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267" r:id="rId2"/>
  </p:sldMasterIdLst>
  <p:notesMasterIdLst>
    <p:notesMasterId r:id="rId25"/>
  </p:notesMasterIdLst>
  <p:handoutMasterIdLst>
    <p:handoutMasterId r:id="rId26"/>
  </p:handoutMasterIdLst>
  <p:sldIdLst>
    <p:sldId id="1209" r:id="rId3"/>
    <p:sldId id="1213" r:id="rId4"/>
    <p:sldId id="1214" r:id="rId5"/>
    <p:sldId id="1215" r:id="rId6"/>
    <p:sldId id="1216" r:id="rId7"/>
    <p:sldId id="1217" r:id="rId8"/>
    <p:sldId id="1219" r:id="rId9"/>
    <p:sldId id="1225" r:id="rId10"/>
    <p:sldId id="1220" r:id="rId11"/>
    <p:sldId id="1221" r:id="rId12"/>
    <p:sldId id="1222" r:id="rId13"/>
    <p:sldId id="1224" r:id="rId14"/>
    <p:sldId id="1226" r:id="rId15"/>
    <p:sldId id="1227" r:id="rId16"/>
    <p:sldId id="1228" r:id="rId17"/>
    <p:sldId id="1229" r:id="rId18"/>
    <p:sldId id="1230" r:id="rId19"/>
    <p:sldId id="1231" r:id="rId20"/>
    <p:sldId id="1232" r:id="rId21"/>
    <p:sldId id="1233" r:id="rId22"/>
    <p:sldId id="1234" r:id="rId23"/>
    <p:sldId id="1218" r:id="rId24"/>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B3"/>
    <a:srgbClr val="F0E510"/>
    <a:srgbClr val="17201B"/>
    <a:srgbClr val="006666"/>
    <a:srgbClr val="1E596C"/>
    <a:srgbClr val="FFFFFF"/>
    <a:srgbClr val="396B89"/>
    <a:srgbClr val="2A5165"/>
    <a:srgbClr val="87A6B7"/>
    <a:srgbClr val="2570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029" autoAdjust="0"/>
    <p:restoredTop sz="89068" autoAdjust="0"/>
  </p:normalViewPr>
  <p:slideViewPr>
    <p:cSldViewPr snapToGrid="0">
      <p:cViewPr varScale="1">
        <p:scale>
          <a:sx n="103" d="100"/>
          <a:sy n="103" d="100"/>
        </p:scale>
        <p:origin x="13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4364" cy="46732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8835" y="0"/>
            <a:ext cx="3014363" cy="467327"/>
          </a:xfrm>
          <a:prstGeom prst="rect">
            <a:avLst/>
          </a:prstGeom>
        </p:spPr>
        <p:txBody>
          <a:bodyPr vert="horz" lIns="91440" tIns="45720" rIns="91440" bIns="45720" rtlCol="0"/>
          <a:lstStyle>
            <a:lvl1pPr algn="r">
              <a:defRPr sz="1200"/>
            </a:lvl1pPr>
          </a:lstStyle>
          <a:p>
            <a:fld id="{B18E9098-9006-4524-B24A-892105D3B263}" type="datetimeFigureOut">
              <a:rPr lang="en-US" smtClean="0"/>
              <a:t>7/22/2022</a:t>
            </a:fld>
            <a:endParaRPr lang="en-US"/>
          </a:p>
        </p:txBody>
      </p:sp>
      <p:sp>
        <p:nvSpPr>
          <p:cNvPr id="4" name="Footer Placeholder 3"/>
          <p:cNvSpPr>
            <a:spLocks noGrp="1"/>
          </p:cNvSpPr>
          <p:nvPr>
            <p:ph type="ftr" sz="quarter" idx="2"/>
          </p:nvPr>
        </p:nvSpPr>
        <p:spPr>
          <a:xfrm>
            <a:off x="1" y="8841773"/>
            <a:ext cx="3014364" cy="46732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8835" y="8841773"/>
            <a:ext cx="3014363" cy="467327"/>
          </a:xfrm>
          <a:prstGeom prst="rect">
            <a:avLst/>
          </a:prstGeom>
        </p:spPr>
        <p:txBody>
          <a:bodyPr vert="horz" lIns="91440" tIns="45720" rIns="91440" bIns="45720" rtlCol="0" anchor="b"/>
          <a:lstStyle>
            <a:lvl1pPr algn="r">
              <a:defRPr sz="1200"/>
            </a:lvl1pPr>
          </a:lstStyle>
          <a:p>
            <a:fld id="{F5FFAE75-80F7-4165-A0AA-603EE8571CFB}" type="slidenum">
              <a:rPr lang="en-US" smtClean="0"/>
              <a:t>‹#›</a:t>
            </a:fld>
            <a:endParaRPr lang="en-US"/>
          </a:p>
        </p:txBody>
      </p:sp>
    </p:spTree>
    <p:extLst>
      <p:ext uri="{BB962C8B-B14F-4D97-AF65-F5344CB8AC3E}">
        <p14:creationId xmlns:p14="http://schemas.microsoft.com/office/powerpoint/2010/main" val="2328191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4" cy="46707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9465" y="0"/>
            <a:ext cx="3013764" cy="467072"/>
          </a:xfrm>
          <a:prstGeom prst="rect">
            <a:avLst/>
          </a:prstGeom>
        </p:spPr>
        <p:txBody>
          <a:bodyPr vert="horz" lIns="91440" tIns="45720" rIns="91440" bIns="45720" rtlCol="0"/>
          <a:lstStyle>
            <a:lvl1pPr algn="r">
              <a:defRPr sz="1200"/>
            </a:lvl1pPr>
          </a:lstStyle>
          <a:p>
            <a:fld id="{29F5174B-EBC1-43EF-9163-939A0E774B06}" type="datetimeFigureOut">
              <a:rPr lang="en-US" smtClean="0"/>
              <a:t>7/22/2022</a:t>
            </a:fld>
            <a:endParaRPr lang="en-US"/>
          </a:p>
        </p:txBody>
      </p:sp>
      <p:sp>
        <p:nvSpPr>
          <p:cNvPr id="4" name="Slide Image Placeholder 3"/>
          <p:cNvSpPr>
            <a:spLocks noGrp="1" noRot="1" noChangeAspect="1"/>
          </p:cNvSpPr>
          <p:nvPr>
            <p:ph type="sldImg" idx="2"/>
          </p:nvPr>
        </p:nvSpPr>
        <p:spPr>
          <a:xfrm>
            <a:off x="684213" y="1163638"/>
            <a:ext cx="5586412"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485" y="4480005"/>
            <a:ext cx="5563870" cy="3665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4" cy="4670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9465" y="8842030"/>
            <a:ext cx="3013764" cy="467071"/>
          </a:xfrm>
          <a:prstGeom prst="rect">
            <a:avLst/>
          </a:prstGeom>
        </p:spPr>
        <p:txBody>
          <a:bodyPr vert="horz" lIns="91440" tIns="45720" rIns="91440" bIns="45720" rtlCol="0" anchor="b"/>
          <a:lstStyle>
            <a:lvl1pPr algn="r">
              <a:defRPr sz="1200"/>
            </a:lvl1pPr>
          </a:lstStyle>
          <a:p>
            <a:fld id="{69D7EC3F-5DB0-4146-A44C-9AA9102C2CE3}" type="slidenum">
              <a:rPr lang="en-US" smtClean="0"/>
              <a:t>‹#›</a:t>
            </a:fld>
            <a:endParaRPr lang="en-US"/>
          </a:p>
        </p:txBody>
      </p:sp>
    </p:spTree>
    <p:extLst>
      <p:ext uri="{BB962C8B-B14F-4D97-AF65-F5344CB8AC3E}">
        <p14:creationId xmlns:p14="http://schemas.microsoft.com/office/powerpoint/2010/main" val="3572387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dirty="0"/>
          </a:p>
        </p:txBody>
      </p:sp>
      <p:sp>
        <p:nvSpPr>
          <p:cNvPr id="556" name="Google Shape;5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1816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3F-5DB0-4146-A44C-9AA9102C2CE3}" type="slidenum">
              <a:rPr lang="en-US" smtClean="0"/>
              <a:t>12</a:t>
            </a:fld>
            <a:endParaRPr lang="en-US"/>
          </a:p>
        </p:txBody>
      </p:sp>
    </p:spTree>
    <p:extLst>
      <p:ext uri="{BB962C8B-B14F-4D97-AF65-F5344CB8AC3E}">
        <p14:creationId xmlns:p14="http://schemas.microsoft.com/office/powerpoint/2010/main" val="3383296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3F-5DB0-4146-A44C-9AA9102C2CE3}" type="slidenum">
              <a:rPr lang="en-US" smtClean="0"/>
              <a:t>15</a:t>
            </a:fld>
            <a:endParaRPr lang="en-US"/>
          </a:p>
        </p:txBody>
      </p:sp>
    </p:spTree>
    <p:extLst>
      <p:ext uri="{BB962C8B-B14F-4D97-AF65-F5344CB8AC3E}">
        <p14:creationId xmlns:p14="http://schemas.microsoft.com/office/powerpoint/2010/main" val="862664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3F-5DB0-4146-A44C-9AA9102C2CE3}" type="slidenum">
              <a:rPr lang="en-US" smtClean="0"/>
              <a:t>16</a:t>
            </a:fld>
            <a:endParaRPr lang="en-US"/>
          </a:p>
        </p:txBody>
      </p:sp>
    </p:spTree>
    <p:extLst>
      <p:ext uri="{BB962C8B-B14F-4D97-AF65-F5344CB8AC3E}">
        <p14:creationId xmlns:p14="http://schemas.microsoft.com/office/powerpoint/2010/main" val="33402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3F-5DB0-4146-A44C-9AA9102C2CE3}" type="slidenum">
              <a:rPr lang="en-US" smtClean="0"/>
              <a:t>17</a:t>
            </a:fld>
            <a:endParaRPr lang="en-US"/>
          </a:p>
        </p:txBody>
      </p:sp>
    </p:spTree>
    <p:extLst>
      <p:ext uri="{BB962C8B-B14F-4D97-AF65-F5344CB8AC3E}">
        <p14:creationId xmlns:p14="http://schemas.microsoft.com/office/powerpoint/2010/main" val="1175988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3F-5DB0-4146-A44C-9AA9102C2CE3}" type="slidenum">
              <a:rPr lang="en-US" smtClean="0"/>
              <a:t>18</a:t>
            </a:fld>
            <a:endParaRPr lang="en-US"/>
          </a:p>
        </p:txBody>
      </p:sp>
    </p:spTree>
    <p:extLst>
      <p:ext uri="{BB962C8B-B14F-4D97-AF65-F5344CB8AC3E}">
        <p14:creationId xmlns:p14="http://schemas.microsoft.com/office/powerpoint/2010/main" val="470021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https://fb.watch/ephb7HyShN/</a:t>
            </a:r>
            <a:endParaRPr lang="en-US" dirty="0"/>
          </a:p>
        </p:txBody>
      </p:sp>
      <p:sp>
        <p:nvSpPr>
          <p:cNvPr id="4" name="Slide Number Placeholder 3"/>
          <p:cNvSpPr>
            <a:spLocks noGrp="1"/>
          </p:cNvSpPr>
          <p:nvPr>
            <p:ph type="sldNum" sz="quarter" idx="10"/>
          </p:nvPr>
        </p:nvSpPr>
        <p:spPr/>
        <p:txBody>
          <a:bodyPr/>
          <a:lstStyle/>
          <a:p>
            <a:fld id="{69D7EC3F-5DB0-4146-A44C-9AA9102C2CE3}" type="slidenum">
              <a:rPr lang="en-US" smtClean="0"/>
              <a:t>19</a:t>
            </a:fld>
            <a:endParaRPr lang="en-US"/>
          </a:p>
        </p:txBody>
      </p:sp>
    </p:spTree>
    <p:extLst>
      <p:ext uri="{BB962C8B-B14F-4D97-AF65-F5344CB8AC3E}">
        <p14:creationId xmlns:p14="http://schemas.microsoft.com/office/powerpoint/2010/main" val="618255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3F-5DB0-4146-A44C-9AA9102C2CE3}" type="slidenum">
              <a:rPr lang="en-US" smtClean="0"/>
              <a:t>20</a:t>
            </a:fld>
            <a:endParaRPr lang="en-US"/>
          </a:p>
        </p:txBody>
      </p:sp>
    </p:spTree>
    <p:extLst>
      <p:ext uri="{BB962C8B-B14F-4D97-AF65-F5344CB8AC3E}">
        <p14:creationId xmlns:p14="http://schemas.microsoft.com/office/powerpoint/2010/main" val="3763808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3F-5DB0-4146-A44C-9AA9102C2CE3}" type="slidenum">
              <a:rPr lang="en-US" smtClean="0"/>
              <a:t>21</a:t>
            </a:fld>
            <a:endParaRPr lang="en-US"/>
          </a:p>
        </p:txBody>
      </p:sp>
    </p:spTree>
    <p:extLst>
      <p:ext uri="{BB962C8B-B14F-4D97-AF65-F5344CB8AC3E}">
        <p14:creationId xmlns:p14="http://schemas.microsoft.com/office/powerpoint/2010/main" val="600625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2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796" name="Google Shape;79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0849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5"/>
        <p:cNvGrpSpPr/>
        <p:nvPr/>
      </p:nvGrpSpPr>
      <p:grpSpPr>
        <a:xfrm>
          <a:off x="0" y="0"/>
          <a:ext cx="0" cy="0"/>
          <a:chOff x="0" y="0"/>
          <a:chExt cx="0" cy="0"/>
        </a:xfrm>
      </p:grpSpPr>
      <p:sp>
        <p:nvSpPr>
          <p:cNvPr id="5646" name="Shape 564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647" name="Shape 56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2483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5"/>
        <p:cNvGrpSpPr/>
        <p:nvPr/>
      </p:nvGrpSpPr>
      <p:grpSpPr>
        <a:xfrm>
          <a:off x="0" y="0"/>
          <a:ext cx="0" cy="0"/>
          <a:chOff x="0" y="0"/>
          <a:chExt cx="0" cy="0"/>
        </a:xfrm>
      </p:grpSpPr>
      <p:sp>
        <p:nvSpPr>
          <p:cNvPr id="5646" name="Shape 564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647" name="Shape 56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0462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7"/>
        <p:cNvGrpSpPr/>
        <p:nvPr/>
      </p:nvGrpSpPr>
      <p:grpSpPr>
        <a:xfrm>
          <a:off x="0" y="0"/>
          <a:ext cx="0" cy="0"/>
          <a:chOff x="0" y="0"/>
          <a:chExt cx="0" cy="0"/>
        </a:xfrm>
      </p:grpSpPr>
      <p:sp>
        <p:nvSpPr>
          <p:cNvPr id="3108" name="Google Shape;3108;p10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452"/>
              <a:buFont typeface="Calibri"/>
              <a:buNone/>
            </a:pPr>
            <a:endParaRPr sz="1804" b="0" i="0" u="none" strike="noStrike" cap="none">
              <a:solidFill>
                <a:schemeClr val="dk1"/>
              </a:solidFill>
              <a:latin typeface="Calibri"/>
              <a:ea typeface="Calibri"/>
              <a:cs typeface="Calibri"/>
              <a:sym typeface="Calibri"/>
            </a:endParaRPr>
          </a:p>
        </p:txBody>
      </p:sp>
      <p:sp>
        <p:nvSpPr>
          <p:cNvPr id="3109" name="Google Shape;3109;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6290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3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896" name="Google Shape;89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109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3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1002" name="Google Shape;100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3669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3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dirty="0"/>
          </a:p>
        </p:txBody>
      </p:sp>
      <p:sp>
        <p:nvSpPr>
          <p:cNvPr id="1002" name="Google Shape;100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1188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634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6"/>
        <p:cNvGrpSpPr/>
        <p:nvPr/>
      </p:nvGrpSpPr>
      <p:grpSpPr>
        <a:xfrm>
          <a:off x="0" y="0"/>
          <a:ext cx="0" cy="0"/>
          <a:chOff x="0" y="0"/>
          <a:chExt cx="0" cy="0"/>
        </a:xfrm>
      </p:grpSpPr>
      <p:sp>
        <p:nvSpPr>
          <p:cNvPr id="2747" name="Google Shape;2747;p9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2748" name="Google Shape;274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0462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3_Пользовательский макет">
  <p:cSld name="23_Пользовательский макет">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734438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9_Пользовательский макет">
  <p:cSld name="9_Пользовательский макет">
    <p:spTree>
      <p:nvGrpSpPr>
        <p:cNvPr id="1" name="Shape 31"/>
        <p:cNvGrpSpPr/>
        <p:nvPr/>
      </p:nvGrpSpPr>
      <p:grpSpPr>
        <a:xfrm>
          <a:off x="0" y="0"/>
          <a:ext cx="0" cy="0"/>
          <a:chOff x="0" y="0"/>
          <a:chExt cx="0" cy="0"/>
        </a:xfrm>
      </p:grpSpPr>
      <p:sp>
        <p:nvSpPr>
          <p:cNvPr id="32" name="Google Shape;32;p13"/>
          <p:cNvSpPr>
            <a:spLocks noGrp="1"/>
          </p:cNvSpPr>
          <p:nvPr>
            <p:ph type="pic" idx="2"/>
          </p:nvPr>
        </p:nvSpPr>
        <p:spPr>
          <a:xfrm>
            <a:off x="0" y="0"/>
            <a:ext cx="6895209"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664446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66_Пользовательский макет">
  <p:cSld name="66_Пользовательский макет">
    <p:spTree>
      <p:nvGrpSpPr>
        <p:cNvPr id="1" name="Shape 19"/>
        <p:cNvGrpSpPr/>
        <p:nvPr/>
      </p:nvGrpSpPr>
      <p:grpSpPr>
        <a:xfrm>
          <a:off x="0" y="0"/>
          <a:ext cx="0" cy="0"/>
          <a:chOff x="0" y="0"/>
          <a:chExt cx="0" cy="0"/>
        </a:xfrm>
      </p:grpSpPr>
      <p:sp>
        <p:nvSpPr>
          <p:cNvPr id="20" name="Google Shape;20;p7"/>
          <p:cNvSpPr>
            <a:spLocks noGrp="1"/>
          </p:cNvSpPr>
          <p:nvPr>
            <p:ph type="pic" idx="2"/>
          </p:nvPr>
        </p:nvSpPr>
        <p:spPr>
          <a:xfrm>
            <a:off x="0" y="0"/>
            <a:ext cx="1219200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239640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4_Пользовательский макет">
  <p:cSld name="4_Пользовательский макет">
    <p:spTree>
      <p:nvGrpSpPr>
        <p:cNvPr id="1" name="Shape 21"/>
        <p:cNvGrpSpPr/>
        <p:nvPr/>
      </p:nvGrpSpPr>
      <p:grpSpPr>
        <a:xfrm>
          <a:off x="0" y="0"/>
          <a:ext cx="0" cy="0"/>
          <a:chOff x="0" y="0"/>
          <a:chExt cx="0" cy="0"/>
        </a:xfrm>
      </p:grpSpPr>
      <p:sp>
        <p:nvSpPr>
          <p:cNvPr id="22" name="Google Shape;22;p8"/>
          <p:cNvSpPr>
            <a:spLocks noGrp="1"/>
          </p:cNvSpPr>
          <p:nvPr>
            <p:ph type="pic" idx="2"/>
          </p:nvPr>
        </p:nvSpPr>
        <p:spPr>
          <a:xfrm>
            <a:off x="2748991" y="0"/>
            <a:ext cx="9443009"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513834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5_Пользовательский макет">
  <p:cSld name="5_Пользовательский макет">
    <p:spTree>
      <p:nvGrpSpPr>
        <p:cNvPr id="1" name="Shape 23"/>
        <p:cNvGrpSpPr/>
        <p:nvPr/>
      </p:nvGrpSpPr>
      <p:grpSpPr>
        <a:xfrm>
          <a:off x="0" y="0"/>
          <a:ext cx="0" cy="0"/>
          <a:chOff x="0" y="0"/>
          <a:chExt cx="0" cy="0"/>
        </a:xfrm>
      </p:grpSpPr>
      <p:sp>
        <p:nvSpPr>
          <p:cNvPr id="24" name="Google Shape;24;p9"/>
          <p:cNvSpPr>
            <a:spLocks noGrp="1"/>
          </p:cNvSpPr>
          <p:nvPr>
            <p:ph type="pic" idx="2"/>
          </p:nvPr>
        </p:nvSpPr>
        <p:spPr>
          <a:xfrm>
            <a:off x="0" y="0"/>
            <a:ext cx="7730389"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59208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6_Пользовательский макет">
  <p:cSld name="6_Пользовательский макет">
    <p:spTree>
      <p:nvGrpSpPr>
        <p:cNvPr id="1" name="Shape 25"/>
        <p:cNvGrpSpPr/>
        <p:nvPr/>
      </p:nvGrpSpPr>
      <p:grpSpPr>
        <a:xfrm>
          <a:off x="0" y="0"/>
          <a:ext cx="0" cy="0"/>
          <a:chOff x="0" y="0"/>
          <a:chExt cx="0" cy="0"/>
        </a:xfrm>
      </p:grpSpPr>
      <p:sp>
        <p:nvSpPr>
          <p:cNvPr id="26" name="Google Shape;26;p10"/>
          <p:cNvSpPr>
            <a:spLocks noGrp="1"/>
          </p:cNvSpPr>
          <p:nvPr>
            <p:ph type="pic" idx="2"/>
          </p:nvPr>
        </p:nvSpPr>
        <p:spPr>
          <a:xfrm>
            <a:off x="0" y="0"/>
            <a:ext cx="6829014"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291928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7_Пользовательский макет">
  <p:cSld name="7_Пользовательский макет">
    <p:spTree>
      <p:nvGrpSpPr>
        <p:cNvPr id="1" name="Shape 27"/>
        <p:cNvGrpSpPr/>
        <p:nvPr/>
      </p:nvGrpSpPr>
      <p:grpSpPr>
        <a:xfrm>
          <a:off x="0" y="0"/>
          <a:ext cx="0" cy="0"/>
          <a:chOff x="0" y="0"/>
          <a:chExt cx="0" cy="0"/>
        </a:xfrm>
      </p:grpSpPr>
      <p:sp>
        <p:nvSpPr>
          <p:cNvPr id="28" name="Google Shape;28;p11"/>
          <p:cNvSpPr>
            <a:spLocks noGrp="1"/>
          </p:cNvSpPr>
          <p:nvPr>
            <p:ph type="pic" idx="2"/>
          </p:nvPr>
        </p:nvSpPr>
        <p:spPr>
          <a:xfrm>
            <a:off x="793359" y="0"/>
            <a:ext cx="1139864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495552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8_Пользовательский макет">
  <p:cSld name="8_Пользовательский макет">
    <p:spTree>
      <p:nvGrpSpPr>
        <p:cNvPr id="1" name="Shape 29"/>
        <p:cNvGrpSpPr/>
        <p:nvPr/>
      </p:nvGrpSpPr>
      <p:grpSpPr>
        <a:xfrm>
          <a:off x="0" y="0"/>
          <a:ext cx="0" cy="0"/>
          <a:chOff x="0" y="0"/>
          <a:chExt cx="0" cy="0"/>
        </a:xfrm>
      </p:grpSpPr>
      <p:sp>
        <p:nvSpPr>
          <p:cNvPr id="30" name="Google Shape;30;p12"/>
          <p:cNvSpPr>
            <a:spLocks noGrp="1"/>
          </p:cNvSpPr>
          <p:nvPr>
            <p:ph type="pic" idx="2"/>
          </p:nvPr>
        </p:nvSpPr>
        <p:spPr>
          <a:xfrm>
            <a:off x="2347582" y="0"/>
            <a:ext cx="9844419"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834482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9_Пользовательский макет">
  <p:cSld name="9_Пользовательский макет">
    <p:spTree>
      <p:nvGrpSpPr>
        <p:cNvPr id="1" name="Shape 31"/>
        <p:cNvGrpSpPr/>
        <p:nvPr/>
      </p:nvGrpSpPr>
      <p:grpSpPr>
        <a:xfrm>
          <a:off x="0" y="0"/>
          <a:ext cx="0" cy="0"/>
          <a:chOff x="0" y="0"/>
          <a:chExt cx="0" cy="0"/>
        </a:xfrm>
      </p:grpSpPr>
      <p:sp>
        <p:nvSpPr>
          <p:cNvPr id="32" name="Google Shape;32;p13"/>
          <p:cNvSpPr>
            <a:spLocks noGrp="1"/>
          </p:cNvSpPr>
          <p:nvPr>
            <p:ph type="pic" idx="2"/>
          </p:nvPr>
        </p:nvSpPr>
        <p:spPr>
          <a:xfrm>
            <a:off x="0" y="0"/>
            <a:ext cx="6895209"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22887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0_Пользовательский макет">
  <p:cSld name="10_Пользовательский макет">
    <p:spTree>
      <p:nvGrpSpPr>
        <p:cNvPr id="1" name="Shape 33"/>
        <p:cNvGrpSpPr/>
        <p:nvPr/>
      </p:nvGrpSpPr>
      <p:grpSpPr>
        <a:xfrm>
          <a:off x="0" y="0"/>
          <a:ext cx="0" cy="0"/>
          <a:chOff x="0" y="0"/>
          <a:chExt cx="0" cy="0"/>
        </a:xfrm>
      </p:grpSpPr>
      <p:sp>
        <p:nvSpPr>
          <p:cNvPr id="34" name="Google Shape;34;p14"/>
          <p:cNvSpPr>
            <a:spLocks noGrp="1"/>
          </p:cNvSpPr>
          <p:nvPr>
            <p:ph type="pic" idx="2"/>
          </p:nvPr>
        </p:nvSpPr>
        <p:spPr>
          <a:xfrm>
            <a:off x="0" y="0"/>
            <a:ext cx="7756146"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809162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1_Пользовательский макет">
  <p:cSld name="11_Пользовательский макет">
    <p:spTree>
      <p:nvGrpSpPr>
        <p:cNvPr id="1" name="Shape 35"/>
        <p:cNvGrpSpPr/>
        <p:nvPr/>
      </p:nvGrpSpPr>
      <p:grpSpPr>
        <a:xfrm>
          <a:off x="0" y="0"/>
          <a:ext cx="0" cy="0"/>
          <a:chOff x="0" y="0"/>
          <a:chExt cx="0" cy="0"/>
        </a:xfrm>
      </p:grpSpPr>
      <p:sp>
        <p:nvSpPr>
          <p:cNvPr id="36" name="Google Shape;36;p15"/>
          <p:cNvSpPr>
            <a:spLocks noGrp="1"/>
          </p:cNvSpPr>
          <p:nvPr>
            <p:ph type="pic" idx="2"/>
          </p:nvPr>
        </p:nvSpPr>
        <p:spPr>
          <a:xfrm>
            <a:off x="4195488" y="0"/>
            <a:ext cx="7996513"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935092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2_Пользовательский макет">
  <p:cSld name="12_Пользовательский макет">
    <p:spTree>
      <p:nvGrpSpPr>
        <p:cNvPr id="1" name="Shape 37"/>
        <p:cNvGrpSpPr/>
        <p:nvPr/>
      </p:nvGrpSpPr>
      <p:grpSpPr>
        <a:xfrm>
          <a:off x="0" y="0"/>
          <a:ext cx="0" cy="0"/>
          <a:chOff x="0" y="0"/>
          <a:chExt cx="0" cy="0"/>
        </a:xfrm>
      </p:grpSpPr>
      <p:sp>
        <p:nvSpPr>
          <p:cNvPr id="38" name="Google Shape;38;p16"/>
          <p:cNvSpPr>
            <a:spLocks noGrp="1"/>
          </p:cNvSpPr>
          <p:nvPr>
            <p:ph type="pic" idx="2"/>
          </p:nvPr>
        </p:nvSpPr>
        <p:spPr>
          <a:xfrm>
            <a:off x="4352925" y="0"/>
            <a:ext cx="7839076"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05139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Пользовательский макет">
  <p:cSld name="10_Пользовательский макет">
    <p:spTree>
      <p:nvGrpSpPr>
        <p:cNvPr id="1" name="Shape 33"/>
        <p:cNvGrpSpPr/>
        <p:nvPr/>
      </p:nvGrpSpPr>
      <p:grpSpPr>
        <a:xfrm>
          <a:off x="0" y="0"/>
          <a:ext cx="0" cy="0"/>
          <a:chOff x="0" y="0"/>
          <a:chExt cx="0" cy="0"/>
        </a:xfrm>
      </p:grpSpPr>
      <p:sp>
        <p:nvSpPr>
          <p:cNvPr id="34" name="Google Shape;34;p14"/>
          <p:cNvSpPr>
            <a:spLocks noGrp="1"/>
          </p:cNvSpPr>
          <p:nvPr>
            <p:ph type="pic" idx="2"/>
          </p:nvPr>
        </p:nvSpPr>
        <p:spPr>
          <a:xfrm>
            <a:off x="0" y="0"/>
            <a:ext cx="7756146"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468574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3_Пользовательский макет">
  <p:cSld name="13_Пользовательский макет">
    <p:spTree>
      <p:nvGrpSpPr>
        <p:cNvPr id="1" name="Shape 39"/>
        <p:cNvGrpSpPr/>
        <p:nvPr/>
      </p:nvGrpSpPr>
      <p:grpSpPr>
        <a:xfrm>
          <a:off x="0" y="0"/>
          <a:ext cx="0" cy="0"/>
          <a:chOff x="0" y="0"/>
          <a:chExt cx="0" cy="0"/>
        </a:xfrm>
      </p:grpSpPr>
      <p:sp>
        <p:nvSpPr>
          <p:cNvPr id="40" name="Google Shape;40;p17"/>
          <p:cNvSpPr>
            <a:spLocks noGrp="1"/>
          </p:cNvSpPr>
          <p:nvPr>
            <p:ph type="pic" idx="2"/>
          </p:nvPr>
        </p:nvSpPr>
        <p:spPr>
          <a:xfrm>
            <a:off x="-1" y="0"/>
            <a:ext cx="10254249"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332220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4_Пользовательский макет">
  <p:cSld name="14_Пользовательский макет">
    <p:spTree>
      <p:nvGrpSpPr>
        <p:cNvPr id="1" name="Shape 41"/>
        <p:cNvGrpSpPr/>
        <p:nvPr/>
      </p:nvGrpSpPr>
      <p:grpSpPr>
        <a:xfrm>
          <a:off x="0" y="0"/>
          <a:ext cx="0" cy="0"/>
          <a:chOff x="0" y="0"/>
          <a:chExt cx="0" cy="0"/>
        </a:xfrm>
      </p:grpSpPr>
      <p:sp>
        <p:nvSpPr>
          <p:cNvPr id="42" name="Google Shape;42;p18"/>
          <p:cNvSpPr>
            <a:spLocks noGrp="1"/>
          </p:cNvSpPr>
          <p:nvPr>
            <p:ph type="pic" idx="2"/>
          </p:nvPr>
        </p:nvSpPr>
        <p:spPr>
          <a:xfrm>
            <a:off x="0" y="0"/>
            <a:ext cx="7413626"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515834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5_Пользовательский макет">
  <p:cSld name="15_Пользовательский макет">
    <p:spTree>
      <p:nvGrpSpPr>
        <p:cNvPr id="1" name="Shape 43"/>
        <p:cNvGrpSpPr/>
        <p:nvPr/>
      </p:nvGrpSpPr>
      <p:grpSpPr>
        <a:xfrm>
          <a:off x="0" y="0"/>
          <a:ext cx="0" cy="0"/>
          <a:chOff x="0" y="0"/>
          <a:chExt cx="0" cy="0"/>
        </a:xfrm>
      </p:grpSpPr>
      <p:sp>
        <p:nvSpPr>
          <p:cNvPr id="44" name="Google Shape;44;p19"/>
          <p:cNvSpPr>
            <a:spLocks noGrp="1"/>
          </p:cNvSpPr>
          <p:nvPr>
            <p:ph type="pic" idx="2"/>
          </p:nvPr>
        </p:nvSpPr>
        <p:spPr>
          <a:xfrm>
            <a:off x="4208365" y="0"/>
            <a:ext cx="7983635"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314656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6_Пользовательский макет">
  <p:cSld name="16_Пользовательский макет">
    <p:spTree>
      <p:nvGrpSpPr>
        <p:cNvPr id="1" name="Shape 45"/>
        <p:cNvGrpSpPr/>
        <p:nvPr/>
      </p:nvGrpSpPr>
      <p:grpSpPr>
        <a:xfrm>
          <a:off x="0" y="0"/>
          <a:ext cx="0" cy="0"/>
          <a:chOff x="0" y="0"/>
          <a:chExt cx="0" cy="0"/>
        </a:xfrm>
      </p:grpSpPr>
      <p:sp>
        <p:nvSpPr>
          <p:cNvPr id="46" name="Google Shape;46;p20"/>
          <p:cNvSpPr>
            <a:spLocks noGrp="1"/>
          </p:cNvSpPr>
          <p:nvPr>
            <p:ph type="pic" idx="2"/>
          </p:nvPr>
        </p:nvSpPr>
        <p:spPr>
          <a:xfrm>
            <a:off x="3676124" y="0"/>
            <a:ext cx="8515878"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634281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7_Пользовательский макет">
  <p:cSld name="17_Пользовательский макет">
    <p:spTree>
      <p:nvGrpSpPr>
        <p:cNvPr id="1" name="Shape 47"/>
        <p:cNvGrpSpPr/>
        <p:nvPr/>
      </p:nvGrpSpPr>
      <p:grpSpPr>
        <a:xfrm>
          <a:off x="0" y="0"/>
          <a:ext cx="0" cy="0"/>
          <a:chOff x="0" y="0"/>
          <a:chExt cx="0" cy="0"/>
        </a:xfrm>
      </p:grpSpPr>
      <p:sp>
        <p:nvSpPr>
          <p:cNvPr id="48" name="Google Shape;48;p21"/>
          <p:cNvSpPr>
            <a:spLocks noGrp="1"/>
          </p:cNvSpPr>
          <p:nvPr>
            <p:ph type="pic" idx="2"/>
          </p:nvPr>
        </p:nvSpPr>
        <p:spPr>
          <a:xfrm>
            <a:off x="-1" y="0"/>
            <a:ext cx="7358593"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143749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8_Пользовательский макет">
  <p:cSld name="18_Пользовательский макет">
    <p:spTree>
      <p:nvGrpSpPr>
        <p:cNvPr id="1" name="Shape 49"/>
        <p:cNvGrpSpPr/>
        <p:nvPr/>
      </p:nvGrpSpPr>
      <p:grpSpPr>
        <a:xfrm>
          <a:off x="0" y="0"/>
          <a:ext cx="0" cy="0"/>
          <a:chOff x="0" y="0"/>
          <a:chExt cx="0" cy="0"/>
        </a:xfrm>
      </p:grpSpPr>
      <p:sp>
        <p:nvSpPr>
          <p:cNvPr id="50" name="Google Shape;50;p22"/>
          <p:cNvSpPr>
            <a:spLocks noGrp="1"/>
          </p:cNvSpPr>
          <p:nvPr>
            <p:ph type="pic" idx="2"/>
          </p:nvPr>
        </p:nvSpPr>
        <p:spPr>
          <a:xfrm>
            <a:off x="0" y="0"/>
            <a:ext cx="1219200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057109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9_Пользовательский макет">
  <p:cSld name="19_Пользовательский макет">
    <p:spTree>
      <p:nvGrpSpPr>
        <p:cNvPr id="1" name="Shape 51"/>
        <p:cNvGrpSpPr/>
        <p:nvPr/>
      </p:nvGrpSpPr>
      <p:grpSpPr>
        <a:xfrm>
          <a:off x="0" y="0"/>
          <a:ext cx="0" cy="0"/>
          <a:chOff x="0" y="0"/>
          <a:chExt cx="0" cy="0"/>
        </a:xfrm>
      </p:grpSpPr>
      <p:sp>
        <p:nvSpPr>
          <p:cNvPr id="52" name="Google Shape;52;p23"/>
          <p:cNvSpPr>
            <a:spLocks noGrp="1"/>
          </p:cNvSpPr>
          <p:nvPr>
            <p:ph type="pic" idx="2"/>
          </p:nvPr>
        </p:nvSpPr>
        <p:spPr>
          <a:xfrm>
            <a:off x="0" y="0"/>
            <a:ext cx="1219200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25667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0_Пользовательский макет">
  <p:cSld name="20_Пользовательский макет">
    <p:spTree>
      <p:nvGrpSpPr>
        <p:cNvPr id="1" name="Shape 53"/>
        <p:cNvGrpSpPr/>
        <p:nvPr/>
      </p:nvGrpSpPr>
      <p:grpSpPr>
        <a:xfrm>
          <a:off x="0" y="0"/>
          <a:ext cx="0" cy="0"/>
          <a:chOff x="0" y="0"/>
          <a:chExt cx="0" cy="0"/>
        </a:xfrm>
      </p:grpSpPr>
      <p:sp>
        <p:nvSpPr>
          <p:cNvPr id="54" name="Google Shape;54;p24"/>
          <p:cNvSpPr>
            <a:spLocks noGrp="1"/>
          </p:cNvSpPr>
          <p:nvPr>
            <p:ph type="pic" idx="2"/>
          </p:nvPr>
        </p:nvSpPr>
        <p:spPr>
          <a:xfrm>
            <a:off x="0" y="2691864"/>
            <a:ext cx="12192001" cy="416613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727245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1_Пользовательский макет">
  <p:cSld name="21_Пользовательский макет">
    <p:spTree>
      <p:nvGrpSpPr>
        <p:cNvPr id="1" name="Shape 55"/>
        <p:cNvGrpSpPr/>
        <p:nvPr/>
      </p:nvGrpSpPr>
      <p:grpSpPr>
        <a:xfrm>
          <a:off x="0" y="0"/>
          <a:ext cx="0" cy="0"/>
          <a:chOff x="0" y="0"/>
          <a:chExt cx="0" cy="0"/>
        </a:xfrm>
      </p:grpSpPr>
      <p:sp>
        <p:nvSpPr>
          <p:cNvPr id="56" name="Google Shape;56;p25"/>
          <p:cNvSpPr>
            <a:spLocks noGrp="1"/>
          </p:cNvSpPr>
          <p:nvPr>
            <p:ph type="pic" idx="2"/>
          </p:nvPr>
        </p:nvSpPr>
        <p:spPr>
          <a:xfrm>
            <a:off x="0" y="0"/>
            <a:ext cx="12192001" cy="399478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784752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22_Пользовательский макет">
  <p:cSld name="22_Пользовательский макет">
    <p:spTree>
      <p:nvGrpSpPr>
        <p:cNvPr id="1" name="Shape 57"/>
        <p:cNvGrpSpPr/>
        <p:nvPr/>
      </p:nvGrpSpPr>
      <p:grpSpPr>
        <a:xfrm>
          <a:off x="0" y="0"/>
          <a:ext cx="0" cy="0"/>
          <a:chOff x="0" y="0"/>
          <a:chExt cx="0" cy="0"/>
        </a:xfrm>
      </p:grpSpPr>
      <p:sp>
        <p:nvSpPr>
          <p:cNvPr id="58" name="Google Shape;58;p26"/>
          <p:cNvSpPr>
            <a:spLocks noGrp="1"/>
          </p:cNvSpPr>
          <p:nvPr>
            <p:ph type="pic" idx="2"/>
          </p:nvPr>
        </p:nvSpPr>
        <p:spPr>
          <a:xfrm>
            <a:off x="0" y="0"/>
            <a:ext cx="6942667"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18941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1_Пользовательский макет">
  <p:cSld name="11_Пользовательский макет">
    <p:spTree>
      <p:nvGrpSpPr>
        <p:cNvPr id="1" name="Shape 35"/>
        <p:cNvGrpSpPr/>
        <p:nvPr/>
      </p:nvGrpSpPr>
      <p:grpSpPr>
        <a:xfrm>
          <a:off x="0" y="0"/>
          <a:ext cx="0" cy="0"/>
          <a:chOff x="0" y="0"/>
          <a:chExt cx="0" cy="0"/>
        </a:xfrm>
      </p:grpSpPr>
      <p:sp>
        <p:nvSpPr>
          <p:cNvPr id="36" name="Google Shape;36;p15"/>
          <p:cNvSpPr>
            <a:spLocks noGrp="1"/>
          </p:cNvSpPr>
          <p:nvPr>
            <p:ph type="pic" idx="2"/>
          </p:nvPr>
        </p:nvSpPr>
        <p:spPr>
          <a:xfrm>
            <a:off x="4195488" y="0"/>
            <a:ext cx="7996513"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765815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4_Пользовательский макет">
  <p:cSld name="24_Пользовательский макет">
    <p:spTree>
      <p:nvGrpSpPr>
        <p:cNvPr id="1" name="Shape 59"/>
        <p:cNvGrpSpPr/>
        <p:nvPr/>
      </p:nvGrpSpPr>
      <p:grpSpPr>
        <a:xfrm>
          <a:off x="0" y="0"/>
          <a:ext cx="0" cy="0"/>
          <a:chOff x="0" y="0"/>
          <a:chExt cx="0" cy="0"/>
        </a:xfrm>
      </p:grpSpPr>
      <p:sp>
        <p:nvSpPr>
          <p:cNvPr id="60" name="Google Shape;60;p27"/>
          <p:cNvSpPr>
            <a:spLocks noGrp="1"/>
          </p:cNvSpPr>
          <p:nvPr>
            <p:ph type="pic" idx="2"/>
          </p:nvPr>
        </p:nvSpPr>
        <p:spPr>
          <a:xfrm>
            <a:off x="5079696" y="0"/>
            <a:ext cx="7112305"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304538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5_Пользовательский макет">
  <p:cSld name="25_Пользовательский макет">
    <p:spTree>
      <p:nvGrpSpPr>
        <p:cNvPr id="1" name="Shape 61"/>
        <p:cNvGrpSpPr/>
        <p:nvPr/>
      </p:nvGrpSpPr>
      <p:grpSpPr>
        <a:xfrm>
          <a:off x="0" y="0"/>
          <a:ext cx="0" cy="0"/>
          <a:chOff x="0" y="0"/>
          <a:chExt cx="0" cy="0"/>
        </a:xfrm>
      </p:grpSpPr>
      <p:sp>
        <p:nvSpPr>
          <p:cNvPr id="62" name="Google Shape;62;p28"/>
          <p:cNvSpPr>
            <a:spLocks noGrp="1"/>
          </p:cNvSpPr>
          <p:nvPr>
            <p:ph type="pic" idx="2"/>
          </p:nvPr>
        </p:nvSpPr>
        <p:spPr>
          <a:xfrm>
            <a:off x="5660770" y="0"/>
            <a:ext cx="653123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297262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26_Пользовательский макет">
  <p:cSld name="26_Пользовательский макет">
    <p:spTree>
      <p:nvGrpSpPr>
        <p:cNvPr id="1" name="Shape 63"/>
        <p:cNvGrpSpPr/>
        <p:nvPr/>
      </p:nvGrpSpPr>
      <p:grpSpPr>
        <a:xfrm>
          <a:off x="0" y="0"/>
          <a:ext cx="0" cy="0"/>
          <a:chOff x="0" y="0"/>
          <a:chExt cx="0" cy="0"/>
        </a:xfrm>
      </p:grpSpPr>
      <p:sp>
        <p:nvSpPr>
          <p:cNvPr id="64" name="Google Shape;64;p29"/>
          <p:cNvSpPr>
            <a:spLocks noGrp="1"/>
          </p:cNvSpPr>
          <p:nvPr>
            <p:ph type="pic" idx="2"/>
          </p:nvPr>
        </p:nvSpPr>
        <p:spPr>
          <a:xfrm>
            <a:off x="0" y="0"/>
            <a:ext cx="645465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269000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27_Пользовательский макет">
  <p:cSld name="27_Пользовательский макет">
    <p:spTree>
      <p:nvGrpSpPr>
        <p:cNvPr id="1" name="Shape 65"/>
        <p:cNvGrpSpPr/>
        <p:nvPr/>
      </p:nvGrpSpPr>
      <p:grpSpPr>
        <a:xfrm>
          <a:off x="0" y="0"/>
          <a:ext cx="0" cy="0"/>
          <a:chOff x="0" y="0"/>
          <a:chExt cx="0" cy="0"/>
        </a:xfrm>
      </p:grpSpPr>
      <p:sp>
        <p:nvSpPr>
          <p:cNvPr id="66" name="Google Shape;66;p30"/>
          <p:cNvSpPr>
            <a:spLocks noGrp="1"/>
          </p:cNvSpPr>
          <p:nvPr>
            <p:ph type="pic" idx="2"/>
          </p:nvPr>
        </p:nvSpPr>
        <p:spPr>
          <a:xfrm>
            <a:off x="-1" y="0"/>
            <a:ext cx="6760339"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840241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28_Пользовательский макет">
  <p:cSld name="28_Пользовательский макет">
    <p:spTree>
      <p:nvGrpSpPr>
        <p:cNvPr id="1" name="Shape 67"/>
        <p:cNvGrpSpPr/>
        <p:nvPr/>
      </p:nvGrpSpPr>
      <p:grpSpPr>
        <a:xfrm>
          <a:off x="0" y="0"/>
          <a:ext cx="0" cy="0"/>
          <a:chOff x="0" y="0"/>
          <a:chExt cx="0" cy="0"/>
        </a:xfrm>
      </p:grpSpPr>
      <p:sp>
        <p:nvSpPr>
          <p:cNvPr id="68" name="Google Shape;68;p31"/>
          <p:cNvSpPr>
            <a:spLocks noGrp="1"/>
          </p:cNvSpPr>
          <p:nvPr>
            <p:ph type="pic" idx="2"/>
          </p:nvPr>
        </p:nvSpPr>
        <p:spPr>
          <a:xfrm>
            <a:off x="4766361" y="0"/>
            <a:ext cx="7425639" cy="649750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201573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39_Пользовательский макет">
  <p:cSld name="39_Пользовательский макет">
    <p:spTree>
      <p:nvGrpSpPr>
        <p:cNvPr id="1" name="Shape 69"/>
        <p:cNvGrpSpPr/>
        <p:nvPr/>
      </p:nvGrpSpPr>
      <p:grpSpPr>
        <a:xfrm>
          <a:off x="0" y="0"/>
          <a:ext cx="0" cy="0"/>
          <a:chOff x="0" y="0"/>
          <a:chExt cx="0" cy="0"/>
        </a:xfrm>
      </p:grpSpPr>
      <p:sp>
        <p:nvSpPr>
          <p:cNvPr id="70" name="Google Shape;70;p32"/>
          <p:cNvSpPr>
            <a:spLocks noGrp="1"/>
          </p:cNvSpPr>
          <p:nvPr>
            <p:ph type="pic" idx="2"/>
          </p:nvPr>
        </p:nvSpPr>
        <p:spPr>
          <a:xfrm>
            <a:off x="4419601" y="2091869"/>
            <a:ext cx="2197100" cy="278417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32"/>
          <p:cNvSpPr>
            <a:spLocks noGrp="1"/>
          </p:cNvSpPr>
          <p:nvPr>
            <p:ph type="pic" idx="3"/>
          </p:nvPr>
        </p:nvSpPr>
        <p:spPr>
          <a:xfrm>
            <a:off x="6870701" y="2091869"/>
            <a:ext cx="2197100" cy="278417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32"/>
          <p:cNvSpPr>
            <a:spLocks noGrp="1"/>
          </p:cNvSpPr>
          <p:nvPr>
            <p:ph type="pic" idx="4"/>
          </p:nvPr>
        </p:nvSpPr>
        <p:spPr>
          <a:xfrm>
            <a:off x="9321801" y="2091869"/>
            <a:ext cx="2197100" cy="278417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15148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42_Пользовательский макет">
  <p:cSld name="42_Пользовательский макет">
    <p:spTree>
      <p:nvGrpSpPr>
        <p:cNvPr id="1" name="Shape 73"/>
        <p:cNvGrpSpPr/>
        <p:nvPr/>
      </p:nvGrpSpPr>
      <p:grpSpPr>
        <a:xfrm>
          <a:off x="0" y="0"/>
          <a:ext cx="0" cy="0"/>
          <a:chOff x="0" y="0"/>
          <a:chExt cx="0" cy="0"/>
        </a:xfrm>
      </p:grpSpPr>
      <p:sp>
        <p:nvSpPr>
          <p:cNvPr id="74" name="Google Shape;74;p33"/>
          <p:cNvSpPr>
            <a:spLocks noGrp="1"/>
          </p:cNvSpPr>
          <p:nvPr>
            <p:ph type="pic" idx="2"/>
          </p:nvPr>
        </p:nvSpPr>
        <p:spPr>
          <a:xfrm>
            <a:off x="7975600" y="1928839"/>
            <a:ext cx="2336800" cy="2706932"/>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33"/>
          <p:cNvSpPr>
            <a:spLocks noGrp="1"/>
          </p:cNvSpPr>
          <p:nvPr>
            <p:ph type="pic" idx="3"/>
          </p:nvPr>
        </p:nvSpPr>
        <p:spPr>
          <a:xfrm>
            <a:off x="1879600" y="1928839"/>
            <a:ext cx="2336800" cy="2706932"/>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202176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33_Пользовательский макет">
  <p:cSld name="33_Пользовательский макет">
    <p:spTree>
      <p:nvGrpSpPr>
        <p:cNvPr id="1" name="Shape 76"/>
        <p:cNvGrpSpPr/>
        <p:nvPr/>
      </p:nvGrpSpPr>
      <p:grpSpPr>
        <a:xfrm>
          <a:off x="0" y="0"/>
          <a:ext cx="0" cy="0"/>
          <a:chOff x="0" y="0"/>
          <a:chExt cx="0" cy="0"/>
        </a:xfrm>
      </p:grpSpPr>
      <p:sp>
        <p:nvSpPr>
          <p:cNvPr id="77" name="Google Shape;77;p34"/>
          <p:cNvSpPr>
            <a:spLocks noGrp="1"/>
          </p:cNvSpPr>
          <p:nvPr>
            <p:ph type="pic" idx="2"/>
          </p:nvPr>
        </p:nvSpPr>
        <p:spPr>
          <a:xfrm>
            <a:off x="0" y="0"/>
            <a:ext cx="304800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34"/>
          <p:cNvSpPr>
            <a:spLocks noGrp="1"/>
          </p:cNvSpPr>
          <p:nvPr>
            <p:ph type="pic" idx="3"/>
          </p:nvPr>
        </p:nvSpPr>
        <p:spPr>
          <a:xfrm>
            <a:off x="3048000" y="0"/>
            <a:ext cx="304800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4"/>
          <p:cNvSpPr>
            <a:spLocks noGrp="1"/>
          </p:cNvSpPr>
          <p:nvPr>
            <p:ph type="pic" idx="4"/>
          </p:nvPr>
        </p:nvSpPr>
        <p:spPr>
          <a:xfrm>
            <a:off x="6096000" y="0"/>
            <a:ext cx="304800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34"/>
          <p:cNvSpPr>
            <a:spLocks noGrp="1"/>
          </p:cNvSpPr>
          <p:nvPr>
            <p:ph type="pic" idx="5"/>
          </p:nvPr>
        </p:nvSpPr>
        <p:spPr>
          <a:xfrm>
            <a:off x="9144000" y="0"/>
            <a:ext cx="304800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384246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44_Пользовательский макет">
  <p:cSld name="44_Пользовательский макет">
    <p:spTree>
      <p:nvGrpSpPr>
        <p:cNvPr id="1" name="Shape 81"/>
        <p:cNvGrpSpPr/>
        <p:nvPr/>
      </p:nvGrpSpPr>
      <p:grpSpPr>
        <a:xfrm>
          <a:off x="0" y="0"/>
          <a:ext cx="0" cy="0"/>
          <a:chOff x="0" y="0"/>
          <a:chExt cx="0" cy="0"/>
        </a:xfrm>
      </p:grpSpPr>
      <p:sp>
        <p:nvSpPr>
          <p:cNvPr id="82" name="Google Shape;82;p35"/>
          <p:cNvSpPr>
            <a:spLocks noGrp="1"/>
          </p:cNvSpPr>
          <p:nvPr>
            <p:ph type="pic" idx="2"/>
          </p:nvPr>
        </p:nvSpPr>
        <p:spPr>
          <a:xfrm>
            <a:off x="455688" y="1991463"/>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35"/>
          <p:cNvSpPr>
            <a:spLocks noGrp="1"/>
          </p:cNvSpPr>
          <p:nvPr>
            <p:ph type="pic" idx="3"/>
          </p:nvPr>
        </p:nvSpPr>
        <p:spPr>
          <a:xfrm>
            <a:off x="455688" y="3510556"/>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35"/>
          <p:cNvSpPr>
            <a:spLocks noGrp="1"/>
          </p:cNvSpPr>
          <p:nvPr>
            <p:ph type="pic" idx="4"/>
          </p:nvPr>
        </p:nvSpPr>
        <p:spPr>
          <a:xfrm>
            <a:off x="455688" y="5029650"/>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5"/>
          <p:cNvSpPr>
            <a:spLocks noGrp="1"/>
          </p:cNvSpPr>
          <p:nvPr>
            <p:ph type="pic" idx="5"/>
          </p:nvPr>
        </p:nvSpPr>
        <p:spPr>
          <a:xfrm>
            <a:off x="4248755" y="1991463"/>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35"/>
          <p:cNvSpPr>
            <a:spLocks noGrp="1"/>
          </p:cNvSpPr>
          <p:nvPr>
            <p:ph type="pic" idx="6"/>
          </p:nvPr>
        </p:nvSpPr>
        <p:spPr>
          <a:xfrm>
            <a:off x="4248755" y="3510556"/>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35"/>
          <p:cNvSpPr>
            <a:spLocks noGrp="1"/>
          </p:cNvSpPr>
          <p:nvPr>
            <p:ph type="pic" idx="7"/>
          </p:nvPr>
        </p:nvSpPr>
        <p:spPr>
          <a:xfrm>
            <a:off x="8041822" y="1991463"/>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35"/>
          <p:cNvSpPr>
            <a:spLocks noGrp="1"/>
          </p:cNvSpPr>
          <p:nvPr>
            <p:ph type="pic" idx="8"/>
          </p:nvPr>
        </p:nvSpPr>
        <p:spPr>
          <a:xfrm>
            <a:off x="8041822" y="3510556"/>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35"/>
          <p:cNvSpPr>
            <a:spLocks noGrp="1"/>
          </p:cNvSpPr>
          <p:nvPr>
            <p:ph type="pic" idx="9"/>
          </p:nvPr>
        </p:nvSpPr>
        <p:spPr>
          <a:xfrm>
            <a:off x="8041822" y="5029650"/>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35"/>
          <p:cNvSpPr>
            <a:spLocks noGrp="1"/>
          </p:cNvSpPr>
          <p:nvPr>
            <p:ph type="pic" idx="13"/>
          </p:nvPr>
        </p:nvSpPr>
        <p:spPr>
          <a:xfrm>
            <a:off x="4248755" y="5029650"/>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212608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49_Пользовательский макет">
  <p:cSld name="49_Пользовательский макет">
    <p:spTree>
      <p:nvGrpSpPr>
        <p:cNvPr id="1" name="Shape 91"/>
        <p:cNvGrpSpPr/>
        <p:nvPr/>
      </p:nvGrpSpPr>
      <p:grpSpPr>
        <a:xfrm>
          <a:off x="0" y="0"/>
          <a:ext cx="0" cy="0"/>
          <a:chOff x="0" y="0"/>
          <a:chExt cx="0" cy="0"/>
        </a:xfrm>
      </p:grpSpPr>
      <p:sp>
        <p:nvSpPr>
          <p:cNvPr id="92" name="Google Shape;92;p36"/>
          <p:cNvSpPr>
            <a:spLocks noGrp="1"/>
          </p:cNvSpPr>
          <p:nvPr>
            <p:ph type="pic" idx="2"/>
          </p:nvPr>
        </p:nvSpPr>
        <p:spPr>
          <a:xfrm>
            <a:off x="1167955" y="2407893"/>
            <a:ext cx="1314437" cy="1315257"/>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36"/>
          <p:cNvSpPr>
            <a:spLocks noGrp="1"/>
          </p:cNvSpPr>
          <p:nvPr>
            <p:ph type="pic" idx="3"/>
          </p:nvPr>
        </p:nvSpPr>
        <p:spPr>
          <a:xfrm>
            <a:off x="4027562" y="2407893"/>
            <a:ext cx="1314437" cy="1315257"/>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36"/>
          <p:cNvSpPr>
            <a:spLocks noGrp="1"/>
          </p:cNvSpPr>
          <p:nvPr>
            <p:ph type="pic" idx="4"/>
          </p:nvPr>
        </p:nvSpPr>
        <p:spPr>
          <a:xfrm>
            <a:off x="6891030" y="2407893"/>
            <a:ext cx="1314437" cy="1315257"/>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p36"/>
          <p:cNvSpPr>
            <a:spLocks noGrp="1"/>
          </p:cNvSpPr>
          <p:nvPr>
            <p:ph type="pic" idx="5"/>
          </p:nvPr>
        </p:nvSpPr>
        <p:spPr>
          <a:xfrm>
            <a:off x="9756544" y="2407893"/>
            <a:ext cx="1314437" cy="1315257"/>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2526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2_Пользовательский макет">
  <p:cSld name="12_Пользовательский макет">
    <p:spTree>
      <p:nvGrpSpPr>
        <p:cNvPr id="1" name="Shape 37"/>
        <p:cNvGrpSpPr/>
        <p:nvPr/>
      </p:nvGrpSpPr>
      <p:grpSpPr>
        <a:xfrm>
          <a:off x="0" y="0"/>
          <a:ext cx="0" cy="0"/>
          <a:chOff x="0" y="0"/>
          <a:chExt cx="0" cy="0"/>
        </a:xfrm>
      </p:grpSpPr>
      <p:sp>
        <p:nvSpPr>
          <p:cNvPr id="38" name="Google Shape;38;p16"/>
          <p:cNvSpPr>
            <a:spLocks noGrp="1"/>
          </p:cNvSpPr>
          <p:nvPr>
            <p:ph type="pic" idx="2"/>
          </p:nvPr>
        </p:nvSpPr>
        <p:spPr>
          <a:xfrm>
            <a:off x="4352925" y="0"/>
            <a:ext cx="7839076"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291500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50_Пользовательский макет">
  <p:cSld name="50_Пользовательский макет">
    <p:spTree>
      <p:nvGrpSpPr>
        <p:cNvPr id="1" name="Shape 96"/>
        <p:cNvGrpSpPr/>
        <p:nvPr/>
      </p:nvGrpSpPr>
      <p:grpSpPr>
        <a:xfrm>
          <a:off x="0" y="0"/>
          <a:ext cx="0" cy="0"/>
          <a:chOff x="0" y="0"/>
          <a:chExt cx="0" cy="0"/>
        </a:xfrm>
      </p:grpSpPr>
      <p:sp>
        <p:nvSpPr>
          <p:cNvPr id="97" name="Google Shape;97;p37"/>
          <p:cNvSpPr>
            <a:spLocks noGrp="1"/>
          </p:cNvSpPr>
          <p:nvPr>
            <p:ph type="pic" idx="2"/>
          </p:nvPr>
        </p:nvSpPr>
        <p:spPr>
          <a:xfrm>
            <a:off x="844448"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37"/>
          <p:cNvSpPr>
            <a:spLocks noGrp="1"/>
          </p:cNvSpPr>
          <p:nvPr>
            <p:ph type="pic" idx="3"/>
          </p:nvPr>
        </p:nvSpPr>
        <p:spPr>
          <a:xfrm>
            <a:off x="2163581"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37"/>
          <p:cNvSpPr>
            <a:spLocks noGrp="1"/>
          </p:cNvSpPr>
          <p:nvPr>
            <p:ph type="pic" idx="4"/>
          </p:nvPr>
        </p:nvSpPr>
        <p:spPr>
          <a:xfrm>
            <a:off x="3482716"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37"/>
          <p:cNvSpPr>
            <a:spLocks noGrp="1"/>
          </p:cNvSpPr>
          <p:nvPr>
            <p:ph type="pic" idx="5"/>
          </p:nvPr>
        </p:nvSpPr>
        <p:spPr>
          <a:xfrm>
            <a:off x="4801849"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37"/>
          <p:cNvSpPr>
            <a:spLocks noGrp="1"/>
          </p:cNvSpPr>
          <p:nvPr>
            <p:ph type="pic" idx="6"/>
          </p:nvPr>
        </p:nvSpPr>
        <p:spPr>
          <a:xfrm>
            <a:off x="844448"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7"/>
          <p:cNvSpPr>
            <a:spLocks noGrp="1"/>
          </p:cNvSpPr>
          <p:nvPr>
            <p:ph type="pic" idx="7"/>
          </p:nvPr>
        </p:nvSpPr>
        <p:spPr>
          <a:xfrm>
            <a:off x="2163581"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7"/>
          <p:cNvSpPr>
            <a:spLocks noGrp="1"/>
          </p:cNvSpPr>
          <p:nvPr>
            <p:ph type="pic" idx="8"/>
          </p:nvPr>
        </p:nvSpPr>
        <p:spPr>
          <a:xfrm>
            <a:off x="3482716"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37"/>
          <p:cNvSpPr>
            <a:spLocks noGrp="1"/>
          </p:cNvSpPr>
          <p:nvPr>
            <p:ph type="pic" idx="9"/>
          </p:nvPr>
        </p:nvSpPr>
        <p:spPr>
          <a:xfrm>
            <a:off x="4801849"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37"/>
          <p:cNvSpPr>
            <a:spLocks noGrp="1"/>
          </p:cNvSpPr>
          <p:nvPr>
            <p:ph type="pic" idx="13"/>
          </p:nvPr>
        </p:nvSpPr>
        <p:spPr>
          <a:xfrm>
            <a:off x="6120984"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37"/>
          <p:cNvSpPr>
            <a:spLocks noGrp="1"/>
          </p:cNvSpPr>
          <p:nvPr>
            <p:ph type="pic" idx="14"/>
          </p:nvPr>
        </p:nvSpPr>
        <p:spPr>
          <a:xfrm>
            <a:off x="7440117"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37"/>
          <p:cNvSpPr>
            <a:spLocks noGrp="1"/>
          </p:cNvSpPr>
          <p:nvPr>
            <p:ph type="pic" idx="15"/>
          </p:nvPr>
        </p:nvSpPr>
        <p:spPr>
          <a:xfrm>
            <a:off x="8759252"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37"/>
          <p:cNvSpPr>
            <a:spLocks noGrp="1"/>
          </p:cNvSpPr>
          <p:nvPr>
            <p:ph type="pic" idx="16"/>
          </p:nvPr>
        </p:nvSpPr>
        <p:spPr>
          <a:xfrm>
            <a:off x="10078385"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37"/>
          <p:cNvSpPr>
            <a:spLocks noGrp="1"/>
          </p:cNvSpPr>
          <p:nvPr>
            <p:ph type="pic" idx="17"/>
          </p:nvPr>
        </p:nvSpPr>
        <p:spPr>
          <a:xfrm>
            <a:off x="6120984"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37"/>
          <p:cNvSpPr>
            <a:spLocks noGrp="1"/>
          </p:cNvSpPr>
          <p:nvPr>
            <p:ph type="pic" idx="18"/>
          </p:nvPr>
        </p:nvSpPr>
        <p:spPr>
          <a:xfrm>
            <a:off x="7440117"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37"/>
          <p:cNvSpPr>
            <a:spLocks noGrp="1"/>
          </p:cNvSpPr>
          <p:nvPr>
            <p:ph type="pic" idx="19"/>
          </p:nvPr>
        </p:nvSpPr>
        <p:spPr>
          <a:xfrm>
            <a:off x="8759252"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37"/>
          <p:cNvSpPr>
            <a:spLocks noGrp="1"/>
          </p:cNvSpPr>
          <p:nvPr>
            <p:ph type="pic" idx="20"/>
          </p:nvPr>
        </p:nvSpPr>
        <p:spPr>
          <a:xfrm>
            <a:off x="10078385"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09652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51_Пользовательский макет">
  <p:cSld name="51_Пользовательский макет">
    <p:spTree>
      <p:nvGrpSpPr>
        <p:cNvPr id="1" name="Shape 113"/>
        <p:cNvGrpSpPr/>
        <p:nvPr/>
      </p:nvGrpSpPr>
      <p:grpSpPr>
        <a:xfrm>
          <a:off x="0" y="0"/>
          <a:ext cx="0" cy="0"/>
          <a:chOff x="0" y="0"/>
          <a:chExt cx="0" cy="0"/>
        </a:xfrm>
      </p:grpSpPr>
      <p:sp>
        <p:nvSpPr>
          <p:cNvPr id="114" name="Google Shape;114;p38"/>
          <p:cNvSpPr>
            <a:spLocks noGrp="1"/>
          </p:cNvSpPr>
          <p:nvPr>
            <p:ph type="pic" idx="2"/>
          </p:nvPr>
        </p:nvSpPr>
        <p:spPr>
          <a:xfrm>
            <a:off x="1146709" y="198331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38"/>
          <p:cNvSpPr>
            <a:spLocks noGrp="1"/>
          </p:cNvSpPr>
          <p:nvPr>
            <p:ph type="pic" idx="3"/>
          </p:nvPr>
        </p:nvSpPr>
        <p:spPr>
          <a:xfrm>
            <a:off x="3175383" y="198331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38"/>
          <p:cNvSpPr>
            <a:spLocks noGrp="1"/>
          </p:cNvSpPr>
          <p:nvPr>
            <p:ph type="pic" idx="4"/>
          </p:nvPr>
        </p:nvSpPr>
        <p:spPr>
          <a:xfrm>
            <a:off x="5204057" y="198331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38"/>
          <p:cNvSpPr>
            <a:spLocks noGrp="1"/>
          </p:cNvSpPr>
          <p:nvPr>
            <p:ph type="pic" idx="5"/>
          </p:nvPr>
        </p:nvSpPr>
        <p:spPr>
          <a:xfrm>
            <a:off x="7232731" y="198331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8"/>
          <p:cNvSpPr>
            <a:spLocks noGrp="1"/>
          </p:cNvSpPr>
          <p:nvPr>
            <p:ph type="pic" idx="6"/>
          </p:nvPr>
        </p:nvSpPr>
        <p:spPr>
          <a:xfrm>
            <a:off x="9261405" y="198331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8"/>
          <p:cNvSpPr>
            <a:spLocks noGrp="1"/>
          </p:cNvSpPr>
          <p:nvPr>
            <p:ph type="pic" idx="7"/>
          </p:nvPr>
        </p:nvSpPr>
        <p:spPr>
          <a:xfrm>
            <a:off x="1146709" y="406337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38"/>
          <p:cNvSpPr>
            <a:spLocks noGrp="1"/>
          </p:cNvSpPr>
          <p:nvPr>
            <p:ph type="pic" idx="8"/>
          </p:nvPr>
        </p:nvSpPr>
        <p:spPr>
          <a:xfrm>
            <a:off x="3175383" y="406337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38"/>
          <p:cNvSpPr>
            <a:spLocks noGrp="1"/>
          </p:cNvSpPr>
          <p:nvPr>
            <p:ph type="pic" idx="9"/>
          </p:nvPr>
        </p:nvSpPr>
        <p:spPr>
          <a:xfrm>
            <a:off x="5204057" y="406337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38"/>
          <p:cNvSpPr>
            <a:spLocks noGrp="1"/>
          </p:cNvSpPr>
          <p:nvPr>
            <p:ph type="pic" idx="13"/>
          </p:nvPr>
        </p:nvSpPr>
        <p:spPr>
          <a:xfrm>
            <a:off x="7232731" y="406337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38"/>
          <p:cNvSpPr>
            <a:spLocks noGrp="1"/>
          </p:cNvSpPr>
          <p:nvPr>
            <p:ph type="pic" idx="14"/>
          </p:nvPr>
        </p:nvSpPr>
        <p:spPr>
          <a:xfrm>
            <a:off x="9261405" y="406337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599045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52_Пользовательский макет">
  <p:cSld name="52_Пользовательский макет">
    <p:spTree>
      <p:nvGrpSpPr>
        <p:cNvPr id="1" name="Shape 124"/>
        <p:cNvGrpSpPr/>
        <p:nvPr/>
      </p:nvGrpSpPr>
      <p:grpSpPr>
        <a:xfrm>
          <a:off x="0" y="0"/>
          <a:ext cx="0" cy="0"/>
          <a:chOff x="0" y="0"/>
          <a:chExt cx="0" cy="0"/>
        </a:xfrm>
      </p:grpSpPr>
      <p:sp>
        <p:nvSpPr>
          <p:cNvPr id="125" name="Google Shape;125;p39"/>
          <p:cNvSpPr>
            <a:spLocks noGrp="1"/>
          </p:cNvSpPr>
          <p:nvPr>
            <p:ph type="pic" idx="2"/>
          </p:nvPr>
        </p:nvSpPr>
        <p:spPr>
          <a:xfrm>
            <a:off x="0" y="0"/>
            <a:ext cx="12192001" cy="27523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9"/>
          <p:cNvSpPr>
            <a:spLocks noGrp="1"/>
          </p:cNvSpPr>
          <p:nvPr>
            <p:ph type="pic" idx="3"/>
          </p:nvPr>
        </p:nvSpPr>
        <p:spPr>
          <a:xfrm>
            <a:off x="4927600" y="1965951"/>
            <a:ext cx="2336800" cy="2706932"/>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31291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53_Пользовательский макет">
  <p:cSld name="53_Пользовательский макет">
    <p:spTree>
      <p:nvGrpSpPr>
        <p:cNvPr id="1" name="Shape 127"/>
        <p:cNvGrpSpPr/>
        <p:nvPr/>
      </p:nvGrpSpPr>
      <p:grpSpPr>
        <a:xfrm>
          <a:off x="0" y="0"/>
          <a:ext cx="0" cy="0"/>
          <a:chOff x="0" y="0"/>
          <a:chExt cx="0" cy="0"/>
        </a:xfrm>
      </p:grpSpPr>
      <p:sp>
        <p:nvSpPr>
          <p:cNvPr id="128" name="Google Shape;128;p40"/>
          <p:cNvSpPr>
            <a:spLocks noGrp="1"/>
          </p:cNvSpPr>
          <p:nvPr>
            <p:ph type="pic" idx="2"/>
          </p:nvPr>
        </p:nvSpPr>
        <p:spPr>
          <a:xfrm>
            <a:off x="4330597" y="1968712"/>
            <a:ext cx="1675767" cy="189149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40"/>
          <p:cNvSpPr>
            <a:spLocks noGrp="1"/>
          </p:cNvSpPr>
          <p:nvPr>
            <p:ph type="pic" idx="3"/>
          </p:nvPr>
        </p:nvSpPr>
        <p:spPr>
          <a:xfrm>
            <a:off x="8249454" y="1968712"/>
            <a:ext cx="1675767" cy="189149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40"/>
          <p:cNvSpPr>
            <a:spLocks noGrp="1"/>
          </p:cNvSpPr>
          <p:nvPr>
            <p:ph type="pic" idx="4"/>
          </p:nvPr>
        </p:nvSpPr>
        <p:spPr>
          <a:xfrm>
            <a:off x="4330597" y="4203568"/>
            <a:ext cx="1675767" cy="189149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40"/>
          <p:cNvSpPr>
            <a:spLocks noGrp="1"/>
          </p:cNvSpPr>
          <p:nvPr>
            <p:ph type="pic" idx="5"/>
          </p:nvPr>
        </p:nvSpPr>
        <p:spPr>
          <a:xfrm>
            <a:off x="8249454" y="4203568"/>
            <a:ext cx="1675767" cy="189149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713292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54_Пользовательский макет">
  <p:cSld name="54_Пользовательский макет">
    <p:spTree>
      <p:nvGrpSpPr>
        <p:cNvPr id="1" name="Shape 132"/>
        <p:cNvGrpSpPr/>
        <p:nvPr/>
      </p:nvGrpSpPr>
      <p:grpSpPr>
        <a:xfrm>
          <a:off x="0" y="0"/>
          <a:ext cx="0" cy="0"/>
          <a:chOff x="0" y="0"/>
          <a:chExt cx="0" cy="0"/>
        </a:xfrm>
      </p:grpSpPr>
      <p:sp>
        <p:nvSpPr>
          <p:cNvPr id="133" name="Google Shape;133;p41"/>
          <p:cNvSpPr>
            <a:spLocks noGrp="1"/>
          </p:cNvSpPr>
          <p:nvPr>
            <p:ph type="pic" idx="2"/>
          </p:nvPr>
        </p:nvSpPr>
        <p:spPr>
          <a:xfrm>
            <a:off x="1767720" y="2368459"/>
            <a:ext cx="1623785" cy="1624799"/>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41"/>
          <p:cNvSpPr>
            <a:spLocks noGrp="1"/>
          </p:cNvSpPr>
          <p:nvPr>
            <p:ph type="pic" idx="3"/>
          </p:nvPr>
        </p:nvSpPr>
        <p:spPr>
          <a:xfrm>
            <a:off x="4109358" y="2368459"/>
            <a:ext cx="1623785" cy="1624799"/>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41"/>
          <p:cNvSpPr>
            <a:spLocks noGrp="1"/>
          </p:cNvSpPr>
          <p:nvPr>
            <p:ph type="pic" idx="4"/>
          </p:nvPr>
        </p:nvSpPr>
        <p:spPr>
          <a:xfrm>
            <a:off x="6450996" y="2368459"/>
            <a:ext cx="1623785" cy="1624799"/>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41"/>
          <p:cNvSpPr>
            <a:spLocks noGrp="1"/>
          </p:cNvSpPr>
          <p:nvPr>
            <p:ph type="pic" idx="5"/>
          </p:nvPr>
        </p:nvSpPr>
        <p:spPr>
          <a:xfrm>
            <a:off x="8792635" y="2368459"/>
            <a:ext cx="1623785" cy="1624799"/>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186026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55_Пользовательский макет">
  <p:cSld name="55_Пользовательский макет">
    <p:spTree>
      <p:nvGrpSpPr>
        <p:cNvPr id="1" name="Shape 137"/>
        <p:cNvGrpSpPr/>
        <p:nvPr/>
      </p:nvGrpSpPr>
      <p:grpSpPr>
        <a:xfrm>
          <a:off x="0" y="0"/>
          <a:ext cx="0" cy="0"/>
          <a:chOff x="0" y="0"/>
          <a:chExt cx="0" cy="0"/>
        </a:xfrm>
      </p:grpSpPr>
      <p:sp>
        <p:nvSpPr>
          <p:cNvPr id="138" name="Google Shape;138;p42"/>
          <p:cNvSpPr>
            <a:spLocks noGrp="1"/>
          </p:cNvSpPr>
          <p:nvPr>
            <p:ph type="pic" idx="2"/>
          </p:nvPr>
        </p:nvSpPr>
        <p:spPr>
          <a:xfrm>
            <a:off x="5350932" y="0"/>
            <a:ext cx="528320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128278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56_Пользовательский макет">
  <p:cSld name="56_Пользовательский макет">
    <p:spTree>
      <p:nvGrpSpPr>
        <p:cNvPr id="1" name="Shape 139"/>
        <p:cNvGrpSpPr/>
        <p:nvPr/>
      </p:nvGrpSpPr>
      <p:grpSpPr>
        <a:xfrm>
          <a:off x="0" y="0"/>
          <a:ext cx="0" cy="0"/>
          <a:chOff x="0" y="0"/>
          <a:chExt cx="0" cy="0"/>
        </a:xfrm>
      </p:grpSpPr>
      <p:sp>
        <p:nvSpPr>
          <p:cNvPr id="140" name="Google Shape;140;p43"/>
          <p:cNvSpPr>
            <a:spLocks noGrp="1"/>
          </p:cNvSpPr>
          <p:nvPr>
            <p:ph type="pic" idx="2"/>
          </p:nvPr>
        </p:nvSpPr>
        <p:spPr>
          <a:xfrm>
            <a:off x="6908799" y="0"/>
            <a:ext cx="528320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005196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57_Пользовательский макет">
  <p:cSld name="57_Пользовательский макет">
    <p:spTree>
      <p:nvGrpSpPr>
        <p:cNvPr id="1" name="Shape 141"/>
        <p:cNvGrpSpPr/>
        <p:nvPr/>
      </p:nvGrpSpPr>
      <p:grpSpPr>
        <a:xfrm>
          <a:off x="0" y="0"/>
          <a:ext cx="0" cy="0"/>
          <a:chOff x="0" y="0"/>
          <a:chExt cx="0" cy="0"/>
        </a:xfrm>
      </p:grpSpPr>
      <p:sp>
        <p:nvSpPr>
          <p:cNvPr id="142" name="Google Shape;142;p44"/>
          <p:cNvSpPr>
            <a:spLocks noGrp="1"/>
          </p:cNvSpPr>
          <p:nvPr>
            <p:ph type="pic" idx="2"/>
          </p:nvPr>
        </p:nvSpPr>
        <p:spPr>
          <a:xfrm>
            <a:off x="0" y="1981953"/>
            <a:ext cx="2438400" cy="24380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44"/>
          <p:cNvSpPr>
            <a:spLocks noGrp="1"/>
          </p:cNvSpPr>
          <p:nvPr>
            <p:ph type="pic" idx="3"/>
          </p:nvPr>
        </p:nvSpPr>
        <p:spPr>
          <a:xfrm>
            <a:off x="4876800" y="1981953"/>
            <a:ext cx="2438400" cy="24380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44"/>
          <p:cNvSpPr>
            <a:spLocks noGrp="1"/>
          </p:cNvSpPr>
          <p:nvPr>
            <p:ph type="pic" idx="4"/>
          </p:nvPr>
        </p:nvSpPr>
        <p:spPr>
          <a:xfrm>
            <a:off x="9753600" y="1981953"/>
            <a:ext cx="2438400" cy="24380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44"/>
          <p:cNvSpPr>
            <a:spLocks noGrp="1"/>
          </p:cNvSpPr>
          <p:nvPr>
            <p:ph type="pic" idx="5"/>
          </p:nvPr>
        </p:nvSpPr>
        <p:spPr>
          <a:xfrm>
            <a:off x="2438400" y="4419976"/>
            <a:ext cx="2438400" cy="24380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44"/>
          <p:cNvSpPr>
            <a:spLocks noGrp="1"/>
          </p:cNvSpPr>
          <p:nvPr>
            <p:ph type="pic" idx="6"/>
          </p:nvPr>
        </p:nvSpPr>
        <p:spPr>
          <a:xfrm>
            <a:off x="7315200" y="4419976"/>
            <a:ext cx="2438400" cy="24380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772849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34_Пользовательский макет">
  <p:cSld name="34_Пользовательский макет">
    <p:spTree>
      <p:nvGrpSpPr>
        <p:cNvPr id="1" name="Shape 147"/>
        <p:cNvGrpSpPr/>
        <p:nvPr/>
      </p:nvGrpSpPr>
      <p:grpSpPr>
        <a:xfrm>
          <a:off x="0" y="0"/>
          <a:ext cx="0" cy="0"/>
          <a:chOff x="0" y="0"/>
          <a:chExt cx="0" cy="0"/>
        </a:xfrm>
      </p:grpSpPr>
      <p:sp>
        <p:nvSpPr>
          <p:cNvPr id="148" name="Google Shape;148;p45"/>
          <p:cNvSpPr>
            <a:spLocks noGrp="1"/>
          </p:cNvSpPr>
          <p:nvPr>
            <p:ph type="pic" idx="2"/>
          </p:nvPr>
        </p:nvSpPr>
        <p:spPr>
          <a:xfrm>
            <a:off x="774096" y="2167132"/>
            <a:ext cx="2409371" cy="2408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45"/>
          <p:cNvSpPr>
            <a:spLocks noGrp="1"/>
          </p:cNvSpPr>
          <p:nvPr>
            <p:ph type="pic" idx="3"/>
          </p:nvPr>
        </p:nvSpPr>
        <p:spPr>
          <a:xfrm>
            <a:off x="6328228" y="2167132"/>
            <a:ext cx="2409371" cy="2408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809207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59_Пользовательский макет">
  <p:cSld name="59_Пользовательский макет">
    <p:spTree>
      <p:nvGrpSpPr>
        <p:cNvPr id="1" name="Shape 150"/>
        <p:cNvGrpSpPr/>
        <p:nvPr/>
      </p:nvGrpSpPr>
      <p:grpSpPr>
        <a:xfrm>
          <a:off x="0" y="0"/>
          <a:ext cx="0" cy="0"/>
          <a:chOff x="0" y="0"/>
          <a:chExt cx="0" cy="0"/>
        </a:xfrm>
      </p:grpSpPr>
      <p:sp>
        <p:nvSpPr>
          <p:cNvPr id="151" name="Google Shape;151;p46"/>
          <p:cNvSpPr>
            <a:spLocks noGrp="1"/>
          </p:cNvSpPr>
          <p:nvPr>
            <p:ph type="pic" idx="2"/>
          </p:nvPr>
        </p:nvSpPr>
        <p:spPr>
          <a:xfrm>
            <a:off x="0" y="2282891"/>
            <a:ext cx="2438400" cy="218364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p46"/>
          <p:cNvSpPr>
            <a:spLocks noGrp="1"/>
          </p:cNvSpPr>
          <p:nvPr>
            <p:ph type="pic" idx="3"/>
          </p:nvPr>
        </p:nvSpPr>
        <p:spPr>
          <a:xfrm>
            <a:off x="4876800" y="2282891"/>
            <a:ext cx="2438400" cy="218364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46"/>
          <p:cNvSpPr>
            <a:spLocks noGrp="1"/>
          </p:cNvSpPr>
          <p:nvPr>
            <p:ph type="pic" idx="4"/>
          </p:nvPr>
        </p:nvSpPr>
        <p:spPr>
          <a:xfrm>
            <a:off x="9753600" y="2282891"/>
            <a:ext cx="2438400" cy="218364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94724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3_Пользовательский макет">
  <p:cSld name="13_Пользовательский макет">
    <p:spTree>
      <p:nvGrpSpPr>
        <p:cNvPr id="1" name="Shape 39"/>
        <p:cNvGrpSpPr/>
        <p:nvPr/>
      </p:nvGrpSpPr>
      <p:grpSpPr>
        <a:xfrm>
          <a:off x="0" y="0"/>
          <a:ext cx="0" cy="0"/>
          <a:chOff x="0" y="0"/>
          <a:chExt cx="0" cy="0"/>
        </a:xfrm>
      </p:grpSpPr>
      <p:sp>
        <p:nvSpPr>
          <p:cNvPr id="40" name="Google Shape;40;p17"/>
          <p:cNvSpPr>
            <a:spLocks noGrp="1"/>
          </p:cNvSpPr>
          <p:nvPr>
            <p:ph type="pic" idx="2"/>
          </p:nvPr>
        </p:nvSpPr>
        <p:spPr>
          <a:xfrm>
            <a:off x="-1" y="0"/>
            <a:ext cx="10254249"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027388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71_Пользовательский макет">
  <p:cSld name="71_Пользовательский макет">
    <p:spTree>
      <p:nvGrpSpPr>
        <p:cNvPr id="1" name="Shape 154"/>
        <p:cNvGrpSpPr/>
        <p:nvPr/>
      </p:nvGrpSpPr>
      <p:grpSpPr>
        <a:xfrm>
          <a:off x="0" y="0"/>
          <a:ext cx="0" cy="0"/>
          <a:chOff x="0" y="0"/>
          <a:chExt cx="0" cy="0"/>
        </a:xfrm>
      </p:grpSpPr>
      <p:sp>
        <p:nvSpPr>
          <p:cNvPr id="155" name="Google Shape;155;p47"/>
          <p:cNvSpPr>
            <a:spLocks noGrp="1"/>
          </p:cNvSpPr>
          <p:nvPr>
            <p:ph type="pic" idx="2"/>
          </p:nvPr>
        </p:nvSpPr>
        <p:spPr>
          <a:xfrm>
            <a:off x="822010" y="1014680"/>
            <a:ext cx="2146300" cy="2147639"/>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231876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60_Пользовательский макет">
  <p:cSld name="60_Пользовательский макет">
    <p:spTree>
      <p:nvGrpSpPr>
        <p:cNvPr id="1" name="Shape 156"/>
        <p:cNvGrpSpPr/>
        <p:nvPr/>
      </p:nvGrpSpPr>
      <p:grpSpPr>
        <a:xfrm>
          <a:off x="0" y="0"/>
          <a:ext cx="0" cy="0"/>
          <a:chOff x="0" y="0"/>
          <a:chExt cx="0" cy="0"/>
        </a:xfrm>
      </p:grpSpPr>
      <p:sp>
        <p:nvSpPr>
          <p:cNvPr id="157" name="Google Shape;157;p48"/>
          <p:cNvSpPr>
            <a:spLocks noGrp="1"/>
          </p:cNvSpPr>
          <p:nvPr>
            <p:ph type="pic" idx="2"/>
          </p:nvPr>
        </p:nvSpPr>
        <p:spPr>
          <a:xfrm>
            <a:off x="0" y="0"/>
            <a:ext cx="12192001" cy="27523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48"/>
          <p:cNvSpPr>
            <a:spLocks noGrp="1"/>
          </p:cNvSpPr>
          <p:nvPr>
            <p:ph type="pic" idx="3"/>
          </p:nvPr>
        </p:nvSpPr>
        <p:spPr>
          <a:xfrm>
            <a:off x="889000" y="1965951"/>
            <a:ext cx="2336800" cy="2706932"/>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414029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61_Пользовательский макет">
  <p:cSld name="61_Пользовательский макет">
    <p:spTree>
      <p:nvGrpSpPr>
        <p:cNvPr id="1" name="Shape 159"/>
        <p:cNvGrpSpPr/>
        <p:nvPr/>
      </p:nvGrpSpPr>
      <p:grpSpPr>
        <a:xfrm>
          <a:off x="0" y="0"/>
          <a:ext cx="0" cy="0"/>
          <a:chOff x="0" y="0"/>
          <a:chExt cx="0" cy="0"/>
        </a:xfrm>
      </p:grpSpPr>
      <p:sp>
        <p:nvSpPr>
          <p:cNvPr id="160" name="Google Shape;160;p49"/>
          <p:cNvSpPr>
            <a:spLocks noGrp="1"/>
          </p:cNvSpPr>
          <p:nvPr>
            <p:ph type="pic" idx="2"/>
          </p:nvPr>
        </p:nvSpPr>
        <p:spPr>
          <a:xfrm>
            <a:off x="3575640" y="2145727"/>
            <a:ext cx="2299603" cy="229924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49"/>
          <p:cNvSpPr>
            <a:spLocks noGrp="1"/>
          </p:cNvSpPr>
          <p:nvPr>
            <p:ph type="pic" idx="3"/>
          </p:nvPr>
        </p:nvSpPr>
        <p:spPr>
          <a:xfrm>
            <a:off x="6316758" y="2145727"/>
            <a:ext cx="2299603" cy="229924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49"/>
          <p:cNvSpPr>
            <a:spLocks noGrp="1"/>
          </p:cNvSpPr>
          <p:nvPr>
            <p:ph type="pic" idx="4"/>
          </p:nvPr>
        </p:nvSpPr>
        <p:spPr>
          <a:xfrm>
            <a:off x="9057876" y="2145727"/>
            <a:ext cx="2299603" cy="229924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49"/>
          <p:cNvSpPr>
            <a:spLocks noGrp="1"/>
          </p:cNvSpPr>
          <p:nvPr>
            <p:ph type="pic" idx="5"/>
          </p:nvPr>
        </p:nvSpPr>
        <p:spPr>
          <a:xfrm>
            <a:off x="834522" y="2145727"/>
            <a:ext cx="2299603" cy="229924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070427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62_Пользовательский макет">
  <p:cSld name="62_Пользовательский макет">
    <p:spTree>
      <p:nvGrpSpPr>
        <p:cNvPr id="1" name="Shape 164"/>
        <p:cNvGrpSpPr/>
        <p:nvPr/>
      </p:nvGrpSpPr>
      <p:grpSpPr>
        <a:xfrm>
          <a:off x="0" y="0"/>
          <a:ext cx="0" cy="0"/>
          <a:chOff x="0" y="0"/>
          <a:chExt cx="0" cy="0"/>
        </a:xfrm>
      </p:grpSpPr>
      <p:sp>
        <p:nvSpPr>
          <p:cNvPr id="165" name="Google Shape;165;p50"/>
          <p:cNvSpPr>
            <a:spLocks noGrp="1"/>
          </p:cNvSpPr>
          <p:nvPr>
            <p:ph type="pic" idx="2"/>
          </p:nvPr>
        </p:nvSpPr>
        <p:spPr>
          <a:xfrm>
            <a:off x="1383128" y="2441286"/>
            <a:ext cx="2365917" cy="236967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50"/>
          <p:cNvSpPr>
            <a:spLocks noGrp="1"/>
          </p:cNvSpPr>
          <p:nvPr>
            <p:ph type="pic" idx="3"/>
          </p:nvPr>
        </p:nvSpPr>
        <p:spPr>
          <a:xfrm>
            <a:off x="4913042" y="2441286"/>
            <a:ext cx="2365917" cy="236967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50"/>
          <p:cNvSpPr>
            <a:spLocks noGrp="1"/>
          </p:cNvSpPr>
          <p:nvPr>
            <p:ph type="pic" idx="4"/>
          </p:nvPr>
        </p:nvSpPr>
        <p:spPr>
          <a:xfrm>
            <a:off x="8442956" y="2441286"/>
            <a:ext cx="2365917" cy="236967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963025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69_Пользовательский макет">
  <p:cSld name="69_Пользовательский макет">
    <p:spTree>
      <p:nvGrpSpPr>
        <p:cNvPr id="1" name="Shape 168"/>
        <p:cNvGrpSpPr/>
        <p:nvPr/>
      </p:nvGrpSpPr>
      <p:grpSpPr>
        <a:xfrm>
          <a:off x="0" y="0"/>
          <a:ext cx="0" cy="0"/>
          <a:chOff x="0" y="0"/>
          <a:chExt cx="0" cy="0"/>
        </a:xfrm>
      </p:grpSpPr>
      <p:sp>
        <p:nvSpPr>
          <p:cNvPr id="169" name="Google Shape;169;p51"/>
          <p:cNvSpPr>
            <a:spLocks noGrp="1"/>
          </p:cNvSpPr>
          <p:nvPr>
            <p:ph type="pic" idx="2"/>
          </p:nvPr>
        </p:nvSpPr>
        <p:spPr>
          <a:xfrm>
            <a:off x="5848347" y="0"/>
            <a:ext cx="1526819"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836599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70_Пользовательский макет">
  <p:cSld name="70_Пользовательский макет">
    <p:spTree>
      <p:nvGrpSpPr>
        <p:cNvPr id="1" name="Shape 170"/>
        <p:cNvGrpSpPr/>
        <p:nvPr/>
      </p:nvGrpSpPr>
      <p:grpSpPr>
        <a:xfrm>
          <a:off x="0" y="0"/>
          <a:ext cx="0" cy="0"/>
          <a:chOff x="0" y="0"/>
          <a:chExt cx="0" cy="0"/>
        </a:xfrm>
      </p:grpSpPr>
      <p:sp>
        <p:nvSpPr>
          <p:cNvPr id="171" name="Google Shape;171;p52"/>
          <p:cNvSpPr>
            <a:spLocks noGrp="1"/>
          </p:cNvSpPr>
          <p:nvPr>
            <p:ph type="pic" idx="2"/>
          </p:nvPr>
        </p:nvSpPr>
        <p:spPr>
          <a:xfrm>
            <a:off x="0" y="0"/>
            <a:ext cx="5816584" cy="228488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52"/>
          <p:cNvSpPr>
            <a:spLocks noGrp="1"/>
          </p:cNvSpPr>
          <p:nvPr>
            <p:ph type="pic" idx="3"/>
          </p:nvPr>
        </p:nvSpPr>
        <p:spPr>
          <a:xfrm>
            <a:off x="0" y="2284880"/>
            <a:ext cx="5816584" cy="228488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52"/>
          <p:cNvSpPr>
            <a:spLocks noGrp="1"/>
          </p:cNvSpPr>
          <p:nvPr>
            <p:ph type="pic" idx="4"/>
          </p:nvPr>
        </p:nvSpPr>
        <p:spPr>
          <a:xfrm>
            <a:off x="0" y="4573120"/>
            <a:ext cx="5816584" cy="228488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518067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65_Пользовательский макет">
  <p:cSld name="65_Пользовательский макет">
    <p:spTree>
      <p:nvGrpSpPr>
        <p:cNvPr id="1" name="Shape 174"/>
        <p:cNvGrpSpPr/>
        <p:nvPr/>
      </p:nvGrpSpPr>
      <p:grpSpPr>
        <a:xfrm>
          <a:off x="0" y="0"/>
          <a:ext cx="0" cy="0"/>
          <a:chOff x="0" y="0"/>
          <a:chExt cx="0" cy="0"/>
        </a:xfrm>
      </p:grpSpPr>
      <p:sp>
        <p:nvSpPr>
          <p:cNvPr id="175" name="Google Shape;175;p53"/>
          <p:cNvSpPr>
            <a:spLocks noGrp="1"/>
          </p:cNvSpPr>
          <p:nvPr>
            <p:ph type="pic" idx="2"/>
          </p:nvPr>
        </p:nvSpPr>
        <p:spPr>
          <a:xfrm>
            <a:off x="0" y="2057083"/>
            <a:ext cx="12192001" cy="281046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447080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35_Пользовательский макет">
  <p:cSld name="35_Пользовательский макет">
    <p:spTree>
      <p:nvGrpSpPr>
        <p:cNvPr id="1" name="Shape 176"/>
        <p:cNvGrpSpPr/>
        <p:nvPr/>
      </p:nvGrpSpPr>
      <p:grpSpPr>
        <a:xfrm>
          <a:off x="0" y="0"/>
          <a:ext cx="0" cy="0"/>
          <a:chOff x="0" y="0"/>
          <a:chExt cx="0" cy="0"/>
        </a:xfrm>
      </p:grpSpPr>
      <p:sp>
        <p:nvSpPr>
          <p:cNvPr id="177" name="Google Shape;177;p54"/>
          <p:cNvSpPr>
            <a:spLocks noGrp="1"/>
          </p:cNvSpPr>
          <p:nvPr>
            <p:ph type="pic" idx="2"/>
          </p:nvPr>
        </p:nvSpPr>
        <p:spPr>
          <a:xfrm>
            <a:off x="0" y="2018989"/>
            <a:ext cx="12192001" cy="281896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135197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6_Пользовательский макет">
  <p:cSld name="36_Пользовательский макет">
    <p:spTree>
      <p:nvGrpSpPr>
        <p:cNvPr id="1" name="Shape 178"/>
        <p:cNvGrpSpPr/>
        <p:nvPr/>
      </p:nvGrpSpPr>
      <p:grpSpPr>
        <a:xfrm>
          <a:off x="0" y="0"/>
          <a:ext cx="0" cy="0"/>
          <a:chOff x="0" y="0"/>
          <a:chExt cx="0" cy="0"/>
        </a:xfrm>
      </p:grpSpPr>
      <p:sp>
        <p:nvSpPr>
          <p:cNvPr id="179" name="Google Shape;179;p55"/>
          <p:cNvSpPr>
            <a:spLocks noGrp="1"/>
          </p:cNvSpPr>
          <p:nvPr>
            <p:ph type="pic" idx="2"/>
          </p:nvPr>
        </p:nvSpPr>
        <p:spPr>
          <a:xfrm>
            <a:off x="4367343" y="2298345"/>
            <a:ext cx="3457315" cy="361894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 name="Google Shape;180;p55"/>
          <p:cNvSpPr>
            <a:spLocks noGrp="1"/>
          </p:cNvSpPr>
          <p:nvPr>
            <p:ph type="pic" idx="3"/>
          </p:nvPr>
        </p:nvSpPr>
        <p:spPr>
          <a:xfrm>
            <a:off x="8111771" y="2298345"/>
            <a:ext cx="3457315" cy="361894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55"/>
          <p:cNvSpPr>
            <a:spLocks noGrp="1"/>
          </p:cNvSpPr>
          <p:nvPr>
            <p:ph type="pic" idx="4"/>
          </p:nvPr>
        </p:nvSpPr>
        <p:spPr>
          <a:xfrm>
            <a:off x="622915" y="2298345"/>
            <a:ext cx="3457315" cy="361894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033787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30_Пользовательский макет">
  <p:cSld name="30_Пользовательский макет">
    <p:spTree>
      <p:nvGrpSpPr>
        <p:cNvPr id="1" name="Shape 182"/>
        <p:cNvGrpSpPr/>
        <p:nvPr/>
      </p:nvGrpSpPr>
      <p:grpSpPr>
        <a:xfrm>
          <a:off x="0" y="0"/>
          <a:ext cx="0" cy="0"/>
          <a:chOff x="0" y="0"/>
          <a:chExt cx="0" cy="0"/>
        </a:xfrm>
      </p:grpSpPr>
      <p:sp>
        <p:nvSpPr>
          <p:cNvPr id="183" name="Google Shape;183;p56"/>
          <p:cNvSpPr>
            <a:spLocks noGrp="1"/>
          </p:cNvSpPr>
          <p:nvPr>
            <p:ph type="pic" idx="2"/>
          </p:nvPr>
        </p:nvSpPr>
        <p:spPr>
          <a:xfrm>
            <a:off x="-1" y="2218400"/>
            <a:ext cx="2438401" cy="217584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Google Shape;184;p56"/>
          <p:cNvSpPr>
            <a:spLocks noGrp="1"/>
          </p:cNvSpPr>
          <p:nvPr>
            <p:ph type="pic" idx="3"/>
          </p:nvPr>
        </p:nvSpPr>
        <p:spPr>
          <a:xfrm>
            <a:off x="2438402" y="2218400"/>
            <a:ext cx="2438401" cy="217584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 name="Google Shape;185;p56"/>
          <p:cNvSpPr>
            <a:spLocks noGrp="1"/>
          </p:cNvSpPr>
          <p:nvPr>
            <p:ph type="pic" idx="4"/>
          </p:nvPr>
        </p:nvSpPr>
        <p:spPr>
          <a:xfrm>
            <a:off x="4876798" y="2218400"/>
            <a:ext cx="2438401" cy="217584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56"/>
          <p:cNvSpPr>
            <a:spLocks noGrp="1"/>
          </p:cNvSpPr>
          <p:nvPr>
            <p:ph type="pic" idx="5"/>
          </p:nvPr>
        </p:nvSpPr>
        <p:spPr>
          <a:xfrm>
            <a:off x="9753596" y="2218400"/>
            <a:ext cx="2438401" cy="217584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56"/>
          <p:cNvSpPr>
            <a:spLocks noGrp="1"/>
          </p:cNvSpPr>
          <p:nvPr>
            <p:ph type="pic" idx="6"/>
          </p:nvPr>
        </p:nvSpPr>
        <p:spPr>
          <a:xfrm>
            <a:off x="7315194" y="2218400"/>
            <a:ext cx="2438401" cy="217584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68601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4_Пользовательский макет">
  <p:cSld name="14_Пользовательский макет">
    <p:spTree>
      <p:nvGrpSpPr>
        <p:cNvPr id="1" name="Shape 41"/>
        <p:cNvGrpSpPr/>
        <p:nvPr/>
      </p:nvGrpSpPr>
      <p:grpSpPr>
        <a:xfrm>
          <a:off x="0" y="0"/>
          <a:ext cx="0" cy="0"/>
          <a:chOff x="0" y="0"/>
          <a:chExt cx="0" cy="0"/>
        </a:xfrm>
      </p:grpSpPr>
      <p:sp>
        <p:nvSpPr>
          <p:cNvPr id="42" name="Google Shape;42;p18"/>
          <p:cNvSpPr>
            <a:spLocks noGrp="1"/>
          </p:cNvSpPr>
          <p:nvPr>
            <p:ph type="pic" idx="2"/>
          </p:nvPr>
        </p:nvSpPr>
        <p:spPr>
          <a:xfrm>
            <a:off x="0" y="0"/>
            <a:ext cx="7413626"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827189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68_Пользовательский макет">
  <p:cSld name="68_Пользовательский макет">
    <p:spTree>
      <p:nvGrpSpPr>
        <p:cNvPr id="1" name="Shape 188"/>
        <p:cNvGrpSpPr/>
        <p:nvPr/>
      </p:nvGrpSpPr>
      <p:grpSpPr>
        <a:xfrm>
          <a:off x="0" y="0"/>
          <a:ext cx="0" cy="0"/>
          <a:chOff x="0" y="0"/>
          <a:chExt cx="0" cy="0"/>
        </a:xfrm>
      </p:grpSpPr>
      <p:sp>
        <p:nvSpPr>
          <p:cNvPr id="189" name="Google Shape;189;p57"/>
          <p:cNvSpPr>
            <a:spLocks noGrp="1"/>
          </p:cNvSpPr>
          <p:nvPr>
            <p:ph type="pic" idx="2"/>
          </p:nvPr>
        </p:nvSpPr>
        <p:spPr>
          <a:xfrm>
            <a:off x="7149610" y="2043853"/>
            <a:ext cx="2191437" cy="342900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57"/>
          <p:cNvSpPr>
            <a:spLocks noGrp="1"/>
          </p:cNvSpPr>
          <p:nvPr>
            <p:ph type="pic" idx="3"/>
          </p:nvPr>
        </p:nvSpPr>
        <p:spPr>
          <a:xfrm>
            <a:off x="9341047" y="2043853"/>
            <a:ext cx="2191437" cy="342900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554045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63_Пользовательский макет">
  <p:cSld name="63_Пользовательский макет">
    <p:spTree>
      <p:nvGrpSpPr>
        <p:cNvPr id="1" name="Shape 191"/>
        <p:cNvGrpSpPr/>
        <p:nvPr/>
      </p:nvGrpSpPr>
      <p:grpSpPr>
        <a:xfrm>
          <a:off x="0" y="0"/>
          <a:ext cx="0" cy="0"/>
          <a:chOff x="0" y="0"/>
          <a:chExt cx="0" cy="0"/>
        </a:xfrm>
      </p:grpSpPr>
      <p:sp>
        <p:nvSpPr>
          <p:cNvPr id="192" name="Google Shape;192;p58"/>
          <p:cNvSpPr>
            <a:spLocks noGrp="1"/>
          </p:cNvSpPr>
          <p:nvPr>
            <p:ph type="pic" idx="2"/>
          </p:nvPr>
        </p:nvSpPr>
        <p:spPr>
          <a:xfrm>
            <a:off x="679450" y="1942800"/>
            <a:ext cx="2708275" cy="454589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58"/>
          <p:cNvSpPr>
            <a:spLocks noGrp="1"/>
          </p:cNvSpPr>
          <p:nvPr>
            <p:ph type="pic" idx="3"/>
          </p:nvPr>
        </p:nvSpPr>
        <p:spPr>
          <a:xfrm>
            <a:off x="6096001" y="1942800"/>
            <a:ext cx="2708275" cy="454589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770757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37_Пользовательский макет">
  <p:cSld name="37_Пользовательский макет">
    <p:spTree>
      <p:nvGrpSpPr>
        <p:cNvPr id="1" name="Shape 194"/>
        <p:cNvGrpSpPr/>
        <p:nvPr/>
      </p:nvGrpSpPr>
      <p:grpSpPr>
        <a:xfrm>
          <a:off x="0" y="0"/>
          <a:ext cx="0" cy="0"/>
          <a:chOff x="0" y="0"/>
          <a:chExt cx="0" cy="0"/>
        </a:xfrm>
      </p:grpSpPr>
      <p:sp>
        <p:nvSpPr>
          <p:cNvPr id="195" name="Google Shape;195;p59"/>
          <p:cNvSpPr>
            <a:spLocks noGrp="1"/>
          </p:cNvSpPr>
          <p:nvPr>
            <p:ph type="pic" idx="2"/>
          </p:nvPr>
        </p:nvSpPr>
        <p:spPr>
          <a:xfrm>
            <a:off x="4055543" y="2277192"/>
            <a:ext cx="1945207" cy="19449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59"/>
          <p:cNvSpPr>
            <a:spLocks noGrp="1"/>
          </p:cNvSpPr>
          <p:nvPr>
            <p:ph type="pic" idx="3"/>
          </p:nvPr>
        </p:nvSpPr>
        <p:spPr>
          <a:xfrm>
            <a:off x="6191251" y="2277192"/>
            <a:ext cx="1945207" cy="19449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Google Shape;197;p59"/>
          <p:cNvSpPr>
            <a:spLocks noGrp="1"/>
          </p:cNvSpPr>
          <p:nvPr>
            <p:ph type="pic" idx="4"/>
          </p:nvPr>
        </p:nvSpPr>
        <p:spPr>
          <a:xfrm>
            <a:off x="4055543" y="4412570"/>
            <a:ext cx="1945207" cy="19449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8" name="Google Shape;198;p59"/>
          <p:cNvSpPr>
            <a:spLocks noGrp="1"/>
          </p:cNvSpPr>
          <p:nvPr>
            <p:ph type="pic" idx="5"/>
          </p:nvPr>
        </p:nvSpPr>
        <p:spPr>
          <a:xfrm>
            <a:off x="6191251" y="4412570"/>
            <a:ext cx="1945207" cy="19449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982614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73_Пользовательский макет">
  <p:cSld name="73_Пользовательский макет">
    <p:spTree>
      <p:nvGrpSpPr>
        <p:cNvPr id="1" name="Shape 199"/>
        <p:cNvGrpSpPr/>
        <p:nvPr/>
      </p:nvGrpSpPr>
      <p:grpSpPr>
        <a:xfrm>
          <a:off x="0" y="0"/>
          <a:ext cx="0" cy="0"/>
          <a:chOff x="0" y="0"/>
          <a:chExt cx="0" cy="0"/>
        </a:xfrm>
      </p:grpSpPr>
      <p:sp>
        <p:nvSpPr>
          <p:cNvPr id="200" name="Google Shape;200;p60"/>
          <p:cNvSpPr>
            <a:spLocks noGrp="1"/>
          </p:cNvSpPr>
          <p:nvPr>
            <p:ph type="pic" idx="2"/>
          </p:nvPr>
        </p:nvSpPr>
        <p:spPr>
          <a:xfrm>
            <a:off x="0" y="0"/>
            <a:ext cx="520700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729910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89_Пользовательский макет">
  <p:cSld name="89_Пользовательский макет">
    <p:spTree>
      <p:nvGrpSpPr>
        <p:cNvPr id="1" name="Shape 201"/>
        <p:cNvGrpSpPr/>
        <p:nvPr/>
      </p:nvGrpSpPr>
      <p:grpSpPr>
        <a:xfrm>
          <a:off x="0" y="0"/>
          <a:ext cx="0" cy="0"/>
          <a:chOff x="0" y="0"/>
          <a:chExt cx="0" cy="0"/>
        </a:xfrm>
      </p:grpSpPr>
      <p:sp>
        <p:nvSpPr>
          <p:cNvPr id="202" name="Google Shape;202;p61"/>
          <p:cNvSpPr>
            <a:spLocks noGrp="1"/>
          </p:cNvSpPr>
          <p:nvPr>
            <p:ph type="pic" idx="2"/>
          </p:nvPr>
        </p:nvSpPr>
        <p:spPr>
          <a:xfrm>
            <a:off x="8416809" y="2213691"/>
            <a:ext cx="1896534" cy="1896241"/>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61"/>
          <p:cNvSpPr>
            <a:spLocks noGrp="1"/>
          </p:cNvSpPr>
          <p:nvPr>
            <p:ph type="pic" idx="3"/>
          </p:nvPr>
        </p:nvSpPr>
        <p:spPr>
          <a:xfrm rot="-900000">
            <a:off x="5389638" y="2213691"/>
            <a:ext cx="1896534" cy="1896241"/>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61"/>
          <p:cNvSpPr>
            <a:spLocks noGrp="1"/>
          </p:cNvSpPr>
          <p:nvPr>
            <p:ph type="pic" idx="4"/>
          </p:nvPr>
        </p:nvSpPr>
        <p:spPr>
          <a:xfrm rot="-900000">
            <a:off x="9531361" y="3374897"/>
            <a:ext cx="1896534" cy="1896241"/>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61"/>
          <p:cNvSpPr>
            <a:spLocks noGrp="1"/>
          </p:cNvSpPr>
          <p:nvPr>
            <p:ph type="pic" idx="5"/>
          </p:nvPr>
        </p:nvSpPr>
        <p:spPr>
          <a:xfrm rot="900000">
            <a:off x="6984732" y="2687750"/>
            <a:ext cx="1896534" cy="1896241"/>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180419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90_Пользовательский макет">
  <p:cSld name="90_Пользовательский макет">
    <p:spTree>
      <p:nvGrpSpPr>
        <p:cNvPr id="1" name="Shape 206"/>
        <p:cNvGrpSpPr/>
        <p:nvPr/>
      </p:nvGrpSpPr>
      <p:grpSpPr>
        <a:xfrm>
          <a:off x="0" y="0"/>
          <a:ext cx="0" cy="0"/>
          <a:chOff x="0" y="0"/>
          <a:chExt cx="0" cy="0"/>
        </a:xfrm>
      </p:grpSpPr>
      <p:sp>
        <p:nvSpPr>
          <p:cNvPr id="207" name="Google Shape;207;p62"/>
          <p:cNvSpPr>
            <a:spLocks noGrp="1"/>
          </p:cNvSpPr>
          <p:nvPr>
            <p:ph type="pic" idx="2"/>
          </p:nvPr>
        </p:nvSpPr>
        <p:spPr>
          <a:xfrm>
            <a:off x="6915423" y="4257269"/>
            <a:ext cx="1912871" cy="1909671"/>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62"/>
          <p:cNvSpPr>
            <a:spLocks noGrp="1"/>
          </p:cNvSpPr>
          <p:nvPr>
            <p:ph type="pic" idx="3"/>
          </p:nvPr>
        </p:nvSpPr>
        <p:spPr>
          <a:xfrm rot="900000">
            <a:off x="9705705" y="4448458"/>
            <a:ext cx="1717198" cy="1716933"/>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62"/>
          <p:cNvSpPr>
            <a:spLocks noGrp="1"/>
          </p:cNvSpPr>
          <p:nvPr>
            <p:ph type="pic" idx="4"/>
          </p:nvPr>
        </p:nvSpPr>
        <p:spPr>
          <a:xfrm rot="900000">
            <a:off x="5425675" y="4478281"/>
            <a:ext cx="1518302" cy="1518068"/>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62"/>
          <p:cNvSpPr>
            <a:spLocks noGrp="1"/>
          </p:cNvSpPr>
          <p:nvPr>
            <p:ph type="pic" idx="5"/>
          </p:nvPr>
        </p:nvSpPr>
        <p:spPr>
          <a:xfrm rot="-900000">
            <a:off x="8535413" y="4860807"/>
            <a:ext cx="1346447" cy="1346240"/>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1" name="Google Shape;211;p62"/>
          <p:cNvSpPr>
            <a:spLocks noGrp="1"/>
          </p:cNvSpPr>
          <p:nvPr>
            <p:ph type="pic" idx="6"/>
          </p:nvPr>
        </p:nvSpPr>
        <p:spPr>
          <a:xfrm>
            <a:off x="9351702" y="612315"/>
            <a:ext cx="2252299" cy="2253698"/>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2" name="Google Shape;212;p62"/>
          <p:cNvSpPr>
            <a:spLocks noGrp="1"/>
          </p:cNvSpPr>
          <p:nvPr>
            <p:ph type="pic" idx="7"/>
          </p:nvPr>
        </p:nvSpPr>
        <p:spPr>
          <a:xfrm rot="900000">
            <a:off x="7650759" y="1167699"/>
            <a:ext cx="2252299" cy="2253698"/>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3" name="Google Shape;213;p62"/>
          <p:cNvSpPr>
            <a:spLocks noGrp="1"/>
          </p:cNvSpPr>
          <p:nvPr>
            <p:ph type="pic" idx="8"/>
          </p:nvPr>
        </p:nvSpPr>
        <p:spPr>
          <a:xfrm rot="-900000">
            <a:off x="5756444" y="621664"/>
            <a:ext cx="2252299" cy="2253698"/>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683721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91_Пользовательский макет">
  <p:cSld name="91_Пользовательский макет">
    <p:spTree>
      <p:nvGrpSpPr>
        <p:cNvPr id="1" name="Shape 214"/>
        <p:cNvGrpSpPr/>
        <p:nvPr/>
      </p:nvGrpSpPr>
      <p:grpSpPr>
        <a:xfrm>
          <a:off x="0" y="0"/>
          <a:ext cx="0" cy="0"/>
          <a:chOff x="0" y="0"/>
          <a:chExt cx="0" cy="0"/>
        </a:xfrm>
      </p:grpSpPr>
      <p:sp>
        <p:nvSpPr>
          <p:cNvPr id="215" name="Google Shape;215;p63"/>
          <p:cNvSpPr>
            <a:spLocks noGrp="1"/>
          </p:cNvSpPr>
          <p:nvPr>
            <p:ph type="pic" idx="2"/>
          </p:nvPr>
        </p:nvSpPr>
        <p:spPr>
          <a:xfrm rot="-900000">
            <a:off x="5582785" y="999335"/>
            <a:ext cx="3331707" cy="3348109"/>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6" name="Google Shape;216;p63"/>
          <p:cNvSpPr>
            <a:spLocks noGrp="1"/>
          </p:cNvSpPr>
          <p:nvPr>
            <p:ph type="pic" idx="3"/>
          </p:nvPr>
        </p:nvSpPr>
        <p:spPr>
          <a:xfrm rot="900000">
            <a:off x="8676458" y="2115148"/>
            <a:ext cx="2672297" cy="2627702"/>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7" name="Google Shape;217;p63"/>
          <p:cNvSpPr>
            <a:spLocks noGrp="1"/>
          </p:cNvSpPr>
          <p:nvPr>
            <p:ph type="pic" idx="4"/>
          </p:nvPr>
        </p:nvSpPr>
        <p:spPr>
          <a:xfrm rot="900000">
            <a:off x="5046380" y="3680391"/>
            <a:ext cx="2081548" cy="2091874"/>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938829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74_Пользовательский макет">
  <p:cSld name="74_Пользовательский макет">
    <p:spTree>
      <p:nvGrpSpPr>
        <p:cNvPr id="1" name="Shape 218"/>
        <p:cNvGrpSpPr/>
        <p:nvPr/>
      </p:nvGrpSpPr>
      <p:grpSpPr>
        <a:xfrm>
          <a:off x="0" y="0"/>
          <a:ext cx="0" cy="0"/>
          <a:chOff x="0" y="0"/>
          <a:chExt cx="0" cy="0"/>
        </a:xfrm>
      </p:grpSpPr>
      <p:sp>
        <p:nvSpPr>
          <p:cNvPr id="219" name="Google Shape;219;p64"/>
          <p:cNvSpPr>
            <a:spLocks noGrp="1"/>
          </p:cNvSpPr>
          <p:nvPr>
            <p:ph type="pic" idx="2"/>
          </p:nvPr>
        </p:nvSpPr>
        <p:spPr>
          <a:xfrm>
            <a:off x="4247412" y="2276969"/>
            <a:ext cx="3617063" cy="1965763"/>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301253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84_Пользовательский макет">
  <p:cSld name="84_Пользовательский макет">
    <p:spTree>
      <p:nvGrpSpPr>
        <p:cNvPr id="1" name="Shape 220"/>
        <p:cNvGrpSpPr/>
        <p:nvPr/>
      </p:nvGrpSpPr>
      <p:grpSpPr>
        <a:xfrm>
          <a:off x="0" y="0"/>
          <a:ext cx="0" cy="0"/>
          <a:chOff x="0" y="0"/>
          <a:chExt cx="0" cy="0"/>
        </a:xfrm>
      </p:grpSpPr>
      <p:sp>
        <p:nvSpPr>
          <p:cNvPr id="221" name="Google Shape;221;p65"/>
          <p:cNvSpPr>
            <a:spLocks noGrp="1"/>
          </p:cNvSpPr>
          <p:nvPr>
            <p:ph type="pic" idx="2"/>
          </p:nvPr>
        </p:nvSpPr>
        <p:spPr>
          <a:xfrm>
            <a:off x="7313761" y="2170570"/>
            <a:ext cx="5141961" cy="279449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484986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85_Пользовательский макет">
  <p:cSld name="85_Пользовательский макет">
    <p:spTree>
      <p:nvGrpSpPr>
        <p:cNvPr id="1" name="Shape 222"/>
        <p:cNvGrpSpPr/>
        <p:nvPr/>
      </p:nvGrpSpPr>
      <p:grpSpPr>
        <a:xfrm>
          <a:off x="0" y="0"/>
          <a:ext cx="0" cy="0"/>
          <a:chOff x="0" y="0"/>
          <a:chExt cx="0" cy="0"/>
        </a:xfrm>
      </p:grpSpPr>
      <p:sp>
        <p:nvSpPr>
          <p:cNvPr id="223" name="Google Shape;223;p66"/>
          <p:cNvSpPr>
            <a:spLocks noGrp="1"/>
          </p:cNvSpPr>
          <p:nvPr>
            <p:ph type="pic" idx="2"/>
          </p:nvPr>
        </p:nvSpPr>
        <p:spPr>
          <a:xfrm>
            <a:off x="709613" y="1622175"/>
            <a:ext cx="5276850" cy="394274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48598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5_Пользовательский макет">
  <p:cSld name="15_Пользовательский макет">
    <p:spTree>
      <p:nvGrpSpPr>
        <p:cNvPr id="1" name="Shape 43"/>
        <p:cNvGrpSpPr/>
        <p:nvPr/>
      </p:nvGrpSpPr>
      <p:grpSpPr>
        <a:xfrm>
          <a:off x="0" y="0"/>
          <a:ext cx="0" cy="0"/>
          <a:chOff x="0" y="0"/>
          <a:chExt cx="0" cy="0"/>
        </a:xfrm>
      </p:grpSpPr>
      <p:sp>
        <p:nvSpPr>
          <p:cNvPr id="44" name="Google Shape;44;p19"/>
          <p:cNvSpPr>
            <a:spLocks noGrp="1"/>
          </p:cNvSpPr>
          <p:nvPr>
            <p:ph type="pic" idx="2"/>
          </p:nvPr>
        </p:nvSpPr>
        <p:spPr>
          <a:xfrm>
            <a:off x="4208365" y="0"/>
            <a:ext cx="7983635"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607174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86_Пользовательский макет">
  <p:cSld name="86_Пользовательский макет">
    <p:spTree>
      <p:nvGrpSpPr>
        <p:cNvPr id="1" name="Shape 224"/>
        <p:cNvGrpSpPr/>
        <p:nvPr/>
      </p:nvGrpSpPr>
      <p:grpSpPr>
        <a:xfrm>
          <a:off x="0" y="0"/>
          <a:ext cx="0" cy="0"/>
          <a:chOff x="0" y="0"/>
          <a:chExt cx="0" cy="0"/>
        </a:xfrm>
      </p:grpSpPr>
      <p:sp>
        <p:nvSpPr>
          <p:cNvPr id="225" name="Google Shape;225;p67"/>
          <p:cNvSpPr>
            <a:spLocks noGrp="1"/>
          </p:cNvSpPr>
          <p:nvPr>
            <p:ph type="pic" idx="2"/>
          </p:nvPr>
        </p:nvSpPr>
        <p:spPr>
          <a:xfrm>
            <a:off x="7305919" y="1665593"/>
            <a:ext cx="3869803" cy="637207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615506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75_Пользовательский макет">
  <p:cSld name="75_Пользовательский макет">
    <p:spTree>
      <p:nvGrpSpPr>
        <p:cNvPr id="1" name="Shape 226"/>
        <p:cNvGrpSpPr/>
        <p:nvPr/>
      </p:nvGrpSpPr>
      <p:grpSpPr>
        <a:xfrm>
          <a:off x="0" y="0"/>
          <a:ext cx="0" cy="0"/>
          <a:chOff x="0" y="0"/>
          <a:chExt cx="0" cy="0"/>
        </a:xfrm>
      </p:grpSpPr>
      <p:sp>
        <p:nvSpPr>
          <p:cNvPr id="227" name="Google Shape;227;p68"/>
          <p:cNvSpPr>
            <a:spLocks noGrp="1"/>
          </p:cNvSpPr>
          <p:nvPr>
            <p:ph type="pic" idx="2"/>
          </p:nvPr>
        </p:nvSpPr>
        <p:spPr>
          <a:xfrm>
            <a:off x="5073128" y="2484054"/>
            <a:ext cx="2048397" cy="337291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68"/>
          <p:cNvSpPr>
            <a:spLocks noGrp="1"/>
          </p:cNvSpPr>
          <p:nvPr>
            <p:ph type="pic" idx="3"/>
          </p:nvPr>
        </p:nvSpPr>
        <p:spPr>
          <a:xfrm>
            <a:off x="7456195" y="2484054"/>
            <a:ext cx="2048397" cy="337291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68"/>
          <p:cNvSpPr>
            <a:spLocks noGrp="1"/>
          </p:cNvSpPr>
          <p:nvPr>
            <p:ph type="pic" idx="4"/>
          </p:nvPr>
        </p:nvSpPr>
        <p:spPr>
          <a:xfrm>
            <a:off x="9690852" y="2484054"/>
            <a:ext cx="2048397" cy="337291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68"/>
          <p:cNvSpPr>
            <a:spLocks noGrp="1"/>
          </p:cNvSpPr>
          <p:nvPr>
            <p:ph type="pic" idx="5"/>
          </p:nvPr>
        </p:nvSpPr>
        <p:spPr>
          <a:xfrm>
            <a:off x="2708826" y="2484054"/>
            <a:ext cx="2048397" cy="337291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68"/>
          <p:cNvSpPr>
            <a:spLocks noGrp="1"/>
          </p:cNvSpPr>
          <p:nvPr>
            <p:ph type="pic" idx="6"/>
          </p:nvPr>
        </p:nvSpPr>
        <p:spPr>
          <a:xfrm>
            <a:off x="474168" y="2484054"/>
            <a:ext cx="2048397" cy="337291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996825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76_Пользовательский макет">
  <p:cSld name="76_Пользовательский макет">
    <p:spTree>
      <p:nvGrpSpPr>
        <p:cNvPr id="1" name="Shape 232"/>
        <p:cNvGrpSpPr/>
        <p:nvPr/>
      </p:nvGrpSpPr>
      <p:grpSpPr>
        <a:xfrm>
          <a:off x="0" y="0"/>
          <a:ext cx="0" cy="0"/>
          <a:chOff x="0" y="0"/>
          <a:chExt cx="0" cy="0"/>
        </a:xfrm>
      </p:grpSpPr>
      <p:sp>
        <p:nvSpPr>
          <p:cNvPr id="233" name="Google Shape;233;p69"/>
          <p:cNvSpPr>
            <a:spLocks noGrp="1"/>
          </p:cNvSpPr>
          <p:nvPr>
            <p:ph type="pic" idx="2"/>
          </p:nvPr>
        </p:nvSpPr>
        <p:spPr>
          <a:xfrm>
            <a:off x="6906098" y="-974026"/>
            <a:ext cx="1993164" cy="3281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69"/>
          <p:cNvSpPr>
            <a:spLocks noGrp="1"/>
          </p:cNvSpPr>
          <p:nvPr>
            <p:ph type="pic" idx="3"/>
          </p:nvPr>
        </p:nvSpPr>
        <p:spPr>
          <a:xfrm>
            <a:off x="6906098" y="3719912"/>
            <a:ext cx="1993164" cy="3281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5" name="Google Shape;235;p69"/>
          <p:cNvSpPr>
            <a:spLocks noGrp="1"/>
          </p:cNvSpPr>
          <p:nvPr>
            <p:ph type="pic" idx="4"/>
          </p:nvPr>
        </p:nvSpPr>
        <p:spPr>
          <a:xfrm>
            <a:off x="9420697" y="321173"/>
            <a:ext cx="1993164" cy="3281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69"/>
          <p:cNvSpPr>
            <a:spLocks noGrp="1"/>
          </p:cNvSpPr>
          <p:nvPr>
            <p:ph type="pic" idx="5"/>
          </p:nvPr>
        </p:nvSpPr>
        <p:spPr>
          <a:xfrm>
            <a:off x="9420697" y="5015112"/>
            <a:ext cx="1993164" cy="3281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08114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87_Пользовательский макет">
  <p:cSld name="87_Пользовательский макет">
    <p:spTree>
      <p:nvGrpSpPr>
        <p:cNvPr id="1" name="Shape 237"/>
        <p:cNvGrpSpPr/>
        <p:nvPr/>
      </p:nvGrpSpPr>
      <p:grpSpPr>
        <a:xfrm>
          <a:off x="0" y="0"/>
          <a:ext cx="0" cy="0"/>
          <a:chOff x="0" y="0"/>
          <a:chExt cx="0" cy="0"/>
        </a:xfrm>
      </p:grpSpPr>
      <p:sp>
        <p:nvSpPr>
          <p:cNvPr id="238" name="Google Shape;238;p70"/>
          <p:cNvSpPr>
            <a:spLocks noGrp="1"/>
          </p:cNvSpPr>
          <p:nvPr>
            <p:ph type="pic" idx="2"/>
          </p:nvPr>
        </p:nvSpPr>
        <p:spPr>
          <a:xfrm rot="1800000">
            <a:off x="5467971" y="1017613"/>
            <a:ext cx="1881035" cy="309733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9" name="Google Shape;239;p70"/>
          <p:cNvSpPr>
            <a:spLocks noGrp="1"/>
          </p:cNvSpPr>
          <p:nvPr>
            <p:ph type="pic" idx="3"/>
          </p:nvPr>
        </p:nvSpPr>
        <p:spPr>
          <a:xfrm rot="1800000">
            <a:off x="9103948" y="-325267"/>
            <a:ext cx="1881035" cy="309733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0" name="Google Shape;240;p70"/>
          <p:cNvSpPr>
            <a:spLocks noGrp="1"/>
          </p:cNvSpPr>
          <p:nvPr>
            <p:ph type="pic" idx="4"/>
          </p:nvPr>
        </p:nvSpPr>
        <p:spPr>
          <a:xfrm rot="1800000">
            <a:off x="6844597" y="3596607"/>
            <a:ext cx="1881035" cy="309733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1" name="Google Shape;241;p70"/>
          <p:cNvSpPr>
            <a:spLocks noGrp="1"/>
          </p:cNvSpPr>
          <p:nvPr>
            <p:ph type="pic" idx="5"/>
          </p:nvPr>
        </p:nvSpPr>
        <p:spPr>
          <a:xfrm rot="1800000">
            <a:off x="10255269" y="2597745"/>
            <a:ext cx="1881035" cy="309733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264741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77_Пользовательский макет">
  <p:cSld name="77_Пользовательский макет">
    <p:spTree>
      <p:nvGrpSpPr>
        <p:cNvPr id="1" name="Shape 242"/>
        <p:cNvGrpSpPr/>
        <p:nvPr/>
      </p:nvGrpSpPr>
      <p:grpSpPr>
        <a:xfrm>
          <a:off x="0" y="0"/>
          <a:ext cx="0" cy="0"/>
          <a:chOff x="0" y="0"/>
          <a:chExt cx="0" cy="0"/>
        </a:xfrm>
      </p:grpSpPr>
      <p:sp>
        <p:nvSpPr>
          <p:cNvPr id="243" name="Google Shape;243;p71"/>
          <p:cNvSpPr>
            <a:spLocks noGrp="1"/>
          </p:cNvSpPr>
          <p:nvPr>
            <p:ph type="pic" idx="2"/>
          </p:nvPr>
        </p:nvSpPr>
        <p:spPr>
          <a:xfrm>
            <a:off x="2341452" y="1666879"/>
            <a:ext cx="2090571" cy="344269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4" name="Google Shape;244;p71"/>
          <p:cNvSpPr>
            <a:spLocks noGrp="1"/>
          </p:cNvSpPr>
          <p:nvPr>
            <p:ph type="pic" idx="3"/>
          </p:nvPr>
        </p:nvSpPr>
        <p:spPr>
          <a:xfrm>
            <a:off x="962685" y="1920711"/>
            <a:ext cx="1288391" cy="294678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5" name="Google Shape;245;p71"/>
          <p:cNvSpPr>
            <a:spLocks noGrp="1"/>
          </p:cNvSpPr>
          <p:nvPr>
            <p:ph type="pic" idx="4"/>
          </p:nvPr>
        </p:nvSpPr>
        <p:spPr>
          <a:xfrm>
            <a:off x="4534430" y="1920710"/>
            <a:ext cx="1299502" cy="294678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070813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78_Пользовательский макет">
  <p:cSld name="78_Пользовательский макет">
    <p:spTree>
      <p:nvGrpSpPr>
        <p:cNvPr id="1" name="Shape 246"/>
        <p:cNvGrpSpPr/>
        <p:nvPr/>
      </p:nvGrpSpPr>
      <p:grpSpPr>
        <a:xfrm>
          <a:off x="0" y="0"/>
          <a:ext cx="0" cy="0"/>
          <a:chOff x="0" y="0"/>
          <a:chExt cx="0" cy="0"/>
        </a:xfrm>
      </p:grpSpPr>
      <p:sp>
        <p:nvSpPr>
          <p:cNvPr id="247" name="Google Shape;247;p72"/>
          <p:cNvSpPr>
            <a:spLocks noGrp="1"/>
          </p:cNvSpPr>
          <p:nvPr>
            <p:ph type="pic" idx="2"/>
          </p:nvPr>
        </p:nvSpPr>
        <p:spPr>
          <a:xfrm>
            <a:off x="791048" y="2688734"/>
            <a:ext cx="1784547" cy="293874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72"/>
          <p:cNvSpPr>
            <a:spLocks noGrp="1"/>
          </p:cNvSpPr>
          <p:nvPr>
            <p:ph type="pic" idx="3"/>
          </p:nvPr>
        </p:nvSpPr>
        <p:spPr>
          <a:xfrm>
            <a:off x="2995511" y="2688734"/>
            <a:ext cx="1784547" cy="293874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0636048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8_Пользовательский макет">
  <p:cSld name="38_Пользовательский макет">
    <p:spTree>
      <p:nvGrpSpPr>
        <p:cNvPr id="1" name="Shape 249"/>
        <p:cNvGrpSpPr/>
        <p:nvPr/>
      </p:nvGrpSpPr>
      <p:grpSpPr>
        <a:xfrm>
          <a:off x="0" y="0"/>
          <a:ext cx="0" cy="0"/>
          <a:chOff x="0" y="0"/>
          <a:chExt cx="0" cy="0"/>
        </a:xfrm>
      </p:grpSpPr>
      <p:sp>
        <p:nvSpPr>
          <p:cNvPr id="250" name="Google Shape;250;p73"/>
          <p:cNvSpPr>
            <a:spLocks noGrp="1"/>
          </p:cNvSpPr>
          <p:nvPr>
            <p:ph type="pic" idx="2"/>
          </p:nvPr>
        </p:nvSpPr>
        <p:spPr>
          <a:xfrm>
            <a:off x="7939126" y="1281063"/>
            <a:ext cx="2062124" cy="365424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1" name="Google Shape;251;p73"/>
          <p:cNvSpPr>
            <a:spLocks noGrp="1"/>
          </p:cNvSpPr>
          <p:nvPr>
            <p:ph type="pic" idx="3"/>
          </p:nvPr>
        </p:nvSpPr>
        <p:spPr>
          <a:xfrm>
            <a:off x="0" y="0"/>
            <a:ext cx="1219200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357347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1_Пользовательский макет">
  <p:cSld name="31_Пользовательский макет">
    <p:spTree>
      <p:nvGrpSpPr>
        <p:cNvPr id="1" name="Shape 252"/>
        <p:cNvGrpSpPr/>
        <p:nvPr/>
      </p:nvGrpSpPr>
      <p:grpSpPr>
        <a:xfrm>
          <a:off x="0" y="0"/>
          <a:ext cx="0" cy="0"/>
          <a:chOff x="0" y="0"/>
          <a:chExt cx="0" cy="0"/>
        </a:xfrm>
      </p:grpSpPr>
      <p:sp>
        <p:nvSpPr>
          <p:cNvPr id="253" name="Google Shape;253;p74"/>
          <p:cNvSpPr>
            <a:spLocks noGrp="1"/>
          </p:cNvSpPr>
          <p:nvPr>
            <p:ph type="pic" idx="2"/>
          </p:nvPr>
        </p:nvSpPr>
        <p:spPr>
          <a:xfrm>
            <a:off x="7128443" y="1667144"/>
            <a:ext cx="3865524" cy="519085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74"/>
          <p:cNvSpPr>
            <a:spLocks noGrp="1"/>
          </p:cNvSpPr>
          <p:nvPr>
            <p:ph type="pic" idx="3"/>
          </p:nvPr>
        </p:nvSpPr>
        <p:spPr>
          <a:xfrm>
            <a:off x="0" y="0"/>
            <a:ext cx="1219200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721110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92_Пользовательский макет">
  <p:cSld name="92_Пользовательский макет">
    <p:spTree>
      <p:nvGrpSpPr>
        <p:cNvPr id="1" name="Shape 255"/>
        <p:cNvGrpSpPr/>
        <p:nvPr/>
      </p:nvGrpSpPr>
      <p:grpSpPr>
        <a:xfrm>
          <a:off x="0" y="0"/>
          <a:ext cx="0" cy="0"/>
          <a:chOff x="0" y="0"/>
          <a:chExt cx="0" cy="0"/>
        </a:xfrm>
      </p:grpSpPr>
      <p:sp>
        <p:nvSpPr>
          <p:cNvPr id="256" name="Google Shape;256;p75"/>
          <p:cNvSpPr>
            <a:spLocks noGrp="1"/>
          </p:cNvSpPr>
          <p:nvPr>
            <p:ph type="pic" idx="2"/>
          </p:nvPr>
        </p:nvSpPr>
        <p:spPr>
          <a:xfrm>
            <a:off x="2057722" y="2297362"/>
            <a:ext cx="3174678" cy="176601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7" name="Google Shape;257;p75"/>
          <p:cNvSpPr>
            <a:spLocks noGrp="1"/>
          </p:cNvSpPr>
          <p:nvPr>
            <p:ph type="pic" idx="3"/>
          </p:nvPr>
        </p:nvSpPr>
        <p:spPr>
          <a:xfrm>
            <a:off x="7137722" y="2297362"/>
            <a:ext cx="3174678" cy="176601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060161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80_Пользовательский макет">
  <p:cSld name="80_Пользовательский макет">
    <p:spTree>
      <p:nvGrpSpPr>
        <p:cNvPr id="1" name="Shape 258"/>
        <p:cNvGrpSpPr/>
        <p:nvPr/>
      </p:nvGrpSpPr>
      <p:grpSpPr>
        <a:xfrm>
          <a:off x="0" y="0"/>
          <a:ext cx="0" cy="0"/>
          <a:chOff x="0" y="0"/>
          <a:chExt cx="0" cy="0"/>
        </a:xfrm>
      </p:grpSpPr>
      <p:sp>
        <p:nvSpPr>
          <p:cNvPr id="259" name="Google Shape;259;p76"/>
          <p:cNvSpPr>
            <a:spLocks noGrp="1"/>
          </p:cNvSpPr>
          <p:nvPr>
            <p:ph type="pic" idx="2"/>
          </p:nvPr>
        </p:nvSpPr>
        <p:spPr>
          <a:xfrm>
            <a:off x="1683664" y="3579639"/>
            <a:ext cx="2908471" cy="161792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76"/>
          <p:cNvSpPr>
            <a:spLocks noGrp="1"/>
          </p:cNvSpPr>
          <p:nvPr>
            <p:ph type="pic" idx="3"/>
          </p:nvPr>
        </p:nvSpPr>
        <p:spPr>
          <a:xfrm>
            <a:off x="7596631" y="3579639"/>
            <a:ext cx="2908471" cy="161792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1" name="Google Shape;261;p76"/>
          <p:cNvSpPr>
            <a:spLocks noGrp="1"/>
          </p:cNvSpPr>
          <p:nvPr>
            <p:ph type="pic" idx="4"/>
          </p:nvPr>
        </p:nvSpPr>
        <p:spPr>
          <a:xfrm>
            <a:off x="4205697" y="3213240"/>
            <a:ext cx="3798043" cy="211396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86100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6_Пользовательский макет">
  <p:cSld name="16_Пользовательский макет">
    <p:spTree>
      <p:nvGrpSpPr>
        <p:cNvPr id="1" name="Shape 45"/>
        <p:cNvGrpSpPr/>
        <p:nvPr/>
      </p:nvGrpSpPr>
      <p:grpSpPr>
        <a:xfrm>
          <a:off x="0" y="0"/>
          <a:ext cx="0" cy="0"/>
          <a:chOff x="0" y="0"/>
          <a:chExt cx="0" cy="0"/>
        </a:xfrm>
      </p:grpSpPr>
      <p:sp>
        <p:nvSpPr>
          <p:cNvPr id="46" name="Google Shape;46;p20"/>
          <p:cNvSpPr>
            <a:spLocks noGrp="1"/>
          </p:cNvSpPr>
          <p:nvPr>
            <p:ph type="pic" idx="2"/>
          </p:nvPr>
        </p:nvSpPr>
        <p:spPr>
          <a:xfrm>
            <a:off x="3676124" y="0"/>
            <a:ext cx="8515878"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35476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83_Пользовательский макет">
  <p:cSld name="83_Пользовательский макет">
    <p:spTree>
      <p:nvGrpSpPr>
        <p:cNvPr id="1" name="Shape 262"/>
        <p:cNvGrpSpPr/>
        <p:nvPr/>
      </p:nvGrpSpPr>
      <p:grpSpPr>
        <a:xfrm>
          <a:off x="0" y="0"/>
          <a:ext cx="0" cy="0"/>
          <a:chOff x="0" y="0"/>
          <a:chExt cx="0" cy="0"/>
        </a:xfrm>
      </p:grpSpPr>
      <p:sp>
        <p:nvSpPr>
          <p:cNvPr id="263" name="Google Shape;263;p77"/>
          <p:cNvSpPr>
            <a:spLocks noGrp="1"/>
          </p:cNvSpPr>
          <p:nvPr>
            <p:ph type="pic" idx="2"/>
          </p:nvPr>
        </p:nvSpPr>
        <p:spPr>
          <a:xfrm>
            <a:off x="2471280" y="2708649"/>
            <a:ext cx="1243541" cy="1481438"/>
          </a:xfrm>
          <a:prstGeom prst="rect">
            <a:avLst/>
          </a:prstGeom>
          <a:solidFill>
            <a:srgbClr val="0C0C0C"/>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4" name="Google Shape;264;p77"/>
          <p:cNvSpPr>
            <a:spLocks noGrp="1"/>
          </p:cNvSpPr>
          <p:nvPr>
            <p:ph type="pic" idx="3"/>
          </p:nvPr>
        </p:nvSpPr>
        <p:spPr>
          <a:xfrm>
            <a:off x="5470296" y="2708649"/>
            <a:ext cx="1243541" cy="1481438"/>
          </a:xfrm>
          <a:prstGeom prst="rect">
            <a:avLst/>
          </a:prstGeom>
          <a:solidFill>
            <a:srgbClr val="0C0C0C"/>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5" name="Google Shape;265;p77"/>
          <p:cNvSpPr>
            <a:spLocks noGrp="1"/>
          </p:cNvSpPr>
          <p:nvPr>
            <p:ph type="pic" idx="4"/>
          </p:nvPr>
        </p:nvSpPr>
        <p:spPr>
          <a:xfrm>
            <a:off x="8473246" y="2708649"/>
            <a:ext cx="1243541" cy="1481438"/>
          </a:xfrm>
          <a:prstGeom prst="rect">
            <a:avLst/>
          </a:prstGeom>
          <a:solidFill>
            <a:srgbClr val="0C0C0C"/>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831321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81_Пользовательский макет">
  <p:cSld name="81_Пользовательский макет">
    <p:spTree>
      <p:nvGrpSpPr>
        <p:cNvPr id="1" name="Shape 266"/>
        <p:cNvGrpSpPr/>
        <p:nvPr/>
      </p:nvGrpSpPr>
      <p:grpSpPr>
        <a:xfrm>
          <a:off x="0" y="0"/>
          <a:ext cx="0" cy="0"/>
          <a:chOff x="0" y="0"/>
          <a:chExt cx="0" cy="0"/>
        </a:xfrm>
      </p:grpSpPr>
      <p:sp>
        <p:nvSpPr>
          <p:cNvPr id="267" name="Google Shape;267;p78"/>
          <p:cNvSpPr>
            <a:spLocks noGrp="1"/>
          </p:cNvSpPr>
          <p:nvPr>
            <p:ph type="pic" idx="2"/>
          </p:nvPr>
        </p:nvSpPr>
        <p:spPr>
          <a:xfrm>
            <a:off x="1274234" y="1827038"/>
            <a:ext cx="3801533" cy="506799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631324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82_Пользовательский макет">
  <p:cSld name="82_Пользовательский макет">
    <p:spTree>
      <p:nvGrpSpPr>
        <p:cNvPr id="1" name="Shape 268"/>
        <p:cNvGrpSpPr/>
        <p:nvPr/>
      </p:nvGrpSpPr>
      <p:grpSpPr>
        <a:xfrm>
          <a:off x="0" y="0"/>
          <a:ext cx="0" cy="0"/>
          <a:chOff x="0" y="0"/>
          <a:chExt cx="0" cy="0"/>
        </a:xfrm>
      </p:grpSpPr>
      <p:sp>
        <p:nvSpPr>
          <p:cNvPr id="269" name="Google Shape;269;p79"/>
          <p:cNvSpPr>
            <a:spLocks noGrp="1"/>
          </p:cNvSpPr>
          <p:nvPr>
            <p:ph type="pic" idx="2"/>
          </p:nvPr>
        </p:nvSpPr>
        <p:spPr>
          <a:xfrm>
            <a:off x="8209060" y="-53860"/>
            <a:ext cx="4391489" cy="585449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775902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97_Пользовательский макет">
  <p:cSld name="97_Пользовательский макет">
    <p:spTree>
      <p:nvGrpSpPr>
        <p:cNvPr id="1" name="Shape 270"/>
        <p:cNvGrpSpPr/>
        <p:nvPr/>
      </p:nvGrpSpPr>
      <p:grpSpPr>
        <a:xfrm>
          <a:off x="0" y="0"/>
          <a:ext cx="0" cy="0"/>
          <a:chOff x="0" y="0"/>
          <a:chExt cx="0" cy="0"/>
        </a:xfrm>
      </p:grpSpPr>
      <p:sp>
        <p:nvSpPr>
          <p:cNvPr id="271" name="Google Shape;271;p80"/>
          <p:cNvSpPr>
            <a:spLocks noGrp="1"/>
          </p:cNvSpPr>
          <p:nvPr>
            <p:ph type="pic" idx="2"/>
          </p:nvPr>
        </p:nvSpPr>
        <p:spPr>
          <a:xfrm>
            <a:off x="406400" y="673525"/>
            <a:ext cx="2718498" cy="445701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2" name="Google Shape;272;p80"/>
          <p:cNvSpPr>
            <a:spLocks noGrp="1"/>
          </p:cNvSpPr>
          <p:nvPr>
            <p:ph type="pic" idx="3"/>
          </p:nvPr>
        </p:nvSpPr>
        <p:spPr>
          <a:xfrm>
            <a:off x="3293301" y="673525"/>
            <a:ext cx="2718498" cy="445701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3" name="Google Shape;273;p80"/>
          <p:cNvSpPr>
            <a:spLocks noGrp="1"/>
          </p:cNvSpPr>
          <p:nvPr>
            <p:ph type="pic" idx="4"/>
          </p:nvPr>
        </p:nvSpPr>
        <p:spPr>
          <a:xfrm>
            <a:off x="6180202" y="673525"/>
            <a:ext cx="2718498" cy="445701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4" name="Google Shape;274;p80"/>
          <p:cNvSpPr>
            <a:spLocks noGrp="1"/>
          </p:cNvSpPr>
          <p:nvPr>
            <p:ph type="pic" idx="5"/>
          </p:nvPr>
        </p:nvSpPr>
        <p:spPr>
          <a:xfrm>
            <a:off x="9067102" y="673525"/>
            <a:ext cx="2718498" cy="445701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952167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94_Пользовательский макет">
  <p:cSld name="94_Пользовательский макет">
    <p:spTree>
      <p:nvGrpSpPr>
        <p:cNvPr id="1" name="Shape 275"/>
        <p:cNvGrpSpPr/>
        <p:nvPr/>
      </p:nvGrpSpPr>
      <p:grpSpPr>
        <a:xfrm>
          <a:off x="0" y="0"/>
          <a:ext cx="0" cy="0"/>
          <a:chOff x="0" y="0"/>
          <a:chExt cx="0" cy="0"/>
        </a:xfrm>
      </p:grpSpPr>
      <p:sp>
        <p:nvSpPr>
          <p:cNvPr id="276" name="Google Shape;276;p81"/>
          <p:cNvSpPr>
            <a:spLocks noGrp="1"/>
          </p:cNvSpPr>
          <p:nvPr>
            <p:ph type="pic" idx="2"/>
          </p:nvPr>
        </p:nvSpPr>
        <p:spPr>
          <a:xfrm>
            <a:off x="457200" y="380942"/>
            <a:ext cx="5591810" cy="335328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7" name="Google Shape;277;p81"/>
          <p:cNvSpPr>
            <a:spLocks noGrp="1"/>
          </p:cNvSpPr>
          <p:nvPr>
            <p:ph type="pic" idx="3"/>
          </p:nvPr>
        </p:nvSpPr>
        <p:spPr>
          <a:xfrm>
            <a:off x="6166486" y="380941"/>
            <a:ext cx="5568315" cy="609611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81"/>
          <p:cNvSpPr>
            <a:spLocks noGrp="1"/>
          </p:cNvSpPr>
          <p:nvPr>
            <p:ph type="pic" idx="4"/>
          </p:nvPr>
        </p:nvSpPr>
        <p:spPr>
          <a:xfrm>
            <a:off x="457201" y="3847103"/>
            <a:ext cx="2737167" cy="262995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9" name="Google Shape;279;p81"/>
          <p:cNvSpPr>
            <a:spLocks noGrp="1"/>
          </p:cNvSpPr>
          <p:nvPr>
            <p:ph type="pic" idx="5"/>
          </p:nvPr>
        </p:nvSpPr>
        <p:spPr>
          <a:xfrm>
            <a:off x="3311843" y="3847103"/>
            <a:ext cx="2737167" cy="262995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948187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93_Пользовательский макет">
  <p:cSld name="93_Пользовательский макет">
    <p:spTree>
      <p:nvGrpSpPr>
        <p:cNvPr id="1" name="Shape 280"/>
        <p:cNvGrpSpPr/>
        <p:nvPr/>
      </p:nvGrpSpPr>
      <p:grpSpPr>
        <a:xfrm>
          <a:off x="0" y="0"/>
          <a:ext cx="0" cy="0"/>
          <a:chOff x="0" y="0"/>
          <a:chExt cx="0" cy="0"/>
        </a:xfrm>
      </p:grpSpPr>
      <p:sp>
        <p:nvSpPr>
          <p:cNvPr id="281" name="Google Shape;281;p82"/>
          <p:cNvSpPr>
            <a:spLocks noGrp="1"/>
          </p:cNvSpPr>
          <p:nvPr>
            <p:ph type="pic" idx="2"/>
          </p:nvPr>
        </p:nvSpPr>
        <p:spPr>
          <a:xfrm>
            <a:off x="279052" y="0"/>
            <a:ext cx="2718498" cy="487426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2" name="Google Shape;282;p82"/>
          <p:cNvSpPr>
            <a:spLocks noGrp="1"/>
          </p:cNvSpPr>
          <p:nvPr>
            <p:ph type="pic" idx="3"/>
          </p:nvPr>
        </p:nvSpPr>
        <p:spPr>
          <a:xfrm>
            <a:off x="3250852" y="0"/>
            <a:ext cx="2718498" cy="487426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3" name="Google Shape;283;p82"/>
          <p:cNvSpPr>
            <a:spLocks noGrp="1"/>
          </p:cNvSpPr>
          <p:nvPr>
            <p:ph type="pic" idx="4"/>
          </p:nvPr>
        </p:nvSpPr>
        <p:spPr>
          <a:xfrm>
            <a:off x="6222652" y="0"/>
            <a:ext cx="2718498" cy="487426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4" name="Google Shape;284;p82"/>
          <p:cNvSpPr>
            <a:spLocks noGrp="1"/>
          </p:cNvSpPr>
          <p:nvPr>
            <p:ph type="pic" idx="5"/>
          </p:nvPr>
        </p:nvSpPr>
        <p:spPr>
          <a:xfrm>
            <a:off x="9194450" y="0"/>
            <a:ext cx="2718498" cy="487426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901783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98_Пользовательский макет">
  <p:cSld name="98_Пользовательский макет">
    <p:spTree>
      <p:nvGrpSpPr>
        <p:cNvPr id="1" name="Shape 285"/>
        <p:cNvGrpSpPr/>
        <p:nvPr/>
      </p:nvGrpSpPr>
      <p:grpSpPr>
        <a:xfrm>
          <a:off x="0" y="0"/>
          <a:ext cx="0" cy="0"/>
          <a:chOff x="0" y="0"/>
          <a:chExt cx="0" cy="0"/>
        </a:xfrm>
      </p:grpSpPr>
      <p:sp>
        <p:nvSpPr>
          <p:cNvPr id="286" name="Google Shape;286;p83"/>
          <p:cNvSpPr>
            <a:spLocks noGrp="1"/>
          </p:cNvSpPr>
          <p:nvPr>
            <p:ph type="pic" idx="2"/>
          </p:nvPr>
        </p:nvSpPr>
        <p:spPr>
          <a:xfrm>
            <a:off x="0" y="0"/>
            <a:ext cx="1092200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329079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95_Пользовательский макет">
  <p:cSld name="95_Пользовательский макет">
    <p:spTree>
      <p:nvGrpSpPr>
        <p:cNvPr id="1" name="Shape 287"/>
        <p:cNvGrpSpPr/>
        <p:nvPr/>
      </p:nvGrpSpPr>
      <p:grpSpPr>
        <a:xfrm>
          <a:off x="0" y="0"/>
          <a:ext cx="0" cy="0"/>
          <a:chOff x="0" y="0"/>
          <a:chExt cx="0" cy="0"/>
        </a:xfrm>
      </p:grpSpPr>
      <p:sp>
        <p:nvSpPr>
          <p:cNvPr id="288" name="Google Shape;288;p84"/>
          <p:cNvSpPr>
            <a:spLocks noGrp="1"/>
          </p:cNvSpPr>
          <p:nvPr>
            <p:ph type="pic" idx="2"/>
          </p:nvPr>
        </p:nvSpPr>
        <p:spPr>
          <a:xfrm>
            <a:off x="0" y="0"/>
            <a:ext cx="12192001" cy="6858000"/>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9" name="Google Shape;289;p84"/>
          <p:cNvSpPr>
            <a:spLocks noGrp="1"/>
          </p:cNvSpPr>
          <p:nvPr>
            <p:ph type="pic" idx="3"/>
          </p:nvPr>
        </p:nvSpPr>
        <p:spPr>
          <a:xfrm>
            <a:off x="4115093" y="4548924"/>
            <a:ext cx="2091435"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0" name="Google Shape;290;p84"/>
          <p:cNvSpPr>
            <a:spLocks noGrp="1"/>
          </p:cNvSpPr>
          <p:nvPr>
            <p:ph type="pic" idx="4"/>
          </p:nvPr>
        </p:nvSpPr>
        <p:spPr>
          <a:xfrm rot="900000">
            <a:off x="1804215" y="4833940"/>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1" name="Google Shape;291;p84"/>
          <p:cNvSpPr>
            <a:spLocks noGrp="1"/>
          </p:cNvSpPr>
          <p:nvPr>
            <p:ph type="pic" idx="5"/>
          </p:nvPr>
        </p:nvSpPr>
        <p:spPr>
          <a:xfrm rot="900000">
            <a:off x="10244754" y="4548924"/>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2" name="Google Shape;292;p84"/>
          <p:cNvSpPr>
            <a:spLocks noGrp="1"/>
          </p:cNvSpPr>
          <p:nvPr>
            <p:ph type="pic" idx="6"/>
          </p:nvPr>
        </p:nvSpPr>
        <p:spPr>
          <a:xfrm rot="-1800000">
            <a:off x="6080703" y="4653587"/>
            <a:ext cx="2091435"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3" name="Google Shape;293;p84"/>
          <p:cNvSpPr>
            <a:spLocks noGrp="1"/>
          </p:cNvSpPr>
          <p:nvPr>
            <p:ph type="pic" idx="7"/>
          </p:nvPr>
        </p:nvSpPr>
        <p:spPr>
          <a:xfrm rot="-900000">
            <a:off x="8118277" y="4596308"/>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4" name="Google Shape;294;p84"/>
          <p:cNvSpPr>
            <a:spLocks noGrp="1"/>
          </p:cNvSpPr>
          <p:nvPr>
            <p:ph type="pic" idx="8"/>
          </p:nvPr>
        </p:nvSpPr>
        <p:spPr>
          <a:xfrm rot="-900000">
            <a:off x="-200186" y="4525579"/>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8028380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96_Пользовательский макет">
  <p:cSld name="96_Пользовательский макет">
    <p:spTree>
      <p:nvGrpSpPr>
        <p:cNvPr id="1" name="Shape 295"/>
        <p:cNvGrpSpPr/>
        <p:nvPr/>
      </p:nvGrpSpPr>
      <p:grpSpPr>
        <a:xfrm>
          <a:off x="0" y="0"/>
          <a:ext cx="0" cy="0"/>
          <a:chOff x="0" y="0"/>
          <a:chExt cx="0" cy="0"/>
        </a:xfrm>
      </p:grpSpPr>
      <p:sp>
        <p:nvSpPr>
          <p:cNvPr id="296" name="Google Shape;296;p85"/>
          <p:cNvSpPr>
            <a:spLocks noGrp="1"/>
          </p:cNvSpPr>
          <p:nvPr>
            <p:ph type="pic" idx="2"/>
          </p:nvPr>
        </p:nvSpPr>
        <p:spPr>
          <a:xfrm rot="-1800000">
            <a:off x="5805946" y="632102"/>
            <a:ext cx="2091435"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7" name="Google Shape;297;p85"/>
          <p:cNvSpPr>
            <a:spLocks noGrp="1"/>
          </p:cNvSpPr>
          <p:nvPr>
            <p:ph type="pic" idx="3"/>
          </p:nvPr>
        </p:nvSpPr>
        <p:spPr>
          <a:xfrm rot="900000">
            <a:off x="5820148" y="3873625"/>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8" name="Google Shape;298;p85"/>
          <p:cNvSpPr>
            <a:spLocks noGrp="1"/>
          </p:cNvSpPr>
          <p:nvPr>
            <p:ph type="pic" idx="4"/>
          </p:nvPr>
        </p:nvSpPr>
        <p:spPr>
          <a:xfrm rot="900000">
            <a:off x="9942966" y="1572684"/>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9" name="Google Shape;299;p85"/>
          <p:cNvSpPr>
            <a:spLocks noGrp="1"/>
          </p:cNvSpPr>
          <p:nvPr>
            <p:ph type="pic" idx="5"/>
          </p:nvPr>
        </p:nvSpPr>
        <p:spPr>
          <a:xfrm>
            <a:off x="8056248" y="753142"/>
            <a:ext cx="2091435"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0" name="Google Shape;300;p85"/>
          <p:cNvSpPr>
            <a:spLocks noGrp="1"/>
          </p:cNvSpPr>
          <p:nvPr>
            <p:ph type="pic" idx="6"/>
          </p:nvPr>
        </p:nvSpPr>
        <p:spPr>
          <a:xfrm>
            <a:off x="8527892" y="3840968"/>
            <a:ext cx="2091435"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1" name="Google Shape;301;p85"/>
          <p:cNvSpPr>
            <a:spLocks noGrp="1"/>
          </p:cNvSpPr>
          <p:nvPr>
            <p:ph type="pic" idx="7"/>
          </p:nvPr>
        </p:nvSpPr>
        <p:spPr>
          <a:xfrm rot="-900000">
            <a:off x="7273440" y="2904198"/>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2" name="Google Shape;302;p85"/>
          <p:cNvSpPr>
            <a:spLocks noGrp="1"/>
          </p:cNvSpPr>
          <p:nvPr>
            <p:ph type="pic" idx="8"/>
          </p:nvPr>
        </p:nvSpPr>
        <p:spPr>
          <a:xfrm rot="-900000">
            <a:off x="10157690" y="4454321"/>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85"/>
          <p:cNvSpPr>
            <a:spLocks noGrp="1"/>
          </p:cNvSpPr>
          <p:nvPr>
            <p:ph type="pic" idx="9"/>
          </p:nvPr>
        </p:nvSpPr>
        <p:spPr>
          <a:xfrm rot="1800000">
            <a:off x="9727939" y="-396444"/>
            <a:ext cx="2091435"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4" name="Google Shape;304;p85"/>
          <p:cNvSpPr>
            <a:spLocks noGrp="1"/>
          </p:cNvSpPr>
          <p:nvPr>
            <p:ph type="pic" idx="13"/>
          </p:nvPr>
        </p:nvSpPr>
        <p:spPr>
          <a:xfrm>
            <a:off x="0" y="0"/>
            <a:ext cx="12192001" cy="6858000"/>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069794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99_Пользовательский макет">
  <p:cSld name="99_Пользовательский макет">
    <p:spTree>
      <p:nvGrpSpPr>
        <p:cNvPr id="1" name="Shape 305"/>
        <p:cNvGrpSpPr/>
        <p:nvPr/>
      </p:nvGrpSpPr>
      <p:grpSpPr>
        <a:xfrm>
          <a:off x="0" y="0"/>
          <a:ext cx="0" cy="0"/>
          <a:chOff x="0" y="0"/>
          <a:chExt cx="0" cy="0"/>
        </a:xfrm>
      </p:grpSpPr>
      <p:sp>
        <p:nvSpPr>
          <p:cNvPr id="306" name="Google Shape;306;p86"/>
          <p:cNvSpPr>
            <a:spLocks noGrp="1"/>
          </p:cNvSpPr>
          <p:nvPr>
            <p:ph type="pic" idx="2"/>
          </p:nvPr>
        </p:nvSpPr>
        <p:spPr>
          <a:xfrm>
            <a:off x="6985000" y="695698"/>
            <a:ext cx="4533900" cy="25296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7" name="Google Shape;307;p86"/>
          <p:cNvSpPr>
            <a:spLocks noGrp="1"/>
          </p:cNvSpPr>
          <p:nvPr>
            <p:ph type="pic" idx="3"/>
          </p:nvPr>
        </p:nvSpPr>
        <p:spPr>
          <a:xfrm>
            <a:off x="1574800" y="3607576"/>
            <a:ext cx="9944101" cy="261263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24865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7_Пользовательский макет">
  <p:cSld name="17_Пользовательский макет">
    <p:spTree>
      <p:nvGrpSpPr>
        <p:cNvPr id="1" name="Shape 47"/>
        <p:cNvGrpSpPr/>
        <p:nvPr/>
      </p:nvGrpSpPr>
      <p:grpSpPr>
        <a:xfrm>
          <a:off x="0" y="0"/>
          <a:ext cx="0" cy="0"/>
          <a:chOff x="0" y="0"/>
          <a:chExt cx="0" cy="0"/>
        </a:xfrm>
      </p:grpSpPr>
      <p:sp>
        <p:nvSpPr>
          <p:cNvPr id="48" name="Google Shape;48;p21"/>
          <p:cNvSpPr>
            <a:spLocks noGrp="1"/>
          </p:cNvSpPr>
          <p:nvPr>
            <p:ph type="pic" idx="2"/>
          </p:nvPr>
        </p:nvSpPr>
        <p:spPr>
          <a:xfrm>
            <a:off x="-1" y="0"/>
            <a:ext cx="7358593"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089874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100_Пользовательский макет">
  <p:cSld name="100_Пользовательский макет">
    <p:spTree>
      <p:nvGrpSpPr>
        <p:cNvPr id="1" name="Shape 308"/>
        <p:cNvGrpSpPr/>
        <p:nvPr/>
      </p:nvGrpSpPr>
      <p:grpSpPr>
        <a:xfrm>
          <a:off x="0" y="0"/>
          <a:ext cx="0" cy="0"/>
          <a:chOff x="0" y="0"/>
          <a:chExt cx="0" cy="0"/>
        </a:xfrm>
      </p:grpSpPr>
      <p:sp>
        <p:nvSpPr>
          <p:cNvPr id="309" name="Google Shape;309;p87"/>
          <p:cNvSpPr>
            <a:spLocks noGrp="1"/>
          </p:cNvSpPr>
          <p:nvPr>
            <p:ph type="pic" idx="2"/>
          </p:nvPr>
        </p:nvSpPr>
        <p:spPr>
          <a:xfrm>
            <a:off x="660400" y="695698"/>
            <a:ext cx="4533900" cy="25296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0" name="Google Shape;310;p87"/>
          <p:cNvSpPr>
            <a:spLocks noGrp="1"/>
          </p:cNvSpPr>
          <p:nvPr>
            <p:ph type="pic" idx="3"/>
          </p:nvPr>
        </p:nvSpPr>
        <p:spPr>
          <a:xfrm>
            <a:off x="660400" y="3607576"/>
            <a:ext cx="9944101" cy="261263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332458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101_Пользовательский макет">
  <p:cSld name="101_Пользовательский макет">
    <p:spTree>
      <p:nvGrpSpPr>
        <p:cNvPr id="1" name="Shape 311"/>
        <p:cNvGrpSpPr/>
        <p:nvPr/>
      </p:nvGrpSpPr>
      <p:grpSpPr>
        <a:xfrm>
          <a:off x="0" y="0"/>
          <a:ext cx="0" cy="0"/>
          <a:chOff x="0" y="0"/>
          <a:chExt cx="0" cy="0"/>
        </a:xfrm>
      </p:grpSpPr>
      <p:sp>
        <p:nvSpPr>
          <p:cNvPr id="312" name="Google Shape;312;p88"/>
          <p:cNvSpPr>
            <a:spLocks noGrp="1"/>
          </p:cNvSpPr>
          <p:nvPr>
            <p:ph type="pic" idx="2"/>
          </p:nvPr>
        </p:nvSpPr>
        <p:spPr>
          <a:xfrm>
            <a:off x="571500" y="514800"/>
            <a:ext cx="3505200" cy="3149114"/>
          </a:xfrm>
          <a:prstGeom prst="rect">
            <a:avLst/>
          </a:prstGeom>
          <a:solidFill>
            <a:srgbClr val="353535">
              <a:alpha val="11372"/>
            </a:srgbClr>
          </a:solidFill>
          <a:ln w="190500" cap="flat" cmpd="sng">
            <a:solidFill>
              <a:schemeClr val="lt2"/>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3" name="Google Shape;313;p88"/>
          <p:cNvSpPr>
            <a:spLocks noGrp="1"/>
          </p:cNvSpPr>
          <p:nvPr>
            <p:ph type="pic" idx="3"/>
          </p:nvPr>
        </p:nvSpPr>
        <p:spPr>
          <a:xfrm>
            <a:off x="3225800" y="1390965"/>
            <a:ext cx="3505200" cy="3149114"/>
          </a:xfrm>
          <a:prstGeom prst="rect">
            <a:avLst/>
          </a:prstGeom>
          <a:solidFill>
            <a:srgbClr val="353535">
              <a:alpha val="11372"/>
            </a:srgbClr>
          </a:solidFill>
          <a:ln w="190500" cap="flat" cmpd="sng">
            <a:solidFill>
              <a:schemeClr val="lt2"/>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4" name="Google Shape;314;p88"/>
          <p:cNvSpPr>
            <a:spLocks noGrp="1"/>
          </p:cNvSpPr>
          <p:nvPr>
            <p:ph type="pic" idx="4"/>
          </p:nvPr>
        </p:nvSpPr>
        <p:spPr>
          <a:xfrm>
            <a:off x="1016000" y="3219482"/>
            <a:ext cx="3505200" cy="3149114"/>
          </a:xfrm>
          <a:prstGeom prst="rect">
            <a:avLst/>
          </a:prstGeom>
          <a:solidFill>
            <a:srgbClr val="353535">
              <a:alpha val="11372"/>
            </a:srgbClr>
          </a:solidFill>
          <a:ln w="190500" cap="flat" cmpd="sng">
            <a:solidFill>
              <a:schemeClr val="lt2"/>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850647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32_Пользовательский макет">
  <p:cSld name="32_Пользовательский макет">
    <p:spTree>
      <p:nvGrpSpPr>
        <p:cNvPr id="1" name="Shape 315"/>
        <p:cNvGrpSpPr/>
        <p:nvPr/>
      </p:nvGrpSpPr>
      <p:grpSpPr>
        <a:xfrm>
          <a:off x="0" y="0"/>
          <a:ext cx="0" cy="0"/>
          <a:chOff x="0" y="0"/>
          <a:chExt cx="0" cy="0"/>
        </a:xfrm>
      </p:grpSpPr>
      <p:sp>
        <p:nvSpPr>
          <p:cNvPr id="316" name="Google Shape;316;p89"/>
          <p:cNvSpPr>
            <a:spLocks noGrp="1"/>
          </p:cNvSpPr>
          <p:nvPr>
            <p:ph type="pic" idx="2"/>
          </p:nvPr>
        </p:nvSpPr>
        <p:spPr>
          <a:xfrm>
            <a:off x="0" y="-1"/>
            <a:ext cx="4064000" cy="685800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7" name="Google Shape;317;p89"/>
          <p:cNvSpPr>
            <a:spLocks noGrp="1"/>
          </p:cNvSpPr>
          <p:nvPr>
            <p:ph type="pic" idx="3"/>
          </p:nvPr>
        </p:nvSpPr>
        <p:spPr>
          <a:xfrm>
            <a:off x="4064000" y="-1"/>
            <a:ext cx="4064000" cy="685800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8" name="Google Shape;318;p89"/>
          <p:cNvSpPr>
            <a:spLocks noGrp="1"/>
          </p:cNvSpPr>
          <p:nvPr>
            <p:ph type="pic" idx="4"/>
          </p:nvPr>
        </p:nvSpPr>
        <p:spPr>
          <a:xfrm>
            <a:off x="8128000" y="-1"/>
            <a:ext cx="4064000" cy="685800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222355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103_Пользовательский макет">
  <p:cSld name="103_Пользовательский макет">
    <p:spTree>
      <p:nvGrpSpPr>
        <p:cNvPr id="1" name="Shape 319"/>
        <p:cNvGrpSpPr/>
        <p:nvPr/>
      </p:nvGrpSpPr>
      <p:grpSpPr>
        <a:xfrm>
          <a:off x="0" y="0"/>
          <a:ext cx="0" cy="0"/>
          <a:chOff x="0" y="0"/>
          <a:chExt cx="0" cy="0"/>
        </a:xfrm>
      </p:grpSpPr>
      <p:sp>
        <p:nvSpPr>
          <p:cNvPr id="320" name="Google Shape;320;p90"/>
          <p:cNvSpPr>
            <a:spLocks noGrp="1"/>
          </p:cNvSpPr>
          <p:nvPr>
            <p:ph type="pic" idx="2"/>
          </p:nvPr>
        </p:nvSpPr>
        <p:spPr>
          <a:xfrm>
            <a:off x="1060451" y="2031687"/>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1" name="Google Shape;321;p90"/>
          <p:cNvSpPr>
            <a:spLocks noGrp="1"/>
          </p:cNvSpPr>
          <p:nvPr>
            <p:ph type="pic" idx="3"/>
          </p:nvPr>
        </p:nvSpPr>
        <p:spPr>
          <a:xfrm>
            <a:off x="3092451" y="2031687"/>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2" name="Google Shape;322;p90"/>
          <p:cNvSpPr>
            <a:spLocks noGrp="1"/>
          </p:cNvSpPr>
          <p:nvPr>
            <p:ph type="pic" idx="4"/>
          </p:nvPr>
        </p:nvSpPr>
        <p:spPr>
          <a:xfrm>
            <a:off x="5124451" y="2031687"/>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3" name="Google Shape;323;p90"/>
          <p:cNvSpPr>
            <a:spLocks noGrp="1"/>
          </p:cNvSpPr>
          <p:nvPr>
            <p:ph type="pic" idx="5"/>
          </p:nvPr>
        </p:nvSpPr>
        <p:spPr>
          <a:xfrm>
            <a:off x="7156451" y="2031687"/>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4" name="Google Shape;324;p90"/>
          <p:cNvSpPr>
            <a:spLocks noGrp="1"/>
          </p:cNvSpPr>
          <p:nvPr>
            <p:ph type="pic" idx="6"/>
          </p:nvPr>
        </p:nvSpPr>
        <p:spPr>
          <a:xfrm>
            <a:off x="9188451" y="2031687"/>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5" name="Google Shape;325;p90"/>
          <p:cNvSpPr>
            <a:spLocks noGrp="1"/>
          </p:cNvSpPr>
          <p:nvPr>
            <p:ph type="pic" idx="7"/>
          </p:nvPr>
        </p:nvSpPr>
        <p:spPr>
          <a:xfrm>
            <a:off x="1060451" y="4063373"/>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Google Shape;326;p90"/>
          <p:cNvSpPr>
            <a:spLocks noGrp="1"/>
          </p:cNvSpPr>
          <p:nvPr>
            <p:ph type="pic" idx="8"/>
          </p:nvPr>
        </p:nvSpPr>
        <p:spPr>
          <a:xfrm>
            <a:off x="3092451" y="4063373"/>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90"/>
          <p:cNvSpPr>
            <a:spLocks noGrp="1"/>
          </p:cNvSpPr>
          <p:nvPr>
            <p:ph type="pic" idx="9"/>
          </p:nvPr>
        </p:nvSpPr>
        <p:spPr>
          <a:xfrm>
            <a:off x="5124451" y="4063373"/>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8" name="Google Shape;328;p90"/>
          <p:cNvSpPr>
            <a:spLocks noGrp="1"/>
          </p:cNvSpPr>
          <p:nvPr>
            <p:ph type="pic" idx="13"/>
          </p:nvPr>
        </p:nvSpPr>
        <p:spPr>
          <a:xfrm>
            <a:off x="7156451" y="4063373"/>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9" name="Google Shape;329;p90"/>
          <p:cNvSpPr>
            <a:spLocks noGrp="1"/>
          </p:cNvSpPr>
          <p:nvPr>
            <p:ph type="pic" idx="14"/>
          </p:nvPr>
        </p:nvSpPr>
        <p:spPr>
          <a:xfrm>
            <a:off x="9188451" y="4063373"/>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019847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104_Пользовательский макет">
  <p:cSld name="104_Пользовательский макет">
    <p:spTree>
      <p:nvGrpSpPr>
        <p:cNvPr id="1" name="Shape 330"/>
        <p:cNvGrpSpPr/>
        <p:nvPr/>
      </p:nvGrpSpPr>
      <p:grpSpPr>
        <a:xfrm>
          <a:off x="0" y="0"/>
          <a:ext cx="0" cy="0"/>
          <a:chOff x="0" y="0"/>
          <a:chExt cx="0" cy="0"/>
        </a:xfrm>
      </p:grpSpPr>
      <p:sp>
        <p:nvSpPr>
          <p:cNvPr id="331" name="Google Shape;331;p91"/>
          <p:cNvSpPr>
            <a:spLocks noGrp="1"/>
          </p:cNvSpPr>
          <p:nvPr>
            <p:ph type="pic" idx="2"/>
          </p:nvPr>
        </p:nvSpPr>
        <p:spPr>
          <a:xfrm>
            <a:off x="1060451" y="2031687"/>
            <a:ext cx="1943099" cy="3974486"/>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2" name="Google Shape;332;p91"/>
          <p:cNvSpPr>
            <a:spLocks noGrp="1"/>
          </p:cNvSpPr>
          <p:nvPr>
            <p:ph type="pic" idx="3"/>
          </p:nvPr>
        </p:nvSpPr>
        <p:spPr>
          <a:xfrm>
            <a:off x="3092450" y="2031687"/>
            <a:ext cx="6007100" cy="3974486"/>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3" name="Google Shape;333;p91"/>
          <p:cNvSpPr>
            <a:spLocks noGrp="1"/>
          </p:cNvSpPr>
          <p:nvPr>
            <p:ph type="pic" idx="4"/>
          </p:nvPr>
        </p:nvSpPr>
        <p:spPr>
          <a:xfrm>
            <a:off x="9188451" y="2031687"/>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4" name="Google Shape;334;p91"/>
          <p:cNvSpPr>
            <a:spLocks noGrp="1"/>
          </p:cNvSpPr>
          <p:nvPr>
            <p:ph type="pic" idx="5"/>
          </p:nvPr>
        </p:nvSpPr>
        <p:spPr>
          <a:xfrm>
            <a:off x="9188451" y="4063373"/>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910843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105_Пользовательский макет">
  <p:cSld name="105_Пользовательский макет">
    <p:spTree>
      <p:nvGrpSpPr>
        <p:cNvPr id="1" name="Shape 335"/>
        <p:cNvGrpSpPr/>
        <p:nvPr/>
      </p:nvGrpSpPr>
      <p:grpSpPr>
        <a:xfrm>
          <a:off x="0" y="0"/>
          <a:ext cx="0" cy="0"/>
          <a:chOff x="0" y="0"/>
          <a:chExt cx="0" cy="0"/>
        </a:xfrm>
      </p:grpSpPr>
      <p:sp>
        <p:nvSpPr>
          <p:cNvPr id="336" name="Google Shape;336;p92"/>
          <p:cNvSpPr>
            <a:spLocks noGrp="1"/>
          </p:cNvSpPr>
          <p:nvPr>
            <p:ph type="pic" idx="2"/>
          </p:nvPr>
        </p:nvSpPr>
        <p:spPr>
          <a:xfrm>
            <a:off x="0" y="0"/>
            <a:ext cx="8128000" cy="17904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7" name="Google Shape;337;p92"/>
          <p:cNvSpPr>
            <a:spLocks noGrp="1"/>
          </p:cNvSpPr>
          <p:nvPr>
            <p:ph type="pic" idx="3"/>
          </p:nvPr>
        </p:nvSpPr>
        <p:spPr>
          <a:xfrm>
            <a:off x="4064000" y="1790423"/>
            <a:ext cx="8128000" cy="17904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8" name="Google Shape;338;p92"/>
          <p:cNvSpPr>
            <a:spLocks noGrp="1"/>
          </p:cNvSpPr>
          <p:nvPr>
            <p:ph type="pic" idx="4"/>
          </p:nvPr>
        </p:nvSpPr>
        <p:spPr>
          <a:xfrm>
            <a:off x="8128000" y="0"/>
            <a:ext cx="4064000" cy="17904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9" name="Google Shape;339;p92"/>
          <p:cNvSpPr>
            <a:spLocks noGrp="1"/>
          </p:cNvSpPr>
          <p:nvPr>
            <p:ph type="pic" idx="5"/>
          </p:nvPr>
        </p:nvSpPr>
        <p:spPr>
          <a:xfrm>
            <a:off x="0" y="1790423"/>
            <a:ext cx="4064000" cy="17904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893157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06_Пользовательский макет">
  <p:cSld name="106_Пользовательский макет">
    <p:spTree>
      <p:nvGrpSpPr>
        <p:cNvPr id="1" name="Shape 340"/>
        <p:cNvGrpSpPr/>
        <p:nvPr/>
      </p:nvGrpSpPr>
      <p:grpSpPr>
        <a:xfrm>
          <a:off x="0" y="0"/>
          <a:ext cx="0" cy="0"/>
          <a:chOff x="0" y="0"/>
          <a:chExt cx="0" cy="0"/>
        </a:xfrm>
      </p:grpSpPr>
      <p:sp>
        <p:nvSpPr>
          <p:cNvPr id="341" name="Google Shape;341;p93"/>
          <p:cNvSpPr>
            <a:spLocks noGrp="1"/>
          </p:cNvSpPr>
          <p:nvPr>
            <p:ph type="pic" idx="2"/>
          </p:nvPr>
        </p:nvSpPr>
        <p:spPr>
          <a:xfrm>
            <a:off x="0" y="0"/>
            <a:ext cx="4004015"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2" name="Google Shape;342;p93"/>
          <p:cNvSpPr>
            <a:spLocks noGrp="1"/>
          </p:cNvSpPr>
          <p:nvPr>
            <p:ph type="pic" idx="3"/>
          </p:nvPr>
        </p:nvSpPr>
        <p:spPr>
          <a:xfrm>
            <a:off x="4093993" y="0"/>
            <a:ext cx="4004015"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3" name="Google Shape;343;p93"/>
          <p:cNvSpPr>
            <a:spLocks noGrp="1"/>
          </p:cNvSpPr>
          <p:nvPr>
            <p:ph type="pic" idx="4"/>
          </p:nvPr>
        </p:nvSpPr>
        <p:spPr>
          <a:xfrm>
            <a:off x="8187985" y="0"/>
            <a:ext cx="4004015"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4" name="Google Shape;344;p93"/>
          <p:cNvSpPr>
            <a:spLocks noGrp="1"/>
          </p:cNvSpPr>
          <p:nvPr>
            <p:ph type="pic" idx="5"/>
          </p:nvPr>
        </p:nvSpPr>
        <p:spPr>
          <a:xfrm>
            <a:off x="9218546" y="1993592"/>
            <a:ext cx="2973454"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5" name="Google Shape;345;p93"/>
          <p:cNvSpPr>
            <a:spLocks noGrp="1"/>
          </p:cNvSpPr>
          <p:nvPr>
            <p:ph type="pic" idx="6"/>
          </p:nvPr>
        </p:nvSpPr>
        <p:spPr>
          <a:xfrm>
            <a:off x="6145698" y="1993592"/>
            <a:ext cx="2973454"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6" name="Google Shape;346;p93"/>
          <p:cNvSpPr>
            <a:spLocks noGrp="1"/>
          </p:cNvSpPr>
          <p:nvPr>
            <p:ph type="pic" idx="7"/>
          </p:nvPr>
        </p:nvSpPr>
        <p:spPr>
          <a:xfrm>
            <a:off x="3072848" y="1993592"/>
            <a:ext cx="2973454"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7" name="Google Shape;347;p93"/>
          <p:cNvSpPr>
            <a:spLocks noGrp="1"/>
          </p:cNvSpPr>
          <p:nvPr>
            <p:ph type="pic" idx="8"/>
          </p:nvPr>
        </p:nvSpPr>
        <p:spPr>
          <a:xfrm>
            <a:off x="0" y="1993592"/>
            <a:ext cx="2973454"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372600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111_Пользовательский макет">
  <p:cSld name="111_Пользовательский макет">
    <p:spTree>
      <p:nvGrpSpPr>
        <p:cNvPr id="1" name="Shape 348"/>
        <p:cNvGrpSpPr/>
        <p:nvPr/>
      </p:nvGrpSpPr>
      <p:grpSpPr>
        <a:xfrm>
          <a:off x="0" y="0"/>
          <a:ext cx="0" cy="0"/>
          <a:chOff x="0" y="0"/>
          <a:chExt cx="0" cy="0"/>
        </a:xfrm>
      </p:grpSpPr>
      <p:sp>
        <p:nvSpPr>
          <p:cNvPr id="349" name="Google Shape;349;p94"/>
          <p:cNvSpPr>
            <a:spLocks noGrp="1"/>
          </p:cNvSpPr>
          <p:nvPr>
            <p:ph type="pic" idx="2"/>
          </p:nvPr>
        </p:nvSpPr>
        <p:spPr>
          <a:xfrm>
            <a:off x="0" y="3085624"/>
            <a:ext cx="6096000" cy="377237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0" name="Google Shape;350;p94"/>
          <p:cNvSpPr>
            <a:spLocks noGrp="1"/>
          </p:cNvSpPr>
          <p:nvPr>
            <p:ph type="pic" idx="3"/>
          </p:nvPr>
        </p:nvSpPr>
        <p:spPr>
          <a:xfrm>
            <a:off x="6096000" y="3085624"/>
            <a:ext cx="6096000" cy="377237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284081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107_Пользовательский макет">
  <p:cSld name="107_Пользовательский макет">
    <p:spTree>
      <p:nvGrpSpPr>
        <p:cNvPr id="1" name="Shape 351"/>
        <p:cNvGrpSpPr/>
        <p:nvPr/>
      </p:nvGrpSpPr>
      <p:grpSpPr>
        <a:xfrm>
          <a:off x="0" y="0"/>
          <a:ext cx="0" cy="0"/>
          <a:chOff x="0" y="0"/>
          <a:chExt cx="0" cy="0"/>
        </a:xfrm>
      </p:grpSpPr>
      <p:sp>
        <p:nvSpPr>
          <p:cNvPr id="352" name="Google Shape;352;p95"/>
          <p:cNvSpPr>
            <a:spLocks noGrp="1"/>
          </p:cNvSpPr>
          <p:nvPr>
            <p:ph type="pic" idx="2"/>
          </p:nvPr>
        </p:nvSpPr>
        <p:spPr>
          <a:xfrm>
            <a:off x="0" y="-1"/>
            <a:ext cx="4064000" cy="3856743"/>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3" name="Google Shape;353;p95"/>
          <p:cNvSpPr>
            <a:spLocks noGrp="1"/>
          </p:cNvSpPr>
          <p:nvPr>
            <p:ph type="pic" idx="3"/>
          </p:nvPr>
        </p:nvSpPr>
        <p:spPr>
          <a:xfrm>
            <a:off x="4064000" y="-1"/>
            <a:ext cx="4064000" cy="3856743"/>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95"/>
          <p:cNvSpPr>
            <a:spLocks noGrp="1"/>
          </p:cNvSpPr>
          <p:nvPr>
            <p:ph type="pic" idx="4"/>
          </p:nvPr>
        </p:nvSpPr>
        <p:spPr>
          <a:xfrm>
            <a:off x="8128000" y="-1"/>
            <a:ext cx="4064000" cy="3856743"/>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186096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40_Пользовательский макет">
  <p:cSld name="40_Пользовательский макет">
    <p:spTree>
      <p:nvGrpSpPr>
        <p:cNvPr id="1" name="Shape 355"/>
        <p:cNvGrpSpPr/>
        <p:nvPr/>
      </p:nvGrpSpPr>
      <p:grpSpPr>
        <a:xfrm>
          <a:off x="0" y="0"/>
          <a:ext cx="0" cy="0"/>
          <a:chOff x="0" y="0"/>
          <a:chExt cx="0" cy="0"/>
        </a:xfrm>
      </p:grpSpPr>
      <p:sp>
        <p:nvSpPr>
          <p:cNvPr id="356" name="Google Shape;356;p96"/>
          <p:cNvSpPr>
            <a:spLocks noGrp="1"/>
          </p:cNvSpPr>
          <p:nvPr>
            <p:ph type="pic" idx="2"/>
          </p:nvPr>
        </p:nvSpPr>
        <p:spPr>
          <a:xfrm>
            <a:off x="4876801" y="0"/>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7" name="Google Shape;357;p96"/>
          <p:cNvSpPr>
            <a:spLocks noGrp="1"/>
          </p:cNvSpPr>
          <p:nvPr>
            <p:ph type="pic" idx="3"/>
          </p:nvPr>
        </p:nvSpPr>
        <p:spPr>
          <a:xfrm>
            <a:off x="7315201" y="0"/>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8" name="Google Shape;358;p96"/>
          <p:cNvSpPr>
            <a:spLocks noGrp="1"/>
          </p:cNvSpPr>
          <p:nvPr>
            <p:ph type="pic" idx="4"/>
          </p:nvPr>
        </p:nvSpPr>
        <p:spPr>
          <a:xfrm>
            <a:off x="9753600" y="0"/>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9" name="Google Shape;359;p96"/>
          <p:cNvSpPr>
            <a:spLocks noGrp="1"/>
          </p:cNvSpPr>
          <p:nvPr>
            <p:ph type="pic" idx="5"/>
          </p:nvPr>
        </p:nvSpPr>
        <p:spPr>
          <a:xfrm>
            <a:off x="4876801" y="2285999"/>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96"/>
          <p:cNvSpPr>
            <a:spLocks noGrp="1"/>
          </p:cNvSpPr>
          <p:nvPr>
            <p:ph type="pic" idx="6"/>
          </p:nvPr>
        </p:nvSpPr>
        <p:spPr>
          <a:xfrm>
            <a:off x="7315201" y="2285999"/>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1" name="Google Shape;361;p96"/>
          <p:cNvSpPr>
            <a:spLocks noGrp="1"/>
          </p:cNvSpPr>
          <p:nvPr>
            <p:ph type="pic" idx="7"/>
          </p:nvPr>
        </p:nvSpPr>
        <p:spPr>
          <a:xfrm>
            <a:off x="9753600" y="2285999"/>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2" name="Google Shape;362;p96"/>
          <p:cNvSpPr>
            <a:spLocks noGrp="1"/>
          </p:cNvSpPr>
          <p:nvPr>
            <p:ph type="pic" idx="8"/>
          </p:nvPr>
        </p:nvSpPr>
        <p:spPr>
          <a:xfrm>
            <a:off x="4876801" y="4572001"/>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3" name="Google Shape;363;p96"/>
          <p:cNvSpPr>
            <a:spLocks noGrp="1"/>
          </p:cNvSpPr>
          <p:nvPr>
            <p:ph type="pic" idx="9"/>
          </p:nvPr>
        </p:nvSpPr>
        <p:spPr>
          <a:xfrm>
            <a:off x="7315201" y="4572001"/>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4" name="Google Shape;364;p96"/>
          <p:cNvSpPr>
            <a:spLocks noGrp="1"/>
          </p:cNvSpPr>
          <p:nvPr>
            <p:ph type="pic" idx="13"/>
          </p:nvPr>
        </p:nvSpPr>
        <p:spPr>
          <a:xfrm>
            <a:off x="9753600" y="4572001"/>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5" name="Google Shape;365;p96"/>
          <p:cNvSpPr>
            <a:spLocks noGrp="1"/>
          </p:cNvSpPr>
          <p:nvPr>
            <p:ph type="pic" idx="14"/>
          </p:nvPr>
        </p:nvSpPr>
        <p:spPr>
          <a:xfrm>
            <a:off x="0" y="4572001"/>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6" name="Google Shape;366;p96"/>
          <p:cNvSpPr>
            <a:spLocks noGrp="1"/>
          </p:cNvSpPr>
          <p:nvPr>
            <p:ph type="pic" idx="15"/>
          </p:nvPr>
        </p:nvSpPr>
        <p:spPr>
          <a:xfrm>
            <a:off x="2438400" y="4572001"/>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551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8_Пользовательский макет">
  <p:cSld name="18_Пользовательский макет">
    <p:spTree>
      <p:nvGrpSpPr>
        <p:cNvPr id="1" name="Shape 49"/>
        <p:cNvGrpSpPr/>
        <p:nvPr/>
      </p:nvGrpSpPr>
      <p:grpSpPr>
        <a:xfrm>
          <a:off x="0" y="0"/>
          <a:ext cx="0" cy="0"/>
          <a:chOff x="0" y="0"/>
          <a:chExt cx="0" cy="0"/>
        </a:xfrm>
      </p:grpSpPr>
      <p:sp>
        <p:nvSpPr>
          <p:cNvPr id="50" name="Google Shape;50;p22"/>
          <p:cNvSpPr>
            <a:spLocks noGrp="1"/>
          </p:cNvSpPr>
          <p:nvPr>
            <p:ph type="pic" idx="2"/>
          </p:nvPr>
        </p:nvSpPr>
        <p:spPr>
          <a:xfrm>
            <a:off x="0" y="0"/>
            <a:ext cx="1219200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704652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41_Пользовательский макет">
  <p:cSld name="41_Пользовательский макет">
    <p:spTree>
      <p:nvGrpSpPr>
        <p:cNvPr id="1" name="Shape 367"/>
        <p:cNvGrpSpPr/>
        <p:nvPr/>
      </p:nvGrpSpPr>
      <p:grpSpPr>
        <a:xfrm>
          <a:off x="0" y="0"/>
          <a:ext cx="0" cy="0"/>
          <a:chOff x="0" y="0"/>
          <a:chExt cx="0" cy="0"/>
        </a:xfrm>
      </p:grpSpPr>
      <p:sp>
        <p:nvSpPr>
          <p:cNvPr id="368" name="Google Shape;368;p97"/>
          <p:cNvSpPr>
            <a:spLocks noGrp="1"/>
          </p:cNvSpPr>
          <p:nvPr>
            <p:ph type="pic" idx="2"/>
          </p:nvPr>
        </p:nvSpPr>
        <p:spPr>
          <a:xfrm>
            <a:off x="0" y="0"/>
            <a:ext cx="3429529" cy="3429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9" name="Google Shape;369;p97"/>
          <p:cNvSpPr>
            <a:spLocks noGrp="1"/>
          </p:cNvSpPr>
          <p:nvPr>
            <p:ph type="pic" idx="3"/>
          </p:nvPr>
        </p:nvSpPr>
        <p:spPr>
          <a:xfrm>
            <a:off x="0" y="3429000"/>
            <a:ext cx="3429529" cy="3429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0" name="Google Shape;370;p97"/>
          <p:cNvSpPr>
            <a:spLocks noGrp="1"/>
          </p:cNvSpPr>
          <p:nvPr>
            <p:ph type="pic" idx="4"/>
          </p:nvPr>
        </p:nvSpPr>
        <p:spPr>
          <a:xfrm>
            <a:off x="3429530" y="0"/>
            <a:ext cx="3429529" cy="3429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1" name="Google Shape;371;p97"/>
          <p:cNvSpPr>
            <a:spLocks noGrp="1"/>
          </p:cNvSpPr>
          <p:nvPr>
            <p:ph type="pic" idx="5"/>
          </p:nvPr>
        </p:nvSpPr>
        <p:spPr>
          <a:xfrm>
            <a:off x="3429530" y="3429000"/>
            <a:ext cx="3429529" cy="3429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2" name="Google Shape;372;p97"/>
          <p:cNvSpPr>
            <a:spLocks noGrp="1"/>
          </p:cNvSpPr>
          <p:nvPr>
            <p:ph type="pic" idx="6"/>
          </p:nvPr>
        </p:nvSpPr>
        <p:spPr>
          <a:xfrm>
            <a:off x="6859059" y="0"/>
            <a:ext cx="5332941" cy="3429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06248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Background 01">
  <p:cSld name="Background 01">
    <p:spTree>
      <p:nvGrpSpPr>
        <p:cNvPr id="1" name="Shape 373"/>
        <p:cNvGrpSpPr/>
        <p:nvPr/>
      </p:nvGrpSpPr>
      <p:grpSpPr>
        <a:xfrm>
          <a:off x="0" y="0"/>
          <a:ext cx="0" cy="0"/>
          <a:chOff x="0" y="0"/>
          <a:chExt cx="0" cy="0"/>
        </a:xfrm>
      </p:grpSpPr>
    </p:spTree>
    <p:extLst>
      <p:ext uri="{BB962C8B-B14F-4D97-AF65-F5344CB8AC3E}">
        <p14:creationId xmlns:p14="http://schemas.microsoft.com/office/powerpoint/2010/main" val="20373909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Icometric background">
  <p:cSld name="Icometric background">
    <p:spTree>
      <p:nvGrpSpPr>
        <p:cNvPr id="1" name="Shape 374"/>
        <p:cNvGrpSpPr/>
        <p:nvPr/>
      </p:nvGrpSpPr>
      <p:grpSpPr>
        <a:xfrm>
          <a:off x="0" y="0"/>
          <a:ext cx="0" cy="0"/>
          <a:chOff x="0" y="0"/>
          <a:chExt cx="0" cy="0"/>
        </a:xfrm>
      </p:grpSpPr>
      <p:pic>
        <p:nvPicPr>
          <p:cNvPr id="375" name="Google Shape;375;p99"/>
          <p:cNvPicPr preferRelativeResize="0"/>
          <p:nvPr/>
        </p:nvPicPr>
        <p:blipFill rotWithShape="1">
          <a:blip r:embed="rId2">
            <a:alphaModFix/>
          </a:blip>
          <a:srcRect l="9" r="9"/>
          <a:stretch/>
        </p:blipFill>
        <p:spPr>
          <a:xfrm>
            <a:off x="0" y="0"/>
            <a:ext cx="12192000" cy="6858000"/>
          </a:xfrm>
          <a:prstGeom prst="rect">
            <a:avLst/>
          </a:prstGeom>
          <a:noFill/>
          <a:ln>
            <a:noFill/>
          </a:ln>
        </p:spPr>
      </p:pic>
    </p:spTree>
    <p:extLst>
      <p:ext uri="{BB962C8B-B14F-4D97-AF65-F5344CB8AC3E}">
        <p14:creationId xmlns:p14="http://schemas.microsoft.com/office/powerpoint/2010/main" val="31550761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C51190-7D9D-45B1-8CC4-9FCEE23C7B00}" type="datetimeFigureOut">
              <a:rPr lang="en-US" smtClean="0"/>
              <a:pPr/>
              <a:t>7/22/2022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EC5180B-2ADB-4CA8-9BA0-5AE68A9997A8}" type="slidenum">
              <a:rPr lang="en-US" smtClean="0"/>
              <a:pPr/>
              <a:t>‹#›</a:t>
            </a:fld>
            <a:endParaRPr lang="en-US"/>
          </a:p>
        </p:txBody>
      </p:sp>
    </p:spTree>
    <p:extLst>
      <p:ext uri="{BB962C8B-B14F-4D97-AF65-F5344CB8AC3E}">
        <p14:creationId xmlns:p14="http://schemas.microsoft.com/office/powerpoint/2010/main" val="1520118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Пользовательский макет">
  <p:cSld name="Пользовательский макет">
    <p:spTree>
      <p:nvGrpSpPr>
        <p:cNvPr id="1" name="Shape 11"/>
        <p:cNvGrpSpPr/>
        <p:nvPr/>
      </p:nvGrpSpPr>
      <p:grpSpPr>
        <a:xfrm>
          <a:off x="0" y="0"/>
          <a:ext cx="0" cy="0"/>
          <a:chOff x="0" y="0"/>
          <a:chExt cx="0" cy="0"/>
        </a:xfrm>
      </p:grpSpPr>
      <p:sp>
        <p:nvSpPr>
          <p:cNvPr id="12" name="Google Shape;12;p3"/>
          <p:cNvSpPr>
            <a:spLocks noGrp="1"/>
          </p:cNvSpPr>
          <p:nvPr>
            <p:ph type="pic" idx="2"/>
          </p:nvPr>
        </p:nvSpPr>
        <p:spPr>
          <a:xfrm>
            <a:off x="1482015" y="1743751"/>
            <a:ext cx="3377115" cy="336191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68247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0_Пользовательский макет">
  <p:cSld name="20_Пользовательский макет">
    <p:spTree>
      <p:nvGrpSpPr>
        <p:cNvPr id="1" name="Shape 53"/>
        <p:cNvGrpSpPr/>
        <p:nvPr/>
      </p:nvGrpSpPr>
      <p:grpSpPr>
        <a:xfrm>
          <a:off x="0" y="0"/>
          <a:ext cx="0" cy="0"/>
          <a:chOff x="0" y="0"/>
          <a:chExt cx="0" cy="0"/>
        </a:xfrm>
      </p:grpSpPr>
      <p:sp>
        <p:nvSpPr>
          <p:cNvPr id="54" name="Google Shape;54;p24"/>
          <p:cNvSpPr>
            <a:spLocks noGrp="1"/>
          </p:cNvSpPr>
          <p:nvPr>
            <p:ph type="pic" idx="2"/>
          </p:nvPr>
        </p:nvSpPr>
        <p:spPr>
          <a:xfrm>
            <a:off x="0" y="2691864"/>
            <a:ext cx="12192001" cy="416613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24724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1_Пользовательский макет">
  <p:cSld name="21_Пользовательский макет">
    <p:spTree>
      <p:nvGrpSpPr>
        <p:cNvPr id="1" name="Shape 55"/>
        <p:cNvGrpSpPr/>
        <p:nvPr/>
      </p:nvGrpSpPr>
      <p:grpSpPr>
        <a:xfrm>
          <a:off x="0" y="0"/>
          <a:ext cx="0" cy="0"/>
          <a:chOff x="0" y="0"/>
          <a:chExt cx="0" cy="0"/>
        </a:xfrm>
      </p:grpSpPr>
      <p:sp>
        <p:nvSpPr>
          <p:cNvPr id="56" name="Google Shape;56;p25"/>
          <p:cNvSpPr>
            <a:spLocks noGrp="1"/>
          </p:cNvSpPr>
          <p:nvPr>
            <p:ph type="pic" idx="2"/>
          </p:nvPr>
        </p:nvSpPr>
        <p:spPr>
          <a:xfrm>
            <a:off x="0" y="0"/>
            <a:ext cx="12192001" cy="399478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40045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2_Пользовательский макет">
  <p:cSld name="22_Пользовательский макет">
    <p:spTree>
      <p:nvGrpSpPr>
        <p:cNvPr id="1" name="Shape 57"/>
        <p:cNvGrpSpPr/>
        <p:nvPr/>
      </p:nvGrpSpPr>
      <p:grpSpPr>
        <a:xfrm>
          <a:off x="0" y="0"/>
          <a:ext cx="0" cy="0"/>
          <a:chOff x="0" y="0"/>
          <a:chExt cx="0" cy="0"/>
        </a:xfrm>
      </p:grpSpPr>
      <p:sp>
        <p:nvSpPr>
          <p:cNvPr id="58" name="Google Shape;58;p26"/>
          <p:cNvSpPr>
            <a:spLocks noGrp="1"/>
          </p:cNvSpPr>
          <p:nvPr>
            <p:ph type="pic" idx="2"/>
          </p:nvPr>
        </p:nvSpPr>
        <p:spPr>
          <a:xfrm>
            <a:off x="0" y="0"/>
            <a:ext cx="6942667"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67246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4_Пользовательский макет">
  <p:cSld name="24_Пользовательский макет">
    <p:spTree>
      <p:nvGrpSpPr>
        <p:cNvPr id="1" name="Shape 59"/>
        <p:cNvGrpSpPr/>
        <p:nvPr/>
      </p:nvGrpSpPr>
      <p:grpSpPr>
        <a:xfrm>
          <a:off x="0" y="0"/>
          <a:ext cx="0" cy="0"/>
          <a:chOff x="0" y="0"/>
          <a:chExt cx="0" cy="0"/>
        </a:xfrm>
      </p:grpSpPr>
      <p:sp>
        <p:nvSpPr>
          <p:cNvPr id="60" name="Google Shape;60;p27"/>
          <p:cNvSpPr>
            <a:spLocks noGrp="1"/>
          </p:cNvSpPr>
          <p:nvPr>
            <p:ph type="pic" idx="2"/>
          </p:nvPr>
        </p:nvSpPr>
        <p:spPr>
          <a:xfrm>
            <a:off x="5079696" y="0"/>
            <a:ext cx="7112305"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25092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5_Пользовательский макет">
  <p:cSld name="25_Пользовательский макет">
    <p:spTree>
      <p:nvGrpSpPr>
        <p:cNvPr id="1" name="Shape 61"/>
        <p:cNvGrpSpPr/>
        <p:nvPr/>
      </p:nvGrpSpPr>
      <p:grpSpPr>
        <a:xfrm>
          <a:off x="0" y="0"/>
          <a:ext cx="0" cy="0"/>
          <a:chOff x="0" y="0"/>
          <a:chExt cx="0" cy="0"/>
        </a:xfrm>
      </p:grpSpPr>
      <p:sp>
        <p:nvSpPr>
          <p:cNvPr id="62" name="Google Shape;62;p28"/>
          <p:cNvSpPr>
            <a:spLocks noGrp="1"/>
          </p:cNvSpPr>
          <p:nvPr>
            <p:ph type="pic" idx="2"/>
          </p:nvPr>
        </p:nvSpPr>
        <p:spPr>
          <a:xfrm>
            <a:off x="5660770" y="0"/>
            <a:ext cx="653123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93485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6_Пользовательский макет">
  <p:cSld name="26_Пользовательский макет">
    <p:spTree>
      <p:nvGrpSpPr>
        <p:cNvPr id="1" name="Shape 63"/>
        <p:cNvGrpSpPr/>
        <p:nvPr/>
      </p:nvGrpSpPr>
      <p:grpSpPr>
        <a:xfrm>
          <a:off x="0" y="0"/>
          <a:ext cx="0" cy="0"/>
          <a:chOff x="0" y="0"/>
          <a:chExt cx="0" cy="0"/>
        </a:xfrm>
      </p:grpSpPr>
      <p:sp>
        <p:nvSpPr>
          <p:cNvPr id="64" name="Google Shape;64;p29"/>
          <p:cNvSpPr>
            <a:spLocks noGrp="1"/>
          </p:cNvSpPr>
          <p:nvPr>
            <p:ph type="pic" idx="2"/>
          </p:nvPr>
        </p:nvSpPr>
        <p:spPr>
          <a:xfrm>
            <a:off x="0" y="0"/>
            <a:ext cx="645465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26910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7_Пользовательский макет">
  <p:cSld name="27_Пользовательский макет">
    <p:spTree>
      <p:nvGrpSpPr>
        <p:cNvPr id="1" name="Shape 65"/>
        <p:cNvGrpSpPr/>
        <p:nvPr/>
      </p:nvGrpSpPr>
      <p:grpSpPr>
        <a:xfrm>
          <a:off x="0" y="0"/>
          <a:ext cx="0" cy="0"/>
          <a:chOff x="0" y="0"/>
          <a:chExt cx="0" cy="0"/>
        </a:xfrm>
      </p:grpSpPr>
      <p:sp>
        <p:nvSpPr>
          <p:cNvPr id="66" name="Google Shape;66;p30"/>
          <p:cNvSpPr>
            <a:spLocks noGrp="1"/>
          </p:cNvSpPr>
          <p:nvPr>
            <p:ph type="pic" idx="2"/>
          </p:nvPr>
        </p:nvSpPr>
        <p:spPr>
          <a:xfrm>
            <a:off x="-1" y="0"/>
            <a:ext cx="6760339"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35545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8_Пользовательский макет">
  <p:cSld name="28_Пользовательский макет">
    <p:spTree>
      <p:nvGrpSpPr>
        <p:cNvPr id="1" name="Shape 67"/>
        <p:cNvGrpSpPr/>
        <p:nvPr/>
      </p:nvGrpSpPr>
      <p:grpSpPr>
        <a:xfrm>
          <a:off x="0" y="0"/>
          <a:ext cx="0" cy="0"/>
          <a:chOff x="0" y="0"/>
          <a:chExt cx="0" cy="0"/>
        </a:xfrm>
      </p:grpSpPr>
      <p:sp>
        <p:nvSpPr>
          <p:cNvPr id="68" name="Google Shape;68;p31"/>
          <p:cNvSpPr>
            <a:spLocks noGrp="1"/>
          </p:cNvSpPr>
          <p:nvPr>
            <p:ph type="pic" idx="2"/>
          </p:nvPr>
        </p:nvSpPr>
        <p:spPr>
          <a:xfrm>
            <a:off x="4766361" y="0"/>
            <a:ext cx="7425639" cy="649750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27550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9_Пользовательский макет">
  <p:cSld name="39_Пользовательский макет">
    <p:spTree>
      <p:nvGrpSpPr>
        <p:cNvPr id="1" name="Shape 69"/>
        <p:cNvGrpSpPr/>
        <p:nvPr/>
      </p:nvGrpSpPr>
      <p:grpSpPr>
        <a:xfrm>
          <a:off x="0" y="0"/>
          <a:ext cx="0" cy="0"/>
          <a:chOff x="0" y="0"/>
          <a:chExt cx="0" cy="0"/>
        </a:xfrm>
      </p:grpSpPr>
      <p:sp>
        <p:nvSpPr>
          <p:cNvPr id="70" name="Google Shape;70;p32"/>
          <p:cNvSpPr>
            <a:spLocks noGrp="1"/>
          </p:cNvSpPr>
          <p:nvPr>
            <p:ph type="pic" idx="2"/>
          </p:nvPr>
        </p:nvSpPr>
        <p:spPr>
          <a:xfrm>
            <a:off x="4419601" y="2091869"/>
            <a:ext cx="2197100" cy="278417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32"/>
          <p:cNvSpPr>
            <a:spLocks noGrp="1"/>
          </p:cNvSpPr>
          <p:nvPr>
            <p:ph type="pic" idx="3"/>
          </p:nvPr>
        </p:nvSpPr>
        <p:spPr>
          <a:xfrm>
            <a:off x="6870701" y="2091869"/>
            <a:ext cx="2197100" cy="278417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32"/>
          <p:cNvSpPr>
            <a:spLocks noGrp="1"/>
          </p:cNvSpPr>
          <p:nvPr>
            <p:ph type="pic" idx="4"/>
          </p:nvPr>
        </p:nvSpPr>
        <p:spPr>
          <a:xfrm>
            <a:off x="9321801" y="2091869"/>
            <a:ext cx="2197100" cy="278417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47593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2_Пользовательский макет">
  <p:cSld name="42_Пользовательский макет">
    <p:spTree>
      <p:nvGrpSpPr>
        <p:cNvPr id="1" name="Shape 73"/>
        <p:cNvGrpSpPr/>
        <p:nvPr/>
      </p:nvGrpSpPr>
      <p:grpSpPr>
        <a:xfrm>
          <a:off x="0" y="0"/>
          <a:ext cx="0" cy="0"/>
          <a:chOff x="0" y="0"/>
          <a:chExt cx="0" cy="0"/>
        </a:xfrm>
      </p:grpSpPr>
      <p:sp>
        <p:nvSpPr>
          <p:cNvPr id="74" name="Google Shape;74;p33"/>
          <p:cNvSpPr>
            <a:spLocks noGrp="1"/>
          </p:cNvSpPr>
          <p:nvPr>
            <p:ph type="pic" idx="2"/>
          </p:nvPr>
        </p:nvSpPr>
        <p:spPr>
          <a:xfrm>
            <a:off x="7975600" y="1928839"/>
            <a:ext cx="2336800" cy="2706932"/>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33"/>
          <p:cNvSpPr>
            <a:spLocks noGrp="1"/>
          </p:cNvSpPr>
          <p:nvPr>
            <p:ph type="pic" idx="3"/>
          </p:nvPr>
        </p:nvSpPr>
        <p:spPr>
          <a:xfrm>
            <a:off x="1879600" y="1928839"/>
            <a:ext cx="2336800" cy="2706932"/>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06664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Пользовательский макет">
  <p:cSld name="1_Пользовательский макет">
    <p:spTree>
      <p:nvGrpSpPr>
        <p:cNvPr id="1" name="Shape 13"/>
        <p:cNvGrpSpPr/>
        <p:nvPr/>
      </p:nvGrpSpPr>
      <p:grpSpPr>
        <a:xfrm>
          <a:off x="0" y="0"/>
          <a:ext cx="0" cy="0"/>
          <a:chOff x="0" y="0"/>
          <a:chExt cx="0" cy="0"/>
        </a:xfrm>
      </p:grpSpPr>
      <p:sp>
        <p:nvSpPr>
          <p:cNvPr id="14" name="Google Shape;14;p4"/>
          <p:cNvSpPr>
            <a:spLocks noGrp="1"/>
          </p:cNvSpPr>
          <p:nvPr>
            <p:ph type="pic" idx="2"/>
          </p:nvPr>
        </p:nvSpPr>
        <p:spPr>
          <a:xfrm>
            <a:off x="1455512" y="1482607"/>
            <a:ext cx="3377114" cy="38884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0271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3_Пользовательский макет">
  <p:cSld name="33_Пользовательский макет">
    <p:spTree>
      <p:nvGrpSpPr>
        <p:cNvPr id="1" name="Shape 76"/>
        <p:cNvGrpSpPr/>
        <p:nvPr/>
      </p:nvGrpSpPr>
      <p:grpSpPr>
        <a:xfrm>
          <a:off x="0" y="0"/>
          <a:ext cx="0" cy="0"/>
          <a:chOff x="0" y="0"/>
          <a:chExt cx="0" cy="0"/>
        </a:xfrm>
      </p:grpSpPr>
      <p:sp>
        <p:nvSpPr>
          <p:cNvPr id="77" name="Google Shape;77;p34"/>
          <p:cNvSpPr>
            <a:spLocks noGrp="1"/>
          </p:cNvSpPr>
          <p:nvPr>
            <p:ph type="pic" idx="2"/>
          </p:nvPr>
        </p:nvSpPr>
        <p:spPr>
          <a:xfrm>
            <a:off x="0" y="0"/>
            <a:ext cx="304800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34"/>
          <p:cNvSpPr>
            <a:spLocks noGrp="1"/>
          </p:cNvSpPr>
          <p:nvPr>
            <p:ph type="pic" idx="3"/>
          </p:nvPr>
        </p:nvSpPr>
        <p:spPr>
          <a:xfrm>
            <a:off x="3048000" y="0"/>
            <a:ext cx="304800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4"/>
          <p:cNvSpPr>
            <a:spLocks noGrp="1"/>
          </p:cNvSpPr>
          <p:nvPr>
            <p:ph type="pic" idx="4"/>
          </p:nvPr>
        </p:nvSpPr>
        <p:spPr>
          <a:xfrm>
            <a:off x="6096000" y="0"/>
            <a:ext cx="304800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34"/>
          <p:cNvSpPr>
            <a:spLocks noGrp="1"/>
          </p:cNvSpPr>
          <p:nvPr>
            <p:ph type="pic" idx="5"/>
          </p:nvPr>
        </p:nvSpPr>
        <p:spPr>
          <a:xfrm>
            <a:off x="9144000" y="0"/>
            <a:ext cx="304800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31099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4_Пользовательский макет">
  <p:cSld name="44_Пользовательский макет">
    <p:spTree>
      <p:nvGrpSpPr>
        <p:cNvPr id="1" name="Shape 81"/>
        <p:cNvGrpSpPr/>
        <p:nvPr/>
      </p:nvGrpSpPr>
      <p:grpSpPr>
        <a:xfrm>
          <a:off x="0" y="0"/>
          <a:ext cx="0" cy="0"/>
          <a:chOff x="0" y="0"/>
          <a:chExt cx="0" cy="0"/>
        </a:xfrm>
      </p:grpSpPr>
      <p:sp>
        <p:nvSpPr>
          <p:cNvPr id="82" name="Google Shape;82;p35"/>
          <p:cNvSpPr>
            <a:spLocks noGrp="1"/>
          </p:cNvSpPr>
          <p:nvPr>
            <p:ph type="pic" idx="2"/>
          </p:nvPr>
        </p:nvSpPr>
        <p:spPr>
          <a:xfrm>
            <a:off x="455688" y="1991463"/>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35"/>
          <p:cNvSpPr>
            <a:spLocks noGrp="1"/>
          </p:cNvSpPr>
          <p:nvPr>
            <p:ph type="pic" idx="3"/>
          </p:nvPr>
        </p:nvSpPr>
        <p:spPr>
          <a:xfrm>
            <a:off x="455688" y="3510556"/>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35"/>
          <p:cNvSpPr>
            <a:spLocks noGrp="1"/>
          </p:cNvSpPr>
          <p:nvPr>
            <p:ph type="pic" idx="4"/>
          </p:nvPr>
        </p:nvSpPr>
        <p:spPr>
          <a:xfrm>
            <a:off x="455688" y="5029650"/>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5"/>
          <p:cNvSpPr>
            <a:spLocks noGrp="1"/>
          </p:cNvSpPr>
          <p:nvPr>
            <p:ph type="pic" idx="5"/>
          </p:nvPr>
        </p:nvSpPr>
        <p:spPr>
          <a:xfrm>
            <a:off x="4248755" y="1991463"/>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35"/>
          <p:cNvSpPr>
            <a:spLocks noGrp="1"/>
          </p:cNvSpPr>
          <p:nvPr>
            <p:ph type="pic" idx="6"/>
          </p:nvPr>
        </p:nvSpPr>
        <p:spPr>
          <a:xfrm>
            <a:off x="4248755" y="3510556"/>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35"/>
          <p:cNvSpPr>
            <a:spLocks noGrp="1"/>
          </p:cNvSpPr>
          <p:nvPr>
            <p:ph type="pic" idx="7"/>
          </p:nvPr>
        </p:nvSpPr>
        <p:spPr>
          <a:xfrm>
            <a:off x="8041822" y="1991463"/>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35"/>
          <p:cNvSpPr>
            <a:spLocks noGrp="1"/>
          </p:cNvSpPr>
          <p:nvPr>
            <p:ph type="pic" idx="8"/>
          </p:nvPr>
        </p:nvSpPr>
        <p:spPr>
          <a:xfrm>
            <a:off x="8041822" y="3510556"/>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35"/>
          <p:cNvSpPr>
            <a:spLocks noGrp="1"/>
          </p:cNvSpPr>
          <p:nvPr>
            <p:ph type="pic" idx="9"/>
          </p:nvPr>
        </p:nvSpPr>
        <p:spPr>
          <a:xfrm>
            <a:off x="8041822" y="5029650"/>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35"/>
          <p:cNvSpPr>
            <a:spLocks noGrp="1"/>
          </p:cNvSpPr>
          <p:nvPr>
            <p:ph type="pic" idx="13"/>
          </p:nvPr>
        </p:nvSpPr>
        <p:spPr>
          <a:xfrm>
            <a:off x="4248755" y="5029650"/>
            <a:ext cx="1277257" cy="12768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01315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9_Пользовательский макет">
  <p:cSld name="49_Пользовательский макет">
    <p:spTree>
      <p:nvGrpSpPr>
        <p:cNvPr id="1" name="Shape 91"/>
        <p:cNvGrpSpPr/>
        <p:nvPr/>
      </p:nvGrpSpPr>
      <p:grpSpPr>
        <a:xfrm>
          <a:off x="0" y="0"/>
          <a:ext cx="0" cy="0"/>
          <a:chOff x="0" y="0"/>
          <a:chExt cx="0" cy="0"/>
        </a:xfrm>
      </p:grpSpPr>
      <p:sp>
        <p:nvSpPr>
          <p:cNvPr id="92" name="Google Shape;92;p36"/>
          <p:cNvSpPr>
            <a:spLocks noGrp="1"/>
          </p:cNvSpPr>
          <p:nvPr>
            <p:ph type="pic" idx="2"/>
          </p:nvPr>
        </p:nvSpPr>
        <p:spPr>
          <a:xfrm>
            <a:off x="1167955" y="2407893"/>
            <a:ext cx="1314437" cy="1315257"/>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36"/>
          <p:cNvSpPr>
            <a:spLocks noGrp="1"/>
          </p:cNvSpPr>
          <p:nvPr>
            <p:ph type="pic" idx="3"/>
          </p:nvPr>
        </p:nvSpPr>
        <p:spPr>
          <a:xfrm>
            <a:off x="4027562" y="2407893"/>
            <a:ext cx="1314437" cy="1315257"/>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36"/>
          <p:cNvSpPr>
            <a:spLocks noGrp="1"/>
          </p:cNvSpPr>
          <p:nvPr>
            <p:ph type="pic" idx="4"/>
          </p:nvPr>
        </p:nvSpPr>
        <p:spPr>
          <a:xfrm>
            <a:off x="6891030" y="2407893"/>
            <a:ext cx="1314437" cy="1315257"/>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p36"/>
          <p:cNvSpPr>
            <a:spLocks noGrp="1"/>
          </p:cNvSpPr>
          <p:nvPr>
            <p:ph type="pic" idx="5"/>
          </p:nvPr>
        </p:nvSpPr>
        <p:spPr>
          <a:xfrm>
            <a:off x="9756544" y="2407893"/>
            <a:ext cx="1314437" cy="1315257"/>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05649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0_Пользовательский макет">
  <p:cSld name="50_Пользовательский макет">
    <p:spTree>
      <p:nvGrpSpPr>
        <p:cNvPr id="1" name="Shape 96"/>
        <p:cNvGrpSpPr/>
        <p:nvPr/>
      </p:nvGrpSpPr>
      <p:grpSpPr>
        <a:xfrm>
          <a:off x="0" y="0"/>
          <a:ext cx="0" cy="0"/>
          <a:chOff x="0" y="0"/>
          <a:chExt cx="0" cy="0"/>
        </a:xfrm>
      </p:grpSpPr>
      <p:sp>
        <p:nvSpPr>
          <p:cNvPr id="97" name="Google Shape;97;p37"/>
          <p:cNvSpPr>
            <a:spLocks noGrp="1"/>
          </p:cNvSpPr>
          <p:nvPr>
            <p:ph type="pic" idx="2"/>
          </p:nvPr>
        </p:nvSpPr>
        <p:spPr>
          <a:xfrm>
            <a:off x="844448"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37"/>
          <p:cNvSpPr>
            <a:spLocks noGrp="1"/>
          </p:cNvSpPr>
          <p:nvPr>
            <p:ph type="pic" idx="3"/>
          </p:nvPr>
        </p:nvSpPr>
        <p:spPr>
          <a:xfrm>
            <a:off x="2163581"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37"/>
          <p:cNvSpPr>
            <a:spLocks noGrp="1"/>
          </p:cNvSpPr>
          <p:nvPr>
            <p:ph type="pic" idx="4"/>
          </p:nvPr>
        </p:nvSpPr>
        <p:spPr>
          <a:xfrm>
            <a:off x="3482716"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37"/>
          <p:cNvSpPr>
            <a:spLocks noGrp="1"/>
          </p:cNvSpPr>
          <p:nvPr>
            <p:ph type="pic" idx="5"/>
          </p:nvPr>
        </p:nvSpPr>
        <p:spPr>
          <a:xfrm>
            <a:off x="4801849"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37"/>
          <p:cNvSpPr>
            <a:spLocks noGrp="1"/>
          </p:cNvSpPr>
          <p:nvPr>
            <p:ph type="pic" idx="6"/>
          </p:nvPr>
        </p:nvSpPr>
        <p:spPr>
          <a:xfrm>
            <a:off x="844448"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7"/>
          <p:cNvSpPr>
            <a:spLocks noGrp="1"/>
          </p:cNvSpPr>
          <p:nvPr>
            <p:ph type="pic" idx="7"/>
          </p:nvPr>
        </p:nvSpPr>
        <p:spPr>
          <a:xfrm>
            <a:off x="2163581"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7"/>
          <p:cNvSpPr>
            <a:spLocks noGrp="1"/>
          </p:cNvSpPr>
          <p:nvPr>
            <p:ph type="pic" idx="8"/>
          </p:nvPr>
        </p:nvSpPr>
        <p:spPr>
          <a:xfrm>
            <a:off x="3482716"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37"/>
          <p:cNvSpPr>
            <a:spLocks noGrp="1"/>
          </p:cNvSpPr>
          <p:nvPr>
            <p:ph type="pic" idx="9"/>
          </p:nvPr>
        </p:nvSpPr>
        <p:spPr>
          <a:xfrm>
            <a:off x="4801849"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37"/>
          <p:cNvSpPr>
            <a:spLocks noGrp="1"/>
          </p:cNvSpPr>
          <p:nvPr>
            <p:ph type="pic" idx="13"/>
          </p:nvPr>
        </p:nvSpPr>
        <p:spPr>
          <a:xfrm>
            <a:off x="6120984"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37"/>
          <p:cNvSpPr>
            <a:spLocks noGrp="1"/>
          </p:cNvSpPr>
          <p:nvPr>
            <p:ph type="pic" idx="14"/>
          </p:nvPr>
        </p:nvSpPr>
        <p:spPr>
          <a:xfrm>
            <a:off x="7440117"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37"/>
          <p:cNvSpPr>
            <a:spLocks noGrp="1"/>
          </p:cNvSpPr>
          <p:nvPr>
            <p:ph type="pic" idx="15"/>
          </p:nvPr>
        </p:nvSpPr>
        <p:spPr>
          <a:xfrm>
            <a:off x="8759252"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37"/>
          <p:cNvSpPr>
            <a:spLocks noGrp="1"/>
          </p:cNvSpPr>
          <p:nvPr>
            <p:ph type="pic" idx="16"/>
          </p:nvPr>
        </p:nvSpPr>
        <p:spPr>
          <a:xfrm>
            <a:off x="10078385" y="348717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37"/>
          <p:cNvSpPr>
            <a:spLocks noGrp="1"/>
          </p:cNvSpPr>
          <p:nvPr>
            <p:ph type="pic" idx="17"/>
          </p:nvPr>
        </p:nvSpPr>
        <p:spPr>
          <a:xfrm>
            <a:off x="6120984"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37"/>
          <p:cNvSpPr>
            <a:spLocks noGrp="1"/>
          </p:cNvSpPr>
          <p:nvPr>
            <p:ph type="pic" idx="18"/>
          </p:nvPr>
        </p:nvSpPr>
        <p:spPr>
          <a:xfrm>
            <a:off x="7440117"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37"/>
          <p:cNvSpPr>
            <a:spLocks noGrp="1"/>
          </p:cNvSpPr>
          <p:nvPr>
            <p:ph type="pic" idx="19"/>
          </p:nvPr>
        </p:nvSpPr>
        <p:spPr>
          <a:xfrm>
            <a:off x="8759252"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37"/>
          <p:cNvSpPr>
            <a:spLocks noGrp="1"/>
          </p:cNvSpPr>
          <p:nvPr>
            <p:ph type="pic" idx="20"/>
          </p:nvPr>
        </p:nvSpPr>
        <p:spPr>
          <a:xfrm>
            <a:off x="10078385" y="2168245"/>
            <a:ext cx="1269167" cy="1268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81496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51_Пользовательский макет">
  <p:cSld name="51_Пользовательский макет">
    <p:spTree>
      <p:nvGrpSpPr>
        <p:cNvPr id="1" name="Shape 113"/>
        <p:cNvGrpSpPr/>
        <p:nvPr/>
      </p:nvGrpSpPr>
      <p:grpSpPr>
        <a:xfrm>
          <a:off x="0" y="0"/>
          <a:ext cx="0" cy="0"/>
          <a:chOff x="0" y="0"/>
          <a:chExt cx="0" cy="0"/>
        </a:xfrm>
      </p:grpSpPr>
      <p:sp>
        <p:nvSpPr>
          <p:cNvPr id="114" name="Google Shape;114;p38"/>
          <p:cNvSpPr>
            <a:spLocks noGrp="1"/>
          </p:cNvSpPr>
          <p:nvPr>
            <p:ph type="pic" idx="2"/>
          </p:nvPr>
        </p:nvSpPr>
        <p:spPr>
          <a:xfrm>
            <a:off x="1146709" y="198331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38"/>
          <p:cNvSpPr>
            <a:spLocks noGrp="1"/>
          </p:cNvSpPr>
          <p:nvPr>
            <p:ph type="pic" idx="3"/>
          </p:nvPr>
        </p:nvSpPr>
        <p:spPr>
          <a:xfrm>
            <a:off x="3175383" y="198331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38"/>
          <p:cNvSpPr>
            <a:spLocks noGrp="1"/>
          </p:cNvSpPr>
          <p:nvPr>
            <p:ph type="pic" idx="4"/>
          </p:nvPr>
        </p:nvSpPr>
        <p:spPr>
          <a:xfrm>
            <a:off x="5204057" y="198331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38"/>
          <p:cNvSpPr>
            <a:spLocks noGrp="1"/>
          </p:cNvSpPr>
          <p:nvPr>
            <p:ph type="pic" idx="5"/>
          </p:nvPr>
        </p:nvSpPr>
        <p:spPr>
          <a:xfrm>
            <a:off x="7232731" y="198331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8"/>
          <p:cNvSpPr>
            <a:spLocks noGrp="1"/>
          </p:cNvSpPr>
          <p:nvPr>
            <p:ph type="pic" idx="6"/>
          </p:nvPr>
        </p:nvSpPr>
        <p:spPr>
          <a:xfrm>
            <a:off x="9261405" y="198331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8"/>
          <p:cNvSpPr>
            <a:spLocks noGrp="1"/>
          </p:cNvSpPr>
          <p:nvPr>
            <p:ph type="pic" idx="7"/>
          </p:nvPr>
        </p:nvSpPr>
        <p:spPr>
          <a:xfrm>
            <a:off x="1146709" y="406337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38"/>
          <p:cNvSpPr>
            <a:spLocks noGrp="1"/>
          </p:cNvSpPr>
          <p:nvPr>
            <p:ph type="pic" idx="8"/>
          </p:nvPr>
        </p:nvSpPr>
        <p:spPr>
          <a:xfrm>
            <a:off x="3175383" y="406337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38"/>
          <p:cNvSpPr>
            <a:spLocks noGrp="1"/>
          </p:cNvSpPr>
          <p:nvPr>
            <p:ph type="pic" idx="9"/>
          </p:nvPr>
        </p:nvSpPr>
        <p:spPr>
          <a:xfrm>
            <a:off x="5204057" y="406337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38"/>
          <p:cNvSpPr>
            <a:spLocks noGrp="1"/>
          </p:cNvSpPr>
          <p:nvPr>
            <p:ph type="pic" idx="13"/>
          </p:nvPr>
        </p:nvSpPr>
        <p:spPr>
          <a:xfrm>
            <a:off x="7232731" y="406337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38"/>
          <p:cNvSpPr>
            <a:spLocks noGrp="1"/>
          </p:cNvSpPr>
          <p:nvPr>
            <p:ph type="pic" idx="14"/>
          </p:nvPr>
        </p:nvSpPr>
        <p:spPr>
          <a:xfrm>
            <a:off x="9261405" y="4063373"/>
            <a:ext cx="1783887" cy="169307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07816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52_Пользовательский макет">
  <p:cSld name="52_Пользовательский макет">
    <p:spTree>
      <p:nvGrpSpPr>
        <p:cNvPr id="1" name="Shape 124"/>
        <p:cNvGrpSpPr/>
        <p:nvPr/>
      </p:nvGrpSpPr>
      <p:grpSpPr>
        <a:xfrm>
          <a:off x="0" y="0"/>
          <a:ext cx="0" cy="0"/>
          <a:chOff x="0" y="0"/>
          <a:chExt cx="0" cy="0"/>
        </a:xfrm>
      </p:grpSpPr>
      <p:sp>
        <p:nvSpPr>
          <p:cNvPr id="125" name="Google Shape;125;p39"/>
          <p:cNvSpPr>
            <a:spLocks noGrp="1"/>
          </p:cNvSpPr>
          <p:nvPr>
            <p:ph type="pic" idx="2"/>
          </p:nvPr>
        </p:nvSpPr>
        <p:spPr>
          <a:xfrm>
            <a:off x="0" y="0"/>
            <a:ext cx="12192001" cy="27523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9"/>
          <p:cNvSpPr>
            <a:spLocks noGrp="1"/>
          </p:cNvSpPr>
          <p:nvPr>
            <p:ph type="pic" idx="3"/>
          </p:nvPr>
        </p:nvSpPr>
        <p:spPr>
          <a:xfrm>
            <a:off x="4927600" y="1965951"/>
            <a:ext cx="2336800" cy="2706932"/>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42428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3_Пользовательский макет">
  <p:cSld name="53_Пользовательский макет">
    <p:spTree>
      <p:nvGrpSpPr>
        <p:cNvPr id="1" name="Shape 127"/>
        <p:cNvGrpSpPr/>
        <p:nvPr/>
      </p:nvGrpSpPr>
      <p:grpSpPr>
        <a:xfrm>
          <a:off x="0" y="0"/>
          <a:ext cx="0" cy="0"/>
          <a:chOff x="0" y="0"/>
          <a:chExt cx="0" cy="0"/>
        </a:xfrm>
      </p:grpSpPr>
      <p:sp>
        <p:nvSpPr>
          <p:cNvPr id="128" name="Google Shape;128;p40"/>
          <p:cNvSpPr>
            <a:spLocks noGrp="1"/>
          </p:cNvSpPr>
          <p:nvPr>
            <p:ph type="pic" idx="2"/>
          </p:nvPr>
        </p:nvSpPr>
        <p:spPr>
          <a:xfrm>
            <a:off x="4330597" y="1968712"/>
            <a:ext cx="1675767" cy="189149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40"/>
          <p:cNvSpPr>
            <a:spLocks noGrp="1"/>
          </p:cNvSpPr>
          <p:nvPr>
            <p:ph type="pic" idx="3"/>
          </p:nvPr>
        </p:nvSpPr>
        <p:spPr>
          <a:xfrm>
            <a:off x="8249454" y="1968712"/>
            <a:ext cx="1675767" cy="189149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40"/>
          <p:cNvSpPr>
            <a:spLocks noGrp="1"/>
          </p:cNvSpPr>
          <p:nvPr>
            <p:ph type="pic" idx="4"/>
          </p:nvPr>
        </p:nvSpPr>
        <p:spPr>
          <a:xfrm>
            <a:off x="4330597" y="4203568"/>
            <a:ext cx="1675767" cy="189149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40"/>
          <p:cNvSpPr>
            <a:spLocks noGrp="1"/>
          </p:cNvSpPr>
          <p:nvPr>
            <p:ph type="pic" idx="5"/>
          </p:nvPr>
        </p:nvSpPr>
        <p:spPr>
          <a:xfrm>
            <a:off x="8249454" y="4203568"/>
            <a:ext cx="1675767" cy="189149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92797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54_Пользовательский макет">
  <p:cSld name="54_Пользовательский макет">
    <p:spTree>
      <p:nvGrpSpPr>
        <p:cNvPr id="1" name="Shape 132"/>
        <p:cNvGrpSpPr/>
        <p:nvPr/>
      </p:nvGrpSpPr>
      <p:grpSpPr>
        <a:xfrm>
          <a:off x="0" y="0"/>
          <a:ext cx="0" cy="0"/>
          <a:chOff x="0" y="0"/>
          <a:chExt cx="0" cy="0"/>
        </a:xfrm>
      </p:grpSpPr>
      <p:sp>
        <p:nvSpPr>
          <p:cNvPr id="133" name="Google Shape;133;p41"/>
          <p:cNvSpPr>
            <a:spLocks noGrp="1"/>
          </p:cNvSpPr>
          <p:nvPr>
            <p:ph type="pic" idx="2"/>
          </p:nvPr>
        </p:nvSpPr>
        <p:spPr>
          <a:xfrm>
            <a:off x="1767720" y="2368459"/>
            <a:ext cx="1623785" cy="1624799"/>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41"/>
          <p:cNvSpPr>
            <a:spLocks noGrp="1"/>
          </p:cNvSpPr>
          <p:nvPr>
            <p:ph type="pic" idx="3"/>
          </p:nvPr>
        </p:nvSpPr>
        <p:spPr>
          <a:xfrm>
            <a:off x="4109358" y="2368459"/>
            <a:ext cx="1623785" cy="1624799"/>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41"/>
          <p:cNvSpPr>
            <a:spLocks noGrp="1"/>
          </p:cNvSpPr>
          <p:nvPr>
            <p:ph type="pic" idx="4"/>
          </p:nvPr>
        </p:nvSpPr>
        <p:spPr>
          <a:xfrm>
            <a:off x="6450996" y="2368459"/>
            <a:ext cx="1623785" cy="1624799"/>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41"/>
          <p:cNvSpPr>
            <a:spLocks noGrp="1"/>
          </p:cNvSpPr>
          <p:nvPr>
            <p:ph type="pic" idx="5"/>
          </p:nvPr>
        </p:nvSpPr>
        <p:spPr>
          <a:xfrm>
            <a:off x="8792635" y="2368459"/>
            <a:ext cx="1623785" cy="1624799"/>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6835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5_Пользовательский макет">
  <p:cSld name="55_Пользовательский макет">
    <p:spTree>
      <p:nvGrpSpPr>
        <p:cNvPr id="1" name="Shape 137"/>
        <p:cNvGrpSpPr/>
        <p:nvPr/>
      </p:nvGrpSpPr>
      <p:grpSpPr>
        <a:xfrm>
          <a:off x="0" y="0"/>
          <a:ext cx="0" cy="0"/>
          <a:chOff x="0" y="0"/>
          <a:chExt cx="0" cy="0"/>
        </a:xfrm>
      </p:grpSpPr>
      <p:sp>
        <p:nvSpPr>
          <p:cNvPr id="138" name="Google Shape;138;p42"/>
          <p:cNvSpPr>
            <a:spLocks noGrp="1"/>
          </p:cNvSpPr>
          <p:nvPr>
            <p:ph type="pic" idx="2"/>
          </p:nvPr>
        </p:nvSpPr>
        <p:spPr>
          <a:xfrm>
            <a:off x="5350932" y="0"/>
            <a:ext cx="528320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74846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6_Пользовательский макет">
  <p:cSld name="56_Пользовательский макет">
    <p:spTree>
      <p:nvGrpSpPr>
        <p:cNvPr id="1" name="Shape 139"/>
        <p:cNvGrpSpPr/>
        <p:nvPr/>
      </p:nvGrpSpPr>
      <p:grpSpPr>
        <a:xfrm>
          <a:off x="0" y="0"/>
          <a:ext cx="0" cy="0"/>
          <a:chOff x="0" y="0"/>
          <a:chExt cx="0" cy="0"/>
        </a:xfrm>
      </p:grpSpPr>
      <p:sp>
        <p:nvSpPr>
          <p:cNvPr id="140" name="Google Shape;140;p43"/>
          <p:cNvSpPr>
            <a:spLocks noGrp="1"/>
          </p:cNvSpPr>
          <p:nvPr>
            <p:ph type="pic" idx="2"/>
          </p:nvPr>
        </p:nvSpPr>
        <p:spPr>
          <a:xfrm>
            <a:off x="6908799" y="0"/>
            <a:ext cx="528320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04712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Пользовательский макет">
  <p:cSld name="2_Пользовательский макет">
    <p:spTree>
      <p:nvGrpSpPr>
        <p:cNvPr id="1" name="Shape 15"/>
        <p:cNvGrpSpPr/>
        <p:nvPr/>
      </p:nvGrpSpPr>
      <p:grpSpPr>
        <a:xfrm>
          <a:off x="0" y="0"/>
          <a:ext cx="0" cy="0"/>
          <a:chOff x="0" y="0"/>
          <a:chExt cx="0" cy="0"/>
        </a:xfrm>
      </p:grpSpPr>
      <p:sp>
        <p:nvSpPr>
          <p:cNvPr id="16" name="Google Shape;16;p5"/>
          <p:cNvSpPr>
            <a:spLocks noGrp="1"/>
          </p:cNvSpPr>
          <p:nvPr>
            <p:ph type="pic" idx="2"/>
          </p:nvPr>
        </p:nvSpPr>
        <p:spPr>
          <a:xfrm>
            <a:off x="4031708" y="761358"/>
            <a:ext cx="4128585" cy="278254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394141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7_Пользовательский макет">
  <p:cSld name="57_Пользовательский макет">
    <p:spTree>
      <p:nvGrpSpPr>
        <p:cNvPr id="1" name="Shape 141"/>
        <p:cNvGrpSpPr/>
        <p:nvPr/>
      </p:nvGrpSpPr>
      <p:grpSpPr>
        <a:xfrm>
          <a:off x="0" y="0"/>
          <a:ext cx="0" cy="0"/>
          <a:chOff x="0" y="0"/>
          <a:chExt cx="0" cy="0"/>
        </a:xfrm>
      </p:grpSpPr>
      <p:sp>
        <p:nvSpPr>
          <p:cNvPr id="142" name="Google Shape;142;p44"/>
          <p:cNvSpPr>
            <a:spLocks noGrp="1"/>
          </p:cNvSpPr>
          <p:nvPr>
            <p:ph type="pic" idx="2"/>
          </p:nvPr>
        </p:nvSpPr>
        <p:spPr>
          <a:xfrm>
            <a:off x="0" y="1981953"/>
            <a:ext cx="2438400" cy="24380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44"/>
          <p:cNvSpPr>
            <a:spLocks noGrp="1"/>
          </p:cNvSpPr>
          <p:nvPr>
            <p:ph type="pic" idx="3"/>
          </p:nvPr>
        </p:nvSpPr>
        <p:spPr>
          <a:xfrm>
            <a:off x="4876800" y="1981953"/>
            <a:ext cx="2438400" cy="24380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44"/>
          <p:cNvSpPr>
            <a:spLocks noGrp="1"/>
          </p:cNvSpPr>
          <p:nvPr>
            <p:ph type="pic" idx="4"/>
          </p:nvPr>
        </p:nvSpPr>
        <p:spPr>
          <a:xfrm>
            <a:off x="9753600" y="1981953"/>
            <a:ext cx="2438400" cy="24380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44"/>
          <p:cNvSpPr>
            <a:spLocks noGrp="1"/>
          </p:cNvSpPr>
          <p:nvPr>
            <p:ph type="pic" idx="5"/>
          </p:nvPr>
        </p:nvSpPr>
        <p:spPr>
          <a:xfrm>
            <a:off x="2438400" y="4419976"/>
            <a:ext cx="2438400" cy="24380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44"/>
          <p:cNvSpPr>
            <a:spLocks noGrp="1"/>
          </p:cNvSpPr>
          <p:nvPr>
            <p:ph type="pic" idx="6"/>
          </p:nvPr>
        </p:nvSpPr>
        <p:spPr>
          <a:xfrm>
            <a:off x="7315200" y="4419976"/>
            <a:ext cx="2438400" cy="24380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028667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4_Пользовательский макет">
  <p:cSld name="34_Пользовательский макет">
    <p:spTree>
      <p:nvGrpSpPr>
        <p:cNvPr id="1" name="Shape 147"/>
        <p:cNvGrpSpPr/>
        <p:nvPr/>
      </p:nvGrpSpPr>
      <p:grpSpPr>
        <a:xfrm>
          <a:off x="0" y="0"/>
          <a:ext cx="0" cy="0"/>
          <a:chOff x="0" y="0"/>
          <a:chExt cx="0" cy="0"/>
        </a:xfrm>
      </p:grpSpPr>
      <p:sp>
        <p:nvSpPr>
          <p:cNvPr id="148" name="Google Shape;148;p45"/>
          <p:cNvSpPr>
            <a:spLocks noGrp="1"/>
          </p:cNvSpPr>
          <p:nvPr>
            <p:ph type="pic" idx="2"/>
          </p:nvPr>
        </p:nvSpPr>
        <p:spPr>
          <a:xfrm>
            <a:off x="774096" y="2167132"/>
            <a:ext cx="2409371" cy="2408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45"/>
          <p:cNvSpPr>
            <a:spLocks noGrp="1"/>
          </p:cNvSpPr>
          <p:nvPr>
            <p:ph type="pic" idx="3"/>
          </p:nvPr>
        </p:nvSpPr>
        <p:spPr>
          <a:xfrm>
            <a:off x="6328228" y="2167132"/>
            <a:ext cx="2409371" cy="2408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70963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9_Пользовательский макет">
  <p:cSld name="59_Пользовательский макет">
    <p:spTree>
      <p:nvGrpSpPr>
        <p:cNvPr id="1" name="Shape 150"/>
        <p:cNvGrpSpPr/>
        <p:nvPr/>
      </p:nvGrpSpPr>
      <p:grpSpPr>
        <a:xfrm>
          <a:off x="0" y="0"/>
          <a:ext cx="0" cy="0"/>
          <a:chOff x="0" y="0"/>
          <a:chExt cx="0" cy="0"/>
        </a:xfrm>
      </p:grpSpPr>
      <p:sp>
        <p:nvSpPr>
          <p:cNvPr id="151" name="Google Shape;151;p46"/>
          <p:cNvSpPr>
            <a:spLocks noGrp="1"/>
          </p:cNvSpPr>
          <p:nvPr>
            <p:ph type="pic" idx="2"/>
          </p:nvPr>
        </p:nvSpPr>
        <p:spPr>
          <a:xfrm>
            <a:off x="0" y="2282891"/>
            <a:ext cx="2438400" cy="218364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p46"/>
          <p:cNvSpPr>
            <a:spLocks noGrp="1"/>
          </p:cNvSpPr>
          <p:nvPr>
            <p:ph type="pic" idx="3"/>
          </p:nvPr>
        </p:nvSpPr>
        <p:spPr>
          <a:xfrm>
            <a:off x="4876800" y="2282891"/>
            <a:ext cx="2438400" cy="218364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46"/>
          <p:cNvSpPr>
            <a:spLocks noGrp="1"/>
          </p:cNvSpPr>
          <p:nvPr>
            <p:ph type="pic" idx="4"/>
          </p:nvPr>
        </p:nvSpPr>
        <p:spPr>
          <a:xfrm>
            <a:off x="9753600" y="2282891"/>
            <a:ext cx="2438400" cy="218364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299468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71_Пользовательский макет">
  <p:cSld name="71_Пользовательский макет">
    <p:spTree>
      <p:nvGrpSpPr>
        <p:cNvPr id="1" name="Shape 154"/>
        <p:cNvGrpSpPr/>
        <p:nvPr/>
      </p:nvGrpSpPr>
      <p:grpSpPr>
        <a:xfrm>
          <a:off x="0" y="0"/>
          <a:ext cx="0" cy="0"/>
          <a:chOff x="0" y="0"/>
          <a:chExt cx="0" cy="0"/>
        </a:xfrm>
      </p:grpSpPr>
      <p:sp>
        <p:nvSpPr>
          <p:cNvPr id="155" name="Google Shape;155;p47"/>
          <p:cNvSpPr>
            <a:spLocks noGrp="1"/>
          </p:cNvSpPr>
          <p:nvPr>
            <p:ph type="pic" idx="2"/>
          </p:nvPr>
        </p:nvSpPr>
        <p:spPr>
          <a:xfrm>
            <a:off x="822010" y="1014680"/>
            <a:ext cx="2146300" cy="2147639"/>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7699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0_Пользовательский макет">
  <p:cSld name="60_Пользовательский макет">
    <p:spTree>
      <p:nvGrpSpPr>
        <p:cNvPr id="1" name="Shape 156"/>
        <p:cNvGrpSpPr/>
        <p:nvPr/>
      </p:nvGrpSpPr>
      <p:grpSpPr>
        <a:xfrm>
          <a:off x="0" y="0"/>
          <a:ext cx="0" cy="0"/>
          <a:chOff x="0" y="0"/>
          <a:chExt cx="0" cy="0"/>
        </a:xfrm>
      </p:grpSpPr>
      <p:sp>
        <p:nvSpPr>
          <p:cNvPr id="157" name="Google Shape;157;p48"/>
          <p:cNvSpPr>
            <a:spLocks noGrp="1"/>
          </p:cNvSpPr>
          <p:nvPr>
            <p:ph type="pic" idx="2"/>
          </p:nvPr>
        </p:nvSpPr>
        <p:spPr>
          <a:xfrm>
            <a:off x="0" y="0"/>
            <a:ext cx="12192001" cy="27523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48"/>
          <p:cNvSpPr>
            <a:spLocks noGrp="1"/>
          </p:cNvSpPr>
          <p:nvPr>
            <p:ph type="pic" idx="3"/>
          </p:nvPr>
        </p:nvSpPr>
        <p:spPr>
          <a:xfrm>
            <a:off x="889000" y="1965951"/>
            <a:ext cx="2336800" cy="2706932"/>
          </a:xfrm>
          <a:prstGeom prst="rect">
            <a:avLst/>
          </a:prstGeom>
          <a:solidFill>
            <a:schemeClr val="dk1">
              <a:alpha val="11372"/>
            </a:scheme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98122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1_Пользовательский макет">
  <p:cSld name="61_Пользовательский макет">
    <p:spTree>
      <p:nvGrpSpPr>
        <p:cNvPr id="1" name="Shape 159"/>
        <p:cNvGrpSpPr/>
        <p:nvPr/>
      </p:nvGrpSpPr>
      <p:grpSpPr>
        <a:xfrm>
          <a:off x="0" y="0"/>
          <a:ext cx="0" cy="0"/>
          <a:chOff x="0" y="0"/>
          <a:chExt cx="0" cy="0"/>
        </a:xfrm>
      </p:grpSpPr>
      <p:sp>
        <p:nvSpPr>
          <p:cNvPr id="160" name="Google Shape;160;p49"/>
          <p:cNvSpPr>
            <a:spLocks noGrp="1"/>
          </p:cNvSpPr>
          <p:nvPr>
            <p:ph type="pic" idx="2"/>
          </p:nvPr>
        </p:nvSpPr>
        <p:spPr>
          <a:xfrm>
            <a:off x="3575640" y="2145727"/>
            <a:ext cx="2299603" cy="229924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49"/>
          <p:cNvSpPr>
            <a:spLocks noGrp="1"/>
          </p:cNvSpPr>
          <p:nvPr>
            <p:ph type="pic" idx="3"/>
          </p:nvPr>
        </p:nvSpPr>
        <p:spPr>
          <a:xfrm>
            <a:off x="6316758" y="2145727"/>
            <a:ext cx="2299603" cy="229924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49"/>
          <p:cNvSpPr>
            <a:spLocks noGrp="1"/>
          </p:cNvSpPr>
          <p:nvPr>
            <p:ph type="pic" idx="4"/>
          </p:nvPr>
        </p:nvSpPr>
        <p:spPr>
          <a:xfrm>
            <a:off x="9057876" y="2145727"/>
            <a:ext cx="2299603" cy="229924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49"/>
          <p:cNvSpPr>
            <a:spLocks noGrp="1"/>
          </p:cNvSpPr>
          <p:nvPr>
            <p:ph type="pic" idx="5"/>
          </p:nvPr>
        </p:nvSpPr>
        <p:spPr>
          <a:xfrm>
            <a:off x="834522" y="2145727"/>
            <a:ext cx="2299603" cy="229924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96668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62_Пользовательский макет">
  <p:cSld name="62_Пользовательский макет">
    <p:spTree>
      <p:nvGrpSpPr>
        <p:cNvPr id="1" name="Shape 164"/>
        <p:cNvGrpSpPr/>
        <p:nvPr/>
      </p:nvGrpSpPr>
      <p:grpSpPr>
        <a:xfrm>
          <a:off x="0" y="0"/>
          <a:ext cx="0" cy="0"/>
          <a:chOff x="0" y="0"/>
          <a:chExt cx="0" cy="0"/>
        </a:xfrm>
      </p:grpSpPr>
      <p:sp>
        <p:nvSpPr>
          <p:cNvPr id="165" name="Google Shape;165;p50"/>
          <p:cNvSpPr>
            <a:spLocks noGrp="1"/>
          </p:cNvSpPr>
          <p:nvPr>
            <p:ph type="pic" idx="2"/>
          </p:nvPr>
        </p:nvSpPr>
        <p:spPr>
          <a:xfrm>
            <a:off x="1383128" y="2441286"/>
            <a:ext cx="2365917" cy="236967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50"/>
          <p:cNvSpPr>
            <a:spLocks noGrp="1"/>
          </p:cNvSpPr>
          <p:nvPr>
            <p:ph type="pic" idx="3"/>
          </p:nvPr>
        </p:nvSpPr>
        <p:spPr>
          <a:xfrm>
            <a:off x="4913042" y="2441286"/>
            <a:ext cx="2365917" cy="236967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50"/>
          <p:cNvSpPr>
            <a:spLocks noGrp="1"/>
          </p:cNvSpPr>
          <p:nvPr>
            <p:ph type="pic" idx="4"/>
          </p:nvPr>
        </p:nvSpPr>
        <p:spPr>
          <a:xfrm>
            <a:off x="8442956" y="2441286"/>
            <a:ext cx="2365917" cy="236967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192230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69_Пользовательский макет">
  <p:cSld name="69_Пользовательский макет">
    <p:spTree>
      <p:nvGrpSpPr>
        <p:cNvPr id="1" name="Shape 168"/>
        <p:cNvGrpSpPr/>
        <p:nvPr/>
      </p:nvGrpSpPr>
      <p:grpSpPr>
        <a:xfrm>
          <a:off x="0" y="0"/>
          <a:ext cx="0" cy="0"/>
          <a:chOff x="0" y="0"/>
          <a:chExt cx="0" cy="0"/>
        </a:xfrm>
      </p:grpSpPr>
      <p:sp>
        <p:nvSpPr>
          <p:cNvPr id="169" name="Google Shape;169;p51"/>
          <p:cNvSpPr>
            <a:spLocks noGrp="1"/>
          </p:cNvSpPr>
          <p:nvPr>
            <p:ph type="pic" idx="2"/>
          </p:nvPr>
        </p:nvSpPr>
        <p:spPr>
          <a:xfrm>
            <a:off x="5848347" y="0"/>
            <a:ext cx="1526819"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27205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70_Пользовательский макет">
  <p:cSld name="70_Пользовательский макет">
    <p:spTree>
      <p:nvGrpSpPr>
        <p:cNvPr id="1" name="Shape 170"/>
        <p:cNvGrpSpPr/>
        <p:nvPr/>
      </p:nvGrpSpPr>
      <p:grpSpPr>
        <a:xfrm>
          <a:off x="0" y="0"/>
          <a:ext cx="0" cy="0"/>
          <a:chOff x="0" y="0"/>
          <a:chExt cx="0" cy="0"/>
        </a:xfrm>
      </p:grpSpPr>
      <p:sp>
        <p:nvSpPr>
          <p:cNvPr id="171" name="Google Shape;171;p52"/>
          <p:cNvSpPr>
            <a:spLocks noGrp="1"/>
          </p:cNvSpPr>
          <p:nvPr>
            <p:ph type="pic" idx="2"/>
          </p:nvPr>
        </p:nvSpPr>
        <p:spPr>
          <a:xfrm>
            <a:off x="0" y="0"/>
            <a:ext cx="5816584" cy="228488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52"/>
          <p:cNvSpPr>
            <a:spLocks noGrp="1"/>
          </p:cNvSpPr>
          <p:nvPr>
            <p:ph type="pic" idx="3"/>
          </p:nvPr>
        </p:nvSpPr>
        <p:spPr>
          <a:xfrm>
            <a:off x="0" y="2284880"/>
            <a:ext cx="5816584" cy="228488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52"/>
          <p:cNvSpPr>
            <a:spLocks noGrp="1"/>
          </p:cNvSpPr>
          <p:nvPr>
            <p:ph type="pic" idx="4"/>
          </p:nvPr>
        </p:nvSpPr>
        <p:spPr>
          <a:xfrm>
            <a:off x="0" y="4573120"/>
            <a:ext cx="5816584" cy="228488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812120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65_Пользовательский макет">
  <p:cSld name="65_Пользовательский макет">
    <p:spTree>
      <p:nvGrpSpPr>
        <p:cNvPr id="1" name="Shape 174"/>
        <p:cNvGrpSpPr/>
        <p:nvPr/>
      </p:nvGrpSpPr>
      <p:grpSpPr>
        <a:xfrm>
          <a:off x="0" y="0"/>
          <a:ext cx="0" cy="0"/>
          <a:chOff x="0" y="0"/>
          <a:chExt cx="0" cy="0"/>
        </a:xfrm>
      </p:grpSpPr>
      <p:sp>
        <p:nvSpPr>
          <p:cNvPr id="175" name="Google Shape;175;p53"/>
          <p:cNvSpPr>
            <a:spLocks noGrp="1"/>
          </p:cNvSpPr>
          <p:nvPr>
            <p:ph type="pic" idx="2"/>
          </p:nvPr>
        </p:nvSpPr>
        <p:spPr>
          <a:xfrm>
            <a:off x="0" y="2057083"/>
            <a:ext cx="12192001" cy="281046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65705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Пользовательский макет">
  <p:cSld name="3_Пользовательский макет">
    <p:spTree>
      <p:nvGrpSpPr>
        <p:cNvPr id="1" name="Shape 17"/>
        <p:cNvGrpSpPr/>
        <p:nvPr/>
      </p:nvGrpSpPr>
      <p:grpSpPr>
        <a:xfrm>
          <a:off x="0" y="0"/>
          <a:ext cx="0" cy="0"/>
          <a:chOff x="0" y="0"/>
          <a:chExt cx="0" cy="0"/>
        </a:xfrm>
      </p:grpSpPr>
      <p:sp>
        <p:nvSpPr>
          <p:cNvPr id="18" name="Google Shape;18;p6"/>
          <p:cNvSpPr>
            <a:spLocks noGrp="1"/>
          </p:cNvSpPr>
          <p:nvPr>
            <p:ph type="pic" idx="2"/>
          </p:nvPr>
        </p:nvSpPr>
        <p:spPr>
          <a:xfrm>
            <a:off x="3221974" y="781553"/>
            <a:ext cx="5748053" cy="2950783"/>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783137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5_Пользовательский макет">
  <p:cSld name="35_Пользовательский макет">
    <p:spTree>
      <p:nvGrpSpPr>
        <p:cNvPr id="1" name="Shape 176"/>
        <p:cNvGrpSpPr/>
        <p:nvPr/>
      </p:nvGrpSpPr>
      <p:grpSpPr>
        <a:xfrm>
          <a:off x="0" y="0"/>
          <a:ext cx="0" cy="0"/>
          <a:chOff x="0" y="0"/>
          <a:chExt cx="0" cy="0"/>
        </a:xfrm>
      </p:grpSpPr>
      <p:sp>
        <p:nvSpPr>
          <p:cNvPr id="177" name="Google Shape;177;p54"/>
          <p:cNvSpPr>
            <a:spLocks noGrp="1"/>
          </p:cNvSpPr>
          <p:nvPr>
            <p:ph type="pic" idx="2"/>
          </p:nvPr>
        </p:nvSpPr>
        <p:spPr>
          <a:xfrm>
            <a:off x="0" y="2018989"/>
            <a:ext cx="12192001" cy="281896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25859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6_Пользовательский макет">
  <p:cSld name="36_Пользовательский макет">
    <p:spTree>
      <p:nvGrpSpPr>
        <p:cNvPr id="1" name="Shape 178"/>
        <p:cNvGrpSpPr/>
        <p:nvPr/>
      </p:nvGrpSpPr>
      <p:grpSpPr>
        <a:xfrm>
          <a:off x="0" y="0"/>
          <a:ext cx="0" cy="0"/>
          <a:chOff x="0" y="0"/>
          <a:chExt cx="0" cy="0"/>
        </a:xfrm>
      </p:grpSpPr>
      <p:sp>
        <p:nvSpPr>
          <p:cNvPr id="179" name="Google Shape;179;p55"/>
          <p:cNvSpPr>
            <a:spLocks noGrp="1"/>
          </p:cNvSpPr>
          <p:nvPr>
            <p:ph type="pic" idx="2"/>
          </p:nvPr>
        </p:nvSpPr>
        <p:spPr>
          <a:xfrm>
            <a:off x="4367343" y="2298345"/>
            <a:ext cx="3457315" cy="361894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 name="Google Shape;180;p55"/>
          <p:cNvSpPr>
            <a:spLocks noGrp="1"/>
          </p:cNvSpPr>
          <p:nvPr>
            <p:ph type="pic" idx="3"/>
          </p:nvPr>
        </p:nvSpPr>
        <p:spPr>
          <a:xfrm>
            <a:off x="8111771" y="2298345"/>
            <a:ext cx="3457315" cy="361894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55"/>
          <p:cNvSpPr>
            <a:spLocks noGrp="1"/>
          </p:cNvSpPr>
          <p:nvPr>
            <p:ph type="pic" idx="4"/>
          </p:nvPr>
        </p:nvSpPr>
        <p:spPr>
          <a:xfrm>
            <a:off x="622915" y="2298345"/>
            <a:ext cx="3457315" cy="361894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718170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0_Пользовательский макет">
  <p:cSld name="30_Пользовательский макет">
    <p:spTree>
      <p:nvGrpSpPr>
        <p:cNvPr id="1" name="Shape 182"/>
        <p:cNvGrpSpPr/>
        <p:nvPr/>
      </p:nvGrpSpPr>
      <p:grpSpPr>
        <a:xfrm>
          <a:off x="0" y="0"/>
          <a:ext cx="0" cy="0"/>
          <a:chOff x="0" y="0"/>
          <a:chExt cx="0" cy="0"/>
        </a:xfrm>
      </p:grpSpPr>
      <p:sp>
        <p:nvSpPr>
          <p:cNvPr id="183" name="Google Shape;183;p56"/>
          <p:cNvSpPr>
            <a:spLocks noGrp="1"/>
          </p:cNvSpPr>
          <p:nvPr>
            <p:ph type="pic" idx="2"/>
          </p:nvPr>
        </p:nvSpPr>
        <p:spPr>
          <a:xfrm>
            <a:off x="-1" y="2218400"/>
            <a:ext cx="2438401" cy="217584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Google Shape;184;p56"/>
          <p:cNvSpPr>
            <a:spLocks noGrp="1"/>
          </p:cNvSpPr>
          <p:nvPr>
            <p:ph type="pic" idx="3"/>
          </p:nvPr>
        </p:nvSpPr>
        <p:spPr>
          <a:xfrm>
            <a:off x="2438402" y="2218400"/>
            <a:ext cx="2438401" cy="217584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 name="Google Shape;185;p56"/>
          <p:cNvSpPr>
            <a:spLocks noGrp="1"/>
          </p:cNvSpPr>
          <p:nvPr>
            <p:ph type="pic" idx="4"/>
          </p:nvPr>
        </p:nvSpPr>
        <p:spPr>
          <a:xfrm>
            <a:off x="4876798" y="2218400"/>
            <a:ext cx="2438401" cy="217584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56"/>
          <p:cNvSpPr>
            <a:spLocks noGrp="1"/>
          </p:cNvSpPr>
          <p:nvPr>
            <p:ph type="pic" idx="5"/>
          </p:nvPr>
        </p:nvSpPr>
        <p:spPr>
          <a:xfrm>
            <a:off x="9753596" y="2218400"/>
            <a:ext cx="2438401" cy="217584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56"/>
          <p:cNvSpPr>
            <a:spLocks noGrp="1"/>
          </p:cNvSpPr>
          <p:nvPr>
            <p:ph type="pic" idx="6"/>
          </p:nvPr>
        </p:nvSpPr>
        <p:spPr>
          <a:xfrm>
            <a:off x="7315194" y="2218400"/>
            <a:ext cx="2438401" cy="217584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74814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68_Пользовательский макет">
  <p:cSld name="68_Пользовательский макет">
    <p:spTree>
      <p:nvGrpSpPr>
        <p:cNvPr id="1" name="Shape 188"/>
        <p:cNvGrpSpPr/>
        <p:nvPr/>
      </p:nvGrpSpPr>
      <p:grpSpPr>
        <a:xfrm>
          <a:off x="0" y="0"/>
          <a:ext cx="0" cy="0"/>
          <a:chOff x="0" y="0"/>
          <a:chExt cx="0" cy="0"/>
        </a:xfrm>
      </p:grpSpPr>
      <p:sp>
        <p:nvSpPr>
          <p:cNvPr id="189" name="Google Shape;189;p57"/>
          <p:cNvSpPr>
            <a:spLocks noGrp="1"/>
          </p:cNvSpPr>
          <p:nvPr>
            <p:ph type="pic" idx="2"/>
          </p:nvPr>
        </p:nvSpPr>
        <p:spPr>
          <a:xfrm>
            <a:off x="7149610" y="2043853"/>
            <a:ext cx="2191437" cy="342900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57"/>
          <p:cNvSpPr>
            <a:spLocks noGrp="1"/>
          </p:cNvSpPr>
          <p:nvPr>
            <p:ph type="pic" idx="3"/>
          </p:nvPr>
        </p:nvSpPr>
        <p:spPr>
          <a:xfrm>
            <a:off x="9341047" y="2043853"/>
            <a:ext cx="2191437" cy="342900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38728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63_Пользовательский макет">
  <p:cSld name="63_Пользовательский макет">
    <p:spTree>
      <p:nvGrpSpPr>
        <p:cNvPr id="1" name="Shape 191"/>
        <p:cNvGrpSpPr/>
        <p:nvPr/>
      </p:nvGrpSpPr>
      <p:grpSpPr>
        <a:xfrm>
          <a:off x="0" y="0"/>
          <a:ext cx="0" cy="0"/>
          <a:chOff x="0" y="0"/>
          <a:chExt cx="0" cy="0"/>
        </a:xfrm>
      </p:grpSpPr>
      <p:sp>
        <p:nvSpPr>
          <p:cNvPr id="192" name="Google Shape;192;p58"/>
          <p:cNvSpPr>
            <a:spLocks noGrp="1"/>
          </p:cNvSpPr>
          <p:nvPr>
            <p:ph type="pic" idx="2"/>
          </p:nvPr>
        </p:nvSpPr>
        <p:spPr>
          <a:xfrm>
            <a:off x="679450" y="1942800"/>
            <a:ext cx="2708275" cy="454589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58"/>
          <p:cNvSpPr>
            <a:spLocks noGrp="1"/>
          </p:cNvSpPr>
          <p:nvPr>
            <p:ph type="pic" idx="3"/>
          </p:nvPr>
        </p:nvSpPr>
        <p:spPr>
          <a:xfrm>
            <a:off x="6096001" y="1942800"/>
            <a:ext cx="2708275" cy="454589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99266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7_Пользовательский макет">
  <p:cSld name="37_Пользовательский макет">
    <p:spTree>
      <p:nvGrpSpPr>
        <p:cNvPr id="1" name="Shape 194"/>
        <p:cNvGrpSpPr/>
        <p:nvPr/>
      </p:nvGrpSpPr>
      <p:grpSpPr>
        <a:xfrm>
          <a:off x="0" y="0"/>
          <a:ext cx="0" cy="0"/>
          <a:chOff x="0" y="0"/>
          <a:chExt cx="0" cy="0"/>
        </a:xfrm>
      </p:grpSpPr>
      <p:sp>
        <p:nvSpPr>
          <p:cNvPr id="195" name="Google Shape;195;p59"/>
          <p:cNvSpPr>
            <a:spLocks noGrp="1"/>
          </p:cNvSpPr>
          <p:nvPr>
            <p:ph type="pic" idx="2"/>
          </p:nvPr>
        </p:nvSpPr>
        <p:spPr>
          <a:xfrm>
            <a:off x="4055543" y="2277192"/>
            <a:ext cx="1945207" cy="19449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59"/>
          <p:cNvSpPr>
            <a:spLocks noGrp="1"/>
          </p:cNvSpPr>
          <p:nvPr>
            <p:ph type="pic" idx="3"/>
          </p:nvPr>
        </p:nvSpPr>
        <p:spPr>
          <a:xfrm>
            <a:off x="6191251" y="2277192"/>
            <a:ext cx="1945207" cy="19449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Google Shape;197;p59"/>
          <p:cNvSpPr>
            <a:spLocks noGrp="1"/>
          </p:cNvSpPr>
          <p:nvPr>
            <p:ph type="pic" idx="4"/>
          </p:nvPr>
        </p:nvSpPr>
        <p:spPr>
          <a:xfrm>
            <a:off x="4055543" y="4412570"/>
            <a:ext cx="1945207" cy="19449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8" name="Google Shape;198;p59"/>
          <p:cNvSpPr>
            <a:spLocks noGrp="1"/>
          </p:cNvSpPr>
          <p:nvPr>
            <p:ph type="pic" idx="5"/>
          </p:nvPr>
        </p:nvSpPr>
        <p:spPr>
          <a:xfrm>
            <a:off x="6191251" y="4412570"/>
            <a:ext cx="1945207" cy="19449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954901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73_Пользовательский макет">
  <p:cSld name="73_Пользовательский макет">
    <p:spTree>
      <p:nvGrpSpPr>
        <p:cNvPr id="1" name="Shape 199"/>
        <p:cNvGrpSpPr/>
        <p:nvPr/>
      </p:nvGrpSpPr>
      <p:grpSpPr>
        <a:xfrm>
          <a:off x="0" y="0"/>
          <a:ext cx="0" cy="0"/>
          <a:chOff x="0" y="0"/>
          <a:chExt cx="0" cy="0"/>
        </a:xfrm>
      </p:grpSpPr>
      <p:sp>
        <p:nvSpPr>
          <p:cNvPr id="200" name="Google Shape;200;p60"/>
          <p:cNvSpPr>
            <a:spLocks noGrp="1"/>
          </p:cNvSpPr>
          <p:nvPr>
            <p:ph type="pic" idx="2"/>
          </p:nvPr>
        </p:nvSpPr>
        <p:spPr>
          <a:xfrm>
            <a:off x="0" y="0"/>
            <a:ext cx="520700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473116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89_Пользовательский макет">
  <p:cSld name="89_Пользовательский макет">
    <p:spTree>
      <p:nvGrpSpPr>
        <p:cNvPr id="1" name="Shape 201"/>
        <p:cNvGrpSpPr/>
        <p:nvPr/>
      </p:nvGrpSpPr>
      <p:grpSpPr>
        <a:xfrm>
          <a:off x="0" y="0"/>
          <a:ext cx="0" cy="0"/>
          <a:chOff x="0" y="0"/>
          <a:chExt cx="0" cy="0"/>
        </a:xfrm>
      </p:grpSpPr>
      <p:sp>
        <p:nvSpPr>
          <p:cNvPr id="202" name="Google Shape;202;p61"/>
          <p:cNvSpPr>
            <a:spLocks noGrp="1"/>
          </p:cNvSpPr>
          <p:nvPr>
            <p:ph type="pic" idx="2"/>
          </p:nvPr>
        </p:nvSpPr>
        <p:spPr>
          <a:xfrm>
            <a:off x="8416809" y="2213691"/>
            <a:ext cx="1896534" cy="1896241"/>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61"/>
          <p:cNvSpPr>
            <a:spLocks noGrp="1"/>
          </p:cNvSpPr>
          <p:nvPr>
            <p:ph type="pic" idx="3"/>
          </p:nvPr>
        </p:nvSpPr>
        <p:spPr>
          <a:xfrm rot="-900000">
            <a:off x="5389638" y="2213691"/>
            <a:ext cx="1896534" cy="1896241"/>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61"/>
          <p:cNvSpPr>
            <a:spLocks noGrp="1"/>
          </p:cNvSpPr>
          <p:nvPr>
            <p:ph type="pic" idx="4"/>
          </p:nvPr>
        </p:nvSpPr>
        <p:spPr>
          <a:xfrm rot="-900000">
            <a:off x="9531361" y="3374897"/>
            <a:ext cx="1896534" cy="1896241"/>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61"/>
          <p:cNvSpPr>
            <a:spLocks noGrp="1"/>
          </p:cNvSpPr>
          <p:nvPr>
            <p:ph type="pic" idx="5"/>
          </p:nvPr>
        </p:nvSpPr>
        <p:spPr>
          <a:xfrm rot="900000">
            <a:off x="6984732" y="2687750"/>
            <a:ext cx="1896534" cy="1896241"/>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23491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90_Пользовательский макет">
  <p:cSld name="90_Пользовательский макет">
    <p:spTree>
      <p:nvGrpSpPr>
        <p:cNvPr id="1" name="Shape 206"/>
        <p:cNvGrpSpPr/>
        <p:nvPr/>
      </p:nvGrpSpPr>
      <p:grpSpPr>
        <a:xfrm>
          <a:off x="0" y="0"/>
          <a:ext cx="0" cy="0"/>
          <a:chOff x="0" y="0"/>
          <a:chExt cx="0" cy="0"/>
        </a:xfrm>
      </p:grpSpPr>
      <p:sp>
        <p:nvSpPr>
          <p:cNvPr id="207" name="Google Shape;207;p62"/>
          <p:cNvSpPr>
            <a:spLocks noGrp="1"/>
          </p:cNvSpPr>
          <p:nvPr>
            <p:ph type="pic" idx="2"/>
          </p:nvPr>
        </p:nvSpPr>
        <p:spPr>
          <a:xfrm>
            <a:off x="6915423" y="4257269"/>
            <a:ext cx="1912871" cy="1909671"/>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62"/>
          <p:cNvSpPr>
            <a:spLocks noGrp="1"/>
          </p:cNvSpPr>
          <p:nvPr>
            <p:ph type="pic" idx="3"/>
          </p:nvPr>
        </p:nvSpPr>
        <p:spPr>
          <a:xfrm rot="900000">
            <a:off x="9705705" y="4448458"/>
            <a:ext cx="1717198" cy="1716933"/>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62"/>
          <p:cNvSpPr>
            <a:spLocks noGrp="1"/>
          </p:cNvSpPr>
          <p:nvPr>
            <p:ph type="pic" idx="4"/>
          </p:nvPr>
        </p:nvSpPr>
        <p:spPr>
          <a:xfrm rot="900000">
            <a:off x="5425675" y="4478281"/>
            <a:ext cx="1518302" cy="1518068"/>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62"/>
          <p:cNvSpPr>
            <a:spLocks noGrp="1"/>
          </p:cNvSpPr>
          <p:nvPr>
            <p:ph type="pic" idx="5"/>
          </p:nvPr>
        </p:nvSpPr>
        <p:spPr>
          <a:xfrm rot="-900000">
            <a:off x="8535413" y="4860807"/>
            <a:ext cx="1346447" cy="1346240"/>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1" name="Google Shape;211;p62"/>
          <p:cNvSpPr>
            <a:spLocks noGrp="1"/>
          </p:cNvSpPr>
          <p:nvPr>
            <p:ph type="pic" idx="6"/>
          </p:nvPr>
        </p:nvSpPr>
        <p:spPr>
          <a:xfrm>
            <a:off x="9351702" y="612315"/>
            <a:ext cx="2252299" cy="2253698"/>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2" name="Google Shape;212;p62"/>
          <p:cNvSpPr>
            <a:spLocks noGrp="1"/>
          </p:cNvSpPr>
          <p:nvPr>
            <p:ph type="pic" idx="7"/>
          </p:nvPr>
        </p:nvSpPr>
        <p:spPr>
          <a:xfrm rot="900000">
            <a:off x="7650759" y="1167699"/>
            <a:ext cx="2252299" cy="2253698"/>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3" name="Google Shape;213;p62"/>
          <p:cNvSpPr>
            <a:spLocks noGrp="1"/>
          </p:cNvSpPr>
          <p:nvPr>
            <p:ph type="pic" idx="8"/>
          </p:nvPr>
        </p:nvSpPr>
        <p:spPr>
          <a:xfrm rot="-900000">
            <a:off x="5756444" y="621664"/>
            <a:ext cx="2252299" cy="2253698"/>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298864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91_Пользовательский макет">
  <p:cSld name="91_Пользовательский макет">
    <p:spTree>
      <p:nvGrpSpPr>
        <p:cNvPr id="1" name="Shape 214"/>
        <p:cNvGrpSpPr/>
        <p:nvPr/>
      </p:nvGrpSpPr>
      <p:grpSpPr>
        <a:xfrm>
          <a:off x="0" y="0"/>
          <a:ext cx="0" cy="0"/>
          <a:chOff x="0" y="0"/>
          <a:chExt cx="0" cy="0"/>
        </a:xfrm>
      </p:grpSpPr>
      <p:sp>
        <p:nvSpPr>
          <p:cNvPr id="215" name="Google Shape;215;p63"/>
          <p:cNvSpPr>
            <a:spLocks noGrp="1"/>
          </p:cNvSpPr>
          <p:nvPr>
            <p:ph type="pic" idx="2"/>
          </p:nvPr>
        </p:nvSpPr>
        <p:spPr>
          <a:xfrm rot="-900000">
            <a:off x="5582785" y="999335"/>
            <a:ext cx="3331707" cy="3348109"/>
          </a:xfrm>
          <a:prstGeom prst="rect">
            <a:avLst/>
          </a:prstGeom>
          <a:solidFill>
            <a:srgbClr val="353535">
              <a:alpha val="11372"/>
            </a:srgbClr>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6" name="Google Shape;216;p63"/>
          <p:cNvSpPr>
            <a:spLocks noGrp="1"/>
          </p:cNvSpPr>
          <p:nvPr>
            <p:ph type="pic" idx="3"/>
          </p:nvPr>
        </p:nvSpPr>
        <p:spPr>
          <a:xfrm rot="900000">
            <a:off x="8676458" y="2115148"/>
            <a:ext cx="2672297" cy="2627702"/>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7" name="Google Shape;217;p63"/>
          <p:cNvSpPr>
            <a:spLocks noGrp="1"/>
          </p:cNvSpPr>
          <p:nvPr>
            <p:ph type="pic" idx="4"/>
          </p:nvPr>
        </p:nvSpPr>
        <p:spPr>
          <a:xfrm rot="900000">
            <a:off x="5046380" y="3680391"/>
            <a:ext cx="2081548" cy="2091874"/>
          </a:xfrm>
          <a:prstGeom prst="rect">
            <a:avLst/>
          </a:prstGeom>
          <a:solidFill>
            <a:srgbClr val="B2B2B2"/>
          </a:solidFill>
          <a:ln w="76200" cap="rnd" cmpd="sng">
            <a:solidFill>
              <a:schemeClr val="lt2"/>
            </a:solidFill>
            <a:prstDash val="solid"/>
            <a:round/>
            <a:headEnd type="none" w="sm" len="sm"/>
            <a:tailEnd type="none" w="sm" len="sm"/>
          </a:ln>
          <a:effectLst>
            <a:outerShdw blurRad="406400" sx="101000" sy="101000" algn="tl" rotWithShape="0">
              <a:srgbClr val="000000">
                <a:alpha val="40000"/>
              </a:srgbClr>
            </a:outerShdw>
          </a:effectLst>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2877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6_Пользовательский макет">
  <p:cSld name="66_Пользовательский макет">
    <p:spTree>
      <p:nvGrpSpPr>
        <p:cNvPr id="1" name="Shape 19"/>
        <p:cNvGrpSpPr/>
        <p:nvPr/>
      </p:nvGrpSpPr>
      <p:grpSpPr>
        <a:xfrm>
          <a:off x="0" y="0"/>
          <a:ext cx="0" cy="0"/>
          <a:chOff x="0" y="0"/>
          <a:chExt cx="0" cy="0"/>
        </a:xfrm>
      </p:grpSpPr>
      <p:sp>
        <p:nvSpPr>
          <p:cNvPr id="20" name="Google Shape;20;p7"/>
          <p:cNvSpPr>
            <a:spLocks noGrp="1"/>
          </p:cNvSpPr>
          <p:nvPr>
            <p:ph type="pic" idx="2"/>
          </p:nvPr>
        </p:nvSpPr>
        <p:spPr>
          <a:xfrm>
            <a:off x="0" y="0"/>
            <a:ext cx="1219200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42138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74_Пользовательский макет">
  <p:cSld name="74_Пользовательский макет">
    <p:spTree>
      <p:nvGrpSpPr>
        <p:cNvPr id="1" name="Shape 218"/>
        <p:cNvGrpSpPr/>
        <p:nvPr/>
      </p:nvGrpSpPr>
      <p:grpSpPr>
        <a:xfrm>
          <a:off x="0" y="0"/>
          <a:ext cx="0" cy="0"/>
          <a:chOff x="0" y="0"/>
          <a:chExt cx="0" cy="0"/>
        </a:xfrm>
      </p:grpSpPr>
      <p:sp>
        <p:nvSpPr>
          <p:cNvPr id="219" name="Google Shape;219;p64"/>
          <p:cNvSpPr>
            <a:spLocks noGrp="1"/>
          </p:cNvSpPr>
          <p:nvPr>
            <p:ph type="pic" idx="2"/>
          </p:nvPr>
        </p:nvSpPr>
        <p:spPr>
          <a:xfrm>
            <a:off x="4247412" y="2276969"/>
            <a:ext cx="3617063" cy="1965763"/>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229413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84_Пользовательский макет">
  <p:cSld name="84_Пользовательский макет">
    <p:spTree>
      <p:nvGrpSpPr>
        <p:cNvPr id="1" name="Shape 220"/>
        <p:cNvGrpSpPr/>
        <p:nvPr/>
      </p:nvGrpSpPr>
      <p:grpSpPr>
        <a:xfrm>
          <a:off x="0" y="0"/>
          <a:ext cx="0" cy="0"/>
          <a:chOff x="0" y="0"/>
          <a:chExt cx="0" cy="0"/>
        </a:xfrm>
      </p:grpSpPr>
      <p:sp>
        <p:nvSpPr>
          <p:cNvPr id="221" name="Google Shape;221;p65"/>
          <p:cNvSpPr>
            <a:spLocks noGrp="1"/>
          </p:cNvSpPr>
          <p:nvPr>
            <p:ph type="pic" idx="2"/>
          </p:nvPr>
        </p:nvSpPr>
        <p:spPr>
          <a:xfrm>
            <a:off x="7313761" y="2170570"/>
            <a:ext cx="5141961" cy="279449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07644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85_Пользовательский макет">
  <p:cSld name="85_Пользовательский макет">
    <p:spTree>
      <p:nvGrpSpPr>
        <p:cNvPr id="1" name="Shape 222"/>
        <p:cNvGrpSpPr/>
        <p:nvPr/>
      </p:nvGrpSpPr>
      <p:grpSpPr>
        <a:xfrm>
          <a:off x="0" y="0"/>
          <a:ext cx="0" cy="0"/>
          <a:chOff x="0" y="0"/>
          <a:chExt cx="0" cy="0"/>
        </a:xfrm>
      </p:grpSpPr>
      <p:sp>
        <p:nvSpPr>
          <p:cNvPr id="223" name="Google Shape;223;p66"/>
          <p:cNvSpPr>
            <a:spLocks noGrp="1"/>
          </p:cNvSpPr>
          <p:nvPr>
            <p:ph type="pic" idx="2"/>
          </p:nvPr>
        </p:nvSpPr>
        <p:spPr>
          <a:xfrm>
            <a:off x="709613" y="1622175"/>
            <a:ext cx="5276850" cy="394274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31752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86_Пользовательский макет">
  <p:cSld name="86_Пользовательский макет">
    <p:spTree>
      <p:nvGrpSpPr>
        <p:cNvPr id="1" name="Shape 224"/>
        <p:cNvGrpSpPr/>
        <p:nvPr/>
      </p:nvGrpSpPr>
      <p:grpSpPr>
        <a:xfrm>
          <a:off x="0" y="0"/>
          <a:ext cx="0" cy="0"/>
          <a:chOff x="0" y="0"/>
          <a:chExt cx="0" cy="0"/>
        </a:xfrm>
      </p:grpSpPr>
      <p:sp>
        <p:nvSpPr>
          <p:cNvPr id="225" name="Google Shape;225;p67"/>
          <p:cNvSpPr>
            <a:spLocks noGrp="1"/>
          </p:cNvSpPr>
          <p:nvPr>
            <p:ph type="pic" idx="2"/>
          </p:nvPr>
        </p:nvSpPr>
        <p:spPr>
          <a:xfrm>
            <a:off x="7305919" y="1665593"/>
            <a:ext cx="3869803" cy="637207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906230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75_Пользовательский макет">
  <p:cSld name="75_Пользовательский макет">
    <p:spTree>
      <p:nvGrpSpPr>
        <p:cNvPr id="1" name="Shape 226"/>
        <p:cNvGrpSpPr/>
        <p:nvPr/>
      </p:nvGrpSpPr>
      <p:grpSpPr>
        <a:xfrm>
          <a:off x="0" y="0"/>
          <a:ext cx="0" cy="0"/>
          <a:chOff x="0" y="0"/>
          <a:chExt cx="0" cy="0"/>
        </a:xfrm>
      </p:grpSpPr>
      <p:sp>
        <p:nvSpPr>
          <p:cNvPr id="227" name="Google Shape;227;p68"/>
          <p:cNvSpPr>
            <a:spLocks noGrp="1"/>
          </p:cNvSpPr>
          <p:nvPr>
            <p:ph type="pic" idx="2"/>
          </p:nvPr>
        </p:nvSpPr>
        <p:spPr>
          <a:xfrm>
            <a:off x="5073128" y="2484054"/>
            <a:ext cx="2048397" cy="337291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68"/>
          <p:cNvSpPr>
            <a:spLocks noGrp="1"/>
          </p:cNvSpPr>
          <p:nvPr>
            <p:ph type="pic" idx="3"/>
          </p:nvPr>
        </p:nvSpPr>
        <p:spPr>
          <a:xfrm>
            <a:off x="7456195" y="2484054"/>
            <a:ext cx="2048397" cy="337291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68"/>
          <p:cNvSpPr>
            <a:spLocks noGrp="1"/>
          </p:cNvSpPr>
          <p:nvPr>
            <p:ph type="pic" idx="4"/>
          </p:nvPr>
        </p:nvSpPr>
        <p:spPr>
          <a:xfrm>
            <a:off x="9690852" y="2484054"/>
            <a:ext cx="2048397" cy="337291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68"/>
          <p:cNvSpPr>
            <a:spLocks noGrp="1"/>
          </p:cNvSpPr>
          <p:nvPr>
            <p:ph type="pic" idx="5"/>
          </p:nvPr>
        </p:nvSpPr>
        <p:spPr>
          <a:xfrm>
            <a:off x="2708826" y="2484054"/>
            <a:ext cx="2048397" cy="337291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68"/>
          <p:cNvSpPr>
            <a:spLocks noGrp="1"/>
          </p:cNvSpPr>
          <p:nvPr>
            <p:ph type="pic" idx="6"/>
          </p:nvPr>
        </p:nvSpPr>
        <p:spPr>
          <a:xfrm>
            <a:off x="474168" y="2484054"/>
            <a:ext cx="2048397" cy="337291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890967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76_Пользовательский макет">
  <p:cSld name="76_Пользовательский макет">
    <p:spTree>
      <p:nvGrpSpPr>
        <p:cNvPr id="1" name="Shape 232"/>
        <p:cNvGrpSpPr/>
        <p:nvPr/>
      </p:nvGrpSpPr>
      <p:grpSpPr>
        <a:xfrm>
          <a:off x="0" y="0"/>
          <a:ext cx="0" cy="0"/>
          <a:chOff x="0" y="0"/>
          <a:chExt cx="0" cy="0"/>
        </a:xfrm>
      </p:grpSpPr>
      <p:sp>
        <p:nvSpPr>
          <p:cNvPr id="233" name="Google Shape;233;p69"/>
          <p:cNvSpPr>
            <a:spLocks noGrp="1"/>
          </p:cNvSpPr>
          <p:nvPr>
            <p:ph type="pic" idx="2"/>
          </p:nvPr>
        </p:nvSpPr>
        <p:spPr>
          <a:xfrm>
            <a:off x="6906098" y="-974026"/>
            <a:ext cx="1993164" cy="3281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69"/>
          <p:cNvSpPr>
            <a:spLocks noGrp="1"/>
          </p:cNvSpPr>
          <p:nvPr>
            <p:ph type="pic" idx="3"/>
          </p:nvPr>
        </p:nvSpPr>
        <p:spPr>
          <a:xfrm>
            <a:off x="6906098" y="3719912"/>
            <a:ext cx="1993164" cy="3281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5" name="Google Shape;235;p69"/>
          <p:cNvSpPr>
            <a:spLocks noGrp="1"/>
          </p:cNvSpPr>
          <p:nvPr>
            <p:ph type="pic" idx="4"/>
          </p:nvPr>
        </p:nvSpPr>
        <p:spPr>
          <a:xfrm>
            <a:off x="9420697" y="321173"/>
            <a:ext cx="1993164" cy="3281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69"/>
          <p:cNvSpPr>
            <a:spLocks noGrp="1"/>
          </p:cNvSpPr>
          <p:nvPr>
            <p:ph type="pic" idx="5"/>
          </p:nvPr>
        </p:nvSpPr>
        <p:spPr>
          <a:xfrm>
            <a:off x="9420697" y="5015112"/>
            <a:ext cx="1993164" cy="328197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04427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87_Пользовательский макет">
  <p:cSld name="87_Пользовательский макет">
    <p:spTree>
      <p:nvGrpSpPr>
        <p:cNvPr id="1" name="Shape 237"/>
        <p:cNvGrpSpPr/>
        <p:nvPr/>
      </p:nvGrpSpPr>
      <p:grpSpPr>
        <a:xfrm>
          <a:off x="0" y="0"/>
          <a:ext cx="0" cy="0"/>
          <a:chOff x="0" y="0"/>
          <a:chExt cx="0" cy="0"/>
        </a:xfrm>
      </p:grpSpPr>
      <p:sp>
        <p:nvSpPr>
          <p:cNvPr id="238" name="Google Shape;238;p70"/>
          <p:cNvSpPr>
            <a:spLocks noGrp="1"/>
          </p:cNvSpPr>
          <p:nvPr>
            <p:ph type="pic" idx="2"/>
          </p:nvPr>
        </p:nvSpPr>
        <p:spPr>
          <a:xfrm rot="1800000">
            <a:off x="5467971" y="1017613"/>
            <a:ext cx="1881035" cy="309733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9" name="Google Shape;239;p70"/>
          <p:cNvSpPr>
            <a:spLocks noGrp="1"/>
          </p:cNvSpPr>
          <p:nvPr>
            <p:ph type="pic" idx="3"/>
          </p:nvPr>
        </p:nvSpPr>
        <p:spPr>
          <a:xfrm rot="1800000">
            <a:off x="9103948" y="-325267"/>
            <a:ext cx="1881035" cy="309733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0" name="Google Shape;240;p70"/>
          <p:cNvSpPr>
            <a:spLocks noGrp="1"/>
          </p:cNvSpPr>
          <p:nvPr>
            <p:ph type="pic" idx="4"/>
          </p:nvPr>
        </p:nvSpPr>
        <p:spPr>
          <a:xfrm rot="1800000">
            <a:off x="6844597" y="3596607"/>
            <a:ext cx="1881035" cy="309733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1" name="Google Shape;241;p70"/>
          <p:cNvSpPr>
            <a:spLocks noGrp="1"/>
          </p:cNvSpPr>
          <p:nvPr>
            <p:ph type="pic" idx="5"/>
          </p:nvPr>
        </p:nvSpPr>
        <p:spPr>
          <a:xfrm rot="1800000">
            <a:off x="10255269" y="2597745"/>
            <a:ext cx="1881035" cy="3097337"/>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033942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77_Пользовательский макет">
  <p:cSld name="77_Пользовательский макет">
    <p:spTree>
      <p:nvGrpSpPr>
        <p:cNvPr id="1" name="Shape 242"/>
        <p:cNvGrpSpPr/>
        <p:nvPr/>
      </p:nvGrpSpPr>
      <p:grpSpPr>
        <a:xfrm>
          <a:off x="0" y="0"/>
          <a:ext cx="0" cy="0"/>
          <a:chOff x="0" y="0"/>
          <a:chExt cx="0" cy="0"/>
        </a:xfrm>
      </p:grpSpPr>
      <p:sp>
        <p:nvSpPr>
          <p:cNvPr id="243" name="Google Shape;243;p71"/>
          <p:cNvSpPr>
            <a:spLocks noGrp="1"/>
          </p:cNvSpPr>
          <p:nvPr>
            <p:ph type="pic" idx="2"/>
          </p:nvPr>
        </p:nvSpPr>
        <p:spPr>
          <a:xfrm>
            <a:off x="2341452" y="1666879"/>
            <a:ext cx="2090571" cy="344269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4" name="Google Shape;244;p71"/>
          <p:cNvSpPr>
            <a:spLocks noGrp="1"/>
          </p:cNvSpPr>
          <p:nvPr>
            <p:ph type="pic" idx="3"/>
          </p:nvPr>
        </p:nvSpPr>
        <p:spPr>
          <a:xfrm>
            <a:off x="962685" y="1920711"/>
            <a:ext cx="1288391" cy="294678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5" name="Google Shape;245;p71"/>
          <p:cNvSpPr>
            <a:spLocks noGrp="1"/>
          </p:cNvSpPr>
          <p:nvPr>
            <p:ph type="pic" idx="4"/>
          </p:nvPr>
        </p:nvSpPr>
        <p:spPr>
          <a:xfrm>
            <a:off x="4534430" y="1920710"/>
            <a:ext cx="1299502" cy="294678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934209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78_Пользовательский макет">
  <p:cSld name="78_Пользовательский макет">
    <p:spTree>
      <p:nvGrpSpPr>
        <p:cNvPr id="1" name="Shape 246"/>
        <p:cNvGrpSpPr/>
        <p:nvPr/>
      </p:nvGrpSpPr>
      <p:grpSpPr>
        <a:xfrm>
          <a:off x="0" y="0"/>
          <a:ext cx="0" cy="0"/>
          <a:chOff x="0" y="0"/>
          <a:chExt cx="0" cy="0"/>
        </a:xfrm>
      </p:grpSpPr>
      <p:sp>
        <p:nvSpPr>
          <p:cNvPr id="247" name="Google Shape;247;p72"/>
          <p:cNvSpPr>
            <a:spLocks noGrp="1"/>
          </p:cNvSpPr>
          <p:nvPr>
            <p:ph type="pic" idx="2"/>
          </p:nvPr>
        </p:nvSpPr>
        <p:spPr>
          <a:xfrm>
            <a:off x="791048" y="2688734"/>
            <a:ext cx="1784547" cy="293874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72"/>
          <p:cNvSpPr>
            <a:spLocks noGrp="1"/>
          </p:cNvSpPr>
          <p:nvPr>
            <p:ph type="pic" idx="3"/>
          </p:nvPr>
        </p:nvSpPr>
        <p:spPr>
          <a:xfrm>
            <a:off x="2995511" y="2688734"/>
            <a:ext cx="1784547" cy="293874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960536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8_Пользовательский макет">
  <p:cSld name="38_Пользовательский макет">
    <p:spTree>
      <p:nvGrpSpPr>
        <p:cNvPr id="1" name="Shape 249"/>
        <p:cNvGrpSpPr/>
        <p:nvPr/>
      </p:nvGrpSpPr>
      <p:grpSpPr>
        <a:xfrm>
          <a:off x="0" y="0"/>
          <a:ext cx="0" cy="0"/>
          <a:chOff x="0" y="0"/>
          <a:chExt cx="0" cy="0"/>
        </a:xfrm>
      </p:grpSpPr>
      <p:sp>
        <p:nvSpPr>
          <p:cNvPr id="250" name="Google Shape;250;p73"/>
          <p:cNvSpPr>
            <a:spLocks noGrp="1"/>
          </p:cNvSpPr>
          <p:nvPr>
            <p:ph type="pic" idx="2"/>
          </p:nvPr>
        </p:nvSpPr>
        <p:spPr>
          <a:xfrm>
            <a:off x="7939126" y="1281063"/>
            <a:ext cx="2062124" cy="365424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1" name="Google Shape;251;p73"/>
          <p:cNvSpPr>
            <a:spLocks noGrp="1"/>
          </p:cNvSpPr>
          <p:nvPr>
            <p:ph type="pic" idx="3"/>
          </p:nvPr>
        </p:nvSpPr>
        <p:spPr>
          <a:xfrm>
            <a:off x="0" y="0"/>
            <a:ext cx="1219200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83468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Пользовательский макет">
  <p:cSld name="5_Пользовательский макет">
    <p:spTree>
      <p:nvGrpSpPr>
        <p:cNvPr id="1" name="Shape 23"/>
        <p:cNvGrpSpPr/>
        <p:nvPr/>
      </p:nvGrpSpPr>
      <p:grpSpPr>
        <a:xfrm>
          <a:off x="0" y="0"/>
          <a:ext cx="0" cy="0"/>
          <a:chOff x="0" y="0"/>
          <a:chExt cx="0" cy="0"/>
        </a:xfrm>
      </p:grpSpPr>
      <p:sp>
        <p:nvSpPr>
          <p:cNvPr id="24" name="Google Shape;24;p9"/>
          <p:cNvSpPr>
            <a:spLocks noGrp="1"/>
          </p:cNvSpPr>
          <p:nvPr>
            <p:ph type="pic" idx="2"/>
          </p:nvPr>
        </p:nvSpPr>
        <p:spPr>
          <a:xfrm>
            <a:off x="0" y="0"/>
            <a:ext cx="7730389"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45467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1_Пользовательский макет">
  <p:cSld name="31_Пользовательский макет">
    <p:spTree>
      <p:nvGrpSpPr>
        <p:cNvPr id="1" name="Shape 252"/>
        <p:cNvGrpSpPr/>
        <p:nvPr/>
      </p:nvGrpSpPr>
      <p:grpSpPr>
        <a:xfrm>
          <a:off x="0" y="0"/>
          <a:ext cx="0" cy="0"/>
          <a:chOff x="0" y="0"/>
          <a:chExt cx="0" cy="0"/>
        </a:xfrm>
      </p:grpSpPr>
      <p:sp>
        <p:nvSpPr>
          <p:cNvPr id="253" name="Google Shape;253;p74"/>
          <p:cNvSpPr>
            <a:spLocks noGrp="1"/>
          </p:cNvSpPr>
          <p:nvPr>
            <p:ph type="pic" idx="2"/>
          </p:nvPr>
        </p:nvSpPr>
        <p:spPr>
          <a:xfrm>
            <a:off x="7128443" y="1667144"/>
            <a:ext cx="3865524" cy="519085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74"/>
          <p:cNvSpPr>
            <a:spLocks noGrp="1"/>
          </p:cNvSpPr>
          <p:nvPr>
            <p:ph type="pic" idx="3"/>
          </p:nvPr>
        </p:nvSpPr>
        <p:spPr>
          <a:xfrm>
            <a:off x="0" y="0"/>
            <a:ext cx="1219200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6034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92_Пользовательский макет">
  <p:cSld name="92_Пользовательский макет">
    <p:spTree>
      <p:nvGrpSpPr>
        <p:cNvPr id="1" name="Shape 255"/>
        <p:cNvGrpSpPr/>
        <p:nvPr/>
      </p:nvGrpSpPr>
      <p:grpSpPr>
        <a:xfrm>
          <a:off x="0" y="0"/>
          <a:ext cx="0" cy="0"/>
          <a:chOff x="0" y="0"/>
          <a:chExt cx="0" cy="0"/>
        </a:xfrm>
      </p:grpSpPr>
      <p:sp>
        <p:nvSpPr>
          <p:cNvPr id="256" name="Google Shape;256;p75"/>
          <p:cNvSpPr>
            <a:spLocks noGrp="1"/>
          </p:cNvSpPr>
          <p:nvPr>
            <p:ph type="pic" idx="2"/>
          </p:nvPr>
        </p:nvSpPr>
        <p:spPr>
          <a:xfrm>
            <a:off x="2057722" y="2297362"/>
            <a:ext cx="3174678" cy="176601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7" name="Google Shape;257;p75"/>
          <p:cNvSpPr>
            <a:spLocks noGrp="1"/>
          </p:cNvSpPr>
          <p:nvPr>
            <p:ph type="pic" idx="3"/>
          </p:nvPr>
        </p:nvSpPr>
        <p:spPr>
          <a:xfrm>
            <a:off x="7137722" y="2297362"/>
            <a:ext cx="3174678" cy="176601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165180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80_Пользовательский макет">
  <p:cSld name="80_Пользовательский макет">
    <p:spTree>
      <p:nvGrpSpPr>
        <p:cNvPr id="1" name="Shape 258"/>
        <p:cNvGrpSpPr/>
        <p:nvPr/>
      </p:nvGrpSpPr>
      <p:grpSpPr>
        <a:xfrm>
          <a:off x="0" y="0"/>
          <a:ext cx="0" cy="0"/>
          <a:chOff x="0" y="0"/>
          <a:chExt cx="0" cy="0"/>
        </a:xfrm>
      </p:grpSpPr>
      <p:sp>
        <p:nvSpPr>
          <p:cNvPr id="259" name="Google Shape;259;p76"/>
          <p:cNvSpPr>
            <a:spLocks noGrp="1"/>
          </p:cNvSpPr>
          <p:nvPr>
            <p:ph type="pic" idx="2"/>
          </p:nvPr>
        </p:nvSpPr>
        <p:spPr>
          <a:xfrm>
            <a:off x="1683664" y="3579639"/>
            <a:ext cx="2908471" cy="161792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76"/>
          <p:cNvSpPr>
            <a:spLocks noGrp="1"/>
          </p:cNvSpPr>
          <p:nvPr>
            <p:ph type="pic" idx="3"/>
          </p:nvPr>
        </p:nvSpPr>
        <p:spPr>
          <a:xfrm>
            <a:off x="7596631" y="3579639"/>
            <a:ext cx="2908471" cy="161792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1" name="Google Shape;261;p76"/>
          <p:cNvSpPr>
            <a:spLocks noGrp="1"/>
          </p:cNvSpPr>
          <p:nvPr>
            <p:ph type="pic" idx="4"/>
          </p:nvPr>
        </p:nvSpPr>
        <p:spPr>
          <a:xfrm>
            <a:off x="4205697" y="3213240"/>
            <a:ext cx="3798043" cy="211396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66170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83_Пользовательский макет">
  <p:cSld name="83_Пользовательский макет">
    <p:spTree>
      <p:nvGrpSpPr>
        <p:cNvPr id="1" name="Shape 262"/>
        <p:cNvGrpSpPr/>
        <p:nvPr/>
      </p:nvGrpSpPr>
      <p:grpSpPr>
        <a:xfrm>
          <a:off x="0" y="0"/>
          <a:ext cx="0" cy="0"/>
          <a:chOff x="0" y="0"/>
          <a:chExt cx="0" cy="0"/>
        </a:xfrm>
      </p:grpSpPr>
      <p:sp>
        <p:nvSpPr>
          <p:cNvPr id="263" name="Google Shape;263;p77"/>
          <p:cNvSpPr>
            <a:spLocks noGrp="1"/>
          </p:cNvSpPr>
          <p:nvPr>
            <p:ph type="pic" idx="2"/>
          </p:nvPr>
        </p:nvSpPr>
        <p:spPr>
          <a:xfrm>
            <a:off x="2471280" y="2708649"/>
            <a:ext cx="1243541" cy="1481438"/>
          </a:xfrm>
          <a:prstGeom prst="rect">
            <a:avLst/>
          </a:prstGeom>
          <a:solidFill>
            <a:srgbClr val="0C0C0C"/>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4" name="Google Shape;264;p77"/>
          <p:cNvSpPr>
            <a:spLocks noGrp="1"/>
          </p:cNvSpPr>
          <p:nvPr>
            <p:ph type="pic" idx="3"/>
          </p:nvPr>
        </p:nvSpPr>
        <p:spPr>
          <a:xfrm>
            <a:off x="5470296" y="2708649"/>
            <a:ext cx="1243541" cy="1481438"/>
          </a:xfrm>
          <a:prstGeom prst="rect">
            <a:avLst/>
          </a:prstGeom>
          <a:solidFill>
            <a:srgbClr val="0C0C0C"/>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5" name="Google Shape;265;p77"/>
          <p:cNvSpPr>
            <a:spLocks noGrp="1"/>
          </p:cNvSpPr>
          <p:nvPr>
            <p:ph type="pic" idx="4"/>
          </p:nvPr>
        </p:nvSpPr>
        <p:spPr>
          <a:xfrm>
            <a:off x="8473246" y="2708649"/>
            <a:ext cx="1243541" cy="1481438"/>
          </a:xfrm>
          <a:prstGeom prst="rect">
            <a:avLst/>
          </a:prstGeom>
          <a:solidFill>
            <a:srgbClr val="0C0C0C"/>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245282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81_Пользовательский макет">
  <p:cSld name="81_Пользовательский макет">
    <p:spTree>
      <p:nvGrpSpPr>
        <p:cNvPr id="1" name="Shape 266"/>
        <p:cNvGrpSpPr/>
        <p:nvPr/>
      </p:nvGrpSpPr>
      <p:grpSpPr>
        <a:xfrm>
          <a:off x="0" y="0"/>
          <a:ext cx="0" cy="0"/>
          <a:chOff x="0" y="0"/>
          <a:chExt cx="0" cy="0"/>
        </a:xfrm>
      </p:grpSpPr>
      <p:sp>
        <p:nvSpPr>
          <p:cNvPr id="267" name="Google Shape;267;p78"/>
          <p:cNvSpPr>
            <a:spLocks noGrp="1"/>
          </p:cNvSpPr>
          <p:nvPr>
            <p:ph type="pic" idx="2"/>
          </p:nvPr>
        </p:nvSpPr>
        <p:spPr>
          <a:xfrm>
            <a:off x="1274234" y="1827038"/>
            <a:ext cx="3801533" cy="506799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336274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82_Пользовательский макет">
  <p:cSld name="82_Пользовательский макет">
    <p:spTree>
      <p:nvGrpSpPr>
        <p:cNvPr id="1" name="Shape 268"/>
        <p:cNvGrpSpPr/>
        <p:nvPr/>
      </p:nvGrpSpPr>
      <p:grpSpPr>
        <a:xfrm>
          <a:off x="0" y="0"/>
          <a:ext cx="0" cy="0"/>
          <a:chOff x="0" y="0"/>
          <a:chExt cx="0" cy="0"/>
        </a:xfrm>
      </p:grpSpPr>
      <p:sp>
        <p:nvSpPr>
          <p:cNvPr id="269" name="Google Shape;269;p79"/>
          <p:cNvSpPr>
            <a:spLocks noGrp="1"/>
          </p:cNvSpPr>
          <p:nvPr>
            <p:ph type="pic" idx="2"/>
          </p:nvPr>
        </p:nvSpPr>
        <p:spPr>
          <a:xfrm>
            <a:off x="8209060" y="-53860"/>
            <a:ext cx="4391489" cy="5854495"/>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699897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97_Пользовательский макет">
  <p:cSld name="97_Пользовательский макет">
    <p:spTree>
      <p:nvGrpSpPr>
        <p:cNvPr id="1" name="Shape 270"/>
        <p:cNvGrpSpPr/>
        <p:nvPr/>
      </p:nvGrpSpPr>
      <p:grpSpPr>
        <a:xfrm>
          <a:off x="0" y="0"/>
          <a:ext cx="0" cy="0"/>
          <a:chOff x="0" y="0"/>
          <a:chExt cx="0" cy="0"/>
        </a:xfrm>
      </p:grpSpPr>
      <p:sp>
        <p:nvSpPr>
          <p:cNvPr id="271" name="Google Shape;271;p80"/>
          <p:cNvSpPr>
            <a:spLocks noGrp="1"/>
          </p:cNvSpPr>
          <p:nvPr>
            <p:ph type="pic" idx="2"/>
          </p:nvPr>
        </p:nvSpPr>
        <p:spPr>
          <a:xfrm>
            <a:off x="406400" y="673525"/>
            <a:ext cx="2718498" cy="445701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2" name="Google Shape;272;p80"/>
          <p:cNvSpPr>
            <a:spLocks noGrp="1"/>
          </p:cNvSpPr>
          <p:nvPr>
            <p:ph type="pic" idx="3"/>
          </p:nvPr>
        </p:nvSpPr>
        <p:spPr>
          <a:xfrm>
            <a:off x="3293301" y="673525"/>
            <a:ext cx="2718498" cy="445701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3" name="Google Shape;273;p80"/>
          <p:cNvSpPr>
            <a:spLocks noGrp="1"/>
          </p:cNvSpPr>
          <p:nvPr>
            <p:ph type="pic" idx="4"/>
          </p:nvPr>
        </p:nvSpPr>
        <p:spPr>
          <a:xfrm>
            <a:off x="6180202" y="673525"/>
            <a:ext cx="2718498" cy="445701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4" name="Google Shape;274;p80"/>
          <p:cNvSpPr>
            <a:spLocks noGrp="1"/>
          </p:cNvSpPr>
          <p:nvPr>
            <p:ph type="pic" idx="5"/>
          </p:nvPr>
        </p:nvSpPr>
        <p:spPr>
          <a:xfrm>
            <a:off x="9067102" y="673525"/>
            <a:ext cx="2718498" cy="4457012"/>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724866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94_Пользовательский макет">
  <p:cSld name="94_Пользовательский макет">
    <p:spTree>
      <p:nvGrpSpPr>
        <p:cNvPr id="1" name="Shape 275"/>
        <p:cNvGrpSpPr/>
        <p:nvPr/>
      </p:nvGrpSpPr>
      <p:grpSpPr>
        <a:xfrm>
          <a:off x="0" y="0"/>
          <a:ext cx="0" cy="0"/>
          <a:chOff x="0" y="0"/>
          <a:chExt cx="0" cy="0"/>
        </a:xfrm>
      </p:grpSpPr>
      <p:sp>
        <p:nvSpPr>
          <p:cNvPr id="276" name="Google Shape;276;p81"/>
          <p:cNvSpPr>
            <a:spLocks noGrp="1"/>
          </p:cNvSpPr>
          <p:nvPr>
            <p:ph type="pic" idx="2"/>
          </p:nvPr>
        </p:nvSpPr>
        <p:spPr>
          <a:xfrm>
            <a:off x="457200" y="380942"/>
            <a:ext cx="5591810" cy="335328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7" name="Google Shape;277;p81"/>
          <p:cNvSpPr>
            <a:spLocks noGrp="1"/>
          </p:cNvSpPr>
          <p:nvPr>
            <p:ph type="pic" idx="3"/>
          </p:nvPr>
        </p:nvSpPr>
        <p:spPr>
          <a:xfrm>
            <a:off x="6166486" y="380941"/>
            <a:ext cx="5568315" cy="609611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81"/>
          <p:cNvSpPr>
            <a:spLocks noGrp="1"/>
          </p:cNvSpPr>
          <p:nvPr>
            <p:ph type="pic" idx="4"/>
          </p:nvPr>
        </p:nvSpPr>
        <p:spPr>
          <a:xfrm>
            <a:off x="457201" y="3847103"/>
            <a:ext cx="2737167" cy="262995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9" name="Google Shape;279;p81"/>
          <p:cNvSpPr>
            <a:spLocks noGrp="1"/>
          </p:cNvSpPr>
          <p:nvPr>
            <p:ph type="pic" idx="5"/>
          </p:nvPr>
        </p:nvSpPr>
        <p:spPr>
          <a:xfrm>
            <a:off x="3311843" y="3847103"/>
            <a:ext cx="2737167" cy="262995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612201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93_Пользовательский макет">
  <p:cSld name="93_Пользовательский макет">
    <p:spTree>
      <p:nvGrpSpPr>
        <p:cNvPr id="1" name="Shape 280"/>
        <p:cNvGrpSpPr/>
        <p:nvPr/>
      </p:nvGrpSpPr>
      <p:grpSpPr>
        <a:xfrm>
          <a:off x="0" y="0"/>
          <a:ext cx="0" cy="0"/>
          <a:chOff x="0" y="0"/>
          <a:chExt cx="0" cy="0"/>
        </a:xfrm>
      </p:grpSpPr>
      <p:sp>
        <p:nvSpPr>
          <p:cNvPr id="281" name="Google Shape;281;p82"/>
          <p:cNvSpPr>
            <a:spLocks noGrp="1"/>
          </p:cNvSpPr>
          <p:nvPr>
            <p:ph type="pic" idx="2"/>
          </p:nvPr>
        </p:nvSpPr>
        <p:spPr>
          <a:xfrm>
            <a:off x="279052" y="0"/>
            <a:ext cx="2718498" cy="487426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2" name="Google Shape;282;p82"/>
          <p:cNvSpPr>
            <a:spLocks noGrp="1"/>
          </p:cNvSpPr>
          <p:nvPr>
            <p:ph type="pic" idx="3"/>
          </p:nvPr>
        </p:nvSpPr>
        <p:spPr>
          <a:xfrm>
            <a:off x="3250852" y="0"/>
            <a:ext cx="2718498" cy="487426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3" name="Google Shape;283;p82"/>
          <p:cNvSpPr>
            <a:spLocks noGrp="1"/>
          </p:cNvSpPr>
          <p:nvPr>
            <p:ph type="pic" idx="4"/>
          </p:nvPr>
        </p:nvSpPr>
        <p:spPr>
          <a:xfrm>
            <a:off x="6222652" y="0"/>
            <a:ext cx="2718498" cy="487426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4" name="Google Shape;284;p82"/>
          <p:cNvSpPr>
            <a:spLocks noGrp="1"/>
          </p:cNvSpPr>
          <p:nvPr>
            <p:ph type="pic" idx="5"/>
          </p:nvPr>
        </p:nvSpPr>
        <p:spPr>
          <a:xfrm>
            <a:off x="9194450" y="0"/>
            <a:ext cx="2718498" cy="487426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208589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98_Пользовательский макет">
  <p:cSld name="98_Пользовательский макет">
    <p:spTree>
      <p:nvGrpSpPr>
        <p:cNvPr id="1" name="Shape 285"/>
        <p:cNvGrpSpPr/>
        <p:nvPr/>
      </p:nvGrpSpPr>
      <p:grpSpPr>
        <a:xfrm>
          <a:off x="0" y="0"/>
          <a:ext cx="0" cy="0"/>
          <a:chOff x="0" y="0"/>
          <a:chExt cx="0" cy="0"/>
        </a:xfrm>
      </p:grpSpPr>
      <p:sp>
        <p:nvSpPr>
          <p:cNvPr id="286" name="Google Shape;286;p83"/>
          <p:cNvSpPr>
            <a:spLocks noGrp="1"/>
          </p:cNvSpPr>
          <p:nvPr>
            <p:ph type="pic" idx="2"/>
          </p:nvPr>
        </p:nvSpPr>
        <p:spPr>
          <a:xfrm>
            <a:off x="0" y="0"/>
            <a:ext cx="10922000"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39887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Пользовательский макет">
  <p:cSld name="6_Пользовательский макет">
    <p:spTree>
      <p:nvGrpSpPr>
        <p:cNvPr id="1" name="Shape 25"/>
        <p:cNvGrpSpPr/>
        <p:nvPr/>
      </p:nvGrpSpPr>
      <p:grpSpPr>
        <a:xfrm>
          <a:off x="0" y="0"/>
          <a:ext cx="0" cy="0"/>
          <a:chOff x="0" y="0"/>
          <a:chExt cx="0" cy="0"/>
        </a:xfrm>
      </p:grpSpPr>
      <p:sp>
        <p:nvSpPr>
          <p:cNvPr id="26" name="Google Shape;26;p10"/>
          <p:cNvSpPr>
            <a:spLocks noGrp="1"/>
          </p:cNvSpPr>
          <p:nvPr>
            <p:ph type="pic" idx="2"/>
          </p:nvPr>
        </p:nvSpPr>
        <p:spPr>
          <a:xfrm>
            <a:off x="0" y="0"/>
            <a:ext cx="6829014"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152902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95_Пользовательский макет">
  <p:cSld name="95_Пользовательский макет">
    <p:spTree>
      <p:nvGrpSpPr>
        <p:cNvPr id="1" name="Shape 287"/>
        <p:cNvGrpSpPr/>
        <p:nvPr/>
      </p:nvGrpSpPr>
      <p:grpSpPr>
        <a:xfrm>
          <a:off x="0" y="0"/>
          <a:ext cx="0" cy="0"/>
          <a:chOff x="0" y="0"/>
          <a:chExt cx="0" cy="0"/>
        </a:xfrm>
      </p:grpSpPr>
      <p:sp>
        <p:nvSpPr>
          <p:cNvPr id="288" name="Google Shape;288;p84"/>
          <p:cNvSpPr>
            <a:spLocks noGrp="1"/>
          </p:cNvSpPr>
          <p:nvPr>
            <p:ph type="pic" idx="2"/>
          </p:nvPr>
        </p:nvSpPr>
        <p:spPr>
          <a:xfrm>
            <a:off x="0" y="0"/>
            <a:ext cx="12192001" cy="6858000"/>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9" name="Google Shape;289;p84"/>
          <p:cNvSpPr>
            <a:spLocks noGrp="1"/>
          </p:cNvSpPr>
          <p:nvPr>
            <p:ph type="pic" idx="3"/>
          </p:nvPr>
        </p:nvSpPr>
        <p:spPr>
          <a:xfrm>
            <a:off x="4115093" y="4548924"/>
            <a:ext cx="2091435"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0" name="Google Shape;290;p84"/>
          <p:cNvSpPr>
            <a:spLocks noGrp="1"/>
          </p:cNvSpPr>
          <p:nvPr>
            <p:ph type="pic" idx="4"/>
          </p:nvPr>
        </p:nvSpPr>
        <p:spPr>
          <a:xfrm rot="900000">
            <a:off x="1804215" y="4833940"/>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1" name="Google Shape;291;p84"/>
          <p:cNvSpPr>
            <a:spLocks noGrp="1"/>
          </p:cNvSpPr>
          <p:nvPr>
            <p:ph type="pic" idx="5"/>
          </p:nvPr>
        </p:nvSpPr>
        <p:spPr>
          <a:xfrm rot="900000">
            <a:off x="10244754" y="4548924"/>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2" name="Google Shape;292;p84"/>
          <p:cNvSpPr>
            <a:spLocks noGrp="1"/>
          </p:cNvSpPr>
          <p:nvPr>
            <p:ph type="pic" idx="6"/>
          </p:nvPr>
        </p:nvSpPr>
        <p:spPr>
          <a:xfrm rot="-1800000">
            <a:off x="6080703" y="4653587"/>
            <a:ext cx="2091435"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3" name="Google Shape;293;p84"/>
          <p:cNvSpPr>
            <a:spLocks noGrp="1"/>
          </p:cNvSpPr>
          <p:nvPr>
            <p:ph type="pic" idx="7"/>
          </p:nvPr>
        </p:nvSpPr>
        <p:spPr>
          <a:xfrm rot="-900000">
            <a:off x="8118277" y="4596308"/>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4" name="Google Shape;294;p84"/>
          <p:cNvSpPr>
            <a:spLocks noGrp="1"/>
          </p:cNvSpPr>
          <p:nvPr>
            <p:ph type="pic" idx="8"/>
          </p:nvPr>
        </p:nvSpPr>
        <p:spPr>
          <a:xfrm rot="-900000">
            <a:off x="-200186" y="4525579"/>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150327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96_Пользовательский макет">
  <p:cSld name="96_Пользовательский макет">
    <p:spTree>
      <p:nvGrpSpPr>
        <p:cNvPr id="1" name="Shape 295"/>
        <p:cNvGrpSpPr/>
        <p:nvPr/>
      </p:nvGrpSpPr>
      <p:grpSpPr>
        <a:xfrm>
          <a:off x="0" y="0"/>
          <a:ext cx="0" cy="0"/>
          <a:chOff x="0" y="0"/>
          <a:chExt cx="0" cy="0"/>
        </a:xfrm>
      </p:grpSpPr>
      <p:sp>
        <p:nvSpPr>
          <p:cNvPr id="296" name="Google Shape;296;p85"/>
          <p:cNvSpPr>
            <a:spLocks noGrp="1"/>
          </p:cNvSpPr>
          <p:nvPr>
            <p:ph type="pic" idx="2"/>
          </p:nvPr>
        </p:nvSpPr>
        <p:spPr>
          <a:xfrm rot="-1800000">
            <a:off x="5805946" y="632102"/>
            <a:ext cx="2091435"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7" name="Google Shape;297;p85"/>
          <p:cNvSpPr>
            <a:spLocks noGrp="1"/>
          </p:cNvSpPr>
          <p:nvPr>
            <p:ph type="pic" idx="3"/>
          </p:nvPr>
        </p:nvSpPr>
        <p:spPr>
          <a:xfrm rot="900000">
            <a:off x="5820148" y="3873625"/>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8" name="Google Shape;298;p85"/>
          <p:cNvSpPr>
            <a:spLocks noGrp="1"/>
          </p:cNvSpPr>
          <p:nvPr>
            <p:ph type="pic" idx="4"/>
          </p:nvPr>
        </p:nvSpPr>
        <p:spPr>
          <a:xfrm rot="900000">
            <a:off x="9942966" y="1572684"/>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9" name="Google Shape;299;p85"/>
          <p:cNvSpPr>
            <a:spLocks noGrp="1"/>
          </p:cNvSpPr>
          <p:nvPr>
            <p:ph type="pic" idx="5"/>
          </p:nvPr>
        </p:nvSpPr>
        <p:spPr>
          <a:xfrm>
            <a:off x="8056248" y="753142"/>
            <a:ext cx="2091435"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0" name="Google Shape;300;p85"/>
          <p:cNvSpPr>
            <a:spLocks noGrp="1"/>
          </p:cNvSpPr>
          <p:nvPr>
            <p:ph type="pic" idx="6"/>
          </p:nvPr>
        </p:nvSpPr>
        <p:spPr>
          <a:xfrm>
            <a:off x="8527892" y="3840968"/>
            <a:ext cx="2091435"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1" name="Google Shape;301;p85"/>
          <p:cNvSpPr>
            <a:spLocks noGrp="1"/>
          </p:cNvSpPr>
          <p:nvPr>
            <p:ph type="pic" idx="7"/>
          </p:nvPr>
        </p:nvSpPr>
        <p:spPr>
          <a:xfrm rot="-900000">
            <a:off x="7273440" y="2904198"/>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2" name="Google Shape;302;p85"/>
          <p:cNvSpPr>
            <a:spLocks noGrp="1"/>
          </p:cNvSpPr>
          <p:nvPr>
            <p:ph type="pic" idx="8"/>
          </p:nvPr>
        </p:nvSpPr>
        <p:spPr>
          <a:xfrm rot="-900000">
            <a:off x="10157690" y="4454321"/>
            <a:ext cx="2091434"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85"/>
          <p:cNvSpPr>
            <a:spLocks noGrp="1"/>
          </p:cNvSpPr>
          <p:nvPr>
            <p:ph type="pic" idx="9"/>
          </p:nvPr>
        </p:nvSpPr>
        <p:spPr>
          <a:xfrm rot="1800000">
            <a:off x="9727939" y="-396444"/>
            <a:ext cx="2091435" cy="2092088"/>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4" name="Google Shape;304;p85"/>
          <p:cNvSpPr>
            <a:spLocks noGrp="1"/>
          </p:cNvSpPr>
          <p:nvPr>
            <p:ph type="pic" idx="13"/>
          </p:nvPr>
        </p:nvSpPr>
        <p:spPr>
          <a:xfrm>
            <a:off x="0" y="0"/>
            <a:ext cx="12192001" cy="6858000"/>
          </a:xfrm>
          <a:prstGeom prst="rect">
            <a:avLst/>
          </a:prstGeom>
          <a:solidFill>
            <a:srgbClr val="353535">
              <a:alpha val="745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616308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99_Пользовательский макет">
  <p:cSld name="99_Пользовательский макет">
    <p:spTree>
      <p:nvGrpSpPr>
        <p:cNvPr id="1" name="Shape 305"/>
        <p:cNvGrpSpPr/>
        <p:nvPr/>
      </p:nvGrpSpPr>
      <p:grpSpPr>
        <a:xfrm>
          <a:off x="0" y="0"/>
          <a:ext cx="0" cy="0"/>
          <a:chOff x="0" y="0"/>
          <a:chExt cx="0" cy="0"/>
        </a:xfrm>
      </p:grpSpPr>
      <p:sp>
        <p:nvSpPr>
          <p:cNvPr id="306" name="Google Shape;306;p86"/>
          <p:cNvSpPr>
            <a:spLocks noGrp="1"/>
          </p:cNvSpPr>
          <p:nvPr>
            <p:ph type="pic" idx="2"/>
          </p:nvPr>
        </p:nvSpPr>
        <p:spPr>
          <a:xfrm>
            <a:off x="6985000" y="695698"/>
            <a:ext cx="4533900" cy="25296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7" name="Google Shape;307;p86"/>
          <p:cNvSpPr>
            <a:spLocks noGrp="1"/>
          </p:cNvSpPr>
          <p:nvPr>
            <p:ph type="pic" idx="3"/>
          </p:nvPr>
        </p:nvSpPr>
        <p:spPr>
          <a:xfrm>
            <a:off x="1574800" y="3607576"/>
            <a:ext cx="9944101" cy="261263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401859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01_Пользовательский макет">
  <p:cSld name="101_Пользовательский макет">
    <p:spTree>
      <p:nvGrpSpPr>
        <p:cNvPr id="1" name="Shape 311"/>
        <p:cNvGrpSpPr/>
        <p:nvPr/>
      </p:nvGrpSpPr>
      <p:grpSpPr>
        <a:xfrm>
          <a:off x="0" y="0"/>
          <a:ext cx="0" cy="0"/>
          <a:chOff x="0" y="0"/>
          <a:chExt cx="0" cy="0"/>
        </a:xfrm>
      </p:grpSpPr>
      <p:sp>
        <p:nvSpPr>
          <p:cNvPr id="312" name="Google Shape;312;p88"/>
          <p:cNvSpPr>
            <a:spLocks noGrp="1"/>
          </p:cNvSpPr>
          <p:nvPr>
            <p:ph type="pic" idx="2"/>
          </p:nvPr>
        </p:nvSpPr>
        <p:spPr>
          <a:xfrm>
            <a:off x="571500" y="514800"/>
            <a:ext cx="3505200" cy="3149114"/>
          </a:xfrm>
          <a:prstGeom prst="rect">
            <a:avLst/>
          </a:prstGeom>
          <a:solidFill>
            <a:srgbClr val="353535">
              <a:alpha val="11372"/>
            </a:srgbClr>
          </a:solidFill>
          <a:ln w="190500" cap="flat" cmpd="sng">
            <a:solidFill>
              <a:schemeClr val="lt2"/>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3" name="Google Shape;313;p88"/>
          <p:cNvSpPr>
            <a:spLocks noGrp="1"/>
          </p:cNvSpPr>
          <p:nvPr>
            <p:ph type="pic" idx="3"/>
          </p:nvPr>
        </p:nvSpPr>
        <p:spPr>
          <a:xfrm>
            <a:off x="3225800" y="1390965"/>
            <a:ext cx="3505200" cy="3149114"/>
          </a:xfrm>
          <a:prstGeom prst="rect">
            <a:avLst/>
          </a:prstGeom>
          <a:solidFill>
            <a:srgbClr val="353535">
              <a:alpha val="11372"/>
            </a:srgbClr>
          </a:solidFill>
          <a:ln w="190500" cap="flat" cmpd="sng">
            <a:solidFill>
              <a:schemeClr val="lt2"/>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4" name="Google Shape;314;p88"/>
          <p:cNvSpPr>
            <a:spLocks noGrp="1"/>
          </p:cNvSpPr>
          <p:nvPr>
            <p:ph type="pic" idx="4"/>
          </p:nvPr>
        </p:nvSpPr>
        <p:spPr>
          <a:xfrm>
            <a:off x="1016000" y="3219482"/>
            <a:ext cx="3505200" cy="3149114"/>
          </a:xfrm>
          <a:prstGeom prst="rect">
            <a:avLst/>
          </a:prstGeom>
          <a:solidFill>
            <a:srgbClr val="353535">
              <a:alpha val="11372"/>
            </a:srgbClr>
          </a:solidFill>
          <a:ln w="190500" cap="flat" cmpd="sng">
            <a:solidFill>
              <a:schemeClr val="lt2"/>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248254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2_Пользовательский макет">
  <p:cSld name="32_Пользовательский макет">
    <p:spTree>
      <p:nvGrpSpPr>
        <p:cNvPr id="1" name="Shape 315"/>
        <p:cNvGrpSpPr/>
        <p:nvPr/>
      </p:nvGrpSpPr>
      <p:grpSpPr>
        <a:xfrm>
          <a:off x="0" y="0"/>
          <a:ext cx="0" cy="0"/>
          <a:chOff x="0" y="0"/>
          <a:chExt cx="0" cy="0"/>
        </a:xfrm>
      </p:grpSpPr>
      <p:sp>
        <p:nvSpPr>
          <p:cNvPr id="316" name="Google Shape;316;p89"/>
          <p:cNvSpPr>
            <a:spLocks noGrp="1"/>
          </p:cNvSpPr>
          <p:nvPr>
            <p:ph type="pic" idx="2"/>
          </p:nvPr>
        </p:nvSpPr>
        <p:spPr>
          <a:xfrm>
            <a:off x="0" y="-1"/>
            <a:ext cx="4064000" cy="685800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7" name="Google Shape;317;p89"/>
          <p:cNvSpPr>
            <a:spLocks noGrp="1"/>
          </p:cNvSpPr>
          <p:nvPr>
            <p:ph type="pic" idx="3"/>
          </p:nvPr>
        </p:nvSpPr>
        <p:spPr>
          <a:xfrm>
            <a:off x="4064000" y="-1"/>
            <a:ext cx="4064000" cy="685800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8" name="Google Shape;318;p89"/>
          <p:cNvSpPr>
            <a:spLocks noGrp="1"/>
          </p:cNvSpPr>
          <p:nvPr>
            <p:ph type="pic" idx="4"/>
          </p:nvPr>
        </p:nvSpPr>
        <p:spPr>
          <a:xfrm>
            <a:off x="8128000" y="-1"/>
            <a:ext cx="4064000" cy="685800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759368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03_Пользовательский макет">
  <p:cSld name="103_Пользовательский макет">
    <p:spTree>
      <p:nvGrpSpPr>
        <p:cNvPr id="1" name="Shape 319"/>
        <p:cNvGrpSpPr/>
        <p:nvPr/>
      </p:nvGrpSpPr>
      <p:grpSpPr>
        <a:xfrm>
          <a:off x="0" y="0"/>
          <a:ext cx="0" cy="0"/>
          <a:chOff x="0" y="0"/>
          <a:chExt cx="0" cy="0"/>
        </a:xfrm>
      </p:grpSpPr>
      <p:sp>
        <p:nvSpPr>
          <p:cNvPr id="320" name="Google Shape;320;p90"/>
          <p:cNvSpPr>
            <a:spLocks noGrp="1"/>
          </p:cNvSpPr>
          <p:nvPr>
            <p:ph type="pic" idx="2"/>
          </p:nvPr>
        </p:nvSpPr>
        <p:spPr>
          <a:xfrm>
            <a:off x="1060451" y="2031687"/>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1" name="Google Shape;321;p90"/>
          <p:cNvSpPr>
            <a:spLocks noGrp="1"/>
          </p:cNvSpPr>
          <p:nvPr>
            <p:ph type="pic" idx="3"/>
          </p:nvPr>
        </p:nvSpPr>
        <p:spPr>
          <a:xfrm>
            <a:off x="3092451" y="2031687"/>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2" name="Google Shape;322;p90"/>
          <p:cNvSpPr>
            <a:spLocks noGrp="1"/>
          </p:cNvSpPr>
          <p:nvPr>
            <p:ph type="pic" idx="4"/>
          </p:nvPr>
        </p:nvSpPr>
        <p:spPr>
          <a:xfrm>
            <a:off x="5124451" y="2031687"/>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3" name="Google Shape;323;p90"/>
          <p:cNvSpPr>
            <a:spLocks noGrp="1"/>
          </p:cNvSpPr>
          <p:nvPr>
            <p:ph type="pic" idx="5"/>
          </p:nvPr>
        </p:nvSpPr>
        <p:spPr>
          <a:xfrm>
            <a:off x="7156451" y="2031687"/>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4" name="Google Shape;324;p90"/>
          <p:cNvSpPr>
            <a:spLocks noGrp="1"/>
          </p:cNvSpPr>
          <p:nvPr>
            <p:ph type="pic" idx="6"/>
          </p:nvPr>
        </p:nvSpPr>
        <p:spPr>
          <a:xfrm>
            <a:off x="9188451" y="2031687"/>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5" name="Google Shape;325;p90"/>
          <p:cNvSpPr>
            <a:spLocks noGrp="1"/>
          </p:cNvSpPr>
          <p:nvPr>
            <p:ph type="pic" idx="7"/>
          </p:nvPr>
        </p:nvSpPr>
        <p:spPr>
          <a:xfrm>
            <a:off x="1060451" y="4063373"/>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Google Shape;326;p90"/>
          <p:cNvSpPr>
            <a:spLocks noGrp="1"/>
          </p:cNvSpPr>
          <p:nvPr>
            <p:ph type="pic" idx="8"/>
          </p:nvPr>
        </p:nvSpPr>
        <p:spPr>
          <a:xfrm>
            <a:off x="3092451" y="4063373"/>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90"/>
          <p:cNvSpPr>
            <a:spLocks noGrp="1"/>
          </p:cNvSpPr>
          <p:nvPr>
            <p:ph type="pic" idx="9"/>
          </p:nvPr>
        </p:nvSpPr>
        <p:spPr>
          <a:xfrm>
            <a:off x="5124451" y="4063373"/>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8" name="Google Shape;328;p90"/>
          <p:cNvSpPr>
            <a:spLocks noGrp="1"/>
          </p:cNvSpPr>
          <p:nvPr>
            <p:ph type="pic" idx="13"/>
          </p:nvPr>
        </p:nvSpPr>
        <p:spPr>
          <a:xfrm>
            <a:off x="7156451" y="4063373"/>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9" name="Google Shape;329;p90"/>
          <p:cNvSpPr>
            <a:spLocks noGrp="1"/>
          </p:cNvSpPr>
          <p:nvPr>
            <p:ph type="pic" idx="14"/>
          </p:nvPr>
        </p:nvSpPr>
        <p:spPr>
          <a:xfrm>
            <a:off x="9188451" y="4063373"/>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632771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04_Пользовательский макет">
  <p:cSld name="104_Пользовательский макет">
    <p:spTree>
      <p:nvGrpSpPr>
        <p:cNvPr id="1" name="Shape 330"/>
        <p:cNvGrpSpPr/>
        <p:nvPr/>
      </p:nvGrpSpPr>
      <p:grpSpPr>
        <a:xfrm>
          <a:off x="0" y="0"/>
          <a:ext cx="0" cy="0"/>
          <a:chOff x="0" y="0"/>
          <a:chExt cx="0" cy="0"/>
        </a:xfrm>
      </p:grpSpPr>
      <p:sp>
        <p:nvSpPr>
          <p:cNvPr id="331" name="Google Shape;331;p91"/>
          <p:cNvSpPr>
            <a:spLocks noGrp="1"/>
          </p:cNvSpPr>
          <p:nvPr>
            <p:ph type="pic" idx="2"/>
          </p:nvPr>
        </p:nvSpPr>
        <p:spPr>
          <a:xfrm>
            <a:off x="1060451" y="2031687"/>
            <a:ext cx="1943099" cy="3974486"/>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2" name="Google Shape;332;p91"/>
          <p:cNvSpPr>
            <a:spLocks noGrp="1"/>
          </p:cNvSpPr>
          <p:nvPr>
            <p:ph type="pic" idx="3"/>
          </p:nvPr>
        </p:nvSpPr>
        <p:spPr>
          <a:xfrm>
            <a:off x="3092450" y="2031687"/>
            <a:ext cx="6007100" cy="3974486"/>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3" name="Google Shape;333;p91"/>
          <p:cNvSpPr>
            <a:spLocks noGrp="1"/>
          </p:cNvSpPr>
          <p:nvPr>
            <p:ph type="pic" idx="4"/>
          </p:nvPr>
        </p:nvSpPr>
        <p:spPr>
          <a:xfrm>
            <a:off x="9188451" y="2031687"/>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4" name="Google Shape;334;p91"/>
          <p:cNvSpPr>
            <a:spLocks noGrp="1"/>
          </p:cNvSpPr>
          <p:nvPr>
            <p:ph type="pic" idx="5"/>
          </p:nvPr>
        </p:nvSpPr>
        <p:spPr>
          <a:xfrm>
            <a:off x="9188451" y="4063373"/>
            <a:ext cx="1943099" cy="1942799"/>
          </a:xfrm>
          <a:prstGeom prst="rect">
            <a:avLst/>
          </a:prstGeom>
          <a:solidFill>
            <a:srgbClr val="353535">
              <a:alpha val="5490"/>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720387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05_Пользовательский макет">
  <p:cSld name="105_Пользовательский макет">
    <p:spTree>
      <p:nvGrpSpPr>
        <p:cNvPr id="1" name="Shape 335"/>
        <p:cNvGrpSpPr/>
        <p:nvPr/>
      </p:nvGrpSpPr>
      <p:grpSpPr>
        <a:xfrm>
          <a:off x="0" y="0"/>
          <a:ext cx="0" cy="0"/>
          <a:chOff x="0" y="0"/>
          <a:chExt cx="0" cy="0"/>
        </a:xfrm>
      </p:grpSpPr>
      <p:sp>
        <p:nvSpPr>
          <p:cNvPr id="336" name="Google Shape;336;p92"/>
          <p:cNvSpPr>
            <a:spLocks noGrp="1"/>
          </p:cNvSpPr>
          <p:nvPr>
            <p:ph type="pic" idx="2"/>
          </p:nvPr>
        </p:nvSpPr>
        <p:spPr>
          <a:xfrm>
            <a:off x="0" y="0"/>
            <a:ext cx="8128000" cy="17904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7" name="Google Shape;337;p92"/>
          <p:cNvSpPr>
            <a:spLocks noGrp="1"/>
          </p:cNvSpPr>
          <p:nvPr>
            <p:ph type="pic" idx="3"/>
          </p:nvPr>
        </p:nvSpPr>
        <p:spPr>
          <a:xfrm>
            <a:off x="4064000" y="1790423"/>
            <a:ext cx="8128000" cy="17904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8" name="Google Shape;338;p92"/>
          <p:cNvSpPr>
            <a:spLocks noGrp="1"/>
          </p:cNvSpPr>
          <p:nvPr>
            <p:ph type="pic" idx="4"/>
          </p:nvPr>
        </p:nvSpPr>
        <p:spPr>
          <a:xfrm>
            <a:off x="8128000" y="0"/>
            <a:ext cx="4064000" cy="17904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9" name="Google Shape;339;p92"/>
          <p:cNvSpPr>
            <a:spLocks noGrp="1"/>
          </p:cNvSpPr>
          <p:nvPr>
            <p:ph type="pic" idx="5"/>
          </p:nvPr>
        </p:nvSpPr>
        <p:spPr>
          <a:xfrm>
            <a:off x="0" y="1790423"/>
            <a:ext cx="4064000" cy="1790424"/>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248835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06_Пользовательский макет">
  <p:cSld name="106_Пользовательский макет">
    <p:spTree>
      <p:nvGrpSpPr>
        <p:cNvPr id="1" name="Shape 340"/>
        <p:cNvGrpSpPr/>
        <p:nvPr/>
      </p:nvGrpSpPr>
      <p:grpSpPr>
        <a:xfrm>
          <a:off x="0" y="0"/>
          <a:ext cx="0" cy="0"/>
          <a:chOff x="0" y="0"/>
          <a:chExt cx="0" cy="0"/>
        </a:xfrm>
      </p:grpSpPr>
      <p:sp>
        <p:nvSpPr>
          <p:cNvPr id="341" name="Google Shape;341;p93"/>
          <p:cNvSpPr>
            <a:spLocks noGrp="1"/>
          </p:cNvSpPr>
          <p:nvPr>
            <p:ph type="pic" idx="2"/>
          </p:nvPr>
        </p:nvSpPr>
        <p:spPr>
          <a:xfrm>
            <a:off x="0" y="0"/>
            <a:ext cx="4004015"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2" name="Google Shape;342;p93"/>
          <p:cNvSpPr>
            <a:spLocks noGrp="1"/>
          </p:cNvSpPr>
          <p:nvPr>
            <p:ph type="pic" idx="3"/>
          </p:nvPr>
        </p:nvSpPr>
        <p:spPr>
          <a:xfrm>
            <a:off x="4093993" y="0"/>
            <a:ext cx="4004015"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3" name="Google Shape;343;p93"/>
          <p:cNvSpPr>
            <a:spLocks noGrp="1"/>
          </p:cNvSpPr>
          <p:nvPr>
            <p:ph type="pic" idx="4"/>
          </p:nvPr>
        </p:nvSpPr>
        <p:spPr>
          <a:xfrm>
            <a:off x="8187985" y="0"/>
            <a:ext cx="4004015"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4" name="Google Shape;344;p93"/>
          <p:cNvSpPr>
            <a:spLocks noGrp="1"/>
          </p:cNvSpPr>
          <p:nvPr>
            <p:ph type="pic" idx="5"/>
          </p:nvPr>
        </p:nvSpPr>
        <p:spPr>
          <a:xfrm>
            <a:off x="9218546" y="1993592"/>
            <a:ext cx="2973454"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5" name="Google Shape;345;p93"/>
          <p:cNvSpPr>
            <a:spLocks noGrp="1"/>
          </p:cNvSpPr>
          <p:nvPr>
            <p:ph type="pic" idx="6"/>
          </p:nvPr>
        </p:nvSpPr>
        <p:spPr>
          <a:xfrm>
            <a:off x="6145698" y="1993592"/>
            <a:ext cx="2973454"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6" name="Google Shape;346;p93"/>
          <p:cNvSpPr>
            <a:spLocks noGrp="1"/>
          </p:cNvSpPr>
          <p:nvPr>
            <p:ph type="pic" idx="7"/>
          </p:nvPr>
        </p:nvSpPr>
        <p:spPr>
          <a:xfrm>
            <a:off x="3072848" y="1993592"/>
            <a:ext cx="2973454"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7" name="Google Shape;347;p93"/>
          <p:cNvSpPr>
            <a:spLocks noGrp="1"/>
          </p:cNvSpPr>
          <p:nvPr>
            <p:ph type="pic" idx="8"/>
          </p:nvPr>
        </p:nvSpPr>
        <p:spPr>
          <a:xfrm>
            <a:off x="0" y="1993592"/>
            <a:ext cx="2973454" cy="190470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282761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11_Пользовательский макет">
  <p:cSld name="111_Пользовательский макет">
    <p:spTree>
      <p:nvGrpSpPr>
        <p:cNvPr id="1" name="Shape 348"/>
        <p:cNvGrpSpPr/>
        <p:nvPr/>
      </p:nvGrpSpPr>
      <p:grpSpPr>
        <a:xfrm>
          <a:off x="0" y="0"/>
          <a:ext cx="0" cy="0"/>
          <a:chOff x="0" y="0"/>
          <a:chExt cx="0" cy="0"/>
        </a:xfrm>
      </p:grpSpPr>
      <p:sp>
        <p:nvSpPr>
          <p:cNvPr id="349" name="Google Shape;349;p94"/>
          <p:cNvSpPr>
            <a:spLocks noGrp="1"/>
          </p:cNvSpPr>
          <p:nvPr>
            <p:ph type="pic" idx="2"/>
          </p:nvPr>
        </p:nvSpPr>
        <p:spPr>
          <a:xfrm>
            <a:off x="0" y="3085624"/>
            <a:ext cx="6096000" cy="377237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0" name="Google Shape;350;p94"/>
          <p:cNvSpPr>
            <a:spLocks noGrp="1"/>
          </p:cNvSpPr>
          <p:nvPr>
            <p:ph type="pic" idx="3"/>
          </p:nvPr>
        </p:nvSpPr>
        <p:spPr>
          <a:xfrm>
            <a:off x="6096000" y="3085624"/>
            <a:ext cx="6096000" cy="377237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5762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Пользовательский макет">
  <p:cSld name="7_Пользовательский макет">
    <p:spTree>
      <p:nvGrpSpPr>
        <p:cNvPr id="1" name="Shape 27"/>
        <p:cNvGrpSpPr/>
        <p:nvPr/>
      </p:nvGrpSpPr>
      <p:grpSpPr>
        <a:xfrm>
          <a:off x="0" y="0"/>
          <a:ext cx="0" cy="0"/>
          <a:chOff x="0" y="0"/>
          <a:chExt cx="0" cy="0"/>
        </a:xfrm>
      </p:grpSpPr>
      <p:sp>
        <p:nvSpPr>
          <p:cNvPr id="28" name="Google Shape;28;p11"/>
          <p:cNvSpPr>
            <a:spLocks noGrp="1"/>
          </p:cNvSpPr>
          <p:nvPr>
            <p:ph type="pic" idx="2"/>
          </p:nvPr>
        </p:nvSpPr>
        <p:spPr>
          <a:xfrm>
            <a:off x="793359" y="0"/>
            <a:ext cx="11398641" cy="6858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670686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07_Пользовательский макет">
  <p:cSld name="107_Пользовательский макет">
    <p:spTree>
      <p:nvGrpSpPr>
        <p:cNvPr id="1" name="Shape 351"/>
        <p:cNvGrpSpPr/>
        <p:nvPr/>
      </p:nvGrpSpPr>
      <p:grpSpPr>
        <a:xfrm>
          <a:off x="0" y="0"/>
          <a:ext cx="0" cy="0"/>
          <a:chOff x="0" y="0"/>
          <a:chExt cx="0" cy="0"/>
        </a:xfrm>
      </p:grpSpPr>
      <p:sp>
        <p:nvSpPr>
          <p:cNvPr id="352" name="Google Shape;352;p95"/>
          <p:cNvSpPr>
            <a:spLocks noGrp="1"/>
          </p:cNvSpPr>
          <p:nvPr>
            <p:ph type="pic" idx="2"/>
          </p:nvPr>
        </p:nvSpPr>
        <p:spPr>
          <a:xfrm>
            <a:off x="0" y="-1"/>
            <a:ext cx="4064000" cy="3856743"/>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3" name="Google Shape;353;p95"/>
          <p:cNvSpPr>
            <a:spLocks noGrp="1"/>
          </p:cNvSpPr>
          <p:nvPr>
            <p:ph type="pic" idx="3"/>
          </p:nvPr>
        </p:nvSpPr>
        <p:spPr>
          <a:xfrm>
            <a:off x="4064000" y="-1"/>
            <a:ext cx="4064000" cy="3856743"/>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95"/>
          <p:cNvSpPr>
            <a:spLocks noGrp="1"/>
          </p:cNvSpPr>
          <p:nvPr>
            <p:ph type="pic" idx="4"/>
          </p:nvPr>
        </p:nvSpPr>
        <p:spPr>
          <a:xfrm>
            <a:off x="8128000" y="-1"/>
            <a:ext cx="4064000" cy="3856743"/>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281428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40_Пользовательский макет">
  <p:cSld name="40_Пользовательский макет">
    <p:spTree>
      <p:nvGrpSpPr>
        <p:cNvPr id="1" name="Shape 355"/>
        <p:cNvGrpSpPr/>
        <p:nvPr/>
      </p:nvGrpSpPr>
      <p:grpSpPr>
        <a:xfrm>
          <a:off x="0" y="0"/>
          <a:ext cx="0" cy="0"/>
          <a:chOff x="0" y="0"/>
          <a:chExt cx="0" cy="0"/>
        </a:xfrm>
      </p:grpSpPr>
      <p:sp>
        <p:nvSpPr>
          <p:cNvPr id="356" name="Google Shape;356;p96"/>
          <p:cNvSpPr>
            <a:spLocks noGrp="1"/>
          </p:cNvSpPr>
          <p:nvPr>
            <p:ph type="pic" idx="2"/>
          </p:nvPr>
        </p:nvSpPr>
        <p:spPr>
          <a:xfrm>
            <a:off x="4876801" y="0"/>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7" name="Google Shape;357;p96"/>
          <p:cNvSpPr>
            <a:spLocks noGrp="1"/>
          </p:cNvSpPr>
          <p:nvPr>
            <p:ph type="pic" idx="3"/>
          </p:nvPr>
        </p:nvSpPr>
        <p:spPr>
          <a:xfrm>
            <a:off x="7315201" y="0"/>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8" name="Google Shape;358;p96"/>
          <p:cNvSpPr>
            <a:spLocks noGrp="1"/>
          </p:cNvSpPr>
          <p:nvPr>
            <p:ph type="pic" idx="4"/>
          </p:nvPr>
        </p:nvSpPr>
        <p:spPr>
          <a:xfrm>
            <a:off x="9753600" y="0"/>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9" name="Google Shape;359;p96"/>
          <p:cNvSpPr>
            <a:spLocks noGrp="1"/>
          </p:cNvSpPr>
          <p:nvPr>
            <p:ph type="pic" idx="5"/>
          </p:nvPr>
        </p:nvSpPr>
        <p:spPr>
          <a:xfrm>
            <a:off x="4876801" y="2285999"/>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96"/>
          <p:cNvSpPr>
            <a:spLocks noGrp="1"/>
          </p:cNvSpPr>
          <p:nvPr>
            <p:ph type="pic" idx="6"/>
          </p:nvPr>
        </p:nvSpPr>
        <p:spPr>
          <a:xfrm>
            <a:off x="7315201" y="2285999"/>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1" name="Google Shape;361;p96"/>
          <p:cNvSpPr>
            <a:spLocks noGrp="1"/>
          </p:cNvSpPr>
          <p:nvPr>
            <p:ph type="pic" idx="7"/>
          </p:nvPr>
        </p:nvSpPr>
        <p:spPr>
          <a:xfrm>
            <a:off x="9753600" y="2285999"/>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2" name="Google Shape;362;p96"/>
          <p:cNvSpPr>
            <a:spLocks noGrp="1"/>
          </p:cNvSpPr>
          <p:nvPr>
            <p:ph type="pic" idx="8"/>
          </p:nvPr>
        </p:nvSpPr>
        <p:spPr>
          <a:xfrm>
            <a:off x="4876801" y="4572001"/>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3" name="Google Shape;363;p96"/>
          <p:cNvSpPr>
            <a:spLocks noGrp="1"/>
          </p:cNvSpPr>
          <p:nvPr>
            <p:ph type="pic" idx="9"/>
          </p:nvPr>
        </p:nvSpPr>
        <p:spPr>
          <a:xfrm>
            <a:off x="7315201" y="4572001"/>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4" name="Google Shape;364;p96"/>
          <p:cNvSpPr>
            <a:spLocks noGrp="1"/>
          </p:cNvSpPr>
          <p:nvPr>
            <p:ph type="pic" idx="13"/>
          </p:nvPr>
        </p:nvSpPr>
        <p:spPr>
          <a:xfrm>
            <a:off x="9753600" y="4572001"/>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5" name="Google Shape;365;p96"/>
          <p:cNvSpPr>
            <a:spLocks noGrp="1"/>
          </p:cNvSpPr>
          <p:nvPr>
            <p:ph type="pic" idx="14"/>
          </p:nvPr>
        </p:nvSpPr>
        <p:spPr>
          <a:xfrm>
            <a:off x="0" y="4572001"/>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6" name="Google Shape;366;p96"/>
          <p:cNvSpPr>
            <a:spLocks noGrp="1"/>
          </p:cNvSpPr>
          <p:nvPr>
            <p:ph type="pic" idx="15"/>
          </p:nvPr>
        </p:nvSpPr>
        <p:spPr>
          <a:xfrm>
            <a:off x="2438400" y="4572001"/>
            <a:ext cx="2438400" cy="2285999"/>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378672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41_Пользовательский макет">
  <p:cSld name="41_Пользовательский макет">
    <p:spTree>
      <p:nvGrpSpPr>
        <p:cNvPr id="1" name="Shape 367"/>
        <p:cNvGrpSpPr/>
        <p:nvPr/>
      </p:nvGrpSpPr>
      <p:grpSpPr>
        <a:xfrm>
          <a:off x="0" y="0"/>
          <a:ext cx="0" cy="0"/>
          <a:chOff x="0" y="0"/>
          <a:chExt cx="0" cy="0"/>
        </a:xfrm>
      </p:grpSpPr>
      <p:sp>
        <p:nvSpPr>
          <p:cNvPr id="368" name="Google Shape;368;p97"/>
          <p:cNvSpPr>
            <a:spLocks noGrp="1"/>
          </p:cNvSpPr>
          <p:nvPr>
            <p:ph type="pic" idx="2"/>
          </p:nvPr>
        </p:nvSpPr>
        <p:spPr>
          <a:xfrm>
            <a:off x="0" y="0"/>
            <a:ext cx="3429529" cy="3429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9" name="Google Shape;369;p97"/>
          <p:cNvSpPr>
            <a:spLocks noGrp="1"/>
          </p:cNvSpPr>
          <p:nvPr>
            <p:ph type="pic" idx="3"/>
          </p:nvPr>
        </p:nvSpPr>
        <p:spPr>
          <a:xfrm>
            <a:off x="0" y="3429000"/>
            <a:ext cx="3429529" cy="3429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0" name="Google Shape;370;p97"/>
          <p:cNvSpPr>
            <a:spLocks noGrp="1"/>
          </p:cNvSpPr>
          <p:nvPr>
            <p:ph type="pic" idx="4"/>
          </p:nvPr>
        </p:nvSpPr>
        <p:spPr>
          <a:xfrm>
            <a:off x="3429530" y="0"/>
            <a:ext cx="3429529" cy="3429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1" name="Google Shape;371;p97"/>
          <p:cNvSpPr>
            <a:spLocks noGrp="1"/>
          </p:cNvSpPr>
          <p:nvPr>
            <p:ph type="pic" idx="5"/>
          </p:nvPr>
        </p:nvSpPr>
        <p:spPr>
          <a:xfrm>
            <a:off x="3429530" y="3429000"/>
            <a:ext cx="3429529" cy="3429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2" name="Google Shape;372;p97"/>
          <p:cNvSpPr>
            <a:spLocks noGrp="1"/>
          </p:cNvSpPr>
          <p:nvPr>
            <p:ph type="pic" idx="6"/>
          </p:nvPr>
        </p:nvSpPr>
        <p:spPr>
          <a:xfrm>
            <a:off x="6859059" y="0"/>
            <a:ext cx="5332941" cy="3429000"/>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751409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Icometric background">
  <p:cSld name="Icometric background">
    <p:spTree>
      <p:nvGrpSpPr>
        <p:cNvPr id="1" name="Shape 374"/>
        <p:cNvGrpSpPr/>
        <p:nvPr/>
      </p:nvGrpSpPr>
      <p:grpSpPr>
        <a:xfrm>
          <a:off x="0" y="0"/>
          <a:ext cx="0" cy="0"/>
          <a:chOff x="0" y="0"/>
          <a:chExt cx="0" cy="0"/>
        </a:xfrm>
      </p:grpSpPr>
      <p:pic>
        <p:nvPicPr>
          <p:cNvPr id="375" name="Google Shape;375;p99"/>
          <p:cNvPicPr preferRelativeResize="0"/>
          <p:nvPr/>
        </p:nvPicPr>
        <p:blipFill rotWithShape="1">
          <a:blip r:embed="rId2">
            <a:alphaModFix/>
          </a:blip>
          <a:srcRect l="9" r="9"/>
          <a:stretch/>
        </p:blipFill>
        <p:spPr>
          <a:xfrm>
            <a:off x="0" y="0"/>
            <a:ext cx="12192000" cy="6858000"/>
          </a:xfrm>
          <a:prstGeom prst="rect">
            <a:avLst/>
          </a:prstGeom>
          <a:noFill/>
          <a:ln>
            <a:noFill/>
          </a:ln>
        </p:spPr>
      </p:pic>
    </p:spTree>
    <p:extLst>
      <p:ext uri="{BB962C8B-B14F-4D97-AF65-F5344CB8AC3E}">
        <p14:creationId xmlns:p14="http://schemas.microsoft.com/office/powerpoint/2010/main" val="7522763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9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62963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3_Пользовательский макет">
  <p:cSld name="23_Пользовательский макет">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6377285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Пользовательский макет">
  <p:cSld name="Пользовательский макет">
    <p:spTree>
      <p:nvGrpSpPr>
        <p:cNvPr id="1" name="Shape 11"/>
        <p:cNvGrpSpPr/>
        <p:nvPr/>
      </p:nvGrpSpPr>
      <p:grpSpPr>
        <a:xfrm>
          <a:off x="0" y="0"/>
          <a:ext cx="0" cy="0"/>
          <a:chOff x="0" y="0"/>
          <a:chExt cx="0" cy="0"/>
        </a:xfrm>
      </p:grpSpPr>
      <p:sp>
        <p:nvSpPr>
          <p:cNvPr id="12" name="Google Shape;12;p3"/>
          <p:cNvSpPr>
            <a:spLocks noGrp="1"/>
          </p:cNvSpPr>
          <p:nvPr>
            <p:ph type="pic" idx="2"/>
          </p:nvPr>
        </p:nvSpPr>
        <p:spPr>
          <a:xfrm>
            <a:off x="1482015" y="1743751"/>
            <a:ext cx="3377115" cy="3361918"/>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553843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Пользовательский макет">
  <p:cSld name="1_Пользовательский макет">
    <p:spTree>
      <p:nvGrpSpPr>
        <p:cNvPr id="1" name="Shape 13"/>
        <p:cNvGrpSpPr/>
        <p:nvPr/>
      </p:nvGrpSpPr>
      <p:grpSpPr>
        <a:xfrm>
          <a:off x="0" y="0"/>
          <a:ext cx="0" cy="0"/>
          <a:chOff x="0" y="0"/>
          <a:chExt cx="0" cy="0"/>
        </a:xfrm>
      </p:grpSpPr>
      <p:sp>
        <p:nvSpPr>
          <p:cNvPr id="14" name="Google Shape;14;p4"/>
          <p:cNvSpPr>
            <a:spLocks noGrp="1"/>
          </p:cNvSpPr>
          <p:nvPr>
            <p:ph type="pic" idx="2"/>
          </p:nvPr>
        </p:nvSpPr>
        <p:spPr>
          <a:xfrm>
            <a:off x="1455512" y="1482607"/>
            <a:ext cx="3377114" cy="3888496"/>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147286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Пользовательский макет">
  <p:cSld name="2_Пользовательский макет">
    <p:spTree>
      <p:nvGrpSpPr>
        <p:cNvPr id="1" name="Shape 15"/>
        <p:cNvGrpSpPr/>
        <p:nvPr/>
      </p:nvGrpSpPr>
      <p:grpSpPr>
        <a:xfrm>
          <a:off x="0" y="0"/>
          <a:ext cx="0" cy="0"/>
          <a:chOff x="0" y="0"/>
          <a:chExt cx="0" cy="0"/>
        </a:xfrm>
      </p:grpSpPr>
      <p:sp>
        <p:nvSpPr>
          <p:cNvPr id="16" name="Google Shape;16;p5"/>
          <p:cNvSpPr>
            <a:spLocks noGrp="1"/>
          </p:cNvSpPr>
          <p:nvPr>
            <p:ph type="pic" idx="2"/>
          </p:nvPr>
        </p:nvSpPr>
        <p:spPr>
          <a:xfrm>
            <a:off x="4031708" y="761358"/>
            <a:ext cx="4128585" cy="2782541"/>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818754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3_Пользовательский макет">
  <p:cSld name="3_Пользовательский макет">
    <p:spTree>
      <p:nvGrpSpPr>
        <p:cNvPr id="1" name="Shape 17"/>
        <p:cNvGrpSpPr/>
        <p:nvPr/>
      </p:nvGrpSpPr>
      <p:grpSpPr>
        <a:xfrm>
          <a:off x="0" y="0"/>
          <a:ext cx="0" cy="0"/>
          <a:chOff x="0" y="0"/>
          <a:chExt cx="0" cy="0"/>
        </a:xfrm>
      </p:grpSpPr>
      <p:sp>
        <p:nvSpPr>
          <p:cNvPr id="18" name="Google Shape;18;p6"/>
          <p:cNvSpPr>
            <a:spLocks noGrp="1"/>
          </p:cNvSpPr>
          <p:nvPr>
            <p:ph type="pic" idx="2"/>
          </p:nvPr>
        </p:nvSpPr>
        <p:spPr>
          <a:xfrm>
            <a:off x="3221974" y="781553"/>
            <a:ext cx="5748053" cy="2950783"/>
          </a:xfrm>
          <a:prstGeom prst="rect">
            <a:avLst/>
          </a:prstGeom>
          <a:solidFill>
            <a:srgbClr val="353535">
              <a:alpha val="11372"/>
            </a:srgbClr>
          </a:solid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00"/>
              <a:buFont typeface="Arial"/>
              <a:buChar char="•"/>
              <a:defRPr sz="1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0405336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0.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50" Type="http://schemas.openxmlformats.org/officeDocument/2006/relationships/slideLayout" Target="../slideLayouts/slideLayout144.xml"/><Relationship Id="rId55" Type="http://schemas.openxmlformats.org/officeDocument/2006/relationships/slideLayout" Target="../slideLayouts/slideLayout149.xml"/><Relationship Id="rId63" Type="http://schemas.openxmlformats.org/officeDocument/2006/relationships/slideLayout" Target="../slideLayouts/slideLayout157.xml"/><Relationship Id="rId68" Type="http://schemas.openxmlformats.org/officeDocument/2006/relationships/slideLayout" Target="../slideLayouts/slideLayout162.xml"/><Relationship Id="rId76" Type="http://schemas.openxmlformats.org/officeDocument/2006/relationships/slideLayout" Target="../slideLayouts/slideLayout170.xml"/><Relationship Id="rId84" Type="http://schemas.openxmlformats.org/officeDocument/2006/relationships/slideLayout" Target="../slideLayouts/slideLayout178.xml"/><Relationship Id="rId89" Type="http://schemas.openxmlformats.org/officeDocument/2006/relationships/slideLayout" Target="../slideLayouts/slideLayout183.xml"/><Relationship Id="rId97" Type="http://schemas.openxmlformats.org/officeDocument/2006/relationships/slideLayout" Target="../slideLayouts/slideLayout191.xml"/><Relationship Id="rId7" Type="http://schemas.openxmlformats.org/officeDocument/2006/relationships/slideLayout" Target="../slideLayouts/slideLayout101.xml"/><Relationship Id="rId71" Type="http://schemas.openxmlformats.org/officeDocument/2006/relationships/slideLayout" Target="../slideLayouts/slideLayout165.xml"/><Relationship Id="rId92" Type="http://schemas.openxmlformats.org/officeDocument/2006/relationships/slideLayout" Target="../slideLayouts/slideLayout186.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66" Type="http://schemas.openxmlformats.org/officeDocument/2006/relationships/slideLayout" Target="../slideLayouts/slideLayout160.xml"/><Relationship Id="rId74" Type="http://schemas.openxmlformats.org/officeDocument/2006/relationships/slideLayout" Target="../slideLayouts/slideLayout168.xml"/><Relationship Id="rId79" Type="http://schemas.openxmlformats.org/officeDocument/2006/relationships/slideLayout" Target="../slideLayouts/slideLayout173.xml"/><Relationship Id="rId87" Type="http://schemas.openxmlformats.org/officeDocument/2006/relationships/slideLayout" Target="../slideLayouts/slideLayout181.xml"/><Relationship Id="rId5" Type="http://schemas.openxmlformats.org/officeDocument/2006/relationships/slideLayout" Target="../slideLayouts/slideLayout99.xml"/><Relationship Id="rId61" Type="http://schemas.openxmlformats.org/officeDocument/2006/relationships/slideLayout" Target="../slideLayouts/slideLayout155.xml"/><Relationship Id="rId82" Type="http://schemas.openxmlformats.org/officeDocument/2006/relationships/slideLayout" Target="../slideLayouts/slideLayout176.xml"/><Relationship Id="rId90" Type="http://schemas.openxmlformats.org/officeDocument/2006/relationships/slideLayout" Target="../slideLayouts/slideLayout184.xml"/><Relationship Id="rId95" Type="http://schemas.openxmlformats.org/officeDocument/2006/relationships/slideLayout" Target="../slideLayouts/slideLayout189.xml"/><Relationship Id="rId19" Type="http://schemas.openxmlformats.org/officeDocument/2006/relationships/slideLayout" Target="../slideLayouts/slideLayout11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64" Type="http://schemas.openxmlformats.org/officeDocument/2006/relationships/slideLayout" Target="../slideLayouts/slideLayout158.xml"/><Relationship Id="rId69" Type="http://schemas.openxmlformats.org/officeDocument/2006/relationships/slideLayout" Target="../slideLayouts/slideLayout163.xml"/><Relationship Id="rId77" Type="http://schemas.openxmlformats.org/officeDocument/2006/relationships/slideLayout" Target="../slideLayouts/slideLayout171.xml"/><Relationship Id="rId100" Type="http://schemas.openxmlformats.org/officeDocument/2006/relationships/theme" Target="../theme/theme2.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72" Type="http://schemas.openxmlformats.org/officeDocument/2006/relationships/slideLayout" Target="../slideLayouts/slideLayout166.xml"/><Relationship Id="rId80" Type="http://schemas.openxmlformats.org/officeDocument/2006/relationships/slideLayout" Target="../slideLayouts/slideLayout174.xml"/><Relationship Id="rId85" Type="http://schemas.openxmlformats.org/officeDocument/2006/relationships/slideLayout" Target="../slideLayouts/slideLayout179.xml"/><Relationship Id="rId93" Type="http://schemas.openxmlformats.org/officeDocument/2006/relationships/slideLayout" Target="../slideLayouts/slideLayout187.xml"/><Relationship Id="rId98" Type="http://schemas.openxmlformats.org/officeDocument/2006/relationships/slideLayout" Target="../slideLayouts/slideLayout192.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 Id="rId67" Type="http://schemas.openxmlformats.org/officeDocument/2006/relationships/slideLayout" Target="../slideLayouts/slideLayout161.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 Id="rId70" Type="http://schemas.openxmlformats.org/officeDocument/2006/relationships/slideLayout" Target="../slideLayouts/slideLayout164.xml"/><Relationship Id="rId75" Type="http://schemas.openxmlformats.org/officeDocument/2006/relationships/slideLayout" Target="../slideLayouts/slideLayout169.xml"/><Relationship Id="rId83" Type="http://schemas.openxmlformats.org/officeDocument/2006/relationships/slideLayout" Target="../slideLayouts/slideLayout177.xml"/><Relationship Id="rId88" Type="http://schemas.openxmlformats.org/officeDocument/2006/relationships/slideLayout" Target="../slideLayouts/slideLayout182.xml"/><Relationship Id="rId91" Type="http://schemas.openxmlformats.org/officeDocument/2006/relationships/slideLayout" Target="../slideLayouts/slideLayout185.xml"/><Relationship Id="rId96" Type="http://schemas.openxmlformats.org/officeDocument/2006/relationships/slideLayout" Target="../slideLayouts/slideLayout19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10" Type="http://schemas.openxmlformats.org/officeDocument/2006/relationships/slideLayout" Target="../slideLayouts/slideLayout104.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65" Type="http://schemas.openxmlformats.org/officeDocument/2006/relationships/slideLayout" Target="../slideLayouts/slideLayout159.xml"/><Relationship Id="rId73" Type="http://schemas.openxmlformats.org/officeDocument/2006/relationships/slideLayout" Target="../slideLayouts/slideLayout167.xml"/><Relationship Id="rId78" Type="http://schemas.openxmlformats.org/officeDocument/2006/relationships/slideLayout" Target="../slideLayouts/slideLayout172.xml"/><Relationship Id="rId81" Type="http://schemas.openxmlformats.org/officeDocument/2006/relationships/slideLayout" Target="../slideLayouts/slideLayout175.xml"/><Relationship Id="rId86" Type="http://schemas.openxmlformats.org/officeDocument/2006/relationships/slideLayout" Target="../slideLayouts/slideLayout180.xml"/><Relationship Id="rId94" Type="http://schemas.openxmlformats.org/officeDocument/2006/relationships/slideLayout" Target="../slideLayouts/slideLayout188.xml"/><Relationship Id="rId99" Type="http://schemas.openxmlformats.org/officeDocument/2006/relationships/slideLayout" Target="../slideLayouts/slideLayout19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9"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4240258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80" r:id="rId7"/>
    <p:sldLayoutId id="2147483681" r:id="rId8"/>
    <p:sldLayoutId id="2147483682"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36" r:id="rId61"/>
    <p:sldLayoutId id="2147483737" r:id="rId62"/>
    <p:sldLayoutId id="2147483738" r:id="rId63"/>
    <p:sldLayoutId id="2147483739" r:id="rId64"/>
    <p:sldLayoutId id="2147483740" r:id="rId65"/>
    <p:sldLayoutId id="2147483741" r:id="rId66"/>
    <p:sldLayoutId id="2147483742" r:id="rId67"/>
    <p:sldLayoutId id="2147483743" r:id="rId68"/>
    <p:sldLayoutId id="2147483744" r:id="rId69"/>
    <p:sldLayoutId id="2147483745" r:id="rId70"/>
    <p:sldLayoutId id="2147483746" r:id="rId71"/>
    <p:sldLayoutId id="2147483747" r:id="rId72"/>
    <p:sldLayoutId id="2147483748" r:id="rId73"/>
    <p:sldLayoutId id="2147483749" r:id="rId74"/>
    <p:sldLayoutId id="2147483750" r:id="rId75"/>
    <p:sldLayoutId id="2147483751" r:id="rId76"/>
    <p:sldLayoutId id="2147483752" r:id="rId77"/>
    <p:sldLayoutId id="2147483753" r:id="rId78"/>
    <p:sldLayoutId id="2147483754" r:id="rId79"/>
    <p:sldLayoutId id="2147483755" r:id="rId80"/>
    <p:sldLayoutId id="2147483756" r:id="rId81"/>
    <p:sldLayoutId id="2147483757" r:id="rId82"/>
    <p:sldLayoutId id="2147483759" r:id="rId83"/>
    <p:sldLayoutId id="2147483760" r:id="rId84"/>
    <p:sldLayoutId id="2147483761" r:id="rId85"/>
    <p:sldLayoutId id="2147483762" r:id="rId86"/>
    <p:sldLayoutId id="2147483763" r:id="rId87"/>
    <p:sldLayoutId id="2147483764" r:id="rId88"/>
    <p:sldLayoutId id="2147483765" r:id="rId89"/>
    <p:sldLayoutId id="2147483766" r:id="rId90"/>
    <p:sldLayoutId id="2147483767" r:id="rId91"/>
    <p:sldLayoutId id="2147483768" r:id="rId92"/>
    <p:sldLayoutId id="2147483770" r:id="rId93"/>
    <p:sldLayoutId id="2147485005" r:id="rId9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110443573"/>
      </p:ext>
    </p:extLst>
  </p:cSld>
  <p:clrMap bg1="lt1" tx1="dk1" bg2="dk2" tx2="lt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 id="2147484284" r:id="rId17"/>
    <p:sldLayoutId id="2147484285" r:id="rId18"/>
    <p:sldLayoutId id="2147484286" r:id="rId19"/>
    <p:sldLayoutId id="2147484287" r:id="rId20"/>
    <p:sldLayoutId id="2147484288" r:id="rId21"/>
    <p:sldLayoutId id="2147484289" r:id="rId22"/>
    <p:sldLayoutId id="2147484290" r:id="rId23"/>
    <p:sldLayoutId id="2147484291" r:id="rId24"/>
    <p:sldLayoutId id="2147484292" r:id="rId25"/>
    <p:sldLayoutId id="2147484293" r:id="rId26"/>
    <p:sldLayoutId id="2147484294" r:id="rId27"/>
    <p:sldLayoutId id="2147484295" r:id="rId28"/>
    <p:sldLayoutId id="2147484296" r:id="rId29"/>
    <p:sldLayoutId id="2147484297" r:id="rId30"/>
    <p:sldLayoutId id="2147484298" r:id="rId31"/>
    <p:sldLayoutId id="2147484299" r:id="rId32"/>
    <p:sldLayoutId id="2147484300" r:id="rId33"/>
    <p:sldLayoutId id="2147484301" r:id="rId34"/>
    <p:sldLayoutId id="2147484302" r:id="rId35"/>
    <p:sldLayoutId id="2147484303" r:id="rId36"/>
    <p:sldLayoutId id="2147484304" r:id="rId37"/>
    <p:sldLayoutId id="2147484305" r:id="rId38"/>
    <p:sldLayoutId id="2147484306" r:id="rId39"/>
    <p:sldLayoutId id="2147484307" r:id="rId40"/>
    <p:sldLayoutId id="2147484308" r:id="rId41"/>
    <p:sldLayoutId id="2147484309" r:id="rId42"/>
    <p:sldLayoutId id="2147484310" r:id="rId43"/>
    <p:sldLayoutId id="2147484311" r:id="rId44"/>
    <p:sldLayoutId id="2147484312" r:id="rId45"/>
    <p:sldLayoutId id="2147484313" r:id="rId46"/>
    <p:sldLayoutId id="2147484314" r:id="rId47"/>
    <p:sldLayoutId id="2147484315" r:id="rId48"/>
    <p:sldLayoutId id="2147484316" r:id="rId49"/>
    <p:sldLayoutId id="2147484317" r:id="rId50"/>
    <p:sldLayoutId id="2147484318" r:id="rId51"/>
    <p:sldLayoutId id="2147484319" r:id="rId52"/>
    <p:sldLayoutId id="2147484320" r:id="rId53"/>
    <p:sldLayoutId id="2147484321" r:id="rId54"/>
    <p:sldLayoutId id="2147484322" r:id="rId55"/>
    <p:sldLayoutId id="2147484323" r:id="rId56"/>
    <p:sldLayoutId id="2147484324" r:id="rId57"/>
    <p:sldLayoutId id="2147484325" r:id="rId58"/>
    <p:sldLayoutId id="2147484326" r:id="rId59"/>
    <p:sldLayoutId id="2147484327" r:id="rId60"/>
    <p:sldLayoutId id="2147484328" r:id="rId61"/>
    <p:sldLayoutId id="2147484329" r:id="rId62"/>
    <p:sldLayoutId id="2147484330" r:id="rId63"/>
    <p:sldLayoutId id="2147484331" r:id="rId64"/>
    <p:sldLayoutId id="2147484332" r:id="rId65"/>
    <p:sldLayoutId id="2147484333" r:id="rId66"/>
    <p:sldLayoutId id="2147484334" r:id="rId67"/>
    <p:sldLayoutId id="2147484335" r:id="rId68"/>
    <p:sldLayoutId id="2147484336" r:id="rId69"/>
    <p:sldLayoutId id="2147484337" r:id="rId70"/>
    <p:sldLayoutId id="2147484338" r:id="rId71"/>
    <p:sldLayoutId id="2147484339" r:id="rId72"/>
    <p:sldLayoutId id="2147484340" r:id="rId73"/>
    <p:sldLayoutId id="2147484341" r:id="rId74"/>
    <p:sldLayoutId id="2147484342" r:id="rId75"/>
    <p:sldLayoutId id="2147484343" r:id="rId76"/>
    <p:sldLayoutId id="2147484344" r:id="rId77"/>
    <p:sldLayoutId id="2147484345" r:id="rId78"/>
    <p:sldLayoutId id="2147484346" r:id="rId79"/>
    <p:sldLayoutId id="2147484347" r:id="rId80"/>
    <p:sldLayoutId id="2147484348" r:id="rId81"/>
    <p:sldLayoutId id="2147484349" r:id="rId82"/>
    <p:sldLayoutId id="2147484350" r:id="rId83"/>
    <p:sldLayoutId id="2147484351" r:id="rId84"/>
    <p:sldLayoutId id="2147484352" r:id="rId85"/>
    <p:sldLayoutId id="2147484353" r:id="rId86"/>
    <p:sldLayoutId id="2147484354" r:id="rId87"/>
    <p:sldLayoutId id="2147484355" r:id="rId88"/>
    <p:sldLayoutId id="2147484356" r:id="rId89"/>
    <p:sldLayoutId id="2147484357" r:id="rId90"/>
    <p:sldLayoutId id="2147484358" r:id="rId91"/>
    <p:sldLayoutId id="2147484359" r:id="rId92"/>
    <p:sldLayoutId id="2147484360" r:id="rId93"/>
    <p:sldLayoutId id="2147484361" r:id="rId94"/>
    <p:sldLayoutId id="2147484362" r:id="rId95"/>
    <p:sldLayoutId id="2147484363" r:id="rId96"/>
    <p:sldLayoutId id="2147484364" r:id="rId97"/>
    <p:sldLayoutId id="2147484365" r:id="rId98"/>
    <p:sldLayoutId id="2147485006" r:id="rId9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6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9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93.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9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9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93.xml"/><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93.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93.xml"/><Relationship Id="rId5" Type="http://schemas.openxmlformats.org/officeDocument/2006/relationships/image" Target="../media/image44.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9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9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93.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18.xml"/><Relationship Id="rId5" Type="http://schemas.openxmlformats.org/officeDocument/2006/relationships/image" Target="../media/image5.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80.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pn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2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24.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hyperlink" Target="http://pribalt.info/abc_new/images/mark_rotko.jpg" TargetMode="External"/><Relationship Id="rId2" Type="http://schemas.openxmlformats.org/officeDocument/2006/relationships/notesSlide" Target="../notesSlides/notesSlide8.xml"/><Relationship Id="rId1" Type="http://schemas.openxmlformats.org/officeDocument/2006/relationships/slideLayout" Target="../slideLayouts/slideLayout19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111"/>
          <p:cNvPicPr preferRelativeResize="0">
            <a:picLocks noGrp="1"/>
          </p:cNvPicPr>
          <p:nvPr>
            <p:ph type="pic" idx="2"/>
          </p:nvPr>
        </p:nvPicPr>
        <p:blipFill>
          <a:blip r:embed="rId3">
            <a:extLst>
              <a:ext uri="{28A0092B-C50C-407E-A947-70E740481C1C}">
                <a14:useLocalDpi xmlns:a14="http://schemas.microsoft.com/office/drawing/2010/main" val="0"/>
              </a:ext>
            </a:extLst>
          </a:blip>
          <a:stretch>
            <a:fillRect/>
          </a:stretch>
        </p:blipFill>
        <p:spPr>
          <a:xfrm>
            <a:off x="1905000" y="0"/>
            <a:ext cx="10287000" cy="6858000"/>
          </a:xfrm>
          <a:prstGeom prst="rect">
            <a:avLst/>
          </a:prstGeom>
          <a:solidFill>
            <a:srgbClr val="353535">
              <a:alpha val="11372"/>
            </a:srgbClr>
          </a:solidFill>
          <a:ln>
            <a:noFill/>
          </a:ln>
        </p:spPr>
      </p:pic>
      <p:sp>
        <p:nvSpPr>
          <p:cNvPr id="559" name="Google Shape;559;p111"/>
          <p:cNvSpPr/>
          <p:nvPr/>
        </p:nvSpPr>
        <p:spPr>
          <a:xfrm>
            <a:off x="1320801" y="0"/>
            <a:ext cx="11000475" cy="6858000"/>
          </a:xfrm>
          <a:custGeom>
            <a:avLst/>
            <a:gdLst/>
            <a:ahLst/>
            <a:cxnLst/>
            <a:rect l="l" t="t" r="r" b="b"/>
            <a:pathLst>
              <a:path w="120000" h="120000" extrusionOk="0">
                <a:moveTo>
                  <a:pt x="119658" y="48100"/>
                </a:moveTo>
                <a:lnTo>
                  <a:pt x="119722" y="48115"/>
                </a:lnTo>
                <a:lnTo>
                  <a:pt x="120000" y="48190"/>
                </a:lnTo>
                <a:lnTo>
                  <a:pt x="119708" y="48115"/>
                </a:lnTo>
                <a:close/>
                <a:moveTo>
                  <a:pt x="118846" y="47864"/>
                </a:moveTo>
                <a:lnTo>
                  <a:pt x="119284" y="47989"/>
                </a:lnTo>
                <a:lnTo>
                  <a:pt x="119658" y="48100"/>
                </a:lnTo>
                <a:lnTo>
                  <a:pt x="119284" y="48015"/>
                </a:lnTo>
                <a:close/>
                <a:moveTo>
                  <a:pt x="117883" y="47598"/>
                </a:moveTo>
                <a:lnTo>
                  <a:pt x="117956" y="47614"/>
                </a:lnTo>
                <a:lnTo>
                  <a:pt x="118394" y="47764"/>
                </a:lnTo>
                <a:lnTo>
                  <a:pt x="117941" y="47614"/>
                </a:lnTo>
                <a:close/>
                <a:moveTo>
                  <a:pt x="0" y="0"/>
                </a:moveTo>
                <a:lnTo>
                  <a:pt x="75445" y="0"/>
                </a:lnTo>
                <a:lnTo>
                  <a:pt x="75781" y="1025"/>
                </a:lnTo>
                <a:lnTo>
                  <a:pt x="76102" y="2026"/>
                </a:lnTo>
                <a:lnTo>
                  <a:pt x="76437" y="3077"/>
                </a:lnTo>
                <a:lnTo>
                  <a:pt x="76759" y="4103"/>
                </a:lnTo>
                <a:lnTo>
                  <a:pt x="77036" y="5004"/>
                </a:lnTo>
                <a:lnTo>
                  <a:pt x="77328" y="5879"/>
                </a:lnTo>
                <a:lnTo>
                  <a:pt x="77635" y="6755"/>
                </a:lnTo>
                <a:lnTo>
                  <a:pt x="77912" y="7606"/>
                </a:lnTo>
                <a:lnTo>
                  <a:pt x="78233" y="8457"/>
                </a:lnTo>
                <a:lnTo>
                  <a:pt x="78554" y="9307"/>
                </a:lnTo>
                <a:lnTo>
                  <a:pt x="78875" y="10133"/>
                </a:lnTo>
                <a:lnTo>
                  <a:pt x="79226" y="10959"/>
                </a:lnTo>
                <a:lnTo>
                  <a:pt x="79605" y="11909"/>
                </a:lnTo>
                <a:lnTo>
                  <a:pt x="79999" y="12810"/>
                </a:lnTo>
                <a:lnTo>
                  <a:pt x="80423" y="13711"/>
                </a:lnTo>
                <a:lnTo>
                  <a:pt x="80832" y="14587"/>
                </a:lnTo>
                <a:lnTo>
                  <a:pt x="81138" y="15237"/>
                </a:lnTo>
                <a:lnTo>
                  <a:pt x="81430" y="15838"/>
                </a:lnTo>
                <a:lnTo>
                  <a:pt x="81737" y="16438"/>
                </a:lnTo>
                <a:lnTo>
                  <a:pt x="82058" y="17014"/>
                </a:lnTo>
                <a:lnTo>
                  <a:pt x="82291" y="17489"/>
                </a:lnTo>
                <a:lnTo>
                  <a:pt x="82554" y="17939"/>
                </a:lnTo>
                <a:lnTo>
                  <a:pt x="82832" y="18415"/>
                </a:lnTo>
                <a:lnTo>
                  <a:pt x="83080" y="18890"/>
                </a:lnTo>
                <a:lnTo>
                  <a:pt x="83313" y="19291"/>
                </a:lnTo>
                <a:lnTo>
                  <a:pt x="83547" y="19666"/>
                </a:lnTo>
                <a:lnTo>
                  <a:pt x="83795" y="20091"/>
                </a:lnTo>
                <a:lnTo>
                  <a:pt x="84014" y="20467"/>
                </a:lnTo>
                <a:lnTo>
                  <a:pt x="84233" y="20842"/>
                </a:lnTo>
                <a:lnTo>
                  <a:pt x="84452" y="21192"/>
                </a:lnTo>
                <a:lnTo>
                  <a:pt x="84671" y="21517"/>
                </a:lnTo>
                <a:lnTo>
                  <a:pt x="84875" y="21868"/>
                </a:lnTo>
                <a:lnTo>
                  <a:pt x="85094" y="22168"/>
                </a:lnTo>
                <a:lnTo>
                  <a:pt x="85299" y="22518"/>
                </a:lnTo>
                <a:lnTo>
                  <a:pt x="85503" y="22819"/>
                </a:lnTo>
                <a:lnTo>
                  <a:pt x="85693" y="23119"/>
                </a:lnTo>
                <a:lnTo>
                  <a:pt x="85897" y="23394"/>
                </a:lnTo>
                <a:lnTo>
                  <a:pt x="86102" y="23694"/>
                </a:lnTo>
                <a:lnTo>
                  <a:pt x="86291" y="23969"/>
                </a:lnTo>
                <a:lnTo>
                  <a:pt x="86481" y="24245"/>
                </a:lnTo>
                <a:lnTo>
                  <a:pt x="86686" y="24495"/>
                </a:lnTo>
                <a:lnTo>
                  <a:pt x="86861" y="24770"/>
                </a:lnTo>
                <a:lnTo>
                  <a:pt x="87051" y="25020"/>
                </a:lnTo>
                <a:lnTo>
                  <a:pt x="87240" y="25271"/>
                </a:lnTo>
                <a:lnTo>
                  <a:pt x="87416" y="25521"/>
                </a:lnTo>
                <a:lnTo>
                  <a:pt x="87591" y="25746"/>
                </a:lnTo>
                <a:lnTo>
                  <a:pt x="87781" y="25996"/>
                </a:lnTo>
                <a:lnTo>
                  <a:pt x="87956" y="26246"/>
                </a:lnTo>
                <a:lnTo>
                  <a:pt x="88145" y="26472"/>
                </a:lnTo>
                <a:lnTo>
                  <a:pt x="88321" y="26672"/>
                </a:lnTo>
                <a:lnTo>
                  <a:pt x="88496" y="26897"/>
                </a:lnTo>
                <a:lnTo>
                  <a:pt x="88671" y="27147"/>
                </a:lnTo>
                <a:lnTo>
                  <a:pt x="88832" y="27347"/>
                </a:lnTo>
                <a:lnTo>
                  <a:pt x="89007" y="27572"/>
                </a:lnTo>
                <a:lnTo>
                  <a:pt x="89182" y="27773"/>
                </a:lnTo>
                <a:lnTo>
                  <a:pt x="89343" y="27973"/>
                </a:lnTo>
                <a:lnTo>
                  <a:pt x="89518" y="28198"/>
                </a:lnTo>
                <a:lnTo>
                  <a:pt x="89678" y="28398"/>
                </a:lnTo>
                <a:lnTo>
                  <a:pt x="89854" y="28573"/>
                </a:lnTo>
                <a:lnTo>
                  <a:pt x="90014" y="28798"/>
                </a:lnTo>
                <a:lnTo>
                  <a:pt x="90175" y="28974"/>
                </a:lnTo>
                <a:lnTo>
                  <a:pt x="90350" y="29149"/>
                </a:lnTo>
                <a:lnTo>
                  <a:pt x="90510" y="29349"/>
                </a:lnTo>
                <a:lnTo>
                  <a:pt x="90671" y="29549"/>
                </a:lnTo>
                <a:lnTo>
                  <a:pt x="91313" y="30250"/>
                </a:lnTo>
                <a:lnTo>
                  <a:pt x="91474" y="30425"/>
                </a:lnTo>
                <a:lnTo>
                  <a:pt x="91620" y="30625"/>
                </a:lnTo>
                <a:lnTo>
                  <a:pt x="91781" y="30775"/>
                </a:lnTo>
                <a:lnTo>
                  <a:pt x="91941" y="30950"/>
                </a:lnTo>
                <a:lnTo>
                  <a:pt x="92569" y="31601"/>
                </a:lnTo>
                <a:lnTo>
                  <a:pt x="93182" y="32226"/>
                </a:lnTo>
                <a:lnTo>
                  <a:pt x="93781" y="32802"/>
                </a:lnTo>
                <a:lnTo>
                  <a:pt x="94379" y="33427"/>
                </a:lnTo>
                <a:lnTo>
                  <a:pt x="94963" y="33978"/>
                </a:lnTo>
                <a:lnTo>
                  <a:pt x="95532" y="34478"/>
                </a:lnTo>
                <a:lnTo>
                  <a:pt x="96116" y="35004"/>
                </a:lnTo>
                <a:lnTo>
                  <a:pt x="96671" y="35504"/>
                </a:lnTo>
                <a:lnTo>
                  <a:pt x="97255" y="36005"/>
                </a:lnTo>
                <a:lnTo>
                  <a:pt x="97795" y="36455"/>
                </a:lnTo>
                <a:lnTo>
                  <a:pt x="98364" y="36905"/>
                </a:lnTo>
                <a:lnTo>
                  <a:pt x="98905" y="37356"/>
                </a:lnTo>
                <a:lnTo>
                  <a:pt x="99445" y="37756"/>
                </a:lnTo>
                <a:lnTo>
                  <a:pt x="99985" y="38206"/>
                </a:lnTo>
                <a:lnTo>
                  <a:pt x="100510" y="38582"/>
                </a:lnTo>
                <a:lnTo>
                  <a:pt x="101051" y="38957"/>
                </a:lnTo>
                <a:lnTo>
                  <a:pt x="101576" y="39357"/>
                </a:lnTo>
                <a:lnTo>
                  <a:pt x="102102" y="39708"/>
                </a:lnTo>
                <a:lnTo>
                  <a:pt x="102627" y="40083"/>
                </a:lnTo>
                <a:lnTo>
                  <a:pt x="103138" y="40433"/>
                </a:lnTo>
                <a:lnTo>
                  <a:pt x="103649" y="40758"/>
                </a:lnTo>
                <a:lnTo>
                  <a:pt x="104160" y="41084"/>
                </a:lnTo>
                <a:lnTo>
                  <a:pt x="104656" y="41409"/>
                </a:lnTo>
                <a:lnTo>
                  <a:pt x="105182" y="41709"/>
                </a:lnTo>
                <a:lnTo>
                  <a:pt x="105678" y="42010"/>
                </a:lnTo>
                <a:lnTo>
                  <a:pt x="106175" y="42310"/>
                </a:lnTo>
                <a:lnTo>
                  <a:pt x="106671" y="42585"/>
                </a:lnTo>
                <a:lnTo>
                  <a:pt x="107167" y="42885"/>
                </a:lnTo>
                <a:lnTo>
                  <a:pt x="107664" y="43160"/>
                </a:lnTo>
                <a:lnTo>
                  <a:pt x="108145" y="43411"/>
                </a:lnTo>
                <a:lnTo>
                  <a:pt x="108627" y="43686"/>
                </a:lnTo>
                <a:lnTo>
                  <a:pt x="109124" y="43936"/>
                </a:lnTo>
                <a:lnTo>
                  <a:pt x="109605" y="44186"/>
                </a:lnTo>
                <a:lnTo>
                  <a:pt x="110087" y="44437"/>
                </a:lnTo>
                <a:lnTo>
                  <a:pt x="110569" y="44662"/>
                </a:lnTo>
                <a:lnTo>
                  <a:pt x="111036" y="44862"/>
                </a:lnTo>
                <a:lnTo>
                  <a:pt x="111518" y="45087"/>
                </a:lnTo>
                <a:lnTo>
                  <a:pt x="111985" y="45312"/>
                </a:lnTo>
                <a:lnTo>
                  <a:pt x="112467" y="45537"/>
                </a:lnTo>
                <a:lnTo>
                  <a:pt x="112919" y="45738"/>
                </a:lnTo>
                <a:lnTo>
                  <a:pt x="113386" y="45938"/>
                </a:lnTo>
                <a:lnTo>
                  <a:pt x="113854" y="46138"/>
                </a:lnTo>
                <a:lnTo>
                  <a:pt x="114321" y="46338"/>
                </a:lnTo>
                <a:lnTo>
                  <a:pt x="114788" y="46488"/>
                </a:lnTo>
                <a:lnTo>
                  <a:pt x="115240" y="46688"/>
                </a:lnTo>
                <a:lnTo>
                  <a:pt x="115693" y="46864"/>
                </a:lnTo>
                <a:lnTo>
                  <a:pt x="116145" y="47014"/>
                </a:lnTo>
                <a:lnTo>
                  <a:pt x="116598" y="47189"/>
                </a:lnTo>
                <a:lnTo>
                  <a:pt x="117065" y="47314"/>
                </a:lnTo>
                <a:lnTo>
                  <a:pt x="117503" y="47489"/>
                </a:lnTo>
                <a:lnTo>
                  <a:pt x="117883" y="47598"/>
                </a:lnTo>
                <a:lnTo>
                  <a:pt x="117518" y="47514"/>
                </a:lnTo>
                <a:lnTo>
                  <a:pt x="117080" y="47389"/>
                </a:lnTo>
                <a:lnTo>
                  <a:pt x="116642" y="47264"/>
                </a:lnTo>
                <a:lnTo>
                  <a:pt x="116204" y="47189"/>
                </a:lnTo>
                <a:lnTo>
                  <a:pt x="115766" y="47064"/>
                </a:lnTo>
                <a:lnTo>
                  <a:pt x="115328" y="46964"/>
                </a:lnTo>
                <a:lnTo>
                  <a:pt x="114905" y="46889"/>
                </a:lnTo>
                <a:lnTo>
                  <a:pt x="114467" y="46763"/>
                </a:lnTo>
                <a:lnTo>
                  <a:pt x="114029" y="46688"/>
                </a:lnTo>
                <a:lnTo>
                  <a:pt x="113605" y="46588"/>
                </a:lnTo>
                <a:lnTo>
                  <a:pt x="113182" y="46488"/>
                </a:lnTo>
                <a:lnTo>
                  <a:pt x="112744" y="46413"/>
                </a:lnTo>
                <a:lnTo>
                  <a:pt x="112321" y="46338"/>
                </a:lnTo>
                <a:lnTo>
                  <a:pt x="111897" y="46238"/>
                </a:lnTo>
                <a:lnTo>
                  <a:pt x="111459" y="46163"/>
                </a:lnTo>
                <a:lnTo>
                  <a:pt x="111051" y="46088"/>
                </a:lnTo>
                <a:lnTo>
                  <a:pt x="110613" y="45988"/>
                </a:lnTo>
                <a:lnTo>
                  <a:pt x="110204" y="45938"/>
                </a:lnTo>
                <a:lnTo>
                  <a:pt x="109766" y="45863"/>
                </a:lnTo>
                <a:lnTo>
                  <a:pt x="109343" y="45813"/>
                </a:lnTo>
                <a:lnTo>
                  <a:pt x="108934" y="45763"/>
                </a:lnTo>
                <a:lnTo>
                  <a:pt x="108510" y="45688"/>
                </a:lnTo>
                <a:lnTo>
                  <a:pt x="108072" y="45613"/>
                </a:lnTo>
                <a:lnTo>
                  <a:pt x="107664" y="45562"/>
                </a:lnTo>
                <a:lnTo>
                  <a:pt x="107240" y="45512"/>
                </a:lnTo>
                <a:lnTo>
                  <a:pt x="106832" y="45462"/>
                </a:lnTo>
                <a:lnTo>
                  <a:pt x="106408" y="45412"/>
                </a:lnTo>
                <a:lnTo>
                  <a:pt x="106000" y="45362"/>
                </a:lnTo>
                <a:lnTo>
                  <a:pt x="105591" y="45312"/>
                </a:lnTo>
                <a:lnTo>
                  <a:pt x="105182" y="45287"/>
                </a:lnTo>
                <a:lnTo>
                  <a:pt x="104759" y="45237"/>
                </a:lnTo>
                <a:lnTo>
                  <a:pt x="104335" y="45187"/>
                </a:lnTo>
                <a:lnTo>
                  <a:pt x="103927" y="45137"/>
                </a:lnTo>
                <a:lnTo>
                  <a:pt x="103518" y="45112"/>
                </a:lnTo>
                <a:lnTo>
                  <a:pt x="103109" y="45087"/>
                </a:lnTo>
                <a:lnTo>
                  <a:pt x="102700" y="45062"/>
                </a:lnTo>
                <a:lnTo>
                  <a:pt x="102306" y="45037"/>
                </a:lnTo>
                <a:lnTo>
                  <a:pt x="101883" y="45012"/>
                </a:lnTo>
                <a:lnTo>
                  <a:pt x="101489" y="44987"/>
                </a:lnTo>
                <a:lnTo>
                  <a:pt x="101065" y="44987"/>
                </a:lnTo>
                <a:lnTo>
                  <a:pt x="100671" y="44962"/>
                </a:lnTo>
                <a:lnTo>
                  <a:pt x="100262" y="44962"/>
                </a:lnTo>
                <a:lnTo>
                  <a:pt x="99868" y="44937"/>
                </a:lnTo>
                <a:lnTo>
                  <a:pt x="99459" y="44937"/>
                </a:lnTo>
                <a:lnTo>
                  <a:pt x="99051" y="44937"/>
                </a:lnTo>
                <a:lnTo>
                  <a:pt x="98642" y="44912"/>
                </a:lnTo>
                <a:lnTo>
                  <a:pt x="98248" y="44912"/>
                </a:lnTo>
                <a:lnTo>
                  <a:pt x="97839" y="44912"/>
                </a:lnTo>
                <a:lnTo>
                  <a:pt x="97459" y="44912"/>
                </a:lnTo>
                <a:lnTo>
                  <a:pt x="97065" y="44912"/>
                </a:lnTo>
                <a:lnTo>
                  <a:pt x="96656" y="44937"/>
                </a:lnTo>
                <a:lnTo>
                  <a:pt x="96262" y="44937"/>
                </a:lnTo>
                <a:lnTo>
                  <a:pt x="95854" y="44937"/>
                </a:lnTo>
                <a:lnTo>
                  <a:pt x="95474" y="44937"/>
                </a:lnTo>
                <a:lnTo>
                  <a:pt x="95065" y="44962"/>
                </a:lnTo>
                <a:lnTo>
                  <a:pt x="94671" y="44987"/>
                </a:lnTo>
                <a:lnTo>
                  <a:pt x="94277" y="44987"/>
                </a:lnTo>
                <a:lnTo>
                  <a:pt x="93883" y="45012"/>
                </a:lnTo>
                <a:lnTo>
                  <a:pt x="93503" y="45037"/>
                </a:lnTo>
                <a:lnTo>
                  <a:pt x="93109" y="45062"/>
                </a:lnTo>
                <a:lnTo>
                  <a:pt x="92715" y="45062"/>
                </a:lnTo>
                <a:lnTo>
                  <a:pt x="92321" y="45087"/>
                </a:lnTo>
                <a:lnTo>
                  <a:pt x="91927" y="45112"/>
                </a:lnTo>
                <a:lnTo>
                  <a:pt x="91532" y="45187"/>
                </a:lnTo>
                <a:lnTo>
                  <a:pt x="91153" y="45212"/>
                </a:lnTo>
                <a:lnTo>
                  <a:pt x="90773" y="45237"/>
                </a:lnTo>
                <a:lnTo>
                  <a:pt x="90379" y="45287"/>
                </a:lnTo>
                <a:lnTo>
                  <a:pt x="89999" y="45312"/>
                </a:lnTo>
                <a:lnTo>
                  <a:pt x="89605" y="45337"/>
                </a:lnTo>
                <a:lnTo>
                  <a:pt x="89211" y="45387"/>
                </a:lnTo>
                <a:lnTo>
                  <a:pt x="88846" y="45462"/>
                </a:lnTo>
                <a:lnTo>
                  <a:pt x="88452" y="45512"/>
                </a:lnTo>
                <a:lnTo>
                  <a:pt x="88072" y="45562"/>
                </a:lnTo>
                <a:lnTo>
                  <a:pt x="87693" y="45587"/>
                </a:lnTo>
                <a:lnTo>
                  <a:pt x="87299" y="45638"/>
                </a:lnTo>
                <a:lnTo>
                  <a:pt x="86919" y="45688"/>
                </a:lnTo>
                <a:lnTo>
                  <a:pt x="86554" y="45763"/>
                </a:lnTo>
                <a:lnTo>
                  <a:pt x="86160" y="45838"/>
                </a:lnTo>
                <a:lnTo>
                  <a:pt x="85795" y="45888"/>
                </a:lnTo>
                <a:lnTo>
                  <a:pt x="85416" y="45938"/>
                </a:lnTo>
                <a:lnTo>
                  <a:pt x="85021" y="46038"/>
                </a:lnTo>
                <a:lnTo>
                  <a:pt x="84656" y="46088"/>
                </a:lnTo>
                <a:lnTo>
                  <a:pt x="84277" y="46138"/>
                </a:lnTo>
                <a:lnTo>
                  <a:pt x="83897" y="46213"/>
                </a:lnTo>
                <a:lnTo>
                  <a:pt x="83518" y="46313"/>
                </a:lnTo>
                <a:lnTo>
                  <a:pt x="83153" y="46363"/>
                </a:lnTo>
                <a:lnTo>
                  <a:pt x="82773" y="46438"/>
                </a:lnTo>
                <a:lnTo>
                  <a:pt x="82408" y="46513"/>
                </a:lnTo>
                <a:lnTo>
                  <a:pt x="82029" y="46613"/>
                </a:lnTo>
                <a:lnTo>
                  <a:pt x="81664" y="46688"/>
                </a:lnTo>
                <a:lnTo>
                  <a:pt x="81284" y="46763"/>
                </a:lnTo>
                <a:lnTo>
                  <a:pt x="80919" y="46864"/>
                </a:lnTo>
                <a:lnTo>
                  <a:pt x="80554" y="46939"/>
                </a:lnTo>
                <a:lnTo>
                  <a:pt x="80175" y="47039"/>
                </a:lnTo>
                <a:lnTo>
                  <a:pt x="79810" y="47139"/>
                </a:lnTo>
                <a:lnTo>
                  <a:pt x="79445" y="47214"/>
                </a:lnTo>
                <a:lnTo>
                  <a:pt x="79080" y="47314"/>
                </a:lnTo>
                <a:lnTo>
                  <a:pt x="78700" y="47389"/>
                </a:lnTo>
                <a:lnTo>
                  <a:pt x="78335" y="47514"/>
                </a:lnTo>
                <a:lnTo>
                  <a:pt x="77970" y="47589"/>
                </a:lnTo>
                <a:lnTo>
                  <a:pt x="77605" y="47714"/>
                </a:lnTo>
                <a:lnTo>
                  <a:pt x="77240" y="47814"/>
                </a:lnTo>
                <a:lnTo>
                  <a:pt x="76875" y="47914"/>
                </a:lnTo>
                <a:lnTo>
                  <a:pt x="76510" y="48040"/>
                </a:lnTo>
                <a:lnTo>
                  <a:pt x="76160" y="48115"/>
                </a:lnTo>
                <a:lnTo>
                  <a:pt x="75781" y="48215"/>
                </a:lnTo>
                <a:lnTo>
                  <a:pt x="75416" y="48340"/>
                </a:lnTo>
                <a:lnTo>
                  <a:pt x="75065" y="48465"/>
                </a:lnTo>
                <a:lnTo>
                  <a:pt x="74715" y="48590"/>
                </a:lnTo>
                <a:lnTo>
                  <a:pt x="74335" y="48690"/>
                </a:lnTo>
                <a:lnTo>
                  <a:pt x="73985" y="48840"/>
                </a:lnTo>
                <a:lnTo>
                  <a:pt x="73620" y="48940"/>
                </a:lnTo>
                <a:lnTo>
                  <a:pt x="73270" y="49040"/>
                </a:lnTo>
                <a:lnTo>
                  <a:pt x="72919" y="49190"/>
                </a:lnTo>
                <a:lnTo>
                  <a:pt x="72540" y="49316"/>
                </a:lnTo>
                <a:lnTo>
                  <a:pt x="72189" y="49441"/>
                </a:lnTo>
                <a:lnTo>
                  <a:pt x="71839" y="49566"/>
                </a:lnTo>
                <a:lnTo>
                  <a:pt x="71489" y="49716"/>
                </a:lnTo>
                <a:lnTo>
                  <a:pt x="71124" y="49816"/>
                </a:lnTo>
                <a:lnTo>
                  <a:pt x="70759" y="49966"/>
                </a:lnTo>
                <a:lnTo>
                  <a:pt x="70408" y="50091"/>
                </a:lnTo>
                <a:lnTo>
                  <a:pt x="70058" y="50241"/>
                </a:lnTo>
                <a:lnTo>
                  <a:pt x="69708" y="50366"/>
                </a:lnTo>
                <a:lnTo>
                  <a:pt x="69357" y="50517"/>
                </a:lnTo>
                <a:lnTo>
                  <a:pt x="69021" y="50667"/>
                </a:lnTo>
                <a:lnTo>
                  <a:pt x="68642" y="50817"/>
                </a:lnTo>
                <a:lnTo>
                  <a:pt x="68306" y="50942"/>
                </a:lnTo>
                <a:lnTo>
                  <a:pt x="67956" y="51092"/>
                </a:lnTo>
                <a:lnTo>
                  <a:pt x="67605" y="51242"/>
                </a:lnTo>
                <a:lnTo>
                  <a:pt x="67255" y="51392"/>
                </a:lnTo>
                <a:lnTo>
                  <a:pt x="66919" y="51542"/>
                </a:lnTo>
                <a:lnTo>
                  <a:pt x="66554" y="51693"/>
                </a:lnTo>
                <a:lnTo>
                  <a:pt x="66204" y="51843"/>
                </a:lnTo>
                <a:lnTo>
                  <a:pt x="65868" y="52018"/>
                </a:lnTo>
                <a:lnTo>
                  <a:pt x="65518" y="52143"/>
                </a:lnTo>
                <a:lnTo>
                  <a:pt x="65167" y="52318"/>
                </a:lnTo>
                <a:lnTo>
                  <a:pt x="64832" y="52493"/>
                </a:lnTo>
                <a:lnTo>
                  <a:pt x="64481" y="52643"/>
                </a:lnTo>
                <a:lnTo>
                  <a:pt x="64145" y="52819"/>
                </a:lnTo>
                <a:lnTo>
                  <a:pt x="63795" y="52969"/>
                </a:lnTo>
                <a:lnTo>
                  <a:pt x="63445" y="53144"/>
                </a:lnTo>
                <a:lnTo>
                  <a:pt x="63109" y="53319"/>
                </a:lnTo>
                <a:lnTo>
                  <a:pt x="62759" y="53494"/>
                </a:lnTo>
                <a:lnTo>
                  <a:pt x="62423" y="53669"/>
                </a:lnTo>
                <a:lnTo>
                  <a:pt x="62087" y="53819"/>
                </a:lnTo>
                <a:lnTo>
                  <a:pt x="61751" y="54020"/>
                </a:lnTo>
                <a:lnTo>
                  <a:pt x="61401" y="54195"/>
                </a:lnTo>
                <a:lnTo>
                  <a:pt x="61065" y="54345"/>
                </a:lnTo>
                <a:lnTo>
                  <a:pt x="60715" y="54545"/>
                </a:lnTo>
                <a:lnTo>
                  <a:pt x="60379" y="54745"/>
                </a:lnTo>
                <a:lnTo>
                  <a:pt x="60043" y="54895"/>
                </a:lnTo>
                <a:lnTo>
                  <a:pt x="59708" y="55095"/>
                </a:lnTo>
                <a:lnTo>
                  <a:pt x="59372" y="55296"/>
                </a:lnTo>
                <a:lnTo>
                  <a:pt x="59036" y="55471"/>
                </a:lnTo>
                <a:lnTo>
                  <a:pt x="58700" y="55646"/>
                </a:lnTo>
                <a:lnTo>
                  <a:pt x="58364" y="55846"/>
                </a:lnTo>
                <a:lnTo>
                  <a:pt x="58029" y="56021"/>
                </a:lnTo>
                <a:lnTo>
                  <a:pt x="57693" y="56246"/>
                </a:lnTo>
                <a:lnTo>
                  <a:pt x="57357" y="56447"/>
                </a:lnTo>
                <a:lnTo>
                  <a:pt x="57036" y="56622"/>
                </a:lnTo>
                <a:lnTo>
                  <a:pt x="56700" y="56822"/>
                </a:lnTo>
                <a:lnTo>
                  <a:pt x="56364" y="57022"/>
                </a:lnTo>
                <a:lnTo>
                  <a:pt x="56014" y="57222"/>
                </a:lnTo>
                <a:lnTo>
                  <a:pt x="55693" y="57422"/>
                </a:lnTo>
                <a:lnTo>
                  <a:pt x="55357" y="57623"/>
                </a:lnTo>
                <a:lnTo>
                  <a:pt x="55036" y="57848"/>
                </a:lnTo>
                <a:lnTo>
                  <a:pt x="54700" y="58023"/>
                </a:lnTo>
                <a:lnTo>
                  <a:pt x="54364" y="58248"/>
                </a:lnTo>
                <a:lnTo>
                  <a:pt x="54043" y="58448"/>
                </a:lnTo>
                <a:lnTo>
                  <a:pt x="53708" y="58673"/>
                </a:lnTo>
                <a:lnTo>
                  <a:pt x="53386" y="58899"/>
                </a:lnTo>
                <a:lnTo>
                  <a:pt x="53065" y="59099"/>
                </a:lnTo>
                <a:lnTo>
                  <a:pt x="52729" y="59324"/>
                </a:lnTo>
                <a:lnTo>
                  <a:pt x="52408" y="59524"/>
                </a:lnTo>
                <a:lnTo>
                  <a:pt x="52072" y="59749"/>
                </a:lnTo>
                <a:lnTo>
                  <a:pt x="51751" y="59949"/>
                </a:lnTo>
                <a:lnTo>
                  <a:pt x="51430" y="60175"/>
                </a:lnTo>
                <a:lnTo>
                  <a:pt x="51109" y="60425"/>
                </a:lnTo>
                <a:lnTo>
                  <a:pt x="50773" y="60650"/>
                </a:lnTo>
                <a:lnTo>
                  <a:pt x="50452" y="60875"/>
                </a:lnTo>
                <a:lnTo>
                  <a:pt x="50131" y="61075"/>
                </a:lnTo>
                <a:lnTo>
                  <a:pt x="49810" y="61301"/>
                </a:lnTo>
                <a:lnTo>
                  <a:pt x="49489" y="61551"/>
                </a:lnTo>
                <a:lnTo>
                  <a:pt x="49167" y="61776"/>
                </a:lnTo>
                <a:lnTo>
                  <a:pt x="48846" y="62026"/>
                </a:lnTo>
                <a:lnTo>
                  <a:pt x="48525" y="62226"/>
                </a:lnTo>
                <a:lnTo>
                  <a:pt x="48204" y="62477"/>
                </a:lnTo>
                <a:lnTo>
                  <a:pt x="47897" y="62702"/>
                </a:lnTo>
                <a:lnTo>
                  <a:pt x="47576" y="62927"/>
                </a:lnTo>
                <a:lnTo>
                  <a:pt x="47284" y="63177"/>
                </a:lnTo>
                <a:lnTo>
                  <a:pt x="46963" y="63427"/>
                </a:lnTo>
                <a:lnTo>
                  <a:pt x="46656" y="63653"/>
                </a:lnTo>
                <a:lnTo>
                  <a:pt x="46335" y="63878"/>
                </a:lnTo>
                <a:lnTo>
                  <a:pt x="46029" y="64128"/>
                </a:lnTo>
                <a:lnTo>
                  <a:pt x="45722" y="64353"/>
                </a:lnTo>
                <a:lnTo>
                  <a:pt x="45401" y="64603"/>
                </a:lnTo>
                <a:lnTo>
                  <a:pt x="45094" y="64854"/>
                </a:lnTo>
                <a:lnTo>
                  <a:pt x="44788" y="65104"/>
                </a:lnTo>
                <a:lnTo>
                  <a:pt x="44481" y="65354"/>
                </a:lnTo>
                <a:lnTo>
                  <a:pt x="44160" y="65579"/>
                </a:lnTo>
                <a:lnTo>
                  <a:pt x="43854" y="65829"/>
                </a:lnTo>
                <a:lnTo>
                  <a:pt x="43562" y="66080"/>
                </a:lnTo>
                <a:lnTo>
                  <a:pt x="43255" y="66330"/>
                </a:lnTo>
                <a:lnTo>
                  <a:pt x="42948" y="66605"/>
                </a:lnTo>
                <a:lnTo>
                  <a:pt x="42642" y="66855"/>
                </a:lnTo>
                <a:lnTo>
                  <a:pt x="42335" y="67105"/>
                </a:lnTo>
                <a:lnTo>
                  <a:pt x="42029" y="67356"/>
                </a:lnTo>
                <a:lnTo>
                  <a:pt x="41722" y="67631"/>
                </a:lnTo>
                <a:lnTo>
                  <a:pt x="41416" y="67881"/>
                </a:lnTo>
                <a:lnTo>
                  <a:pt x="41124" y="68156"/>
                </a:lnTo>
                <a:lnTo>
                  <a:pt x="40817" y="68381"/>
                </a:lnTo>
                <a:lnTo>
                  <a:pt x="40510" y="68657"/>
                </a:lnTo>
                <a:lnTo>
                  <a:pt x="40204" y="68932"/>
                </a:lnTo>
                <a:lnTo>
                  <a:pt x="39912" y="69182"/>
                </a:lnTo>
                <a:lnTo>
                  <a:pt x="39605" y="69457"/>
                </a:lnTo>
                <a:lnTo>
                  <a:pt x="39299" y="69733"/>
                </a:lnTo>
                <a:lnTo>
                  <a:pt x="38992" y="70008"/>
                </a:lnTo>
                <a:lnTo>
                  <a:pt x="38715" y="70258"/>
                </a:lnTo>
                <a:lnTo>
                  <a:pt x="38408" y="70533"/>
                </a:lnTo>
                <a:lnTo>
                  <a:pt x="38102" y="70809"/>
                </a:lnTo>
                <a:lnTo>
                  <a:pt x="37810" y="71084"/>
                </a:lnTo>
                <a:lnTo>
                  <a:pt x="37503" y="71359"/>
                </a:lnTo>
                <a:lnTo>
                  <a:pt x="37211" y="71634"/>
                </a:lnTo>
                <a:lnTo>
                  <a:pt x="36919" y="71934"/>
                </a:lnTo>
                <a:lnTo>
                  <a:pt x="36613" y="72210"/>
                </a:lnTo>
                <a:lnTo>
                  <a:pt x="36321" y="72485"/>
                </a:lnTo>
                <a:lnTo>
                  <a:pt x="36029" y="72760"/>
                </a:lnTo>
                <a:lnTo>
                  <a:pt x="35722" y="73060"/>
                </a:lnTo>
                <a:lnTo>
                  <a:pt x="35445" y="73336"/>
                </a:lnTo>
                <a:lnTo>
                  <a:pt x="35138" y="73611"/>
                </a:lnTo>
                <a:lnTo>
                  <a:pt x="34846" y="73911"/>
                </a:lnTo>
                <a:lnTo>
                  <a:pt x="34554" y="74186"/>
                </a:lnTo>
                <a:lnTo>
                  <a:pt x="34248" y="74487"/>
                </a:lnTo>
                <a:lnTo>
                  <a:pt x="33956" y="74787"/>
                </a:lnTo>
                <a:lnTo>
                  <a:pt x="33678" y="75062"/>
                </a:lnTo>
                <a:lnTo>
                  <a:pt x="33386" y="75362"/>
                </a:lnTo>
                <a:lnTo>
                  <a:pt x="33080" y="75663"/>
                </a:lnTo>
                <a:lnTo>
                  <a:pt x="32788" y="75938"/>
                </a:lnTo>
                <a:lnTo>
                  <a:pt x="32496" y="76263"/>
                </a:lnTo>
                <a:lnTo>
                  <a:pt x="32218" y="76563"/>
                </a:lnTo>
                <a:lnTo>
                  <a:pt x="31927" y="76864"/>
                </a:lnTo>
                <a:lnTo>
                  <a:pt x="31635" y="77164"/>
                </a:lnTo>
                <a:lnTo>
                  <a:pt x="31343" y="77464"/>
                </a:lnTo>
                <a:lnTo>
                  <a:pt x="31051" y="77764"/>
                </a:lnTo>
                <a:lnTo>
                  <a:pt x="30773" y="78065"/>
                </a:lnTo>
                <a:lnTo>
                  <a:pt x="30481" y="78390"/>
                </a:lnTo>
                <a:lnTo>
                  <a:pt x="30189" y="78690"/>
                </a:lnTo>
                <a:lnTo>
                  <a:pt x="29897" y="78990"/>
                </a:lnTo>
                <a:lnTo>
                  <a:pt x="29620" y="79291"/>
                </a:lnTo>
                <a:lnTo>
                  <a:pt x="29328" y="79641"/>
                </a:lnTo>
                <a:lnTo>
                  <a:pt x="29051" y="79941"/>
                </a:lnTo>
                <a:lnTo>
                  <a:pt x="28759" y="80266"/>
                </a:lnTo>
                <a:lnTo>
                  <a:pt x="28481" y="80567"/>
                </a:lnTo>
                <a:lnTo>
                  <a:pt x="28189" y="80892"/>
                </a:lnTo>
                <a:lnTo>
                  <a:pt x="27912" y="81192"/>
                </a:lnTo>
                <a:lnTo>
                  <a:pt x="27620" y="81517"/>
                </a:lnTo>
                <a:lnTo>
                  <a:pt x="27343" y="81868"/>
                </a:lnTo>
                <a:lnTo>
                  <a:pt x="27065" y="82168"/>
                </a:lnTo>
                <a:lnTo>
                  <a:pt x="26773" y="82493"/>
                </a:lnTo>
                <a:lnTo>
                  <a:pt x="26481" y="82819"/>
                </a:lnTo>
                <a:lnTo>
                  <a:pt x="26218" y="83144"/>
                </a:lnTo>
                <a:lnTo>
                  <a:pt x="25927" y="83469"/>
                </a:lnTo>
                <a:lnTo>
                  <a:pt x="25649" y="83819"/>
                </a:lnTo>
                <a:lnTo>
                  <a:pt x="25357" y="84145"/>
                </a:lnTo>
                <a:lnTo>
                  <a:pt x="25094" y="84470"/>
                </a:lnTo>
                <a:lnTo>
                  <a:pt x="24817" y="84795"/>
                </a:lnTo>
                <a:lnTo>
                  <a:pt x="24525" y="85120"/>
                </a:lnTo>
                <a:lnTo>
                  <a:pt x="24262" y="85446"/>
                </a:lnTo>
                <a:lnTo>
                  <a:pt x="23970" y="85796"/>
                </a:lnTo>
                <a:lnTo>
                  <a:pt x="23693" y="86146"/>
                </a:lnTo>
                <a:lnTo>
                  <a:pt x="23416" y="86472"/>
                </a:lnTo>
                <a:lnTo>
                  <a:pt x="23153" y="86822"/>
                </a:lnTo>
                <a:lnTo>
                  <a:pt x="22875" y="87172"/>
                </a:lnTo>
                <a:lnTo>
                  <a:pt x="22583" y="87497"/>
                </a:lnTo>
                <a:lnTo>
                  <a:pt x="22321" y="87848"/>
                </a:lnTo>
                <a:lnTo>
                  <a:pt x="22043" y="88198"/>
                </a:lnTo>
                <a:lnTo>
                  <a:pt x="21766" y="88523"/>
                </a:lnTo>
                <a:lnTo>
                  <a:pt x="21503" y="88899"/>
                </a:lnTo>
                <a:lnTo>
                  <a:pt x="21226" y="89249"/>
                </a:lnTo>
                <a:lnTo>
                  <a:pt x="20948" y="89599"/>
                </a:lnTo>
                <a:lnTo>
                  <a:pt x="20671" y="89924"/>
                </a:lnTo>
                <a:lnTo>
                  <a:pt x="20408" y="90300"/>
                </a:lnTo>
                <a:lnTo>
                  <a:pt x="20131" y="90650"/>
                </a:lnTo>
                <a:lnTo>
                  <a:pt x="19854" y="91000"/>
                </a:lnTo>
                <a:lnTo>
                  <a:pt x="19591" y="91376"/>
                </a:lnTo>
                <a:lnTo>
                  <a:pt x="19313" y="91726"/>
                </a:lnTo>
                <a:lnTo>
                  <a:pt x="19036" y="92076"/>
                </a:lnTo>
                <a:lnTo>
                  <a:pt x="18788" y="92452"/>
                </a:lnTo>
                <a:lnTo>
                  <a:pt x="18510" y="92827"/>
                </a:lnTo>
                <a:lnTo>
                  <a:pt x="18233" y="93177"/>
                </a:lnTo>
                <a:lnTo>
                  <a:pt x="17985" y="93552"/>
                </a:lnTo>
                <a:lnTo>
                  <a:pt x="17708" y="93928"/>
                </a:lnTo>
                <a:lnTo>
                  <a:pt x="17430" y="94278"/>
                </a:lnTo>
                <a:lnTo>
                  <a:pt x="17182" y="94653"/>
                </a:lnTo>
                <a:lnTo>
                  <a:pt x="16905" y="95029"/>
                </a:lnTo>
                <a:lnTo>
                  <a:pt x="16656" y="95404"/>
                </a:lnTo>
                <a:lnTo>
                  <a:pt x="16379" y="95779"/>
                </a:lnTo>
                <a:lnTo>
                  <a:pt x="16116" y="96155"/>
                </a:lnTo>
                <a:lnTo>
                  <a:pt x="15854" y="96530"/>
                </a:lnTo>
                <a:lnTo>
                  <a:pt x="15591" y="96905"/>
                </a:lnTo>
                <a:lnTo>
                  <a:pt x="15313" y="97306"/>
                </a:lnTo>
                <a:lnTo>
                  <a:pt x="15065" y="97681"/>
                </a:lnTo>
                <a:lnTo>
                  <a:pt x="14802" y="98056"/>
                </a:lnTo>
                <a:lnTo>
                  <a:pt x="14540" y="98457"/>
                </a:lnTo>
                <a:lnTo>
                  <a:pt x="14277" y="98832"/>
                </a:lnTo>
                <a:lnTo>
                  <a:pt x="14014" y="99232"/>
                </a:lnTo>
                <a:lnTo>
                  <a:pt x="13766" y="99633"/>
                </a:lnTo>
                <a:lnTo>
                  <a:pt x="13503" y="100008"/>
                </a:lnTo>
                <a:lnTo>
                  <a:pt x="13240" y="100408"/>
                </a:lnTo>
                <a:lnTo>
                  <a:pt x="12978" y="100809"/>
                </a:lnTo>
                <a:lnTo>
                  <a:pt x="12715" y="101209"/>
                </a:lnTo>
                <a:lnTo>
                  <a:pt x="12467" y="101609"/>
                </a:lnTo>
                <a:lnTo>
                  <a:pt x="12204" y="102010"/>
                </a:lnTo>
                <a:lnTo>
                  <a:pt x="11956" y="102410"/>
                </a:lnTo>
                <a:lnTo>
                  <a:pt x="11708" y="102810"/>
                </a:lnTo>
                <a:lnTo>
                  <a:pt x="11459" y="103236"/>
                </a:lnTo>
                <a:lnTo>
                  <a:pt x="11197" y="103611"/>
                </a:lnTo>
                <a:lnTo>
                  <a:pt x="10934" y="104036"/>
                </a:lnTo>
                <a:lnTo>
                  <a:pt x="10686" y="104437"/>
                </a:lnTo>
                <a:lnTo>
                  <a:pt x="10437" y="104887"/>
                </a:lnTo>
                <a:lnTo>
                  <a:pt x="10189" y="105287"/>
                </a:lnTo>
                <a:lnTo>
                  <a:pt x="9941" y="105713"/>
                </a:lnTo>
                <a:lnTo>
                  <a:pt x="9693" y="106113"/>
                </a:lnTo>
                <a:lnTo>
                  <a:pt x="9445" y="106563"/>
                </a:lnTo>
                <a:lnTo>
                  <a:pt x="9197" y="106989"/>
                </a:lnTo>
                <a:lnTo>
                  <a:pt x="8948" y="107414"/>
                </a:lnTo>
                <a:lnTo>
                  <a:pt x="8715" y="107839"/>
                </a:lnTo>
                <a:lnTo>
                  <a:pt x="8452" y="108290"/>
                </a:lnTo>
                <a:lnTo>
                  <a:pt x="8218" y="108740"/>
                </a:lnTo>
                <a:lnTo>
                  <a:pt x="8102" y="108940"/>
                </a:lnTo>
                <a:lnTo>
                  <a:pt x="8262" y="108840"/>
                </a:lnTo>
                <a:lnTo>
                  <a:pt x="8583" y="108640"/>
                </a:lnTo>
                <a:lnTo>
                  <a:pt x="8905" y="108415"/>
                </a:lnTo>
                <a:lnTo>
                  <a:pt x="9226" y="108240"/>
                </a:lnTo>
                <a:lnTo>
                  <a:pt x="9562" y="108065"/>
                </a:lnTo>
                <a:lnTo>
                  <a:pt x="9897" y="107889"/>
                </a:lnTo>
                <a:lnTo>
                  <a:pt x="10218" y="107714"/>
                </a:lnTo>
                <a:lnTo>
                  <a:pt x="10554" y="107539"/>
                </a:lnTo>
                <a:lnTo>
                  <a:pt x="10890" y="107389"/>
                </a:lnTo>
                <a:lnTo>
                  <a:pt x="11226" y="107239"/>
                </a:lnTo>
                <a:lnTo>
                  <a:pt x="11576" y="107089"/>
                </a:lnTo>
                <a:lnTo>
                  <a:pt x="11912" y="106939"/>
                </a:lnTo>
                <a:lnTo>
                  <a:pt x="12262" y="106788"/>
                </a:lnTo>
                <a:lnTo>
                  <a:pt x="12613" y="106638"/>
                </a:lnTo>
                <a:lnTo>
                  <a:pt x="12948" y="106513"/>
                </a:lnTo>
                <a:lnTo>
                  <a:pt x="13299" y="106363"/>
                </a:lnTo>
                <a:lnTo>
                  <a:pt x="13635" y="106238"/>
                </a:lnTo>
                <a:lnTo>
                  <a:pt x="13985" y="106113"/>
                </a:lnTo>
                <a:lnTo>
                  <a:pt x="14335" y="105988"/>
                </a:lnTo>
                <a:lnTo>
                  <a:pt x="14671" y="105838"/>
                </a:lnTo>
                <a:lnTo>
                  <a:pt x="15036" y="105738"/>
                </a:lnTo>
                <a:lnTo>
                  <a:pt x="15386" y="105587"/>
                </a:lnTo>
                <a:lnTo>
                  <a:pt x="15737" y="105487"/>
                </a:lnTo>
                <a:lnTo>
                  <a:pt x="16087" y="105387"/>
                </a:lnTo>
                <a:lnTo>
                  <a:pt x="16437" y="105262"/>
                </a:lnTo>
                <a:lnTo>
                  <a:pt x="16802" y="105137"/>
                </a:lnTo>
                <a:lnTo>
                  <a:pt x="17153" y="105012"/>
                </a:lnTo>
                <a:lnTo>
                  <a:pt x="17503" y="104912"/>
                </a:lnTo>
                <a:lnTo>
                  <a:pt x="17854" y="104812"/>
                </a:lnTo>
                <a:lnTo>
                  <a:pt x="18204" y="104687"/>
                </a:lnTo>
                <a:lnTo>
                  <a:pt x="18554" y="104612"/>
                </a:lnTo>
                <a:lnTo>
                  <a:pt x="18934" y="104487"/>
                </a:lnTo>
                <a:lnTo>
                  <a:pt x="19284" y="104386"/>
                </a:lnTo>
                <a:lnTo>
                  <a:pt x="19635" y="104286"/>
                </a:lnTo>
                <a:lnTo>
                  <a:pt x="19985" y="104161"/>
                </a:lnTo>
                <a:lnTo>
                  <a:pt x="20350" y="104086"/>
                </a:lnTo>
                <a:lnTo>
                  <a:pt x="20715" y="103986"/>
                </a:lnTo>
                <a:lnTo>
                  <a:pt x="21065" y="103886"/>
                </a:lnTo>
                <a:lnTo>
                  <a:pt x="21430" y="103786"/>
                </a:lnTo>
                <a:lnTo>
                  <a:pt x="21781" y="103711"/>
                </a:lnTo>
                <a:lnTo>
                  <a:pt x="22131" y="103586"/>
                </a:lnTo>
                <a:lnTo>
                  <a:pt x="22510" y="103511"/>
                </a:lnTo>
                <a:lnTo>
                  <a:pt x="22861" y="103411"/>
                </a:lnTo>
                <a:lnTo>
                  <a:pt x="23226" y="103311"/>
                </a:lnTo>
                <a:lnTo>
                  <a:pt x="23576" y="103236"/>
                </a:lnTo>
                <a:lnTo>
                  <a:pt x="23956" y="103160"/>
                </a:lnTo>
                <a:lnTo>
                  <a:pt x="24306" y="103035"/>
                </a:lnTo>
                <a:lnTo>
                  <a:pt x="24671" y="102960"/>
                </a:lnTo>
                <a:lnTo>
                  <a:pt x="25021" y="102885"/>
                </a:lnTo>
                <a:lnTo>
                  <a:pt x="25401" y="102785"/>
                </a:lnTo>
                <a:lnTo>
                  <a:pt x="25766" y="102710"/>
                </a:lnTo>
                <a:lnTo>
                  <a:pt x="26116" y="102635"/>
                </a:lnTo>
                <a:lnTo>
                  <a:pt x="26481" y="102535"/>
                </a:lnTo>
                <a:lnTo>
                  <a:pt x="26861" y="102460"/>
                </a:lnTo>
                <a:lnTo>
                  <a:pt x="27211" y="102385"/>
                </a:lnTo>
                <a:lnTo>
                  <a:pt x="27576" y="102310"/>
                </a:lnTo>
                <a:lnTo>
                  <a:pt x="27941" y="102210"/>
                </a:lnTo>
                <a:lnTo>
                  <a:pt x="28291" y="102135"/>
                </a:lnTo>
                <a:lnTo>
                  <a:pt x="28671" y="102060"/>
                </a:lnTo>
                <a:lnTo>
                  <a:pt x="29036" y="101959"/>
                </a:lnTo>
                <a:lnTo>
                  <a:pt x="29401" y="101884"/>
                </a:lnTo>
                <a:lnTo>
                  <a:pt x="29751" y="101809"/>
                </a:lnTo>
                <a:lnTo>
                  <a:pt x="30131" y="101759"/>
                </a:lnTo>
                <a:lnTo>
                  <a:pt x="30496" y="101659"/>
                </a:lnTo>
                <a:lnTo>
                  <a:pt x="30861" y="101584"/>
                </a:lnTo>
                <a:lnTo>
                  <a:pt x="31240" y="101509"/>
                </a:lnTo>
                <a:lnTo>
                  <a:pt x="31591" y="101459"/>
                </a:lnTo>
                <a:lnTo>
                  <a:pt x="31956" y="101359"/>
                </a:lnTo>
                <a:lnTo>
                  <a:pt x="32321" y="101284"/>
                </a:lnTo>
                <a:lnTo>
                  <a:pt x="32700" y="101234"/>
                </a:lnTo>
                <a:lnTo>
                  <a:pt x="33065" y="101134"/>
                </a:lnTo>
                <a:lnTo>
                  <a:pt x="33430" y="101084"/>
                </a:lnTo>
                <a:lnTo>
                  <a:pt x="33795" y="101009"/>
                </a:lnTo>
                <a:lnTo>
                  <a:pt x="34175" y="100934"/>
                </a:lnTo>
                <a:lnTo>
                  <a:pt x="34540" y="100859"/>
                </a:lnTo>
                <a:lnTo>
                  <a:pt x="34905" y="100783"/>
                </a:lnTo>
                <a:lnTo>
                  <a:pt x="35284" y="100733"/>
                </a:lnTo>
                <a:lnTo>
                  <a:pt x="35649" y="100658"/>
                </a:lnTo>
                <a:lnTo>
                  <a:pt x="36014" y="100608"/>
                </a:lnTo>
                <a:lnTo>
                  <a:pt x="36379" y="100533"/>
                </a:lnTo>
                <a:lnTo>
                  <a:pt x="36759" y="100458"/>
                </a:lnTo>
                <a:lnTo>
                  <a:pt x="37124" y="100408"/>
                </a:lnTo>
                <a:lnTo>
                  <a:pt x="37489" y="100333"/>
                </a:lnTo>
                <a:lnTo>
                  <a:pt x="37854" y="100258"/>
                </a:lnTo>
                <a:lnTo>
                  <a:pt x="38233" y="100208"/>
                </a:lnTo>
                <a:lnTo>
                  <a:pt x="38598" y="100133"/>
                </a:lnTo>
                <a:lnTo>
                  <a:pt x="38963" y="100083"/>
                </a:lnTo>
                <a:lnTo>
                  <a:pt x="39343" y="100008"/>
                </a:lnTo>
                <a:lnTo>
                  <a:pt x="39708" y="99958"/>
                </a:lnTo>
                <a:lnTo>
                  <a:pt x="40072" y="99883"/>
                </a:lnTo>
                <a:lnTo>
                  <a:pt x="40437" y="99833"/>
                </a:lnTo>
                <a:lnTo>
                  <a:pt x="40832" y="99783"/>
                </a:lnTo>
                <a:lnTo>
                  <a:pt x="41197" y="99708"/>
                </a:lnTo>
                <a:lnTo>
                  <a:pt x="41562" y="99658"/>
                </a:lnTo>
                <a:lnTo>
                  <a:pt x="41751" y="99633"/>
                </a:lnTo>
                <a:lnTo>
                  <a:pt x="41591" y="99733"/>
                </a:lnTo>
                <a:lnTo>
                  <a:pt x="41284" y="99958"/>
                </a:lnTo>
                <a:lnTo>
                  <a:pt x="40963" y="100183"/>
                </a:lnTo>
                <a:lnTo>
                  <a:pt x="40642" y="100408"/>
                </a:lnTo>
                <a:lnTo>
                  <a:pt x="40481" y="100508"/>
                </a:lnTo>
                <a:lnTo>
                  <a:pt x="40321" y="100633"/>
                </a:lnTo>
                <a:lnTo>
                  <a:pt x="40160" y="100733"/>
                </a:lnTo>
                <a:lnTo>
                  <a:pt x="40014" y="100834"/>
                </a:lnTo>
                <a:lnTo>
                  <a:pt x="39693" y="101059"/>
                </a:lnTo>
                <a:lnTo>
                  <a:pt x="39386" y="101309"/>
                </a:lnTo>
                <a:lnTo>
                  <a:pt x="39080" y="101559"/>
                </a:lnTo>
                <a:lnTo>
                  <a:pt x="38759" y="101809"/>
                </a:lnTo>
                <a:lnTo>
                  <a:pt x="38613" y="101909"/>
                </a:lnTo>
                <a:lnTo>
                  <a:pt x="38452" y="102060"/>
                </a:lnTo>
                <a:lnTo>
                  <a:pt x="38145" y="102310"/>
                </a:lnTo>
                <a:lnTo>
                  <a:pt x="37999" y="102435"/>
                </a:lnTo>
                <a:lnTo>
                  <a:pt x="37839" y="102585"/>
                </a:lnTo>
                <a:lnTo>
                  <a:pt x="37562" y="102860"/>
                </a:lnTo>
                <a:lnTo>
                  <a:pt x="37255" y="103085"/>
                </a:lnTo>
                <a:lnTo>
                  <a:pt x="37094" y="103236"/>
                </a:lnTo>
                <a:lnTo>
                  <a:pt x="36948" y="103361"/>
                </a:lnTo>
                <a:lnTo>
                  <a:pt x="36642" y="103636"/>
                </a:lnTo>
                <a:lnTo>
                  <a:pt x="36496" y="103786"/>
                </a:lnTo>
                <a:lnTo>
                  <a:pt x="36350" y="103936"/>
                </a:lnTo>
                <a:lnTo>
                  <a:pt x="36058" y="104211"/>
                </a:lnTo>
                <a:lnTo>
                  <a:pt x="35781" y="104537"/>
                </a:lnTo>
                <a:lnTo>
                  <a:pt x="35474" y="104837"/>
                </a:lnTo>
                <a:lnTo>
                  <a:pt x="35328" y="104962"/>
                </a:lnTo>
                <a:lnTo>
                  <a:pt x="35182" y="105112"/>
                </a:lnTo>
                <a:lnTo>
                  <a:pt x="34890" y="105437"/>
                </a:lnTo>
                <a:lnTo>
                  <a:pt x="34744" y="105587"/>
                </a:lnTo>
                <a:lnTo>
                  <a:pt x="34613" y="105738"/>
                </a:lnTo>
                <a:lnTo>
                  <a:pt x="34335" y="106063"/>
                </a:lnTo>
                <a:lnTo>
                  <a:pt x="34043" y="106363"/>
                </a:lnTo>
                <a:lnTo>
                  <a:pt x="33897" y="106538"/>
                </a:lnTo>
                <a:lnTo>
                  <a:pt x="33751" y="106688"/>
                </a:lnTo>
                <a:lnTo>
                  <a:pt x="33474" y="107014"/>
                </a:lnTo>
                <a:lnTo>
                  <a:pt x="33343" y="107189"/>
                </a:lnTo>
                <a:lnTo>
                  <a:pt x="33211" y="107364"/>
                </a:lnTo>
                <a:lnTo>
                  <a:pt x="32919" y="107714"/>
                </a:lnTo>
                <a:lnTo>
                  <a:pt x="32642" y="108040"/>
                </a:lnTo>
                <a:lnTo>
                  <a:pt x="32379" y="108390"/>
                </a:lnTo>
                <a:lnTo>
                  <a:pt x="32233" y="108565"/>
                </a:lnTo>
                <a:lnTo>
                  <a:pt x="32102" y="108740"/>
                </a:lnTo>
                <a:lnTo>
                  <a:pt x="31956" y="108915"/>
                </a:lnTo>
                <a:lnTo>
                  <a:pt x="31824" y="109090"/>
                </a:lnTo>
                <a:lnTo>
                  <a:pt x="31562" y="109441"/>
                </a:lnTo>
                <a:lnTo>
                  <a:pt x="31284" y="109816"/>
                </a:lnTo>
                <a:lnTo>
                  <a:pt x="31021" y="110191"/>
                </a:lnTo>
                <a:lnTo>
                  <a:pt x="30875" y="110366"/>
                </a:lnTo>
                <a:lnTo>
                  <a:pt x="30759" y="110542"/>
                </a:lnTo>
                <a:lnTo>
                  <a:pt x="30481" y="110917"/>
                </a:lnTo>
                <a:lnTo>
                  <a:pt x="30350" y="111117"/>
                </a:lnTo>
                <a:lnTo>
                  <a:pt x="30218" y="111317"/>
                </a:lnTo>
                <a:lnTo>
                  <a:pt x="29970" y="111693"/>
                </a:lnTo>
                <a:lnTo>
                  <a:pt x="29708" y="112093"/>
                </a:lnTo>
                <a:lnTo>
                  <a:pt x="29430" y="112468"/>
                </a:lnTo>
                <a:lnTo>
                  <a:pt x="29313" y="112668"/>
                </a:lnTo>
                <a:lnTo>
                  <a:pt x="29182" y="112844"/>
                </a:lnTo>
                <a:lnTo>
                  <a:pt x="29051" y="113069"/>
                </a:lnTo>
                <a:lnTo>
                  <a:pt x="28919" y="113269"/>
                </a:lnTo>
                <a:lnTo>
                  <a:pt x="28671" y="113669"/>
                </a:lnTo>
                <a:lnTo>
                  <a:pt x="28423" y="114095"/>
                </a:lnTo>
                <a:lnTo>
                  <a:pt x="28175" y="114495"/>
                </a:lnTo>
                <a:lnTo>
                  <a:pt x="28043" y="114695"/>
                </a:lnTo>
                <a:lnTo>
                  <a:pt x="27912" y="114920"/>
                </a:lnTo>
                <a:lnTo>
                  <a:pt x="27678" y="115321"/>
                </a:lnTo>
                <a:lnTo>
                  <a:pt x="27416" y="115771"/>
                </a:lnTo>
                <a:lnTo>
                  <a:pt x="27182" y="116196"/>
                </a:lnTo>
                <a:lnTo>
                  <a:pt x="26919" y="116622"/>
                </a:lnTo>
                <a:lnTo>
                  <a:pt x="26671" y="117047"/>
                </a:lnTo>
                <a:lnTo>
                  <a:pt x="26437" y="117497"/>
                </a:lnTo>
                <a:lnTo>
                  <a:pt x="26306" y="117723"/>
                </a:lnTo>
                <a:lnTo>
                  <a:pt x="26204" y="117923"/>
                </a:lnTo>
                <a:lnTo>
                  <a:pt x="25956" y="118398"/>
                </a:lnTo>
                <a:lnTo>
                  <a:pt x="25722" y="118849"/>
                </a:lnTo>
                <a:lnTo>
                  <a:pt x="25474" y="119274"/>
                </a:lnTo>
                <a:lnTo>
                  <a:pt x="25240" y="119749"/>
                </a:lnTo>
                <a:lnTo>
                  <a:pt x="25124" y="120000"/>
                </a:lnTo>
                <a:lnTo>
                  <a:pt x="0" y="120000"/>
                </a:lnTo>
                <a:close/>
              </a:path>
            </a:pathLst>
          </a:custGeom>
          <a:solidFill>
            <a:schemeClr val="lt2"/>
          </a:solidFill>
          <a:ln>
            <a:noFill/>
          </a:ln>
        </p:spPr>
        <p:txBody>
          <a:bodyPr spcFirstLastPara="1" wrap="square" lIns="60941" tIns="30462" rIns="60941" bIns="30462" anchor="ctr" anchorCtr="0">
            <a:noAutofit/>
          </a:bodyPr>
          <a:lstStyle/>
          <a:p>
            <a:pPr algn="ctr">
              <a:buClr>
                <a:srgbClr val="000000"/>
              </a:buClr>
              <a:buSzPts val="1800"/>
            </a:pPr>
            <a:endParaRPr sz="1200">
              <a:solidFill>
                <a:schemeClr val="lt1"/>
              </a:solidFill>
              <a:latin typeface="Calibri"/>
              <a:ea typeface="Calibri"/>
              <a:cs typeface="Calibri"/>
              <a:sym typeface="Calibri"/>
            </a:endParaRPr>
          </a:p>
        </p:txBody>
      </p:sp>
      <p:sp>
        <p:nvSpPr>
          <p:cNvPr id="8" name="Google Shape;512;p108"/>
          <p:cNvSpPr txBox="1"/>
          <p:nvPr/>
        </p:nvSpPr>
        <p:spPr>
          <a:xfrm>
            <a:off x="390853" y="1550314"/>
            <a:ext cx="6551123" cy="779580"/>
          </a:xfrm>
          <a:prstGeom prst="rect">
            <a:avLst/>
          </a:prstGeom>
          <a:noFill/>
          <a:ln>
            <a:noFill/>
          </a:ln>
        </p:spPr>
        <p:txBody>
          <a:bodyPr spcFirstLastPara="1" wrap="square" lIns="60941" tIns="30462" rIns="60941" bIns="30462" anchor="t" anchorCtr="0">
            <a:noAutofit/>
          </a:bodyPr>
          <a:lstStyle/>
          <a:p>
            <a:pPr>
              <a:buClr>
                <a:srgbClr val="3F3F3F"/>
              </a:buClr>
              <a:buSzPts val="7000"/>
              <a:buFont typeface="Montserrat ExtraBold"/>
              <a:buNone/>
            </a:pPr>
            <a:r>
              <a:rPr lang="lv-LV" sz="4800" kern="0" dirty="0" smtClean="0">
                <a:solidFill>
                  <a:srgbClr val="3F3F3F"/>
                </a:solidFill>
                <a:latin typeface="Montserrat ExtraBold"/>
                <a:ea typeface="Montserrat ExtraBold"/>
                <a:cs typeface="Montserrat ExtraBold"/>
                <a:sym typeface="Montserrat ExtraBold"/>
              </a:rPr>
              <a:t>E</a:t>
            </a:r>
            <a:r>
              <a:rPr lang="en-US" sz="4800" kern="0" dirty="0" err="1" smtClean="0">
                <a:solidFill>
                  <a:srgbClr val="3F3F3F"/>
                </a:solidFill>
                <a:latin typeface="Montserrat ExtraBold"/>
                <a:ea typeface="Montserrat ExtraBold"/>
                <a:cs typeface="Montserrat ExtraBold"/>
                <a:sym typeface="Montserrat ExtraBold"/>
              </a:rPr>
              <a:t>xperience</a:t>
            </a:r>
            <a:r>
              <a:rPr lang="en-US" sz="4800" kern="0" dirty="0" smtClean="0">
                <a:solidFill>
                  <a:srgbClr val="3F3F3F"/>
                </a:solidFill>
                <a:latin typeface="Montserrat ExtraBold"/>
                <a:ea typeface="Montserrat ExtraBold"/>
                <a:cs typeface="Montserrat ExtraBold"/>
                <a:sym typeface="Montserrat ExtraBold"/>
              </a:rPr>
              <a:t> </a:t>
            </a:r>
            <a:r>
              <a:rPr lang="en-US" sz="4800" kern="0" dirty="0">
                <a:solidFill>
                  <a:srgbClr val="3F3F3F"/>
                </a:solidFill>
                <a:latin typeface="Montserrat ExtraBold"/>
                <a:ea typeface="Montserrat ExtraBold"/>
                <a:cs typeface="Montserrat ExtraBold"/>
                <a:sym typeface="Montserrat ExtraBold"/>
              </a:rPr>
              <a:t>with </a:t>
            </a:r>
            <a:r>
              <a:rPr lang="lv-LV" sz="4800" kern="0" dirty="0" smtClean="0">
                <a:solidFill>
                  <a:srgbClr val="3F3F3F"/>
                </a:solidFill>
                <a:latin typeface="Montserrat ExtraBold"/>
                <a:ea typeface="Montserrat ExtraBold"/>
                <a:cs typeface="Montserrat ExtraBold"/>
                <a:sym typeface="Montserrat ExtraBold"/>
              </a:rPr>
              <a:t>P</a:t>
            </a:r>
            <a:r>
              <a:rPr lang="en-US" sz="4800" kern="0" dirty="0" err="1" smtClean="0">
                <a:solidFill>
                  <a:srgbClr val="3F3F3F"/>
                </a:solidFill>
                <a:latin typeface="Montserrat ExtraBold"/>
                <a:ea typeface="Montserrat ExtraBold"/>
                <a:cs typeface="Montserrat ExtraBold"/>
                <a:sym typeface="Montserrat ExtraBold"/>
              </a:rPr>
              <a:t>articipatory</a:t>
            </a:r>
            <a:r>
              <a:rPr lang="en-US" sz="4800" kern="0" dirty="0" smtClean="0">
                <a:solidFill>
                  <a:srgbClr val="3F3F3F"/>
                </a:solidFill>
                <a:latin typeface="Montserrat ExtraBold"/>
                <a:ea typeface="Montserrat ExtraBold"/>
                <a:cs typeface="Montserrat ExtraBold"/>
                <a:sym typeface="Montserrat ExtraBold"/>
              </a:rPr>
              <a:t> </a:t>
            </a:r>
            <a:r>
              <a:rPr lang="lv-LV" sz="4800" kern="0" dirty="0">
                <a:solidFill>
                  <a:srgbClr val="3F3F3F"/>
                </a:solidFill>
                <a:latin typeface="Montserrat ExtraBold"/>
                <a:ea typeface="Montserrat ExtraBold"/>
                <a:cs typeface="Montserrat ExtraBold"/>
                <a:sym typeface="Montserrat ExtraBold"/>
              </a:rPr>
              <a:t>P</a:t>
            </a:r>
            <a:r>
              <a:rPr lang="en-US" sz="4800" kern="0" dirty="0" err="1" smtClean="0">
                <a:solidFill>
                  <a:srgbClr val="3F3F3F"/>
                </a:solidFill>
                <a:latin typeface="Montserrat ExtraBold"/>
                <a:ea typeface="Montserrat ExtraBold"/>
                <a:cs typeface="Montserrat ExtraBold"/>
                <a:sym typeface="Montserrat ExtraBold"/>
              </a:rPr>
              <a:t>ublic</a:t>
            </a:r>
            <a:r>
              <a:rPr lang="en-US" sz="4800" kern="0" dirty="0" smtClean="0">
                <a:solidFill>
                  <a:srgbClr val="3F3F3F"/>
                </a:solidFill>
                <a:latin typeface="Montserrat ExtraBold"/>
                <a:ea typeface="Montserrat ExtraBold"/>
                <a:cs typeface="Montserrat ExtraBold"/>
                <a:sym typeface="Montserrat ExtraBold"/>
              </a:rPr>
              <a:t> </a:t>
            </a:r>
            <a:r>
              <a:rPr lang="lv-LV" sz="4800" kern="0" dirty="0">
                <a:solidFill>
                  <a:srgbClr val="3F3F3F"/>
                </a:solidFill>
                <a:latin typeface="Montserrat ExtraBold"/>
                <a:ea typeface="Montserrat ExtraBold"/>
                <a:cs typeface="Montserrat ExtraBold"/>
                <a:sym typeface="Montserrat ExtraBold"/>
              </a:rPr>
              <a:t>A</a:t>
            </a:r>
            <a:r>
              <a:rPr lang="en-US" sz="4800" kern="0" dirty="0" err="1" smtClean="0">
                <a:solidFill>
                  <a:srgbClr val="3F3F3F"/>
                </a:solidFill>
                <a:latin typeface="Montserrat ExtraBold"/>
                <a:ea typeface="Montserrat ExtraBold"/>
                <a:cs typeface="Montserrat ExtraBold"/>
                <a:sym typeface="Montserrat ExtraBold"/>
              </a:rPr>
              <a:t>rt</a:t>
            </a:r>
            <a:r>
              <a:rPr lang="lv-LV" sz="4800" kern="0" dirty="0" smtClean="0">
                <a:solidFill>
                  <a:srgbClr val="3F3F3F"/>
                </a:solidFill>
                <a:latin typeface="Montserrat ExtraBold"/>
                <a:ea typeface="Montserrat ExtraBold"/>
                <a:cs typeface="Montserrat ExtraBold"/>
                <a:sym typeface="Montserrat ExtraBold"/>
              </a:rPr>
              <a:t> </a:t>
            </a:r>
            <a:r>
              <a:rPr lang="lv-LV" sz="4800" kern="0" dirty="0" err="1" smtClean="0">
                <a:solidFill>
                  <a:srgbClr val="3F3F3F"/>
                </a:solidFill>
                <a:latin typeface="Montserrat ExtraBold"/>
                <a:ea typeface="Montserrat ExtraBold"/>
                <a:cs typeface="Montserrat ExtraBold"/>
                <a:sym typeface="Montserrat ExtraBold"/>
              </a:rPr>
              <a:t>in</a:t>
            </a:r>
            <a:r>
              <a:rPr lang="lv-LV" sz="4800" kern="0" dirty="0" smtClean="0">
                <a:solidFill>
                  <a:srgbClr val="3F3F3F"/>
                </a:solidFill>
                <a:latin typeface="Montserrat ExtraBold"/>
                <a:ea typeface="Montserrat ExtraBold"/>
                <a:cs typeface="Montserrat ExtraBold"/>
                <a:sym typeface="Montserrat ExtraBold"/>
              </a:rPr>
              <a:t> Daugavpils </a:t>
            </a:r>
            <a:r>
              <a:rPr lang="lv-LV" sz="4800" kern="0" dirty="0" err="1" smtClean="0">
                <a:solidFill>
                  <a:srgbClr val="3F3F3F"/>
                </a:solidFill>
                <a:latin typeface="Montserrat ExtraBold"/>
                <a:ea typeface="Montserrat ExtraBold"/>
                <a:cs typeface="Montserrat ExtraBold"/>
                <a:sym typeface="Montserrat ExtraBold"/>
              </a:rPr>
              <a:t>city</a:t>
            </a:r>
            <a:endParaRPr sz="1000" kern="0" dirty="0">
              <a:solidFill>
                <a:srgbClr val="000000"/>
              </a:solidFill>
              <a:cs typeface="Arial"/>
              <a:sym typeface="Arial"/>
            </a:endParaRPr>
          </a:p>
        </p:txBody>
      </p:sp>
      <p:sp>
        <p:nvSpPr>
          <p:cNvPr id="9" name="Google Shape;513;p108"/>
          <p:cNvSpPr txBox="1"/>
          <p:nvPr/>
        </p:nvSpPr>
        <p:spPr>
          <a:xfrm>
            <a:off x="390853" y="6158061"/>
            <a:ext cx="4227100" cy="323165"/>
          </a:xfrm>
          <a:prstGeom prst="rect">
            <a:avLst/>
          </a:prstGeom>
          <a:noFill/>
          <a:ln>
            <a:noFill/>
          </a:ln>
        </p:spPr>
        <p:txBody>
          <a:bodyPr spcFirstLastPara="1" wrap="square" lIns="91425" tIns="45700" rIns="91425" bIns="45700" anchor="t" anchorCtr="0">
            <a:noAutofit/>
          </a:bodyPr>
          <a:lstStyle/>
          <a:p>
            <a:pPr lvl="0">
              <a:buClr>
                <a:srgbClr val="B2B2B2"/>
              </a:buClr>
              <a:buSzPts val="1500"/>
            </a:pPr>
            <a:r>
              <a:rPr lang="lv-LV" sz="1500" dirty="0" err="1">
                <a:solidFill>
                  <a:srgbClr val="B2B2B2"/>
                </a:solidFill>
                <a:latin typeface="Montserrat ExtraLight"/>
                <a:ea typeface="Montserrat ExtraLight"/>
                <a:cs typeface="Montserrat ExtraLight"/>
                <a:sym typeface="Montserrat ExtraLight"/>
              </a:rPr>
              <a:t>Landkreis</a:t>
            </a:r>
            <a:r>
              <a:rPr lang="lv-LV" sz="1500" dirty="0">
                <a:solidFill>
                  <a:srgbClr val="B2B2B2"/>
                </a:solidFill>
                <a:latin typeface="Montserrat ExtraLight"/>
                <a:ea typeface="Montserrat ExtraLight"/>
                <a:cs typeface="Montserrat ExtraLight"/>
                <a:sym typeface="Montserrat ExtraLight"/>
              </a:rPr>
              <a:t> </a:t>
            </a:r>
            <a:r>
              <a:rPr lang="lv-LV" sz="1500" dirty="0" err="1">
                <a:solidFill>
                  <a:srgbClr val="B2B2B2"/>
                </a:solidFill>
                <a:latin typeface="Montserrat ExtraLight"/>
                <a:ea typeface="Montserrat ExtraLight"/>
                <a:cs typeface="Montserrat ExtraLight"/>
                <a:sym typeface="Montserrat ExtraLight"/>
              </a:rPr>
              <a:t>Kassel</a:t>
            </a:r>
            <a:r>
              <a:rPr lang="lv-LV" sz="1500" dirty="0">
                <a:solidFill>
                  <a:srgbClr val="B2B2B2"/>
                </a:solidFill>
                <a:latin typeface="Montserrat ExtraLight"/>
                <a:ea typeface="Montserrat ExtraLight"/>
                <a:cs typeface="Montserrat ExtraLight"/>
                <a:sym typeface="Montserrat ExtraLight"/>
              </a:rPr>
              <a:t>, </a:t>
            </a:r>
            <a:r>
              <a:rPr lang="lv-LV" sz="1500" b="0" i="0" u="none" strike="noStrike" cap="none" dirty="0" err="1" smtClean="0">
                <a:solidFill>
                  <a:srgbClr val="B2B2B2"/>
                </a:solidFill>
                <a:latin typeface="Montserrat ExtraLight"/>
                <a:ea typeface="Montserrat ExtraLight"/>
                <a:cs typeface="Montserrat ExtraLight"/>
                <a:sym typeface="Montserrat ExtraLight"/>
              </a:rPr>
              <a:t>Germany</a:t>
            </a:r>
            <a:endParaRPr lang="lv-LV" sz="1500" b="0" i="0" u="none" strike="noStrike" cap="none" dirty="0">
              <a:solidFill>
                <a:srgbClr val="B2B2B2"/>
              </a:solidFill>
              <a:latin typeface="Montserrat ExtraLight"/>
              <a:ea typeface="Montserrat ExtraLight"/>
              <a:cs typeface="Montserrat ExtraLight"/>
              <a:sym typeface="Montserrat ExtraLight"/>
            </a:endParaRPr>
          </a:p>
          <a:p>
            <a:pPr marL="0" marR="0" lvl="0" indent="0" algn="l" rtl="0">
              <a:lnSpc>
                <a:spcPct val="100000"/>
              </a:lnSpc>
              <a:spcBef>
                <a:spcPts val="0"/>
              </a:spcBef>
              <a:spcAft>
                <a:spcPts val="0"/>
              </a:spcAft>
              <a:buClr>
                <a:srgbClr val="B2B2B2"/>
              </a:buClr>
              <a:buSzPts val="1500"/>
              <a:buFont typeface="Montserrat ExtraLight"/>
              <a:buNone/>
            </a:pPr>
            <a:r>
              <a:rPr lang="lv-LV" sz="1500" dirty="0">
                <a:solidFill>
                  <a:srgbClr val="B2B2B2"/>
                </a:solidFill>
                <a:latin typeface="Montserrat ExtraLight"/>
                <a:sym typeface="Montserrat ExtraLight"/>
              </a:rPr>
              <a:t>2022</a:t>
            </a:r>
            <a:endParaRPr dirty="0"/>
          </a:p>
        </p:txBody>
      </p:sp>
      <p:pic>
        <p:nvPicPr>
          <p:cNvPr id="10" name="Picture 9" descr="C:\Documents and Settings\anna\Desktop\Prezentaacijas peec pieprasiijuma\Daugavpils_gerb_krasa_VHK.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900" y="310861"/>
            <a:ext cx="770290" cy="93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0801" y="281147"/>
            <a:ext cx="2479425" cy="93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1837" y="281147"/>
            <a:ext cx="4485243" cy="941901"/>
          </a:xfrm>
          <a:prstGeom prst="rect">
            <a:avLst/>
          </a:prstGeom>
        </p:spPr>
      </p:pic>
    </p:spTree>
    <p:extLst>
      <p:ext uri="{BB962C8B-B14F-4D97-AF65-F5344CB8AC3E}">
        <p14:creationId xmlns:p14="http://schemas.microsoft.com/office/powerpoint/2010/main" val="2357424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zlādes-uzlādes siena _ Стена разрядки-подзарядки _ Discharge-Recharge Wa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3675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9"/>
        <p:cNvGrpSpPr/>
        <p:nvPr/>
      </p:nvGrpSpPr>
      <p:grpSpPr>
        <a:xfrm>
          <a:off x="0" y="0"/>
          <a:ext cx="0" cy="0"/>
          <a:chOff x="0" y="0"/>
          <a:chExt cx="0" cy="0"/>
        </a:xfrm>
      </p:grpSpPr>
      <p:pic>
        <p:nvPicPr>
          <p:cNvPr id="2750" name="Google Shape;2750;p192"/>
          <p:cNvPicPr preferRelativeResize="0"/>
          <p:nvPr/>
        </p:nvPicPr>
        <p:blipFill rotWithShape="1">
          <a:blip r:embed="rId3">
            <a:alphaModFix/>
          </a:blip>
          <a:srcRect/>
          <a:stretch/>
        </p:blipFill>
        <p:spPr>
          <a:xfrm>
            <a:off x="6722182" y="-1526377"/>
            <a:ext cx="2357857" cy="4464406"/>
          </a:xfrm>
          <a:prstGeom prst="rect">
            <a:avLst/>
          </a:prstGeom>
          <a:noFill/>
          <a:ln>
            <a:noFill/>
          </a:ln>
        </p:spPr>
      </p:pic>
      <p:pic>
        <p:nvPicPr>
          <p:cNvPr id="2751" name="Google Shape;2751;p192"/>
          <p:cNvPicPr preferRelativeResize="0"/>
          <p:nvPr/>
        </p:nvPicPr>
        <p:blipFill rotWithShape="1">
          <a:blip r:embed="rId3">
            <a:alphaModFix/>
          </a:blip>
          <a:srcRect/>
          <a:stretch/>
        </p:blipFill>
        <p:spPr>
          <a:xfrm>
            <a:off x="6722182" y="3167563"/>
            <a:ext cx="2357857" cy="4464406"/>
          </a:xfrm>
          <a:prstGeom prst="rect">
            <a:avLst/>
          </a:prstGeom>
          <a:noFill/>
          <a:ln>
            <a:noFill/>
          </a:ln>
        </p:spPr>
      </p:pic>
      <p:grpSp>
        <p:nvGrpSpPr>
          <p:cNvPr id="2752" name="Google Shape;2752;p192"/>
          <p:cNvGrpSpPr/>
          <p:nvPr/>
        </p:nvGrpSpPr>
        <p:grpSpPr>
          <a:xfrm>
            <a:off x="9236394" y="-231176"/>
            <a:ext cx="2357857" cy="9158346"/>
            <a:chOff x="10597769" y="-1642218"/>
            <a:chExt cx="3167400" cy="12302759"/>
          </a:xfrm>
        </p:grpSpPr>
        <p:pic>
          <p:nvPicPr>
            <p:cNvPr id="2753" name="Google Shape;2753;p192"/>
            <p:cNvPicPr preferRelativeResize="0"/>
            <p:nvPr/>
          </p:nvPicPr>
          <p:blipFill rotWithShape="1">
            <a:blip r:embed="rId3">
              <a:alphaModFix/>
            </a:blip>
            <a:srcRect/>
            <a:stretch/>
          </p:blipFill>
          <p:spPr>
            <a:xfrm>
              <a:off x="10597769" y="-1642218"/>
              <a:ext cx="3167400" cy="5997209"/>
            </a:xfrm>
            <a:prstGeom prst="rect">
              <a:avLst/>
            </a:prstGeom>
            <a:noFill/>
            <a:ln>
              <a:noFill/>
            </a:ln>
          </p:spPr>
        </p:pic>
        <p:pic>
          <p:nvPicPr>
            <p:cNvPr id="2754" name="Google Shape;2754;p192"/>
            <p:cNvPicPr preferRelativeResize="0"/>
            <p:nvPr/>
          </p:nvPicPr>
          <p:blipFill rotWithShape="1">
            <a:blip r:embed="rId3">
              <a:alphaModFix/>
            </a:blip>
            <a:srcRect/>
            <a:stretch/>
          </p:blipFill>
          <p:spPr>
            <a:xfrm>
              <a:off x="10597769" y="4663332"/>
              <a:ext cx="3167400" cy="5997209"/>
            </a:xfrm>
            <a:prstGeom prst="rect">
              <a:avLst/>
            </a:prstGeom>
            <a:noFill/>
            <a:ln>
              <a:noFill/>
            </a:ln>
          </p:spPr>
        </p:pic>
      </p:grpSp>
      <p:sp>
        <p:nvSpPr>
          <p:cNvPr id="2756" name="Google Shape;2756;p192"/>
          <p:cNvSpPr txBox="1"/>
          <p:nvPr/>
        </p:nvSpPr>
        <p:spPr>
          <a:xfrm>
            <a:off x="630677" y="2983778"/>
            <a:ext cx="1770508" cy="775563"/>
          </a:xfrm>
          <a:prstGeom prst="rect">
            <a:avLst/>
          </a:prstGeom>
          <a:solidFill>
            <a:srgbClr val="FFFFB3"/>
          </a:solidFill>
          <a:ln>
            <a:noFill/>
          </a:ln>
        </p:spPr>
        <p:txBody>
          <a:bodyPr spcFirstLastPara="1" wrap="square" lIns="60941" tIns="30462" rIns="60941" bIns="30462" anchor="t" anchorCtr="0">
            <a:noAutofit/>
          </a:bodyPr>
          <a:lstStyle/>
          <a:p>
            <a:pPr>
              <a:buClr>
                <a:schemeClr val="lt1"/>
              </a:buClr>
              <a:buSzPts val="2200"/>
            </a:pPr>
            <a:r>
              <a:rPr lang="lv-LV" dirty="0" smtClean="0">
                <a:solidFill>
                  <a:schemeClr val="lt1"/>
                </a:solidFill>
                <a:latin typeface="Merriweather Light"/>
                <a:sym typeface="Merriweather Light"/>
              </a:rPr>
              <a:t>«It was a </a:t>
            </a:r>
            <a:r>
              <a:rPr lang="lv-LV" b="1" dirty="0" smtClean="0">
                <a:solidFill>
                  <a:schemeClr val="lt1"/>
                </a:solidFill>
                <a:latin typeface="Merriweather Light"/>
                <a:sym typeface="Merriweather Light"/>
              </a:rPr>
              <a:t>great</a:t>
            </a:r>
            <a:r>
              <a:rPr lang="lv-LV" dirty="0" smtClean="0">
                <a:solidFill>
                  <a:schemeClr val="lt1"/>
                </a:solidFill>
                <a:latin typeface="Merriweather Light"/>
                <a:sym typeface="Merriweather Light"/>
              </a:rPr>
              <a:t> art event!!»</a:t>
            </a:r>
            <a:endParaRPr sz="1600" dirty="0"/>
          </a:p>
        </p:txBody>
      </p:sp>
      <p:sp>
        <p:nvSpPr>
          <p:cNvPr id="2758" name="Google Shape;2758;p192"/>
          <p:cNvSpPr/>
          <p:nvPr/>
        </p:nvSpPr>
        <p:spPr>
          <a:xfrm>
            <a:off x="770018" y="2714257"/>
            <a:ext cx="206555" cy="206533"/>
          </a:xfrm>
          <a:custGeom>
            <a:avLst/>
            <a:gdLst/>
            <a:ahLst/>
            <a:cxnLst/>
            <a:rect l="l" t="t" r="r" b="b"/>
            <a:pathLst>
              <a:path w="120000" h="120000" extrusionOk="0">
                <a:moveTo>
                  <a:pt x="60000" y="81816"/>
                </a:moveTo>
                <a:cubicBezTo>
                  <a:pt x="47950" y="81816"/>
                  <a:pt x="38183" y="72050"/>
                  <a:pt x="38183" y="60000"/>
                </a:cubicBezTo>
                <a:cubicBezTo>
                  <a:pt x="38183" y="47950"/>
                  <a:pt x="47950" y="38183"/>
                  <a:pt x="60000" y="38183"/>
                </a:cubicBezTo>
                <a:cubicBezTo>
                  <a:pt x="72050" y="38183"/>
                  <a:pt x="81816" y="47950"/>
                  <a:pt x="81816" y="60000"/>
                </a:cubicBezTo>
                <a:cubicBezTo>
                  <a:pt x="81816" y="72050"/>
                  <a:pt x="72050" y="81816"/>
                  <a:pt x="60000" y="81816"/>
                </a:cubicBezTo>
                <a:moveTo>
                  <a:pt x="60000" y="32727"/>
                </a:moveTo>
                <a:cubicBezTo>
                  <a:pt x="44933" y="32727"/>
                  <a:pt x="32727" y="44938"/>
                  <a:pt x="32727" y="60000"/>
                </a:cubicBezTo>
                <a:cubicBezTo>
                  <a:pt x="32727" y="75066"/>
                  <a:pt x="44933" y="87272"/>
                  <a:pt x="60000" y="87272"/>
                </a:cubicBezTo>
                <a:cubicBezTo>
                  <a:pt x="75066" y="87272"/>
                  <a:pt x="87272" y="75066"/>
                  <a:pt x="87272" y="60000"/>
                </a:cubicBezTo>
                <a:cubicBezTo>
                  <a:pt x="87272" y="44938"/>
                  <a:pt x="75066" y="32727"/>
                  <a:pt x="60000" y="32727"/>
                </a:cubicBezTo>
                <a:moveTo>
                  <a:pt x="114544" y="66738"/>
                </a:moveTo>
                <a:cubicBezTo>
                  <a:pt x="114522" y="66744"/>
                  <a:pt x="114505" y="66755"/>
                  <a:pt x="114483" y="66755"/>
                </a:cubicBezTo>
                <a:lnTo>
                  <a:pt x="108900" y="68155"/>
                </a:lnTo>
                <a:cubicBezTo>
                  <a:pt x="106977" y="68633"/>
                  <a:pt x="105466" y="70122"/>
                  <a:pt x="104955" y="72033"/>
                </a:cubicBezTo>
                <a:cubicBezTo>
                  <a:pt x="103905" y="75955"/>
                  <a:pt x="102338" y="79727"/>
                  <a:pt x="100294" y="83255"/>
                </a:cubicBezTo>
                <a:cubicBezTo>
                  <a:pt x="99294" y="84972"/>
                  <a:pt x="99311" y="87094"/>
                  <a:pt x="100333" y="88800"/>
                </a:cubicBezTo>
                <a:lnTo>
                  <a:pt x="103338" y="93805"/>
                </a:lnTo>
                <a:lnTo>
                  <a:pt x="93811" y="103333"/>
                </a:lnTo>
                <a:cubicBezTo>
                  <a:pt x="93788" y="103327"/>
                  <a:pt x="93766" y="103316"/>
                  <a:pt x="93750" y="103305"/>
                </a:cubicBezTo>
                <a:lnTo>
                  <a:pt x="88766" y="100316"/>
                </a:lnTo>
                <a:cubicBezTo>
                  <a:pt x="87900" y="99800"/>
                  <a:pt x="86933" y="99538"/>
                  <a:pt x="85961" y="99538"/>
                </a:cubicBezTo>
                <a:cubicBezTo>
                  <a:pt x="85022" y="99538"/>
                  <a:pt x="84077" y="99783"/>
                  <a:pt x="83233" y="100272"/>
                </a:cubicBezTo>
                <a:cubicBezTo>
                  <a:pt x="79711" y="102305"/>
                  <a:pt x="75950" y="103866"/>
                  <a:pt x="72044" y="104911"/>
                </a:cubicBezTo>
                <a:cubicBezTo>
                  <a:pt x="70133" y="105422"/>
                  <a:pt x="68644" y="106933"/>
                  <a:pt x="68161" y="108855"/>
                </a:cubicBezTo>
                <a:lnTo>
                  <a:pt x="66755" y="114483"/>
                </a:lnTo>
                <a:cubicBezTo>
                  <a:pt x="66750" y="114505"/>
                  <a:pt x="66744" y="114522"/>
                  <a:pt x="66733" y="114550"/>
                </a:cubicBezTo>
                <a:lnTo>
                  <a:pt x="53261" y="114550"/>
                </a:lnTo>
                <a:lnTo>
                  <a:pt x="51838" y="108855"/>
                </a:lnTo>
                <a:cubicBezTo>
                  <a:pt x="51355" y="106933"/>
                  <a:pt x="49866" y="105422"/>
                  <a:pt x="47955" y="104911"/>
                </a:cubicBezTo>
                <a:cubicBezTo>
                  <a:pt x="44050" y="103866"/>
                  <a:pt x="40283" y="102305"/>
                  <a:pt x="36761" y="100272"/>
                </a:cubicBezTo>
                <a:cubicBezTo>
                  <a:pt x="35916" y="99783"/>
                  <a:pt x="34977" y="99538"/>
                  <a:pt x="34038" y="99538"/>
                </a:cubicBezTo>
                <a:cubicBezTo>
                  <a:pt x="33061" y="99538"/>
                  <a:pt x="32094" y="99800"/>
                  <a:pt x="31227" y="100316"/>
                </a:cubicBezTo>
                <a:lnTo>
                  <a:pt x="26250" y="103305"/>
                </a:lnTo>
                <a:cubicBezTo>
                  <a:pt x="26233" y="103316"/>
                  <a:pt x="26211" y="103327"/>
                  <a:pt x="26188" y="103333"/>
                </a:cubicBezTo>
                <a:lnTo>
                  <a:pt x="16666" y="93805"/>
                </a:lnTo>
                <a:lnTo>
                  <a:pt x="19666" y="88800"/>
                </a:lnTo>
                <a:cubicBezTo>
                  <a:pt x="20688" y="87094"/>
                  <a:pt x="20705" y="84972"/>
                  <a:pt x="19711" y="83255"/>
                </a:cubicBezTo>
                <a:cubicBezTo>
                  <a:pt x="17661" y="79727"/>
                  <a:pt x="16094" y="75955"/>
                  <a:pt x="15044" y="72033"/>
                </a:cubicBezTo>
                <a:cubicBezTo>
                  <a:pt x="14533" y="70122"/>
                  <a:pt x="13016" y="68633"/>
                  <a:pt x="11100" y="68155"/>
                </a:cubicBezTo>
                <a:lnTo>
                  <a:pt x="5516" y="66755"/>
                </a:lnTo>
                <a:cubicBezTo>
                  <a:pt x="5494" y="66755"/>
                  <a:pt x="5477" y="66744"/>
                  <a:pt x="5455" y="66738"/>
                </a:cubicBezTo>
                <a:lnTo>
                  <a:pt x="5455" y="53261"/>
                </a:lnTo>
                <a:lnTo>
                  <a:pt x="11100" y="51850"/>
                </a:lnTo>
                <a:cubicBezTo>
                  <a:pt x="13016" y="51366"/>
                  <a:pt x="14533" y="49883"/>
                  <a:pt x="15044" y="47966"/>
                </a:cubicBezTo>
                <a:cubicBezTo>
                  <a:pt x="16094" y="44044"/>
                  <a:pt x="17661" y="40272"/>
                  <a:pt x="19711" y="36750"/>
                </a:cubicBezTo>
                <a:cubicBezTo>
                  <a:pt x="20705" y="35027"/>
                  <a:pt x="20688" y="32905"/>
                  <a:pt x="19666" y="31205"/>
                </a:cubicBezTo>
                <a:lnTo>
                  <a:pt x="16694" y="26250"/>
                </a:lnTo>
                <a:cubicBezTo>
                  <a:pt x="16688" y="26233"/>
                  <a:pt x="16677" y="26211"/>
                  <a:pt x="16666" y="26194"/>
                </a:cubicBezTo>
                <a:lnTo>
                  <a:pt x="26194" y="16666"/>
                </a:lnTo>
                <a:lnTo>
                  <a:pt x="31227" y="19688"/>
                </a:lnTo>
                <a:cubicBezTo>
                  <a:pt x="32094" y="20200"/>
                  <a:pt x="33061" y="20461"/>
                  <a:pt x="34038" y="20461"/>
                </a:cubicBezTo>
                <a:cubicBezTo>
                  <a:pt x="34977" y="20461"/>
                  <a:pt x="35916" y="20216"/>
                  <a:pt x="36766" y="19727"/>
                </a:cubicBezTo>
                <a:cubicBezTo>
                  <a:pt x="40283" y="17694"/>
                  <a:pt x="44050" y="16133"/>
                  <a:pt x="47955" y="15094"/>
                </a:cubicBezTo>
                <a:cubicBezTo>
                  <a:pt x="49866" y="14577"/>
                  <a:pt x="51355" y="13072"/>
                  <a:pt x="51838" y="11150"/>
                </a:cubicBezTo>
                <a:lnTo>
                  <a:pt x="53261" y="5455"/>
                </a:lnTo>
                <a:lnTo>
                  <a:pt x="66733" y="5455"/>
                </a:lnTo>
                <a:cubicBezTo>
                  <a:pt x="66744" y="5477"/>
                  <a:pt x="66750" y="5494"/>
                  <a:pt x="66755" y="5516"/>
                </a:cubicBezTo>
                <a:lnTo>
                  <a:pt x="68161" y="11150"/>
                </a:lnTo>
                <a:cubicBezTo>
                  <a:pt x="68644" y="13072"/>
                  <a:pt x="70133" y="14577"/>
                  <a:pt x="72044" y="15094"/>
                </a:cubicBezTo>
                <a:cubicBezTo>
                  <a:pt x="75950" y="16133"/>
                  <a:pt x="79711" y="17694"/>
                  <a:pt x="83233" y="19727"/>
                </a:cubicBezTo>
                <a:cubicBezTo>
                  <a:pt x="84077" y="20216"/>
                  <a:pt x="85022" y="20461"/>
                  <a:pt x="85961" y="20461"/>
                </a:cubicBezTo>
                <a:cubicBezTo>
                  <a:pt x="86933" y="20461"/>
                  <a:pt x="87900" y="20200"/>
                  <a:pt x="88766" y="19688"/>
                </a:cubicBezTo>
                <a:lnTo>
                  <a:pt x="93800" y="16666"/>
                </a:lnTo>
                <a:lnTo>
                  <a:pt x="103333" y="26194"/>
                </a:lnTo>
                <a:cubicBezTo>
                  <a:pt x="103322" y="26211"/>
                  <a:pt x="103316" y="26233"/>
                  <a:pt x="103305" y="26255"/>
                </a:cubicBezTo>
                <a:lnTo>
                  <a:pt x="100333" y="31200"/>
                </a:lnTo>
                <a:cubicBezTo>
                  <a:pt x="99311" y="32905"/>
                  <a:pt x="99294" y="35027"/>
                  <a:pt x="100294" y="36750"/>
                </a:cubicBezTo>
                <a:cubicBezTo>
                  <a:pt x="102338" y="40272"/>
                  <a:pt x="103905" y="44044"/>
                  <a:pt x="104955" y="47966"/>
                </a:cubicBezTo>
                <a:cubicBezTo>
                  <a:pt x="105466" y="49883"/>
                  <a:pt x="106977" y="51366"/>
                  <a:pt x="108900" y="51850"/>
                </a:cubicBezTo>
                <a:lnTo>
                  <a:pt x="114544" y="53261"/>
                </a:lnTo>
                <a:cubicBezTo>
                  <a:pt x="114544" y="53261"/>
                  <a:pt x="114544" y="66738"/>
                  <a:pt x="114544" y="66738"/>
                </a:cubicBezTo>
                <a:close/>
                <a:moveTo>
                  <a:pt x="116000" y="48005"/>
                </a:moveTo>
                <a:lnTo>
                  <a:pt x="110227" y="46555"/>
                </a:lnTo>
                <a:cubicBezTo>
                  <a:pt x="109033" y="42111"/>
                  <a:pt x="107266" y="37900"/>
                  <a:pt x="105011" y="34011"/>
                </a:cubicBezTo>
                <a:lnTo>
                  <a:pt x="108083" y="28888"/>
                </a:lnTo>
                <a:cubicBezTo>
                  <a:pt x="109027" y="27061"/>
                  <a:pt x="109644" y="24794"/>
                  <a:pt x="108083" y="23233"/>
                </a:cubicBezTo>
                <a:lnTo>
                  <a:pt x="96772" y="11916"/>
                </a:lnTo>
                <a:cubicBezTo>
                  <a:pt x="96066" y="11211"/>
                  <a:pt x="95200" y="10938"/>
                  <a:pt x="94305" y="10938"/>
                </a:cubicBezTo>
                <a:cubicBezTo>
                  <a:pt x="93211" y="10938"/>
                  <a:pt x="92066" y="11350"/>
                  <a:pt x="91111" y="11916"/>
                </a:cubicBezTo>
                <a:lnTo>
                  <a:pt x="85961" y="15011"/>
                </a:lnTo>
                <a:cubicBezTo>
                  <a:pt x="82083" y="12766"/>
                  <a:pt x="77888" y="11011"/>
                  <a:pt x="73455" y="9822"/>
                </a:cubicBezTo>
                <a:lnTo>
                  <a:pt x="72000" y="4000"/>
                </a:lnTo>
                <a:cubicBezTo>
                  <a:pt x="71377" y="2038"/>
                  <a:pt x="70211" y="0"/>
                  <a:pt x="68000" y="0"/>
                </a:cubicBezTo>
                <a:lnTo>
                  <a:pt x="52000" y="0"/>
                </a:lnTo>
                <a:cubicBezTo>
                  <a:pt x="49788" y="0"/>
                  <a:pt x="48500" y="2038"/>
                  <a:pt x="48000" y="4000"/>
                </a:cubicBezTo>
                <a:lnTo>
                  <a:pt x="46544" y="9822"/>
                </a:lnTo>
                <a:cubicBezTo>
                  <a:pt x="42111" y="11011"/>
                  <a:pt x="37916" y="12766"/>
                  <a:pt x="34038" y="15011"/>
                </a:cubicBezTo>
                <a:lnTo>
                  <a:pt x="28888" y="11916"/>
                </a:lnTo>
                <a:cubicBezTo>
                  <a:pt x="27933" y="11350"/>
                  <a:pt x="26788" y="10938"/>
                  <a:pt x="25694" y="10938"/>
                </a:cubicBezTo>
                <a:cubicBezTo>
                  <a:pt x="24800" y="10938"/>
                  <a:pt x="23933" y="11211"/>
                  <a:pt x="23227" y="11916"/>
                </a:cubicBezTo>
                <a:lnTo>
                  <a:pt x="11916" y="23233"/>
                </a:lnTo>
                <a:cubicBezTo>
                  <a:pt x="10355" y="24794"/>
                  <a:pt x="10972" y="27061"/>
                  <a:pt x="11916" y="28888"/>
                </a:cubicBezTo>
                <a:lnTo>
                  <a:pt x="14988" y="34011"/>
                </a:lnTo>
                <a:cubicBezTo>
                  <a:pt x="12733" y="37900"/>
                  <a:pt x="10961" y="42111"/>
                  <a:pt x="9772" y="46555"/>
                </a:cubicBezTo>
                <a:lnTo>
                  <a:pt x="4000" y="48005"/>
                </a:lnTo>
                <a:cubicBezTo>
                  <a:pt x="2038" y="48500"/>
                  <a:pt x="0" y="49794"/>
                  <a:pt x="0" y="52000"/>
                </a:cubicBezTo>
                <a:lnTo>
                  <a:pt x="0" y="68000"/>
                </a:lnTo>
                <a:cubicBezTo>
                  <a:pt x="0" y="70211"/>
                  <a:pt x="2038" y="71377"/>
                  <a:pt x="4000" y="72000"/>
                </a:cubicBezTo>
                <a:lnTo>
                  <a:pt x="9772" y="73444"/>
                </a:lnTo>
                <a:cubicBezTo>
                  <a:pt x="10961" y="77894"/>
                  <a:pt x="12733" y="82100"/>
                  <a:pt x="14988" y="85988"/>
                </a:cubicBezTo>
                <a:lnTo>
                  <a:pt x="11916" y="91111"/>
                </a:lnTo>
                <a:cubicBezTo>
                  <a:pt x="10883" y="92855"/>
                  <a:pt x="10355" y="95205"/>
                  <a:pt x="11916" y="96772"/>
                </a:cubicBezTo>
                <a:lnTo>
                  <a:pt x="23227" y="108083"/>
                </a:lnTo>
                <a:cubicBezTo>
                  <a:pt x="23916" y="108772"/>
                  <a:pt x="24744" y="109038"/>
                  <a:pt x="25611" y="109038"/>
                </a:cubicBezTo>
                <a:cubicBezTo>
                  <a:pt x="26705" y="109038"/>
                  <a:pt x="27866" y="108611"/>
                  <a:pt x="28888" y="108083"/>
                </a:cubicBezTo>
                <a:lnTo>
                  <a:pt x="34038" y="104994"/>
                </a:lnTo>
                <a:cubicBezTo>
                  <a:pt x="37916" y="107233"/>
                  <a:pt x="42111" y="108994"/>
                  <a:pt x="46544" y="110177"/>
                </a:cubicBezTo>
                <a:lnTo>
                  <a:pt x="48000" y="116000"/>
                </a:lnTo>
                <a:cubicBezTo>
                  <a:pt x="48500" y="117961"/>
                  <a:pt x="49788" y="120000"/>
                  <a:pt x="52000" y="120000"/>
                </a:cubicBezTo>
                <a:lnTo>
                  <a:pt x="68000" y="120000"/>
                </a:lnTo>
                <a:cubicBezTo>
                  <a:pt x="70211" y="120000"/>
                  <a:pt x="71377" y="117961"/>
                  <a:pt x="72000" y="116000"/>
                </a:cubicBezTo>
                <a:lnTo>
                  <a:pt x="73455" y="110177"/>
                </a:lnTo>
                <a:cubicBezTo>
                  <a:pt x="77888" y="108994"/>
                  <a:pt x="82083" y="107233"/>
                  <a:pt x="85961" y="104994"/>
                </a:cubicBezTo>
                <a:lnTo>
                  <a:pt x="91111" y="108083"/>
                </a:lnTo>
                <a:cubicBezTo>
                  <a:pt x="92133" y="108611"/>
                  <a:pt x="93294" y="109038"/>
                  <a:pt x="94388" y="109038"/>
                </a:cubicBezTo>
                <a:cubicBezTo>
                  <a:pt x="95255" y="109038"/>
                  <a:pt x="96077" y="108772"/>
                  <a:pt x="96772" y="108083"/>
                </a:cubicBezTo>
                <a:lnTo>
                  <a:pt x="108083" y="96772"/>
                </a:lnTo>
                <a:cubicBezTo>
                  <a:pt x="109644" y="95205"/>
                  <a:pt x="109116" y="92855"/>
                  <a:pt x="108083" y="91111"/>
                </a:cubicBezTo>
                <a:lnTo>
                  <a:pt x="105011" y="85988"/>
                </a:lnTo>
                <a:cubicBezTo>
                  <a:pt x="107266" y="82100"/>
                  <a:pt x="109033" y="77894"/>
                  <a:pt x="110227" y="73444"/>
                </a:cubicBezTo>
                <a:lnTo>
                  <a:pt x="116000" y="72000"/>
                </a:lnTo>
                <a:cubicBezTo>
                  <a:pt x="117961" y="71377"/>
                  <a:pt x="120000" y="70211"/>
                  <a:pt x="120000" y="68000"/>
                </a:cubicBezTo>
                <a:lnTo>
                  <a:pt x="120000" y="52000"/>
                </a:lnTo>
                <a:cubicBezTo>
                  <a:pt x="120000" y="49794"/>
                  <a:pt x="117961" y="48500"/>
                  <a:pt x="116000" y="48005"/>
                </a:cubicBezTo>
              </a:path>
            </a:pathLst>
          </a:custGeom>
          <a:solidFill>
            <a:schemeClr val="lt2"/>
          </a:solidFill>
          <a:ln>
            <a:noFill/>
          </a:ln>
        </p:spPr>
        <p:txBody>
          <a:bodyPr spcFirstLastPara="1" wrap="square" lIns="19030" tIns="19030" rIns="19030" bIns="19030" anchor="ctr" anchorCtr="0">
            <a:noAutofit/>
          </a:bodyPr>
          <a:lstStyle/>
          <a:p>
            <a:pPr>
              <a:buClr>
                <a:srgbClr val="000000"/>
              </a:buClr>
              <a:buSzPts val="2200"/>
            </a:pPr>
            <a:endParaRPr sz="1467">
              <a:solidFill>
                <a:schemeClr val="dk1"/>
              </a:solidFill>
              <a:latin typeface="Calibri"/>
              <a:ea typeface="Calibri"/>
              <a:cs typeface="Calibri"/>
              <a:sym typeface="Calibri"/>
            </a:endParaRPr>
          </a:p>
        </p:txBody>
      </p:sp>
      <p:sp>
        <p:nvSpPr>
          <p:cNvPr id="2762" name="Google Shape;2762;p192"/>
          <p:cNvSpPr/>
          <p:nvPr/>
        </p:nvSpPr>
        <p:spPr>
          <a:xfrm>
            <a:off x="768381" y="4154321"/>
            <a:ext cx="209829" cy="209808"/>
          </a:xfrm>
          <a:custGeom>
            <a:avLst/>
            <a:gdLst/>
            <a:ahLst/>
            <a:cxnLst/>
            <a:rect l="l" t="t" r="r" b="b"/>
            <a:pathLst>
              <a:path w="120000" h="120000" extrusionOk="0">
                <a:moveTo>
                  <a:pt x="67466" y="101855"/>
                </a:moveTo>
                <a:lnTo>
                  <a:pt x="86572" y="38183"/>
                </a:lnTo>
                <a:lnTo>
                  <a:pt x="112044" y="38183"/>
                </a:lnTo>
                <a:cubicBezTo>
                  <a:pt x="112044" y="38183"/>
                  <a:pt x="67466" y="101855"/>
                  <a:pt x="67466" y="101855"/>
                </a:cubicBezTo>
                <a:close/>
                <a:moveTo>
                  <a:pt x="60000" y="107794"/>
                </a:moveTo>
                <a:lnTo>
                  <a:pt x="39116" y="38183"/>
                </a:lnTo>
                <a:lnTo>
                  <a:pt x="80883" y="38183"/>
                </a:lnTo>
                <a:cubicBezTo>
                  <a:pt x="80883" y="38183"/>
                  <a:pt x="60000" y="107794"/>
                  <a:pt x="60000" y="107794"/>
                </a:cubicBezTo>
                <a:close/>
                <a:moveTo>
                  <a:pt x="7955" y="38183"/>
                </a:moveTo>
                <a:lnTo>
                  <a:pt x="33427" y="38183"/>
                </a:lnTo>
                <a:lnTo>
                  <a:pt x="52533" y="101855"/>
                </a:lnTo>
                <a:cubicBezTo>
                  <a:pt x="52533" y="101855"/>
                  <a:pt x="7955" y="38183"/>
                  <a:pt x="7955" y="38183"/>
                </a:cubicBezTo>
                <a:close/>
                <a:moveTo>
                  <a:pt x="36544" y="5455"/>
                </a:moveTo>
                <a:lnTo>
                  <a:pt x="47422" y="5455"/>
                </a:lnTo>
                <a:lnTo>
                  <a:pt x="33788" y="32727"/>
                </a:lnTo>
                <a:lnTo>
                  <a:pt x="9272" y="32727"/>
                </a:lnTo>
                <a:cubicBezTo>
                  <a:pt x="9272" y="32727"/>
                  <a:pt x="36544" y="5455"/>
                  <a:pt x="36544" y="5455"/>
                </a:cubicBezTo>
                <a:close/>
                <a:moveTo>
                  <a:pt x="66516" y="5455"/>
                </a:moveTo>
                <a:lnTo>
                  <a:pt x="80150" y="32727"/>
                </a:lnTo>
                <a:lnTo>
                  <a:pt x="39850" y="32727"/>
                </a:lnTo>
                <a:lnTo>
                  <a:pt x="53483" y="5455"/>
                </a:lnTo>
                <a:cubicBezTo>
                  <a:pt x="53483" y="5455"/>
                  <a:pt x="66516" y="5455"/>
                  <a:pt x="66516" y="5455"/>
                </a:cubicBezTo>
                <a:close/>
                <a:moveTo>
                  <a:pt x="83455" y="5455"/>
                </a:moveTo>
                <a:lnTo>
                  <a:pt x="110727" y="32727"/>
                </a:lnTo>
                <a:lnTo>
                  <a:pt x="86211" y="32727"/>
                </a:lnTo>
                <a:lnTo>
                  <a:pt x="72577" y="5455"/>
                </a:lnTo>
                <a:cubicBezTo>
                  <a:pt x="72577" y="5455"/>
                  <a:pt x="83455" y="5455"/>
                  <a:pt x="83455" y="5455"/>
                </a:cubicBezTo>
                <a:close/>
                <a:moveTo>
                  <a:pt x="120000" y="35455"/>
                </a:moveTo>
                <a:cubicBezTo>
                  <a:pt x="120000" y="34844"/>
                  <a:pt x="119761" y="34305"/>
                  <a:pt x="119416" y="33850"/>
                </a:cubicBezTo>
                <a:lnTo>
                  <a:pt x="119455" y="33822"/>
                </a:lnTo>
                <a:lnTo>
                  <a:pt x="119283" y="33650"/>
                </a:lnTo>
                <a:cubicBezTo>
                  <a:pt x="119216" y="33577"/>
                  <a:pt x="119155" y="33511"/>
                  <a:pt x="119077" y="33444"/>
                </a:cubicBezTo>
                <a:lnTo>
                  <a:pt x="86727" y="1094"/>
                </a:lnTo>
                <a:lnTo>
                  <a:pt x="86688" y="1116"/>
                </a:lnTo>
                <a:cubicBezTo>
                  <a:pt x="86188" y="455"/>
                  <a:pt x="85438" y="0"/>
                  <a:pt x="84544" y="0"/>
                </a:cubicBezTo>
                <a:lnTo>
                  <a:pt x="35455" y="0"/>
                </a:lnTo>
                <a:cubicBezTo>
                  <a:pt x="34561" y="0"/>
                  <a:pt x="33811" y="455"/>
                  <a:pt x="33311" y="1116"/>
                </a:cubicBezTo>
                <a:lnTo>
                  <a:pt x="33272" y="1094"/>
                </a:lnTo>
                <a:lnTo>
                  <a:pt x="922" y="33444"/>
                </a:lnTo>
                <a:cubicBezTo>
                  <a:pt x="844" y="33511"/>
                  <a:pt x="783" y="33577"/>
                  <a:pt x="716" y="33650"/>
                </a:cubicBezTo>
                <a:lnTo>
                  <a:pt x="544" y="33822"/>
                </a:lnTo>
                <a:lnTo>
                  <a:pt x="583" y="33850"/>
                </a:lnTo>
                <a:cubicBezTo>
                  <a:pt x="238" y="34305"/>
                  <a:pt x="0" y="34844"/>
                  <a:pt x="0" y="35455"/>
                </a:cubicBezTo>
                <a:cubicBezTo>
                  <a:pt x="0" y="36105"/>
                  <a:pt x="255" y="36677"/>
                  <a:pt x="638" y="37144"/>
                </a:cubicBezTo>
                <a:lnTo>
                  <a:pt x="605" y="37166"/>
                </a:lnTo>
                <a:lnTo>
                  <a:pt x="57877" y="118988"/>
                </a:lnTo>
                <a:lnTo>
                  <a:pt x="57911" y="118961"/>
                </a:lnTo>
                <a:cubicBezTo>
                  <a:pt x="58411" y="119583"/>
                  <a:pt x="59144" y="120000"/>
                  <a:pt x="60000" y="120000"/>
                </a:cubicBezTo>
                <a:cubicBezTo>
                  <a:pt x="60855" y="120000"/>
                  <a:pt x="61588" y="119583"/>
                  <a:pt x="62088" y="118961"/>
                </a:cubicBezTo>
                <a:lnTo>
                  <a:pt x="62122" y="118988"/>
                </a:lnTo>
                <a:lnTo>
                  <a:pt x="119394" y="37166"/>
                </a:lnTo>
                <a:lnTo>
                  <a:pt x="119361" y="37144"/>
                </a:lnTo>
                <a:cubicBezTo>
                  <a:pt x="119738" y="36677"/>
                  <a:pt x="120000" y="36105"/>
                  <a:pt x="120000" y="35455"/>
                </a:cubicBezTo>
              </a:path>
            </a:pathLst>
          </a:custGeom>
          <a:solidFill>
            <a:schemeClr val="lt2"/>
          </a:solidFill>
          <a:ln>
            <a:noFill/>
          </a:ln>
        </p:spPr>
        <p:txBody>
          <a:bodyPr spcFirstLastPara="1" wrap="square" lIns="19030" tIns="19030" rIns="19030" bIns="19030" anchor="ctr" anchorCtr="0">
            <a:noAutofit/>
          </a:bodyPr>
          <a:lstStyle/>
          <a:p>
            <a:pPr>
              <a:buClr>
                <a:srgbClr val="000000"/>
              </a:buClr>
              <a:buSzPts val="2200"/>
            </a:pPr>
            <a:endParaRPr sz="1467">
              <a:solidFill>
                <a:schemeClr val="dk1"/>
              </a:solidFill>
              <a:latin typeface="Calibri"/>
              <a:ea typeface="Calibri"/>
              <a:cs typeface="Calibri"/>
              <a:sym typeface="Calibri"/>
            </a:endParaRPr>
          </a:p>
        </p:txBody>
      </p:sp>
      <p:sp>
        <p:nvSpPr>
          <p:cNvPr id="2766" name="Google Shape;2766;p192"/>
          <p:cNvSpPr/>
          <p:nvPr/>
        </p:nvSpPr>
        <p:spPr>
          <a:xfrm>
            <a:off x="761024" y="5578676"/>
            <a:ext cx="227718" cy="227694"/>
          </a:xfrm>
          <a:custGeom>
            <a:avLst/>
            <a:gdLst/>
            <a:ahLst/>
            <a:cxnLst/>
            <a:rect l="l" t="t" r="r" b="b"/>
            <a:pathLst>
              <a:path w="120000" h="120000" extrusionOk="0">
                <a:moveTo>
                  <a:pt x="67405" y="66388"/>
                </a:moveTo>
                <a:lnTo>
                  <a:pt x="71283" y="78022"/>
                </a:lnTo>
                <a:lnTo>
                  <a:pt x="61861" y="71116"/>
                </a:lnTo>
                <a:lnTo>
                  <a:pt x="58638" y="68750"/>
                </a:lnTo>
                <a:lnTo>
                  <a:pt x="55411" y="71116"/>
                </a:lnTo>
                <a:lnTo>
                  <a:pt x="45983" y="78022"/>
                </a:lnTo>
                <a:lnTo>
                  <a:pt x="49866" y="66388"/>
                </a:lnTo>
                <a:lnTo>
                  <a:pt x="51083" y="62727"/>
                </a:lnTo>
                <a:lnTo>
                  <a:pt x="48038" y="60355"/>
                </a:lnTo>
                <a:lnTo>
                  <a:pt x="40444" y="54450"/>
                </a:lnTo>
                <a:lnTo>
                  <a:pt x="53111" y="54450"/>
                </a:lnTo>
                <a:lnTo>
                  <a:pt x="54438" y="50927"/>
                </a:lnTo>
                <a:lnTo>
                  <a:pt x="58638" y="39816"/>
                </a:lnTo>
                <a:lnTo>
                  <a:pt x="62833" y="50927"/>
                </a:lnTo>
                <a:lnTo>
                  <a:pt x="64161" y="54450"/>
                </a:lnTo>
                <a:lnTo>
                  <a:pt x="76827" y="54450"/>
                </a:lnTo>
                <a:lnTo>
                  <a:pt x="69233" y="60355"/>
                </a:lnTo>
                <a:lnTo>
                  <a:pt x="66188" y="62727"/>
                </a:lnTo>
                <a:cubicBezTo>
                  <a:pt x="66188" y="62727"/>
                  <a:pt x="67405" y="66388"/>
                  <a:pt x="67405" y="66388"/>
                </a:cubicBezTo>
                <a:close/>
                <a:moveTo>
                  <a:pt x="67933" y="49000"/>
                </a:moveTo>
                <a:lnTo>
                  <a:pt x="58638" y="24377"/>
                </a:lnTo>
                <a:lnTo>
                  <a:pt x="49338" y="49000"/>
                </a:lnTo>
                <a:lnTo>
                  <a:pt x="24544" y="49000"/>
                </a:lnTo>
                <a:lnTo>
                  <a:pt x="44688" y="64661"/>
                </a:lnTo>
                <a:lnTo>
                  <a:pt x="35394" y="92555"/>
                </a:lnTo>
                <a:lnTo>
                  <a:pt x="58638" y="75511"/>
                </a:lnTo>
                <a:lnTo>
                  <a:pt x="81877" y="92555"/>
                </a:lnTo>
                <a:lnTo>
                  <a:pt x="72583" y="64661"/>
                </a:lnTo>
                <a:lnTo>
                  <a:pt x="92727" y="49000"/>
                </a:lnTo>
                <a:cubicBezTo>
                  <a:pt x="92727" y="49000"/>
                  <a:pt x="67933" y="49000"/>
                  <a:pt x="67933" y="49000"/>
                </a:cubicBezTo>
                <a:close/>
                <a:moveTo>
                  <a:pt x="60000" y="114544"/>
                </a:moveTo>
                <a:cubicBezTo>
                  <a:pt x="29877" y="114544"/>
                  <a:pt x="5455" y="90127"/>
                  <a:pt x="5455" y="60000"/>
                </a:cubicBezTo>
                <a:cubicBezTo>
                  <a:pt x="5455" y="29872"/>
                  <a:pt x="29877" y="5455"/>
                  <a:pt x="60000" y="5455"/>
                </a:cubicBezTo>
                <a:cubicBezTo>
                  <a:pt x="90127" y="5455"/>
                  <a:pt x="114544" y="29872"/>
                  <a:pt x="114544" y="60000"/>
                </a:cubicBezTo>
                <a:cubicBezTo>
                  <a:pt x="114544" y="90127"/>
                  <a:pt x="90127" y="114544"/>
                  <a:pt x="60000" y="114544"/>
                </a:cubicBezTo>
                <a:moveTo>
                  <a:pt x="60000" y="0"/>
                </a:moveTo>
                <a:cubicBezTo>
                  <a:pt x="26861" y="0"/>
                  <a:pt x="0" y="26866"/>
                  <a:pt x="0" y="60000"/>
                </a:cubicBezTo>
                <a:cubicBezTo>
                  <a:pt x="0" y="93138"/>
                  <a:pt x="26861" y="120000"/>
                  <a:pt x="60000" y="120000"/>
                </a:cubicBezTo>
                <a:cubicBezTo>
                  <a:pt x="93138" y="120000"/>
                  <a:pt x="120000" y="93138"/>
                  <a:pt x="120000" y="60000"/>
                </a:cubicBezTo>
                <a:cubicBezTo>
                  <a:pt x="120000" y="26866"/>
                  <a:pt x="93138" y="0"/>
                  <a:pt x="60000" y="0"/>
                </a:cubicBezTo>
              </a:path>
            </a:pathLst>
          </a:custGeom>
          <a:solidFill>
            <a:schemeClr val="lt2"/>
          </a:solidFill>
          <a:ln>
            <a:noFill/>
          </a:ln>
        </p:spPr>
        <p:txBody>
          <a:bodyPr spcFirstLastPara="1" wrap="square" lIns="19030" tIns="19030" rIns="19030" bIns="19030" anchor="ctr" anchorCtr="0">
            <a:noAutofit/>
          </a:bodyPr>
          <a:lstStyle/>
          <a:p>
            <a:pPr>
              <a:buClr>
                <a:srgbClr val="000000"/>
              </a:buClr>
              <a:buSzPts val="2200"/>
            </a:pPr>
            <a:endParaRPr sz="1467">
              <a:solidFill>
                <a:schemeClr val="dk1"/>
              </a:solidFill>
              <a:latin typeface="Calibri"/>
              <a:ea typeface="Calibri"/>
              <a:cs typeface="Calibri"/>
              <a:sym typeface="Calibri"/>
            </a:endParaRPr>
          </a:p>
        </p:txBody>
      </p:sp>
      <p:sp>
        <p:nvSpPr>
          <p:cNvPr id="2767" name="Google Shape;2767;p192"/>
          <p:cNvSpPr txBox="1"/>
          <p:nvPr/>
        </p:nvSpPr>
        <p:spPr>
          <a:xfrm>
            <a:off x="487430" y="277168"/>
            <a:ext cx="4955427" cy="779580"/>
          </a:xfrm>
          <a:prstGeom prst="rect">
            <a:avLst/>
          </a:prstGeom>
          <a:noFill/>
          <a:ln>
            <a:noFill/>
          </a:ln>
        </p:spPr>
        <p:txBody>
          <a:bodyPr spcFirstLastPara="1" wrap="square" lIns="60941" tIns="30462" rIns="60941" bIns="30462" anchor="t" anchorCtr="0">
            <a:noAutofit/>
          </a:bodyPr>
          <a:lstStyle/>
          <a:p>
            <a:pPr>
              <a:buClr>
                <a:schemeClr val="lt1"/>
              </a:buClr>
              <a:buSzPts val="7000"/>
            </a:pPr>
            <a:r>
              <a:rPr lang="lv-LV" sz="4666" dirty="0" smtClean="0">
                <a:solidFill>
                  <a:schemeClr val="lt1"/>
                </a:solidFill>
                <a:latin typeface="Montserrat ExtraBold"/>
                <a:ea typeface="Montserrat ExtraBold"/>
                <a:cs typeface="Montserrat ExtraBold"/>
                <a:sym typeface="Montserrat ExtraBold"/>
              </a:rPr>
              <a:t>Feedback</a:t>
            </a:r>
          </a:p>
          <a:p>
            <a:pPr>
              <a:buClr>
                <a:schemeClr val="lt1"/>
              </a:buClr>
              <a:buSzPts val="7000"/>
            </a:pPr>
            <a:r>
              <a:rPr lang="lv-LV" sz="1600" i="1" dirty="0" smtClean="0">
                <a:solidFill>
                  <a:schemeClr val="lt1"/>
                </a:solidFill>
                <a:latin typeface="Montserrat ExtraBold"/>
                <a:sym typeface="Montserrat ExtraBold"/>
              </a:rPr>
              <a:t>Some comments on social media about the project</a:t>
            </a:r>
            <a:endParaRPr sz="1600" i="1" dirty="0"/>
          </a:p>
        </p:txBody>
      </p:sp>
      <p:pic>
        <p:nvPicPr>
          <p:cNvPr id="2769" name="Google Shape;2769;p192"/>
          <p:cNvPicPr preferRelativeResize="0">
            <a:picLocks noGrp="1"/>
          </p:cNvPicPr>
          <p:nvPr>
            <p:ph type="pic" idx="2"/>
          </p:nvPr>
        </p:nvPicPr>
        <p:blipFill>
          <a:blip r:embed="rId4" cstate="print">
            <a:extLst>
              <a:ext uri="{28A0092B-C50C-407E-A947-70E740481C1C}">
                <a14:useLocalDpi xmlns:a14="http://schemas.microsoft.com/office/drawing/2010/main" val="0"/>
              </a:ext>
            </a:extLst>
          </a:blip>
          <a:stretch>
            <a:fillRect/>
          </a:stretch>
        </p:blipFill>
        <p:spPr>
          <a:xfrm>
            <a:off x="6905973" y="-329470"/>
            <a:ext cx="1992856" cy="1992856"/>
          </a:xfrm>
          <a:prstGeom prst="rect">
            <a:avLst/>
          </a:prstGeom>
          <a:solidFill>
            <a:srgbClr val="353535">
              <a:alpha val="11372"/>
            </a:srgbClr>
          </a:solidFill>
          <a:ln>
            <a:noFill/>
          </a:ln>
        </p:spPr>
      </p:pic>
      <p:pic>
        <p:nvPicPr>
          <p:cNvPr id="2770" name="Google Shape;2770;p192"/>
          <p:cNvPicPr preferRelativeResize="0">
            <a:picLocks noGrp="1"/>
          </p:cNvPicPr>
          <p:nvPr>
            <p:ph type="pic" idx="4"/>
          </p:nvPr>
        </p:nvPicPr>
        <p:blipFill>
          <a:blip r:embed="rId5" cstate="print">
            <a:extLst>
              <a:ext uri="{28A0092B-C50C-407E-A947-70E740481C1C}">
                <a14:useLocalDpi xmlns:a14="http://schemas.microsoft.com/office/drawing/2010/main" val="0"/>
              </a:ext>
            </a:extLst>
          </a:blip>
          <a:stretch>
            <a:fillRect/>
          </a:stretch>
        </p:blipFill>
        <p:spPr>
          <a:xfrm>
            <a:off x="9420184" y="872703"/>
            <a:ext cx="1992856" cy="2178911"/>
          </a:xfrm>
          <a:prstGeom prst="rect">
            <a:avLst/>
          </a:prstGeom>
          <a:solidFill>
            <a:srgbClr val="353535">
              <a:alpha val="11372"/>
            </a:srgbClr>
          </a:solidFill>
          <a:ln>
            <a:noFill/>
          </a:ln>
        </p:spPr>
      </p:pic>
      <p:pic>
        <p:nvPicPr>
          <p:cNvPr id="2771" name="Google Shape;2771;p192"/>
          <p:cNvPicPr preferRelativeResize="0">
            <a:picLocks noGrp="1"/>
          </p:cNvPicPr>
          <p:nvPr>
            <p:ph type="pic" idx="5"/>
          </p:nvPr>
        </p:nvPicPr>
        <p:blipFill rotWithShape="1">
          <a:blip r:embed="rId4" cstate="print">
            <a:extLst>
              <a:ext uri="{28A0092B-C50C-407E-A947-70E740481C1C}">
                <a14:useLocalDpi xmlns:a14="http://schemas.microsoft.com/office/drawing/2010/main" val="0"/>
              </a:ext>
            </a:extLst>
          </a:blip>
          <a:srcRect l="44407"/>
          <a:stretch/>
        </p:blipFill>
        <p:spPr>
          <a:xfrm>
            <a:off x="9420184" y="5376256"/>
            <a:ext cx="1992856" cy="2446944"/>
          </a:xfrm>
          <a:prstGeom prst="rect">
            <a:avLst/>
          </a:prstGeom>
          <a:solidFill>
            <a:srgbClr val="353535">
              <a:alpha val="11372"/>
            </a:srgbClr>
          </a:solidFill>
          <a:ln>
            <a:noFill/>
          </a:ln>
        </p:spPr>
      </p:pic>
      <p:pic>
        <p:nvPicPr>
          <p:cNvPr id="2772" name="Google Shape;2772;p192"/>
          <p:cNvPicPr preferRelativeResize="0">
            <a:picLocks noGrp="1"/>
          </p:cNvPicPr>
          <p:nvPr>
            <p:ph type="pic" idx="3"/>
          </p:nvPr>
        </p:nvPicPr>
        <p:blipFill>
          <a:blip r:embed="rId6" cstate="print">
            <a:extLst>
              <a:ext uri="{28A0092B-C50C-407E-A947-70E740481C1C}">
                <a14:useLocalDpi xmlns:a14="http://schemas.microsoft.com/office/drawing/2010/main" val="0"/>
              </a:ext>
            </a:extLst>
          </a:blip>
          <a:stretch>
            <a:fillRect/>
          </a:stretch>
        </p:blipFill>
        <p:spPr>
          <a:xfrm>
            <a:off x="6905973" y="4349110"/>
            <a:ext cx="1992856" cy="2023574"/>
          </a:xfrm>
          <a:prstGeom prst="rect">
            <a:avLst/>
          </a:prstGeom>
          <a:solidFill>
            <a:srgbClr val="353535">
              <a:alpha val="11372"/>
            </a:srgbClr>
          </a:solidFill>
          <a:ln>
            <a:noFill/>
          </a:ln>
        </p:spPr>
      </p:pic>
      <p:sp>
        <p:nvSpPr>
          <p:cNvPr id="21" name="Google Shape;2756;p192"/>
          <p:cNvSpPr txBox="1"/>
          <p:nvPr/>
        </p:nvSpPr>
        <p:spPr>
          <a:xfrm>
            <a:off x="4479331" y="2117982"/>
            <a:ext cx="2043340" cy="1569720"/>
          </a:xfrm>
          <a:prstGeom prst="rect">
            <a:avLst/>
          </a:prstGeom>
          <a:solidFill>
            <a:srgbClr val="FFFFB3"/>
          </a:solidFill>
          <a:ln>
            <a:noFill/>
          </a:ln>
        </p:spPr>
        <p:txBody>
          <a:bodyPr spcFirstLastPara="1" wrap="square" lIns="60941" tIns="30462" rIns="60941" bIns="30462" anchor="t" anchorCtr="0">
            <a:noAutofit/>
          </a:bodyPr>
          <a:lstStyle/>
          <a:p>
            <a:pPr>
              <a:buClr>
                <a:schemeClr val="lt1"/>
              </a:buClr>
              <a:buSzPts val="2200"/>
            </a:pPr>
            <a:r>
              <a:rPr lang="lv-LV" dirty="0" smtClean="0">
                <a:solidFill>
                  <a:schemeClr val="lt1"/>
                </a:solidFill>
                <a:latin typeface="Merriweather Light"/>
                <a:sym typeface="Merriweather Light"/>
              </a:rPr>
              <a:t>«We liked it – but </a:t>
            </a:r>
            <a:r>
              <a:rPr lang="lv-LV" b="1" dirty="0" smtClean="0">
                <a:solidFill>
                  <a:schemeClr val="lt1"/>
                </a:solidFill>
                <a:latin typeface="Merriweather Light"/>
                <a:sym typeface="Merriweather Light"/>
              </a:rPr>
              <a:t>had to buy plates </a:t>
            </a:r>
            <a:r>
              <a:rPr lang="lv-LV" dirty="0" smtClean="0">
                <a:solidFill>
                  <a:schemeClr val="lt1"/>
                </a:solidFill>
                <a:latin typeface="Merriweather Light"/>
                <a:sym typeface="Merriweather Light"/>
              </a:rPr>
              <a:t>at the supermarket specially to smash.»</a:t>
            </a:r>
            <a:endParaRPr sz="1600" dirty="0"/>
          </a:p>
        </p:txBody>
      </p:sp>
      <p:sp>
        <p:nvSpPr>
          <p:cNvPr id="22" name="Google Shape;2756;p192"/>
          <p:cNvSpPr txBox="1"/>
          <p:nvPr/>
        </p:nvSpPr>
        <p:spPr>
          <a:xfrm>
            <a:off x="2501752" y="1673204"/>
            <a:ext cx="1899402" cy="1247586"/>
          </a:xfrm>
          <a:prstGeom prst="rect">
            <a:avLst/>
          </a:prstGeom>
          <a:solidFill>
            <a:srgbClr val="FFFFB3"/>
          </a:solidFill>
          <a:ln>
            <a:noFill/>
          </a:ln>
        </p:spPr>
        <p:txBody>
          <a:bodyPr spcFirstLastPara="1" wrap="square" lIns="60941" tIns="30462" rIns="60941" bIns="30462" anchor="t" anchorCtr="0">
            <a:noAutofit/>
          </a:bodyPr>
          <a:lstStyle/>
          <a:p>
            <a:pPr>
              <a:buClr>
                <a:schemeClr val="lt1"/>
              </a:buClr>
              <a:buSzPts val="2200"/>
            </a:pPr>
            <a:r>
              <a:rPr lang="lv-LV" dirty="0" smtClean="0">
                <a:solidFill>
                  <a:schemeClr val="lt1"/>
                </a:solidFill>
                <a:latin typeface="Merriweather Light"/>
                <a:sym typeface="Merriweather Light"/>
              </a:rPr>
              <a:t>«I finally found </a:t>
            </a:r>
            <a:r>
              <a:rPr lang="lv-LV" b="1" dirty="0" smtClean="0">
                <a:solidFill>
                  <a:schemeClr val="lt1"/>
                </a:solidFill>
                <a:latin typeface="Merriweather Light"/>
                <a:sym typeface="Merriweather Light"/>
              </a:rPr>
              <a:t>where to use </a:t>
            </a:r>
            <a:r>
              <a:rPr lang="lv-LV" dirty="0" smtClean="0">
                <a:solidFill>
                  <a:schemeClr val="lt1"/>
                </a:solidFill>
                <a:latin typeface="Merriweather Light"/>
                <a:sym typeface="Merriweather Light"/>
              </a:rPr>
              <a:t>my hand made mugs that I don’t like!»</a:t>
            </a:r>
            <a:endParaRPr sz="1600" dirty="0"/>
          </a:p>
        </p:txBody>
      </p:sp>
      <p:sp>
        <p:nvSpPr>
          <p:cNvPr id="23" name="Google Shape;2756;p192"/>
          <p:cNvSpPr txBox="1"/>
          <p:nvPr/>
        </p:nvSpPr>
        <p:spPr>
          <a:xfrm>
            <a:off x="559513" y="4002489"/>
            <a:ext cx="5860647" cy="1261400"/>
          </a:xfrm>
          <a:prstGeom prst="rect">
            <a:avLst/>
          </a:prstGeom>
          <a:solidFill>
            <a:srgbClr val="FFFFB3"/>
          </a:solidFill>
          <a:ln>
            <a:noFill/>
          </a:ln>
        </p:spPr>
        <p:txBody>
          <a:bodyPr spcFirstLastPara="1" wrap="square" lIns="60941" tIns="30462" rIns="60941" bIns="30462" anchor="t" anchorCtr="0">
            <a:noAutofit/>
          </a:bodyPr>
          <a:lstStyle/>
          <a:p>
            <a:pPr>
              <a:buClr>
                <a:schemeClr val="lt1"/>
              </a:buClr>
              <a:buSzPts val="2200"/>
            </a:pPr>
            <a:r>
              <a:rPr lang="lv-LV" dirty="0" smtClean="0">
                <a:solidFill>
                  <a:schemeClr val="lt1"/>
                </a:solidFill>
                <a:latin typeface="Merriweather Light"/>
                <a:sym typeface="Merriweather Light"/>
              </a:rPr>
              <a:t>«</a:t>
            </a:r>
            <a:r>
              <a:rPr lang="en-US" dirty="0" smtClean="0">
                <a:solidFill>
                  <a:schemeClr val="lt1"/>
                </a:solidFill>
                <a:latin typeface="Merriweather Light"/>
                <a:sym typeface="Merriweather Light"/>
              </a:rPr>
              <a:t>Even people in ancient Egypt practiced this way of anger management, but it did not help to avoid wars and arguments</a:t>
            </a:r>
            <a:r>
              <a:rPr lang="lv-LV" dirty="0" smtClean="0">
                <a:solidFill>
                  <a:schemeClr val="lt1"/>
                </a:solidFill>
                <a:latin typeface="Merriweather Light"/>
                <a:sym typeface="Merriweather Light"/>
              </a:rPr>
              <a:t>. </a:t>
            </a:r>
            <a:r>
              <a:rPr lang="lv-LV" b="1" dirty="0" smtClean="0">
                <a:solidFill>
                  <a:schemeClr val="lt1"/>
                </a:solidFill>
                <a:latin typeface="Merriweather Light"/>
                <a:sym typeface="Merriweather Light"/>
              </a:rPr>
              <a:t>I think art needs to be about creating – not destroying</a:t>
            </a:r>
            <a:r>
              <a:rPr lang="lv-LV" dirty="0" smtClean="0">
                <a:solidFill>
                  <a:schemeClr val="lt1"/>
                </a:solidFill>
                <a:latin typeface="Merriweather Light"/>
                <a:sym typeface="Merriweather Light"/>
              </a:rPr>
              <a:t>!»</a:t>
            </a:r>
            <a:endParaRPr sz="1600" dirty="0"/>
          </a:p>
        </p:txBody>
      </p:sp>
      <p:sp>
        <p:nvSpPr>
          <p:cNvPr id="24" name="Google Shape;2756;p192"/>
          <p:cNvSpPr txBox="1"/>
          <p:nvPr/>
        </p:nvSpPr>
        <p:spPr>
          <a:xfrm>
            <a:off x="466866" y="1466698"/>
            <a:ext cx="1920909" cy="990920"/>
          </a:xfrm>
          <a:prstGeom prst="rect">
            <a:avLst/>
          </a:prstGeom>
          <a:solidFill>
            <a:srgbClr val="FFFFB3"/>
          </a:solidFill>
          <a:ln>
            <a:noFill/>
          </a:ln>
        </p:spPr>
        <p:txBody>
          <a:bodyPr spcFirstLastPara="1" wrap="square" lIns="60941" tIns="30462" rIns="60941" bIns="30462" anchor="t" anchorCtr="0">
            <a:noAutofit/>
          </a:bodyPr>
          <a:lstStyle/>
          <a:p>
            <a:pPr>
              <a:buClr>
                <a:schemeClr val="lt1"/>
              </a:buClr>
              <a:buSzPts val="2200"/>
            </a:pPr>
            <a:r>
              <a:rPr lang="lv-LV" dirty="0" smtClean="0">
                <a:solidFill>
                  <a:schemeClr val="lt1"/>
                </a:solidFill>
                <a:latin typeface="Merriweather Light"/>
                <a:sym typeface="Merriweather Light"/>
              </a:rPr>
              <a:t>«I would have left this wall </a:t>
            </a:r>
            <a:r>
              <a:rPr lang="lv-LV" b="1" dirty="0" smtClean="0">
                <a:solidFill>
                  <a:schemeClr val="lt1"/>
                </a:solidFill>
                <a:latin typeface="Merriweather Light"/>
                <a:sym typeface="Merriweather Light"/>
              </a:rPr>
              <a:t>permanently</a:t>
            </a:r>
            <a:r>
              <a:rPr lang="lv-LV" dirty="0" smtClean="0">
                <a:solidFill>
                  <a:schemeClr val="lt1"/>
                </a:solidFill>
                <a:latin typeface="Merriweather Light"/>
                <a:sym typeface="Merriweather Light"/>
              </a:rPr>
              <a:t>!»</a:t>
            </a:r>
            <a:endParaRPr sz="1600" dirty="0"/>
          </a:p>
        </p:txBody>
      </p:sp>
      <p:sp>
        <p:nvSpPr>
          <p:cNvPr id="25" name="Rectangle 24"/>
          <p:cNvSpPr/>
          <p:nvPr/>
        </p:nvSpPr>
        <p:spPr>
          <a:xfrm>
            <a:off x="559513" y="5866531"/>
            <a:ext cx="5378787" cy="646331"/>
          </a:xfrm>
          <a:prstGeom prst="rect">
            <a:avLst/>
          </a:prstGeom>
        </p:spPr>
        <p:txBody>
          <a:bodyPr wrap="square">
            <a:spAutoFit/>
          </a:bodyPr>
          <a:lstStyle/>
          <a:p>
            <a:r>
              <a:rPr lang="lv-LV" i="1" dirty="0" err="1" smtClean="0"/>
              <a:t>This</a:t>
            </a:r>
            <a:r>
              <a:rPr lang="lv-LV" i="1" dirty="0" smtClean="0"/>
              <a:t> </a:t>
            </a:r>
            <a:r>
              <a:rPr lang="lv-LV" i="1" dirty="0" err="1" smtClean="0"/>
              <a:t>project</a:t>
            </a:r>
            <a:r>
              <a:rPr lang="lv-LV" i="1" dirty="0" smtClean="0"/>
              <a:t> </a:t>
            </a:r>
            <a:r>
              <a:rPr lang="lv-LV" i="1" dirty="0" err="1" smtClean="0"/>
              <a:t>was</a:t>
            </a:r>
            <a:r>
              <a:rPr lang="lv-LV" i="1" dirty="0" smtClean="0"/>
              <a:t> </a:t>
            </a:r>
            <a:r>
              <a:rPr lang="lv-LV" i="1" dirty="0" err="1" smtClean="0"/>
              <a:t>nominated</a:t>
            </a:r>
            <a:r>
              <a:rPr lang="lv-LV" i="1" dirty="0" smtClean="0"/>
              <a:t> </a:t>
            </a:r>
            <a:r>
              <a:rPr lang="lv-LV" i="1" dirty="0" err="1" smtClean="0"/>
              <a:t>for</a:t>
            </a:r>
            <a:r>
              <a:rPr lang="lv-LV" i="1" dirty="0" smtClean="0"/>
              <a:t> </a:t>
            </a:r>
            <a:r>
              <a:rPr lang="lv-LV" i="1" dirty="0" err="1" smtClean="0"/>
              <a:t>Latvian</a:t>
            </a:r>
            <a:r>
              <a:rPr lang="lv-LV" i="1" dirty="0" smtClean="0"/>
              <a:t> </a:t>
            </a:r>
            <a:r>
              <a:rPr lang="en-US" i="1" dirty="0" smtClean="0"/>
              <a:t>award </a:t>
            </a:r>
            <a:r>
              <a:rPr lang="en-US" i="1" dirty="0"/>
              <a:t>in </a:t>
            </a:r>
            <a:r>
              <a:rPr lang="en-US" i="1" dirty="0" smtClean="0"/>
              <a:t>culture</a:t>
            </a:r>
            <a:r>
              <a:rPr lang="lv-LV" i="1" dirty="0" smtClean="0"/>
              <a:t> «Kg kultūras» </a:t>
            </a:r>
            <a:r>
              <a:rPr lang="lv-LV" i="1" dirty="0" err="1" smtClean="0"/>
              <a:t>in</a:t>
            </a:r>
            <a:r>
              <a:rPr lang="lv-LV" i="1" dirty="0" smtClean="0"/>
              <a:t> </a:t>
            </a:r>
            <a:r>
              <a:rPr lang="lv-LV" i="1" dirty="0" err="1" smtClean="0"/>
              <a:t>category</a:t>
            </a:r>
            <a:r>
              <a:rPr lang="lv-LV" i="1" dirty="0" smtClean="0"/>
              <a:t> «</a:t>
            </a:r>
            <a:r>
              <a:rPr lang="lv-LV" i="1" dirty="0" err="1" smtClean="0"/>
              <a:t>Surprise</a:t>
            </a:r>
            <a:r>
              <a:rPr lang="lv-LV" i="1" dirty="0" smtClean="0"/>
              <a:t>»</a:t>
            </a:r>
            <a:endParaRPr lang="en-US" i="1" dirty="0"/>
          </a:p>
        </p:txBody>
      </p:sp>
    </p:spTree>
    <p:extLst>
      <p:ext uri="{BB962C8B-B14F-4D97-AF65-F5344CB8AC3E}">
        <p14:creationId xmlns:p14="http://schemas.microsoft.com/office/powerpoint/2010/main" val="134706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6216" y="288567"/>
            <a:ext cx="4314001" cy="584775"/>
          </a:xfrm>
          <a:prstGeom prst="rect">
            <a:avLst/>
          </a:prstGeom>
        </p:spPr>
        <p:txBody>
          <a:bodyPr wrap="none">
            <a:spAutoFit/>
          </a:bodyPr>
          <a:lstStyle/>
          <a:p>
            <a:pPr algn="ct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articipatory</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ublic</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A</a:t>
            </a:r>
            <a:r>
              <a:rPr lang="en-US" b="1" u="sng" kern="0" dirty="0" err="1" smtClean="0">
                <a:solidFill>
                  <a:srgbClr val="3F3F3F"/>
                </a:solidFill>
                <a:latin typeface="Montserrat ExtraBold"/>
                <a:ea typeface="Montserrat ExtraBold"/>
                <a:cs typeface="Montserrat ExtraBold"/>
                <a:sym typeface="Montserrat ExtraBold"/>
              </a:rPr>
              <a:t>rt</a:t>
            </a:r>
            <a:r>
              <a:rPr lang="lv-LV" b="1" u="sng" kern="0" dirty="0" smtClean="0">
                <a:solidFill>
                  <a:srgbClr val="3F3F3F"/>
                </a:solidFill>
                <a:latin typeface="Montserrat ExtraBold"/>
                <a:ea typeface="Montserrat ExtraBold"/>
                <a:cs typeface="Montserrat ExtraBold"/>
                <a:sym typeface="Montserrat ExtraBold"/>
              </a:rPr>
              <a:t> </a:t>
            </a:r>
            <a:r>
              <a:rPr lang="lv-LV" b="1" u="sng" kern="0" dirty="0" err="1" smtClean="0">
                <a:solidFill>
                  <a:srgbClr val="3F3F3F"/>
                </a:solidFill>
                <a:latin typeface="Montserrat ExtraBold"/>
                <a:ea typeface="Montserrat ExtraBold"/>
                <a:cs typeface="Montserrat ExtraBold"/>
                <a:sym typeface="Montserrat ExtraBold"/>
              </a:rPr>
              <a:t>in</a:t>
            </a:r>
            <a:r>
              <a:rPr lang="lv-LV" b="1" u="sng" kern="0" dirty="0" smtClean="0">
                <a:solidFill>
                  <a:srgbClr val="3F3F3F"/>
                </a:solidFill>
                <a:latin typeface="Montserrat ExtraBold"/>
                <a:ea typeface="Montserrat ExtraBold"/>
                <a:cs typeface="Montserrat ExtraBold"/>
                <a:sym typeface="Montserrat ExtraBold"/>
              </a:rPr>
              <a:t> Daugavpils</a:t>
            </a:r>
            <a:endParaRPr lang="lv-LV" b="1" u="sng" kern="0" dirty="0">
              <a:solidFill>
                <a:srgbClr val="3F3F3F"/>
              </a:solidFill>
              <a:latin typeface="Montserrat ExtraBold"/>
              <a:ea typeface="Montserrat ExtraBold"/>
              <a:cs typeface="Montserrat ExtraBold"/>
              <a:sym typeface="Montserrat ExtraBold"/>
            </a:endParaRPr>
          </a:p>
          <a:p>
            <a:r>
              <a:rPr lang="lv-LV" sz="1400" dirty="0" err="1" smtClean="0">
                <a:latin typeface="DengXian"/>
                <a:ea typeface="Calibri" panose="020F0502020204030204" pitchFamily="34" charset="0"/>
                <a:cs typeface="Times New Roman" panose="02020603050405020304" pitchFamily="18" charset="0"/>
              </a:rPr>
              <a:t>Example</a:t>
            </a:r>
            <a:endParaRPr lang="en-US" dirty="0">
              <a:latin typeface="DengXian"/>
              <a:ea typeface="Calibri" panose="020F0502020204030204" pitchFamily="34" charset="0"/>
              <a:cs typeface="Times New Roman" panose="02020603050405020304" pitchFamily="18" charset="0"/>
            </a:endParaRPr>
          </a:p>
        </p:txBody>
      </p:sp>
      <p:sp>
        <p:nvSpPr>
          <p:cNvPr id="21" name="Rectangle 20"/>
          <p:cNvSpPr/>
          <p:nvPr/>
        </p:nvSpPr>
        <p:spPr>
          <a:xfrm>
            <a:off x="413479" y="1143253"/>
            <a:ext cx="8048349" cy="1475404"/>
          </a:xfrm>
          <a:prstGeom prst="rect">
            <a:avLst/>
          </a:prstGeom>
          <a:noFill/>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INTERNATIONAL FESTIVAL OF STREET THEATRE AND </a:t>
            </a:r>
            <a:r>
              <a:rPr lang="en-US" sz="2800" dirty="0" smtClean="0">
                <a:latin typeface="Arial" panose="020B0604020202020204" pitchFamily="34" charset="0"/>
                <a:ea typeface="Calibri" panose="020F0502020204030204" pitchFamily="34" charset="0"/>
                <a:cs typeface="Arial" panose="020B0604020202020204" pitchFamily="34" charset="0"/>
              </a:rPr>
              <a:t>CLOWNERY</a:t>
            </a:r>
            <a:r>
              <a:rPr lang="lv-LV" sz="2800" dirty="0" smtClean="0">
                <a:latin typeface="Arial" panose="020B0604020202020204" pitchFamily="34" charset="0"/>
                <a:ea typeface="Calibri" panose="020F0502020204030204" pitchFamily="34" charset="0"/>
                <a:cs typeface="Arial" panose="020B0604020202020204" pitchFamily="34" charset="0"/>
              </a:rPr>
              <a:t> IN DAUGAVPILS (2019)</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656" y="357786"/>
            <a:ext cx="306228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738049" y="4020235"/>
            <a:ext cx="1943878" cy="646331"/>
          </a:xfrm>
          <a:prstGeom prst="rect">
            <a:avLst/>
          </a:prstGeom>
        </p:spPr>
        <p:txBody>
          <a:bodyPr wrap="square">
            <a:spAutoFit/>
          </a:bodyPr>
          <a:lstStyle/>
          <a:p>
            <a:r>
              <a:rPr lang="en-US" dirty="0"/>
              <a:t>Nicolai </a:t>
            </a:r>
            <a:r>
              <a:rPr lang="en-US" dirty="0" err="1"/>
              <a:t>Poliakoff</a:t>
            </a:r>
            <a:r>
              <a:rPr lang="en-US" dirty="0"/>
              <a:t> </a:t>
            </a:r>
          </a:p>
          <a:p>
            <a:r>
              <a:rPr lang="en-US" dirty="0"/>
              <a:t>(1900-1974)</a:t>
            </a:r>
          </a:p>
        </p:txBody>
      </p:sp>
      <p:sp>
        <p:nvSpPr>
          <p:cNvPr id="10" name="TextBox 3"/>
          <p:cNvSpPr txBox="1">
            <a:spLocks noChangeArrowheads="1"/>
          </p:cNvSpPr>
          <p:nvPr/>
        </p:nvSpPr>
        <p:spPr bwMode="auto">
          <a:xfrm rot="-1674130">
            <a:off x="8771987" y="740684"/>
            <a:ext cx="19111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pitchFamily="18" charset="0"/>
              </a:defRPr>
            </a:lvl1pPr>
            <a:lvl2pPr marL="742950" indent="-285750" eaLnBrk="0" hangingPunct="0">
              <a:defRPr sz="2800">
                <a:solidFill>
                  <a:schemeClr val="tx1"/>
                </a:solidFill>
                <a:latin typeface="Book Antiqua" pitchFamily="18" charset="0"/>
              </a:defRPr>
            </a:lvl2pPr>
            <a:lvl3pPr marL="1143000" indent="-228600" eaLnBrk="0" hangingPunct="0">
              <a:defRPr sz="2800">
                <a:solidFill>
                  <a:schemeClr val="tx1"/>
                </a:solidFill>
                <a:latin typeface="Book Antiqua" pitchFamily="18" charset="0"/>
              </a:defRPr>
            </a:lvl3pPr>
            <a:lvl4pPr marL="1600200" indent="-228600" eaLnBrk="0" hangingPunct="0">
              <a:defRPr sz="2800">
                <a:solidFill>
                  <a:schemeClr val="tx1"/>
                </a:solidFill>
                <a:latin typeface="Book Antiqua" pitchFamily="18" charset="0"/>
              </a:defRPr>
            </a:lvl4pPr>
            <a:lvl5pPr marL="2057400" indent="-228600" eaLnBrk="0" hangingPunct="0">
              <a:defRPr sz="2800">
                <a:solidFill>
                  <a:schemeClr val="tx1"/>
                </a:solidFill>
                <a:latin typeface="Book Antiqua" pitchFamily="18" charset="0"/>
              </a:defRPr>
            </a:lvl5pPr>
            <a:lvl6pPr marL="2514600" indent="-228600" eaLnBrk="0" fontAlgn="base" hangingPunct="0">
              <a:spcBef>
                <a:spcPct val="0"/>
              </a:spcBef>
              <a:spcAft>
                <a:spcPct val="0"/>
              </a:spcAft>
              <a:defRPr sz="2800">
                <a:solidFill>
                  <a:schemeClr val="tx1"/>
                </a:solidFill>
                <a:latin typeface="Book Antiqua" pitchFamily="18" charset="0"/>
              </a:defRPr>
            </a:lvl6pPr>
            <a:lvl7pPr marL="2971800" indent="-228600" eaLnBrk="0" fontAlgn="base" hangingPunct="0">
              <a:spcBef>
                <a:spcPct val="0"/>
              </a:spcBef>
              <a:spcAft>
                <a:spcPct val="0"/>
              </a:spcAft>
              <a:defRPr sz="2800">
                <a:solidFill>
                  <a:schemeClr val="tx1"/>
                </a:solidFill>
                <a:latin typeface="Book Antiqua" pitchFamily="18" charset="0"/>
              </a:defRPr>
            </a:lvl7pPr>
            <a:lvl8pPr marL="3429000" indent="-228600" eaLnBrk="0" fontAlgn="base" hangingPunct="0">
              <a:spcBef>
                <a:spcPct val="0"/>
              </a:spcBef>
              <a:spcAft>
                <a:spcPct val="0"/>
              </a:spcAft>
              <a:defRPr sz="2800">
                <a:solidFill>
                  <a:schemeClr val="tx1"/>
                </a:solidFill>
                <a:latin typeface="Book Antiqua" pitchFamily="18" charset="0"/>
              </a:defRPr>
            </a:lvl8pPr>
            <a:lvl9pPr marL="3886200" indent="-228600" eaLnBrk="0" fontAlgn="base" hangingPunct="0">
              <a:spcBef>
                <a:spcPct val="0"/>
              </a:spcBef>
              <a:spcAft>
                <a:spcPct val="0"/>
              </a:spcAft>
              <a:defRPr sz="2800">
                <a:solidFill>
                  <a:schemeClr val="tx1"/>
                </a:solidFill>
                <a:latin typeface="Book Antiqua" pitchFamily="18" charset="0"/>
              </a:defRPr>
            </a:lvl9pPr>
          </a:lstStyle>
          <a:p>
            <a:pPr eaLnBrk="1" hangingPunct="1"/>
            <a:r>
              <a:rPr lang="lv-LV" sz="1800" b="1" i="1" dirty="0">
                <a:solidFill>
                  <a:schemeClr val="accent2"/>
                </a:solidFill>
                <a:latin typeface="Arial Narrow" panose="020B0606020202030204" pitchFamily="34" charset="0"/>
              </a:rPr>
              <a:t>Born </a:t>
            </a:r>
            <a:r>
              <a:rPr lang="lv-LV" sz="1800" b="1" i="1" dirty="0" err="1">
                <a:solidFill>
                  <a:schemeClr val="accent2"/>
                </a:solidFill>
                <a:latin typeface="Arial Narrow" panose="020B0606020202030204" pitchFamily="34" charset="0"/>
              </a:rPr>
              <a:t>in</a:t>
            </a:r>
            <a:r>
              <a:rPr lang="lv-LV" sz="1800" b="1" i="1" dirty="0">
                <a:solidFill>
                  <a:schemeClr val="accent2"/>
                </a:solidFill>
                <a:latin typeface="Arial Narrow" panose="020B0606020202030204" pitchFamily="34" charset="0"/>
              </a:rPr>
              <a:t> Daugavpils</a:t>
            </a:r>
            <a:endParaRPr lang="en-US" sz="1800" b="1" i="1" dirty="0">
              <a:solidFill>
                <a:schemeClr val="accent2"/>
              </a:solidFill>
              <a:latin typeface="Arial Narrow" panose="020B0606020202030204" pitchFamily="34" charset="0"/>
            </a:endParaRPr>
          </a:p>
        </p:txBody>
      </p:sp>
      <p:sp>
        <p:nvSpPr>
          <p:cNvPr id="11" name="TextBox 9"/>
          <p:cNvSpPr txBox="1">
            <a:spLocks noChangeArrowheads="1"/>
          </p:cNvSpPr>
          <p:nvPr/>
        </p:nvSpPr>
        <p:spPr bwMode="auto">
          <a:xfrm>
            <a:off x="8461828" y="4962245"/>
            <a:ext cx="342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Book Antiqua" pitchFamily="18" charset="0"/>
              </a:defRPr>
            </a:lvl1pPr>
            <a:lvl2pPr marL="742950" indent="-285750" eaLnBrk="0" hangingPunct="0">
              <a:defRPr sz="2800">
                <a:solidFill>
                  <a:schemeClr val="tx1"/>
                </a:solidFill>
                <a:latin typeface="Book Antiqua" pitchFamily="18" charset="0"/>
              </a:defRPr>
            </a:lvl2pPr>
            <a:lvl3pPr marL="1143000" indent="-228600" eaLnBrk="0" hangingPunct="0">
              <a:defRPr sz="2800">
                <a:solidFill>
                  <a:schemeClr val="tx1"/>
                </a:solidFill>
                <a:latin typeface="Book Antiqua" pitchFamily="18" charset="0"/>
              </a:defRPr>
            </a:lvl3pPr>
            <a:lvl4pPr marL="1600200" indent="-228600" eaLnBrk="0" hangingPunct="0">
              <a:defRPr sz="2800">
                <a:solidFill>
                  <a:schemeClr val="tx1"/>
                </a:solidFill>
                <a:latin typeface="Book Antiqua" pitchFamily="18" charset="0"/>
              </a:defRPr>
            </a:lvl4pPr>
            <a:lvl5pPr marL="2057400" indent="-228600" eaLnBrk="0" hangingPunct="0">
              <a:defRPr sz="2800">
                <a:solidFill>
                  <a:schemeClr val="tx1"/>
                </a:solidFill>
                <a:latin typeface="Book Antiqua" pitchFamily="18" charset="0"/>
              </a:defRPr>
            </a:lvl5pPr>
            <a:lvl6pPr marL="2514600" indent="-228600" eaLnBrk="0" fontAlgn="base" hangingPunct="0">
              <a:spcBef>
                <a:spcPct val="0"/>
              </a:spcBef>
              <a:spcAft>
                <a:spcPct val="0"/>
              </a:spcAft>
              <a:defRPr sz="2800">
                <a:solidFill>
                  <a:schemeClr val="tx1"/>
                </a:solidFill>
                <a:latin typeface="Book Antiqua" pitchFamily="18" charset="0"/>
              </a:defRPr>
            </a:lvl6pPr>
            <a:lvl7pPr marL="2971800" indent="-228600" eaLnBrk="0" fontAlgn="base" hangingPunct="0">
              <a:spcBef>
                <a:spcPct val="0"/>
              </a:spcBef>
              <a:spcAft>
                <a:spcPct val="0"/>
              </a:spcAft>
              <a:defRPr sz="2800">
                <a:solidFill>
                  <a:schemeClr val="tx1"/>
                </a:solidFill>
                <a:latin typeface="Book Antiqua" pitchFamily="18" charset="0"/>
              </a:defRPr>
            </a:lvl7pPr>
            <a:lvl8pPr marL="3429000" indent="-228600" eaLnBrk="0" fontAlgn="base" hangingPunct="0">
              <a:spcBef>
                <a:spcPct val="0"/>
              </a:spcBef>
              <a:spcAft>
                <a:spcPct val="0"/>
              </a:spcAft>
              <a:defRPr sz="2800">
                <a:solidFill>
                  <a:schemeClr val="tx1"/>
                </a:solidFill>
                <a:latin typeface="Book Antiqua" pitchFamily="18" charset="0"/>
              </a:defRPr>
            </a:lvl8pPr>
            <a:lvl9pPr marL="3886200" indent="-228600" eaLnBrk="0" fontAlgn="base" hangingPunct="0">
              <a:spcBef>
                <a:spcPct val="0"/>
              </a:spcBef>
              <a:spcAft>
                <a:spcPct val="0"/>
              </a:spcAft>
              <a:defRPr sz="2800">
                <a:solidFill>
                  <a:schemeClr val="tx1"/>
                </a:solidFill>
                <a:latin typeface="Book Antiqua" pitchFamily="18" charset="0"/>
              </a:defRPr>
            </a:lvl9pPr>
          </a:lstStyle>
          <a:p>
            <a:pPr algn="ctr" eaLnBrk="1" hangingPunct="1"/>
            <a:r>
              <a:rPr lang="lv-LV" sz="2000" b="1" dirty="0" err="1">
                <a:latin typeface="Arial Narrow" panose="020B0606020202030204" pitchFamily="34" charset="0"/>
              </a:rPr>
              <a:t>Coco</a:t>
            </a:r>
            <a:r>
              <a:rPr lang="lv-LV" sz="2000" b="1" dirty="0">
                <a:latin typeface="Arial Narrow" panose="020B0606020202030204" pitchFamily="34" charset="0"/>
              </a:rPr>
              <a:t> </a:t>
            </a:r>
            <a:r>
              <a:rPr lang="lv-LV" sz="2000" b="1" dirty="0" err="1">
                <a:latin typeface="Arial Narrow" panose="020B0606020202030204" pitchFamily="34" charset="0"/>
              </a:rPr>
              <a:t>the</a:t>
            </a:r>
            <a:r>
              <a:rPr lang="lv-LV" sz="2000" b="1" dirty="0">
                <a:latin typeface="Arial Narrow" panose="020B0606020202030204" pitchFamily="34" charset="0"/>
              </a:rPr>
              <a:t> </a:t>
            </a:r>
            <a:r>
              <a:rPr lang="lv-LV" sz="2000" b="1" dirty="0" err="1">
                <a:latin typeface="Arial Narrow" panose="020B0606020202030204" pitchFamily="34" charset="0"/>
              </a:rPr>
              <a:t>Clown</a:t>
            </a:r>
            <a:r>
              <a:rPr lang="en-US" sz="2000" dirty="0">
                <a:latin typeface="Arial Narrow" panose="020B0606020202030204" pitchFamily="34" charset="0"/>
              </a:rPr>
              <a:t>, </a:t>
            </a:r>
            <a:r>
              <a:rPr lang="lv-LV" sz="2000" dirty="0" err="1">
                <a:latin typeface="Arial Narrow" panose="020B0606020202030204" pitchFamily="34" charset="0"/>
              </a:rPr>
              <a:t>awarded</a:t>
            </a:r>
            <a:r>
              <a:rPr lang="lv-LV" sz="2000" dirty="0">
                <a:latin typeface="Arial Narrow" panose="020B0606020202030204" pitchFamily="34" charset="0"/>
              </a:rPr>
              <a:t> </a:t>
            </a:r>
            <a:r>
              <a:rPr lang="lv-LV" sz="2000" dirty="0" err="1">
                <a:latin typeface="Arial Narrow" panose="020B0606020202030204" pitchFamily="34" charset="0"/>
              </a:rPr>
              <a:t>with</a:t>
            </a:r>
            <a:r>
              <a:rPr lang="lv-LV" sz="2000" dirty="0">
                <a:latin typeface="Arial Narrow" panose="020B0606020202030204" pitchFamily="34" charset="0"/>
              </a:rPr>
              <a:t> </a:t>
            </a:r>
          </a:p>
          <a:p>
            <a:pPr algn="ctr" eaLnBrk="1" hangingPunct="1"/>
            <a:r>
              <a:rPr lang="lv-LV" sz="2000" dirty="0">
                <a:latin typeface="Arial Narrow" panose="020B0606020202030204" pitchFamily="34" charset="0"/>
              </a:rPr>
              <a:t> t</a:t>
            </a:r>
            <a:r>
              <a:rPr lang="en-US" sz="2000" dirty="0" smtClean="0">
                <a:latin typeface="Arial Narrow" panose="020B0606020202030204" pitchFamily="34" charset="0"/>
              </a:rPr>
              <a:t>he </a:t>
            </a:r>
            <a:r>
              <a:rPr lang="lv-LV" sz="2000" b="1" dirty="0">
                <a:latin typeface="Arial Narrow" panose="020B0606020202030204" pitchFamily="34" charset="0"/>
              </a:rPr>
              <a:t>«</a:t>
            </a:r>
            <a:r>
              <a:rPr lang="en-US" sz="2000" b="1" dirty="0">
                <a:latin typeface="Arial Narrow" panose="020B0606020202030204" pitchFamily="34" charset="0"/>
              </a:rPr>
              <a:t>Order of the British Empire</a:t>
            </a:r>
            <a:r>
              <a:rPr lang="lv-LV" sz="2000" b="1" dirty="0" smtClean="0">
                <a:latin typeface="Arial Narrow" panose="020B0606020202030204" pitchFamily="34" charset="0"/>
              </a:rPr>
              <a:t>»</a:t>
            </a:r>
            <a:r>
              <a:rPr lang="lv-LV" sz="2000" dirty="0">
                <a:latin typeface="Arial Narrow" panose="020B0606020202030204" pitchFamily="34" charset="0"/>
              </a:rPr>
              <a:t> </a:t>
            </a:r>
            <a:r>
              <a:rPr lang="lv-LV" sz="2000" dirty="0" err="1" smtClean="0">
                <a:latin typeface="Arial Narrow" panose="020B0606020202030204" pitchFamily="34" charset="0"/>
              </a:rPr>
              <a:t>in</a:t>
            </a:r>
            <a:r>
              <a:rPr lang="lv-LV" sz="2000" dirty="0" smtClean="0">
                <a:latin typeface="Arial Narrow" panose="020B0606020202030204" pitchFamily="34" charset="0"/>
              </a:rPr>
              <a:t> 1959</a:t>
            </a:r>
            <a:endParaRPr lang="lv-LV" sz="2000" dirty="0">
              <a:latin typeface="Arial Narrow" panose="020B0606020202030204" pitchFamily="34" charset="0"/>
            </a:endParaRPr>
          </a:p>
        </p:txBody>
      </p:sp>
      <p:pic>
        <p:nvPicPr>
          <p:cNvPr id="12" name="Picture 11"/>
          <p:cNvPicPr>
            <a:picLocks noChangeAspect="1"/>
          </p:cNvPicPr>
          <p:nvPr/>
        </p:nvPicPr>
        <p:blipFill>
          <a:blip r:embed="rId4"/>
          <a:stretch>
            <a:fillRect/>
          </a:stretch>
        </p:blipFill>
        <p:spPr>
          <a:xfrm>
            <a:off x="253980" y="2549072"/>
            <a:ext cx="3770984" cy="2369420"/>
          </a:xfrm>
          <a:prstGeom prst="rect">
            <a:avLst/>
          </a:prstGeom>
        </p:spPr>
      </p:pic>
      <p:pic>
        <p:nvPicPr>
          <p:cNvPr id="2" name="Picture 1"/>
          <p:cNvPicPr>
            <a:picLocks noChangeAspect="1"/>
          </p:cNvPicPr>
          <p:nvPr/>
        </p:nvPicPr>
        <p:blipFill>
          <a:blip r:embed="rId5"/>
          <a:stretch>
            <a:fillRect/>
          </a:stretch>
        </p:blipFill>
        <p:spPr>
          <a:xfrm>
            <a:off x="3100305" y="3343348"/>
            <a:ext cx="5000631" cy="3327648"/>
          </a:xfrm>
          <a:prstGeom prst="rect">
            <a:avLst/>
          </a:prstGeom>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8341" y="2696914"/>
            <a:ext cx="2854325"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1"/>
          <p:cNvSpPr>
            <a:spLocks noChangeArrowheads="1"/>
          </p:cNvSpPr>
          <p:nvPr/>
        </p:nvSpPr>
        <p:spPr bwMode="auto">
          <a:xfrm>
            <a:off x="244650" y="4839549"/>
            <a:ext cx="193249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en-US" b="0" i="0" u="none" strike="noStrike" cap="none" normalizeH="0" baseline="0" dirty="0" err="1" smtClean="0">
                <a:ln>
                  <a:noFill/>
                </a:ln>
                <a:solidFill>
                  <a:schemeClr val="tx1"/>
                </a:solidFill>
                <a:effectLst/>
                <a:latin typeface="Calibri" panose="020F0502020204030204" pitchFamily="34" charset="0"/>
                <a:ea typeface="+mn-ea"/>
                <a:cs typeface="+mn-cs"/>
              </a:rPr>
              <a:t>Granddaughter</a:t>
            </a:r>
            <a:r>
              <a:rPr kumimoji="0" lang="lv-LV" altLang="en-US" b="0" i="0" u="none" strike="noStrike" cap="none" normalizeH="0" baseline="0" dirty="0" smtClean="0">
                <a:ln>
                  <a:noFill/>
                </a:ln>
                <a:solidFill>
                  <a:schemeClr val="tx1"/>
                </a:solidFill>
                <a:effectLst/>
                <a:latin typeface="Calibri" panose="020F0502020204030204" pitchFamily="34" charset="0"/>
                <a:ea typeface="+mn-ea"/>
                <a:cs typeface="+mn-cs"/>
              </a:rPr>
              <a:t> </a:t>
            </a:r>
            <a:r>
              <a:rPr kumimoji="0" lang="lv-LV" altLang="en-US" b="0" i="0" u="none" strike="noStrike" cap="none" normalizeH="0" baseline="0" dirty="0" err="1" smtClean="0">
                <a:ln>
                  <a:noFill/>
                </a:ln>
                <a:solidFill>
                  <a:schemeClr val="tx1"/>
                </a:solidFill>
                <a:effectLst/>
                <a:latin typeface="Calibri" panose="020F0502020204030204" pitchFamily="34" charset="0"/>
                <a:ea typeface="+mn-ea"/>
                <a:cs typeface="+mn-cs"/>
              </a:rPr>
              <a:t>of</a:t>
            </a:r>
            <a:r>
              <a:rPr kumimoji="0" lang="lv-LV" altLang="en-US" b="0" i="0" u="none" strike="noStrike" cap="none" normalizeH="0" baseline="0" dirty="0" smtClean="0">
                <a:ln>
                  <a:noFill/>
                </a:ln>
                <a:solidFill>
                  <a:schemeClr val="tx1"/>
                </a:solidFill>
                <a:effectLst/>
                <a:latin typeface="Calibri" panose="020F0502020204030204" pitchFamily="34" charset="0"/>
                <a:ea typeface="+mn-ea"/>
                <a:cs typeface="+mn-cs"/>
              </a:rPr>
              <a:t> </a:t>
            </a:r>
            <a:r>
              <a:rPr kumimoji="0" lang="lv-LV" altLang="en-US" b="0" i="0" u="none" strike="noStrike" cap="none" normalizeH="0" baseline="0" dirty="0" err="1" smtClean="0">
                <a:ln>
                  <a:noFill/>
                </a:ln>
                <a:solidFill>
                  <a:schemeClr val="tx1"/>
                </a:solidFill>
                <a:effectLst/>
                <a:latin typeface="Calibri" panose="020F0502020204030204" pitchFamily="34" charset="0"/>
                <a:ea typeface="+mn-ea"/>
                <a:cs typeface="+mn-cs"/>
              </a:rPr>
              <a:t>Poliakoff</a:t>
            </a:r>
            <a:r>
              <a:rPr kumimoji="0" lang="lv-LV" altLang="en-US" b="0" i="0" u="none" strike="noStrike" cap="none" normalizeH="0" baseline="0" dirty="0" smtClean="0">
                <a:ln>
                  <a:noFill/>
                </a:ln>
                <a:solidFill>
                  <a:schemeClr val="tx1"/>
                </a:solidFill>
                <a:effectLst/>
                <a:latin typeface="Calibri" panose="020F0502020204030204" pitchFamily="34" charset="0"/>
                <a:ea typeface="+mn-ea"/>
                <a:cs typeface="+mn-cs"/>
              </a:rPr>
              <a:t> </a:t>
            </a:r>
            <a:r>
              <a:rPr kumimoji="0" lang="lv-LV" altLang="en-US" b="0" i="0" u="none" strike="noStrike" cap="none" normalizeH="0" baseline="0" dirty="0" err="1" smtClean="0">
                <a:ln>
                  <a:noFill/>
                </a:ln>
                <a:solidFill>
                  <a:schemeClr val="tx1"/>
                </a:solidFill>
                <a:effectLst/>
                <a:latin typeface="Calibri" panose="020F0502020204030204" pitchFamily="34" charset="0"/>
                <a:ea typeface="+mn-ea"/>
                <a:cs typeface="+mn-cs"/>
              </a:rPr>
              <a:t>presented</a:t>
            </a:r>
            <a:r>
              <a:rPr kumimoji="0" lang="lv-LV" altLang="en-US" b="0" i="0" u="none" strike="noStrike" cap="none" normalizeH="0" baseline="0" dirty="0" smtClean="0">
                <a:ln>
                  <a:noFill/>
                </a:ln>
                <a:solidFill>
                  <a:schemeClr val="tx1"/>
                </a:solidFill>
                <a:effectLst/>
                <a:latin typeface="Calibri" panose="020F0502020204030204" pitchFamily="34" charset="0"/>
                <a:ea typeface="+mn-ea"/>
                <a:cs typeface="+mn-cs"/>
              </a:rPr>
              <a:t> to Daugavpils </a:t>
            </a:r>
            <a:r>
              <a:rPr kumimoji="0" lang="lv-LV" altLang="en-US" b="0" i="0" u="none" strike="noStrike" cap="none" normalizeH="0" baseline="0" dirty="0" err="1" smtClean="0">
                <a:ln>
                  <a:noFill/>
                </a:ln>
                <a:solidFill>
                  <a:schemeClr val="tx1"/>
                </a:solidFill>
                <a:effectLst/>
                <a:latin typeface="Calibri" panose="020F0502020204030204" pitchFamily="34" charset="0"/>
                <a:ea typeface="+mn-ea"/>
                <a:cs typeface="+mn-cs"/>
              </a:rPr>
              <a:t>his</a:t>
            </a:r>
            <a:r>
              <a:rPr kumimoji="0" lang="lv-LV" altLang="en-US" b="0" i="0" u="none" strike="noStrike" cap="none" normalizeH="0" baseline="0" dirty="0" smtClean="0">
                <a:ln>
                  <a:noFill/>
                </a:ln>
                <a:solidFill>
                  <a:schemeClr val="tx1"/>
                </a:solidFill>
                <a:effectLst/>
                <a:latin typeface="Calibri" panose="020F0502020204030204" pitchFamily="34" charset="0"/>
                <a:ea typeface="+mn-ea"/>
                <a:cs typeface="+mn-cs"/>
              </a:rPr>
              <a:t> </a:t>
            </a:r>
            <a:r>
              <a:rPr kumimoji="0" lang="lv-LV" altLang="en-US" b="0" i="0" u="none" strike="noStrike" cap="none" normalizeH="0" baseline="0" dirty="0" err="1" smtClean="0">
                <a:ln>
                  <a:noFill/>
                </a:ln>
                <a:solidFill>
                  <a:schemeClr val="tx1"/>
                </a:solidFill>
                <a:effectLst/>
                <a:latin typeface="Calibri" panose="020F0502020204030204" pitchFamily="34" charset="0"/>
                <a:ea typeface="+mn-ea"/>
                <a:cs typeface="+mn-cs"/>
              </a:rPr>
              <a:t>clown</a:t>
            </a:r>
            <a:r>
              <a:rPr kumimoji="0" lang="lv-LV" altLang="en-US" b="0" i="0" u="none" strike="noStrike" cap="none" normalizeH="0" baseline="0" dirty="0" smtClean="0">
                <a:ln>
                  <a:noFill/>
                </a:ln>
                <a:solidFill>
                  <a:schemeClr val="tx1"/>
                </a:solidFill>
                <a:effectLst/>
                <a:latin typeface="Calibri" panose="020F0502020204030204" pitchFamily="34" charset="0"/>
                <a:ea typeface="+mn-ea"/>
                <a:cs typeface="+mn-cs"/>
              </a:rPr>
              <a:t> </a:t>
            </a:r>
            <a:r>
              <a:rPr kumimoji="0" lang="lv-LV" altLang="en-US" b="0" i="0" u="none" strike="noStrike" cap="none" normalizeH="0" baseline="0" dirty="0" err="1" smtClean="0">
                <a:ln>
                  <a:noFill/>
                </a:ln>
                <a:solidFill>
                  <a:schemeClr val="tx1"/>
                </a:solidFill>
                <a:effectLst/>
                <a:latin typeface="Calibri" panose="020F0502020204030204" pitchFamily="34" charset="0"/>
                <a:ea typeface="+mn-ea"/>
                <a:cs typeface="+mn-cs"/>
              </a:rPr>
              <a:t>shoes</a:t>
            </a:r>
            <a:r>
              <a:rPr kumimoji="0" lang="lv-LV" altLang="en-US" b="0" i="0" u="none" strike="noStrike" cap="none" normalizeH="0" baseline="0" dirty="0" smtClean="0">
                <a:ln>
                  <a:noFill/>
                </a:ln>
                <a:solidFill>
                  <a:schemeClr val="tx1"/>
                </a:solidFill>
                <a:effectLst/>
                <a:latin typeface="Calibri" panose="020F0502020204030204" pitchFamily="34" charset="0"/>
                <a:ea typeface="+mn-ea"/>
                <a:cs typeface="+mn-cs"/>
              </a:rPr>
              <a:t>. </a:t>
            </a:r>
            <a:endParaRPr kumimoji="0" lang="lv-LV" altLang="en-US" sz="2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50087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6216" y="288567"/>
            <a:ext cx="4314001" cy="584775"/>
          </a:xfrm>
          <a:prstGeom prst="rect">
            <a:avLst/>
          </a:prstGeom>
        </p:spPr>
        <p:txBody>
          <a:bodyPr wrap="none">
            <a:spAutoFit/>
          </a:bodyPr>
          <a:lstStyle/>
          <a:p>
            <a:pPr algn="ct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articipatory</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ublic</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A</a:t>
            </a:r>
            <a:r>
              <a:rPr lang="en-US" b="1" u="sng" kern="0" dirty="0" err="1" smtClean="0">
                <a:solidFill>
                  <a:srgbClr val="3F3F3F"/>
                </a:solidFill>
                <a:latin typeface="Montserrat ExtraBold"/>
                <a:ea typeface="Montserrat ExtraBold"/>
                <a:cs typeface="Montserrat ExtraBold"/>
                <a:sym typeface="Montserrat ExtraBold"/>
              </a:rPr>
              <a:t>rt</a:t>
            </a:r>
            <a:r>
              <a:rPr lang="lv-LV" b="1" u="sng" kern="0" dirty="0" smtClean="0">
                <a:solidFill>
                  <a:srgbClr val="3F3F3F"/>
                </a:solidFill>
                <a:latin typeface="Montserrat ExtraBold"/>
                <a:ea typeface="Montserrat ExtraBold"/>
                <a:cs typeface="Montserrat ExtraBold"/>
                <a:sym typeface="Montserrat ExtraBold"/>
              </a:rPr>
              <a:t> </a:t>
            </a:r>
            <a:r>
              <a:rPr lang="lv-LV" b="1" u="sng" kern="0" dirty="0" err="1" smtClean="0">
                <a:solidFill>
                  <a:srgbClr val="3F3F3F"/>
                </a:solidFill>
                <a:latin typeface="Montserrat ExtraBold"/>
                <a:ea typeface="Montserrat ExtraBold"/>
                <a:cs typeface="Montserrat ExtraBold"/>
                <a:sym typeface="Montserrat ExtraBold"/>
              </a:rPr>
              <a:t>in</a:t>
            </a:r>
            <a:r>
              <a:rPr lang="lv-LV" b="1" u="sng" kern="0" dirty="0" smtClean="0">
                <a:solidFill>
                  <a:srgbClr val="3F3F3F"/>
                </a:solidFill>
                <a:latin typeface="Montserrat ExtraBold"/>
                <a:ea typeface="Montserrat ExtraBold"/>
                <a:cs typeface="Montserrat ExtraBold"/>
                <a:sym typeface="Montserrat ExtraBold"/>
              </a:rPr>
              <a:t> Daugavpils</a:t>
            </a:r>
            <a:endParaRPr lang="lv-LV" b="1" u="sng" kern="0" dirty="0">
              <a:solidFill>
                <a:srgbClr val="3F3F3F"/>
              </a:solidFill>
              <a:latin typeface="Montserrat ExtraBold"/>
              <a:ea typeface="Montserrat ExtraBold"/>
              <a:cs typeface="Montserrat ExtraBold"/>
              <a:sym typeface="Montserrat ExtraBold"/>
            </a:endParaRPr>
          </a:p>
          <a:p>
            <a:r>
              <a:rPr lang="lv-LV" sz="1400" dirty="0" err="1" smtClean="0">
                <a:latin typeface="DengXian"/>
                <a:ea typeface="Calibri" panose="020F0502020204030204" pitchFamily="34" charset="0"/>
                <a:cs typeface="Times New Roman" panose="02020603050405020304" pitchFamily="18" charset="0"/>
              </a:rPr>
              <a:t>Example</a:t>
            </a:r>
            <a:endParaRPr lang="en-US" dirty="0">
              <a:latin typeface="DengXian"/>
              <a:ea typeface="Calibri" panose="020F0502020204030204" pitchFamily="34" charset="0"/>
              <a:cs typeface="Times New Roman" panose="02020603050405020304" pitchFamily="18" charset="0"/>
            </a:endParaRPr>
          </a:p>
        </p:txBody>
      </p:sp>
      <p:sp>
        <p:nvSpPr>
          <p:cNvPr id="21" name="Rectangle 20"/>
          <p:cNvSpPr/>
          <p:nvPr/>
        </p:nvSpPr>
        <p:spPr>
          <a:xfrm>
            <a:off x="413480" y="1143253"/>
            <a:ext cx="7903206" cy="1014380"/>
          </a:xfrm>
          <a:prstGeom prst="rect">
            <a:avLst/>
          </a:prstGeom>
          <a:noFill/>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INTERNATIONAL FESTIVAL OF STREET THEATRE AND </a:t>
            </a:r>
            <a:r>
              <a:rPr lang="en-US" sz="2800" dirty="0" smtClean="0">
                <a:latin typeface="Arial" panose="020B0604020202020204" pitchFamily="34" charset="0"/>
                <a:ea typeface="Calibri" panose="020F0502020204030204" pitchFamily="34" charset="0"/>
                <a:cs typeface="Arial" panose="020B0604020202020204" pitchFamily="34" charset="0"/>
              </a:rPr>
              <a:t>CLOWNERY</a:t>
            </a:r>
            <a:r>
              <a:rPr lang="lv-LV" sz="2800" dirty="0" smtClean="0">
                <a:latin typeface="Arial" panose="020B0604020202020204" pitchFamily="34" charset="0"/>
                <a:ea typeface="Calibri" panose="020F0502020204030204" pitchFamily="34" charset="0"/>
                <a:cs typeface="Arial" panose="020B0604020202020204" pitchFamily="34" charset="0"/>
              </a:rPr>
              <a:t> IN DAUGAVPILS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3981" y="2157633"/>
            <a:ext cx="6235075" cy="350864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63" y="3046379"/>
            <a:ext cx="5084037" cy="3390128"/>
          </a:xfrm>
          <a:prstGeom prst="rect">
            <a:avLst/>
          </a:prstGeom>
        </p:spPr>
      </p:pic>
      <p:sp>
        <p:nvSpPr>
          <p:cNvPr id="13" name="TextBox 9"/>
          <p:cNvSpPr txBox="1">
            <a:spLocks noChangeArrowheads="1"/>
          </p:cNvSpPr>
          <p:nvPr/>
        </p:nvSpPr>
        <p:spPr bwMode="auto">
          <a:xfrm>
            <a:off x="6212114" y="5666280"/>
            <a:ext cx="565694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pitchFamily="18" charset="0"/>
              </a:defRPr>
            </a:lvl1pPr>
            <a:lvl2pPr marL="742950" indent="-285750" eaLnBrk="0" hangingPunct="0">
              <a:defRPr sz="2800">
                <a:solidFill>
                  <a:schemeClr val="tx1"/>
                </a:solidFill>
                <a:latin typeface="Book Antiqua" pitchFamily="18" charset="0"/>
              </a:defRPr>
            </a:lvl2pPr>
            <a:lvl3pPr marL="1143000" indent="-228600" eaLnBrk="0" hangingPunct="0">
              <a:defRPr sz="2800">
                <a:solidFill>
                  <a:schemeClr val="tx1"/>
                </a:solidFill>
                <a:latin typeface="Book Antiqua" pitchFamily="18" charset="0"/>
              </a:defRPr>
            </a:lvl3pPr>
            <a:lvl4pPr marL="1600200" indent="-228600" eaLnBrk="0" hangingPunct="0">
              <a:defRPr sz="2800">
                <a:solidFill>
                  <a:schemeClr val="tx1"/>
                </a:solidFill>
                <a:latin typeface="Book Antiqua" pitchFamily="18" charset="0"/>
              </a:defRPr>
            </a:lvl4pPr>
            <a:lvl5pPr marL="2057400" indent="-228600" eaLnBrk="0" hangingPunct="0">
              <a:defRPr sz="2800">
                <a:solidFill>
                  <a:schemeClr val="tx1"/>
                </a:solidFill>
                <a:latin typeface="Book Antiqua" pitchFamily="18" charset="0"/>
              </a:defRPr>
            </a:lvl5pPr>
            <a:lvl6pPr marL="2514600" indent="-228600" eaLnBrk="0" fontAlgn="base" hangingPunct="0">
              <a:spcBef>
                <a:spcPct val="0"/>
              </a:spcBef>
              <a:spcAft>
                <a:spcPct val="0"/>
              </a:spcAft>
              <a:defRPr sz="2800">
                <a:solidFill>
                  <a:schemeClr val="tx1"/>
                </a:solidFill>
                <a:latin typeface="Book Antiqua" pitchFamily="18" charset="0"/>
              </a:defRPr>
            </a:lvl6pPr>
            <a:lvl7pPr marL="2971800" indent="-228600" eaLnBrk="0" fontAlgn="base" hangingPunct="0">
              <a:spcBef>
                <a:spcPct val="0"/>
              </a:spcBef>
              <a:spcAft>
                <a:spcPct val="0"/>
              </a:spcAft>
              <a:defRPr sz="2800">
                <a:solidFill>
                  <a:schemeClr val="tx1"/>
                </a:solidFill>
                <a:latin typeface="Book Antiqua" pitchFamily="18" charset="0"/>
              </a:defRPr>
            </a:lvl7pPr>
            <a:lvl8pPr marL="3429000" indent="-228600" eaLnBrk="0" fontAlgn="base" hangingPunct="0">
              <a:spcBef>
                <a:spcPct val="0"/>
              </a:spcBef>
              <a:spcAft>
                <a:spcPct val="0"/>
              </a:spcAft>
              <a:defRPr sz="2800">
                <a:solidFill>
                  <a:schemeClr val="tx1"/>
                </a:solidFill>
                <a:latin typeface="Book Antiqua" pitchFamily="18" charset="0"/>
              </a:defRPr>
            </a:lvl8pPr>
            <a:lvl9pPr marL="3886200" indent="-228600" eaLnBrk="0" fontAlgn="base" hangingPunct="0">
              <a:spcBef>
                <a:spcPct val="0"/>
              </a:spcBef>
              <a:spcAft>
                <a:spcPct val="0"/>
              </a:spcAft>
              <a:defRPr sz="2800">
                <a:solidFill>
                  <a:schemeClr val="tx1"/>
                </a:solidFill>
                <a:latin typeface="Book Antiqua" pitchFamily="18" charset="0"/>
              </a:defRPr>
            </a:lvl9pPr>
          </a:lstStyle>
          <a:p>
            <a:pPr algn="ctr" eaLnBrk="1" hangingPunct="1"/>
            <a:r>
              <a:rPr lang="lv-LV" sz="2000" b="1" dirty="0" smtClean="0">
                <a:latin typeface="Arial Narrow" panose="020B0606020202030204" pitchFamily="34" charset="0"/>
              </a:rPr>
              <a:t>Interactive communication with people during the festival – everyone gets to feel included, this helps to feel connected and included in the society.</a:t>
            </a:r>
            <a:endParaRPr lang="lv-LV" sz="2000" dirty="0">
              <a:latin typeface="Arial Narrow" panose="020B0606020202030204" pitchFamily="34" charset="0"/>
            </a:endParaRPr>
          </a:p>
        </p:txBody>
      </p:sp>
    </p:spTree>
    <p:extLst>
      <p:ext uri="{BB962C8B-B14F-4D97-AF65-F5344CB8AC3E}">
        <p14:creationId xmlns:p14="http://schemas.microsoft.com/office/powerpoint/2010/main" val="1744350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6216" y="288567"/>
            <a:ext cx="4314001" cy="584775"/>
          </a:xfrm>
          <a:prstGeom prst="rect">
            <a:avLst/>
          </a:prstGeom>
        </p:spPr>
        <p:txBody>
          <a:bodyPr wrap="none">
            <a:spAutoFit/>
          </a:bodyPr>
          <a:lstStyle/>
          <a:p>
            <a:pPr algn="ct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articipatory</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ublic</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A</a:t>
            </a:r>
            <a:r>
              <a:rPr lang="en-US" b="1" u="sng" kern="0" dirty="0" err="1" smtClean="0">
                <a:solidFill>
                  <a:srgbClr val="3F3F3F"/>
                </a:solidFill>
                <a:latin typeface="Montserrat ExtraBold"/>
                <a:ea typeface="Montserrat ExtraBold"/>
                <a:cs typeface="Montserrat ExtraBold"/>
                <a:sym typeface="Montserrat ExtraBold"/>
              </a:rPr>
              <a:t>rt</a:t>
            </a:r>
            <a:r>
              <a:rPr lang="lv-LV" b="1" u="sng" kern="0" dirty="0" smtClean="0">
                <a:solidFill>
                  <a:srgbClr val="3F3F3F"/>
                </a:solidFill>
                <a:latin typeface="Montserrat ExtraBold"/>
                <a:ea typeface="Montserrat ExtraBold"/>
                <a:cs typeface="Montserrat ExtraBold"/>
                <a:sym typeface="Montserrat ExtraBold"/>
              </a:rPr>
              <a:t> </a:t>
            </a:r>
            <a:r>
              <a:rPr lang="lv-LV" b="1" u="sng" kern="0" dirty="0" err="1" smtClean="0">
                <a:solidFill>
                  <a:srgbClr val="3F3F3F"/>
                </a:solidFill>
                <a:latin typeface="Montserrat ExtraBold"/>
                <a:ea typeface="Montserrat ExtraBold"/>
                <a:cs typeface="Montserrat ExtraBold"/>
                <a:sym typeface="Montserrat ExtraBold"/>
              </a:rPr>
              <a:t>in</a:t>
            </a:r>
            <a:r>
              <a:rPr lang="lv-LV" b="1" u="sng" kern="0" dirty="0" smtClean="0">
                <a:solidFill>
                  <a:srgbClr val="3F3F3F"/>
                </a:solidFill>
                <a:latin typeface="Montserrat ExtraBold"/>
                <a:ea typeface="Montserrat ExtraBold"/>
                <a:cs typeface="Montserrat ExtraBold"/>
                <a:sym typeface="Montserrat ExtraBold"/>
              </a:rPr>
              <a:t> Daugavpils</a:t>
            </a:r>
            <a:endParaRPr lang="lv-LV" b="1" u="sng" kern="0" dirty="0">
              <a:solidFill>
                <a:srgbClr val="3F3F3F"/>
              </a:solidFill>
              <a:latin typeface="Montserrat ExtraBold"/>
              <a:ea typeface="Montserrat ExtraBold"/>
              <a:cs typeface="Montserrat ExtraBold"/>
              <a:sym typeface="Montserrat ExtraBold"/>
            </a:endParaRPr>
          </a:p>
          <a:p>
            <a:r>
              <a:rPr lang="lv-LV" sz="1400" dirty="0" err="1" smtClean="0">
                <a:latin typeface="DengXian"/>
                <a:ea typeface="Calibri" panose="020F0502020204030204" pitchFamily="34" charset="0"/>
                <a:cs typeface="Times New Roman" panose="02020603050405020304" pitchFamily="18" charset="0"/>
              </a:rPr>
              <a:t>Example</a:t>
            </a:r>
            <a:endParaRPr lang="en-US" dirty="0">
              <a:latin typeface="DengXian"/>
              <a:ea typeface="Calibri" panose="020F0502020204030204" pitchFamily="34" charset="0"/>
              <a:cs typeface="Times New Roman" panose="02020603050405020304" pitchFamily="18" charset="0"/>
            </a:endParaRPr>
          </a:p>
        </p:txBody>
      </p:sp>
      <p:sp>
        <p:nvSpPr>
          <p:cNvPr id="21" name="Rectangle 20"/>
          <p:cNvSpPr/>
          <p:nvPr/>
        </p:nvSpPr>
        <p:spPr>
          <a:xfrm>
            <a:off x="413480" y="1143253"/>
            <a:ext cx="7903206" cy="1014380"/>
          </a:xfrm>
          <a:prstGeom prst="rect">
            <a:avLst/>
          </a:prstGeom>
          <a:noFill/>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INTERNATIONAL FESTIVAL OF STREET THEATRE AND </a:t>
            </a:r>
            <a:r>
              <a:rPr lang="en-US" sz="2800" dirty="0" smtClean="0">
                <a:latin typeface="Arial" panose="020B0604020202020204" pitchFamily="34" charset="0"/>
                <a:ea typeface="Calibri" panose="020F0502020204030204" pitchFamily="34" charset="0"/>
                <a:cs typeface="Arial" panose="020B0604020202020204" pitchFamily="34" charset="0"/>
              </a:rPr>
              <a:t>CLOWNERY</a:t>
            </a:r>
            <a:r>
              <a:rPr lang="lv-LV" sz="2800" dirty="0" smtClean="0">
                <a:latin typeface="Arial" panose="020B0604020202020204" pitchFamily="34" charset="0"/>
                <a:ea typeface="Calibri" panose="020F0502020204030204" pitchFamily="34" charset="0"/>
                <a:cs typeface="Arial" panose="020B0604020202020204" pitchFamily="34" charset="0"/>
              </a:rPr>
              <a:t> IN DAUGAVPILS</a:t>
            </a:r>
          </a:p>
        </p:txBody>
      </p:sp>
      <p:sp>
        <p:nvSpPr>
          <p:cNvPr id="13" name="TextBox 9"/>
          <p:cNvSpPr txBox="1">
            <a:spLocks noChangeArrowheads="1"/>
          </p:cNvSpPr>
          <p:nvPr/>
        </p:nvSpPr>
        <p:spPr bwMode="auto">
          <a:xfrm>
            <a:off x="6212114" y="5666280"/>
            <a:ext cx="565694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pitchFamily="18" charset="0"/>
              </a:defRPr>
            </a:lvl1pPr>
            <a:lvl2pPr marL="742950" indent="-285750" eaLnBrk="0" hangingPunct="0">
              <a:defRPr sz="2800">
                <a:solidFill>
                  <a:schemeClr val="tx1"/>
                </a:solidFill>
                <a:latin typeface="Book Antiqua" pitchFamily="18" charset="0"/>
              </a:defRPr>
            </a:lvl2pPr>
            <a:lvl3pPr marL="1143000" indent="-228600" eaLnBrk="0" hangingPunct="0">
              <a:defRPr sz="2800">
                <a:solidFill>
                  <a:schemeClr val="tx1"/>
                </a:solidFill>
                <a:latin typeface="Book Antiqua" pitchFamily="18" charset="0"/>
              </a:defRPr>
            </a:lvl3pPr>
            <a:lvl4pPr marL="1600200" indent="-228600" eaLnBrk="0" hangingPunct="0">
              <a:defRPr sz="2800">
                <a:solidFill>
                  <a:schemeClr val="tx1"/>
                </a:solidFill>
                <a:latin typeface="Book Antiqua" pitchFamily="18" charset="0"/>
              </a:defRPr>
            </a:lvl4pPr>
            <a:lvl5pPr marL="2057400" indent="-228600" eaLnBrk="0" hangingPunct="0">
              <a:defRPr sz="2800">
                <a:solidFill>
                  <a:schemeClr val="tx1"/>
                </a:solidFill>
                <a:latin typeface="Book Antiqua" pitchFamily="18" charset="0"/>
              </a:defRPr>
            </a:lvl5pPr>
            <a:lvl6pPr marL="2514600" indent="-228600" eaLnBrk="0" fontAlgn="base" hangingPunct="0">
              <a:spcBef>
                <a:spcPct val="0"/>
              </a:spcBef>
              <a:spcAft>
                <a:spcPct val="0"/>
              </a:spcAft>
              <a:defRPr sz="2800">
                <a:solidFill>
                  <a:schemeClr val="tx1"/>
                </a:solidFill>
                <a:latin typeface="Book Antiqua" pitchFamily="18" charset="0"/>
              </a:defRPr>
            </a:lvl6pPr>
            <a:lvl7pPr marL="2971800" indent="-228600" eaLnBrk="0" fontAlgn="base" hangingPunct="0">
              <a:spcBef>
                <a:spcPct val="0"/>
              </a:spcBef>
              <a:spcAft>
                <a:spcPct val="0"/>
              </a:spcAft>
              <a:defRPr sz="2800">
                <a:solidFill>
                  <a:schemeClr val="tx1"/>
                </a:solidFill>
                <a:latin typeface="Book Antiqua" pitchFamily="18" charset="0"/>
              </a:defRPr>
            </a:lvl7pPr>
            <a:lvl8pPr marL="3429000" indent="-228600" eaLnBrk="0" fontAlgn="base" hangingPunct="0">
              <a:spcBef>
                <a:spcPct val="0"/>
              </a:spcBef>
              <a:spcAft>
                <a:spcPct val="0"/>
              </a:spcAft>
              <a:defRPr sz="2800">
                <a:solidFill>
                  <a:schemeClr val="tx1"/>
                </a:solidFill>
                <a:latin typeface="Book Antiqua" pitchFamily="18" charset="0"/>
              </a:defRPr>
            </a:lvl8pPr>
            <a:lvl9pPr marL="3886200" indent="-228600" eaLnBrk="0" fontAlgn="base" hangingPunct="0">
              <a:spcBef>
                <a:spcPct val="0"/>
              </a:spcBef>
              <a:spcAft>
                <a:spcPct val="0"/>
              </a:spcAft>
              <a:defRPr sz="2800">
                <a:solidFill>
                  <a:schemeClr val="tx1"/>
                </a:solidFill>
                <a:latin typeface="Book Antiqua" pitchFamily="18" charset="0"/>
              </a:defRPr>
            </a:lvl9pPr>
          </a:lstStyle>
          <a:p>
            <a:pPr algn="ctr" eaLnBrk="1" hangingPunct="1"/>
            <a:r>
              <a:rPr lang="lv-LV" sz="2000" b="1" dirty="0" smtClean="0">
                <a:latin typeface="Arial Narrow" panose="020B0606020202030204" pitchFamily="34" charset="0"/>
              </a:rPr>
              <a:t>Only positive feedback from the people at the moment of festival. As it was street event, everybody was able to join – even just walking by.</a:t>
            </a:r>
            <a:endParaRPr lang="lv-LV" sz="2000" dirty="0">
              <a:latin typeface="Arial Narrow" panose="020B0606020202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3632" y="2157633"/>
            <a:ext cx="5012567" cy="334247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480" y="2432076"/>
            <a:ext cx="5848410" cy="3899826"/>
          </a:xfrm>
          <a:prstGeom prst="rect">
            <a:avLst/>
          </a:prstGeom>
        </p:spPr>
      </p:pic>
    </p:spTree>
    <p:extLst>
      <p:ext uri="{BB962C8B-B14F-4D97-AF65-F5344CB8AC3E}">
        <p14:creationId xmlns:p14="http://schemas.microsoft.com/office/powerpoint/2010/main" val="19858552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6216" y="288567"/>
            <a:ext cx="4314001" cy="584775"/>
          </a:xfrm>
          <a:prstGeom prst="rect">
            <a:avLst/>
          </a:prstGeom>
        </p:spPr>
        <p:txBody>
          <a:bodyPr wrap="none">
            <a:spAutoFit/>
          </a:bodyPr>
          <a:lstStyle/>
          <a:p>
            <a:pPr algn="ct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articipatory</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ublic</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A</a:t>
            </a:r>
            <a:r>
              <a:rPr lang="en-US" b="1" u="sng" kern="0" dirty="0" err="1" smtClean="0">
                <a:solidFill>
                  <a:srgbClr val="3F3F3F"/>
                </a:solidFill>
                <a:latin typeface="Montserrat ExtraBold"/>
                <a:ea typeface="Montserrat ExtraBold"/>
                <a:cs typeface="Montserrat ExtraBold"/>
                <a:sym typeface="Montserrat ExtraBold"/>
              </a:rPr>
              <a:t>rt</a:t>
            </a:r>
            <a:r>
              <a:rPr lang="lv-LV" b="1" u="sng" kern="0" dirty="0" smtClean="0">
                <a:solidFill>
                  <a:srgbClr val="3F3F3F"/>
                </a:solidFill>
                <a:latin typeface="Montserrat ExtraBold"/>
                <a:ea typeface="Montserrat ExtraBold"/>
                <a:cs typeface="Montserrat ExtraBold"/>
                <a:sym typeface="Montserrat ExtraBold"/>
              </a:rPr>
              <a:t> </a:t>
            </a:r>
            <a:r>
              <a:rPr lang="lv-LV" b="1" u="sng" kern="0" dirty="0" err="1" smtClean="0">
                <a:solidFill>
                  <a:srgbClr val="3F3F3F"/>
                </a:solidFill>
                <a:latin typeface="Montserrat ExtraBold"/>
                <a:ea typeface="Montserrat ExtraBold"/>
                <a:cs typeface="Montserrat ExtraBold"/>
                <a:sym typeface="Montserrat ExtraBold"/>
              </a:rPr>
              <a:t>in</a:t>
            </a:r>
            <a:r>
              <a:rPr lang="lv-LV" b="1" u="sng" kern="0" dirty="0" smtClean="0">
                <a:solidFill>
                  <a:srgbClr val="3F3F3F"/>
                </a:solidFill>
                <a:latin typeface="Montserrat ExtraBold"/>
                <a:ea typeface="Montserrat ExtraBold"/>
                <a:cs typeface="Montserrat ExtraBold"/>
                <a:sym typeface="Montserrat ExtraBold"/>
              </a:rPr>
              <a:t> Daugavpils</a:t>
            </a:r>
            <a:endParaRPr lang="lv-LV" b="1" u="sng" kern="0" dirty="0">
              <a:solidFill>
                <a:srgbClr val="3F3F3F"/>
              </a:solidFill>
              <a:latin typeface="Montserrat ExtraBold"/>
              <a:ea typeface="Montserrat ExtraBold"/>
              <a:cs typeface="Montserrat ExtraBold"/>
              <a:sym typeface="Montserrat ExtraBold"/>
            </a:endParaRPr>
          </a:p>
          <a:p>
            <a:r>
              <a:rPr lang="lv-LV" sz="1400" dirty="0" err="1" smtClean="0">
                <a:latin typeface="DengXian"/>
                <a:ea typeface="Calibri" panose="020F0502020204030204" pitchFamily="34" charset="0"/>
                <a:cs typeface="Times New Roman" panose="02020603050405020304" pitchFamily="18" charset="0"/>
              </a:rPr>
              <a:t>Example</a:t>
            </a:r>
            <a:endParaRPr lang="en-US" dirty="0">
              <a:latin typeface="DengXian"/>
              <a:ea typeface="Calibri" panose="020F0502020204030204" pitchFamily="34" charset="0"/>
              <a:cs typeface="Times New Roman" panose="02020603050405020304" pitchFamily="18" charset="0"/>
            </a:endParaRPr>
          </a:p>
        </p:txBody>
      </p:sp>
      <p:sp>
        <p:nvSpPr>
          <p:cNvPr id="21" name="Rectangle 20"/>
          <p:cNvSpPr/>
          <p:nvPr/>
        </p:nvSpPr>
        <p:spPr>
          <a:xfrm>
            <a:off x="413479" y="1143253"/>
            <a:ext cx="8048349" cy="1347485"/>
          </a:xfrm>
          <a:prstGeom prst="rect">
            <a:avLst/>
          </a:prstGeom>
          <a:noFill/>
        </p:spPr>
        <p:txBody>
          <a:bodyPr wrap="square">
            <a:spAutoFit/>
          </a:bodyPr>
          <a:lstStyle/>
          <a:p>
            <a:pPr>
              <a:lnSpc>
                <a:spcPct val="107000"/>
              </a:lnSpc>
              <a:spcAft>
                <a:spcPts val="800"/>
              </a:spcAft>
            </a:pPr>
            <a:r>
              <a:rPr lang="lv-LV" sz="2800" dirty="0" smtClean="0">
                <a:latin typeface="Arial" panose="020B0604020202020204" pitchFamily="34" charset="0"/>
                <a:ea typeface="Calibri" panose="020F0502020204030204" pitchFamily="34" charset="0"/>
                <a:cs typeface="Arial" panose="020B0604020202020204" pitchFamily="34" charset="0"/>
              </a:rPr>
              <a:t>NGO «Erfolg» organized graffiti event «</a:t>
            </a:r>
            <a:r>
              <a:rPr lang="en-US" sz="2800" dirty="0">
                <a:latin typeface="Arial" panose="020B0604020202020204" pitchFamily="34" charset="0"/>
                <a:ea typeface="Calibri" panose="020F0502020204030204" pitchFamily="34" charset="0"/>
                <a:cs typeface="Arial" panose="020B0604020202020204" pitchFamily="34" charset="0"/>
              </a:rPr>
              <a:t>LET'S BREAK STEREOTYPES – DRAW GRAFFITI</a:t>
            </a:r>
            <a:r>
              <a:rPr lang="lv-LV" sz="2800" dirty="0" smtClean="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lv-LV" sz="1400" dirty="0" smtClean="0">
                <a:solidFill>
                  <a:schemeClr val="bg1"/>
                </a:solidFill>
                <a:latin typeface="Arial" panose="020B0604020202020204" pitchFamily="34" charset="0"/>
                <a:ea typeface="Calibri" panose="020F0502020204030204" pitchFamily="34" charset="0"/>
                <a:cs typeface="Arial" panose="020B0604020202020204" pitchFamily="34" charset="0"/>
              </a:rPr>
              <a:t>Organized within ERASMUS+ project «STREET ART»</a:t>
            </a:r>
            <a:endParaRPr lang="en-US" sz="1050" b="1"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683476" y="2186667"/>
            <a:ext cx="5934075" cy="4400550"/>
          </a:xfrm>
          <a:prstGeom prst="rect">
            <a:avLst/>
          </a:prstGeom>
        </p:spPr>
      </p:pic>
      <p:sp>
        <p:nvSpPr>
          <p:cNvPr id="13" name="TextBox 9"/>
          <p:cNvSpPr txBox="1">
            <a:spLocks noChangeArrowheads="1"/>
          </p:cNvSpPr>
          <p:nvPr/>
        </p:nvSpPr>
        <p:spPr bwMode="auto">
          <a:xfrm>
            <a:off x="26534" y="5129251"/>
            <a:ext cx="56569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pitchFamily="18" charset="0"/>
              </a:defRPr>
            </a:lvl1pPr>
            <a:lvl2pPr marL="742950" indent="-285750" eaLnBrk="0" hangingPunct="0">
              <a:defRPr sz="2800">
                <a:solidFill>
                  <a:schemeClr val="tx1"/>
                </a:solidFill>
                <a:latin typeface="Book Antiqua" pitchFamily="18" charset="0"/>
              </a:defRPr>
            </a:lvl2pPr>
            <a:lvl3pPr marL="1143000" indent="-228600" eaLnBrk="0" hangingPunct="0">
              <a:defRPr sz="2800">
                <a:solidFill>
                  <a:schemeClr val="tx1"/>
                </a:solidFill>
                <a:latin typeface="Book Antiqua" pitchFamily="18" charset="0"/>
              </a:defRPr>
            </a:lvl3pPr>
            <a:lvl4pPr marL="1600200" indent="-228600" eaLnBrk="0" hangingPunct="0">
              <a:defRPr sz="2800">
                <a:solidFill>
                  <a:schemeClr val="tx1"/>
                </a:solidFill>
                <a:latin typeface="Book Antiqua" pitchFamily="18" charset="0"/>
              </a:defRPr>
            </a:lvl4pPr>
            <a:lvl5pPr marL="2057400" indent="-228600" eaLnBrk="0" hangingPunct="0">
              <a:defRPr sz="2800">
                <a:solidFill>
                  <a:schemeClr val="tx1"/>
                </a:solidFill>
                <a:latin typeface="Book Antiqua" pitchFamily="18" charset="0"/>
              </a:defRPr>
            </a:lvl5pPr>
            <a:lvl6pPr marL="2514600" indent="-228600" eaLnBrk="0" fontAlgn="base" hangingPunct="0">
              <a:spcBef>
                <a:spcPct val="0"/>
              </a:spcBef>
              <a:spcAft>
                <a:spcPct val="0"/>
              </a:spcAft>
              <a:defRPr sz="2800">
                <a:solidFill>
                  <a:schemeClr val="tx1"/>
                </a:solidFill>
                <a:latin typeface="Book Antiqua" pitchFamily="18" charset="0"/>
              </a:defRPr>
            </a:lvl6pPr>
            <a:lvl7pPr marL="2971800" indent="-228600" eaLnBrk="0" fontAlgn="base" hangingPunct="0">
              <a:spcBef>
                <a:spcPct val="0"/>
              </a:spcBef>
              <a:spcAft>
                <a:spcPct val="0"/>
              </a:spcAft>
              <a:defRPr sz="2800">
                <a:solidFill>
                  <a:schemeClr val="tx1"/>
                </a:solidFill>
                <a:latin typeface="Book Antiqua" pitchFamily="18" charset="0"/>
              </a:defRPr>
            </a:lvl7pPr>
            <a:lvl8pPr marL="3429000" indent="-228600" eaLnBrk="0" fontAlgn="base" hangingPunct="0">
              <a:spcBef>
                <a:spcPct val="0"/>
              </a:spcBef>
              <a:spcAft>
                <a:spcPct val="0"/>
              </a:spcAft>
              <a:defRPr sz="2800">
                <a:solidFill>
                  <a:schemeClr val="tx1"/>
                </a:solidFill>
                <a:latin typeface="Book Antiqua" pitchFamily="18" charset="0"/>
              </a:defRPr>
            </a:lvl8pPr>
            <a:lvl9pPr marL="3886200" indent="-228600" eaLnBrk="0" fontAlgn="base" hangingPunct="0">
              <a:spcBef>
                <a:spcPct val="0"/>
              </a:spcBef>
              <a:spcAft>
                <a:spcPct val="0"/>
              </a:spcAft>
              <a:defRPr sz="2800">
                <a:solidFill>
                  <a:schemeClr val="tx1"/>
                </a:solidFill>
                <a:latin typeface="Book Antiqua" pitchFamily="18" charset="0"/>
              </a:defRPr>
            </a:lvl9pPr>
          </a:lstStyle>
          <a:p>
            <a:pPr algn="ctr" eaLnBrk="1" hangingPunct="1"/>
            <a:r>
              <a:rPr lang="lv-LV" sz="2000" b="1" dirty="0" smtClean="0">
                <a:latin typeface="Arial Narrow" panose="020B0606020202030204" pitchFamily="34" charset="0"/>
              </a:rPr>
              <a:t>Youth from different European countries made graffiti art objects on walls on the streets of Daugavpils (city centre). Project is aimed to encourage openess and learn more about other countries. Each participant drew something that is important in their culture.</a:t>
            </a:r>
            <a:endParaRPr lang="lv-LV" sz="2000" dirty="0">
              <a:latin typeface="Arial Narrow" panose="020B0606020202030204" pitchFamily="34" charset="0"/>
            </a:endParaRPr>
          </a:p>
        </p:txBody>
      </p:sp>
      <p:pic>
        <p:nvPicPr>
          <p:cNvPr id="4" name="Picture 3"/>
          <p:cNvPicPr>
            <a:picLocks noChangeAspect="1"/>
          </p:cNvPicPr>
          <p:nvPr/>
        </p:nvPicPr>
        <p:blipFill>
          <a:blip r:embed="rId4"/>
          <a:stretch>
            <a:fillRect/>
          </a:stretch>
        </p:blipFill>
        <p:spPr>
          <a:xfrm>
            <a:off x="1237191" y="2941864"/>
            <a:ext cx="3235629" cy="2007507"/>
          </a:xfrm>
          <a:prstGeom prst="rect">
            <a:avLst/>
          </a:prstGeom>
        </p:spPr>
      </p:pic>
    </p:spTree>
    <p:extLst>
      <p:ext uri="{BB962C8B-B14F-4D97-AF65-F5344CB8AC3E}">
        <p14:creationId xmlns:p14="http://schemas.microsoft.com/office/powerpoint/2010/main" val="482342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6216" y="288567"/>
            <a:ext cx="4314001" cy="584775"/>
          </a:xfrm>
          <a:prstGeom prst="rect">
            <a:avLst/>
          </a:prstGeom>
        </p:spPr>
        <p:txBody>
          <a:bodyPr wrap="none">
            <a:spAutoFit/>
          </a:bodyPr>
          <a:lstStyle/>
          <a:p>
            <a:pPr algn="ct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articipatory</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ublic</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A</a:t>
            </a:r>
            <a:r>
              <a:rPr lang="en-US" b="1" u="sng" kern="0" dirty="0" err="1" smtClean="0">
                <a:solidFill>
                  <a:srgbClr val="3F3F3F"/>
                </a:solidFill>
                <a:latin typeface="Montserrat ExtraBold"/>
                <a:ea typeface="Montserrat ExtraBold"/>
                <a:cs typeface="Montserrat ExtraBold"/>
                <a:sym typeface="Montserrat ExtraBold"/>
              </a:rPr>
              <a:t>rt</a:t>
            </a:r>
            <a:r>
              <a:rPr lang="lv-LV" b="1" u="sng" kern="0" dirty="0" smtClean="0">
                <a:solidFill>
                  <a:srgbClr val="3F3F3F"/>
                </a:solidFill>
                <a:latin typeface="Montserrat ExtraBold"/>
                <a:ea typeface="Montserrat ExtraBold"/>
                <a:cs typeface="Montserrat ExtraBold"/>
                <a:sym typeface="Montserrat ExtraBold"/>
              </a:rPr>
              <a:t> </a:t>
            </a:r>
            <a:r>
              <a:rPr lang="lv-LV" b="1" u="sng" kern="0" dirty="0" err="1" smtClean="0">
                <a:solidFill>
                  <a:srgbClr val="3F3F3F"/>
                </a:solidFill>
                <a:latin typeface="Montserrat ExtraBold"/>
                <a:ea typeface="Montserrat ExtraBold"/>
                <a:cs typeface="Montserrat ExtraBold"/>
                <a:sym typeface="Montserrat ExtraBold"/>
              </a:rPr>
              <a:t>in</a:t>
            </a:r>
            <a:r>
              <a:rPr lang="lv-LV" b="1" u="sng" kern="0" dirty="0" smtClean="0">
                <a:solidFill>
                  <a:srgbClr val="3F3F3F"/>
                </a:solidFill>
                <a:latin typeface="Montserrat ExtraBold"/>
                <a:ea typeface="Montserrat ExtraBold"/>
                <a:cs typeface="Montserrat ExtraBold"/>
                <a:sym typeface="Montserrat ExtraBold"/>
              </a:rPr>
              <a:t> Daugavpils</a:t>
            </a:r>
            <a:endParaRPr lang="lv-LV" b="1" u="sng" kern="0" dirty="0">
              <a:solidFill>
                <a:srgbClr val="3F3F3F"/>
              </a:solidFill>
              <a:latin typeface="Montserrat ExtraBold"/>
              <a:ea typeface="Montserrat ExtraBold"/>
              <a:cs typeface="Montserrat ExtraBold"/>
              <a:sym typeface="Montserrat ExtraBold"/>
            </a:endParaRPr>
          </a:p>
          <a:p>
            <a:r>
              <a:rPr lang="lv-LV" sz="1400" dirty="0" err="1" smtClean="0">
                <a:latin typeface="DengXian"/>
                <a:ea typeface="Calibri" panose="020F0502020204030204" pitchFamily="34" charset="0"/>
                <a:cs typeface="Times New Roman" panose="02020603050405020304" pitchFamily="18" charset="0"/>
              </a:rPr>
              <a:t>Example</a:t>
            </a:r>
            <a:endParaRPr lang="en-US" dirty="0">
              <a:latin typeface="DengXian"/>
              <a:ea typeface="Calibri" panose="020F0502020204030204" pitchFamily="34" charset="0"/>
              <a:cs typeface="Times New Roman" panose="02020603050405020304" pitchFamily="18" charset="0"/>
            </a:endParaRPr>
          </a:p>
        </p:txBody>
      </p:sp>
      <p:sp>
        <p:nvSpPr>
          <p:cNvPr id="21" name="Rectangle 20"/>
          <p:cNvSpPr/>
          <p:nvPr/>
        </p:nvSpPr>
        <p:spPr>
          <a:xfrm>
            <a:off x="413479" y="1143253"/>
            <a:ext cx="8048349" cy="1347485"/>
          </a:xfrm>
          <a:prstGeom prst="rect">
            <a:avLst/>
          </a:prstGeom>
          <a:noFill/>
        </p:spPr>
        <p:txBody>
          <a:bodyPr wrap="square">
            <a:spAutoFit/>
          </a:bodyPr>
          <a:lstStyle/>
          <a:p>
            <a:pPr>
              <a:lnSpc>
                <a:spcPct val="107000"/>
              </a:lnSpc>
              <a:spcAft>
                <a:spcPts val="800"/>
              </a:spcAft>
            </a:pPr>
            <a:r>
              <a:rPr lang="lv-LV" sz="2800" dirty="0" smtClean="0">
                <a:latin typeface="Arial" panose="020B0604020202020204" pitchFamily="34" charset="0"/>
                <a:ea typeface="Calibri" panose="020F0502020204030204" pitchFamily="34" charset="0"/>
                <a:cs typeface="Arial" panose="020B0604020202020204" pitchFamily="34" charset="0"/>
              </a:rPr>
              <a:t>NGO «Erfolg» organized graffiti event «</a:t>
            </a:r>
            <a:r>
              <a:rPr lang="en-US" sz="2800" dirty="0">
                <a:latin typeface="Arial" panose="020B0604020202020204" pitchFamily="34" charset="0"/>
                <a:ea typeface="Calibri" panose="020F0502020204030204" pitchFamily="34" charset="0"/>
                <a:cs typeface="Arial" panose="020B0604020202020204" pitchFamily="34" charset="0"/>
              </a:rPr>
              <a:t>LET'S BREAK STEREOTYPES – DRAW GRAFFITI</a:t>
            </a:r>
            <a:r>
              <a:rPr lang="lv-LV" sz="2800" dirty="0" smtClean="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lv-LV" sz="1400" dirty="0" smtClean="0">
                <a:solidFill>
                  <a:schemeClr val="bg1"/>
                </a:solidFill>
                <a:latin typeface="Arial" panose="020B0604020202020204" pitchFamily="34" charset="0"/>
                <a:ea typeface="Calibri" panose="020F0502020204030204" pitchFamily="34" charset="0"/>
                <a:cs typeface="Arial" panose="020B0604020202020204" pitchFamily="34" charset="0"/>
              </a:rPr>
              <a:t>Organized within ERASMUS+ project «STREET ART»</a:t>
            </a:r>
            <a:endParaRPr lang="en-US" sz="1050" b="1"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5776686" y="5579906"/>
            <a:ext cx="6096000" cy="923330"/>
          </a:xfrm>
          <a:prstGeom prst="rect">
            <a:avLst/>
          </a:prstGeom>
        </p:spPr>
        <p:txBody>
          <a:bodyPr>
            <a:spAutoFit/>
          </a:bodyPr>
          <a:lstStyle/>
          <a:p>
            <a:pPr algn="ctr"/>
            <a:r>
              <a:rPr lang="en-US" b="1" dirty="0">
                <a:solidFill>
                  <a:schemeClr val="bg1"/>
                </a:solidFill>
                <a:latin typeface="ff-enzo-web"/>
              </a:rPr>
              <a:t>Graffiti and street art can be controversial, but can also be a medium for voices of social change, protest, or expressions of community desire.</a:t>
            </a:r>
            <a:endParaRPr lang="en-US" b="1" i="0" dirty="0">
              <a:solidFill>
                <a:schemeClr val="bg1"/>
              </a:solidFill>
              <a:effectLst/>
              <a:latin typeface="ff-enzo-web"/>
            </a:endParaRPr>
          </a:p>
        </p:txBody>
      </p:sp>
      <p:pic>
        <p:nvPicPr>
          <p:cNvPr id="4" name="Picture 3"/>
          <p:cNvPicPr>
            <a:picLocks noChangeAspect="1"/>
          </p:cNvPicPr>
          <p:nvPr/>
        </p:nvPicPr>
        <p:blipFill>
          <a:blip r:embed="rId3"/>
          <a:stretch>
            <a:fillRect/>
          </a:stretch>
        </p:blipFill>
        <p:spPr>
          <a:xfrm>
            <a:off x="364520" y="2609171"/>
            <a:ext cx="5412166" cy="35884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9895" y="2283996"/>
            <a:ext cx="4943865" cy="3295910"/>
          </a:xfrm>
          <a:prstGeom prst="rect">
            <a:avLst/>
          </a:prstGeom>
        </p:spPr>
      </p:pic>
    </p:spTree>
    <p:extLst>
      <p:ext uri="{BB962C8B-B14F-4D97-AF65-F5344CB8AC3E}">
        <p14:creationId xmlns:p14="http://schemas.microsoft.com/office/powerpoint/2010/main" val="360869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6216" y="288567"/>
            <a:ext cx="4314001" cy="584775"/>
          </a:xfrm>
          <a:prstGeom prst="rect">
            <a:avLst/>
          </a:prstGeom>
        </p:spPr>
        <p:txBody>
          <a:bodyPr wrap="none">
            <a:spAutoFit/>
          </a:bodyPr>
          <a:lstStyle/>
          <a:p>
            <a:pPr algn="ct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articipatory</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ublic</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A</a:t>
            </a:r>
            <a:r>
              <a:rPr lang="en-US" b="1" u="sng" kern="0" dirty="0" err="1" smtClean="0">
                <a:solidFill>
                  <a:srgbClr val="3F3F3F"/>
                </a:solidFill>
                <a:latin typeface="Montserrat ExtraBold"/>
                <a:ea typeface="Montserrat ExtraBold"/>
                <a:cs typeface="Montserrat ExtraBold"/>
                <a:sym typeface="Montserrat ExtraBold"/>
              </a:rPr>
              <a:t>rt</a:t>
            </a:r>
            <a:r>
              <a:rPr lang="lv-LV" b="1" u="sng" kern="0" dirty="0" smtClean="0">
                <a:solidFill>
                  <a:srgbClr val="3F3F3F"/>
                </a:solidFill>
                <a:latin typeface="Montserrat ExtraBold"/>
                <a:ea typeface="Montserrat ExtraBold"/>
                <a:cs typeface="Montserrat ExtraBold"/>
                <a:sym typeface="Montserrat ExtraBold"/>
              </a:rPr>
              <a:t> </a:t>
            </a:r>
            <a:r>
              <a:rPr lang="lv-LV" b="1" u="sng" kern="0" dirty="0" err="1" smtClean="0">
                <a:solidFill>
                  <a:srgbClr val="3F3F3F"/>
                </a:solidFill>
                <a:latin typeface="Montserrat ExtraBold"/>
                <a:ea typeface="Montserrat ExtraBold"/>
                <a:cs typeface="Montserrat ExtraBold"/>
                <a:sym typeface="Montserrat ExtraBold"/>
              </a:rPr>
              <a:t>in</a:t>
            </a:r>
            <a:r>
              <a:rPr lang="lv-LV" b="1" u="sng" kern="0" dirty="0" smtClean="0">
                <a:solidFill>
                  <a:srgbClr val="3F3F3F"/>
                </a:solidFill>
                <a:latin typeface="Montserrat ExtraBold"/>
                <a:ea typeface="Montserrat ExtraBold"/>
                <a:cs typeface="Montserrat ExtraBold"/>
                <a:sym typeface="Montserrat ExtraBold"/>
              </a:rPr>
              <a:t> Daugavpils</a:t>
            </a:r>
            <a:endParaRPr lang="lv-LV" b="1" u="sng" kern="0" dirty="0">
              <a:solidFill>
                <a:srgbClr val="3F3F3F"/>
              </a:solidFill>
              <a:latin typeface="Montserrat ExtraBold"/>
              <a:ea typeface="Montserrat ExtraBold"/>
              <a:cs typeface="Montserrat ExtraBold"/>
              <a:sym typeface="Montserrat ExtraBold"/>
            </a:endParaRPr>
          </a:p>
          <a:p>
            <a:r>
              <a:rPr lang="lv-LV" sz="1400" dirty="0" err="1" smtClean="0">
                <a:latin typeface="DengXian"/>
                <a:ea typeface="Calibri" panose="020F0502020204030204" pitchFamily="34" charset="0"/>
                <a:cs typeface="Times New Roman" panose="02020603050405020304" pitchFamily="18" charset="0"/>
              </a:rPr>
              <a:t>Example</a:t>
            </a:r>
            <a:endParaRPr lang="en-US" dirty="0">
              <a:latin typeface="DengXian"/>
              <a:ea typeface="Calibri" panose="020F0502020204030204" pitchFamily="34" charset="0"/>
              <a:cs typeface="Times New Roman" panose="02020603050405020304" pitchFamily="18" charset="0"/>
            </a:endParaRPr>
          </a:p>
        </p:txBody>
      </p:sp>
      <p:sp>
        <p:nvSpPr>
          <p:cNvPr id="21" name="Rectangle 20"/>
          <p:cNvSpPr/>
          <p:nvPr/>
        </p:nvSpPr>
        <p:spPr>
          <a:xfrm>
            <a:off x="448460" y="1014815"/>
            <a:ext cx="8048349" cy="1014380"/>
          </a:xfrm>
          <a:prstGeom prst="rect">
            <a:avLst/>
          </a:prstGeom>
          <a:noFill/>
        </p:spPr>
        <p:txBody>
          <a:bodyPr wrap="square">
            <a:spAutoFit/>
          </a:bodyPr>
          <a:lstStyle/>
          <a:p>
            <a:pPr>
              <a:lnSpc>
                <a:spcPct val="107000"/>
              </a:lnSpc>
              <a:spcAft>
                <a:spcPts val="800"/>
              </a:spcAft>
            </a:pPr>
            <a:r>
              <a:rPr lang="lv-LV" sz="2800" dirty="0" smtClean="0">
                <a:latin typeface="Arial" panose="020B0604020202020204" pitchFamily="34" charset="0"/>
                <a:ea typeface="Calibri" panose="020F0502020204030204" pitchFamily="34" charset="0"/>
                <a:cs typeface="Arial" panose="020B0604020202020204" pitchFamily="34" charset="0"/>
              </a:rPr>
              <a:t>Civil participation on a way to become the European Capital of Culture 2027 </a:t>
            </a:r>
          </a:p>
        </p:txBody>
      </p:sp>
      <p:sp>
        <p:nvSpPr>
          <p:cNvPr id="13" name="TextBox 9"/>
          <p:cNvSpPr txBox="1">
            <a:spLocks noChangeArrowheads="1"/>
          </p:cNvSpPr>
          <p:nvPr/>
        </p:nvSpPr>
        <p:spPr bwMode="auto">
          <a:xfrm rot="891676">
            <a:off x="6367284" y="859932"/>
            <a:ext cx="56569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pitchFamily="18" charset="0"/>
              </a:defRPr>
            </a:lvl1pPr>
            <a:lvl2pPr marL="742950" indent="-285750" eaLnBrk="0" hangingPunct="0">
              <a:defRPr sz="2800">
                <a:solidFill>
                  <a:schemeClr val="tx1"/>
                </a:solidFill>
                <a:latin typeface="Book Antiqua" pitchFamily="18" charset="0"/>
              </a:defRPr>
            </a:lvl2pPr>
            <a:lvl3pPr marL="1143000" indent="-228600" eaLnBrk="0" hangingPunct="0">
              <a:defRPr sz="2800">
                <a:solidFill>
                  <a:schemeClr val="tx1"/>
                </a:solidFill>
                <a:latin typeface="Book Antiqua" pitchFamily="18" charset="0"/>
              </a:defRPr>
            </a:lvl3pPr>
            <a:lvl4pPr marL="1600200" indent="-228600" eaLnBrk="0" hangingPunct="0">
              <a:defRPr sz="2800">
                <a:solidFill>
                  <a:schemeClr val="tx1"/>
                </a:solidFill>
                <a:latin typeface="Book Antiqua" pitchFamily="18" charset="0"/>
              </a:defRPr>
            </a:lvl4pPr>
            <a:lvl5pPr marL="2057400" indent="-228600" eaLnBrk="0" hangingPunct="0">
              <a:defRPr sz="2800">
                <a:solidFill>
                  <a:schemeClr val="tx1"/>
                </a:solidFill>
                <a:latin typeface="Book Antiqua" pitchFamily="18" charset="0"/>
              </a:defRPr>
            </a:lvl5pPr>
            <a:lvl6pPr marL="2514600" indent="-228600" eaLnBrk="0" fontAlgn="base" hangingPunct="0">
              <a:spcBef>
                <a:spcPct val="0"/>
              </a:spcBef>
              <a:spcAft>
                <a:spcPct val="0"/>
              </a:spcAft>
              <a:defRPr sz="2800">
                <a:solidFill>
                  <a:schemeClr val="tx1"/>
                </a:solidFill>
                <a:latin typeface="Book Antiqua" pitchFamily="18" charset="0"/>
              </a:defRPr>
            </a:lvl6pPr>
            <a:lvl7pPr marL="2971800" indent="-228600" eaLnBrk="0" fontAlgn="base" hangingPunct="0">
              <a:spcBef>
                <a:spcPct val="0"/>
              </a:spcBef>
              <a:spcAft>
                <a:spcPct val="0"/>
              </a:spcAft>
              <a:defRPr sz="2800">
                <a:solidFill>
                  <a:schemeClr val="tx1"/>
                </a:solidFill>
                <a:latin typeface="Book Antiqua" pitchFamily="18" charset="0"/>
              </a:defRPr>
            </a:lvl7pPr>
            <a:lvl8pPr marL="3429000" indent="-228600" eaLnBrk="0" fontAlgn="base" hangingPunct="0">
              <a:spcBef>
                <a:spcPct val="0"/>
              </a:spcBef>
              <a:spcAft>
                <a:spcPct val="0"/>
              </a:spcAft>
              <a:defRPr sz="2800">
                <a:solidFill>
                  <a:schemeClr val="tx1"/>
                </a:solidFill>
                <a:latin typeface="Book Antiqua" pitchFamily="18" charset="0"/>
              </a:defRPr>
            </a:lvl8pPr>
            <a:lvl9pPr marL="3886200" indent="-228600" eaLnBrk="0" fontAlgn="base" hangingPunct="0">
              <a:spcBef>
                <a:spcPct val="0"/>
              </a:spcBef>
              <a:spcAft>
                <a:spcPct val="0"/>
              </a:spcAft>
              <a:defRPr sz="2800">
                <a:solidFill>
                  <a:schemeClr val="tx1"/>
                </a:solidFill>
                <a:latin typeface="Book Antiqua" pitchFamily="18" charset="0"/>
              </a:defRPr>
            </a:lvl9pPr>
          </a:lstStyle>
          <a:p>
            <a:pPr algn="ctr" eaLnBrk="1" hangingPunct="1"/>
            <a:r>
              <a:rPr lang="lv-LV" sz="2000" dirty="0" smtClean="0">
                <a:latin typeface="Arial Narrow" panose="020B0606020202030204" pitchFamily="34" charset="0"/>
              </a:rPr>
              <a:t>Daugavpils was </a:t>
            </a:r>
            <a:r>
              <a:rPr lang="en-US" sz="2000" dirty="0">
                <a:latin typeface="Arial Narrow" panose="020B0606020202030204" pitchFamily="34" charset="0"/>
              </a:rPr>
              <a:t>shortlisted in the competition for the title of European Capital of Culture 2027 in Latvia</a:t>
            </a:r>
            <a:endParaRPr lang="lv-LV" sz="2000" dirty="0">
              <a:latin typeface="Arial Narrow" panose="020B0606020202030204" pitchFamily="34" charset="0"/>
            </a:endParaRPr>
          </a:p>
        </p:txBody>
      </p:sp>
      <p:sp>
        <p:nvSpPr>
          <p:cNvPr id="7" name="Rectangle 6"/>
          <p:cNvSpPr/>
          <p:nvPr/>
        </p:nvSpPr>
        <p:spPr>
          <a:xfrm>
            <a:off x="682171" y="3185049"/>
            <a:ext cx="3106057" cy="1200329"/>
          </a:xfrm>
          <a:prstGeom prst="rect">
            <a:avLst/>
          </a:prstGeom>
        </p:spPr>
        <p:txBody>
          <a:bodyPr wrap="square">
            <a:spAutoFit/>
          </a:bodyPr>
          <a:lstStyle/>
          <a:p>
            <a:pPr algn="ctr"/>
            <a:r>
              <a:rPr lang="lv-LV" b="1" u="sng" dirty="0" smtClean="0">
                <a:solidFill>
                  <a:schemeClr val="bg1"/>
                </a:solidFill>
                <a:latin typeface="ff-enzo-web"/>
              </a:rPr>
              <a:t>Everybody</a:t>
            </a:r>
            <a:r>
              <a:rPr lang="lv-LV" b="1" dirty="0" smtClean="0">
                <a:solidFill>
                  <a:schemeClr val="bg1"/>
                </a:solidFill>
                <a:latin typeface="ff-enzo-web"/>
              </a:rPr>
              <a:t> were invited to look for common language!!!</a:t>
            </a:r>
          </a:p>
          <a:p>
            <a:pPr algn="ctr"/>
            <a:r>
              <a:rPr lang="lv-LV" b="1" dirty="0" smtClean="0">
                <a:solidFill>
                  <a:schemeClr val="bg1"/>
                </a:solidFill>
                <a:latin typeface="ff-enzo-web"/>
              </a:rPr>
              <a:t> </a:t>
            </a:r>
            <a:endParaRPr lang="en-US" b="1" i="0" dirty="0">
              <a:solidFill>
                <a:schemeClr val="bg1"/>
              </a:solidFill>
              <a:effectLst/>
              <a:latin typeface="ff-enzo-web"/>
            </a:endParaRPr>
          </a:p>
        </p:txBody>
      </p:sp>
      <p:pic>
        <p:nvPicPr>
          <p:cNvPr id="8" name="Google Shape;2656;p187"/>
          <p:cNvPicPr preferRelativeResize="0"/>
          <p:nvPr/>
        </p:nvPicPr>
        <p:blipFill rotWithShape="1">
          <a:blip r:embed="rId3">
            <a:alphaModFix/>
          </a:blip>
          <a:srcRect/>
          <a:stretch/>
        </p:blipFill>
        <p:spPr>
          <a:xfrm>
            <a:off x="1857829" y="1470835"/>
            <a:ext cx="10653393" cy="5800822"/>
          </a:xfrm>
          <a:prstGeom prst="rect">
            <a:avLst/>
          </a:prstGeom>
          <a:noFill/>
          <a:ln>
            <a:noFill/>
          </a:ln>
        </p:spPr>
      </p:pic>
      <p:pic>
        <p:nvPicPr>
          <p:cNvPr id="2" name="Picture 1"/>
          <p:cNvPicPr>
            <a:picLocks noChangeAspect="1"/>
          </p:cNvPicPr>
          <p:nvPr/>
        </p:nvPicPr>
        <p:blipFill>
          <a:blip r:embed="rId4"/>
          <a:stretch>
            <a:fillRect/>
          </a:stretch>
        </p:blipFill>
        <p:spPr>
          <a:xfrm>
            <a:off x="3959587" y="2399891"/>
            <a:ext cx="6246675" cy="2770644"/>
          </a:xfrm>
          <a:prstGeom prst="rect">
            <a:avLst/>
          </a:prstGeom>
        </p:spPr>
      </p:pic>
      <p:pic>
        <p:nvPicPr>
          <p:cNvPr id="5" name="Picture 4"/>
          <p:cNvPicPr>
            <a:picLocks noChangeAspect="1"/>
          </p:cNvPicPr>
          <p:nvPr/>
        </p:nvPicPr>
        <p:blipFill>
          <a:blip r:embed="rId5"/>
          <a:stretch>
            <a:fillRect/>
          </a:stretch>
        </p:blipFill>
        <p:spPr>
          <a:xfrm>
            <a:off x="496216" y="4446635"/>
            <a:ext cx="1746409" cy="1447800"/>
          </a:xfrm>
          <a:prstGeom prst="rect">
            <a:avLst/>
          </a:prstGeom>
        </p:spPr>
      </p:pic>
    </p:spTree>
    <p:extLst>
      <p:ext uri="{BB962C8B-B14F-4D97-AF65-F5344CB8AC3E}">
        <p14:creationId xmlns:p14="http://schemas.microsoft.com/office/powerpoint/2010/main" val="3354823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6216" y="288567"/>
            <a:ext cx="4314001" cy="584775"/>
          </a:xfrm>
          <a:prstGeom prst="rect">
            <a:avLst/>
          </a:prstGeom>
        </p:spPr>
        <p:txBody>
          <a:bodyPr wrap="none">
            <a:spAutoFit/>
          </a:bodyPr>
          <a:lstStyle/>
          <a:p>
            <a:pPr algn="ct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articipatory</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ublic</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A</a:t>
            </a:r>
            <a:r>
              <a:rPr lang="en-US" b="1" u="sng" kern="0" dirty="0" err="1" smtClean="0">
                <a:solidFill>
                  <a:srgbClr val="3F3F3F"/>
                </a:solidFill>
                <a:latin typeface="Montserrat ExtraBold"/>
                <a:ea typeface="Montserrat ExtraBold"/>
                <a:cs typeface="Montserrat ExtraBold"/>
                <a:sym typeface="Montserrat ExtraBold"/>
              </a:rPr>
              <a:t>rt</a:t>
            </a:r>
            <a:r>
              <a:rPr lang="lv-LV" b="1" u="sng" kern="0" dirty="0" smtClean="0">
                <a:solidFill>
                  <a:srgbClr val="3F3F3F"/>
                </a:solidFill>
                <a:latin typeface="Montserrat ExtraBold"/>
                <a:ea typeface="Montserrat ExtraBold"/>
                <a:cs typeface="Montserrat ExtraBold"/>
                <a:sym typeface="Montserrat ExtraBold"/>
              </a:rPr>
              <a:t> </a:t>
            </a:r>
            <a:r>
              <a:rPr lang="lv-LV" b="1" u="sng" kern="0" dirty="0" err="1" smtClean="0">
                <a:solidFill>
                  <a:srgbClr val="3F3F3F"/>
                </a:solidFill>
                <a:latin typeface="Montserrat ExtraBold"/>
                <a:ea typeface="Montserrat ExtraBold"/>
                <a:cs typeface="Montserrat ExtraBold"/>
                <a:sym typeface="Montserrat ExtraBold"/>
              </a:rPr>
              <a:t>in</a:t>
            </a:r>
            <a:r>
              <a:rPr lang="lv-LV" b="1" u="sng" kern="0" dirty="0" smtClean="0">
                <a:solidFill>
                  <a:srgbClr val="3F3F3F"/>
                </a:solidFill>
                <a:latin typeface="Montserrat ExtraBold"/>
                <a:ea typeface="Montserrat ExtraBold"/>
                <a:cs typeface="Montserrat ExtraBold"/>
                <a:sym typeface="Montserrat ExtraBold"/>
              </a:rPr>
              <a:t> Daugavpils</a:t>
            </a:r>
            <a:endParaRPr lang="lv-LV" b="1" u="sng" kern="0" dirty="0">
              <a:solidFill>
                <a:srgbClr val="3F3F3F"/>
              </a:solidFill>
              <a:latin typeface="Montserrat ExtraBold"/>
              <a:ea typeface="Montserrat ExtraBold"/>
              <a:cs typeface="Montserrat ExtraBold"/>
              <a:sym typeface="Montserrat ExtraBold"/>
            </a:endParaRPr>
          </a:p>
          <a:p>
            <a:r>
              <a:rPr lang="lv-LV" sz="1400" dirty="0" err="1" smtClean="0">
                <a:latin typeface="DengXian"/>
                <a:ea typeface="Calibri" panose="020F0502020204030204" pitchFamily="34" charset="0"/>
                <a:cs typeface="Times New Roman" panose="02020603050405020304" pitchFamily="18" charset="0"/>
              </a:rPr>
              <a:t>Example</a:t>
            </a:r>
            <a:endParaRPr lang="en-US" dirty="0">
              <a:latin typeface="DengXian"/>
              <a:ea typeface="Calibri" panose="020F0502020204030204" pitchFamily="34" charset="0"/>
              <a:cs typeface="Times New Roman" panose="02020603050405020304" pitchFamily="18" charset="0"/>
            </a:endParaRPr>
          </a:p>
        </p:txBody>
      </p:sp>
      <p:sp>
        <p:nvSpPr>
          <p:cNvPr id="21" name="Rectangle 20"/>
          <p:cNvSpPr/>
          <p:nvPr/>
        </p:nvSpPr>
        <p:spPr>
          <a:xfrm>
            <a:off x="448460" y="1014815"/>
            <a:ext cx="8048349" cy="519886"/>
          </a:xfrm>
          <a:prstGeom prst="rect">
            <a:avLst/>
          </a:prstGeom>
          <a:noFill/>
        </p:spPr>
        <p:txBody>
          <a:bodyPr wrap="square">
            <a:spAutoFit/>
          </a:bodyPr>
          <a:lstStyle/>
          <a:p>
            <a:pPr>
              <a:lnSpc>
                <a:spcPct val="107000"/>
              </a:lnSpc>
              <a:spcAft>
                <a:spcPts val="800"/>
              </a:spcAft>
            </a:pPr>
            <a:r>
              <a:rPr lang="lv-LV" sz="2800" dirty="0" smtClean="0">
                <a:latin typeface="Arial" panose="020B0604020202020204" pitchFamily="34" charset="0"/>
                <a:ea typeface="Calibri" panose="020F0502020204030204" pitchFamily="34" charset="0"/>
                <a:cs typeface="Arial" panose="020B0604020202020204" pitchFamily="34" charset="0"/>
              </a:rPr>
              <a:t>Decorating of Concrete Tree </a:t>
            </a:r>
          </a:p>
        </p:txBody>
      </p:sp>
      <p:sp>
        <p:nvSpPr>
          <p:cNvPr id="13" name="TextBox 9"/>
          <p:cNvSpPr txBox="1">
            <a:spLocks noChangeArrowheads="1"/>
          </p:cNvSpPr>
          <p:nvPr/>
        </p:nvSpPr>
        <p:spPr bwMode="auto">
          <a:xfrm>
            <a:off x="6294713" y="227011"/>
            <a:ext cx="56569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pitchFamily="18" charset="0"/>
              </a:defRPr>
            </a:lvl1pPr>
            <a:lvl2pPr marL="742950" indent="-285750" eaLnBrk="0" hangingPunct="0">
              <a:defRPr sz="2800">
                <a:solidFill>
                  <a:schemeClr val="tx1"/>
                </a:solidFill>
                <a:latin typeface="Book Antiqua" pitchFamily="18" charset="0"/>
              </a:defRPr>
            </a:lvl2pPr>
            <a:lvl3pPr marL="1143000" indent="-228600" eaLnBrk="0" hangingPunct="0">
              <a:defRPr sz="2800">
                <a:solidFill>
                  <a:schemeClr val="tx1"/>
                </a:solidFill>
                <a:latin typeface="Book Antiqua" pitchFamily="18" charset="0"/>
              </a:defRPr>
            </a:lvl3pPr>
            <a:lvl4pPr marL="1600200" indent="-228600" eaLnBrk="0" hangingPunct="0">
              <a:defRPr sz="2800">
                <a:solidFill>
                  <a:schemeClr val="tx1"/>
                </a:solidFill>
                <a:latin typeface="Book Antiqua" pitchFamily="18" charset="0"/>
              </a:defRPr>
            </a:lvl4pPr>
            <a:lvl5pPr marL="2057400" indent="-228600" eaLnBrk="0" hangingPunct="0">
              <a:defRPr sz="2800">
                <a:solidFill>
                  <a:schemeClr val="tx1"/>
                </a:solidFill>
                <a:latin typeface="Book Antiqua" pitchFamily="18" charset="0"/>
              </a:defRPr>
            </a:lvl5pPr>
            <a:lvl6pPr marL="2514600" indent="-228600" eaLnBrk="0" fontAlgn="base" hangingPunct="0">
              <a:spcBef>
                <a:spcPct val="0"/>
              </a:spcBef>
              <a:spcAft>
                <a:spcPct val="0"/>
              </a:spcAft>
              <a:defRPr sz="2800">
                <a:solidFill>
                  <a:schemeClr val="tx1"/>
                </a:solidFill>
                <a:latin typeface="Book Antiqua" pitchFamily="18" charset="0"/>
              </a:defRPr>
            </a:lvl6pPr>
            <a:lvl7pPr marL="2971800" indent="-228600" eaLnBrk="0" fontAlgn="base" hangingPunct="0">
              <a:spcBef>
                <a:spcPct val="0"/>
              </a:spcBef>
              <a:spcAft>
                <a:spcPct val="0"/>
              </a:spcAft>
              <a:defRPr sz="2800">
                <a:solidFill>
                  <a:schemeClr val="tx1"/>
                </a:solidFill>
                <a:latin typeface="Book Antiqua" pitchFamily="18" charset="0"/>
              </a:defRPr>
            </a:lvl7pPr>
            <a:lvl8pPr marL="3429000" indent="-228600" eaLnBrk="0" fontAlgn="base" hangingPunct="0">
              <a:spcBef>
                <a:spcPct val="0"/>
              </a:spcBef>
              <a:spcAft>
                <a:spcPct val="0"/>
              </a:spcAft>
              <a:defRPr sz="2800">
                <a:solidFill>
                  <a:schemeClr val="tx1"/>
                </a:solidFill>
                <a:latin typeface="Book Antiqua" pitchFamily="18" charset="0"/>
              </a:defRPr>
            </a:lvl8pPr>
            <a:lvl9pPr marL="3886200" indent="-228600" eaLnBrk="0" fontAlgn="base" hangingPunct="0">
              <a:spcBef>
                <a:spcPct val="0"/>
              </a:spcBef>
              <a:spcAft>
                <a:spcPct val="0"/>
              </a:spcAft>
              <a:defRPr sz="2800">
                <a:solidFill>
                  <a:schemeClr val="tx1"/>
                </a:solidFill>
                <a:latin typeface="Book Antiqua" pitchFamily="18" charset="0"/>
              </a:defRPr>
            </a:lvl9pPr>
          </a:lstStyle>
          <a:p>
            <a:pPr algn="ctr" eaLnBrk="1" hangingPunct="1"/>
            <a:r>
              <a:rPr lang="lv-LV" sz="2000" dirty="0" smtClean="0">
                <a:latin typeface="Arial Narrow" panose="020B0606020202030204" pitchFamily="34" charset="0"/>
              </a:rPr>
              <a:t>Daugavpils was </a:t>
            </a:r>
            <a:r>
              <a:rPr lang="en-US" sz="2000" dirty="0">
                <a:latin typeface="Arial Narrow" panose="020B0606020202030204" pitchFamily="34" charset="0"/>
              </a:rPr>
              <a:t>shortlisted in the competition for the title of European Capital of Culture 2027 in Latvia</a:t>
            </a:r>
            <a:endParaRPr lang="lv-LV" sz="2000" dirty="0">
              <a:latin typeface="Arial Narrow" panose="020B0606020202030204" pitchFamily="34" charset="0"/>
            </a:endParaRPr>
          </a:p>
        </p:txBody>
      </p:sp>
      <p:sp>
        <p:nvSpPr>
          <p:cNvPr id="7" name="Rectangle 6"/>
          <p:cNvSpPr/>
          <p:nvPr/>
        </p:nvSpPr>
        <p:spPr>
          <a:xfrm>
            <a:off x="284416" y="1534701"/>
            <a:ext cx="3818740" cy="2585323"/>
          </a:xfrm>
          <a:prstGeom prst="rect">
            <a:avLst/>
          </a:prstGeom>
        </p:spPr>
        <p:txBody>
          <a:bodyPr wrap="square">
            <a:spAutoFit/>
          </a:bodyPr>
          <a:lstStyle/>
          <a:p>
            <a:pPr algn="ctr"/>
            <a:r>
              <a:rPr lang="lv-LV" b="1" u="sng" dirty="0" smtClean="0">
                <a:solidFill>
                  <a:schemeClr val="bg1"/>
                </a:solidFill>
                <a:latin typeface="ff-enzo-web"/>
              </a:rPr>
              <a:t>Everybody</a:t>
            </a:r>
            <a:r>
              <a:rPr lang="lv-LV" b="1" dirty="0" smtClean="0">
                <a:solidFill>
                  <a:schemeClr val="bg1"/>
                </a:solidFill>
                <a:latin typeface="ff-enzo-web"/>
              </a:rPr>
              <a:t> were invited to participate – to draw or right on this concrete «tree» what does it mean for them – common </a:t>
            </a:r>
            <a:r>
              <a:rPr lang="lv-LV" b="1" dirty="0" err="1" smtClean="0">
                <a:solidFill>
                  <a:schemeClr val="bg1"/>
                </a:solidFill>
                <a:latin typeface="ff-enzo-web"/>
              </a:rPr>
              <a:t>language</a:t>
            </a:r>
            <a:r>
              <a:rPr lang="lv-LV" b="1" dirty="0" smtClean="0">
                <a:solidFill>
                  <a:schemeClr val="bg1"/>
                </a:solidFill>
                <a:latin typeface="ff-enzo-web"/>
              </a:rPr>
              <a:t>?</a:t>
            </a:r>
          </a:p>
          <a:p>
            <a:pPr algn="ctr"/>
            <a:endParaRPr lang="lv-LV" b="1" dirty="0">
              <a:solidFill>
                <a:schemeClr val="bg1"/>
              </a:solidFill>
              <a:latin typeface="ff-enzo-web"/>
            </a:endParaRPr>
          </a:p>
          <a:p>
            <a:pPr algn="ctr"/>
            <a:r>
              <a:rPr lang="en-US" dirty="0"/>
              <a:t>https://fb.watch/ephb7HyShN/</a:t>
            </a:r>
          </a:p>
          <a:p>
            <a:pPr algn="ctr"/>
            <a:endParaRPr lang="lv-LV" b="1" dirty="0" smtClean="0">
              <a:solidFill>
                <a:schemeClr val="bg1"/>
              </a:solidFill>
              <a:latin typeface="ff-enzo-web"/>
            </a:endParaRPr>
          </a:p>
          <a:p>
            <a:pPr algn="ctr"/>
            <a:r>
              <a:rPr lang="lv-LV" b="1" dirty="0" smtClean="0">
                <a:solidFill>
                  <a:schemeClr val="bg1"/>
                </a:solidFill>
                <a:latin typeface="ff-enzo-web"/>
              </a:rPr>
              <a:t> </a:t>
            </a:r>
            <a:endParaRPr lang="en-US" b="1" i="0" dirty="0">
              <a:solidFill>
                <a:schemeClr val="bg1"/>
              </a:solidFill>
              <a:effectLst/>
              <a:latin typeface="ff-enzo-web"/>
            </a:endParaRPr>
          </a:p>
        </p:txBody>
      </p:sp>
      <p:pic>
        <p:nvPicPr>
          <p:cNvPr id="3" name="Picture 2"/>
          <p:cNvPicPr>
            <a:picLocks noChangeAspect="1"/>
          </p:cNvPicPr>
          <p:nvPr/>
        </p:nvPicPr>
        <p:blipFill>
          <a:blip r:embed="rId3"/>
          <a:stretch>
            <a:fillRect/>
          </a:stretch>
        </p:blipFill>
        <p:spPr>
          <a:xfrm>
            <a:off x="6294713" y="1119030"/>
            <a:ext cx="5590892" cy="3565298"/>
          </a:xfrm>
          <a:prstGeom prst="rect">
            <a:avLst/>
          </a:prstGeom>
        </p:spPr>
      </p:pic>
      <p:pic>
        <p:nvPicPr>
          <p:cNvPr id="4" name="Picture 3"/>
          <p:cNvPicPr>
            <a:picLocks noChangeAspect="1"/>
          </p:cNvPicPr>
          <p:nvPr/>
        </p:nvPicPr>
        <p:blipFill>
          <a:blip r:embed="rId4"/>
          <a:stretch>
            <a:fillRect/>
          </a:stretch>
        </p:blipFill>
        <p:spPr>
          <a:xfrm>
            <a:off x="2193786" y="3636873"/>
            <a:ext cx="4789923" cy="3074539"/>
          </a:xfrm>
          <a:prstGeom prst="rect">
            <a:avLst/>
          </a:prstGeom>
        </p:spPr>
      </p:pic>
      <p:sp>
        <p:nvSpPr>
          <p:cNvPr id="10" name="TextBox 9"/>
          <p:cNvSpPr txBox="1">
            <a:spLocks noChangeArrowheads="1"/>
          </p:cNvSpPr>
          <p:nvPr/>
        </p:nvSpPr>
        <p:spPr bwMode="auto">
          <a:xfrm>
            <a:off x="5704324" y="6096630"/>
            <a:ext cx="41073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pitchFamily="18" charset="0"/>
              </a:defRPr>
            </a:lvl1pPr>
            <a:lvl2pPr marL="742950" indent="-285750" eaLnBrk="0" hangingPunct="0">
              <a:defRPr sz="2800">
                <a:solidFill>
                  <a:schemeClr val="tx1"/>
                </a:solidFill>
                <a:latin typeface="Book Antiqua" pitchFamily="18" charset="0"/>
              </a:defRPr>
            </a:lvl2pPr>
            <a:lvl3pPr marL="1143000" indent="-228600" eaLnBrk="0" hangingPunct="0">
              <a:defRPr sz="2800">
                <a:solidFill>
                  <a:schemeClr val="tx1"/>
                </a:solidFill>
                <a:latin typeface="Book Antiqua" pitchFamily="18" charset="0"/>
              </a:defRPr>
            </a:lvl3pPr>
            <a:lvl4pPr marL="1600200" indent="-228600" eaLnBrk="0" hangingPunct="0">
              <a:defRPr sz="2800">
                <a:solidFill>
                  <a:schemeClr val="tx1"/>
                </a:solidFill>
                <a:latin typeface="Book Antiqua" pitchFamily="18" charset="0"/>
              </a:defRPr>
            </a:lvl4pPr>
            <a:lvl5pPr marL="2057400" indent="-228600" eaLnBrk="0" hangingPunct="0">
              <a:defRPr sz="2800">
                <a:solidFill>
                  <a:schemeClr val="tx1"/>
                </a:solidFill>
                <a:latin typeface="Book Antiqua" pitchFamily="18" charset="0"/>
              </a:defRPr>
            </a:lvl5pPr>
            <a:lvl6pPr marL="2514600" indent="-228600" eaLnBrk="0" fontAlgn="base" hangingPunct="0">
              <a:spcBef>
                <a:spcPct val="0"/>
              </a:spcBef>
              <a:spcAft>
                <a:spcPct val="0"/>
              </a:spcAft>
              <a:defRPr sz="2800">
                <a:solidFill>
                  <a:schemeClr val="tx1"/>
                </a:solidFill>
                <a:latin typeface="Book Antiqua" pitchFamily="18" charset="0"/>
              </a:defRPr>
            </a:lvl6pPr>
            <a:lvl7pPr marL="2971800" indent="-228600" eaLnBrk="0" fontAlgn="base" hangingPunct="0">
              <a:spcBef>
                <a:spcPct val="0"/>
              </a:spcBef>
              <a:spcAft>
                <a:spcPct val="0"/>
              </a:spcAft>
              <a:defRPr sz="2800">
                <a:solidFill>
                  <a:schemeClr val="tx1"/>
                </a:solidFill>
                <a:latin typeface="Book Antiqua" pitchFamily="18" charset="0"/>
              </a:defRPr>
            </a:lvl7pPr>
            <a:lvl8pPr marL="3429000" indent="-228600" eaLnBrk="0" fontAlgn="base" hangingPunct="0">
              <a:spcBef>
                <a:spcPct val="0"/>
              </a:spcBef>
              <a:spcAft>
                <a:spcPct val="0"/>
              </a:spcAft>
              <a:defRPr sz="2800">
                <a:solidFill>
                  <a:schemeClr val="tx1"/>
                </a:solidFill>
                <a:latin typeface="Book Antiqua" pitchFamily="18" charset="0"/>
              </a:defRPr>
            </a:lvl8pPr>
            <a:lvl9pPr marL="3886200" indent="-228600" eaLnBrk="0" fontAlgn="base" hangingPunct="0">
              <a:spcBef>
                <a:spcPct val="0"/>
              </a:spcBef>
              <a:spcAft>
                <a:spcPct val="0"/>
              </a:spcAft>
              <a:defRPr sz="2800">
                <a:solidFill>
                  <a:schemeClr val="tx1"/>
                </a:solidFill>
                <a:latin typeface="Book Antiqua" pitchFamily="18" charset="0"/>
              </a:defRPr>
            </a:lvl9pPr>
          </a:lstStyle>
          <a:p>
            <a:pPr algn="ctr" eaLnBrk="1" hangingPunct="1"/>
            <a:r>
              <a:rPr lang="lv-LV" sz="2000" dirty="0" smtClean="0">
                <a:latin typeface="Arial Narrow" panose="020B0606020202030204" pitchFamily="34" charset="0"/>
              </a:rPr>
              <a:t>It was 10 tonnes.</a:t>
            </a:r>
            <a:endParaRPr lang="lv-LV" sz="2000" dirty="0">
              <a:latin typeface="Arial Narrow" panose="020B0606020202030204" pitchFamily="34" charset="0"/>
            </a:endParaRPr>
          </a:p>
        </p:txBody>
      </p:sp>
      <p:pic>
        <p:nvPicPr>
          <p:cNvPr id="5" name="Picture 4"/>
          <p:cNvPicPr>
            <a:picLocks noChangeAspect="1"/>
          </p:cNvPicPr>
          <p:nvPr/>
        </p:nvPicPr>
        <p:blipFill>
          <a:blip r:embed="rId5"/>
          <a:stretch>
            <a:fillRect/>
          </a:stretch>
        </p:blipFill>
        <p:spPr>
          <a:xfrm>
            <a:off x="9326501" y="4513253"/>
            <a:ext cx="2335491" cy="1936158"/>
          </a:xfrm>
          <a:prstGeom prst="rect">
            <a:avLst/>
          </a:prstGeom>
        </p:spPr>
      </p:pic>
    </p:spTree>
    <p:extLst>
      <p:ext uri="{BB962C8B-B14F-4D97-AF65-F5344CB8AC3E}">
        <p14:creationId xmlns:p14="http://schemas.microsoft.com/office/powerpoint/2010/main" val="3164131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6216" y="288567"/>
            <a:ext cx="4314001" cy="584775"/>
          </a:xfrm>
          <a:prstGeom prst="rect">
            <a:avLst/>
          </a:prstGeom>
        </p:spPr>
        <p:txBody>
          <a:bodyPr wrap="none">
            <a:spAutoFit/>
          </a:bodyPr>
          <a:lstStyle/>
          <a:p>
            <a:pPr algn="ct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articipatory</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ublic</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A</a:t>
            </a:r>
            <a:r>
              <a:rPr lang="en-US" b="1" u="sng" kern="0" dirty="0" err="1" smtClean="0">
                <a:solidFill>
                  <a:srgbClr val="3F3F3F"/>
                </a:solidFill>
                <a:latin typeface="Montserrat ExtraBold"/>
                <a:ea typeface="Montserrat ExtraBold"/>
                <a:cs typeface="Montserrat ExtraBold"/>
                <a:sym typeface="Montserrat ExtraBold"/>
              </a:rPr>
              <a:t>rt</a:t>
            </a:r>
            <a:r>
              <a:rPr lang="lv-LV" b="1" u="sng" kern="0" dirty="0" smtClean="0">
                <a:solidFill>
                  <a:srgbClr val="3F3F3F"/>
                </a:solidFill>
                <a:latin typeface="Montserrat ExtraBold"/>
                <a:ea typeface="Montserrat ExtraBold"/>
                <a:cs typeface="Montserrat ExtraBold"/>
                <a:sym typeface="Montserrat ExtraBold"/>
              </a:rPr>
              <a:t> </a:t>
            </a:r>
            <a:r>
              <a:rPr lang="lv-LV" b="1" u="sng" kern="0" dirty="0" err="1" smtClean="0">
                <a:solidFill>
                  <a:srgbClr val="3F3F3F"/>
                </a:solidFill>
                <a:latin typeface="Montserrat ExtraBold"/>
                <a:ea typeface="Montserrat ExtraBold"/>
                <a:cs typeface="Montserrat ExtraBold"/>
                <a:sym typeface="Montserrat ExtraBold"/>
              </a:rPr>
              <a:t>in</a:t>
            </a:r>
            <a:r>
              <a:rPr lang="lv-LV" b="1" u="sng" kern="0" dirty="0" smtClean="0">
                <a:solidFill>
                  <a:srgbClr val="3F3F3F"/>
                </a:solidFill>
                <a:latin typeface="Montserrat ExtraBold"/>
                <a:ea typeface="Montserrat ExtraBold"/>
                <a:cs typeface="Montserrat ExtraBold"/>
                <a:sym typeface="Montserrat ExtraBold"/>
              </a:rPr>
              <a:t> Daugavpils</a:t>
            </a:r>
            <a:endParaRPr lang="lv-LV" b="1" u="sng" kern="0" dirty="0">
              <a:solidFill>
                <a:srgbClr val="3F3F3F"/>
              </a:solidFill>
              <a:latin typeface="Montserrat ExtraBold"/>
              <a:ea typeface="Montserrat ExtraBold"/>
              <a:cs typeface="Montserrat ExtraBold"/>
              <a:sym typeface="Montserrat ExtraBold"/>
            </a:endParaRPr>
          </a:p>
          <a:p>
            <a:r>
              <a:rPr lang="lv-LV" sz="1400" dirty="0" err="1" smtClean="0">
                <a:latin typeface="DengXian"/>
                <a:ea typeface="Calibri" panose="020F0502020204030204" pitchFamily="34" charset="0"/>
                <a:cs typeface="Times New Roman" panose="02020603050405020304" pitchFamily="18" charset="0"/>
              </a:rPr>
              <a:t>Example</a:t>
            </a:r>
            <a:endParaRPr lang="en-US" dirty="0">
              <a:latin typeface="DengXian"/>
              <a:ea typeface="Calibri" panose="020F0502020204030204" pitchFamily="34" charset="0"/>
              <a:cs typeface="Times New Roman" panose="02020603050405020304" pitchFamily="18" charset="0"/>
            </a:endParaRPr>
          </a:p>
        </p:txBody>
      </p:sp>
      <p:sp>
        <p:nvSpPr>
          <p:cNvPr id="21" name="Rectangle 20"/>
          <p:cNvSpPr/>
          <p:nvPr/>
        </p:nvSpPr>
        <p:spPr>
          <a:xfrm>
            <a:off x="448460" y="1014815"/>
            <a:ext cx="8048349" cy="519886"/>
          </a:xfrm>
          <a:prstGeom prst="rect">
            <a:avLst/>
          </a:prstGeom>
          <a:noFill/>
        </p:spPr>
        <p:txBody>
          <a:bodyPr wrap="square">
            <a:spAutoFit/>
          </a:bodyPr>
          <a:lstStyle/>
          <a:p>
            <a:pPr>
              <a:lnSpc>
                <a:spcPct val="107000"/>
              </a:lnSpc>
              <a:spcAft>
                <a:spcPts val="800"/>
              </a:spcAft>
            </a:pPr>
            <a:r>
              <a:rPr lang="lv-LV" sz="2800" dirty="0" smtClean="0">
                <a:latin typeface="Arial" panose="020B0604020202020204" pitchFamily="34" charset="0"/>
                <a:ea typeface="Calibri" panose="020F0502020204030204" pitchFamily="34" charset="0"/>
                <a:cs typeface="Arial" panose="020B0604020202020204" pitchFamily="34" charset="0"/>
              </a:rPr>
              <a:t>Decorating of Concrete Tree </a:t>
            </a:r>
          </a:p>
        </p:txBody>
      </p:sp>
      <p:sp>
        <p:nvSpPr>
          <p:cNvPr id="7" name="Rectangle 6"/>
          <p:cNvSpPr/>
          <p:nvPr/>
        </p:nvSpPr>
        <p:spPr>
          <a:xfrm>
            <a:off x="6863292" y="3865050"/>
            <a:ext cx="5037940" cy="3139321"/>
          </a:xfrm>
          <a:prstGeom prst="rect">
            <a:avLst/>
          </a:prstGeom>
        </p:spPr>
        <p:txBody>
          <a:bodyPr wrap="square">
            <a:spAutoFit/>
          </a:bodyPr>
          <a:lstStyle/>
          <a:p>
            <a:pPr algn="ctr"/>
            <a:r>
              <a:rPr lang="lv-LV" b="1" u="sng" dirty="0" smtClean="0">
                <a:solidFill>
                  <a:schemeClr val="bg1"/>
                </a:solidFill>
                <a:latin typeface="ff-enzo-web"/>
              </a:rPr>
              <a:t>FEEDBACK </a:t>
            </a:r>
            <a:r>
              <a:rPr lang="lv-LV" b="1" dirty="0" smtClean="0">
                <a:solidFill>
                  <a:schemeClr val="bg1"/>
                </a:solidFill>
                <a:latin typeface="ff-enzo-web"/>
              </a:rPr>
              <a:t>– a lot of positive feedback.</a:t>
            </a:r>
          </a:p>
          <a:p>
            <a:pPr algn="ctr"/>
            <a:endParaRPr lang="lv-LV" b="1" dirty="0">
              <a:solidFill>
                <a:schemeClr val="bg1"/>
              </a:solidFill>
              <a:latin typeface="ff-enzo-web"/>
            </a:endParaRPr>
          </a:p>
          <a:p>
            <a:pPr algn="ctr"/>
            <a:r>
              <a:rPr lang="lv-LV" b="1" dirty="0" smtClean="0">
                <a:solidFill>
                  <a:schemeClr val="bg1"/>
                </a:solidFill>
                <a:latin typeface="ff-enzo-web"/>
              </a:rPr>
              <a:t>At the same time </a:t>
            </a:r>
            <a:r>
              <a:rPr lang="en-US" b="1" dirty="0" smtClean="0">
                <a:solidFill>
                  <a:schemeClr val="bg1"/>
                </a:solidFill>
                <a:latin typeface="ff-enzo-web"/>
              </a:rPr>
              <a:t>there were people who did not appreciate this art object, especially at the beginning</a:t>
            </a:r>
            <a:r>
              <a:rPr lang="lv-LV" b="1" dirty="0" smtClean="0">
                <a:solidFill>
                  <a:schemeClr val="bg1"/>
                </a:solidFill>
                <a:latin typeface="ff-enzo-web"/>
              </a:rPr>
              <a:t> before it was decorated by locals (they said that its too dark, grey and depressing).</a:t>
            </a:r>
          </a:p>
          <a:p>
            <a:pPr algn="ctr"/>
            <a:endParaRPr lang="lv-LV" b="1" dirty="0">
              <a:solidFill>
                <a:schemeClr val="bg1"/>
              </a:solidFill>
              <a:latin typeface="ff-enzo-web"/>
            </a:endParaRPr>
          </a:p>
          <a:p>
            <a:pPr algn="ctr"/>
            <a:r>
              <a:rPr lang="lv-LV" i="1" dirty="0" smtClean="0">
                <a:solidFill>
                  <a:schemeClr val="bg1"/>
                </a:solidFill>
                <a:latin typeface="ff-enzo-web"/>
              </a:rPr>
              <a:t>Also swear words were written on it – some locals complained.</a:t>
            </a:r>
            <a:endParaRPr lang="en-US" i="1" dirty="0" smtClean="0">
              <a:solidFill>
                <a:schemeClr val="bg1"/>
              </a:solidFill>
              <a:latin typeface="ff-enzo-web"/>
            </a:endParaRPr>
          </a:p>
          <a:p>
            <a:pPr algn="ctr"/>
            <a:r>
              <a:rPr lang="lv-LV" i="1" dirty="0" smtClean="0">
                <a:solidFill>
                  <a:schemeClr val="bg1"/>
                </a:solidFill>
                <a:latin typeface="ff-enzo-web"/>
              </a:rPr>
              <a:t> </a:t>
            </a:r>
            <a:endParaRPr lang="en-US" i="1" dirty="0">
              <a:solidFill>
                <a:schemeClr val="bg1"/>
              </a:solidFill>
              <a:effectLst/>
              <a:latin typeface="ff-enzo-web"/>
            </a:endParaRPr>
          </a:p>
        </p:txBody>
      </p:sp>
      <p:pic>
        <p:nvPicPr>
          <p:cNvPr id="2" name="Picture 1"/>
          <p:cNvPicPr>
            <a:picLocks noChangeAspect="1"/>
          </p:cNvPicPr>
          <p:nvPr/>
        </p:nvPicPr>
        <p:blipFill>
          <a:blip r:embed="rId3"/>
          <a:stretch>
            <a:fillRect/>
          </a:stretch>
        </p:blipFill>
        <p:spPr>
          <a:xfrm>
            <a:off x="9773029" y="200295"/>
            <a:ext cx="1939772" cy="1608101"/>
          </a:xfrm>
          <a:prstGeom prst="rect">
            <a:avLst/>
          </a:prstGeom>
        </p:spPr>
      </p:pic>
      <p:pic>
        <p:nvPicPr>
          <p:cNvPr id="5" name="Picture 4"/>
          <p:cNvPicPr>
            <a:picLocks noChangeAspect="1"/>
          </p:cNvPicPr>
          <p:nvPr/>
        </p:nvPicPr>
        <p:blipFill>
          <a:blip r:embed="rId4"/>
          <a:stretch>
            <a:fillRect/>
          </a:stretch>
        </p:blipFill>
        <p:spPr>
          <a:xfrm>
            <a:off x="5592765" y="1482854"/>
            <a:ext cx="4180264" cy="2172328"/>
          </a:xfrm>
          <a:prstGeom prst="rect">
            <a:avLst/>
          </a:prstGeom>
        </p:spPr>
      </p:pic>
      <p:pic>
        <p:nvPicPr>
          <p:cNvPr id="8" name="Picture 7"/>
          <p:cNvPicPr>
            <a:picLocks noChangeAspect="1"/>
          </p:cNvPicPr>
          <p:nvPr/>
        </p:nvPicPr>
        <p:blipFill>
          <a:blip r:embed="rId5"/>
          <a:stretch>
            <a:fillRect/>
          </a:stretch>
        </p:blipFill>
        <p:spPr>
          <a:xfrm>
            <a:off x="330996" y="3382766"/>
            <a:ext cx="6200434" cy="3268035"/>
          </a:xfrm>
          <a:prstGeom prst="rect">
            <a:avLst/>
          </a:prstGeom>
        </p:spPr>
      </p:pic>
      <p:pic>
        <p:nvPicPr>
          <p:cNvPr id="9" name="Picture 8"/>
          <p:cNvPicPr>
            <a:picLocks noChangeAspect="1"/>
          </p:cNvPicPr>
          <p:nvPr/>
        </p:nvPicPr>
        <p:blipFill>
          <a:blip r:embed="rId6"/>
          <a:stretch>
            <a:fillRect/>
          </a:stretch>
        </p:blipFill>
        <p:spPr>
          <a:xfrm>
            <a:off x="662858" y="1749683"/>
            <a:ext cx="3662399" cy="2372457"/>
          </a:xfrm>
          <a:prstGeom prst="rect">
            <a:avLst/>
          </a:prstGeom>
        </p:spPr>
      </p:pic>
    </p:spTree>
    <p:extLst>
      <p:ext uri="{BB962C8B-B14F-4D97-AF65-F5344CB8AC3E}">
        <p14:creationId xmlns:p14="http://schemas.microsoft.com/office/powerpoint/2010/main" val="2796844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48"/>
        <p:cNvGrpSpPr/>
        <p:nvPr/>
      </p:nvGrpSpPr>
      <p:grpSpPr>
        <a:xfrm>
          <a:off x="0" y="0"/>
          <a:ext cx="0" cy="0"/>
          <a:chOff x="0" y="0"/>
          <a:chExt cx="0" cy="0"/>
        </a:xfrm>
      </p:grpSpPr>
      <p:grpSp>
        <p:nvGrpSpPr>
          <p:cNvPr id="4" name="Группа 3"/>
          <p:cNvGrpSpPr/>
          <p:nvPr/>
        </p:nvGrpSpPr>
        <p:grpSpPr>
          <a:xfrm>
            <a:off x="4285353" y="207378"/>
            <a:ext cx="7906647" cy="6208283"/>
            <a:chOff x="7757495" y="491252"/>
            <a:chExt cx="11861800" cy="9313862"/>
          </a:xfrm>
          <a:solidFill>
            <a:schemeClr val="bg1">
              <a:lumMod val="20000"/>
              <a:lumOff val="80000"/>
            </a:schemeClr>
          </a:solidFill>
        </p:grpSpPr>
        <p:sp>
          <p:nvSpPr>
            <p:cNvPr id="120" name="Freeform 5"/>
            <p:cNvSpPr>
              <a:spLocks noEditPoints="1"/>
            </p:cNvSpPr>
            <p:nvPr/>
          </p:nvSpPr>
          <p:spPr bwMode="auto">
            <a:xfrm>
              <a:off x="14161470" y="6411039"/>
              <a:ext cx="2473325" cy="1651000"/>
            </a:xfrm>
            <a:custGeom>
              <a:avLst/>
              <a:gdLst>
                <a:gd name="T0" fmla="*/ 4357 w 4674"/>
                <a:gd name="T1" fmla="*/ 1057 h 3120"/>
                <a:gd name="T2" fmla="*/ 4053 w 4674"/>
                <a:gd name="T3" fmla="*/ 952 h 3120"/>
                <a:gd name="T4" fmla="*/ 3689 w 4674"/>
                <a:gd name="T5" fmla="*/ 859 h 3120"/>
                <a:gd name="T6" fmla="*/ 3438 w 4674"/>
                <a:gd name="T7" fmla="*/ 657 h 3120"/>
                <a:gd name="T8" fmla="*/ 3238 w 4674"/>
                <a:gd name="T9" fmla="*/ 478 h 3120"/>
                <a:gd name="T10" fmla="*/ 3153 w 4674"/>
                <a:gd name="T11" fmla="*/ 279 h 3120"/>
                <a:gd name="T12" fmla="*/ 3026 w 4674"/>
                <a:gd name="T13" fmla="*/ 5 h 3120"/>
                <a:gd name="T14" fmla="*/ 2653 w 4674"/>
                <a:gd name="T15" fmla="*/ 50 h 3120"/>
                <a:gd name="T16" fmla="*/ 2274 w 4674"/>
                <a:gd name="T17" fmla="*/ 155 h 3120"/>
                <a:gd name="T18" fmla="*/ 2187 w 4674"/>
                <a:gd name="T19" fmla="*/ 280 h 3120"/>
                <a:gd name="T20" fmla="*/ 2206 w 4674"/>
                <a:gd name="T21" fmla="*/ 419 h 3120"/>
                <a:gd name="T22" fmla="*/ 2000 w 4674"/>
                <a:gd name="T23" fmla="*/ 392 h 3120"/>
                <a:gd name="T24" fmla="*/ 1745 w 4674"/>
                <a:gd name="T25" fmla="*/ 339 h 3120"/>
                <a:gd name="T26" fmla="*/ 1514 w 4674"/>
                <a:gd name="T27" fmla="*/ 340 h 3120"/>
                <a:gd name="T28" fmla="*/ 1310 w 4674"/>
                <a:gd name="T29" fmla="*/ 268 h 3120"/>
                <a:gd name="T30" fmla="*/ 388 w 4674"/>
                <a:gd name="T31" fmla="*/ 310 h 3120"/>
                <a:gd name="T32" fmla="*/ 469 w 4674"/>
                <a:gd name="T33" fmla="*/ 573 h 3120"/>
                <a:gd name="T34" fmla="*/ 402 w 4674"/>
                <a:gd name="T35" fmla="*/ 828 h 3120"/>
                <a:gd name="T36" fmla="*/ 143 w 4674"/>
                <a:gd name="T37" fmla="*/ 1312 h 3120"/>
                <a:gd name="T38" fmla="*/ 70 w 4674"/>
                <a:gd name="T39" fmla="*/ 1424 h 3120"/>
                <a:gd name="T40" fmla="*/ 57 w 4674"/>
                <a:gd name="T41" fmla="*/ 1673 h 3120"/>
                <a:gd name="T42" fmla="*/ 221 w 4674"/>
                <a:gd name="T43" fmla="*/ 1772 h 3120"/>
                <a:gd name="T44" fmla="*/ 522 w 4674"/>
                <a:gd name="T45" fmla="*/ 1800 h 3120"/>
                <a:gd name="T46" fmla="*/ 1056 w 4674"/>
                <a:gd name="T47" fmla="*/ 1753 h 3120"/>
                <a:gd name="T48" fmla="*/ 1257 w 4674"/>
                <a:gd name="T49" fmla="*/ 1629 h 3120"/>
                <a:gd name="T50" fmla="*/ 1547 w 4674"/>
                <a:gd name="T51" fmla="*/ 1657 h 3120"/>
                <a:gd name="T52" fmla="*/ 1694 w 4674"/>
                <a:gd name="T53" fmla="*/ 1716 h 3120"/>
                <a:gd name="T54" fmla="*/ 1821 w 4674"/>
                <a:gd name="T55" fmla="*/ 1928 h 3120"/>
                <a:gd name="T56" fmla="*/ 1921 w 4674"/>
                <a:gd name="T57" fmla="*/ 2069 h 3120"/>
                <a:gd name="T58" fmla="*/ 2016 w 4674"/>
                <a:gd name="T59" fmla="*/ 2221 h 3120"/>
                <a:gd name="T60" fmla="*/ 1995 w 4674"/>
                <a:gd name="T61" fmla="*/ 2399 h 3120"/>
                <a:gd name="T62" fmla="*/ 1853 w 4674"/>
                <a:gd name="T63" fmla="*/ 2377 h 3120"/>
                <a:gd name="T64" fmla="*/ 1715 w 4674"/>
                <a:gd name="T65" fmla="*/ 2574 h 3120"/>
                <a:gd name="T66" fmla="*/ 1576 w 4674"/>
                <a:gd name="T67" fmla="*/ 2728 h 3120"/>
                <a:gd name="T68" fmla="*/ 1827 w 4674"/>
                <a:gd name="T69" fmla="*/ 2751 h 3120"/>
                <a:gd name="T70" fmla="*/ 1977 w 4674"/>
                <a:gd name="T71" fmla="*/ 2730 h 3120"/>
                <a:gd name="T72" fmla="*/ 1949 w 4674"/>
                <a:gd name="T73" fmla="*/ 2606 h 3120"/>
                <a:gd name="T74" fmla="*/ 2009 w 4674"/>
                <a:gd name="T75" fmla="*/ 2614 h 3120"/>
                <a:gd name="T76" fmla="*/ 2167 w 4674"/>
                <a:gd name="T77" fmla="*/ 2496 h 3120"/>
                <a:gd name="T78" fmla="*/ 2366 w 4674"/>
                <a:gd name="T79" fmla="*/ 2295 h 3120"/>
                <a:gd name="T80" fmla="*/ 2429 w 4674"/>
                <a:gd name="T81" fmla="*/ 2290 h 3120"/>
                <a:gd name="T82" fmla="*/ 2520 w 4674"/>
                <a:gd name="T83" fmla="*/ 2109 h 3120"/>
                <a:gd name="T84" fmla="*/ 2548 w 4674"/>
                <a:gd name="T85" fmla="*/ 2253 h 3120"/>
                <a:gd name="T86" fmla="*/ 2523 w 4674"/>
                <a:gd name="T87" fmla="*/ 2332 h 3120"/>
                <a:gd name="T88" fmla="*/ 2529 w 4674"/>
                <a:gd name="T89" fmla="*/ 2406 h 3120"/>
                <a:gd name="T90" fmla="*/ 2849 w 4674"/>
                <a:gd name="T91" fmla="*/ 2475 h 3120"/>
                <a:gd name="T92" fmla="*/ 2981 w 4674"/>
                <a:gd name="T93" fmla="*/ 2529 h 3120"/>
                <a:gd name="T94" fmla="*/ 2859 w 4674"/>
                <a:gd name="T95" fmla="*/ 2608 h 3120"/>
                <a:gd name="T96" fmla="*/ 2835 w 4674"/>
                <a:gd name="T97" fmla="*/ 2793 h 3120"/>
                <a:gd name="T98" fmla="*/ 2953 w 4674"/>
                <a:gd name="T99" fmla="*/ 3030 h 3120"/>
                <a:gd name="T100" fmla="*/ 3145 w 4674"/>
                <a:gd name="T101" fmla="*/ 3065 h 3120"/>
                <a:gd name="T102" fmla="*/ 3396 w 4674"/>
                <a:gd name="T103" fmla="*/ 2922 h 3120"/>
                <a:gd name="T104" fmla="*/ 3665 w 4674"/>
                <a:gd name="T105" fmla="*/ 2879 h 3120"/>
                <a:gd name="T106" fmla="*/ 3673 w 4674"/>
                <a:gd name="T107" fmla="*/ 2731 h 3120"/>
                <a:gd name="T108" fmla="*/ 3289 w 4674"/>
                <a:gd name="T109" fmla="*/ 2472 h 3120"/>
                <a:gd name="T110" fmla="*/ 3425 w 4674"/>
                <a:gd name="T111" fmla="*/ 2391 h 3120"/>
                <a:gd name="T112" fmla="*/ 3655 w 4674"/>
                <a:gd name="T113" fmla="*/ 2285 h 3120"/>
                <a:gd name="T114" fmla="*/ 3816 w 4674"/>
                <a:gd name="T115" fmla="*/ 2225 h 3120"/>
                <a:gd name="T116" fmla="*/ 4192 w 4674"/>
                <a:gd name="T117" fmla="*/ 2053 h 3120"/>
                <a:gd name="T118" fmla="*/ 4529 w 4674"/>
                <a:gd name="T119" fmla="*/ 1832 h 3120"/>
                <a:gd name="T120" fmla="*/ 4591 w 4674"/>
                <a:gd name="T121" fmla="*/ 1573 h 3120"/>
                <a:gd name="T122" fmla="*/ 4552 w 4674"/>
                <a:gd name="T123" fmla="*/ 1394 h 3120"/>
                <a:gd name="T124" fmla="*/ 2814 w 4674"/>
                <a:gd name="T125" fmla="*/ 251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74" h="3120">
                  <a:moveTo>
                    <a:pt x="4671" y="1238"/>
                  </a:moveTo>
                  <a:lnTo>
                    <a:pt x="4658" y="1224"/>
                  </a:lnTo>
                  <a:lnTo>
                    <a:pt x="4648" y="1207"/>
                  </a:lnTo>
                  <a:lnTo>
                    <a:pt x="4643" y="1196"/>
                  </a:lnTo>
                  <a:lnTo>
                    <a:pt x="4641" y="1183"/>
                  </a:lnTo>
                  <a:lnTo>
                    <a:pt x="4647" y="1171"/>
                  </a:lnTo>
                  <a:lnTo>
                    <a:pt x="4651" y="1165"/>
                  </a:lnTo>
                  <a:lnTo>
                    <a:pt x="4661" y="1159"/>
                  </a:lnTo>
                  <a:lnTo>
                    <a:pt x="4665" y="1154"/>
                  </a:lnTo>
                  <a:lnTo>
                    <a:pt x="4667" y="1147"/>
                  </a:lnTo>
                  <a:lnTo>
                    <a:pt x="4664" y="1143"/>
                  </a:lnTo>
                  <a:lnTo>
                    <a:pt x="4662" y="1141"/>
                  </a:lnTo>
                  <a:lnTo>
                    <a:pt x="4637" y="1136"/>
                  </a:lnTo>
                  <a:lnTo>
                    <a:pt x="4632" y="1134"/>
                  </a:lnTo>
                  <a:lnTo>
                    <a:pt x="4626" y="1137"/>
                  </a:lnTo>
                  <a:lnTo>
                    <a:pt x="4611" y="1152"/>
                  </a:lnTo>
                  <a:lnTo>
                    <a:pt x="4604" y="1157"/>
                  </a:lnTo>
                  <a:lnTo>
                    <a:pt x="4597" y="1159"/>
                  </a:lnTo>
                  <a:lnTo>
                    <a:pt x="4588" y="1161"/>
                  </a:lnTo>
                  <a:lnTo>
                    <a:pt x="4581" y="1161"/>
                  </a:lnTo>
                  <a:lnTo>
                    <a:pt x="4576" y="1158"/>
                  </a:lnTo>
                  <a:lnTo>
                    <a:pt x="4563" y="1145"/>
                  </a:lnTo>
                  <a:lnTo>
                    <a:pt x="4552" y="1141"/>
                  </a:lnTo>
                  <a:lnTo>
                    <a:pt x="4543" y="1138"/>
                  </a:lnTo>
                  <a:lnTo>
                    <a:pt x="4535" y="1133"/>
                  </a:lnTo>
                  <a:lnTo>
                    <a:pt x="4528" y="1119"/>
                  </a:lnTo>
                  <a:lnTo>
                    <a:pt x="4524" y="1102"/>
                  </a:lnTo>
                  <a:lnTo>
                    <a:pt x="4521" y="1092"/>
                  </a:lnTo>
                  <a:lnTo>
                    <a:pt x="4518" y="1088"/>
                  </a:lnTo>
                  <a:lnTo>
                    <a:pt x="4503" y="1086"/>
                  </a:lnTo>
                  <a:lnTo>
                    <a:pt x="4497" y="1085"/>
                  </a:lnTo>
                  <a:lnTo>
                    <a:pt x="4489" y="1078"/>
                  </a:lnTo>
                  <a:lnTo>
                    <a:pt x="4479" y="1081"/>
                  </a:lnTo>
                  <a:lnTo>
                    <a:pt x="4469" y="1085"/>
                  </a:lnTo>
                  <a:lnTo>
                    <a:pt x="4458" y="1088"/>
                  </a:lnTo>
                  <a:lnTo>
                    <a:pt x="4448" y="1085"/>
                  </a:lnTo>
                  <a:lnTo>
                    <a:pt x="4441" y="1081"/>
                  </a:lnTo>
                  <a:lnTo>
                    <a:pt x="4435" y="1072"/>
                  </a:lnTo>
                  <a:lnTo>
                    <a:pt x="4420" y="1035"/>
                  </a:lnTo>
                  <a:lnTo>
                    <a:pt x="4420" y="1035"/>
                  </a:lnTo>
                  <a:lnTo>
                    <a:pt x="4413" y="1029"/>
                  </a:lnTo>
                  <a:lnTo>
                    <a:pt x="4403" y="1032"/>
                  </a:lnTo>
                  <a:lnTo>
                    <a:pt x="4399" y="1037"/>
                  </a:lnTo>
                  <a:lnTo>
                    <a:pt x="4391" y="1050"/>
                  </a:lnTo>
                  <a:lnTo>
                    <a:pt x="4386" y="1054"/>
                  </a:lnTo>
                  <a:lnTo>
                    <a:pt x="4382" y="1056"/>
                  </a:lnTo>
                  <a:lnTo>
                    <a:pt x="4357" y="1057"/>
                  </a:lnTo>
                  <a:lnTo>
                    <a:pt x="4350" y="1050"/>
                  </a:lnTo>
                  <a:lnTo>
                    <a:pt x="4344" y="1040"/>
                  </a:lnTo>
                  <a:lnTo>
                    <a:pt x="4335" y="1032"/>
                  </a:lnTo>
                  <a:lnTo>
                    <a:pt x="4308" y="1023"/>
                  </a:lnTo>
                  <a:lnTo>
                    <a:pt x="4293" y="1012"/>
                  </a:lnTo>
                  <a:lnTo>
                    <a:pt x="4291" y="1011"/>
                  </a:lnTo>
                  <a:lnTo>
                    <a:pt x="4290" y="1007"/>
                  </a:lnTo>
                  <a:lnTo>
                    <a:pt x="4288" y="1001"/>
                  </a:lnTo>
                  <a:lnTo>
                    <a:pt x="4285" y="993"/>
                  </a:lnTo>
                  <a:lnTo>
                    <a:pt x="4287" y="991"/>
                  </a:lnTo>
                  <a:lnTo>
                    <a:pt x="4285" y="993"/>
                  </a:lnTo>
                  <a:lnTo>
                    <a:pt x="4280" y="995"/>
                  </a:lnTo>
                  <a:lnTo>
                    <a:pt x="4277" y="997"/>
                  </a:lnTo>
                  <a:lnTo>
                    <a:pt x="4274" y="998"/>
                  </a:lnTo>
                  <a:lnTo>
                    <a:pt x="4262" y="995"/>
                  </a:lnTo>
                  <a:lnTo>
                    <a:pt x="4243" y="998"/>
                  </a:lnTo>
                  <a:lnTo>
                    <a:pt x="4234" y="995"/>
                  </a:lnTo>
                  <a:lnTo>
                    <a:pt x="4228" y="991"/>
                  </a:lnTo>
                  <a:lnTo>
                    <a:pt x="4222" y="990"/>
                  </a:lnTo>
                  <a:lnTo>
                    <a:pt x="4211" y="988"/>
                  </a:lnTo>
                  <a:lnTo>
                    <a:pt x="4206" y="986"/>
                  </a:lnTo>
                  <a:lnTo>
                    <a:pt x="4203" y="981"/>
                  </a:lnTo>
                  <a:lnTo>
                    <a:pt x="4196" y="957"/>
                  </a:lnTo>
                  <a:lnTo>
                    <a:pt x="4192" y="953"/>
                  </a:lnTo>
                  <a:lnTo>
                    <a:pt x="4187" y="952"/>
                  </a:lnTo>
                  <a:lnTo>
                    <a:pt x="4180" y="953"/>
                  </a:lnTo>
                  <a:lnTo>
                    <a:pt x="4164" y="952"/>
                  </a:lnTo>
                  <a:lnTo>
                    <a:pt x="4159" y="953"/>
                  </a:lnTo>
                  <a:lnTo>
                    <a:pt x="4157" y="966"/>
                  </a:lnTo>
                  <a:lnTo>
                    <a:pt x="4158" y="984"/>
                  </a:lnTo>
                  <a:lnTo>
                    <a:pt x="4157" y="1001"/>
                  </a:lnTo>
                  <a:lnTo>
                    <a:pt x="4145" y="1011"/>
                  </a:lnTo>
                  <a:lnTo>
                    <a:pt x="4143" y="1009"/>
                  </a:lnTo>
                  <a:lnTo>
                    <a:pt x="4137" y="1007"/>
                  </a:lnTo>
                  <a:lnTo>
                    <a:pt x="4134" y="1007"/>
                  </a:lnTo>
                  <a:lnTo>
                    <a:pt x="4131" y="1007"/>
                  </a:lnTo>
                  <a:lnTo>
                    <a:pt x="4120" y="1014"/>
                  </a:lnTo>
                  <a:lnTo>
                    <a:pt x="4115" y="1018"/>
                  </a:lnTo>
                  <a:lnTo>
                    <a:pt x="4113" y="1015"/>
                  </a:lnTo>
                  <a:lnTo>
                    <a:pt x="4113" y="1009"/>
                  </a:lnTo>
                  <a:lnTo>
                    <a:pt x="4109" y="1002"/>
                  </a:lnTo>
                  <a:lnTo>
                    <a:pt x="4109" y="1001"/>
                  </a:lnTo>
                  <a:lnTo>
                    <a:pt x="4101" y="987"/>
                  </a:lnTo>
                  <a:lnTo>
                    <a:pt x="4092" y="976"/>
                  </a:lnTo>
                  <a:lnTo>
                    <a:pt x="4084" y="969"/>
                  </a:lnTo>
                  <a:lnTo>
                    <a:pt x="4073" y="962"/>
                  </a:lnTo>
                  <a:lnTo>
                    <a:pt x="4053" y="952"/>
                  </a:lnTo>
                  <a:lnTo>
                    <a:pt x="4043" y="946"/>
                  </a:lnTo>
                  <a:lnTo>
                    <a:pt x="4018" y="907"/>
                  </a:lnTo>
                  <a:lnTo>
                    <a:pt x="4010" y="899"/>
                  </a:lnTo>
                  <a:lnTo>
                    <a:pt x="4008" y="896"/>
                  </a:lnTo>
                  <a:lnTo>
                    <a:pt x="4007" y="892"/>
                  </a:lnTo>
                  <a:lnTo>
                    <a:pt x="4008" y="887"/>
                  </a:lnTo>
                  <a:lnTo>
                    <a:pt x="4011" y="878"/>
                  </a:lnTo>
                  <a:lnTo>
                    <a:pt x="4010" y="861"/>
                  </a:lnTo>
                  <a:lnTo>
                    <a:pt x="4002" y="851"/>
                  </a:lnTo>
                  <a:lnTo>
                    <a:pt x="3979" y="840"/>
                  </a:lnTo>
                  <a:lnTo>
                    <a:pt x="3974" y="830"/>
                  </a:lnTo>
                  <a:lnTo>
                    <a:pt x="3972" y="816"/>
                  </a:lnTo>
                  <a:lnTo>
                    <a:pt x="3967" y="806"/>
                  </a:lnTo>
                  <a:lnTo>
                    <a:pt x="3962" y="803"/>
                  </a:lnTo>
                  <a:lnTo>
                    <a:pt x="3937" y="806"/>
                  </a:lnTo>
                  <a:lnTo>
                    <a:pt x="3928" y="810"/>
                  </a:lnTo>
                  <a:lnTo>
                    <a:pt x="3913" y="826"/>
                  </a:lnTo>
                  <a:lnTo>
                    <a:pt x="3906" y="831"/>
                  </a:lnTo>
                  <a:lnTo>
                    <a:pt x="3868" y="842"/>
                  </a:lnTo>
                  <a:lnTo>
                    <a:pt x="3850" y="840"/>
                  </a:lnTo>
                  <a:lnTo>
                    <a:pt x="3833" y="841"/>
                  </a:lnTo>
                  <a:lnTo>
                    <a:pt x="3815" y="847"/>
                  </a:lnTo>
                  <a:lnTo>
                    <a:pt x="3773" y="872"/>
                  </a:lnTo>
                  <a:lnTo>
                    <a:pt x="3769" y="876"/>
                  </a:lnTo>
                  <a:lnTo>
                    <a:pt x="3767" y="879"/>
                  </a:lnTo>
                  <a:lnTo>
                    <a:pt x="3763" y="887"/>
                  </a:lnTo>
                  <a:lnTo>
                    <a:pt x="3760" y="892"/>
                  </a:lnTo>
                  <a:lnTo>
                    <a:pt x="3756" y="894"/>
                  </a:lnTo>
                  <a:lnTo>
                    <a:pt x="3749" y="896"/>
                  </a:lnTo>
                  <a:lnTo>
                    <a:pt x="3743" y="894"/>
                  </a:lnTo>
                  <a:lnTo>
                    <a:pt x="3738" y="892"/>
                  </a:lnTo>
                  <a:lnTo>
                    <a:pt x="3734" y="889"/>
                  </a:lnTo>
                  <a:lnTo>
                    <a:pt x="3734" y="886"/>
                  </a:lnTo>
                  <a:lnTo>
                    <a:pt x="3734" y="882"/>
                  </a:lnTo>
                  <a:lnTo>
                    <a:pt x="3735" y="872"/>
                  </a:lnTo>
                  <a:lnTo>
                    <a:pt x="3735" y="871"/>
                  </a:lnTo>
                  <a:lnTo>
                    <a:pt x="3735" y="869"/>
                  </a:lnTo>
                  <a:lnTo>
                    <a:pt x="3731" y="866"/>
                  </a:lnTo>
                  <a:lnTo>
                    <a:pt x="3728" y="866"/>
                  </a:lnTo>
                  <a:lnTo>
                    <a:pt x="3719" y="865"/>
                  </a:lnTo>
                  <a:lnTo>
                    <a:pt x="3712" y="859"/>
                  </a:lnTo>
                  <a:lnTo>
                    <a:pt x="3707" y="858"/>
                  </a:lnTo>
                  <a:lnTo>
                    <a:pt x="3701" y="855"/>
                  </a:lnTo>
                  <a:lnTo>
                    <a:pt x="3698" y="854"/>
                  </a:lnTo>
                  <a:lnTo>
                    <a:pt x="3696" y="854"/>
                  </a:lnTo>
                  <a:lnTo>
                    <a:pt x="3694" y="855"/>
                  </a:lnTo>
                  <a:lnTo>
                    <a:pt x="3689" y="859"/>
                  </a:lnTo>
                  <a:lnTo>
                    <a:pt x="3683" y="864"/>
                  </a:lnTo>
                  <a:lnTo>
                    <a:pt x="3677" y="866"/>
                  </a:lnTo>
                  <a:lnTo>
                    <a:pt x="3670" y="868"/>
                  </a:lnTo>
                  <a:lnTo>
                    <a:pt x="3665" y="864"/>
                  </a:lnTo>
                  <a:lnTo>
                    <a:pt x="3640" y="823"/>
                  </a:lnTo>
                  <a:lnTo>
                    <a:pt x="3631" y="819"/>
                  </a:lnTo>
                  <a:lnTo>
                    <a:pt x="3630" y="812"/>
                  </a:lnTo>
                  <a:lnTo>
                    <a:pt x="3623" y="807"/>
                  </a:lnTo>
                  <a:lnTo>
                    <a:pt x="3578" y="803"/>
                  </a:lnTo>
                  <a:lnTo>
                    <a:pt x="3553" y="806"/>
                  </a:lnTo>
                  <a:lnTo>
                    <a:pt x="3549" y="809"/>
                  </a:lnTo>
                  <a:lnTo>
                    <a:pt x="3544" y="812"/>
                  </a:lnTo>
                  <a:lnTo>
                    <a:pt x="3540" y="819"/>
                  </a:lnTo>
                  <a:lnTo>
                    <a:pt x="3537" y="821"/>
                  </a:lnTo>
                  <a:lnTo>
                    <a:pt x="3535" y="823"/>
                  </a:lnTo>
                  <a:lnTo>
                    <a:pt x="3529" y="823"/>
                  </a:lnTo>
                  <a:lnTo>
                    <a:pt x="3528" y="823"/>
                  </a:lnTo>
                  <a:lnTo>
                    <a:pt x="3523" y="828"/>
                  </a:lnTo>
                  <a:lnTo>
                    <a:pt x="3521" y="834"/>
                  </a:lnTo>
                  <a:lnTo>
                    <a:pt x="3516" y="838"/>
                  </a:lnTo>
                  <a:lnTo>
                    <a:pt x="3515" y="838"/>
                  </a:lnTo>
                  <a:lnTo>
                    <a:pt x="3511" y="840"/>
                  </a:lnTo>
                  <a:lnTo>
                    <a:pt x="3505" y="840"/>
                  </a:lnTo>
                  <a:lnTo>
                    <a:pt x="3500" y="838"/>
                  </a:lnTo>
                  <a:lnTo>
                    <a:pt x="3494" y="835"/>
                  </a:lnTo>
                  <a:lnTo>
                    <a:pt x="3490" y="833"/>
                  </a:lnTo>
                  <a:lnTo>
                    <a:pt x="3484" y="826"/>
                  </a:lnTo>
                  <a:lnTo>
                    <a:pt x="3483" y="819"/>
                  </a:lnTo>
                  <a:lnTo>
                    <a:pt x="3481" y="812"/>
                  </a:lnTo>
                  <a:lnTo>
                    <a:pt x="3480" y="802"/>
                  </a:lnTo>
                  <a:lnTo>
                    <a:pt x="3476" y="796"/>
                  </a:lnTo>
                  <a:lnTo>
                    <a:pt x="3472" y="792"/>
                  </a:lnTo>
                  <a:lnTo>
                    <a:pt x="3466" y="789"/>
                  </a:lnTo>
                  <a:lnTo>
                    <a:pt x="3460" y="789"/>
                  </a:lnTo>
                  <a:lnTo>
                    <a:pt x="3452" y="785"/>
                  </a:lnTo>
                  <a:lnTo>
                    <a:pt x="3446" y="775"/>
                  </a:lnTo>
                  <a:lnTo>
                    <a:pt x="3434" y="726"/>
                  </a:lnTo>
                  <a:lnTo>
                    <a:pt x="3434" y="720"/>
                  </a:lnTo>
                  <a:lnTo>
                    <a:pt x="3438" y="716"/>
                  </a:lnTo>
                  <a:lnTo>
                    <a:pt x="3458" y="706"/>
                  </a:lnTo>
                  <a:lnTo>
                    <a:pt x="3452" y="699"/>
                  </a:lnTo>
                  <a:lnTo>
                    <a:pt x="3451" y="690"/>
                  </a:lnTo>
                  <a:lnTo>
                    <a:pt x="3452" y="680"/>
                  </a:lnTo>
                  <a:lnTo>
                    <a:pt x="3449" y="669"/>
                  </a:lnTo>
                  <a:lnTo>
                    <a:pt x="3448" y="664"/>
                  </a:lnTo>
                  <a:lnTo>
                    <a:pt x="3445" y="662"/>
                  </a:lnTo>
                  <a:lnTo>
                    <a:pt x="3438" y="657"/>
                  </a:lnTo>
                  <a:lnTo>
                    <a:pt x="3434" y="655"/>
                  </a:lnTo>
                  <a:lnTo>
                    <a:pt x="3434" y="650"/>
                  </a:lnTo>
                  <a:lnTo>
                    <a:pt x="3435" y="645"/>
                  </a:lnTo>
                  <a:lnTo>
                    <a:pt x="3434" y="639"/>
                  </a:lnTo>
                  <a:lnTo>
                    <a:pt x="3432" y="634"/>
                  </a:lnTo>
                  <a:lnTo>
                    <a:pt x="3427" y="627"/>
                  </a:lnTo>
                  <a:lnTo>
                    <a:pt x="3425" y="621"/>
                  </a:lnTo>
                  <a:lnTo>
                    <a:pt x="3424" y="615"/>
                  </a:lnTo>
                  <a:lnTo>
                    <a:pt x="3425" y="610"/>
                  </a:lnTo>
                  <a:lnTo>
                    <a:pt x="3425" y="605"/>
                  </a:lnTo>
                  <a:lnTo>
                    <a:pt x="3421" y="600"/>
                  </a:lnTo>
                  <a:lnTo>
                    <a:pt x="3418" y="598"/>
                  </a:lnTo>
                  <a:lnTo>
                    <a:pt x="3413" y="597"/>
                  </a:lnTo>
                  <a:lnTo>
                    <a:pt x="3410" y="594"/>
                  </a:lnTo>
                  <a:lnTo>
                    <a:pt x="3410" y="590"/>
                  </a:lnTo>
                  <a:lnTo>
                    <a:pt x="3410" y="579"/>
                  </a:lnTo>
                  <a:lnTo>
                    <a:pt x="3408" y="573"/>
                  </a:lnTo>
                  <a:lnTo>
                    <a:pt x="3422" y="570"/>
                  </a:lnTo>
                  <a:lnTo>
                    <a:pt x="3425" y="568"/>
                  </a:lnTo>
                  <a:lnTo>
                    <a:pt x="3428" y="561"/>
                  </a:lnTo>
                  <a:lnTo>
                    <a:pt x="3425" y="555"/>
                  </a:lnTo>
                  <a:lnTo>
                    <a:pt x="3421" y="554"/>
                  </a:lnTo>
                  <a:lnTo>
                    <a:pt x="3415" y="551"/>
                  </a:lnTo>
                  <a:lnTo>
                    <a:pt x="3407" y="551"/>
                  </a:lnTo>
                  <a:lnTo>
                    <a:pt x="3390" y="555"/>
                  </a:lnTo>
                  <a:lnTo>
                    <a:pt x="3380" y="554"/>
                  </a:lnTo>
                  <a:lnTo>
                    <a:pt x="3373" y="547"/>
                  </a:lnTo>
                  <a:lnTo>
                    <a:pt x="3368" y="533"/>
                  </a:lnTo>
                  <a:lnTo>
                    <a:pt x="3362" y="495"/>
                  </a:lnTo>
                  <a:lnTo>
                    <a:pt x="3359" y="489"/>
                  </a:lnTo>
                  <a:lnTo>
                    <a:pt x="3357" y="485"/>
                  </a:lnTo>
                  <a:lnTo>
                    <a:pt x="3351" y="483"/>
                  </a:lnTo>
                  <a:lnTo>
                    <a:pt x="3345" y="483"/>
                  </a:lnTo>
                  <a:lnTo>
                    <a:pt x="3341" y="486"/>
                  </a:lnTo>
                  <a:lnTo>
                    <a:pt x="3336" y="488"/>
                  </a:lnTo>
                  <a:lnTo>
                    <a:pt x="3331" y="485"/>
                  </a:lnTo>
                  <a:lnTo>
                    <a:pt x="3326" y="482"/>
                  </a:lnTo>
                  <a:lnTo>
                    <a:pt x="3322" y="482"/>
                  </a:lnTo>
                  <a:lnTo>
                    <a:pt x="3310" y="489"/>
                  </a:lnTo>
                  <a:lnTo>
                    <a:pt x="3289" y="499"/>
                  </a:lnTo>
                  <a:lnTo>
                    <a:pt x="3271" y="503"/>
                  </a:lnTo>
                  <a:lnTo>
                    <a:pt x="3252" y="502"/>
                  </a:lnTo>
                  <a:lnTo>
                    <a:pt x="3247" y="500"/>
                  </a:lnTo>
                  <a:lnTo>
                    <a:pt x="3243" y="496"/>
                  </a:lnTo>
                  <a:lnTo>
                    <a:pt x="3240" y="491"/>
                  </a:lnTo>
                  <a:lnTo>
                    <a:pt x="3240" y="483"/>
                  </a:lnTo>
                  <a:lnTo>
                    <a:pt x="3238" y="478"/>
                  </a:lnTo>
                  <a:lnTo>
                    <a:pt x="3235" y="474"/>
                  </a:lnTo>
                  <a:lnTo>
                    <a:pt x="3226" y="474"/>
                  </a:lnTo>
                  <a:lnTo>
                    <a:pt x="3210" y="476"/>
                  </a:lnTo>
                  <a:lnTo>
                    <a:pt x="3201" y="474"/>
                  </a:lnTo>
                  <a:lnTo>
                    <a:pt x="3183" y="467"/>
                  </a:lnTo>
                  <a:lnTo>
                    <a:pt x="3173" y="465"/>
                  </a:lnTo>
                  <a:lnTo>
                    <a:pt x="3165" y="467"/>
                  </a:lnTo>
                  <a:lnTo>
                    <a:pt x="3155" y="475"/>
                  </a:lnTo>
                  <a:lnTo>
                    <a:pt x="3149" y="478"/>
                  </a:lnTo>
                  <a:lnTo>
                    <a:pt x="3144" y="476"/>
                  </a:lnTo>
                  <a:lnTo>
                    <a:pt x="3125" y="468"/>
                  </a:lnTo>
                  <a:lnTo>
                    <a:pt x="3139" y="458"/>
                  </a:lnTo>
                  <a:lnTo>
                    <a:pt x="3151" y="447"/>
                  </a:lnTo>
                  <a:lnTo>
                    <a:pt x="3156" y="433"/>
                  </a:lnTo>
                  <a:lnTo>
                    <a:pt x="3155" y="419"/>
                  </a:lnTo>
                  <a:lnTo>
                    <a:pt x="3149" y="422"/>
                  </a:lnTo>
                  <a:lnTo>
                    <a:pt x="3145" y="422"/>
                  </a:lnTo>
                  <a:lnTo>
                    <a:pt x="3141" y="420"/>
                  </a:lnTo>
                  <a:lnTo>
                    <a:pt x="3137" y="419"/>
                  </a:lnTo>
                  <a:lnTo>
                    <a:pt x="3132" y="416"/>
                  </a:lnTo>
                  <a:lnTo>
                    <a:pt x="3127" y="412"/>
                  </a:lnTo>
                  <a:lnTo>
                    <a:pt x="3125" y="408"/>
                  </a:lnTo>
                  <a:lnTo>
                    <a:pt x="3124" y="405"/>
                  </a:lnTo>
                  <a:lnTo>
                    <a:pt x="3125" y="402"/>
                  </a:lnTo>
                  <a:lnTo>
                    <a:pt x="3131" y="401"/>
                  </a:lnTo>
                  <a:lnTo>
                    <a:pt x="3132" y="398"/>
                  </a:lnTo>
                  <a:lnTo>
                    <a:pt x="3134" y="394"/>
                  </a:lnTo>
                  <a:lnTo>
                    <a:pt x="3132" y="391"/>
                  </a:lnTo>
                  <a:lnTo>
                    <a:pt x="3132" y="387"/>
                  </a:lnTo>
                  <a:lnTo>
                    <a:pt x="3132" y="383"/>
                  </a:lnTo>
                  <a:lnTo>
                    <a:pt x="3132" y="378"/>
                  </a:lnTo>
                  <a:lnTo>
                    <a:pt x="3135" y="371"/>
                  </a:lnTo>
                  <a:lnTo>
                    <a:pt x="3135" y="367"/>
                  </a:lnTo>
                  <a:lnTo>
                    <a:pt x="3135" y="357"/>
                  </a:lnTo>
                  <a:lnTo>
                    <a:pt x="3132" y="350"/>
                  </a:lnTo>
                  <a:lnTo>
                    <a:pt x="3130" y="345"/>
                  </a:lnTo>
                  <a:lnTo>
                    <a:pt x="3118" y="332"/>
                  </a:lnTo>
                  <a:lnTo>
                    <a:pt x="3117" y="329"/>
                  </a:lnTo>
                  <a:lnTo>
                    <a:pt x="3116" y="325"/>
                  </a:lnTo>
                  <a:lnTo>
                    <a:pt x="3114" y="317"/>
                  </a:lnTo>
                  <a:lnTo>
                    <a:pt x="3113" y="314"/>
                  </a:lnTo>
                  <a:lnTo>
                    <a:pt x="3110" y="311"/>
                  </a:lnTo>
                  <a:lnTo>
                    <a:pt x="3100" y="308"/>
                  </a:lnTo>
                  <a:lnTo>
                    <a:pt x="3097" y="304"/>
                  </a:lnTo>
                  <a:lnTo>
                    <a:pt x="3100" y="294"/>
                  </a:lnTo>
                  <a:lnTo>
                    <a:pt x="3110" y="289"/>
                  </a:lnTo>
                  <a:lnTo>
                    <a:pt x="3153" y="279"/>
                  </a:lnTo>
                  <a:lnTo>
                    <a:pt x="3169" y="279"/>
                  </a:lnTo>
                  <a:lnTo>
                    <a:pt x="3175" y="277"/>
                  </a:lnTo>
                  <a:lnTo>
                    <a:pt x="3184" y="265"/>
                  </a:lnTo>
                  <a:lnTo>
                    <a:pt x="3184" y="248"/>
                  </a:lnTo>
                  <a:lnTo>
                    <a:pt x="3177" y="231"/>
                  </a:lnTo>
                  <a:lnTo>
                    <a:pt x="3173" y="228"/>
                  </a:lnTo>
                  <a:lnTo>
                    <a:pt x="3167" y="221"/>
                  </a:lnTo>
                  <a:lnTo>
                    <a:pt x="3162" y="217"/>
                  </a:lnTo>
                  <a:lnTo>
                    <a:pt x="3153" y="207"/>
                  </a:lnTo>
                  <a:lnTo>
                    <a:pt x="3148" y="204"/>
                  </a:lnTo>
                  <a:lnTo>
                    <a:pt x="3145" y="204"/>
                  </a:lnTo>
                  <a:lnTo>
                    <a:pt x="3141" y="207"/>
                  </a:lnTo>
                  <a:lnTo>
                    <a:pt x="3138" y="206"/>
                  </a:lnTo>
                  <a:lnTo>
                    <a:pt x="3138" y="204"/>
                  </a:lnTo>
                  <a:lnTo>
                    <a:pt x="3137" y="199"/>
                  </a:lnTo>
                  <a:lnTo>
                    <a:pt x="3137" y="197"/>
                  </a:lnTo>
                  <a:lnTo>
                    <a:pt x="3134" y="196"/>
                  </a:lnTo>
                  <a:lnTo>
                    <a:pt x="3131" y="193"/>
                  </a:lnTo>
                  <a:lnTo>
                    <a:pt x="3130" y="192"/>
                  </a:lnTo>
                  <a:lnTo>
                    <a:pt x="3120" y="179"/>
                  </a:lnTo>
                  <a:lnTo>
                    <a:pt x="3114" y="175"/>
                  </a:lnTo>
                  <a:lnTo>
                    <a:pt x="3102" y="175"/>
                  </a:lnTo>
                  <a:lnTo>
                    <a:pt x="3102" y="171"/>
                  </a:lnTo>
                  <a:lnTo>
                    <a:pt x="3104" y="165"/>
                  </a:lnTo>
                  <a:lnTo>
                    <a:pt x="3103" y="158"/>
                  </a:lnTo>
                  <a:lnTo>
                    <a:pt x="3097" y="150"/>
                  </a:lnTo>
                  <a:lnTo>
                    <a:pt x="3095" y="141"/>
                  </a:lnTo>
                  <a:lnTo>
                    <a:pt x="3093" y="134"/>
                  </a:lnTo>
                  <a:lnTo>
                    <a:pt x="3092" y="120"/>
                  </a:lnTo>
                  <a:lnTo>
                    <a:pt x="3092" y="113"/>
                  </a:lnTo>
                  <a:lnTo>
                    <a:pt x="3092" y="110"/>
                  </a:lnTo>
                  <a:lnTo>
                    <a:pt x="3096" y="101"/>
                  </a:lnTo>
                  <a:lnTo>
                    <a:pt x="3096" y="96"/>
                  </a:lnTo>
                  <a:lnTo>
                    <a:pt x="3095" y="92"/>
                  </a:lnTo>
                  <a:lnTo>
                    <a:pt x="3093" y="88"/>
                  </a:lnTo>
                  <a:lnTo>
                    <a:pt x="3092" y="84"/>
                  </a:lnTo>
                  <a:lnTo>
                    <a:pt x="3086" y="77"/>
                  </a:lnTo>
                  <a:lnTo>
                    <a:pt x="3082" y="71"/>
                  </a:lnTo>
                  <a:lnTo>
                    <a:pt x="3065" y="60"/>
                  </a:lnTo>
                  <a:lnTo>
                    <a:pt x="3062" y="56"/>
                  </a:lnTo>
                  <a:lnTo>
                    <a:pt x="3055" y="42"/>
                  </a:lnTo>
                  <a:lnTo>
                    <a:pt x="3051" y="35"/>
                  </a:lnTo>
                  <a:lnTo>
                    <a:pt x="3040" y="28"/>
                  </a:lnTo>
                  <a:lnTo>
                    <a:pt x="3034" y="22"/>
                  </a:lnTo>
                  <a:lnTo>
                    <a:pt x="3032" y="15"/>
                  </a:lnTo>
                  <a:lnTo>
                    <a:pt x="3029" y="10"/>
                  </a:lnTo>
                  <a:lnTo>
                    <a:pt x="3026" y="5"/>
                  </a:lnTo>
                  <a:lnTo>
                    <a:pt x="3019" y="3"/>
                  </a:lnTo>
                  <a:lnTo>
                    <a:pt x="3008" y="3"/>
                  </a:lnTo>
                  <a:lnTo>
                    <a:pt x="2995" y="5"/>
                  </a:lnTo>
                  <a:lnTo>
                    <a:pt x="2973" y="15"/>
                  </a:lnTo>
                  <a:lnTo>
                    <a:pt x="2956" y="33"/>
                  </a:lnTo>
                  <a:lnTo>
                    <a:pt x="2950" y="33"/>
                  </a:lnTo>
                  <a:lnTo>
                    <a:pt x="2945" y="28"/>
                  </a:lnTo>
                  <a:lnTo>
                    <a:pt x="2948" y="11"/>
                  </a:lnTo>
                  <a:lnTo>
                    <a:pt x="2942" y="4"/>
                  </a:lnTo>
                  <a:lnTo>
                    <a:pt x="2938" y="5"/>
                  </a:lnTo>
                  <a:lnTo>
                    <a:pt x="2935" y="10"/>
                  </a:lnTo>
                  <a:lnTo>
                    <a:pt x="2931" y="12"/>
                  </a:lnTo>
                  <a:lnTo>
                    <a:pt x="2927" y="12"/>
                  </a:lnTo>
                  <a:lnTo>
                    <a:pt x="2922" y="10"/>
                  </a:lnTo>
                  <a:lnTo>
                    <a:pt x="2921" y="10"/>
                  </a:lnTo>
                  <a:lnTo>
                    <a:pt x="2915" y="5"/>
                  </a:lnTo>
                  <a:lnTo>
                    <a:pt x="2911" y="4"/>
                  </a:lnTo>
                  <a:lnTo>
                    <a:pt x="2894" y="4"/>
                  </a:lnTo>
                  <a:lnTo>
                    <a:pt x="2869" y="0"/>
                  </a:lnTo>
                  <a:lnTo>
                    <a:pt x="2865" y="0"/>
                  </a:lnTo>
                  <a:lnTo>
                    <a:pt x="2861" y="3"/>
                  </a:lnTo>
                  <a:lnTo>
                    <a:pt x="2854" y="11"/>
                  </a:lnTo>
                  <a:lnTo>
                    <a:pt x="2851" y="15"/>
                  </a:lnTo>
                  <a:lnTo>
                    <a:pt x="2845" y="17"/>
                  </a:lnTo>
                  <a:lnTo>
                    <a:pt x="2842" y="18"/>
                  </a:lnTo>
                  <a:lnTo>
                    <a:pt x="2840" y="24"/>
                  </a:lnTo>
                  <a:lnTo>
                    <a:pt x="2838" y="26"/>
                  </a:lnTo>
                  <a:lnTo>
                    <a:pt x="2835" y="26"/>
                  </a:lnTo>
                  <a:lnTo>
                    <a:pt x="2833" y="25"/>
                  </a:lnTo>
                  <a:lnTo>
                    <a:pt x="2830" y="25"/>
                  </a:lnTo>
                  <a:lnTo>
                    <a:pt x="2826" y="26"/>
                  </a:lnTo>
                  <a:lnTo>
                    <a:pt x="2799" y="50"/>
                  </a:lnTo>
                  <a:lnTo>
                    <a:pt x="2793" y="53"/>
                  </a:lnTo>
                  <a:lnTo>
                    <a:pt x="2789" y="53"/>
                  </a:lnTo>
                  <a:lnTo>
                    <a:pt x="2781" y="46"/>
                  </a:lnTo>
                  <a:lnTo>
                    <a:pt x="2777" y="45"/>
                  </a:lnTo>
                  <a:lnTo>
                    <a:pt x="2770" y="45"/>
                  </a:lnTo>
                  <a:lnTo>
                    <a:pt x="2754" y="49"/>
                  </a:lnTo>
                  <a:lnTo>
                    <a:pt x="2746" y="49"/>
                  </a:lnTo>
                  <a:lnTo>
                    <a:pt x="2695" y="22"/>
                  </a:lnTo>
                  <a:lnTo>
                    <a:pt x="2683" y="25"/>
                  </a:lnTo>
                  <a:lnTo>
                    <a:pt x="2660" y="17"/>
                  </a:lnTo>
                  <a:lnTo>
                    <a:pt x="2651" y="19"/>
                  </a:lnTo>
                  <a:lnTo>
                    <a:pt x="2646" y="33"/>
                  </a:lnTo>
                  <a:lnTo>
                    <a:pt x="2648" y="39"/>
                  </a:lnTo>
                  <a:lnTo>
                    <a:pt x="2652" y="47"/>
                  </a:lnTo>
                  <a:lnTo>
                    <a:pt x="2653" y="50"/>
                  </a:lnTo>
                  <a:lnTo>
                    <a:pt x="2652" y="56"/>
                  </a:lnTo>
                  <a:lnTo>
                    <a:pt x="2649" y="59"/>
                  </a:lnTo>
                  <a:lnTo>
                    <a:pt x="2646" y="60"/>
                  </a:lnTo>
                  <a:lnTo>
                    <a:pt x="2644" y="63"/>
                  </a:lnTo>
                  <a:lnTo>
                    <a:pt x="2641" y="70"/>
                  </a:lnTo>
                  <a:lnTo>
                    <a:pt x="2638" y="95"/>
                  </a:lnTo>
                  <a:lnTo>
                    <a:pt x="2631" y="112"/>
                  </a:lnTo>
                  <a:lnTo>
                    <a:pt x="2618" y="120"/>
                  </a:lnTo>
                  <a:lnTo>
                    <a:pt x="2583" y="137"/>
                  </a:lnTo>
                  <a:lnTo>
                    <a:pt x="2578" y="139"/>
                  </a:lnTo>
                  <a:lnTo>
                    <a:pt x="2562" y="134"/>
                  </a:lnTo>
                  <a:lnTo>
                    <a:pt x="2554" y="134"/>
                  </a:lnTo>
                  <a:lnTo>
                    <a:pt x="2540" y="141"/>
                  </a:lnTo>
                  <a:lnTo>
                    <a:pt x="2536" y="143"/>
                  </a:lnTo>
                  <a:lnTo>
                    <a:pt x="2530" y="140"/>
                  </a:lnTo>
                  <a:lnTo>
                    <a:pt x="2529" y="133"/>
                  </a:lnTo>
                  <a:lnTo>
                    <a:pt x="2529" y="126"/>
                  </a:lnTo>
                  <a:lnTo>
                    <a:pt x="2527" y="119"/>
                  </a:lnTo>
                  <a:lnTo>
                    <a:pt x="2522" y="113"/>
                  </a:lnTo>
                  <a:lnTo>
                    <a:pt x="2513" y="110"/>
                  </a:lnTo>
                  <a:lnTo>
                    <a:pt x="2496" y="112"/>
                  </a:lnTo>
                  <a:lnTo>
                    <a:pt x="2467" y="115"/>
                  </a:lnTo>
                  <a:lnTo>
                    <a:pt x="2422" y="105"/>
                  </a:lnTo>
                  <a:lnTo>
                    <a:pt x="2398" y="105"/>
                  </a:lnTo>
                  <a:lnTo>
                    <a:pt x="2377" y="113"/>
                  </a:lnTo>
                  <a:lnTo>
                    <a:pt x="2373" y="120"/>
                  </a:lnTo>
                  <a:lnTo>
                    <a:pt x="2369" y="129"/>
                  </a:lnTo>
                  <a:lnTo>
                    <a:pt x="2365" y="136"/>
                  </a:lnTo>
                  <a:lnTo>
                    <a:pt x="2358" y="139"/>
                  </a:lnTo>
                  <a:lnTo>
                    <a:pt x="2352" y="137"/>
                  </a:lnTo>
                  <a:lnTo>
                    <a:pt x="2340" y="126"/>
                  </a:lnTo>
                  <a:lnTo>
                    <a:pt x="2334" y="123"/>
                  </a:lnTo>
                  <a:lnTo>
                    <a:pt x="2324" y="122"/>
                  </a:lnTo>
                  <a:lnTo>
                    <a:pt x="2289" y="123"/>
                  </a:lnTo>
                  <a:lnTo>
                    <a:pt x="2282" y="126"/>
                  </a:lnTo>
                  <a:lnTo>
                    <a:pt x="2278" y="130"/>
                  </a:lnTo>
                  <a:lnTo>
                    <a:pt x="2279" y="137"/>
                  </a:lnTo>
                  <a:lnTo>
                    <a:pt x="2278" y="140"/>
                  </a:lnTo>
                  <a:lnTo>
                    <a:pt x="2278" y="141"/>
                  </a:lnTo>
                  <a:lnTo>
                    <a:pt x="2276" y="143"/>
                  </a:lnTo>
                  <a:lnTo>
                    <a:pt x="2276" y="146"/>
                  </a:lnTo>
                  <a:lnTo>
                    <a:pt x="2283" y="147"/>
                  </a:lnTo>
                  <a:lnTo>
                    <a:pt x="2286" y="153"/>
                  </a:lnTo>
                  <a:lnTo>
                    <a:pt x="2283" y="158"/>
                  </a:lnTo>
                  <a:lnTo>
                    <a:pt x="2276" y="158"/>
                  </a:lnTo>
                  <a:lnTo>
                    <a:pt x="2275" y="155"/>
                  </a:lnTo>
                  <a:lnTo>
                    <a:pt x="2274" y="155"/>
                  </a:lnTo>
                  <a:lnTo>
                    <a:pt x="2272" y="155"/>
                  </a:lnTo>
                  <a:lnTo>
                    <a:pt x="2269" y="157"/>
                  </a:lnTo>
                  <a:lnTo>
                    <a:pt x="2268" y="160"/>
                  </a:lnTo>
                  <a:lnTo>
                    <a:pt x="2268" y="162"/>
                  </a:lnTo>
                  <a:lnTo>
                    <a:pt x="2268" y="165"/>
                  </a:lnTo>
                  <a:lnTo>
                    <a:pt x="2268" y="167"/>
                  </a:lnTo>
                  <a:lnTo>
                    <a:pt x="2265" y="169"/>
                  </a:lnTo>
                  <a:lnTo>
                    <a:pt x="2262" y="172"/>
                  </a:lnTo>
                  <a:lnTo>
                    <a:pt x="2258" y="175"/>
                  </a:lnTo>
                  <a:lnTo>
                    <a:pt x="2255" y="178"/>
                  </a:lnTo>
                  <a:lnTo>
                    <a:pt x="2248" y="181"/>
                  </a:lnTo>
                  <a:lnTo>
                    <a:pt x="2247" y="182"/>
                  </a:lnTo>
                  <a:lnTo>
                    <a:pt x="2248" y="185"/>
                  </a:lnTo>
                  <a:lnTo>
                    <a:pt x="2250" y="186"/>
                  </a:lnTo>
                  <a:lnTo>
                    <a:pt x="2250" y="189"/>
                  </a:lnTo>
                  <a:lnTo>
                    <a:pt x="2246" y="195"/>
                  </a:lnTo>
                  <a:lnTo>
                    <a:pt x="2244" y="196"/>
                  </a:lnTo>
                  <a:lnTo>
                    <a:pt x="2241" y="197"/>
                  </a:lnTo>
                  <a:lnTo>
                    <a:pt x="2234" y="197"/>
                  </a:lnTo>
                  <a:lnTo>
                    <a:pt x="2232" y="197"/>
                  </a:lnTo>
                  <a:lnTo>
                    <a:pt x="2232" y="200"/>
                  </a:lnTo>
                  <a:lnTo>
                    <a:pt x="2230" y="204"/>
                  </a:lnTo>
                  <a:lnTo>
                    <a:pt x="2230" y="207"/>
                  </a:lnTo>
                  <a:lnTo>
                    <a:pt x="2225" y="211"/>
                  </a:lnTo>
                  <a:lnTo>
                    <a:pt x="2223" y="214"/>
                  </a:lnTo>
                  <a:lnTo>
                    <a:pt x="2222" y="216"/>
                  </a:lnTo>
                  <a:lnTo>
                    <a:pt x="2220" y="217"/>
                  </a:lnTo>
                  <a:lnTo>
                    <a:pt x="2219" y="218"/>
                  </a:lnTo>
                  <a:lnTo>
                    <a:pt x="2213" y="227"/>
                  </a:lnTo>
                  <a:lnTo>
                    <a:pt x="2212" y="230"/>
                  </a:lnTo>
                  <a:lnTo>
                    <a:pt x="2211" y="231"/>
                  </a:lnTo>
                  <a:lnTo>
                    <a:pt x="2212" y="232"/>
                  </a:lnTo>
                  <a:lnTo>
                    <a:pt x="2213" y="237"/>
                  </a:lnTo>
                  <a:lnTo>
                    <a:pt x="2213" y="242"/>
                  </a:lnTo>
                  <a:lnTo>
                    <a:pt x="2209" y="248"/>
                  </a:lnTo>
                  <a:lnTo>
                    <a:pt x="2204" y="251"/>
                  </a:lnTo>
                  <a:lnTo>
                    <a:pt x="2199" y="255"/>
                  </a:lnTo>
                  <a:lnTo>
                    <a:pt x="2205" y="258"/>
                  </a:lnTo>
                  <a:lnTo>
                    <a:pt x="2208" y="258"/>
                  </a:lnTo>
                  <a:lnTo>
                    <a:pt x="2208" y="261"/>
                  </a:lnTo>
                  <a:lnTo>
                    <a:pt x="2204" y="265"/>
                  </a:lnTo>
                  <a:lnTo>
                    <a:pt x="2204" y="269"/>
                  </a:lnTo>
                  <a:lnTo>
                    <a:pt x="2204" y="275"/>
                  </a:lnTo>
                  <a:lnTo>
                    <a:pt x="2202" y="279"/>
                  </a:lnTo>
                  <a:lnTo>
                    <a:pt x="2199" y="279"/>
                  </a:lnTo>
                  <a:lnTo>
                    <a:pt x="2191" y="280"/>
                  </a:lnTo>
                  <a:lnTo>
                    <a:pt x="2187" y="280"/>
                  </a:lnTo>
                  <a:lnTo>
                    <a:pt x="2190" y="286"/>
                  </a:lnTo>
                  <a:lnTo>
                    <a:pt x="2185" y="296"/>
                  </a:lnTo>
                  <a:lnTo>
                    <a:pt x="2187" y="301"/>
                  </a:lnTo>
                  <a:lnTo>
                    <a:pt x="2185" y="303"/>
                  </a:lnTo>
                  <a:lnTo>
                    <a:pt x="2184" y="305"/>
                  </a:lnTo>
                  <a:lnTo>
                    <a:pt x="2183" y="307"/>
                  </a:lnTo>
                  <a:lnTo>
                    <a:pt x="2183" y="308"/>
                  </a:lnTo>
                  <a:lnTo>
                    <a:pt x="2184" y="312"/>
                  </a:lnTo>
                  <a:lnTo>
                    <a:pt x="2181" y="314"/>
                  </a:lnTo>
                  <a:lnTo>
                    <a:pt x="2173" y="321"/>
                  </a:lnTo>
                  <a:lnTo>
                    <a:pt x="2173" y="324"/>
                  </a:lnTo>
                  <a:lnTo>
                    <a:pt x="2178" y="328"/>
                  </a:lnTo>
                  <a:lnTo>
                    <a:pt x="2180" y="329"/>
                  </a:lnTo>
                  <a:lnTo>
                    <a:pt x="2180" y="332"/>
                  </a:lnTo>
                  <a:lnTo>
                    <a:pt x="2178" y="333"/>
                  </a:lnTo>
                  <a:lnTo>
                    <a:pt x="2177" y="333"/>
                  </a:lnTo>
                  <a:lnTo>
                    <a:pt x="2177" y="335"/>
                  </a:lnTo>
                  <a:lnTo>
                    <a:pt x="2176" y="335"/>
                  </a:lnTo>
                  <a:lnTo>
                    <a:pt x="2176" y="338"/>
                  </a:lnTo>
                  <a:lnTo>
                    <a:pt x="2178" y="342"/>
                  </a:lnTo>
                  <a:lnTo>
                    <a:pt x="2187" y="345"/>
                  </a:lnTo>
                  <a:lnTo>
                    <a:pt x="2191" y="346"/>
                  </a:lnTo>
                  <a:lnTo>
                    <a:pt x="2190" y="352"/>
                  </a:lnTo>
                  <a:lnTo>
                    <a:pt x="2188" y="353"/>
                  </a:lnTo>
                  <a:lnTo>
                    <a:pt x="2185" y="354"/>
                  </a:lnTo>
                  <a:lnTo>
                    <a:pt x="2188" y="357"/>
                  </a:lnTo>
                  <a:lnTo>
                    <a:pt x="2191" y="360"/>
                  </a:lnTo>
                  <a:lnTo>
                    <a:pt x="2192" y="363"/>
                  </a:lnTo>
                  <a:lnTo>
                    <a:pt x="2191" y="367"/>
                  </a:lnTo>
                  <a:lnTo>
                    <a:pt x="2192" y="371"/>
                  </a:lnTo>
                  <a:lnTo>
                    <a:pt x="2195" y="374"/>
                  </a:lnTo>
                  <a:lnTo>
                    <a:pt x="2197" y="377"/>
                  </a:lnTo>
                  <a:lnTo>
                    <a:pt x="2199" y="378"/>
                  </a:lnTo>
                  <a:lnTo>
                    <a:pt x="2199" y="381"/>
                  </a:lnTo>
                  <a:lnTo>
                    <a:pt x="2197" y="380"/>
                  </a:lnTo>
                  <a:lnTo>
                    <a:pt x="2194" y="381"/>
                  </a:lnTo>
                  <a:lnTo>
                    <a:pt x="2191" y="384"/>
                  </a:lnTo>
                  <a:lnTo>
                    <a:pt x="2191" y="390"/>
                  </a:lnTo>
                  <a:lnTo>
                    <a:pt x="2192" y="394"/>
                  </a:lnTo>
                  <a:lnTo>
                    <a:pt x="2194" y="395"/>
                  </a:lnTo>
                  <a:lnTo>
                    <a:pt x="2197" y="395"/>
                  </a:lnTo>
                  <a:lnTo>
                    <a:pt x="2199" y="398"/>
                  </a:lnTo>
                  <a:lnTo>
                    <a:pt x="2201" y="401"/>
                  </a:lnTo>
                  <a:lnTo>
                    <a:pt x="2204" y="412"/>
                  </a:lnTo>
                  <a:lnTo>
                    <a:pt x="2205" y="415"/>
                  </a:lnTo>
                  <a:lnTo>
                    <a:pt x="2206" y="416"/>
                  </a:lnTo>
                  <a:lnTo>
                    <a:pt x="2206" y="419"/>
                  </a:lnTo>
                  <a:lnTo>
                    <a:pt x="2204" y="420"/>
                  </a:lnTo>
                  <a:lnTo>
                    <a:pt x="2205" y="432"/>
                  </a:lnTo>
                  <a:lnTo>
                    <a:pt x="2198" y="440"/>
                  </a:lnTo>
                  <a:lnTo>
                    <a:pt x="2190" y="446"/>
                  </a:lnTo>
                  <a:lnTo>
                    <a:pt x="2190" y="451"/>
                  </a:lnTo>
                  <a:lnTo>
                    <a:pt x="2184" y="460"/>
                  </a:lnTo>
                  <a:lnTo>
                    <a:pt x="2184" y="461"/>
                  </a:lnTo>
                  <a:lnTo>
                    <a:pt x="2184" y="471"/>
                  </a:lnTo>
                  <a:lnTo>
                    <a:pt x="2184" y="471"/>
                  </a:lnTo>
                  <a:lnTo>
                    <a:pt x="2183" y="474"/>
                  </a:lnTo>
                  <a:lnTo>
                    <a:pt x="2180" y="474"/>
                  </a:lnTo>
                  <a:lnTo>
                    <a:pt x="2177" y="469"/>
                  </a:lnTo>
                  <a:lnTo>
                    <a:pt x="2174" y="467"/>
                  </a:lnTo>
                  <a:lnTo>
                    <a:pt x="2171" y="464"/>
                  </a:lnTo>
                  <a:lnTo>
                    <a:pt x="2169" y="464"/>
                  </a:lnTo>
                  <a:lnTo>
                    <a:pt x="2164" y="464"/>
                  </a:lnTo>
                  <a:lnTo>
                    <a:pt x="2160" y="462"/>
                  </a:lnTo>
                  <a:lnTo>
                    <a:pt x="2155" y="454"/>
                  </a:lnTo>
                  <a:lnTo>
                    <a:pt x="2150" y="450"/>
                  </a:lnTo>
                  <a:lnTo>
                    <a:pt x="2146" y="450"/>
                  </a:lnTo>
                  <a:lnTo>
                    <a:pt x="2139" y="450"/>
                  </a:lnTo>
                  <a:lnTo>
                    <a:pt x="2135" y="448"/>
                  </a:lnTo>
                  <a:lnTo>
                    <a:pt x="2132" y="444"/>
                  </a:lnTo>
                  <a:lnTo>
                    <a:pt x="2124" y="434"/>
                  </a:lnTo>
                  <a:lnTo>
                    <a:pt x="2122" y="430"/>
                  </a:lnTo>
                  <a:lnTo>
                    <a:pt x="2122" y="430"/>
                  </a:lnTo>
                  <a:lnTo>
                    <a:pt x="2125" y="422"/>
                  </a:lnTo>
                  <a:lnTo>
                    <a:pt x="2125" y="418"/>
                  </a:lnTo>
                  <a:lnTo>
                    <a:pt x="2125" y="413"/>
                  </a:lnTo>
                  <a:lnTo>
                    <a:pt x="2125" y="411"/>
                  </a:lnTo>
                  <a:lnTo>
                    <a:pt x="2124" y="408"/>
                  </a:lnTo>
                  <a:lnTo>
                    <a:pt x="2122" y="405"/>
                  </a:lnTo>
                  <a:lnTo>
                    <a:pt x="2120" y="402"/>
                  </a:lnTo>
                  <a:lnTo>
                    <a:pt x="2106" y="395"/>
                  </a:lnTo>
                  <a:lnTo>
                    <a:pt x="2103" y="391"/>
                  </a:lnTo>
                  <a:lnTo>
                    <a:pt x="2093" y="378"/>
                  </a:lnTo>
                  <a:lnTo>
                    <a:pt x="2086" y="373"/>
                  </a:lnTo>
                  <a:lnTo>
                    <a:pt x="2078" y="370"/>
                  </a:lnTo>
                  <a:lnTo>
                    <a:pt x="2042" y="371"/>
                  </a:lnTo>
                  <a:lnTo>
                    <a:pt x="2035" y="373"/>
                  </a:lnTo>
                  <a:lnTo>
                    <a:pt x="2020" y="381"/>
                  </a:lnTo>
                  <a:lnTo>
                    <a:pt x="2017" y="381"/>
                  </a:lnTo>
                  <a:lnTo>
                    <a:pt x="2013" y="378"/>
                  </a:lnTo>
                  <a:lnTo>
                    <a:pt x="2010" y="378"/>
                  </a:lnTo>
                  <a:lnTo>
                    <a:pt x="2007" y="381"/>
                  </a:lnTo>
                  <a:lnTo>
                    <a:pt x="2002" y="390"/>
                  </a:lnTo>
                  <a:lnTo>
                    <a:pt x="2000" y="392"/>
                  </a:lnTo>
                  <a:lnTo>
                    <a:pt x="1995" y="394"/>
                  </a:lnTo>
                  <a:lnTo>
                    <a:pt x="1971" y="390"/>
                  </a:lnTo>
                  <a:lnTo>
                    <a:pt x="1968" y="384"/>
                  </a:lnTo>
                  <a:lnTo>
                    <a:pt x="1965" y="378"/>
                  </a:lnTo>
                  <a:lnTo>
                    <a:pt x="1961" y="371"/>
                  </a:lnTo>
                  <a:lnTo>
                    <a:pt x="1957" y="367"/>
                  </a:lnTo>
                  <a:lnTo>
                    <a:pt x="1951" y="367"/>
                  </a:lnTo>
                  <a:lnTo>
                    <a:pt x="1946" y="367"/>
                  </a:lnTo>
                  <a:lnTo>
                    <a:pt x="1940" y="370"/>
                  </a:lnTo>
                  <a:lnTo>
                    <a:pt x="1935" y="376"/>
                  </a:lnTo>
                  <a:lnTo>
                    <a:pt x="1932" y="380"/>
                  </a:lnTo>
                  <a:lnTo>
                    <a:pt x="1928" y="385"/>
                  </a:lnTo>
                  <a:lnTo>
                    <a:pt x="1922" y="387"/>
                  </a:lnTo>
                  <a:lnTo>
                    <a:pt x="1915" y="388"/>
                  </a:lnTo>
                  <a:lnTo>
                    <a:pt x="1911" y="390"/>
                  </a:lnTo>
                  <a:lnTo>
                    <a:pt x="1909" y="395"/>
                  </a:lnTo>
                  <a:lnTo>
                    <a:pt x="1905" y="405"/>
                  </a:lnTo>
                  <a:lnTo>
                    <a:pt x="1901" y="412"/>
                  </a:lnTo>
                  <a:lnTo>
                    <a:pt x="1895" y="412"/>
                  </a:lnTo>
                  <a:lnTo>
                    <a:pt x="1884" y="408"/>
                  </a:lnTo>
                  <a:lnTo>
                    <a:pt x="1879" y="409"/>
                  </a:lnTo>
                  <a:lnTo>
                    <a:pt x="1872" y="415"/>
                  </a:lnTo>
                  <a:lnTo>
                    <a:pt x="1869" y="418"/>
                  </a:lnTo>
                  <a:lnTo>
                    <a:pt x="1863" y="420"/>
                  </a:lnTo>
                  <a:lnTo>
                    <a:pt x="1858" y="416"/>
                  </a:lnTo>
                  <a:lnTo>
                    <a:pt x="1855" y="409"/>
                  </a:lnTo>
                  <a:lnTo>
                    <a:pt x="1852" y="399"/>
                  </a:lnTo>
                  <a:lnTo>
                    <a:pt x="1849" y="392"/>
                  </a:lnTo>
                  <a:lnTo>
                    <a:pt x="1844" y="385"/>
                  </a:lnTo>
                  <a:lnTo>
                    <a:pt x="1839" y="383"/>
                  </a:lnTo>
                  <a:lnTo>
                    <a:pt x="1838" y="378"/>
                  </a:lnTo>
                  <a:lnTo>
                    <a:pt x="1841" y="367"/>
                  </a:lnTo>
                  <a:lnTo>
                    <a:pt x="1839" y="356"/>
                  </a:lnTo>
                  <a:lnTo>
                    <a:pt x="1837" y="349"/>
                  </a:lnTo>
                  <a:lnTo>
                    <a:pt x="1827" y="336"/>
                  </a:lnTo>
                  <a:lnTo>
                    <a:pt x="1823" y="321"/>
                  </a:lnTo>
                  <a:lnTo>
                    <a:pt x="1818" y="315"/>
                  </a:lnTo>
                  <a:lnTo>
                    <a:pt x="1813" y="312"/>
                  </a:lnTo>
                  <a:lnTo>
                    <a:pt x="1802" y="310"/>
                  </a:lnTo>
                  <a:lnTo>
                    <a:pt x="1797" y="310"/>
                  </a:lnTo>
                  <a:lnTo>
                    <a:pt x="1792" y="311"/>
                  </a:lnTo>
                  <a:lnTo>
                    <a:pt x="1786" y="317"/>
                  </a:lnTo>
                  <a:lnTo>
                    <a:pt x="1781" y="329"/>
                  </a:lnTo>
                  <a:lnTo>
                    <a:pt x="1775" y="335"/>
                  </a:lnTo>
                  <a:lnTo>
                    <a:pt x="1768" y="338"/>
                  </a:lnTo>
                  <a:lnTo>
                    <a:pt x="1752" y="338"/>
                  </a:lnTo>
                  <a:lnTo>
                    <a:pt x="1745" y="339"/>
                  </a:lnTo>
                  <a:lnTo>
                    <a:pt x="1737" y="343"/>
                  </a:lnTo>
                  <a:lnTo>
                    <a:pt x="1729" y="350"/>
                  </a:lnTo>
                  <a:lnTo>
                    <a:pt x="1722" y="359"/>
                  </a:lnTo>
                  <a:lnTo>
                    <a:pt x="1716" y="371"/>
                  </a:lnTo>
                  <a:lnTo>
                    <a:pt x="1716" y="378"/>
                  </a:lnTo>
                  <a:lnTo>
                    <a:pt x="1716" y="394"/>
                  </a:lnTo>
                  <a:lnTo>
                    <a:pt x="1715" y="399"/>
                  </a:lnTo>
                  <a:lnTo>
                    <a:pt x="1710" y="405"/>
                  </a:lnTo>
                  <a:lnTo>
                    <a:pt x="1708" y="401"/>
                  </a:lnTo>
                  <a:lnTo>
                    <a:pt x="1705" y="392"/>
                  </a:lnTo>
                  <a:lnTo>
                    <a:pt x="1703" y="388"/>
                  </a:lnTo>
                  <a:lnTo>
                    <a:pt x="1701" y="388"/>
                  </a:lnTo>
                  <a:lnTo>
                    <a:pt x="1696" y="390"/>
                  </a:lnTo>
                  <a:lnTo>
                    <a:pt x="1694" y="391"/>
                  </a:lnTo>
                  <a:lnTo>
                    <a:pt x="1689" y="390"/>
                  </a:lnTo>
                  <a:lnTo>
                    <a:pt x="1687" y="385"/>
                  </a:lnTo>
                  <a:lnTo>
                    <a:pt x="1685" y="380"/>
                  </a:lnTo>
                  <a:lnTo>
                    <a:pt x="1681" y="356"/>
                  </a:lnTo>
                  <a:lnTo>
                    <a:pt x="1680" y="347"/>
                  </a:lnTo>
                  <a:lnTo>
                    <a:pt x="1678" y="342"/>
                  </a:lnTo>
                  <a:lnTo>
                    <a:pt x="1671" y="339"/>
                  </a:lnTo>
                  <a:lnTo>
                    <a:pt x="1647" y="333"/>
                  </a:lnTo>
                  <a:lnTo>
                    <a:pt x="1640" y="335"/>
                  </a:lnTo>
                  <a:lnTo>
                    <a:pt x="1633" y="336"/>
                  </a:lnTo>
                  <a:lnTo>
                    <a:pt x="1621" y="345"/>
                  </a:lnTo>
                  <a:lnTo>
                    <a:pt x="1614" y="352"/>
                  </a:lnTo>
                  <a:lnTo>
                    <a:pt x="1611" y="353"/>
                  </a:lnTo>
                  <a:lnTo>
                    <a:pt x="1608" y="352"/>
                  </a:lnTo>
                  <a:lnTo>
                    <a:pt x="1607" y="349"/>
                  </a:lnTo>
                  <a:lnTo>
                    <a:pt x="1604" y="338"/>
                  </a:lnTo>
                  <a:lnTo>
                    <a:pt x="1601" y="333"/>
                  </a:lnTo>
                  <a:lnTo>
                    <a:pt x="1598" y="329"/>
                  </a:lnTo>
                  <a:lnTo>
                    <a:pt x="1591" y="325"/>
                  </a:lnTo>
                  <a:lnTo>
                    <a:pt x="1589" y="322"/>
                  </a:lnTo>
                  <a:lnTo>
                    <a:pt x="1586" y="317"/>
                  </a:lnTo>
                  <a:lnTo>
                    <a:pt x="1586" y="314"/>
                  </a:lnTo>
                  <a:lnTo>
                    <a:pt x="1586" y="310"/>
                  </a:lnTo>
                  <a:lnTo>
                    <a:pt x="1584" y="305"/>
                  </a:lnTo>
                  <a:lnTo>
                    <a:pt x="1580" y="301"/>
                  </a:lnTo>
                  <a:lnTo>
                    <a:pt x="1576" y="301"/>
                  </a:lnTo>
                  <a:lnTo>
                    <a:pt x="1570" y="304"/>
                  </a:lnTo>
                  <a:lnTo>
                    <a:pt x="1565" y="308"/>
                  </a:lnTo>
                  <a:lnTo>
                    <a:pt x="1559" y="317"/>
                  </a:lnTo>
                  <a:lnTo>
                    <a:pt x="1551" y="332"/>
                  </a:lnTo>
                  <a:lnTo>
                    <a:pt x="1544" y="338"/>
                  </a:lnTo>
                  <a:lnTo>
                    <a:pt x="1540" y="340"/>
                  </a:lnTo>
                  <a:lnTo>
                    <a:pt x="1514" y="340"/>
                  </a:lnTo>
                  <a:lnTo>
                    <a:pt x="1509" y="339"/>
                  </a:lnTo>
                  <a:lnTo>
                    <a:pt x="1505" y="336"/>
                  </a:lnTo>
                  <a:lnTo>
                    <a:pt x="1489" y="319"/>
                  </a:lnTo>
                  <a:lnTo>
                    <a:pt x="1483" y="317"/>
                  </a:lnTo>
                  <a:lnTo>
                    <a:pt x="1478" y="317"/>
                  </a:lnTo>
                  <a:lnTo>
                    <a:pt x="1472" y="322"/>
                  </a:lnTo>
                  <a:lnTo>
                    <a:pt x="1469" y="328"/>
                  </a:lnTo>
                  <a:lnTo>
                    <a:pt x="1468" y="336"/>
                  </a:lnTo>
                  <a:lnTo>
                    <a:pt x="1468" y="342"/>
                  </a:lnTo>
                  <a:lnTo>
                    <a:pt x="1468" y="346"/>
                  </a:lnTo>
                  <a:lnTo>
                    <a:pt x="1468" y="352"/>
                  </a:lnTo>
                  <a:lnTo>
                    <a:pt x="1467" y="357"/>
                  </a:lnTo>
                  <a:lnTo>
                    <a:pt x="1465" y="360"/>
                  </a:lnTo>
                  <a:lnTo>
                    <a:pt x="1454" y="376"/>
                  </a:lnTo>
                  <a:lnTo>
                    <a:pt x="1451" y="378"/>
                  </a:lnTo>
                  <a:lnTo>
                    <a:pt x="1447" y="380"/>
                  </a:lnTo>
                  <a:lnTo>
                    <a:pt x="1443" y="377"/>
                  </a:lnTo>
                  <a:lnTo>
                    <a:pt x="1439" y="374"/>
                  </a:lnTo>
                  <a:lnTo>
                    <a:pt x="1436" y="370"/>
                  </a:lnTo>
                  <a:lnTo>
                    <a:pt x="1434" y="369"/>
                  </a:lnTo>
                  <a:lnTo>
                    <a:pt x="1434" y="367"/>
                  </a:lnTo>
                  <a:lnTo>
                    <a:pt x="1443" y="346"/>
                  </a:lnTo>
                  <a:lnTo>
                    <a:pt x="1444" y="335"/>
                  </a:lnTo>
                  <a:lnTo>
                    <a:pt x="1441" y="326"/>
                  </a:lnTo>
                  <a:lnTo>
                    <a:pt x="1437" y="325"/>
                  </a:lnTo>
                  <a:lnTo>
                    <a:pt x="1423" y="324"/>
                  </a:lnTo>
                  <a:lnTo>
                    <a:pt x="1395" y="312"/>
                  </a:lnTo>
                  <a:lnTo>
                    <a:pt x="1395" y="312"/>
                  </a:lnTo>
                  <a:lnTo>
                    <a:pt x="1385" y="312"/>
                  </a:lnTo>
                  <a:lnTo>
                    <a:pt x="1381" y="315"/>
                  </a:lnTo>
                  <a:lnTo>
                    <a:pt x="1374" y="324"/>
                  </a:lnTo>
                  <a:lnTo>
                    <a:pt x="1367" y="326"/>
                  </a:lnTo>
                  <a:lnTo>
                    <a:pt x="1363" y="326"/>
                  </a:lnTo>
                  <a:lnTo>
                    <a:pt x="1348" y="324"/>
                  </a:lnTo>
                  <a:lnTo>
                    <a:pt x="1336" y="326"/>
                  </a:lnTo>
                  <a:lnTo>
                    <a:pt x="1331" y="328"/>
                  </a:lnTo>
                  <a:lnTo>
                    <a:pt x="1328" y="324"/>
                  </a:lnTo>
                  <a:lnTo>
                    <a:pt x="1329" y="317"/>
                  </a:lnTo>
                  <a:lnTo>
                    <a:pt x="1334" y="308"/>
                  </a:lnTo>
                  <a:lnTo>
                    <a:pt x="1334" y="301"/>
                  </a:lnTo>
                  <a:lnTo>
                    <a:pt x="1327" y="300"/>
                  </a:lnTo>
                  <a:lnTo>
                    <a:pt x="1320" y="300"/>
                  </a:lnTo>
                  <a:lnTo>
                    <a:pt x="1314" y="300"/>
                  </a:lnTo>
                  <a:lnTo>
                    <a:pt x="1311" y="296"/>
                  </a:lnTo>
                  <a:lnTo>
                    <a:pt x="1308" y="287"/>
                  </a:lnTo>
                  <a:lnTo>
                    <a:pt x="1308" y="276"/>
                  </a:lnTo>
                  <a:lnTo>
                    <a:pt x="1310" y="268"/>
                  </a:lnTo>
                  <a:lnTo>
                    <a:pt x="1308" y="261"/>
                  </a:lnTo>
                  <a:lnTo>
                    <a:pt x="1301" y="256"/>
                  </a:lnTo>
                  <a:lnTo>
                    <a:pt x="1290" y="255"/>
                  </a:lnTo>
                  <a:lnTo>
                    <a:pt x="1268" y="254"/>
                  </a:lnTo>
                  <a:lnTo>
                    <a:pt x="1241" y="263"/>
                  </a:lnTo>
                  <a:lnTo>
                    <a:pt x="1224" y="261"/>
                  </a:lnTo>
                  <a:lnTo>
                    <a:pt x="1175" y="238"/>
                  </a:lnTo>
                  <a:lnTo>
                    <a:pt x="1118" y="237"/>
                  </a:lnTo>
                  <a:lnTo>
                    <a:pt x="1115" y="234"/>
                  </a:lnTo>
                  <a:lnTo>
                    <a:pt x="1111" y="230"/>
                  </a:lnTo>
                  <a:lnTo>
                    <a:pt x="1111" y="225"/>
                  </a:lnTo>
                  <a:lnTo>
                    <a:pt x="1111" y="223"/>
                  </a:lnTo>
                  <a:lnTo>
                    <a:pt x="1111" y="220"/>
                  </a:lnTo>
                  <a:lnTo>
                    <a:pt x="1108" y="217"/>
                  </a:lnTo>
                  <a:lnTo>
                    <a:pt x="1048" y="216"/>
                  </a:lnTo>
                  <a:lnTo>
                    <a:pt x="1041" y="211"/>
                  </a:lnTo>
                  <a:lnTo>
                    <a:pt x="1024" y="196"/>
                  </a:lnTo>
                  <a:lnTo>
                    <a:pt x="1016" y="195"/>
                  </a:lnTo>
                  <a:lnTo>
                    <a:pt x="997" y="196"/>
                  </a:lnTo>
                  <a:lnTo>
                    <a:pt x="943" y="185"/>
                  </a:lnTo>
                  <a:lnTo>
                    <a:pt x="920" y="189"/>
                  </a:lnTo>
                  <a:lnTo>
                    <a:pt x="885" y="189"/>
                  </a:lnTo>
                  <a:lnTo>
                    <a:pt x="835" y="188"/>
                  </a:lnTo>
                  <a:lnTo>
                    <a:pt x="790" y="176"/>
                  </a:lnTo>
                  <a:lnTo>
                    <a:pt x="779" y="176"/>
                  </a:lnTo>
                  <a:lnTo>
                    <a:pt x="768" y="181"/>
                  </a:lnTo>
                  <a:lnTo>
                    <a:pt x="744" y="193"/>
                  </a:lnTo>
                  <a:lnTo>
                    <a:pt x="671" y="204"/>
                  </a:lnTo>
                  <a:lnTo>
                    <a:pt x="665" y="204"/>
                  </a:lnTo>
                  <a:lnTo>
                    <a:pt x="650" y="200"/>
                  </a:lnTo>
                  <a:lnTo>
                    <a:pt x="585" y="206"/>
                  </a:lnTo>
                  <a:lnTo>
                    <a:pt x="580" y="207"/>
                  </a:lnTo>
                  <a:lnTo>
                    <a:pt x="574" y="213"/>
                  </a:lnTo>
                  <a:lnTo>
                    <a:pt x="564" y="227"/>
                  </a:lnTo>
                  <a:lnTo>
                    <a:pt x="560" y="235"/>
                  </a:lnTo>
                  <a:lnTo>
                    <a:pt x="555" y="263"/>
                  </a:lnTo>
                  <a:lnTo>
                    <a:pt x="548" y="273"/>
                  </a:lnTo>
                  <a:lnTo>
                    <a:pt x="518" y="293"/>
                  </a:lnTo>
                  <a:lnTo>
                    <a:pt x="479" y="328"/>
                  </a:lnTo>
                  <a:lnTo>
                    <a:pt x="469" y="329"/>
                  </a:lnTo>
                  <a:lnTo>
                    <a:pt x="461" y="324"/>
                  </a:lnTo>
                  <a:lnTo>
                    <a:pt x="454" y="314"/>
                  </a:lnTo>
                  <a:lnTo>
                    <a:pt x="444" y="310"/>
                  </a:lnTo>
                  <a:lnTo>
                    <a:pt x="437" y="310"/>
                  </a:lnTo>
                  <a:lnTo>
                    <a:pt x="419" y="304"/>
                  </a:lnTo>
                  <a:lnTo>
                    <a:pt x="413" y="304"/>
                  </a:lnTo>
                  <a:lnTo>
                    <a:pt x="388" y="310"/>
                  </a:lnTo>
                  <a:lnTo>
                    <a:pt x="385" y="312"/>
                  </a:lnTo>
                  <a:lnTo>
                    <a:pt x="382" y="315"/>
                  </a:lnTo>
                  <a:lnTo>
                    <a:pt x="378" y="321"/>
                  </a:lnTo>
                  <a:lnTo>
                    <a:pt x="378" y="324"/>
                  </a:lnTo>
                  <a:lnTo>
                    <a:pt x="380" y="326"/>
                  </a:lnTo>
                  <a:lnTo>
                    <a:pt x="387" y="347"/>
                  </a:lnTo>
                  <a:lnTo>
                    <a:pt x="388" y="352"/>
                  </a:lnTo>
                  <a:lnTo>
                    <a:pt x="387" y="357"/>
                  </a:lnTo>
                  <a:lnTo>
                    <a:pt x="384" y="359"/>
                  </a:lnTo>
                  <a:lnTo>
                    <a:pt x="382" y="357"/>
                  </a:lnTo>
                  <a:lnTo>
                    <a:pt x="382" y="359"/>
                  </a:lnTo>
                  <a:lnTo>
                    <a:pt x="384" y="366"/>
                  </a:lnTo>
                  <a:lnTo>
                    <a:pt x="388" y="369"/>
                  </a:lnTo>
                  <a:lnTo>
                    <a:pt x="392" y="370"/>
                  </a:lnTo>
                  <a:lnTo>
                    <a:pt x="396" y="373"/>
                  </a:lnTo>
                  <a:lnTo>
                    <a:pt x="392" y="381"/>
                  </a:lnTo>
                  <a:lnTo>
                    <a:pt x="394" y="383"/>
                  </a:lnTo>
                  <a:lnTo>
                    <a:pt x="403" y="399"/>
                  </a:lnTo>
                  <a:lnTo>
                    <a:pt x="406" y="404"/>
                  </a:lnTo>
                  <a:lnTo>
                    <a:pt x="402" y="405"/>
                  </a:lnTo>
                  <a:lnTo>
                    <a:pt x="401" y="408"/>
                  </a:lnTo>
                  <a:lnTo>
                    <a:pt x="401" y="412"/>
                  </a:lnTo>
                  <a:lnTo>
                    <a:pt x="402" y="418"/>
                  </a:lnTo>
                  <a:lnTo>
                    <a:pt x="398" y="419"/>
                  </a:lnTo>
                  <a:lnTo>
                    <a:pt x="392" y="425"/>
                  </a:lnTo>
                  <a:lnTo>
                    <a:pt x="389" y="430"/>
                  </a:lnTo>
                  <a:lnTo>
                    <a:pt x="388" y="436"/>
                  </a:lnTo>
                  <a:lnTo>
                    <a:pt x="389" y="446"/>
                  </a:lnTo>
                  <a:lnTo>
                    <a:pt x="394" y="447"/>
                  </a:lnTo>
                  <a:lnTo>
                    <a:pt x="398" y="447"/>
                  </a:lnTo>
                  <a:lnTo>
                    <a:pt x="403" y="450"/>
                  </a:lnTo>
                  <a:lnTo>
                    <a:pt x="417" y="482"/>
                  </a:lnTo>
                  <a:lnTo>
                    <a:pt x="423" y="489"/>
                  </a:lnTo>
                  <a:lnTo>
                    <a:pt x="436" y="498"/>
                  </a:lnTo>
                  <a:lnTo>
                    <a:pt x="448" y="510"/>
                  </a:lnTo>
                  <a:lnTo>
                    <a:pt x="451" y="514"/>
                  </a:lnTo>
                  <a:lnTo>
                    <a:pt x="447" y="517"/>
                  </a:lnTo>
                  <a:lnTo>
                    <a:pt x="447" y="521"/>
                  </a:lnTo>
                  <a:lnTo>
                    <a:pt x="450" y="528"/>
                  </a:lnTo>
                  <a:lnTo>
                    <a:pt x="457" y="540"/>
                  </a:lnTo>
                  <a:lnTo>
                    <a:pt x="459" y="545"/>
                  </a:lnTo>
                  <a:lnTo>
                    <a:pt x="462" y="562"/>
                  </a:lnTo>
                  <a:lnTo>
                    <a:pt x="462" y="565"/>
                  </a:lnTo>
                  <a:lnTo>
                    <a:pt x="461" y="568"/>
                  </a:lnTo>
                  <a:lnTo>
                    <a:pt x="464" y="569"/>
                  </a:lnTo>
                  <a:lnTo>
                    <a:pt x="466" y="570"/>
                  </a:lnTo>
                  <a:lnTo>
                    <a:pt x="469" y="573"/>
                  </a:lnTo>
                  <a:lnTo>
                    <a:pt x="472" y="577"/>
                  </a:lnTo>
                  <a:lnTo>
                    <a:pt x="473" y="580"/>
                  </a:lnTo>
                  <a:lnTo>
                    <a:pt x="473" y="584"/>
                  </a:lnTo>
                  <a:lnTo>
                    <a:pt x="475" y="590"/>
                  </a:lnTo>
                  <a:lnTo>
                    <a:pt x="479" y="597"/>
                  </a:lnTo>
                  <a:lnTo>
                    <a:pt x="496" y="613"/>
                  </a:lnTo>
                  <a:lnTo>
                    <a:pt x="518" y="625"/>
                  </a:lnTo>
                  <a:lnTo>
                    <a:pt x="521" y="629"/>
                  </a:lnTo>
                  <a:lnTo>
                    <a:pt x="518" y="636"/>
                  </a:lnTo>
                  <a:lnTo>
                    <a:pt x="510" y="639"/>
                  </a:lnTo>
                  <a:lnTo>
                    <a:pt x="501" y="639"/>
                  </a:lnTo>
                  <a:lnTo>
                    <a:pt x="496" y="641"/>
                  </a:lnTo>
                  <a:lnTo>
                    <a:pt x="489" y="638"/>
                  </a:lnTo>
                  <a:lnTo>
                    <a:pt x="482" y="638"/>
                  </a:lnTo>
                  <a:lnTo>
                    <a:pt x="476" y="642"/>
                  </a:lnTo>
                  <a:lnTo>
                    <a:pt x="473" y="649"/>
                  </a:lnTo>
                  <a:lnTo>
                    <a:pt x="473" y="657"/>
                  </a:lnTo>
                  <a:lnTo>
                    <a:pt x="478" y="663"/>
                  </a:lnTo>
                  <a:lnTo>
                    <a:pt x="483" y="666"/>
                  </a:lnTo>
                  <a:lnTo>
                    <a:pt x="490" y="666"/>
                  </a:lnTo>
                  <a:lnTo>
                    <a:pt x="490" y="669"/>
                  </a:lnTo>
                  <a:lnTo>
                    <a:pt x="487" y="676"/>
                  </a:lnTo>
                  <a:lnTo>
                    <a:pt x="490" y="683"/>
                  </a:lnTo>
                  <a:lnTo>
                    <a:pt x="499" y="687"/>
                  </a:lnTo>
                  <a:lnTo>
                    <a:pt x="506" y="688"/>
                  </a:lnTo>
                  <a:lnTo>
                    <a:pt x="503" y="698"/>
                  </a:lnTo>
                  <a:lnTo>
                    <a:pt x="506" y="706"/>
                  </a:lnTo>
                  <a:lnTo>
                    <a:pt x="513" y="722"/>
                  </a:lnTo>
                  <a:lnTo>
                    <a:pt x="513" y="722"/>
                  </a:lnTo>
                  <a:lnTo>
                    <a:pt x="506" y="733"/>
                  </a:lnTo>
                  <a:lnTo>
                    <a:pt x="508" y="753"/>
                  </a:lnTo>
                  <a:lnTo>
                    <a:pt x="510" y="757"/>
                  </a:lnTo>
                  <a:lnTo>
                    <a:pt x="511" y="758"/>
                  </a:lnTo>
                  <a:lnTo>
                    <a:pt x="511" y="760"/>
                  </a:lnTo>
                  <a:lnTo>
                    <a:pt x="508" y="764"/>
                  </a:lnTo>
                  <a:lnTo>
                    <a:pt x="503" y="770"/>
                  </a:lnTo>
                  <a:lnTo>
                    <a:pt x="486" y="778"/>
                  </a:lnTo>
                  <a:lnTo>
                    <a:pt x="486" y="784"/>
                  </a:lnTo>
                  <a:lnTo>
                    <a:pt x="486" y="791"/>
                  </a:lnTo>
                  <a:lnTo>
                    <a:pt x="486" y="796"/>
                  </a:lnTo>
                  <a:lnTo>
                    <a:pt x="485" y="800"/>
                  </a:lnTo>
                  <a:lnTo>
                    <a:pt x="479" y="814"/>
                  </a:lnTo>
                  <a:lnTo>
                    <a:pt x="465" y="820"/>
                  </a:lnTo>
                  <a:lnTo>
                    <a:pt x="419" y="820"/>
                  </a:lnTo>
                  <a:lnTo>
                    <a:pt x="409" y="823"/>
                  </a:lnTo>
                  <a:lnTo>
                    <a:pt x="405" y="826"/>
                  </a:lnTo>
                  <a:lnTo>
                    <a:pt x="402" y="828"/>
                  </a:lnTo>
                  <a:lnTo>
                    <a:pt x="399" y="834"/>
                  </a:lnTo>
                  <a:lnTo>
                    <a:pt x="395" y="845"/>
                  </a:lnTo>
                  <a:lnTo>
                    <a:pt x="395" y="847"/>
                  </a:lnTo>
                  <a:lnTo>
                    <a:pt x="392" y="851"/>
                  </a:lnTo>
                  <a:lnTo>
                    <a:pt x="371" y="873"/>
                  </a:lnTo>
                  <a:lnTo>
                    <a:pt x="364" y="880"/>
                  </a:lnTo>
                  <a:lnTo>
                    <a:pt x="364" y="880"/>
                  </a:lnTo>
                  <a:lnTo>
                    <a:pt x="364" y="880"/>
                  </a:lnTo>
                  <a:lnTo>
                    <a:pt x="350" y="890"/>
                  </a:lnTo>
                  <a:lnTo>
                    <a:pt x="337" y="900"/>
                  </a:lnTo>
                  <a:lnTo>
                    <a:pt x="279" y="964"/>
                  </a:lnTo>
                  <a:lnTo>
                    <a:pt x="270" y="976"/>
                  </a:lnTo>
                  <a:lnTo>
                    <a:pt x="262" y="984"/>
                  </a:lnTo>
                  <a:lnTo>
                    <a:pt x="251" y="995"/>
                  </a:lnTo>
                  <a:lnTo>
                    <a:pt x="223" y="1036"/>
                  </a:lnTo>
                  <a:lnTo>
                    <a:pt x="211" y="1047"/>
                  </a:lnTo>
                  <a:lnTo>
                    <a:pt x="210" y="1050"/>
                  </a:lnTo>
                  <a:lnTo>
                    <a:pt x="209" y="1058"/>
                  </a:lnTo>
                  <a:lnTo>
                    <a:pt x="207" y="1061"/>
                  </a:lnTo>
                  <a:lnTo>
                    <a:pt x="204" y="1064"/>
                  </a:lnTo>
                  <a:lnTo>
                    <a:pt x="200" y="1065"/>
                  </a:lnTo>
                  <a:lnTo>
                    <a:pt x="199" y="1067"/>
                  </a:lnTo>
                  <a:lnTo>
                    <a:pt x="196" y="1070"/>
                  </a:lnTo>
                  <a:lnTo>
                    <a:pt x="179" y="1099"/>
                  </a:lnTo>
                  <a:lnTo>
                    <a:pt x="175" y="1103"/>
                  </a:lnTo>
                  <a:lnTo>
                    <a:pt x="172" y="1105"/>
                  </a:lnTo>
                  <a:lnTo>
                    <a:pt x="167" y="1106"/>
                  </a:lnTo>
                  <a:lnTo>
                    <a:pt x="164" y="1109"/>
                  </a:lnTo>
                  <a:lnTo>
                    <a:pt x="162" y="1112"/>
                  </a:lnTo>
                  <a:lnTo>
                    <a:pt x="158" y="1124"/>
                  </a:lnTo>
                  <a:lnTo>
                    <a:pt x="139" y="1151"/>
                  </a:lnTo>
                  <a:lnTo>
                    <a:pt x="132" y="1166"/>
                  </a:lnTo>
                  <a:lnTo>
                    <a:pt x="137" y="1180"/>
                  </a:lnTo>
                  <a:lnTo>
                    <a:pt x="139" y="1186"/>
                  </a:lnTo>
                  <a:lnTo>
                    <a:pt x="140" y="1203"/>
                  </a:lnTo>
                  <a:lnTo>
                    <a:pt x="141" y="1208"/>
                  </a:lnTo>
                  <a:lnTo>
                    <a:pt x="141" y="1210"/>
                  </a:lnTo>
                  <a:lnTo>
                    <a:pt x="146" y="1215"/>
                  </a:lnTo>
                  <a:lnTo>
                    <a:pt x="151" y="1221"/>
                  </a:lnTo>
                  <a:lnTo>
                    <a:pt x="153" y="1224"/>
                  </a:lnTo>
                  <a:lnTo>
                    <a:pt x="153" y="1231"/>
                  </a:lnTo>
                  <a:lnTo>
                    <a:pt x="157" y="1267"/>
                  </a:lnTo>
                  <a:lnTo>
                    <a:pt x="155" y="1273"/>
                  </a:lnTo>
                  <a:lnTo>
                    <a:pt x="151" y="1286"/>
                  </a:lnTo>
                  <a:lnTo>
                    <a:pt x="147" y="1300"/>
                  </a:lnTo>
                  <a:lnTo>
                    <a:pt x="144" y="1308"/>
                  </a:lnTo>
                  <a:lnTo>
                    <a:pt x="143" y="1312"/>
                  </a:lnTo>
                  <a:lnTo>
                    <a:pt x="144" y="1315"/>
                  </a:lnTo>
                  <a:lnTo>
                    <a:pt x="146" y="1314"/>
                  </a:lnTo>
                  <a:lnTo>
                    <a:pt x="148" y="1309"/>
                  </a:lnTo>
                  <a:lnTo>
                    <a:pt x="153" y="1312"/>
                  </a:lnTo>
                  <a:lnTo>
                    <a:pt x="153" y="1312"/>
                  </a:lnTo>
                  <a:lnTo>
                    <a:pt x="151" y="1312"/>
                  </a:lnTo>
                  <a:lnTo>
                    <a:pt x="160" y="1319"/>
                  </a:lnTo>
                  <a:lnTo>
                    <a:pt x="167" y="1329"/>
                  </a:lnTo>
                  <a:lnTo>
                    <a:pt x="172" y="1332"/>
                  </a:lnTo>
                  <a:lnTo>
                    <a:pt x="183" y="1339"/>
                  </a:lnTo>
                  <a:lnTo>
                    <a:pt x="186" y="1343"/>
                  </a:lnTo>
                  <a:lnTo>
                    <a:pt x="186" y="1346"/>
                  </a:lnTo>
                  <a:lnTo>
                    <a:pt x="185" y="1354"/>
                  </a:lnTo>
                  <a:lnTo>
                    <a:pt x="183" y="1358"/>
                  </a:lnTo>
                  <a:lnTo>
                    <a:pt x="185" y="1363"/>
                  </a:lnTo>
                  <a:lnTo>
                    <a:pt x="189" y="1370"/>
                  </a:lnTo>
                  <a:lnTo>
                    <a:pt x="189" y="1371"/>
                  </a:lnTo>
                  <a:lnTo>
                    <a:pt x="190" y="1373"/>
                  </a:lnTo>
                  <a:lnTo>
                    <a:pt x="188" y="1378"/>
                  </a:lnTo>
                  <a:lnTo>
                    <a:pt x="182" y="1377"/>
                  </a:lnTo>
                  <a:lnTo>
                    <a:pt x="176" y="1371"/>
                  </a:lnTo>
                  <a:lnTo>
                    <a:pt x="172" y="1368"/>
                  </a:lnTo>
                  <a:lnTo>
                    <a:pt x="168" y="1368"/>
                  </a:lnTo>
                  <a:lnTo>
                    <a:pt x="164" y="1361"/>
                  </a:lnTo>
                  <a:lnTo>
                    <a:pt x="161" y="1358"/>
                  </a:lnTo>
                  <a:lnTo>
                    <a:pt x="158" y="1358"/>
                  </a:lnTo>
                  <a:lnTo>
                    <a:pt x="153" y="1360"/>
                  </a:lnTo>
                  <a:lnTo>
                    <a:pt x="143" y="1360"/>
                  </a:lnTo>
                  <a:lnTo>
                    <a:pt x="137" y="1360"/>
                  </a:lnTo>
                  <a:lnTo>
                    <a:pt x="132" y="1358"/>
                  </a:lnTo>
                  <a:lnTo>
                    <a:pt x="126" y="1354"/>
                  </a:lnTo>
                  <a:lnTo>
                    <a:pt x="116" y="1344"/>
                  </a:lnTo>
                  <a:lnTo>
                    <a:pt x="111" y="1343"/>
                  </a:lnTo>
                  <a:lnTo>
                    <a:pt x="105" y="1347"/>
                  </a:lnTo>
                  <a:lnTo>
                    <a:pt x="104" y="1354"/>
                  </a:lnTo>
                  <a:lnTo>
                    <a:pt x="101" y="1363"/>
                  </a:lnTo>
                  <a:lnTo>
                    <a:pt x="101" y="1373"/>
                  </a:lnTo>
                  <a:lnTo>
                    <a:pt x="101" y="1380"/>
                  </a:lnTo>
                  <a:lnTo>
                    <a:pt x="97" y="1382"/>
                  </a:lnTo>
                  <a:lnTo>
                    <a:pt x="87" y="1384"/>
                  </a:lnTo>
                  <a:lnTo>
                    <a:pt x="81" y="1388"/>
                  </a:lnTo>
                  <a:lnTo>
                    <a:pt x="75" y="1403"/>
                  </a:lnTo>
                  <a:lnTo>
                    <a:pt x="73" y="1410"/>
                  </a:lnTo>
                  <a:lnTo>
                    <a:pt x="73" y="1413"/>
                  </a:lnTo>
                  <a:lnTo>
                    <a:pt x="73" y="1417"/>
                  </a:lnTo>
                  <a:lnTo>
                    <a:pt x="73" y="1420"/>
                  </a:lnTo>
                  <a:lnTo>
                    <a:pt x="70" y="1424"/>
                  </a:lnTo>
                  <a:lnTo>
                    <a:pt x="63" y="1429"/>
                  </a:lnTo>
                  <a:lnTo>
                    <a:pt x="61" y="1431"/>
                  </a:lnTo>
                  <a:lnTo>
                    <a:pt x="61" y="1433"/>
                  </a:lnTo>
                  <a:lnTo>
                    <a:pt x="59" y="1437"/>
                  </a:lnTo>
                  <a:lnTo>
                    <a:pt x="59" y="1441"/>
                  </a:lnTo>
                  <a:lnTo>
                    <a:pt x="60" y="1444"/>
                  </a:lnTo>
                  <a:lnTo>
                    <a:pt x="60" y="1457"/>
                  </a:lnTo>
                  <a:lnTo>
                    <a:pt x="60" y="1459"/>
                  </a:lnTo>
                  <a:lnTo>
                    <a:pt x="57" y="1464"/>
                  </a:lnTo>
                  <a:lnTo>
                    <a:pt x="56" y="1468"/>
                  </a:lnTo>
                  <a:lnTo>
                    <a:pt x="53" y="1469"/>
                  </a:lnTo>
                  <a:lnTo>
                    <a:pt x="52" y="1472"/>
                  </a:lnTo>
                  <a:lnTo>
                    <a:pt x="50" y="1478"/>
                  </a:lnTo>
                  <a:lnTo>
                    <a:pt x="50" y="1486"/>
                  </a:lnTo>
                  <a:lnTo>
                    <a:pt x="49" y="1495"/>
                  </a:lnTo>
                  <a:lnTo>
                    <a:pt x="46" y="1502"/>
                  </a:lnTo>
                  <a:lnTo>
                    <a:pt x="42" y="1507"/>
                  </a:lnTo>
                  <a:lnTo>
                    <a:pt x="39" y="1509"/>
                  </a:lnTo>
                  <a:lnTo>
                    <a:pt x="32" y="1511"/>
                  </a:lnTo>
                  <a:lnTo>
                    <a:pt x="28" y="1513"/>
                  </a:lnTo>
                  <a:lnTo>
                    <a:pt x="26" y="1516"/>
                  </a:lnTo>
                  <a:lnTo>
                    <a:pt x="24" y="1523"/>
                  </a:lnTo>
                  <a:lnTo>
                    <a:pt x="22" y="1525"/>
                  </a:lnTo>
                  <a:lnTo>
                    <a:pt x="5" y="1539"/>
                  </a:lnTo>
                  <a:lnTo>
                    <a:pt x="1" y="1545"/>
                  </a:lnTo>
                  <a:lnTo>
                    <a:pt x="1" y="1553"/>
                  </a:lnTo>
                  <a:lnTo>
                    <a:pt x="4" y="1569"/>
                  </a:lnTo>
                  <a:lnTo>
                    <a:pt x="3" y="1574"/>
                  </a:lnTo>
                  <a:lnTo>
                    <a:pt x="0" y="1581"/>
                  </a:lnTo>
                  <a:lnTo>
                    <a:pt x="0" y="1610"/>
                  </a:lnTo>
                  <a:lnTo>
                    <a:pt x="5" y="1611"/>
                  </a:lnTo>
                  <a:lnTo>
                    <a:pt x="7" y="1611"/>
                  </a:lnTo>
                  <a:lnTo>
                    <a:pt x="7" y="1611"/>
                  </a:lnTo>
                  <a:lnTo>
                    <a:pt x="10" y="1608"/>
                  </a:lnTo>
                  <a:lnTo>
                    <a:pt x="18" y="1604"/>
                  </a:lnTo>
                  <a:lnTo>
                    <a:pt x="26" y="1605"/>
                  </a:lnTo>
                  <a:lnTo>
                    <a:pt x="36" y="1610"/>
                  </a:lnTo>
                  <a:lnTo>
                    <a:pt x="32" y="1622"/>
                  </a:lnTo>
                  <a:lnTo>
                    <a:pt x="32" y="1628"/>
                  </a:lnTo>
                  <a:lnTo>
                    <a:pt x="39" y="1628"/>
                  </a:lnTo>
                  <a:lnTo>
                    <a:pt x="40" y="1628"/>
                  </a:lnTo>
                  <a:lnTo>
                    <a:pt x="43" y="1631"/>
                  </a:lnTo>
                  <a:lnTo>
                    <a:pt x="43" y="1635"/>
                  </a:lnTo>
                  <a:lnTo>
                    <a:pt x="42" y="1639"/>
                  </a:lnTo>
                  <a:lnTo>
                    <a:pt x="42" y="1645"/>
                  </a:lnTo>
                  <a:lnTo>
                    <a:pt x="45" y="1653"/>
                  </a:lnTo>
                  <a:lnTo>
                    <a:pt x="57" y="1673"/>
                  </a:lnTo>
                  <a:lnTo>
                    <a:pt x="60" y="1674"/>
                  </a:lnTo>
                  <a:lnTo>
                    <a:pt x="61" y="1674"/>
                  </a:lnTo>
                  <a:lnTo>
                    <a:pt x="63" y="1674"/>
                  </a:lnTo>
                  <a:lnTo>
                    <a:pt x="66" y="1673"/>
                  </a:lnTo>
                  <a:lnTo>
                    <a:pt x="67" y="1673"/>
                  </a:lnTo>
                  <a:lnTo>
                    <a:pt x="67" y="1671"/>
                  </a:lnTo>
                  <a:lnTo>
                    <a:pt x="68" y="1673"/>
                  </a:lnTo>
                  <a:lnTo>
                    <a:pt x="74" y="1674"/>
                  </a:lnTo>
                  <a:lnTo>
                    <a:pt x="78" y="1675"/>
                  </a:lnTo>
                  <a:lnTo>
                    <a:pt x="82" y="1674"/>
                  </a:lnTo>
                  <a:lnTo>
                    <a:pt x="87" y="1673"/>
                  </a:lnTo>
                  <a:lnTo>
                    <a:pt x="88" y="1671"/>
                  </a:lnTo>
                  <a:lnTo>
                    <a:pt x="90" y="1673"/>
                  </a:lnTo>
                  <a:lnTo>
                    <a:pt x="90" y="1673"/>
                  </a:lnTo>
                  <a:lnTo>
                    <a:pt x="109" y="1698"/>
                  </a:lnTo>
                  <a:lnTo>
                    <a:pt x="113" y="1706"/>
                  </a:lnTo>
                  <a:lnTo>
                    <a:pt x="116" y="1719"/>
                  </a:lnTo>
                  <a:lnTo>
                    <a:pt x="120" y="1727"/>
                  </a:lnTo>
                  <a:lnTo>
                    <a:pt x="122" y="1729"/>
                  </a:lnTo>
                  <a:lnTo>
                    <a:pt x="123" y="1729"/>
                  </a:lnTo>
                  <a:lnTo>
                    <a:pt x="126" y="1727"/>
                  </a:lnTo>
                  <a:lnTo>
                    <a:pt x="146" y="1727"/>
                  </a:lnTo>
                  <a:lnTo>
                    <a:pt x="150" y="1726"/>
                  </a:lnTo>
                  <a:lnTo>
                    <a:pt x="154" y="1723"/>
                  </a:lnTo>
                  <a:lnTo>
                    <a:pt x="158" y="1722"/>
                  </a:lnTo>
                  <a:lnTo>
                    <a:pt x="162" y="1724"/>
                  </a:lnTo>
                  <a:lnTo>
                    <a:pt x="164" y="1726"/>
                  </a:lnTo>
                  <a:lnTo>
                    <a:pt x="174" y="1731"/>
                  </a:lnTo>
                  <a:lnTo>
                    <a:pt x="181" y="1739"/>
                  </a:lnTo>
                  <a:lnTo>
                    <a:pt x="185" y="1743"/>
                  </a:lnTo>
                  <a:lnTo>
                    <a:pt x="188" y="1748"/>
                  </a:lnTo>
                  <a:lnTo>
                    <a:pt x="189" y="1755"/>
                  </a:lnTo>
                  <a:lnTo>
                    <a:pt x="188" y="1760"/>
                  </a:lnTo>
                  <a:lnTo>
                    <a:pt x="186" y="1764"/>
                  </a:lnTo>
                  <a:lnTo>
                    <a:pt x="186" y="1769"/>
                  </a:lnTo>
                  <a:lnTo>
                    <a:pt x="181" y="1775"/>
                  </a:lnTo>
                  <a:lnTo>
                    <a:pt x="183" y="1779"/>
                  </a:lnTo>
                  <a:lnTo>
                    <a:pt x="193" y="1788"/>
                  </a:lnTo>
                  <a:lnTo>
                    <a:pt x="199" y="1786"/>
                  </a:lnTo>
                  <a:lnTo>
                    <a:pt x="203" y="1782"/>
                  </a:lnTo>
                  <a:lnTo>
                    <a:pt x="204" y="1778"/>
                  </a:lnTo>
                  <a:lnTo>
                    <a:pt x="203" y="1769"/>
                  </a:lnTo>
                  <a:lnTo>
                    <a:pt x="204" y="1765"/>
                  </a:lnTo>
                  <a:lnTo>
                    <a:pt x="209" y="1765"/>
                  </a:lnTo>
                  <a:lnTo>
                    <a:pt x="213" y="1767"/>
                  </a:lnTo>
                  <a:lnTo>
                    <a:pt x="217" y="1769"/>
                  </a:lnTo>
                  <a:lnTo>
                    <a:pt x="221" y="1772"/>
                  </a:lnTo>
                  <a:lnTo>
                    <a:pt x="225" y="1774"/>
                  </a:lnTo>
                  <a:lnTo>
                    <a:pt x="230" y="1772"/>
                  </a:lnTo>
                  <a:lnTo>
                    <a:pt x="241" y="1764"/>
                  </a:lnTo>
                  <a:lnTo>
                    <a:pt x="245" y="1757"/>
                  </a:lnTo>
                  <a:lnTo>
                    <a:pt x="251" y="1739"/>
                  </a:lnTo>
                  <a:lnTo>
                    <a:pt x="255" y="1731"/>
                  </a:lnTo>
                  <a:lnTo>
                    <a:pt x="260" y="1729"/>
                  </a:lnTo>
                  <a:lnTo>
                    <a:pt x="266" y="1730"/>
                  </a:lnTo>
                  <a:lnTo>
                    <a:pt x="284" y="1736"/>
                  </a:lnTo>
                  <a:lnTo>
                    <a:pt x="288" y="1739"/>
                  </a:lnTo>
                  <a:lnTo>
                    <a:pt x="300" y="1753"/>
                  </a:lnTo>
                  <a:lnTo>
                    <a:pt x="312" y="1762"/>
                  </a:lnTo>
                  <a:lnTo>
                    <a:pt x="318" y="1769"/>
                  </a:lnTo>
                  <a:lnTo>
                    <a:pt x="319" y="1771"/>
                  </a:lnTo>
                  <a:lnTo>
                    <a:pt x="322" y="1771"/>
                  </a:lnTo>
                  <a:lnTo>
                    <a:pt x="323" y="1771"/>
                  </a:lnTo>
                  <a:lnTo>
                    <a:pt x="326" y="1769"/>
                  </a:lnTo>
                  <a:lnTo>
                    <a:pt x="326" y="1769"/>
                  </a:lnTo>
                  <a:lnTo>
                    <a:pt x="326" y="1769"/>
                  </a:lnTo>
                  <a:lnTo>
                    <a:pt x="326" y="1769"/>
                  </a:lnTo>
                  <a:lnTo>
                    <a:pt x="328" y="1769"/>
                  </a:lnTo>
                  <a:lnTo>
                    <a:pt x="344" y="1778"/>
                  </a:lnTo>
                  <a:lnTo>
                    <a:pt x="350" y="1778"/>
                  </a:lnTo>
                  <a:lnTo>
                    <a:pt x="350" y="1776"/>
                  </a:lnTo>
                  <a:lnTo>
                    <a:pt x="351" y="1776"/>
                  </a:lnTo>
                  <a:lnTo>
                    <a:pt x="353" y="1774"/>
                  </a:lnTo>
                  <a:lnTo>
                    <a:pt x="354" y="1772"/>
                  </a:lnTo>
                  <a:lnTo>
                    <a:pt x="356" y="1769"/>
                  </a:lnTo>
                  <a:lnTo>
                    <a:pt x="358" y="1767"/>
                  </a:lnTo>
                  <a:lnTo>
                    <a:pt x="361" y="1767"/>
                  </a:lnTo>
                  <a:lnTo>
                    <a:pt x="371" y="1764"/>
                  </a:lnTo>
                  <a:lnTo>
                    <a:pt x="375" y="1767"/>
                  </a:lnTo>
                  <a:lnTo>
                    <a:pt x="392" y="1768"/>
                  </a:lnTo>
                  <a:lnTo>
                    <a:pt x="403" y="1772"/>
                  </a:lnTo>
                  <a:lnTo>
                    <a:pt x="409" y="1772"/>
                  </a:lnTo>
                  <a:lnTo>
                    <a:pt x="427" y="1772"/>
                  </a:lnTo>
                  <a:lnTo>
                    <a:pt x="431" y="1774"/>
                  </a:lnTo>
                  <a:lnTo>
                    <a:pt x="444" y="1786"/>
                  </a:lnTo>
                  <a:lnTo>
                    <a:pt x="447" y="1792"/>
                  </a:lnTo>
                  <a:lnTo>
                    <a:pt x="452" y="1792"/>
                  </a:lnTo>
                  <a:lnTo>
                    <a:pt x="478" y="1781"/>
                  </a:lnTo>
                  <a:lnTo>
                    <a:pt x="486" y="1782"/>
                  </a:lnTo>
                  <a:lnTo>
                    <a:pt x="490" y="1785"/>
                  </a:lnTo>
                  <a:lnTo>
                    <a:pt x="503" y="1788"/>
                  </a:lnTo>
                  <a:lnTo>
                    <a:pt x="508" y="1790"/>
                  </a:lnTo>
                  <a:lnTo>
                    <a:pt x="518" y="1800"/>
                  </a:lnTo>
                  <a:lnTo>
                    <a:pt x="522" y="1800"/>
                  </a:lnTo>
                  <a:lnTo>
                    <a:pt x="522" y="1800"/>
                  </a:lnTo>
                  <a:lnTo>
                    <a:pt x="538" y="1806"/>
                  </a:lnTo>
                  <a:lnTo>
                    <a:pt x="543" y="1806"/>
                  </a:lnTo>
                  <a:lnTo>
                    <a:pt x="562" y="1797"/>
                  </a:lnTo>
                  <a:lnTo>
                    <a:pt x="574" y="1797"/>
                  </a:lnTo>
                  <a:lnTo>
                    <a:pt x="584" y="1789"/>
                  </a:lnTo>
                  <a:lnTo>
                    <a:pt x="590" y="1785"/>
                  </a:lnTo>
                  <a:lnTo>
                    <a:pt x="595" y="1785"/>
                  </a:lnTo>
                  <a:lnTo>
                    <a:pt x="609" y="1789"/>
                  </a:lnTo>
                  <a:lnTo>
                    <a:pt x="625" y="1789"/>
                  </a:lnTo>
                  <a:lnTo>
                    <a:pt x="629" y="1789"/>
                  </a:lnTo>
                  <a:lnTo>
                    <a:pt x="632" y="1790"/>
                  </a:lnTo>
                  <a:lnTo>
                    <a:pt x="641" y="1797"/>
                  </a:lnTo>
                  <a:lnTo>
                    <a:pt x="649" y="1802"/>
                  </a:lnTo>
                  <a:lnTo>
                    <a:pt x="653" y="1807"/>
                  </a:lnTo>
                  <a:lnTo>
                    <a:pt x="654" y="1813"/>
                  </a:lnTo>
                  <a:lnTo>
                    <a:pt x="654" y="1818"/>
                  </a:lnTo>
                  <a:lnTo>
                    <a:pt x="656" y="1823"/>
                  </a:lnTo>
                  <a:lnTo>
                    <a:pt x="660" y="1828"/>
                  </a:lnTo>
                  <a:lnTo>
                    <a:pt x="668" y="1834"/>
                  </a:lnTo>
                  <a:lnTo>
                    <a:pt x="689" y="1842"/>
                  </a:lnTo>
                  <a:lnTo>
                    <a:pt x="693" y="1845"/>
                  </a:lnTo>
                  <a:lnTo>
                    <a:pt x="696" y="1849"/>
                  </a:lnTo>
                  <a:lnTo>
                    <a:pt x="706" y="1866"/>
                  </a:lnTo>
                  <a:lnTo>
                    <a:pt x="712" y="1875"/>
                  </a:lnTo>
                  <a:lnTo>
                    <a:pt x="716" y="1879"/>
                  </a:lnTo>
                  <a:lnTo>
                    <a:pt x="724" y="1877"/>
                  </a:lnTo>
                  <a:lnTo>
                    <a:pt x="728" y="1876"/>
                  </a:lnTo>
                  <a:lnTo>
                    <a:pt x="748" y="1873"/>
                  </a:lnTo>
                  <a:lnTo>
                    <a:pt x="763" y="1866"/>
                  </a:lnTo>
                  <a:lnTo>
                    <a:pt x="763" y="1866"/>
                  </a:lnTo>
                  <a:lnTo>
                    <a:pt x="763" y="1866"/>
                  </a:lnTo>
                  <a:lnTo>
                    <a:pt x="775" y="1855"/>
                  </a:lnTo>
                  <a:lnTo>
                    <a:pt x="800" y="1814"/>
                  </a:lnTo>
                  <a:lnTo>
                    <a:pt x="811" y="1806"/>
                  </a:lnTo>
                  <a:lnTo>
                    <a:pt x="939" y="1792"/>
                  </a:lnTo>
                  <a:lnTo>
                    <a:pt x="955" y="1785"/>
                  </a:lnTo>
                  <a:lnTo>
                    <a:pt x="969" y="1783"/>
                  </a:lnTo>
                  <a:lnTo>
                    <a:pt x="976" y="1779"/>
                  </a:lnTo>
                  <a:lnTo>
                    <a:pt x="981" y="1779"/>
                  </a:lnTo>
                  <a:lnTo>
                    <a:pt x="993" y="1781"/>
                  </a:lnTo>
                  <a:lnTo>
                    <a:pt x="1010" y="1775"/>
                  </a:lnTo>
                  <a:lnTo>
                    <a:pt x="1030" y="1775"/>
                  </a:lnTo>
                  <a:lnTo>
                    <a:pt x="1035" y="1775"/>
                  </a:lnTo>
                  <a:lnTo>
                    <a:pt x="1048" y="1769"/>
                  </a:lnTo>
                  <a:lnTo>
                    <a:pt x="1049" y="1765"/>
                  </a:lnTo>
                  <a:lnTo>
                    <a:pt x="1056" y="1753"/>
                  </a:lnTo>
                  <a:lnTo>
                    <a:pt x="1059" y="1748"/>
                  </a:lnTo>
                  <a:lnTo>
                    <a:pt x="1066" y="1743"/>
                  </a:lnTo>
                  <a:lnTo>
                    <a:pt x="1069" y="1739"/>
                  </a:lnTo>
                  <a:lnTo>
                    <a:pt x="1073" y="1730"/>
                  </a:lnTo>
                  <a:lnTo>
                    <a:pt x="1077" y="1719"/>
                  </a:lnTo>
                  <a:lnTo>
                    <a:pt x="1080" y="1706"/>
                  </a:lnTo>
                  <a:lnTo>
                    <a:pt x="1079" y="1698"/>
                  </a:lnTo>
                  <a:lnTo>
                    <a:pt x="1081" y="1684"/>
                  </a:lnTo>
                  <a:lnTo>
                    <a:pt x="1083" y="1685"/>
                  </a:lnTo>
                  <a:lnTo>
                    <a:pt x="1088" y="1685"/>
                  </a:lnTo>
                  <a:lnTo>
                    <a:pt x="1093" y="1684"/>
                  </a:lnTo>
                  <a:lnTo>
                    <a:pt x="1101" y="1680"/>
                  </a:lnTo>
                  <a:lnTo>
                    <a:pt x="1105" y="1680"/>
                  </a:lnTo>
                  <a:lnTo>
                    <a:pt x="1118" y="1678"/>
                  </a:lnTo>
                  <a:lnTo>
                    <a:pt x="1122" y="1677"/>
                  </a:lnTo>
                  <a:lnTo>
                    <a:pt x="1154" y="1670"/>
                  </a:lnTo>
                  <a:lnTo>
                    <a:pt x="1163" y="1666"/>
                  </a:lnTo>
                  <a:lnTo>
                    <a:pt x="1163" y="1663"/>
                  </a:lnTo>
                  <a:lnTo>
                    <a:pt x="1164" y="1657"/>
                  </a:lnTo>
                  <a:lnTo>
                    <a:pt x="1167" y="1653"/>
                  </a:lnTo>
                  <a:lnTo>
                    <a:pt x="1175" y="1647"/>
                  </a:lnTo>
                  <a:lnTo>
                    <a:pt x="1177" y="1642"/>
                  </a:lnTo>
                  <a:lnTo>
                    <a:pt x="1178" y="1639"/>
                  </a:lnTo>
                  <a:lnTo>
                    <a:pt x="1184" y="1640"/>
                  </a:lnTo>
                  <a:lnTo>
                    <a:pt x="1188" y="1645"/>
                  </a:lnTo>
                  <a:lnTo>
                    <a:pt x="1191" y="1649"/>
                  </a:lnTo>
                  <a:lnTo>
                    <a:pt x="1193" y="1653"/>
                  </a:lnTo>
                  <a:lnTo>
                    <a:pt x="1198" y="1656"/>
                  </a:lnTo>
                  <a:lnTo>
                    <a:pt x="1203" y="1656"/>
                  </a:lnTo>
                  <a:lnTo>
                    <a:pt x="1206" y="1653"/>
                  </a:lnTo>
                  <a:lnTo>
                    <a:pt x="1208" y="1647"/>
                  </a:lnTo>
                  <a:lnTo>
                    <a:pt x="1208" y="1640"/>
                  </a:lnTo>
                  <a:lnTo>
                    <a:pt x="1206" y="1633"/>
                  </a:lnTo>
                  <a:lnTo>
                    <a:pt x="1205" y="1628"/>
                  </a:lnTo>
                  <a:lnTo>
                    <a:pt x="1205" y="1625"/>
                  </a:lnTo>
                  <a:lnTo>
                    <a:pt x="1208" y="1621"/>
                  </a:lnTo>
                  <a:lnTo>
                    <a:pt x="1209" y="1621"/>
                  </a:lnTo>
                  <a:lnTo>
                    <a:pt x="1213" y="1622"/>
                  </a:lnTo>
                  <a:lnTo>
                    <a:pt x="1215" y="1622"/>
                  </a:lnTo>
                  <a:lnTo>
                    <a:pt x="1216" y="1621"/>
                  </a:lnTo>
                  <a:lnTo>
                    <a:pt x="1217" y="1617"/>
                  </a:lnTo>
                  <a:lnTo>
                    <a:pt x="1219" y="1615"/>
                  </a:lnTo>
                  <a:lnTo>
                    <a:pt x="1222" y="1614"/>
                  </a:lnTo>
                  <a:lnTo>
                    <a:pt x="1230" y="1618"/>
                  </a:lnTo>
                  <a:lnTo>
                    <a:pt x="1238" y="1625"/>
                  </a:lnTo>
                  <a:lnTo>
                    <a:pt x="1247" y="1631"/>
                  </a:lnTo>
                  <a:lnTo>
                    <a:pt x="1257" y="1629"/>
                  </a:lnTo>
                  <a:lnTo>
                    <a:pt x="1259" y="1626"/>
                  </a:lnTo>
                  <a:lnTo>
                    <a:pt x="1261" y="1626"/>
                  </a:lnTo>
                  <a:lnTo>
                    <a:pt x="1264" y="1628"/>
                  </a:lnTo>
                  <a:lnTo>
                    <a:pt x="1266" y="1628"/>
                  </a:lnTo>
                  <a:lnTo>
                    <a:pt x="1269" y="1628"/>
                  </a:lnTo>
                  <a:lnTo>
                    <a:pt x="1271" y="1626"/>
                  </a:lnTo>
                  <a:lnTo>
                    <a:pt x="1271" y="1625"/>
                  </a:lnTo>
                  <a:lnTo>
                    <a:pt x="1269" y="1622"/>
                  </a:lnTo>
                  <a:lnTo>
                    <a:pt x="1269" y="1621"/>
                  </a:lnTo>
                  <a:lnTo>
                    <a:pt x="1269" y="1618"/>
                  </a:lnTo>
                  <a:lnTo>
                    <a:pt x="1268" y="1615"/>
                  </a:lnTo>
                  <a:lnTo>
                    <a:pt x="1269" y="1612"/>
                  </a:lnTo>
                  <a:lnTo>
                    <a:pt x="1272" y="1611"/>
                  </a:lnTo>
                  <a:lnTo>
                    <a:pt x="1275" y="1612"/>
                  </a:lnTo>
                  <a:lnTo>
                    <a:pt x="1279" y="1615"/>
                  </a:lnTo>
                  <a:lnTo>
                    <a:pt x="1307" y="1626"/>
                  </a:lnTo>
                  <a:lnTo>
                    <a:pt x="1315" y="1626"/>
                  </a:lnTo>
                  <a:lnTo>
                    <a:pt x="1325" y="1622"/>
                  </a:lnTo>
                  <a:lnTo>
                    <a:pt x="1327" y="1619"/>
                  </a:lnTo>
                  <a:lnTo>
                    <a:pt x="1341" y="1602"/>
                  </a:lnTo>
                  <a:lnTo>
                    <a:pt x="1350" y="1597"/>
                  </a:lnTo>
                  <a:lnTo>
                    <a:pt x="1356" y="1598"/>
                  </a:lnTo>
                  <a:lnTo>
                    <a:pt x="1363" y="1605"/>
                  </a:lnTo>
                  <a:lnTo>
                    <a:pt x="1366" y="1607"/>
                  </a:lnTo>
                  <a:lnTo>
                    <a:pt x="1370" y="1605"/>
                  </a:lnTo>
                  <a:lnTo>
                    <a:pt x="1387" y="1591"/>
                  </a:lnTo>
                  <a:lnTo>
                    <a:pt x="1392" y="1583"/>
                  </a:lnTo>
                  <a:lnTo>
                    <a:pt x="1404" y="1583"/>
                  </a:lnTo>
                  <a:lnTo>
                    <a:pt x="1406" y="1583"/>
                  </a:lnTo>
                  <a:lnTo>
                    <a:pt x="1413" y="1577"/>
                  </a:lnTo>
                  <a:lnTo>
                    <a:pt x="1419" y="1579"/>
                  </a:lnTo>
                  <a:lnTo>
                    <a:pt x="1419" y="1588"/>
                  </a:lnTo>
                  <a:lnTo>
                    <a:pt x="1425" y="1591"/>
                  </a:lnTo>
                  <a:lnTo>
                    <a:pt x="1457" y="1591"/>
                  </a:lnTo>
                  <a:lnTo>
                    <a:pt x="1465" y="1595"/>
                  </a:lnTo>
                  <a:lnTo>
                    <a:pt x="1482" y="1608"/>
                  </a:lnTo>
                  <a:lnTo>
                    <a:pt x="1486" y="1612"/>
                  </a:lnTo>
                  <a:lnTo>
                    <a:pt x="1492" y="1619"/>
                  </a:lnTo>
                  <a:lnTo>
                    <a:pt x="1495" y="1624"/>
                  </a:lnTo>
                  <a:lnTo>
                    <a:pt x="1496" y="1626"/>
                  </a:lnTo>
                  <a:lnTo>
                    <a:pt x="1502" y="1635"/>
                  </a:lnTo>
                  <a:lnTo>
                    <a:pt x="1513" y="1639"/>
                  </a:lnTo>
                  <a:lnTo>
                    <a:pt x="1521" y="1640"/>
                  </a:lnTo>
                  <a:lnTo>
                    <a:pt x="1535" y="1642"/>
                  </a:lnTo>
                  <a:lnTo>
                    <a:pt x="1541" y="1645"/>
                  </a:lnTo>
                  <a:lnTo>
                    <a:pt x="1545" y="1650"/>
                  </a:lnTo>
                  <a:lnTo>
                    <a:pt x="1547" y="1657"/>
                  </a:lnTo>
                  <a:lnTo>
                    <a:pt x="1541" y="1671"/>
                  </a:lnTo>
                  <a:lnTo>
                    <a:pt x="1545" y="1674"/>
                  </a:lnTo>
                  <a:lnTo>
                    <a:pt x="1551" y="1675"/>
                  </a:lnTo>
                  <a:lnTo>
                    <a:pt x="1555" y="1674"/>
                  </a:lnTo>
                  <a:lnTo>
                    <a:pt x="1563" y="1667"/>
                  </a:lnTo>
                  <a:lnTo>
                    <a:pt x="1568" y="1667"/>
                  </a:lnTo>
                  <a:lnTo>
                    <a:pt x="1569" y="1673"/>
                  </a:lnTo>
                  <a:lnTo>
                    <a:pt x="1570" y="1680"/>
                  </a:lnTo>
                  <a:lnTo>
                    <a:pt x="1573" y="1685"/>
                  </a:lnTo>
                  <a:lnTo>
                    <a:pt x="1577" y="1687"/>
                  </a:lnTo>
                  <a:lnTo>
                    <a:pt x="1583" y="1685"/>
                  </a:lnTo>
                  <a:lnTo>
                    <a:pt x="1589" y="1681"/>
                  </a:lnTo>
                  <a:lnTo>
                    <a:pt x="1593" y="1678"/>
                  </a:lnTo>
                  <a:lnTo>
                    <a:pt x="1597" y="1675"/>
                  </a:lnTo>
                  <a:lnTo>
                    <a:pt x="1610" y="1674"/>
                  </a:lnTo>
                  <a:lnTo>
                    <a:pt x="1614" y="1674"/>
                  </a:lnTo>
                  <a:lnTo>
                    <a:pt x="1617" y="1677"/>
                  </a:lnTo>
                  <a:lnTo>
                    <a:pt x="1617" y="1685"/>
                  </a:lnTo>
                  <a:lnTo>
                    <a:pt x="1615" y="1692"/>
                  </a:lnTo>
                  <a:lnTo>
                    <a:pt x="1612" y="1696"/>
                  </a:lnTo>
                  <a:lnTo>
                    <a:pt x="1608" y="1699"/>
                  </a:lnTo>
                  <a:lnTo>
                    <a:pt x="1604" y="1703"/>
                  </a:lnTo>
                  <a:lnTo>
                    <a:pt x="1603" y="1709"/>
                  </a:lnTo>
                  <a:lnTo>
                    <a:pt x="1604" y="1715"/>
                  </a:lnTo>
                  <a:lnTo>
                    <a:pt x="1607" y="1717"/>
                  </a:lnTo>
                  <a:lnTo>
                    <a:pt x="1611" y="1716"/>
                  </a:lnTo>
                  <a:lnTo>
                    <a:pt x="1615" y="1712"/>
                  </a:lnTo>
                  <a:lnTo>
                    <a:pt x="1618" y="1706"/>
                  </a:lnTo>
                  <a:lnTo>
                    <a:pt x="1622" y="1701"/>
                  </a:lnTo>
                  <a:lnTo>
                    <a:pt x="1628" y="1701"/>
                  </a:lnTo>
                  <a:lnTo>
                    <a:pt x="1632" y="1703"/>
                  </a:lnTo>
                  <a:lnTo>
                    <a:pt x="1635" y="1709"/>
                  </a:lnTo>
                  <a:lnTo>
                    <a:pt x="1633" y="1715"/>
                  </a:lnTo>
                  <a:lnTo>
                    <a:pt x="1629" y="1719"/>
                  </a:lnTo>
                  <a:lnTo>
                    <a:pt x="1638" y="1734"/>
                  </a:lnTo>
                  <a:lnTo>
                    <a:pt x="1640" y="1739"/>
                  </a:lnTo>
                  <a:lnTo>
                    <a:pt x="1646" y="1741"/>
                  </a:lnTo>
                  <a:lnTo>
                    <a:pt x="1647" y="1741"/>
                  </a:lnTo>
                  <a:lnTo>
                    <a:pt x="1649" y="1737"/>
                  </a:lnTo>
                  <a:lnTo>
                    <a:pt x="1649" y="1731"/>
                  </a:lnTo>
                  <a:lnTo>
                    <a:pt x="1650" y="1724"/>
                  </a:lnTo>
                  <a:lnTo>
                    <a:pt x="1652" y="1723"/>
                  </a:lnTo>
                  <a:lnTo>
                    <a:pt x="1652" y="1723"/>
                  </a:lnTo>
                  <a:lnTo>
                    <a:pt x="1656" y="1709"/>
                  </a:lnTo>
                  <a:lnTo>
                    <a:pt x="1661" y="1706"/>
                  </a:lnTo>
                  <a:lnTo>
                    <a:pt x="1670" y="1706"/>
                  </a:lnTo>
                  <a:lnTo>
                    <a:pt x="1694" y="1716"/>
                  </a:lnTo>
                  <a:lnTo>
                    <a:pt x="1712" y="1717"/>
                  </a:lnTo>
                  <a:lnTo>
                    <a:pt x="1722" y="1719"/>
                  </a:lnTo>
                  <a:lnTo>
                    <a:pt x="1729" y="1723"/>
                  </a:lnTo>
                  <a:lnTo>
                    <a:pt x="1730" y="1726"/>
                  </a:lnTo>
                  <a:lnTo>
                    <a:pt x="1730" y="1729"/>
                  </a:lnTo>
                  <a:lnTo>
                    <a:pt x="1731" y="1731"/>
                  </a:lnTo>
                  <a:lnTo>
                    <a:pt x="1731" y="1734"/>
                  </a:lnTo>
                  <a:lnTo>
                    <a:pt x="1736" y="1744"/>
                  </a:lnTo>
                  <a:lnTo>
                    <a:pt x="1737" y="1755"/>
                  </a:lnTo>
                  <a:lnTo>
                    <a:pt x="1737" y="1757"/>
                  </a:lnTo>
                  <a:lnTo>
                    <a:pt x="1738" y="1760"/>
                  </a:lnTo>
                  <a:lnTo>
                    <a:pt x="1743" y="1764"/>
                  </a:lnTo>
                  <a:lnTo>
                    <a:pt x="1744" y="1767"/>
                  </a:lnTo>
                  <a:lnTo>
                    <a:pt x="1750" y="1775"/>
                  </a:lnTo>
                  <a:lnTo>
                    <a:pt x="1758" y="1785"/>
                  </a:lnTo>
                  <a:lnTo>
                    <a:pt x="1764" y="1789"/>
                  </a:lnTo>
                  <a:lnTo>
                    <a:pt x="1768" y="1792"/>
                  </a:lnTo>
                  <a:lnTo>
                    <a:pt x="1775" y="1795"/>
                  </a:lnTo>
                  <a:lnTo>
                    <a:pt x="1785" y="1793"/>
                  </a:lnTo>
                  <a:lnTo>
                    <a:pt x="1796" y="1778"/>
                  </a:lnTo>
                  <a:lnTo>
                    <a:pt x="1804" y="1775"/>
                  </a:lnTo>
                  <a:lnTo>
                    <a:pt x="1809" y="1775"/>
                  </a:lnTo>
                  <a:lnTo>
                    <a:pt x="1813" y="1776"/>
                  </a:lnTo>
                  <a:lnTo>
                    <a:pt x="1816" y="1779"/>
                  </a:lnTo>
                  <a:lnTo>
                    <a:pt x="1818" y="1783"/>
                  </a:lnTo>
                  <a:lnTo>
                    <a:pt x="1821" y="1790"/>
                  </a:lnTo>
                  <a:lnTo>
                    <a:pt x="1823" y="1803"/>
                  </a:lnTo>
                  <a:lnTo>
                    <a:pt x="1825" y="1809"/>
                  </a:lnTo>
                  <a:lnTo>
                    <a:pt x="1828" y="1811"/>
                  </a:lnTo>
                  <a:lnTo>
                    <a:pt x="1839" y="1814"/>
                  </a:lnTo>
                  <a:lnTo>
                    <a:pt x="1842" y="1817"/>
                  </a:lnTo>
                  <a:lnTo>
                    <a:pt x="1841" y="1821"/>
                  </a:lnTo>
                  <a:lnTo>
                    <a:pt x="1837" y="1827"/>
                  </a:lnTo>
                  <a:lnTo>
                    <a:pt x="1832" y="1832"/>
                  </a:lnTo>
                  <a:lnTo>
                    <a:pt x="1828" y="1837"/>
                  </a:lnTo>
                  <a:lnTo>
                    <a:pt x="1827" y="1844"/>
                  </a:lnTo>
                  <a:lnTo>
                    <a:pt x="1827" y="1848"/>
                  </a:lnTo>
                  <a:lnTo>
                    <a:pt x="1830" y="1851"/>
                  </a:lnTo>
                  <a:lnTo>
                    <a:pt x="1838" y="1853"/>
                  </a:lnTo>
                  <a:lnTo>
                    <a:pt x="1841" y="1856"/>
                  </a:lnTo>
                  <a:lnTo>
                    <a:pt x="1842" y="1861"/>
                  </a:lnTo>
                  <a:lnTo>
                    <a:pt x="1839" y="1866"/>
                  </a:lnTo>
                  <a:lnTo>
                    <a:pt x="1831" y="1876"/>
                  </a:lnTo>
                  <a:lnTo>
                    <a:pt x="1830" y="1887"/>
                  </a:lnTo>
                  <a:lnTo>
                    <a:pt x="1830" y="1901"/>
                  </a:lnTo>
                  <a:lnTo>
                    <a:pt x="1828" y="1915"/>
                  </a:lnTo>
                  <a:lnTo>
                    <a:pt x="1821" y="1928"/>
                  </a:lnTo>
                  <a:lnTo>
                    <a:pt x="1814" y="1936"/>
                  </a:lnTo>
                  <a:lnTo>
                    <a:pt x="1811" y="1946"/>
                  </a:lnTo>
                  <a:lnTo>
                    <a:pt x="1814" y="1961"/>
                  </a:lnTo>
                  <a:lnTo>
                    <a:pt x="1814" y="1961"/>
                  </a:lnTo>
                  <a:lnTo>
                    <a:pt x="1814" y="1961"/>
                  </a:lnTo>
                  <a:lnTo>
                    <a:pt x="1814" y="1961"/>
                  </a:lnTo>
                  <a:lnTo>
                    <a:pt x="1816" y="1966"/>
                  </a:lnTo>
                  <a:lnTo>
                    <a:pt x="1817" y="1967"/>
                  </a:lnTo>
                  <a:lnTo>
                    <a:pt x="1821" y="1978"/>
                  </a:lnTo>
                  <a:lnTo>
                    <a:pt x="1823" y="1982"/>
                  </a:lnTo>
                  <a:lnTo>
                    <a:pt x="1828" y="1985"/>
                  </a:lnTo>
                  <a:lnTo>
                    <a:pt x="1830" y="1984"/>
                  </a:lnTo>
                  <a:lnTo>
                    <a:pt x="1832" y="1980"/>
                  </a:lnTo>
                  <a:lnTo>
                    <a:pt x="1837" y="1977"/>
                  </a:lnTo>
                  <a:lnTo>
                    <a:pt x="1841" y="1980"/>
                  </a:lnTo>
                  <a:lnTo>
                    <a:pt x="1845" y="1988"/>
                  </a:lnTo>
                  <a:lnTo>
                    <a:pt x="1853" y="1992"/>
                  </a:lnTo>
                  <a:lnTo>
                    <a:pt x="1855" y="1997"/>
                  </a:lnTo>
                  <a:lnTo>
                    <a:pt x="1856" y="2002"/>
                  </a:lnTo>
                  <a:lnTo>
                    <a:pt x="1859" y="2006"/>
                  </a:lnTo>
                  <a:lnTo>
                    <a:pt x="1862" y="2008"/>
                  </a:lnTo>
                  <a:lnTo>
                    <a:pt x="1866" y="2009"/>
                  </a:lnTo>
                  <a:lnTo>
                    <a:pt x="1870" y="2011"/>
                  </a:lnTo>
                  <a:lnTo>
                    <a:pt x="1873" y="2015"/>
                  </a:lnTo>
                  <a:lnTo>
                    <a:pt x="1874" y="2022"/>
                  </a:lnTo>
                  <a:lnTo>
                    <a:pt x="1874" y="2027"/>
                  </a:lnTo>
                  <a:lnTo>
                    <a:pt x="1876" y="2033"/>
                  </a:lnTo>
                  <a:lnTo>
                    <a:pt x="1877" y="2034"/>
                  </a:lnTo>
                  <a:lnTo>
                    <a:pt x="1879" y="2039"/>
                  </a:lnTo>
                  <a:lnTo>
                    <a:pt x="1883" y="2041"/>
                  </a:lnTo>
                  <a:lnTo>
                    <a:pt x="1887" y="2043"/>
                  </a:lnTo>
                  <a:lnTo>
                    <a:pt x="1891" y="2044"/>
                  </a:lnTo>
                  <a:lnTo>
                    <a:pt x="1895" y="2043"/>
                  </a:lnTo>
                  <a:lnTo>
                    <a:pt x="1900" y="2039"/>
                  </a:lnTo>
                  <a:lnTo>
                    <a:pt x="1901" y="2033"/>
                  </a:lnTo>
                  <a:lnTo>
                    <a:pt x="1902" y="2027"/>
                  </a:lnTo>
                  <a:lnTo>
                    <a:pt x="1905" y="2020"/>
                  </a:lnTo>
                  <a:lnTo>
                    <a:pt x="1911" y="2020"/>
                  </a:lnTo>
                  <a:lnTo>
                    <a:pt x="1915" y="2020"/>
                  </a:lnTo>
                  <a:lnTo>
                    <a:pt x="1921" y="2022"/>
                  </a:lnTo>
                  <a:lnTo>
                    <a:pt x="1925" y="2026"/>
                  </a:lnTo>
                  <a:lnTo>
                    <a:pt x="1928" y="2033"/>
                  </a:lnTo>
                  <a:lnTo>
                    <a:pt x="1930" y="2041"/>
                  </a:lnTo>
                  <a:lnTo>
                    <a:pt x="1930" y="2051"/>
                  </a:lnTo>
                  <a:lnTo>
                    <a:pt x="1928" y="2057"/>
                  </a:lnTo>
                  <a:lnTo>
                    <a:pt x="1922" y="2061"/>
                  </a:lnTo>
                  <a:lnTo>
                    <a:pt x="1921" y="2069"/>
                  </a:lnTo>
                  <a:lnTo>
                    <a:pt x="1923" y="2089"/>
                  </a:lnTo>
                  <a:lnTo>
                    <a:pt x="1922" y="2097"/>
                  </a:lnTo>
                  <a:lnTo>
                    <a:pt x="1918" y="2103"/>
                  </a:lnTo>
                  <a:lnTo>
                    <a:pt x="1912" y="2104"/>
                  </a:lnTo>
                  <a:lnTo>
                    <a:pt x="1905" y="2104"/>
                  </a:lnTo>
                  <a:lnTo>
                    <a:pt x="1904" y="2106"/>
                  </a:lnTo>
                  <a:lnTo>
                    <a:pt x="1904" y="2107"/>
                  </a:lnTo>
                  <a:lnTo>
                    <a:pt x="1904" y="2109"/>
                  </a:lnTo>
                  <a:lnTo>
                    <a:pt x="1905" y="2110"/>
                  </a:lnTo>
                  <a:lnTo>
                    <a:pt x="1914" y="2124"/>
                  </a:lnTo>
                  <a:lnTo>
                    <a:pt x="1915" y="2127"/>
                  </a:lnTo>
                  <a:lnTo>
                    <a:pt x="1918" y="2124"/>
                  </a:lnTo>
                  <a:lnTo>
                    <a:pt x="1921" y="2120"/>
                  </a:lnTo>
                  <a:lnTo>
                    <a:pt x="1923" y="2116"/>
                  </a:lnTo>
                  <a:lnTo>
                    <a:pt x="1928" y="2114"/>
                  </a:lnTo>
                  <a:lnTo>
                    <a:pt x="1932" y="2117"/>
                  </a:lnTo>
                  <a:lnTo>
                    <a:pt x="1935" y="2121"/>
                  </a:lnTo>
                  <a:lnTo>
                    <a:pt x="1936" y="2127"/>
                  </a:lnTo>
                  <a:lnTo>
                    <a:pt x="1936" y="2133"/>
                  </a:lnTo>
                  <a:lnTo>
                    <a:pt x="1935" y="2137"/>
                  </a:lnTo>
                  <a:lnTo>
                    <a:pt x="1932" y="2141"/>
                  </a:lnTo>
                  <a:lnTo>
                    <a:pt x="1929" y="2145"/>
                  </a:lnTo>
                  <a:lnTo>
                    <a:pt x="1926" y="2159"/>
                  </a:lnTo>
                  <a:lnTo>
                    <a:pt x="1926" y="2165"/>
                  </a:lnTo>
                  <a:lnTo>
                    <a:pt x="1925" y="2165"/>
                  </a:lnTo>
                  <a:lnTo>
                    <a:pt x="1925" y="2170"/>
                  </a:lnTo>
                  <a:lnTo>
                    <a:pt x="1928" y="2175"/>
                  </a:lnTo>
                  <a:lnTo>
                    <a:pt x="1929" y="2175"/>
                  </a:lnTo>
                  <a:lnTo>
                    <a:pt x="1936" y="2175"/>
                  </a:lnTo>
                  <a:lnTo>
                    <a:pt x="1937" y="2176"/>
                  </a:lnTo>
                  <a:lnTo>
                    <a:pt x="1942" y="2180"/>
                  </a:lnTo>
                  <a:lnTo>
                    <a:pt x="1944" y="2182"/>
                  </a:lnTo>
                  <a:lnTo>
                    <a:pt x="1949" y="2183"/>
                  </a:lnTo>
                  <a:lnTo>
                    <a:pt x="1957" y="2184"/>
                  </a:lnTo>
                  <a:lnTo>
                    <a:pt x="1961" y="2186"/>
                  </a:lnTo>
                  <a:lnTo>
                    <a:pt x="1965" y="2190"/>
                  </a:lnTo>
                  <a:lnTo>
                    <a:pt x="1971" y="2200"/>
                  </a:lnTo>
                  <a:lnTo>
                    <a:pt x="1975" y="2204"/>
                  </a:lnTo>
                  <a:lnTo>
                    <a:pt x="1984" y="2204"/>
                  </a:lnTo>
                  <a:lnTo>
                    <a:pt x="1992" y="2204"/>
                  </a:lnTo>
                  <a:lnTo>
                    <a:pt x="1999" y="2205"/>
                  </a:lnTo>
                  <a:lnTo>
                    <a:pt x="2006" y="2211"/>
                  </a:lnTo>
                  <a:lnTo>
                    <a:pt x="2007" y="2214"/>
                  </a:lnTo>
                  <a:lnTo>
                    <a:pt x="2010" y="2221"/>
                  </a:lnTo>
                  <a:lnTo>
                    <a:pt x="2012" y="2222"/>
                  </a:lnTo>
                  <a:lnTo>
                    <a:pt x="2013" y="2222"/>
                  </a:lnTo>
                  <a:lnTo>
                    <a:pt x="2016" y="2221"/>
                  </a:lnTo>
                  <a:lnTo>
                    <a:pt x="2019" y="2219"/>
                  </a:lnTo>
                  <a:lnTo>
                    <a:pt x="2021" y="2222"/>
                  </a:lnTo>
                  <a:lnTo>
                    <a:pt x="2021" y="2224"/>
                  </a:lnTo>
                  <a:lnTo>
                    <a:pt x="2021" y="2232"/>
                  </a:lnTo>
                  <a:lnTo>
                    <a:pt x="2021" y="2236"/>
                  </a:lnTo>
                  <a:lnTo>
                    <a:pt x="2023" y="2239"/>
                  </a:lnTo>
                  <a:lnTo>
                    <a:pt x="2026" y="2243"/>
                  </a:lnTo>
                  <a:lnTo>
                    <a:pt x="2027" y="2248"/>
                  </a:lnTo>
                  <a:lnTo>
                    <a:pt x="2027" y="2253"/>
                  </a:lnTo>
                  <a:lnTo>
                    <a:pt x="2026" y="2277"/>
                  </a:lnTo>
                  <a:lnTo>
                    <a:pt x="2024" y="2281"/>
                  </a:lnTo>
                  <a:lnTo>
                    <a:pt x="2023" y="2285"/>
                  </a:lnTo>
                  <a:lnTo>
                    <a:pt x="2021" y="2288"/>
                  </a:lnTo>
                  <a:lnTo>
                    <a:pt x="2021" y="2294"/>
                  </a:lnTo>
                  <a:lnTo>
                    <a:pt x="2023" y="2298"/>
                  </a:lnTo>
                  <a:lnTo>
                    <a:pt x="2026" y="2305"/>
                  </a:lnTo>
                  <a:lnTo>
                    <a:pt x="2027" y="2309"/>
                  </a:lnTo>
                  <a:lnTo>
                    <a:pt x="2024" y="2316"/>
                  </a:lnTo>
                  <a:lnTo>
                    <a:pt x="2017" y="2318"/>
                  </a:lnTo>
                  <a:lnTo>
                    <a:pt x="2013" y="2319"/>
                  </a:lnTo>
                  <a:lnTo>
                    <a:pt x="2014" y="2327"/>
                  </a:lnTo>
                  <a:lnTo>
                    <a:pt x="2017" y="2332"/>
                  </a:lnTo>
                  <a:lnTo>
                    <a:pt x="2030" y="2336"/>
                  </a:lnTo>
                  <a:lnTo>
                    <a:pt x="2030" y="2337"/>
                  </a:lnTo>
                  <a:lnTo>
                    <a:pt x="2031" y="2340"/>
                  </a:lnTo>
                  <a:lnTo>
                    <a:pt x="2033" y="2341"/>
                  </a:lnTo>
                  <a:lnTo>
                    <a:pt x="2034" y="2341"/>
                  </a:lnTo>
                  <a:lnTo>
                    <a:pt x="2037" y="2339"/>
                  </a:lnTo>
                  <a:lnTo>
                    <a:pt x="2038" y="2339"/>
                  </a:lnTo>
                  <a:lnTo>
                    <a:pt x="2040" y="2340"/>
                  </a:lnTo>
                  <a:lnTo>
                    <a:pt x="2042" y="2343"/>
                  </a:lnTo>
                  <a:lnTo>
                    <a:pt x="2045" y="2350"/>
                  </a:lnTo>
                  <a:lnTo>
                    <a:pt x="2044" y="2353"/>
                  </a:lnTo>
                  <a:lnTo>
                    <a:pt x="2055" y="2363"/>
                  </a:lnTo>
                  <a:lnTo>
                    <a:pt x="2059" y="2367"/>
                  </a:lnTo>
                  <a:lnTo>
                    <a:pt x="2062" y="2365"/>
                  </a:lnTo>
                  <a:lnTo>
                    <a:pt x="2066" y="2364"/>
                  </a:lnTo>
                  <a:lnTo>
                    <a:pt x="2071" y="2365"/>
                  </a:lnTo>
                  <a:lnTo>
                    <a:pt x="2073" y="2367"/>
                  </a:lnTo>
                  <a:lnTo>
                    <a:pt x="2068" y="2379"/>
                  </a:lnTo>
                  <a:lnTo>
                    <a:pt x="2061" y="2386"/>
                  </a:lnTo>
                  <a:lnTo>
                    <a:pt x="2050" y="2388"/>
                  </a:lnTo>
                  <a:lnTo>
                    <a:pt x="2019" y="2386"/>
                  </a:lnTo>
                  <a:lnTo>
                    <a:pt x="2014" y="2386"/>
                  </a:lnTo>
                  <a:lnTo>
                    <a:pt x="2010" y="2389"/>
                  </a:lnTo>
                  <a:lnTo>
                    <a:pt x="2000" y="2398"/>
                  </a:lnTo>
                  <a:lnTo>
                    <a:pt x="1995" y="2399"/>
                  </a:lnTo>
                  <a:lnTo>
                    <a:pt x="1989" y="2393"/>
                  </a:lnTo>
                  <a:lnTo>
                    <a:pt x="1989" y="2391"/>
                  </a:lnTo>
                  <a:lnTo>
                    <a:pt x="1989" y="2384"/>
                  </a:lnTo>
                  <a:lnTo>
                    <a:pt x="1989" y="2379"/>
                  </a:lnTo>
                  <a:lnTo>
                    <a:pt x="1988" y="2377"/>
                  </a:lnTo>
                  <a:lnTo>
                    <a:pt x="1982" y="2368"/>
                  </a:lnTo>
                  <a:lnTo>
                    <a:pt x="1968" y="2355"/>
                  </a:lnTo>
                  <a:lnTo>
                    <a:pt x="1965" y="2350"/>
                  </a:lnTo>
                  <a:lnTo>
                    <a:pt x="1965" y="2360"/>
                  </a:lnTo>
                  <a:lnTo>
                    <a:pt x="1963" y="2365"/>
                  </a:lnTo>
                  <a:lnTo>
                    <a:pt x="1957" y="2367"/>
                  </a:lnTo>
                  <a:lnTo>
                    <a:pt x="1950" y="2368"/>
                  </a:lnTo>
                  <a:lnTo>
                    <a:pt x="1949" y="2370"/>
                  </a:lnTo>
                  <a:lnTo>
                    <a:pt x="1950" y="2379"/>
                  </a:lnTo>
                  <a:lnTo>
                    <a:pt x="1947" y="2385"/>
                  </a:lnTo>
                  <a:lnTo>
                    <a:pt x="1944" y="2389"/>
                  </a:lnTo>
                  <a:lnTo>
                    <a:pt x="1940" y="2391"/>
                  </a:lnTo>
                  <a:lnTo>
                    <a:pt x="1936" y="2389"/>
                  </a:lnTo>
                  <a:lnTo>
                    <a:pt x="1932" y="2388"/>
                  </a:lnTo>
                  <a:lnTo>
                    <a:pt x="1928" y="2382"/>
                  </a:lnTo>
                  <a:lnTo>
                    <a:pt x="1925" y="2374"/>
                  </a:lnTo>
                  <a:lnTo>
                    <a:pt x="1921" y="2371"/>
                  </a:lnTo>
                  <a:lnTo>
                    <a:pt x="1918" y="2370"/>
                  </a:lnTo>
                  <a:lnTo>
                    <a:pt x="1909" y="2368"/>
                  </a:lnTo>
                  <a:lnTo>
                    <a:pt x="1905" y="2367"/>
                  </a:lnTo>
                  <a:lnTo>
                    <a:pt x="1904" y="2364"/>
                  </a:lnTo>
                  <a:lnTo>
                    <a:pt x="1902" y="2361"/>
                  </a:lnTo>
                  <a:lnTo>
                    <a:pt x="1904" y="2358"/>
                  </a:lnTo>
                  <a:lnTo>
                    <a:pt x="1905" y="2355"/>
                  </a:lnTo>
                  <a:lnTo>
                    <a:pt x="1907" y="2353"/>
                  </a:lnTo>
                  <a:lnTo>
                    <a:pt x="1907" y="2350"/>
                  </a:lnTo>
                  <a:lnTo>
                    <a:pt x="1907" y="2347"/>
                  </a:lnTo>
                  <a:lnTo>
                    <a:pt x="1905" y="2346"/>
                  </a:lnTo>
                  <a:lnTo>
                    <a:pt x="1900" y="2344"/>
                  </a:lnTo>
                  <a:lnTo>
                    <a:pt x="1898" y="2344"/>
                  </a:lnTo>
                  <a:lnTo>
                    <a:pt x="1894" y="2347"/>
                  </a:lnTo>
                  <a:lnTo>
                    <a:pt x="1888" y="2353"/>
                  </a:lnTo>
                  <a:lnTo>
                    <a:pt x="1877" y="2370"/>
                  </a:lnTo>
                  <a:lnTo>
                    <a:pt x="1874" y="2370"/>
                  </a:lnTo>
                  <a:lnTo>
                    <a:pt x="1870" y="2363"/>
                  </a:lnTo>
                  <a:lnTo>
                    <a:pt x="1863" y="2350"/>
                  </a:lnTo>
                  <a:lnTo>
                    <a:pt x="1860" y="2348"/>
                  </a:lnTo>
                  <a:lnTo>
                    <a:pt x="1855" y="2357"/>
                  </a:lnTo>
                  <a:lnTo>
                    <a:pt x="1855" y="2361"/>
                  </a:lnTo>
                  <a:lnTo>
                    <a:pt x="1856" y="2368"/>
                  </a:lnTo>
                  <a:lnTo>
                    <a:pt x="1856" y="2372"/>
                  </a:lnTo>
                  <a:lnTo>
                    <a:pt x="1853" y="2377"/>
                  </a:lnTo>
                  <a:lnTo>
                    <a:pt x="1852" y="2378"/>
                  </a:lnTo>
                  <a:lnTo>
                    <a:pt x="1851" y="2377"/>
                  </a:lnTo>
                  <a:lnTo>
                    <a:pt x="1848" y="2378"/>
                  </a:lnTo>
                  <a:lnTo>
                    <a:pt x="1838" y="2389"/>
                  </a:lnTo>
                  <a:lnTo>
                    <a:pt x="1832" y="2392"/>
                  </a:lnTo>
                  <a:lnTo>
                    <a:pt x="1828" y="2388"/>
                  </a:lnTo>
                  <a:lnTo>
                    <a:pt x="1828" y="2385"/>
                  </a:lnTo>
                  <a:lnTo>
                    <a:pt x="1830" y="2381"/>
                  </a:lnTo>
                  <a:lnTo>
                    <a:pt x="1832" y="2378"/>
                  </a:lnTo>
                  <a:lnTo>
                    <a:pt x="1834" y="2374"/>
                  </a:lnTo>
                  <a:lnTo>
                    <a:pt x="1834" y="2370"/>
                  </a:lnTo>
                  <a:lnTo>
                    <a:pt x="1834" y="2337"/>
                  </a:lnTo>
                  <a:lnTo>
                    <a:pt x="1832" y="2329"/>
                  </a:lnTo>
                  <a:lnTo>
                    <a:pt x="1828" y="2325"/>
                  </a:lnTo>
                  <a:lnTo>
                    <a:pt x="1828" y="2325"/>
                  </a:lnTo>
                  <a:lnTo>
                    <a:pt x="1823" y="2325"/>
                  </a:lnTo>
                  <a:lnTo>
                    <a:pt x="1800" y="2337"/>
                  </a:lnTo>
                  <a:lnTo>
                    <a:pt x="1795" y="2339"/>
                  </a:lnTo>
                  <a:lnTo>
                    <a:pt x="1786" y="2343"/>
                  </a:lnTo>
                  <a:lnTo>
                    <a:pt x="1766" y="2355"/>
                  </a:lnTo>
                  <a:lnTo>
                    <a:pt x="1761" y="2364"/>
                  </a:lnTo>
                  <a:lnTo>
                    <a:pt x="1759" y="2374"/>
                  </a:lnTo>
                  <a:lnTo>
                    <a:pt x="1761" y="2388"/>
                  </a:lnTo>
                  <a:lnTo>
                    <a:pt x="1766" y="2406"/>
                  </a:lnTo>
                  <a:lnTo>
                    <a:pt x="1766" y="2412"/>
                  </a:lnTo>
                  <a:lnTo>
                    <a:pt x="1765" y="2419"/>
                  </a:lnTo>
                  <a:lnTo>
                    <a:pt x="1762" y="2424"/>
                  </a:lnTo>
                  <a:lnTo>
                    <a:pt x="1764" y="2428"/>
                  </a:lnTo>
                  <a:lnTo>
                    <a:pt x="1768" y="2434"/>
                  </a:lnTo>
                  <a:lnTo>
                    <a:pt x="1768" y="2434"/>
                  </a:lnTo>
                  <a:lnTo>
                    <a:pt x="1776" y="2442"/>
                  </a:lnTo>
                  <a:lnTo>
                    <a:pt x="1783" y="2449"/>
                  </a:lnTo>
                  <a:lnTo>
                    <a:pt x="1785" y="2458"/>
                  </a:lnTo>
                  <a:lnTo>
                    <a:pt x="1782" y="2466"/>
                  </a:lnTo>
                  <a:lnTo>
                    <a:pt x="1775" y="2476"/>
                  </a:lnTo>
                  <a:lnTo>
                    <a:pt x="1766" y="2486"/>
                  </a:lnTo>
                  <a:lnTo>
                    <a:pt x="1765" y="2492"/>
                  </a:lnTo>
                  <a:lnTo>
                    <a:pt x="1765" y="2501"/>
                  </a:lnTo>
                  <a:lnTo>
                    <a:pt x="1769" y="2518"/>
                  </a:lnTo>
                  <a:lnTo>
                    <a:pt x="1769" y="2525"/>
                  </a:lnTo>
                  <a:lnTo>
                    <a:pt x="1762" y="2528"/>
                  </a:lnTo>
                  <a:lnTo>
                    <a:pt x="1717" y="2541"/>
                  </a:lnTo>
                  <a:lnTo>
                    <a:pt x="1713" y="2543"/>
                  </a:lnTo>
                  <a:lnTo>
                    <a:pt x="1710" y="2548"/>
                  </a:lnTo>
                  <a:lnTo>
                    <a:pt x="1710" y="2555"/>
                  </a:lnTo>
                  <a:lnTo>
                    <a:pt x="1713" y="2567"/>
                  </a:lnTo>
                  <a:lnTo>
                    <a:pt x="1715" y="2574"/>
                  </a:lnTo>
                  <a:lnTo>
                    <a:pt x="1715" y="2581"/>
                  </a:lnTo>
                  <a:lnTo>
                    <a:pt x="1712" y="2585"/>
                  </a:lnTo>
                  <a:lnTo>
                    <a:pt x="1709" y="2590"/>
                  </a:lnTo>
                  <a:lnTo>
                    <a:pt x="1705" y="2592"/>
                  </a:lnTo>
                  <a:lnTo>
                    <a:pt x="1696" y="2594"/>
                  </a:lnTo>
                  <a:lnTo>
                    <a:pt x="1695" y="2595"/>
                  </a:lnTo>
                  <a:lnTo>
                    <a:pt x="1695" y="2598"/>
                  </a:lnTo>
                  <a:lnTo>
                    <a:pt x="1695" y="2601"/>
                  </a:lnTo>
                  <a:lnTo>
                    <a:pt x="1695" y="2605"/>
                  </a:lnTo>
                  <a:lnTo>
                    <a:pt x="1695" y="2608"/>
                  </a:lnTo>
                  <a:lnTo>
                    <a:pt x="1688" y="2612"/>
                  </a:lnTo>
                  <a:lnTo>
                    <a:pt x="1671" y="2614"/>
                  </a:lnTo>
                  <a:lnTo>
                    <a:pt x="1667" y="2621"/>
                  </a:lnTo>
                  <a:lnTo>
                    <a:pt x="1667" y="2623"/>
                  </a:lnTo>
                  <a:lnTo>
                    <a:pt x="1668" y="2628"/>
                  </a:lnTo>
                  <a:lnTo>
                    <a:pt x="1667" y="2630"/>
                  </a:lnTo>
                  <a:lnTo>
                    <a:pt x="1659" y="2633"/>
                  </a:lnTo>
                  <a:lnTo>
                    <a:pt x="1654" y="2636"/>
                  </a:lnTo>
                  <a:lnTo>
                    <a:pt x="1652" y="2639"/>
                  </a:lnTo>
                  <a:lnTo>
                    <a:pt x="1646" y="2649"/>
                  </a:lnTo>
                  <a:lnTo>
                    <a:pt x="1645" y="2653"/>
                  </a:lnTo>
                  <a:lnTo>
                    <a:pt x="1646" y="2656"/>
                  </a:lnTo>
                  <a:lnTo>
                    <a:pt x="1650" y="2657"/>
                  </a:lnTo>
                  <a:lnTo>
                    <a:pt x="1653" y="2661"/>
                  </a:lnTo>
                  <a:lnTo>
                    <a:pt x="1654" y="2667"/>
                  </a:lnTo>
                  <a:lnTo>
                    <a:pt x="1656" y="2671"/>
                  </a:lnTo>
                  <a:lnTo>
                    <a:pt x="1657" y="2677"/>
                  </a:lnTo>
                  <a:lnTo>
                    <a:pt x="1660" y="2681"/>
                  </a:lnTo>
                  <a:lnTo>
                    <a:pt x="1653" y="2685"/>
                  </a:lnTo>
                  <a:lnTo>
                    <a:pt x="1652" y="2686"/>
                  </a:lnTo>
                  <a:lnTo>
                    <a:pt x="1652" y="2686"/>
                  </a:lnTo>
                  <a:lnTo>
                    <a:pt x="1650" y="2689"/>
                  </a:lnTo>
                  <a:lnTo>
                    <a:pt x="1650" y="2691"/>
                  </a:lnTo>
                  <a:lnTo>
                    <a:pt x="1650" y="2691"/>
                  </a:lnTo>
                  <a:lnTo>
                    <a:pt x="1653" y="2703"/>
                  </a:lnTo>
                  <a:lnTo>
                    <a:pt x="1652" y="2707"/>
                  </a:lnTo>
                  <a:lnTo>
                    <a:pt x="1646" y="2710"/>
                  </a:lnTo>
                  <a:lnTo>
                    <a:pt x="1629" y="2709"/>
                  </a:lnTo>
                  <a:lnTo>
                    <a:pt x="1610" y="2705"/>
                  </a:lnTo>
                  <a:lnTo>
                    <a:pt x="1591" y="2703"/>
                  </a:lnTo>
                  <a:lnTo>
                    <a:pt x="1577" y="2713"/>
                  </a:lnTo>
                  <a:lnTo>
                    <a:pt x="1577" y="2713"/>
                  </a:lnTo>
                  <a:lnTo>
                    <a:pt x="1577" y="2713"/>
                  </a:lnTo>
                  <a:lnTo>
                    <a:pt x="1575" y="2717"/>
                  </a:lnTo>
                  <a:lnTo>
                    <a:pt x="1573" y="2723"/>
                  </a:lnTo>
                  <a:lnTo>
                    <a:pt x="1573" y="2724"/>
                  </a:lnTo>
                  <a:lnTo>
                    <a:pt x="1576" y="2728"/>
                  </a:lnTo>
                  <a:lnTo>
                    <a:pt x="1577" y="2728"/>
                  </a:lnTo>
                  <a:lnTo>
                    <a:pt x="1583" y="2728"/>
                  </a:lnTo>
                  <a:lnTo>
                    <a:pt x="1590" y="2733"/>
                  </a:lnTo>
                  <a:lnTo>
                    <a:pt x="1596" y="2740"/>
                  </a:lnTo>
                  <a:lnTo>
                    <a:pt x="1594" y="2747"/>
                  </a:lnTo>
                  <a:lnTo>
                    <a:pt x="1601" y="2766"/>
                  </a:lnTo>
                  <a:lnTo>
                    <a:pt x="1607" y="2776"/>
                  </a:lnTo>
                  <a:lnTo>
                    <a:pt x="1612" y="2780"/>
                  </a:lnTo>
                  <a:lnTo>
                    <a:pt x="1617" y="2782"/>
                  </a:lnTo>
                  <a:lnTo>
                    <a:pt x="1626" y="2786"/>
                  </a:lnTo>
                  <a:lnTo>
                    <a:pt x="1649" y="2792"/>
                  </a:lnTo>
                  <a:lnTo>
                    <a:pt x="1671" y="2804"/>
                  </a:lnTo>
                  <a:lnTo>
                    <a:pt x="1705" y="2811"/>
                  </a:lnTo>
                  <a:lnTo>
                    <a:pt x="1715" y="2810"/>
                  </a:lnTo>
                  <a:lnTo>
                    <a:pt x="1723" y="2810"/>
                  </a:lnTo>
                  <a:lnTo>
                    <a:pt x="1726" y="2808"/>
                  </a:lnTo>
                  <a:lnTo>
                    <a:pt x="1729" y="2806"/>
                  </a:lnTo>
                  <a:lnTo>
                    <a:pt x="1722" y="2801"/>
                  </a:lnTo>
                  <a:lnTo>
                    <a:pt x="1720" y="2800"/>
                  </a:lnTo>
                  <a:lnTo>
                    <a:pt x="1719" y="2797"/>
                  </a:lnTo>
                  <a:lnTo>
                    <a:pt x="1717" y="2794"/>
                  </a:lnTo>
                  <a:lnTo>
                    <a:pt x="1719" y="2792"/>
                  </a:lnTo>
                  <a:lnTo>
                    <a:pt x="1726" y="2787"/>
                  </a:lnTo>
                  <a:lnTo>
                    <a:pt x="1726" y="2782"/>
                  </a:lnTo>
                  <a:lnTo>
                    <a:pt x="1726" y="2776"/>
                  </a:lnTo>
                  <a:lnTo>
                    <a:pt x="1733" y="2775"/>
                  </a:lnTo>
                  <a:lnTo>
                    <a:pt x="1737" y="2776"/>
                  </a:lnTo>
                  <a:lnTo>
                    <a:pt x="1744" y="2782"/>
                  </a:lnTo>
                  <a:lnTo>
                    <a:pt x="1750" y="2782"/>
                  </a:lnTo>
                  <a:lnTo>
                    <a:pt x="1752" y="2785"/>
                  </a:lnTo>
                  <a:lnTo>
                    <a:pt x="1757" y="2789"/>
                  </a:lnTo>
                  <a:lnTo>
                    <a:pt x="1762" y="2792"/>
                  </a:lnTo>
                  <a:lnTo>
                    <a:pt x="1768" y="2790"/>
                  </a:lnTo>
                  <a:lnTo>
                    <a:pt x="1769" y="2787"/>
                  </a:lnTo>
                  <a:lnTo>
                    <a:pt x="1771" y="2780"/>
                  </a:lnTo>
                  <a:lnTo>
                    <a:pt x="1772" y="2778"/>
                  </a:lnTo>
                  <a:lnTo>
                    <a:pt x="1774" y="2776"/>
                  </a:lnTo>
                  <a:lnTo>
                    <a:pt x="1776" y="2775"/>
                  </a:lnTo>
                  <a:lnTo>
                    <a:pt x="1782" y="2775"/>
                  </a:lnTo>
                  <a:lnTo>
                    <a:pt x="1785" y="2773"/>
                  </a:lnTo>
                  <a:lnTo>
                    <a:pt x="1799" y="2762"/>
                  </a:lnTo>
                  <a:lnTo>
                    <a:pt x="1809" y="2759"/>
                  </a:lnTo>
                  <a:lnTo>
                    <a:pt x="1813" y="2757"/>
                  </a:lnTo>
                  <a:lnTo>
                    <a:pt x="1817" y="2754"/>
                  </a:lnTo>
                  <a:lnTo>
                    <a:pt x="1820" y="2752"/>
                  </a:lnTo>
                  <a:lnTo>
                    <a:pt x="1825" y="2752"/>
                  </a:lnTo>
                  <a:lnTo>
                    <a:pt x="1827" y="2751"/>
                  </a:lnTo>
                  <a:lnTo>
                    <a:pt x="1828" y="2748"/>
                  </a:lnTo>
                  <a:lnTo>
                    <a:pt x="1830" y="2745"/>
                  </a:lnTo>
                  <a:lnTo>
                    <a:pt x="1834" y="2743"/>
                  </a:lnTo>
                  <a:lnTo>
                    <a:pt x="1839" y="2738"/>
                  </a:lnTo>
                  <a:lnTo>
                    <a:pt x="1844" y="2738"/>
                  </a:lnTo>
                  <a:lnTo>
                    <a:pt x="1848" y="2740"/>
                  </a:lnTo>
                  <a:lnTo>
                    <a:pt x="1853" y="2740"/>
                  </a:lnTo>
                  <a:lnTo>
                    <a:pt x="1856" y="2738"/>
                  </a:lnTo>
                  <a:lnTo>
                    <a:pt x="1858" y="2737"/>
                  </a:lnTo>
                  <a:lnTo>
                    <a:pt x="1860" y="2736"/>
                  </a:lnTo>
                  <a:lnTo>
                    <a:pt x="1862" y="2733"/>
                  </a:lnTo>
                  <a:lnTo>
                    <a:pt x="1863" y="2731"/>
                  </a:lnTo>
                  <a:lnTo>
                    <a:pt x="1866" y="2733"/>
                  </a:lnTo>
                  <a:lnTo>
                    <a:pt x="1870" y="2734"/>
                  </a:lnTo>
                  <a:lnTo>
                    <a:pt x="1872" y="2734"/>
                  </a:lnTo>
                  <a:lnTo>
                    <a:pt x="1893" y="2737"/>
                  </a:lnTo>
                  <a:lnTo>
                    <a:pt x="1928" y="2750"/>
                  </a:lnTo>
                  <a:lnTo>
                    <a:pt x="1940" y="2761"/>
                  </a:lnTo>
                  <a:lnTo>
                    <a:pt x="1943" y="2762"/>
                  </a:lnTo>
                  <a:lnTo>
                    <a:pt x="1949" y="2768"/>
                  </a:lnTo>
                  <a:lnTo>
                    <a:pt x="1953" y="2780"/>
                  </a:lnTo>
                  <a:lnTo>
                    <a:pt x="1954" y="2794"/>
                  </a:lnTo>
                  <a:lnTo>
                    <a:pt x="1951" y="2806"/>
                  </a:lnTo>
                  <a:lnTo>
                    <a:pt x="1953" y="2807"/>
                  </a:lnTo>
                  <a:lnTo>
                    <a:pt x="1953" y="2810"/>
                  </a:lnTo>
                  <a:lnTo>
                    <a:pt x="1953" y="2813"/>
                  </a:lnTo>
                  <a:lnTo>
                    <a:pt x="1951" y="2815"/>
                  </a:lnTo>
                  <a:lnTo>
                    <a:pt x="1956" y="2817"/>
                  </a:lnTo>
                  <a:lnTo>
                    <a:pt x="1960" y="2815"/>
                  </a:lnTo>
                  <a:lnTo>
                    <a:pt x="1964" y="2813"/>
                  </a:lnTo>
                  <a:lnTo>
                    <a:pt x="1970" y="2807"/>
                  </a:lnTo>
                  <a:lnTo>
                    <a:pt x="1970" y="2807"/>
                  </a:lnTo>
                  <a:lnTo>
                    <a:pt x="1970" y="2807"/>
                  </a:lnTo>
                  <a:lnTo>
                    <a:pt x="1970" y="2804"/>
                  </a:lnTo>
                  <a:lnTo>
                    <a:pt x="1970" y="2800"/>
                  </a:lnTo>
                  <a:lnTo>
                    <a:pt x="1972" y="2792"/>
                  </a:lnTo>
                  <a:lnTo>
                    <a:pt x="1972" y="2787"/>
                  </a:lnTo>
                  <a:lnTo>
                    <a:pt x="1975" y="2783"/>
                  </a:lnTo>
                  <a:lnTo>
                    <a:pt x="1977" y="2780"/>
                  </a:lnTo>
                  <a:lnTo>
                    <a:pt x="1977" y="2776"/>
                  </a:lnTo>
                  <a:lnTo>
                    <a:pt x="1975" y="2761"/>
                  </a:lnTo>
                  <a:lnTo>
                    <a:pt x="1975" y="2752"/>
                  </a:lnTo>
                  <a:lnTo>
                    <a:pt x="1972" y="2745"/>
                  </a:lnTo>
                  <a:lnTo>
                    <a:pt x="1970" y="2743"/>
                  </a:lnTo>
                  <a:lnTo>
                    <a:pt x="1974" y="2743"/>
                  </a:lnTo>
                  <a:lnTo>
                    <a:pt x="1977" y="2737"/>
                  </a:lnTo>
                  <a:lnTo>
                    <a:pt x="1977" y="2730"/>
                  </a:lnTo>
                  <a:lnTo>
                    <a:pt x="1974" y="2724"/>
                  </a:lnTo>
                  <a:lnTo>
                    <a:pt x="1970" y="2720"/>
                  </a:lnTo>
                  <a:lnTo>
                    <a:pt x="1968" y="2723"/>
                  </a:lnTo>
                  <a:lnTo>
                    <a:pt x="1967" y="2728"/>
                  </a:lnTo>
                  <a:lnTo>
                    <a:pt x="1965" y="2734"/>
                  </a:lnTo>
                  <a:lnTo>
                    <a:pt x="1964" y="2728"/>
                  </a:lnTo>
                  <a:lnTo>
                    <a:pt x="1963" y="2727"/>
                  </a:lnTo>
                  <a:lnTo>
                    <a:pt x="1960" y="2727"/>
                  </a:lnTo>
                  <a:lnTo>
                    <a:pt x="1958" y="2727"/>
                  </a:lnTo>
                  <a:lnTo>
                    <a:pt x="1958" y="2728"/>
                  </a:lnTo>
                  <a:lnTo>
                    <a:pt x="1957" y="2728"/>
                  </a:lnTo>
                  <a:lnTo>
                    <a:pt x="1956" y="2730"/>
                  </a:lnTo>
                  <a:lnTo>
                    <a:pt x="1954" y="2728"/>
                  </a:lnTo>
                  <a:lnTo>
                    <a:pt x="1954" y="2719"/>
                  </a:lnTo>
                  <a:lnTo>
                    <a:pt x="1950" y="2720"/>
                  </a:lnTo>
                  <a:lnTo>
                    <a:pt x="1950" y="2724"/>
                  </a:lnTo>
                  <a:lnTo>
                    <a:pt x="1950" y="2728"/>
                  </a:lnTo>
                  <a:lnTo>
                    <a:pt x="1950" y="2731"/>
                  </a:lnTo>
                  <a:lnTo>
                    <a:pt x="1946" y="2733"/>
                  </a:lnTo>
                  <a:lnTo>
                    <a:pt x="1943" y="2730"/>
                  </a:lnTo>
                  <a:lnTo>
                    <a:pt x="1942" y="2727"/>
                  </a:lnTo>
                  <a:lnTo>
                    <a:pt x="1937" y="2719"/>
                  </a:lnTo>
                  <a:lnTo>
                    <a:pt x="1937" y="2716"/>
                  </a:lnTo>
                  <a:lnTo>
                    <a:pt x="1942" y="2714"/>
                  </a:lnTo>
                  <a:lnTo>
                    <a:pt x="1943" y="2713"/>
                  </a:lnTo>
                  <a:lnTo>
                    <a:pt x="1944" y="2709"/>
                  </a:lnTo>
                  <a:lnTo>
                    <a:pt x="1946" y="2706"/>
                  </a:lnTo>
                  <a:lnTo>
                    <a:pt x="1949" y="2705"/>
                  </a:lnTo>
                  <a:lnTo>
                    <a:pt x="1951" y="2702"/>
                  </a:lnTo>
                  <a:lnTo>
                    <a:pt x="1960" y="2688"/>
                  </a:lnTo>
                  <a:lnTo>
                    <a:pt x="1964" y="2684"/>
                  </a:lnTo>
                  <a:lnTo>
                    <a:pt x="1957" y="2691"/>
                  </a:lnTo>
                  <a:lnTo>
                    <a:pt x="1953" y="2693"/>
                  </a:lnTo>
                  <a:lnTo>
                    <a:pt x="1949" y="2693"/>
                  </a:lnTo>
                  <a:lnTo>
                    <a:pt x="1943" y="2693"/>
                  </a:lnTo>
                  <a:lnTo>
                    <a:pt x="1940" y="2692"/>
                  </a:lnTo>
                  <a:lnTo>
                    <a:pt x="1933" y="2689"/>
                  </a:lnTo>
                  <a:lnTo>
                    <a:pt x="1936" y="2672"/>
                  </a:lnTo>
                  <a:lnTo>
                    <a:pt x="1935" y="2654"/>
                  </a:lnTo>
                  <a:lnTo>
                    <a:pt x="1937" y="2640"/>
                  </a:lnTo>
                  <a:lnTo>
                    <a:pt x="1946" y="2633"/>
                  </a:lnTo>
                  <a:lnTo>
                    <a:pt x="1944" y="2629"/>
                  </a:lnTo>
                  <a:lnTo>
                    <a:pt x="1943" y="2626"/>
                  </a:lnTo>
                  <a:lnTo>
                    <a:pt x="1942" y="2623"/>
                  </a:lnTo>
                  <a:lnTo>
                    <a:pt x="1942" y="2618"/>
                  </a:lnTo>
                  <a:lnTo>
                    <a:pt x="1943" y="2614"/>
                  </a:lnTo>
                  <a:lnTo>
                    <a:pt x="1949" y="2606"/>
                  </a:lnTo>
                  <a:lnTo>
                    <a:pt x="1950" y="2604"/>
                  </a:lnTo>
                  <a:lnTo>
                    <a:pt x="1949" y="2602"/>
                  </a:lnTo>
                  <a:lnTo>
                    <a:pt x="1944" y="2597"/>
                  </a:lnTo>
                  <a:lnTo>
                    <a:pt x="1944" y="2595"/>
                  </a:lnTo>
                  <a:lnTo>
                    <a:pt x="1944" y="2592"/>
                  </a:lnTo>
                  <a:lnTo>
                    <a:pt x="1946" y="2590"/>
                  </a:lnTo>
                  <a:lnTo>
                    <a:pt x="1947" y="2590"/>
                  </a:lnTo>
                  <a:lnTo>
                    <a:pt x="1949" y="2592"/>
                  </a:lnTo>
                  <a:lnTo>
                    <a:pt x="1950" y="2595"/>
                  </a:lnTo>
                  <a:lnTo>
                    <a:pt x="1956" y="2599"/>
                  </a:lnTo>
                  <a:lnTo>
                    <a:pt x="1956" y="2599"/>
                  </a:lnTo>
                  <a:lnTo>
                    <a:pt x="1957" y="2601"/>
                  </a:lnTo>
                  <a:lnTo>
                    <a:pt x="1958" y="2602"/>
                  </a:lnTo>
                  <a:lnTo>
                    <a:pt x="1960" y="2606"/>
                  </a:lnTo>
                  <a:lnTo>
                    <a:pt x="1960" y="2609"/>
                  </a:lnTo>
                  <a:lnTo>
                    <a:pt x="1958" y="2612"/>
                  </a:lnTo>
                  <a:lnTo>
                    <a:pt x="1957" y="2618"/>
                  </a:lnTo>
                  <a:lnTo>
                    <a:pt x="1958" y="2636"/>
                  </a:lnTo>
                  <a:lnTo>
                    <a:pt x="1957" y="2637"/>
                  </a:lnTo>
                  <a:lnTo>
                    <a:pt x="1963" y="2642"/>
                  </a:lnTo>
                  <a:lnTo>
                    <a:pt x="1968" y="2649"/>
                  </a:lnTo>
                  <a:lnTo>
                    <a:pt x="1971" y="2658"/>
                  </a:lnTo>
                  <a:lnTo>
                    <a:pt x="1971" y="2668"/>
                  </a:lnTo>
                  <a:lnTo>
                    <a:pt x="1974" y="2665"/>
                  </a:lnTo>
                  <a:lnTo>
                    <a:pt x="1981" y="2663"/>
                  </a:lnTo>
                  <a:lnTo>
                    <a:pt x="1985" y="2661"/>
                  </a:lnTo>
                  <a:lnTo>
                    <a:pt x="1984" y="2658"/>
                  </a:lnTo>
                  <a:lnTo>
                    <a:pt x="1984" y="2657"/>
                  </a:lnTo>
                  <a:lnTo>
                    <a:pt x="1984" y="2656"/>
                  </a:lnTo>
                  <a:lnTo>
                    <a:pt x="1985" y="2653"/>
                  </a:lnTo>
                  <a:lnTo>
                    <a:pt x="1991" y="2656"/>
                  </a:lnTo>
                  <a:lnTo>
                    <a:pt x="1995" y="2654"/>
                  </a:lnTo>
                  <a:lnTo>
                    <a:pt x="1999" y="2650"/>
                  </a:lnTo>
                  <a:lnTo>
                    <a:pt x="2003" y="2649"/>
                  </a:lnTo>
                  <a:lnTo>
                    <a:pt x="2005" y="2647"/>
                  </a:lnTo>
                  <a:lnTo>
                    <a:pt x="2003" y="2644"/>
                  </a:lnTo>
                  <a:lnTo>
                    <a:pt x="1999" y="2640"/>
                  </a:lnTo>
                  <a:lnTo>
                    <a:pt x="1992" y="2637"/>
                  </a:lnTo>
                  <a:lnTo>
                    <a:pt x="1989" y="2636"/>
                  </a:lnTo>
                  <a:lnTo>
                    <a:pt x="1986" y="2630"/>
                  </a:lnTo>
                  <a:lnTo>
                    <a:pt x="1988" y="2623"/>
                  </a:lnTo>
                  <a:lnTo>
                    <a:pt x="1993" y="2619"/>
                  </a:lnTo>
                  <a:lnTo>
                    <a:pt x="2000" y="2618"/>
                  </a:lnTo>
                  <a:lnTo>
                    <a:pt x="2007" y="2618"/>
                  </a:lnTo>
                  <a:lnTo>
                    <a:pt x="2007" y="2616"/>
                  </a:lnTo>
                  <a:lnTo>
                    <a:pt x="2007" y="2615"/>
                  </a:lnTo>
                  <a:lnTo>
                    <a:pt x="2009" y="2614"/>
                  </a:lnTo>
                  <a:lnTo>
                    <a:pt x="2010" y="2612"/>
                  </a:lnTo>
                  <a:lnTo>
                    <a:pt x="2013" y="2614"/>
                  </a:lnTo>
                  <a:lnTo>
                    <a:pt x="2013" y="2615"/>
                  </a:lnTo>
                  <a:lnTo>
                    <a:pt x="2013" y="2616"/>
                  </a:lnTo>
                  <a:lnTo>
                    <a:pt x="2013" y="2618"/>
                  </a:lnTo>
                  <a:lnTo>
                    <a:pt x="2019" y="2622"/>
                  </a:lnTo>
                  <a:lnTo>
                    <a:pt x="2021" y="2625"/>
                  </a:lnTo>
                  <a:lnTo>
                    <a:pt x="2021" y="2628"/>
                  </a:lnTo>
                  <a:lnTo>
                    <a:pt x="2024" y="2618"/>
                  </a:lnTo>
                  <a:lnTo>
                    <a:pt x="2021" y="2615"/>
                  </a:lnTo>
                  <a:lnTo>
                    <a:pt x="2020" y="2611"/>
                  </a:lnTo>
                  <a:lnTo>
                    <a:pt x="2019" y="2606"/>
                  </a:lnTo>
                  <a:lnTo>
                    <a:pt x="2019" y="2599"/>
                  </a:lnTo>
                  <a:lnTo>
                    <a:pt x="2020" y="2595"/>
                  </a:lnTo>
                  <a:lnTo>
                    <a:pt x="2023" y="2594"/>
                  </a:lnTo>
                  <a:lnTo>
                    <a:pt x="2024" y="2595"/>
                  </a:lnTo>
                  <a:lnTo>
                    <a:pt x="2021" y="2599"/>
                  </a:lnTo>
                  <a:lnTo>
                    <a:pt x="2021" y="2602"/>
                  </a:lnTo>
                  <a:lnTo>
                    <a:pt x="2024" y="2606"/>
                  </a:lnTo>
                  <a:lnTo>
                    <a:pt x="2027" y="2611"/>
                  </a:lnTo>
                  <a:lnTo>
                    <a:pt x="2028" y="2602"/>
                  </a:lnTo>
                  <a:lnTo>
                    <a:pt x="2030" y="2592"/>
                  </a:lnTo>
                  <a:lnTo>
                    <a:pt x="2031" y="2585"/>
                  </a:lnTo>
                  <a:lnTo>
                    <a:pt x="2037" y="2583"/>
                  </a:lnTo>
                  <a:lnTo>
                    <a:pt x="2044" y="2585"/>
                  </a:lnTo>
                  <a:lnTo>
                    <a:pt x="2055" y="2595"/>
                  </a:lnTo>
                  <a:lnTo>
                    <a:pt x="2058" y="2594"/>
                  </a:lnTo>
                  <a:lnTo>
                    <a:pt x="2058" y="2592"/>
                  </a:lnTo>
                  <a:lnTo>
                    <a:pt x="2059" y="2592"/>
                  </a:lnTo>
                  <a:lnTo>
                    <a:pt x="2062" y="2594"/>
                  </a:lnTo>
                  <a:lnTo>
                    <a:pt x="2062" y="2595"/>
                  </a:lnTo>
                  <a:lnTo>
                    <a:pt x="2064" y="2594"/>
                  </a:lnTo>
                  <a:lnTo>
                    <a:pt x="2065" y="2592"/>
                  </a:lnTo>
                  <a:lnTo>
                    <a:pt x="2065" y="2591"/>
                  </a:lnTo>
                  <a:lnTo>
                    <a:pt x="2066" y="2588"/>
                  </a:lnTo>
                  <a:lnTo>
                    <a:pt x="2066" y="2585"/>
                  </a:lnTo>
                  <a:lnTo>
                    <a:pt x="2068" y="2576"/>
                  </a:lnTo>
                  <a:lnTo>
                    <a:pt x="2068" y="2571"/>
                  </a:lnTo>
                  <a:lnTo>
                    <a:pt x="2071" y="2569"/>
                  </a:lnTo>
                  <a:lnTo>
                    <a:pt x="2073" y="2566"/>
                  </a:lnTo>
                  <a:lnTo>
                    <a:pt x="2075" y="2567"/>
                  </a:lnTo>
                  <a:lnTo>
                    <a:pt x="2076" y="2587"/>
                  </a:lnTo>
                  <a:lnTo>
                    <a:pt x="2076" y="2592"/>
                  </a:lnTo>
                  <a:lnTo>
                    <a:pt x="2093" y="2578"/>
                  </a:lnTo>
                  <a:lnTo>
                    <a:pt x="2107" y="2564"/>
                  </a:lnTo>
                  <a:lnTo>
                    <a:pt x="2136" y="2527"/>
                  </a:lnTo>
                  <a:lnTo>
                    <a:pt x="2167" y="2496"/>
                  </a:lnTo>
                  <a:lnTo>
                    <a:pt x="2170" y="2490"/>
                  </a:lnTo>
                  <a:lnTo>
                    <a:pt x="2176" y="2476"/>
                  </a:lnTo>
                  <a:lnTo>
                    <a:pt x="2177" y="2472"/>
                  </a:lnTo>
                  <a:lnTo>
                    <a:pt x="2181" y="2470"/>
                  </a:lnTo>
                  <a:lnTo>
                    <a:pt x="2185" y="2465"/>
                  </a:lnTo>
                  <a:lnTo>
                    <a:pt x="2191" y="2455"/>
                  </a:lnTo>
                  <a:lnTo>
                    <a:pt x="2209" y="2428"/>
                  </a:lnTo>
                  <a:lnTo>
                    <a:pt x="2216" y="2413"/>
                  </a:lnTo>
                  <a:lnTo>
                    <a:pt x="2218" y="2410"/>
                  </a:lnTo>
                  <a:lnTo>
                    <a:pt x="2218" y="2406"/>
                  </a:lnTo>
                  <a:lnTo>
                    <a:pt x="2216" y="2403"/>
                  </a:lnTo>
                  <a:lnTo>
                    <a:pt x="2209" y="2399"/>
                  </a:lnTo>
                  <a:lnTo>
                    <a:pt x="2209" y="2396"/>
                  </a:lnTo>
                  <a:lnTo>
                    <a:pt x="2211" y="2395"/>
                  </a:lnTo>
                  <a:lnTo>
                    <a:pt x="2225" y="2395"/>
                  </a:lnTo>
                  <a:lnTo>
                    <a:pt x="2229" y="2392"/>
                  </a:lnTo>
                  <a:lnTo>
                    <a:pt x="2240" y="2378"/>
                  </a:lnTo>
                  <a:lnTo>
                    <a:pt x="2240" y="2375"/>
                  </a:lnTo>
                  <a:lnTo>
                    <a:pt x="2243" y="2364"/>
                  </a:lnTo>
                  <a:lnTo>
                    <a:pt x="2244" y="2363"/>
                  </a:lnTo>
                  <a:lnTo>
                    <a:pt x="2244" y="2360"/>
                  </a:lnTo>
                  <a:lnTo>
                    <a:pt x="2246" y="2360"/>
                  </a:lnTo>
                  <a:lnTo>
                    <a:pt x="2247" y="2358"/>
                  </a:lnTo>
                  <a:lnTo>
                    <a:pt x="2246" y="2357"/>
                  </a:lnTo>
                  <a:lnTo>
                    <a:pt x="2243" y="2354"/>
                  </a:lnTo>
                  <a:lnTo>
                    <a:pt x="2243" y="2354"/>
                  </a:lnTo>
                  <a:lnTo>
                    <a:pt x="2240" y="2347"/>
                  </a:lnTo>
                  <a:lnTo>
                    <a:pt x="2236" y="2337"/>
                  </a:lnTo>
                  <a:lnTo>
                    <a:pt x="2236" y="2333"/>
                  </a:lnTo>
                  <a:lnTo>
                    <a:pt x="2237" y="2329"/>
                  </a:lnTo>
                  <a:lnTo>
                    <a:pt x="2244" y="2319"/>
                  </a:lnTo>
                  <a:lnTo>
                    <a:pt x="2247" y="2316"/>
                  </a:lnTo>
                  <a:lnTo>
                    <a:pt x="2250" y="2316"/>
                  </a:lnTo>
                  <a:lnTo>
                    <a:pt x="2261" y="2318"/>
                  </a:lnTo>
                  <a:lnTo>
                    <a:pt x="2264" y="2318"/>
                  </a:lnTo>
                  <a:lnTo>
                    <a:pt x="2279" y="2306"/>
                  </a:lnTo>
                  <a:lnTo>
                    <a:pt x="2283" y="2305"/>
                  </a:lnTo>
                  <a:lnTo>
                    <a:pt x="2286" y="2306"/>
                  </a:lnTo>
                  <a:lnTo>
                    <a:pt x="2288" y="2306"/>
                  </a:lnTo>
                  <a:lnTo>
                    <a:pt x="2295" y="2302"/>
                  </a:lnTo>
                  <a:lnTo>
                    <a:pt x="2296" y="2301"/>
                  </a:lnTo>
                  <a:lnTo>
                    <a:pt x="2302" y="2299"/>
                  </a:lnTo>
                  <a:lnTo>
                    <a:pt x="2313" y="2297"/>
                  </a:lnTo>
                  <a:lnTo>
                    <a:pt x="2327" y="2294"/>
                  </a:lnTo>
                  <a:lnTo>
                    <a:pt x="2341" y="2290"/>
                  </a:lnTo>
                  <a:lnTo>
                    <a:pt x="2348" y="2290"/>
                  </a:lnTo>
                  <a:lnTo>
                    <a:pt x="2366" y="2295"/>
                  </a:lnTo>
                  <a:lnTo>
                    <a:pt x="2370" y="2298"/>
                  </a:lnTo>
                  <a:lnTo>
                    <a:pt x="2372" y="2295"/>
                  </a:lnTo>
                  <a:lnTo>
                    <a:pt x="2376" y="2298"/>
                  </a:lnTo>
                  <a:lnTo>
                    <a:pt x="2383" y="2298"/>
                  </a:lnTo>
                  <a:lnTo>
                    <a:pt x="2387" y="2301"/>
                  </a:lnTo>
                  <a:lnTo>
                    <a:pt x="2390" y="2297"/>
                  </a:lnTo>
                  <a:lnTo>
                    <a:pt x="2401" y="2291"/>
                  </a:lnTo>
                  <a:lnTo>
                    <a:pt x="2407" y="2290"/>
                  </a:lnTo>
                  <a:lnTo>
                    <a:pt x="2410" y="2287"/>
                  </a:lnTo>
                  <a:lnTo>
                    <a:pt x="2419" y="2273"/>
                  </a:lnTo>
                  <a:lnTo>
                    <a:pt x="2424" y="2269"/>
                  </a:lnTo>
                  <a:lnTo>
                    <a:pt x="2424" y="2269"/>
                  </a:lnTo>
                  <a:lnTo>
                    <a:pt x="2428" y="2260"/>
                  </a:lnTo>
                  <a:lnTo>
                    <a:pt x="2431" y="2256"/>
                  </a:lnTo>
                  <a:lnTo>
                    <a:pt x="2429" y="2253"/>
                  </a:lnTo>
                  <a:lnTo>
                    <a:pt x="2421" y="2246"/>
                  </a:lnTo>
                  <a:lnTo>
                    <a:pt x="2418" y="2245"/>
                  </a:lnTo>
                  <a:lnTo>
                    <a:pt x="2417" y="2242"/>
                  </a:lnTo>
                  <a:lnTo>
                    <a:pt x="2417" y="2238"/>
                  </a:lnTo>
                  <a:lnTo>
                    <a:pt x="2417" y="2235"/>
                  </a:lnTo>
                  <a:lnTo>
                    <a:pt x="2414" y="2225"/>
                  </a:lnTo>
                  <a:lnTo>
                    <a:pt x="2417" y="2226"/>
                  </a:lnTo>
                  <a:lnTo>
                    <a:pt x="2419" y="2232"/>
                  </a:lnTo>
                  <a:lnTo>
                    <a:pt x="2424" y="2241"/>
                  </a:lnTo>
                  <a:lnTo>
                    <a:pt x="2428" y="2243"/>
                  </a:lnTo>
                  <a:lnTo>
                    <a:pt x="2431" y="2246"/>
                  </a:lnTo>
                  <a:lnTo>
                    <a:pt x="2433" y="2245"/>
                  </a:lnTo>
                  <a:lnTo>
                    <a:pt x="2435" y="2245"/>
                  </a:lnTo>
                  <a:lnTo>
                    <a:pt x="2435" y="2243"/>
                  </a:lnTo>
                  <a:lnTo>
                    <a:pt x="2440" y="2235"/>
                  </a:lnTo>
                  <a:lnTo>
                    <a:pt x="2442" y="2234"/>
                  </a:lnTo>
                  <a:lnTo>
                    <a:pt x="2443" y="2232"/>
                  </a:lnTo>
                  <a:lnTo>
                    <a:pt x="2449" y="2229"/>
                  </a:lnTo>
                  <a:lnTo>
                    <a:pt x="2450" y="2228"/>
                  </a:lnTo>
                  <a:lnTo>
                    <a:pt x="2452" y="2224"/>
                  </a:lnTo>
                  <a:lnTo>
                    <a:pt x="2454" y="2218"/>
                  </a:lnTo>
                  <a:lnTo>
                    <a:pt x="2456" y="2215"/>
                  </a:lnTo>
                  <a:lnTo>
                    <a:pt x="2459" y="2221"/>
                  </a:lnTo>
                  <a:lnTo>
                    <a:pt x="2447" y="2238"/>
                  </a:lnTo>
                  <a:lnTo>
                    <a:pt x="2445" y="2241"/>
                  </a:lnTo>
                  <a:lnTo>
                    <a:pt x="2445" y="2245"/>
                  </a:lnTo>
                  <a:lnTo>
                    <a:pt x="2440" y="2253"/>
                  </a:lnTo>
                  <a:lnTo>
                    <a:pt x="2426" y="2277"/>
                  </a:lnTo>
                  <a:lnTo>
                    <a:pt x="2424" y="2284"/>
                  </a:lnTo>
                  <a:lnTo>
                    <a:pt x="2425" y="2288"/>
                  </a:lnTo>
                  <a:lnTo>
                    <a:pt x="2426" y="2290"/>
                  </a:lnTo>
                  <a:lnTo>
                    <a:pt x="2429" y="2290"/>
                  </a:lnTo>
                  <a:lnTo>
                    <a:pt x="2435" y="2290"/>
                  </a:lnTo>
                  <a:lnTo>
                    <a:pt x="2438" y="2291"/>
                  </a:lnTo>
                  <a:lnTo>
                    <a:pt x="2442" y="2294"/>
                  </a:lnTo>
                  <a:lnTo>
                    <a:pt x="2443" y="2295"/>
                  </a:lnTo>
                  <a:lnTo>
                    <a:pt x="2449" y="2294"/>
                  </a:lnTo>
                  <a:lnTo>
                    <a:pt x="2452" y="2290"/>
                  </a:lnTo>
                  <a:lnTo>
                    <a:pt x="2454" y="2284"/>
                  </a:lnTo>
                  <a:lnTo>
                    <a:pt x="2459" y="2283"/>
                  </a:lnTo>
                  <a:lnTo>
                    <a:pt x="2474" y="2281"/>
                  </a:lnTo>
                  <a:lnTo>
                    <a:pt x="2499" y="2291"/>
                  </a:lnTo>
                  <a:lnTo>
                    <a:pt x="2510" y="2292"/>
                  </a:lnTo>
                  <a:lnTo>
                    <a:pt x="2522" y="2290"/>
                  </a:lnTo>
                  <a:lnTo>
                    <a:pt x="2524" y="2288"/>
                  </a:lnTo>
                  <a:lnTo>
                    <a:pt x="2530" y="2284"/>
                  </a:lnTo>
                  <a:lnTo>
                    <a:pt x="2531" y="2283"/>
                  </a:lnTo>
                  <a:lnTo>
                    <a:pt x="2534" y="2277"/>
                  </a:lnTo>
                  <a:lnTo>
                    <a:pt x="2534" y="2274"/>
                  </a:lnTo>
                  <a:lnTo>
                    <a:pt x="2533" y="2271"/>
                  </a:lnTo>
                  <a:lnTo>
                    <a:pt x="2531" y="2266"/>
                  </a:lnTo>
                  <a:lnTo>
                    <a:pt x="2534" y="2249"/>
                  </a:lnTo>
                  <a:lnTo>
                    <a:pt x="2533" y="2246"/>
                  </a:lnTo>
                  <a:lnTo>
                    <a:pt x="2523" y="2234"/>
                  </a:lnTo>
                  <a:lnTo>
                    <a:pt x="2523" y="2222"/>
                  </a:lnTo>
                  <a:lnTo>
                    <a:pt x="2526" y="2215"/>
                  </a:lnTo>
                  <a:lnTo>
                    <a:pt x="2531" y="2210"/>
                  </a:lnTo>
                  <a:lnTo>
                    <a:pt x="2538" y="2207"/>
                  </a:lnTo>
                  <a:lnTo>
                    <a:pt x="2544" y="2203"/>
                  </a:lnTo>
                  <a:lnTo>
                    <a:pt x="2548" y="2193"/>
                  </a:lnTo>
                  <a:lnTo>
                    <a:pt x="2551" y="2182"/>
                  </a:lnTo>
                  <a:lnTo>
                    <a:pt x="2550" y="2173"/>
                  </a:lnTo>
                  <a:lnTo>
                    <a:pt x="2544" y="2177"/>
                  </a:lnTo>
                  <a:lnTo>
                    <a:pt x="2538" y="2179"/>
                  </a:lnTo>
                  <a:lnTo>
                    <a:pt x="2534" y="2177"/>
                  </a:lnTo>
                  <a:lnTo>
                    <a:pt x="2531" y="2170"/>
                  </a:lnTo>
                  <a:lnTo>
                    <a:pt x="2533" y="2165"/>
                  </a:lnTo>
                  <a:lnTo>
                    <a:pt x="2537" y="2159"/>
                  </a:lnTo>
                  <a:lnTo>
                    <a:pt x="2544" y="2149"/>
                  </a:lnTo>
                  <a:lnTo>
                    <a:pt x="2536" y="2148"/>
                  </a:lnTo>
                  <a:lnTo>
                    <a:pt x="2524" y="2149"/>
                  </a:lnTo>
                  <a:lnTo>
                    <a:pt x="2516" y="2147"/>
                  </a:lnTo>
                  <a:lnTo>
                    <a:pt x="2517" y="2130"/>
                  </a:lnTo>
                  <a:lnTo>
                    <a:pt x="2520" y="2127"/>
                  </a:lnTo>
                  <a:lnTo>
                    <a:pt x="2523" y="2120"/>
                  </a:lnTo>
                  <a:lnTo>
                    <a:pt x="2526" y="2114"/>
                  </a:lnTo>
                  <a:lnTo>
                    <a:pt x="2523" y="2112"/>
                  </a:lnTo>
                  <a:lnTo>
                    <a:pt x="2522" y="2110"/>
                  </a:lnTo>
                  <a:lnTo>
                    <a:pt x="2520" y="2109"/>
                  </a:lnTo>
                  <a:lnTo>
                    <a:pt x="2517" y="2107"/>
                  </a:lnTo>
                  <a:lnTo>
                    <a:pt x="2512" y="2104"/>
                  </a:lnTo>
                  <a:lnTo>
                    <a:pt x="2510" y="2103"/>
                  </a:lnTo>
                  <a:lnTo>
                    <a:pt x="2510" y="2081"/>
                  </a:lnTo>
                  <a:lnTo>
                    <a:pt x="2508" y="2076"/>
                  </a:lnTo>
                  <a:lnTo>
                    <a:pt x="2496" y="2074"/>
                  </a:lnTo>
                  <a:lnTo>
                    <a:pt x="2491" y="2071"/>
                  </a:lnTo>
                  <a:lnTo>
                    <a:pt x="2488" y="2065"/>
                  </a:lnTo>
                  <a:lnTo>
                    <a:pt x="2485" y="2061"/>
                  </a:lnTo>
                  <a:lnTo>
                    <a:pt x="2487" y="2060"/>
                  </a:lnTo>
                  <a:lnTo>
                    <a:pt x="2491" y="2053"/>
                  </a:lnTo>
                  <a:lnTo>
                    <a:pt x="2491" y="2051"/>
                  </a:lnTo>
                  <a:lnTo>
                    <a:pt x="2494" y="2053"/>
                  </a:lnTo>
                  <a:lnTo>
                    <a:pt x="2494" y="2055"/>
                  </a:lnTo>
                  <a:lnTo>
                    <a:pt x="2494" y="2062"/>
                  </a:lnTo>
                  <a:lnTo>
                    <a:pt x="2495" y="2068"/>
                  </a:lnTo>
                  <a:lnTo>
                    <a:pt x="2510" y="2075"/>
                  </a:lnTo>
                  <a:lnTo>
                    <a:pt x="2515" y="2079"/>
                  </a:lnTo>
                  <a:lnTo>
                    <a:pt x="2515" y="2082"/>
                  </a:lnTo>
                  <a:lnTo>
                    <a:pt x="2516" y="2086"/>
                  </a:lnTo>
                  <a:lnTo>
                    <a:pt x="2516" y="2093"/>
                  </a:lnTo>
                  <a:lnTo>
                    <a:pt x="2517" y="2099"/>
                  </a:lnTo>
                  <a:lnTo>
                    <a:pt x="2520" y="2100"/>
                  </a:lnTo>
                  <a:lnTo>
                    <a:pt x="2524" y="2102"/>
                  </a:lnTo>
                  <a:lnTo>
                    <a:pt x="2527" y="2104"/>
                  </a:lnTo>
                  <a:lnTo>
                    <a:pt x="2531" y="2114"/>
                  </a:lnTo>
                  <a:lnTo>
                    <a:pt x="2530" y="2124"/>
                  </a:lnTo>
                  <a:lnTo>
                    <a:pt x="2523" y="2140"/>
                  </a:lnTo>
                  <a:lnTo>
                    <a:pt x="2527" y="2144"/>
                  </a:lnTo>
                  <a:lnTo>
                    <a:pt x="2533" y="2144"/>
                  </a:lnTo>
                  <a:lnTo>
                    <a:pt x="2544" y="2142"/>
                  </a:lnTo>
                  <a:lnTo>
                    <a:pt x="2551" y="2144"/>
                  </a:lnTo>
                  <a:lnTo>
                    <a:pt x="2552" y="2147"/>
                  </a:lnTo>
                  <a:lnTo>
                    <a:pt x="2550" y="2151"/>
                  </a:lnTo>
                  <a:lnTo>
                    <a:pt x="2543" y="2162"/>
                  </a:lnTo>
                  <a:lnTo>
                    <a:pt x="2541" y="2166"/>
                  </a:lnTo>
                  <a:lnTo>
                    <a:pt x="2544" y="2170"/>
                  </a:lnTo>
                  <a:lnTo>
                    <a:pt x="2557" y="2172"/>
                  </a:lnTo>
                  <a:lnTo>
                    <a:pt x="2559" y="2176"/>
                  </a:lnTo>
                  <a:lnTo>
                    <a:pt x="2559" y="2182"/>
                  </a:lnTo>
                  <a:lnTo>
                    <a:pt x="2559" y="2189"/>
                  </a:lnTo>
                  <a:lnTo>
                    <a:pt x="2554" y="2203"/>
                  </a:lnTo>
                  <a:lnTo>
                    <a:pt x="2547" y="2214"/>
                  </a:lnTo>
                  <a:lnTo>
                    <a:pt x="2541" y="2225"/>
                  </a:lnTo>
                  <a:lnTo>
                    <a:pt x="2543" y="2241"/>
                  </a:lnTo>
                  <a:lnTo>
                    <a:pt x="2545" y="2248"/>
                  </a:lnTo>
                  <a:lnTo>
                    <a:pt x="2548" y="2253"/>
                  </a:lnTo>
                  <a:lnTo>
                    <a:pt x="2551" y="2259"/>
                  </a:lnTo>
                  <a:lnTo>
                    <a:pt x="2551" y="2266"/>
                  </a:lnTo>
                  <a:lnTo>
                    <a:pt x="2552" y="2271"/>
                  </a:lnTo>
                  <a:lnTo>
                    <a:pt x="2557" y="2280"/>
                  </a:lnTo>
                  <a:lnTo>
                    <a:pt x="2561" y="2285"/>
                  </a:lnTo>
                  <a:lnTo>
                    <a:pt x="2564" y="2290"/>
                  </a:lnTo>
                  <a:lnTo>
                    <a:pt x="2568" y="2292"/>
                  </a:lnTo>
                  <a:lnTo>
                    <a:pt x="2585" y="2295"/>
                  </a:lnTo>
                  <a:lnTo>
                    <a:pt x="2589" y="2298"/>
                  </a:lnTo>
                  <a:lnTo>
                    <a:pt x="2593" y="2312"/>
                  </a:lnTo>
                  <a:lnTo>
                    <a:pt x="2596" y="2316"/>
                  </a:lnTo>
                  <a:lnTo>
                    <a:pt x="2603" y="2308"/>
                  </a:lnTo>
                  <a:lnTo>
                    <a:pt x="2604" y="2308"/>
                  </a:lnTo>
                  <a:lnTo>
                    <a:pt x="2610" y="2306"/>
                  </a:lnTo>
                  <a:lnTo>
                    <a:pt x="2613" y="2305"/>
                  </a:lnTo>
                  <a:lnTo>
                    <a:pt x="2616" y="2304"/>
                  </a:lnTo>
                  <a:lnTo>
                    <a:pt x="2620" y="2299"/>
                  </a:lnTo>
                  <a:lnTo>
                    <a:pt x="2623" y="2298"/>
                  </a:lnTo>
                  <a:lnTo>
                    <a:pt x="2624" y="2299"/>
                  </a:lnTo>
                  <a:lnTo>
                    <a:pt x="2628" y="2305"/>
                  </a:lnTo>
                  <a:lnTo>
                    <a:pt x="2645" y="2315"/>
                  </a:lnTo>
                  <a:lnTo>
                    <a:pt x="2665" y="2312"/>
                  </a:lnTo>
                  <a:lnTo>
                    <a:pt x="2700" y="2292"/>
                  </a:lnTo>
                  <a:lnTo>
                    <a:pt x="2705" y="2294"/>
                  </a:lnTo>
                  <a:lnTo>
                    <a:pt x="2712" y="2290"/>
                  </a:lnTo>
                  <a:lnTo>
                    <a:pt x="2719" y="2285"/>
                  </a:lnTo>
                  <a:lnTo>
                    <a:pt x="2726" y="2283"/>
                  </a:lnTo>
                  <a:lnTo>
                    <a:pt x="2722" y="2288"/>
                  </a:lnTo>
                  <a:lnTo>
                    <a:pt x="2719" y="2292"/>
                  </a:lnTo>
                  <a:lnTo>
                    <a:pt x="2715" y="2295"/>
                  </a:lnTo>
                  <a:lnTo>
                    <a:pt x="2711" y="2299"/>
                  </a:lnTo>
                  <a:lnTo>
                    <a:pt x="2707" y="2302"/>
                  </a:lnTo>
                  <a:lnTo>
                    <a:pt x="2694" y="2304"/>
                  </a:lnTo>
                  <a:lnTo>
                    <a:pt x="2690" y="2306"/>
                  </a:lnTo>
                  <a:lnTo>
                    <a:pt x="2672" y="2322"/>
                  </a:lnTo>
                  <a:lnTo>
                    <a:pt x="2665" y="2332"/>
                  </a:lnTo>
                  <a:lnTo>
                    <a:pt x="2669" y="2339"/>
                  </a:lnTo>
                  <a:lnTo>
                    <a:pt x="2662" y="2347"/>
                  </a:lnTo>
                  <a:lnTo>
                    <a:pt x="2652" y="2351"/>
                  </a:lnTo>
                  <a:lnTo>
                    <a:pt x="2641" y="2351"/>
                  </a:lnTo>
                  <a:lnTo>
                    <a:pt x="2630" y="2350"/>
                  </a:lnTo>
                  <a:lnTo>
                    <a:pt x="2616" y="2340"/>
                  </a:lnTo>
                  <a:lnTo>
                    <a:pt x="2587" y="2333"/>
                  </a:lnTo>
                  <a:lnTo>
                    <a:pt x="2582" y="2333"/>
                  </a:lnTo>
                  <a:lnTo>
                    <a:pt x="2566" y="2336"/>
                  </a:lnTo>
                  <a:lnTo>
                    <a:pt x="2544" y="2332"/>
                  </a:lnTo>
                  <a:lnTo>
                    <a:pt x="2523" y="2332"/>
                  </a:lnTo>
                  <a:lnTo>
                    <a:pt x="2520" y="2330"/>
                  </a:lnTo>
                  <a:lnTo>
                    <a:pt x="2519" y="2330"/>
                  </a:lnTo>
                  <a:lnTo>
                    <a:pt x="2503" y="2320"/>
                  </a:lnTo>
                  <a:lnTo>
                    <a:pt x="2495" y="2318"/>
                  </a:lnTo>
                  <a:lnTo>
                    <a:pt x="2450" y="2322"/>
                  </a:lnTo>
                  <a:lnTo>
                    <a:pt x="2446" y="2319"/>
                  </a:lnTo>
                  <a:lnTo>
                    <a:pt x="2439" y="2312"/>
                  </a:lnTo>
                  <a:lnTo>
                    <a:pt x="2431" y="2305"/>
                  </a:lnTo>
                  <a:lnTo>
                    <a:pt x="2435" y="2315"/>
                  </a:lnTo>
                  <a:lnTo>
                    <a:pt x="2466" y="2346"/>
                  </a:lnTo>
                  <a:lnTo>
                    <a:pt x="2468" y="2347"/>
                  </a:lnTo>
                  <a:lnTo>
                    <a:pt x="2471" y="2348"/>
                  </a:lnTo>
                  <a:lnTo>
                    <a:pt x="2477" y="2365"/>
                  </a:lnTo>
                  <a:lnTo>
                    <a:pt x="2477" y="2353"/>
                  </a:lnTo>
                  <a:lnTo>
                    <a:pt x="2477" y="2350"/>
                  </a:lnTo>
                  <a:lnTo>
                    <a:pt x="2478" y="2347"/>
                  </a:lnTo>
                  <a:lnTo>
                    <a:pt x="2480" y="2344"/>
                  </a:lnTo>
                  <a:lnTo>
                    <a:pt x="2484" y="2340"/>
                  </a:lnTo>
                  <a:lnTo>
                    <a:pt x="2487" y="2339"/>
                  </a:lnTo>
                  <a:lnTo>
                    <a:pt x="2494" y="2339"/>
                  </a:lnTo>
                  <a:lnTo>
                    <a:pt x="2499" y="2340"/>
                  </a:lnTo>
                  <a:lnTo>
                    <a:pt x="2536" y="2355"/>
                  </a:lnTo>
                  <a:lnTo>
                    <a:pt x="2547" y="2357"/>
                  </a:lnTo>
                  <a:lnTo>
                    <a:pt x="2557" y="2355"/>
                  </a:lnTo>
                  <a:lnTo>
                    <a:pt x="2561" y="2357"/>
                  </a:lnTo>
                  <a:lnTo>
                    <a:pt x="2572" y="2374"/>
                  </a:lnTo>
                  <a:lnTo>
                    <a:pt x="2575" y="2378"/>
                  </a:lnTo>
                  <a:lnTo>
                    <a:pt x="2572" y="2379"/>
                  </a:lnTo>
                  <a:lnTo>
                    <a:pt x="2569" y="2379"/>
                  </a:lnTo>
                  <a:lnTo>
                    <a:pt x="2566" y="2381"/>
                  </a:lnTo>
                  <a:lnTo>
                    <a:pt x="2552" y="2393"/>
                  </a:lnTo>
                  <a:lnTo>
                    <a:pt x="2550" y="2395"/>
                  </a:lnTo>
                  <a:lnTo>
                    <a:pt x="2530" y="2398"/>
                  </a:lnTo>
                  <a:lnTo>
                    <a:pt x="2516" y="2395"/>
                  </a:lnTo>
                  <a:lnTo>
                    <a:pt x="2510" y="2395"/>
                  </a:lnTo>
                  <a:lnTo>
                    <a:pt x="2506" y="2398"/>
                  </a:lnTo>
                  <a:lnTo>
                    <a:pt x="2501" y="2402"/>
                  </a:lnTo>
                  <a:lnTo>
                    <a:pt x="2498" y="2406"/>
                  </a:lnTo>
                  <a:lnTo>
                    <a:pt x="2499" y="2413"/>
                  </a:lnTo>
                  <a:lnTo>
                    <a:pt x="2502" y="2416"/>
                  </a:lnTo>
                  <a:lnTo>
                    <a:pt x="2506" y="2419"/>
                  </a:lnTo>
                  <a:lnTo>
                    <a:pt x="2512" y="2420"/>
                  </a:lnTo>
                  <a:lnTo>
                    <a:pt x="2527" y="2421"/>
                  </a:lnTo>
                  <a:lnTo>
                    <a:pt x="2530" y="2420"/>
                  </a:lnTo>
                  <a:lnTo>
                    <a:pt x="2529" y="2416"/>
                  </a:lnTo>
                  <a:lnTo>
                    <a:pt x="2529" y="2410"/>
                  </a:lnTo>
                  <a:lnTo>
                    <a:pt x="2529" y="2406"/>
                  </a:lnTo>
                  <a:lnTo>
                    <a:pt x="2550" y="2423"/>
                  </a:lnTo>
                  <a:lnTo>
                    <a:pt x="2562" y="2430"/>
                  </a:lnTo>
                  <a:lnTo>
                    <a:pt x="2571" y="2426"/>
                  </a:lnTo>
                  <a:lnTo>
                    <a:pt x="2579" y="2433"/>
                  </a:lnTo>
                  <a:lnTo>
                    <a:pt x="2587" y="2445"/>
                  </a:lnTo>
                  <a:lnTo>
                    <a:pt x="2592" y="2447"/>
                  </a:lnTo>
                  <a:lnTo>
                    <a:pt x="2594" y="2448"/>
                  </a:lnTo>
                  <a:lnTo>
                    <a:pt x="2607" y="2452"/>
                  </a:lnTo>
                  <a:lnTo>
                    <a:pt x="2614" y="2454"/>
                  </a:lnTo>
                  <a:lnTo>
                    <a:pt x="2620" y="2452"/>
                  </a:lnTo>
                  <a:lnTo>
                    <a:pt x="2628" y="2449"/>
                  </a:lnTo>
                  <a:lnTo>
                    <a:pt x="2627" y="2452"/>
                  </a:lnTo>
                  <a:lnTo>
                    <a:pt x="2625" y="2455"/>
                  </a:lnTo>
                  <a:lnTo>
                    <a:pt x="2621" y="2459"/>
                  </a:lnTo>
                  <a:lnTo>
                    <a:pt x="2623" y="2462"/>
                  </a:lnTo>
                  <a:lnTo>
                    <a:pt x="2624" y="2466"/>
                  </a:lnTo>
                  <a:lnTo>
                    <a:pt x="2624" y="2469"/>
                  </a:lnTo>
                  <a:lnTo>
                    <a:pt x="2625" y="2472"/>
                  </a:lnTo>
                  <a:lnTo>
                    <a:pt x="2625" y="2476"/>
                  </a:lnTo>
                  <a:lnTo>
                    <a:pt x="2627" y="2477"/>
                  </a:lnTo>
                  <a:lnTo>
                    <a:pt x="2628" y="2479"/>
                  </a:lnTo>
                  <a:lnTo>
                    <a:pt x="2631" y="2477"/>
                  </a:lnTo>
                  <a:lnTo>
                    <a:pt x="2637" y="2482"/>
                  </a:lnTo>
                  <a:lnTo>
                    <a:pt x="2688" y="2497"/>
                  </a:lnTo>
                  <a:lnTo>
                    <a:pt x="2700" y="2496"/>
                  </a:lnTo>
                  <a:lnTo>
                    <a:pt x="2701" y="2494"/>
                  </a:lnTo>
                  <a:lnTo>
                    <a:pt x="2705" y="2490"/>
                  </a:lnTo>
                  <a:lnTo>
                    <a:pt x="2708" y="2487"/>
                  </a:lnTo>
                  <a:lnTo>
                    <a:pt x="2711" y="2486"/>
                  </a:lnTo>
                  <a:lnTo>
                    <a:pt x="2743" y="2480"/>
                  </a:lnTo>
                  <a:lnTo>
                    <a:pt x="2753" y="2476"/>
                  </a:lnTo>
                  <a:lnTo>
                    <a:pt x="2757" y="2475"/>
                  </a:lnTo>
                  <a:lnTo>
                    <a:pt x="2763" y="2475"/>
                  </a:lnTo>
                  <a:lnTo>
                    <a:pt x="2777" y="2480"/>
                  </a:lnTo>
                  <a:lnTo>
                    <a:pt x="2779" y="2480"/>
                  </a:lnTo>
                  <a:lnTo>
                    <a:pt x="2785" y="2480"/>
                  </a:lnTo>
                  <a:lnTo>
                    <a:pt x="2786" y="2480"/>
                  </a:lnTo>
                  <a:lnTo>
                    <a:pt x="2789" y="2482"/>
                  </a:lnTo>
                  <a:lnTo>
                    <a:pt x="2792" y="2483"/>
                  </a:lnTo>
                  <a:lnTo>
                    <a:pt x="2795" y="2483"/>
                  </a:lnTo>
                  <a:lnTo>
                    <a:pt x="2823" y="2477"/>
                  </a:lnTo>
                  <a:lnTo>
                    <a:pt x="2826" y="2473"/>
                  </a:lnTo>
                  <a:lnTo>
                    <a:pt x="2824" y="2462"/>
                  </a:lnTo>
                  <a:lnTo>
                    <a:pt x="2838" y="2469"/>
                  </a:lnTo>
                  <a:lnTo>
                    <a:pt x="2844" y="2473"/>
                  </a:lnTo>
                  <a:lnTo>
                    <a:pt x="2847" y="2475"/>
                  </a:lnTo>
                  <a:lnTo>
                    <a:pt x="2849" y="2475"/>
                  </a:lnTo>
                  <a:lnTo>
                    <a:pt x="2852" y="2473"/>
                  </a:lnTo>
                  <a:lnTo>
                    <a:pt x="2855" y="2472"/>
                  </a:lnTo>
                  <a:lnTo>
                    <a:pt x="2863" y="2468"/>
                  </a:lnTo>
                  <a:lnTo>
                    <a:pt x="2868" y="2459"/>
                  </a:lnTo>
                  <a:lnTo>
                    <a:pt x="2872" y="2448"/>
                  </a:lnTo>
                  <a:lnTo>
                    <a:pt x="2879" y="2442"/>
                  </a:lnTo>
                  <a:lnTo>
                    <a:pt x="2876" y="2468"/>
                  </a:lnTo>
                  <a:lnTo>
                    <a:pt x="2875" y="2473"/>
                  </a:lnTo>
                  <a:lnTo>
                    <a:pt x="2873" y="2477"/>
                  </a:lnTo>
                  <a:lnTo>
                    <a:pt x="2893" y="2475"/>
                  </a:lnTo>
                  <a:lnTo>
                    <a:pt x="2900" y="2476"/>
                  </a:lnTo>
                  <a:lnTo>
                    <a:pt x="2900" y="2480"/>
                  </a:lnTo>
                  <a:lnTo>
                    <a:pt x="2897" y="2486"/>
                  </a:lnTo>
                  <a:lnTo>
                    <a:pt x="2893" y="2490"/>
                  </a:lnTo>
                  <a:lnTo>
                    <a:pt x="2894" y="2490"/>
                  </a:lnTo>
                  <a:lnTo>
                    <a:pt x="2896" y="2490"/>
                  </a:lnTo>
                  <a:lnTo>
                    <a:pt x="2897" y="2492"/>
                  </a:lnTo>
                  <a:lnTo>
                    <a:pt x="2899" y="2493"/>
                  </a:lnTo>
                  <a:lnTo>
                    <a:pt x="2903" y="2486"/>
                  </a:lnTo>
                  <a:lnTo>
                    <a:pt x="2910" y="2487"/>
                  </a:lnTo>
                  <a:lnTo>
                    <a:pt x="2917" y="2493"/>
                  </a:lnTo>
                  <a:lnTo>
                    <a:pt x="2925" y="2504"/>
                  </a:lnTo>
                  <a:lnTo>
                    <a:pt x="2928" y="2506"/>
                  </a:lnTo>
                  <a:lnTo>
                    <a:pt x="2943" y="2506"/>
                  </a:lnTo>
                  <a:lnTo>
                    <a:pt x="2949" y="2508"/>
                  </a:lnTo>
                  <a:lnTo>
                    <a:pt x="2952" y="2508"/>
                  </a:lnTo>
                  <a:lnTo>
                    <a:pt x="2946" y="2500"/>
                  </a:lnTo>
                  <a:lnTo>
                    <a:pt x="2949" y="2496"/>
                  </a:lnTo>
                  <a:lnTo>
                    <a:pt x="2955" y="2493"/>
                  </a:lnTo>
                  <a:lnTo>
                    <a:pt x="2962" y="2493"/>
                  </a:lnTo>
                  <a:lnTo>
                    <a:pt x="2962" y="2490"/>
                  </a:lnTo>
                  <a:lnTo>
                    <a:pt x="2955" y="2486"/>
                  </a:lnTo>
                  <a:lnTo>
                    <a:pt x="2956" y="2480"/>
                  </a:lnTo>
                  <a:lnTo>
                    <a:pt x="2960" y="2475"/>
                  </a:lnTo>
                  <a:lnTo>
                    <a:pt x="2966" y="2469"/>
                  </a:lnTo>
                  <a:lnTo>
                    <a:pt x="2973" y="2468"/>
                  </a:lnTo>
                  <a:lnTo>
                    <a:pt x="2977" y="2472"/>
                  </a:lnTo>
                  <a:lnTo>
                    <a:pt x="2984" y="2486"/>
                  </a:lnTo>
                  <a:lnTo>
                    <a:pt x="2985" y="2492"/>
                  </a:lnTo>
                  <a:lnTo>
                    <a:pt x="2983" y="2496"/>
                  </a:lnTo>
                  <a:lnTo>
                    <a:pt x="2980" y="2500"/>
                  </a:lnTo>
                  <a:lnTo>
                    <a:pt x="2981" y="2504"/>
                  </a:lnTo>
                  <a:lnTo>
                    <a:pt x="2984" y="2517"/>
                  </a:lnTo>
                  <a:lnTo>
                    <a:pt x="2984" y="2520"/>
                  </a:lnTo>
                  <a:lnTo>
                    <a:pt x="2983" y="2522"/>
                  </a:lnTo>
                  <a:lnTo>
                    <a:pt x="2981" y="2527"/>
                  </a:lnTo>
                  <a:lnTo>
                    <a:pt x="2981" y="2529"/>
                  </a:lnTo>
                  <a:lnTo>
                    <a:pt x="2984" y="2531"/>
                  </a:lnTo>
                  <a:lnTo>
                    <a:pt x="2985" y="2534"/>
                  </a:lnTo>
                  <a:lnTo>
                    <a:pt x="2983" y="2538"/>
                  </a:lnTo>
                  <a:lnTo>
                    <a:pt x="2978" y="2543"/>
                  </a:lnTo>
                  <a:lnTo>
                    <a:pt x="2981" y="2546"/>
                  </a:lnTo>
                  <a:lnTo>
                    <a:pt x="2983" y="2545"/>
                  </a:lnTo>
                  <a:lnTo>
                    <a:pt x="2985" y="2543"/>
                  </a:lnTo>
                  <a:lnTo>
                    <a:pt x="2988" y="2542"/>
                  </a:lnTo>
                  <a:lnTo>
                    <a:pt x="2994" y="2541"/>
                  </a:lnTo>
                  <a:lnTo>
                    <a:pt x="3009" y="2545"/>
                  </a:lnTo>
                  <a:lnTo>
                    <a:pt x="3015" y="2548"/>
                  </a:lnTo>
                  <a:lnTo>
                    <a:pt x="3019" y="2552"/>
                  </a:lnTo>
                  <a:lnTo>
                    <a:pt x="3015" y="2555"/>
                  </a:lnTo>
                  <a:lnTo>
                    <a:pt x="3005" y="2556"/>
                  </a:lnTo>
                  <a:lnTo>
                    <a:pt x="3001" y="2559"/>
                  </a:lnTo>
                  <a:lnTo>
                    <a:pt x="2998" y="2557"/>
                  </a:lnTo>
                  <a:lnTo>
                    <a:pt x="2997" y="2564"/>
                  </a:lnTo>
                  <a:lnTo>
                    <a:pt x="2997" y="2573"/>
                  </a:lnTo>
                  <a:lnTo>
                    <a:pt x="2997" y="2577"/>
                  </a:lnTo>
                  <a:lnTo>
                    <a:pt x="2991" y="2578"/>
                  </a:lnTo>
                  <a:lnTo>
                    <a:pt x="2988" y="2577"/>
                  </a:lnTo>
                  <a:lnTo>
                    <a:pt x="2987" y="2576"/>
                  </a:lnTo>
                  <a:lnTo>
                    <a:pt x="2987" y="2573"/>
                  </a:lnTo>
                  <a:lnTo>
                    <a:pt x="2984" y="2571"/>
                  </a:lnTo>
                  <a:lnTo>
                    <a:pt x="2981" y="2570"/>
                  </a:lnTo>
                  <a:lnTo>
                    <a:pt x="2978" y="2570"/>
                  </a:lnTo>
                  <a:lnTo>
                    <a:pt x="2976" y="2570"/>
                  </a:lnTo>
                  <a:lnTo>
                    <a:pt x="2973" y="2571"/>
                  </a:lnTo>
                  <a:lnTo>
                    <a:pt x="2967" y="2574"/>
                  </a:lnTo>
                  <a:lnTo>
                    <a:pt x="2962" y="2583"/>
                  </a:lnTo>
                  <a:lnTo>
                    <a:pt x="2955" y="2584"/>
                  </a:lnTo>
                  <a:lnTo>
                    <a:pt x="2952" y="2584"/>
                  </a:lnTo>
                  <a:lnTo>
                    <a:pt x="2949" y="2584"/>
                  </a:lnTo>
                  <a:lnTo>
                    <a:pt x="2945" y="2580"/>
                  </a:lnTo>
                  <a:lnTo>
                    <a:pt x="2942" y="2580"/>
                  </a:lnTo>
                  <a:lnTo>
                    <a:pt x="2939" y="2581"/>
                  </a:lnTo>
                  <a:lnTo>
                    <a:pt x="2928" y="2588"/>
                  </a:lnTo>
                  <a:lnTo>
                    <a:pt x="2924" y="2590"/>
                  </a:lnTo>
                  <a:lnTo>
                    <a:pt x="2915" y="2598"/>
                  </a:lnTo>
                  <a:lnTo>
                    <a:pt x="2914" y="2601"/>
                  </a:lnTo>
                  <a:lnTo>
                    <a:pt x="2906" y="2605"/>
                  </a:lnTo>
                  <a:lnTo>
                    <a:pt x="2886" y="2616"/>
                  </a:lnTo>
                  <a:lnTo>
                    <a:pt x="2877" y="2618"/>
                  </a:lnTo>
                  <a:lnTo>
                    <a:pt x="2868" y="2612"/>
                  </a:lnTo>
                  <a:lnTo>
                    <a:pt x="2863" y="2606"/>
                  </a:lnTo>
                  <a:lnTo>
                    <a:pt x="2861" y="2605"/>
                  </a:lnTo>
                  <a:lnTo>
                    <a:pt x="2859" y="2608"/>
                  </a:lnTo>
                  <a:lnTo>
                    <a:pt x="2859" y="2612"/>
                  </a:lnTo>
                  <a:lnTo>
                    <a:pt x="2861" y="2614"/>
                  </a:lnTo>
                  <a:lnTo>
                    <a:pt x="2863" y="2615"/>
                  </a:lnTo>
                  <a:lnTo>
                    <a:pt x="2865" y="2616"/>
                  </a:lnTo>
                  <a:lnTo>
                    <a:pt x="2863" y="2621"/>
                  </a:lnTo>
                  <a:lnTo>
                    <a:pt x="2859" y="2623"/>
                  </a:lnTo>
                  <a:lnTo>
                    <a:pt x="2800" y="2651"/>
                  </a:lnTo>
                  <a:lnTo>
                    <a:pt x="2784" y="2663"/>
                  </a:lnTo>
                  <a:lnTo>
                    <a:pt x="2775" y="2671"/>
                  </a:lnTo>
                  <a:lnTo>
                    <a:pt x="2774" y="2674"/>
                  </a:lnTo>
                  <a:lnTo>
                    <a:pt x="2772" y="2675"/>
                  </a:lnTo>
                  <a:lnTo>
                    <a:pt x="2772" y="2678"/>
                  </a:lnTo>
                  <a:lnTo>
                    <a:pt x="2772" y="2681"/>
                  </a:lnTo>
                  <a:lnTo>
                    <a:pt x="2774" y="2685"/>
                  </a:lnTo>
                  <a:lnTo>
                    <a:pt x="2772" y="2688"/>
                  </a:lnTo>
                  <a:lnTo>
                    <a:pt x="2770" y="2689"/>
                  </a:lnTo>
                  <a:lnTo>
                    <a:pt x="2767" y="2689"/>
                  </a:lnTo>
                  <a:lnTo>
                    <a:pt x="2761" y="2686"/>
                  </a:lnTo>
                  <a:lnTo>
                    <a:pt x="2758" y="2686"/>
                  </a:lnTo>
                  <a:lnTo>
                    <a:pt x="2754" y="2686"/>
                  </a:lnTo>
                  <a:lnTo>
                    <a:pt x="2753" y="2689"/>
                  </a:lnTo>
                  <a:lnTo>
                    <a:pt x="2751" y="2691"/>
                  </a:lnTo>
                  <a:lnTo>
                    <a:pt x="2749" y="2693"/>
                  </a:lnTo>
                  <a:lnTo>
                    <a:pt x="2744" y="2698"/>
                  </a:lnTo>
                  <a:lnTo>
                    <a:pt x="2742" y="2699"/>
                  </a:lnTo>
                  <a:lnTo>
                    <a:pt x="2736" y="2700"/>
                  </a:lnTo>
                  <a:lnTo>
                    <a:pt x="2730" y="2702"/>
                  </a:lnTo>
                  <a:lnTo>
                    <a:pt x="2725" y="2703"/>
                  </a:lnTo>
                  <a:lnTo>
                    <a:pt x="2694" y="2726"/>
                  </a:lnTo>
                  <a:lnTo>
                    <a:pt x="2687" y="2734"/>
                  </a:lnTo>
                  <a:lnTo>
                    <a:pt x="2683" y="2744"/>
                  </a:lnTo>
                  <a:lnTo>
                    <a:pt x="2684" y="2750"/>
                  </a:lnTo>
                  <a:lnTo>
                    <a:pt x="2691" y="2769"/>
                  </a:lnTo>
                  <a:lnTo>
                    <a:pt x="2697" y="2771"/>
                  </a:lnTo>
                  <a:lnTo>
                    <a:pt x="2707" y="2775"/>
                  </a:lnTo>
                  <a:lnTo>
                    <a:pt x="2712" y="2778"/>
                  </a:lnTo>
                  <a:lnTo>
                    <a:pt x="2730" y="2778"/>
                  </a:lnTo>
                  <a:lnTo>
                    <a:pt x="2733" y="2775"/>
                  </a:lnTo>
                  <a:lnTo>
                    <a:pt x="2743" y="2765"/>
                  </a:lnTo>
                  <a:lnTo>
                    <a:pt x="2747" y="2762"/>
                  </a:lnTo>
                  <a:lnTo>
                    <a:pt x="2753" y="2761"/>
                  </a:lnTo>
                  <a:lnTo>
                    <a:pt x="2792" y="2765"/>
                  </a:lnTo>
                  <a:lnTo>
                    <a:pt x="2802" y="2769"/>
                  </a:lnTo>
                  <a:lnTo>
                    <a:pt x="2812" y="2775"/>
                  </a:lnTo>
                  <a:lnTo>
                    <a:pt x="2828" y="2790"/>
                  </a:lnTo>
                  <a:lnTo>
                    <a:pt x="2831" y="2792"/>
                  </a:lnTo>
                  <a:lnTo>
                    <a:pt x="2835" y="2793"/>
                  </a:lnTo>
                  <a:lnTo>
                    <a:pt x="2838" y="2794"/>
                  </a:lnTo>
                  <a:lnTo>
                    <a:pt x="2841" y="2800"/>
                  </a:lnTo>
                  <a:lnTo>
                    <a:pt x="2842" y="2804"/>
                  </a:lnTo>
                  <a:lnTo>
                    <a:pt x="2849" y="2807"/>
                  </a:lnTo>
                  <a:lnTo>
                    <a:pt x="2858" y="2818"/>
                  </a:lnTo>
                  <a:lnTo>
                    <a:pt x="2862" y="2822"/>
                  </a:lnTo>
                  <a:lnTo>
                    <a:pt x="2875" y="2825"/>
                  </a:lnTo>
                  <a:lnTo>
                    <a:pt x="2880" y="2828"/>
                  </a:lnTo>
                  <a:lnTo>
                    <a:pt x="2882" y="2834"/>
                  </a:lnTo>
                  <a:lnTo>
                    <a:pt x="2884" y="2838"/>
                  </a:lnTo>
                  <a:lnTo>
                    <a:pt x="2890" y="2835"/>
                  </a:lnTo>
                  <a:lnTo>
                    <a:pt x="2900" y="2831"/>
                  </a:lnTo>
                  <a:lnTo>
                    <a:pt x="2910" y="2827"/>
                  </a:lnTo>
                  <a:lnTo>
                    <a:pt x="2921" y="2825"/>
                  </a:lnTo>
                  <a:lnTo>
                    <a:pt x="2925" y="2827"/>
                  </a:lnTo>
                  <a:lnTo>
                    <a:pt x="2939" y="2839"/>
                  </a:lnTo>
                  <a:lnTo>
                    <a:pt x="2957" y="2852"/>
                  </a:lnTo>
                  <a:lnTo>
                    <a:pt x="2963" y="2860"/>
                  </a:lnTo>
                  <a:lnTo>
                    <a:pt x="2967" y="2874"/>
                  </a:lnTo>
                  <a:lnTo>
                    <a:pt x="2969" y="2884"/>
                  </a:lnTo>
                  <a:lnTo>
                    <a:pt x="2969" y="2888"/>
                  </a:lnTo>
                  <a:lnTo>
                    <a:pt x="2974" y="2897"/>
                  </a:lnTo>
                  <a:lnTo>
                    <a:pt x="2974" y="2900"/>
                  </a:lnTo>
                  <a:lnTo>
                    <a:pt x="2976" y="2905"/>
                  </a:lnTo>
                  <a:lnTo>
                    <a:pt x="2978" y="2919"/>
                  </a:lnTo>
                  <a:lnTo>
                    <a:pt x="2978" y="2928"/>
                  </a:lnTo>
                  <a:lnTo>
                    <a:pt x="2977" y="2935"/>
                  </a:lnTo>
                  <a:lnTo>
                    <a:pt x="2976" y="2942"/>
                  </a:lnTo>
                  <a:lnTo>
                    <a:pt x="2973" y="2946"/>
                  </a:lnTo>
                  <a:lnTo>
                    <a:pt x="2963" y="2950"/>
                  </a:lnTo>
                  <a:lnTo>
                    <a:pt x="2959" y="2954"/>
                  </a:lnTo>
                  <a:lnTo>
                    <a:pt x="2957" y="2961"/>
                  </a:lnTo>
                  <a:lnTo>
                    <a:pt x="2955" y="2968"/>
                  </a:lnTo>
                  <a:lnTo>
                    <a:pt x="2955" y="2970"/>
                  </a:lnTo>
                  <a:lnTo>
                    <a:pt x="2953" y="2971"/>
                  </a:lnTo>
                  <a:lnTo>
                    <a:pt x="2952" y="2972"/>
                  </a:lnTo>
                  <a:lnTo>
                    <a:pt x="2953" y="2978"/>
                  </a:lnTo>
                  <a:lnTo>
                    <a:pt x="2955" y="2984"/>
                  </a:lnTo>
                  <a:lnTo>
                    <a:pt x="2957" y="2994"/>
                  </a:lnTo>
                  <a:lnTo>
                    <a:pt x="2959" y="3001"/>
                  </a:lnTo>
                  <a:lnTo>
                    <a:pt x="2960" y="3005"/>
                  </a:lnTo>
                  <a:lnTo>
                    <a:pt x="2959" y="3010"/>
                  </a:lnTo>
                  <a:lnTo>
                    <a:pt x="2956" y="3015"/>
                  </a:lnTo>
                  <a:lnTo>
                    <a:pt x="2953" y="3017"/>
                  </a:lnTo>
                  <a:lnTo>
                    <a:pt x="2950" y="3023"/>
                  </a:lnTo>
                  <a:lnTo>
                    <a:pt x="2952" y="3027"/>
                  </a:lnTo>
                  <a:lnTo>
                    <a:pt x="2953" y="3030"/>
                  </a:lnTo>
                  <a:lnTo>
                    <a:pt x="2962" y="3031"/>
                  </a:lnTo>
                  <a:lnTo>
                    <a:pt x="2966" y="3033"/>
                  </a:lnTo>
                  <a:lnTo>
                    <a:pt x="2960" y="3036"/>
                  </a:lnTo>
                  <a:lnTo>
                    <a:pt x="2948" y="3036"/>
                  </a:lnTo>
                  <a:lnTo>
                    <a:pt x="2943" y="3037"/>
                  </a:lnTo>
                  <a:lnTo>
                    <a:pt x="2942" y="3038"/>
                  </a:lnTo>
                  <a:lnTo>
                    <a:pt x="2939" y="3038"/>
                  </a:lnTo>
                  <a:lnTo>
                    <a:pt x="2934" y="3038"/>
                  </a:lnTo>
                  <a:lnTo>
                    <a:pt x="2931" y="3038"/>
                  </a:lnTo>
                  <a:lnTo>
                    <a:pt x="2925" y="3043"/>
                  </a:lnTo>
                  <a:lnTo>
                    <a:pt x="2922" y="3044"/>
                  </a:lnTo>
                  <a:lnTo>
                    <a:pt x="2915" y="3045"/>
                  </a:lnTo>
                  <a:lnTo>
                    <a:pt x="2914" y="3044"/>
                  </a:lnTo>
                  <a:lnTo>
                    <a:pt x="2914" y="3044"/>
                  </a:lnTo>
                  <a:lnTo>
                    <a:pt x="2914" y="3048"/>
                  </a:lnTo>
                  <a:lnTo>
                    <a:pt x="2915" y="3054"/>
                  </a:lnTo>
                  <a:lnTo>
                    <a:pt x="2943" y="3073"/>
                  </a:lnTo>
                  <a:lnTo>
                    <a:pt x="2948" y="3076"/>
                  </a:lnTo>
                  <a:lnTo>
                    <a:pt x="2952" y="3080"/>
                  </a:lnTo>
                  <a:lnTo>
                    <a:pt x="2957" y="3079"/>
                  </a:lnTo>
                  <a:lnTo>
                    <a:pt x="2963" y="3078"/>
                  </a:lnTo>
                  <a:lnTo>
                    <a:pt x="2967" y="3078"/>
                  </a:lnTo>
                  <a:lnTo>
                    <a:pt x="2970" y="3080"/>
                  </a:lnTo>
                  <a:lnTo>
                    <a:pt x="2978" y="3090"/>
                  </a:lnTo>
                  <a:lnTo>
                    <a:pt x="2980" y="3093"/>
                  </a:lnTo>
                  <a:lnTo>
                    <a:pt x="2981" y="3100"/>
                  </a:lnTo>
                  <a:lnTo>
                    <a:pt x="2985" y="3104"/>
                  </a:lnTo>
                  <a:lnTo>
                    <a:pt x="3005" y="3113"/>
                  </a:lnTo>
                  <a:lnTo>
                    <a:pt x="3009" y="3114"/>
                  </a:lnTo>
                  <a:lnTo>
                    <a:pt x="3027" y="3114"/>
                  </a:lnTo>
                  <a:lnTo>
                    <a:pt x="3030" y="3114"/>
                  </a:lnTo>
                  <a:lnTo>
                    <a:pt x="3036" y="3113"/>
                  </a:lnTo>
                  <a:lnTo>
                    <a:pt x="3039" y="3113"/>
                  </a:lnTo>
                  <a:lnTo>
                    <a:pt x="3054" y="3118"/>
                  </a:lnTo>
                  <a:lnTo>
                    <a:pt x="3061" y="3120"/>
                  </a:lnTo>
                  <a:lnTo>
                    <a:pt x="3065" y="3118"/>
                  </a:lnTo>
                  <a:lnTo>
                    <a:pt x="3093" y="3106"/>
                  </a:lnTo>
                  <a:lnTo>
                    <a:pt x="3100" y="3104"/>
                  </a:lnTo>
                  <a:lnTo>
                    <a:pt x="3103" y="3104"/>
                  </a:lnTo>
                  <a:lnTo>
                    <a:pt x="3111" y="3097"/>
                  </a:lnTo>
                  <a:lnTo>
                    <a:pt x="3116" y="3094"/>
                  </a:lnTo>
                  <a:lnTo>
                    <a:pt x="3118" y="3089"/>
                  </a:lnTo>
                  <a:lnTo>
                    <a:pt x="3121" y="3083"/>
                  </a:lnTo>
                  <a:lnTo>
                    <a:pt x="3124" y="3079"/>
                  </a:lnTo>
                  <a:lnTo>
                    <a:pt x="3137" y="3076"/>
                  </a:lnTo>
                  <a:lnTo>
                    <a:pt x="3139" y="3073"/>
                  </a:lnTo>
                  <a:lnTo>
                    <a:pt x="3145" y="3065"/>
                  </a:lnTo>
                  <a:lnTo>
                    <a:pt x="3146" y="3064"/>
                  </a:lnTo>
                  <a:lnTo>
                    <a:pt x="3145" y="3062"/>
                  </a:lnTo>
                  <a:lnTo>
                    <a:pt x="3146" y="3061"/>
                  </a:lnTo>
                  <a:lnTo>
                    <a:pt x="3146" y="3059"/>
                  </a:lnTo>
                  <a:lnTo>
                    <a:pt x="3148" y="3059"/>
                  </a:lnTo>
                  <a:lnTo>
                    <a:pt x="3151" y="3059"/>
                  </a:lnTo>
                  <a:lnTo>
                    <a:pt x="3155" y="3059"/>
                  </a:lnTo>
                  <a:lnTo>
                    <a:pt x="3160" y="3061"/>
                  </a:lnTo>
                  <a:lnTo>
                    <a:pt x="3163" y="3059"/>
                  </a:lnTo>
                  <a:lnTo>
                    <a:pt x="3165" y="3055"/>
                  </a:lnTo>
                  <a:lnTo>
                    <a:pt x="3176" y="3029"/>
                  </a:lnTo>
                  <a:lnTo>
                    <a:pt x="3184" y="3013"/>
                  </a:lnTo>
                  <a:lnTo>
                    <a:pt x="3187" y="3010"/>
                  </a:lnTo>
                  <a:lnTo>
                    <a:pt x="3189" y="3008"/>
                  </a:lnTo>
                  <a:lnTo>
                    <a:pt x="3198" y="2994"/>
                  </a:lnTo>
                  <a:lnTo>
                    <a:pt x="3200" y="2994"/>
                  </a:lnTo>
                  <a:lnTo>
                    <a:pt x="3200" y="2994"/>
                  </a:lnTo>
                  <a:lnTo>
                    <a:pt x="3200" y="2995"/>
                  </a:lnTo>
                  <a:lnTo>
                    <a:pt x="3200" y="2995"/>
                  </a:lnTo>
                  <a:lnTo>
                    <a:pt x="3207" y="2988"/>
                  </a:lnTo>
                  <a:lnTo>
                    <a:pt x="3215" y="2985"/>
                  </a:lnTo>
                  <a:lnTo>
                    <a:pt x="3236" y="2979"/>
                  </a:lnTo>
                  <a:lnTo>
                    <a:pt x="3246" y="2975"/>
                  </a:lnTo>
                  <a:lnTo>
                    <a:pt x="3264" y="2964"/>
                  </a:lnTo>
                  <a:lnTo>
                    <a:pt x="3273" y="2960"/>
                  </a:lnTo>
                  <a:lnTo>
                    <a:pt x="3291" y="2963"/>
                  </a:lnTo>
                  <a:lnTo>
                    <a:pt x="3295" y="2961"/>
                  </a:lnTo>
                  <a:lnTo>
                    <a:pt x="3299" y="2958"/>
                  </a:lnTo>
                  <a:lnTo>
                    <a:pt x="3308" y="2961"/>
                  </a:lnTo>
                  <a:lnTo>
                    <a:pt x="3312" y="2960"/>
                  </a:lnTo>
                  <a:lnTo>
                    <a:pt x="3315" y="2958"/>
                  </a:lnTo>
                  <a:lnTo>
                    <a:pt x="3316" y="2956"/>
                  </a:lnTo>
                  <a:lnTo>
                    <a:pt x="3317" y="2954"/>
                  </a:lnTo>
                  <a:lnTo>
                    <a:pt x="3322" y="2953"/>
                  </a:lnTo>
                  <a:lnTo>
                    <a:pt x="3324" y="2953"/>
                  </a:lnTo>
                  <a:lnTo>
                    <a:pt x="3333" y="2953"/>
                  </a:lnTo>
                  <a:lnTo>
                    <a:pt x="3337" y="2954"/>
                  </a:lnTo>
                  <a:lnTo>
                    <a:pt x="3341" y="2958"/>
                  </a:lnTo>
                  <a:lnTo>
                    <a:pt x="3343" y="2964"/>
                  </a:lnTo>
                  <a:lnTo>
                    <a:pt x="3345" y="2968"/>
                  </a:lnTo>
                  <a:lnTo>
                    <a:pt x="3357" y="2970"/>
                  </a:lnTo>
                  <a:lnTo>
                    <a:pt x="3364" y="2958"/>
                  </a:lnTo>
                  <a:lnTo>
                    <a:pt x="3369" y="2943"/>
                  </a:lnTo>
                  <a:lnTo>
                    <a:pt x="3376" y="2930"/>
                  </a:lnTo>
                  <a:lnTo>
                    <a:pt x="3380" y="2929"/>
                  </a:lnTo>
                  <a:lnTo>
                    <a:pt x="3392" y="2926"/>
                  </a:lnTo>
                  <a:lnTo>
                    <a:pt x="3396" y="2922"/>
                  </a:lnTo>
                  <a:lnTo>
                    <a:pt x="3403" y="2909"/>
                  </a:lnTo>
                  <a:lnTo>
                    <a:pt x="3407" y="2907"/>
                  </a:lnTo>
                  <a:lnTo>
                    <a:pt x="3413" y="2911"/>
                  </a:lnTo>
                  <a:lnTo>
                    <a:pt x="3415" y="2909"/>
                  </a:lnTo>
                  <a:lnTo>
                    <a:pt x="3418" y="2907"/>
                  </a:lnTo>
                  <a:lnTo>
                    <a:pt x="3418" y="2905"/>
                  </a:lnTo>
                  <a:lnTo>
                    <a:pt x="3431" y="2915"/>
                  </a:lnTo>
                  <a:lnTo>
                    <a:pt x="3429" y="2904"/>
                  </a:lnTo>
                  <a:lnTo>
                    <a:pt x="3429" y="2900"/>
                  </a:lnTo>
                  <a:lnTo>
                    <a:pt x="3434" y="2895"/>
                  </a:lnTo>
                  <a:lnTo>
                    <a:pt x="3436" y="2894"/>
                  </a:lnTo>
                  <a:lnTo>
                    <a:pt x="3445" y="2894"/>
                  </a:lnTo>
                  <a:lnTo>
                    <a:pt x="3449" y="2893"/>
                  </a:lnTo>
                  <a:lnTo>
                    <a:pt x="3449" y="2891"/>
                  </a:lnTo>
                  <a:lnTo>
                    <a:pt x="3442" y="2887"/>
                  </a:lnTo>
                  <a:lnTo>
                    <a:pt x="3439" y="2886"/>
                  </a:lnTo>
                  <a:lnTo>
                    <a:pt x="3439" y="2881"/>
                  </a:lnTo>
                  <a:lnTo>
                    <a:pt x="3439" y="2879"/>
                  </a:lnTo>
                  <a:lnTo>
                    <a:pt x="3441" y="2876"/>
                  </a:lnTo>
                  <a:lnTo>
                    <a:pt x="3442" y="2872"/>
                  </a:lnTo>
                  <a:lnTo>
                    <a:pt x="3443" y="2869"/>
                  </a:lnTo>
                  <a:lnTo>
                    <a:pt x="3458" y="2858"/>
                  </a:lnTo>
                  <a:lnTo>
                    <a:pt x="3467" y="2853"/>
                  </a:lnTo>
                  <a:lnTo>
                    <a:pt x="3479" y="2850"/>
                  </a:lnTo>
                  <a:lnTo>
                    <a:pt x="3490" y="2850"/>
                  </a:lnTo>
                  <a:lnTo>
                    <a:pt x="3501" y="2852"/>
                  </a:lnTo>
                  <a:lnTo>
                    <a:pt x="3519" y="2860"/>
                  </a:lnTo>
                  <a:lnTo>
                    <a:pt x="3536" y="2870"/>
                  </a:lnTo>
                  <a:lnTo>
                    <a:pt x="3539" y="2873"/>
                  </a:lnTo>
                  <a:lnTo>
                    <a:pt x="3547" y="2883"/>
                  </a:lnTo>
                  <a:lnTo>
                    <a:pt x="3549" y="2887"/>
                  </a:lnTo>
                  <a:lnTo>
                    <a:pt x="3551" y="2895"/>
                  </a:lnTo>
                  <a:lnTo>
                    <a:pt x="3556" y="2897"/>
                  </a:lnTo>
                  <a:lnTo>
                    <a:pt x="3574" y="2894"/>
                  </a:lnTo>
                  <a:lnTo>
                    <a:pt x="3593" y="2895"/>
                  </a:lnTo>
                  <a:lnTo>
                    <a:pt x="3598" y="2891"/>
                  </a:lnTo>
                  <a:lnTo>
                    <a:pt x="3602" y="2883"/>
                  </a:lnTo>
                  <a:lnTo>
                    <a:pt x="3607" y="2877"/>
                  </a:lnTo>
                  <a:lnTo>
                    <a:pt x="3616" y="2880"/>
                  </a:lnTo>
                  <a:lnTo>
                    <a:pt x="3616" y="2877"/>
                  </a:lnTo>
                  <a:lnTo>
                    <a:pt x="3631" y="2887"/>
                  </a:lnTo>
                  <a:lnTo>
                    <a:pt x="3654" y="2891"/>
                  </a:lnTo>
                  <a:lnTo>
                    <a:pt x="3659" y="2891"/>
                  </a:lnTo>
                  <a:lnTo>
                    <a:pt x="3659" y="2888"/>
                  </a:lnTo>
                  <a:lnTo>
                    <a:pt x="3661" y="2883"/>
                  </a:lnTo>
                  <a:lnTo>
                    <a:pt x="3662" y="2880"/>
                  </a:lnTo>
                  <a:lnTo>
                    <a:pt x="3665" y="2879"/>
                  </a:lnTo>
                  <a:lnTo>
                    <a:pt x="3668" y="2877"/>
                  </a:lnTo>
                  <a:lnTo>
                    <a:pt x="3690" y="2877"/>
                  </a:lnTo>
                  <a:lnTo>
                    <a:pt x="3710" y="2870"/>
                  </a:lnTo>
                  <a:lnTo>
                    <a:pt x="3712" y="2866"/>
                  </a:lnTo>
                  <a:lnTo>
                    <a:pt x="3714" y="2860"/>
                  </a:lnTo>
                  <a:lnTo>
                    <a:pt x="3710" y="2856"/>
                  </a:lnTo>
                  <a:lnTo>
                    <a:pt x="3703" y="2848"/>
                  </a:lnTo>
                  <a:lnTo>
                    <a:pt x="3701" y="2839"/>
                  </a:lnTo>
                  <a:lnTo>
                    <a:pt x="3701" y="2832"/>
                  </a:lnTo>
                  <a:lnTo>
                    <a:pt x="3704" y="2810"/>
                  </a:lnTo>
                  <a:lnTo>
                    <a:pt x="3705" y="2803"/>
                  </a:lnTo>
                  <a:lnTo>
                    <a:pt x="3708" y="2794"/>
                  </a:lnTo>
                  <a:lnTo>
                    <a:pt x="3712" y="2790"/>
                  </a:lnTo>
                  <a:lnTo>
                    <a:pt x="3714" y="2789"/>
                  </a:lnTo>
                  <a:lnTo>
                    <a:pt x="3721" y="2789"/>
                  </a:lnTo>
                  <a:lnTo>
                    <a:pt x="3722" y="2787"/>
                  </a:lnTo>
                  <a:lnTo>
                    <a:pt x="3724" y="2785"/>
                  </a:lnTo>
                  <a:lnTo>
                    <a:pt x="3724" y="2783"/>
                  </a:lnTo>
                  <a:lnTo>
                    <a:pt x="3722" y="2780"/>
                  </a:lnTo>
                  <a:lnTo>
                    <a:pt x="3721" y="2779"/>
                  </a:lnTo>
                  <a:lnTo>
                    <a:pt x="3722" y="2771"/>
                  </a:lnTo>
                  <a:lnTo>
                    <a:pt x="3725" y="2768"/>
                  </a:lnTo>
                  <a:lnTo>
                    <a:pt x="3731" y="2766"/>
                  </a:lnTo>
                  <a:lnTo>
                    <a:pt x="3736" y="2766"/>
                  </a:lnTo>
                  <a:lnTo>
                    <a:pt x="3745" y="2771"/>
                  </a:lnTo>
                  <a:lnTo>
                    <a:pt x="3748" y="2772"/>
                  </a:lnTo>
                  <a:lnTo>
                    <a:pt x="3750" y="2772"/>
                  </a:lnTo>
                  <a:lnTo>
                    <a:pt x="3759" y="2769"/>
                  </a:lnTo>
                  <a:lnTo>
                    <a:pt x="3762" y="2765"/>
                  </a:lnTo>
                  <a:lnTo>
                    <a:pt x="3759" y="2757"/>
                  </a:lnTo>
                  <a:lnTo>
                    <a:pt x="3755" y="2744"/>
                  </a:lnTo>
                  <a:lnTo>
                    <a:pt x="3750" y="2740"/>
                  </a:lnTo>
                  <a:lnTo>
                    <a:pt x="3746" y="2737"/>
                  </a:lnTo>
                  <a:lnTo>
                    <a:pt x="3742" y="2738"/>
                  </a:lnTo>
                  <a:lnTo>
                    <a:pt x="3738" y="2743"/>
                  </a:lnTo>
                  <a:lnTo>
                    <a:pt x="3734" y="2744"/>
                  </a:lnTo>
                  <a:lnTo>
                    <a:pt x="3729" y="2740"/>
                  </a:lnTo>
                  <a:lnTo>
                    <a:pt x="3722" y="2731"/>
                  </a:lnTo>
                  <a:lnTo>
                    <a:pt x="3717" y="2731"/>
                  </a:lnTo>
                  <a:lnTo>
                    <a:pt x="3703" y="2734"/>
                  </a:lnTo>
                  <a:lnTo>
                    <a:pt x="3697" y="2733"/>
                  </a:lnTo>
                  <a:lnTo>
                    <a:pt x="3689" y="2727"/>
                  </a:lnTo>
                  <a:lnTo>
                    <a:pt x="3683" y="2727"/>
                  </a:lnTo>
                  <a:lnTo>
                    <a:pt x="3680" y="2727"/>
                  </a:lnTo>
                  <a:lnTo>
                    <a:pt x="3679" y="2730"/>
                  </a:lnTo>
                  <a:lnTo>
                    <a:pt x="3676" y="2731"/>
                  </a:lnTo>
                  <a:lnTo>
                    <a:pt x="3673" y="2731"/>
                  </a:lnTo>
                  <a:lnTo>
                    <a:pt x="3675" y="2726"/>
                  </a:lnTo>
                  <a:lnTo>
                    <a:pt x="3673" y="2720"/>
                  </a:lnTo>
                  <a:lnTo>
                    <a:pt x="3669" y="2720"/>
                  </a:lnTo>
                  <a:lnTo>
                    <a:pt x="3665" y="2723"/>
                  </a:lnTo>
                  <a:lnTo>
                    <a:pt x="3661" y="2726"/>
                  </a:lnTo>
                  <a:lnTo>
                    <a:pt x="3631" y="2724"/>
                  </a:lnTo>
                  <a:lnTo>
                    <a:pt x="3626" y="2727"/>
                  </a:lnTo>
                  <a:lnTo>
                    <a:pt x="3620" y="2733"/>
                  </a:lnTo>
                  <a:lnTo>
                    <a:pt x="3613" y="2737"/>
                  </a:lnTo>
                  <a:lnTo>
                    <a:pt x="3612" y="2738"/>
                  </a:lnTo>
                  <a:lnTo>
                    <a:pt x="3609" y="2750"/>
                  </a:lnTo>
                  <a:lnTo>
                    <a:pt x="3602" y="2759"/>
                  </a:lnTo>
                  <a:lnTo>
                    <a:pt x="3592" y="2761"/>
                  </a:lnTo>
                  <a:lnTo>
                    <a:pt x="3582" y="2758"/>
                  </a:lnTo>
                  <a:lnTo>
                    <a:pt x="3563" y="2747"/>
                  </a:lnTo>
                  <a:lnTo>
                    <a:pt x="3557" y="2743"/>
                  </a:lnTo>
                  <a:lnTo>
                    <a:pt x="3556" y="2738"/>
                  </a:lnTo>
                  <a:lnTo>
                    <a:pt x="3557" y="2731"/>
                  </a:lnTo>
                  <a:lnTo>
                    <a:pt x="3558" y="2726"/>
                  </a:lnTo>
                  <a:lnTo>
                    <a:pt x="3558" y="2721"/>
                  </a:lnTo>
                  <a:lnTo>
                    <a:pt x="3553" y="2721"/>
                  </a:lnTo>
                  <a:lnTo>
                    <a:pt x="3549" y="2724"/>
                  </a:lnTo>
                  <a:lnTo>
                    <a:pt x="3544" y="2730"/>
                  </a:lnTo>
                  <a:lnTo>
                    <a:pt x="3542" y="2737"/>
                  </a:lnTo>
                  <a:lnTo>
                    <a:pt x="3542" y="2743"/>
                  </a:lnTo>
                  <a:lnTo>
                    <a:pt x="3540" y="2745"/>
                  </a:lnTo>
                  <a:lnTo>
                    <a:pt x="3536" y="2751"/>
                  </a:lnTo>
                  <a:lnTo>
                    <a:pt x="3535" y="2752"/>
                  </a:lnTo>
                  <a:lnTo>
                    <a:pt x="3532" y="2752"/>
                  </a:lnTo>
                  <a:lnTo>
                    <a:pt x="3530" y="2755"/>
                  </a:lnTo>
                  <a:lnTo>
                    <a:pt x="3530" y="2758"/>
                  </a:lnTo>
                  <a:lnTo>
                    <a:pt x="3529" y="2762"/>
                  </a:lnTo>
                  <a:lnTo>
                    <a:pt x="3522" y="2769"/>
                  </a:lnTo>
                  <a:lnTo>
                    <a:pt x="3516" y="2773"/>
                  </a:lnTo>
                  <a:lnTo>
                    <a:pt x="3470" y="2786"/>
                  </a:lnTo>
                  <a:lnTo>
                    <a:pt x="3460" y="2785"/>
                  </a:lnTo>
                  <a:lnTo>
                    <a:pt x="3422" y="2758"/>
                  </a:lnTo>
                  <a:lnTo>
                    <a:pt x="3348" y="2649"/>
                  </a:lnTo>
                  <a:lnTo>
                    <a:pt x="3326" y="2604"/>
                  </a:lnTo>
                  <a:lnTo>
                    <a:pt x="3312" y="2567"/>
                  </a:lnTo>
                  <a:lnTo>
                    <a:pt x="3309" y="2562"/>
                  </a:lnTo>
                  <a:lnTo>
                    <a:pt x="3306" y="2557"/>
                  </a:lnTo>
                  <a:lnTo>
                    <a:pt x="3303" y="2553"/>
                  </a:lnTo>
                  <a:lnTo>
                    <a:pt x="3294" y="2508"/>
                  </a:lnTo>
                  <a:lnTo>
                    <a:pt x="3292" y="2501"/>
                  </a:lnTo>
                  <a:lnTo>
                    <a:pt x="3291" y="2496"/>
                  </a:lnTo>
                  <a:lnTo>
                    <a:pt x="3289" y="2472"/>
                  </a:lnTo>
                  <a:lnTo>
                    <a:pt x="3288" y="2466"/>
                  </a:lnTo>
                  <a:lnTo>
                    <a:pt x="3287" y="2463"/>
                  </a:lnTo>
                  <a:lnTo>
                    <a:pt x="3288" y="2459"/>
                  </a:lnTo>
                  <a:lnTo>
                    <a:pt x="3289" y="2456"/>
                  </a:lnTo>
                  <a:lnTo>
                    <a:pt x="3294" y="2449"/>
                  </a:lnTo>
                  <a:lnTo>
                    <a:pt x="3295" y="2448"/>
                  </a:lnTo>
                  <a:lnTo>
                    <a:pt x="3305" y="2442"/>
                  </a:lnTo>
                  <a:lnTo>
                    <a:pt x="3306" y="2440"/>
                  </a:lnTo>
                  <a:lnTo>
                    <a:pt x="3306" y="2435"/>
                  </a:lnTo>
                  <a:lnTo>
                    <a:pt x="3309" y="2431"/>
                  </a:lnTo>
                  <a:lnTo>
                    <a:pt x="3312" y="2430"/>
                  </a:lnTo>
                  <a:lnTo>
                    <a:pt x="3312" y="2431"/>
                  </a:lnTo>
                  <a:lnTo>
                    <a:pt x="3312" y="2434"/>
                  </a:lnTo>
                  <a:lnTo>
                    <a:pt x="3313" y="2437"/>
                  </a:lnTo>
                  <a:lnTo>
                    <a:pt x="3317" y="2438"/>
                  </a:lnTo>
                  <a:lnTo>
                    <a:pt x="3319" y="2438"/>
                  </a:lnTo>
                  <a:lnTo>
                    <a:pt x="3344" y="2431"/>
                  </a:lnTo>
                  <a:lnTo>
                    <a:pt x="3355" y="2424"/>
                  </a:lnTo>
                  <a:lnTo>
                    <a:pt x="3364" y="2416"/>
                  </a:lnTo>
                  <a:lnTo>
                    <a:pt x="3364" y="2414"/>
                  </a:lnTo>
                  <a:lnTo>
                    <a:pt x="3379" y="2391"/>
                  </a:lnTo>
                  <a:lnTo>
                    <a:pt x="3389" y="2382"/>
                  </a:lnTo>
                  <a:lnTo>
                    <a:pt x="3390" y="2378"/>
                  </a:lnTo>
                  <a:lnTo>
                    <a:pt x="3392" y="2371"/>
                  </a:lnTo>
                  <a:lnTo>
                    <a:pt x="3390" y="2368"/>
                  </a:lnTo>
                  <a:lnTo>
                    <a:pt x="3389" y="2365"/>
                  </a:lnTo>
                  <a:lnTo>
                    <a:pt x="3389" y="2361"/>
                  </a:lnTo>
                  <a:lnTo>
                    <a:pt x="3386" y="2355"/>
                  </a:lnTo>
                  <a:lnTo>
                    <a:pt x="3382" y="2348"/>
                  </a:lnTo>
                  <a:lnTo>
                    <a:pt x="3379" y="2341"/>
                  </a:lnTo>
                  <a:lnTo>
                    <a:pt x="3385" y="2333"/>
                  </a:lnTo>
                  <a:lnTo>
                    <a:pt x="3386" y="2340"/>
                  </a:lnTo>
                  <a:lnTo>
                    <a:pt x="3389" y="2347"/>
                  </a:lnTo>
                  <a:lnTo>
                    <a:pt x="3392" y="2353"/>
                  </a:lnTo>
                  <a:lnTo>
                    <a:pt x="3396" y="2355"/>
                  </a:lnTo>
                  <a:lnTo>
                    <a:pt x="3399" y="2358"/>
                  </a:lnTo>
                  <a:lnTo>
                    <a:pt x="3401" y="2360"/>
                  </a:lnTo>
                  <a:lnTo>
                    <a:pt x="3404" y="2360"/>
                  </a:lnTo>
                  <a:lnTo>
                    <a:pt x="3408" y="2361"/>
                  </a:lnTo>
                  <a:lnTo>
                    <a:pt x="3410" y="2363"/>
                  </a:lnTo>
                  <a:lnTo>
                    <a:pt x="3404" y="2377"/>
                  </a:lnTo>
                  <a:lnTo>
                    <a:pt x="3403" y="2386"/>
                  </a:lnTo>
                  <a:lnTo>
                    <a:pt x="3406" y="2395"/>
                  </a:lnTo>
                  <a:lnTo>
                    <a:pt x="3411" y="2400"/>
                  </a:lnTo>
                  <a:lnTo>
                    <a:pt x="3417" y="2399"/>
                  </a:lnTo>
                  <a:lnTo>
                    <a:pt x="3421" y="2395"/>
                  </a:lnTo>
                  <a:lnTo>
                    <a:pt x="3425" y="2391"/>
                  </a:lnTo>
                  <a:lnTo>
                    <a:pt x="3425" y="2400"/>
                  </a:lnTo>
                  <a:lnTo>
                    <a:pt x="3421" y="2406"/>
                  </a:lnTo>
                  <a:lnTo>
                    <a:pt x="3411" y="2416"/>
                  </a:lnTo>
                  <a:lnTo>
                    <a:pt x="3404" y="2430"/>
                  </a:lnTo>
                  <a:lnTo>
                    <a:pt x="3401" y="2435"/>
                  </a:lnTo>
                  <a:lnTo>
                    <a:pt x="3394" y="2442"/>
                  </a:lnTo>
                  <a:lnTo>
                    <a:pt x="3387" y="2458"/>
                  </a:lnTo>
                  <a:lnTo>
                    <a:pt x="3375" y="2465"/>
                  </a:lnTo>
                  <a:lnTo>
                    <a:pt x="3348" y="2472"/>
                  </a:lnTo>
                  <a:lnTo>
                    <a:pt x="3348" y="2476"/>
                  </a:lnTo>
                  <a:lnTo>
                    <a:pt x="3350" y="2477"/>
                  </a:lnTo>
                  <a:lnTo>
                    <a:pt x="3340" y="2483"/>
                  </a:lnTo>
                  <a:lnTo>
                    <a:pt x="3333" y="2493"/>
                  </a:lnTo>
                  <a:lnTo>
                    <a:pt x="3331" y="2497"/>
                  </a:lnTo>
                  <a:lnTo>
                    <a:pt x="3336" y="2499"/>
                  </a:lnTo>
                  <a:lnTo>
                    <a:pt x="3345" y="2493"/>
                  </a:lnTo>
                  <a:lnTo>
                    <a:pt x="3352" y="2489"/>
                  </a:lnTo>
                  <a:lnTo>
                    <a:pt x="3361" y="2487"/>
                  </a:lnTo>
                  <a:lnTo>
                    <a:pt x="3368" y="2482"/>
                  </a:lnTo>
                  <a:lnTo>
                    <a:pt x="3378" y="2477"/>
                  </a:lnTo>
                  <a:lnTo>
                    <a:pt x="3385" y="2472"/>
                  </a:lnTo>
                  <a:lnTo>
                    <a:pt x="3390" y="2462"/>
                  </a:lnTo>
                  <a:lnTo>
                    <a:pt x="3404" y="2435"/>
                  </a:lnTo>
                  <a:lnTo>
                    <a:pt x="3408" y="2430"/>
                  </a:lnTo>
                  <a:lnTo>
                    <a:pt x="3410" y="2428"/>
                  </a:lnTo>
                  <a:lnTo>
                    <a:pt x="3435" y="2388"/>
                  </a:lnTo>
                  <a:lnTo>
                    <a:pt x="3438" y="2384"/>
                  </a:lnTo>
                  <a:lnTo>
                    <a:pt x="3448" y="2378"/>
                  </a:lnTo>
                  <a:lnTo>
                    <a:pt x="3452" y="2374"/>
                  </a:lnTo>
                  <a:lnTo>
                    <a:pt x="3459" y="2363"/>
                  </a:lnTo>
                  <a:lnTo>
                    <a:pt x="3463" y="2358"/>
                  </a:lnTo>
                  <a:lnTo>
                    <a:pt x="3469" y="2354"/>
                  </a:lnTo>
                  <a:lnTo>
                    <a:pt x="3500" y="2339"/>
                  </a:lnTo>
                  <a:lnTo>
                    <a:pt x="3508" y="2332"/>
                  </a:lnTo>
                  <a:lnTo>
                    <a:pt x="3529" y="2306"/>
                  </a:lnTo>
                  <a:lnTo>
                    <a:pt x="3536" y="2301"/>
                  </a:lnTo>
                  <a:lnTo>
                    <a:pt x="3550" y="2292"/>
                  </a:lnTo>
                  <a:lnTo>
                    <a:pt x="3570" y="2281"/>
                  </a:lnTo>
                  <a:lnTo>
                    <a:pt x="3577" y="2281"/>
                  </a:lnTo>
                  <a:lnTo>
                    <a:pt x="3612" y="2274"/>
                  </a:lnTo>
                  <a:lnTo>
                    <a:pt x="3630" y="2277"/>
                  </a:lnTo>
                  <a:lnTo>
                    <a:pt x="3640" y="2276"/>
                  </a:lnTo>
                  <a:lnTo>
                    <a:pt x="3644" y="2274"/>
                  </a:lnTo>
                  <a:lnTo>
                    <a:pt x="3649" y="2277"/>
                  </a:lnTo>
                  <a:lnTo>
                    <a:pt x="3651" y="2278"/>
                  </a:lnTo>
                  <a:lnTo>
                    <a:pt x="3652" y="2280"/>
                  </a:lnTo>
                  <a:lnTo>
                    <a:pt x="3655" y="2285"/>
                  </a:lnTo>
                  <a:lnTo>
                    <a:pt x="3656" y="2285"/>
                  </a:lnTo>
                  <a:lnTo>
                    <a:pt x="3659" y="2287"/>
                  </a:lnTo>
                  <a:lnTo>
                    <a:pt x="3659" y="2290"/>
                  </a:lnTo>
                  <a:lnTo>
                    <a:pt x="3658" y="2292"/>
                  </a:lnTo>
                  <a:lnTo>
                    <a:pt x="3658" y="2294"/>
                  </a:lnTo>
                  <a:lnTo>
                    <a:pt x="3659" y="2297"/>
                  </a:lnTo>
                  <a:lnTo>
                    <a:pt x="3659" y="2297"/>
                  </a:lnTo>
                  <a:lnTo>
                    <a:pt x="3659" y="2294"/>
                  </a:lnTo>
                  <a:lnTo>
                    <a:pt x="3662" y="2292"/>
                  </a:lnTo>
                  <a:lnTo>
                    <a:pt x="3665" y="2291"/>
                  </a:lnTo>
                  <a:lnTo>
                    <a:pt x="3666" y="2292"/>
                  </a:lnTo>
                  <a:lnTo>
                    <a:pt x="3666" y="2298"/>
                  </a:lnTo>
                  <a:lnTo>
                    <a:pt x="3668" y="2298"/>
                  </a:lnTo>
                  <a:lnTo>
                    <a:pt x="3669" y="2287"/>
                  </a:lnTo>
                  <a:lnTo>
                    <a:pt x="3675" y="2278"/>
                  </a:lnTo>
                  <a:lnTo>
                    <a:pt x="3691" y="2260"/>
                  </a:lnTo>
                  <a:lnTo>
                    <a:pt x="3698" y="2255"/>
                  </a:lnTo>
                  <a:lnTo>
                    <a:pt x="3707" y="2250"/>
                  </a:lnTo>
                  <a:lnTo>
                    <a:pt x="3721" y="2248"/>
                  </a:lnTo>
                  <a:lnTo>
                    <a:pt x="3731" y="2241"/>
                  </a:lnTo>
                  <a:lnTo>
                    <a:pt x="3749" y="2241"/>
                  </a:lnTo>
                  <a:lnTo>
                    <a:pt x="3750" y="2239"/>
                  </a:lnTo>
                  <a:lnTo>
                    <a:pt x="3753" y="2236"/>
                  </a:lnTo>
                  <a:lnTo>
                    <a:pt x="3756" y="2234"/>
                  </a:lnTo>
                  <a:lnTo>
                    <a:pt x="3760" y="2234"/>
                  </a:lnTo>
                  <a:lnTo>
                    <a:pt x="3767" y="2235"/>
                  </a:lnTo>
                  <a:lnTo>
                    <a:pt x="3771" y="2235"/>
                  </a:lnTo>
                  <a:lnTo>
                    <a:pt x="3776" y="2234"/>
                  </a:lnTo>
                  <a:lnTo>
                    <a:pt x="3780" y="2236"/>
                  </a:lnTo>
                  <a:lnTo>
                    <a:pt x="3788" y="2239"/>
                  </a:lnTo>
                  <a:lnTo>
                    <a:pt x="3792" y="2241"/>
                  </a:lnTo>
                  <a:lnTo>
                    <a:pt x="3801" y="2252"/>
                  </a:lnTo>
                  <a:lnTo>
                    <a:pt x="3804" y="2253"/>
                  </a:lnTo>
                  <a:lnTo>
                    <a:pt x="3804" y="2260"/>
                  </a:lnTo>
                  <a:lnTo>
                    <a:pt x="3801" y="2274"/>
                  </a:lnTo>
                  <a:lnTo>
                    <a:pt x="3795" y="2284"/>
                  </a:lnTo>
                  <a:lnTo>
                    <a:pt x="3790" y="2283"/>
                  </a:lnTo>
                  <a:lnTo>
                    <a:pt x="3788" y="2283"/>
                  </a:lnTo>
                  <a:lnTo>
                    <a:pt x="3788" y="2285"/>
                  </a:lnTo>
                  <a:lnTo>
                    <a:pt x="3795" y="2287"/>
                  </a:lnTo>
                  <a:lnTo>
                    <a:pt x="3801" y="2281"/>
                  </a:lnTo>
                  <a:lnTo>
                    <a:pt x="3806" y="2270"/>
                  </a:lnTo>
                  <a:lnTo>
                    <a:pt x="3808" y="2260"/>
                  </a:lnTo>
                  <a:lnTo>
                    <a:pt x="3811" y="2252"/>
                  </a:lnTo>
                  <a:lnTo>
                    <a:pt x="3816" y="2242"/>
                  </a:lnTo>
                  <a:lnTo>
                    <a:pt x="3819" y="2234"/>
                  </a:lnTo>
                  <a:lnTo>
                    <a:pt x="3816" y="2225"/>
                  </a:lnTo>
                  <a:lnTo>
                    <a:pt x="3825" y="2224"/>
                  </a:lnTo>
                  <a:lnTo>
                    <a:pt x="3839" y="2211"/>
                  </a:lnTo>
                  <a:lnTo>
                    <a:pt x="3848" y="2207"/>
                  </a:lnTo>
                  <a:lnTo>
                    <a:pt x="3851" y="2205"/>
                  </a:lnTo>
                  <a:lnTo>
                    <a:pt x="3860" y="2198"/>
                  </a:lnTo>
                  <a:lnTo>
                    <a:pt x="3862" y="2197"/>
                  </a:lnTo>
                  <a:lnTo>
                    <a:pt x="3867" y="2196"/>
                  </a:lnTo>
                  <a:lnTo>
                    <a:pt x="3896" y="2184"/>
                  </a:lnTo>
                  <a:lnTo>
                    <a:pt x="3909" y="2175"/>
                  </a:lnTo>
                  <a:lnTo>
                    <a:pt x="3913" y="2173"/>
                  </a:lnTo>
                  <a:lnTo>
                    <a:pt x="3923" y="2175"/>
                  </a:lnTo>
                  <a:lnTo>
                    <a:pt x="3931" y="2180"/>
                  </a:lnTo>
                  <a:lnTo>
                    <a:pt x="3937" y="2187"/>
                  </a:lnTo>
                  <a:lnTo>
                    <a:pt x="3935" y="2197"/>
                  </a:lnTo>
                  <a:lnTo>
                    <a:pt x="3941" y="2194"/>
                  </a:lnTo>
                  <a:lnTo>
                    <a:pt x="3946" y="2189"/>
                  </a:lnTo>
                  <a:lnTo>
                    <a:pt x="3952" y="2175"/>
                  </a:lnTo>
                  <a:lnTo>
                    <a:pt x="3980" y="2135"/>
                  </a:lnTo>
                  <a:lnTo>
                    <a:pt x="3997" y="2119"/>
                  </a:lnTo>
                  <a:lnTo>
                    <a:pt x="4005" y="2116"/>
                  </a:lnTo>
                  <a:lnTo>
                    <a:pt x="4039" y="2121"/>
                  </a:lnTo>
                  <a:lnTo>
                    <a:pt x="4050" y="2121"/>
                  </a:lnTo>
                  <a:lnTo>
                    <a:pt x="4078" y="2112"/>
                  </a:lnTo>
                  <a:lnTo>
                    <a:pt x="4101" y="2114"/>
                  </a:lnTo>
                  <a:lnTo>
                    <a:pt x="4105" y="2113"/>
                  </a:lnTo>
                  <a:lnTo>
                    <a:pt x="4110" y="2114"/>
                  </a:lnTo>
                  <a:lnTo>
                    <a:pt x="4120" y="2119"/>
                  </a:lnTo>
                  <a:lnTo>
                    <a:pt x="4123" y="2117"/>
                  </a:lnTo>
                  <a:lnTo>
                    <a:pt x="4130" y="2113"/>
                  </a:lnTo>
                  <a:lnTo>
                    <a:pt x="4131" y="2113"/>
                  </a:lnTo>
                  <a:lnTo>
                    <a:pt x="4133" y="2112"/>
                  </a:lnTo>
                  <a:lnTo>
                    <a:pt x="4141" y="2119"/>
                  </a:lnTo>
                  <a:lnTo>
                    <a:pt x="4148" y="2121"/>
                  </a:lnTo>
                  <a:lnTo>
                    <a:pt x="4148" y="2127"/>
                  </a:lnTo>
                  <a:lnTo>
                    <a:pt x="4143" y="2140"/>
                  </a:lnTo>
                  <a:lnTo>
                    <a:pt x="4151" y="2135"/>
                  </a:lnTo>
                  <a:lnTo>
                    <a:pt x="4165" y="2116"/>
                  </a:lnTo>
                  <a:lnTo>
                    <a:pt x="4171" y="2110"/>
                  </a:lnTo>
                  <a:lnTo>
                    <a:pt x="4171" y="2110"/>
                  </a:lnTo>
                  <a:lnTo>
                    <a:pt x="4166" y="2100"/>
                  </a:lnTo>
                  <a:lnTo>
                    <a:pt x="4165" y="2088"/>
                  </a:lnTo>
                  <a:lnTo>
                    <a:pt x="4166" y="2076"/>
                  </a:lnTo>
                  <a:lnTo>
                    <a:pt x="4172" y="2068"/>
                  </a:lnTo>
                  <a:lnTo>
                    <a:pt x="4176" y="2064"/>
                  </a:lnTo>
                  <a:lnTo>
                    <a:pt x="4182" y="2061"/>
                  </a:lnTo>
                  <a:lnTo>
                    <a:pt x="4187" y="2058"/>
                  </a:lnTo>
                  <a:lnTo>
                    <a:pt x="4192" y="2053"/>
                  </a:lnTo>
                  <a:lnTo>
                    <a:pt x="4192" y="2044"/>
                  </a:lnTo>
                  <a:lnTo>
                    <a:pt x="4190" y="2040"/>
                  </a:lnTo>
                  <a:lnTo>
                    <a:pt x="4186" y="2039"/>
                  </a:lnTo>
                  <a:lnTo>
                    <a:pt x="4180" y="2039"/>
                  </a:lnTo>
                  <a:lnTo>
                    <a:pt x="4171" y="2040"/>
                  </a:lnTo>
                  <a:lnTo>
                    <a:pt x="4166" y="2039"/>
                  </a:lnTo>
                  <a:lnTo>
                    <a:pt x="4162" y="2036"/>
                  </a:lnTo>
                  <a:lnTo>
                    <a:pt x="4164" y="2029"/>
                  </a:lnTo>
                  <a:lnTo>
                    <a:pt x="4166" y="2022"/>
                  </a:lnTo>
                  <a:lnTo>
                    <a:pt x="4175" y="2012"/>
                  </a:lnTo>
                  <a:lnTo>
                    <a:pt x="4180" y="1999"/>
                  </a:lnTo>
                  <a:lnTo>
                    <a:pt x="4182" y="1990"/>
                  </a:lnTo>
                  <a:lnTo>
                    <a:pt x="4182" y="1961"/>
                  </a:lnTo>
                  <a:lnTo>
                    <a:pt x="4185" y="1949"/>
                  </a:lnTo>
                  <a:lnTo>
                    <a:pt x="4190" y="1935"/>
                  </a:lnTo>
                  <a:lnTo>
                    <a:pt x="4197" y="1924"/>
                  </a:lnTo>
                  <a:lnTo>
                    <a:pt x="4206" y="1918"/>
                  </a:lnTo>
                  <a:lnTo>
                    <a:pt x="4260" y="1911"/>
                  </a:lnTo>
                  <a:lnTo>
                    <a:pt x="4266" y="1908"/>
                  </a:lnTo>
                  <a:lnTo>
                    <a:pt x="4271" y="1904"/>
                  </a:lnTo>
                  <a:lnTo>
                    <a:pt x="4281" y="1893"/>
                  </a:lnTo>
                  <a:lnTo>
                    <a:pt x="4285" y="1889"/>
                  </a:lnTo>
                  <a:lnTo>
                    <a:pt x="4290" y="1889"/>
                  </a:lnTo>
                  <a:lnTo>
                    <a:pt x="4300" y="1891"/>
                  </a:lnTo>
                  <a:lnTo>
                    <a:pt x="4304" y="1891"/>
                  </a:lnTo>
                  <a:lnTo>
                    <a:pt x="4307" y="1884"/>
                  </a:lnTo>
                  <a:lnTo>
                    <a:pt x="4309" y="1869"/>
                  </a:lnTo>
                  <a:lnTo>
                    <a:pt x="4314" y="1851"/>
                  </a:lnTo>
                  <a:lnTo>
                    <a:pt x="4321" y="1837"/>
                  </a:lnTo>
                  <a:lnTo>
                    <a:pt x="4329" y="1825"/>
                  </a:lnTo>
                  <a:lnTo>
                    <a:pt x="4342" y="1820"/>
                  </a:lnTo>
                  <a:lnTo>
                    <a:pt x="4382" y="1821"/>
                  </a:lnTo>
                  <a:lnTo>
                    <a:pt x="4384" y="1821"/>
                  </a:lnTo>
                  <a:lnTo>
                    <a:pt x="4398" y="1831"/>
                  </a:lnTo>
                  <a:lnTo>
                    <a:pt x="4403" y="1832"/>
                  </a:lnTo>
                  <a:lnTo>
                    <a:pt x="4407" y="1832"/>
                  </a:lnTo>
                  <a:lnTo>
                    <a:pt x="4419" y="1830"/>
                  </a:lnTo>
                  <a:lnTo>
                    <a:pt x="4456" y="1825"/>
                  </a:lnTo>
                  <a:lnTo>
                    <a:pt x="4462" y="1827"/>
                  </a:lnTo>
                  <a:lnTo>
                    <a:pt x="4470" y="1832"/>
                  </a:lnTo>
                  <a:lnTo>
                    <a:pt x="4475" y="1835"/>
                  </a:lnTo>
                  <a:lnTo>
                    <a:pt x="4480" y="1835"/>
                  </a:lnTo>
                  <a:lnTo>
                    <a:pt x="4491" y="1832"/>
                  </a:lnTo>
                  <a:lnTo>
                    <a:pt x="4497" y="1834"/>
                  </a:lnTo>
                  <a:lnTo>
                    <a:pt x="4505" y="1835"/>
                  </a:lnTo>
                  <a:lnTo>
                    <a:pt x="4521" y="1832"/>
                  </a:lnTo>
                  <a:lnTo>
                    <a:pt x="4529" y="1832"/>
                  </a:lnTo>
                  <a:lnTo>
                    <a:pt x="4554" y="1839"/>
                  </a:lnTo>
                  <a:lnTo>
                    <a:pt x="4563" y="1838"/>
                  </a:lnTo>
                  <a:lnTo>
                    <a:pt x="4570" y="1831"/>
                  </a:lnTo>
                  <a:lnTo>
                    <a:pt x="4574" y="1821"/>
                  </a:lnTo>
                  <a:lnTo>
                    <a:pt x="4577" y="1810"/>
                  </a:lnTo>
                  <a:lnTo>
                    <a:pt x="4576" y="1809"/>
                  </a:lnTo>
                  <a:lnTo>
                    <a:pt x="4576" y="1803"/>
                  </a:lnTo>
                  <a:lnTo>
                    <a:pt x="4574" y="1800"/>
                  </a:lnTo>
                  <a:lnTo>
                    <a:pt x="4576" y="1796"/>
                  </a:lnTo>
                  <a:lnTo>
                    <a:pt x="4578" y="1790"/>
                  </a:lnTo>
                  <a:lnTo>
                    <a:pt x="4580" y="1788"/>
                  </a:lnTo>
                  <a:lnTo>
                    <a:pt x="4580" y="1782"/>
                  </a:lnTo>
                  <a:lnTo>
                    <a:pt x="4580" y="1778"/>
                  </a:lnTo>
                  <a:lnTo>
                    <a:pt x="4576" y="1769"/>
                  </a:lnTo>
                  <a:lnTo>
                    <a:pt x="4573" y="1765"/>
                  </a:lnTo>
                  <a:lnTo>
                    <a:pt x="4571" y="1762"/>
                  </a:lnTo>
                  <a:lnTo>
                    <a:pt x="4570" y="1761"/>
                  </a:lnTo>
                  <a:lnTo>
                    <a:pt x="4573" y="1757"/>
                  </a:lnTo>
                  <a:lnTo>
                    <a:pt x="4576" y="1755"/>
                  </a:lnTo>
                  <a:lnTo>
                    <a:pt x="4590" y="1753"/>
                  </a:lnTo>
                  <a:lnTo>
                    <a:pt x="4591" y="1753"/>
                  </a:lnTo>
                  <a:lnTo>
                    <a:pt x="4592" y="1753"/>
                  </a:lnTo>
                  <a:lnTo>
                    <a:pt x="4592" y="1748"/>
                  </a:lnTo>
                  <a:lnTo>
                    <a:pt x="4588" y="1737"/>
                  </a:lnTo>
                  <a:lnTo>
                    <a:pt x="4588" y="1727"/>
                  </a:lnTo>
                  <a:lnTo>
                    <a:pt x="4592" y="1720"/>
                  </a:lnTo>
                  <a:lnTo>
                    <a:pt x="4605" y="1696"/>
                  </a:lnTo>
                  <a:lnTo>
                    <a:pt x="4611" y="1689"/>
                  </a:lnTo>
                  <a:lnTo>
                    <a:pt x="4622" y="1681"/>
                  </a:lnTo>
                  <a:lnTo>
                    <a:pt x="4627" y="1675"/>
                  </a:lnTo>
                  <a:lnTo>
                    <a:pt x="4630" y="1668"/>
                  </a:lnTo>
                  <a:lnTo>
                    <a:pt x="4630" y="1661"/>
                  </a:lnTo>
                  <a:lnTo>
                    <a:pt x="4627" y="1654"/>
                  </a:lnTo>
                  <a:lnTo>
                    <a:pt x="4622" y="1653"/>
                  </a:lnTo>
                  <a:lnTo>
                    <a:pt x="4608" y="1657"/>
                  </a:lnTo>
                  <a:lnTo>
                    <a:pt x="4602" y="1659"/>
                  </a:lnTo>
                  <a:lnTo>
                    <a:pt x="4585" y="1647"/>
                  </a:lnTo>
                  <a:lnTo>
                    <a:pt x="4602" y="1632"/>
                  </a:lnTo>
                  <a:lnTo>
                    <a:pt x="4606" y="1626"/>
                  </a:lnTo>
                  <a:lnTo>
                    <a:pt x="4613" y="1621"/>
                  </a:lnTo>
                  <a:lnTo>
                    <a:pt x="4611" y="1618"/>
                  </a:lnTo>
                  <a:lnTo>
                    <a:pt x="4608" y="1612"/>
                  </a:lnTo>
                  <a:lnTo>
                    <a:pt x="4605" y="1602"/>
                  </a:lnTo>
                  <a:lnTo>
                    <a:pt x="4598" y="1584"/>
                  </a:lnTo>
                  <a:lnTo>
                    <a:pt x="4595" y="1581"/>
                  </a:lnTo>
                  <a:lnTo>
                    <a:pt x="4592" y="1579"/>
                  </a:lnTo>
                  <a:lnTo>
                    <a:pt x="4591" y="1573"/>
                  </a:lnTo>
                  <a:lnTo>
                    <a:pt x="4592" y="1573"/>
                  </a:lnTo>
                  <a:lnTo>
                    <a:pt x="4595" y="1573"/>
                  </a:lnTo>
                  <a:lnTo>
                    <a:pt x="4598" y="1572"/>
                  </a:lnTo>
                  <a:lnTo>
                    <a:pt x="4599" y="1569"/>
                  </a:lnTo>
                  <a:lnTo>
                    <a:pt x="4598" y="1567"/>
                  </a:lnTo>
                  <a:lnTo>
                    <a:pt x="4598" y="1566"/>
                  </a:lnTo>
                  <a:lnTo>
                    <a:pt x="4597" y="1563"/>
                  </a:lnTo>
                  <a:lnTo>
                    <a:pt x="4597" y="1560"/>
                  </a:lnTo>
                  <a:lnTo>
                    <a:pt x="4595" y="1551"/>
                  </a:lnTo>
                  <a:lnTo>
                    <a:pt x="4590" y="1544"/>
                  </a:lnTo>
                  <a:lnTo>
                    <a:pt x="4583" y="1539"/>
                  </a:lnTo>
                  <a:lnTo>
                    <a:pt x="4552" y="1535"/>
                  </a:lnTo>
                  <a:lnTo>
                    <a:pt x="4547" y="1538"/>
                  </a:lnTo>
                  <a:lnTo>
                    <a:pt x="4538" y="1538"/>
                  </a:lnTo>
                  <a:lnTo>
                    <a:pt x="4539" y="1528"/>
                  </a:lnTo>
                  <a:lnTo>
                    <a:pt x="4556" y="1476"/>
                  </a:lnTo>
                  <a:lnTo>
                    <a:pt x="4557" y="1472"/>
                  </a:lnTo>
                  <a:lnTo>
                    <a:pt x="4564" y="1469"/>
                  </a:lnTo>
                  <a:lnTo>
                    <a:pt x="4566" y="1466"/>
                  </a:lnTo>
                  <a:lnTo>
                    <a:pt x="4568" y="1462"/>
                  </a:lnTo>
                  <a:lnTo>
                    <a:pt x="4570" y="1458"/>
                  </a:lnTo>
                  <a:lnTo>
                    <a:pt x="4576" y="1452"/>
                  </a:lnTo>
                  <a:lnTo>
                    <a:pt x="4581" y="1450"/>
                  </a:lnTo>
                  <a:lnTo>
                    <a:pt x="4587" y="1448"/>
                  </a:lnTo>
                  <a:lnTo>
                    <a:pt x="4616" y="1459"/>
                  </a:lnTo>
                  <a:lnTo>
                    <a:pt x="4626" y="1459"/>
                  </a:lnTo>
                  <a:lnTo>
                    <a:pt x="4637" y="1450"/>
                  </a:lnTo>
                  <a:lnTo>
                    <a:pt x="4643" y="1443"/>
                  </a:lnTo>
                  <a:lnTo>
                    <a:pt x="4646" y="1436"/>
                  </a:lnTo>
                  <a:lnTo>
                    <a:pt x="4647" y="1427"/>
                  </a:lnTo>
                  <a:lnTo>
                    <a:pt x="4641" y="1422"/>
                  </a:lnTo>
                  <a:lnTo>
                    <a:pt x="4634" y="1420"/>
                  </a:lnTo>
                  <a:lnTo>
                    <a:pt x="4630" y="1424"/>
                  </a:lnTo>
                  <a:lnTo>
                    <a:pt x="4626" y="1431"/>
                  </a:lnTo>
                  <a:lnTo>
                    <a:pt x="4619" y="1434"/>
                  </a:lnTo>
                  <a:lnTo>
                    <a:pt x="4616" y="1433"/>
                  </a:lnTo>
                  <a:lnTo>
                    <a:pt x="4612" y="1426"/>
                  </a:lnTo>
                  <a:lnTo>
                    <a:pt x="4609" y="1424"/>
                  </a:lnTo>
                  <a:lnTo>
                    <a:pt x="4606" y="1423"/>
                  </a:lnTo>
                  <a:lnTo>
                    <a:pt x="4597" y="1424"/>
                  </a:lnTo>
                  <a:lnTo>
                    <a:pt x="4576" y="1420"/>
                  </a:lnTo>
                  <a:lnTo>
                    <a:pt x="4570" y="1417"/>
                  </a:lnTo>
                  <a:lnTo>
                    <a:pt x="4567" y="1413"/>
                  </a:lnTo>
                  <a:lnTo>
                    <a:pt x="4564" y="1408"/>
                  </a:lnTo>
                  <a:lnTo>
                    <a:pt x="4561" y="1401"/>
                  </a:lnTo>
                  <a:lnTo>
                    <a:pt x="4557" y="1396"/>
                  </a:lnTo>
                  <a:lnTo>
                    <a:pt x="4552" y="1394"/>
                  </a:lnTo>
                  <a:lnTo>
                    <a:pt x="4547" y="1388"/>
                  </a:lnTo>
                  <a:lnTo>
                    <a:pt x="4550" y="1368"/>
                  </a:lnTo>
                  <a:lnTo>
                    <a:pt x="4554" y="1366"/>
                  </a:lnTo>
                  <a:lnTo>
                    <a:pt x="4567" y="1366"/>
                  </a:lnTo>
                  <a:lnTo>
                    <a:pt x="4590" y="1358"/>
                  </a:lnTo>
                  <a:lnTo>
                    <a:pt x="4597" y="1358"/>
                  </a:lnTo>
                  <a:lnTo>
                    <a:pt x="4605" y="1360"/>
                  </a:lnTo>
                  <a:lnTo>
                    <a:pt x="4609" y="1360"/>
                  </a:lnTo>
                  <a:lnTo>
                    <a:pt x="4612" y="1357"/>
                  </a:lnTo>
                  <a:lnTo>
                    <a:pt x="4613" y="1353"/>
                  </a:lnTo>
                  <a:lnTo>
                    <a:pt x="4613" y="1342"/>
                  </a:lnTo>
                  <a:lnTo>
                    <a:pt x="4615" y="1336"/>
                  </a:lnTo>
                  <a:lnTo>
                    <a:pt x="4620" y="1328"/>
                  </a:lnTo>
                  <a:lnTo>
                    <a:pt x="4627" y="1321"/>
                  </a:lnTo>
                  <a:lnTo>
                    <a:pt x="4643" y="1309"/>
                  </a:lnTo>
                  <a:lnTo>
                    <a:pt x="4647" y="1304"/>
                  </a:lnTo>
                  <a:lnTo>
                    <a:pt x="4657" y="1290"/>
                  </a:lnTo>
                  <a:lnTo>
                    <a:pt x="4661" y="1286"/>
                  </a:lnTo>
                  <a:lnTo>
                    <a:pt x="4667" y="1283"/>
                  </a:lnTo>
                  <a:lnTo>
                    <a:pt x="4669" y="1279"/>
                  </a:lnTo>
                  <a:lnTo>
                    <a:pt x="4669" y="1265"/>
                  </a:lnTo>
                  <a:lnTo>
                    <a:pt x="4674" y="1251"/>
                  </a:lnTo>
                  <a:lnTo>
                    <a:pt x="4674" y="1244"/>
                  </a:lnTo>
                  <a:lnTo>
                    <a:pt x="4671" y="1238"/>
                  </a:lnTo>
                  <a:close/>
                  <a:moveTo>
                    <a:pt x="2576" y="2458"/>
                  </a:moveTo>
                  <a:lnTo>
                    <a:pt x="2543" y="2449"/>
                  </a:lnTo>
                  <a:lnTo>
                    <a:pt x="2459" y="2428"/>
                  </a:lnTo>
                  <a:lnTo>
                    <a:pt x="2449" y="2423"/>
                  </a:lnTo>
                  <a:lnTo>
                    <a:pt x="2443" y="2414"/>
                  </a:lnTo>
                  <a:lnTo>
                    <a:pt x="2439" y="2403"/>
                  </a:lnTo>
                  <a:lnTo>
                    <a:pt x="2435" y="2388"/>
                  </a:lnTo>
                  <a:lnTo>
                    <a:pt x="2429" y="2386"/>
                  </a:lnTo>
                  <a:lnTo>
                    <a:pt x="2429" y="2393"/>
                  </a:lnTo>
                  <a:lnTo>
                    <a:pt x="2432" y="2402"/>
                  </a:lnTo>
                  <a:lnTo>
                    <a:pt x="2435" y="2409"/>
                  </a:lnTo>
                  <a:lnTo>
                    <a:pt x="2442" y="2420"/>
                  </a:lnTo>
                  <a:lnTo>
                    <a:pt x="2449" y="2427"/>
                  </a:lnTo>
                  <a:lnTo>
                    <a:pt x="2489" y="2442"/>
                  </a:lnTo>
                  <a:lnTo>
                    <a:pt x="2585" y="2463"/>
                  </a:lnTo>
                  <a:lnTo>
                    <a:pt x="2596" y="2469"/>
                  </a:lnTo>
                  <a:lnTo>
                    <a:pt x="2601" y="2469"/>
                  </a:lnTo>
                  <a:lnTo>
                    <a:pt x="2597" y="2468"/>
                  </a:lnTo>
                  <a:lnTo>
                    <a:pt x="2576" y="2458"/>
                  </a:lnTo>
                  <a:close/>
                  <a:moveTo>
                    <a:pt x="2833" y="2517"/>
                  </a:moveTo>
                  <a:lnTo>
                    <a:pt x="2830" y="2511"/>
                  </a:lnTo>
                  <a:lnTo>
                    <a:pt x="2817" y="2513"/>
                  </a:lnTo>
                  <a:lnTo>
                    <a:pt x="2814" y="2510"/>
                  </a:lnTo>
                  <a:lnTo>
                    <a:pt x="2812" y="2506"/>
                  </a:lnTo>
                  <a:lnTo>
                    <a:pt x="2806" y="2506"/>
                  </a:lnTo>
                  <a:lnTo>
                    <a:pt x="2795" y="2511"/>
                  </a:lnTo>
                  <a:lnTo>
                    <a:pt x="2786" y="2504"/>
                  </a:lnTo>
                  <a:lnTo>
                    <a:pt x="2779" y="2504"/>
                  </a:lnTo>
                  <a:lnTo>
                    <a:pt x="2761" y="2508"/>
                  </a:lnTo>
                  <a:lnTo>
                    <a:pt x="2723" y="2503"/>
                  </a:lnTo>
                  <a:lnTo>
                    <a:pt x="2722" y="2501"/>
                  </a:lnTo>
                  <a:lnTo>
                    <a:pt x="2721" y="2501"/>
                  </a:lnTo>
                  <a:lnTo>
                    <a:pt x="2719" y="2503"/>
                  </a:lnTo>
                  <a:lnTo>
                    <a:pt x="2828" y="2521"/>
                  </a:lnTo>
                  <a:lnTo>
                    <a:pt x="2833" y="2517"/>
                  </a:lnTo>
                  <a:close/>
                  <a:moveTo>
                    <a:pt x="2019" y="2640"/>
                  </a:moveTo>
                  <a:lnTo>
                    <a:pt x="2014" y="2644"/>
                  </a:lnTo>
                  <a:lnTo>
                    <a:pt x="2006" y="2653"/>
                  </a:lnTo>
                  <a:lnTo>
                    <a:pt x="2002" y="2656"/>
                  </a:lnTo>
                  <a:lnTo>
                    <a:pt x="1999" y="2657"/>
                  </a:lnTo>
                  <a:lnTo>
                    <a:pt x="1995" y="2657"/>
                  </a:lnTo>
                  <a:lnTo>
                    <a:pt x="1992" y="2658"/>
                  </a:lnTo>
                  <a:lnTo>
                    <a:pt x="1991" y="2663"/>
                  </a:lnTo>
                  <a:lnTo>
                    <a:pt x="1988" y="2665"/>
                  </a:lnTo>
                  <a:lnTo>
                    <a:pt x="1982" y="2670"/>
                  </a:lnTo>
                  <a:lnTo>
                    <a:pt x="1970" y="2677"/>
                  </a:lnTo>
                  <a:lnTo>
                    <a:pt x="1989" y="2668"/>
                  </a:lnTo>
                  <a:lnTo>
                    <a:pt x="2016" y="2650"/>
                  </a:lnTo>
                  <a:lnTo>
                    <a:pt x="2072" y="2595"/>
                  </a:lnTo>
                  <a:lnTo>
                    <a:pt x="2059" y="2602"/>
                  </a:lnTo>
                  <a:lnTo>
                    <a:pt x="2019" y="264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21" name="Freeform 6"/>
            <p:cNvSpPr>
              <a:spLocks noEditPoints="1"/>
            </p:cNvSpPr>
            <p:nvPr/>
          </p:nvSpPr>
          <p:spPr bwMode="auto">
            <a:xfrm>
              <a:off x="14645658" y="8490664"/>
              <a:ext cx="2625725" cy="1104900"/>
            </a:xfrm>
            <a:custGeom>
              <a:avLst/>
              <a:gdLst>
                <a:gd name="T0" fmla="*/ 4812 w 4963"/>
                <a:gd name="T1" fmla="*/ 1400 h 2090"/>
                <a:gd name="T2" fmla="*/ 4821 w 4963"/>
                <a:gd name="T3" fmla="*/ 1140 h 2090"/>
                <a:gd name="T4" fmla="*/ 4858 w 4963"/>
                <a:gd name="T5" fmla="*/ 898 h 2090"/>
                <a:gd name="T6" fmla="*/ 4776 w 4963"/>
                <a:gd name="T7" fmla="*/ 708 h 2090"/>
                <a:gd name="T8" fmla="*/ 4620 w 4963"/>
                <a:gd name="T9" fmla="*/ 376 h 2090"/>
                <a:gd name="T10" fmla="*/ 4381 w 4963"/>
                <a:gd name="T11" fmla="*/ 191 h 2090"/>
                <a:gd name="T12" fmla="*/ 3993 w 4963"/>
                <a:gd name="T13" fmla="*/ 296 h 2090"/>
                <a:gd name="T14" fmla="*/ 3540 w 4963"/>
                <a:gd name="T15" fmla="*/ 356 h 2090"/>
                <a:gd name="T16" fmla="*/ 3135 w 4963"/>
                <a:gd name="T17" fmla="*/ 337 h 2090"/>
                <a:gd name="T18" fmla="*/ 2783 w 4963"/>
                <a:gd name="T19" fmla="*/ 292 h 2090"/>
                <a:gd name="T20" fmla="*/ 2526 w 4963"/>
                <a:gd name="T21" fmla="*/ 142 h 2090"/>
                <a:gd name="T22" fmla="*/ 2248 w 4963"/>
                <a:gd name="T23" fmla="*/ 52 h 2090"/>
                <a:gd name="T24" fmla="*/ 1516 w 4963"/>
                <a:gd name="T25" fmla="*/ 258 h 2090"/>
                <a:gd name="T26" fmla="*/ 922 w 4963"/>
                <a:gd name="T27" fmla="*/ 297 h 2090"/>
                <a:gd name="T28" fmla="*/ 954 w 4963"/>
                <a:gd name="T29" fmla="*/ 452 h 2090"/>
                <a:gd name="T30" fmla="*/ 857 w 4963"/>
                <a:gd name="T31" fmla="*/ 564 h 2090"/>
                <a:gd name="T32" fmla="*/ 556 w 4963"/>
                <a:gd name="T33" fmla="*/ 543 h 2090"/>
                <a:gd name="T34" fmla="*/ 433 w 4963"/>
                <a:gd name="T35" fmla="*/ 579 h 2090"/>
                <a:gd name="T36" fmla="*/ 130 w 4963"/>
                <a:gd name="T37" fmla="*/ 731 h 2090"/>
                <a:gd name="T38" fmla="*/ 328 w 4963"/>
                <a:gd name="T39" fmla="*/ 892 h 2090"/>
                <a:gd name="T40" fmla="*/ 297 w 4963"/>
                <a:gd name="T41" fmla="*/ 1072 h 2090"/>
                <a:gd name="T42" fmla="*/ 278 w 4963"/>
                <a:gd name="T43" fmla="*/ 1144 h 2090"/>
                <a:gd name="T44" fmla="*/ 382 w 4963"/>
                <a:gd name="T45" fmla="*/ 1243 h 2090"/>
                <a:gd name="T46" fmla="*/ 252 w 4963"/>
                <a:gd name="T47" fmla="*/ 1217 h 2090"/>
                <a:gd name="T48" fmla="*/ 189 w 4963"/>
                <a:gd name="T49" fmla="*/ 1278 h 2090"/>
                <a:gd name="T50" fmla="*/ 235 w 4963"/>
                <a:gd name="T51" fmla="*/ 1337 h 2090"/>
                <a:gd name="T52" fmla="*/ 414 w 4963"/>
                <a:gd name="T53" fmla="*/ 1411 h 2090"/>
                <a:gd name="T54" fmla="*/ 403 w 4963"/>
                <a:gd name="T55" fmla="*/ 1596 h 2090"/>
                <a:gd name="T56" fmla="*/ 503 w 4963"/>
                <a:gd name="T57" fmla="*/ 1620 h 2090"/>
                <a:gd name="T58" fmla="*/ 433 w 4963"/>
                <a:gd name="T59" fmla="*/ 1660 h 2090"/>
                <a:gd name="T60" fmla="*/ 452 w 4963"/>
                <a:gd name="T61" fmla="*/ 1701 h 2090"/>
                <a:gd name="T62" fmla="*/ 660 w 4963"/>
                <a:gd name="T63" fmla="*/ 1721 h 2090"/>
                <a:gd name="T64" fmla="*/ 608 w 4963"/>
                <a:gd name="T65" fmla="*/ 1766 h 2090"/>
                <a:gd name="T66" fmla="*/ 463 w 4963"/>
                <a:gd name="T67" fmla="*/ 1819 h 2090"/>
                <a:gd name="T68" fmla="*/ 640 w 4963"/>
                <a:gd name="T69" fmla="*/ 1789 h 2090"/>
                <a:gd name="T70" fmla="*/ 604 w 4963"/>
                <a:gd name="T71" fmla="*/ 1853 h 2090"/>
                <a:gd name="T72" fmla="*/ 709 w 4963"/>
                <a:gd name="T73" fmla="*/ 1778 h 2090"/>
                <a:gd name="T74" fmla="*/ 765 w 4963"/>
                <a:gd name="T75" fmla="*/ 1792 h 2090"/>
                <a:gd name="T76" fmla="*/ 891 w 4963"/>
                <a:gd name="T77" fmla="*/ 1819 h 2090"/>
                <a:gd name="T78" fmla="*/ 930 w 4963"/>
                <a:gd name="T79" fmla="*/ 1933 h 2090"/>
                <a:gd name="T80" fmla="*/ 1063 w 4963"/>
                <a:gd name="T81" fmla="*/ 1989 h 2090"/>
                <a:gd name="T82" fmla="*/ 1249 w 4963"/>
                <a:gd name="T83" fmla="*/ 1938 h 2090"/>
                <a:gd name="T84" fmla="*/ 1595 w 4963"/>
                <a:gd name="T85" fmla="*/ 1843 h 2090"/>
                <a:gd name="T86" fmla="*/ 1923 w 4963"/>
                <a:gd name="T87" fmla="*/ 2004 h 2090"/>
                <a:gd name="T88" fmla="*/ 2147 w 4963"/>
                <a:gd name="T89" fmla="*/ 1947 h 2090"/>
                <a:gd name="T90" fmla="*/ 2507 w 4963"/>
                <a:gd name="T91" fmla="*/ 1857 h 2090"/>
                <a:gd name="T92" fmla="*/ 2580 w 4963"/>
                <a:gd name="T93" fmla="*/ 1809 h 2090"/>
                <a:gd name="T94" fmla="*/ 2643 w 4963"/>
                <a:gd name="T95" fmla="*/ 1913 h 2090"/>
                <a:gd name="T96" fmla="*/ 2783 w 4963"/>
                <a:gd name="T97" fmla="*/ 1965 h 2090"/>
                <a:gd name="T98" fmla="*/ 2931 w 4963"/>
                <a:gd name="T99" fmla="*/ 1789 h 2090"/>
                <a:gd name="T100" fmla="*/ 3951 w 4963"/>
                <a:gd name="T101" fmla="*/ 1670 h 2090"/>
                <a:gd name="T102" fmla="*/ 4525 w 4963"/>
                <a:gd name="T103" fmla="*/ 1590 h 2090"/>
                <a:gd name="T104" fmla="*/ 4829 w 4963"/>
                <a:gd name="T105" fmla="*/ 1721 h 2090"/>
                <a:gd name="T106" fmla="*/ 302 w 4963"/>
                <a:gd name="T107" fmla="*/ 515 h 2090"/>
                <a:gd name="T108" fmla="*/ 210 w 4963"/>
                <a:gd name="T109" fmla="*/ 630 h 2090"/>
                <a:gd name="T110" fmla="*/ 613 w 4963"/>
                <a:gd name="T111" fmla="*/ 363 h 2090"/>
                <a:gd name="T112" fmla="*/ 863 w 4963"/>
                <a:gd name="T113" fmla="*/ 377 h 2090"/>
                <a:gd name="T114" fmla="*/ 625 w 4963"/>
                <a:gd name="T115" fmla="*/ 139 h 2090"/>
                <a:gd name="T116" fmla="*/ 489 w 4963"/>
                <a:gd name="T117" fmla="*/ 65 h 2090"/>
                <a:gd name="T118" fmla="*/ 229 w 4963"/>
                <a:gd name="T119" fmla="*/ 59 h 2090"/>
                <a:gd name="T120" fmla="*/ 201 w 4963"/>
                <a:gd name="T121" fmla="*/ 282 h 2090"/>
                <a:gd name="T122" fmla="*/ 141 w 4963"/>
                <a:gd name="T123" fmla="*/ 425 h 2090"/>
                <a:gd name="T124" fmla="*/ 91 w 4963"/>
                <a:gd name="T125" fmla="*/ 670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63" h="2090">
                  <a:moveTo>
                    <a:pt x="4941" y="1599"/>
                  </a:moveTo>
                  <a:lnTo>
                    <a:pt x="4940" y="1595"/>
                  </a:lnTo>
                  <a:lnTo>
                    <a:pt x="4938" y="1590"/>
                  </a:lnTo>
                  <a:lnTo>
                    <a:pt x="4935" y="1588"/>
                  </a:lnTo>
                  <a:lnTo>
                    <a:pt x="4926" y="1589"/>
                  </a:lnTo>
                  <a:lnTo>
                    <a:pt x="4924" y="1586"/>
                  </a:lnTo>
                  <a:lnTo>
                    <a:pt x="4920" y="1576"/>
                  </a:lnTo>
                  <a:lnTo>
                    <a:pt x="4916" y="1574"/>
                  </a:lnTo>
                  <a:lnTo>
                    <a:pt x="4906" y="1572"/>
                  </a:lnTo>
                  <a:lnTo>
                    <a:pt x="4903" y="1571"/>
                  </a:lnTo>
                  <a:lnTo>
                    <a:pt x="4902" y="1565"/>
                  </a:lnTo>
                  <a:lnTo>
                    <a:pt x="4905" y="1555"/>
                  </a:lnTo>
                  <a:lnTo>
                    <a:pt x="4903" y="1550"/>
                  </a:lnTo>
                  <a:lnTo>
                    <a:pt x="4903" y="1550"/>
                  </a:lnTo>
                  <a:lnTo>
                    <a:pt x="4902" y="1544"/>
                  </a:lnTo>
                  <a:lnTo>
                    <a:pt x="4903" y="1536"/>
                  </a:lnTo>
                  <a:lnTo>
                    <a:pt x="4905" y="1527"/>
                  </a:lnTo>
                  <a:lnTo>
                    <a:pt x="4907" y="1520"/>
                  </a:lnTo>
                  <a:lnTo>
                    <a:pt x="4906" y="1515"/>
                  </a:lnTo>
                  <a:lnTo>
                    <a:pt x="4900" y="1510"/>
                  </a:lnTo>
                  <a:lnTo>
                    <a:pt x="4895" y="1505"/>
                  </a:lnTo>
                  <a:lnTo>
                    <a:pt x="4896" y="1495"/>
                  </a:lnTo>
                  <a:lnTo>
                    <a:pt x="4898" y="1492"/>
                  </a:lnTo>
                  <a:lnTo>
                    <a:pt x="4907" y="1485"/>
                  </a:lnTo>
                  <a:lnTo>
                    <a:pt x="4910" y="1481"/>
                  </a:lnTo>
                  <a:lnTo>
                    <a:pt x="4909" y="1478"/>
                  </a:lnTo>
                  <a:lnTo>
                    <a:pt x="4900" y="1466"/>
                  </a:lnTo>
                  <a:lnTo>
                    <a:pt x="4893" y="1460"/>
                  </a:lnTo>
                  <a:lnTo>
                    <a:pt x="4886" y="1457"/>
                  </a:lnTo>
                  <a:lnTo>
                    <a:pt x="4879" y="1459"/>
                  </a:lnTo>
                  <a:lnTo>
                    <a:pt x="4875" y="1460"/>
                  </a:lnTo>
                  <a:lnTo>
                    <a:pt x="4871" y="1461"/>
                  </a:lnTo>
                  <a:lnTo>
                    <a:pt x="4868" y="1461"/>
                  </a:lnTo>
                  <a:lnTo>
                    <a:pt x="4865" y="1457"/>
                  </a:lnTo>
                  <a:lnTo>
                    <a:pt x="4867" y="1456"/>
                  </a:lnTo>
                  <a:lnTo>
                    <a:pt x="4867" y="1450"/>
                  </a:lnTo>
                  <a:lnTo>
                    <a:pt x="4867" y="1449"/>
                  </a:lnTo>
                  <a:lnTo>
                    <a:pt x="4865" y="1447"/>
                  </a:lnTo>
                  <a:lnTo>
                    <a:pt x="4864" y="1447"/>
                  </a:lnTo>
                  <a:lnTo>
                    <a:pt x="4861" y="1447"/>
                  </a:lnTo>
                  <a:lnTo>
                    <a:pt x="4860" y="1447"/>
                  </a:lnTo>
                  <a:lnTo>
                    <a:pt x="4857" y="1443"/>
                  </a:lnTo>
                  <a:lnTo>
                    <a:pt x="4856" y="1439"/>
                  </a:lnTo>
                  <a:lnTo>
                    <a:pt x="4854" y="1436"/>
                  </a:lnTo>
                  <a:lnTo>
                    <a:pt x="4853" y="1432"/>
                  </a:lnTo>
                  <a:lnTo>
                    <a:pt x="4850" y="1431"/>
                  </a:lnTo>
                  <a:lnTo>
                    <a:pt x="4840" y="1426"/>
                  </a:lnTo>
                  <a:lnTo>
                    <a:pt x="4837" y="1425"/>
                  </a:lnTo>
                  <a:lnTo>
                    <a:pt x="4821" y="1428"/>
                  </a:lnTo>
                  <a:lnTo>
                    <a:pt x="4812" y="1426"/>
                  </a:lnTo>
                  <a:lnTo>
                    <a:pt x="4807" y="1418"/>
                  </a:lnTo>
                  <a:lnTo>
                    <a:pt x="4808" y="1416"/>
                  </a:lnTo>
                  <a:lnTo>
                    <a:pt x="4808" y="1415"/>
                  </a:lnTo>
                  <a:lnTo>
                    <a:pt x="4811" y="1411"/>
                  </a:lnTo>
                  <a:lnTo>
                    <a:pt x="4814" y="1408"/>
                  </a:lnTo>
                  <a:lnTo>
                    <a:pt x="4814" y="1404"/>
                  </a:lnTo>
                  <a:lnTo>
                    <a:pt x="4812" y="1400"/>
                  </a:lnTo>
                  <a:lnTo>
                    <a:pt x="4812" y="1395"/>
                  </a:lnTo>
                  <a:lnTo>
                    <a:pt x="4814" y="1391"/>
                  </a:lnTo>
                  <a:lnTo>
                    <a:pt x="4816" y="1387"/>
                  </a:lnTo>
                  <a:lnTo>
                    <a:pt x="4816" y="1387"/>
                  </a:lnTo>
                  <a:lnTo>
                    <a:pt x="4816" y="1387"/>
                  </a:lnTo>
                  <a:lnTo>
                    <a:pt x="4818" y="1381"/>
                  </a:lnTo>
                  <a:lnTo>
                    <a:pt x="4825" y="1374"/>
                  </a:lnTo>
                  <a:lnTo>
                    <a:pt x="4828" y="1370"/>
                  </a:lnTo>
                  <a:lnTo>
                    <a:pt x="4829" y="1363"/>
                  </a:lnTo>
                  <a:lnTo>
                    <a:pt x="4832" y="1359"/>
                  </a:lnTo>
                  <a:lnTo>
                    <a:pt x="4835" y="1356"/>
                  </a:lnTo>
                  <a:lnTo>
                    <a:pt x="4840" y="1353"/>
                  </a:lnTo>
                  <a:lnTo>
                    <a:pt x="4842" y="1352"/>
                  </a:lnTo>
                  <a:lnTo>
                    <a:pt x="4839" y="1345"/>
                  </a:lnTo>
                  <a:lnTo>
                    <a:pt x="4840" y="1342"/>
                  </a:lnTo>
                  <a:lnTo>
                    <a:pt x="4842" y="1341"/>
                  </a:lnTo>
                  <a:lnTo>
                    <a:pt x="4846" y="1339"/>
                  </a:lnTo>
                  <a:lnTo>
                    <a:pt x="4849" y="1337"/>
                  </a:lnTo>
                  <a:lnTo>
                    <a:pt x="4850" y="1331"/>
                  </a:lnTo>
                  <a:lnTo>
                    <a:pt x="4851" y="1325"/>
                  </a:lnTo>
                  <a:lnTo>
                    <a:pt x="4853" y="1318"/>
                  </a:lnTo>
                  <a:lnTo>
                    <a:pt x="4851" y="1303"/>
                  </a:lnTo>
                  <a:lnTo>
                    <a:pt x="4858" y="1294"/>
                  </a:lnTo>
                  <a:lnTo>
                    <a:pt x="4868" y="1287"/>
                  </a:lnTo>
                  <a:lnTo>
                    <a:pt x="4874" y="1279"/>
                  </a:lnTo>
                  <a:lnTo>
                    <a:pt x="4874" y="1273"/>
                  </a:lnTo>
                  <a:lnTo>
                    <a:pt x="4871" y="1268"/>
                  </a:lnTo>
                  <a:lnTo>
                    <a:pt x="4868" y="1264"/>
                  </a:lnTo>
                  <a:lnTo>
                    <a:pt x="4865" y="1261"/>
                  </a:lnTo>
                  <a:lnTo>
                    <a:pt x="4861" y="1259"/>
                  </a:lnTo>
                  <a:lnTo>
                    <a:pt x="4857" y="1259"/>
                  </a:lnTo>
                  <a:lnTo>
                    <a:pt x="4849" y="1265"/>
                  </a:lnTo>
                  <a:lnTo>
                    <a:pt x="4836" y="1262"/>
                  </a:lnTo>
                  <a:lnTo>
                    <a:pt x="4832" y="1261"/>
                  </a:lnTo>
                  <a:lnTo>
                    <a:pt x="4830" y="1259"/>
                  </a:lnTo>
                  <a:lnTo>
                    <a:pt x="4829" y="1257"/>
                  </a:lnTo>
                  <a:lnTo>
                    <a:pt x="4830" y="1251"/>
                  </a:lnTo>
                  <a:lnTo>
                    <a:pt x="4830" y="1248"/>
                  </a:lnTo>
                  <a:lnTo>
                    <a:pt x="4829" y="1240"/>
                  </a:lnTo>
                  <a:lnTo>
                    <a:pt x="4829" y="1236"/>
                  </a:lnTo>
                  <a:lnTo>
                    <a:pt x="4833" y="1222"/>
                  </a:lnTo>
                  <a:lnTo>
                    <a:pt x="4833" y="1216"/>
                  </a:lnTo>
                  <a:lnTo>
                    <a:pt x="4830" y="1199"/>
                  </a:lnTo>
                  <a:lnTo>
                    <a:pt x="4832" y="1187"/>
                  </a:lnTo>
                  <a:lnTo>
                    <a:pt x="4832" y="1180"/>
                  </a:lnTo>
                  <a:lnTo>
                    <a:pt x="4830" y="1174"/>
                  </a:lnTo>
                  <a:lnTo>
                    <a:pt x="4828" y="1172"/>
                  </a:lnTo>
                  <a:lnTo>
                    <a:pt x="4826" y="1171"/>
                  </a:lnTo>
                  <a:lnTo>
                    <a:pt x="4822" y="1170"/>
                  </a:lnTo>
                  <a:lnTo>
                    <a:pt x="4818" y="1168"/>
                  </a:lnTo>
                  <a:lnTo>
                    <a:pt x="4819" y="1165"/>
                  </a:lnTo>
                  <a:lnTo>
                    <a:pt x="4821" y="1163"/>
                  </a:lnTo>
                  <a:lnTo>
                    <a:pt x="4822" y="1161"/>
                  </a:lnTo>
                  <a:lnTo>
                    <a:pt x="4821" y="1156"/>
                  </a:lnTo>
                  <a:lnTo>
                    <a:pt x="4819" y="1151"/>
                  </a:lnTo>
                  <a:lnTo>
                    <a:pt x="4819" y="1147"/>
                  </a:lnTo>
                  <a:lnTo>
                    <a:pt x="4821" y="1140"/>
                  </a:lnTo>
                  <a:lnTo>
                    <a:pt x="4828" y="1116"/>
                  </a:lnTo>
                  <a:lnTo>
                    <a:pt x="4826" y="1107"/>
                  </a:lnTo>
                  <a:lnTo>
                    <a:pt x="4812" y="1100"/>
                  </a:lnTo>
                  <a:lnTo>
                    <a:pt x="4808" y="1095"/>
                  </a:lnTo>
                  <a:lnTo>
                    <a:pt x="4805" y="1091"/>
                  </a:lnTo>
                  <a:lnTo>
                    <a:pt x="4802" y="1083"/>
                  </a:lnTo>
                  <a:lnTo>
                    <a:pt x="4801" y="1081"/>
                  </a:lnTo>
                  <a:lnTo>
                    <a:pt x="4800" y="1079"/>
                  </a:lnTo>
                  <a:lnTo>
                    <a:pt x="4800" y="1076"/>
                  </a:lnTo>
                  <a:lnTo>
                    <a:pt x="4800" y="1073"/>
                  </a:lnTo>
                  <a:lnTo>
                    <a:pt x="4798" y="1070"/>
                  </a:lnTo>
                  <a:lnTo>
                    <a:pt x="4795" y="1069"/>
                  </a:lnTo>
                  <a:lnTo>
                    <a:pt x="4794" y="1066"/>
                  </a:lnTo>
                  <a:lnTo>
                    <a:pt x="4793" y="1062"/>
                  </a:lnTo>
                  <a:lnTo>
                    <a:pt x="4793" y="1059"/>
                  </a:lnTo>
                  <a:lnTo>
                    <a:pt x="4791" y="1056"/>
                  </a:lnTo>
                  <a:lnTo>
                    <a:pt x="4791" y="1056"/>
                  </a:lnTo>
                  <a:lnTo>
                    <a:pt x="4794" y="1051"/>
                  </a:lnTo>
                  <a:lnTo>
                    <a:pt x="4798" y="1046"/>
                  </a:lnTo>
                  <a:lnTo>
                    <a:pt x="4801" y="1043"/>
                  </a:lnTo>
                  <a:lnTo>
                    <a:pt x="4798" y="1029"/>
                  </a:lnTo>
                  <a:lnTo>
                    <a:pt x="4800" y="1024"/>
                  </a:lnTo>
                  <a:lnTo>
                    <a:pt x="4805" y="1014"/>
                  </a:lnTo>
                  <a:lnTo>
                    <a:pt x="4804" y="1006"/>
                  </a:lnTo>
                  <a:lnTo>
                    <a:pt x="4793" y="999"/>
                  </a:lnTo>
                  <a:lnTo>
                    <a:pt x="4781" y="993"/>
                  </a:lnTo>
                  <a:lnTo>
                    <a:pt x="4774" y="987"/>
                  </a:lnTo>
                  <a:lnTo>
                    <a:pt x="4774" y="985"/>
                  </a:lnTo>
                  <a:lnTo>
                    <a:pt x="4776" y="979"/>
                  </a:lnTo>
                  <a:lnTo>
                    <a:pt x="4776" y="976"/>
                  </a:lnTo>
                  <a:lnTo>
                    <a:pt x="4773" y="969"/>
                  </a:lnTo>
                  <a:lnTo>
                    <a:pt x="4771" y="966"/>
                  </a:lnTo>
                  <a:lnTo>
                    <a:pt x="4771" y="964"/>
                  </a:lnTo>
                  <a:lnTo>
                    <a:pt x="4773" y="961"/>
                  </a:lnTo>
                  <a:lnTo>
                    <a:pt x="4773" y="959"/>
                  </a:lnTo>
                  <a:lnTo>
                    <a:pt x="4770" y="952"/>
                  </a:lnTo>
                  <a:lnTo>
                    <a:pt x="4769" y="945"/>
                  </a:lnTo>
                  <a:lnTo>
                    <a:pt x="4767" y="943"/>
                  </a:lnTo>
                  <a:lnTo>
                    <a:pt x="4767" y="943"/>
                  </a:lnTo>
                  <a:lnTo>
                    <a:pt x="4760" y="934"/>
                  </a:lnTo>
                  <a:lnTo>
                    <a:pt x="4759" y="930"/>
                  </a:lnTo>
                  <a:lnTo>
                    <a:pt x="4762" y="926"/>
                  </a:lnTo>
                  <a:lnTo>
                    <a:pt x="4767" y="923"/>
                  </a:lnTo>
                  <a:lnTo>
                    <a:pt x="4770" y="921"/>
                  </a:lnTo>
                  <a:lnTo>
                    <a:pt x="4774" y="921"/>
                  </a:lnTo>
                  <a:lnTo>
                    <a:pt x="4780" y="921"/>
                  </a:lnTo>
                  <a:lnTo>
                    <a:pt x="4787" y="921"/>
                  </a:lnTo>
                  <a:lnTo>
                    <a:pt x="4801" y="917"/>
                  </a:lnTo>
                  <a:lnTo>
                    <a:pt x="4807" y="917"/>
                  </a:lnTo>
                  <a:lnTo>
                    <a:pt x="4825" y="927"/>
                  </a:lnTo>
                  <a:lnTo>
                    <a:pt x="4832" y="927"/>
                  </a:lnTo>
                  <a:lnTo>
                    <a:pt x="4837" y="926"/>
                  </a:lnTo>
                  <a:lnTo>
                    <a:pt x="4850" y="920"/>
                  </a:lnTo>
                  <a:lnTo>
                    <a:pt x="4856" y="916"/>
                  </a:lnTo>
                  <a:lnTo>
                    <a:pt x="4860" y="910"/>
                  </a:lnTo>
                  <a:lnTo>
                    <a:pt x="4860" y="903"/>
                  </a:lnTo>
                  <a:lnTo>
                    <a:pt x="4858" y="898"/>
                  </a:lnTo>
                  <a:lnTo>
                    <a:pt x="4860" y="889"/>
                  </a:lnTo>
                  <a:lnTo>
                    <a:pt x="4860" y="889"/>
                  </a:lnTo>
                  <a:lnTo>
                    <a:pt x="4863" y="886"/>
                  </a:lnTo>
                  <a:lnTo>
                    <a:pt x="4863" y="882"/>
                  </a:lnTo>
                  <a:lnTo>
                    <a:pt x="4863" y="878"/>
                  </a:lnTo>
                  <a:lnTo>
                    <a:pt x="4861" y="872"/>
                  </a:lnTo>
                  <a:lnTo>
                    <a:pt x="4863" y="867"/>
                  </a:lnTo>
                  <a:lnTo>
                    <a:pt x="4863" y="863"/>
                  </a:lnTo>
                  <a:lnTo>
                    <a:pt x="4872" y="846"/>
                  </a:lnTo>
                  <a:lnTo>
                    <a:pt x="4874" y="842"/>
                  </a:lnTo>
                  <a:lnTo>
                    <a:pt x="4874" y="840"/>
                  </a:lnTo>
                  <a:lnTo>
                    <a:pt x="4874" y="836"/>
                  </a:lnTo>
                  <a:lnTo>
                    <a:pt x="4872" y="825"/>
                  </a:lnTo>
                  <a:lnTo>
                    <a:pt x="4874" y="821"/>
                  </a:lnTo>
                  <a:lnTo>
                    <a:pt x="4902" y="798"/>
                  </a:lnTo>
                  <a:lnTo>
                    <a:pt x="4907" y="797"/>
                  </a:lnTo>
                  <a:lnTo>
                    <a:pt x="4912" y="799"/>
                  </a:lnTo>
                  <a:lnTo>
                    <a:pt x="4919" y="809"/>
                  </a:lnTo>
                  <a:lnTo>
                    <a:pt x="4923" y="814"/>
                  </a:lnTo>
                  <a:lnTo>
                    <a:pt x="4938" y="821"/>
                  </a:lnTo>
                  <a:lnTo>
                    <a:pt x="4942" y="826"/>
                  </a:lnTo>
                  <a:lnTo>
                    <a:pt x="4963" y="840"/>
                  </a:lnTo>
                  <a:lnTo>
                    <a:pt x="4961" y="836"/>
                  </a:lnTo>
                  <a:lnTo>
                    <a:pt x="4958" y="823"/>
                  </a:lnTo>
                  <a:lnTo>
                    <a:pt x="4955" y="819"/>
                  </a:lnTo>
                  <a:lnTo>
                    <a:pt x="4951" y="812"/>
                  </a:lnTo>
                  <a:lnTo>
                    <a:pt x="4935" y="792"/>
                  </a:lnTo>
                  <a:lnTo>
                    <a:pt x="4934" y="790"/>
                  </a:lnTo>
                  <a:lnTo>
                    <a:pt x="4933" y="788"/>
                  </a:lnTo>
                  <a:lnTo>
                    <a:pt x="4931" y="788"/>
                  </a:lnTo>
                  <a:lnTo>
                    <a:pt x="4928" y="788"/>
                  </a:lnTo>
                  <a:lnTo>
                    <a:pt x="4927" y="788"/>
                  </a:lnTo>
                  <a:lnTo>
                    <a:pt x="4923" y="785"/>
                  </a:lnTo>
                  <a:lnTo>
                    <a:pt x="4913" y="774"/>
                  </a:lnTo>
                  <a:lnTo>
                    <a:pt x="4910" y="777"/>
                  </a:lnTo>
                  <a:lnTo>
                    <a:pt x="4909" y="774"/>
                  </a:lnTo>
                  <a:lnTo>
                    <a:pt x="4909" y="770"/>
                  </a:lnTo>
                  <a:lnTo>
                    <a:pt x="4907" y="767"/>
                  </a:lnTo>
                  <a:lnTo>
                    <a:pt x="4905" y="764"/>
                  </a:lnTo>
                  <a:lnTo>
                    <a:pt x="4902" y="762"/>
                  </a:lnTo>
                  <a:lnTo>
                    <a:pt x="4900" y="759"/>
                  </a:lnTo>
                  <a:lnTo>
                    <a:pt x="4899" y="755"/>
                  </a:lnTo>
                  <a:lnTo>
                    <a:pt x="4896" y="749"/>
                  </a:lnTo>
                  <a:lnTo>
                    <a:pt x="4891" y="742"/>
                  </a:lnTo>
                  <a:lnTo>
                    <a:pt x="4875" y="729"/>
                  </a:lnTo>
                  <a:lnTo>
                    <a:pt x="4854" y="717"/>
                  </a:lnTo>
                  <a:lnTo>
                    <a:pt x="4839" y="708"/>
                  </a:lnTo>
                  <a:lnTo>
                    <a:pt x="4829" y="706"/>
                  </a:lnTo>
                  <a:lnTo>
                    <a:pt x="4821" y="706"/>
                  </a:lnTo>
                  <a:lnTo>
                    <a:pt x="4805" y="710"/>
                  </a:lnTo>
                  <a:lnTo>
                    <a:pt x="4798" y="710"/>
                  </a:lnTo>
                  <a:lnTo>
                    <a:pt x="4793" y="711"/>
                  </a:lnTo>
                  <a:lnTo>
                    <a:pt x="4790" y="713"/>
                  </a:lnTo>
                  <a:lnTo>
                    <a:pt x="4787" y="711"/>
                  </a:lnTo>
                  <a:lnTo>
                    <a:pt x="4784" y="708"/>
                  </a:lnTo>
                  <a:lnTo>
                    <a:pt x="4781" y="707"/>
                  </a:lnTo>
                  <a:lnTo>
                    <a:pt x="4776" y="708"/>
                  </a:lnTo>
                  <a:lnTo>
                    <a:pt x="4767" y="715"/>
                  </a:lnTo>
                  <a:lnTo>
                    <a:pt x="4763" y="717"/>
                  </a:lnTo>
                  <a:lnTo>
                    <a:pt x="4732" y="711"/>
                  </a:lnTo>
                  <a:lnTo>
                    <a:pt x="4704" y="696"/>
                  </a:lnTo>
                  <a:lnTo>
                    <a:pt x="4680" y="689"/>
                  </a:lnTo>
                  <a:lnTo>
                    <a:pt x="4668" y="682"/>
                  </a:lnTo>
                  <a:lnTo>
                    <a:pt x="4665" y="672"/>
                  </a:lnTo>
                  <a:lnTo>
                    <a:pt x="4668" y="669"/>
                  </a:lnTo>
                  <a:lnTo>
                    <a:pt x="4680" y="666"/>
                  </a:lnTo>
                  <a:lnTo>
                    <a:pt x="4682" y="662"/>
                  </a:lnTo>
                  <a:lnTo>
                    <a:pt x="4680" y="658"/>
                  </a:lnTo>
                  <a:lnTo>
                    <a:pt x="4672" y="648"/>
                  </a:lnTo>
                  <a:lnTo>
                    <a:pt x="4669" y="642"/>
                  </a:lnTo>
                  <a:lnTo>
                    <a:pt x="4675" y="638"/>
                  </a:lnTo>
                  <a:lnTo>
                    <a:pt x="4675" y="638"/>
                  </a:lnTo>
                  <a:lnTo>
                    <a:pt x="4671" y="630"/>
                  </a:lnTo>
                  <a:lnTo>
                    <a:pt x="4659" y="614"/>
                  </a:lnTo>
                  <a:lnTo>
                    <a:pt x="4652" y="607"/>
                  </a:lnTo>
                  <a:lnTo>
                    <a:pt x="4650" y="603"/>
                  </a:lnTo>
                  <a:lnTo>
                    <a:pt x="4651" y="598"/>
                  </a:lnTo>
                  <a:lnTo>
                    <a:pt x="4654" y="593"/>
                  </a:lnTo>
                  <a:lnTo>
                    <a:pt x="4657" y="581"/>
                  </a:lnTo>
                  <a:lnTo>
                    <a:pt x="4658" y="579"/>
                  </a:lnTo>
                  <a:lnTo>
                    <a:pt x="4658" y="578"/>
                  </a:lnTo>
                  <a:lnTo>
                    <a:pt x="4647" y="568"/>
                  </a:lnTo>
                  <a:lnTo>
                    <a:pt x="4641" y="563"/>
                  </a:lnTo>
                  <a:lnTo>
                    <a:pt x="4640" y="558"/>
                  </a:lnTo>
                  <a:lnTo>
                    <a:pt x="4650" y="547"/>
                  </a:lnTo>
                  <a:lnTo>
                    <a:pt x="4655" y="543"/>
                  </a:lnTo>
                  <a:lnTo>
                    <a:pt x="4661" y="543"/>
                  </a:lnTo>
                  <a:lnTo>
                    <a:pt x="4661" y="540"/>
                  </a:lnTo>
                  <a:lnTo>
                    <a:pt x="4659" y="539"/>
                  </a:lnTo>
                  <a:lnTo>
                    <a:pt x="4659" y="537"/>
                  </a:lnTo>
                  <a:lnTo>
                    <a:pt x="4661" y="539"/>
                  </a:lnTo>
                  <a:lnTo>
                    <a:pt x="4662" y="539"/>
                  </a:lnTo>
                  <a:lnTo>
                    <a:pt x="4664" y="539"/>
                  </a:lnTo>
                  <a:lnTo>
                    <a:pt x="4665" y="540"/>
                  </a:lnTo>
                  <a:lnTo>
                    <a:pt x="4664" y="532"/>
                  </a:lnTo>
                  <a:lnTo>
                    <a:pt x="4668" y="525"/>
                  </a:lnTo>
                  <a:lnTo>
                    <a:pt x="4679" y="512"/>
                  </a:lnTo>
                  <a:lnTo>
                    <a:pt x="4676" y="505"/>
                  </a:lnTo>
                  <a:lnTo>
                    <a:pt x="4679" y="502"/>
                  </a:lnTo>
                  <a:lnTo>
                    <a:pt x="4683" y="492"/>
                  </a:lnTo>
                  <a:lnTo>
                    <a:pt x="4685" y="490"/>
                  </a:lnTo>
                  <a:lnTo>
                    <a:pt x="4683" y="466"/>
                  </a:lnTo>
                  <a:lnTo>
                    <a:pt x="4682" y="460"/>
                  </a:lnTo>
                  <a:lnTo>
                    <a:pt x="4680" y="455"/>
                  </a:lnTo>
                  <a:lnTo>
                    <a:pt x="4669" y="436"/>
                  </a:lnTo>
                  <a:lnTo>
                    <a:pt x="4666" y="431"/>
                  </a:lnTo>
                  <a:lnTo>
                    <a:pt x="4665" y="422"/>
                  </a:lnTo>
                  <a:lnTo>
                    <a:pt x="4665" y="415"/>
                  </a:lnTo>
                  <a:lnTo>
                    <a:pt x="4664" y="410"/>
                  </a:lnTo>
                  <a:lnTo>
                    <a:pt x="4661" y="403"/>
                  </a:lnTo>
                  <a:lnTo>
                    <a:pt x="4652" y="391"/>
                  </a:lnTo>
                  <a:lnTo>
                    <a:pt x="4643" y="383"/>
                  </a:lnTo>
                  <a:lnTo>
                    <a:pt x="4631" y="377"/>
                  </a:lnTo>
                  <a:lnTo>
                    <a:pt x="4620" y="376"/>
                  </a:lnTo>
                  <a:lnTo>
                    <a:pt x="4615" y="372"/>
                  </a:lnTo>
                  <a:lnTo>
                    <a:pt x="4610" y="362"/>
                  </a:lnTo>
                  <a:lnTo>
                    <a:pt x="4609" y="351"/>
                  </a:lnTo>
                  <a:lnTo>
                    <a:pt x="4609" y="342"/>
                  </a:lnTo>
                  <a:lnTo>
                    <a:pt x="4613" y="334"/>
                  </a:lnTo>
                  <a:lnTo>
                    <a:pt x="4609" y="326"/>
                  </a:lnTo>
                  <a:lnTo>
                    <a:pt x="4602" y="320"/>
                  </a:lnTo>
                  <a:lnTo>
                    <a:pt x="4595" y="316"/>
                  </a:lnTo>
                  <a:lnTo>
                    <a:pt x="4587" y="313"/>
                  </a:lnTo>
                  <a:lnTo>
                    <a:pt x="4580" y="314"/>
                  </a:lnTo>
                  <a:lnTo>
                    <a:pt x="4556" y="320"/>
                  </a:lnTo>
                  <a:lnTo>
                    <a:pt x="4552" y="317"/>
                  </a:lnTo>
                  <a:lnTo>
                    <a:pt x="4545" y="302"/>
                  </a:lnTo>
                  <a:lnTo>
                    <a:pt x="4540" y="296"/>
                  </a:lnTo>
                  <a:lnTo>
                    <a:pt x="4535" y="296"/>
                  </a:lnTo>
                  <a:lnTo>
                    <a:pt x="4529" y="296"/>
                  </a:lnTo>
                  <a:lnTo>
                    <a:pt x="4522" y="295"/>
                  </a:lnTo>
                  <a:lnTo>
                    <a:pt x="4536" y="286"/>
                  </a:lnTo>
                  <a:lnTo>
                    <a:pt x="4540" y="283"/>
                  </a:lnTo>
                  <a:lnTo>
                    <a:pt x="4543" y="279"/>
                  </a:lnTo>
                  <a:lnTo>
                    <a:pt x="4543" y="276"/>
                  </a:lnTo>
                  <a:lnTo>
                    <a:pt x="4536" y="276"/>
                  </a:lnTo>
                  <a:lnTo>
                    <a:pt x="4528" y="272"/>
                  </a:lnTo>
                  <a:lnTo>
                    <a:pt x="4515" y="261"/>
                  </a:lnTo>
                  <a:lnTo>
                    <a:pt x="4496" y="248"/>
                  </a:lnTo>
                  <a:lnTo>
                    <a:pt x="4493" y="244"/>
                  </a:lnTo>
                  <a:lnTo>
                    <a:pt x="4484" y="229"/>
                  </a:lnTo>
                  <a:lnTo>
                    <a:pt x="4483" y="227"/>
                  </a:lnTo>
                  <a:lnTo>
                    <a:pt x="4480" y="226"/>
                  </a:lnTo>
                  <a:lnTo>
                    <a:pt x="4479" y="225"/>
                  </a:lnTo>
                  <a:lnTo>
                    <a:pt x="4477" y="223"/>
                  </a:lnTo>
                  <a:lnTo>
                    <a:pt x="4476" y="222"/>
                  </a:lnTo>
                  <a:lnTo>
                    <a:pt x="4469" y="219"/>
                  </a:lnTo>
                  <a:lnTo>
                    <a:pt x="4466" y="218"/>
                  </a:lnTo>
                  <a:lnTo>
                    <a:pt x="4465" y="215"/>
                  </a:lnTo>
                  <a:lnTo>
                    <a:pt x="4463" y="209"/>
                  </a:lnTo>
                  <a:lnTo>
                    <a:pt x="4460" y="208"/>
                  </a:lnTo>
                  <a:lnTo>
                    <a:pt x="4458" y="209"/>
                  </a:lnTo>
                  <a:lnTo>
                    <a:pt x="4451" y="218"/>
                  </a:lnTo>
                  <a:lnTo>
                    <a:pt x="4446" y="216"/>
                  </a:lnTo>
                  <a:lnTo>
                    <a:pt x="4441" y="211"/>
                  </a:lnTo>
                  <a:lnTo>
                    <a:pt x="4435" y="206"/>
                  </a:lnTo>
                  <a:lnTo>
                    <a:pt x="4437" y="202"/>
                  </a:lnTo>
                  <a:lnTo>
                    <a:pt x="4442" y="198"/>
                  </a:lnTo>
                  <a:lnTo>
                    <a:pt x="4444" y="197"/>
                  </a:lnTo>
                  <a:lnTo>
                    <a:pt x="4445" y="192"/>
                  </a:lnTo>
                  <a:lnTo>
                    <a:pt x="4446" y="190"/>
                  </a:lnTo>
                  <a:lnTo>
                    <a:pt x="4446" y="185"/>
                  </a:lnTo>
                  <a:lnTo>
                    <a:pt x="4449" y="183"/>
                  </a:lnTo>
                  <a:lnTo>
                    <a:pt x="4444" y="180"/>
                  </a:lnTo>
                  <a:lnTo>
                    <a:pt x="4407" y="177"/>
                  </a:lnTo>
                  <a:lnTo>
                    <a:pt x="4395" y="178"/>
                  </a:lnTo>
                  <a:lnTo>
                    <a:pt x="4389" y="180"/>
                  </a:lnTo>
                  <a:lnTo>
                    <a:pt x="4388" y="180"/>
                  </a:lnTo>
                  <a:lnTo>
                    <a:pt x="4388" y="180"/>
                  </a:lnTo>
                  <a:lnTo>
                    <a:pt x="4382" y="184"/>
                  </a:lnTo>
                  <a:lnTo>
                    <a:pt x="4381" y="191"/>
                  </a:lnTo>
                  <a:lnTo>
                    <a:pt x="4378" y="205"/>
                  </a:lnTo>
                  <a:lnTo>
                    <a:pt x="4375" y="209"/>
                  </a:lnTo>
                  <a:lnTo>
                    <a:pt x="4369" y="216"/>
                  </a:lnTo>
                  <a:lnTo>
                    <a:pt x="4361" y="227"/>
                  </a:lnTo>
                  <a:lnTo>
                    <a:pt x="4357" y="232"/>
                  </a:lnTo>
                  <a:lnTo>
                    <a:pt x="4353" y="232"/>
                  </a:lnTo>
                  <a:lnTo>
                    <a:pt x="4350" y="232"/>
                  </a:lnTo>
                  <a:lnTo>
                    <a:pt x="4304" y="213"/>
                  </a:lnTo>
                  <a:lnTo>
                    <a:pt x="4291" y="215"/>
                  </a:lnTo>
                  <a:lnTo>
                    <a:pt x="4285" y="213"/>
                  </a:lnTo>
                  <a:lnTo>
                    <a:pt x="4281" y="209"/>
                  </a:lnTo>
                  <a:lnTo>
                    <a:pt x="4277" y="208"/>
                  </a:lnTo>
                  <a:lnTo>
                    <a:pt x="4273" y="208"/>
                  </a:lnTo>
                  <a:lnTo>
                    <a:pt x="4266" y="209"/>
                  </a:lnTo>
                  <a:lnTo>
                    <a:pt x="4262" y="208"/>
                  </a:lnTo>
                  <a:lnTo>
                    <a:pt x="4257" y="208"/>
                  </a:lnTo>
                  <a:lnTo>
                    <a:pt x="4255" y="208"/>
                  </a:lnTo>
                  <a:lnTo>
                    <a:pt x="4250" y="209"/>
                  </a:lnTo>
                  <a:lnTo>
                    <a:pt x="4241" y="213"/>
                  </a:lnTo>
                  <a:lnTo>
                    <a:pt x="4222" y="206"/>
                  </a:lnTo>
                  <a:lnTo>
                    <a:pt x="4212" y="209"/>
                  </a:lnTo>
                  <a:lnTo>
                    <a:pt x="4208" y="212"/>
                  </a:lnTo>
                  <a:lnTo>
                    <a:pt x="4200" y="225"/>
                  </a:lnTo>
                  <a:lnTo>
                    <a:pt x="4190" y="233"/>
                  </a:lnTo>
                  <a:lnTo>
                    <a:pt x="4187" y="234"/>
                  </a:lnTo>
                  <a:lnTo>
                    <a:pt x="4184" y="233"/>
                  </a:lnTo>
                  <a:lnTo>
                    <a:pt x="4175" y="223"/>
                  </a:lnTo>
                  <a:lnTo>
                    <a:pt x="4170" y="223"/>
                  </a:lnTo>
                  <a:lnTo>
                    <a:pt x="4163" y="222"/>
                  </a:lnTo>
                  <a:lnTo>
                    <a:pt x="4161" y="220"/>
                  </a:lnTo>
                  <a:lnTo>
                    <a:pt x="4159" y="218"/>
                  </a:lnTo>
                  <a:lnTo>
                    <a:pt x="4159" y="215"/>
                  </a:lnTo>
                  <a:lnTo>
                    <a:pt x="4159" y="213"/>
                  </a:lnTo>
                  <a:lnTo>
                    <a:pt x="4159" y="212"/>
                  </a:lnTo>
                  <a:lnTo>
                    <a:pt x="4156" y="212"/>
                  </a:lnTo>
                  <a:lnTo>
                    <a:pt x="4151" y="215"/>
                  </a:lnTo>
                  <a:lnTo>
                    <a:pt x="4142" y="215"/>
                  </a:lnTo>
                  <a:lnTo>
                    <a:pt x="4140" y="215"/>
                  </a:lnTo>
                  <a:lnTo>
                    <a:pt x="4112" y="202"/>
                  </a:lnTo>
                  <a:lnTo>
                    <a:pt x="4109" y="209"/>
                  </a:lnTo>
                  <a:lnTo>
                    <a:pt x="4093" y="223"/>
                  </a:lnTo>
                  <a:lnTo>
                    <a:pt x="4091" y="225"/>
                  </a:lnTo>
                  <a:lnTo>
                    <a:pt x="4089" y="232"/>
                  </a:lnTo>
                  <a:lnTo>
                    <a:pt x="4086" y="240"/>
                  </a:lnTo>
                  <a:lnTo>
                    <a:pt x="4082" y="246"/>
                  </a:lnTo>
                  <a:lnTo>
                    <a:pt x="4078" y="250"/>
                  </a:lnTo>
                  <a:lnTo>
                    <a:pt x="4075" y="250"/>
                  </a:lnTo>
                  <a:lnTo>
                    <a:pt x="4065" y="251"/>
                  </a:lnTo>
                  <a:lnTo>
                    <a:pt x="4063" y="253"/>
                  </a:lnTo>
                  <a:lnTo>
                    <a:pt x="4057" y="255"/>
                  </a:lnTo>
                  <a:lnTo>
                    <a:pt x="4051" y="258"/>
                  </a:lnTo>
                  <a:lnTo>
                    <a:pt x="4026" y="278"/>
                  </a:lnTo>
                  <a:lnTo>
                    <a:pt x="4022" y="279"/>
                  </a:lnTo>
                  <a:lnTo>
                    <a:pt x="4015" y="281"/>
                  </a:lnTo>
                  <a:lnTo>
                    <a:pt x="4008" y="282"/>
                  </a:lnTo>
                  <a:lnTo>
                    <a:pt x="4002" y="285"/>
                  </a:lnTo>
                  <a:lnTo>
                    <a:pt x="3993" y="296"/>
                  </a:lnTo>
                  <a:lnTo>
                    <a:pt x="3988" y="300"/>
                  </a:lnTo>
                  <a:lnTo>
                    <a:pt x="3983" y="303"/>
                  </a:lnTo>
                  <a:lnTo>
                    <a:pt x="3976" y="305"/>
                  </a:lnTo>
                  <a:lnTo>
                    <a:pt x="3970" y="306"/>
                  </a:lnTo>
                  <a:lnTo>
                    <a:pt x="3966" y="307"/>
                  </a:lnTo>
                  <a:lnTo>
                    <a:pt x="3956" y="314"/>
                  </a:lnTo>
                  <a:lnTo>
                    <a:pt x="3951" y="316"/>
                  </a:lnTo>
                  <a:lnTo>
                    <a:pt x="3939" y="312"/>
                  </a:lnTo>
                  <a:lnTo>
                    <a:pt x="3935" y="310"/>
                  </a:lnTo>
                  <a:lnTo>
                    <a:pt x="3932" y="312"/>
                  </a:lnTo>
                  <a:lnTo>
                    <a:pt x="3914" y="326"/>
                  </a:lnTo>
                  <a:lnTo>
                    <a:pt x="3899" y="347"/>
                  </a:lnTo>
                  <a:lnTo>
                    <a:pt x="3896" y="348"/>
                  </a:lnTo>
                  <a:lnTo>
                    <a:pt x="3892" y="349"/>
                  </a:lnTo>
                  <a:lnTo>
                    <a:pt x="3883" y="351"/>
                  </a:lnTo>
                  <a:lnTo>
                    <a:pt x="3880" y="351"/>
                  </a:lnTo>
                  <a:lnTo>
                    <a:pt x="3871" y="361"/>
                  </a:lnTo>
                  <a:lnTo>
                    <a:pt x="3862" y="365"/>
                  </a:lnTo>
                  <a:lnTo>
                    <a:pt x="3855" y="368"/>
                  </a:lnTo>
                  <a:lnTo>
                    <a:pt x="3847" y="366"/>
                  </a:lnTo>
                  <a:lnTo>
                    <a:pt x="3838" y="362"/>
                  </a:lnTo>
                  <a:lnTo>
                    <a:pt x="3795" y="390"/>
                  </a:lnTo>
                  <a:lnTo>
                    <a:pt x="3784" y="394"/>
                  </a:lnTo>
                  <a:lnTo>
                    <a:pt x="3778" y="398"/>
                  </a:lnTo>
                  <a:lnTo>
                    <a:pt x="3768" y="401"/>
                  </a:lnTo>
                  <a:lnTo>
                    <a:pt x="3763" y="403"/>
                  </a:lnTo>
                  <a:lnTo>
                    <a:pt x="3754" y="405"/>
                  </a:lnTo>
                  <a:lnTo>
                    <a:pt x="3750" y="407"/>
                  </a:lnTo>
                  <a:lnTo>
                    <a:pt x="3740" y="404"/>
                  </a:lnTo>
                  <a:lnTo>
                    <a:pt x="3732" y="400"/>
                  </a:lnTo>
                  <a:lnTo>
                    <a:pt x="3718" y="386"/>
                  </a:lnTo>
                  <a:lnTo>
                    <a:pt x="3711" y="386"/>
                  </a:lnTo>
                  <a:lnTo>
                    <a:pt x="3694" y="391"/>
                  </a:lnTo>
                  <a:lnTo>
                    <a:pt x="3690" y="396"/>
                  </a:lnTo>
                  <a:lnTo>
                    <a:pt x="3686" y="394"/>
                  </a:lnTo>
                  <a:lnTo>
                    <a:pt x="3682" y="391"/>
                  </a:lnTo>
                  <a:lnTo>
                    <a:pt x="3666" y="379"/>
                  </a:lnTo>
                  <a:lnTo>
                    <a:pt x="3663" y="379"/>
                  </a:lnTo>
                  <a:lnTo>
                    <a:pt x="3658" y="379"/>
                  </a:lnTo>
                  <a:lnTo>
                    <a:pt x="3655" y="379"/>
                  </a:lnTo>
                  <a:lnTo>
                    <a:pt x="3648" y="373"/>
                  </a:lnTo>
                  <a:lnTo>
                    <a:pt x="3642" y="375"/>
                  </a:lnTo>
                  <a:lnTo>
                    <a:pt x="3637" y="377"/>
                  </a:lnTo>
                  <a:lnTo>
                    <a:pt x="3632" y="379"/>
                  </a:lnTo>
                  <a:lnTo>
                    <a:pt x="3621" y="376"/>
                  </a:lnTo>
                  <a:lnTo>
                    <a:pt x="3611" y="370"/>
                  </a:lnTo>
                  <a:lnTo>
                    <a:pt x="3596" y="358"/>
                  </a:lnTo>
                  <a:lnTo>
                    <a:pt x="3589" y="348"/>
                  </a:lnTo>
                  <a:lnTo>
                    <a:pt x="3586" y="345"/>
                  </a:lnTo>
                  <a:lnTo>
                    <a:pt x="3569" y="341"/>
                  </a:lnTo>
                  <a:lnTo>
                    <a:pt x="3567" y="342"/>
                  </a:lnTo>
                  <a:lnTo>
                    <a:pt x="3565" y="342"/>
                  </a:lnTo>
                  <a:lnTo>
                    <a:pt x="3564" y="344"/>
                  </a:lnTo>
                  <a:lnTo>
                    <a:pt x="3562" y="347"/>
                  </a:lnTo>
                  <a:lnTo>
                    <a:pt x="3548" y="354"/>
                  </a:lnTo>
                  <a:lnTo>
                    <a:pt x="3546" y="355"/>
                  </a:lnTo>
                  <a:lnTo>
                    <a:pt x="3540" y="356"/>
                  </a:lnTo>
                  <a:lnTo>
                    <a:pt x="3533" y="361"/>
                  </a:lnTo>
                  <a:lnTo>
                    <a:pt x="3529" y="362"/>
                  </a:lnTo>
                  <a:lnTo>
                    <a:pt x="3523" y="362"/>
                  </a:lnTo>
                  <a:lnTo>
                    <a:pt x="3515" y="355"/>
                  </a:lnTo>
                  <a:lnTo>
                    <a:pt x="3511" y="354"/>
                  </a:lnTo>
                  <a:lnTo>
                    <a:pt x="3502" y="352"/>
                  </a:lnTo>
                  <a:lnTo>
                    <a:pt x="3499" y="354"/>
                  </a:lnTo>
                  <a:lnTo>
                    <a:pt x="3492" y="358"/>
                  </a:lnTo>
                  <a:lnTo>
                    <a:pt x="3490" y="361"/>
                  </a:lnTo>
                  <a:lnTo>
                    <a:pt x="3469" y="365"/>
                  </a:lnTo>
                  <a:lnTo>
                    <a:pt x="3439" y="365"/>
                  </a:lnTo>
                  <a:lnTo>
                    <a:pt x="3435" y="366"/>
                  </a:lnTo>
                  <a:lnTo>
                    <a:pt x="3431" y="370"/>
                  </a:lnTo>
                  <a:lnTo>
                    <a:pt x="3427" y="373"/>
                  </a:lnTo>
                  <a:lnTo>
                    <a:pt x="3408" y="377"/>
                  </a:lnTo>
                  <a:lnTo>
                    <a:pt x="3403" y="379"/>
                  </a:lnTo>
                  <a:lnTo>
                    <a:pt x="3401" y="380"/>
                  </a:lnTo>
                  <a:lnTo>
                    <a:pt x="3400" y="382"/>
                  </a:lnTo>
                  <a:lnTo>
                    <a:pt x="3394" y="389"/>
                  </a:lnTo>
                  <a:lnTo>
                    <a:pt x="3392" y="389"/>
                  </a:lnTo>
                  <a:lnTo>
                    <a:pt x="3389" y="391"/>
                  </a:lnTo>
                  <a:lnTo>
                    <a:pt x="3387" y="393"/>
                  </a:lnTo>
                  <a:lnTo>
                    <a:pt x="3385" y="396"/>
                  </a:lnTo>
                  <a:lnTo>
                    <a:pt x="3382" y="396"/>
                  </a:lnTo>
                  <a:lnTo>
                    <a:pt x="3378" y="396"/>
                  </a:lnTo>
                  <a:lnTo>
                    <a:pt x="3375" y="397"/>
                  </a:lnTo>
                  <a:lnTo>
                    <a:pt x="3373" y="396"/>
                  </a:lnTo>
                  <a:lnTo>
                    <a:pt x="3369" y="390"/>
                  </a:lnTo>
                  <a:lnTo>
                    <a:pt x="3368" y="389"/>
                  </a:lnTo>
                  <a:lnTo>
                    <a:pt x="3363" y="387"/>
                  </a:lnTo>
                  <a:lnTo>
                    <a:pt x="3355" y="390"/>
                  </a:lnTo>
                  <a:lnTo>
                    <a:pt x="3352" y="393"/>
                  </a:lnTo>
                  <a:lnTo>
                    <a:pt x="3342" y="401"/>
                  </a:lnTo>
                  <a:lnTo>
                    <a:pt x="3338" y="404"/>
                  </a:lnTo>
                  <a:lnTo>
                    <a:pt x="3319" y="405"/>
                  </a:lnTo>
                  <a:lnTo>
                    <a:pt x="3316" y="408"/>
                  </a:lnTo>
                  <a:lnTo>
                    <a:pt x="3310" y="407"/>
                  </a:lnTo>
                  <a:lnTo>
                    <a:pt x="3300" y="404"/>
                  </a:lnTo>
                  <a:lnTo>
                    <a:pt x="3291" y="408"/>
                  </a:lnTo>
                  <a:lnTo>
                    <a:pt x="3285" y="408"/>
                  </a:lnTo>
                  <a:lnTo>
                    <a:pt x="3274" y="397"/>
                  </a:lnTo>
                  <a:lnTo>
                    <a:pt x="3268" y="397"/>
                  </a:lnTo>
                  <a:lnTo>
                    <a:pt x="3257" y="400"/>
                  </a:lnTo>
                  <a:lnTo>
                    <a:pt x="3251" y="400"/>
                  </a:lnTo>
                  <a:lnTo>
                    <a:pt x="3240" y="396"/>
                  </a:lnTo>
                  <a:lnTo>
                    <a:pt x="3225" y="393"/>
                  </a:lnTo>
                  <a:lnTo>
                    <a:pt x="3194" y="383"/>
                  </a:lnTo>
                  <a:lnTo>
                    <a:pt x="3181" y="382"/>
                  </a:lnTo>
                  <a:lnTo>
                    <a:pt x="3172" y="386"/>
                  </a:lnTo>
                  <a:lnTo>
                    <a:pt x="3167" y="377"/>
                  </a:lnTo>
                  <a:lnTo>
                    <a:pt x="3165" y="375"/>
                  </a:lnTo>
                  <a:lnTo>
                    <a:pt x="3162" y="372"/>
                  </a:lnTo>
                  <a:lnTo>
                    <a:pt x="3148" y="365"/>
                  </a:lnTo>
                  <a:lnTo>
                    <a:pt x="3144" y="359"/>
                  </a:lnTo>
                  <a:lnTo>
                    <a:pt x="3144" y="338"/>
                  </a:lnTo>
                  <a:lnTo>
                    <a:pt x="3137" y="338"/>
                  </a:lnTo>
                  <a:lnTo>
                    <a:pt x="3135" y="337"/>
                  </a:lnTo>
                  <a:lnTo>
                    <a:pt x="3130" y="340"/>
                  </a:lnTo>
                  <a:lnTo>
                    <a:pt x="3125" y="340"/>
                  </a:lnTo>
                  <a:lnTo>
                    <a:pt x="3121" y="337"/>
                  </a:lnTo>
                  <a:lnTo>
                    <a:pt x="3118" y="331"/>
                  </a:lnTo>
                  <a:lnTo>
                    <a:pt x="3114" y="334"/>
                  </a:lnTo>
                  <a:lnTo>
                    <a:pt x="3110" y="340"/>
                  </a:lnTo>
                  <a:lnTo>
                    <a:pt x="3106" y="345"/>
                  </a:lnTo>
                  <a:lnTo>
                    <a:pt x="3103" y="351"/>
                  </a:lnTo>
                  <a:lnTo>
                    <a:pt x="3099" y="359"/>
                  </a:lnTo>
                  <a:lnTo>
                    <a:pt x="3097" y="362"/>
                  </a:lnTo>
                  <a:lnTo>
                    <a:pt x="3096" y="363"/>
                  </a:lnTo>
                  <a:lnTo>
                    <a:pt x="3092" y="365"/>
                  </a:lnTo>
                  <a:lnTo>
                    <a:pt x="3090" y="368"/>
                  </a:lnTo>
                  <a:lnTo>
                    <a:pt x="3086" y="366"/>
                  </a:lnTo>
                  <a:lnTo>
                    <a:pt x="3076" y="366"/>
                  </a:lnTo>
                  <a:lnTo>
                    <a:pt x="3071" y="365"/>
                  </a:lnTo>
                  <a:lnTo>
                    <a:pt x="3065" y="358"/>
                  </a:lnTo>
                  <a:lnTo>
                    <a:pt x="3064" y="356"/>
                  </a:lnTo>
                  <a:lnTo>
                    <a:pt x="3052" y="354"/>
                  </a:lnTo>
                  <a:lnTo>
                    <a:pt x="3048" y="349"/>
                  </a:lnTo>
                  <a:lnTo>
                    <a:pt x="3043" y="342"/>
                  </a:lnTo>
                  <a:lnTo>
                    <a:pt x="3037" y="341"/>
                  </a:lnTo>
                  <a:lnTo>
                    <a:pt x="3031" y="341"/>
                  </a:lnTo>
                  <a:lnTo>
                    <a:pt x="3026" y="338"/>
                  </a:lnTo>
                  <a:lnTo>
                    <a:pt x="3023" y="337"/>
                  </a:lnTo>
                  <a:lnTo>
                    <a:pt x="3017" y="331"/>
                  </a:lnTo>
                  <a:lnTo>
                    <a:pt x="3008" y="328"/>
                  </a:lnTo>
                  <a:lnTo>
                    <a:pt x="2975" y="330"/>
                  </a:lnTo>
                  <a:lnTo>
                    <a:pt x="2970" y="327"/>
                  </a:lnTo>
                  <a:lnTo>
                    <a:pt x="2960" y="321"/>
                  </a:lnTo>
                  <a:lnTo>
                    <a:pt x="2954" y="320"/>
                  </a:lnTo>
                  <a:lnTo>
                    <a:pt x="2950" y="317"/>
                  </a:lnTo>
                  <a:lnTo>
                    <a:pt x="2949" y="312"/>
                  </a:lnTo>
                  <a:lnTo>
                    <a:pt x="2947" y="296"/>
                  </a:lnTo>
                  <a:lnTo>
                    <a:pt x="2943" y="285"/>
                  </a:lnTo>
                  <a:lnTo>
                    <a:pt x="2936" y="278"/>
                  </a:lnTo>
                  <a:lnTo>
                    <a:pt x="2897" y="260"/>
                  </a:lnTo>
                  <a:lnTo>
                    <a:pt x="2877" y="254"/>
                  </a:lnTo>
                  <a:lnTo>
                    <a:pt x="2855" y="254"/>
                  </a:lnTo>
                  <a:lnTo>
                    <a:pt x="2849" y="253"/>
                  </a:lnTo>
                  <a:lnTo>
                    <a:pt x="2845" y="251"/>
                  </a:lnTo>
                  <a:lnTo>
                    <a:pt x="2841" y="251"/>
                  </a:lnTo>
                  <a:lnTo>
                    <a:pt x="2838" y="254"/>
                  </a:lnTo>
                  <a:lnTo>
                    <a:pt x="2838" y="254"/>
                  </a:lnTo>
                  <a:lnTo>
                    <a:pt x="2837" y="261"/>
                  </a:lnTo>
                  <a:lnTo>
                    <a:pt x="2835" y="262"/>
                  </a:lnTo>
                  <a:lnTo>
                    <a:pt x="2835" y="264"/>
                  </a:lnTo>
                  <a:lnTo>
                    <a:pt x="2831" y="271"/>
                  </a:lnTo>
                  <a:lnTo>
                    <a:pt x="2831" y="274"/>
                  </a:lnTo>
                  <a:lnTo>
                    <a:pt x="2828" y="278"/>
                  </a:lnTo>
                  <a:lnTo>
                    <a:pt x="2814" y="289"/>
                  </a:lnTo>
                  <a:lnTo>
                    <a:pt x="2804" y="296"/>
                  </a:lnTo>
                  <a:lnTo>
                    <a:pt x="2797" y="297"/>
                  </a:lnTo>
                  <a:lnTo>
                    <a:pt x="2792" y="295"/>
                  </a:lnTo>
                  <a:lnTo>
                    <a:pt x="2790" y="293"/>
                  </a:lnTo>
                  <a:lnTo>
                    <a:pt x="2785" y="292"/>
                  </a:lnTo>
                  <a:lnTo>
                    <a:pt x="2783" y="292"/>
                  </a:lnTo>
                  <a:lnTo>
                    <a:pt x="2782" y="290"/>
                  </a:lnTo>
                  <a:lnTo>
                    <a:pt x="2779" y="286"/>
                  </a:lnTo>
                  <a:lnTo>
                    <a:pt x="2778" y="285"/>
                  </a:lnTo>
                  <a:lnTo>
                    <a:pt x="2775" y="283"/>
                  </a:lnTo>
                  <a:lnTo>
                    <a:pt x="2772" y="282"/>
                  </a:lnTo>
                  <a:lnTo>
                    <a:pt x="2769" y="281"/>
                  </a:lnTo>
                  <a:lnTo>
                    <a:pt x="2768" y="276"/>
                  </a:lnTo>
                  <a:lnTo>
                    <a:pt x="2768" y="272"/>
                  </a:lnTo>
                  <a:lnTo>
                    <a:pt x="2768" y="271"/>
                  </a:lnTo>
                  <a:lnTo>
                    <a:pt x="2767" y="268"/>
                  </a:lnTo>
                  <a:lnTo>
                    <a:pt x="2760" y="267"/>
                  </a:lnTo>
                  <a:lnTo>
                    <a:pt x="2746" y="260"/>
                  </a:lnTo>
                  <a:lnTo>
                    <a:pt x="2741" y="257"/>
                  </a:lnTo>
                  <a:lnTo>
                    <a:pt x="2733" y="240"/>
                  </a:lnTo>
                  <a:lnTo>
                    <a:pt x="2727" y="236"/>
                  </a:lnTo>
                  <a:lnTo>
                    <a:pt x="2715" y="220"/>
                  </a:lnTo>
                  <a:lnTo>
                    <a:pt x="2712" y="215"/>
                  </a:lnTo>
                  <a:lnTo>
                    <a:pt x="2712" y="209"/>
                  </a:lnTo>
                  <a:lnTo>
                    <a:pt x="2712" y="198"/>
                  </a:lnTo>
                  <a:lnTo>
                    <a:pt x="2712" y="197"/>
                  </a:lnTo>
                  <a:lnTo>
                    <a:pt x="2715" y="191"/>
                  </a:lnTo>
                  <a:lnTo>
                    <a:pt x="2715" y="188"/>
                  </a:lnTo>
                  <a:lnTo>
                    <a:pt x="2715" y="174"/>
                  </a:lnTo>
                  <a:lnTo>
                    <a:pt x="2712" y="163"/>
                  </a:lnTo>
                  <a:lnTo>
                    <a:pt x="2692" y="138"/>
                  </a:lnTo>
                  <a:lnTo>
                    <a:pt x="2690" y="138"/>
                  </a:lnTo>
                  <a:lnTo>
                    <a:pt x="2690" y="143"/>
                  </a:lnTo>
                  <a:lnTo>
                    <a:pt x="2674" y="128"/>
                  </a:lnTo>
                  <a:lnTo>
                    <a:pt x="2673" y="129"/>
                  </a:lnTo>
                  <a:lnTo>
                    <a:pt x="2670" y="131"/>
                  </a:lnTo>
                  <a:lnTo>
                    <a:pt x="2667" y="135"/>
                  </a:lnTo>
                  <a:lnTo>
                    <a:pt x="2663" y="142"/>
                  </a:lnTo>
                  <a:lnTo>
                    <a:pt x="2660" y="149"/>
                  </a:lnTo>
                  <a:lnTo>
                    <a:pt x="2660" y="157"/>
                  </a:lnTo>
                  <a:lnTo>
                    <a:pt x="2659" y="157"/>
                  </a:lnTo>
                  <a:lnTo>
                    <a:pt x="2657" y="152"/>
                  </a:lnTo>
                  <a:lnTo>
                    <a:pt x="2663" y="140"/>
                  </a:lnTo>
                  <a:lnTo>
                    <a:pt x="2662" y="135"/>
                  </a:lnTo>
                  <a:lnTo>
                    <a:pt x="2664" y="135"/>
                  </a:lnTo>
                  <a:lnTo>
                    <a:pt x="2667" y="132"/>
                  </a:lnTo>
                  <a:lnTo>
                    <a:pt x="2669" y="131"/>
                  </a:lnTo>
                  <a:lnTo>
                    <a:pt x="2669" y="128"/>
                  </a:lnTo>
                  <a:lnTo>
                    <a:pt x="2669" y="126"/>
                  </a:lnTo>
                  <a:lnTo>
                    <a:pt x="2663" y="128"/>
                  </a:lnTo>
                  <a:lnTo>
                    <a:pt x="2653" y="136"/>
                  </a:lnTo>
                  <a:lnTo>
                    <a:pt x="2646" y="138"/>
                  </a:lnTo>
                  <a:lnTo>
                    <a:pt x="2641" y="139"/>
                  </a:lnTo>
                  <a:lnTo>
                    <a:pt x="2613" y="150"/>
                  </a:lnTo>
                  <a:lnTo>
                    <a:pt x="2597" y="153"/>
                  </a:lnTo>
                  <a:lnTo>
                    <a:pt x="2587" y="160"/>
                  </a:lnTo>
                  <a:lnTo>
                    <a:pt x="2582" y="161"/>
                  </a:lnTo>
                  <a:lnTo>
                    <a:pt x="2571" y="163"/>
                  </a:lnTo>
                  <a:lnTo>
                    <a:pt x="2558" y="161"/>
                  </a:lnTo>
                  <a:lnTo>
                    <a:pt x="2547" y="157"/>
                  </a:lnTo>
                  <a:lnTo>
                    <a:pt x="2537" y="152"/>
                  </a:lnTo>
                  <a:lnTo>
                    <a:pt x="2530" y="145"/>
                  </a:lnTo>
                  <a:lnTo>
                    <a:pt x="2526" y="142"/>
                  </a:lnTo>
                  <a:lnTo>
                    <a:pt x="2513" y="139"/>
                  </a:lnTo>
                  <a:lnTo>
                    <a:pt x="2498" y="133"/>
                  </a:lnTo>
                  <a:lnTo>
                    <a:pt x="2495" y="131"/>
                  </a:lnTo>
                  <a:lnTo>
                    <a:pt x="2486" y="121"/>
                  </a:lnTo>
                  <a:lnTo>
                    <a:pt x="2479" y="117"/>
                  </a:lnTo>
                  <a:lnTo>
                    <a:pt x="2477" y="112"/>
                  </a:lnTo>
                  <a:lnTo>
                    <a:pt x="2474" y="107"/>
                  </a:lnTo>
                  <a:lnTo>
                    <a:pt x="2472" y="103"/>
                  </a:lnTo>
                  <a:lnTo>
                    <a:pt x="2475" y="103"/>
                  </a:lnTo>
                  <a:lnTo>
                    <a:pt x="2475" y="100"/>
                  </a:lnTo>
                  <a:lnTo>
                    <a:pt x="2461" y="89"/>
                  </a:lnTo>
                  <a:lnTo>
                    <a:pt x="2454" y="77"/>
                  </a:lnTo>
                  <a:lnTo>
                    <a:pt x="2447" y="65"/>
                  </a:lnTo>
                  <a:lnTo>
                    <a:pt x="2444" y="59"/>
                  </a:lnTo>
                  <a:lnTo>
                    <a:pt x="2446" y="54"/>
                  </a:lnTo>
                  <a:lnTo>
                    <a:pt x="2447" y="45"/>
                  </a:lnTo>
                  <a:lnTo>
                    <a:pt x="2449" y="37"/>
                  </a:lnTo>
                  <a:lnTo>
                    <a:pt x="2451" y="32"/>
                  </a:lnTo>
                  <a:lnTo>
                    <a:pt x="2457" y="27"/>
                  </a:lnTo>
                  <a:lnTo>
                    <a:pt x="2463" y="27"/>
                  </a:lnTo>
                  <a:lnTo>
                    <a:pt x="2477" y="28"/>
                  </a:lnTo>
                  <a:lnTo>
                    <a:pt x="2477" y="25"/>
                  </a:lnTo>
                  <a:lnTo>
                    <a:pt x="2472" y="21"/>
                  </a:lnTo>
                  <a:lnTo>
                    <a:pt x="2470" y="20"/>
                  </a:lnTo>
                  <a:lnTo>
                    <a:pt x="2465" y="18"/>
                  </a:lnTo>
                  <a:lnTo>
                    <a:pt x="2463" y="20"/>
                  </a:lnTo>
                  <a:lnTo>
                    <a:pt x="2458" y="24"/>
                  </a:lnTo>
                  <a:lnTo>
                    <a:pt x="2456" y="25"/>
                  </a:lnTo>
                  <a:lnTo>
                    <a:pt x="2449" y="27"/>
                  </a:lnTo>
                  <a:lnTo>
                    <a:pt x="2442" y="24"/>
                  </a:lnTo>
                  <a:lnTo>
                    <a:pt x="2433" y="17"/>
                  </a:lnTo>
                  <a:lnTo>
                    <a:pt x="2433" y="14"/>
                  </a:lnTo>
                  <a:lnTo>
                    <a:pt x="2433" y="11"/>
                  </a:lnTo>
                  <a:lnTo>
                    <a:pt x="2432" y="9"/>
                  </a:lnTo>
                  <a:lnTo>
                    <a:pt x="2429" y="6"/>
                  </a:lnTo>
                  <a:lnTo>
                    <a:pt x="2428" y="2"/>
                  </a:lnTo>
                  <a:lnTo>
                    <a:pt x="2425" y="2"/>
                  </a:lnTo>
                  <a:lnTo>
                    <a:pt x="2423" y="2"/>
                  </a:lnTo>
                  <a:lnTo>
                    <a:pt x="2422" y="3"/>
                  </a:lnTo>
                  <a:lnTo>
                    <a:pt x="2422" y="4"/>
                  </a:lnTo>
                  <a:lnTo>
                    <a:pt x="2419" y="3"/>
                  </a:lnTo>
                  <a:lnTo>
                    <a:pt x="2411" y="2"/>
                  </a:lnTo>
                  <a:lnTo>
                    <a:pt x="2408" y="0"/>
                  </a:lnTo>
                  <a:lnTo>
                    <a:pt x="2407" y="10"/>
                  </a:lnTo>
                  <a:lnTo>
                    <a:pt x="2400" y="23"/>
                  </a:lnTo>
                  <a:lnTo>
                    <a:pt x="2393" y="31"/>
                  </a:lnTo>
                  <a:lnTo>
                    <a:pt x="2383" y="37"/>
                  </a:lnTo>
                  <a:lnTo>
                    <a:pt x="2373" y="45"/>
                  </a:lnTo>
                  <a:lnTo>
                    <a:pt x="2369" y="48"/>
                  </a:lnTo>
                  <a:lnTo>
                    <a:pt x="2355" y="52"/>
                  </a:lnTo>
                  <a:lnTo>
                    <a:pt x="2342" y="54"/>
                  </a:lnTo>
                  <a:lnTo>
                    <a:pt x="2307" y="51"/>
                  </a:lnTo>
                  <a:lnTo>
                    <a:pt x="2299" y="48"/>
                  </a:lnTo>
                  <a:lnTo>
                    <a:pt x="2292" y="44"/>
                  </a:lnTo>
                  <a:lnTo>
                    <a:pt x="2288" y="42"/>
                  </a:lnTo>
                  <a:lnTo>
                    <a:pt x="2278" y="44"/>
                  </a:lnTo>
                  <a:lnTo>
                    <a:pt x="2248" y="52"/>
                  </a:lnTo>
                  <a:lnTo>
                    <a:pt x="2163" y="41"/>
                  </a:lnTo>
                  <a:lnTo>
                    <a:pt x="2129" y="44"/>
                  </a:lnTo>
                  <a:lnTo>
                    <a:pt x="2122" y="41"/>
                  </a:lnTo>
                  <a:lnTo>
                    <a:pt x="2117" y="42"/>
                  </a:lnTo>
                  <a:lnTo>
                    <a:pt x="2062" y="37"/>
                  </a:lnTo>
                  <a:lnTo>
                    <a:pt x="2048" y="31"/>
                  </a:lnTo>
                  <a:lnTo>
                    <a:pt x="2042" y="31"/>
                  </a:lnTo>
                  <a:lnTo>
                    <a:pt x="2016" y="31"/>
                  </a:lnTo>
                  <a:lnTo>
                    <a:pt x="1996" y="27"/>
                  </a:lnTo>
                  <a:lnTo>
                    <a:pt x="1986" y="28"/>
                  </a:lnTo>
                  <a:lnTo>
                    <a:pt x="1946" y="49"/>
                  </a:lnTo>
                  <a:lnTo>
                    <a:pt x="1905" y="63"/>
                  </a:lnTo>
                  <a:lnTo>
                    <a:pt x="1892" y="72"/>
                  </a:lnTo>
                  <a:lnTo>
                    <a:pt x="1883" y="76"/>
                  </a:lnTo>
                  <a:lnTo>
                    <a:pt x="1864" y="80"/>
                  </a:lnTo>
                  <a:lnTo>
                    <a:pt x="1862" y="79"/>
                  </a:lnTo>
                  <a:lnTo>
                    <a:pt x="1857" y="82"/>
                  </a:lnTo>
                  <a:lnTo>
                    <a:pt x="1850" y="83"/>
                  </a:lnTo>
                  <a:lnTo>
                    <a:pt x="1843" y="84"/>
                  </a:lnTo>
                  <a:lnTo>
                    <a:pt x="1839" y="83"/>
                  </a:lnTo>
                  <a:lnTo>
                    <a:pt x="1835" y="86"/>
                  </a:lnTo>
                  <a:lnTo>
                    <a:pt x="1820" y="91"/>
                  </a:lnTo>
                  <a:lnTo>
                    <a:pt x="1815" y="91"/>
                  </a:lnTo>
                  <a:lnTo>
                    <a:pt x="1808" y="89"/>
                  </a:lnTo>
                  <a:lnTo>
                    <a:pt x="1801" y="90"/>
                  </a:lnTo>
                  <a:lnTo>
                    <a:pt x="1796" y="94"/>
                  </a:lnTo>
                  <a:lnTo>
                    <a:pt x="1793" y="100"/>
                  </a:lnTo>
                  <a:lnTo>
                    <a:pt x="1789" y="98"/>
                  </a:lnTo>
                  <a:lnTo>
                    <a:pt x="1786" y="98"/>
                  </a:lnTo>
                  <a:lnTo>
                    <a:pt x="1782" y="100"/>
                  </a:lnTo>
                  <a:lnTo>
                    <a:pt x="1779" y="103"/>
                  </a:lnTo>
                  <a:lnTo>
                    <a:pt x="1761" y="111"/>
                  </a:lnTo>
                  <a:lnTo>
                    <a:pt x="1757" y="115"/>
                  </a:lnTo>
                  <a:lnTo>
                    <a:pt x="1751" y="122"/>
                  </a:lnTo>
                  <a:lnTo>
                    <a:pt x="1747" y="124"/>
                  </a:lnTo>
                  <a:lnTo>
                    <a:pt x="1745" y="124"/>
                  </a:lnTo>
                  <a:lnTo>
                    <a:pt x="1744" y="119"/>
                  </a:lnTo>
                  <a:lnTo>
                    <a:pt x="1743" y="119"/>
                  </a:lnTo>
                  <a:lnTo>
                    <a:pt x="1741" y="119"/>
                  </a:lnTo>
                  <a:lnTo>
                    <a:pt x="1740" y="121"/>
                  </a:lnTo>
                  <a:lnTo>
                    <a:pt x="1740" y="124"/>
                  </a:lnTo>
                  <a:lnTo>
                    <a:pt x="1737" y="125"/>
                  </a:lnTo>
                  <a:lnTo>
                    <a:pt x="1736" y="126"/>
                  </a:lnTo>
                  <a:lnTo>
                    <a:pt x="1734" y="128"/>
                  </a:lnTo>
                  <a:lnTo>
                    <a:pt x="1720" y="129"/>
                  </a:lnTo>
                  <a:lnTo>
                    <a:pt x="1712" y="132"/>
                  </a:lnTo>
                  <a:lnTo>
                    <a:pt x="1708" y="139"/>
                  </a:lnTo>
                  <a:lnTo>
                    <a:pt x="1706" y="140"/>
                  </a:lnTo>
                  <a:lnTo>
                    <a:pt x="1689" y="160"/>
                  </a:lnTo>
                  <a:lnTo>
                    <a:pt x="1685" y="168"/>
                  </a:lnTo>
                  <a:lnTo>
                    <a:pt x="1678" y="173"/>
                  </a:lnTo>
                  <a:lnTo>
                    <a:pt x="1653" y="181"/>
                  </a:lnTo>
                  <a:lnTo>
                    <a:pt x="1651" y="183"/>
                  </a:lnTo>
                  <a:lnTo>
                    <a:pt x="1642" y="191"/>
                  </a:lnTo>
                  <a:lnTo>
                    <a:pt x="1609" y="206"/>
                  </a:lnTo>
                  <a:lnTo>
                    <a:pt x="1555" y="243"/>
                  </a:lnTo>
                  <a:lnTo>
                    <a:pt x="1516" y="258"/>
                  </a:lnTo>
                  <a:lnTo>
                    <a:pt x="1513" y="258"/>
                  </a:lnTo>
                  <a:lnTo>
                    <a:pt x="1511" y="260"/>
                  </a:lnTo>
                  <a:lnTo>
                    <a:pt x="1507" y="267"/>
                  </a:lnTo>
                  <a:lnTo>
                    <a:pt x="1506" y="268"/>
                  </a:lnTo>
                  <a:lnTo>
                    <a:pt x="1495" y="269"/>
                  </a:lnTo>
                  <a:lnTo>
                    <a:pt x="1489" y="271"/>
                  </a:lnTo>
                  <a:lnTo>
                    <a:pt x="1486" y="275"/>
                  </a:lnTo>
                  <a:lnTo>
                    <a:pt x="1486" y="278"/>
                  </a:lnTo>
                  <a:lnTo>
                    <a:pt x="1492" y="282"/>
                  </a:lnTo>
                  <a:lnTo>
                    <a:pt x="1493" y="283"/>
                  </a:lnTo>
                  <a:lnTo>
                    <a:pt x="1492" y="288"/>
                  </a:lnTo>
                  <a:lnTo>
                    <a:pt x="1490" y="295"/>
                  </a:lnTo>
                  <a:lnTo>
                    <a:pt x="1489" y="297"/>
                  </a:lnTo>
                  <a:lnTo>
                    <a:pt x="1489" y="305"/>
                  </a:lnTo>
                  <a:lnTo>
                    <a:pt x="1488" y="310"/>
                  </a:lnTo>
                  <a:lnTo>
                    <a:pt x="1486" y="314"/>
                  </a:lnTo>
                  <a:lnTo>
                    <a:pt x="1482" y="320"/>
                  </a:lnTo>
                  <a:lnTo>
                    <a:pt x="1468" y="334"/>
                  </a:lnTo>
                  <a:lnTo>
                    <a:pt x="1460" y="340"/>
                  </a:lnTo>
                  <a:lnTo>
                    <a:pt x="1448" y="344"/>
                  </a:lnTo>
                  <a:lnTo>
                    <a:pt x="1447" y="345"/>
                  </a:lnTo>
                  <a:lnTo>
                    <a:pt x="1447" y="347"/>
                  </a:lnTo>
                  <a:lnTo>
                    <a:pt x="1446" y="348"/>
                  </a:lnTo>
                  <a:lnTo>
                    <a:pt x="1444" y="348"/>
                  </a:lnTo>
                  <a:lnTo>
                    <a:pt x="1443" y="348"/>
                  </a:lnTo>
                  <a:lnTo>
                    <a:pt x="1440" y="347"/>
                  </a:lnTo>
                  <a:lnTo>
                    <a:pt x="1439" y="347"/>
                  </a:lnTo>
                  <a:lnTo>
                    <a:pt x="1427" y="348"/>
                  </a:lnTo>
                  <a:lnTo>
                    <a:pt x="1425" y="348"/>
                  </a:lnTo>
                  <a:lnTo>
                    <a:pt x="1419" y="347"/>
                  </a:lnTo>
                  <a:lnTo>
                    <a:pt x="1416" y="347"/>
                  </a:lnTo>
                  <a:lnTo>
                    <a:pt x="1413" y="347"/>
                  </a:lnTo>
                  <a:lnTo>
                    <a:pt x="1408" y="351"/>
                  </a:lnTo>
                  <a:lnTo>
                    <a:pt x="1340" y="352"/>
                  </a:lnTo>
                  <a:lnTo>
                    <a:pt x="1318" y="348"/>
                  </a:lnTo>
                  <a:lnTo>
                    <a:pt x="1315" y="345"/>
                  </a:lnTo>
                  <a:lnTo>
                    <a:pt x="1305" y="338"/>
                  </a:lnTo>
                  <a:lnTo>
                    <a:pt x="1220" y="317"/>
                  </a:lnTo>
                  <a:lnTo>
                    <a:pt x="1212" y="310"/>
                  </a:lnTo>
                  <a:lnTo>
                    <a:pt x="1202" y="309"/>
                  </a:lnTo>
                  <a:lnTo>
                    <a:pt x="1198" y="306"/>
                  </a:lnTo>
                  <a:lnTo>
                    <a:pt x="1195" y="307"/>
                  </a:lnTo>
                  <a:lnTo>
                    <a:pt x="1192" y="313"/>
                  </a:lnTo>
                  <a:lnTo>
                    <a:pt x="1189" y="316"/>
                  </a:lnTo>
                  <a:lnTo>
                    <a:pt x="1186" y="313"/>
                  </a:lnTo>
                  <a:lnTo>
                    <a:pt x="1185" y="316"/>
                  </a:lnTo>
                  <a:lnTo>
                    <a:pt x="1184" y="320"/>
                  </a:lnTo>
                  <a:lnTo>
                    <a:pt x="1181" y="323"/>
                  </a:lnTo>
                  <a:lnTo>
                    <a:pt x="1178" y="323"/>
                  </a:lnTo>
                  <a:lnTo>
                    <a:pt x="1171" y="327"/>
                  </a:lnTo>
                  <a:lnTo>
                    <a:pt x="1168" y="330"/>
                  </a:lnTo>
                  <a:lnTo>
                    <a:pt x="1160" y="330"/>
                  </a:lnTo>
                  <a:lnTo>
                    <a:pt x="1095" y="328"/>
                  </a:lnTo>
                  <a:lnTo>
                    <a:pt x="1025" y="319"/>
                  </a:lnTo>
                  <a:lnTo>
                    <a:pt x="975" y="306"/>
                  </a:lnTo>
                  <a:lnTo>
                    <a:pt x="926" y="297"/>
                  </a:lnTo>
                  <a:lnTo>
                    <a:pt x="922" y="297"/>
                  </a:lnTo>
                  <a:lnTo>
                    <a:pt x="919" y="300"/>
                  </a:lnTo>
                  <a:lnTo>
                    <a:pt x="917" y="300"/>
                  </a:lnTo>
                  <a:lnTo>
                    <a:pt x="909" y="299"/>
                  </a:lnTo>
                  <a:lnTo>
                    <a:pt x="899" y="307"/>
                  </a:lnTo>
                  <a:lnTo>
                    <a:pt x="889" y="317"/>
                  </a:lnTo>
                  <a:lnTo>
                    <a:pt x="884" y="327"/>
                  </a:lnTo>
                  <a:lnTo>
                    <a:pt x="889" y="331"/>
                  </a:lnTo>
                  <a:lnTo>
                    <a:pt x="888" y="335"/>
                  </a:lnTo>
                  <a:lnTo>
                    <a:pt x="885" y="341"/>
                  </a:lnTo>
                  <a:lnTo>
                    <a:pt x="881" y="354"/>
                  </a:lnTo>
                  <a:lnTo>
                    <a:pt x="877" y="361"/>
                  </a:lnTo>
                  <a:lnTo>
                    <a:pt x="873" y="366"/>
                  </a:lnTo>
                  <a:lnTo>
                    <a:pt x="867" y="369"/>
                  </a:lnTo>
                  <a:lnTo>
                    <a:pt x="870" y="373"/>
                  </a:lnTo>
                  <a:lnTo>
                    <a:pt x="870" y="379"/>
                  </a:lnTo>
                  <a:lnTo>
                    <a:pt x="871" y="382"/>
                  </a:lnTo>
                  <a:lnTo>
                    <a:pt x="874" y="383"/>
                  </a:lnTo>
                  <a:lnTo>
                    <a:pt x="874" y="384"/>
                  </a:lnTo>
                  <a:lnTo>
                    <a:pt x="874" y="384"/>
                  </a:lnTo>
                  <a:lnTo>
                    <a:pt x="874" y="384"/>
                  </a:lnTo>
                  <a:lnTo>
                    <a:pt x="873" y="386"/>
                  </a:lnTo>
                  <a:lnTo>
                    <a:pt x="887" y="393"/>
                  </a:lnTo>
                  <a:lnTo>
                    <a:pt x="892" y="398"/>
                  </a:lnTo>
                  <a:lnTo>
                    <a:pt x="898" y="404"/>
                  </a:lnTo>
                  <a:lnTo>
                    <a:pt x="903" y="408"/>
                  </a:lnTo>
                  <a:lnTo>
                    <a:pt x="917" y="415"/>
                  </a:lnTo>
                  <a:lnTo>
                    <a:pt x="923" y="421"/>
                  </a:lnTo>
                  <a:lnTo>
                    <a:pt x="927" y="419"/>
                  </a:lnTo>
                  <a:lnTo>
                    <a:pt x="931" y="422"/>
                  </a:lnTo>
                  <a:lnTo>
                    <a:pt x="934" y="424"/>
                  </a:lnTo>
                  <a:lnTo>
                    <a:pt x="938" y="431"/>
                  </a:lnTo>
                  <a:lnTo>
                    <a:pt x="941" y="435"/>
                  </a:lnTo>
                  <a:lnTo>
                    <a:pt x="941" y="435"/>
                  </a:lnTo>
                  <a:lnTo>
                    <a:pt x="940" y="435"/>
                  </a:lnTo>
                  <a:lnTo>
                    <a:pt x="940" y="436"/>
                  </a:lnTo>
                  <a:lnTo>
                    <a:pt x="940" y="438"/>
                  </a:lnTo>
                  <a:lnTo>
                    <a:pt x="938" y="436"/>
                  </a:lnTo>
                  <a:lnTo>
                    <a:pt x="937" y="435"/>
                  </a:lnTo>
                  <a:lnTo>
                    <a:pt x="937" y="438"/>
                  </a:lnTo>
                  <a:lnTo>
                    <a:pt x="936" y="441"/>
                  </a:lnTo>
                  <a:lnTo>
                    <a:pt x="934" y="442"/>
                  </a:lnTo>
                  <a:lnTo>
                    <a:pt x="931" y="442"/>
                  </a:lnTo>
                  <a:lnTo>
                    <a:pt x="931" y="445"/>
                  </a:lnTo>
                  <a:lnTo>
                    <a:pt x="938" y="443"/>
                  </a:lnTo>
                  <a:lnTo>
                    <a:pt x="941" y="442"/>
                  </a:lnTo>
                  <a:lnTo>
                    <a:pt x="944" y="439"/>
                  </a:lnTo>
                  <a:lnTo>
                    <a:pt x="945" y="442"/>
                  </a:lnTo>
                  <a:lnTo>
                    <a:pt x="947" y="439"/>
                  </a:lnTo>
                  <a:lnTo>
                    <a:pt x="950" y="441"/>
                  </a:lnTo>
                  <a:lnTo>
                    <a:pt x="952" y="443"/>
                  </a:lnTo>
                  <a:lnTo>
                    <a:pt x="954" y="445"/>
                  </a:lnTo>
                  <a:lnTo>
                    <a:pt x="954" y="449"/>
                  </a:lnTo>
                  <a:lnTo>
                    <a:pt x="954" y="449"/>
                  </a:lnTo>
                  <a:lnTo>
                    <a:pt x="952" y="450"/>
                  </a:lnTo>
                  <a:lnTo>
                    <a:pt x="952" y="450"/>
                  </a:lnTo>
                  <a:lnTo>
                    <a:pt x="951" y="452"/>
                  </a:lnTo>
                  <a:lnTo>
                    <a:pt x="954" y="452"/>
                  </a:lnTo>
                  <a:lnTo>
                    <a:pt x="955" y="455"/>
                  </a:lnTo>
                  <a:lnTo>
                    <a:pt x="955" y="457"/>
                  </a:lnTo>
                  <a:lnTo>
                    <a:pt x="958" y="460"/>
                  </a:lnTo>
                  <a:lnTo>
                    <a:pt x="964" y="463"/>
                  </a:lnTo>
                  <a:lnTo>
                    <a:pt x="968" y="462"/>
                  </a:lnTo>
                  <a:lnTo>
                    <a:pt x="972" y="457"/>
                  </a:lnTo>
                  <a:lnTo>
                    <a:pt x="976" y="456"/>
                  </a:lnTo>
                  <a:lnTo>
                    <a:pt x="1038" y="453"/>
                  </a:lnTo>
                  <a:lnTo>
                    <a:pt x="1043" y="455"/>
                  </a:lnTo>
                  <a:lnTo>
                    <a:pt x="1052" y="457"/>
                  </a:lnTo>
                  <a:lnTo>
                    <a:pt x="1056" y="459"/>
                  </a:lnTo>
                  <a:lnTo>
                    <a:pt x="1059" y="459"/>
                  </a:lnTo>
                  <a:lnTo>
                    <a:pt x="1063" y="464"/>
                  </a:lnTo>
                  <a:lnTo>
                    <a:pt x="1066" y="466"/>
                  </a:lnTo>
                  <a:lnTo>
                    <a:pt x="1069" y="466"/>
                  </a:lnTo>
                  <a:lnTo>
                    <a:pt x="1071" y="464"/>
                  </a:lnTo>
                  <a:lnTo>
                    <a:pt x="1073" y="464"/>
                  </a:lnTo>
                  <a:lnTo>
                    <a:pt x="1076" y="463"/>
                  </a:lnTo>
                  <a:lnTo>
                    <a:pt x="1097" y="460"/>
                  </a:lnTo>
                  <a:lnTo>
                    <a:pt x="1106" y="463"/>
                  </a:lnTo>
                  <a:lnTo>
                    <a:pt x="1109" y="470"/>
                  </a:lnTo>
                  <a:lnTo>
                    <a:pt x="1105" y="477"/>
                  </a:lnTo>
                  <a:lnTo>
                    <a:pt x="1099" y="477"/>
                  </a:lnTo>
                  <a:lnTo>
                    <a:pt x="1090" y="473"/>
                  </a:lnTo>
                  <a:lnTo>
                    <a:pt x="1060" y="474"/>
                  </a:lnTo>
                  <a:lnTo>
                    <a:pt x="1011" y="485"/>
                  </a:lnTo>
                  <a:lnTo>
                    <a:pt x="1007" y="485"/>
                  </a:lnTo>
                  <a:lnTo>
                    <a:pt x="1006" y="478"/>
                  </a:lnTo>
                  <a:lnTo>
                    <a:pt x="1003" y="474"/>
                  </a:lnTo>
                  <a:lnTo>
                    <a:pt x="997" y="473"/>
                  </a:lnTo>
                  <a:lnTo>
                    <a:pt x="996" y="473"/>
                  </a:lnTo>
                  <a:lnTo>
                    <a:pt x="993" y="473"/>
                  </a:lnTo>
                  <a:lnTo>
                    <a:pt x="990" y="474"/>
                  </a:lnTo>
                  <a:lnTo>
                    <a:pt x="987" y="476"/>
                  </a:lnTo>
                  <a:lnTo>
                    <a:pt x="986" y="478"/>
                  </a:lnTo>
                  <a:lnTo>
                    <a:pt x="985" y="481"/>
                  </a:lnTo>
                  <a:lnTo>
                    <a:pt x="982" y="483"/>
                  </a:lnTo>
                  <a:lnTo>
                    <a:pt x="979" y="484"/>
                  </a:lnTo>
                  <a:lnTo>
                    <a:pt x="976" y="485"/>
                  </a:lnTo>
                  <a:lnTo>
                    <a:pt x="973" y="487"/>
                  </a:lnTo>
                  <a:lnTo>
                    <a:pt x="971" y="484"/>
                  </a:lnTo>
                  <a:lnTo>
                    <a:pt x="969" y="481"/>
                  </a:lnTo>
                  <a:lnTo>
                    <a:pt x="966" y="480"/>
                  </a:lnTo>
                  <a:lnTo>
                    <a:pt x="965" y="480"/>
                  </a:lnTo>
                  <a:lnTo>
                    <a:pt x="959" y="484"/>
                  </a:lnTo>
                  <a:lnTo>
                    <a:pt x="950" y="490"/>
                  </a:lnTo>
                  <a:lnTo>
                    <a:pt x="938" y="494"/>
                  </a:lnTo>
                  <a:lnTo>
                    <a:pt x="861" y="501"/>
                  </a:lnTo>
                  <a:lnTo>
                    <a:pt x="857" y="502"/>
                  </a:lnTo>
                  <a:lnTo>
                    <a:pt x="847" y="513"/>
                  </a:lnTo>
                  <a:lnTo>
                    <a:pt x="839" y="519"/>
                  </a:lnTo>
                  <a:lnTo>
                    <a:pt x="821" y="526"/>
                  </a:lnTo>
                  <a:lnTo>
                    <a:pt x="811" y="532"/>
                  </a:lnTo>
                  <a:lnTo>
                    <a:pt x="807" y="543"/>
                  </a:lnTo>
                  <a:lnTo>
                    <a:pt x="821" y="546"/>
                  </a:lnTo>
                  <a:lnTo>
                    <a:pt x="843" y="560"/>
                  </a:lnTo>
                  <a:lnTo>
                    <a:pt x="857" y="564"/>
                  </a:lnTo>
                  <a:lnTo>
                    <a:pt x="860" y="563"/>
                  </a:lnTo>
                  <a:lnTo>
                    <a:pt x="866" y="557"/>
                  </a:lnTo>
                  <a:lnTo>
                    <a:pt x="868" y="557"/>
                  </a:lnTo>
                  <a:lnTo>
                    <a:pt x="882" y="557"/>
                  </a:lnTo>
                  <a:lnTo>
                    <a:pt x="888" y="558"/>
                  </a:lnTo>
                  <a:lnTo>
                    <a:pt x="895" y="561"/>
                  </a:lnTo>
                  <a:lnTo>
                    <a:pt x="901" y="567"/>
                  </a:lnTo>
                  <a:lnTo>
                    <a:pt x="905" y="572"/>
                  </a:lnTo>
                  <a:lnTo>
                    <a:pt x="901" y="575"/>
                  </a:lnTo>
                  <a:lnTo>
                    <a:pt x="896" y="577"/>
                  </a:lnTo>
                  <a:lnTo>
                    <a:pt x="892" y="577"/>
                  </a:lnTo>
                  <a:lnTo>
                    <a:pt x="889" y="575"/>
                  </a:lnTo>
                  <a:lnTo>
                    <a:pt x="887" y="579"/>
                  </a:lnTo>
                  <a:lnTo>
                    <a:pt x="885" y="588"/>
                  </a:lnTo>
                  <a:lnTo>
                    <a:pt x="882" y="592"/>
                  </a:lnTo>
                  <a:lnTo>
                    <a:pt x="878" y="595"/>
                  </a:lnTo>
                  <a:lnTo>
                    <a:pt x="874" y="596"/>
                  </a:lnTo>
                  <a:lnTo>
                    <a:pt x="854" y="596"/>
                  </a:lnTo>
                  <a:lnTo>
                    <a:pt x="850" y="596"/>
                  </a:lnTo>
                  <a:lnTo>
                    <a:pt x="844" y="595"/>
                  </a:lnTo>
                  <a:lnTo>
                    <a:pt x="839" y="591"/>
                  </a:lnTo>
                  <a:lnTo>
                    <a:pt x="835" y="589"/>
                  </a:lnTo>
                  <a:lnTo>
                    <a:pt x="828" y="588"/>
                  </a:lnTo>
                  <a:lnTo>
                    <a:pt x="821" y="586"/>
                  </a:lnTo>
                  <a:lnTo>
                    <a:pt x="811" y="584"/>
                  </a:lnTo>
                  <a:lnTo>
                    <a:pt x="807" y="584"/>
                  </a:lnTo>
                  <a:lnTo>
                    <a:pt x="802" y="585"/>
                  </a:lnTo>
                  <a:lnTo>
                    <a:pt x="798" y="589"/>
                  </a:lnTo>
                  <a:lnTo>
                    <a:pt x="784" y="591"/>
                  </a:lnTo>
                  <a:lnTo>
                    <a:pt x="781" y="592"/>
                  </a:lnTo>
                  <a:lnTo>
                    <a:pt x="779" y="595"/>
                  </a:lnTo>
                  <a:lnTo>
                    <a:pt x="777" y="596"/>
                  </a:lnTo>
                  <a:lnTo>
                    <a:pt x="774" y="596"/>
                  </a:lnTo>
                  <a:lnTo>
                    <a:pt x="774" y="595"/>
                  </a:lnTo>
                  <a:lnTo>
                    <a:pt x="773" y="593"/>
                  </a:lnTo>
                  <a:lnTo>
                    <a:pt x="772" y="596"/>
                  </a:lnTo>
                  <a:lnTo>
                    <a:pt x="760" y="591"/>
                  </a:lnTo>
                  <a:lnTo>
                    <a:pt x="748" y="588"/>
                  </a:lnTo>
                  <a:lnTo>
                    <a:pt x="735" y="588"/>
                  </a:lnTo>
                  <a:lnTo>
                    <a:pt x="725" y="591"/>
                  </a:lnTo>
                  <a:lnTo>
                    <a:pt x="725" y="588"/>
                  </a:lnTo>
                  <a:lnTo>
                    <a:pt x="727" y="586"/>
                  </a:lnTo>
                  <a:lnTo>
                    <a:pt x="730" y="585"/>
                  </a:lnTo>
                  <a:lnTo>
                    <a:pt x="732" y="584"/>
                  </a:lnTo>
                  <a:lnTo>
                    <a:pt x="710" y="585"/>
                  </a:lnTo>
                  <a:lnTo>
                    <a:pt x="696" y="582"/>
                  </a:lnTo>
                  <a:lnTo>
                    <a:pt x="636" y="585"/>
                  </a:lnTo>
                  <a:lnTo>
                    <a:pt x="613" y="593"/>
                  </a:lnTo>
                  <a:lnTo>
                    <a:pt x="592" y="596"/>
                  </a:lnTo>
                  <a:lnTo>
                    <a:pt x="583" y="593"/>
                  </a:lnTo>
                  <a:lnTo>
                    <a:pt x="581" y="584"/>
                  </a:lnTo>
                  <a:lnTo>
                    <a:pt x="588" y="578"/>
                  </a:lnTo>
                  <a:lnTo>
                    <a:pt x="611" y="567"/>
                  </a:lnTo>
                  <a:lnTo>
                    <a:pt x="615" y="558"/>
                  </a:lnTo>
                  <a:lnTo>
                    <a:pt x="609" y="553"/>
                  </a:lnTo>
                  <a:lnTo>
                    <a:pt x="598" y="548"/>
                  </a:lnTo>
                  <a:lnTo>
                    <a:pt x="556" y="543"/>
                  </a:lnTo>
                  <a:lnTo>
                    <a:pt x="553" y="543"/>
                  </a:lnTo>
                  <a:lnTo>
                    <a:pt x="552" y="544"/>
                  </a:lnTo>
                  <a:lnTo>
                    <a:pt x="552" y="546"/>
                  </a:lnTo>
                  <a:lnTo>
                    <a:pt x="549" y="544"/>
                  </a:lnTo>
                  <a:lnTo>
                    <a:pt x="549" y="544"/>
                  </a:lnTo>
                  <a:lnTo>
                    <a:pt x="543" y="537"/>
                  </a:lnTo>
                  <a:lnTo>
                    <a:pt x="542" y="541"/>
                  </a:lnTo>
                  <a:lnTo>
                    <a:pt x="539" y="541"/>
                  </a:lnTo>
                  <a:lnTo>
                    <a:pt x="536" y="540"/>
                  </a:lnTo>
                  <a:lnTo>
                    <a:pt x="533" y="541"/>
                  </a:lnTo>
                  <a:lnTo>
                    <a:pt x="529" y="546"/>
                  </a:lnTo>
                  <a:lnTo>
                    <a:pt x="528" y="548"/>
                  </a:lnTo>
                  <a:lnTo>
                    <a:pt x="524" y="550"/>
                  </a:lnTo>
                  <a:lnTo>
                    <a:pt x="524" y="551"/>
                  </a:lnTo>
                  <a:lnTo>
                    <a:pt x="526" y="556"/>
                  </a:lnTo>
                  <a:lnTo>
                    <a:pt x="535" y="564"/>
                  </a:lnTo>
                  <a:lnTo>
                    <a:pt x="538" y="564"/>
                  </a:lnTo>
                  <a:lnTo>
                    <a:pt x="539" y="564"/>
                  </a:lnTo>
                  <a:lnTo>
                    <a:pt x="542" y="564"/>
                  </a:lnTo>
                  <a:lnTo>
                    <a:pt x="542" y="567"/>
                  </a:lnTo>
                  <a:lnTo>
                    <a:pt x="542" y="571"/>
                  </a:lnTo>
                  <a:lnTo>
                    <a:pt x="543" y="574"/>
                  </a:lnTo>
                  <a:lnTo>
                    <a:pt x="545" y="575"/>
                  </a:lnTo>
                  <a:lnTo>
                    <a:pt x="546" y="577"/>
                  </a:lnTo>
                  <a:lnTo>
                    <a:pt x="547" y="578"/>
                  </a:lnTo>
                  <a:lnTo>
                    <a:pt x="549" y="579"/>
                  </a:lnTo>
                  <a:lnTo>
                    <a:pt x="550" y="579"/>
                  </a:lnTo>
                  <a:lnTo>
                    <a:pt x="552" y="584"/>
                  </a:lnTo>
                  <a:lnTo>
                    <a:pt x="552" y="586"/>
                  </a:lnTo>
                  <a:lnTo>
                    <a:pt x="554" y="586"/>
                  </a:lnTo>
                  <a:lnTo>
                    <a:pt x="559" y="584"/>
                  </a:lnTo>
                  <a:lnTo>
                    <a:pt x="571" y="589"/>
                  </a:lnTo>
                  <a:lnTo>
                    <a:pt x="576" y="589"/>
                  </a:lnTo>
                  <a:lnTo>
                    <a:pt x="571" y="595"/>
                  </a:lnTo>
                  <a:lnTo>
                    <a:pt x="557" y="602"/>
                  </a:lnTo>
                  <a:lnTo>
                    <a:pt x="552" y="612"/>
                  </a:lnTo>
                  <a:lnTo>
                    <a:pt x="545" y="613"/>
                  </a:lnTo>
                  <a:lnTo>
                    <a:pt x="536" y="612"/>
                  </a:lnTo>
                  <a:lnTo>
                    <a:pt x="532" y="610"/>
                  </a:lnTo>
                  <a:lnTo>
                    <a:pt x="525" y="613"/>
                  </a:lnTo>
                  <a:lnTo>
                    <a:pt x="519" y="612"/>
                  </a:lnTo>
                  <a:lnTo>
                    <a:pt x="512" y="609"/>
                  </a:lnTo>
                  <a:lnTo>
                    <a:pt x="505" y="607"/>
                  </a:lnTo>
                  <a:lnTo>
                    <a:pt x="501" y="609"/>
                  </a:lnTo>
                  <a:lnTo>
                    <a:pt x="493" y="614"/>
                  </a:lnTo>
                  <a:lnTo>
                    <a:pt x="490" y="614"/>
                  </a:lnTo>
                  <a:lnTo>
                    <a:pt x="483" y="614"/>
                  </a:lnTo>
                  <a:lnTo>
                    <a:pt x="463" y="610"/>
                  </a:lnTo>
                  <a:lnTo>
                    <a:pt x="448" y="603"/>
                  </a:lnTo>
                  <a:lnTo>
                    <a:pt x="434" y="595"/>
                  </a:lnTo>
                  <a:lnTo>
                    <a:pt x="423" y="582"/>
                  </a:lnTo>
                  <a:lnTo>
                    <a:pt x="426" y="581"/>
                  </a:lnTo>
                  <a:lnTo>
                    <a:pt x="426" y="581"/>
                  </a:lnTo>
                  <a:lnTo>
                    <a:pt x="426" y="581"/>
                  </a:lnTo>
                  <a:lnTo>
                    <a:pt x="427" y="582"/>
                  </a:lnTo>
                  <a:lnTo>
                    <a:pt x="428" y="582"/>
                  </a:lnTo>
                  <a:lnTo>
                    <a:pt x="433" y="579"/>
                  </a:lnTo>
                  <a:lnTo>
                    <a:pt x="428" y="570"/>
                  </a:lnTo>
                  <a:lnTo>
                    <a:pt x="426" y="564"/>
                  </a:lnTo>
                  <a:lnTo>
                    <a:pt x="421" y="561"/>
                  </a:lnTo>
                  <a:lnTo>
                    <a:pt x="417" y="561"/>
                  </a:lnTo>
                  <a:lnTo>
                    <a:pt x="409" y="567"/>
                  </a:lnTo>
                  <a:lnTo>
                    <a:pt x="403" y="568"/>
                  </a:lnTo>
                  <a:lnTo>
                    <a:pt x="392" y="568"/>
                  </a:lnTo>
                  <a:lnTo>
                    <a:pt x="384" y="565"/>
                  </a:lnTo>
                  <a:lnTo>
                    <a:pt x="372" y="567"/>
                  </a:lnTo>
                  <a:lnTo>
                    <a:pt x="364" y="572"/>
                  </a:lnTo>
                  <a:lnTo>
                    <a:pt x="357" y="581"/>
                  </a:lnTo>
                  <a:lnTo>
                    <a:pt x="350" y="586"/>
                  </a:lnTo>
                  <a:lnTo>
                    <a:pt x="344" y="588"/>
                  </a:lnTo>
                  <a:lnTo>
                    <a:pt x="330" y="586"/>
                  </a:lnTo>
                  <a:lnTo>
                    <a:pt x="323" y="584"/>
                  </a:lnTo>
                  <a:lnTo>
                    <a:pt x="321" y="582"/>
                  </a:lnTo>
                  <a:lnTo>
                    <a:pt x="311" y="584"/>
                  </a:lnTo>
                  <a:lnTo>
                    <a:pt x="288" y="582"/>
                  </a:lnTo>
                  <a:lnTo>
                    <a:pt x="278" y="584"/>
                  </a:lnTo>
                  <a:lnTo>
                    <a:pt x="273" y="588"/>
                  </a:lnTo>
                  <a:lnTo>
                    <a:pt x="245" y="621"/>
                  </a:lnTo>
                  <a:lnTo>
                    <a:pt x="242" y="624"/>
                  </a:lnTo>
                  <a:lnTo>
                    <a:pt x="238" y="626"/>
                  </a:lnTo>
                  <a:lnTo>
                    <a:pt x="236" y="627"/>
                  </a:lnTo>
                  <a:lnTo>
                    <a:pt x="234" y="628"/>
                  </a:lnTo>
                  <a:lnTo>
                    <a:pt x="222" y="644"/>
                  </a:lnTo>
                  <a:lnTo>
                    <a:pt x="217" y="648"/>
                  </a:lnTo>
                  <a:lnTo>
                    <a:pt x="208" y="649"/>
                  </a:lnTo>
                  <a:lnTo>
                    <a:pt x="201" y="654"/>
                  </a:lnTo>
                  <a:lnTo>
                    <a:pt x="199" y="654"/>
                  </a:lnTo>
                  <a:lnTo>
                    <a:pt x="194" y="654"/>
                  </a:lnTo>
                  <a:lnTo>
                    <a:pt x="193" y="654"/>
                  </a:lnTo>
                  <a:lnTo>
                    <a:pt x="192" y="656"/>
                  </a:lnTo>
                  <a:lnTo>
                    <a:pt x="190" y="661"/>
                  </a:lnTo>
                  <a:lnTo>
                    <a:pt x="192" y="666"/>
                  </a:lnTo>
                  <a:lnTo>
                    <a:pt x="192" y="672"/>
                  </a:lnTo>
                  <a:lnTo>
                    <a:pt x="192" y="679"/>
                  </a:lnTo>
                  <a:lnTo>
                    <a:pt x="189" y="683"/>
                  </a:lnTo>
                  <a:lnTo>
                    <a:pt x="189" y="685"/>
                  </a:lnTo>
                  <a:lnTo>
                    <a:pt x="187" y="685"/>
                  </a:lnTo>
                  <a:lnTo>
                    <a:pt x="185" y="685"/>
                  </a:lnTo>
                  <a:lnTo>
                    <a:pt x="183" y="685"/>
                  </a:lnTo>
                  <a:lnTo>
                    <a:pt x="183" y="686"/>
                  </a:lnTo>
                  <a:lnTo>
                    <a:pt x="183" y="687"/>
                  </a:lnTo>
                  <a:lnTo>
                    <a:pt x="183" y="689"/>
                  </a:lnTo>
                  <a:lnTo>
                    <a:pt x="182" y="692"/>
                  </a:lnTo>
                  <a:lnTo>
                    <a:pt x="182" y="696"/>
                  </a:lnTo>
                  <a:lnTo>
                    <a:pt x="182" y="699"/>
                  </a:lnTo>
                  <a:lnTo>
                    <a:pt x="179" y="701"/>
                  </a:lnTo>
                  <a:lnTo>
                    <a:pt x="168" y="713"/>
                  </a:lnTo>
                  <a:lnTo>
                    <a:pt x="165" y="715"/>
                  </a:lnTo>
                  <a:lnTo>
                    <a:pt x="157" y="718"/>
                  </a:lnTo>
                  <a:lnTo>
                    <a:pt x="152" y="721"/>
                  </a:lnTo>
                  <a:lnTo>
                    <a:pt x="138" y="717"/>
                  </a:lnTo>
                  <a:lnTo>
                    <a:pt x="137" y="720"/>
                  </a:lnTo>
                  <a:lnTo>
                    <a:pt x="131" y="728"/>
                  </a:lnTo>
                  <a:lnTo>
                    <a:pt x="130" y="731"/>
                  </a:lnTo>
                  <a:lnTo>
                    <a:pt x="130" y="734"/>
                  </a:lnTo>
                  <a:lnTo>
                    <a:pt x="127" y="739"/>
                  </a:lnTo>
                  <a:lnTo>
                    <a:pt x="126" y="742"/>
                  </a:lnTo>
                  <a:lnTo>
                    <a:pt x="127" y="745"/>
                  </a:lnTo>
                  <a:lnTo>
                    <a:pt x="129" y="752"/>
                  </a:lnTo>
                  <a:lnTo>
                    <a:pt x="129" y="753"/>
                  </a:lnTo>
                  <a:lnTo>
                    <a:pt x="124" y="770"/>
                  </a:lnTo>
                  <a:lnTo>
                    <a:pt x="123" y="774"/>
                  </a:lnTo>
                  <a:lnTo>
                    <a:pt x="127" y="776"/>
                  </a:lnTo>
                  <a:lnTo>
                    <a:pt x="127" y="778"/>
                  </a:lnTo>
                  <a:lnTo>
                    <a:pt x="126" y="787"/>
                  </a:lnTo>
                  <a:lnTo>
                    <a:pt x="126" y="795"/>
                  </a:lnTo>
                  <a:lnTo>
                    <a:pt x="126" y="797"/>
                  </a:lnTo>
                  <a:lnTo>
                    <a:pt x="124" y="798"/>
                  </a:lnTo>
                  <a:lnTo>
                    <a:pt x="123" y="799"/>
                  </a:lnTo>
                  <a:lnTo>
                    <a:pt x="123" y="802"/>
                  </a:lnTo>
                  <a:lnTo>
                    <a:pt x="124" y="807"/>
                  </a:lnTo>
                  <a:lnTo>
                    <a:pt x="129" y="815"/>
                  </a:lnTo>
                  <a:lnTo>
                    <a:pt x="130" y="819"/>
                  </a:lnTo>
                  <a:lnTo>
                    <a:pt x="129" y="837"/>
                  </a:lnTo>
                  <a:lnTo>
                    <a:pt x="126" y="846"/>
                  </a:lnTo>
                  <a:lnTo>
                    <a:pt x="116" y="854"/>
                  </a:lnTo>
                  <a:lnTo>
                    <a:pt x="112" y="871"/>
                  </a:lnTo>
                  <a:lnTo>
                    <a:pt x="106" y="889"/>
                  </a:lnTo>
                  <a:lnTo>
                    <a:pt x="106" y="896"/>
                  </a:lnTo>
                  <a:lnTo>
                    <a:pt x="117" y="902"/>
                  </a:lnTo>
                  <a:lnTo>
                    <a:pt x="127" y="902"/>
                  </a:lnTo>
                  <a:lnTo>
                    <a:pt x="148" y="896"/>
                  </a:lnTo>
                  <a:lnTo>
                    <a:pt x="151" y="899"/>
                  </a:lnTo>
                  <a:lnTo>
                    <a:pt x="152" y="899"/>
                  </a:lnTo>
                  <a:lnTo>
                    <a:pt x="152" y="898"/>
                  </a:lnTo>
                  <a:lnTo>
                    <a:pt x="154" y="896"/>
                  </a:lnTo>
                  <a:lnTo>
                    <a:pt x="155" y="893"/>
                  </a:lnTo>
                  <a:lnTo>
                    <a:pt x="158" y="893"/>
                  </a:lnTo>
                  <a:lnTo>
                    <a:pt x="162" y="892"/>
                  </a:lnTo>
                  <a:lnTo>
                    <a:pt x="165" y="892"/>
                  </a:lnTo>
                  <a:lnTo>
                    <a:pt x="178" y="893"/>
                  </a:lnTo>
                  <a:lnTo>
                    <a:pt x="182" y="893"/>
                  </a:lnTo>
                  <a:lnTo>
                    <a:pt x="183" y="892"/>
                  </a:lnTo>
                  <a:lnTo>
                    <a:pt x="194" y="886"/>
                  </a:lnTo>
                  <a:lnTo>
                    <a:pt x="197" y="886"/>
                  </a:lnTo>
                  <a:lnTo>
                    <a:pt x="200" y="882"/>
                  </a:lnTo>
                  <a:lnTo>
                    <a:pt x="206" y="881"/>
                  </a:lnTo>
                  <a:lnTo>
                    <a:pt x="260" y="871"/>
                  </a:lnTo>
                  <a:lnTo>
                    <a:pt x="297" y="864"/>
                  </a:lnTo>
                  <a:lnTo>
                    <a:pt x="304" y="868"/>
                  </a:lnTo>
                  <a:lnTo>
                    <a:pt x="308" y="867"/>
                  </a:lnTo>
                  <a:lnTo>
                    <a:pt x="314" y="861"/>
                  </a:lnTo>
                  <a:lnTo>
                    <a:pt x="319" y="860"/>
                  </a:lnTo>
                  <a:lnTo>
                    <a:pt x="326" y="860"/>
                  </a:lnTo>
                  <a:lnTo>
                    <a:pt x="330" y="863"/>
                  </a:lnTo>
                  <a:lnTo>
                    <a:pt x="332" y="867"/>
                  </a:lnTo>
                  <a:lnTo>
                    <a:pt x="333" y="874"/>
                  </a:lnTo>
                  <a:lnTo>
                    <a:pt x="329" y="886"/>
                  </a:lnTo>
                  <a:lnTo>
                    <a:pt x="329" y="891"/>
                  </a:lnTo>
                  <a:lnTo>
                    <a:pt x="329" y="892"/>
                  </a:lnTo>
                  <a:lnTo>
                    <a:pt x="328" y="892"/>
                  </a:lnTo>
                  <a:lnTo>
                    <a:pt x="312" y="898"/>
                  </a:lnTo>
                  <a:lnTo>
                    <a:pt x="308" y="900"/>
                  </a:lnTo>
                  <a:lnTo>
                    <a:pt x="311" y="905"/>
                  </a:lnTo>
                  <a:lnTo>
                    <a:pt x="308" y="907"/>
                  </a:lnTo>
                  <a:lnTo>
                    <a:pt x="305" y="909"/>
                  </a:lnTo>
                  <a:lnTo>
                    <a:pt x="295" y="910"/>
                  </a:lnTo>
                  <a:lnTo>
                    <a:pt x="295" y="913"/>
                  </a:lnTo>
                  <a:lnTo>
                    <a:pt x="295" y="914"/>
                  </a:lnTo>
                  <a:lnTo>
                    <a:pt x="295" y="917"/>
                  </a:lnTo>
                  <a:lnTo>
                    <a:pt x="295" y="919"/>
                  </a:lnTo>
                  <a:lnTo>
                    <a:pt x="297" y="920"/>
                  </a:lnTo>
                  <a:lnTo>
                    <a:pt x="298" y="921"/>
                  </a:lnTo>
                  <a:lnTo>
                    <a:pt x="271" y="943"/>
                  </a:lnTo>
                  <a:lnTo>
                    <a:pt x="267" y="950"/>
                  </a:lnTo>
                  <a:lnTo>
                    <a:pt x="264" y="951"/>
                  </a:lnTo>
                  <a:lnTo>
                    <a:pt x="262" y="952"/>
                  </a:lnTo>
                  <a:lnTo>
                    <a:pt x="260" y="955"/>
                  </a:lnTo>
                  <a:lnTo>
                    <a:pt x="262" y="961"/>
                  </a:lnTo>
                  <a:lnTo>
                    <a:pt x="260" y="958"/>
                  </a:lnTo>
                  <a:lnTo>
                    <a:pt x="257" y="957"/>
                  </a:lnTo>
                  <a:lnTo>
                    <a:pt x="255" y="955"/>
                  </a:lnTo>
                  <a:lnTo>
                    <a:pt x="252" y="955"/>
                  </a:lnTo>
                  <a:lnTo>
                    <a:pt x="252" y="954"/>
                  </a:lnTo>
                  <a:lnTo>
                    <a:pt x="257" y="952"/>
                  </a:lnTo>
                  <a:lnTo>
                    <a:pt x="257" y="950"/>
                  </a:lnTo>
                  <a:lnTo>
                    <a:pt x="255" y="948"/>
                  </a:lnTo>
                  <a:lnTo>
                    <a:pt x="252" y="950"/>
                  </a:lnTo>
                  <a:lnTo>
                    <a:pt x="249" y="954"/>
                  </a:lnTo>
                  <a:lnTo>
                    <a:pt x="248" y="961"/>
                  </a:lnTo>
                  <a:lnTo>
                    <a:pt x="245" y="962"/>
                  </a:lnTo>
                  <a:lnTo>
                    <a:pt x="250" y="965"/>
                  </a:lnTo>
                  <a:lnTo>
                    <a:pt x="257" y="965"/>
                  </a:lnTo>
                  <a:lnTo>
                    <a:pt x="269" y="965"/>
                  </a:lnTo>
                  <a:lnTo>
                    <a:pt x="274" y="966"/>
                  </a:lnTo>
                  <a:lnTo>
                    <a:pt x="276" y="972"/>
                  </a:lnTo>
                  <a:lnTo>
                    <a:pt x="277" y="979"/>
                  </a:lnTo>
                  <a:lnTo>
                    <a:pt x="278" y="986"/>
                  </a:lnTo>
                  <a:lnTo>
                    <a:pt x="278" y="989"/>
                  </a:lnTo>
                  <a:lnTo>
                    <a:pt x="283" y="993"/>
                  </a:lnTo>
                  <a:lnTo>
                    <a:pt x="287" y="997"/>
                  </a:lnTo>
                  <a:lnTo>
                    <a:pt x="290" y="997"/>
                  </a:lnTo>
                  <a:lnTo>
                    <a:pt x="298" y="1001"/>
                  </a:lnTo>
                  <a:lnTo>
                    <a:pt x="301" y="1004"/>
                  </a:lnTo>
                  <a:lnTo>
                    <a:pt x="308" y="1014"/>
                  </a:lnTo>
                  <a:lnTo>
                    <a:pt x="315" y="1024"/>
                  </a:lnTo>
                  <a:lnTo>
                    <a:pt x="316" y="1031"/>
                  </a:lnTo>
                  <a:lnTo>
                    <a:pt x="314" y="1034"/>
                  </a:lnTo>
                  <a:lnTo>
                    <a:pt x="309" y="1035"/>
                  </a:lnTo>
                  <a:lnTo>
                    <a:pt x="302" y="1039"/>
                  </a:lnTo>
                  <a:lnTo>
                    <a:pt x="297" y="1043"/>
                  </a:lnTo>
                  <a:lnTo>
                    <a:pt x="294" y="1048"/>
                  </a:lnTo>
                  <a:lnTo>
                    <a:pt x="297" y="1048"/>
                  </a:lnTo>
                  <a:lnTo>
                    <a:pt x="298" y="1048"/>
                  </a:lnTo>
                  <a:lnTo>
                    <a:pt x="298" y="1049"/>
                  </a:lnTo>
                  <a:lnTo>
                    <a:pt x="295" y="1055"/>
                  </a:lnTo>
                  <a:lnTo>
                    <a:pt x="294" y="1063"/>
                  </a:lnTo>
                  <a:lnTo>
                    <a:pt x="297" y="1072"/>
                  </a:lnTo>
                  <a:lnTo>
                    <a:pt x="301" y="1074"/>
                  </a:lnTo>
                  <a:lnTo>
                    <a:pt x="305" y="1076"/>
                  </a:lnTo>
                  <a:lnTo>
                    <a:pt x="309" y="1081"/>
                  </a:lnTo>
                  <a:lnTo>
                    <a:pt x="312" y="1083"/>
                  </a:lnTo>
                  <a:lnTo>
                    <a:pt x="315" y="1083"/>
                  </a:lnTo>
                  <a:lnTo>
                    <a:pt x="325" y="1077"/>
                  </a:lnTo>
                  <a:lnTo>
                    <a:pt x="328" y="1074"/>
                  </a:lnTo>
                  <a:lnTo>
                    <a:pt x="330" y="1077"/>
                  </a:lnTo>
                  <a:lnTo>
                    <a:pt x="332" y="1077"/>
                  </a:lnTo>
                  <a:lnTo>
                    <a:pt x="333" y="1076"/>
                  </a:lnTo>
                  <a:lnTo>
                    <a:pt x="337" y="1074"/>
                  </a:lnTo>
                  <a:lnTo>
                    <a:pt x="339" y="1076"/>
                  </a:lnTo>
                  <a:lnTo>
                    <a:pt x="342" y="1080"/>
                  </a:lnTo>
                  <a:lnTo>
                    <a:pt x="342" y="1081"/>
                  </a:lnTo>
                  <a:lnTo>
                    <a:pt x="347" y="1081"/>
                  </a:lnTo>
                  <a:lnTo>
                    <a:pt x="350" y="1080"/>
                  </a:lnTo>
                  <a:lnTo>
                    <a:pt x="353" y="1079"/>
                  </a:lnTo>
                  <a:lnTo>
                    <a:pt x="357" y="1074"/>
                  </a:lnTo>
                  <a:lnTo>
                    <a:pt x="361" y="1079"/>
                  </a:lnTo>
                  <a:lnTo>
                    <a:pt x="361" y="1081"/>
                  </a:lnTo>
                  <a:lnTo>
                    <a:pt x="357" y="1091"/>
                  </a:lnTo>
                  <a:lnTo>
                    <a:pt x="363" y="1093"/>
                  </a:lnTo>
                  <a:lnTo>
                    <a:pt x="361" y="1097"/>
                  </a:lnTo>
                  <a:lnTo>
                    <a:pt x="356" y="1101"/>
                  </a:lnTo>
                  <a:lnTo>
                    <a:pt x="350" y="1097"/>
                  </a:lnTo>
                  <a:lnTo>
                    <a:pt x="347" y="1100"/>
                  </a:lnTo>
                  <a:lnTo>
                    <a:pt x="344" y="1102"/>
                  </a:lnTo>
                  <a:lnTo>
                    <a:pt x="340" y="1105"/>
                  </a:lnTo>
                  <a:lnTo>
                    <a:pt x="336" y="1107"/>
                  </a:lnTo>
                  <a:lnTo>
                    <a:pt x="339" y="1115"/>
                  </a:lnTo>
                  <a:lnTo>
                    <a:pt x="336" y="1119"/>
                  </a:lnTo>
                  <a:lnTo>
                    <a:pt x="332" y="1118"/>
                  </a:lnTo>
                  <a:lnTo>
                    <a:pt x="330" y="1111"/>
                  </a:lnTo>
                  <a:lnTo>
                    <a:pt x="321" y="1115"/>
                  </a:lnTo>
                  <a:lnTo>
                    <a:pt x="322" y="1118"/>
                  </a:lnTo>
                  <a:lnTo>
                    <a:pt x="328" y="1128"/>
                  </a:lnTo>
                  <a:lnTo>
                    <a:pt x="329" y="1125"/>
                  </a:lnTo>
                  <a:lnTo>
                    <a:pt x="329" y="1128"/>
                  </a:lnTo>
                  <a:lnTo>
                    <a:pt x="330" y="1130"/>
                  </a:lnTo>
                  <a:lnTo>
                    <a:pt x="330" y="1133"/>
                  </a:lnTo>
                  <a:lnTo>
                    <a:pt x="329" y="1136"/>
                  </a:lnTo>
                  <a:lnTo>
                    <a:pt x="326" y="1133"/>
                  </a:lnTo>
                  <a:lnTo>
                    <a:pt x="325" y="1135"/>
                  </a:lnTo>
                  <a:lnTo>
                    <a:pt x="323" y="1136"/>
                  </a:lnTo>
                  <a:lnTo>
                    <a:pt x="321" y="1137"/>
                  </a:lnTo>
                  <a:lnTo>
                    <a:pt x="322" y="1143"/>
                  </a:lnTo>
                  <a:lnTo>
                    <a:pt x="318" y="1143"/>
                  </a:lnTo>
                  <a:lnTo>
                    <a:pt x="314" y="1142"/>
                  </a:lnTo>
                  <a:lnTo>
                    <a:pt x="308" y="1139"/>
                  </a:lnTo>
                  <a:lnTo>
                    <a:pt x="305" y="1139"/>
                  </a:lnTo>
                  <a:lnTo>
                    <a:pt x="302" y="1139"/>
                  </a:lnTo>
                  <a:lnTo>
                    <a:pt x="302" y="1137"/>
                  </a:lnTo>
                  <a:lnTo>
                    <a:pt x="302" y="1137"/>
                  </a:lnTo>
                  <a:lnTo>
                    <a:pt x="301" y="1136"/>
                  </a:lnTo>
                  <a:lnTo>
                    <a:pt x="300" y="1136"/>
                  </a:lnTo>
                  <a:lnTo>
                    <a:pt x="293" y="1142"/>
                  </a:lnTo>
                  <a:lnTo>
                    <a:pt x="278" y="1144"/>
                  </a:lnTo>
                  <a:lnTo>
                    <a:pt x="274" y="1147"/>
                  </a:lnTo>
                  <a:lnTo>
                    <a:pt x="276" y="1153"/>
                  </a:lnTo>
                  <a:lnTo>
                    <a:pt x="277" y="1157"/>
                  </a:lnTo>
                  <a:lnTo>
                    <a:pt x="283" y="1165"/>
                  </a:lnTo>
                  <a:lnTo>
                    <a:pt x="280" y="1165"/>
                  </a:lnTo>
                  <a:lnTo>
                    <a:pt x="277" y="1165"/>
                  </a:lnTo>
                  <a:lnTo>
                    <a:pt x="276" y="1168"/>
                  </a:lnTo>
                  <a:lnTo>
                    <a:pt x="274" y="1170"/>
                  </a:lnTo>
                  <a:lnTo>
                    <a:pt x="278" y="1172"/>
                  </a:lnTo>
                  <a:lnTo>
                    <a:pt x="281" y="1174"/>
                  </a:lnTo>
                  <a:lnTo>
                    <a:pt x="284" y="1174"/>
                  </a:lnTo>
                  <a:lnTo>
                    <a:pt x="284" y="1175"/>
                  </a:lnTo>
                  <a:lnTo>
                    <a:pt x="283" y="1180"/>
                  </a:lnTo>
                  <a:lnTo>
                    <a:pt x="283" y="1181"/>
                  </a:lnTo>
                  <a:lnTo>
                    <a:pt x="287" y="1181"/>
                  </a:lnTo>
                  <a:lnTo>
                    <a:pt x="290" y="1181"/>
                  </a:lnTo>
                  <a:lnTo>
                    <a:pt x="295" y="1184"/>
                  </a:lnTo>
                  <a:lnTo>
                    <a:pt x="294" y="1185"/>
                  </a:lnTo>
                  <a:lnTo>
                    <a:pt x="294" y="1188"/>
                  </a:lnTo>
                  <a:lnTo>
                    <a:pt x="298" y="1188"/>
                  </a:lnTo>
                  <a:lnTo>
                    <a:pt x="301" y="1185"/>
                  </a:lnTo>
                  <a:lnTo>
                    <a:pt x="304" y="1185"/>
                  </a:lnTo>
                  <a:lnTo>
                    <a:pt x="308" y="1188"/>
                  </a:lnTo>
                  <a:lnTo>
                    <a:pt x="307" y="1192"/>
                  </a:lnTo>
                  <a:lnTo>
                    <a:pt x="305" y="1201"/>
                  </a:lnTo>
                  <a:lnTo>
                    <a:pt x="304" y="1203"/>
                  </a:lnTo>
                  <a:lnTo>
                    <a:pt x="308" y="1206"/>
                  </a:lnTo>
                  <a:lnTo>
                    <a:pt x="312" y="1209"/>
                  </a:lnTo>
                  <a:lnTo>
                    <a:pt x="315" y="1212"/>
                  </a:lnTo>
                  <a:lnTo>
                    <a:pt x="318" y="1216"/>
                  </a:lnTo>
                  <a:lnTo>
                    <a:pt x="318" y="1217"/>
                  </a:lnTo>
                  <a:lnTo>
                    <a:pt x="314" y="1217"/>
                  </a:lnTo>
                  <a:lnTo>
                    <a:pt x="307" y="1213"/>
                  </a:lnTo>
                  <a:lnTo>
                    <a:pt x="302" y="1210"/>
                  </a:lnTo>
                  <a:lnTo>
                    <a:pt x="298" y="1206"/>
                  </a:lnTo>
                  <a:lnTo>
                    <a:pt x="302" y="1212"/>
                  </a:lnTo>
                  <a:lnTo>
                    <a:pt x="308" y="1216"/>
                  </a:lnTo>
                  <a:lnTo>
                    <a:pt x="311" y="1217"/>
                  </a:lnTo>
                  <a:lnTo>
                    <a:pt x="316" y="1220"/>
                  </a:lnTo>
                  <a:lnTo>
                    <a:pt x="321" y="1222"/>
                  </a:lnTo>
                  <a:lnTo>
                    <a:pt x="328" y="1234"/>
                  </a:lnTo>
                  <a:lnTo>
                    <a:pt x="333" y="1238"/>
                  </a:lnTo>
                  <a:lnTo>
                    <a:pt x="330" y="1241"/>
                  </a:lnTo>
                  <a:lnTo>
                    <a:pt x="330" y="1243"/>
                  </a:lnTo>
                  <a:lnTo>
                    <a:pt x="336" y="1240"/>
                  </a:lnTo>
                  <a:lnTo>
                    <a:pt x="353" y="1233"/>
                  </a:lnTo>
                  <a:lnTo>
                    <a:pt x="360" y="1233"/>
                  </a:lnTo>
                  <a:lnTo>
                    <a:pt x="367" y="1236"/>
                  </a:lnTo>
                  <a:lnTo>
                    <a:pt x="368" y="1234"/>
                  </a:lnTo>
                  <a:lnTo>
                    <a:pt x="377" y="1236"/>
                  </a:lnTo>
                  <a:lnTo>
                    <a:pt x="382" y="1233"/>
                  </a:lnTo>
                  <a:lnTo>
                    <a:pt x="384" y="1236"/>
                  </a:lnTo>
                  <a:lnTo>
                    <a:pt x="386" y="1234"/>
                  </a:lnTo>
                  <a:lnTo>
                    <a:pt x="386" y="1234"/>
                  </a:lnTo>
                  <a:lnTo>
                    <a:pt x="389" y="1236"/>
                  </a:lnTo>
                  <a:lnTo>
                    <a:pt x="389" y="1238"/>
                  </a:lnTo>
                  <a:lnTo>
                    <a:pt x="382" y="1243"/>
                  </a:lnTo>
                  <a:lnTo>
                    <a:pt x="375" y="1248"/>
                  </a:lnTo>
                  <a:lnTo>
                    <a:pt x="370" y="1252"/>
                  </a:lnTo>
                  <a:lnTo>
                    <a:pt x="363" y="1250"/>
                  </a:lnTo>
                  <a:lnTo>
                    <a:pt x="361" y="1251"/>
                  </a:lnTo>
                  <a:lnTo>
                    <a:pt x="361" y="1250"/>
                  </a:lnTo>
                  <a:lnTo>
                    <a:pt x="358" y="1251"/>
                  </a:lnTo>
                  <a:lnTo>
                    <a:pt x="356" y="1250"/>
                  </a:lnTo>
                  <a:lnTo>
                    <a:pt x="353" y="1250"/>
                  </a:lnTo>
                  <a:lnTo>
                    <a:pt x="350" y="1250"/>
                  </a:lnTo>
                  <a:lnTo>
                    <a:pt x="349" y="1250"/>
                  </a:lnTo>
                  <a:lnTo>
                    <a:pt x="346" y="1252"/>
                  </a:lnTo>
                  <a:lnTo>
                    <a:pt x="344" y="1254"/>
                  </a:lnTo>
                  <a:lnTo>
                    <a:pt x="340" y="1254"/>
                  </a:lnTo>
                  <a:lnTo>
                    <a:pt x="328" y="1261"/>
                  </a:lnTo>
                  <a:lnTo>
                    <a:pt x="307" y="1262"/>
                  </a:lnTo>
                  <a:lnTo>
                    <a:pt x="302" y="1264"/>
                  </a:lnTo>
                  <a:lnTo>
                    <a:pt x="298" y="1266"/>
                  </a:lnTo>
                  <a:lnTo>
                    <a:pt x="294" y="1266"/>
                  </a:lnTo>
                  <a:lnTo>
                    <a:pt x="291" y="1262"/>
                  </a:lnTo>
                  <a:lnTo>
                    <a:pt x="291" y="1264"/>
                  </a:lnTo>
                  <a:lnTo>
                    <a:pt x="287" y="1265"/>
                  </a:lnTo>
                  <a:lnTo>
                    <a:pt x="287" y="1265"/>
                  </a:lnTo>
                  <a:lnTo>
                    <a:pt x="281" y="1251"/>
                  </a:lnTo>
                  <a:lnTo>
                    <a:pt x="278" y="1245"/>
                  </a:lnTo>
                  <a:lnTo>
                    <a:pt x="276" y="1243"/>
                  </a:lnTo>
                  <a:lnTo>
                    <a:pt x="274" y="1243"/>
                  </a:lnTo>
                  <a:lnTo>
                    <a:pt x="274" y="1244"/>
                  </a:lnTo>
                  <a:lnTo>
                    <a:pt x="270" y="1243"/>
                  </a:lnTo>
                  <a:lnTo>
                    <a:pt x="266" y="1247"/>
                  </a:lnTo>
                  <a:lnTo>
                    <a:pt x="263" y="1252"/>
                  </a:lnTo>
                  <a:lnTo>
                    <a:pt x="262" y="1258"/>
                  </a:lnTo>
                  <a:lnTo>
                    <a:pt x="263" y="1272"/>
                  </a:lnTo>
                  <a:lnTo>
                    <a:pt x="267" y="1275"/>
                  </a:lnTo>
                  <a:lnTo>
                    <a:pt x="269" y="1278"/>
                  </a:lnTo>
                  <a:lnTo>
                    <a:pt x="267" y="1282"/>
                  </a:lnTo>
                  <a:lnTo>
                    <a:pt x="262" y="1283"/>
                  </a:lnTo>
                  <a:lnTo>
                    <a:pt x="257" y="1276"/>
                  </a:lnTo>
                  <a:lnTo>
                    <a:pt x="253" y="1262"/>
                  </a:lnTo>
                  <a:lnTo>
                    <a:pt x="250" y="1257"/>
                  </a:lnTo>
                  <a:lnTo>
                    <a:pt x="249" y="1251"/>
                  </a:lnTo>
                  <a:lnTo>
                    <a:pt x="246" y="1248"/>
                  </a:lnTo>
                  <a:lnTo>
                    <a:pt x="241" y="1247"/>
                  </a:lnTo>
                  <a:lnTo>
                    <a:pt x="242" y="1243"/>
                  </a:lnTo>
                  <a:lnTo>
                    <a:pt x="245" y="1238"/>
                  </a:lnTo>
                  <a:lnTo>
                    <a:pt x="245" y="1236"/>
                  </a:lnTo>
                  <a:lnTo>
                    <a:pt x="241" y="1233"/>
                  </a:lnTo>
                  <a:lnTo>
                    <a:pt x="243" y="1231"/>
                  </a:lnTo>
                  <a:lnTo>
                    <a:pt x="246" y="1230"/>
                  </a:lnTo>
                  <a:lnTo>
                    <a:pt x="249" y="1231"/>
                  </a:lnTo>
                  <a:lnTo>
                    <a:pt x="250" y="1233"/>
                  </a:lnTo>
                  <a:lnTo>
                    <a:pt x="252" y="1233"/>
                  </a:lnTo>
                  <a:lnTo>
                    <a:pt x="253" y="1233"/>
                  </a:lnTo>
                  <a:lnTo>
                    <a:pt x="255" y="1231"/>
                  </a:lnTo>
                  <a:lnTo>
                    <a:pt x="253" y="1227"/>
                  </a:lnTo>
                  <a:lnTo>
                    <a:pt x="253" y="1224"/>
                  </a:lnTo>
                  <a:lnTo>
                    <a:pt x="253" y="1222"/>
                  </a:lnTo>
                  <a:lnTo>
                    <a:pt x="252" y="1217"/>
                  </a:lnTo>
                  <a:lnTo>
                    <a:pt x="250" y="1215"/>
                  </a:lnTo>
                  <a:lnTo>
                    <a:pt x="249" y="1212"/>
                  </a:lnTo>
                  <a:lnTo>
                    <a:pt x="248" y="1210"/>
                  </a:lnTo>
                  <a:lnTo>
                    <a:pt x="245" y="1209"/>
                  </a:lnTo>
                  <a:lnTo>
                    <a:pt x="239" y="1201"/>
                  </a:lnTo>
                  <a:lnTo>
                    <a:pt x="232" y="1191"/>
                  </a:lnTo>
                  <a:lnTo>
                    <a:pt x="232" y="1185"/>
                  </a:lnTo>
                  <a:lnTo>
                    <a:pt x="228" y="1180"/>
                  </a:lnTo>
                  <a:lnTo>
                    <a:pt x="218" y="1170"/>
                  </a:lnTo>
                  <a:lnTo>
                    <a:pt x="214" y="1165"/>
                  </a:lnTo>
                  <a:lnTo>
                    <a:pt x="208" y="1163"/>
                  </a:lnTo>
                  <a:lnTo>
                    <a:pt x="201" y="1161"/>
                  </a:lnTo>
                  <a:lnTo>
                    <a:pt x="194" y="1161"/>
                  </a:lnTo>
                  <a:lnTo>
                    <a:pt x="192" y="1161"/>
                  </a:lnTo>
                  <a:lnTo>
                    <a:pt x="186" y="1164"/>
                  </a:lnTo>
                  <a:lnTo>
                    <a:pt x="182" y="1165"/>
                  </a:lnTo>
                  <a:lnTo>
                    <a:pt x="180" y="1167"/>
                  </a:lnTo>
                  <a:lnTo>
                    <a:pt x="179" y="1171"/>
                  </a:lnTo>
                  <a:lnTo>
                    <a:pt x="178" y="1175"/>
                  </a:lnTo>
                  <a:lnTo>
                    <a:pt x="178" y="1180"/>
                  </a:lnTo>
                  <a:lnTo>
                    <a:pt x="180" y="1192"/>
                  </a:lnTo>
                  <a:lnTo>
                    <a:pt x="180" y="1195"/>
                  </a:lnTo>
                  <a:lnTo>
                    <a:pt x="180" y="1196"/>
                  </a:lnTo>
                  <a:lnTo>
                    <a:pt x="185" y="1206"/>
                  </a:lnTo>
                  <a:lnTo>
                    <a:pt x="185" y="1210"/>
                  </a:lnTo>
                  <a:lnTo>
                    <a:pt x="183" y="1209"/>
                  </a:lnTo>
                  <a:lnTo>
                    <a:pt x="192" y="1220"/>
                  </a:lnTo>
                  <a:lnTo>
                    <a:pt x="192" y="1224"/>
                  </a:lnTo>
                  <a:lnTo>
                    <a:pt x="190" y="1230"/>
                  </a:lnTo>
                  <a:lnTo>
                    <a:pt x="187" y="1234"/>
                  </a:lnTo>
                  <a:lnTo>
                    <a:pt x="187" y="1236"/>
                  </a:lnTo>
                  <a:lnTo>
                    <a:pt x="193" y="1236"/>
                  </a:lnTo>
                  <a:lnTo>
                    <a:pt x="194" y="1234"/>
                  </a:lnTo>
                  <a:lnTo>
                    <a:pt x="197" y="1230"/>
                  </a:lnTo>
                  <a:lnTo>
                    <a:pt x="199" y="1229"/>
                  </a:lnTo>
                  <a:lnTo>
                    <a:pt x="201" y="1229"/>
                  </a:lnTo>
                  <a:lnTo>
                    <a:pt x="206" y="1233"/>
                  </a:lnTo>
                  <a:lnTo>
                    <a:pt x="210" y="1234"/>
                  </a:lnTo>
                  <a:lnTo>
                    <a:pt x="217" y="1240"/>
                  </a:lnTo>
                  <a:lnTo>
                    <a:pt x="221" y="1243"/>
                  </a:lnTo>
                  <a:lnTo>
                    <a:pt x="217" y="1251"/>
                  </a:lnTo>
                  <a:lnTo>
                    <a:pt x="214" y="1251"/>
                  </a:lnTo>
                  <a:lnTo>
                    <a:pt x="211" y="1248"/>
                  </a:lnTo>
                  <a:lnTo>
                    <a:pt x="204" y="1244"/>
                  </a:lnTo>
                  <a:lnTo>
                    <a:pt x="204" y="1247"/>
                  </a:lnTo>
                  <a:lnTo>
                    <a:pt x="208" y="1251"/>
                  </a:lnTo>
                  <a:lnTo>
                    <a:pt x="211" y="1258"/>
                  </a:lnTo>
                  <a:lnTo>
                    <a:pt x="211" y="1264"/>
                  </a:lnTo>
                  <a:lnTo>
                    <a:pt x="207" y="1266"/>
                  </a:lnTo>
                  <a:lnTo>
                    <a:pt x="206" y="1268"/>
                  </a:lnTo>
                  <a:lnTo>
                    <a:pt x="199" y="1272"/>
                  </a:lnTo>
                  <a:lnTo>
                    <a:pt x="196" y="1273"/>
                  </a:lnTo>
                  <a:lnTo>
                    <a:pt x="193" y="1275"/>
                  </a:lnTo>
                  <a:lnTo>
                    <a:pt x="190" y="1275"/>
                  </a:lnTo>
                  <a:lnTo>
                    <a:pt x="187" y="1272"/>
                  </a:lnTo>
                  <a:lnTo>
                    <a:pt x="187" y="1273"/>
                  </a:lnTo>
                  <a:lnTo>
                    <a:pt x="189" y="1278"/>
                  </a:lnTo>
                  <a:lnTo>
                    <a:pt x="187" y="1280"/>
                  </a:lnTo>
                  <a:lnTo>
                    <a:pt x="183" y="1280"/>
                  </a:lnTo>
                  <a:lnTo>
                    <a:pt x="180" y="1280"/>
                  </a:lnTo>
                  <a:lnTo>
                    <a:pt x="178" y="1279"/>
                  </a:lnTo>
                  <a:lnTo>
                    <a:pt x="178" y="1278"/>
                  </a:lnTo>
                  <a:lnTo>
                    <a:pt x="178" y="1276"/>
                  </a:lnTo>
                  <a:lnTo>
                    <a:pt x="175" y="1276"/>
                  </a:lnTo>
                  <a:lnTo>
                    <a:pt x="173" y="1276"/>
                  </a:lnTo>
                  <a:lnTo>
                    <a:pt x="172" y="1276"/>
                  </a:lnTo>
                  <a:lnTo>
                    <a:pt x="171" y="1275"/>
                  </a:lnTo>
                  <a:lnTo>
                    <a:pt x="169" y="1273"/>
                  </a:lnTo>
                  <a:lnTo>
                    <a:pt x="171" y="1271"/>
                  </a:lnTo>
                  <a:lnTo>
                    <a:pt x="172" y="1268"/>
                  </a:lnTo>
                  <a:lnTo>
                    <a:pt x="172" y="1265"/>
                  </a:lnTo>
                  <a:lnTo>
                    <a:pt x="171" y="1261"/>
                  </a:lnTo>
                  <a:lnTo>
                    <a:pt x="169" y="1262"/>
                  </a:lnTo>
                  <a:lnTo>
                    <a:pt x="168" y="1262"/>
                  </a:lnTo>
                  <a:lnTo>
                    <a:pt x="168" y="1264"/>
                  </a:lnTo>
                  <a:lnTo>
                    <a:pt x="168" y="1266"/>
                  </a:lnTo>
                  <a:lnTo>
                    <a:pt x="164" y="1264"/>
                  </a:lnTo>
                  <a:lnTo>
                    <a:pt x="162" y="1266"/>
                  </a:lnTo>
                  <a:lnTo>
                    <a:pt x="162" y="1273"/>
                  </a:lnTo>
                  <a:lnTo>
                    <a:pt x="168" y="1276"/>
                  </a:lnTo>
                  <a:lnTo>
                    <a:pt x="168" y="1279"/>
                  </a:lnTo>
                  <a:lnTo>
                    <a:pt x="162" y="1280"/>
                  </a:lnTo>
                  <a:lnTo>
                    <a:pt x="159" y="1286"/>
                  </a:lnTo>
                  <a:lnTo>
                    <a:pt x="157" y="1290"/>
                  </a:lnTo>
                  <a:lnTo>
                    <a:pt x="150" y="1287"/>
                  </a:lnTo>
                  <a:lnTo>
                    <a:pt x="148" y="1293"/>
                  </a:lnTo>
                  <a:lnTo>
                    <a:pt x="148" y="1294"/>
                  </a:lnTo>
                  <a:lnTo>
                    <a:pt x="162" y="1299"/>
                  </a:lnTo>
                  <a:lnTo>
                    <a:pt x="164" y="1300"/>
                  </a:lnTo>
                  <a:lnTo>
                    <a:pt x="172" y="1307"/>
                  </a:lnTo>
                  <a:lnTo>
                    <a:pt x="179" y="1310"/>
                  </a:lnTo>
                  <a:lnTo>
                    <a:pt x="185" y="1307"/>
                  </a:lnTo>
                  <a:lnTo>
                    <a:pt x="187" y="1299"/>
                  </a:lnTo>
                  <a:lnTo>
                    <a:pt x="189" y="1299"/>
                  </a:lnTo>
                  <a:lnTo>
                    <a:pt x="190" y="1302"/>
                  </a:lnTo>
                  <a:lnTo>
                    <a:pt x="190" y="1304"/>
                  </a:lnTo>
                  <a:lnTo>
                    <a:pt x="189" y="1309"/>
                  </a:lnTo>
                  <a:lnTo>
                    <a:pt x="189" y="1311"/>
                  </a:lnTo>
                  <a:lnTo>
                    <a:pt x="194" y="1317"/>
                  </a:lnTo>
                  <a:lnTo>
                    <a:pt x="196" y="1318"/>
                  </a:lnTo>
                  <a:lnTo>
                    <a:pt x="197" y="1318"/>
                  </a:lnTo>
                  <a:lnTo>
                    <a:pt x="197" y="1317"/>
                  </a:lnTo>
                  <a:lnTo>
                    <a:pt x="196" y="1313"/>
                  </a:lnTo>
                  <a:lnTo>
                    <a:pt x="203" y="1316"/>
                  </a:lnTo>
                  <a:lnTo>
                    <a:pt x="208" y="1323"/>
                  </a:lnTo>
                  <a:lnTo>
                    <a:pt x="215" y="1328"/>
                  </a:lnTo>
                  <a:lnTo>
                    <a:pt x="222" y="1325"/>
                  </a:lnTo>
                  <a:lnTo>
                    <a:pt x="221" y="1331"/>
                  </a:lnTo>
                  <a:lnTo>
                    <a:pt x="221" y="1334"/>
                  </a:lnTo>
                  <a:lnTo>
                    <a:pt x="224" y="1337"/>
                  </a:lnTo>
                  <a:lnTo>
                    <a:pt x="228" y="1342"/>
                  </a:lnTo>
                  <a:lnTo>
                    <a:pt x="232" y="1345"/>
                  </a:lnTo>
                  <a:lnTo>
                    <a:pt x="235" y="1344"/>
                  </a:lnTo>
                  <a:lnTo>
                    <a:pt x="235" y="1337"/>
                  </a:lnTo>
                  <a:lnTo>
                    <a:pt x="236" y="1341"/>
                  </a:lnTo>
                  <a:lnTo>
                    <a:pt x="241" y="1349"/>
                  </a:lnTo>
                  <a:lnTo>
                    <a:pt x="242" y="1351"/>
                  </a:lnTo>
                  <a:lnTo>
                    <a:pt x="245" y="1349"/>
                  </a:lnTo>
                  <a:lnTo>
                    <a:pt x="246" y="1346"/>
                  </a:lnTo>
                  <a:lnTo>
                    <a:pt x="246" y="1342"/>
                  </a:lnTo>
                  <a:lnTo>
                    <a:pt x="245" y="1337"/>
                  </a:lnTo>
                  <a:lnTo>
                    <a:pt x="248" y="1337"/>
                  </a:lnTo>
                  <a:lnTo>
                    <a:pt x="248" y="1338"/>
                  </a:lnTo>
                  <a:lnTo>
                    <a:pt x="248" y="1338"/>
                  </a:lnTo>
                  <a:lnTo>
                    <a:pt x="249" y="1339"/>
                  </a:lnTo>
                  <a:lnTo>
                    <a:pt x="252" y="1318"/>
                  </a:lnTo>
                  <a:lnTo>
                    <a:pt x="255" y="1317"/>
                  </a:lnTo>
                  <a:lnTo>
                    <a:pt x="271" y="1317"/>
                  </a:lnTo>
                  <a:lnTo>
                    <a:pt x="276" y="1316"/>
                  </a:lnTo>
                  <a:lnTo>
                    <a:pt x="280" y="1314"/>
                  </a:lnTo>
                  <a:lnTo>
                    <a:pt x="284" y="1314"/>
                  </a:lnTo>
                  <a:lnTo>
                    <a:pt x="288" y="1317"/>
                  </a:lnTo>
                  <a:lnTo>
                    <a:pt x="287" y="1327"/>
                  </a:lnTo>
                  <a:lnTo>
                    <a:pt x="288" y="1331"/>
                  </a:lnTo>
                  <a:lnTo>
                    <a:pt x="294" y="1328"/>
                  </a:lnTo>
                  <a:lnTo>
                    <a:pt x="295" y="1331"/>
                  </a:lnTo>
                  <a:lnTo>
                    <a:pt x="301" y="1337"/>
                  </a:lnTo>
                  <a:lnTo>
                    <a:pt x="304" y="1342"/>
                  </a:lnTo>
                  <a:lnTo>
                    <a:pt x="305" y="1346"/>
                  </a:lnTo>
                  <a:lnTo>
                    <a:pt x="307" y="1351"/>
                  </a:lnTo>
                  <a:lnTo>
                    <a:pt x="308" y="1356"/>
                  </a:lnTo>
                  <a:lnTo>
                    <a:pt x="307" y="1360"/>
                  </a:lnTo>
                  <a:lnTo>
                    <a:pt x="312" y="1372"/>
                  </a:lnTo>
                  <a:lnTo>
                    <a:pt x="314" y="1373"/>
                  </a:lnTo>
                  <a:lnTo>
                    <a:pt x="316" y="1372"/>
                  </a:lnTo>
                  <a:lnTo>
                    <a:pt x="318" y="1370"/>
                  </a:lnTo>
                  <a:lnTo>
                    <a:pt x="318" y="1367"/>
                  </a:lnTo>
                  <a:lnTo>
                    <a:pt x="319" y="1366"/>
                  </a:lnTo>
                  <a:lnTo>
                    <a:pt x="321" y="1366"/>
                  </a:lnTo>
                  <a:lnTo>
                    <a:pt x="326" y="1365"/>
                  </a:lnTo>
                  <a:lnTo>
                    <a:pt x="333" y="1363"/>
                  </a:lnTo>
                  <a:lnTo>
                    <a:pt x="340" y="1363"/>
                  </a:lnTo>
                  <a:lnTo>
                    <a:pt x="354" y="1369"/>
                  </a:lnTo>
                  <a:lnTo>
                    <a:pt x="361" y="1370"/>
                  </a:lnTo>
                  <a:lnTo>
                    <a:pt x="364" y="1372"/>
                  </a:lnTo>
                  <a:lnTo>
                    <a:pt x="364" y="1376"/>
                  </a:lnTo>
                  <a:lnTo>
                    <a:pt x="365" y="1379"/>
                  </a:lnTo>
                  <a:lnTo>
                    <a:pt x="367" y="1379"/>
                  </a:lnTo>
                  <a:lnTo>
                    <a:pt x="368" y="1380"/>
                  </a:lnTo>
                  <a:lnTo>
                    <a:pt x="371" y="1380"/>
                  </a:lnTo>
                  <a:lnTo>
                    <a:pt x="374" y="1380"/>
                  </a:lnTo>
                  <a:lnTo>
                    <a:pt x="375" y="1383"/>
                  </a:lnTo>
                  <a:lnTo>
                    <a:pt x="375" y="1384"/>
                  </a:lnTo>
                  <a:lnTo>
                    <a:pt x="377" y="1387"/>
                  </a:lnTo>
                  <a:lnTo>
                    <a:pt x="384" y="1390"/>
                  </a:lnTo>
                  <a:lnTo>
                    <a:pt x="393" y="1391"/>
                  </a:lnTo>
                  <a:lnTo>
                    <a:pt x="402" y="1391"/>
                  </a:lnTo>
                  <a:lnTo>
                    <a:pt x="409" y="1388"/>
                  </a:lnTo>
                  <a:lnTo>
                    <a:pt x="416" y="1401"/>
                  </a:lnTo>
                  <a:lnTo>
                    <a:pt x="419" y="1408"/>
                  </a:lnTo>
                  <a:lnTo>
                    <a:pt x="414" y="1411"/>
                  </a:lnTo>
                  <a:lnTo>
                    <a:pt x="416" y="1414"/>
                  </a:lnTo>
                  <a:lnTo>
                    <a:pt x="416" y="1416"/>
                  </a:lnTo>
                  <a:lnTo>
                    <a:pt x="414" y="1419"/>
                  </a:lnTo>
                  <a:lnTo>
                    <a:pt x="414" y="1422"/>
                  </a:lnTo>
                  <a:lnTo>
                    <a:pt x="413" y="1425"/>
                  </a:lnTo>
                  <a:lnTo>
                    <a:pt x="410" y="1428"/>
                  </a:lnTo>
                  <a:lnTo>
                    <a:pt x="409" y="1429"/>
                  </a:lnTo>
                  <a:lnTo>
                    <a:pt x="409" y="1435"/>
                  </a:lnTo>
                  <a:lnTo>
                    <a:pt x="410" y="1439"/>
                  </a:lnTo>
                  <a:lnTo>
                    <a:pt x="412" y="1442"/>
                  </a:lnTo>
                  <a:lnTo>
                    <a:pt x="414" y="1445"/>
                  </a:lnTo>
                  <a:lnTo>
                    <a:pt x="414" y="1449"/>
                  </a:lnTo>
                  <a:lnTo>
                    <a:pt x="414" y="1456"/>
                  </a:lnTo>
                  <a:lnTo>
                    <a:pt x="413" y="1464"/>
                  </a:lnTo>
                  <a:lnTo>
                    <a:pt x="412" y="1468"/>
                  </a:lnTo>
                  <a:lnTo>
                    <a:pt x="406" y="1477"/>
                  </a:lnTo>
                  <a:lnTo>
                    <a:pt x="402" y="1478"/>
                  </a:lnTo>
                  <a:lnTo>
                    <a:pt x="379" y="1487"/>
                  </a:lnTo>
                  <a:lnTo>
                    <a:pt x="374" y="1488"/>
                  </a:lnTo>
                  <a:lnTo>
                    <a:pt x="357" y="1487"/>
                  </a:lnTo>
                  <a:lnTo>
                    <a:pt x="353" y="1488"/>
                  </a:lnTo>
                  <a:lnTo>
                    <a:pt x="350" y="1494"/>
                  </a:lnTo>
                  <a:lnTo>
                    <a:pt x="360" y="1499"/>
                  </a:lnTo>
                  <a:lnTo>
                    <a:pt x="382" y="1505"/>
                  </a:lnTo>
                  <a:lnTo>
                    <a:pt x="398" y="1515"/>
                  </a:lnTo>
                  <a:lnTo>
                    <a:pt x="400" y="1516"/>
                  </a:lnTo>
                  <a:lnTo>
                    <a:pt x="402" y="1520"/>
                  </a:lnTo>
                  <a:lnTo>
                    <a:pt x="400" y="1527"/>
                  </a:lnTo>
                  <a:lnTo>
                    <a:pt x="399" y="1533"/>
                  </a:lnTo>
                  <a:lnTo>
                    <a:pt x="395" y="1530"/>
                  </a:lnTo>
                  <a:lnTo>
                    <a:pt x="393" y="1534"/>
                  </a:lnTo>
                  <a:lnTo>
                    <a:pt x="395" y="1536"/>
                  </a:lnTo>
                  <a:lnTo>
                    <a:pt x="396" y="1537"/>
                  </a:lnTo>
                  <a:lnTo>
                    <a:pt x="395" y="1538"/>
                  </a:lnTo>
                  <a:lnTo>
                    <a:pt x="396" y="1544"/>
                  </a:lnTo>
                  <a:lnTo>
                    <a:pt x="396" y="1548"/>
                  </a:lnTo>
                  <a:lnTo>
                    <a:pt x="393" y="1554"/>
                  </a:lnTo>
                  <a:lnTo>
                    <a:pt x="393" y="1560"/>
                  </a:lnTo>
                  <a:lnTo>
                    <a:pt x="395" y="1557"/>
                  </a:lnTo>
                  <a:lnTo>
                    <a:pt x="396" y="1555"/>
                  </a:lnTo>
                  <a:lnTo>
                    <a:pt x="399" y="1555"/>
                  </a:lnTo>
                  <a:lnTo>
                    <a:pt x="400" y="1557"/>
                  </a:lnTo>
                  <a:lnTo>
                    <a:pt x="405" y="1555"/>
                  </a:lnTo>
                  <a:lnTo>
                    <a:pt x="403" y="1571"/>
                  </a:lnTo>
                  <a:lnTo>
                    <a:pt x="406" y="1576"/>
                  </a:lnTo>
                  <a:lnTo>
                    <a:pt x="406" y="1579"/>
                  </a:lnTo>
                  <a:lnTo>
                    <a:pt x="405" y="1579"/>
                  </a:lnTo>
                  <a:lnTo>
                    <a:pt x="400" y="1582"/>
                  </a:lnTo>
                  <a:lnTo>
                    <a:pt x="400" y="1585"/>
                  </a:lnTo>
                  <a:lnTo>
                    <a:pt x="400" y="1589"/>
                  </a:lnTo>
                  <a:lnTo>
                    <a:pt x="399" y="1592"/>
                  </a:lnTo>
                  <a:lnTo>
                    <a:pt x="396" y="1595"/>
                  </a:lnTo>
                  <a:lnTo>
                    <a:pt x="398" y="1596"/>
                  </a:lnTo>
                  <a:lnTo>
                    <a:pt x="399" y="1596"/>
                  </a:lnTo>
                  <a:lnTo>
                    <a:pt x="399" y="1596"/>
                  </a:lnTo>
                  <a:lnTo>
                    <a:pt x="402" y="1595"/>
                  </a:lnTo>
                  <a:lnTo>
                    <a:pt x="403" y="1596"/>
                  </a:lnTo>
                  <a:lnTo>
                    <a:pt x="403" y="1597"/>
                  </a:lnTo>
                  <a:lnTo>
                    <a:pt x="403" y="1599"/>
                  </a:lnTo>
                  <a:lnTo>
                    <a:pt x="405" y="1597"/>
                  </a:lnTo>
                  <a:lnTo>
                    <a:pt x="407" y="1597"/>
                  </a:lnTo>
                  <a:lnTo>
                    <a:pt x="409" y="1599"/>
                  </a:lnTo>
                  <a:lnTo>
                    <a:pt x="410" y="1602"/>
                  </a:lnTo>
                  <a:lnTo>
                    <a:pt x="413" y="1599"/>
                  </a:lnTo>
                  <a:lnTo>
                    <a:pt x="417" y="1597"/>
                  </a:lnTo>
                  <a:lnTo>
                    <a:pt x="433" y="1596"/>
                  </a:lnTo>
                  <a:lnTo>
                    <a:pt x="434" y="1595"/>
                  </a:lnTo>
                  <a:lnTo>
                    <a:pt x="430" y="1593"/>
                  </a:lnTo>
                  <a:lnTo>
                    <a:pt x="430" y="1590"/>
                  </a:lnTo>
                  <a:lnTo>
                    <a:pt x="437" y="1590"/>
                  </a:lnTo>
                  <a:lnTo>
                    <a:pt x="440" y="1588"/>
                  </a:lnTo>
                  <a:lnTo>
                    <a:pt x="441" y="1583"/>
                  </a:lnTo>
                  <a:lnTo>
                    <a:pt x="442" y="1579"/>
                  </a:lnTo>
                  <a:lnTo>
                    <a:pt x="447" y="1576"/>
                  </a:lnTo>
                  <a:lnTo>
                    <a:pt x="451" y="1576"/>
                  </a:lnTo>
                  <a:lnTo>
                    <a:pt x="452" y="1576"/>
                  </a:lnTo>
                  <a:lnTo>
                    <a:pt x="458" y="1579"/>
                  </a:lnTo>
                  <a:lnTo>
                    <a:pt x="461" y="1583"/>
                  </a:lnTo>
                  <a:lnTo>
                    <a:pt x="455" y="1586"/>
                  </a:lnTo>
                  <a:lnTo>
                    <a:pt x="449" y="1592"/>
                  </a:lnTo>
                  <a:lnTo>
                    <a:pt x="448" y="1599"/>
                  </a:lnTo>
                  <a:lnTo>
                    <a:pt x="449" y="1606"/>
                  </a:lnTo>
                  <a:lnTo>
                    <a:pt x="455" y="1610"/>
                  </a:lnTo>
                  <a:lnTo>
                    <a:pt x="462" y="1611"/>
                  </a:lnTo>
                  <a:lnTo>
                    <a:pt x="468" y="1609"/>
                  </a:lnTo>
                  <a:lnTo>
                    <a:pt x="469" y="1599"/>
                  </a:lnTo>
                  <a:lnTo>
                    <a:pt x="472" y="1599"/>
                  </a:lnTo>
                  <a:lnTo>
                    <a:pt x="475" y="1604"/>
                  </a:lnTo>
                  <a:lnTo>
                    <a:pt x="473" y="1609"/>
                  </a:lnTo>
                  <a:lnTo>
                    <a:pt x="473" y="1613"/>
                  </a:lnTo>
                  <a:lnTo>
                    <a:pt x="473" y="1614"/>
                  </a:lnTo>
                  <a:lnTo>
                    <a:pt x="468" y="1621"/>
                  </a:lnTo>
                  <a:lnTo>
                    <a:pt x="466" y="1624"/>
                  </a:lnTo>
                  <a:lnTo>
                    <a:pt x="466" y="1627"/>
                  </a:lnTo>
                  <a:lnTo>
                    <a:pt x="468" y="1628"/>
                  </a:lnTo>
                  <a:lnTo>
                    <a:pt x="469" y="1627"/>
                  </a:lnTo>
                  <a:lnTo>
                    <a:pt x="472" y="1625"/>
                  </a:lnTo>
                  <a:lnTo>
                    <a:pt x="473" y="1624"/>
                  </a:lnTo>
                  <a:lnTo>
                    <a:pt x="479" y="1624"/>
                  </a:lnTo>
                  <a:lnTo>
                    <a:pt x="482" y="1627"/>
                  </a:lnTo>
                  <a:lnTo>
                    <a:pt x="482" y="1631"/>
                  </a:lnTo>
                  <a:lnTo>
                    <a:pt x="476" y="1635"/>
                  </a:lnTo>
                  <a:lnTo>
                    <a:pt x="480" y="1637"/>
                  </a:lnTo>
                  <a:lnTo>
                    <a:pt x="484" y="1634"/>
                  </a:lnTo>
                  <a:lnTo>
                    <a:pt x="487" y="1630"/>
                  </a:lnTo>
                  <a:lnTo>
                    <a:pt x="489" y="1624"/>
                  </a:lnTo>
                  <a:lnTo>
                    <a:pt x="490" y="1623"/>
                  </a:lnTo>
                  <a:lnTo>
                    <a:pt x="493" y="1621"/>
                  </a:lnTo>
                  <a:lnTo>
                    <a:pt x="500" y="1621"/>
                  </a:lnTo>
                  <a:lnTo>
                    <a:pt x="500" y="1621"/>
                  </a:lnTo>
                  <a:lnTo>
                    <a:pt x="500" y="1620"/>
                  </a:lnTo>
                  <a:lnTo>
                    <a:pt x="501" y="1618"/>
                  </a:lnTo>
                  <a:lnTo>
                    <a:pt x="503" y="1618"/>
                  </a:lnTo>
                  <a:lnTo>
                    <a:pt x="503" y="1620"/>
                  </a:lnTo>
                  <a:lnTo>
                    <a:pt x="507" y="1621"/>
                  </a:lnTo>
                  <a:lnTo>
                    <a:pt x="505" y="1624"/>
                  </a:lnTo>
                  <a:lnTo>
                    <a:pt x="505" y="1628"/>
                  </a:lnTo>
                  <a:lnTo>
                    <a:pt x="505" y="1630"/>
                  </a:lnTo>
                  <a:lnTo>
                    <a:pt x="504" y="1632"/>
                  </a:lnTo>
                  <a:lnTo>
                    <a:pt x="500" y="1634"/>
                  </a:lnTo>
                  <a:lnTo>
                    <a:pt x="500" y="1635"/>
                  </a:lnTo>
                  <a:lnTo>
                    <a:pt x="500" y="1642"/>
                  </a:lnTo>
                  <a:lnTo>
                    <a:pt x="501" y="1644"/>
                  </a:lnTo>
                  <a:lnTo>
                    <a:pt x="505" y="1646"/>
                  </a:lnTo>
                  <a:lnTo>
                    <a:pt x="501" y="1651"/>
                  </a:lnTo>
                  <a:lnTo>
                    <a:pt x="498" y="1652"/>
                  </a:lnTo>
                  <a:lnTo>
                    <a:pt x="496" y="1652"/>
                  </a:lnTo>
                  <a:lnTo>
                    <a:pt x="500" y="1646"/>
                  </a:lnTo>
                  <a:lnTo>
                    <a:pt x="496" y="1645"/>
                  </a:lnTo>
                  <a:lnTo>
                    <a:pt x="483" y="1648"/>
                  </a:lnTo>
                  <a:lnTo>
                    <a:pt x="483" y="1651"/>
                  </a:lnTo>
                  <a:lnTo>
                    <a:pt x="487" y="1652"/>
                  </a:lnTo>
                  <a:lnTo>
                    <a:pt x="489" y="1658"/>
                  </a:lnTo>
                  <a:lnTo>
                    <a:pt x="490" y="1669"/>
                  </a:lnTo>
                  <a:lnTo>
                    <a:pt x="491" y="1667"/>
                  </a:lnTo>
                  <a:lnTo>
                    <a:pt x="493" y="1666"/>
                  </a:lnTo>
                  <a:lnTo>
                    <a:pt x="496" y="1666"/>
                  </a:lnTo>
                  <a:lnTo>
                    <a:pt x="496" y="1669"/>
                  </a:lnTo>
                  <a:lnTo>
                    <a:pt x="493" y="1670"/>
                  </a:lnTo>
                  <a:lnTo>
                    <a:pt x="487" y="1670"/>
                  </a:lnTo>
                  <a:lnTo>
                    <a:pt x="484" y="1672"/>
                  </a:lnTo>
                  <a:lnTo>
                    <a:pt x="482" y="1673"/>
                  </a:lnTo>
                  <a:lnTo>
                    <a:pt x="477" y="1676"/>
                  </a:lnTo>
                  <a:lnTo>
                    <a:pt x="470" y="1680"/>
                  </a:lnTo>
                  <a:lnTo>
                    <a:pt x="466" y="1682"/>
                  </a:lnTo>
                  <a:lnTo>
                    <a:pt x="462" y="1679"/>
                  </a:lnTo>
                  <a:lnTo>
                    <a:pt x="459" y="1672"/>
                  </a:lnTo>
                  <a:lnTo>
                    <a:pt x="459" y="1672"/>
                  </a:lnTo>
                  <a:lnTo>
                    <a:pt x="459" y="1672"/>
                  </a:lnTo>
                  <a:lnTo>
                    <a:pt x="459" y="1672"/>
                  </a:lnTo>
                  <a:lnTo>
                    <a:pt x="461" y="1670"/>
                  </a:lnTo>
                  <a:lnTo>
                    <a:pt x="456" y="1672"/>
                  </a:lnTo>
                  <a:lnTo>
                    <a:pt x="455" y="1672"/>
                  </a:lnTo>
                  <a:lnTo>
                    <a:pt x="454" y="1670"/>
                  </a:lnTo>
                  <a:lnTo>
                    <a:pt x="452" y="1669"/>
                  </a:lnTo>
                  <a:lnTo>
                    <a:pt x="449" y="1667"/>
                  </a:lnTo>
                  <a:lnTo>
                    <a:pt x="447" y="1669"/>
                  </a:lnTo>
                  <a:lnTo>
                    <a:pt x="447" y="1667"/>
                  </a:lnTo>
                  <a:lnTo>
                    <a:pt x="447" y="1662"/>
                  </a:lnTo>
                  <a:lnTo>
                    <a:pt x="445" y="1662"/>
                  </a:lnTo>
                  <a:lnTo>
                    <a:pt x="445" y="1662"/>
                  </a:lnTo>
                  <a:lnTo>
                    <a:pt x="445" y="1663"/>
                  </a:lnTo>
                  <a:lnTo>
                    <a:pt x="444" y="1663"/>
                  </a:lnTo>
                  <a:lnTo>
                    <a:pt x="442" y="1662"/>
                  </a:lnTo>
                  <a:lnTo>
                    <a:pt x="441" y="1662"/>
                  </a:lnTo>
                  <a:lnTo>
                    <a:pt x="438" y="1665"/>
                  </a:lnTo>
                  <a:lnTo>
                    <a:pt x="437" y="1669"/>
                  </a:lnTo>
                  <a:lnTo>
                    <a:pt x="435" y="1669"/>
                  </a:lnTo>
                  <a:lnTo>
                    <a:pt x="435" y="1665"/>
                  </a:lnTo>
                  <a:lnTo>
                    <a:pt x="435" y="1662"/>
                  </a:lnTo>
                  <a:lnTo>
                    <a:pt x="433" y="1660"/>
                  </a:lnTo>
                  <a:lnTo>
                    <a:pt x="430" y="1659"/>
                  </a:lnTo>
                  <a:lnTo>
                    <a:pt x="431" y="1663"/>
                  </a:lnTo>
                  <a:lnTo>
                    <a:pt x="431" y="1666"/>
                  </a:lnTo>
                  <a:lnTo>
                    <a:pt x="430" y="1667"/>
                  </a:lnTo>
                  <a:lnTo>
                    <a:pt x="430" y="1670"/>
                  </a:lnTo>
                  <a:lnTo>
                    <a:pt x="426" y="1672"/>
                  </a:lnTo>
                  <a:lnTo>
                    <a:pt x="417" y="1669"/>
                  </a:lnTo>
                  <a:lnTo>
                    <a:pt x="414" y="1672"/>
                  </a:lnTo>
                  <a:lnTo>
                    <a:pt x="413" y="1670"/>
                  </a:lnTo>
                  <a:lnTo>
                    <a:pt x="413" y="1673"/>
                  </a:lnTo>
                  <a:lnTo>
                    <a:pt x="413" y="1673"/>
                  </a:lnTo>
                  <a:lnTo>
                    <a:pt x="414" y="1675"/>
                  </a:lnTo>
                  <a:lnTo>
                    <a:pt x="417" y="1673"/>
                  </a:lnTo>
                  <a:lnTo>
                    <a:pt x="419" y="1673"/>
                  </a:lnTo>
                  <a:lnTo>
                    <a:pt x="421" y="1673"/>
                  </a:lnTo>
                  <a:lnTo>
                    <a:pt x="423" y="1675"/>
                  </a:lnTo>
                  <a:lnTo>
                    <a:pt x="420" y="1679"/>
                  </a:lnTo>
                  <a:lnTo>
                    <a:pt x="416" y="1682"/>
                  </a:lnTo>
                  <a:lnTo>
                    <a:pt x="412" y="1683"/>
                  </a:lnTo>
                  <a:lnTo>
                    <a:pt x="409" y="1684"/>
                  </a:lnTo>
                  <a:lnTo>
                    <a:pt x="406" y="1690"/>
                  </a:lnTo>
                  <a:lnTo>
                    <a:pt x="407" y="1696"/>
                  </a:lnTo>
                  <a:lnTo>
                    <a:pt x="409" y="1700"/>
                  </a:lnTo>
                  <a:lnTo>
                    <a:pt x="410" y="1705"/>
                  </a:lnTo>
                  <a:lnTo>
                    <a:pt x="412" y="1711"/>
                  </a:lnTo>
                  <a:lnTo>
                    <a:pt x="412" y="1718"/>
                  </a:lnTo>
                  <a:lnTo>
                    <a:pt x="414" y="1722"/>
                  </a:lnTo>
                  <a:lnTo>
                    <a:pt x="420" y="1721"/>
                  </a:lnTo>
                  <a:lnTo>
                    <a:pt x="421" y="1724"/>
                  </a:lnTo>
                  <a:lnTo>
                    <a:pt x="423" y="1724"/>
                  </a:lnTo>
                  <a:lnTo>
                    <a:pt x="424" y="1724"/>
                  </a:lnTo>
                  <a:lnTo>
                    <a:pt x="427" y="1724"/>
                  </a:lnTo>
                  <a:lnTo>
                    <a:pt x="426" y="1722"/>
                  </a:lnTo>
                  <a:lnTo>
                    <a:pt x="424" y="1719"/>
                  </a:lnTo>
                  <a:lnTo>
                    <a:pt x="428" y="1718"/>
                  </a:lnTo>
                  <a:lnTo>
                    <a:pt x="431" y="1715"/>
                  </a:lnTo>
                  <a:lnTo>
                    <a:pt x="433" y="1711"/>
                  </a:lnTo>
                  <a:lnTo>
                    <a:pt x="433" y="1708"/>
                  </a:lnTo>
                  <a:lnTo>
                    <a:pt x="433" y="1705"/>
                  </a:lnTo>
                  <a:lnTo>
                    <a:pt x="435" y="1704"/>
                  </a:lnTo>
                  <a:lnTo>
                    <a:pt x="442" y="1703"/>
                  </a:lnTo>
                  <a:lnTo>
                    <a:pt x="444" y="1701"/>
                  </a:lnTo>
                  <a:lnTo>
                    <a:pt x="445" y="1704"/>
                  </a:lnTo>
                  <a:lnTo>
                    <a:pt x="445" y="1704"/>
                  </a:lnTo>
                  <a:lnTo>
                    <a:pt x="445" y="1705"/>
                  </a:lnTo>
                  <a:lnTo>
                    <a:pt x="444" y="1705"/>
                  </a:lnTo>
                  <a:lnTo>
                    <a:pt x="445" y="1707"/>
                  </a:lnTo>
                  <a:lnTo>
                    <a:pt x="445" y="1708"/>
                  </a:lnTo>
                  <a:lnTo>
                    <a:pt x="445" y="1708"/>
                  </a:lnTo>
                  <a:lnTo>
                    <a:pt x="447" y="1708"/>
                  </a:lnTo>
                  <a:lnTo>
                    <a:pt x="445" y="1710"/>
                  </a:lnTo>
                  <a:lnTo>
                    <a:pt x="445" y="1711"/>
                  </a:lnTo>
                  <a:lnTo>
                    <a:pt x="445" y="1711"/>
                  </a:lnTo>
                  <a:lnTo>
                    <a:pt x="447" y="1712"/>
                  </a:lnTo>
                  <a:lnTo>
                    <a:pt x="449" y="1704"/>
                  </a:lnTo>
                  <a:lnTo>
                    <a:pt x="449" y="1701"/>
                  </a:lnTo>
                  <a:lnTo>
                    <a:pt x="452" y="1701"/>
                  </a:lnTo>
                  <a:lnTo>
                    <a:pt x="451" y="1703"/>
                  </a:lnTo>
                  <a:lnTo>
                    <a:pt x="452" y="1705"/>
                  </a:lnTo>
                  <a:lnTo>
                    <a:pt x="456" y="1701"/>
                  </a:lnTo>
                  <a:lnTo>
                    <a:pt x="461" y="1701"/>
                  </a:lnTo>
                  <a:lnTo>
                    <a:pt x="462" y="1703"/>
                  </a:lnTo>
                  <a:lnTo>
                    <a:pt x="466" y="1710"/>
                  </a:lnTo>
                  <a:lnTo>
                    <a:pt x="469" y="1712"/>
                  </a:lnTo>
                  <a:lnTo>
                    <a:pt x="472" y="1714"/>
                  </a:lnTo>
                  <a:lnTo>
                    <a:pt x="480" y="1712"/>
                  </a:lnTo>
                  <a:lnTo>
                    <a:pt x="484" y="1714"/>
                  </a:lnTo>
                  <a:lnTo>
                    <a:pt x="486" y="1715"/>
                  </a:lnTo>
                  <a:lnTo>
                    <a:pt x="493" y="1719"/>
                  </a:lnTo>
                  <a:lnTo>
                    <a:pt x="494" y="1711"/>
                  </a:lnTo>
                  <a:lnTo>
                    <a:pt x="500" y="1711"/>
                  </a:lnTo>
                  <a:lnTo>
                    <a:pt x="507" y="1714"/>
                  </a:lnTo>
                  <a:lnTo>
                    <a:pt x="512" y="1717"/>
                  </a:lnTo>
                  <a:lnTo>
                    <a:pt x="517" y="1711"/>
                  </a:lnTo>
                  <a:lnTo>
                    <a:pt x="525" y="1708"/>
                  </a:lnTo>
                  <a:lnTo>
                    <a:pt x="533" y="1708"/>
                  </a:lnTo>
                  <a:lnTo>
                    <a:pt x="539" y="1712"/>
                  </a:lnTo>
                  <a:lnTo>
                    <a:pt x="542" y="1711"/>
                  </a:lnTo>
                  <a:lnTo>
                    <a:pt x="545" y="1711"/>
                  </a:lnTo>
                  <a:lnTo>
                    <a:pt x="547" y="1712"/>
                  </a:lnTo>
                  <a:lnTo>
                    <a:pt x="549" y="1712"/>
                  </a:lnTo>
                  <a:lnTo>
                    <a:pt x="550" y="1710"/>
                  </a:lnTo>
                  <a:lnTo>
                    <a:pt x="552" y="1708"/>
                  </a:lnTo>
                  <a:lnTo>
                    <a:pt x="553" y="1708"/>
                  </a:lnTo>
                  <a:lnTo>
                    <a:pt x="556" y="1710"/>
                  </a:lnTo>
                  <a:lnTo>
                    <a:pt x="577" y="1703"/>
                  </a:lnTo>
                  <a:lnTo>
                    <a:pt x="583" y="1701"/>
                  </a:lnTo>
                  <a:lnTo>
                    <a:pt x="591" y="1704"/>
                  </a:lnTo>
                  <a:lnTo>
                    <a:pt x="594" y="1704"/>
                  </a:lnTo>
                  <a:lnTo>
                    <a:pt x="597" y="1703"/>
                  </a:lnTo>
                  <a:lnTo>
                    <a:pt x="599" y="1700"/>
                  </a:lnTo>
                  <a:lnTo>
                    <a:pt x="602" y="1700"/>
                  </a:lnTo>
                  <a:lnTo>
                    <a:pt x="630" y="1704"/>
                  </a:lnTo>
                  <a:lnTo>
                    <a:pt x="634" y="1705"/>
                  </a:lnTo>
                  <a:lnTo>
                    <a:pt x="634" y="1704"/>
                  </a:lnTo>
                  <a:lnTo>
                    <a:pt x="634" y="1700"/>
                  </a:lnTo>
                  <a:lnTo>
                    <a:pt x="639" y="1698"/>
                  </a:lnTo>
                  <a:lnTo>
                    <a:pt x="651" y="1700"/>
                  </a:lnTo>
                  <a:lnTo>
                    <a:pt x="685" y="1694"/>
                  </a:lnTo>
                  <a:lnTo>
                    <a:pt x="688" y="1694"/>
                  </a:lnTo>
                  <a:lnTo>
                    <a:pt x="690" y="1697"/>
                  </a:lnTo>
                  <a:lnTo>
                    <a:pt x="692" y="1698"/>
                  </a:lnTo>
                  <a:lnTo>
                    <a:pt x="692" y="1701"/>
                  </a:lnTo>
                  <a:lnTo>
                    <a:pt x="683" y="1703"/>
                  </a:lnTo>
                  <a:lnTo>
                    <a:pt x="669" y="1708"/>
                  </a:lnTo>
                  <a:lnTo>
                    <a:pt x="672" y="1712"/>
                  </a:lnTo>
                  <a:lnTo>
                    <a:pt x="669" y="1714"/>
                  </a:lnTo>
                  <a:lnTo>
                    <a:pt x="665" y="1714"/>
                  </a:lnTo>
                  <a:lnTo>
                    <a:pt x="661" y="1711"/>
                  </a:lnTo>
                  <a:lnTo>
                    <a:pt x="660" y="1714"/>
                  </a:lnTo>
                  <a:lnTo>
                    <a:pt x="658" y="1717"/>
                  </a:lnTo>
                  <a:lnTo>
                    <a:pt x="661" y="1717"/>
                  </a:lnTo>
                  <a:lnTo>
                    <a:pt x="661" y="1719"/>
                  </a:lnTo>
                  <a:lnTo>
                    <a:pt x="660" y="1721"/>
                  </a:lnTo>
                  <a:lnTo>
                    <a:pt x="654" y="1731"/>
                  </a:lnTo>
                  <a:lnTo>
                    <a:pt x="653" y="1729"/>
                  </a:lnTo>
                  <a:lnTo>
                    <a:pt x="651" y="1728"/>
                  </a:lnTo>
                  <a:lnTo>
                    <a:pt x="650" y="1728"/>
                  </a:lnTo>
                  <a:lnTo>
                    <a:pt x="647" y="1728"/>
                  </a:lnTo>
                  <a:lnTo>
                    <a:pt x="647" y="1731"/>
                  </a:lnTo>
                  <a:lnTo>
                    <a:pt x="648" y="1731"/>
                  </a:lnTo>
                  <a:lnTo>
                    <a:pt x="650" y="1732"/>
                  </a:lnTo>
                  <a:lnTo>
                    <a:pt x="650" y="1733"/>
                  </a:lnTo>
                  <a:lnTo>
                    <a:pt x="648" y="1735"/>
                  </a:lnTo>
                  <a:lnTo>
                    <a:pt x="650" y="1736"/>
                  </a:lnTo>
                  <a:lnTo>
                    <a:pt x="650" y="1736"/>
                  </a:lnTo>
                  <a:lnTo>
                    <a:pt x="650" y="1738"/>
                  </a:lnTo>
                  <a:lnTo>
                    <a:pt x="648" y="1739"/>
                  </a:lnTo>
                  <a:lnTo>
                    <a:pt x="647" y="1735"/>
                  </a:lnTo>
                  <a:lnTo>
                    <a:pt x="647" y="1732"/>
                  </a:lnTo>
                  <a:lnTo>
                    <a:pt x="646" y="1732"/>
                  </a:lnTo>
                  <a:lnTo>
                    <a:pt x="643" y="1733"/>
                  </a:lnTo>
                  <a:lnTo>
                    <a:pt x="637" y="1731"/>
                  </a:lnTo>
                  <a:lnTo>
                    <a:pt x="634" y="1732"/>
                  </a:lnTo>
                  <a:lnTo>
                    <a:pt x="633" y="1732"/>
                  </a:lnTo>
                  <a:lnTo>
                    <a:pt x="632" y="1731"/>
                  </a:lnTo>
                  <a:lnTo>
                    <a:pt x="630" y="1731"/>
                  </a:lnTo>
                  <a:lnTo>
                    <a:pt x="629" y="1731"/>
                  </a:lnTo>
                  <a:lnTo>
                    <a:pt x="627" y="1732"/>
                  </a:lnTo>
                  <a:lnTo>
                    <a:pt x="626" y="1731"/>
                  </a:lnTo>
                  <a:lnTo>
                    <a:pt x="623" y="1731"/>
                  </a:lnTo>
                  <a:lnTo>
                    <a:pt x="618" y="1731"/>
                  </a:lnTo>
                  <a:lnTo>
                    <a:pt x="618" y="1732"/>
                  </a:lnTo>
                  <a:lnTo>
                    <a:pt x="622" y="1732"/>
                  </a:lnTo>
                  <a:lnTo>
                    <a:pt x="622" y="1735"/>
                  </a:lnTo>
                  <a:lnTo>
                    <a:pt x="620" y="1735"/>
                  </a:lnTo>
                  <a:lnTo>
                    <a:pt x="615" y="1735"/>
                  </a:lnTo>
                  <a:lnTo>
                    <a:pt x="613" y="1735"/>
                  </a:lnTo>
                  <a:lnTo>
                    <a:pt x="615" y="1736"/>
                  </a:lnTo>
                  <a:lnTo>
                    <a:pt x="615" y="1738"/>
                  </a:lnTo>
                  <a:lnTo>
                    <a:pt x="615" y="1738"/>
                  </a:lnTo>
                  <a:lnTo>
                    <a:pt x="618" y="1739"/>
                  </a:lnTo>
                  <a:lnTo>
                    <a:pt x="615" y="1742"/>
                  </a:lnTo>
                  <a:lnTo>
                    <a:pt x="612" y="1739"/>
                  </a:lnTo>
                  <a:lnTo>
                    <a:pt x="613" y="1742"/>
                  </a:lnTo>
                  <a:lnTo>
                    <a:pt x="615" y="1745"/>
                  </a:lnTo>
                  <a:lnTo>
                    <a:pt x="620" y="1750"/>
                  </a:lnTo>
                  <a:lnTo>
                    <a:pt x="620" y="1752"/>
                  </a:lnTo>
                  <a:lnTo>
                    <a:pt x="618" y="1753"/>
                  </a:lnTo>
                  <a:lnTo>
                    <a:pt x="616" y="1754"/>
                  </a:lnTo>
                  <a:lnTo>
                    <a:pt x="613" y="1756"/>
                  </a:lnTo>
                  <a:lnTo>
                    <a:pt x="612" y="1754"/>
                  </a:lnTo>
                  <a:lnTo>
                    <a:pt x="611" y="1756"/>
                  </a:lnTo>
                  <a:lnTo>
                    <a:pt x="609" y="1756"/>
                  </a:lnTo>
                  <a:lnTo>
                    <a:pt x="609" y="1756"/>
                  </a:lnTo>
                  <a:lnTo>
                    <a:pt x="608" y="1757"/>
                  </a:lnTo>
                  <a:lnTo>
                    <a:pt x="611" y="1760"/>
                  </a:lnTo>
                  <a:lnTo>
                    <a:pt x="612" y="1763"/>
                  </a:lnTo>
                  <a:lnTo>
                    <a:pt x="612" y="1764"/>
                  </a:lnTo>
                  <a:lnTo>
                    <a:pt x="609" y="1763"/>
                  </a:lnTo>
                  <a:lnTo>
                    <a:pt x="608" y="1766"/>
                  </a:lnTo>
                  <a:lnTo>
                    <a:pt x="613" y="1766"/>
                  </a:lnTo>
                  <a:lnTo>
                    <a:pt x="616" y="1767"/>
                  </a:lnTo>
                  <a:lnTo>
                    <a:pt x="619" y="1768"/>
                  </a:lnTo>
                  <a:lnTo>
                    <a:pt x="620" y="1773"/>
                  </a:lnTo>
                  <a:lnTo>
                    <a:pt x="616" y="1775"/>
                  </a:lnTo>
                  <a:lnTo>
                    <a:pt x="615" y="1778"/>
                  </a:lnTo>
                  <a:lnTo>
                    <a:pt x="613" y="1781"/>
                  </a:lnTo>
                  <a:lnTo>
                    <a:pt x="609" y="1777"/>
                  </a:lnTo>
                  <a:lnTo>
                    <a:pt x="605" y="1775"/>
                  </a:lnTo>
                  <a:lnTo>
                    <a:pt x="595" y="1777"/>
                  </a:lnTo>
                  <a:lnTo>
                    <a:pt x="591" y="1777"/>
                  </a:lnTo>
                  <a:lnTo>
                    <a:pt x="585" y="1775"/>
                  </a:lnTo>
                  <a:lnTo>
                    <a:pt x="581" y="1773"/>
                  </a:lnTo>
                  <a:lnTo>
                    <a:pt x="580" y="1771"/>
                  </a:lnTo>
                  <a:lnTo>
                    <a:pt x="577" y="1773"/>
                  </a:lnTo>
                  <a:lnTo>
                    <a:pt x="554" y="1773"/>
                  </a:lnTo>
                  <a:lnTo>
                    <a:pt x="550" y="1774"/>
                  </a:lnTo>
                  <a:lnTo>
                    <a:pt x="543" y="1781"/>
                  </a:lnTo>
                  <a:lnTo>
                    <a:pt x="540" y="1780"/>
                  </a:lnTo>
                  <a:lnTo>
                    <a:pt x="538" y="1781"/>
                  </a:lnTo>
                  <a:lnTo>
                    <a:pt x="533" y="1781"/>
                  </a:lnTo>
                  <a:lnTo>
                    <a:pt x="529" y="1778"/>
                  </a:lnTo>
                  <a:lnTo>
                    <a:pt x="526" y="1780"/>
                  </a:lnTo>
                  <a:lnTo>
                    <a:pt x="514" y="1773"/>
                  </a:lnTo>
                  <a:lnTo>
                    <a:pt x="508" y="1774"/>
                  </a:lnTo>
                  <a:lnTo>
                    <a:pt x="507" y="1778"/>
                  </a:lnTo>
                  <a:lnTo>
                    <a:pt x="507" y="1782"/>
                  </a:lnTo>
                  <a:lnTo>
                    <a:pt x="505" y="1787"/>
                  </a:lnTo>
                  <a:lnTo>
                    <a:pt x="500" y="1788"/>
                  </a:lnTo>
                  <a:lnTo>
                    <a:pt x="491" y="1787"/>
                  </a:lnTo>
                  <a:lnTo>
                    <a:pt x="472" y="1789"/>
                  </a:lnTo>
                  <a:lnTo>
                    <a:pt x="466" y="1789"/>
                  </a:lnTo>
                  <a:lnTo>
                    <a:pt x="463" y="1789"/>
                  </a:lnTo>
                  <a:lnTo>
                    <a:pt x="461" y="1792"/>
                  </a:lnTo>
                  <a:lnTo>
                    <a:pt x="458" y="1796"/>
                  </a:lnTo>
                  <a:lnTo>
                    <a:pt x="456" y="1801"/>
                  </a:lnTo>
                  <a:lnTo>
                    <a:pt x="454" y="1805"/>
                  </a:lnTo>
                  <a:lnTo>
                    <a:pt x="451" y="1806"/>
                  </a:lnTo>
                  <a:lnTo>
                    <a:pt x="447" y="1806"/>
                  </a:lnTo>
                  <a:lnTo>
                    <a:pt x="442" y="1805"/>
                  </a:lnTo>
                  <a:lnTo>
                    <a:pt x="440" y="1804"/>
                  </a:lnTo>
                  <a:lnTo>
                    <a:pt x="440" y="1805"/>
                  </a:lnTo>
                  <a:lnTo>
                    <a:pt x="441" y="1806"/>
                  </a:lnTo>
                  <a:lnTo>
                    <a:pt x="442" y="1808"/>
                  </a:lnTo>
                  <a:lnTo>
                    <a:pt x="442" y="1811"/>
                  </a:lnTo>
                  <a:lnTo>
                    <a:pt x="441" y="1812"/>
                  </a:lnTo>
                  <a:lnTo>
                    <a:pt x="442" y="1812"/>
                  </a:lnTo>
                  <a:lnTo>
                    <a:pt x="442" y="1812"/>
                  </a:lnTo>
                  <a:lnTo>
                    <a:pt x="442" y="1813"/>
                  </a:lnTo>
                  <a:lnTo>
                    <a:pt x="442" y="1815"/>
                  </a:lnTo>
                  <a:lnTo>
                    <a:pt x="447" y="1812"/>
                  </a:lnTo>
                  <a:lnTo>
                    <a:pt x="449" y="1812"/>
                  </a:lnTo>
                  <a:lnTo>
                    <a:pt x="451" y="1815"/>
                  </a:lnTo>
                  <a:lnTo>
                    <a:pt x="452" y="1819"/>
                  </a:lnTo>
                  <a:lnTo>
                    <a:pt x="455" y="1818"/>
                  </a:lnTo>
                  <a:lnTo>
                    <a:pt x="456" y="1818"/>
                  </a:lnTo>
                  <a:lnTo>
                    <a:pt x="463" y="1819"/>
                  </a:lnTo>
                  <a:lnTo>
                    <a:pt x="465" y="1819"/>
                  </a:lnTo>
                  <a:lnTo>
                    <a:pt x="468" y="1823"/>
                  </a:lnTo>
                  <a:lnTo>
                    <a:pt x="469" y="1823"/>
                  </a:lnTo>
                  <a:lnTo>
                    <a:pt x="470" y="1822"/>
                  </a:lnTo>
                  <a:lnTo>
                    <a:pt x="472" y="1820"/>
                  </a:lnTo>
                  <a:lnTo>
                    <a:pt x="473" y="1819"/>
                  </a:lnTo>
                  <a:lnTo>
                    <a:pt x="490" y="1812"/>
                  </a:lnTo>
                  <a:lnTo>
                    <a:pt x="491" y="1816"/>
                  </a:lnTo>
                  <a:lnTo>
                    <a:pt x="494" y="1816"/>
                  </a:lnTo>
                  <a:lnTo>
                    <a:pt x="498" y="1815"/>
                  </a:lnTo>
                  <a:lnTo>
                    <a:pt x="503" y="1815"/>
                  </a:lnTo>
                  <a:lnTo>
                    <a:pt x="507" y="1815"/>
                  </a:lnTo>
                  <a:lnTo>
                    <a:pt x="512" y="1816"/>
                  </a:lnTo>
                  <a:lnTo>
                    <a:pt x="521" y="1820"/>
                  </a:lnTo>
                  <a:lnTo>
                    <a:pt x="521" y="1813"/>
                  </a:lnTo>
                  <a:lnTo>
                    <a:pt x="525" y="1804"/>
                  </a:lnTo>
                  <a:lnTo>
                    <a:pt x="524" y="1801"/>
                  </a:lnTo>
                  <a:lnTo>
                    <a:pt x="524" y="1799"/>
                  </a:lnTo>
                  <a:lnTo>
                    <a:pt x="528" y="1796"/>
                  </a:lnTo>
                  <a:lnTo>
                    <a:pt x="533" y="1789"/>
                  </a:lnTo>
                  <a:lnTo>
                    <a:pt x="538" y="1788"/>
                  </a:lnTo>
                  <a:lnTo>
                    <a:pt x="542" y="1788"/>
                  </a:lnTo>
                  <a:lnTo>
                    <a:pt x="545" y="1789"/>
                  </a:lnTo>
                  <a:lnTo>
                    <a:pt x="547" y="1789"/>
                  </a:lnTo>
                  <a:lnTo>
                    <a:pt x="552" y="1788"/>
                  </a:lnTo>
                  <a:lnTo>
                    <a:pt x="552" y="1789"/>
                  </a:lnTo>
                  <a:lnTo>
                    <a:pt x="556" y="1788"/>
                  </a:lnTo>
                  <a:lnTo>
                    <a:pt x="561" y="1789"/>
                  </a:lnTo>
                  <a:lnTo>
                    <a:pt x="566" y="1792"/>
                  </a:lnTo>
                  <a:lnTo>
                    <a:pt x="568" y="1794"/>
                  </a:lnTo>
                  <a:lnTo>
                    <a:pt x="570" y="1794"/>
                  </a:lnTo>
                  <a:lnTo>
                    <a:pt x="573" y="1791"/>
                  </a:lnTo>
                  <a:lnTo>
                    <a:pt x="574" y="1791"/>
                  </a:lnTo>
                  <a:lnTo>
                    <a:pt x="576" y="1794"/>
                  </a:lnTo>
                  <a:lnTo>
                    <a:pt x="577" y="1794"/>
                  </a:lnTo>
                  <a:lnTo>
                    <a:pt x="580" y="1792"/>
                  </a:lnTo>
                  <a:lnTo>
                    <a:pt x="581" y="1791"/>
                  </a:lnTo>
                  <a:lnTo>
                    <a:pt x="584" y="1789"/>
                  </a:lnTo>
                  <a:lnTo>
                    <a:pt x="585" y="1794"/>
                  </a:lnTo>
                  <a:lnTo>
                    <a:pt x="588" y="1792"/>
                  </a:lnTo>
                  <a:lnTo>
                    <a:pt x="592" y="1789"/>
                  </a:lnTo>
                  <a:lnTo>
                    <a:pt x="594" y="1788"/>
                  </a:lnTo>
                  <a:lnTo>
                    <a:pt x="595" y="1792"/>
                  </a:lnTo>
                  <a:lnTo>
                    <a:pt x="598" y="1792"/>
                  </a:lnTo>
                  <a:lnTo>
                    <a:pt x="601" y="1789"/>
                  </a:lnTo>
                  <a:lnTo>
                    <a:pt x="611" y="1787"/>
                  </a:lnTo>
                  <a:lnTo>
                    <a:pt x="615" y="1782"/>
                  </a:lnTo>
                  <a:lnTo>
                    <a:pt x="616" y="1787"/>
                  </a:lnTo>
                  <a:lnTo>
                    <a:pt x="619" y="1787"/>
                  </a:lnTo>
                  <a:lnTo>
                    <a:pt x="625" y="1782"/>
                  </a:lnTo>
                  <a:lnTo>
                    <a:pt x="629" y="1777"/>
                  </a:lnTo>
                  <a:lnTo>
                    <a:pt x="630" y="1774"/>
                  </a:lnTo>
                  <a:lnTo>
                    <a:pt x="634" y="1774"/>
                  </a:lnTo>
                  <a:lnTo>
                    <a:pt x="637" y="1775"/>
                  </a:lnTo>
                  <a:lnTo>
                    <a:pt x="639" y="1778"/>
                  </a:lnTo>
                  <a:lnTo>
                    <a:pt x="639" y="1784"/>
                  </a:lnTo>
                  <a:lnTo>
                    <a:pt x="640" y="1789"/>
                  </a:lnTo>
                  <a:lnTo>
                    <a:pt x="637" y="1787"/>
                  </a:lnTo>
                  <a:lnTo>
                    <a:pt x="636" y="1785"/>
                  </a:lnTo>
                  <a:lnTo>
                    <a:pt x="634" y="1782"/>
                  </a:lnTo>
                  <a:lnTo>
                    <a:pt x="633" y="1785"/>
                  </a:lnTo>
                  <a:lnTo>
                    <a:pt x="630" y="1788"/>
                  </a:lnTo>
                  <a:lnTo>
                    <a:pt x="627" y="1789"/>
                  </a:lnTo>
                  <a:lnTo>
                    <a:pt x="627" y="1792"/>
                  </a:lnTo>
                  <a:lnTo>
                    <a:pt x="629" y="1794"/>
                  </a:lnTo>
                  <a:lnTo>
                    <a:pt x="634" y="1795"/>
                  </a:lnTo>
                  <a:lnTo>
                    <a:pt x="636" y="1796"/>
                  </a:lnTo>
                  <a:lnTo>
                    <a:pt x="636" y="1801"/>
                  </a:lnTo>
                  <a:lnTo>
                    <a:pt x="632" y="1805"/>
                  </a:lnTo>
                  <a:lnTo>
                    <a:pt x="629" y="1804"/>
                  </a:lnTo>
                  <a:lnTo>
                    <a:pt x="629" y="1799"/>
                  </a:lnTo>
                  <a:lnTo>
                    <a:pt x="627" y="1801"/>
                  </a:lnTo>
                  <a:lnTo>
                    <a:pt x="618" y="1801"/>
                  </a:lnTo>
                  <a:lnTo>
                    <a:pt x="618" y="1802"/>
                  </a:lnTo>
                  <a:lnTo>
                    <a:pt x="616" y="1804"/>
                  </a:lnTo>
                  <a:lnTo>
                    <a:pt x="615" y="1805"/>
                  </a:lnTo>
                  <a:lnTo>
                    <a:pt x="613" y="1805"/>
                  </a:lnTo>
                  <a:lnTo>
                    <a:pt x="612" y="1806"/>
                  </a:lnTo>
                  <a:lnTo>
                    <a:pt x="606" y="1805"/>
                  </a:lnTo>
                  <a:lnTo>
                    <a:pt x="608" y="1808"/>
                  </a:lnTo>
                  <a:lnTo>
                    <a:pt x="598" y="1809"/>
                  </a:lnTo>
                  <a:lnTo>
                    <a:pt x="598" y="1811"/>
                  </a:lnTo>
                  <a:lnTo>
                    <a:pt x="598" y="1813"/>
                  </a:lnTo>
                  <a:lnTo>
                    <a:pt x="601" y="1815"/>
                  </a:lnTo>
                  <a:lnTo>
                    <a:pt x="604" y="1815"/>
                  </a:lnTo>
                  <a:lnTo>
                    <a:pt x="606" y="1815"/>
                  </a:lnTo>
                  <a:lnTo>
                    <a:pt x="608" y="1815"/>
                  </a:lnTo>
                  <a:lnTo>
                    <a:pt x="611" y="1816"/>
                  </a:lnTo>
                  <a:lnTo>
                    <a:pt x="613" y="1818"/>
                  </a:lnTo>
                  <a:lnTo>
                    <a:pt x="615" y="1815"/>
                  </a:lnTo>
                  <a:lnTo>
                    <a:pt x="615" y="1812"/>
                  </a:lnTo>
                  <a:lnTo>
                    <a:pt x="616" y="1811"/>
                  </a:lnTo>
                  <a:lnTo>
                    <a:pt x="619" y="1812"/>
                  </a:lnTo>
                  <a:lnTo>
                    <a:pt x="622" y="1815"/>
                  </a:lnTo>
                  <a:lnTo>
                    <a:pt x="622" y="1819"/>
                  </a:lnTo>
                  <a:lnTo>
                    <a:pt x="622" y="1823"/>
                  </a:lnTo>
                  <a:lnTo>
                    <a:pt x="619" y="1826"/>
                  </a:lnTo>
                  <a:lnTo>
                    <a:pt x="619" y="1827"/>
                  </a:lnTo>
                  <a:lnTo>
                    <a:pt x="620" y="1826"/>
                  </a:lnTo>
                  <a:lnTo>
                    <a:pt x="626" y="1820"/>
                  </a:lnTo>
                  <a:lnTo>
                    <a:pt x="629" y="1826"/>
                  </a:lnTo>
                  <a:lnTo>
                    <a:pt x="626" y="1830"/>
                  </a:lnTo>
                  <a:lnTo>
                    <a:pt x="623" y="1833"/>
                  </a:lnTo>
                  <a:lnTo>
                    <a:pt x="620" y="1837"/>
                  </a:lnTo>
                  <a:lnTo>
                    <a:pt x="615" y="1839"/>
                  </a:lnTo>
                  <a:lnTo>
                    <a:pt x="595" y="1839"/>
                  </a:lnTo>
                  <a:lnTo>
                    <a:pt x="597" y="1841"/>
                  </a:lnTo>
                  <a:lnTo>
                    <a:pt x="598" y="1841"/>
                  </a:lnTo>
                  <a:lnTo>
                    <a:pt x="599" y="1843"/>
                  </a:lnTo>
                  <a:lnTo>
                    <a:pt x="598" y="1844"/>
                  </a:lnTo>
                  <a:lnTo>
                    <a:pt x="598" y="1847"/>
                  </a:lnTo>
                  <a:lnTo>
                    <a:pt x="598" y="1847"/>
                  </a:lnTo>
                  <a:lnTo>
                    <a:pt x="601" y="1851"/>
                  </a:lnTo>
                  <a:lnTo>
                    <a:pt x="604" y="1853"/>
                  </a:lnTo>
                  <a:lnTo>
                    <a:pt x="606" y="1851"/>
                  </a:lnTo>
                  <a:lnTo>
                    <a:pt x="609" y="1847"/>
                  </a:lnTo>
                  <a:lnTo>
                    <a:pt x="611" y="1850"/>
                  </a:lnTo>
                  <a:lnTo>
                    <a:pt x="613" y="1851"/>
                  </a:lnTo>
                  <a:lnTo>
                    <a:pt x="615" y="1851"/>
                  </a:lnTo>
                  <a:lnTo>
                    <a:pt x="619" y="1850"/>
                  </a:lnTo>
                  <a:lnTo>
                    <a:pt x="618" y="1848"/>
                  </a:lnTo>
                  <a:lnTo>
                    <a:pt x="618" y="1846"/>
                  </a:lnTo>
                  <a:lnTo>
                    <a:pt x="618" y="1846"/>
                  </a:lnTo>
                  <a:lnTo>
                    <a:pt x="619" y="1844"/>
                  </a:lnTo>
                  <a:lnTo>
                    <a:pt x="620" y="1844"/>
                  </a:lnTo>
                  <a:lnTo>
                    <a:pt x="622" y="1843"/>
                  </a:lnTo>
                  <a:lnTo>
                    <a:pt x="622" y="1841"/>
                  </a:lnTo>
                  <a:lnTo>
                    <a:pt x="629" y="1843"/>
                  </a:lnTo>
                  <a:lnTo>
                    <a:pt x="634" y="1839"/>
                  </a:lnTo>
                  <a:lnTo>
                    <a:pt x="640" y="1830"/>
                  </a:lnTo>
                  <a:lnTo>
                    <a:pt x="643" y="1823"/>
                  </a:lnTo>
                  <a:lnTo>
                    <a:pt x="648" y="1816"/>
                  </a:lnTo>
                  <a:lnTo>
                    <a:pt x="653" y="1812"/>
                  </a:lnTo>
                  <a:lnTo>
                    <a:pt x="667" y="1808"/>
                  </a:lnTo>
                  <a:lnTo>
                    <a:pt x="667" y="1806"/>
                  </a:lnTo>
                  <a:lnTo>
                    <a:pt x="665" y="1806"/>
                  </a:lnTo>
                  <a:lnTo>
                    <a:pt x="665" y="1805"/>
                  </a:lnTo>
                  <a:lnTo>
                    <a:pt x="665" y="1805"/>
                  </a:lnTo>
                  <a:lnTo>
                    <a:pt x="667" y="1804"/>
                  </a:lnTo>
                  <a:lnTo>
                    <a:pt x="667" y="1802"/>
                  </a:lnTo>
                  <a:lnTo>
                    <a:pt x="667" y="1801"/>
                  </a:lnTo>
                  <a:lnTo>
                    <a:pt x="668" y="1802"/>
                  </a:lnTo>
                  <a:lnTo>
                    <a:pt x="669" y="1804"/>
                  </a:lnTo>
                  <a:lnTo>
                    <a:pt x="672" y="1798"/>
                  </a:lnTo>
                  <a:lnTo>
                    <a:pt x="675" y="1798"/>
                  </a:lnTo>
                  <a:lnTo>
                    <a:pt x="679" y="1799"/>
                  </a:lnTo>
                  <a:lnTo>
                    <a:pt x="682" y="1801"/>
                  </a:lnTo>
                  <a:lnTo>
                    <a:pt x="681" y="1794"/>
                  </a:lnTo>
                  <a:lnTo>
                    <a:pt x="671" y="1785"/>
                  </a:lnTo>
                  <a:lnTo>
                    <a:pt x="672" y="1778"/>
                  </a:lnTo>
                  <a:lnTo>
                    <a:pt x="668" y="1775"/>
                  </a:lnTo>
                  <a:lnTo>
                    <a:pt x="668" y="1771"/>
                  </a:lnTo>
                  <a:lnTo>
                    <a:pt x="669" y="1766"/>
                  </a:lnTo>
                  <a:lnTo>
                    <a:pt x="672" y="1760"/>
                  </a:lnTo>
                  <a:lnTo>
                    <a:pt x="676" y="1759"/>
                  </a:lnTo>
                  <a:lnTo>
                    <a:pt x="681" y="1760"/>
                  </a:lnTo>
                  <a:lnTo>
                    <a:pt x="685" y="1764"/>
                  </a:lnTo>
                  <a:lnTo>
                    <a:pt x="688" y="1766"/>
                  </a:lnTo>
                  <a:lnTo>
                    <a:pt x="688" y="1768"/>
                  </a:lnTo>
                  <a:lnTo>
                    <a:pt x="681" y="1770"/>
                  </a:lnTo>
                  <a:lnTo>
                    <a:pt x="678" y="1771"/>
                  </a:lnTo>
                  <a:lnTo>
                    <a:pt x="676" y="1774"/>
                  </a:lnTo>
                  <a:lnTo>
                    <a:pt x="678" y="1777"/>
                  </a:lnTo>
                  <a:lnTo>
                    <a:pt x="681" y="1777"/>
                  </a:lnTo>
                  <a:lnTo>
                    <a:pt x="688" y="1777"/>
                  </a:lnTo>
                  <a:lnTo>
                    <a:pt x="688" y="1775"/>
                  </a:lnTo>
                  <a:lnTo>
                    <a:pt x="686" y="1770"/>
                  </a:lnTo>
                  <a:lnTo>
                    <a:pt x="688" y="1770"/>
                  </a:lnTo>
                  <a:lnTo>
                    <a:pt x="690" y="1771"/>
                  </a:lnTo>
                  <a:lnTo>
                    <a:pt x="704" y="1778"/>
                  </a:lnTo>
                  <a:lnTo>
                    <a:pt x="709" y="1778"/>
                  </a:lnTo>
                  <a:lnTo>
                    <a:pt x="711" y="1775"/>
                  </a:lnTo>
                  <a:lnTo>
                    <a:pt x="713" y="1770"/>
                  </a:lnTo>
                  <a:lnTo>
                    <a:pt x="716" y="1766"/>
                  </a:lnTo>
                  <a:lnTo>
                    <a:pt x="714" y="1763"/>
                  </a:lnTo>
                  <a:lnTo>
                    <a:pt x="711" y="1763"/>
                  </a:lnTo>
                  <a:lnTo>
                    <a:pt x="709" y="1764"/>
                  </a:lnTo>
                  <a:lnTo>
                    <a:pt x="707" y="1763"/>
                  </a:lnTo>
                  <a:lnTo>
                    <a:pt x="706" y="1761"/>
                  </a:lnTo>
                  <a:lnTo>
                    <a:pt x="704" y="1760"/>
                  </a:lnTo>
                  <a:lnTo>
                    <a:pt x="704" y="1757"/>
                  </a:lnTo>
                  <a:lnTo>
                    <a:pt x="706" y="1757"/>
                  </a:lnTo>
                  <a:lnTo>
                    <a:pt x="714" y="1756"/>
                  </a:lnTo>
                  <a:lnTo>
                    <a:pt x="720" y="1754"/>
                  </a:lnTo>
                  <a:lnTo>
                    <a:pt x="721" y="1752"/>
                  </a:lnTo>
                  <a:lnTo>
                    <a:pt x="723" y="1749"/>
                  </a:lnTo>
                  <a:lnTo>
                    <a:pt x="723" y="1749"/>
                  </a:lnTo>
                  <a:lnTo>
                    <a:pt x="724" y="1750"/>
                  </a:lnTo>
                  <a:lnTo>
                    <a:pt x="725" y="1753"/>
                  </a:lnTo>
                  <a:lnTo>
                    <a:pt x="725" y="1754"/>
                  </a:lnTo>
                  <a:lnTo>
                    <a:pt x="725" y="1754"/>
                  </a:lnTo>
                  <a:lnTo>
                    <a:pt x="727" y="1756"/>
                  </a:lnTo>
                  <a:lnTo>
                    <a:pt x="727" y="1757"/>
                  </a:lnTo>
                  <a:lnTo>
                    <a:pt x="727" y="1759"/>
                  </a:lnTo>
                  <a:lnTo>
                    <a:pt x="725" y="1759"/>
                  </a:lnTo>
                  <a:lnTo>
                    <a:pt x="724" y="1759"/>
                  </a:lnTo>
                  <a:lnTo>
                    <a:pt x="724" y="1766"/>
                  </a:lnTo>
                  <a:lnTo>
                    <a:pt x="727" y="1768"/>
                  </a:lnTo>
                  <a:lnTo>
                    <a:pt x="730" y="1770"/>
                  </a:lnTo>
                  <a:lnTo>
                    <a:pt x="735" y="1770"/>
                  </a:lnTo>
                  <a:lnTo>
                    <a:pt x="735" y="1773"/>
                  </a:lnTo>
                  <a:lnTo>
                    <a:pt x="732" y="1774"/>
                  </a:lnTo>
                  <a:lnTo>
                    <a:pt x="735" y="1775"/>
                  </a:lnTo>
                  <a:lnTo>
                    <a:pt x="738" y="1775"/>
                  </a:lnTo>
                  <a:lnTo>
                    <a:pt x="741" y="1777"/>
                  </a:lnTo>
                  <a:lnTo>
                    <a:pt x="742" y="1778"/>
                  </a:lnTo>
                  <a:lnTo>
                    <a:pt x="742" y="1771"/>
                  </a:lnTo>
                  <a:lnTo>
                    <a:pt x="748" y="1767"/>
                  </a:lnTo>
                  <a:lnTo>
                    <a:pt x="755" y="1768"/>
                  </a:lnTo>
                  <a:lnTo>
                    <a:pt x="759" y="1773"/>
                  </a:lnTo>
                  <a:lnTo>
                    <a:pt x="759" y="1775"/>
                  </a:lnTo>
                  <a:lnTo>
                    <a:pt x="759" y="1775"/>
                  </a:lnTo>
                  <a:lnTo>
                    <a:pt x="760" y="1777"/>
                  </a:lnTo>
                  <a:lnTo>
                    <a:pt x="760" y="1774"/>
                  </a:lnTo>
                  <a:lnTo>
                    <a:pt x="762" y="1773"/>
                  </a:lnTo>
                  <a:lnTo>
                    <a:pt x="763" y="1770"/>
                  </a:lnTo>
                  <a:lnTo>
                    <a:pt x="765" y="1770"/>
                  </a:lnTo>
                  <a:lnTo>
                    <a:pt x="763" y="1771"/>
                  </a:lnTo>
                  <a:lnTo>
                    <a:pt x="763" y="1773"/>
                  </a:lnTo>
                  <a:lnTo>
                    <a:pt x="763" y="1774"/>
                  </a:lnTo>
                  <a:lnTo>
                    <a:pt x="765" y="1774"/>
                  </a:lnTo>
                  <a:lnTo>
                    <a:pt x="763" y="1775"/>
                  </a:lnTo>
                  <a:lnTo>
                    <a:pt x="763" y="1775"/>
                  </a:lnTo>
                  <a:lnTo>
                    <a:pt x="762" y="1775"/>
                  </a:lnTo>
                  <a:lnTo>
                    <a:pt x="763" y="1777"/>
                  </a:lnTo>
                  <a:lnTo>
                    <a:pt x="765" y="1780"/>
                  </a:lnTo>
                  <a:lnTo>
                    <a:pt x="766" y="1785"/>
                  </a:lnTo>
                  <a:lnTo>
                    <a:pt x="765" y="1792"/>
                  </a:lnTo>
                  <a:lnTo>
                    <a:pt x="763" y="1796"/>
                  </a:lnTo>
                  <a:lnTo>
                    <a:pt x="766" y="1805"/>
                  </a:lnTo>
                  <a:lnTo>
                    <a:pt x="767" y="1808"/>
                  </a:lnTo>
                  <a:lnTo>
                    <a:pt x="770" y="1802"/>
                  </a:lnTo>
                  <a:lnTo>
                    <a:pt x="774" y="1802"/>
                  </a:lnTo>
                  <a:lnTo>
                    <a:pt x="777" y="1804"/>
                  </a:lnTo>
                  <a:lnTo>
                    <a:pt x="779" y="1809"/>
                  </a:lnTo>
                  <a:lnTo>
                    <a:pt x="780" y="1809"/>
                  </a:lnTo>
                  <a:lnTo>
                    <a:pt x="788" y="1806"/>
                  </a:lnTo>
                  <a:lnTo>
                    <a:pt x="800" y="1808"/>
                  </a:lnTo>
                  <a:lnTo>
                    <a:pt x="809" y="1815"/>
                  </a:lnTo>
                  <a:lnTo>
                    <a:pt x="811" y="1823"/>
                  </a:lnTo>
                  <a:lnTo>
                    <a:pt x="815" y="1822"/>
                  </a:lnTo>
                  <a:lnTo>
                    <a:pt x="818" y="1823"/>
                  </a:lnTo>
                  <a:lnTo>
                    <a:pt x="821" y="1825"/>
                  </a:lnTo>
                  <a:lnTo>
                    <a:pt x="825" y="1827"/>
                  </a:lnTo>
                  <a:lnTo>
                    <a:pt x="825" y="1830"/>
                  </a:lnTo>
                  <a:lnTo>
                    <a:pt x="821" y="1830"/>
                  </a:lnTo>
                  <a:lnTo>
                    <a:pt x="818" y="1833"/>
                  </a:lnTo>
                  <a:lnTo>
                    <a:pt x="818" y="1836"/>
                  </a:lnTo>
                  <a:lnTo>
                    <a:pt x="821" y="1839"/>
                  </a:lnTo>
                  <a:lnTo>
                    <a:pt x="825" y="1840"/>
                  </a:lnTo>
                  <a:lnTo>
                    <a:pt x="829" y="1839"/>
                  </a:lnTo>
                  <a:lnTo>
                    <a:pt x="832" y="1837"/>
                  </a:lnTo>
                  <a:lnTo>
                    <a:pt x="830" y="1834"/>
                  </a:lnTo>
                  <a:lnTo>
                    <a:pt x="833" y="1832"/>
                  </a:lnTo>
                  <a:lnTo>
                    <a:pt x="839" y="1826"/>
                  </a:lnTo>
                  <a:lnTo>
                    <a:pt x="840" y="1820"/>
                  </a:lnTo>
                  <a:lnTo>
                    <a:pt x="835" y="1816"/>
                  </a:lnTo>
                  <a:lnTo>
                    <a:pt x="837" y="1822"/>
                  </a:lnTo>
                  <a:lnTo>
                    <a:pt x="836" y="1825"/>
                  </a:lnTo>
                  <a:lnTo>
                    <a:pt x="835" y="1826"/>
                  </a:lnTo>
                  <a:lnTo>
                    <a:pt x="833" y="1830"/>
                  </a:lnTo>
                  <a:lnTo>
                    <a:pt x="832" y="1830"/>
                  </a:lnTo>
                  <a:lnTo>
                    <a:pt x="830" y="1829"/>
                  </a:lnTo>
                  <a:lnTo>
                    <a:pt x="828" y="1826"/>
                  </a:lnTo>
                  <a:lnTo>
                    <a:pt x="830" y="1823"/>
                  </a:lnTo>
                  <a:lnTo>
                    <a:pt x="829" y="1822"/>
                  </a:lnTo>
                  <a:lnTo>
                    <a:pt x="828" y="1822"/>
                  </a:lnTo>
                  <a:lnTo>
                    <a:pt x="826" y="1819"/>
                  </a:lnTo>
                  <a:lnTo>
                    <a:pt x="829" y="1818"/>
                  </a:lnTo>
                  <a:lnTo>
                    <a:pt x="829" y="1815"/>
                  </a:lnTo>
                  <a:lnTo>
                    <a:pt x="829" y="1812"/>
                  </a:lnTo>
                  <a:lnTo>
                    <a:pt x="830" y="1809"/>
                  </a:lnTo>
                  <a:lnTo>
                    <a:pt x="832" y="1809"/>
                  </a:lnTo>
                  <a:lnTo>
                    <a:pt x="833" y="1808"/>
                  </a:lnTo>
                  <a:lnTo>
                    <a:pt x="839" y="1808"/>
                  </a:lnTo>
                  <a:lnTo>
                    <a:pt x="839" y="1805"/>
                  </a:lnTo>
                  <a:lnTo>
                    <a:pt x="837" y="1805"/>
                  </a:lnTo>
                  <a:lnTo>
                    <a:pt x="837" y="1804"/>
                  </a:lnTo>
                  <a:lnTo>
                    <a:pt x="840" y="1799"/>
                  </a:lnTo>
                  <a:lnTo>
                    <a:pt x="846" y="1794"/>
                  </a:lnTo>
                  <a:lnTo>
                    <a:pt x="850" y="1791"/>
                  </a:lnTo>
                  <a:lnTo>
                    <a:pt x="851" y="1795"/>
                  </a:lnTo>
                  <a:lnTo>
                    <a:pt x="854" y="1798"/>
                  </a:lnTo>
                  <a:lnTo>
                    <a:pt x="874" y="1808"/>
                  </a:lnTo>
                  <a:lnTo>
                    <a:pt x="891" y="1819"/>
                  </a:lnTo>
                  <a:lnTo>
                    <a:pt x="892" y="1820"/>
                  </a:lnTo>
                  <a:lnTo>
                    <a:pt x="894" y="1823"/>
                  </a:lnTo>
                  <a:lnTo>
                    <a:pt x="895" y="1826"/>
                  </a:lnTo>
                  <a:lnTo>
                    <a:pt x="896" y="1829"/>
                  </a:lnTo>
                  <a:lnTo>
                    <a:pt x="894" y="1832"/>
                  </a:lnTo>
                  <a:lnTo>
                    <a:pt x="891" y="1832"/>
                  </a:lnTo>
                  <a:lnTo>
                    <a:pt x="889" y="1830"/>
                  </a:lnTo>
                  <a:lnTo>
                    <a:pt x="891" y="1827"/>
                  </a:lnTo>
                  <a:lnTo>
                    <a:pt x="891" y="1826"/>
                  </a:lnTo>
                  <a:lnTo>
                    <a:pt x="887" y="1827"/>
                  </a:lnTo>
                  <a:lnTo>
                    <a:pt x="882" y="1832"/>
                  </a:lnTo>
                  <a:lnTo>
                    <a:pt x="880" y="1834"/>
                  </a:lnTo>
                  <a:lnTo>
                    <a:pt x="877" y="1832"/>
                  </a:lnTo>
                  <a:lnTo>
                    <a:pt x="874" y="1834"/>
                  </a:lnTo>
                  <a:lnTo>
                    <a:pt x="873" y="1841"/>
                  </a:lnTo>
                  <a:lnTo>
                    <a:pt x="871" y="1843"/>
                  </a:lnTo>
                  <a:lnTo>
                    <a:pt x="874" y="1848"/>
                  </a:lnTo>
                  <a:lnTo>
                    <a:pt x="875" y="1853"/>
                  </a:lnTo>
                  <a:lnTo>
                    <a:pt x="874" y="1855"/>
                  </a:lnTo>
                  <a:lnTo>
                    <a:pt x="870" y="1857"/>
                  </a:lnTo>
                  <a:lnTo>
                    <a:pt x="875" y="1857"/>
                  </a:lnTo>
                  <a:lnTo>
                    <a:pt x="887" y="1853"/>
                  </a:lnTo>
                  <a:lnTo>
                    <a:pt x="891" y="1857"/>
                  </a:lnTo>
                  <a:lnTo>
                    <a:pt x="892" y="1857"/>
                  </a:lnTo>
                  <a:lnTo>
                    <a:pt x="895" y="1855"/>
                  </a:lnTo>
                  <a:lnTo>
                    <a:pt x="896" y="1860"/>
                  </a:lnTo>
                  <a:lnTo>
                    <a:pt x="898" y="1871"/>
                  </a:lnTo>
                  <a:lnTo>
                    <a:pt x="898" y="1874"/>
                  </a:lnTo>
                  <a:lnTo>
                    <a:pt x="895" y="1875"/>
                  </a:lnTo>
                  <a:lnTo>
                    <a:pt x="894" y="1875"/>
                  </a:lnTo>
                  <a:lnTo>
                    <a:pt x="891" y="1878"/>
                  </a:lnTo>
                  <a:lnTo>
                    <a:pt x="891" y="1881"/>
                  </a:lnTo>
                  <a:lnTo>
                    <a:pt x="894" y="1882"/>
                  </a:lnTo>
                  <a:lnTo>
                    <a:pt x="898" y="1886"/>
                  </a:lnTo>
                  <a:lnTo>
                    <a:pt x="899" y="1892"/>
                  </a:lnTo>
                  <a:lnTo>
                    <a:pt x="898" y="1897"/>
                  </a:lnTo>
                  <a:lnTo>
                    <a:pt x="899" y="1899"/>
                  </a:lnTo>
                  <a:lnTo>
                    <a:pt x="899" y="1899"/>
                  </a:lnTo>
                  <a:lnTo>
                    <a:pt x="899" y="1899"/>
                  </a:lnTo>
                  <a:lnTo>
                    <a:pt x="899" y="1900"/>
                  </a:lnTo>
                  <a:lnTo>
                    <a:pt x="896" y="1900"/>
                  </a:lnTo>
                  <a:lnTo>
                    <a:pt x="894" y="1902"/>
                  </a:lnTo>
                  <a:lnTo>
                    <a:pt x="892" y="1904"/>
                  </a:lnTo>
                  <a:lnTo>
                    <a:pt x="891" y="1907"/>
                  </a:lnTo>
                  <a:lnTo>
                    <a:pt x="894" y="1907"/>
                  </a:lnTo>
                  <a:lnTo>
                    <a:pt x="895" y="1907"/>
                  </a:lnTo>
                  <a:lnTo>
                    <a:pt x="898" y="1909"/>
                  </a:lnTo>
                  <a:lnTo>
                    <a:pt x="896" y="1911"/>
                  </a:lnTo>
                  <a:lnTo>
                    <a:pt x="903" y="1911"/>
                  </a:lnTo>
                  <a:lnTo>
                    <a:pt x="903" y="1913"/>
                  </a:lnTo>
                  <a:lnTo>
                    <a:pt x="902" y="1914"/>
                  </a:lnTo>
                  <a:lnTo>
                    <a:pt x="902" y="1916"/>
                  </a:lnTo>
                  <a:lnTo>
                    <a:pt x="903" y="1920"/>
                  </a:lnTo>
                  <a:lnTo>
                    <a:pt x="906" y="1917"/>
                  </a:lnTo>
                  <a:lnTo>
                    <a:pt x="910" y="1923"/>
                  </a:lnTo>
                  <a:lnTo>
                    <a:pt x="926" y="1928"/>
                  </a:lnTo>
                  <a:lnTo>
                    <a:pt x="930" y="1933"/>
                  </a:lnTo>
                  <a:lnTo>
                    <a:pt x="931" y="1937"/>
                  </a:lnTo>
                  <a:lnTo>
                    <a:pt x="933" y="1938"/>
                  </a:lnTo>
                  <a:lnTo>
                    <a:pt x="950" y="1954"/>
                  </a:lnTo>
                  <a:lnTo>
                    <a:pt x="951" y="1951"/>
                  </a:lnTo>
                  <a:lnTo>
                    <a:pt x="952" y="1952"/>
                  </a:lnTo>
                  <a:lnTo>
                    <a:pt x="954" y="1956"/>
                  </a:lnTo>
                  <a:lnTo>
                    <a:pt x="957" y="1958"/>
                  </a:lnTo>
                  <a:lnTo>
                    <a:pt x="958" y="1956"/>
                  </a:lnTo>
                  <a:lnTo>
                    <a:pt x="959" y="1955"/>
                  </a:lnTo>
                  <a:lnTo>
                    <a:pt x="959" y="1952"/>
                  </a:lnTo>
                  <a:lnTo>
                    <a:pt x="961" y="1951"/>
                  </a:lnTo>
                  <a:lnTo>
                    <a:pt x="962" y="1949"/>
                  </a:lnTo>
                  <a:lnTo>
                    <a:pt x="964" y="1948"/>
                  </a:lnTo>
                  <a:lnTo>
                    <a:pt x="964" y="1948"/>
                  </a:lnTo>
                  <a:lnTo>
                    <a:pt x="966" y="1947"/>
                  </a:lnTo>
                  <a:lnTo>
                    <a:pt x="969" y="1947"/>
                  </a:lnTo>
                  <a:lnTo>
                    <a:pt x="969" y="1948"/>
                  </a:lnTo>
                  <a:lnTo>
                    <a:pt x="971" y="1949"/>
                  </a:lnTo>
                  <a:lnTo>
                    <a:pt x="972" y="1947"/>
                  </a:lnTo>
                  <a:lnTo>
                    <a:pt x="973" y="1955"/>
                  </a:lnTo>
                  <a:lnTo>
                    <a:pt x="975" y="1958"/>
                  </a:lnTo>
                  <a:lnTo>
                    <a:pt x="978" y="1955"/>
                  </a:lnTo>
                  <a:lnTo>
                    <a:pt x="993" y="1965"/>
                  </a:lnTo>
                  <a:lnTo>
                    <a:pt x="1000" y="1966"/>
                  </a:lnTo>
                  <a:lnTo>
                    <a:pt x="1021" y="1966"/>
                  </a:lnTo>
                  <a:lnTo>
                    <a:pt x="1027" y="1968"/>
                  </a:lnTo>
                  <a:lnTo>
                    <a:pt x="1024" y="1968"/>
                  </a:lnTo>
                  <a:lnTo>
                    <a:pt x="1021" y="1969"/>
                  </a:lnTo>
                  <a:lnTo>
                    <a:pt x="1020" y="1969"/>
                  </a:lnTo>
                  <a:lnTo>
                    <a:pt x="1017" y="1970"/>
                  </a:lnTo>
                  <a:lnTo>
                    <a:pt x="1017" y="1973"/>
                  </a:lnTo>
                  <a:lnTo>
                    <a:pt x="1029" y="1970"/>
                  </a:lnTo>
                  <a:lnTo>
                    <a:pt x="1032" y="1972"/>
                  </a:lnTo>
                  <a:lnTo>
                    <a:pt x="1032" y="1975"/>
                  </a:lnTo>
                  <a:lnTo>
                    <a:pt x="1031" y="1977"/>
                  </a:lnTo>
                  <a:lnTo>
                    <a:pt x="1027" y="1975"/>
                  </a:lnTo>
                  <a:lnTo>
                    <a:pt x="1029" y="1982"/>
                  </a:lnTo>
                  <a:lnTo>
                    <a:pt x="1039" y="1986"/>
                  </a:lnTo>
                  <a:lnTo>
                    <a:pt x="1039" y="1993"/>
                  </a:lnTo>
                  <a:lnTo>
                    <a:pt x="1043" y="1987"/>
                  </a:lnTo>
                  <a:lnTo>
                    <a:pt x="1043" y="1986"/>
                  </a:lnTo>
                  <a:lnTo>
                    <a:pt x="1046" y="1986"/>
                  </a:lnTo>
                  <a:lnTo>
                    <a:pt x="1048" y="1984"/>
                  </a:lnTo>
                  <a:lnTo>
                    <a:pt x="1048" y="1983"/>
                  </a:lnTo>
                  <a:lnTo>
                    <a:pt x="1049" y="1982"/>
                  </a:lnTo>
                  <a:lnTo>
                    <a:pt x="1052" y="1980"/>
                  </a:lnTo>
                  <a:lnTo>
                    <a:pt x="1055" y="1979"/>
                  </a:lnTo>
                  <a:lnTo>
                    <a:pt x="1057" y="1980"/>
                  </a:lnTo>
                  <a:lnTo>
                    <a:pt x="1062" y="1984"/>
                  </a:lnTo>
                  <a:lnTo>
                    <a:pt x="1062" y="1983"/>
                  </a:lnTo>
                  <a:lnTo>
                    <a:pt x="1063" y="1982"/>
                  </a:lnTo>
                  <a:lnTo>
                    <a:pt x="1066" y="1982"/>
                  </a:lnTo>
                  <a:lnTo>
                    <a:pt x="1066" y="1983"/>
                  </a:lnTo>
                  <a:lnTo>
                    <a:pt x="1064" y="1984"/>
                  </a:lnTo>
                  <a:lnTo>
                    <a:pt x="1064" y="1984"/>
                  </a:lnTo>
                  <a:lnTo>
                    <a:pt x="1063" y="1986"/>
                  </a:lnTo>
                  <a:lnTo>
                    <a:pt x="1063" y="1989"/>
                  </a:lnTo>
                  <a:lnTo>
                    <a:pt x="1067" y="1987"/>
                  </a:lnTo>
                  <a:lnTo>
                    <a:pt x="1071" y="1986"/>
                  </a:lnTo>
                  <a:lnTo>
                    <a:pt x="1076" y="1983"/>
                  </a:lnTo>
                  <a:lnTo>
                    <a:pt x="1078" y="1979"/>
                  </a:lnTo>
                  <a:lnTo>
                    <a:pt x="1073" y="1979"/>
                  </a:lnTo>
                  <a:lnTo>
                    <a:pt x="1073" y="1977"/>
                  </a:lnTo>
                  <a:lnTo>
                    <a:pt x="1080" y="1975"/>
                  </a:lnTo>
                  <a:lnTo>
                    <a:pt x="1083" y="1975"/>
                  </a:lnTo>
                  <a:lnTo>
                    <a:pt x="1083" y="1973"/>
                  </a:lnTo>
                  <a:lnTo>
                    <a:pt x="1083" y="1973"/>
                  </a:lnTo>
                  <a:lnTo>
                    <a:pt x="1081" y="1973"/>
                  </a:lnTo>
                  <a:lnTo>
                    <a:pt x="1081" y="1973"/>
                  </a:lnTo>
                  <a:lnTo>
                    <a:pt x="1084" y="1970"/>
                  </a:lnTo>
                  <a:lnTo>
                    <a:pt x="1094" y="1969"/>
                  </a:lnTo>
                  <a:lnTo>
                    <a:pt x="1098" y="1966"/>
                  </a:lnTo>
                  <a:lnTo>
                    <a:pt x="1102" y="1962"/>
                  </a:lnTo>
                  <a:lnTo>
                    <a:pt x="1102" y="1962"/>
                  </a:lnTo>
                  <a:lnTo>
                    <a:pt x="1105" y="1962"/>
                  </a:lnTo>
                  <a:lnTo>
                    <a:pt x="1109" y="1962"/>
                  </a:lnTo>
                  <a:lnTo>
                    <a:pt x="1112" y="1963"/>
                  </a:lnTo>
                  <a:lnTo>
                    <a:pt x="1115" y="1963"/>
                  </a:lnTo>
                  <a:lnTo>
                    <a:pt x="1118" y="1962"/>
                  </a:lnTo>
                  <a:lnTo>
                    <a:pt x="1122" y="1962"/>
                  </a:lnTo>
                  <a:lnTo>
                    <a:pt x="1139" y="1954"/>
                  </a:lnTo>
                  <a:lnTo>
                    <a:pt x="1139" y="1951"/>
                  </a:lnTo>
                  <a:lnTo>
                    <a:pt x="1133" y="1951"/>
                  </a:lnTo>
                  <a:lnTo>
                    <a:pt x="1137" y="1949"/>
                  </a:lnTo>
                  <a:lnTo>
                    <a:pt x="1140" y="1951"/>
                  </a:lnTo>
                  <a:lnTo>
                    <a:pt x="1142" y="1952"/>
                  </a:lnTo>
                  <a:lnTo>
                    <a:pt x="1143" y="1954"/>
                  </a:lnTo>
                  <a:lnTo>
                    <a:pt x="1153" y="1955"/>
                  </a:lnTo>
                  <a:lnTo>
                    <a:pt x="1154" y="1954"/>
                  </a:lnTo>
                  <a:lnTo>
                    <a:pt x="1153" y="1951"/>
                  </a:lnTo>
                  <a:lnTo>
                    <a:pt x="1157" y="1954"/>
                  </a:lnTo>
                  <a:lnTo>
                    <a:pt x="1157" y="1951"/>
                  </a:lnTo>
                  <a:lnTo>
                    <a:pt x="1158" y="1944"/>
                  </a:lnTo>
                  <a:lnTo>
                    <a:pt x="1160" y="1948"/>
                  </a:lnTo>
                  <a:lnTo>
                    <a:pt x="1161" y="1951"/>
                  </a:lnTo>
                  <a:lnTo>
                    <a:pt x="1163" y="1951"/>
                  </a:lnTo>
                  <a:lnTo>
                    <a:pt x="1163" y="1944"/>
                  </a:lnTo>
                  <a:lnTo>
                    <a:pt x="1164" y="1940"/>
                  </a:lnTo>
                  <a:lnTo>
                    <a:pt x="1165" y="1937"/>
                  </a:lnTo>
                  <a:lnTo>
                    <a:pt x="1185" y="1933"/>
                  </a:lnTo>
                  <a:lnTo>
                    <a:pt x="1191" y="1934"/>
                  </a:lnTo>
                  <a:lnTo>
                    <a:pt x="1219" y="1947"/>
                  </a:lnTo>
                  <a:lnTo>
                    <a:pt x="1224" y="1944"/>
                  </a:lnTo>
                  <a:lnTo>
                    <a:pt x="1227" y="1947"/>
                  </a:lnTo>
                  <a:lnTo>
                    <a:pt x="1228" y="1952"/>
                  </a:lnTo>
                  <a:lnTo>
                    <a:pt x="1228" y="1966"/>
                  </a:lnTo>
                  <a:lnTo>
                    <a:pt x="1235" y="1959"/>
                  </a:lnTo>
                  <a:lnTo>
                    <a:pt x="1240" y="1955"/>
                  </a:lnTo>
                  <a:lnTo>
                    <a:pt x="1242" y="1948"/>
                  </a:lnTo>
                  <a:lnTo>
                    <a:pt x="1245" y="1945"/>
                  </a:lnTo>
                  <a:lnTo>
                    <a:pt x="1248" y="1942"/>
                  </a:lnTo>
                  <a:lnTo>
                    <a:pt x="1251" y="1940"/>
                  </a:lnTo>
                  <a:lnTo>
                    <a:pt x="1249" y="1940"/>
                  </a:lnTo>
                  <a:lnTo>
                    <a:pt x="1249" y="1938"/>
                  </a:lnTo>
                  <a:lnTo>
                    <a:pt x="1248" y="1938"/>
                  </a:lnTo>
                  <a:lnTo>
                    <a:pt x="1248" y="1940"/>
                  </a:lnTo>
                  <a:lnTo>
                    <a:pt x="1245" y="1940"/>
                  </a:lnTo>
                  <a:lnTo>
                    <a:pt x="1249" y="1933"/>
                  </a:lnTo>
                  <a:lnTo>
                    <a:pt x="1256" y="1927"/>
                  </a:lnTo>
                  <a:lnTo>
                    <a:pt x="1259" y="1923"/>
                  </a:lnTo>
                  <a:lnTo>
                    <a:pt x="1252" y="1920"/>
                  </a:lnTo>
                  <a:lnTo>
                    <a:pt x="1255" y="1916"/>
                  </a:lnTo>
                  <a:lnTo>
                    <a:pt x="1251" y="1913"/>
                  </a:lnTo>
                  <a:lnTo>
                    <a:pt x="1248" y="1909"/>
                  </a:lnTo>
                  <a:lnTo>
                    <a:pt x="1248" y="1903"/>
                  </a:lnTo>
                  <a:lnTo>
                    <a:pt x="1251" y="1897"/>
                  </a:lnTo>
                  <a:lnTo>
                    <a:pt x="1251" y="1895"/>
                  </a:lnTo>
                  <a:lnTo>
                    <a:pt x="1256" y="1886"/>
                  </a:lnTo>
                  <a:lnTo>
                    <a:pt x="1259" y="1875"/>
                  </a:lnTo>
                  <a:lnTo>
                    <a:pt x="1263" y="1869"/>
                  </a:lnTo>
                  <a:lnTo>
                    <a:pt x="1272" y="1862"/>
                  </a:lnTo>
                  <a:lnTo>
                    <a:pt x="1272" y="1860"/>
                  </a:lnTo>
                  <a:lnTo>
                    <a:pt x="1276" y="1847"/>
                  </a:lnTo>
                  <a:lnTo>
                    <a:pt x="1276" y="1841"/>
                  </a:lnTo>
                  <a:lnTo>
                    <a:pt x="1275" y="1843"/>
                  </a:lnTo>
                  <a:lnTo>
                    <a:pt x="1273" y="1839"/>
                  </a:lnTo>
                  <a:lnTo>
                    <a:pt x="1270" y="1837"/>
                  </a:lnTo>
                  <a:lnTo>
                    <a:pt x="1269" y="1833"/>
                  </a:lnTo>
                  <a:lnTo>
                    <a:pt x="1269" y="1827"/>
                  </a:lnTo>
                  <a:lnTo>
                    <a:pt x="1269" y="1823"/>
                  </a:lnTo>
                  <a:lnTo>
                    <a:pt x="1270" y="1819"/>
                  </a:lnTo>
                  <a:lnTo>
                    <a:pt x="1272" y="1816"/>
                  </a:lnTo>
                  <a:lnTo>
                    <a:pt x="1275" y="1815"/>
                  </a:lnTo>
                  <a:lnTo>
                    <a:pt x="1275" y="1812"/>
                  </a:lnTo>
                  <a:lnTo>
                    <a:pt x="1272" y="1808"/>
                  </a:lnTo>
                  <a:lnTo>
                    <a:pt x="1270" y="1802"/>
                  </a:lnTo>
                  <a:lnTo>
                    <a:pt x="1272" y="1791"/>
                  </a:lnTo>
                  <a:lnTo>
                    <a:pt x="1272" y="1781"/>
                  </a:lnTo>
                  <a:lnTo>
                    <a:pt x="1273" y="1778"/>
                  </a:lnTo>
                  <a:lnTo>
                    <a:pt x="1277" y="1773"/>
                  </a:lnTo>
                  <a:lnTo>
                    <a:pt x="1280" y="1763"/>
                  </a:lnTo>
                  <a:lnTo>
                    <a:pt x="1287" y="1756"/>
                  </a:lnTo>
                  <a:lnTo>
                    <a:pt x="1303" y="1746"/>
                  </a:lnTo>
                  <a:lnTo>
                    <a:pt x="1312" y="1754"/>
                  </a:lnTo>
                  <a:lnTo>
                    <a:pt x="1318" y="1757"/>
                  </a:lnTo>
                  <a:lnTo>
                    <a:pt x="1326" y="1759"/>
                  </a:lnTo>
                  <a:lnTo>
                    <a:pt x="1368" y="1757"/>
                  </a:lnTo>
                  <a:lnTo>
                    <a:pt x="1472" y="1773"/>
                  </a:lnTo>
                  <a:lnTo>
                    <a:pt x="1482" y="1778"/>
                  </a:lnTo>
                  <a:lnTo>
                    <a:pt x="1482" y="1785"/>
                  </a:lnTo>
                  <a:lnTo>
                    <a:pt x="1489" y="1787"/>
                  </a:lnTo>
                  <a:lnTo>
                    <a:pt x="1538" y="1809"/>
                  </a:lnTo>
                  <a:lnTo>
                    <a:pt x="1542" y="1813"/>
                  </a:lnTo>
                  <a:lnTo>
                    <a:pt x="1546" y="1816"/>
                  </a:lnTo>
                  <a:lnTo>
                    <a:pt x="1566" y="1826"/>
                  </a:lnTo>
                  <a:lnTo>
                    <a:pt x="1572" y="1826"/>
                  </a:lnTo>
                  <a:lnTo>
                    <a:pt x="1574" y="1826"/>
                  </a:lnTo>
                  <a:lnTo>
                    <a:pt x="1579" y="1829"/>
                  </a:lnTo>
                  <a:lnTo>
                    <a:pt x="1583" y="1836"/>
                  </a:lnTo>
                  <a:lnTo>
                    <a:pt x="1593" y="1840"/>
                  </a:lnTo>
                  <a:lnTo>
                    <a:pt x="1595" y="1843"/>
                  </a:lnTo>
                  <a:lnTo>
                    <a:pt x="1600" y="1841"/>
                  </a:lnTo>
                  <a:lnTo>
                    <a:pt x="1608" y="1843"/>
                  </a:lnTo>
                  <a:lnTo>
                    <a:pt x="1614" y="1846"/>
                  </a:lnTo>
                  <a:lnTo>
                    <a:pt x="1616" y="1848"/>
                  </a:lnTo>
                  <a:lnTo>
                    <a:pt x="1619" y="1851"/>
                  </a:lnTo>
                  <a:lnTo>
                    <a:pt x="1625" y="1853"/>
                  </a:lnTo>
                  <a:lnTo>
                    <a:pt x="1635" y="1853"/>
                  </a:lnTo>
                  <a:lnTo>
                    <a:pt x="1636" y="1853"/>
                  </a:lnTo>
                  <a:lnTo>
                    <a:pt x="1637" y="1854"/>
                  </a:lnTo>
                  <a:lnTo>
                    <a:pt x="1640" y="1855"/>
                  </a:lnTo>
                  <a:lnTo>
                    <a:pt x="1643" y="1857"/>
                  </a:lnTo>
                  <a:lnTo>
                    <a:pt x="1646" y="1857"/>
                  </a:lnTo>
                  <a:lnTo>
                    <a:pt x="1649" y="1857"/>
                  </a:lnTo>
                  <a:lnTo>
                    <a:pt x="1650" y="1858"/>
                  </a:lnTo>
                  <a:lnTo>
                    <a:pt x="1665" y="1874"/>
                  </a:lnTo>
                  <a:lnTo>
                    <a:pt x="1670" y="1876"/>
                  </a:lnTo>
                  <a:lnTo>
                    <a:pt x="1672" y="1882"/>
                  </a:lnTo>
                  <a:lnTo>
                    <a:pt x="1678" y="1892"/>
                  </a:lnTo>
                  <a:lnTo>
                    <a:pt x="1678" y="1892"/>
                  </a:lnTo>
                  <a:lnTo>
                    <a:pt x="1682" y="1893"/>
                  </a:lnTo>
                  <a:lnTo>
                    <a:pt x="1682" y="1895"/>
                  </a:lnTo>
                  <a:lnTo>
                    <a:pt x="1685" y="1899"/>
                  </a:lnTo>
                  <a:lnTo>
                    <a:pt x="1688" y="1903"/>
                  </a:lnTo>
                  <a:lnTo>
                    <a:pt x="1689" y="1906"/>
                  </a:lnTo>
                  <a:lnTo>
                    <a:pt x="1689" y="1909"/>
                  </a:lnTo>
                  <a:lnTo>
                    <a:pt x="1694" y="1917"/>
                  </a:lnTo>
                  <a:lnTo>
                    <a:pt x="1709" y="1931"/>
                  </a:lnTo>
                  <a:lnTo>
                    <a:pt x="1715" y="1940"/>
                  </a:lnTo>
                  <a:lnTo>
                    <a:pt x="1716" y="1942"/>
                  </a:lnTo>
                  <a:lnTo>
                    <a:pt x="1716" y="1952"/>
                  </a:lnTo>
                  <a:lnTo>
                    <a:pt x="1717" y="1954"/>
                  </a:lnTo>
                  <a:lnTo>
                    <a:pt x="1723" y="1956"/>
                  </a:lnTo>
                  <a:lnTo>
                    <a:pt x="1724" y="1959"/>
                  </a:lnTo>
                  <a:lnTo>
                    <a:pt x="1726" y="1959"/>
                  </a:lnTo>
                  <a:lnTo>
                    <a:pt x="1738" y="1975"/>
                  </a:lnTo>
                  <a:lnTo>
                    <a:pt x="1743" y="1977"/>
                  </a:lnTo>
                  <a:lnTo>
                    <a:pt x="1747" y="1979"/>
                  </a:lnTo>
                  <a:lnTo>
                    <a:pt x="1752" y="1982"/>
                  </a:lnTo>
                  <a:lnTo>
                    <a:pt x="1754" y="1984"/>
                  </a:lnTo>
                  <a:lnTo>
                    <a:pt x="1757" y="1987"/>
                  </a:lnTo>
                  <a:lnTo>
                    <a:pt x="1776" y="1998"/>
                  </a:lnTo>
                  <a:lnTo>
                    <a:pt x="1780" y="2000"/>
                  </a:lnTo>
                  <a:lnTo>
                    <a:pt x="1790" y="2001"/>
                  </a:lnTo>
                  <a:lnTo>
                    <a:pt x="1792" y="2003"/>
                  </a:lnTo>
                  <a:lnTo>
                    <a:pt x="1807" y="2012"/>
                  </a:lnTo>
                  <a:lnTo>
                    <a:pt x="1817" y="2017"/>
                  </a:lnTo>
                  <a:lnTo>
                    <a:pt x="1841" y="2022"/>
                  </a:lnTo>
                  <a:lnTo>
                    <a:pt x="1852" y="2024"/>
                  </a:lnTo>
                  <a:lnTo>
                    <a:pt x="1866" y="2012"/>
                  </a:lnTo>
                  <a:lnTo>
                    <a:pt x="1867" y="2010"/>
                  </a:lnTo>
                  <a:lnTo>
                    <a:pt x="1870" y="2008"/>
                  </a:lnTo>
                  <a:lnTo>
                    <a:pt x="1887" y="1998"/>
                  </a:lnTo>
                  <a:lnTo>
                    <a:pt x="1892" y="1998"/>
                  </a:lnTo>
                  <a:lnTo>
                    <a:pt x="1909" y="2004"/>
                  </a:lnTo>
                  <a:lnTo>
                    <a:pt x="1918" y="2003"/>
                  </a:lnTo>
                  <a:lnTo>
                    <a:pt x="1920" y="2004"/>
                  </a:lnTo>
                  <a:lnTo>
                    <a:pt x="1923" y="2004"/>
                  </a:lnTo>
                  <a:lnTo>
                    <a:pt x="1925" y="2005"/>
                  </a:lnTo>
                  <a:lnTo>
                    <a:pt x="1925" y="2005"/>
                  </a:lnTo>
                  <a:lnTo>
                    <a:pt x="1927" y="2004"/>
                  </a:lnTo>
                  <a:lnTo>
                    <a:pt x="1932" y="1998"/>
                  </a:lnTo>
                  <a:lnTo>
                    <a:pt x="1934" y="1994"/>
                  </a:lnTo>
                  <a:lnTo>
                    <a:pt x="1937" y="1990"/>
                  </a:lnTo>
                  <a:lnTo>
                    <a:pt x="1943" y="1989"/>
                  </a:lnTo>
                  <a:lnTo>
                    <a:pt x="1946" y="1989"/>
                  </a:lnTo>
                  <a:lnTo>
                    <a:pt x="1951" y="1991"/>
                  </a:lnTo>
                  <a:lnTo>
                    <a:pt x="1954" y="1993"/>
                  </a:lnTo>
                  <a:lnTo>
                    <a:pt x="1957" y="1993"/>
                  </a:lnTo>
                  <a:lnTo>
                    <a:pt x="1965" y="1990"/>
                  </a:lnTo>
                  <a:lnTo>
                    <a:pt x="1977" y="1990"/>
                  </a:lnTo>
                  <a:lnTo>
                    <a:pt x="1982" y="1990"/>
                  </a:lnTo>
                  <a:lnTo>
                    <a:pt x="1988" y="1984"/>
                  </a:lnTo>
                  <a:lnTo>
                    <a:pt x="1993" y="1984"/>
                  </a:lnTo>
                  <a:lnTo>
                    <a:pt x="2003" y="1989"/>
                  </a:lnTo>
                  <a:lnTo>
                    <a:pt x="2006" y="1987"/>
                  </a:lnTo>
                  <a:lnTo>
                    <a:pt x="2016" y="1983"/>
                  </a:lnTo>
                  <a:lnTo>
                    <a:pt x="2021" y="1982"/>
                  </a:lnTo>
                  <a:lnTo>
                    <a:pt x="2027" y="1982"/>
                  </a:lnTo>
                  <a:lnTo>
                    <a:pt x="2038" y="1984"/>
                  </a:lnTo>
                  <a:lnTo>
                    <a:pt x="2044" y="1986"/>
                  </a:lnTo>
                  <a:lnTo>
                    <a:pt x="2044" y="1989"/>
                  </a:lnTo>
                  <a:lnTo>
                    <a:pt x="2040" y="1990"/>
                  </a:lnTo>
                  <a:lnTo>
                    <a:pt x="2045" y="1991"/>
                  </a:lnTo>
                  <a:lnTo>
                    <a:pt x="2051" y="1986"/>
                  </a:lnTo>
                  <a:lnTo>
                    <a:pt x="2058" y="1977"/>
                  </a:lnTo>
                  <a:lnTo>
                    <a:pt x="2063" y="1973"/>
                  </a:lnTo>
                  <a:lnTo>
                    <a:pt x="2068" y="1972"/>
                  </a:lnTo>
                  <a:lnTo>
                    <a:pt x="2070" y="1970"/>
                  </a:lnTo>
                  <a:lnTo>
                    <a:pt x="2073" y="1972"/>
                  </a:lnTo>
                  <a:lnTo>
                    <a:pt x="2073" y="1976"/>
                  </a:lnTo>
                  <a:lnTo>
                    <a:pt x="2080" y="1986"/>
                  </a:lnTo>
                  <a:lnTo>
                    <a:pt x="2082" y="1989"/>
                  </a:lnTo>
                  <a:lnTo>
                    <a:pt x="2083" y="1986"/>
                  </a:lnTo>
                  <a:lnTo>
                    <a:pt x="2084" y="1977"/>
                  </a:lnTo>
                  <a:lnTo>
                    <a:pt x="2086" y="1973"/>
                  </a:lnTo>
                  <a:lnTo>
                    <a:pt x="2093" y="1965"/>
                  </a:lnTo>
                  <a:lnTo>
                    <a:pt x="2096" y="1963"/>
                  </a:lnTo>
                  <a:lnTo>
                    <a:pt x="2104" y="1961"/>
                  </a:lnTo>
                  <a:lnTo>
                    <a:pt x="2107" y="1959"/>
                  </a:lnTo>
                  <a:lnTo>
                    <a:pt x="2110" y="1958"/>
                  </a:lnTo>
                  <a:lnTo>
                    <a:pt x="2114" y="1952"/>
                  </a:lnTo>
                  <a:lnTo>
                    <a:pt x="2117" y="1949"/>
                  </a:lnTo>
                  <a:lnTo>
                    <a:pt x="2115" y="1948"/>
                  </a:lnTo>
                  <a:lnTo>
                    <a:pt x="2115" y="1947"/>
                  </a:lnTo>
                  <a:lnTo>
                    <a:pt x="2112" y="1947"/>
                  </a:lnTo>
                  <a:lnTo>
                    <a:pt x="2117" y="1945"/>
                  </a:lnTo>
                  <a:lnTo>
                    <a:pt x="2119" y="1942"/>
                  </a:lnTo>
                  <a:lnTo>
                    <a:pt x="2125" y="1934"/>
                  </a:lnTo>
                  <a:lnTo>
                    <a:pt x="2128" y="1931"/>
                  </a:lnTo>
                  <a:lnTo>
                    <a:pt x="2132" y="1933"/>
                  </a:lnTo>
                  <a:lnTo>
                    <a:pt x="2135" y="1934"/>
                  </a:lnTo>
                  <a:lnTo>
                    <a:pt x="2139" y="1935"/>
                  </a:lnTo>
                  <a:lnTo>
                    <a:pt x="2143" y="1940"/>
                  </a:lnTo>
                  <a:lnTo>
                    <a:pt x="2147" y="1947"/>
                  </a:lnTo>
                  <a:lnTo>
                    <a:pt x="2149" y="1956"/>
                  </a:lnTo>
                  <a:lnTo>
                    <a:pt x="2146" y="1962"/>
                  </a:lnTo>
                  <a:lnTo>
                    <a:pt x="2146" y="1963"/>
                  </a:lnTo>
                  <a:lnTo>
                    <a:pt x="2152" y="1963"/>
                  </a:lnTo>
                  <a:lnTo>
                    <a:pt x="2153" y="1962"/>
                  </a:lnTo>
                  <a:lnTo>
                    <a:pt x="2153" y="1958"/>
                  </a:lnTo>
                  <a:lnTo>
                    <a:pt x="2153" y="1954"/>
                  </a:lnTo>
                  <a:lnTo>
                    <a:pt x="2156" y="1949"/>
                  </a:lnTo>
                  <a:lnTo>
                    <a:pt x="2160" y="1942"/>
                  </a:lnTo>
                  <a:lnTo>
                    <a:pt x="2161" y="1941"/>
                  </a:lnTo>
                  <a:lnTo>
                    <a:pt x="2160" y="1941"/>
                  </a:lnTo>
                  <a:lnTo>
                    <a:pt x="2159" y="1942"/>
                  </a:lnTo>
                  <a:lnTo>
                    <a:pt x="2161" y="1935"/>
                  </a:lnTo>
                  <a:lnTo>
                    <a:pt x="2168" y="1933"/>
                  </a:lnTo>
                  <a:lnTo>
                    <a:pt x="2177" y="1931"/>
                  </a:lnTo>
                  <a:lnTo>
                    <a:pt x="2182" y="1927"/>
                  </a:lnTo>
                  <a:lnTo>
                    <a:pt x="2182" y="1918"/>
                  </a:lnTo>
                  <a:lnTo>
                    <a:pt x="2181" y="1907"/>
                  </a:lnTo>
                  <a:lnTo>
                    <a:pt x="2182" y="1899"/>
                  </a:lnTo>
                  <a:lnTo>
                    <a:pt x="2191" y="1895"/>
                  </a:lnTo>
                  <a:lnTo>
                    <a:pt x="2201" y="1885"/>
                  </a:lnTo>
                  <a:lnTo>
                    <a:pt x="2205" y="1882"/>
                  </a:lnTo>
                  <a:lnTo>
                    <a:pt x="2208" y="1881"/>
                  </a:lnTo>
                  <a:lnTo>
                    <a:pt x="2209" y="1876"/>
                  </a:lnTo>
                  <a:lnTo>
                    <a:pt x="2210" y="1872"/>
                  </a:lnTo>
                  <a:lnTo>
                    <a:pt x="2233" y="1844"/>
                  </a:lnTo>
                  <a:lnTo>
                    <a:pt x="2241" y="1837"/>
                  </a:lnTo>
                  <a:lnTo>
                    <a:pt x="2269" y="1819"/>
                  </a:lnTo>
                  <a:lnTo>
                    <a:pt x="2292" y="1799"/>
                  </a:lnTo>
                  <a:lnTo>
                    <a:pt x="2300" y="1794"/>
                  </a:lnTo>
                  <a:lnTo>
                    <a:pt x="2302" y="1794"/>
                  </a:lnTo>
                  <a:lnTo>
                    <a:pt x="2304" y="1787"/>
                  </a:lnTo>
                  <a:lnTo>
                    <a:pt x="2306" y="1785"/>
                  </a:lnTo>
                  <a:lnTo>
                    <a:pt x="2314" y="1781"/>
                  </a:lnTo>
                  <a:lnTo>
                    <a:pt x="2317" y="1780"/>
                  </a:lnTo>
                  <a:lnTo>
                    <a:pt x="2324" y="1778"/>
                  </a:lnTo>
                  <a:lnTo>
                    <a:pt x="2341" y="1771"/>
                  </a:lnTo>
                  <a:lnTo>
                    <a:pt x="2352" y="1768"/>
                  </a:lnTo>
                  <a:lnTo>
                    <a:pt x="2360" y="1773"/>
                  </a:lnTo>
                  <a:lnTo>
                    <a:pt x="2362" y="1770"/>
                  </a:lnTo>
                  <a:lnTo>
                    <a:pt x="2383" y="1781"/>
                  </a:lnTo>
                  <a:lnTo>
                    <a:pt x="2394" y="1792"/>
                  </a:lnTo>
                  <a:lnTo>
                    <a:pt x="2397" y="1794"/>
                  </a:lnTo>
                  <a:lnTo>
                    <a:pt x="2395" y="1799"/>
                  </a:lnTo>
                  <a:lnTo>
                    <a:pt x="2395" y="1801"/>
                  </a:lnTo>
                  <a:lnTo>
                    <a:pt x="2398" y="1799"/>
                  </a:lnTo>
                  <a:lnTo>
                    <a:pt x="2402" y="1798"/>
                  </a:lnTo>
                  <a:lnTo>
                    <a:pt x="2404" y="1798"/>
                  </a:lnTo>
                  <a:lnTo>
                    <a:pt x="2407" y="1798"/>
                  </a:lnTo>
                  <a:lnTo>
                    <a:pt x="2411" y="1799"/>
                  </a:lnTo>
                  <a:lnTo>
                    <a:pt x="2416" y="1801"/>
                  </a:lnTo>
                  <a:lnTo>
                    <a:pt x="2425" y="1806"/>
                  </a:lnTo>
                  <a:lnTo>
                    <a:pt x="2432" y="1809"/>
                  </a:lnTo>
                  <a:lnTo>
                    <a:pt x="2498" y="1848"/>
                  </a:lnTo>
                  <a:lnTo>
                    <a:pt x="2500" y="1850"/>
                  </a:lnTo>
                  <a:lnTo>
                    <a:pt x="2505" y="1851"/>
                  </a:lnTo>
                  <a:lnTo>
                    <a:pt x="2507" y="1857"/>
                  </a:lnTo>
                  <a:lnTo>
                    <a:pt x="2510" y="1858"/>
                  </a:lnTo>
                  <a:lnTo>
                    <a:pt x="2512" y="1857"/>
                  </a:lnTo>
                  <a:lnTo>
                    <a:pt x="2519" y="1853"/>
                  </a:lnTo>
                  <a:lnTo>
                    <a:pt x="2523" y="1850"/>
                  </a:lnTo>
                  <a:lnTo>
                    <a:pt x="2526" y="1848"/>
                  </a:lnTo>
                  <a:lnTo>
                    <a:pt x="2527" y="1846"/>
                  </a:lnTo>
                  <a:lnTo>
                    <a:pt x="2528" y="1844"/>
                  </a:lnTo>
                  <a:lnTo>
                    <a:pt x="2534" y="1841"/>
                  </a:lnTo>
                  <a:lnTo>
                    <a:pt x="2537" y="1841"/>
                  </a:lnTo>
                  <a:lnTo>
                    <a:pt x="2548" y="1843"/>
                  </a:lnTo>
                  <a:lnTo>
                    <a:pt x="2559" y="1846"/>
                  </a:lnTo>
                  <a:lnTo>
                    <a:pt x="2550" y="1841"/>
                  </a:lnTo>
                  <a:lnTo>
                    <a:pt x="2548" y="1840"/>
                  </a:lnTo>
                  <a:lnTo>
                    <a:pt x="2545" y="1840"/>
                  </a:lnTo>
                  <a:lnTo>
                    <a:pt x="2545" y="1837"/>
                  </a:lnTo>
                  <a:lnTo>
                    <a:pt x="2548" y="1836"/>
                  </a:lnTo>
                  <a:lnTo>
                    <a:pt x="2552" y="1834"/>
                  </a:lnTo>
                  <a:lnTo>
                    <a:pt x="2554" y="1836"/>
                  </a:lnTo>
                  <a:lnTo>
                    <a:pt x="2562" y="1843"/>
                  </a:lnTo>
                  <a:lnTo>
                    <a:pt x="2565" y="1844"/>
                  </a:lnTo>
                  <a:lnTo>
                    <a:pt x="2573" y="1843"/>
                  </a:lnTo>
                  <a:lnTo>
                    <a:pt x="2576" y="1843"/>
                  </a:lnTo>
                  <a:lnTo>
                    <a:pt x="2580" y="1840"/>
                  </a:lnTo>
                  <a:lnTo>
                    <a:pt x="2583" y="1839"/>
                  </a:lnTo>
                  <a:lnTo>
                    <a:pt x="2585" y="1837"/>
                  </a:lnTo>
                  <a:lnTo>
                    <a:pt x="2585" y="1834"/>
                  </a:lnTo>
                  <a:lnTo>
                    <a:pt x="2585" y="1830"/>
                  </a:lnTo>
                  <a:lnTo>
                    <a:pt x="2586" y="1826"/>
                  </a:lnTo>
                  <a:lnTo>
                    <a:pt x="2587" y="1825"/>
                  </a:lnTo>
                  <a:lnTo>
                    <a:pt x="2590" y="1818"/>
                  </a:lnTo>
                  <a:lnTo>
                    <a:pt x="2592" y="1815"/>
                  </a:lnTo>
                  <a:lnTo>
                    <a:pt x="2601" y="1805"/>
                  </a:lnTo>
                  <a:lnTo>
                    <a:pt x="2597" y="1806"/>
                  </a:lnTo>
                  <a:lnTo>
                    <a:pt x="2594" y="1809"/>
                  </a:lnTo>
                  <a:lnTo>
                    <a:pt x="2582" y="1822"/>
                  </a:lnTo>
                  <a:lnTo>
                    <a:pt x="2579" y="1825"/>
                  </a:lnTo>
                  <a:lnTo>
                    <a:pt x="2579" y="1820"/>
                  </a:lnTo>
                  <a:lnTo>
                    <a:pt x="2583" y="1813"/>
                  </a:lnTo>
                  <a:lnTo>
                    <a:pt x="2590" y="1808"/>
                  </a:lnTo>
                  <a:lnTo>
                    <a:pt x="2606" y="1801"/>
                  </a:lnTo>
                  <a:lnTo>
                    <a:pt x="2601" y="1799"/>
                  </a:lnTo>
                  <a:lnTo>
                    <a:pt x="2599" y="1801"/>
                  </a:lnTo>
                  <a:lnTo>
                    <a:pt x="2596" y="1802"/>
                  </a:lnTo>
                  <a:lnTo>
                    <a:pt x="2593" y="1804"/>
                  </a:lnTo>
                  <a:lnTo>
                    <a:pt x="2592" y="1802"/>
                  </a:lnTo>
                  <a:lnTo>
                    <a:pt x="2590" y="1798"/>
                  </a:lnTo>
                  <a:lnTo>
                    <a:pt x="2589" y="1796"/>
                  </a:lnTo>
                  <a:lnTo>
                    <a:pt x="2586" y="1799"/>
                  </a:lnTo>
                  <a:lnTo>
                    <a:pt x="2587" y="1801"/>
                  </a:lnTo>
                  <a:lnTo>
                    <a:pt x="2587" y="1804"/>
                  </a:lnTo>
                  <a:lnTo>
                    <a:pt x="2587" y="1805"/>
                  </a:lnTo>
                  <a:lnTo>
                    <a:pt x="2586" y="1808"/>
                  </a:lnTo>
                  <a:lnTo>
                    <a:pt x="2585" y="1806"/>
                  </a:lnTo>
                  <a:lnTo>
                    <a:pt x="2585" y="1805"/>
                  </a:lnTo>
                  <a:lnTo>
                    <a:pt x="2583" y="1804"/>
                  </a:lnTo>
                  <a:lnTo>
                    <a:pt x="2582" y="1804"/>
                  </a:lnTo>
                  <a:lnTo>
                    <a:pt x="2580" y="1809"/>
                  </a:lnTo>
                  <a:lnTo>
                    <a:pt x="2575" y="1806"/>
                  </a:lnTo>
                  <a:lnTo>
                    <a:pt x="2572" y="1812"/>
                  </a:lnTo>
                  <a:lnTo>
                    <a:pt x="2569" y="1808"/>
                  </a:lnTo>
                  <a:lnTo>
                    <a:pt x="2572" y="1804"/>
                  </a:lnTo>
                  <a:lnTo>
                    <a:pt x="2576" y="1799"/>
                  </a:lnTo>
                  <a:lnTo>
                    <a:pt x="2579" y="1794"/>
                  </a:lnTo>
                  <a:lnTo>
                    <a:pt x="2580" y="1796"/>
                  </a:lnTo>
                  <a:lnTo>
                    <a:pt x="2582" y="1796"/>
                  </a:lnTo>
                  <a:lnTo>
                    <a:pt x="2582" y="1799"/>
                  </a:lnTo>
                  <a:lnTo>
                    <a:pt x="2580" y="1801"/>
                  </a:lnTo>
                  <a:lnTo>
                    <a:pt x="2583" y="1799"/>
                  </a:lnTo>
                  <a:lnTo>
                    <a:pt x="2586" y="1794"/>
                  </a:lnTo>
                  <a:lnTo>
                    <a:pt x="2589" y="1789"/>
                  </a:lnTo>
                  <a:lnTo>
                    <a:pt x="2599" y="1787"/>
                  </a:lnTo>
                  <a:lnTo>
                    <a:pt x="2620" y="1785"/>
                  </a:lnTo>
                  <a:lnTo>
                    <a:pt x="2629" y="1782"/>
                  </a:lnTo>
                  <a:lnTo>
                    <a:pt x="2634" y="1780"/>
                  </a:lnTo>
                  <a:lnTo>
                    <a:pt x="2642" y="1770"/>
                  </a:lnTo>
                  <a:lnTo>
                    <a:pt x="2645" y="1768"/>
                  </a:lnTo>
                  <a:lnTo>
                    <a:pt x="2649" y="1767"/>
                  </a:lnTo>
                  <a:lnTo>
                    <a:pt x="2653" y="1764"/>
                  </a:lnTo>
                  <a:lnTo>
                    <a:pt x="2667" y="1746"/>
                  </a:lnTo>
                  <a:lnTo>
                    <a:pt x="2677" y="1738"/>
                  </a:lnTo>
                  <a:lnTo>
                    <a:pt x="2685" y="1735"/>
                  </a:lnTo>
                  <a:lnTo>
                    <a:pt x="2695" y="1738"/>
                  </a:lnTo>
                  <a:lnTo>
                    <a:pt x="2705" y="1743"/>
                  </a:lnTo>
                  <a:lnTo>
                    <a:pt x="2713" y="1753"/>
                  </a:lnTo>
                  <a:lnTo>
                    <a:pt x="2729" y="1774"/>
                  </a:lnTo>
                  <a:lnTo>
                    <a:pt x="2732" y="1780"/>
                  </a:lnTo>
                  <a:lnTo>
                    <a:pt x="2733" y="1785"/>
                  </a:lnTo>
                  <a:lnTo>
                    <a:pt x="2733" y="1805"/>
                  </a:lnTo>
                  <a:lnTo>
                    <a:pt x="2733" y="1808"/>
                  </a:lnTo>
                  <a:lnTo>
                    <a:pt x="2734" y="1811"/>
                  </a:lnTo>
                  <a:lnTo>
                    <a:pt x="2736" y="1813"/>
                  </a:lnTo>
                  <a:lnTo>
                    <a:pt x="2736" y="1818"/>
                  </a:lnTo>
                  <a:lnTo>
                    <a:pt x="2736" y="1820"/>
                  </a:lnTo>
                  <a:lnTo>
                    <a:pt x="2734" y="1826"/>
                  </a:lnTo>
                  <a:lnTo>
                    <a:pt x="2733" y="1833"/>
                  </a:lnTo>
                  <a:lnTo>
                    <a:pt x="2729" y="1839"/>
                  </a:lnTo>
                  <a:lnTo>
                    <a:pt x="2726" y="1841"/>
                  </a:lnTo>
                  <a:lnTo>
                    <a:pt x="2723" y="1841"/>
                  </a:lnTo>
                  <a:lnTo>
                    <a:pt x="2695" y="1860"/>
                  </a:lnTo>
                  <a:lnTo>
                    <a:pt x="2692" y="1860"/>
                  </a:lnTo>
                  <a:lnTo>
                    <a:pt x="2690" y="1862"/>
                  </a:lnTo>
                  <a:lnTo>
                    <a:pt x="2678" y="1878"/>
                  </a:lnTo>
                  <a:lnTo>
                    <a:pt x="2676" y="1879"/>
                  </a:lnTo>
                  <a:lnTo>
                    <a:pt x="2666" y="1883"/>
                  </a:lnTo>
                  <a:lnTo>
                    <a:pt x="2663" y="1885"/>
                  </a:lnTo>
                  <a:lnTo>
                    <a:pt x="2663" y="1886"/>
                  </a:lnTo>
                  <a:lnTo>
                    <a:pt x="2659" y="1889"/>
                  </a:lnTo>
                  <a:lnTo>
                    <a:pt x="2657" y="1895"/>
                  </a:lnTo>
                  <a:lnTo>
                    <a:pt x="2656" y="1897"/>
                  </a:lnTo>
                  <a:lnTo>
                    <a:pt x="2655" y="1900"/>
                  </a:lnTo>
                  <a:lnTo>
                    <a:pt x="2650" y="1903"/>
                  </a:lnTo>
                  <a:lnTo>
                    <a:pt x="2648" y="1904"/>
                  </a:lnTo>
                  <a:lnTo>
                    <a:pt x="2645" y="1913"/>
                  </a:lnTo>
                  <a:lnTo>
                    <a:pt x="2643" y="1913"/>
                  </a:lnTo>
                  <a:lnTo>
                    <a:pt x="2641" y="1914"/>
                  </a:lnTo>
                  <a:lnTo>
                    <a:pt x="2638" y="1914"/>
                  </a:lnTo>
                  <a:lnTo>
                    <a:pt x="2635" y="1916"/>
                  </a:lnTo>
                  <a:lnTo>
                    <a:pt x="2632" y="1918"/>
                  </a:lnTo>
                  <a:lnTo>
                    <a:pt x="2625" y="1930"/>
                  </a:lnTo>
                  <a:lnTo>
                    <a:pt x="2625" y="1934"/>
                  </a:lnTo>
                  <a:lnTo>
                    <a:pt x="2628" y="1942"/>
                  </a:lnTo>
                  <a:lnTo>
                    <a:pt x="2631" y="1945"/>
                  </a:lnTo>
                  <a:lnTo>
                    <a:pt x="2635" y="1949"/>
                  </a:lnTo>
                  <a:lnTo>
                    <a:pt x="2639" y="1954"/>
                  </a:lnTo>
                  <a:lnTo>
                    <a:pt x="2642" y="1963"/>
                  </a:lnTo>
                  <a:lnTo>
                    <a:pt x="2645" y="1969"/>
                  </a:lnTo>
                  <a:lnTo>
                    <a:pt x="2649" y="1973"/>
                  </a:lnTo>
                  <a:lnTo>
                    <a:pt x="2667" y="2004"/>
                  </a:lnTo>
                  <a:lnTo>
                    <a:pt x="2674" y="2026"/>
                  </a:lnTo>
                  <a:lnTo>
                    <a:pt x="2674" y="2032"/>
                  </a:lnTo>
                  <a:lnTo>
                    <a:pt x="2671" y="2033"/>
                  </a:lnTo>
                  <a:lnTo>
                    <a:pt x="2660" y="2053"/>
                  </a:lnTo>
                  <a:lnTo>
                    <a:pt x="2657" y="2059"/>
                  </a:lnTo>
                  <a:lnTo>
                    <a:pt x="2657" y="2059"/>
                  </a:lnTo>
                  <a:lnTo>
                    <a:pt x="2660" y="2059"/>
                  </a:lnTo>
                  <a:lnTo>
                    <a:pt x="2664" y="2057"/>
                  </a:lnTo>
                  <a:lnTo>
                    <a:pt x="2670" y="2056"/>
                  </a:lnTo>
                  <a:lnTo>
                    <a:pt x="2676" y="2056"/>
                  </a:lnTo>
                  <a:lnTo>
                    <a:pt x="2678" y="2059"/>
                  </a:lnTo>
                  <a:lnTo>
                    <a:pt x="2678" y="2063"/>
                  </a:lnTo>
                  <a:lnTo>
                    <a:pt x="2678" y="2067"/>
                  </a:lnTo>
                  <a:lnTo>
                    <a:pt x="2678" y="2071"/>
                  </a:lnTo>
                  <a:lnTo>
                    <a:pt x="2681" y="2074"/>
                  </a:lnTo>
                  <a:lnTo>
                    <a:pt x="2685" y="2074"/>
                  </a:lnTo>
                  <a:lnTo>
                    <a:pt x="2694" y="2076"/>
                  </a:lnTo>
                  <a:lnTo>
                    <a:pt x="2701" y="2078"/>
                  </a:lnTo>
                  <a:lnTo>
                    <a:pt x="2716" y="2090"/>
                  </a:lnTo>
                  <a:lnTo>
                    <a:pt x="2720" y="2088"/>
                  </a:lnTo>
                  <a:lnTo>
                    <a:pt x="2722" y="2088"/>
                  </a:lnTo>
                  <a:lnTo>
                    <a:pt x="2725" y="2080"/>
                  </a:lnTo>
                  <a:lnTo>
                    <a:pt x="2726" y="2057"/>
                  </a:lnTo>
                  <a:lnTo>
                    <a:pt x="2732" y="2047"/>
                  </a:lnTo>
                  <a:lnTo>
                    <a:pt x="2740" y="2045"/>
                  </a:lnTo>
                  <a:lnTo>
                    <a:pt x="2746" y="2046"/>
                  </a:lnTo>
                  <a:lnTo>
                    <a:pt x="2750" y="2045"/>
                  </a:lnTo>
                  <a:lnTo>
                    <a:pt x="2753" y="2033"/>
                  </a:lnTo>
                  <a:lnTo>
                    <a:pt x="2753" y="2033"/>
                  </a:lnTo>
                  <a:lnTo>
                    <a:pt x="2753" y="2033"/>
                  </a:lnTo>
                  <a:lnTo>
                    <a:pt x="2757" y="2032"/>
                  </a:lnTo>
                  <a:lnTo>
                    <a:pt x="2768" y="2036"/>
                  </a:lnTo>
                  <a:lnTo>
                    <a:pt x="2774" y="2033"/>
                  </a:lnTo>
                  <a:lnTo>
                    <a:pt x="2772" y="2025"/>
                  </a:lnTo>
                  <a:lnTo>
                    <a:pt x="2774" y="1979"/>
                  </a:lnTo>
                  <a:lnTo>
                    <a:pt x="2774" y="1973"/>
                  </a:lnTo>
                  <a:lnTo>
                    <a:pt x="2775" y="1972"/>
                  </a:lnTo>
                  <a:lnTo>
                    <a:pt x="2778" y="1969"/>
                  </a:lnTo>
                  <a:lnTo>
                    <a:pt x="2778" y="1966"/>
                  </a:lnTo>
                  <a:lnTo>
                    <a:pt x="2774" y="1962"/>
                  </a:lnTo>
                  <a:lnTo>
                    <a:pt x="2776" y="1959"/>
                  </a:lnTo>
                  <a:lnTo>
                    <a:pt x="2781" y="1963"/>
                  </a:lnTo>
                  <a:lnTo>
                    <a:pt x="2783" y="1965"/>
                  </a:lnTo>
                  <a:lnTo>
                    <a:pt x="2788" y="1966"/>
                  </a:lnTo>
                  <a:lnTo>
                    <a:pt x="2795" y="1968"/>
                  </a:lnTo>
                  <a:lnTo>
                    <a:pt x="2796" y="1968"/>
                  </a:lnTo>
                  <a:lnTo>
                    <a:pt x="2797" y="1968"/>
                  </a:lnTo>
                  <a:lnTo>
                    <a:pt x="2799" y="1968"/>
                  </a:lnTo>
                  <a:lnTo>
                    <a:pt x="2800" y="1965"/>
                  </a:lnTo>
                  <a:lnTo>
                    <a:pt x="2802" y="1963"/>
                  </a:lnTo>
                  <a:lnTo>
                    <a:pt x="2802" y="1961"/>
                  </a:lnTo>
                  <a:lnTo>
                    <a:pt x="2804" y="1959"/>
                  </a:lnTo>
                  <a:lnTo>
                    <a:pt x="2810" y="1959"/>
                  </a:lnTo>
                  <a:lnTo>
                    <a:pt x="2830" y="1962"/>
                  </a:lnTo>
                  <a:lnTo>
                    <a:pt x="2834" y="1962"/>
                  </a:lnTo>
                  <a:lnTo>
                    <a:pt x="2852" y="1959"/>
                  </a:lnTo>
                  <a:lnTo>
                    <a:pt x="2854" y="1956"/>
                  </a:lnTo>
                  <a:lnTo>
                    <a:pt x="2854" y="1949"/>
                  </a:lnTo>
                  <a:lnTo>
                    <a:pt x="2854" y="1944"/>
                  </a:lnTo>
                  <a:lnTo>
                    <a:pt x="2851" y="1940"/>
                  </a:lnTo>
                  <a:lnTo>
                    <a:pt x="2848" y="1934"/>
                  </a:lnTo>
                  <a:lnTo>
                    <a:pt x="2848" y="1934"/>
                  </a:lnTo>
                  <a:lnTo>
                    <a:pt x="2845" y="1931"/>
                  </a:lnTo>
                  <a:lnTo>
                    <a:pt x="2841" y="1928"/>
                  </a:lnTo>
                  <a:lnTo>
                    <a:pt x="2833" y="1928"/>
                  </a:lnTo>
                  <a:lnTo>
                    <a:pt x="2830" y="1926"/>
                  </a:lnTo>
                  <a:lnTo>
                    <a:pt x="2831" y="1926"/>
                  </a:lnTo>
                  <a:lnTo>
                    <a:pt x="2833" y="1923"/>
                  </a:lnTo>
                  <a:lnTo>
                    <a:pt x="2834" y="1917"/>
                  </a:lnTo>
                  <a:lnTo>
                    <a:pt x="2834" y="1914"/>
                  </a:lnTo>
                  <a:lnTo>
                    <a:pt x="2834" y="1913"/>
                  </a:lnTo>
                  <a:lnTo>
                    <a:pt x="2834" y="1910"/>
                  </a:lnTo>
                  <a:lnTo>
                    <a:pt x="2833" y="1909"/>
                  </a:lnTo>
                  <a:lnTo>
                    <a:pt x="2831" y="1907"/>
                  </a:lnTo>
                  <a:lnTo>
                    <a:pt x="2827" y="1906"/>
                  </a:lnTo>
                  <a:lnTo>
                    <a:pt x="2826" y="1903"/>
                  </a:lnTo>
                  <a:lnTo>
                    <a:pt x="2824" y="1902"/>
                  </a:lnTo>
                  <a:lnTo>
                    <a:pt x="2819" y="1883"/>
                  </a:lnTo>
                  <a:lnTo>
                    <a:pt x="2819" y="1878"/>
                  </a:lnTo>
                  <a:lnTo>
                    <a:pt x="2819" y="1874"/>
                  </a:lnTo>
                  <a:lnTo>
                    <a:pt x="2827" y="1861"/>
                  </a:lnTo>
                  <a:lnTo>
                    <a:pt x="2828" y="1847"/>
                  </a:lnTo>
                  <a:lnTo>
                    <a:pt x="2828" y="1833"/>
                  </a:lnTo>
                  <a:lnTo>
                    <a:pt x="2831" y="1819"/>
                  </a:lnTo>
                  <a:lnTo>
                    <a:pt x="2834" y="1812"/>
                  </a:lnTo>
                  <a:lnTo>
                    <a:pt x="2835" y="1806"/>
                  </a:lnTo>
                  <a:lnTo>
                    <a:pt x="2835" y="1799"/>
                  </a:lnTo>
                  <a:lnTo>
                    <a:pt x="2837" y="1792"/>
                  </a:lnTo>
                  <a:lnTo>
                    <a:pt x="2840" y="1785"/>
                  </a:lnTo>
                  <a:lnTo>
                    <a:pt x="2844" y="1780"/>
                  </a:lnTo>
                  <a:lnTo>
                    <a:pt x="2847" y="1774"/>
                  </a:lnTo>
                  <a:lnTo>
                    <a:pt x="2847" y="1766"/>
                  </a:lnTo>
                  <a:lnTo>
                    <a:pt x="2849" y="1766"/>
                  </a:lnTo>
                  <a:lnTo>
                    <a:pt x="2851" y="1766"/>
                  </a:lnTo>
                  <a:lnTo>
                    <a:pt x="2851" y="1766"/>
                  </a:lnTo>
                  <a:lnTo>
                    <a:pt x="2900" y="1782"/>
                  </a:lnTo>
                  <a:lnTo>
                    <a:pt x="2915" y="1784"/>
                  </a:lnTo>
                  <a:lnTo>
                    <a:pt x="2921" y="1785"/>
                  </a:lnTo>
                  <a:lnTo>
                    <a:pt x="2925" y="1787"/>
                  </a:lnTo>
                  <a:lnTo>
                    <a:pt x="2931" y="1789"/>
                  </a:lnTo>
                  <a:lnTo>
                    <a:pt x="2935" y="1794"/>
                  </a:lnTo>
                  <a:lnTo>
                    <a:pt x="2942" y="1801"/>
                  </a:lnTo>
                  <a:lnTo>
                    <a:pt x="2945" y="1805"/>
                  </a:lnTo>
                  <a:lnTo>
                    <a:pt x="2945" y="1812"/>
                  </a:lnTo>
                  <a:lnTo>
                    <a:pt x="2942" y="1822"/>
                  </a:lnTo>
                  <a:lnTo>
                    <a:pt x="2943" y="1826"/>
                  </a:lnTo>
                  <a:lnTo>
                    <a:pt x="2949" y="1830"/>
                  </a:lnTo>
                  <a:lnTo>
                    <a:pt x="2953" y="1833"/>
                  </a:lnTo>
                  <a:lnTo>
                    <a:pt x="2956" y="1833"/>
                  </a:lnTo>
                  <a:lnTo>
                    <a:pt x="2957" y="1829"/>
                  </a:lnTo>
                  <a:lnTo>
                    <a:pt x="2961" y="1826"/>
                  </a:lnTo>
                  <a:lnTo>
                    <a:pt x="2967" y="1823"/>
                  </a:lnTo>
                  <a:lnTo>
                    <a:pt x="2971" y="1823"/>
                  </a:lnTo>
                  <a:lnTo>
                    <a:pt x="2975" y="1825"/>
                  </a:lnTo>
                  <a:lnTo>
                    <a:pt x="2980" y="1826"/>
                  </a:lnTo>
                  <a:lnTo>
                    <a:pt x="2996" y="1822"/>
                  </a:lnTo>
                  <a:lnTo>
                    <a:pt x="3002" y="1820"/>
                  </a:lnTo>
                  <a:lnTo>
                    <a:pt x="3044" y="1829"/>
                  </a:lnTo>
                  <a:lnTo>
                    <a:pt x="3055" y="1829"/>
                  </a:lnTo>
                  <a:lnTo>
                    <a:pt x="3093" y="1804"/>
                  </a:lnTo>
                  <a:lnTo>
                    <a:pt x="3110" y="1796"/>
                  </a:lnTo>
                  <a:lnTo>
                    <a:pt x="3152" y="1788"/>
                  </a:lnTo>
                  <a:lnTo>
                    <a:pt x="3194" y="1768"/>
                  </a:lnTo>
                  <a:lnTo>
                    <a:pt x="3201" y="1767"/>
                  </a:lnTo>
                  <a:lnTo>
                    <a:pt x="3205" y="1764"/>
                  </a:lnTo>
                  <a:lnTo>
                    <a:pt x="3230" y="1747"/>
                  </a:lnTo>
                  <a:lnTo>
                    <a:pt x="3249" y="1740"/>
                  </a:lnTo>
                  <a:lnTo>
                    <a:pt x="3257" y="1740"/>
                  </a:lnTo>
                  <a:lnTo>
                    <a:pt x="3274" y="1742"/>
                  </a:lnTo>
                  <a:lnTo>
                    <a:pt x="3323" y="1757"/>
                  </a:lnTo>
                  <a:lnTo>
                    <a:pt x="3337" y="1764"/>
                  </a:lnTo>
                  <a:lnTo>
                    <a:pt x="3363" y="1794"/>
                  </a:lnTo>
                  <a:lnTo>
                    <a:pt x="3370" y="1801"/>
                  </a:lnTo>
                  <a:lnTo>
                    <a:pt x="3387" y="1809"/>
                  </a:lnTo>
                  <a:lnTo>
                    <a:pt x="3406" y="1812"/>
                  </a:lnTo>
                  <a:lnTo>
                    <a:pt x="3448" y="1809"/>
                  </a:lnTo>
                  <a:lnTo>
                    <a:pt x="3453" y="1808"/>
                  </a:lnTo>
                  <a:lnTo>
                    <a:pt x="3467" y="1806"/>
                  </a:lnTo>
                  <a:lnTo>
                    <a:pt x="3506" y="1820"/>
                  </a:lnTo>
                  <a:lnTo>
                    <a:pt x="3520" y="1820"/>
                  </a:lnTo>
                  <a:lnTo>
                    <a:pt x="3572" y="1811"/>
                  </a:lnTo>
                  <a:lnTo>
                    <a:pt x="3656" y="1794"/>
                  </a:lnTo>
                  <a:lnTo>
                    <a:pt x="3712" y="1773"/>
                  </a:lnTo>
                  <a:lnTo>
                    <a:pt x="3738" y="1757"/>
                  </a:lnTo>
                  <a:lnTo>
                    <a:pt x="3747" y="1754"/>
                  </a:lnTo>
                  <a:lnTo>
                    <a:pt x="3757" y="1753"/>
                  </a:lnTo>
                  <a:lnTo>
                    <a:pt x="3767" y="1747"/>
                  </a:lnTo>
                  <a:lnTo>
                    <a:pt x="3785" y="1735"/>
                  </a:lnTo>
                  <a:lnTo>
                    <a:pt x="3820" y="1712"/>
                  </a:lnTo>
                  <a:lnTo>
                    <a:pt x="3824" y="1710"/>
                  </a:lnTo>
                  <a:lnTo>
                    <a:pt x="3830" y="1707"/>
                  </a:lnTo>
                  <a:lnTo>
                    <a:pt x="3836" y="1705"/>
                  </a:lnTo>
                  <a:lnTo>
                    <a:pt x="3841" y="1705"/>
                  </a:lnTo>
                  <a:lnTo>
                    <a:pt x="3854" y="1703"/>
                  </a:lnTo>
                  <a:lnTo>
                    <a:pt x="3889" y="1683"/>
                  </a:lnTo>
                  <a:lnTo>
                    <a:pt x="3901" y="1677"/>
                  </a:lnTo>
                  <a:lnTo>
                    <a:pt x="3951" y="1670"/>
                  </a:lnTo>
                  <a:lnTo>
                    <a:pt x="4012" y="1683"/>
                  </a:lnTo>
                  <a:lnTo>
                    <a:pt x="4023" y="1689"/>
                  </a:lnTo>
                  <a:lnTo>
                    <a:pt x="4029" y="1690"/>
                  </a:lnTo>
                  <a:lnTo>
                    <a:pt x="4102" y="1686"/>
                  </a:lnTo>
                  <a:lnTo>
                    <a:pt x="4210" y="1660"/>
                  </a:lnTo>
                  <a:lnTo>
                    <a:pt x="4239" y="1653"/>
                  </a:lnTo>
                  <a:lnTo>
                    <a:pt x="4250" y="1646"/>
                  </a:lnTo>
                  <a:lnTo>
                    <a:pt x="4270" y="1628"/>
                  </a:lnTo>
                  <a:lnTo>
                    <a:pt x="4283" y="1611"/>
                  </a:lnTo>
                  <a:lnTo>
                    <a:pt x="4287" y="1609"/>
                  </a:lnTo>
                  <a:lnTo>
                    <a:pt x="4291" y="1606"/>
                  </a:lnTo>
                  <a:lnTo>
                    <a:pt x="4294" y="1609"/>
                  </a:lnTo>
                  <a:lnTo>
                    <a:pt x="4294" y="1613"/>
                  </a:lnTo>
                  <a:lnTo>
                    <a:pt x="4294" y="1616"/>
                  </a:lnTo>
                  <a:lnTo>
                    <a:pt x="4294" y="1617"/>
                  </a:lnTo>
                  <a:lnTo>
                    <a:pt x="4298" y="1617"/>
                  </a:lnTo>
                  <a:lnTo>
                    <a:pt x="4305" y="1621"/>
                  </a:lnTo>
                  <a:lnTo>
                    <a:pt x="4306" y="1621"/>
                  </a:lnTo>
                  <a:lnTo>
                    <a:pt x="4308" y="1618"/>
                  </a:lnTo>
                  <a:lnTo>
                    <a:pt x="4311" y="1617"/>
                  </a:lnTo>
                  <a:lnTo>
                    <a:pt x="4312" y="1618"/>
                  </a:lnTo>
                  <a:lnTo>
                    <a:pt x="4313" y="1620"/>
                  </a:lnTo>
                  <a:lnTo>
                    <a:pt x="4315" y="1623"/>
                  </a:lnTo>
                  <a:lnTo>
                    <a:pt x="4315" y="1625"/>
                  </a:lnTo>
                  <a:lnTo>
                    <a:pt x="4325" y="1632"/>
                  </a:lnTo>
                  <a:lnTo>
                    <a:pt x="4326" y="1632"/>
                  </a:lnTo>
                  <a:lnTo>
                    <a:pt x="4327" y="1637"/>
                  </a:lnTo>
                  <a:lnTo>
                    <a:pt x="4323" y="1655"/>
                  </a:lnTo>
                  <a:lnTo>
                    <a:pt x="4326" y="1659"/>
                  </a:lnTo>
                  <a:lnTo>
                    <a:pt x="4327" y="1660"/>
                  </a:lnTo>
                  <a:lnTo>
                    <a:pt x="4329" y="1666"/>
                  </a:lnTo>
                  <a:lnTo>
                    <a:pt x="4329" y="1675"/>
                  </a:lnTo>
                  <a:lnTo>
                    <a:pt x="4340" y="1673"/>
                  </a:lnTo>
                  <a:lnTo>
                    <a:pt x="4355" y="1669"/>
                  </a:lnTo>
                  <a:lnTo>
                    <a:pt x="4378" y="1665"/>
                  </a:lnTo>
                  <a:lnTo>
                    <a:pt x="4382" y="1663"/>
                  </a:lnTo>
                  <a:lnTo>
                    <a:pt x="4382" y="1662"/>
                  </a:lnTo>
                  <a:lnTo>
                    <a:pt x="4386" y="1652"/>
                  </a:lnTo>
                  <a:lnTo>
                    <a:pt x="4418" y="1604"/>
                  </a:lnTo>
                  <a:lnTo>
                    <a:pt x="4420" y="1603"/>
                  </a:lnTo>
                  <a:lnTo>
                    <a:pt x="4420" y="1600"/>
                  </a:lnTo>
                  <a:lnTo>
                    <a:pt x="4420" y="1597"/>
                  </a:lnTo>
                  <a:lnTo>
                    <a:pt x="4421" y="1595"/>
                  </a:lnTo>
                  <a:lnTo>
                    <a:pt x="4423" y="1595"/>
                  </a:lnTo>
                  <a:lnTo>
                    <a:pt x="4437" y="1589"/>
                  </a:lnTo>
                  <a:lnTo>
                    <a:pt x="4438" y="1589"/>
                  </a:lnTo>
                  <a:lnTo>
                    <a:pt x="4442" y="1589"/>
                  </a:lnTo>
                  <a:lnTo>
                    <a:pt x="4444" y="1590"/>
                  </a:lnTo>
                  <a:lnTo>
                    <a:pt x="4445" y="1596"/>
                  </a:lnTo>
                  <a:lnTo>
                    <a:pt x="4448" y="1597"/>
                  </a:lnTo>
                  <a:lnTo>
                    <a:pt x="4469" y="1606"/>
                  </a:lnTo>
                  <a:lnTo>
                    <a:pt x="4479" y="1607"/>
                  </a:lnTo>
                  <a:lnTo>
                    <a:pt x="4490" y="1603"/>
                  </a:lnTo>
                  <a:lnTo>
                    <a:pt x="4497" y="1597"/>
                  </a:lnTo>
                  <a:lnTo>
                    <a:pt x="4507" y="1593"/>
                  </a:lnTo>
                  <a:lnTo>
                    <a:pt x="4517" y="1590"/>
                  </a:lnTo>
                  <a:lnTo>
                    <a:pt x="4525" y="1590"/>
                  </a:lnTo>
                  <a:lnTo>
                    <a:pt x="4529" y="1592"/>
                  </a:lnTo>
                  <a:lnTo>
                    <a:pt x="4564" y="1610"/>
                  </a:lnTo>
                  <a:lnTo>
                    <a:pt x="4566" y="1610"/>
                  </a:lnTo>
                  <a:lnTo>
                    <a:pt x="4567" y="1611"/>
                  </a:lnTo>
                  <a:lnTo>
                    <a:pt x="4570" y="1610"/>
                  </a:lnTo>
                  <a:lnTo>
                    <a:pt x="4573" y="1607"/>
                  </a:lnTo>
                  <a:lnTo>
                    <a:pt x="4574" y="1607"/>
                  </a:lnTo>
                  <a:lnTo>
                    <a:pt x="4580" y="1606"/>
                  </a:lnTo>
                  <a:lnTo>
                    <a:pt x="4582" y="1607"/>
                  </a:lnTo>
                  <a:lnTo>
                    <a:pt x="4589" y="1611"/>
                  </a:lnTo>
                  <a:lnTo>
                    <a:pt x="4594" y="1614"/>
                  </a:lnTo>
                  <a:lnTo>
                    <a:pt x="4603" y="1620"/>
                  </a:lnTo>
                  <a:lnTo>
                    <a:pt x="4616" y="1630"/>
                  </a:lnTo>
                  <a:lnTo>
                    <a:pt x="4620" y="1631"/>
                  </a:lnTo>
                  <a:lnTo>
                    <a:pt x="4623" y="1631"/>
                  </a:lnTo>
                  <a:lnTo>
                    <a:pt x="4630" y="1628"/>
                  </a:lnTo>
                  <a:lnTo>
                    <a:pt x="4633" y="1628"/>
                  </a:lnTo>
                  <a:lnTo>
                    <a:pt x="4636" y="1628"/>
                  </a:lnTo>
                  <a:lnTo>
                    <a:pt x="4638" y="1630"/>
                  </a:lnTo>
                  <a:lnTo>
                    <a:pt x="4643" y="1634"/>
                  </a:lnTo>
                  <a:lnTo>
                    <a:pt x="4650" y="1637"/>
                  </a:lnTo>
                  <a:lnTo>
                    <a:pt x="4655" y="1637"/>
                  </a:lnTo>
                  <a:lnTo>
                    <a:pt x="4682" y="1635"/>
                  </a:lnTo>
                  <a:lnTo>
                    <a:pt x="4689" y="1635"/>
                  </a:lnTo>
                  <a:lnTo>
                    <a:pt x="4696" y="1637"/>
                  </a:lnTo>
                  <a:lnTo>
                    <a:pt x="4697" y="1639"/>
                  </a:lnTo>
                  <a:lnTo>
                    <a:pt x="4703" y="1645"/>
                  </a:lnTo>
                  <a:lnTo>
                    <a:pt x="4706" y="1646"/>
                  </a:lnTo>
                  <a:lnTo>
                    <a:pt x="4708" y="1645"/>
                  </a:lnTo>
                  <a:lnTo>
                    <a:pt x="4713" y="1641"/>
                  </a:lnTo>
                  <a:lnTo>
                    <a:pt x="4727" y="1638"/>
                  </a:lnTo>
                  <a:lnTo>
                    <a:pt x="4735" y="1628"/>
                  </a:lnTo>
                  <a:lnTo>
                    <a:pt x="4742" y="1617"/>
                  </a:lnTo>
                  <a:lnTo>
                    <a:pt x="4752" y="1609"/>
                  </a:lnTo>
                  <a:lnTo>
                    <a:pt x="4764" y="1607"/>
                  </a:lnTo>
                  <a:lnTo>
                    <a:pt x="4773" y="1609"/>
                  </a:lnTo>
                  <a:lnTo>
                    <a:pt x="4777" y="1610"/>
                  </a:lnTo>
                  <a:lnTo>
                    <a:pt x="4802" y="1620"/>
                  </a:lnTo>
                  <a:lnTo>
                    <a:pt x="4808" y="1624"/>
                  </a:lnTo>
                  <a:lnTo>
                    <a:pt x="4812" y="1628"/>
                  </a:lnTo>
                  <a:lnTo>
                    <a:pt x="4815" y="1634"/>
                  </a:lnTo>
                  <a:lnTo>
                    <a:pt x="4818" y="1641"/>
                  </a:lnTo>
                  <a:lnTo>
                    <a:pt x="4819" y="1648"/>
                  </a:lnTo>
                  <a:lnTo>
                    <a:pt x="4819" y="1652"/>
                  </a:lnTo>
                  <a:lnTo>
                    <a:pt x="4819" y="1655"/>
                  </a:lnTo>
                  <a:lnTo>
                    <a:pt x="4816" y="1659"/>
                  </a:lnTo>
                  <a:lnTo>
                    <a:pt x="4815" y="1660"/>
                  </a:lnTo>
                  <a:lnTo>
                    <a:pt x="4812" y="1660"/>
                  </a:lnTo>
                  <a:lnTo>
                    <a:pt x="4808" y="1663"/>
                  </a:lnTo>
                  <a:lnTo>
                    <a:pt x="4804" y="1669"/>
                  </a:lnTo>
                  <a:lnTo>
                    <a:pt x="4801" y="1676"/>
                  </a:lnTo>
                  <a:lnTo>
                    <a:pt x="4801" y="1682"/>
                  </a:lnTo>
                  <a:lnTo>
                    <a:pt x="4804" y="1689"/>
                  </a:lnTo>
                  <a:lnTo>
                    <a:pt x="4814" y="1712"/>
                  </a:lnTo>
                  <a:lnTo>
                    <a:pt x="4815" y="1715"/>
                  </a:lnTo>
                  <a:lnTo>
                    <a:pt x="4818" y="1718"/>
                  </a:lnTo>
                  <a:lnTo>
                    <a:pt x="4829" y="1721"/>
                  </a:lnTo>
                  <a:lnTo>
                    <a:pt x="4832" y="1721"/>
                  </a:lnTo>
                  <a:lnTo>
                    <a:pt x="4835" y="1718"/>
                  </a:lnTo>
                  <a:lnTo>
                    <a:pt x="4836" y="1712"/>
                  </a:lnTo>
                  <a:lnTo>
                    <a:pt x="4836" y="1712"/>
                  </a:lnTo>
                  <a:lnTo>
                    <a:pt x="4836" y="1712"/>
                  </a:lnTo>
                  <a:lnTo>
                    <a:pt x="4840" y="1705"/>
                  </a:lnTo>
                  <a:lnTo>
                    <a:pt x="4842" y="1700"/>
                  </a:lnTo>
                  <a:lnTo>
                    <a:pt x="4844" y="1697"/>
                  </a:lnTo>
                  <a:lnTo>
                    <a:pt x="4865" y="1690"/>
                  </a:lnTo>
                  <a:lnTo>
                    <a:pt x="4872" y="1686"/>
                  </a:lnTo>
                  <a:lnTo>
                    <a:pt x="4879" y="1680"/>
                  </a:lnTo>
                  <a:lnTo>
                    <a:pt x="4885" y="1673"/>
                  </a:lnTo>
                  <a:lnTo>
                    <a:pt x="4895" y="1663"/>
                  </a:lnTo>
                  <a:lnTo>
                    <a:pt x="4905" y="1656"/>
                  </a:lnTo>
                  <a:lnTo>
                    <a:pt x="4913" y="1652"/>
                  </a:lnTo>
                  <a:lnTo>
                    <a:pt x="4917" y="1652"/>
                  </a:lnTo>
                  <a:lnTo>
                    <a:pt x="4945" y="1656"/>
                  </a:lnTo>
                  <a:lnTo>
                    <a:pt x="4951" y="1659"/>
                  </a:lnTo>
                  <a:lnTo>
                    <a:pt x="4954" y="1665"/>
                  </a:lnTo>
                  <a:lnTo>
                    <a:pt x="4955" y="1658"/>
                  </a:lnTo>
                  <a:lnTo>
                    <a:pt x="4954" y="1653"/>
                  </a:lnTo>
                  <a:lnTo>
                    <a:pt x="4951" y="1648"/>
                  </a:lnTo>
                  <a:lnTo>
                    <a:pt x="4949" y="1641"/>
                  </a:lnTo>
                  <a:lnTo>
                    <a:pt x="4952" y="1635"/>
                  </a:lnTo>
                  <a:lnTo>
                    <a:pt x="4955" y="1632"/>
                  </a:lnTo>
                  <a:lnTo>
                    <a:pt x="4959" y="1630"/>
                  </a:lnTo>
                  <a:lnTo>
                    <a:pt x="4962" y="1627"/>
                  </a:lnTo>
                  <a:lnTo>
                    <a:pt x="4962" y="1616"/>
                  </a:lnTo>
                  <a:lnTo>
                    <a:pt x="4956" y="1609"/>
                  </a:lnTo>
                  <a:lnTo>
                    <a:pt x="4941" y="1599"/>
                  </a:lnTo>
                  <a:close/>
                  <a:moveTo>
                    <a:pt x="102" y="483"/>
                  </a:moveTo>
                  <a:lnTo>
                    <a:pt x="103" y="491"/>
                  </a:lnTo>
                  <a:lnTo>
                    <a:pt x="102" y="495"/>
                  </a:lnTo>
                  <a:lnTo>
                    <a:pt x="103" y="501"/>
                  </a:lnTo>
                  <a:lnTo>
                    <a:pt x="105" y="506"/>
                  </a:lnTo>
                  <a:lnTo>
                    <a:pt x="108" y="512"/>
                  </a:lnTo>
                  <a:lnTo>
                    <a:pt x="112" y="515"/>
                  </a:lnTo>
                  <a:lnTo>
                    <a:pt x="117" y="515"/>
                  </a:lnTo>
                  <a:lnTo>
                    <a:pt x="166" y="516"/>
                  </a:lnTo>
                  <a:lnTo>
                    <a:pt x="180" y="512"/>
                  </a:lnTo>
                  <a:lnTo>
                    <a:pt x="185" y="511"/>
                  </a:lnTo>
                  <a:lnTo>
                    <a:pt x="192" y="515"/>
                  </a:lnTo>
                  <a:lnTo>
                    <a:pt x="196" y="513"/>
                  </a:lnTo>
                  <a:lnTo>
                    <a:pt x="199" y="511"/>
                  </a:lnTo>
                  <a:lnTo>
                    <a:pt x="203" y="509"/>
                  </a:lnTo>
                  <a:lnTo>
                    <a:pt x="207" y="511"/>
                  </a:lnTo>
                  <a:lnTo>
                    <a:pt x="211" y="512"/>
                  </a:lnTo>
                  <a:lnTo>
                    <a:pt x="218" y="516"/>
                  </a:lnTo>
                  <a:lnTo>
                    <a:pt x="238" y="505"/>
                  </a:lnTo>
                  <a:lnTo>
                    <a:pt x="245" y="502"/>
                  </a:lnTo>
                  <a:lnTo>
                    <a:pt x="263" y="502"/>
                  </a:lnTo>
                  <a:lnTo>
                    <a:pt x="266" y="502"/>
                  </a:lnTo>
                  <a:lnTo>
                    <a:pt x="273" y="498"/>
                  </a:lnTo>
                  <a:lnTo>
                    <a:pt x="290" y="497"/>
                  </a:lnTo>
                  <a:lnTo>
                    <a:pt x="293" y="495"/>
                  </a:lnTo>
                  <a:lnTo>
                    <a:pt x="294" y="498"/>
                  </a:lnTo>
                  <a:lnTo>
                    <a:pt x="302" y="515"/>
                  </a:lnTo>
                  <a:lnTo>
                    <a:pt x="300" y="523"/>
                  </a:lnTo>
                  <a:lnTo>
                    <a:pt x="293" y="529"/>
                  </a:lnTo>
                  <a:lnTo>
                    <a:pt x="284" y="532"/>
                  </a:lnTo>
                  <a:lnTo>
                    <a:pt x="277" y="529"/>
                  </a:lnTo>
                  <a:lnTo>
                    <a:pt x="274" y="533"/>
                  </a:lnTo>
                  <a:lnTo>
                    <a:pt x="269" y="541"/>
                  </a:lnTo>
                  <a:lnTo>
                    <a:pt x="264" y="544"/>
                  </a:lnTo>
                  <a:lnTo>
                    <a:pt x="262" y="547"/>
                  </a:lnTo>
                  <a:lnTo>
                    <a:pt x="249" y="544"/>
                  </a:lnTo>
                  <a:lnTo>
                    <a:pt x="242" y="547"/>
                  </a:lnTo>
                  <a:lnTo>
                    <a:pt x="234" y="550"/>
                  </a:lnTo>
                  <a:lnTo>
                    <a:pt x="227" y="556"/>
                  </a:lnTo>
                  <a:lnTo>
                    <a:pt x="215" y="565"/>
                  </a:lnTo>
                  <a:lnTo>
                    <a:pt x="200" y="571"/>
                  </a:lnTo>
                  <a:lnTo>
                    <a:pt x="187" y="581"/>
                  </a:lnTo>
                  <a:lnTo>
                    <a:pt x="175" y="589"/>
                  </a:lnTo>
                  <a:lnTo>
                    <a:pt x="171" y="596"/>
                  </a:lnTo>
                  <a:lnTo>
                    <a:pt x="165" y="596"/>
                  </a:lnTo>
                  <a:lnTo>
                    <a:pt x="152" y="602"/>
                  </a:lnTo>
                  <a:lnTo>
                    <a:pt x="150" y="605"/>
                  </a:lnTo>
                  <a:lnTo>
                    <a:pt x="148" y="605"/>
                  </a:lnTo>
                  <a:lnTo>
                    <a:pt x="144" y="607"/>
                  </a:lnTo>
                  <a:lnTo>
                    <a:pt x="143" y="610"/>
                  </a:lnTo>
                  <a:lnTo>
                    <a:pt x="143" y="612"/>
                  </a:lnTo>
                  <a:lnTo>
                    <a:pt x="147" y="613"/>
                  </a:lnTo>
                  <a:lnTo>
                    <a:pt x="148" y="614"/>
                  </a:lnTo>
                  <a:lnTo>
                    <a:pt x="147" y="617"/>
                  </a:lnTo>
                  <a:lnTo>
                    <a:pt x="144" y="619"/>
                  </a:lnTo>
                  <a:lnTo>
                    <a:pt x="152" y="626"/>
                  </a:lnTo>
                  <a:lnTo>
                    <a:pt x="157" y="633"/>
                  </a:lnTo>
                  <a:lnTo>
                    <a:pt x="158" y="641"/>
                  </a:lnTo>
                  <a:lnTo>
                    <a:pt x="155" y="654"/>
                  </a:lnTo>
                  <a:lnTo>
                    <a:pt x="143" y="670"/>
                  </a:lnTo>
                  <a:lnTo>
                    <a:pt x="141" y="673"/>
                  </a:lnTo>
                  <a:lnTo>
                    <a:pt x="140" y="680"/>
                  </a:lnTo>
                  <a:lnTo>
                    <a:pt x="137" y="687"/>
                  </a:lnTo>
                  <a:lnTo>
                    <a:pt x="133" y="692"/>
                  </a:lnTo>
                  <a:lnTo>
                    <a:pt x="131" y="693"/>
                  </a:lnTo>
                  <a:lnTo>
                    <a:pt x="129" y="697"/>
                  </a:lnTo>
                  <a:lnTo>
                    <a:pt x="129" y="701"/>
                  </a:lnTo>
                  <a:lnTo>
                    <a:pt x="131" y="703"/>
                  </a:lnTo>
                  <a:lnTo>
                    <a:pt x="134" y="703"/>
                  </a:lnTo>
                  <a:lnTo>
                    <a:pt x="147" y="697"/>
                  </a:lnTo>
                  <a:lnTo>
                    <a:pt x="151" y="696"/>
                  </a:lnTo>
                  <a:lnTo>
                    <a:pt x="158" y="689"/>
                  </a:lnTo>
                  <a:lnTo>
                    <a:pt x="169" y="682"/>
                  </a:lnTo>
                  <a:lnTo>
                    <a:pt x="172" y="679"/>
                  </a:lnTo>
                  <a:lnTo>
                    <a:pt x="185" y="668"/>
                  </a:lnTo>
                  <a:lnTo>
                    <a:pt x="182" y="665"/>
                  </a:lnTo>
                  <a:lnTo>
                    <a:pt x="178" y="658"/>
                  </a:lnTo>
                  <a:lnTo>
                    <a:pt x="178" y="652"/>
                  </a:lnTo>
                  <a:lnTo>
                    <a:pt x="180" y="649"/>
                  </a:lnTo>
                  <a:lnTo>
                    <a:pt x="186" y="648"/>
                  </a:lnTo>
                  <a:lnTo>
                    <a:pt x="192" y="645"/>
                  </a:lnTo>
                  <a:lnTo>
                    <a:pt x="199" y="641"/>
                  </a:lnTo>
                  <a:lnTo>
                    <a:pt x="203" y="638"/>
                  </a:lnTo>
                  <a:lnTo>
                    <a:pt x="210" y="630"/>
                  </a:lnTo>
                  <a:lnTo>
                    <a:pt x="211" y="628"/>
                  </a:lnTo>
                  <a:lnTo>
                    <a:pt x="211" y="627"/>
                  </a:lnTo>
                  <a:lnTo>
                    <a:pt x="217" y="621"/>
                  </a:lnTo>
                  <a:lnTo>
                    <a:pt x="220" y="619"/>
                  </a:lnTo>
                  <a:lnTo>
                    <a:pt x="228" y="617"/>
                  </a:lnTo>
                  <a:lnTo>
                    <a:pt x="229" y="616"/>
                  </a:lnTo>
                  <a:lnTo>
                    <a:pt x="243" y="602"/>
                  </a:lnTo>
                  <a:lnTo>
                    <a:pt x="248" y="598"/>
                  </a:lnTo>
                  <a:lnTo>
                    <a:pt x="249" y="592"/>
                  </a:lnTo>
                  <a:lnTo>
                    <a:pt x="249" y="586"/>
                  </a:lnTo>
                  <a:lnTo>
                    <a:pt x="252" y="584"/>
                  </a:lnTo>
                  <a:lnTo>
                    <a:pt x="260" y="579"/>
                  </a:lnTo>
                  <a:lnTo>
                    <a:pt x="262" y="575"/>
                  </a:lnTo>
                  <a:lnTo>
                    <a:pt x="264" y="565"/>
                  </a:lnTo>
                  <a:lnTo>
                    <a:pt x="267" y="564"/>
                  </a:lnTo>
                  <a:lnTo>
                    <a:pt x="271" y="563"/>
                  </a:lnTo>
                  <a:lnTo>
                    <a:pt x="280" y="554"/>
                  </a:lnTo>
                  <a:lnTo>
                    <a:pt x="284" y="551"/>
                  </a:lnTo>
                  <a:lnTo>
                    <a:pt x="301" y="548"/>
                  </a:lnTo>
                  <a:lnTo>
                    <a:pt x="305" y="546"/>
                  </a:lnTo>
                  <a:lnTo>
                    <a:pt x="309" y="543"/>
                  </a:lnTo>
                  <a:lnTo>
                    <a:pt x="323" y="533"/>
                  </a:lnTo>
                  <a:lnTo>
                    <a:pt x="333" y="530"/>
                  </a:lnTo>
                  <a:lnTo>
                    <a:pt x="337" y="529"/>
                  </a:lnTo>
                  <a:lnTo>
                    <a:pt x="344" y="529"/>
                  </a:lnTo>
                  <a:lnTo>
                    <a:pt x="347" y="526"/>
                  </a:lnTo>
                  <a:lnTo>
                    <a:pt x="354" y="516"/>
                  </a:lnTo>
                  <a:lnTo>
                    <a:pt x="360" y="512"/>
                  </a:lnTo>
                  <a:lnTo>
                    <a:pt x="364" y="511"/>
                  </a:lnTo>
                  <a:lnTo>
                    <a:pt x="377" y="512"/>
                  </a:lnTo>
                  <a:lnTo>
                    <a:pt x="384" y="506"/>
                  </a:lnTo>
                  <a:lnTo>
                    <a:pt x="391" y="506"/>
                  </a:lnTo>
                  <a:lnTo>
                    <a:pt x="393" y="505"/>
                  </a:lnTo>
                  <a:lnTo>
                    <a:pt x="393" y="504"/>
                  </a:lnTo>
                  <a:lnTo>
                    <a:pt x="396" y="499"/>
                  </a:lnTo>
                  <a:lnTo>
                    <a:pt x="398" y="498"/>
                  </a:lnTo>
                  <a:lnTo>
                    <a:pt x="421" y="481"/>
                  </a:lnTo>
                  <a:lnTo>
                    <a:pt x="433" y="462"/>
                  </a:lnTo>
                  <a:lnTo>
                    <a:pt x="456" y="438"/>
                  </a:lnTo>
                  <a:lnTo>
                    <a:pt x="462" y="427"/>
                  </a:lnTo>
                  <a:lnTo>
                    <a:pt x="469" y="400"/>
                  </a:lnTo>
                  <a:lnTo>
                    <a:pt x="475" y="389"/>
                  </a:lnTo>
                  <a:lnTo>
                    <a:pt x="483" y="383"/>
                  </a:lnTo>
                  <a:lnTo>
                    <a:pt x="538" y="375"/>
                  </a:lnTo>
                  <a:lnTo>
                    <a:pt x="547" y="376"/>
                  </a:lnTo>
                  <a:lnTo>
                    <a:pt x="559" y="379"/>
                  </a:lnTo>
                  <a:lnTo>
                    <a:pt x="563" y="382"/>
                  </a:lnTo>
                  <a:lnTo>
                    <a:pt x="566" y="384"/>
                  </a:lnTo>
                  <a:lnTo>
                    <a:pt x="570" y="387"/>
                  </a:lnTo>
                  <a:lnTo>
                    <a:pt x="591" y="390"/>
                  </a:lnTo>
                  <a:lnTo>
                    <a:pt x="595" y="389"/>
                  </a:lnTo>
                  <a:lnTo>
                    <a:pt x="595" y="386"/>
                  </a:lnTo>
                  <a:lnTo>
                    <a:pt x="597" y="380"/>
                  </a:lnTo>
                  <a:lnTo>
                    <a:pt x="602" y="372"/>
                  </a:lnTo>
                  <a:lnTo>
                    <a:pt x="605" y="369"/>
                  </a:lnTo>
                  <a:lnTo>
                    <a:pt x="609" y="366"/>
                  </a:lnTo>
                  <a:lnTo>
                    <a:pt x="613" y="363"/>
                  </a:lnTo>
                  <a:lnTo>
                    <a:pt x="618" y="362"/>
                  </a:lnTo>
                  <a:lnTo>
                    <a:pt x="632" y="356"/>
                  </a:lnTo>
                  <a:lnTo>
                    <a:pt x="634" y="356"/>
                  </a:lnTo>
                  <a:lnTo>
                    <a:pt x="637" y="355"/>
                  </a:lnTo>
                  <a:lnTo>
                    <a:pt x="648" y="351"/>
                  </a:lnTo>
                  <a:lnTo>
                    <a:pt x="651" y="352"/>
                  </a:lnTo>
                  <a:lnTo>
                    <a:pt x="653" y="354"/>
                  </a:lnTo>
                  <a:lnTo>
                    <a:pt x="658" y="352"/>
                  </a:lnTo>
                  <a:lnTo>
                    <a:pt x="668" y="351"/>
                  </a:lnTo>
                  <a:lnTo>
                    <a:pt x="669" y="351"/>
                  </a:lnTo>
                  <a:lnTo>
                    <a:pt x="672" y="355"/>
                  </a:lnTo>
                  <a:lnTo>
                    <a:pt x="675" y="355"/>
                  </a:lnTo>
                  <a:lnTo>
                    <a:pt x="683" y="355"/>
                  </a:lnTo>
                  <a:lnTo>
                    <a:pt x="692" y="356"/>
                  </a:lnTo>
                  <a:lnTo>
                    <a:pt x="710" y="363"/>
                  </a:lnTo>
                  <a:lnTo>
                    <a:pt x="718" y="365"/>
                  </a:lnTo>
                  <a:lnTo>
                    <a:pt x="725" y="368"/>
                  </a:lnTo>
                  <a:lnTo>
                    <a:pt x="739" y="382"/>
                  </a:lnTo>
                  <a:lnTo>
                    <a:pt x="746" y="383"/>
                  </a:lnTo>
                  <a:lnTo>
                    <a:pt x="749" y="380"/>
                  </a:lnTo>
                  <a:lnTo>
                    <a:pt x="752" y="376"/>
                  </a:lnTo>
                  <a:lnTo>
                    <a:pt x="752" y="370"/>
                  </a:lnTo>
                  <a:lnTo>
                    <a:pt x="752" y="368"/>
                  </a:lnTo>
                  <a:lnTo>
                    <a:pt x="749" y="361"/>
                  </a:lnTo>
                  <a:lnTo>
                    <a:pt x="744" y="355"/>
                  </a:lnTo>
                  <a:lnTo>
                    <a:pt x="742" y="351"/>
                  </a:lnTo>
                  <a:lnTo>
                    <a:pt x="749" y="352"/>
                  </a:lnTo>
                  <a:lnTo>
                    <a:pt x="755" y="356"/>
                  </a:lnTo>
                  <a:lnTo>
                    <a:pt x="758" y="363"/>
                  </a:lnTo>
                  <a:lnTo>
                    <a:pt x="755" y="372"/>
                  </a:lnTo>
                  <a:lnTo>
                    <a:pt x="758" y="372"/>
                  </a:lnTo>
                  <a:lnTo>
                    <a:pt x="759" y="373"/>
                  </a:lnTo>
                  <a:lnTo>
                    <a:pt x="763" y="376"/>
                  </a:lnTo>
                  <a:lnTo>
                    <a:pt x="760" y="387"/>
                  </a:lnTo>
                  <a:lnTo>
                    <a:pt x="769" y="390"/>
                  </a:lnTo>
                  <a:lnTo>
                    <a:pt x="800" y="386"/>
                  </a:lnTo>
                  <a:lnTo>
                    <a:pt x="805" y="387"/>
                  </a:lnTo>
                  <a:lnTo>
                    <a:pt x="808" y="389"/>
                  </a:lnTo>
                  <a:lnTo>
                    <a:pt x="809" y="391"/>
                  </a:lnTo>
                  <a:lnTo>
                    <a:pt x="812" y="393"/>
                  </a:lnTo>
                  <a:lnTo>
                    <a:pt x="819" y="393"/>
                  </a:lnTo>
                  <a:lnTo>
                    <a:pt x="822" y="391"/>
                  </a:lnTo>
                  <a:lnTo>
                    <a:pt x="823" y="390"/>
                  </a:lnTo>
                  <a:lnTo>
                    <a:pt x="825" y="389"/>
                  </a:lnTo>
                  <a:lnTo>
                    <a:pt x="826" y="389"/>
                  </a:lnTo>
                  <a:lnTo>
                    <a:pt x="829" y="387"/>
                  </a:lnTo>
                  <a:lnTo>
                    <a:pt x="839" y="384"/>
                  </a:lnTo>
                  <a:lnTo>
                    <a:pt x="844" y="382"/>
                  </a:lnTo>
                  <a:lnTo>
                    <a:pt x="847" y="382"/>
                  </a:lnTo>
                  <a:lnTo>
                    <a:pt x="847" y="380"/>
                  </a:lnTo>
                  <a:lnTo>
                    <a:pt x="850" y="377"/>
                  </a:lnTo>
                  <a:lnTo>
                    <a:pt x="851" y="376"/>
                  </a:lnTo>
                  <a:lnTo>
                    <a:pt x="853" y="376"/>
                  </a:lnTo>
                  <a:lnTo>
                    <a:pt x="856" y="379"/>
                  </a:lnTo>
                  <a:lnTo>
                    <a:pt x="861" y="379"/>
                  </a:lnTo>
                  <a:lnTo>
                    <a:pt x="861" y="379"/>
                  </a:lnTo>
                  <a:lnTo>
                    <a:pt x="863" y="377"/>
                  </a:lnTo>
                  <a:lnTo>
                    <a:pt x="864" y="375"/>
                  </a:lnTo>
                  <a:lnTo>
                    <a:pt x="863" y="373"/>
                  </a:lnTo>
                  <a:lnTo>
                    <a:pt x="863" y="372"/>
                  </a:lnTo>
                  <a:lnTo>
                    <a:pt x="863" y="370"/>
                  </a:lnTo>
                  <a:lnTo>
                    <a:pt x="863" y="369"/>
                  </a:lnTo>
                  <a:lnTo>
                    <a:pt x="864" y="366"/>
                  </a:lnTo>
                  <a:lnTo>
                    <a:pt x="867" y="365"/>
                  </a:lnTo>
                  <a:lnTo>
                    <a:pt x="871" y="363"/>
                  </a:lnTo>
                  <a:lnTo>
                    <a:pt x="874" y="361"/>
                  </a:lnTo>
                  <a:lnTo>
                    <a:pt x="877" y="356"/>
                  </a:lnTo>
                  <a:lnTo>
                    <a:pt x="878" y="352"/>
                  </a:lnTo>
                  <a:lnTo>
                    <a:pt x="881" y="345"/>
                  </a:lnTo>
                  <a:lnTo>
                    <a:pt x="881" y="338"/>
                  </a:lnTo>
                  <a:lnTo>
                    <a:pt x="882" y="338"/>
                  </a:lnTo>
                  <a:lnTo>
                    <a:pt x="884" y="337"/>
                  </a:lnTo>
                  <a:lnTo>
                    <a:pt x="884" y="335"/>
                  </a:lnTo>
                  <a:lnTo>
                    <a:pt x="882" y="334"/>
                  </a:lnTo>
                  <a:lnTo>
                    <a:pt x="882" y="334"/>
                  </a:lnTo>
                  <a:lnTo>
                    <a:pt x="880" y="331"/>
                  </a:lnTo>
                  <a:lnTo>
                    <a:pt x="878" y="328"/>
                  </a:lnTo>
                  <a:lnTo>
                    <a:pt x="877" y="326"/>
                  </a:lnTo>
                  <a:lnTo>
                    <a:pt x="875" y="323"/>
                  </a:lnTo>
                  <a:lnTo>
                    <a:pt x="880" y="323"/>
                  </a:lnTo>
                  <a:lnTo>
                    <a:pt x="884" y="320"/>
                  </a:lnTo>
                  <a:lnTo>
                    <a:pt x="888" y="314"/>
                  </a:lnTo>
                  <a:lnTo>
                    <a:pt x="891" y="307"/>
                  </a:lnTo>
                  <a:lnTo>
                    <a:pt x="894" y="299"/>
                  </a:lnTo>
                  <a:lnTo>
                    <a:pt x="889" y="295"/>
                  </a:lnTo>
                  <a:lnTo>
                    <a:pt x="884" y="292"/>
                  </a:lnTo>
                  <a:lnTo>
                    <a:pt x="877" y="292"/>
                  </a:lnTo>
                  <a:lnTo>
                    <a:pt x="875" y="292"/>
                  </a:lnTo>
                  <a:lnTo>
                    <a:pt x="874" y="296"/>
                  </a:lnTo>
                  <a:lnTo>
                    <a:pt x="871" y="296"/>
                  </a:lnTo>
                  <a:lnTo>
                    <a:pt x="870" y="296"/>
                  </a:lnTo>
                  <a:lnTo>
                    <a:pt x="870" y="295"/>
                  </a:lnTo>
                  <a:lnTo>
                    <a:pt x="868" y="295"/>
                  </a:lnTo>
                  <a:lnTo>
                    <a:pt x="867" y="293"/>
                  </a:lnTo>
                  <a:lnTo>
                    <a:pt x="842" y="288"/>
                  </a:lnTo>
                  <a:lnTo>
                    <a:pt x="762" y="250"/>
                  </a:lnTo>
                  <a:lnTo>
                    <a:pt x="706" y="226"/>
                  </a:lnTo>
                  <a:lnTo>
                    <a:pt x="667" y="201"/>
                  </a:lnTo>
                  <a:lnTo>
                    <a:pt x="653" y="188"/>
                  </a:lnTo>
                  <a:lnTo>
                    <a:pt x="647" y="178"/>
                  </a:lnTo>
                  <a:lnTo>
                    <a:pt x="643" y="174"/>
                  </a:lnTo>
                  <a:lnTo>
                    <a:pt x="636" y="168"/>
                  </a:lnTo>
                  <a:lnTo>
                    <a:pt x="632" y="164"/>
                  </a:lnTo>
                  <a:lnTo>
                    <a:pt x="627" y="157"/>
                  </a:lnTo>
                  <a:lnTo>
                    <a:pt x="626" y="152"/>
                  </a:lnTo>
                  <a:lnTo>
                    <a:pt x="626" y="150"/>
                  </a:lnTo>
                  <a:lnTo>
                    <a:pt x="627" y="150"/>
                  </a:lnTo>
                  <a:lnTo>
                    <a:pt x="629" y="150"/>
                  </a:lnTo>
                  <a:lnTo>
                    <a:pt x="629" y="149"/>
                  </a:lnTo>
                  <a:lnTo>
                    <a:pt x="629" y="146"/>
                  </a:lnTo>
                  <a:lnTo>
                    <a:pt x="629" y="146"/>
                  </a:lnTo>
                  <a:lnTo>
                    <a:pt x="627" y="145"/>
                  </a:lnTo>
                  <a:lnTo>
                    <a:pt x="626" y="142"/>
                  </a:lnTo>
                  <a:lnTo>
                    <a:pt x="625" y="139"/>
                  </a:lnTo>
                  <a:lnTo>
                    <a:pt x="619" y="135"/>
                  </a:lnTo>
                  <a:lnTo>
                    <a:pt x="616" y="129"/>
                  </a:lnTo>
                  <a:lnTo>
                    <a:pt x="612" y="114"/>
                  </a:lnTo>
                  <a:lnTo>
                    <a:pt x="608" y="108"/>
                  </a:lnTo>
                  <a:lnTo>
                    <a:pt x="602" y="103"/>
                  </a:lnTo>
                  <a:lnTo>
                    <a:pt x="599" y="96"/>
                  </a:lnTo>
                  <a:lnTo>
                    <a:pt x="598" y="87"/>
                  </a:lnTo>
                  <a:lnTo>
                    <a:pt x="598" y="79"/>
                  </a:lnTo>
                  <a:lnTo>
                    <a:pt x="601" y="73"/>
                  </a:lnTo>
                  <a:lnTo>
                    <a:pt x="604" y="72"/>
                  </a:lnTo>
                  <a:lnTo>
                    <a:pt x="608" y="72"/>
                  </a:lnTo>
                  <a:lnTo>
                    <a:pt x="613" y="73"/>
                  </a:lnTo>
                  <a:lnTo>
                    <a:pt x="615" y="75"/>
                  </a:lnTo>
                  <a:lnTo>
                    <a:pt x="618" y="73"/>
                  </a:lnTo>
                  <a:lnTo>
                    <a:pt x="618" y="70"/>
                  </a:lnTo>
                  <a:lnTo>
                    <a:pt x="618" y="68"/>
                  </a:lnTo>
                  <a:lnTo>
                    <a:pt x="615" y="65"/>
                  </a:lnTo>
                  <a:lnTo>
                    <a:pt x="615" y="65"/>
                  </a:lnTo>
                  <a:lnTo>
                    <a:pt x="613" y="61"/>
                  </a:lnTo>
                  <a:lnTo>
                    <a:pt x="611" y="44"/>
                  </a:lnTo>
                  <a:lnTo>
                    <a:pt x="601" y="42"/>
                  </a:lnTo>
                  <a:lnTo>
                    <a:pt x="598" y="41"/>
                  </a:lnTo>
                  <a:lnTo>
                    <a:pt x="584" y="42"/>
                  </a:lnTo>
                  <a:lnTo>
                    <a:pt x="581" y="41"/>
                  </a:lnTo>
                  <a:lnTo>
                    <a:pt x="574" y="38"/>
                  </a:lnTo>
                  <a:lnTo>
                    <a:pt x="567" y="35"/>
                  </a:lnTo>
                  <a:lnTo>
                    <a:pt x="566" y="35"/>
                  </a:lnTo>
                  <a:lnTo>
                    <a:pt x="560" y="37"/>
                  </a:lnTo>
                  <a:lnTo>
                    <a:pt x="559" y="37"/>
                  </a:lnTo>
                  <a:lnTo>
                    <a:pt x="559" y="37"/>
                  </a:lnTo>
                  <a:lnTo>
                    <a:pt x="557" y="37"/>
                  </a:lnTo>
                  <a:lnTo>
                    <a:pt x="556" y="37"/>
                  </a:lnTo>
                  <a:lnTo>
                    <a:pt x="556" y="39"/>
                  </a:lnTo>
                  <a:lnTo>
                    <a:pt x="556" y="45"/>
                  </a:lnTo>
                  <a:lnTo>
                    <a:pt x="554" y="48"/>
                  </a:lnTo>
                  <a:lnTo>
                    <a:pt x="559" y="51"/>
                  </a:lnTo>
                  <a:lnTo>
                    <a:pt x="559" y="54"/>
                  </a:lnTo>
                  <a:lnTo>
                    <a:pt x="554" y="54"/>
                  </a:lnTo>
                  <a:lnTo>
                    <a:pt x="552" y="55"/>
                  </a:lnTo>
                  <a:lnTo>
                    <a:pt x="547" y="54"/>
                  </a:lnTo>
                  <a:lnTo>
                    <a:pt x="535" y="45"/>
                  </a:lnTo>
                  <a:lnTo>
                    <a:pt x="525" y="45"/>
                  </a:lnTo>
                  <a:lnTo>
                    <a:pt x="504" y="51"/>
                  </a:lnTo>
                  <a:lnTo>
                    <a:pt x="504" y="54"/>
                  </a:lnTo>
                  <a:lnTo>
                    <a:pt x="503" y="56"/>
                  </a:lnTo>
                  <a:lnTo>
                    <a:pt x="501" y="56"/>
                  </a:lnTo>
                  <a:lnTo>
                    <a:pt x="500" y="55"/>
                  </a:lnTo>
                  <a:lnTo>
                    <a:pt x="497" y="56"/>
                  </a:lnTo>
                  <a:lnTo>
                    <a:pt x="496" y="59"/>
                  </a:lnTo>
                  <a:lnTo>
                    <a:pt x="490" y="61"/>
                  </a:lnTo>
                  <a:lnTo>
                    <a:pt x="490" y="62"/>
                  </a:lnTo>
                  <a:lnTo>
                    <a:pt x="490" y="62"/>
                  </a:lnTo>
                  <a:lnTo>
                    <a:pt x="491" y="62"/>
                  </a:lnTo>
                  <a:lnTo>
                    <a:pt x="491" y="63"/>
                  </a:lnTo>
                  <a:lnTo>
                    <a:pt x="491" y="63"/>
                  </a:lnTo>
                  <a:lnTo>
                    <a:pt x="490" y="65"/>
                  </a:lnTo>
                  <a:lnTo>
                    <a:pt x="489" y="65"/>
                  </a:lnTo>
                  <a:lnTo>
                    <a:pt x="493" y="68"/>
                  </a:lnTo>
                  <a:lnTo>
                    <a:pt x="489" y="69"/>
                  </a:lnTo>
                  <a:lnTo>
                    <a:pt x="484" y="66"/>
                  </a:lnTo>
                  <a:lnTo>
                    <a:pt x="479" y="58"/>
                  </a:lnTo>
                  <a:lnTo>
                    <a:pt x="475" y="55"/>
                  </a:lnTo>
                  <a:lnTo>
                    <a:pt x="456" y="44"/>
                  </a:lnTo>
                  <a:lnTo>
                    <a:pt x="449" y="38"/>
                  </a:lnTo>
                  <a:lnTo>
                    <a:pt x="444" y="31"/>
                  </a:lnTo>
                  <a:lnTo>
                    <a:pt x="433" y="14"/>
                  </a:lnTo>
                  <a:lnTo>
                    <a:pt x="426" y="7"/>
                  </a:lnTo>
                  <a:lnTo>
                    <a:pt x="417" y="3"/>
                  </a:lnTo>
                  <a:lnTo>
                    <a:pt x="409" y="0"/>
                  </a:lnTo>
                  <a:lnTo>
                    <a:pt x="403" y="2"/>
                  </a:lnTo>
                  <a:lnTo>
                    <a:pt x="399" y="3"/>
                  </a:lnTo>
                  <a:lnTo>
                    <a:pt x="393" y="11"/>
                  </a:lnTo>
                  <a:lnTo>
                    <a:pt x="393" y="13"/>
                  </a:lnTo>
                  <a:lnTo>
                    <a:pt x="393" y="14"/>
                  </a:lnTo>
                  <a:lnTo>
                    <a:pt x="392" y="14"/>
                  </a:lnTo>
                  <a:lnTo>
                    <a:pt x="385" y="13"/>
                  </a:lnTo>
                  <a:lnTo>
                    <a:pt x="379" y="13"/>
                  </a:lnTo>
                  <a:lnTo>
                    <a:pt x="377" y="13"/>
                  </a:lnTo>
                  <a:lnTo>
                    <a:pt x="372" y="10"/>
                  </a:lnTo>
                  <a:lnTo>
                    <a:pt x="368" y="7"/>
                  </a:lnTo>
                  <a:lnTo>
                    <a:pt x="364" y="6"/>
                  </a:lnTo>
                  <a:lnTo>
                    <a:pt x="360" y="6"/>
                  </a:lnTo>
                  <a:lnTo>
                    <a:pt x="358" y="6"/>
                  </a:lnTo>
                  <a:lnTo>
                    <a:pt x="353" y="9"/>
                  </a:lnTo>
                  <a:lnTo>
                    <a:pt x="347" y="20"/>
                  </a:lnTo>
                  <a:lnTo>
                    <a:pt x="342" y="23"/>
                  </a:lnTo>
                  <a:lnTo>
                    <a:pt x="339" y="24"/>
                  </a:lnTo>
                  <a:lnTo>
                    <a:pt x="336" y="28"/>
                  </a:lnTo>
                  <a:lnTo>
                    <a:pt x="333" y="32"/>
                  </a:lnTo>
                  <a:lnTo>
                    <a:pt x="330" y="35"/>
                  </a:lnTo>
                  <a:lnTo>
                    <a:pt x="329" y="37"/>
                  </a:lnTo>
                  <a:lnTo>
                    <a:pt x="323" y="35"/>
                  </a:lnTo>
                  <a:lnTo>
                    <a:pt x="321" y="37"/>
                  </a:lnTo>
                  <a:lnTo>
                    <a:pt x="318" y="39"/>
                  </a:lnTo>
                  <a:lnTo>
                    <a:pt x="316" y="39"/>
                  </a:lnTo>
                  <a:lnTo>
                    <a:pt x="314" y="38"/>
                  </a:lnTo>
                  <a:lnTo>
                    <a:pt x="311" y="38"/>
                  </a:lnTo>
                  <a:lnTo>
                    <a:pt x="308" y="41"/>
                  </a:lnTo>
                  <a:lnTo>
                    <a:pt x="305" y="42"/>
                  </a:lnTo>
                  <a:lnTo>
                    <a:pt x="302" y="45"/>
                  </a:lnTo>
                  <a:lnTo>
                    <a:pt x="300" y="46"/>
                  </a:lnTo>
                  <a:lnTo>
                    <a:pt x="297" y="45"/>
                  </a:lnTo>
                  <a:lnTo>
                    <a:pt x="293" y="41"/>
                  </a:lnTo>
                  <a:lnTo>
                    <a:pt x="290" y="39"/>
                  </a:lnTo>
                  <a:lnTo>
                    <a:pt x="287" y="41"/>
                  </a:lnTo>
                  <a:lnTo>
                    <a:pt x="281" y="46"/>
                  </a:lnTo>
                  <a:lnTo>
                    <a:pt x="278" y="49"/>
                  </a:lnTo>
                  <a:lnTo>
                    <a:pt x="273" y="49"/>
                  </a:lnTo>
                  <a:lnTo>
                    <a:pt x="249" y="45"/>
                  </a:lnTo>
                  <a:lnTo>
                    <a:pt x="245" y="45"/>
                  </a:lnTo>
                  <a:lnTo>
                    <a:pt x="241" y="49"/>
                  </a:lnTo>
                  <a:lnTo>
                    <a:pt x="232" y="56"/>
                  </a:lnTo>
                  <a:lnTo>
                    <a:pt x="231" y="58"/>
                  </a:lnTo>
                  <a:lnTo>
                    <a:pt x="229" y="59"/>
                  </a:lnTo>
                  <a:lnTo>
                    <a:pt x="228" y="62"/>
                  </a:lnTo>
                  <a:lnTo>
                    <a:pt x="228" y="63"/>
                  </a:lnTo>
                  <a:lnTo>
                    <a:pt x="232" y="65"/>
                  </a:lnTo>
                  <a:lnTo>
                    <a:pt x="232" y="66"/>
                  </a:lnTo>
                  <a:lnTo>
                    <a:pt x="232" y="69"/>
                  </a:lnTo>
                  <a:lnTo>
                    <a:pt x="231" y="72"/>
                  </a:lnTo>
                  <a:lnTo>
                    <a:pt x="231" y="73"/>
                  </a:lnTo>
                  <a:lnTo>
                    <a:pt x="231" y="76"/>
                  </a:lnTo>
                  <a:lnTo>
                    <a:pt x="231" y="77"/>
                  </a:lnTo>
                  <a:lnTo>
                    <a:pt x="229" y="84"/>
                  </a:lnTo>
                  <a:lnTo>
                    <a:pt x="228" y="90"/>
                  </a:lnTo>
                  <a:lnTo>
                    <a:pt x="224" y="96"/>
                  </a:lnTo>
                  <a:lnTo>
                    <a:pt x="211" y="100"/>
                  </a:lnTo>
                  <a:lnTo>
                    <a:pt x="185" y="98"/>
                  </a:lnTo>
                  <a:lnTo>
                    <a:pt x="173" y="107"/>
                  </a:lnTo>
                  <a:lnTo>
                    <a:pt x="171" y="115"/>
                  </a:lnTo>
                  <a:lnTo>
                    <a:pt x="169" y="124"/>
                  </a:lnTo>
                  <a:lnTo>
                    <a:pt x="171" y="131"/>
                  </a:lnTo>
                  <a:lnTo>
                    <a:pt x="173" y="133"/>
                  </a:lnTo>
                  <a:lnTo>
                    <a:pt x="180" y="133"/>
                  </a:lnTo>
                  <a:lnTo>
                    <a:pt x="186" y="135"/>
                  </a:lnTo>
                  <a:lnTo>
                    <a:pt x="192" y="142"/>
                  </a:lnTo>
                  <a:lnTo>
                    <a:pt x="203" y="143"/>
                  </a:lnTo>
                  <a:lnTo>
                    <a:pt x="207" y="146"/>
                  </a:lnTo>
                  <a:lnTo>
                    <a:pt x="211" y="147"/>
                  </a:lnTo>
                  <a:lnTo>
                    <a:pt x="210" y="152"/>
                  </a:lnTo>
                  <a:lnTo>
                    <a:pt x="208" y="156"/>
                  </a:lnTo>
                  <a:lnTo>
                    <a:pt x="222" y="167"/>
                  </a:lnTo>
                  <a:lnTo>
                    <a:pt x="235" y="174"/>
                  </a:lnTo>
                  <a:lnTo>
                    <a:pt x="236" y="175"/>
                  </a:lnTo>
                  <a:lnTo>
                    <a:pt x="242" y="168"/>
                  </a:lnTo>
                  <a:lnTo>
                    <a:pt x="242" y="171"/>
                  </a:lnTo>
                  <a:lnTo>
                    <a:pt x="242" y="174"/>
                  </a:lnTo>
                  <a:lnTo>
                    <a:pt x="242" y="177"/>
                  </a:lnTo>
                  <a:lnTo>
                    <a:pt x="243" y="178"/>
                  </a:lnTo>
                  <a:lnTo>
                    <a:pt x="242" y="183"/>
                  </a:lnTo>
                  <a:lnTo>
                    <a:pt x="243" y="191"/>
                  </a:lnTo>
                  <a:lnTo>
                    <a:pt x="242" y="195"/>
                  </a:lnTo>
                  <a:lnTo>
                    <a:pt x="245" y="199"/>
                  </a:lnTo>
                  <a:lnTo>
                    <a:pt x="246" y="206"/>
                  </a:lnTo>
                  <a:lnTo>
                    <a:pt x="248" y="219"/>
                  </a:lnTo>
                  <a:lnTo>
                    <a:pt x="252" y="236"/>
                  </a:lnTo>
                  <a:lnTo>
                    <a:pt x="252" y="243"/>
                  </a:lnTo>
                  <a:lnTo>
                    <a:pt x="252" y="250"/>
                  </a:lnTo>
                  <a:lnTo>
                    <a:pt x="252" y="257"/>
                  </a:lnTo>
                  <a:lnTo>
                    <a:pt x="249" y="262"/>
                  </a:lnTo>
                  <a:lnTo>
                    <a:pt x="245" y="267"/>
                  </a:lnTo>
                  <a:lnTo>
                    <a:pt x="241" y="267"/>
                  </a:lnTo>
                  <a:lnTo>
                    <a:pt x="235" y="265"/>
                  </a:lnTo>
                  <a:lnTo>
                    <a:pt x="231" y="262"/>
                  </a:lnTo>
                  <a:lnTo>
                    <a:pt x="228" y="258"/>
                  </a:lnTo>
                  <a:lnTo>
                    <a:pt x="214" y="272"/>
                  </a:lnTo>
                  <a:lnTo>
                    <a:pt x="211" y="274"/>
                  </a:lnTo>
                  <a:lnTo>
                    <a:pt x="210" y="275"/>
                  </a:lnTo>
                  <a:lnTo>
                    <a:pt x="210" y="276"/>
                  </a:lnTo>
                  <a:lnTo>
                    <a:pt x="208" y="278"/>
                  </a:lnTo>
                  <a:lnTo>
                    <a:pt x="201" y="282"/>
                  </a:lnTo>
                  <a:lnTo>
                    <a:pt x="194" y="288"/>
                  </a:lnTo>
                  <a:lnTo>
                    <a:pt x="190" y="290"/>
                  </a:lnTo>
                  <a:lnTo>
                    <a:pt x="173" y="292"/>
                  </a:lnTo>
                  <a:lnTo>
                    <a:pt x="171" y="295"/>
                  </a:lnTo>
                  <a:lnTo>
                    <a:pt x="175" y="302"/>
                  </a:lnTo>
                  <a:lnTo>
                    <a:pt x="172" y="309"/>
                  </a:lnTo>
                  <a:lnTo>
                    <a:pt x="171" y="316"/>
                  </a:lnTo>
                  <a:lnTo>
                    <a:pt x="172" y="321"/>
                  </a:lnTo>
                  <a:lnTo>
                    <a:pt x="175" y="327"/>
                  </a:lnTo>
                  <a:lnTo>
                    <a:pt x="169" y="335"/>
                  </a:lnTo>
                  <a:lnTo>
                    <a:pt x="169" y="338"/>
                  </a:lnTo>
                  <a:lnTo>
                    <a:pt x="173" y="338"/>
                  </a:lnTo>
                  <a:lnTo>
                    <a:pt x="175" y="341"/>
                  </a:lnTo>
                  <a:lnTo>
                    <a:pt x="171" y="349"/>
                  </a:lnTo>
                  <a:lnTo>
                    <a:pt x="172" y="354"/>
                  </a:lnTo>
                  <a:lnTo>
                    <a:pt x="175" y="362"/>
                  </a:lnTo>
                  <a:lnTo>
                    <a:pt x="178" y="366"/>
                  </a:lnTo>
                  <a:lnTo>
                    <a:pt x="185" y="369"/>
                  </a:lnTo>
                  <a:lnTo>
                    <a:pt x="185" y="373"/>
                  </a:lnTo>
                  <a:lnTo>
                    <a:pt x="183" y="377"/>
                  </a:lnTo>
                  <a:lnTo>
                    <a:pt x="180" y="379"/>
                  </a:lnTo>
                  <a:lnTo>
                    <a:pt x="176" y="379"/>
                  </a:lnTo>
                  <a:lnTo>
                    <a:pt x="175" y="380"/>
                  </a:lnTo>
                  <a:lnTo>
                    <a:pt x="173" y="383"/>
                  </a:lnTo>
                  <a:lnTo>
                    <a:pt x="175" y="386"/>
                  </a:lnTo>
                  <a:lnTo>
                    <a:pt x="178" y="389"/>
                  </a:lnTo>
                  <a:lnTo>
                    <a:pt x="180" y="390"/>
                  </a:lnTo>
                  <a:lnTo>
                    <a:pt x="180" y="391"/>
                  </a:lnTo>
                  <a:lnTo>
                    <a:pt x="178" y="396"/>
                  </a:lnTo>
                  <a:lnTo>
                    <a:pt x="175" y="398"/>
                  </a:lnTo>
                  <a:lnTo>
                    <a:pt x="166" y="401"/>
                  </a:lnTo>
                  <a:lnTo>
                    <a:pt x="164" y="404"/>
                  </a:lnTo>
                  <a:lnTo>
                    <a:pt x="165" y="405"/>
                  </a:lnTo>
                  <a:lnTo>
                    <a:pt x="166" y="408"/>
                  </a:lnTo>
                  <a:lnTo>
                    <a:pt x="166" y="411"/>
                  </a:lnTo>
                  <a:lnTo>
                    <a:pt x="162" y="411"/>
                  </a:lnTo>
                  <a:lnTo>
                    <a:pt x="161" y="411"/>
                  </a:lnTo>
                  <a:lnTo>
                    <a:pt x="159" y="410"/>
                  </a:lnTo>
                  <a:lnTo>
                    <a:pt x="158" y="408"/>
                  </a:lnTo>
                  <a:lnTo>
                    <a:pt x="157" y="407"/>
                  </a:lnTo>
                  <a:lnTo>
                    <a:pt x="155" y="407"/>
                  </a:lnTo>
                  <a:lnTo>
                    <a:pt x="152" y="414"/>
                  </a:lnTo>
                  <a:lnTo>
                    <a:pt x="151" y="417"/>
                  </a:lnTo>
                  <a:lnTo>
                    <a:pt x="150" y="418"/>
                  </a:lnTo>
                  <a:lnTo>
                    <a:pt x="148" y="418"/>
                  </a:lnTo>
                  <a:lnTo>
                    <a:pt x="147" y="417"/>
                  </a:lnTo>
                  <a:lnTo>
                    <a:pt x="147" y="414"/>
                  </a:lnTo>
                  <a:lnTo>
                    <a:pt x="147" y="418"/>
                  </a:lnTo>
                  <a:lnTo>
                    <a:pt x="145" y="419"/>
                  </a:lnTo>
                  <a:lnTo>
                    <a:pt x="145" y="421"/>
                  </a:lnTo>
                  <a:lnTo>
                    <a:pt x="143" y="421"/>
                  </a:lnTo>
                  <a:lnTo>
                    <a:pt x="143" y="422"/>
                  </a:lnTo>
                  <a:lnTo>
                    <a:pt x="143" y="422"/>
                  </a:lnTo>
                  <a:lnTo>
                    <a:pt x="143" y="424"/>
                  </a:lnTo>
                  <a:lnTo>
                    <a:pt x="144" y="424"/>
                  </a:lnTo>
                  <a:lnTo>
                    <a:pt x="141" y="425"/>
                  </a:lnTo>
                  <a:lnTo>
                    <a:pt x="141" y="425"/>
                  </a:lnTo>
                  <a:lnTo>
                    <a:pt x="141" y="428"/>
                  </a:lnTo>
                  <a:lnTo>
                    <a:pt x="143" y="432"/>
                  </a:lnTo>
                  <a:lnTo>
                    <a:pt x="129" y="443"/>
                  </a:lnTo>
                  <a:lnTo>
                    <a:pt x="124" y="450"/>
                  </a:lnTo>
                  <a:lnTo>
                    <a:pt x="123" y="459"/>
                  </a:lnTo>
                  <a:lnTo>
                    <a:pt x="116" y="466"/>
                  </a:lnTo>
                  <a:lnTo>
                    <a:pt x="109" y="470"/>
                  </a:lnTo>
                  <a:lnTo>
                    <a:pt x="99" y="469"/>
                  </a:lnTo>
                  <a:lnTo>
                    <a:pt x="98" y="470"/>
                  </a:lnTo>
                  <a:lnTo>
                    <a:pt x="96" y="470"/>
                  </a:lnTo>
                  <a:lnTo>
                    <a:pt x="101" y="476"/>
                  </a:lnTo>
                  <a:lnTo>
                    <a:pt x="102" y="483"/>
                  </a:lnTo>
                  <a:close/>
                  <a:moveTo>
                    <a:pt x="522" y="512"/>
                  </a:moveTo>
                  <a:lnTo>
                    <a:pt x="532" y="511"/>
                  </a:lnTo>
                  <a:lnTo>
                    <a:pt x="536" y="508"/>
                  </a:lnTo>
                  <a:lnTo>
                    <a:pt x="535" y="502"/>
                  </a:lnTo>
                  <a:lnTo>
                    <a:pt x="529" y="498"/>
                  </a:lnTo>
                  <a:lnTo>
                    <a:pt x="521" y="497"/>
                  </a:lnTo>
                  <a:lnTo>
                    <a:pt x="517" y="498"/>
                  </a:lnTo>
                  <a:lnTo>
                    <a:pt x="511" y="495"/>
                  </a:lnTo>
                  <a:lnTo>
                    <a:pt x="504" y="495"/>
                  </a:lnTo>
                  <a:lnTo>
                    <a:pt x="497" y="497"/>
                  </a:lnTo>
                  <a:lnTo>
                    <a:pt x="490" y="501"/>
                  </a:lnTo>
                  <a:lnTo>
                    <a:pt x="490" y="497"/>
                  </a:lnTo>
                  <a:lnTo>
                    <a:pt x="489" y="495"/>
                  </a:lnTo>
                  <a:lnTo>
                    <a:pt x="486" y="497"/>
                  </a:lnTo>
                  <a:lnTo>
                    <a:pt x="484" y="499"/>
                  </a:lnTo>
                  <a:lnTo>
                    <a:pt x="483" y="502"/>
                  </a:lnTo>
                  <a:lnTo>
                    <a:pt x="484" y="505"/>
                  </a:lnTo>
                  <a:lnTo>
                    <a:pt x="486" y="508"/>
                  </a:lnTo>
                  <a:lnTo>
                    <a:pt x="486" y="515"/>
                  </a:lnTo>
                  <a:lnTo>
                    <a:pt x="490" y="519"/>
                  </a:lnTo>
                  <a:lnTo>
                    <a:pt x="494" y="522"/>
                  </a:lnTo>
                  <a:lnTo>
                    <a:pt x="498" y="522"/>
                  </a:lnTo>
                  <a:lnTo>
                    <a:pt x="504" y="525"/>
                  </a:lnTo>
                  <a:lnTo>
                    <a:pt x="508" y="522"/>
                  </a:lnTo>
                  <a:lnTo>
                    <a:pt x="517" y="515"/>
                  </a:lnTo>
                  <a:lnTo>
                    <a:pt x="522" y="512"/>
                  </a:lnTo>
                  <a:close/>
                  <a:moveTo>
                    <a:pt x="514" y="554"/>
                  </a:moveTo>
                  <a:lnTo>
                    <a:pt x="512" y="553"/>
                  </a:lnTo>
                  <a:lnTo>
                    <a:pt x="504" y="548"/>
                  </a:lnTo>
                  <a:lnTo>
                    <a:pt x="503" y="551"/>
                  </a:lnTo>
                  <a:lnTo>
                    <a:pt x="500" y="556"/>
                  </a:lnTo>
                  <a:lnTo>
                    <a:pt x="497" y="558"/>
                  </a:lnTo>
                  <a:lnTo>
                    <a:pt x="497" y="563"/>
                  </a:lnTo>
                  <a:lnTo>
                    <a:pt x="501" y="564"/>
                  </a:lnTo>
                  <a:lnTo>
                    <a:pt x="507" y="565"/>
                  </a:lnTo>
                  <a:lnTo>
                    <a:pt x="511" y="565"/>
                  </a:lnTo>
                  <a:lnTo>
                    <a:pt x="514" y="568"/>
                  </a:lnTo>
                  <a:lnTo>
                    <a:pt x="517" y="567"/>
                  </a:lnTo>
                  <a:lnTo>
                    <a:pt x="517" y="564"/>
                  </a:lnTo>
                  <a:lnTo>
                    <a:pt x="517" y="564"/>
                  </a:lnTo>
                  <a:lnTo>
                    <a:pt x="514" y="564"/>
                  </a:lnTo>
                  <a:lnTo>
                    <a:pt x="511" y="561"/>
                  </a:lnTo>
                  <a:lnTo>
                    <a:pt x="512" y="557"/>
                  </a:lnTo>
                  <a:lnTo>
                    <a:pt x="514" y="554"/>
                  </a:lnTo>
                  <a:close/>
                  <a:moveTo>
                    <a:pt x="91" y="670"/>
                  </a:moveTo>
                  <a:lnTo>
                    <a:pt x="91" y="663"/>
                  </a:lnTo>
                  <a:lnTo>
                    <a:pt x="89" y="663"/>
                  </a:lnTo>
                  <a:lnTo>
                    <a:pt x="85" y="666"/>
                  </a:lnTo>
                  <a:lnTo>
                    <a:pt x="81" y="668"/>
                  </a:lnTo>
                  <a:lnTo>
                    <a:pt x="78" y="666"/>
                  </a:lnTo>
                  <a:lnTo>
                    <a:pt x="80" y="661"/>
                  </a:lnTo>
                  <a:lnTo>
                    <a:pt x="80" y="658"/>
                  </a:lnTo>
                  <a:lnTo>
                    <a:pt x="80" y="654"/>
                  </a:lnTo>
                  <a:lnTo>
                    <a:pt x="80" y="649"/>
                  </a:lnTo>
                  <a:lnTo>
                    <a:pt x="80" y="647"/>
                  </a:lnTo>
                  <a:lnTo>
                    <a:pt x="80" y="645"/>
                  </a:lnTo>
                  <a:lnTo>
                    <a:pt x="77" y="644"/>
                  </a:lnTo>
                  <a:lnTo>
                    <a:pt x="74" y="642"/>
                  </a:lnTo>
                  <a:lnTo>
                    <a:pt x="73" y="640"/>
                  </a:lnTo>
                  <a:lnTo>
                    <a:pt x="71" y="638"/>
                  </a:lnTo>
                  <a:lnTo>
                    <a:pt x="68" y="637"/>
                  </a:lnTo>
                  <a:lnTo>
                    <a:pt x="66" y="638"/>
                  </a:lnTo>
                  <a:lnTo>
                    <a:pt x="43" y="647"/>
                  </a:lnTo>
                  <a:lnTo>
                    <a:pt x="25" y="649"/>
                  </a:lnTo>
                  <a:lnTo>
                    <a:pt x="15" y="656"/>
                  </a:lnTo>
                  <a:lnTo>
                    <a:pt x="7" y="665"/>
                  </a:lnTo>
                  <a:lnTo>
                    <a:pt x="0" y="675"/>
                  </a:lnTo>
                  <a:lnTo>
                    <a:pt x="0" y="678"/>
                  </a:lnTo>
                  <a:lnTo>
                    <a:pt x="11" y="680"/>
                  </a:lnTo>
                  <a:lnTo>
                    <a:pt x="12" y="682"/>
                  </a:lnTo>
                  <a:lnTo>
                    <a:pt x="15" y="685"/>
                  </a:lnTo>
                  <a:lnTo>
                    <a:pt x="22" y="686"/>
                  </a:lnTo>
                  <a:lnTo>
                    <a:pt x="26" y="687"/>
                  </a:lnTo>
                  <a:lnTo>
                    <a:pt x="50" y="683"/>
                  </a:lnTo>
                  <a:lnTo>
                    <a:pt x="61" y="678"/>
                  </a:lnTo>
                  <a:lnTo>
                    <a:pt x="80" y="675"/>
                  </a:lnTo>
                  <a:lnTo>
                    <a:pt x="85" y="673"/>
                  </a:lnTo>
                  <a:lnTo>
                    <a:pt x="91" y="670"/>
                  </a:lnTo>
                  <a:close/>
                  <a:moveTo>
                    <a:pt x="109" y="787"/>
                  </a:moveTo>
                  <a:lnTo>
                    <a:pt x="109" y="776"/>
                  </a:lnTo>
                  <a:lnTo>
                    <a:pt x="108" y="771"/>
                  </a:lnTo>
                  <a:lnTo>
                    <a:pt x="103" y="774"/>
                  </a:lnTo>
                  <a:lnTo>
                    <a:pt x="102" y="773"/>
                  </a:lnTo>
                  <a:lnTo>
                    <a:pt x="101" y="771"/>
                  </a:lnTo>
                  <a:lnTo>
                    <a:pt x="99" y="771"/>
                  </a:lnTo>
                  <a:lnTo>
                    <a:pt x="98" y="771"/>
                  </a:lnTo>
                  <a:lnTo>
                    <a:pt x="88" y="771"/>
                  </a:lnTo>
                  <a:lnTo>
                    <a:pt x="84" y="773"/>
                  </a:lnTo>
                  <a:lnTo>
                    <a:pt x="82" y="776"/>
                  </a:lnTo>
                  <a:lnTo>
                    <a:pt x="84" y="780"/>
                  </a:lnTo>
                  <a:lnTo>
                    <a:pt x="87" y="783"/>
                  </a:lnTo>
                  <a:lnTo>
                    <a:pt x="95" y="785"/>
                  </a:lnTo>
                  <a:lnTo>
                    <a:pt x="103" y="791"/>
                  </a:lnTo>
                  <a:lnTo>
                    <a:pt x="108" y="792"/>
                  </a:lnTo>
                  <a:lnTo>
                    <a:pt x="109" y="787"/>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22" name="Freeform 7"/>
            <p:cNvSpPr>
              <a:spLocks noEditPoints="1"/>
            </p:cNvSpPr>
            <p:nvPr/>
          </p:nvSpPr>
          <p:spPr bwMode="auto">
            <a:xfrm>
              <a:off x="11761170" y="753189"/>
              <a:ext cx="3627438" cy="4303712"/>
            </a:xfrm>
            <a:custGeom>
              <a:avLst/>
              <a:gdLst>
                <a:gd name="T0" fmla="*/ 6384 w 6853"/>
                <a:gd name="T1" fmla="*/ 264 h 8134"/>
                <a:gd name="T2" fmla="*/ 6166 w 6853"/>
                <a:gd name="T3" fmla="*/ 234 h 8134"/>
                <a:gd name="T4" fmla="*/ 5674 w 6853"/>
                <a:gd name="T5" fmla="*/ 597 h 8134"/>
                <a:gd name="T6" fmla="*/ 5467 w 6853"/>
                <a:gd name="T7" fmla="*/ 230 h 8134"/>
                <a:gd name="T8" fmla="*/ 4886 w 6853"/>
                <a:gd name="T9" fmla="*/ 731 h 8134"/>
                <a:gd name="T10" fmla="*/ 4322 w 6853"/>
                <a:gd name="T11" fmla="*/ 782 h 8134"/>
                <a:gd name="T12" fmla="*/ 3997 w 6853"/>
                <a:gd name="T13" fmla="*/ 1388 h 8134"/>
                <a:gd name="T14" fmla="*/ 3846 w 6853"/>
                <a:gd name="T15" fmla="*/ 1491 h 8134"/>
                <a:gd name="T16" fmla="*/ 3390 w 6853"/>
                <a:gd name="T17" fmla="*/ 1729 h 8134"/>
                <a:gd name="T18" fmla="*/ 3051 w 6853"/>
                <a:gd name="T19" fmla="*/ 2150 h 8134"/>
                <a:gd name="T20" fmla="*/ 2910 w 6853"/>
                <a:gd name="T21" fmla="*/ 2286 h 8134"/>
                <a:gd name="T22" fmla="*/ 2785 w 6853"/>
                <a:gd name="T23" fmla="*/ 2458 h 8134"/>
                <a:gd name="T24" fmla="*/ 2670 w 6853"/>
                <a:gd name="T25" fmla="*/ 2740 h 8134"/>
                <a:gd name="T26" fmla="*/ 2540 w 6853"/>
                <a:gd name="T27" fmla="*/ 2995 h 8134"/>
                <a:gd name="T28" fmla="*/ 2194 w 6853"/>
                <a:gd name="T29" fmla="*/ 3381 h 8134"/>
                <a:gd name="T30" fmla="*/ 2163 w 6853"/>
                <a:gd name="T31" fmla="*/ 3733 h 8134"/>
                <a:gd name="T32" fmla="*/ 2027 w 6853"/>
                <a:gd name="T33" fmla="*/ 4186 h 8134"/>
                <a:gd name="T34" fmla="*/ 1793 w 6853"/>
                <a:gd name="T35" fmla="*/ 4469 h 8134"/>
                <a:gd name="T36" fmla="*/ 1535 w 6853"/>
                <a:gd name="T37" fmla="*/ 4679 h 8134"/>
                <a:gd name="T38" fmla="*/ 1360 w 6853"/>
                <a:gd name="T39" fmla="*/ 5163 h 8134"/>
                <a:gd name="T40" fmla="*/ 1402 w 6853"/>
                <a:gd name="T41" fmla="*/ 5275 h 8134"/>
                <a:gd name="T42" fmla="*/ 927 w 6853"/>
                <a:gd name="T43" fmla="*/ 5467 h 8134"/>
                <a:gd name="T44" fmla="*/ 728 w 6853"/>
                <a:gd name="T45" fmla="*/ 5624 h 8134"/>
                <a:gd name="T46" fmla="*/ 604 w 6853"/>
                <a:gd name="T47" fmla="*/ 5983 h 8134"/>
                <a:gd name="T48" fmla="*/ 168 w 6853"/>
                <a:gd name="T49" fmla="*/ 6059 h 8134"/>
                <a:gd name="T50" fmla="*/ 162 w 6853"/>
                <a:gd name="T51" fmla="*/ 6267 h 8134"/>
                <a:gd name="T52" fmla="*/ 385 w 6853"/>
                <a:gd name="T53" fmla="*/ 6513 h 8134"/>
                <a:gd name="T54" fmla="*/ 487 w 6853"/>
                <a:gd name="T55" fmla="*/ 6547 h 8134"/>
                <a:gd name="T56" fmla="*/ 124 w 6853"/>
                <a:gd name="T57" fmla="*/ 6745 h 8134"/>
                <a:gd name="T58" fmla="*/ 269 w 6853"/>
                <a:gd name="T59" fmla="*/ 7104 h 8134"/>
                <a:gd name="T60" fmla="*/ 283 w 6853"/>
                <a:gd name="T61" fmla="*/ 7213 h 8134"/>
                <a:gd name="T62" fmla="*/ 265 w 6853"/>
                <a:gd name="T63" fmla="*/ 7481 h 8134"/>
                <a:gd name="T64" fmla="*/ 368 w 6853"/>
                <a:gd name="T65" fmla="*/ 7679 h 8134"/>
                <a:gd name="T66" fmla="*/ 644 w 6853"/>
                <a:gd name="T67" fmla="*/ 8083 h 8134"/>
                <a:gd name="T68" fmla="*/ 1234 w 6853"/>
                <a:gd name="T69" fmla="*/ 7691 h 8134"/>
                <a:gd name="T70" fmla="*/ 1516 w 6853"/>
                <a:gd name="T71" fmla="*/ 7220 h 8134"/>
                <a:gd name="T72" fmla="*/ 2052 w 6853"/>
                <a:gd name="T73" fmla="*/ 6937 h 8134"/>
                <a:gd name="T74" fmla="*/ 4786 w 6853"/>
                <a:gd name="T75" fmla="*/ 1887 h 8134"/>
                <a:gd name="T76" fmla="*/ 6635 w 6853"/>
                <a:gd name="T77" fmla="*/ 1241 h 8134"/>
                <a:gd name="T78" fmla="*/ 6610 w 6853"/>
                <a:gd name="T79" fmla="*/ 854 h 8134"/>
                <a:gd name="T80" fmla="*/ 4797 w 6853"/>
                <a:gd name="T81" fmla="*/ 402 h 8134"/>
                <a:gd name="T82" fmla="*/ 5041 w 6853"/>
                <a:gd name="T83" fmla="*/ 421 h 8134"/>
                <a:gd name="T84" fmla="*/ 4427 w 6853"/>
                <a:gd name="T85" fmla="*/ 711 h 8134"/>
                <a:gd name="T86" fmla="*/ 3829 w 6853"/>
                <a:gd name="T87" fmla="*/ 787 h 8134"/>
                <a:gd name="T88" fmla="*/ 3934 w 6853"/>
                <a:gd name="T89" fmla="*/ 909 h 8134"/>
                <a:gd name="T90" fmla="*/ 3469 w 6853"/>
                <a:gd name="T91" fmla="*/ 1228 h 8134"/>
                <a:gd name="T92" fmla="*/ 3191 w 6853"/>
                <a:gd name="T93" fmla="*/ 1360 h 8134"/>
                <a:gd name="T94" fmla="*/ 2635 w 6853"/>
                <a:gd name="T95" fmla="*/ 1879 h 8134"/>
                <a:gd name="T96" fmla="*/ 2799 w 6853"/>
                <a:gd name="T97" fmla="*/ 1956 h 8134"/>
                <a:gd name="T98" fmla="*/ 3002 w 6853"/>
                <a:gd name="T99" fmla="*/ 1754 h 8134"/>
                <a:gd name="T100" fmla="*/ 3231 w 6853"/>
                <a:gd name="T101" fmla="*/ 1705 h 8134"/>
                <a:gd name="T102" fmla="*/ 2555 w 6853"/>
                <a:gd name="T103" fmla="*/ 2221 h 8134"/>
                <a:gd name="T104" fmla="*/ 2300 w 6853"/>
                <a:gd name="T105" fmla="*/ 2213 h 8134"/>
                <a:gd name="T106" fmla="*/ 2914 w 6853"/>
                <a:gd name="T107" fmla="*/ 2368 h 8134"/>
                <a:gd name="T108" fmla="*/ 2094 w 6853"/>
                <a:gd name="T109" fmla="*/ 3531 h 8134"/>
                <a:gd name="T110" fmla="*/ 1932 w 6853"/>
                <a:gd name="T111" fmla="*/ 4153 h 8134"/>
                <a:gd name="T112" fmla="*/ 1729 w 6853"/>
                <a:gd name="T113" fmla="*/ 4591 h 8134"/>
                <a:gd name="T114" fmla="*/ 1091 w 6853"/>
                <a:gd name="T115" fmla="*/ 5136 h 8134"/>
                <a:gd name="T116" fmla="*/ 556 w 6853"/>
                <a:gd name="T117" fmla="*/ 5575 h 8134"/>
                <a:gd name="T118" fmla="*/ 110 w 6853"/>
                <a:gd name="T119" fmla="*/ 6051 h 8134"/>
                <a:gd name="T120" fmla="*/ 66 w 6853"/>
                <a:gd name="T121" fmla="*/ 6673 h 8134"/>
                <a:gd name="T122" fmla="*/ 158 w 6853"/>
                <a:gd name="T123" fmla="*/ 7080 h 8134"/>
                <a:gd name="T124" fmla="*/ 122 w 6853"/>
                <a:gd name="T125" fmla="*/ 7304 h 8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53" h="8134">
                  <a:moveTo>
                    <a:pt x="5354" y="116"/>
                  </a:moveTo>
                  <a:lnTo>
                    <a:pt x="5357" y="123"/>
                  </a:lnTo>
                  <a:lnTo>
                    <a:pt x="5363" y="128"/>
                  </a:lnTo>
                  <a:lnTo>
                    <a:pt x="5396" y="109"/>
                  </a:lnTo>
                  <a:lnTo>
                    <a:pt x="5401" y="111"/>
                  </a:lnTo>
                  <a:lnTo>
                    <a:pt x="5405" y="115"/>
                  </a:lnTo>
                  <a:lnTo>
                    <a:pt x="5423" y="119"/>
                  </a:lnTo>
                  <a:lnTo>
                    <a:pt x="5417" y="130"/>
                  </a:lnTo>
                  <a:lnTo>
                    <a:pt x="5387" y="146"/>
                  </a:lnTo>
                  <a:lnTo>
                    <a:pt x="5396" y="154"/>
                  </a:lnTo>
                  <a:lnTo>
                    <a:pt x="5406" y="165"/>
                  </a:lnTo>
                  <a:lnTo>
                    <a:pt x="5413" y="181"/>
                  </a:lnTo>
                  <a:lnTo>
                    <a:pt x="5416" y="186"/>
                  </a:lnTo>
                  <a:lnTo>
                    <a:pt x="5422" y="191"/>
                  </a:lnTo>
                  <a:lnTo>
                    <a:pt x="5434" y="186"/>
                  </a:lnTo>
                  <a:lnTo>
                    <a:pt x="5451" y="177"/>
                  </a:lnTo>
                  <a:lnTo>
                    <a:pt x="5474" y="179"/>
                  </a:lnTo>
                  <a:lnTo>
                    <a:pt x="5474" y="172"/>
                  </a:lnTo>
                  <a:lnTo>
                    <a:pt x="5471" y="172"/>
                  </a:lnTo>
                  <a:lnTo>
                    <a:pt x="5465" y="168"/>
                  </a:lnTo>
                  <a:lnTo>
                    <a:pt x="5468" y="153"/>
                  </a:lnTo>
                  <a:lnTo>
                    <a:pt x="5474" y="151"/>
                  </a:lnTo>
                  <a:lnTo>
                    <a:pt x="5486" y="163"/>
                  </a:lnTo>
                  <a:lnTo>
                    <a:pt x="5511" y="164"/>
                  </a:lnTo>
                  <a:lnTo>
                    <a:pt x="5518" y="160"/>
                  </a:lnTo>
                  <a:lnTo>
                    <a:pt x="5524" y="153"/>
                  </a:lnTo>
                  <a:lnTo>
                    <a:pt x="5530" y="150"/>
                  </a:lnTo>
                  <a:lnTo>
                    <a:pt x="5556" y="153"/>
                  </a:lnTo>
                  <a:lnTo>
                    <a:pt x="5560" y="149"/>
                  </a:lnTo>
                  <a:lnTo>
                    <a:pt x="5565" y="140"/>
                  </a:lnTo>
                  <a:lnTo>
                    <a:pt x="5567" y="136"/>
                  </a:lnTo>
                  <a:lnTo>
                    <a:pt x="5584" y="130"/>
                  </a:lnTo>
                  <a:lnTo>
                    <a:pt x="5591" y="122"/>
                  </a:lnTo>
                  <a:lnTo>
                    <a:pt x="5594" y="108"/>
                  </a:lnTo>
                  <a:lnTo>
                    <a:pt x="5591" y="94"/>
                  </a:lnTo>
                  <a:lnTo>
                    <a:pt x="5586" y="93"/>
                  </a:lnTo>
                  <a:lnTo>
                    <a:pt x="5573" y="102"/>
                  </a:lnTo>
                  <a:lnTo>
                    <a:pt x="5567" y="107"/>
                  </a:lnTo>
                  <a:lnTo>
                    <a:pt x="5556" y="123"/>
                  </a:lnTo>
                  <a:lnTo>
                    <a:pt x="5552" y="129"/>
                  </a:lnTo>
                  <a:lnTo>
                    <a:pt x="5545" y="133"/>
                  </a:lnTo>
                  <a:lnTo>
                    <a:pt x="5535" y="133"/>
                  </a:lnTo>
                  <a:lnTo>
                    <a:pt x="5527" y="132"/>
                  </a:lnTo>
                  <a:lnTo>
                    <a:pt x="5520" y="123"/>
                  </a:lnTo>
                  <a:lnTo>
                    <a:pt x="5521" y="125"/>
                  </a:lnTo>
                  <a:lnTo>
                    <a:pt x="5528" y="119"/>
                  </a:lnTo>
                  <a:lnTo>
                    <a:pt x="5528" y="102"/>
                  </a:lnTo>
                  <a:lnTo>
                    <a:pt x="5523" y="102"/>
                  </a:lnTo>
                  <a:lnTo>
                    <a:pt x="5518" y="101"/>
                  </a:lnTo>
                  <a:lnTo>
                    <a:pt x="5513" y="97"/>
                  </a:lnTo>
                  <a:lnTo>
                    <a:pt x="5509" y="91"/>
                  </a:lnTo>
                  <a:lnTo>
                    <a:pt x="5520" y="88"/>
                  </a:lnTo>
                  <a:lnTo>
                    <a:pt x="5535" y="80"/>
                  </a:lnTo>
                  <a:lnTo>
                    <a:pt x="5546" y="63"/>
                  </a:lnTo>
                  <a:lnTo>
                    <a:pt x="5545" y="39"/>
                  </a:lnTo>
                  <a:lnTo>
                    <a:pt x="5539" y="32"/>
                  </a:lnTo>
                  <a:lnTo>
                    <a:pt x="5527" y="48"/>
                  </a:lnTo>
                  <a:lnTo>
                    <a:pt x="5521" y="45"/>
                  </a:lnTo>
                  <a:lnTo>
                    <a:pt x="5517" y="48"/>
                  </a:lnTo>
                  <a:lnTo>
                    <a:pt x="5511" y="55"/>
                  </a:lnTo>
                  <a:lnTo>
                    <a:pt x="5506" y="56"/>
                  </a:lnTo>
                  <a:lnTo>
                    <a:pt x="5507" y="42"/>
                  </a:lnTo>
                  <a:lnTo>
                    <a:pt x="5502" y="42"/>
                  </a:lnTo>
                  <a:lnTo>
                    <a:pt x="5488" y="56"/>
                  </a:lnTo>
                  <a:lnTo>
                    <a:pt x="5482" y="50"/>
                  </a:lnTo>
                  <a:lnTo>
                    <a:pt x="5482" y="43"/>
                  </a:lnTo>
                  <a:lnTo>
                    <a:pt x="5486" y="20"/>
                  </a:lnTo>
                  <a:lnTo>
                    <a:pt x="5488" y="10"/>
                  </a:lnTo>
                  <a:lnTo>
                    <a:pt x="5455" y="17"/>
                  </a:lnTo>
                  <a:lnTo>
                    <a:pt x="5454" y="4"/>
                  </a:lnTo>
                  <a:lnTo>
                    <a:pt x="5451" y="0"/>
                  </a:lnTo>
                  <a:lnTo>
                    <a:pt x="5448" y="1"/>
                  </a:lnTo>
                  <a:lnTo>
                    <a:pt x="5444" y="6"/>
                  </a:lnTo>
                  <a:lnTo>
                    <a:pt x="5440" y="13"/>
                  </a:lnTo>
                  <a:lnTo>
                    <a:pt x="5436" y="17"/>
                  </a:lnTo>
                  <a:lnTo>
                    <a:pt x="5424" y="11"/>
                  </a:lnTo>
                  <a:lnTo>
                    <a:pt x="5422" y="21"/>
                  </a:lnTo>
                  <a:lnTo>
                    <a:pt x="5455" y="59"/>
                  </a:lnTo>
                  <a:lnTo>
                    <a:pt x="5459" y="66"/>
                  </a:lnTo>
                  <a:lnTo>
                    <a:pt x="5464" y="77"/>
                  </a:lnTo>
                  <a:lnTo>
                    <a:pt x="5465" y="91"/>
                  </a:lnTo>
                  <a:lnTo>
                    <a:pt x="5462" y="83"/>
                  </a:lnTo>
                  <a:lnTo>
                    <a:pt x="5443" y="69"/>
                  </a:lnTo>
                  <a:lnTo>
                    <a:pt x="5431" y="70"/>
                  </a:lnTo>
                  <a:lnTo>
                    <a:pt x="5427" y="67"/>
                  </a:lnTo>
                  <a:lnTo>
                    <a:pt x="5423" y="62"/>
                  </a:lnTo>
                  <a:lnTo>
                    <a:pt x="5422" y="59"/>
                  </a:lnTo>
                  <a:lnTo>
                    <a:pt x="5415" y="59"/>
                  </a:lnTo>
                  <a:lnTo>
                    <a:pt x="5405" y="52"/>
                  </a:lnTo>
                  <a:lnTo>
                    <a:pt x="5401" y="50"/>
                  </a:lnTo>
                  <a:lnTo>
                    <a:pt x="5396" y="59"/>
                  </a:lnTo>
                  <a:lnTo>
                    <a:pt x="5398" y="62"/>
                  </a:lnTo>
                  <a:lnTo>
                    <a:pt x="5401" y="67"/>
                  </a:lnTo>
                  <a:lnTo>
                    <a:pt x="5402" y="70"/>
                  </a:lnTo>
                  <a:lnTo>
                    <a:pt x="5396" y="76"/>
                  </a:lnTo>
                  <a:lnTo>
                    <a:pt x="5392" y="73"/>
                  </a:lnTo>
                  <a:lnTo>
                    <a:pt x="5387" y="67"/>
                  </a:lnTo>
                  <a:lnTo>
                    <a:pt x="5381" y="64"/>
                  </a:lnTo>
                  <a:lnTo>
                    <a:pt x="5370" y="66"/>
                  </a:lnTo>
                  <a:lnTo>
                    <a:pt x="5364" y="70"/>
                  </a:lnTo>
                  <a:lnTo>
                    <a:pt x="5360" y="76"/>
                  </a:lnTo>
                  <a:lnTo>
                    <a:pt x="5368" y="80"/>
                  </a:lnTo>
                  <a:lnTo>
                    <a:pt x="5354" y="97"/>
                  </a:lnTo>
                  <a:lnTo>
                    <a:pt x="5354" y="104"/>
                  </a:lnTo>
                  <a:lnTo>
                    <a:pt x="5354" y="111"/>
                  </a:lnTo>
                  <a:lnTo>
                    <a:pt x="5354" y="116"/>
                  </a:lnTo>
                  <a:close/>
                  <a:moveTo>
                    <a:pt x="6851" y="680"/>
                  </a:moveTo>
                  <a:lnTo>
                    <a:pt x="6846" y="674"/>
                  </a:lnTo>
                  <a:lnTo>
                    <a:pt x="6842" y="669"/>
                  </a:lnTo>
                  <a:lnTo>
                    <a:pt x="6839" y="662"/>
                  </a:lnTo>
                  <a:lnTo>
                    <a:pt x="6839" y="651"/>
                  </a:lnTo>
                  <a:lnTo>
                    <a:pt x="6842" y="644"/>
                  </a:lnTo>
                  <a:lnTo>
                    <a:pt x="6846" y="638"/>
                  </a:lnTo>
                  <a:lnTo>
                    <a:pt x="6851" y="630"/>
                  </a:lnTo>
                  <a:lnTo>
                    <a:pt x="6835" y="597"/>
                  </a:lnTo>
                  <a:lnTo>
                    <a:pt x="6831" y="593"/>
                  </a:lnTo>
                  <a:lnTo>
                    <a:pt x="6827" y="588"/>
                  </a:lnTo>
                  <a:lnTo>
                    <a:pt x="6820" y="565"/>
                  </a:lnTo>
                  <a:lnTo>
                    <a:pt x="6814" y="561"/>
                  </a:lnTo>
                  <a:lnTo>
                    <a:pt x="6792" y="579"/>
                  </a:lnTo>
                  <a:lnTo>
                    <a:pt x="6788" y="585"/>
                  </a:lnTo>
                  <a:lnTo>
                    <a:pt x="6785" y="592"/>
                  </a:lnTo>
                  <a:lnTo>
                    <a:pt x="6779" y="588"/>
                  </a:lnTo>
                  <a:lnTo>
                    <a:pt x="6767" y="571"/>
                  </a:lnTo>
                  <a:lnTo>
                    <a:pt x="6764" y="551"/>
                  </a:lnTo>
                  <a:lnTo>
                    <a:pt x="6720" y="512"/>
                  </a:lnTo>
                  <a:lnTo>
                    <a:pt x="6730" y="503"/>
                  </a:lnTo>
                  <a:lnTo>
                    <a:pt x="6726" y="494"/>
                  </a:lnTo>
                  <a:lnTo>
                    <a:pt x="6705" y="481"/>
                  </a:lnTo>
                  <a:lnTo>
                    <a:pt x="6692" y="478"/>
                  </a:lnTo>
                  <a:lnTo>
                    <a:pt x="6617" y="508"/>
                  </a:lnTo>
                  <a:lnTo>
                    <a:pt x="6575" y="496"/>
                  </a:lnTo>
                  <a:lnTo>
                    <a:pt x="6575" y="491"/>
                  </a:lnTo>
                  <a:lnTo>
                    <a:pt x="6586" y="492"/>
                  </a:lnTo>
                  <a:lnTo>
                    <a:pt x="6607" y="502"/>
                  </a:lnTo>
                  <a:lnTo>
                    <a:pt x="6618" y="502"/>
                  </a:lnTo>
                  <a:lnTo>
                    <a:pt x="6617" y="494"/>
                  </a:lnTo>
                  <a:lnTo>
                    <a:pt x="6614" y="491"/>
                  </a:lnTo>
                  <a:lnTo>
                    <a:pt x="6610" y="491"/>
                  </a:lnTo>
                  <a:lnTo>
                    <a:pt x="6607" y="491"/>
                  </a:lnTo>
                  <a:lnTo>
                    <a:pt x="6607" y="487"/>
                  </a:lnTo>
                  <a:lnTo>
                    <a:pt x="6614" y="481"/>
                  </a:lnTo>
                  <a:lnTo>
                    <a:pt x="6643" y="473"/>
                  </a:lnTo>
                  <a:lnTo>
                    <a:pt x="6659" y="460"/>
                  </a:lnTo>
                  <a:lnTo>
                    <a:pt x="6664" y="452"/>
                  </a:lnTo>
                  <a:lnTo>
                    <a:pt x="6662" y="443"/>
                  </a:lnTo>
                  <a:lnTo>
                    <a:pt x="6638" y="422"/>
                  </a:lnTo>
                  <a:lnTo>
                    <a:pt x="6608" y="418"/>
                  </a:lnTo>
                  <a:lnTo>
                    <a:pt x="6600" y="411"/>
                  </a:lnTo>
                  <a:lnTo>
                    <a:pt x="6615" y="405"/>
                  </a:lnTo>
                  <a:lnTo>
                    <a:pt x="6622" y="398"/>
                  </a:lnTo>
                  <a:lnTo>
                    <a:pt x="6628" y="384"/>
                  </a:lnTo>
                  <a:lnTo>
                    <a:pt x="6601" y="362"/>
                  </a:lnTo>
                  <a:lnTo>
                    <a:pt x="6593" y="358"/>
                  </a:lnTo>
                  <a:lnTo>
                    <a:pt x="6573" y="360"/>
                  </a:lnTo>
                  <a:lnTo>
                    <a:pt x="6563" y="366"/>
                  </a:lnTo>
                  <a:lnTo>
                    <a:pt x="6541" y="398"/>
                  </a:lnTo>
                  <a:lnTo>
                    <a:pt x="6538" y="405"/>
                  </a:lnTo>
                  <a:lnTo>
                    <a:pt x="6535" y="411"/>
                  </a:lnTo>
                  <a:lnTo>
                    <a:pt x="6533" y="418"/>
                  </a:lnTo>
                  <a:lnTo>
                    <a:pt x="6528" y="422"/>
                  </a:lnTo>
                  <a:lnTo>
                    <a:pt x="6492" y="433"/>
                  </a:lnTo>
                  <a:lnTo>
                    <a:pt x="6498" y="418"/>
                  </a:lnTo>
                  <a:lnTo>
                    <a:pt x="6513" y="398"/>
                  </a:lnTo>
                  <a:lnTo>
                    <a:pt x="6519" y="379"/>
                  </a:lnTo>
                  <a:lnTo>
                    <a:pt x="6517" y="349"/>
                  </a:lnTo>
                  <a:lnTo>
                    <a:pt x="6509" y="337"/>
                  </a:lnTo>
                  <a:lnTo>
                    <a:pt x="6496" y="335"/>
                  </a:lnTo>
                  <a:lnTo>
                    <a:pt x="6450" y="366"/>
                  </a:lnTo>
                  <a:lnTo>
                    <a:pt x="6416" y="372"/>
                  </a:lnTo>
                  <a:lnTo>
                    <a:pt x="6411" y="379"/>
                  </a:lnTo>
                  <a:lnTo>
                    <a:pt x="6401" y="401"/>
                  </a:lnTo>
                  <a:lnTo>
                    <a:pt x="6395" y="407"/>
                  </a:lnTo>
                  <a:lnTo>
                    <a:pt x="6388" y="401"/>
                  </a:lnTo>
                  <a:lnTo>
                    <a:pt x="6391" y="390"/>
                  </a:lnTo>
                  <a:lnTo>
                    <a:pt x="6390" y="388"/>
                  </a:lnTo>
                  <a:lnTo>
                    <a:pt x="6390" y="387"/>
                  </a:lnTo>
                  <a:lnTo>
                    <a:pt x="6388" y="384"/>
                  </a:lnTo>
                  <a:lnTo>
                    <a:pt x="6394" y="380"/>
                  </a:lnTo>
                  <a:lnTo>
                    <a:pt x="6401" y="379"/>
                  </a:lnTo>
                  <a:lnTo>
                    <a:pt x="6407" y="374"/>
                  </a:lnTo>
                  <a:lnTo>
                    <a:pt x="6409" y="363"/>
                  </a:lnTo>
                  <a:lnTo>
                    <a:pt x="6407" y="363"/>
                  </a:lnTo>
                  <a:lnTo>
                    <a:pt x="6402" y="363"/>
                  </a:lnTo>
                  <a:lnTo>
                    <a:pt x="6401" y="360"/>
                  </a:lnTo>
                  <a:lnTo>
                    <a:pt x="6400" y="352"/>
                  </a:lnTo>
                  <a:lnTo>
                    <a:pt x="6412" y="352"/>
                  </a:lnTo>
                  <a:lnTo>
                    <a:pt x="6419" y="348"/>
                  </a:lnTo>
                  <a:lnTo>
                    <a:pt x="6423" y="342"/>
                  </a:lnTo>
                  <a:lnTo>
                    <a:pt x="6398" y="342"/>
                  </a:lnTo>
                  <a:lnTo>
                    <a:pt x="6391" y="337"/>
                  </a:lnTo>
                  <a:lnTo>
                    <a:pt x="6414" y="315"/>
                  </a:lnTo>
                  <a:lnTo>
                    <a:pt x="6421" y="304"/>
                  </a:lnTo>
                  <a:lnTo>
                    <a:pt x="6414" y="297"/>
                  </a:lnTo>
                  <a:lnTo>
                    <a:pt x="6394" y="293"/>
                  </a:lnTo>
                  <a:lnTo>
                    <a:pt x="6388" y="287"/>
                  </a:lnTo>
                  <a:lnTo>
                    <a:pt x="6386" y="283"/>
                  </a:lnTo>
                  <a:lnTo>
                    <a:pt x="6384" y="279"/>
                  </a:lnTo>
                  <a:lnTo>
                    <a:pt x="6383" y="275"/>
                  </a:lnTo>
                  <a:lnTo>
                    <a:pt x="6384" y="264"/>
                  </a:lnTo>
                  <a:lnTo>
                    <a:pt x="6383" y="259"/>
                  </a:lnTo>
                  <a:lnTo>
                    <a:pt x="6373" y="248"/>
                  </a:lnTo>
                  <a:lnTo>
                    <a:pt x="6331" y="244"/>
                  </a:lnTo>
                  <a:lnTo>
                    <a:pt x="6331" y="238"/>
                  </a:lnTo>
                  <a:lnTo>
                    <a:pt x="6342" y="237"/>
                  </a:lnTo>
                  <a:lnTo>
                    <a:pt x="6342" y="234"/>
                  </a:lnTo>
                  <a:lnTo>
                    <a:pt x="6337" y="227"/>
                  </a:lnTo>
                  <a:lnTo>
                    <a:pt x="6330" y="224"/>
                  </a:lnTo>
                  <a:lnTo>
                    <a:pt x="6262" y="234"/>
                  </a:lnTo>
                  <a:lnTo>
                    <a:pt x="6254" y="241"/>
                  </a:lnTo>
                  <a:lnTo>
                    <a:pt x="6244" y="252"/>
                  </a:lnTo>
                  <a:lnTo>
                    <a:pt x="6236" y="268"/>
                  </a:lnTo>
                  <a:lnTo>
                    <a:pt x="6223" y="300"/>
                  </a:lnTo>
                  <a:lnTo>
                    <a:pt x="6201" y="331"/>
                  </a:lnTo>
                  <a:lnTo>
                    <a:pt x="6192" y="353"/>
                  </a:lnTo>
                  <a:lnTo>
                    <a:pt x="6196" y="363"/>
                  </a:lnTo>
                  <a:lnTo>
                    <a:pt x="6205" y="369"/>
                  </a:lnTo>
                  <a:lnTo>
                    <a:pt x="6215" y="379"/>
                  </a:lnTo>
                  <a:lnTo>
                    <a:pt x="6217" y="387"/>
                  </a:lnTo>
                  <a:lnTo>
                    <a:pt x="6215" y="391"/>
                  </a:lnTo>
                  <a:lnTo>
                    <a:pt x="6205" y="390"/>
                  </a:lnTo>
                  <a:lnTo>
                    <a:pt x="6195" y="386"/>
                  </a:lnTo>
                  <a:lnTo>
                    <a:pt x="6189" y="387"/>
                  </a:lnTo>
                  <a:lnTo>
                    <a:pt x="6185" y="395"/>
                  </a:lnTo>
                  <a:lnTo>
                    <a:pt x="6184" y="402"/>
                  </a:lnTo>
                  <a:lnTo>
                    <a:pt x="6182" y="421"/>
                  </a:lnTo>
                  <a:lnTo>
                    <a:pt x="6180" y="428"/>
                  </a:lnTo>
                  <a:lnTo>
                    <a:pt x="6160" y="481"/>
                  </a:lnTo>
                  <a:lnTo>
                    <a:pt x="6159" y="488"/>
                  </a:lnTo>
                  <a:lnTo>
                    <a:pt x="6161" y="491"/>
                  </a:lnTo>
                  <a:lnTo>
                    <a:pt x="6175" y="512"/>
                  </a:lnTo>
                  <a:lnTo>
                    <a:pt x="6181" y="517"/>
                  </a:lnTo>
                  <a:lnTo>
                    <a:pt x="6201" y="517"/>
                  </a:lnTo>
                  <a:lnTo>
                    <a:pt x="6201" y="523"/>
                  </a:lnTo>
                  <a:lnTo>
                    <a:pt x="6192" y="527"/>
                  </a:lnTo>
                  <a:lnTo>
                    <a:pt x="6188" y="533"/>
                  </a:lnTo>
                  <a:lnTo>
                    <a:pt x="6185" y="540"/>
                  </a:lnTo>
                  <a:lnTo>
                    <a:pt x="6185" y="547"/>
                  </a:lnTo>
                  <a:lnTo>
                    <a:pt x="6188" y="552"/>
                  </a:lnTo>
                  <a:lnTo>
                    <a:pt x="6189" y="559"/>
                  </a:lnTo>
                  <a:lnTo>
                    <a:pt x="6188" y="567"/>
                  </a:lnTo>
                  <a:lnTo>
                    <a:pt x="6182" y="569"/>
                  </a:lnTo>
                  <a:lnTo>
                    <a:pt x="6178" y="561"/>
                  </a:lnTo>
                  <a:lnTo>
                    <a:pt x="6174" y="548"/>
                  </a:lnTo>
                  <a:lnTo>
                    <a:pt x="6175" y="534"/>
                  </a:lnTo>
                  <a:lnTo>
                    <a:pt x="6167" y="529"/>
                  </a:lnTo>
                  <a:lnTo>
                    <a:pt x="6157" y="531"/>
                  </a:lnTo>
                  <a:lnTo>
                    <a:pt x="6147" y="538"/>
                  </a:lnTo>
                  <a:lnTo>
                    <a:pt x="6142" y="550"/>
                  </a:lnTo>
                  <a:lnTo>
                    <a:pt x="6140" y="558"/>
                  </a:lnTo>
                  <a:lnTo>
                    <a:pt x="6140" y="567"/>
                  </a:lnTo>
                  <a:lnTo>
                    <a:pt x="6139" y="574"/>
                  </a:lnTo>
                  <a:lnTo>
                    <a:pt x="6132" y="578"/>
                  </a:lnTo>
                  <a:lnTo>
                    <a:pt x="6124" y="588"/>
                  </a:lnTo>
                  <a:lnTo>
                    <a:pt x="6119" y="593"/>
                  </a:lnTo>
                  <a:lnTo>
                    <a:pt x="6117" y="604"/>
                  </a:lnTo>
                  <a:lnTo>
                    <a:pt x="6115" y="617"/>
                  </a:lnTo>
                  <a:lnTo>
                    <a:pt x="6115" y="630"/>
                  </a:lnTo>
                  <a:lnTo>
                    <a:pt x="6115" y="645"/>
                  </a:lnTo>
                  <a:lnTo>
                    <a:pt x="6112" y="658"/>
                  </a:lnTo>
                  <a:lnTo>
                    <a:pt x="6107" y="680"/>
                  </a:lnTo>
                  <a:lnTo>
                    <a:pt x="6105" y="693"/>
                  </a:lnTo>
                  <a:lnTo>
                    <a:pt x="6108" y="711"/>
                  </a:lnTo>
                  <a:lnTo>
                    <a:pt x="6108" y="717"/>
                  </a:lnTo>
                  <a:lnTo>
                    <a:pt x="6110" y="722"/>
                  </a:lnTo>
                  <a:lnTo>
                    <a:pt x="6108" y="738"/>
                  </a:lnTo>
                  <a:lnTo>
                    <a:pt x="6108" y="746"/>
                  </a:lnTo>
                  <a:lnTo>
                    <a:pt x="6110" y="760"/>
                  </a:lnTo>
                  <a:lnTo>
                    <a:pt x="6112" y="768"/>
                  </a:lnTo>
                  <a:lnTo>
                    <a:pt x="6115" y="777"/>
                  </a:lnTo>
                  <a:lnTo>
                    <a:pt x="6112" y="792"/>
                  </a:lnTo>
                  <a:lnTo>
                    <a:pt x="6104" y="822"/>
                  </a:lnTo>
                  <a:lnTo>
                    <a:pt x="6090" y="848"/>
                  </a:lnTo>
                  <a:lnTo>
                    <a:pt x="6073" y="862"/>
                  </a:lnTo>
                  <a:lnTo>
                    <a:pt x="6059" y="855"/>
                  </a:lnTo>
                  <a:lnTo>
                    <a:pt x="6066" y="855"/>
                  </a:lnTo>
                  <a:lnTo>
                    <a:pt x="6075" y="851"/>
                  </a:lnTo>
                  <a:lnTo>
                    <a:pt x="6082" y="843"/>
                  </a:lnTo>
                  <a:lnTo>
                    <a:pt x="6091" y="823"/>
                  </a:lnTo>
                  <a:lnTo>
                    <a:pt x="6096" y="816"/>
                  </a:lnTo>
                  <a:lnTo>
                    <a:pt x="6100" y="806"/>
                  </a:lnTo>
                  <a:lnTo>
                    <a:pt x="6103" y="792"/>
                  </a:lnTo>
                  <a:lnTo>
                    <a:pt x="6103" y="771"/>
                  </a:lnTo>
                  <a:lnTo>
                    <a:pt x="6097" y="721"/>
                  </a:lnTo>
                  <a:lnTo>
                    <a:pt x="6097" y="693"/>
                  </a:lnTo>
                  <a:lnTo>
                    <a:pt x="6100" y="669"/>
                  </a:lnTo>
                  <a:lnTo>
                    <a:pt x="6101" y="655"/>
                  </a:lnTo>
                  <a:lnTo>
                    <a:pt x="6100" y="642"/>
                  </a:lnTo>
                  <a:lnTo>
                    <a:pt x="6097" y="628"/>
                  </a:lnTo>
                  <a:lnTo>
                    <a:pt x="6098" y="617"/>
                  </a:lnTo>
                  <a:lnTo>
                    <a:pt x="6101" y="607"/>
                  </a:lnTo>
                  <a:lnTo>
                    <a:pt x="6111" y="588"/>
                  </a:lnTo>
                  <a:lnTo>
                    <a:pt x="6119" y="567"/>
                  </a:lnTo>
                  <a:lnTo>
                    <a:pt x="6125" y="552"/>
                  </a:lnTo>
                  <a:lnTo>
                    <a:pt x="6129" y="543"/>
                  </a:lnTo>
                  <a:lnTo>
                    <a:pt x="6135" y="537"/>
                  </a:lnTo>
                  <a:lnTo>
                    <a:pt x="6139" y="529"/>
                  </a:lnTo>
                  <a:lnTo>
                    <a:pt x="6143" y="512"/>
                  </a:lnTo>
                  <a:lnTo>
                    <a:pt x="6132" y="512"/>
                  </a:lnTo>
                  <a:lnTo>
                    <a:pt x="6122" y="519"/>
                  </a:lnTo>
                  <a:lnTo>
                    <a:pt x="6111" y="530"/>
                  </a:lnTo>
                  <a:lnTo>
                    <a:pt x="6103" y="544"/>
                  </a:lnTo>
                  <a:lnTo>
                    <a:pt x="6091" y="568"/>
                  </a:lnTo>
                  <a:lnTo>
                    <a:pt x="6089" y="571"/>
                  </a:lnTo>
                  <a:lnTo>
                    <a:pt x="6084" y="568"/>
                  </a:lnTo>
                  <a:lnTo>
                    <a:pt x="6083" y="562"/>
                  </a:lnTo>
                  <a:lnTo>
                    <a:pt x="6084" y="557"/>
                  </a:lnTo>
                  <a:lnTo>
                    <a:pt x="6090" y="550"/>
                  </a:lnTo>
                  <a:lnTo>
                    <a:pt x="6090" y="550"/>
                  </a:lnTo>
                  <a:lnTo>
                    <a:pt x="6086" y="554"/>
                  </a:lnTo>
                  <a:lnTo>
                    <a:pt x="6079" y="564"/>
                  </a:lnTo>
                  <a:lnTo>
                    <a:pt x="6069" y="571"/>
                  </a:lnTo>
                  <a:lnTo>
                    <a:pt x="6066" y="569"/>
                  </a:lnTo>
                  <a:lnTo>
                    <a:pt x="6069" y="558"/>
                  </a:lnTo>
                  <a:lnTo>
                    <a:pt x="6077" y="544"/>
                  </a:lnTo>
                  <a:lnTo>
                    <a:pt x="6104" y="523"/>
                  </a:lnTo>
                  <a:lnTo>
                    <a:pt x="6072" y="531"/>
                  </a:lnTo>
                  <a:lnTo>
                    <a:pt x="6040" y="550"/>
                  </a:lnTo>
                  <a:lnTo>
                    <a:pt x="6045" y="538"/>
                  </a:lnTo>
                  <a:lnTo>
                    <a:pt x="6051" y="529"/>
                  </a:lnTo>
                  <a:lnTo>
                    <a:pt x="6042" y="534"/>
                  </a:lnTo>
                  <a:lnTo>
                    <a:pt x="6037" y="540"/>
                  </a:lnTo>
                  <a:lnTo>
                    <a:pt x="6034" y="547"/>
                  </a:lnTo>
                  <a:lnTo>
                    <a:pt x="6028" y="574"/>
                  </a:lnTo>
                  <a:lnTo>
                    <a:pt x="6026" y="582"/>
                  </a:lnTo>
                  <a:lnTo>
                    <a:pt x="6023" y="558"/>
                  </a:lnTo>
                  <a:lnTo>
                    <a:pt x="6020" y="550"/>
                  </a:lnTo>
                  <a:lnTo>
                    <a:pt x="6017" y="540"/>
                  </a:lnTo>
                  <a:lnTo>
                    <a:pt x="6023" y="527"/>
                  </a:lnTo>
                  <a:lnTo>
                    <a:pt x="6033" y="517"/>
                  </a:lnTo>
                  <a:lnTo>
                    <a:pt x="6055" y="506"/>
                  </a:lnTo>
                  <a:lnTo>
                    <a:pt x="6065" y="494"/>
                  </a:lnTo>
                  <a:lnTo>
                    <a:pt x="6072" y="484"/>
                  </a:lnTo>
                  <a:lnTo>
                    <a:pt x="6100" y="459"/>
                  </a:lnTo>
                  <a:lnTo>
                    <a:pt x="6117" y="436"/>
                  </a:lnTo>
                  <a:lnTo>
                    <a:pt x="6131" y="407"/>
                  </a:lnTo>
                  <a:lnTo>
                    <a:pt x="6135" y="367"/>
                  </a:lnTo>
                  <a:lnTo>
                    <a:pt x="6129" y="356"/>
                  </a:lnTo>
                  <a:lnTo>
                    <a:pt x="6122" y="358"/>
                  </a:lnTo>
                  <a:lnTo>
                    <a:pt x="6096" y="387"/>
                  </a:lnTo>
                  <a:lnTo>
                    <a:pt x="6003" y="437"/>
                  </a:lnTo>
                  <a:lnTo>
                    <a:pt x="5965" y="443"/>
                  </a:lnTo>
                  <a:lnTo>
                    <a:pt x="5972" y="436"/>
                  </a:lnTo>
                  <a:lnTo>
                    <a:pt x="5983" y="430"/>
                  </a:lnTo>
                  <a:lnTo>
                    <a:pt x="5992" y="423"/>
                  </a:lnTo>
                  <a:lnTo>
                    <a:pt x="6003" y="419"/>
                  </a:lnTo>
                  <a:lnTo>
                    <a:pt x="6024" y="401"/>
                  </a:lnTo>
                  <a:lnTo>
                    <a:pt x="6024" y="397"/>
                  </a:lnTo>
                  <a:lnTo>
                    <a:pt x="6023" y="395"/>
                  </a:lnTo>
                  <a:lnTo>
                    <a:pt x="6038" y="380"/>
                  </a:lnTo>
                  <a:lnTo>
                    <a:pt x="6075" y="367"/>
                  </a:lnTo>
                  <a:lnTo>
                    <a:pt x="6090" y="342"/>
                  </a:lnTo>
                  <a:lnTo>
                    <a:pt x="6084" y="335"/>
                  </a:lnTo>
                  <a:lnTo>
                    <a:pt x="6077" y="334"/>
                  </a:lnTo>
                  <a:lnTo>
                    <a:pt x="6058" y="337"/>
                  </a:lnTo>
                  <a:lnTo>
                    <a:pt x="6055" y="334"/>
                  </a:lnTo>
                  <a:lnTo>
                    <a:pt x="6055" y="328"/>
                  </a:lnTo>
                  <a:lnTo>
                    <a:pt x="6052" y="325"/>
                  </a:lnTo>
                  <a:lnTo>
                    <a:pt x="6030" y="317"/>
                  </a:lnTo>
                  <a:lnTo>
                    <a:pt x="6018" y="321"/>
                  </a:lnTo>
                  <a:lnTo>
                    <a:pt x="5997" y="337"/>
                  </a:lnTo>
                  <a:lnTo>
                    <a:pt x="6000" y="327"/>
                  </a:lnTo>
                  <a:lnTo>
                    <a:pt x="6003" y="323"/>
                  </a:lnTo>
                  <a:lnTo>
                    <a:pt x="6007" y="320"/>
                  </a:lnTo>
                  <a:lnTo>
                    <a:pt x="6011" y="314"/>
                  </a:lnTo>
                  <a:lnTo>
                    <a:pt x="6007" y="310"/>
                  </a:lnTo>
                  <a:lnTo>
                    <a:pt x="5997" y="306"/>
                  </a:lnTo>
                  <a:lnTo>
                    <a:pt x="5993" y="299"/>
                  </a:lnTo>
                  <a:lnTo>
                    <a:pt x="5997" y="299"/>
                  </a:lnTo>
                  <a:lnTo>
                    <a:pt x="6004" y="294"/>
                  </a:lnTo>
                  <a:lnTo>
                    <a:pt x="6006" y="296"/>
                  </a:lnTo>
                  <a:lnTo>
                    <a:pt x="6010" y="299"/>
                  </a:lnTo>
                  <a:lnTo>
                    <a:pt x="6044" y="293"/>
                  </a:lnTo>
                  <a:lnTo>
                    <a:pt x="6045" y="287"/>
                  </a:lnTo>
                  <a:lnTo>
                    <a:pt x="6049" y="285"/>
                  </a:lnTo>
                  <a:lnTo>
                    <a:pt x="6052" y="280"/>
                  </a:lnTo>
                  <a:lnTo>
                    <a:pt x="6056" y="279"/>
                  </a:lnTo>
                  <a:lnTo>
                    <a:pt x="6059" y="282"/>
                  </a:lnTo>
                  <a:lnTo>
                    <a:pt x="6059" y="294"/>
                  </a:lnTo>
                  <a:lnTo>
                    <a:pt x="6062" y="297"/>
                  </a:lnTo>
                  <a:lnTo>
                    <a:pt x="6072" y="293"/>
                  </a:lnTo>
                  <a:lnTo>
                    <a:pt x="6077" y="293"/>
                  </a:lnTo>
                  <a:lnTo>
                    <a:pt x="6091" y="304"/>
                  </a:lnTo>
                  <a:lnTo>
                    <a:pt x="6103" y="304"/>
                  </a:lnTo>
                  <a:lnTo>
                    <a:pt x="6114" y="303"/>
                  </a:lnTo>
                  <a:lnTo>
                    <a:pt x="6125" y="296"/>
                  </a:lnTo>
                  <a:lnTo>
                    <a:pt x="6135" y="282"/>
                  </a:lnTo>
                  <a:lnTo>
                    <a:pt x="6124" y="276"/>
                  </a:lnTo>
                  <a:lnTo>
                    <a:pt x="6119" y="272"/>
                  </a:lnTo>
                  <a:lnTo>
                    <a:pt x="6115" y="266"/>
                  </a:lnTo>
                  <a:lnTo>
                    <a:pt x="6150" y="272"/>
                  </a:lnTo>
                  <a:lnTo>
                    <a:pt x="6149" y="266"/>
                  </a:lnTo>
                  <a:lnTo>
                    <a:pt x="6149" y="264"/>
                  </a:lnTo>
                  <a:lnTo>
                    <a:pt x="6147" y="262"/>
                  </a:lnTo>
                  <a:lnTo>
                    <a:pt x="6145" y="259"/>
                  </a:lnTo>
                  <a:lnTo>
                    <a:pt x="6145" y="255"/>
                  </a:lnTo>
                  <a:lnTo>
                    <a:pt x="6159" y="254"/>
                  </a:lnTo>
                  <a:lnTo>
                    <a:pt x="6166" y="250"/>
                  </a:lnTo>
                  <a:lnTo>
                    <a:pt x="6171" y="238"/>
                  </a:lnTo>
                  <a:lnTo>
                    <a:pt x="6166" y="234"/>
                  </a:lnTo>
                  <a:lnTo>
                    <a:pt x="6160" y="234"/>
                  </a:lnTo>
                  <a:lnTo>
                    <a:pt x="6156" y="233"/>
                  </a:lnTo>
                  <a:lnTo>
                    <a:pt x="6152" y="223"/>
                  </a:lnTo>
                  <a:lnTo>
                    <a:pt x="6171" y="226"/>
                  </a:lnTo>
                  <a:lnTo>
                    <a:pt x="6181" y="220"/>
                  </a:lnTo>
                  <a:lnTo>
                    <a:pt x="6185" y="203"/>
                  </a:lnTo>
                  <a:lnTo>
                    <a:pt x="6187" y="196"/>
                  </a:lnTo>
                  <a:lnTo>
                    <a:pt x="6194" y="181"/>
                  </a:lnTo>
                  <a:lnTo>
                    <a:pt x="6195" y="165"/>
                  </a:lnTo>
                  <a:lnTo>
                    <a:pt x="6198" y="160"/>
                  </a:lnTo>
                  <a:lnTo>
                    <a:pt x="6198" y="154"/>
                  </a:lnTo>
                  <a:lnTo>
                    <a:pt x="6198" y="149"/>
                  </a:lnTo>
                  <a:lnTo>
                    <a:pt x="6196" y="147"/>
                  </a:lnTo>
                  <a:lnTo>
                    <a:pt x="6194" y="146"/>
                  </a:lnTo>
                  <a:lnTo>
                    <a:pt x="6184" y="133"/>
                  </a:lnTo>
                  <a:lnTo>
                    <a:pt x="6145" y="129"/>
                  </a:lnTo>
                  <a:lnTo>
                    <a:pt x="6117" y="151"/>
                  </a:lnTo>
                  <a:lnTo>
                    <a:pt x="6110" y="146"/>
                  </a:lnTo>
                  <a:lnTo>
                    <a:pt x="6112" y="143"/>
                  </a:lnTo>
                  <a:lnTo>
                    <a:pt x="6115" y="139"/>
                  </a:lnTo>
                  <a:lnTo>
                    <a:pt x="6117" y="132"/>
                  </a:lnTo>
                  <a:lnTo>
                    <a:pt x="6118" y="123"/>
                  </a:lnTo>
                  <a:lnTo>
                    <a:pt x="6108" y="133"/>
                  </a:lnTo>
                  <a:lnTo>
                    <a:pt x="6104" y="136"/>
                  </a:lnTo>
                  <a:lnTo>
                    <a:pt x="6105" y="129"/>
                  </a:lnTo>
                  <a:lnTo>
                    <a:pt x="6108" y="123"/>
                  </a:lnTo>
                  <a:lnTo>
                    <a:pt x="6110" y="121"/>
                  </a:lnTo>
                  <a:lnTo>
                    <a:pt x="6112" y="119"/>
                  </a:lnTo>
                  <a:lnTo>
                    <a:pt x="6108" y="119"/>
                  </a:lnTo>
                  <a:lnTo>
                    <a:pt x="6111" y="111"/>
                  </a:lnTo>
                  <a:lnTo>
                    <a:pt x="6117" y="107"/>
                  </a:lnTo>
                  <a:lnTo>
                    <a:pt x="6121" y="101"/>
                  </a:lnTo>
                  <a:lnTo>
                    <a:pt x="6124" y="88"/>
                  </a:lnTo>
                  <a:lnTo>
                    <a:pt x="6122" y="79"/>
                  </a:lnTo>
                  <a:lnTo>
                    <a:pt x="6117" y="70"/>
                  </a:lnTo>
                  <a:lnTo>
                    <a:pt x="6111" y="66"/>
                  </a:lnTo>
                  <a:lnTo>
                    <a:pt x="6105" y="64"/>
                  </a:lnTo>
                  <a:lnTo>
                    <a:pt x="6100" y="67"/>
                  </a:lnTo>
                  <a:lnTo>
                    <a:pt x="6094" y="74"/>
                  </a:lnTo>
                  <a:lnTo>
                    <a:pt x="6079" y="100"/>
                  </a:lnTo>
                  <a:lnTo>
                    <a:pt x="6077" y="100"/>
                  </a:lnTo>
                  <a:lnTo>
                    <a:pt x="6075" y="97"/>
                  </a:lnTo>
                  <a:lnTo>
                    <a:pt x="6073" y="93"/>
                  </a:lnTo>
                  <a:lnTo>
                    <a:pt x="6073" y="88"/>
                  </a:lnTo>
                  <a:lnTo>
                    <a:pt x="6073" y="84"/>
                  </a:lnTo>
                  <a:lnTo>
                    <a:pt x="6072" y="80"/>
                  </a:lnTo>
                  <a:lnTo>
                    <a:pt x="6068" y="76"/>
                  </a:lnTo>
                  <a:lnTo>
                    <a:pt x="6062" y="76"/>
                  </a:lnTo>
                  <a:lnTo>
                    <a:pt x="6056" y="80"/>
                  </a:lnTo>
                  <a:lnTo>
                    <a:pt x="6052" y="88"/>
                  </a:lnTo>
                  <a:lnTo>
                    <a:pt x="6047" y="95"/>
                  </a:lnTo>
                  <a:lnTo>
                    <a:pt x="6024" y="102"/>
                  </a:lnTo>
                  <a:lnTo>
                    <a:pt x="6018" y="100"/>
                  </a:lnTo>
                  <a:lnTo>
                    <a:pt x="6007" y="88"/>
                  </a:lnTo>
                  <a:lnTo>
                    <a:pt x="6002" y="86"/>
                  </a:lnTo>
                  <a:lnTo>
                    <a:pt x="5983" y="86"/>
                  </a:lnTo>
                  <a:lnTo>
                    <a:pt x="5978" y="80"/>
                  </a:lnTo>
                  <a:lnTo>
                    <a:pt x="5985" y="60"/>
                  </a:lnTo>
                  <a:lnTo>
                    <a:pt x="5982" y="49"/>
                  </a:lnTo>
                  <a:lnTo>
                    <a:pt x="5965" y="31"/>
                  </a:lnTo>
                  <a:lnTo>
                    <a:pt x="5964" y="56"/>
                  </a:lnTo>
                  <a:lnTo>
                    <a:pt x="5955" y="59"/>
                  </a:lnTo>
                  <a:lnTo>
                    <a:pt x="5944" y="55"/>
                  </a:lnTo>
                  <a:lnTo>
                    <a:pt x="5936" y="64"/>
                  </a:lnTo>
                  <a:lnTo>
                    <a:pt x="5933" y="73"/>
                  </a:lnTo>
                  <a:lnTo>
                    <a:pt x="5933" y="80"/>
                  </a:lnTo>
                  <a:lnTo>
                    <a:pt x="5933" y="87"/>
                  </a:lnTo>
                  <a:lnTo>
                    <a:pt x="5933" y="100"/>
                  </a:lnTo>
                  <a:lnTo>
                    <a:pt x="5934" y="109"/>
                  </a:lnTo>
                  <a:lnTo>
                    <a:pt x="5939" y="115"/>
                  </a:lnTo>
                  <a:lnTo>
                    <a:pt x="5948" y="119"/>
                  </a:lnTo>
                  <a:lnTo>
                    <a:pt x="5944" y="128"/>
                  </a:lnTo>
                  <a:lnTo>
                    <a:pt x="5943" y="137"/>
                  </a:lnTo>
                  <a:lnTo>
                    <a:pt x="5944" y="147"/>
                  </a:lnTo>
                  <a:lnTo>
                    <a:pt x="5946" y="157"/>
                  </a:lnTo>
                  <a:lnTo>
                    <a:pt x="5940" y="168"/>
                  </a:lnTo>
                  <a:lnTo>
                    <a:pt x="5934" y="168"/>
                  </a:lnTo>
                  <a:lnTo>
                    <a:pt x="5929" y="158"/>
                  </a:lnTo>
                  <a:lnTo>
                    <a:pt x="5926" y="137"/>
                  </a:lnTo>
                  <a:lnTo>
                    <a:pt x="5920" y="128"/>
                  </a:lnTo>
                  <a:lnTo>
                    <a:pt x="5863" y="112"/>
                  </a:lnTo>
                  <a:lnTo>
                    <a:pt x="5855" y="118"/>
                  </a:lnTo>
                  <a:lnTo>
                    <a:pt x="5857" y="136"/>
                  </a:lnTo>
                  <a:lnTo>
                    <a:pt x="5862" y="142"/>
                  </a:lnTo>
                  <a:lnTo>
                    <a:pt x="5871" y="150"/>
                  </a:lnTo>
                  <a:lnTo>
                    <a:pt x="5877" y="154"/>
                  </a:lnTo>
                  <a:lnTo>
                    <a:pt x="5883" y="164"/>
                  </a:lnTo>
                  <a:lnTo>
                    <a:pt x="5885" y="171"/>
                  </a:lnTo>
                  <a:lnTo>
                    <a:pt x="5887" y="179"/>
                  </a:lnTo>
                  <a:lnTo>
                    <a:pt x="5841" y="160"/>
                  </a:lnTo>
                  <a:lnTo>
                    <a:pt x="5835" y="161"/>
                  </a:lnTo>
                  <a:lnTo>
                    <a:pt x="5831" y="172"/>
                  </a:lnTo>
                  <a:lnTo>
                    <a:pt x="5828" y="195"/>
                  </a:lnTo>
                  <a:lnTo>
                    <a:pt x="5836" y="208"/>
                  </a:lnTo>
                  <a:lnTo>
                    <a:pt x="5846" y="216"/>
                  </a:lnTo>
                  <a:lnTo>
                    <a:pt x="5884" y="224"/>
                  </a:lnTo>
                  <a:lnTo>
                    <a:pt x="5890" y="223"/>
                  </a:lnTo>
                  <a:lnTo>
                    <a:pt x="5892" y="217"/>
                  </a:lnTo>
                  <a:lnTo>
                    <a:pt x="5899" y="205"/>
                  </a:lnTo>
                  <a:lnTo>
                    <a:pt x="5904" y="201"/>
                  </a:lnTo>
                  <a:lnTo>
                    <a:pt x="5902" y="208"/>
                  </a:lnTo>
                  <a:lnTo>
                    <a:pt x="5897" y="219"/>
                  </a:lnTo>
                  <a:lnTo>
                    <a:pt x="5897" y="226"/>
                  </a:lnTo>
                  <a:lnTo>
                    <a:pt x="5898" y="231"/>
                  </a:lnTo>
                  <a:lnTo>
                    <a:pt x="5904" y="231"/>
                  </a:lnTo>
                  <a:lnTo>
                    <a:pt x="5912" y="227"/>
                  </a:lnTo>
                  <a:lnTo>
                    <a:pt x="5915" y="229"/>
                  </a:lnTo>
                  <a:lnTo>
                    <a:pt x="5915" y="230"/>
                  </a:lnTo>
                  <a:lnTo>
                    <a:pt x="5916" y="231"/>
                  </a:lnTo>
                  <a:lnTo>
                    <a:pt x="5916" y="236"/>
                  </a:lnTo>
                  <a:lnTo>
                    <a:pt x="5919" y="240"/>
                  </a:lnTo>
                  <a:lnTo>
                    <a:pt x="5925" y="238"/>
                  </a:lnTo>
                  <a:lnTo>
                    <a:pt x="5926" y="238"/>
                  </a:lnTo>
                  <a:lnTo>
                    <a:pt x="5929" y="243"/>
                  </a:lnTo>
                  <a:lnTo>
                    <a:pt x="5932" y="251"/>
                  </a:lnTo>
                  <a:lnTo>
                    <a:pt x="5936" y="255"/>
                  </a:lnTo>
                  <a:lnTo>
                    <a:pt x="5932" y="258"/>
                  </a:lnTo>
                  <a:lnTo>
                    <a:pt x="5929" y="264"/>
                  </a:lnTo>
                  <a:lnTo>
                    <a:pt x="5925" y="266"/>
                  </a:lnTo>
                  <a:lnTo>
                    <a:pt x="5922" y="266"/>
                  </a:lnTo>
                  <a:lnTo>
                    <a:pt x="5922" y="272"/>
                  </a:lnTo>
                  <a:lnTo>
                    <a:pt x="5960" y="287"/>
                  </a:lnTo>
                  <a:lnTo>
                    <a:pt x="5887" y="272"/>
                  </a:lnTo>
                  <a:lnTo>
                    <a:pt x="5881" y="273"/>
                  </a:lnTo>
                  <a:lnTo>
                    <a:pt x="5877" y="278"/>
                  </a:lnTo>
                  <a:lnTo>
                    <a:pt x="5873" y="296"/>
                  </a:lnTo>
                  <a:lnTo>
                    <a:pt x="5870" y="311"/>
                  </a:lnTo>
                  <a:lnTo>
                    <a:pt x="5873" y="320"/>
                  </a:lnTo>
                  <a:lnTo>
                    <a:pt x="5880" y="324"/>
                  </a:lnTo>
                  <a:lnTo>
                    <a:pt x="5885" y="325"/>
                  </a:lnTo>
                  <a:lnTo>
                    <a:pt x="5883" y="337"/>
                  </a:lnTo>
                  <a:lnTo>
                    <a:pt x="5878" y="339"/>
                  </a:lnTo>
                  <a:lnTo>
                    <a:pt x="5871" y="337"/>
                  </a:lnTo>
                  <a:lnTo>
                    <a:pt x="5834" y="338"/>
                  </a:lnTo>
                  <a:lnTo>
                    <a:pt x="5825" y="348"/>
                  </a:lnTo>
                  <a:lnTo>
                    <a:pt x="5818" y="367"/>
                  </a:lnTo>
                  <a:lnTo>
                    <a:pt x="5822" y="373"/>
                  </a:lnTo>
                  <a:lnTo>
                    <a:pt x="5832" y="379"/>
                  </a:lnTo>
                  <a:lnTo>
                    <a:pt x="5838" y="384"/>
                  </a:lnTo>
                  <a:lnTo>
                    <a:pt x="5824" y="405"/>
                  </a:lnTo>
                  <a:lnTo>
                    <a:pt x="5822" y="416"/>
                  </a:lnTo>
                  <a:lnTo>
                    <a:pt x="5831" y="428"/>
                  </a:lnTo>
                  <a:lnTo>
                    <a:pt x="5857" y="447"/>
                  </a:lnTo>
                  <a:lnTo>
                    <a:pt x="5866" y="460"/>
                  </a:lnTo>
                  <a:lnTo>
                    <a:pt x="5860" y="460"/>
                  </a:lnTo>
                  <a:lnTo>
                    <a:pt x="5841" y="449"/>
                  </a:lnTo>
                  <a:lnTo>
                    <a:pt x="5831" y="450"/>
                  </a:lnTo>
                  <a:lnTo>
                    <a:pt x="5827" y="449"/>
                  </a:lnTo>
                  <a:lnTo>
                    <a:pt x="5825" y="446"/>
                  </a:lnTo>
                  <a:lnTo>
                    <a:pt x="5820" y="440"/>
                  </a:lnTo>
                  <a:lnTo>
                    <a:pt x="5818" y="437"/>
                  </a:lnTo>
                  <a:lnTo>
                    <a:pt x="5811" y="440"/>
                  </a:lnTo>
                  <a:lnTo>
                    <a:pt x="5803" y="449"/>
                  </a:lnTo>
                  <a:lnTo>
                    <a:pt x="5794" y="461"/>
                  </a:lnTo>
                  <a:lnTo>
                    <a:pt x="5790" y="475"/>
                  </a:lnTo>
                  <a:lnTo>
                    <a:pt x="5792" y="475"/>
                  </a:lnTo>
                  <a:lnTo>
                    <a:pt x="5799" y="481"/>
                  </a:lnTo>
                  <a:lnTo>
                    <a:pt x="5797" y="488"/>
                  </a:lnTo>
                  <a:lnTo>
                    <a:pt x="5794" y="492"/>
                  </a:lnTo>
                  <a:lnTo>
                    <a:pt x="5787" y="496"/>
                  </a:lnTo>
                  <a:lnTo>
                    <a:pt x="5790" y="505"/>
                  </a:lnTo>
                  <a:lnTo>
                    <a:pt x="5804" y="523"/>
                  </a:lnTo>
                  <a:lnTo>
                    <a:pt x="5808" y="536"/>
                  </a:lnTo>
                  <a:lnTo>
                    <a:pt x="5811" y="540"/>
                  </a:lnTo>
                  <a:lnTo>
                    <a:pt x="5820" y="545"/>
                  </a:lnTo>
                  <a:lnTo>
                    <a:pt x="5824" y="550"/>
                  </a:lnTo>
                  <a:lnTo>
                    <a:pt x="5817" y="545"/>
                  </a:lnTo>
                  <a:lnTo>
                    <a:pt x="5810" y="545"/>
                  </a:lnTo>
                  <a:lnTo>
                    <a:pt x="5783" y="555"/>
                  </a:lnTo>
                  <a:lnTo>
                    <a:pt x="5779" y="552"/>
                  </a:lnTo>
                  <a:lnTo>
                    <a:pt x="5783" y="540"/>
                  </a:lnTo>
                  <a:lnTo>
                    <a:pt x="5748" y="541"/>
                  </a:lnTo>
                  <a:lnTo>
                    <a:pt x="5745" y="550"/>
                  </a:lnTo>
                  <a:lnTo>
                    <a:pt x="5745" y="561"/>
                  </a:lnTo>
                  <a:lnTo>
                    <a:pt x="5740" y="574"/>
                  </a:lnTo>
                  <a:lnTo>
                    <a:pt x="5733" y="582"/>
                  </a:lnTo>
                  <a:lnTo>
                    <a:pt x="5726" y="588"/>
                  </a:lnTo>
                  <a:lnTo>
                    <a:pt x="5717" y="588"/>
                  </a:lnTo>
                  <a:lnTo>
                    <a:pt x="5709" y="583"/>
                  </a:lnTo>
                  <a:lnTo>
                    <a:pt x="5707" y="585"/>
                  </a:lnTo>
                  <a:lnTo>
                    <a:pt x="5702" y="593"/>
                  </a:lnTo>
                  <a:lnTo>
                    <a:pt x="5700" y="597"/>
                  </a:lnTo>
                  <a:lnTo>
                    <a:pt x="5700" y="603"/>
                  </a:lnTo>
                  <a:lnTo>
                    <a:pt x="5706" y="620"/>
                  </a:lnTo>
                  <a:lnTo>
                    <a:pt x="5702" y="621"/>
                  </a:lnTo>
                  <a:lnTo>
                    <a:pt x="5695" y="618"/>
                  </a:lnTo>
                  <a:lnTo>
                    <a:pt x="5692" y="620"/>
                  </a:lnTo>
                  <a:lnTo>
                    <a:pt x="5689" y="624"/>
                  </a:lnTo>
                  <a:lnTo>
                    <a:pt x="5688" y="628"/>
                  </a:lnTo>
                  <a:lnTo>
                    <a:pt x="5686" y="632"/>
                  </a:lnTo>
                  <a:lnTo>
                    <a:pt x="5685" y="638"/>
                  </a:lnTo>
                  <a:lnTo>
                    <a:pt x="5681" y="639"/>
                  </a:lnTo>
                  <a:lnTo>
                    <a:pt x="5671" y="635"/>
                  </a:lnTo>
                  <a:lnTo>
                    <a:pt x="5668" y="632"/>
                  </a:lnTo>
                  <a:lnTo>
                    <a:pt x="5668" y="627"/>
                  </a:lnTo>
                  <a:lnTo>
                    <a:pt x="5670" y="621"/>
                  </a:lnTo>
                  <a:lnTo>
                    <a:pt x="5671" y="620"/>
                  </a:lnTo>
                  <a:lnTo>
                    <a:pt x="5671" y="614"/>
                  </a:lnTo>
                  <a:lnTo>
                    <a:pt x="5674" y="603"/>
                  </a:lnTo>
                  <a:lnTo>
                    <a:pt x="5674" y="597"/>
                  </a:lnTo>
                  <a:lnTo>
                    <a:pt x="5674" y="593"/>
                  </a:lnTo>
                  <a:lnTo>
                    <a:pt x="5671" y="585"/>
                  </a:lnTo>
                  <a:lnTo>
                    <a:pt x="5671" y="579"/>
                  </a:lnTo>
                  <a:lnTo>
                    <a:pt x="5672" y="567"/>
                  </a:lnTo>
                  <a:lnTo>
                    <a:pt x="5678" y="557"/>
                  </a:lnTo>
                  <a:lnTo>
                    <a:pt x="5688" y="544"/>
                  </a:lnTo>
                  <a:lnTo>
                    <a:pt x="5686" y="534"/>
                  </a:lnTo>
                  <a:lnTo>
                    <a:pt x="5684" y="529"/>
                  </a:lnTo>
                  <a:lnTo>
                    <a:pt x="5682" y="523"/>
                  </a:lnTo>
                  <a:lnTo>
                    <a:pt x="5682" y="512"/>
                  </a:lnTo>
                  <a:lnTo>
                    <a:pt x="5686" y="503"/>
                  </a:lnTo>
                  <a:lnTo>
                    <a:pt x="5691" y="498"/>
                  </a:lnTo>
                  <a:lnTo>
                    <a:pt x="5695" y="492"/>
                  </a:lnTo>
                  <a:lnTo>
                    <a:pt x="5693" y="481"/>
                  </a:lnTo>
                  <a:lnTo>
                    <a:pt x="5707" y="416"/>
                  </a:lnTo>
                  <a:lnTo>
                    <a:pt x="5699" y="408"/>
                  </a:lnTo>
                  <a:lnTo>
                    <a:pt x="5677" y="400"/>
                  </a:lnTo>
                  <a:lnTo>
                    <a:pt x="5667" y="401"/>
                  </a:lnTo>
                  <a:lnTo>
                    <a:pt x="5635" y="418"/>
                  </a:lnTo>
                  <a:lnTo>
                    <a:pt x="5626" y="411"/>
                  </a:lnTo>
                  <a:lnTo>
                    <a:pt x="5703" y="365"/>
                  </a:lnTo>
                  <a:lnTo>
                    <a:pt x="5717" y="342"/>
                  </a:lnTo>
                  <a:lnTo>
                    <a:pt x="5716" y="327"/>
                  </a:lnTo>
                  <a:lnTo>
                    <a:pt x="5717" y="313"/>
                  </a:lnTo>
                  <a:lnTo>
                    <a:pt x="5720" y="299"/>
                  </a:lnTo>
                  <a:lnTo>
                    <a:pt x="5724" y="287"/>
                  </a:lnTo>
                  <a:lnTo>
                    <a:pt x="5728" y="279"/>
                  </a:lnTo>
                  <a:lnTo>
                    <a:pt x="5730" y="273"/>
                  </a:lnTo>
                  <a:lnTo>
                    <a:pt x="5731" y="266"/>
                  </a:lnTo>
                  <a:lnTo>
                    <a:pt x="5728" y="261"/>
                  </a:lnTo>
                  <a:lnTo>
                    <a:pt x="5724" y="264"/>
                  </a:lnTo>
                  <a:lnTo>
                    <a:pt x="5720" y="268"/>
                  </a:lnTo>
                  <a:lnTo>
                    <a:pt x="5717" y="272"/>
                  </a:lnTo>
                  <a:lnTo>
                    <a:pt x="5713" y="271"/>
                  </a:lnTo>
                  <a:lnTo>
                    <a:pt x="5712" y="268"/>
                  </a:lnTo>
                  <a:lnTo>
                    <a:pt x="5710" y="261"/>
                  </a:lnTo>
                  <a:lnTo>
                    <a:pt x="5710" y="252"/>
                  </a:lnTo>
                  <a:lnTo>
                    <a:pt x="5710" y="244"/>
                  </a:lnTo>
                  <a:lnTo>
                    <a:pt x="5714" y="241"/>
                  </a:lnTo>
                  <a:lnTo>
                    <a:pt x="5717" y="241"/>
                  </a:lnTo>
                  <a:lnTo>
                    <a:pt x="5721" y="236"/>
                  </a:lnTo>
                  <a:lnTo>
                    <a:pt x="5726" y="227"/>
                  </a:lnTo>
                  <a:lnTo>
                    <a:pt x="5727" y="222"/>
                  </a:lnTo>
                  <a:lnTo>
                    <a:pt x="5727" y="215"/>
                  </a:lnTo>
                  <a:lnTo>
                    <a:pt x="5727" y="208"/>
                  </a:lnTo>
                  <a:lnTo>
                    <a:pt x="5724" y="203"/>
                  </a:lnTo>
                  <a:lnTo>
                    <a:pt x="5724" y="199"/>
                  </a:lnTo>
                  <a:lnTo>
                    <a:pt x="5726" y="191"/>
                  </a:lnTo>
                  <a:lnTo>
                    <a:pt x="5713" y="179"/>
                  </a:lnTo>
                  <a:lnTo>
                    <a:pt x="5716" y="171"/>
                  </a:lnTo>
                  <a:lnTo>
                    <a:pt x="5717" y="168"/>
                  </a:lnTo>
                  <a:lnTo>
                    <a:pt x="5696" y="174"/>
                  </a:lnTo>
                  <a:lnTo>
                    <a:pt x="5635" y="237"/>
                  </a:lnTo>
                  <a:lnTo>
                    <a:pt x="5618" y="265"/>
                  </a:lnTo>
                  <a:lnTo>
                    <a:pt x="5604" y="293"/>
                  </a:lnTo>
                  <a:lnTo>
                    <a:pt x="5587" y="313"/>
                  </a:lnTo>
                  <a:lnTo>
                    <a:pt x="5580" y="325"/>
                  </a:lnTo>
                  <a:lnTo>
                    <a:pt x="5579" y="331"/>
                  </a:lnTo>
                  <a:lnTo>
                    <a:pt x="5576" y="345"/>
                  </a:lnTo>
                  <a:lnTo>
                    <a:pt x="5573" y="352"/>
                  </a:lnTo>
                  <a:lnTo>
                    <a:pt x="5569" y="356"/>
                  </a:lnTo>
                  <a:lnTo>
                    <a:pt x="5559" y="358"/>
                  </a:lnTo>
                  <a:lnTo>
                    <a:pt x="5556" y="360"/>
                  </a:lnTo>
                  <a:lnTo>
                    <a:pt x="5552" y="376"/>
                  </a:lnTo>
                  <a:lnTo>
                    <a:pt x="5541" y="428"/>
                  </a:lnTo>
                  <a:lnTo>
                    <a:pt x="5535" y="443"/>
                  </a:lnTo>
                  <a:lnTo>
                    <a:pt x="5527" y="457"/>
                  </a:lnTo>
                  <a:lnTo>
                    <a:pt x="5518" y="467"/>
                  </a:lnTo>
                  <a:lnTo>
                    <a:pt x="5511" y="471"/>
                  </a:lnTo>
                  <a:lnTo>
                    <a:pt x="5503" y="477"/>
                  </a:lnTo>
                  <a:lnTo>
                    <a:pt x="5448" y="572"/>
                  </a:lnTo>
                  <a:lnTo>
                    <a:pt x="5392" y="648"/>
                  </a:lnTo>
                  <a:lnTo>
                    <a:pt x="5388" y="662"/>
                  </a:lnTo>
                  <a:lnTo>
                    <a:pt x="5412" y="672"/>
                  </a:lnTo>
                  <a:lnTo>
                    <a:pt x="5419" y="683"/>
                  </a:lnTo>
                  <a:lnTo>
                    <a:pt x="5412" y="698"/>
                  </a:lnTo>
                  <a:lnTo>
                    <a:pt x="5395" y="719"/>
                  </a:lnTo>
                  <a:lnTo>
                    <a:pt x="5391" y="732"/>
                  </a:lnTo>
                  <a:lnTo>
                    <a:pt x="5389" y="740"/>
                  </a:lnTo>
                  <a:lnTo>
                    <a:pt x="5385" y="750"/>
                  </a:lnTo>
                  <a:lnTo>
                    <a:pt x="5381" y="757"/>
                  </a:lnTo>
                  <a:lnTo>
                    <a:pt x="5377" y="761"/>
                  </a:lnTo>
                  <a:lnTo>
                    <a:pt x="5371" y="761"/>
                  </a:lnTo>
                  <a:lnTo>
                    <a:pt x="5367" y="766"/>
                  </a:lnTo>
                  <a:lnTo>
                    <a:pt x="5363" y="771"/>
                  </a:lnTo>
                  <a:lnTo>
                    <a:pt x="5359" y="780"/>
                  </a:lnTo>
                  <a:lnTo>
                    <a:pt x="5349" y="816"/>
                  </a:lnTo>
                  <a:lnTo>
                    <a:pt x="5343" y="833"/>
                  </a:lnTo>
                  <a:lnTo>
                    <a:pt x="5338" y="840"/>
                  </a:lnTo>
                  <a:lnTo>
                    <a:pt x="5332" y="841"/>
                  </a:lnTo>
                  <a:lnTo>
                    <a:pt x="5319" y="848"/>
                  </a:lnTo>
                  <a:lnTo>
                    <a:pt x="5314" y="850"/>
                  </a:lnTo>
                  <a:lnTo>
                    <a:pt x="5308" y="847"/>
                  </a:lnTo>
                  <a:lnTo>
                    <a:pt x="5304" y="841"/>
                  </a:lnTo>
                  <a:lnTo>
                    <a:pt x="5303" y="834"/>
                  </a:lnTo>
                  <a:lnTo>
                    <a:pt x="5300" y="829"/>
                  </a:lnTo>
                  <a:lnTo>
                    <a:pt x="5301" y="822"/>
                  </a:lnTo>
                  <a:lnTo>
                    <a:pt x="5305" y="818"/>
                  </a:lnTo>
                  <a:lnTo>
                    <a:pt x="5314" y="813"/>
                  </a:lnTo>
                  <a:lnTo>
                    <a:pt x="5310" y="809"/>
                  </a:lnTo>
                  <a:lnTo>
                    <a:pt x="5305" y="810"/>
                  </a:lnTo>
                  <a:lnTo>
                    <a:pt x="5301" y="813"/>
                  </a:lnTo>
                  <a:lnTo>
                    <a:pt x="5297" y="813"/>
                  </a:lnTo>
                  <a:lnTo>
                    <a:pt x="5301" y="798"/>
                  </a:lnTo>
                  <a:lnTo>
                    <a:pt x="5303" y="792"/>
                  </a:lnTo>
                  <a:lnTo>
                    <a:pt x="5286" y="801"/>
                  </a:lnTo>
                  <a:lnTo>
                    <a:pt x="5282" y="808"/>
                  </a:lnTo>
                  <a:lnTo>
                    <a:pt x="5280" y="820"/>
                  </a:lnTo>
                  <a:lnTo>
                    <a:pt x="5282" y="827"/>
                  </a:lnTo>
                  <a:lnTo>
                    <a:pt x="5284" y="833"/>
                  </a:lnTo>
                  <a:lnTo>
                    <a:pt x="5287" y="840"/>
                  </a:lnTo>
                  <a:lnTo>
                    <a:pt x="5287" y="861"/>
                  </a:lnTo>
                  <a:lnTo>
                    <a:pt x="5279" y="861"/>
                  </a:lnTo>
                  <a:lnTo>
                    <a:pt x="5269" y="848"/>
                  </a:lnTo>
                  <a:lnTo>
                    <a:pt x="5263" y="832"/>
                  </a:lnTo>
                  <a:lnTo>
                    <a:pt x="5263" y="796"/>
                  </a:lnTo>
                  <a:lnTo>
                    <a:pt x="5265" y="789"/>
                  </a:lnTo>
                  <a:lnTo>
                    <a:pt x="5269" y="781"/>
                  </a:lnTo>
                  <a:lnTo>
                    <a:pt x="5270" y="775"/>
                  </a:lnTo>
                  <a:lnTo>
                    <a:pt x="5269" y="764"/>
                  </a:lnTo>
                  <a:lnTo>
                    <a:pt x="5269" y="759"/>
                  </a:lnTo>
                  <a:lnTo>
                    <a:pt x="5270" y="753"/>
                  </a:lnTo>
                  <a:lnTo>
                    <a:pt x="5272" y="746"/>
                  </a:lnTo>
                  <a:lnTo>
                    <a:pt x="5273" y="743"/>
                  </a:lnTo>
                  <a:lnTo>
                    <a:pt x="5273" y="738"/>
                  </a:lnTo>
                  <a:lnTo>
                    <a:pt x="5273" y="735"/>
                  </a:lnTo>
                  <a:lnTo>
                    <a:pt x="5276" y="735"/>
                  </a:lnTo>
                  <a:lnTo>
                    <a:pt x="5277" y="732"/>
                  </a:lnTo>
                  <a:lnTo>
                    <a:pt x="5279" y="728"/>
                  </a:lnTo>
                  <a:lnTo>
                    <a:pt x="5282" y="724"/>
                  </a:lnTo>
                  <a:lnTo>
                    <a:pt x="5284" y="721"/>
                  </a:lnTo>
                  <a:lnTo>
                    <a:pt x="5293" y="715"/>
                  </a:lnTo>
                  <a:lnTo>
                    <a:pt x="5331" y="676"/>
                  </a:lnTo>
                  <a:lnTo>
                    <a:pt x="5332" y="667"/>
                  </a:lnTo>
                  <a:lnTo>
                    <a:pt x="5331" y="656"/>
                  </a:lnTo>
                  <a:lnTo>
                    <a:pt x="5326" y="651"/>
                  </a:lnTo>
                  <a:lnTo>
                    <a:pt x="5321" y="655"/>
                  </a:lnTo>
                  <a:lnTo>
                    <a:pt x="5315" y="663"/>
                  </a:lnTo>
                  <a:lnTo>
                    <a:pt x="5310" y="666"/>
                  </a:lnTo>
                  <a:lnTo>
                    <a:pt x="5305" y="662"/>
                  </a:lnTo>
                  <a:lnTo>
                    <a:pt x="5305" y="653"/>
                  </a:lnTo>
                  <a:lnTo>
                    <a:pt x="5308" y="645"/>
                  </a:lnTo>
                  <a:lnTo>
                    <a:pt x="5314" y="639"/>
                  </a:lnTo>
                  <a:lnTo>
                    <a:pt x="5307" y="639"/>
                  </a:lnTo>
                  <a:lnTo>
                    <a:pt x="5303" y="638"/>
                  </a:lnTo>
                  <a:lnTo>
                    <a:pt x="5300" y="635"/>
                  </a:lnTo>
                  <a:lnTo>
                    <a:pt x="5319" y="609"/>
                  </a:lnTo>
                  <a:lnTo>
                    <a:pt x="5329" y="603"/>
                  </a:lnTo>
                  <a:lnTo>
                    <a:pt x="5345" y="614"/>
                  </a:lnTo>
                  <a:lnTo>
                    <a:pt x="5347" y="609"/>
                  </a:lnTo>
                  <a:lnTo>
                    <a:pt x="5346" y="600"/>
                  </a:lnTo>
                  <a:lnTo>
                    <a:pt x="5342" y="576"/>
                  </a:lnTo>
                  <a:lnTo>
                    <a:pt x="5343" y="567"/>
                  </a:lnTo>
                  <a:lnTo>
                    <a:pt x="5347" y="561"/>
                  </a:lnTo>
                  <a:lnTo>
                    <a:pt x="5353" y="561"/>
                  </a:lnTo>
                  <a:lnTo>
                    <a:pt x="5342" y="543"/>
                  </a:lnTo>
                  <a:lnTo>
                    <a:pt x="5304" y="548"/>
                  </a:lnTo>
                  <a:lnTo>
                    <a:pt x="5294" y="534"/>
                  </a:lnTo>
                  <a:lnTo>
                    <a:pt x="5340" y="537"/>
                  </a:lnTo>
                  <a:lnTo>
                    <a:pt x="5353" y="517"/>
                  </a:lnTo>
                  <a:lnTo>
                    <a:pt x="5342" y="505"/>
                  </a:lnTo>
                  <a:lnTo>
                    <a:pt x="5297" y="523"/>
                  </a:lnTo>
                  <a:lnTo>
                    <a:pt x="5304" y="508"/>
                  </a:lnTo>
                  <a:lnTo>
                    <a:pt x="5340" y="475"/>
                  </a:lnTo>
                  <a:lnTo>
                    <a:pt x="5345" y="470"/>
                  </a:lnTo>
                  <a:lnTo>
                    <a:pt x="5353" y="454"/>
                  </a:lnTo>
                  <a:lnTo>
                    <a:pt x="5357" y="449"/>
                  </a:lnTo>
                  <a:lnTo>
                    <a:pt x="5370" y="443"/>
                  </a:lnTo>
                  <a:lnTo>
                    <a:pt x="5389" y="415"/>
                  </a:lnTo>
                  <a:lnTo>
                    <a:pt x="5394" y="400"/>
                  </a:lnTo>
                  <a:lnTo>
                    <a:pt x="5410" y="393"/>
                  </a:lnTo>
                  <a:lnTo>
                    <a:pt x="5423" y="370"/>
                  </a:lnTo>
                  <a:lnTo>
                    <a:pt x="5433" y="366"/>
                  </a:lnTo>
                  <a:lnTo>
                    <a:pt x="5438" y="360"/>
                  </a:lnTo>
                  <a:lnTo>
                    <a:pt x="5444" y="352"/>
                  </a:lnTo>
                  <a:lnTo>
                    <a:pt x="5448" y="342"/>
                  </a:lnTo>
                  <a:lnTo>
                    <a:pt x="5444" y="332"/>
                  </a:lnTo>
                  <a:lnTo>
                    <a:pt x="5443" y="327"/>
                  </a:lnTo>
                  <a:lnTo>
                    <a:pt x="5441" y="320"/>
                  </a:lnTo>
                  <a:lnTo>
                    <a:pt x="5467" y="311"/>
                  </a:lnTo>
                  <a:lnTo>
                    <a:pt x="5474" y="304"/>
                  </a:lnTo>
                  <a:lnTo>
                    <a:pt x="5486" y="279"/>
                  </a:lnTo>
                  <a:lnTo>
                    <a:pt x="5492" y="269"/>
                  </a:lnTo>
                  <a:lnTo>
                    <a:pt x="5503" y="264"/>
                  </a:lnTo>
                  <a:lnTo>
                    <a:pt x="5510" y="252"/>
                  </a:lnTo>
                  <a:lnTo>
                    <a:pt x="5518" y="247"/>
                  </a:lnTo>
                  <a:lnTo>
                    <a:pt x="5518" y="241"/>
                  </a:lnTo>
                  <a:lnTo>
                    <a:pt x="5517" y="234"/>
                  </a:lnTo>
                  <a:lnTo>
                    <a:pt x="5514" y="227"/>
                  </a:lnTo>
                  <a:lnTo>
                    <a:pt x="5507" y="216"/>
                  </a:lnTo>
                  <a:lnTo>
                    <a:pt x="5499" y="217"/>
                  </a:lnTo>
                  <a:lnTo>
                    <a:pt x="5492" y="224"/>
                  </a:lnTo>
                  <a:lnTo>
                    <a:pt x="5483" y="227"/>
                  </a:lnTo>
                  <a:lnTo>
                    <a:pt x="5482" y="230"/>
                  </a:lnTo>
                  <a:lnTo>
                    <a:pt x="5481" y="236"/>
                  </a:lnTo>
                  <a:lnTo>
                    <a:pt x="5478" y="241"/>
                  </a:lnTo>
                  <a:lnTo>
                    <a:pt x="5475" y="244"/>
                  </a:lnTo>
                  <a:lnTo>
                    <a:pt x="5472" y="243"/>
                  </a:lnTo>
                  <a:lnTo>
                    <a:pt x="5469" y="237"/>
                  </a:lnTo>
                  <a:lnTo>
                    <a:pt x="5467" y="230"/>
                  </a:lnTo>
                  <a:lnTo>
                    <a:pt x="5467" y="226"/>
                  </a:lnTo>
                  <a:lnTo>
                    <a:pt x="5461" y="216"/>
                  </a:lnTo>
                  <a:lnTo>
                    <a:pt x="5450" y="216"/>
                  </a:lnTo>
                  <a:lnTo>
                    <a:pt x="5438" y="222"/>
                  </a:lnTo>
                  <a:lnTo>
                    <a:pt x="5431" y="227"/>
                  </a:lnTo>
                  <a:lnTo>
                    <a:pt x="5423" y="247"/>
                  </a:lnTo>
                  <a:lnTo>
                    <a:pt x="5422" y="250"/>
                  </a:lnTo>
                  <a:lnTo>
                    <a:pt x="5417" y="248"/>
                  </a:lnTo>
                  <a:lnTo>
                    <a:pt x="5413" y="237"/>
                  </a:lnTo>
                  <a:lnTo>
                    <a:pt x="5410" y="236"/>
                  </a:lnTo>
                  <a:lnTo>
                    <a:pt x="5399" y="257"/>
                  </a:lnTo>
                  <a:lnTo>
                    <a:pt x="5392" y="258"/>
                  </a:lnTo>
                  <a:lnTo>
                    <a:pt x="5388" y="244"/>
                  </a:lnTo>
                  <a:lnTo>
                    <a:pt x="5394" y="243"/>
                  </a:lnTo>
                  <a:lnTo>
                    <a:pt x="5406" y="230"/>
                  </a:lnTo>
                  <a:lnTo>
                    <a:pt x="5410" y="223"/>
                  </a:lnTo>
                  <a:lnTo>
                    <a:pt x="5415" y="215"/>
                  </a:lnTo>
                  <a:lnTo>
                    <a:pt x="5417" y="203"/>
                  </a:lnTo>
                  <a:lnTo>
                    <a:pt x="5417" y="194"/>
                  </a:lnTo>
                  <a:lnTo>
                    <a:pt x="5387" y="161"/>
                  </a:lnTo>
                  <a:lnTo>
                    <a:pt x="5373" y="151"/>
                  </a:lnTo>
                  <a:lnTo>
                    <a:pt x="5367" y="171"/>
                  </a:lnTo>
                  <a:lnTo>
                    <a:pt x="5368" y="181"/>
                  </a:lnTo>
                  <a:lnTo>
                    <a:pt x="5371" y="192"/>
                  </a:lnTo>
                  <a:lnTo>
                    <a:pt x="5375" y="202"/>
                  </a:lnTo>
                  <a:lnTo>
                    <a:pt x="5378" y="206"/>
                  </a:lnTo>
                  <a:lnTo>
                    <a:pt x="5381" y="212"/>
                  </a:lnTo>
                  <a:lnTo>
                    <a:pt x="5380" y="224"/>
                  </a:lnTo>
                  <a:lnTo>
                    <a:pt x="5368" y="276"/>
                  </a:lnTo>
                  <a:lnTo>
                    <a:pt x="5367" y="282"/>
                  </a:lnTo>
                  <a:lnTo>
                    <a:pt x="5359" y="280"/>
                  </a:lnTo>
                  <a:lnTo>
                    <a:pt x="5354" y="280"/>
                  </a:lnTo>
                  <a:lnTo>
                    <a:pt x="5352" y="285"/>
                  </a:lnTo>
                  <a:lnTo>
                    <a:pt x="5349" y="292"/>
                  </a:lnTo>
                  <a:lnTo>
                    <a:pt x="5347" y="296"/>
                  </a:lnTo>
                  <a:lnTo>
                    <a:pt x="5345" y="299"/>
                  </a:lnTo>
                  <a:lnTo>
                    <a:pt x="5342" y="299"/>
                  </a:lnTo>
                  <a:lnTo>
                    <a:pt x="5347" y="272"/>
                  </a:lnTo>
                  <a:lnTo>
                    <a:pt x="5340" y="243"/>
                  </a:lnTo>
                  <a:lnTo>
                    <a:pt x="5338" y="234"/>
                  </a:lnTo>
                  <a:lnTo>
                    <a:pt x="5325" y="209"/>
                  </a:lnTo>
                  <a:lnTo>
                    <a:pt x="5321" y="206"/>
                  </a:lnTo>
                  <a:lnTo>
                    <a:pt x="5321" y="205"/>
                  </a:lnTo>
                  <a:lnTo>
                    <a:pt x="5319" y="201"/>
                  </a:lnTo>
                  <a:lnTo>
                    <a:pt x="5318" y="196"/>
                  </a:lnTo>
                  <a:lnTo>
                    <a:pt x="5315" y="195"/>
                  </a:lnTo>
                  <a:lnTo>
                    <a:pt x="5312" y="196"/>
                  </a:lnTo>
                  <a:lnTo>
                    <a:pt x="5307" y="205"/>
                  </a:lnTo>
                  <a:lnTo>
                    <a:pt x="5298" y="224"/>
                  </a:lnTo>
                  <a:lnTo>
                    <a:pt x="5296" y="234"/>
                  </a:lnTo>
                  <a:lnTo>
                    <a:pt x="5296" y="250"/>
                  </a:lnTo>
                  <a:lnTo>
                    <a:pt x="5291" y="245"/>
                  </a:lnTo>
                  <a:lnTo>
                    <a:pt x="5279" y="243"/>
                  </a:lnTo>
                  <a:lnTo>
                    <a:pt x="5275" y="236"/>
                  </a:lnTo>
                  <a:lnTo>
                    <a:pt x="5270" y="231"/>
                  </a:lnTo>
                  <a:lnTo>
                    <a:pt x="5261" y="238"/>
                  </a:lnTo>
                  <a:lnTo>
                    <a:pt x="5256" y="234"/>
                  </a:lnTo>
                  <a:lnTo>
                    <a:pt x="5265" y="229"/>
                  </a:lnTo>
                  <a:lnTo>
                    <a:pt x="5276" y="219"/>
                  </a:lnTo>
                  <a:lnTo>
                    <a:pt x="5284" y="206"/>
                  </a:lnTo>
                  <a:lnTo>
                    <a:pt x="5291" y="191"/>
                  </a:lnTo>
                  <a:lnTo>
                    <a:pt x="5294" y="167"/>
                  </a:lnTo>
                  <a:lnTo>
                    <a:pt x="5287" y="156"/>
                  </a:lnTo>
                  <a:lnTo>
                    <a:pt x="5276" y="156"/>
                  </a:lnTo>
                  <a:lnTo>
                    <a:pt x="5270" y="163"/>
                  </a:lnTo>
                  <a:lnTo>
                    <a:pt x="5275" y="167"/>
                  </a:lnTo>
                  <a:lnTo>
                    <a:pt x="5273" y="177"/>
                  </a:lnTo>
                  <a:lnTo>
                    <a:pt x="5270" y="189"/>
                  </a:lnTo>
                  <a:lnTo>
                    <a:pt x="5275" y="201"/>
                  </a:lnTo>
                  <a:lnTo>
                    <a:pt x="5231" y="206"/>
                  </a:lnTo>
                  <a:lnTo>
                    <a:pt x="5235" y="199"/>
                  </a:lnTo>
                  <a:lnTo>
                    <a:pt x="5241" y="195"/>
                  </a:lnTo>
                  <a:lnTo>
                    <a:pt x="5242" y="189"/>
                  </a:lnTo>
                  <a:lnTo>
                    <a:pt x="5238" y="182"/>
                  </a:lnTo>
                  <a:lnTo>
                    <a:pt x="5235" y="178"/>
                  </a:lnTo>
                  <a:lnTo>
                    <a:pt x="5228" y="175"/>
                  </a:lnTo>
                  <a:lnTo>
                    <a:pt x="5226" y="171"/>
                  </a:lnTo>
                  <a:lnTo>
                    <a:pt x="5224" y="164"/>
                  </a:lnTo>
                  <a:lnTo>
                    <a:pt x="5221" y="160"/>
                  </a:lnTo>
                  <a:lnTo>
                    <a:pt x="5220" y="158"/>
                  </a:lnTo>
                  <a:lnTo>
                    <a:pt x="5192" y="150"/>
                  </a:lnTo>
                  <a:lnTo>
                    <a:pt x="5184" y="153"/>
                  </a:lnTo>
                  <a:lnTo>
                    <a:pt x="5176" y="157"/>
                  </a:lnTo>
                  <a:lnTo>
                    <a:pt x="5171" y="163"/>
                  </a:lnTo>
                  <a:lnTo>
                    <a:pt x="5175" y="168"/>
                  </a:lnTo>
                  <a:lnTo>
                    <a:pt x="5185" y="168"/>
                  </a:lnTo>
                  <a:lnTo>
                    <a:pt x="5189" y="172"/>
                  </a:lnTo>
                  <a:lnTo>
                    <a:pt x="5184" y="172"/>
                  </a:lnTo>
                  <a:lnTo>
                    <a:pt x="5178" y="175"/>
                  </a:lnTo>
                  <a:lnTo>
                    <a:pt x="5172" y="178"/>
                  </a:lnTo>
                  <a:lnTo>
                    <a:pt x="5168" y="184"/>
                  </a:lnTo>
                  <a:lnTo>
                    <a:pt x="5169" y="194"/>
                  </a:lnTo>
                  <a:lnTo>
                    <a:pt x="5174" y="198"/>
                  </a:lnTo>
                  <a:lnTo>
                    <a:pt x="5182" y="206"/>
                  </a:lnTo>
                  <a:lnTo>
                    <a:pt x="5181" y="209"/>
                  </a:lnTo>
                  <a:lnTo>
                    <a:pt x="5176" y="217"/>
                  </a:lnTo>
                  <a:lnTo>
                    <a:pt x="5185" y="217"/>
                  </a:lnTo>
                  <a:lnTo>
                    <a:pt x="5207" y="234"/>
                  </a:lnTo>
                  <a:lnTo>
                    <a:pt x="5203" y="245"/>
                  </a:lnTo>
                  <a:lnTo>
                    <a:pt x="5196" y="244"/>
                  </a:lnTo>
                  <a:lnTo>
                    <a:pt x="5188" y="240"/>
                  </a:lnTo>
                  <a:lnTo>
                    <a:pt x="5182" y="238"/>
                  </a:lnTo>
                  <a:lnTo>
                    <a:pt x="5178" y="244"/>
                  </a:lnTo>
                  <a:lnTo>
                    <a:pt x="5178" y="251"/>
                  </a:lnTo>
                  <a:lnTo>
                    <a:pt x="5178" y="259"/>
                  </a:lnTo>
                  <a:lnTo>
                    <a:pt x="5175" y="272"/>
                  </a:lnTo>
                  <a:lnTo>
                    <a:pt x="5182" y="279"/>
                  </a:lnTo>
                  <a:lnTo>
                    <a:pt x="5185" y="285"/>
                  </a:lnTo>
                  <a:lnTo>
                    <a:pt x="5188" y="293"/>
                  </a:lnTo>
                  <a:lnTo>
                    <a:pt x="5184" y="307"/>
                  </a:lnTo>
                  <a:lnTo>
                    <a:pt x="5179" y="307"/>
                  </a:lnTo>
                  <a:lnTo>
                    <a:pt x="5168" y="293"/>
                  </a:lnTo>
                  <a:lnTo>
                    <a:pt x="5154" y="282"/>
                  </a:lnTo>
                  <a:lnTo>
                    <a:pt x="5139" y="278"/>
                  </a:lnTo>
                  <a:lnTo>
                    <a:pt x="5140" y="264"/>
                  </a:lnTo>
                  <a:lnTo>
                    <a:pt x="5136" y="259"/>
                  </a:lnTo>
                  <a:lnTo>
                    <a:pt x="5125" y="255"/>
                  </a:lnTo>
                  <a:lnTo>
                    <a:pt x="5127" y="250"/>
                  </a:lnTo>
                  <a:lnTo>
                    <a:pt x="5122" y="238"/>
                  </a:lnTo>
                  <a:lnTo>
                    <a:pt x="5113" y="241"/>
                  </a:lnTo>
                  <a:lnTo>
                    <a:pt x="5088" y="261"/>
                  </a:lnTo>
                  <a:lnTo>
                    <a:pt x="5088" y="275"/>
                  </a:lnTo>
                  <a:lnTo>
                    <a:pt x="5088" y="292"/>
                  </a:lnTo>
                  <a:lnTo>
                    <a:pt x="5083" y="304"/>
                  </a:lnTo>
                  <a:lnTo>
                    <a:pt x="5088" y="315"/>
                  </a:lnTo>
                  <a:lnTo>
                    <a:pt x="5095" y="320"/>
                  </a:lnTo>
                  <a:lnTo>
                    <a:pt x="5109" y="320"/>
                  </a:lnTo>
                  <a:lnTo>
                    <a:pt x="5139" y="331"/>
                  </a:lnTo>
                  <a:lnTo>
                    <a:pt x="5153" y="330"/>
                  </a:lnTo>
                  <a:lnTo>
                    <a:pt x="5157" y="331"/>
                  </a:lnTo>
                  <a:lnTo>
                    <a:pt x="5160" y="334"/>
                  </a:lnTo>
                  <a:lnTo>
                    <a:pt x="5165" y="346"/>
                  </a:lnTo>
                  <a:lnTo>
                    <a:pt x="5171" y="353"/>
                  </a:lnTo>
                  <a:lnTo>
                    <a:pt x="5189" y="363"/>
                  </a:lnTo>
                  <a:lnTo>
                    <a:pt x="5186" y="367"/>
                  </a:lnTo>
                  <a:lnTo>
                    <a:pt x="5185" y="367"/>
                  </a:lnTo>
                  <a:lnTo>
                    <a:pt x="5191" y="380"/>
                  </a:lnTo>
                  <a:lnTo>
                    <a:pt x="5207" y="397"/>
                  </a:lnTo>
                  <a:lnTo>
                    <a:pt x="5210" y="414"/>
                  </a:lnTo>
                  <a:lnTo>
                    <a:pt x="5206" y="432"/>
                  </a:lnTo>
                  <a:lnTo>
                    <a:pt x="5198" y="437"/>
                  </a:lnTo>
                  <a:lnTo>
                    <a:pt x="5186" y="435"/>
                  </a:lnTo>
                  <a:lnTo>
                    <a:pt x="5178" y="428"/>
                  </a:lnTo>
                  <a:lnTo>
                    <a:pt x="5148" y="387"/>
                  </a:lnTo>
                  <a:lnTo>
                    <a:pt x="5143" y="383"/>
                  </a:lnTo>
                  <a:lnTo>
                    <a:pt x="5125" y="384"/>
                  </a:lnTo>
                  <a:lnTo>
                    <a:pt x="5115" y="379"/>
                  </a:lnTo>
                  <a:lnTo>
                    <a:pt x="5111" y="377"/>
                  </a:lnTo>
                  <a:lnTo>
                    <a:pt x="5105" y="381"/>
                  </a:lnTo>
                  <a:lnTo>
                    <a:pt x="5095" y="397"/>
                  </a:lnTo>
                  <a:lnTo>
                    <a:pt x="5092" y="404"/>
                  </a:lnTo>
                  <a:lnTo>
                    <a:pt x="5091" y="411"/>
                  </a:lnTo>
                  <a:lnTo>
                    <a:pt x="5091" y="430"/>
                  </a:lnTo>
                  <a:lnTo>
                    <a:pt x="5090" y="437"/>
                  </a:lnTo>
                  <a:lnTo>
                    <a:pt x="5087" y="443"/>
                  </a:lnTo>
                  <a:lnTo>
                    <a:pt x="5085" y="446"/>
                  </a:lnTo>
                  <a:lnTo>
                    <a:pt x="5083" y="447"/>
                  </a:lnTo>
                  <a:lnTo>
                    <a:pt x="5081" y="449"/>
                  </a:lnTo>
                  <a:lnTo>
                    <a:pt x="5073" y="460"/>
                  </a:lnTo>
                  <a:lnTo>
                    <a:pt x="5048" y="488"/>
                  </a:lnTo>
                  <a:lnTo>
                    <a:pt x="5045" y="494"/>
                  </a:lnTo>
                  <a:lnTo>
                    <a:pt x="5049" y="496"/>
                  </a:lnTo>
                  <a:lnTo>
                    <a:pt x="5078" y="508"/>
                  </a:lnTo>
                  <a:lnTo>
                    <a:pt x="5085" y="516"/>
                  </a:lnTo>
                  <a:lnTo>
                    <a:pt x="5101" y="540"/>
                  </a:lnTo>
                  <a:lnTo>
                    <a:pt x="5108" y="544"/>
                  </a:lnTo>
                  <a:lnTo>
                    <a:pt x="5111" y="548"/>
                  </a:lnTo>
                  <a:lnTo>
                    <a:pt x="5112" y="555"/>
                  </a:lnTo>
                  <a:lnTo>
                    <a:pt x="5109" y="559"/>
                  </a:lnTo>
                  <a:lnTo>
                    <a:pt x="5105" y="558"/>
                  </a:lnTo>
                  <a:lnTo>
                    <a:pt x="5099" y="550"/>
                  </a:lnTo>
                  <a:lnTo>
                    <a:pt x="5097" y="545"/>
                  </a:lnTo>
                  <a:lnTo>
                    <a:pt x="5067" y="531"/>
                  </a:lnTo>
                  <a:lnTo>
                    <a:pt x="4997" y="519"/>
                  </a:lnTo>
                  <a:lnTo>
                    <a:pt x="4978" y="529"/>
                  </a:lnTo>
                  <a:lnTo>
                    <a:pt x="4971" y="536"/>
                  </a:lnTo>
                  <a:lnTo>
                    <a:pt x="4954" y="567"/>
                  </a:lnTo>
                  <a:lnTo>
                    <a:pt x="4926" y="595"/>
                  </a:lnTo>
                  <a:lnTo>
                    <a:pt x="4913" y="614"/>
                  </a:lnTo>
                  <a:lnTo>
                    <a:pt x="4905" y="621"/>
                  </a:lnTo>
                  <a:lnTo>
                    <a:pt x="4899" y="624"/>
                  </a:lnTo>
                  <a:lnTo>
                    <a:pt x="4892" y="630"/>
                  </a:lnTo>
                  <a:lnTo>
                    <a:pt x="4885" y="658"/>
                  </a:lnTo>
                  <a:lnTo>
                    <a:pt x="4879" y="666"/>
                  </a:lnTo>
                  <a:lnTo>
                    <a:pt x="4885" y="669"/>
                  </a:lnTo>
                  <a:lnTo>
                    <a:pt x="4895" y="662"/>
                  </a:lnTo>
                  <a:lnTo>
                    <a:pt x="4902" y="662"/>
                  </a:lnTo>
                  <a:lnTo>
                    <a:pt x="4893" y="676"/>
                  </a:lnTo>
                  <a:lnTo>
                    <a:pt x="4892" y="683"/>
                  </a:lnTo>
                  <a:lnTo>
                    <a:pt x="4919" y="677"/>
                  </a:lnTo>
                  <a:lnTo>
                    <a:pt x="4908" y="688"/>
                  </a:lnTo>
                  <a:lnTo>
                    <a:pt x="4863" y="697"/>
                  </a:lnTo>
                  <a:lnTo>
                    <a:pt x="4840" y="714"/>
                  </a:lnTo>
                  <a:lnTo>
                    <a:pt x="4836" y="724"/>
                  </a:lnTo>
                  <a:lnTo>
                    <a:pt x="4881" y="715"/>
                  </a:lnTo>
                  <a:lnTo>
                    <a:pt x="4891" y="717"/>
                  </a:lnTo>
                  <a:lnTo>
                    <a:pt x="4898" y="724"/>
                  </a:lnTo>
                  <a:lnTo>
                    <a:pt x="4891" y="724"/>
                  </a:lnTo>
                  <a:lnTo>
                    <a:pt x="4891" y="729"/>
                  </a:lnTo>
                  <a:lnTo>
                    <a:pt x="4886" y="731"/>
                  </a:lnTo>
                  <a:lnTo>
                    <a:pt x="4868" y="731"/>
                  </a:lnTo>
                  <a:lnTo>
                    <a:pt x="4860" y="735"/>
                  </a:lnTo>
                  <a:lnTo>
                    <a:pt x="4830" y="739"/>
                  </a:lnTo>
                  <a:lnTo>
                    <a:pt x="4823" y="746"/>
                  </a:lnTo>
                  <a:lnTo>
                    <a:pt x="4832" y="759"/>
                  </a:lnTo>
                  <a:lnTo>
                    <a:pt x="4844" y="763"/>
                  </a:lnTo>
                  <a:lnTo>
                    <a:pt x="4870" y="761"/>
                  </a:lnTo>
                  <a:lnTo>
                    <a:pt x="4864" y="773"/>
                  </a:lnTo>
                  <a:lnTo>
                    <a:pt x="4844" y="777"/>
                  </a:lnTo>
                  <a:lnTo>
                    <a:pt x="4837" y="782"/>
                  </a:lnTo>
                  <a:lnTo>
                    <a:pt x="4843" y="788"/>
                  </a:lnTo>
                  <a:lnTo>
                    <a:pt x="4858" y="796"/>
                  </a:lnTo>
                  <a:lnTo>
                    <a:pt x="4864" y="803"/>
                  </a:lnTo>
                  <a:lnTo>
                    <a:pt x="4858" y="816"/>
                  </a:lnTo>
                  <a:lnTo>
                    <a:pt x="4853" y="822"/>
                  </a:lnTo>
                  <a:lnTo>
                    <a:pt x="4830" y="825"/>
                  </a:lnTo>
                  <a:lnTo>
                    <a:pt x="4826" y="827"/>
                  </a:lnTo>
                  <a:lnTo>
                    <a:pt x="4823" y="832"/>
                  </a:lnTo>
                  <a:lnTo>
                    <a:pt x="4819" y="836"/>
                  </a:lnTo>
                  <a:lnTo>
                    <a:pt x="4809" y="836"/>
                  </a:lnTo>
                  <a:lnTo>
                    <a:pt x="4805" y="840"/>
                  </a:lnTo>
                  <a:lnTo>
                    <a:pt x="4830" y="875"/>
                  </a:lnTo>
                  <a:lnTo>
                    <a:pt x="4836" y="879"/>
                  </a:lnTo>
                  <a:lnTo>
                    <a:pt x="4886" y="883"/>
                  </a:lnTo>
                  <a:lnTo>
                    <a:pt x="4899" y="892"/>
                  </a:lnTo>
                  <a:lnTo>
                    <a:pt x="4895" y="899"/>
                  </a:lnTo>
                  <a:lnTo>
                    <a:pt x="4889" y="902"/>
                  </a:lnTo>
                  <a:lnTo>
                    <a:pt x="4885" y="904"/>
                  </a:lnTo>
                  <a:lnTo>
                    <a:pt x="4884" y="916"/>
                  </a:lnTo>
                  <a:lnTo>
                    <a:pt x="4881" y="921"/>
                  </a:lnTo>
                  <a:lnTo>
                    <a:pt x="4868" y="927"/>
                  </a:lnTo>
                  <a:lnTo>
                    <a:pt x="4844" y="949"/>
                  </a:lnTo>
                  <a:lnTo>
                    <a:pt x="4840" y="948"/>
                  </a:lnTo>
                  <a:lnTo>
                    <a:pt x="4840" y="945"/>
                  </a:lnTo>
                  <a:lnTo>
                    <a:pt x="4847" y="931"/>
                  </a:lnTo>
                  <a:lnTo>
                    <a:pt x="4847" y="927"/>
                  </a:lnTo>
                  <a:lnTo>
                    <a:pt x="4846" y="924"/>
                  </a:lnTo>
                  <a:lnTo>
                    <a:pt x="4843" y="920"/>
                  </a:lnTo>
                  <a:lnTo>
                    <a:pt x="4842" y="914"/>
                  </a:lnTo>
                  <a:lnTo>
                    <a:pt x="4842" y="913"/>
                  </a:lnTo>
                  <a:lnTo>
                    <a:pt x="4837" y="913"/>
                  </a:lnTo>
                  <a:lnTo>
                    <a:pt x="4833" y="914"/>
                  </a:lnTo>
                  <a:lnTo>
                    <a:pt x="4801" y="947"/>
                  </a:lnTo>
                  <a:lnTo>
                    <a:pt x="4793" y="952"/>
                  </a:lnTo>
                  <a:lnTo>
                    <a:pt x="4784" y="944"/>
                  </a:lnTo>
                  <a:lnTo>
                    <a:pt x="4788" y="942"/>
                  </a:lnTo>
                  <a:lnTo>
                    <a:pt x="4791" y="939"/>
                  </a:lnTo>
                  <a:lnTo>
                    <a:pt x="4795" y="935"/>
                  </a:lnTo>
                  <a:lnTo>
                    <a:pt x="4798" y="928"/>
                  </a:lnTo>
                  <a:lnTo>
                    <a:pt x="4791" y="918"/>
                  </a:lnTo>
                  <a:lnTo>
                    <a:pt x="4791" y="910"/>
                  </a:lnTo>
                  <a:lnTo>
                    <a:pt x="4791" y="900"/>
                  </a:lnTo>
                  <a:lnTo>
                    <a:pt x="4793" y="885"/>
                  </a:lnTo>
                  <a:lnTo>
                    <a:pt x="4790" y="878"/>
                  </a:lnTo>
                  <a:lnTo>
                    <a:pt x="4781" y="879"/>
                  </a:lnTo>
                  <a:lnTo>
                    <a:pt x="4773" y="885"/>
                  </a:lnTo>
                  <a:lnTo>
                    <a:pt x="4767" y="886"/>
                  </a:lnTo>
                  <a:lnTo>
                    <a:pt x="4765" y="881"/>
                  </a:lnTo>
                  <a:lnTo>
                    <a:pt x="4762" y="872"/>
                  </a:lnTo>
                  <a:lnTo>
                    <a:pt x="4760" y="860"/>
                  </a:lnTo>
                  <a:lnTo>
                    <a:pt x="4759" y="847"/>
                  </a:lnTo>
                  <a:lnTo>
                    <a:pt x="4759" y="833"/>
                  </a:lnTo>
                  <a:lnTo>
                    <a:pt x="4760" y="823"/>
                  </a:lnTo>
                  <a:lnTo>
                    <a:pt x="4765" y="798"/>
                  </a:lnTo>
                  <a:lnTo>
                    <a:pt x="4753" y="799"/>
                  </a:lnTo>
                  <a:lnTo>
                    <a:pt x="4725" y="829"/>
                  </a:lnTo>
                  <a:lnTo>
                    <a:pt x="4685" y="837"/>
                  </a:lnTo>
                  <a:lnTo>
                    <a:pt x="4668" y="853"/>
                  </a:lnTo>
                  <a:lnTo>
                    <a:pt x="4602" y="864"/>
                  </a:lnTo>
                  <a:lnTo>
                    <a:pt x="4594" y="875"/>
                  </a:lnTo>
                  <a:lnTo>
                    <a:pt x="4587" y="879"/>
                  </a:lnTo>
                  <a:lnTo>
                    <a:pt x="4580" y="881"/>
                  </a:lnTo>
                  <a:lnTo>
                    <a:pt x="4574" y="876"/>
                  </a:lnTo>
                  <a:lnTo>
                    <a:pt x="4602" y="858"/>
                  </a:lnTo>
                  <a:lnTo>
                    <a:pt x="4613" y="843"/>
                  </a:lnTo>
                  <a:lnTo>
                    <a:pt x="4625" y="841"/>
                  </a:lnTo>
                  <a:lnTo>
                    <a:pt x="4644" y="846"/>
                  </a:lnTo>
                  <a:lnTo>
                    <a:pt x="4692" y="833"/>
                  </a:lnTo>
                  <a:lnTo>
                    <a:pt x="4709" y="822"/>
                  </a:lnTo>
                  <a:lnTo>
                    <a:pt x="4717" y="819"/>
                  </a:lnTo>
                  <a:lnTo>
                    <a:pt x="4724" y="813"/>
                  </a:lnTo>
                  <a:lnTo>
                    <a:pt x="4752" y="766"/>
                  </a:lnTo>
                  <a:lnTo>
                    <a:pt x="4753" y="759"/>
                  </a:lnTo>
                  <a:lnTo>
                    <a:pt x="4751" y="752"/>
                  </a:lnTo>
                  <a:lnTo>
                    <a:pt x="4675" y="740"/>
                  </a:lnTo>
                  <a:lnTo>
                    <a:pt x="4657" y="743"/>
                  </a:lnTo>
                  <a:lnTo>
                    <a:pt x="4654" y="740"/>
                  </a:lnTo>
                  <a:lnTo>
                    <a:pt x="4655" y="729"/>
                  </a:lnTo>
                  <a:lnTo>
                    <a:pt x="4653" y="725"/>
                  </a:lnTo>
                  <a:lnTo>
                    <a:pt x="4650" y="726"/>
                  </a:lnTo>
                  <a:lnTo>
                    <a:pt x="4647" y="729"/>
                  </a:lnTo>
                  <a:lnTo>
                    <a:pt x="4644" y="728"/>
                  </a:lnTo>
                  <a:lnTo>
                    <a:pt x="4633" y="717"/>
                  </a:lnTo>
                  <a:lnTo>
                    <a:pt x="4622" y="711"/>
                  </a:lnTo>
                  <a:lnTo>
                    <a:pt x="4613" y="711"/>
                  </a:lnTo>
                  <a:lnTo>
                    <a:pt x="4605" y="712"/>
                  </a:lnTo>
                  <a:lnTo>
                    <a:pt x="4598" y="719"/>
                  </a:lnTo>
                  <a:lnTo>
                    <a:pt x="4598" y="722"/>
                  </a:lnTo>
                  <a:lnTo>
                    <a:pt x="4594" y="746"/>
                  </a:lnTo>
                  <a:lnTo>
                    <a:pt x="4587" y="773"/>
                  </a:lnTo>
                  <a:lnTo>
                    <a:pt x="4585" y="782"/>
                  </a:lnTo>
                  <a:lnTo>
                    <a:pt x="4632" y="798"/>
                  </a:lnTo>
                  <a:lnTo>
                    <a:pt x="4640" y="803"/>
                  </a:lnTo>
                  <a:lnTo>
                    <a:pt x="4646" y="813"/>
                  </a:lnTo>
                  <a:lnTo>
                    <a:pt x="4636" y="816"/>
                  </a:lnTo>
                  <a:lnTo>
                    <a:pt x="4605" y="798"/>
                  </a:lnTo>
                  <a:lnTo>
                    <a:pt x="4571" y="806"/>
                  </a:lnTo>
                  <a:lnTo>
                    <a:pt x="4561" y="803"/>
                  </a:lnTo>
                  <a:lnTo>
                    <a:pt x="4564" y="795"/>
                  </a:lnTo>
                  <a:lnTo>
                    <a:pt x="4573" y="789"/>
                  </a:lnTo>
                  <a:lnTo>
                    <a:pt x="4575" y="782"/>
                  </a:lnTo>
                  <a:lnTo>
                    <a:pt x="4573" y="768"/>
                  </a:lnTo>
                  <a:lnTo>
                    <a:pt x="4573" y="756"/>
                  </a:lnTo>
                  <a:lnTo>
                    <a:pt x="4571" y="743"/>
                  </a:lnTo>
                  <a:lnTo>
                    <a:pt x="4567" y="735"/>
                  </a:lnTo>
                  <a:lnTo>
                    <a:pt x="4571" y="728"/>
                  </a:lnTo>
                  <a:lnTo>
                    <a:pt x="4578" y="715"/>
                  </a:lnTo>
                  <a:lnTo>
                    <a:pt x="4582" y="701"/>
                  </a:lnTo>
                  <a:lnTo>
                    <a:pt x="4580" y="690"/>
                  </a:lnTo>
                  <a:lnTo>
                    <a:pt x="4570" y="684"/>
                  </a:lnTo>
                  <a:lnTo>
                    <a:pt x="4536" y="693"/>
                  </a:lnTo>
                  <a:lnTo>
                    <a:pt x="4540" y="712"/>
                  </a:lnTo>
                  <a:lnTo>
                    <a:pt x="4540" y="722"/>
                  </a:lnTo>
                  <a:lnTo>
                    <a:pt x="4536" y="729"/>
                  </a:lnTo>
                  <a:lnTo>
                    <a:pt x="4531" y="732"/>
                  </a:lnTo>
                  <a:lnTo>
                    <a:pt x="4528" y="722"/>
                  </a:lnTo>
                  <a:lnTo>
                    <a:pt x="4528" y="686"/>
                  </a:lnTo>
                  <a:lnTo>
                    <a:pt x="4528" y="677"/>
                  </a:lnTo>
                  <a:lnTo>
                    <a:pt x="4525" y="674"/>
                  </a:lnTo>
                  <a:lnTo>
                    <a:pt x="4519" y="677"/>
                  </a:lnTo>
                  <a:lnTo>
                    <a:pt x="4503" y="691"/>
                  </a:lnTo>
                  <a:lnTo>
                    <a:pt x="4496" y="693"/>
                  </a:lnTo>
                  <a:lnTo>
                    <a:pt x="4498" y="684"/>
                  </a:lnTo>
                  <a:lnTo>
                    <a:pt x="4505" y="674"/>
                  </a:lnTo>
                  <a:lnTo>
                    <a:pt x="4508" y="666"/>
                  </a:lnTo>
                  <a:lnTo>
                    <a:pt x="4503" y="662"/>
                  </a:lnTo>
                  <a:lnTo>
                    <a:pt x="4497" y="663"/>
                  </a:lnTo>
                  <a:lnTo>
                    <a:pt x="4454" y="705"/>
                  </a:lnTo>
                  <a:lnTo>
                    <a:pt x="4449" y="714"/>
                  </a:lnTo>
                  <a:lnTo>
                    <a:pt x="4451" y="726"/>
                  </a:lnTo>
                  <a:lnTo>
                    <a:pt x="4455" y="738"/>
                  </a:lnTo>
                  <a:lnTo>
                    <a:pt x="4468" y="745"/>
                  </a:lnTo>
                  <a:lnTo>
                    <a:pt x="4473" y="752"/>
                  </a:lnTo>
                  <a:lnTo>
                    <a:pt x="4470" y="750"/>
                  </a:lnTo>
                  <a:lnTo>
                    <a:pt x="4468" y="750"/>
                  </a:lnTo>
                  <a:lnTo>
                    <a:pt x="4466" y="752"/>
                  </a:lnTo>
                  <a:lnTo>
                    <a:pt x="4465" y="756"/>
                  </a:lnTo>
                  <a:lnTo>
                    <a:pt x="4463" y="763"/>
                  </a:lnTo>
                  <a:lnTo>
                    <a:pt x="4465" y="764"/>
                  </a:lnTo>
                  <a:lnTo>
                    <a:pt x="4466" y="764"/>
                  </a:lnTo>
                  <a:lnTo>
                    <a:pt x="4466" y="766"/>
                  </a:lnTo>
                  <a:lnTo>
                    <a:pt x="4466" y="774"/>
                  </a:lnTo>
                  <a:lnTo>
                    <a:pt x="4469" y="781"/>
                  </a:lnTo>
                  <a:lnTo>
                    <a:pt x="4469" y="788"/>
                  </a:lnTo>
                  <a:lnTo>
                    <a:pt x="4468" y="798"/>
                  </a:lnTo>
                  <a:lnTo>
                    <a:pt x="4456" y="782"/>
                  </a:lnTo>
                  <a:lnTo>
                    <a:pt x="4454" y="777"/>
                  </a:lnTo>
                  <a:lnTo>
                    <a:pt x="4451" y="767"/>
                  </a:lnTo>
                  <a:lnTo>
                    <a:pt x="4449" y="759"/>
                  </a:lnTo>
                  <a:lnTo>
                    <a:pt x="4448" y="753"/>
                  </a:lnTo>
                  <a:lnTo>
                    <a:pt x="4426" y="719"/>
                  </a:lnTo>
                  <a:lnTo>
                    <a:pt x="4419" y="715"/>
                  </a:lnTo>
                  <a:lnTo>
                    <a:pt x="4406" y="711"/>
                  </a:lnTo>
                  <a:lnTo>
                    <a:pt x="4400" y="704"/>
                  </a:lnTo>
                  <a:lnTo>
                    <a:pt x="4393" y="690"/>
                  </a:lnTo>
                  <a:lnTo>
                    <a:pt x="4393" y="686"/>
                  </a:lnTo>
                  <a:lnTo>
                    <a:pt x="4393" y="674"/>
                  </a:lnTo>
                  <a:lnTo>
                    <a:pt x="4393" y="672"/>
                  </a:lnTo>
                  <a:lnTo>
                    <a:pt x="4389" y="666"/>
                  </a:lnTo>
                  <a:lnTo>
                    <a:pt x="4385" y="665"/>
                  </a:lnTo>
                  <a:lnTo>
                    <a:pt x="4379" y="667"/>
                  </a:lnTo>
                  <a:lnTo>
                    <a:pt x="4375" y="677"/>
                  </a:lnTo>
                  <a:lnTo>
                    <a:pt x="4374" y="686"/>
                  </a:lnTo>
                  <a:lnTo>
                    <a:pt x="4374" y="694"/>
                  </a:lnTo>
                  <a:lnTo>
                    <a:pt x="4374" y="704"/>
                  </a:lnTo>
                  <a:lnTo>
                    <a:pt x="4374" y="714"/>
                  </a:lnTo>
                  <a:lnTo>
                    <a:pt x="4372" y="719"/>
                  </a:lnTo>
                  <a:lnTo>
                    <a:pt x="4368" y="726"/>
                  </a:lnTo>
                  <a:lnTo>
                    <a:pt x="4368" y="732"/>
                  </a:lnTo>
                  <a:lnTo>
                    <a:pt x="4368" y="739"/>
                  </a:lnTo>
                  <a:lnTo>
                    <a:pt x="4368" y="742"/>
                  </a:lnTo>
                  <a:lnTo>
                    <a:pt x="4368" y="745"/>
                  </a:lnTo>
                  <a:lnTo>
                    <a:pt x="4368" y="752"/>
                  </a:lnTo>
                  <a:lnTo>
                    <a:pt x="4357" y="729"/>
                  </a:lnTo>
                  <a:lnTo>
                    <a:pt x="4354" y="719"/>
                  </a:lnTo>
                  <a:lnTo>
                    <a:pt x="4356" y="704"/>
                  </a:lnTo>
                  <a:lnTo>
                    <a:pt x="4347" y="705"/>
                  </a:lnTo>
                  <a:lnTo>
                    <a:pt x="4329" y="719"/>
                  </a:lnTo>
                  <a:lnTo>
                    <a:pt x="4320" y="722"/>
                  </a:lnTo>
                  <a:lnTo>
                    <a:pt x="4311" y="728"/>
                  </a:lnTo>
                  <a:lnTo>
                    <a:pt x="4302" y="738"/>
                  </a:lnTo>
                  <a:lnTo>
                    <a:pt x="4302" y="739"/>
                  </a:lnTo>
                  <a:lnTo>
                    <a:pt x="4295" y="752"/>
                  </a:lnTo>
                  <a:lnTo>
                    <a:pt x="4297" y="753"/>
                  </a:lnTo>
                  <a:lnTo>
                    <a:pt x="4305" y="759"/>
                  </a:lnTo>
                  <a:lnTo>
                    <a:pt x="4309" y="764"/>
                  </a:lnTo>
                  <a:lnTo>
                    <a:pt x="4312" y="771"/>
                  </a:lnTo>
                  <a:lnTo>
                    <a:pt x="4313" y="775"/>
                  </a:lnTo>
                  <a:lnTo>
                    <a:pt x="4318" y="780"/>
                  </a:lnTo>
                  <a:lnTo>
                    <a:pt x="4322" y="782"/>
                  </a:lnTo>
                  <a:lnTo>
                    <a:pt x="4334" y="785"/>
                  </a:lnTo>
                  <a:lnTo>
                    <a:pt x="4370" y="777"/>
                  </a:lnTo>
                  <a:lnTo>
                    <a:pt x="4365" y="782"/>
                  </a:lnTo>
                  <a:lnTo>
                    <a:pt x="4360" y="789"/>
                  </a:lnTo>
                  <a:lnTo>
                    <a:pt x="4354" y="796"/>
                  </a:lnTo>
                  <a:lnTo>
                    <a:pt x="4356" y="805"/>
                  </a:lnTo>
                  <a:lnTo>
                    <a:pt x="4363" y="829"/>
                  </a:lnTo>
                  <a:lnTo>
                    <a:pt x="4367" y="834"/>
                  </a:lnTo>
                  <a:lnTo>
                    <a:pt x="4374" y="840"/>
                  </a:lnTo>
                  <a:lnTo>
                    <a:pt x="4400" y="834"/>
                  </a:lnTo>
                  <a:lnTo>
                    <a:pt x="4405" y="839"/>
                  </a:lnTo>
                  <a:lnTo>
                    <a:pt x="4420" y="861"/>
                  </a:lnTo>
                  <a:lnTo>
                    <a:pt x="4427" y="864"/>
                  </a:lnTo>
                  <a:lnTo>
                    <a:pt x="4449" y="855"/>
                  </a:lnTo>
                  <a:lnTo>
                    <a:pt x="4454" y="853"/>
                  </a:lnTo>
                  <a:lnTo>
                    <a:pt x="4456" y="843"/>
                  </a:lnTo>
                  <a:lnTo>
                    <a:pt x="4459" y="840"/>
                  </a:lnTo>
                  <a:lnTo>
                    <a:pt x="4490" y="846"/>
                  </a:lnTo>
                  <a:lnTo>
                    <a:pt x="4497" y="843"/>
                  </a:lnTo>
                  <a:lnTo>
                    <a:pt x="4503" y="832"/>
                  </a:lnTo>
                  <a:lnTo>
                    <a:pt x="4505" y="832"/>
                  </a:lnTo>
                  <a:lnTo>
                    <a:pt x="4526" y="819"/>
                  </a:lnTo>
                  <a:lnTo>
                    <a:pt x="4525" y="830"/>
                  </a:lnTo>
                  <a:lnTo>
                    <a:pt x="4522" y="837"/>
                  </a:lnTo>
                  <a:lnTo>
                    <a:pt x="4514" y="846"/>
                  </a:lnTo>
                  <a:lnTo>
                    <a:pt x="4505" y="858"/>
                  </a:lnTo>
                  <a:lnTo>
                    <a:pt x="4501" y="864"/>
                  </a:lnTo>
                  <a:lnTo>
                    <a:pt x="4496" y="867"/>
                  </a:lnTo>
                  <a:lnTo>
                    <a:pt x="4459" y="868"/>
                  </a:lnTo>
                  <a:lnTo>
                    <a:pt x="4448" y="882"/>
                  </a:lnTo>
                  <a:lnTo>
                    <a:pt x="4466" y="900"/>
                  </a:lnTo>
                  <a:lnTo>
                    <a:pt x="4487" y="900"/>
                  </a:lnTo>
                  <a:lnTo>
                    <a:pt x="4529" y="886"/>
                  </a:lnTo>
                  <a:lnTo>
                    <a:pt x="4529" y="892"/>
                  </a:lnTo>
                  <a:lnTo>
                    <a:pt x="4525" y="892"/>
                  </a:lnTo>
                  <a:lnTo>
                    <a:pt x="4518" y="896"/>
                  </a:lnTo>
                  <a:lnTo>
                    <a:pt x="4514" y="897"/>
                  </a:lnTo>
                  <a:lnTo>
                    <a:pt x="4515" y="917"/>
                  </a:lnTo>
                  <a:lnTo>
                    <a:pt x="4517" y="942"/>
                  </a:lnTo>
                  <a:lnTo>
                    <a:pt x="4514" y="956"/>
                  </a:lnTo>
                  <a:lnTo>
                    <a:pt x="4507" y="944"/>
                  </a:lnTo>
                  <a:lnTo>
                    <a:pt x="4510" y="930"/>
                  </a:lnTo>
                  <a:lnTo>
                    <a:pt x="4510" y="925"/>
                  </a:lnTo>
                  <a:lnTo>
                    <a:pt x="4507" y="921"/>
                  </a:lnTo>
                  <a:lnTo>
                    <a:pt x="4503" y="920"/>
                  </a:lnTo>
                  <a:lnTo>
                    <a:pt x="4496" y="923"/>
                  </a:lnTo>
                  <a:lnTo>
                    <a:pt x="4484" y="921"/>
                  </a:lnTo>
                  <a:lnTo>
                    <a:pt x="4482" y="923"/>
                  </a:lnTo>
                  <a:lnTo>
                    <a:pt x="4480" y="927"/>
                  </a:lnTo>
                  <a:lnTo>
                    <a:pt x="4480" y="931"/>
                  </a:lnTo>
                  <a:lnTo>
                    <a:pt x="4482" y="934"/>
                  </a:lnTo>
                  <a:lnTo>
                    <a:pt x="4482" y="938"/>
                  </a:lnTo>
                  <a:lnTo>
                    <a:pt x="4477" y="951"/>
                  </a:lnTo>
                  <a:lnTo>
                    <a:pt x="4479" y="956"/>
                  </a:lnTo>
                  <a:lnTo>
                    <a:pt x="4480" y="968"/>
                  </a:lnTo>
                  <a:lnTo>
                    <a:pt x="4482" y="977"/>
                  </a:lnTo>
                  <a:lnTo>
                    <a:pt x="4482" y="990"/>
                  </a:lnTo>
                  <a:lnTo>
                    <a:pt x="4482" y="1001"/>
                  </a:lnTo>
                  <a:lnTo>
                    <a:pt x="4486" y="1005"/>
                  </a:lnTo>
                  <a:lnTo>
                    <a:pt x="4497" y="1010"/>
                  </a:lnTo>
                  <a:lnTo>
                    <a:pt x="4504" y="1017"/>
                  </a:lnTo>
                  <a:lnTo>
                    <a:pt x="4505" y="1026"/>
                  </a:lnTo>
                  <a:lnTo>
                    <a:pt x="4500" y="1035"/>
                  </a:lnTo>
                  <a:lnTo>
                    <a:pt x="4484" y="1029"/>
                  </a:lnTo>
                  <a:lnTo>
                    <a:pt x="4479" y="1032"/>
                  </a:lnTo>
                  <a:lnTo>
                    <a:pt x="4503" y="1052"/>
                  </a:lnTo>
                  <a:lnTo>
                    <a:pt x="4515" y="1066"/>
                  </a:lnTo>
                  <a:lnTo>
                    <a:pt x="4515" y="1083"/>
                  </a:lnTo>
                  <a:lnTo>
                    <a:pt x="4524" y="1092"/>
                  </a:lnTo>
                  <a:lnTo>
                    <a:pt x="4526" y="1098"/>
                  </a:lnTo>
                  <a:lnTo>
                    <a:pt x="4522" y="1106"/>
                  </a:lnTo>
                  <a:lnTo>
                    <a:pt x="4517" y="1111"/>
                  </a:lnTo>
                  <a:lnTo>
                    <a:pt x="4508" y="1111"/>
                  </a:lnTo>
                  <a:lnTo>
                    <a:pt x="4500" y="1105"/>
                  </a:lnTo>
                  <a:lnTo>
                    <a:pt x="4494" y="1098"/>
                  </a:lnTo>
                  <a:lnTo>
                    <a:pt x="4504" y="1104"/>
                  </a:lnTo>
                  <a:lnTo>
                    <a:pt x="4510" y="1104"/>
                  </a:lnTo>
                  <a:lnTo>
                    <a:pt x="4514" y="1098"/>
                  </a:lnTo>
                  <a:lnTo>
                    <a:pt x="4489" y="1077"/>
                  </a:lnTo>
                  <a:lnTo>
                    <a:pt x="4486" y="1070"/>
                  </a:lnTo>
                  <a:lnTo>
                    <a:pt x="4483" y="1054"/>
                  </a:lnTo>
                  <a:lnTo>
                    <a:pt x="4476" y="1042"/>
                  </a:lnTo>
                  <a:lnTo>
                    <a:pt x="4437" y="998"/>
                  </a:lnTo>
                  <a:lnTo>
                    <a:pt x="4419" y="993"/>
                  </a:lnTo>
                  <a:lnTo>
                    <a:pt x="4409" y="986"/>
                  </a:lnTo>
                  <a:lnTo>
                    <a:pt x="4399" y="976"/>
                  </a:lnTo>
                  <a:lnTo>
                    <a:pt x="4391" y="965"/>
                  </a:lnTo>
                  <a:lnTo>
                    <a:pt x="4399" y="944"/>
                  </a:lnTo>
                  <a:lnTo>
                    <a:pt x="4389" y="937"/>
                  </a:lnTo>
                  <a:lnTo>
                    <a:pt x="4385" y="928"/>
                  </a:lnTo>
                  <a:lnTo>
                    <a:pt x="4386" y="918"/>
                  </a:lnTo>
                  <a:lnTo>
                    <a:pt x="4343" y="888"/>
                  </a:lnTo>
                  <a:lnTo>
                    <a:pt x="4327" y="886"/>
                  </a:lnTo>
                  <a:lnTo>
                    <a:pt x="4316" y="895"/>
                  </a:lnTo>
                  <a:lnTo>
                    <a:pt x="4306" y="907"/>
                  </a:lnTo>
                  <a:lnTo>
                    <a:pt x="4299" y="930"/>
                  </a:lnTo>
                  <a:lnTo>
                    <a:pt x="4295" y="959"/>
                  </a:lnTo>
                  <a:lnTo>
                    <a:pt x="4302" y="959"/>
                  </a:lnTo>
                  <a:lnTo>
                    <a:pt x="4311" y="963"/>
                  </a:lnTo>
                  <a:lnTo>
                    <a:pt x="4319" y="970"/>
                  </a:lnTo>
                  <a:lnTo>
                    <a:pt x="4326" y="980"/>
                  </a:lnTo>
                  <a:lnTo>
                    <a:pt x="4295" y="980"/>
                  </a:lnTo>
                  <a:lnTo>
                    <a:pt x="4299" y="1018"/>
                  </a:lnTo>
                  <a:lnTo>
                    <a:pt x="4299" y="1026"/>
                  </a:lnTo>
                  <a:lnTo>
                    <a:pt x="4295" y="1038"/>
                  </a:lnTo>
                  <a:lnTo>
                    <a:pt x="4287" y="1046"/>
                  </a:lnTo>
                  <a:lnTo>
                    <a:pt x="4280" y="1052"/>
                  </a:lnTo>
                  <a:lnTo>
                    <a:pt x="4274" y="1053"/>
                  </a:lnTo>
                  <a:lnTo>
                    <a:pt x="4277" y="1042"/>
                  </a:lnTo>
                  <a:lnTo>
                    <a:pt x="4288" y="1019"/>
                  </a:lnTo>
                  <a:lnTo>
                    <a:pt x="4290" y="1008"/>
                  </a:lnTo>
                  <a:lnTo>
                    <a:pt x="4285" y="1004"/>
                  </a:lnTo>
                  <a:lnTo>
                    <a:pt x="4263" y="1011"/>
                  </a:lnTo>
                  <a:lnTo>
                    <a:pt x="4256" y="1017"/>
                  </a:lnTo>
                  <a:lnTo>
                    <a:pt x="4259" y="1029"/>
                  </a:lnTo>
                  <a:lnTo>
                    <a:pt x="4253" y="1036"/>
                  </a:lnTo>
                  <a:lnTo>
                    <a:pt x="4246" y="1040"/>
                  </a:lnTo>
                  <a:lnTo>
                    <a:pt x="4241" y="1042"/>
                  </a:lnTo>
                  <a:lnTo>
                    <a:pt x="4242" y="1050"/>
                  </a:lnTo>
                  <a:lnTo>
                    <a:pt x="4250" y="1057"/>
                  </a:lnTo>
                  <a:lnTo>
                    <a:pt x="4255" y="1063"/>
                  </a:lnTo>
                  <a:lnTo>
                    <a:pt x="4246" y="1070"/>
                  </a:lnTo>
                  <a:lnTo>
                    <a:pt x="4239" y="1066"/>
                  </a:lnTo>
                  <a:lnTo>
                    <a:pt x="4225" y="1047"/>
                  </a:lnTo>
                  <a:lnTo>
                    <a:pt x="4227" y="1042"/>
                  </a:lnTo>
                  <a:lnTo>
                    <a:pt x="4228" y="1039"/>
                  </a:lnTo>
                  <a:lnTo>
                    <a:pt x="4231" y="1036"/>
                  </a:lnTo>
                  <a:lnTo>
                    <a:pt x="4234" y="1036"/>
                  </a:lnTo>
                  <a:lnTo>
                    <a:pt x="4229" y="1026"/>
                  </a:lnTo>
                  <a:lnTo>
                    <a:pt x="4224" y="1024"/>
                  </a:lnTo>
                  <a:lnTo>
                    <a:pt x="4218" y="1024"/>
                  </a:lnTo>
                  <a:lnTo>
                    <a:pt x="4214" y="1021"/>
                  </a:lnTo>
                  <a:lnTo>
                    <a:pt x="4214" y="1017"/>
                  </a:lnTo>
                  <a:lnTo>
                    <a:pt x="4220" y="1011"/>
                  </a:lnTo>
                  <a:lnTo>
                    <a:pt x="4236" y="983"/>
                  </a:lnTo>
                  <a:lnTo>
                    <a:pt x="4264" y="954"/>
                  </a:lnTo>
                  <a:lnTo>
                    <a:pt x="4264" y="949"/>
                  </a:lnTo>
                  <a:lnTo>
                    <a:pt x="4255" y="952"/>
                  </a:lnTo>
                  <a:lnTo>
                    <a:pt x="4197" y="998"/>
                  </a:lnTo>
                  <a:lnTo>
                    <a:pt x="4187" y="1001"/>
                  </a:lnTo>
                  <a:lnTo>
                    <a:pt x="4189" y="1011"/>
                  </a:lnTo>
                  <a:lnTo>
                    <a:pt x="4193" y="1021"/>
                  </a:lnTo>
                  <a:lnTo>
                    <a:pt x="4196" y="1029"/>
                  </a:lnTo>
                  <a:lnTo>
                    <a:pt x="4194" y="1039"/>
                  </a:lnTo>
                  <a:lnTo>
                    <a:pt x="4190" y="1052"/>
                  </a:lnTo>
                  <a:lnTo>
                    <a:pt x="4186" y="1060"/>
                  </a:lnTo>
                  <a:lnTo>
                    <a:pt x="4148" y="1081"/>
                  </a:lnTo>
                  <a:lnTo>
                    <a:pt x="4115" y="1084"/>
                  </a:lnTo>
                  <a:lnTo>
                    <a:pt x="4106" y="1088"/>
                  </a:lnTo>
                  <a:lnTo>
                    <a:pt x="4106" y="1094"/>
                  </a:lnTo>
                  <a:lnTo>
                    <a:pt x="4115" y="1099"/>
                  </a:lnTo>
                  <a:lnTo>
                    <a:pt x="4120" y="1113"/>
                  </a:lnTo>
                  <a:lnTo>
                    <a:pt x="4122" y="1132"/>
                  </a:lnTo>
                  <a:lnTo>
                    <a:pt x="4119" y="1153"/>
                  </a:lnTo>
                  <a:lnTo>
                    <a:pt x="4109" y="1174"/>
                  </a:lnTo>
                  <a:lnTo>
                    <a:pt x="4106" y="1183"/>
                  </a:lnTo>
                  <a:lnTo>
                    <a:pt x="4109" y="1191"/>
                  </a:lnTo>
                  <a:lnTo>
                    <a:pt x="4122" y="1203"/>
                  </a:lnTo>
                  <a:lnTo>
                    <a:pt x="4144" y="1214"/>
                  </a:lnTo>
                  <a:lnTo>
                    <a:pt x="4150" y="1221"/>
                  </a:lnTo>
                  <a:lnTo>
                    <a:pt x="4152" y="1228"/>
                  </a:lnTo>
                  <a:lnTo>
                    <a:pt x="4159" y="1249"/>
                  </a:lnTo>
                  <a:lnTo>
                    <a:pt x="4168" y="1263"/>
                  </a:lnTo>
                  <a:lnTo>
                    <a:pt x="4193" y="1277"/>
                  </a:lnTo>
                  <a:lnTo>
                    <a:pt x="4203" y="1287"/>
                  </a:lnTo>
                  <a:lnTo>
                    <a:pt x="4199" y="1291"/>
                  </a:lnTo>
                  <a:lnTo>
                    <a:pt x="4196" y="1289"/>
                  </a:lnTo>
                  <a:lnTo>
                    <a:pt x="4192" y="1283"/>
                  </a:lnTo>
                  <a:lnTo>
                    <a:pt x="4187" y="1277"/>
                  </a:lnTo>
                  <a:lnTo>
                    <a:pt x="4150" y="1269"/>
                  </a:lnTo>
                  <a:lnTo>
                    <a:pt x="4130" y="1251"/>
                  </a:lnTo>
                  <a:lnTo>
                    <a:pt x="4117" y="1237"/>
                  </a:lnTo>
                  <a:lnTo>
                    <a:pt x="4115" y="1231"/>
                  </a:lnTo>
                  <a:lnTo>
                    <a:pt x="4110" y="1227"/>
                  </a:lnTo>
                  <a:lnTo>
                    <a:pt x="4106" y="1227"/>
                  </a:lnTo>
                  <a:lnTo>
                    <a:pt x="4105" y="1230"/>
                  </a:lnTo>
                  <a:lnTo>
                    <a:pt x="4102" y="1237"/>
                  </a:lnTo>
                  <a:lnTo>
                    <a:pt x="4099" y="1244"/>
                  </a:lnTo>
                  <a:lnTo>
                    <a:pt x="4098" y="1249"/>
                  </a:lnTo>
                  <a:lnTo>
                    <a:pt x="4096" y="1268"/>
                  </a:lnTo>
                  <a:lnTo>
                    <a:pt x="4091" y="1279"/>
                  </a:lnTo>
                  <a:lnTo>
                    <a:pt x="4078" y="1297"/>
                  </a:lnTo>
                  <a:lnTo>
                    <a:pt x="4074" y="1308"/>
                  </a:lnTo>
                  <a:lnTo>
                    <a:pt x="4053" y="1364"/>
                  </a:lnTo>
                  <a:lnTo>
                    <a:pt x="4051" y="1367"/>
                  </a:lnTo>
                  <a:lnTo>
                    <a:pt x="4040" y="1370"/>
                  </a:lnTo>
                  <a:lnTo>
                    <a:pt x="4000" y="1405"/>
                  </a:lnTo>
                  <a:lnTo>
                    <a:pt x="3994" y="1416"/>
                  </a:lnTo>
                  <a:lnTo>
                    <a:pt x="3988" y="1429"/>
                  </a:lnTo>
                  <a:lnTo>
                    <a:pt x="3981" y="1443"/>
                  </a:lnTo>
                  <a:lnTo>
                    <a:pt x="3974" y="1454"/>
                  </a:lnTo>
                  <a:lnTo>
                    <a:pt x="3969" y="1458"/>
                  </a:lnTo>
                  <a:lnTo>
                    <a:pt x="3960" y="1454"/>
                  </a:lnTo>
                  <a:lnTo>
                    <a:pt x="3966" y="1440"/>
                  </a:lnTo>
                  <a:lnTo>
                    <a:pt x="3983" y="1413"/>
                  </a:lnTo>
                  <a:lnTo>
                    <a:pt x="3981" y="1411"/>
                  </a:lnTo>
                  <a:lnTo>
                    <a:pt x="3979" y="1405"/>
                  </a:lnTo>
                  <a:lnTo>
                    <a:pt x="3977" y="1404"/>
                  </a:lnTo>
                  <a:lnTo>
                    <a:pt x="3981" y="1397"/>
                  </a:lnTo>
                  <a:lnTo>
                    <a:pt x="3997" y="1388"/>
                  </a:lnTo>
                  <a:lnTo>
                    <a:pt x="4012" y="1371"/>
                  </a:lnTo>
                  <a:lnTo>
                    <a:pt x="4025" y="1363"/>
                  </a:lnTo>
                  <a:lnTo>
                    <a:pt x="4032" y="1349"/>
                  </a:lnTo>
                  <a:lnTo>
                    <a:pt x="4035" y="1329"/>
                  </a:lnTo>
                  <a:lnTo>
                    <a:pt x="4037" y="1308"/>
                  </a:lnTo>
                  <a:lnTo>
                    <a:pt x="4044" y="1314"/>
                  </a:lnTo>
                  <a:lnTo>
                    <a:pt x="4051" y="1308"/>
                  </a:lnTo>
                  <a:lnTo>
                    <a:pt x="4054" y="1296"/>
                  </a:lnTo>
                  <a:lnTo>
                    <a:pt x="4050" y="1283"/>
                  </a:lnTo>
                  <a:lnTo>
                    <a:pt x="4051" y="1272"/>
                  </a:lnTo>
                  <a:lnTo>
                    <a:pt x="4054" y="1263"/>
                  </a:lnTo>
                  <a:lnTo>
                    <a:pt x="4057" y="1256"/>
                  </a:lnTo>
                  <a:lnTo>
                    <a:pt x="4061" y="1252"/>
                  </a:lnTo>
                  <a:lnTo>
                    <a:pt x="4053" y="1240"/>
                  </a:lnTo>
                  <a:lnTo>
                    <a:pt x="4057" y="1230"/>
                  </a:lnTo>
                  <a:lnTo>
                    <a:pt x="4067" y="1224"/>
                  </a:lnTo>
                  <a:lnTo>
                    <a:pt x="4077" y="1221"/>
                  </a:lnTo>
                  <a:lnTo>
                    <a:pt x="4080" y="1219"/>
                  </a:lnTo>
                  <a:lnTo>
                    <a:pt x="4081" y="1212"/>
                  </a:lnTo>
                  <a:lnTo>
                    <a:pt x="4082" y="1202"/>
                  </a:lnTo>
                  <a:lnTo>
                    <a:pt x="4082" y="1193"/>
                  </a:lnTo>
                  <a:lnTo>
                    <a:pt x="4081" y="1185"/>
                  </a:lnTo>
                  <a:lnTo>
                    <a:pt x="4080" y="1179"/>
                  </a:lnTo>
                  <a:lnTo>
                    <a:pt x="4067" y="1164"/>
                  </a:lnTo>
                  <a:lnTo>
                    <a:pt x="4066" y="1158"/>
                  </a:lnTo>
                  <a:lnTo>
                    <a:pt x="4064" y="1150"/>
                  </a:lnTo>
                  <a:lnTo>
                    <a:pt x="4066" y="1146"/>
                  </a:lnTo>
                  <a:lnTo>
                    <a:pt x="4068" y="1116"/>
                  </a:lnTo>
                  <a:lnTo>
                    <a:pt x="4071" y="1111"/>
                  </a:lnTo>
                  <a:lnTo>
                    <a:pt x="4073" y="1102"/>
                  </a:lnTo>
                  <a:lnTo>
                    <a:pt x="4074" y="1092"/>
                  </a:lnTo>
                  <a:lnTo>
                    <a:pt x="4075" y="1085"/>
                  </a:lnTo>
                  <a:lnTo>
                    <a:pt x="4077" y="1077"/>
                  </a:lnTo>
                  <a:lnTo>
                    <a:pt x="4080" y="1070"/>
                  </a:lnTo>
                  <a:lnTo>
                    <a:pt x="4082" y="1063"/>
                  </a:lnTo>
                  <a:lnTo>
                    <a:pt x="4084" y="1057"/>
                  </a:lnTo>
                  <a:lnTo>
                    <a:pt x="4085" y="1050"/>
                  </a:lnTo>
                  <a:lnTo>
                    <a:pt x="4085" y="1035"/>
                  </a:lnTo>
                  <a:lnTo>
                    <a:pt x="4085" y="1026"/>
                  </a:lnTo>
                  <a:lnTo>
                    <a:pt x="4088" y="1018"/>
                  </a:lnTo>
                  <a:lnTo>
                    <a:pt x="4091" y="1011"/>
                  </a:lnTo>
                  <a:lnTo>
                    <a:pt x="4092" y="1003"/>
                  </a:lnTo>
                  <a:lnTo>
                    <a:pt x="4089" y="993"/>
                  </a:lnTo>
                  <a:lnTo>
                    <a:pt x="4064" y="937"/>
                  </a:lnTo>
                  <a:lnTo>
                    <a:pt x="4057" y="932"/>
                  </a:lnTo>
                  <a:lnTo>
                    <a:pt x="4051" y="934"/>
                  </a:lnTo>
                  <a:lnTo>
                    <a:pt x="4043" y="951"/>
                  </a:lnTo>
                  <a:lnTo>
                    <a:pt x="4036" y="962"/>
                  </a:lnTo>
                  <a:lnTo>
                    <a:pt x="4035" y="968"/>
                  </a:lnTo>
                  <a:lnTo>
                    <a:pt x="4036" y="1001"/>
                  </a:lnTo>
                  <a:lnTo>
                    <a:pt x="4036" y="1017"/>
                  </a:lnTo>
                  <a:lnTo>
                    <a:pt x="4035" y="1017"/>
                  </a:lnTo>
                  <a:lnTo>
                    <a:pt x="4032" y="1010"/>
                  </a:lnTo>
                  <a:lnTo>
                    <a:pt x="4028" y="1005"/>
                  </a:lnTo>
                  <a:lnTo>
                    <a:pt x="4026" y="1000"/>
                  </a:lnTo>
                  <a:lnTo>
                    <a:pt x="4025" y="989"/>
                  </a:lnTo>
                  <a:lnTo>
                    <a:pt x="4025" y="970"/>
                  </a:lnTo>
                  <a:lnTo>
                    <a:pt x="4026" y="965"/>
                  </a:lnTo>
                  <a:lnTo>
                    <a:pt x="4026" y="962"/>
                  </a:lnTo>
                  <a:lnTo>
                    <a:pt x="4025" y="954"/>
                  </a:lnTo>
                  <a:lnTo>
                    <a:pt x="4022" y="959"/>
                  </a:lnTo>
                  <a:lnTo>
                    <a:pt x="4019" y="969"/>
                  </a:lnTo>
                  <a:lnTo>
                    <a:pt x="4011" y="1001"/>
                  </a:lnTo>
                  <a:lnTo>
                    <a:pt x="4002" y="1026"/>
                  </a:lnTo>
                  <a:lnTo>
                    <a:pt x="3991" y="1069"/>
                  </a:lnTo>
                  <a:lnTo>
                    <a:pt x="3984" y="1084"/>
                  </a:lnTo>
                  <a:lnTo>
                    <a:pt x="3973" y="1088"/>
                  </a:lnTo>
                  <a:lnTo>
                    <a:pt x="3977" y="1063"/>
                  </a:lnTo>
                  <a:lnTo>
                    <a:pt x="3983" y="1045"/>
                  </a:lnTo>
                  <a:lnTo>
                    <a:pt x="3984" y="1035"/>
                  </a:lnTo>
                  <a:lnTo>
                    <a:pt x="3983" y="1029"/>
                  </a:lnTo>
                  <a:lnTo>
                    <a:pt x="3979" y="1032"/>
                  </a:lnTo>
                  <a:lnTo>
                    <a:pt x="3976" y="1038"/>
                  </a:lnTo>
                  <a:lnTo>
                    <a:pt x="3967" y="1066"/>
                  </a:lnTo>
                  <a:lnTo>
                    <a:pt x="3963" y="1073"/>
                  </a:lnTo>
                  <a:lnTo>
                    <a:pt x="3953" y="1080"/>
                  </a:lnTo>
                  <a:lnTo>
                    <a:pt x="3949" y="1088"/>
                  </a:lnTo>
                  <a:lnTo>
                    <a:pt x="3951" y="1102"/>
                  </a:lnTo>
                  <a:lnTo>
                    <a:pt x="3945" y="1111"/>
                  </a:lnTo>
                  <a:lnTo>
                    <a:pt x="3939" y="1118"/>
                  </a:lnTo>
                  <a:lnTo>
                    <a:pt x="3937" y="1127"/>
                  </a:lnTo>
                  <a:lnTo>
                    <a:pt x="3935" y="1144"/>
                  </a:lnTo>
                  <a:lnTo>
                    <a:pt x="3937" y="1150"/>
                  </a:lnTo>
                  <a:lnTo>
                    <a:pt x="3938" y="1155"/>
                  </a:lnTo>
                  <a:lnTo>
                    <a:pt x="3941" y="1165"/>
                  </a:lnTo>
                  <a:lnTo>
                    <a:pt x="3942" y="1172"/>
                  </a:lnTo>
                  <a:lnTo>
                    <a:pt x="3945" y="1191"/>
                  </a:lnTo>
                  <a:lnTo>
                    <a:pt x="3953" y="1196"/>
                  </a:lnTo>
                  <a:lnTo>
                    <a:pt x="3962" y="1199"/>
                  </a:lnTo>
                  <a:lnTo>
                    <a:pt x="3970" y="1203"/>
                  </a:lnTo>
                  <a:lnTo>
                    <a:pt x="3979" y="1213"/>
                  </a:lnTo>
                  <a:lnTo>
                    <a:pt x="3990" y="1219"/>
                  </a:lnTo>
                  <a:lnTo>
                    <a:pt x="4001" y="1221"/>
                  </a:lnTo>
                  <a:lnTo>
                    <a:pt x="4011" y="1221"/>
                  </a:lnTo>
                  <a:lnTo>
                    <a:pt x="3997" y="1226"/>
                  </a:lnTo>
                  <a:lnTo>
                    <a:pt x="3980" y="1219"/>
                  </a:lnTo>
                  <a:lnTo>
                    <a:pt x="3963" y="1206"/>
                  </a:lnTo>
                  <a:lnTo>
                    <a:pt x="3931" y="1200"/>
                  </a:lnTo>
                  <a:lnTo>
                    <a:pt x="3921" y="1202"/>
                  </a:lnTo>
                  <a:lnTo>
                    <a:pt x="3916" y="1200"/>
                  </a:lnTo>
                  <a:lnTo>
                    <a:pt x="3916" y="1205"/>
                  </a:lnTo>
                  <a:lnTo>
                    <a:pt x="3917" y="1206"/>
                  </a:lnTo>
                  <a:lnTo>
                    <a:pt x="3917" y="1209"/>
                  </a:lnTo>
                  <a:lnTo>
                    <a:pt x="3918" y="1210"/>
                  </a:lnTo>
                  <a:lnTo>
                    <a:pt x="3906" y="1262"/>
                  </a:lnTo>
                  <a:lnTo>
                    <a:pt x="3910" y="1273"/>
                  </a:lnTo>
                  <a:lnTo>
                    <a:pt x="3909" y="1290"/>
                  </a:lnTo>
                  <a:lnTo>
                    <a:pt x="3903" y="1310"/>
                  </a:lnTo>
                  <a:lnTo>
                    <a:pt x="3902" y="1325"/>
                  </a:lnTo>
                  <a:lnTo>
                    <a:pt x="3860" y="1359"/>
                  </a:lnTo>
                  <a:lnTo>
                    <a:pt x="3865" y="1343"/>
                  </a:lnTo>
                  <a:lnTo>
                    <a:pt x="3874" y="1331"/>
                  </a:lnTo>
                  <a:lnTo>
                    <a:pt x="3882" y="1322"/>
                  </a:lnTo>
                  <a:lnTo>
                    <a:pt x="3889" y="1318"/>
                  </a:lnTo>
                  <a:lnTo>
                    <a:pt x="3890" y="1314"/>
                  </a:lnTo>
                  <a:lnTo>
                    <a:pt x="3889" y="1305"/>
                  </a:lnTo>
                  <a:lnTo>
                    <a:pt x="3886" y="1296"/>
                  </a:lnTo>
                  <a:lnTo>
                    <a:pt x="3885" y="1287"/>
                  </a:lnTo>
                  <a:lnTo>
                    <a:pt x="3885" y="1279"/>
                  </a:lnTo>
                  <a:lnTo>
                    <a:pt x="3886" y="1269"/>
                  </a:lnTo>
                  <a:lnTo>
                    <a:pt x="3888" y="1261"/>
                  </a:lnTo>
                  <a:lnTo>
                    <a:pt x="3889" y="1255"/>
                  </a:lnTo>
                  <a:lnTo>
                    <a:pt x="3904" y="1214"/>
                  </a:lnTo>
                  <a:lnTo>
                    <a:pt x="3909" y="1200"/>
                  </a:lnTo>
                  <a:lnTo>
                    <a:pt x="3911" y="1179"/>
                  </a:lnTo>
                  <a:lnTo>
                    <a:pt x="3909" y="1169"/>
                  </a:lnTo>
                  <a:lnTo>
                    <a:pt x="3902" y="1162"/>
                  </a:lnTo>
                  <a:lnTo>
                    <a:pt x="3897" y="1150"/>
                  </a:lnTo>
                  <a:lnTo>
                    <a:pt x="3902" y="1143"/>
                  </a:lnTo>
                  <a:lnTo>
                    <a:pt x="3907" y="1132"/>
                  </a:lnTo>
                  <a:lnTo>
                    <a:pt x="3911" y="1119"/>
                  </a:lnTo>
                  <a:lnTo>
                    <a:pt x="3913" y="1106"/>
                  </a:lnTo>
                  <a:lnTo>
                    <a:pt x="3913" y="1095"/>
                  </a:lnTo>
                  <a:lnTo>
                    <a:pt x="3911" y="1094"/>
                  </a:lnTo>
                  <a:lnTo>
                    <a:pt x="3923" y="1073"/>
                  </a:lnTo>
                  <a:lnTo>
                    <a:pt x="3924" y="1067"/>
                  </a:lnTo>
                  <a:lnTo>
                    <a:pt x="3925" y="1057"/>
                  </a:lnTo>
                  <a:lnTo>
                    <a:pt x="3914" y="1052"/>
                  </a:lnTo>
                  <a:lnTo>
                    <a:pt x="3868" y="1060"/>
                  </a:lnTo>
                  <a:lnTo>
                    <a:pt x="3848" y="1074"/>
                  </a:lnTo>
                  <a:lnTo>
                    <a:pt x="3837" y="1078"/>
                  </a:lnTo>
                  <a:lnTo>
                    <a:pt x="3799" y="1074"/>
                  </a:lnTo>
                  <a:lnTo>
                    <a:pt x="3787" y="1078"/>
                  </a:lnTo>
                  <a:lnTo>
                    <a:pt x="3783" y="1083"/>
                  </a:lnTo>
                  <a:lnTo>
                    <a:pt x="3774" y="1095"/>
                  </a:lnTo>
                  <a:lnTo>
                    <a:pt x="3770" y="1098"/>
                  </a:lnTo>
                  <a:lnTo>
                    <a:pt x="3759" y="1101"/>
                  </a:lnTo>
                  <a:lnTo>
                    <a:pt x="3753" y="1104"/>
                  </a:lnTo>
                  <a:lnTo>
                    <a:pt x="3747" y="1109"/>
                  </a:lnTo>
                  <a:lnTo>
                    <a:pt x="3745" y="1140"/>
                  </a:lnTo>
                  <a:lnTo>
                    <a:pt x="3708" y="1199"/>
                  </a:lnTo>
                  <a:lnTo>
                    <a:pt x="3711" y="1240"/>
                  </a:lnTo>
                  <a:lnTo>
                    <a:pt x="3715" y="1247"/>
                  </a:lnTo>
                  <a:lnTo>
                    <a:pt x="3721" y="1255"/>
                  </a:lnTo>
                  <a:lnTo>
                    <a:pt x="3726" y="1259"/>
                  </a:lnTo>
                  <a:lnTo>
                    <a:pt x="3731" y="1255"/>
                  </a:lnTo>
                  <a:lnTo>
                    <a:pt x="3736" y="1245"/>
                  </a:lnTo>
                  <a:lnTo>
                    <a:pt x="3749" y="1242"/>
                  </a:lnTo>
                  <a:lnTo>
                    <a:pt x="3760" y="1237"/>
                  </a:lnTo>
                  <a:lnTo>
                    <a:pt x="3783" y="1234"/>
                  </a:lnTo>
                  <a:lnTo>
                    <a:pt x="3783" y="1245"/>
                  </a:lnTo>
                  <a:lnTo>
                    <a:pt x="3785" y="1252"/>
                  </a:lnTo>
                  <a:lnTo>
                    <a:pt x="3788" y="1258"/>
                  </a:lnTo>
                  <a:lnTo>
                    <a:pt x="3791" y="1268"/>
                  </a:lnTo>
                  <a:lnTo>
                    <a:pt x="3787" y="1266"/>
                  </a:lnTo>
                  <a:lnTo>
                    <a:pt x="3784" y="1263"/>
                  </a:lnTo>
                  <a:lnTo>
                    <a:pt x="3780" y="1259"/>
                  </a:lnTo>
                  <a:lnTo>
                    <a:pt x="3773" y="1247"/>
                  </a:lnTo>
                  <a:lnTo>
                    <a:pt x="3768" y="1247"/>
                  </a:lnTo>
                  <a:lnTo>
                    <a:pt x="3740" y="1259"/>
                  </a:lnTo>
                  <a:lnTo>
                    <a:pt x="3731" y="1269"/>
                  </a:lnTo>
                  <a:lnTo>
                    <a:pt x="3724" y="1280"/>
                  </a:lnTo>
                  <a:lnTo>
                    <a:pt x="3721" y="1297"/>
                  </a:lnTo>
                  <a:lnTo>
                    <a:pt x="3722" y="1311"/>
                  </a:lnTo>
                  <a:lnTo>
                    <a:pt x="3728" y="1321"/>
                  </a:lnTo>
                  <a:lnTo>
                    <a:pt x="3733" y="1328"/>
                  </a:lnTo>
                  <a:lnTo>
                    <a:pt x="3740" y="1331"/>
                  </a:lnTo>
                  <a:lnTo>
                    <a:pt x="3743" y="1334"/>
                  </a:lnTo>
                  <a:lnTo>
                    <a:pt x="3743" y="1336"/>
                  </a:lnTo>
                  <a:lnTo>
                    <a:pt x="3745" y="1341"/>
                  </a:lnTo>
                  <a:lnTo>
                    <a:pt x="3745" y="1345"/>
                  </a:lnTo>
                  <a:lnTo>
                    <a:pt x="3745" y="1348"/>
                  </a:lnTo>
                  <a:lnTo>
                    <a:pt x="3750" y="1364"/>
                  </a:lnTo>
                  <a:lnTo>
                    <a:pt x="3753" y="1369"/>
                  </a:lnTo>
                  <a:lnTo>
                    <a:pt x="3763" y="1376"/>
                  </a:lnTo>
                  <a:lnTo>
                    <a:pt x="3799" y="1369"/>
                  </a:lnTo>
                  <a:lnTo>
                    <a:pt x="3806" y="1370"/>
                  </a:lnTo>
                  <a:lnTo>
                    <a:pt x="3813" y="1374"/>
                  </a:lnTo>
                  <a:lnTo>
                    <a:pt x="3834" y="1401"/>
                  </a:lnTo>
                  <a:lnTo>
                    <a:pt x="3839" y="1413"/>
                  </a:lnTo>
                  <a:lnTo>
                    <a:pt x="3840" y="1419"/>
                  </a:lnTo>
                  <a:lnTo>
                    <a:pt x="3840" y="1427"/>
                  </a:lnTo>
                  <a:lnTo>
                    <a:pt x="3839" y="1433"/>
                  </a:lnTo>
                  <a:lnTo>
                    <a:pt x="3837" y="1437"/>
                  </a:lnTo>
                  <a:lnTo>
                    <a:pt x="3837" y="1444"/>
                  </a:lnTo>
                  <a:lnTo>
                    <a:pt x="3839" y="1461"/>
                  </a:lnTo>
                  <a:lnTo>
                    <a:pt x="3843" y="1470"/>
                  </a:lnTo>
                  <a:lnTo>
                    <a:pt x="3848" y="1475"/>
                  </a:lnTo>
                  <a:lnTo>
                    <a:pt x="3854" y="1484"/>
                  </a:lnTo>
                  <a:lnTo>
                    <a:pt x="3846" y="1491"/>
                  </a:lnTo>
                  <a:lnTo>
                    <a:pt x="3830" y="1475"/>
                  </a:lnTo>
                  <a:lnTo>
                    <a:pt x="3820" y="1474"/>
                  </a:lnTo>
                  <a:lnTo>
                    <a:pt x="3818" y="1478"/>
                  </a:lnTo>
                  <a:lnTo>
                    <a:pt x="3809" y="1486"/>
                  </a:lnTo>
                  <a:lnTo>
                    <a:pt x="3805" y="1489"/>
                  </a:lnTo>
                  <a:lnTo>
                    <a:pt x="3801" y="1488"/>
                  </a:lnTo>
                  <a:lnTo>
                    <a:pt x="3791" y="1479"/>
                  </a:lnTo>
                  <a:lnTo>
                    <a:pt x="3787" y="1474"/>
                  </a:lnTo>
                  <a:lnTo>
                    <a:pt x="3794" y="1467"/>
                  </a:lnTo>
                  <a:lnTo>
                    <a:pt x="3792" y="1457"/>
                  </a:lnTo>
                  <a:lnTo>
                    <a:pt x="3788" y="1451"/>
                  </a:lnTo>
                  <a:lnTo>
                    <a:pt x="3783" y="1457"/>
                  </a:lnTo>
                  <a:lnTo>
                    <a:pt x="3781" y="1460"/>
                  </a:lnTo>
                  <a:lnTo>
                    <a:pt x="3774" y="1468"/>
                  </a:lnTo>
                  <a:lnTo>
                    <a:pt x="3771" y="1470"/>
                  </a:lnTo>
                  <a:lnTo>
                    <a:pt x="3768" y="1465"/>
                  </a:lnTo>
                  <a:lnTo>
                    <a:pt x="3766" y="1461"/>
                  </a:lnTo>
                  <a:lnTo>
                    <a:pt x="3766" y="1456"/>
                  </a:lnTo>
                  <a:lnTo>
                    <a:pt x="3771" y="1453"/>
                  </a:lnTo>
                  <a:lnTo>
                    <a:pt x="3778" y="1446"/>
                  </a:lnTo>
                  <a:lnTo>
                    <a:pt x="3783" y="1444"/>
                  </a:lnTo>
                  <a:lnTo>
                    <a:pt x="3797" y="1450"/>
                  </a:lnTo>
                  <a:lnTo>
                    <a:pt x="3813" y="1439"/>
                  </a:lnTo>
                  <a:lnTo>
                    <a:pt x="3819" y="1432"/>
                  </a:lnTo>
                  <a:lnTo>
                    <a:pt x="3820" y="1416"/>
                  </a:lnTo>
                  <a:lnTo>
                    <a:pt x="3812" y="1399"/>
                  </a:lnTo>
                  <a:lnTo>
                    <a:pt x="3760" y="1394"/>
                  </a:lnTo>
                  <a:lnTo>
                    <a:pt x="3754" y="1388"/>
                  </a:lnTo>
                  <a:lnTo>
                    <a:pt x="3738" y="1369"/>
                  </a:lnTo>
                  <a:lnTo>
                    <a:pt x="3726" y="1360"/>
                  </a:lnTo>
                  <a:lnTo>
                    <a:pt x="3724" y="1353"/>
                  </a:lnTo>
                  <a:lnTo>
                    <a:pt x="3725" y="1338"/>
                  </a:lnTo>
                  <a:lnTo>
                    <a:pt x="3705" y="1324"/>
                  </a:lnTo>
                  <a:lnTo>
                    <a:pt x="3701" y="1315"/>
                  </a:lnTo>
                  <a:lnTo>
                    <a:pt x="3700" y="1310"/>
                  </a:lnTo>
                  <a:lnTo>
                    <a:pt x="3700" y="1298"/>
                  </a:lnTo>
                  <a:lnTo>
                    <a:pt x="3698" y="1291"/>
                  </a:lnTo>
                  <a:lnTo>
                    <a:pt x="3694" y="1286"/>
                  </a:lnTo>
                  <a:lnTo>
                    <a:pt x="3690" y="1283"/>
                  </a:lnTo>
                  <a:lnTo>
                    <a:pt x="3686" y="1282"/>
                  </a:lnTo>
                  <a:lnTo>
                    <a:pt x="3682" y="1283"/>
                  </a:lnTo>
                  <a:lnTo>
                    <a:pt x="3684" y="1279"/>
                  </a:lnTo>
                  <a:lnTo>
                    <a:pt x="3686" y="1273"/>
                  </a:lnTo>
                  <a:lnTo>
                    <a:pt x="3687" y="1268"/>
                  </a:lnTo>
                  <a:lnTo>
                    <a:pt x="3687" y="1262"/>
                  </a:lnTo>
                  <a:lnTo>
                    <a:pt x="3687" y="1249"/>
                  </a:lnTo>
                  <a:lnTo>
                    <a:pt x="3684" y="1245"/>
                  </a:lnTo>
                  <a:lnTo>
                    <a:pt x="3627" y="1254"/>
                  </a:lnTo>
                  <a:lnTo>
                    <a:pt x="3610" y="1265"/>
                  </a:lnTo>
                  <a:lnTo>
                    <a:pt x="3592" y="1268"/>
                  </a:lnTo>
                  <a:lnTo>
                    <a:pt x="3586" y="1272"/>
                  </a:lnTo>
                  <a:lnTo>
                    <a:pt x="3585" y="1282"/>
                  </a:lnTo>
                  <a:lnTo>
                    <a:pt x="3591" y="1297"/>
                  </a:lnTo>
                  <a:lnTo>
                    <a:pt x="3588" y="1300"/>
                  </a:lnTo>
                  <a:lnTo>
                    <a:pt x="3584" y="1304"/>
                  </a:lnTo>
                  <a:lnTo>
                    <a:pt x="3582" y="1310"/>
                  </a:lnTo>
                  <a:lnTo>
                    <a:pt x="3581" y="1318"/>
                  </a:lnTo>
                  <a:lnTo>
                    <a:pt x="3584" y="1325"/>
                  </a:lnTo>
                  <a:lnTo>
                    <a:pt x="3591" y="1328"/>
                  </a:lnTo>
                  <a:lnTo>
                    <a:pt x="3600" y="1328"/>
                  </a:lnTo>
                  <a:lnTo>
                    <a:pt x="3609" y="1331"/>
                  </a:lnTo>
                  <a:lnTo>
                    <a:pt x="3613" y="1335"/>
                  </a:lnTo>
                  <a:lnTo>
                    <a:pt x="3617" y="1343"/>
                  </a:lnTo>
                  <a:lnTo>
                    <a:pt x="3617" y="1349"/>
                  </a:lnTo>
                  <a:lnTo>
                    <a:pt x="3619" y="1357"/>
                  </a:lnTo>
                  <a:lnTo>
                    <a:pt x="3620" y="1366"/>
                  </a:lnTo>
                  <a:lnTo>
                    <a:pt x="3623" y="1369"/>
                  </a:lnTo>
                  <a:lnTo>
                    <a:pt x="3627" y="1371"/>
                  </a:lnTo>
                  <a:lnTo>
                    <a:pt x="3635" y="1381"/>
                  </a:lnTo>
                  <a:lnTo>
                    <a:pt x="3705" y="1406"/>
                  </a:lnTo>
                  <a:lnTo>
                    <a:pt x="3711" y="1411"/>
                  </a:lnTo>
                  <a:lnTo>
                    <a:pt x="3719" y="1426"/>
                  </a:lnTo>
                  <a:lnTo>
                    <a:pt x="3722" y="1429"/>
                  </a:lnTo>
                  <a:lnTo>
                    <a:pt x="3724" y="1430"/>
                  </a:lnTo>
                  <a:lnTo>
                    <a:pt x="3726" y="1433"/>
                  </a:lnTo>
                  <a:lnTo>
                    <a:pt x="3726" y="1436"/>
                  </a:lnTo>
                  <a:lnTo>
                    <a:pt x="3726" y="1442"/>
                  </a:lnTo>
                  <a:lnTo>
                    <a:pt x="3724" y="1443"/>
                  </a:lnTo>
                  <a:lnTo>
                    <a:pt x="3704" y="1434"/>
                  </a:lnTo>
                  <a:lnTo>
                    <a:pt x="3687" y="1418"/>
                  </a:lnTo>
                  <a:lnTo>
                    <a:pt x="3677" y="1413"/>
                  </a:lnTo>
                  <a:lnTo>
                    <a:pt x="3654" y="1415"/>
                  </a:lnTo>
                  <a:lnTo>
                    <a:pt x="3642" y="1419"/>
                  </a:lnTo>
                  <a:lnTo>
                    <a:pt x="3638" y="1429"/>
                  </a:lnTo>
                  <a:lnTo>
                    <a:pt x="3640" y="1434"/>
                  </a:lnTo>
                  <a:lnTo>
                    <a:pt x="3642" y="1437"/>
                  </a:lnTo>
                  <a:lnTo>
                    <a:pt x="3645" y="1442"/>
                  </a:lnTo>
                  <a:lnTo>
                    <a:pt x="3647" y="1449"/>
                  </a:lnTo>
                  <a:lnTo>
                    <a:pt x="3645" y="1460"/>
                  </a:lnTo>
                  <a:lnTo>
                    <a:pt x="3642" y="1458"/>
                  </a:lnTo>
                  <a:lnTo>
                    <a:pt x="3640" y="1453"/>
                  </a:lnTo>
                  <a:lnTo>
                    <a:pt x="3637" y="1446"/>
                  </a:lnTo>
                  <a:lnTo>
                    <a:pt x="3633" y="1440"/>
                  </a:lnTo>
                  <a:lnTo>
                    <a:pt x="3626" y="1437"/>
                  </a:lnTo>
                  <a:lnTo>
                    <a:pt x="3619" y="1432"/>
                  </a:lnTo>
                  <a:lnTo>
                    <a:pt x="3617" y="1420"/>
                  </a:lnTo>
                  <a:lnTo>
                    <a:pt x="3616" y="1408"/>
                  </a:lnTo>
                  <a:lnTo>
                    <a:pt x="3613" y="1392"/>
                  </a:lnTo>
                  <a:lnTo>
                    <a:pt x="3610" y="1384"/>
                  </a:lnTo>
                  <a:lnTo>
                    <a:pt x="3605" y="1388"/>
                  </a:lnTo>
                  <a:lnTo>
                    <a:pt x="3603" y="1397"/>
                  </a:lnTo>
                  <a:lnTo>
                    <a:pt x="3602" y="1411"/>
                  </a:lnTo>
                  <a:lnTo>
                    <a:pt x="3602" y="1436"/>
                  </a:lnTo>
                  <a:lnTo>
                    <a:pt x="3602" y="1449"/>
                  </a:lnTo>
                  <a:lnTo>
                    <a:pt x="3599" y="1460"/>
                  </a:lnTo>
                  <a:lnTo>
                    <a:pt x="3593" y="1479"/>
                  </a:lnTo>
                  <a:lnTo>
                    <a:pt x="3592" y="1472"/>
                  </a:lnTo>
                  <a:lnTo>
                    <a:pt x="3592" y="1467"/>
                  </a:lnTo>
                  <a:lnTo>
                    <a:pt x="3593" y="1463"/>
                  </a:lnTo>
                  <a:lnTo>
                    <a:pt x="3596" y="1457"/>
                  </a:lnTo>
                  <a:lnTo>
                    <a:pt x="3598" y="1450"/>
                  </a:lnTo>
                  <a:lnTo>
                    <a:pt x="3595" y="1444"/>
                  </a:lnTo>
                  <a:lnTo>
                    <a:pt x="3592" y="1439"/>
                  </a:lnTo>
                  <a:lnTo>
                    <a:pt x="3592" y="1427"/>
                  </a:lnTo>
                  <a:lnTo>
                    <a:pt x="3595" y="1404"/>
                  </a:lnTo>
                  <a:lnTo>
                    <a:pt x="3595" y="1391"/>
                  </a:lnTo>
                  <a:lnTo>
                    <a:pt x="3593" y="1380"/>
                  </a:lnTo>
                  <a:lnTo>
                    <a:pt x="3589" y="1371"/>
                  </a:lnTo>
                  <a:lnTo>
                    <a:pt x="3585" y="1366"/>
                  </a:lnTo>
                  <a:lnTo>
                    <a:pt x="3579" y="1363"/>
                  </a:lnTo>
                  <a:lnTo>
                    <a:pt x="3558" y="1364"/>
                  </a:lnTo>
                  <a:lnTo>
                    <a:pt x="3558" y="1364"/>
                  </a:lnTo>
                  <a:lnTo>
                    <a:pt x="3558" y="1363"/>
                  </a:lnTo>
                  <a:lnTo>
                    <a:pt x="3561" y="1353"/>
                  </a:lnTo>
                  <a:lnTo>
                    <a:pt x="3563" y="1348"/>
                  </a:lnTo>
                  <a:lnTo>
                    <a:pt x="3564" y="1342"/>
                  </a:lnTo>
                  <a:lnTo>
                    <a:pt x="3563" y="1335"/>
                  </a:lnTo>
                  <a:lnTo>
                    <a:pt x="3551" y="1308"/>
                  </a:lnTo>
                  <a:lnTo>
                    <a:pt x="3547" y="1300"/>
                  </a:lnTo>
                  <a:lnTo>
                    <a:pt x="3542" y="1294"/>
                  </a:lnTo>
                  <a:lnTo>
                    <a:pt x="3535" y="1291"/>
                  </a:lnTo>
                  <a:lnTo>
                    <a:pt x="3532" y="1293"/>
                  </a:lnTo>
                  <a:lnTo>
                    <a:pt x="3529" y="1296"/>
                  </a:lnTo>
                  <a:lnTo>
                    <a:pt x="3528" y="1300"/>
                  </a:lnTo>
                  <a:lnTo>
                    <a:pt x="3526" y="1303"/>
                  </a:lnTo>
                  <a:lnTo>
                    <a:pt x="3514" y="1307"/>
                  </a:lnTo>
                  <a:lnTo>
                    <a:pt x="3507" y="1314"/>
                  </a:lnTo>
                  <a:lnTo>
                    <a:pt x="3504" y="1314"/>
                  </a:lnTo>
                  <a:lnTo>
                    <a:pt x="3504" y="1315"/>
                  </a:lnTo>
                  <a:lnTo>
                    <a:pt x="3502" y="1322"/>
                  </a:lnTo>
                  <a:lnTo>
                    <a:pt x="3504" y="1328"/>
                  </a:lnTo>
                  <a:lnTo>
                    <a:pt x="3507" y="1329"/>
                  </a:lnTo>
                  <a:lnTo>
                    <a:pt x="3508" y="1334"/>
                  </a:lnTo>
                  <a:lnTo>
                    <a:pt x="3507" y="1343"/>
                  </a:lnTo>
                  <a:lnTo>
                    <a:pt x="3508" y="1345"/>
                  </a:lnTo>
                  <a:lnTo>
                    <a:pt x="3509" y="1349"/>
                  </a:lnTo>
                  <a:lnTo>
                    <a:pt x="3509" y="1353"/>
                  </a:lnTo>
                  <a:lnTo>
                    <a:pt x="3507" y="1363"/>
                  </a:lnTo>
                  <a:lnTo>
                    <a:pt x="3501" y="1371"/>
                  </a:lnTo>
                  <a:lnTo>
                    <a:pt x="3497" y="1381"/>
                  </a:lnTo>
                  <a:lnTo>
                    <a:pt x="3499" y="1394"/>
                  </a:lnTo>
                  <a:lnTo>
                    <a:pt x="3492" y="1408"/>
                  </a:lnTo>
                  <a:lnTo>
                    <a:pt x="3474" y="1419"/>
                  </a:lnTo>
                  <a:lnTo>
                    <a:pt x="3467" y="1429"/>
                  </a:lnTo>
                  <a:lnTo>
                    <a:pt x="3464" y="1443"/>
                  </a:lnTo>
                  <a:lnTo>
                    <a:pt x="3464" y="1468"/>
                  </a:lnTo>
                  <a:lnTo>
                    <a:pt x="3460" y="1479"/>
                  </a:lnTo>
                  <a:lnTo>
                    <a:pt x="3467" y="1484"/>
                  </a:lnTo>
                  <a:lnTo>
                    <a:pt x="3483" y="1478"/>
                  </a:lnTo>
                  <a:lnTo>
                    <a:pt x="3491" y="1484"/>
                  </a:lnTo>
                  <a:lnTo>
                    <a:pt x="3487" y="1495"/>
                  </a:lnTo>
                  <a:lnTo>
                    <a:pt x="3484" y="1500"/>
                  </a:lnTo>
                  <a:lnTo>
                    <a:pt x="3483" y="1507"/>
                  </a:lnTo>
                  <a:lnTo>
                    <a:pt x="3481" y="1521"/>
                  </a:lnTo>
                  <a:lnTo>
                    <a:pt x="3484" y="1527"/>
                  </a:lnTo>
                  <a:lnTo>
                    <a:pt x="3502" y="1538"/>
                  </a:lnTo>
                  <a:lnTo>
                    <a:pt x="3470" y="1537"/>
                  </a:lnTo>
                  <a:lnTo>
                    <a:pt x="3452" y="1542"/>
                  </a:lnTo>
                  <a:lnTo>
                    <a:pt x="3429" y="1562"/>
                  </a:lnTo>
                  <a:lnTo>
                    <a:pt x="3375" y="1566"/>
                  </a:lnTo>
                  <a:lnTo>
                    <a:pt x="3368" y="1573"/>
                  </a:lnTo>
                  <a:lnTo>
                    <a:pt x="3371" y="1578"/>
                  </a:lnTo>
                  <a:lnTo>
                    <a:pt x="3378" y="1580"/>
                  </a:lnTo>
                  <a:lnTo>
                    <a:pt x="3380" y="1585"/>
                  </a:lnTo>
                  <a:lnTo>
                    <a:pt x="3375" y="1594"/>
                  </a:lnTo>
                  <a:lnTo>
                    <a:pt x="3361" y="1607"/>
                  </a:lnTo>
                  <a:lnTo>
                    <a:pt x="3348" y="1628"/>
                  </a:lnTo>
                  <a:lnTo>
                    <a:pt x="3330" y="1653"/>
                  </a:lnTo>
                  <a:lnTo>
                    <a:pt x="3330" y="1659"/>
                  </a:lnTo>
                  <a:lnTo>
                    <a:pt x="3338" y="1657"/>
                  </a:lnTo>
                  <a:lnTo>
                    <a:pt x="3341" y="1660"/>
                  </a:lnTo>
                  <a:lnTo>
                    <a:pt x="3343" y="1669"/>
                  </a:lnTo>
                  <a:lnTo>
                    <a:pt x="3343" y="1678"/>
                  </a:lnTo>
                  <a:lnTo>
                    <a:pt x="3340" y="1683"/>
                  </a:lnTo>
                  <a:lnTo>
                    <a:pt x="3333" y="1683"/>
                  </a:lnTo>
                  <a:lnTo>
                    <a:pt x="3329" y="1688"/>
                  </a:lnTo>
                  <a:lnTo>
                    <a:pt x="3317" y="1714"/>
                  </a:lnTo>
                  <a:lnTo>
                    <a:pt x="3315" y="1723"/>
                  </a:lnTo>
                  <a:lnTo>
                    <a:pt x="3323" y="1723"/>
                  </a:lnTo>
                  <a:lnTo>
                    <a:pt x="3340" y="1711"/>
                  </a:lnTo>
                  <a:lnTo>
                    <a:pt x="3390" y="1698"/>
                  </a:lnTo>
                  <a:lnTo>
                    <a:pt x="3389" y="1709"/>
                  </a:lnTo>
                  <a:lnTo>
                    <a:pt x="3387" y="1712"/>
                  </a:lnTo>
                  <a:lnTo>
                    <a:pt x="3418" y="1728"/>
                  </a:lnTo>
                  <a:lnTo>
                    <a:pt x="3425" y="1743"/>
                  </a:lnTo>
                  <a:lnTo>
                    <a:pt x="3417" y="1746"/>
                  </a:lnTo>
                  <a:lnTo>
                    <a:pt x="3410" y="1746"/>
                  </a:lnTo>
                  <a:lnTo>
                    <a:pt x="3403" y="1743"/>
                  </a:lnTo>
                  <a:lnTo>
                    <a:pt x="3396" y="1737"/>
                  </a:lnTo>
                  <a:lnTo>
                    <a:pt x="3390" y="1729"/>
                  </a:lnTo>
                  <a:lnTo>
                    <a:pt x="3387" y="1728"/>
                  </a:lnTo>
                  <a:lnTo>
                    <a:pt x="3383" y="1729"/>
                  </a:lnTo>
                  <a:lnTo>
                    <a:pt x="3376" y="1736"/>
                  </a:lnTo>
                  <a:lnTo>
                    <a:pt x="3368" y="1739"/>
                  </a:lnTo>
                  <a:lnTo>
                    <a:pt x="3362" y="1743"/>
                  </a:lnTo>
                  <a:lnTo>
                    <a:pt x="3345" y="1761"/>
                  </a:lnTo>
                  <a:lnTo>
                    <a:pt x="3326" y="1772"/>
                  </a:lnTo>
                  <a:lnTo>
                    <a:pt x="3371" y="1796"/>
                  </a:lnTo>
                  <a:lnTo>
                    <a:pt x="3396" y="1800"/>
                  </a:lnTo>
                  <a:lnTo>
                    <a:pt x="3407" y="1810"/>
                  </a:lnTo>
                  <a:lnTo>
                    <a:pt x="3407" y="1831"/>
                  </a:lnTo>
                  <a:lnTo>
                    <a:pt x="3392" y="1810"/>
                  </a:lnTo>
                  <a:lnTo>
                    <a:pt x="3350" y="1803"/>
                  </a:lnTo>
                  <a:lnTo>
                    <a:pt x="3323" y="1784"/>
                  </a:lnTo>
                  <a:lnTo>
                    <a:pt x="3315" y="1789"/>
                  </a:lnTo>
                  <a:lnTo>
                    <a:pt x="3306" y="1798"/>
                  </a:lnTo>
                  <a:lnTo>
                    <a:pt x="3291" y="1803"/>
                  </a:lnTo>
                  <a:lnTo>
                    <a:pt x="3273" y="1817"/>
                  </a:lnTo>
                  <a:lnTo>
                    <a:pt x="3264" y="1826"/>
                  </a:lnTo>
                  <a:lnTo>
                    <a:pt x="3280" y="1840"/>
                  </a:lnTo>
                  <a:lnTo>
                    <a:pt x="3288" y="1844"/>
                  </a:lnTo>
                  <a:lnTo>
                    <a:pt x="3294" y="1838"/>
                  </a:lnTo>
                  <a:lnTo>
                    <a:pt x="3301" y="1830"/>
                  </a:lnTo>
                  <a:lnTo>
                    <a:pt x="3309" y="1834"/>
                  </a:lnTo>
                  <a:lnTo>
                    <a:pt x="3316" y="1845"/>
                  </a:lnTo>
                  <a:lnTo>
                    <a:pt x="3320" y="1855"/>
                  </a:lnTo>
                  <a:lnTo>
                    <a:pt x="3333" y="1873"/>
                  </a:lnTo>
                  <a:lnTo>
                    <a:pt x="3365" y="1879"/>
                  </a:lnTo>
                  <a:lnTo>
                    <a:pt x="3380" y="1894"/>
                  </a:lnTo>
                  <a:lnTo>
                    <a:pt x="3373" y="1896"/>
                  </a:lnTo>
                  <a:lnTo>
                    <a:pt x="3354" y="1885"/>
                  </a:lnTo>
                  <a:lnTo>
                    <a:pt x="3331" y="1890"/>
                  </a:lnTo>
                  <a:lnTo>
                    <a:pt x="3323" y="1890"/>
                  </a:lnTo>
                  <a:lnTo>
                    <a:pt x="3319" y="1887"/>
                  </a:lnTo>
                  <a:lnTo>
                    <a:pt x="3313" y="1883"/>
                  </a:lnTo>
                  <a:lnTo>
                    <a:pt x="3309" y="1878"/>
                  </a:lnTo>
                  <a:lnTo>
                    <a:pt x="3301" y="1858"/>
                  </a:lnTo>
                  <a:lnTo>
                    <a:pt x="3295" y="1857"/>
                  </a:lnTo>
                  <a:lnTo>
                    <a:pt x="3289" y="1859"/>
                  </a:lnTo>
                  <a:lnTo>
                    <a:pt x="3284" y="1861"/>
                  </a:lnTo>
                  <a:lnTo>
                    <a:pt x="3274" y="1852"/>
                  </a:lnTo>
                  <a:lnTo>
                    <a:pt x="3268" y="1850"/>
                  </a:lnTo>
                  <a:lnTo>
                    <a:pt x="3257" y="1858"/>
                  </a:lnTo>
                  <a:lnTo>
                    <a:pt x="3233" y="1866"/>
                  </a:lnTo>
                  <a:lnTo>
                    <a:pt x="3232" y="1868"/>
                  </a:lnTo>
                  <a:lnTo>
                    <a:pt x="3231" y="1873"/>
                  </a:lnTo>
                  <a:lnTo>
                    <a:pt x="3229" y="1878"/>
                  </a:lnTo>
                  <a:lnTo>
                    <a:pt x="3229" y="1883"/>
                  </a:lnTo>
                  <a:lnTo>
                    <a:pt x="3231" y="1887"/>
                  </a:lnTo>
                  <a:lnTo>
                    <a:pt x="3232" y="1890"/>
                  </a:lnTo>
                  <a:lnTo>
                    <a:pt x="3235" y="1892"/>
                  </a:lnTo>
                  <a:lnTo>
                    <a:pt x="3239" y="1899"/>
                  </a:lnTo>
                  <a:lnTo>
                    <a:pt x="3242" y="1900"/>
                  </a:lnTo>
                  <a:lnTo>
                    <a:pt x="3247" y="1900"/>
                  </a:lnTo>
                  <a:lnTo>
                    <a:pt x="3250" y="1903"/>
                  </a:lnTo>
                  <a:lnTo>
                    <a:pt x="3252" y="1910"/>
                  </a:lnTo>
                  <a:lnTo>
                    <a:pt x="3247" y="1913"/>
                  </a:lnTo>
                  <a:lnTo>
                    <a:pt x="3243" y="1914"/>
                  </a:lnTo>
                  <a:lnTo>
                    <a:pt x="3238" y="1913"/>
                  </a:lnTo>
                  <a:lnTo>
                    <a:pt x="3228" y="1907"/>
                  </a:lnTo>
                  <a:lnTo>
                    <a:pt x="3225" y="1904"/>
                  </a:lnTo>
                  <a:lnTo>
                    <a:pt x="3225" y="1901"/>
                  </a:lnTo>
                  <a:lnTo>
                    <a:pt x="3225" y="1896"/>
                  </a:lnTo>
                  <a:lnTo>
                    <a:pt x="3225" y="1892"/>
                  </a:lnTo>
                  <a:lnTo>
                    <a:pt x="3215" y="1883"/>
                  </a:lnTo>
                  <a:lnTo>
                    <a:pt x="3209" y="1871"/>
                  </a:lnTo>
                  <a:lnTo>
                    <a:pt x="3202" y="1861"/>
                  </a:lnTo>
                  <a:lnTo>
                    <a:pt x="3194" y="1862"/>
                  </a:lnTo>
                  <a:lnTo>
                    <a:pt x="3184" y="1871"/>
                  </a:lnTo>
                  <a:lnTo>
                    <a:pt x="3155" y="1879"/>
                  </a:lnTo>
                  <a:lnTo>
                    <a:pt x="3125" y="1901"/>
                  </a:lnTo>
                  <a:lnTo>
                    <a:pt x="3107" y="1907"/>
                  </a:lnTo>
                  <a:lnTo>
                    <a:pt x="3099" y="1917"/>
                  </a:lnTo>
                  <a:lnTo>
                    <a:pt x="3093" y="1928"/>
                  </a:lnTo>
                  <a:lnTo>
                    <a:pt x="3090" y="1944"/>
                  </a:lnTo>
                  <a:lnTo>
                    <a:pt x="3092" y="1953"/>
                  </a:lnTo>
                  <a:lnTo>
                    <a:pt x="3093" y="1959"/>
                  </a:lnTo>
                  <a:lnTo>
                    <a:pt x="3096" y="1963"/>
                  </a:lnTo>
                  <a:lnTo>
                    <a:pt x="3099" y="1967"/>
                  </a:lnTo>
                  <a:lnTo>
                    <a:pt x="3104" y="1970"/>
                  </a:lnTo>
                  <a:lnTo>
                    <a:pt x="3107" y="1972"/>
                  </a:lnTo>
                  <a:lnTo>
                    <a:pt x="3109" y="1976"/>
                  </a:lnTo>
                  <a:lnTo>
                    <a:pt x="3106" y="1984"/>
                  </a:lnTo>
                  <a:lnTo>
                    <a:pt x="3102" y="1988"/>
                  </a:lnTo>
                  <a:lnTo>
                    <a:pt x="3095" y="1984"/>
                  </a:lnTo>
                  <a:lnTo>
                    <a:pt x="3085" y="1977"/>
                  </a:lnTo>
                  <a:lnTo>
                    <a:pt x="3071" y="1988"/>
                  </a:lnTo>
                  <a:lnTo>
                    <a:pt x="3068" y="1991"/>
                  </a:lnTo>
                  <a:lnTo>
                    <a:pt x="3065" y="2001"/>
                  </a:lnTo>
                  <a:lnTo>
                    <a:pt x="3065" y="2005"/>
                  </a:lnTo>
                  <a:lnTo>
                    <a:pt x="3068" y="2009"/>
                  </a:lnTo>
                  <a:lnTo>
                    <a:pt x="3071" y="2016"/>
                  </a:lnTo>
                  <a:lnTo>
                    <a:pt x="3074" y="2028"/>
                  </a:lnTo>
                  <a:lnTo>
                    <a:pt x="3074" y="2033"/>
                  </a:lnTo>
                  <a:lnTo>
                    <a:pt x="3075" y="2043"/>
                  </a:lnTo>
                  <a:lnTo>
                    <a:pt x="3076" y="2050"/>
                  </a:lnTo>
                  <a:lnTo>
                    <a:pt x="3083" y="2051"/>
                  </a:lnTo>
                  <a:lnTo>
                    <a:pt x="3118" y="2051"/>
                  </a:lnTo>
                  <a:lnTo>
                    <a:pt x="3137" y="2042"/>
                  </a:lnTo>
                  <a:lnTo>
                    <a:pt x="3165" y="2044"/>
                  </a:lnTo>
                  <a:lnTo>
                    <a:pt x="3174" y="2033"/>
                  </a:lnTo>
                  <a:lnTo>
                    <a:pt x="3179" y="2026"/>
                  </a:lnTo>
                  <a:lnTo>
                    <a:pt x="3198" y="2002"/>
                  </a:lnTo>
                  <a:lnTo>
                    <a:pt x="3201" y="2001"/>
                  </a:lnTo>
                  <a:lnTo>
                    <a:pt x="3204" y="2002"/>
                  </a:lnTo>
                  <a:lnTo>
                    <a:pt x="3209" y="2009"/>
                  </a:lnTo>
                  <a:lnTo>
                    <a:pt x="3211" y="2011"/>
                  </a:lnTo>
                  <a:lnTo>
                    <a:pt x="3216" y="2012"/>
                  </a:lnTo>
                  <a:lnTo>
                    <a:pt x="3222" y="2016"/>
                  </a:lnTo>
                  <a:lnTo>
                    <a:pt x="3228" y="2022"/>
                  </a:lnTo>
                  <a:lnTo>
                    <a:pt x="3229" y="2030"/>
                  </a:lnTo>
                  <a:lnTo>
                    <a:pt x="3225" y="2037"/>
                  </a:lnTo>
                  <a:lnTo>
                    <a:pt x="3209" y="2042"/>
                  </a:lnTo>
                  <a:lnTo>
                    <a:pt x="3204" y="2046"/>
                  </a:lnTo>
                  <a:lnTo>
                    <a:pt x="3216" y="2054"/>
                  </a:lnTo>
                  <a:lnTo>
                    <a:pt x="3271" y="2040"/>
                  </a:lnTo>
                  <a:lnTo>
                    <a:pt x="3289" y="2015"/>
                  </a:lnTo>
                  <a:lnTo>
                    <a:pt x="3298" y="2007"/>
                  </a:lnTo>
                  <a:lnTo>
                    <a:pt x="3317" y="2004"/>
                  </a:lnTo>
                  <a:lnTo>
                    <a:pt x="3329" y="1994"/>
                  </a:lnTo>
                  <a:lnTo>
                    <a:pt x="3340" y="1987"/>
                  </a:lnTo>
                  <a:lnTo>
                    <a:pt x="3345" y="1987"/>
                  </a:lnTo>
                  <a:lnTo>
                    <a:pt x="3345" y="1995"/>
                  </a:lnTo>
                  <a:lnTo>
                    <a:pt x="3326" y="2046"/>
                  </a:lnTo>
                  <a:lnTo>
                    <a:pt x="3362" y="2043"/>
                  </a:lnTo>
                  <a:lnTo>
                    <a:pt x="3415" y="2081"/>
                  </a:lnTo>
                  <a:lnTo>
                    <a:pt x="3429" y="2084"/>
                  </a:lnTo>
                  <a:lnTo>
                    <a:pt x="3415" y="2089"/>
                  </a:lnTo>
                  <a:lnTo>
                    <a:pt x="3387" y="2071"/>
                  </a:lnTo>
                  <a:lnTo>
                    <a:pt x="3344" y="2058"/>
                  </a:lnTo>
                  <a:lnTo>
                    <a:pt x="3306" y="2063"/>
                  </a:lnTo>
                  <a:lnTo>
                    <a:pt x="3298" y="2070"/>
                  </a:lnTo>
                  <a:lnTo>
                    <a:pt x="3345" y="2095"/>
                  </a:lnTo>
                  <a:lnTo>
                    <a:pt x="3354" y="2108"/>
                  </a:lnTo>
                  <a:lnTo>
                    <a:pt x="3333" y="2103"/>
                  </a:lnTo>
                  <a:lnTo>
                    <a:pt x="3289" y="2073"/>
                  </a:lnTo>
                  <a:lnTo>
                    <a:pt x="3268" y="2074"/>
                  </a:lnTo>
                  <a:lnTo>
                    <a:pt x="3270" y="2081"/>
                  </a:lnTo>
                  <a:lnTo>
                    <a:pt x="3270" y="2084"/>
                  </a:lnTo>
                  <a:lnTo>
                    <a:pt x="3266" y="2094"/>
                  </a:lnTo>
                  <a:lnTo>
                    <a:pt x="3260" y="2095"/>
                  </a:lnTo>
                  <a:lnTo>
                    <a:pt x="3257" y="2098"/>
                  </a:lnTo>
                  <a:lnTo>
                    <a:pt x="3260" y="2113"/>
                  </a:lnTo>
                  <a:lnTo>
                    <a:pt x="3261" y="2122"/>
                  </a:lnTo>
                  <a:lnTo>
                    <a:pt x="3266" y="2129"/>
                  </a:lnTo>
                  <a:lnTo>
                    <a:pt x="3270" y="2136"/>
                  </a:lnTo>
                  <a:lnTo>
                    <a:pt x="3274" y="2141"/>
                  </a:lnTo>
                  <a:lnTo>
                    <a:pt x="3295" y="2159"/>
                  </a:lnTo>
                  <a:lnTo>
                    <a:pt x="3305" y="2172"/>
                  </a:lnTo>
                  <a:lnTo>
                    <a:pt x="3313" y="2195"/>
                  </a:lnTo>
                  <a:lnTo>
                    <a:pt x="3301" y="2196"/>
                  </a:lnTo>
                  <a:lnTo>
                    <a:pt x="3295" y="2202"/>
                  </a:lnTo>
                  <a:lnTo>
                    <a:pt x="3296" y="2211"/>
                  </a:lnTo>
                  <a:lnTo>
                    <a:pt x="3298" y="2220"/>
                  </a:lnTo>
                  <a:lnTo>
                    <a:pt x="3298" y="2231"/>
                  </a:lnTo>
                  <a:lnTo>
                    <a:pt x="3296" y="2238"/>
                  </a:lnTo>
                  <a:lnTo>
                    <a:pt x="3291" y="2242"/>
                  </a:lnTo>
                  <a:lnTo>
                    <a:pt x="3287" y="2239"/>
                  </a:lnTo>
                  <a:lnTo>
                    <a:pt x="3287" y="2234"/>
                  </a:lnTo>
                  <a:lnTo>
                    <a:pt x="3289" y="2225"/>
                  </a:lnTo>
                  <a:lnTo>
                    <a:pt x="3289" y="2214"/>
                  </a:lnTo>
                  <a:lnTo>
                    <a:pt x="3288" y="2210"/>
                  </a:lnTo>
                  <a:lnTo>
                    <a:pt x="3287" y="2207"/>
                  </a:lnTo>
                  <a:lnTo>
                    <a:pt x="3285" y="2203"/>
                  </a:lnTo>
                  <a:lnTo>
                    <a:pt x="3284" y="2196"/>
                  </a:lnTo>
                  <a:lnTo>
                    <a:pt x="3285" y="2193"/>
                  </a:lnTo>
                  <a:lnTo>
                    <a:pt x="3289" y="2180"/>
                  </a:lnTo>
                  <a:lnTo>
                    <a:pt x="3261" y="2159"/>
                  </a:lnTo>
                  <a:lnTo>
                    <a:pt x="3254" y="2148"/>
                  </a:lnTo>
                  <a:lnTo>
                    <a:pt x="3254" y="2144"/>
                  </a:lnTo>
                  <a:lnTo>
                    <a:pt x="3252" y="2123"/>
                  </a:lnTo>
                  <a:lnTo>
                    <a:pt x="3249" y="2120"/>
                  </a:lnTo>
                  <a:lnTo>
                    <a:pt x="3242" y="2101"/>
                  </a:lnTo>
                  <a:lnTo>
                    <a:pt x="3238" y="2098"/>
                  </a:lnTo>
                  <a:lnTo>
                    <a:pt x="3216" y="2105"/>
                  </a:lnTo>
                  <a:lnTo>
                    <a:pt x="3211" y="2108"/>
                  </a:lnTo>
                  <a:lnTo>
                    <a:pt x="3202" y="2117"/>
                  </a:lnTo>
                  <a:lnTo>
                    <a:pt x="3165" y="2133"/>
                  </a:lnTo>
                  <a:lnTo>
                    <a:pt x="3158" y="2133"/>
                  </a:lnTo>
                  <a:lnTo>
                    <a:pt x="3162" y="2126"/>
                  </a:lnTo>
                  <a:lnTo>
                    <a:pt x="3170" y="2113"/>
                  </a:lnTo>
                  <a:lnTo>
                    <a:pt x="3173" y="2110"/>
                  </a:lnTo>
                  <a:lnTo>
                    <a:pt x="3170" y="2098"/>
                  </a:lnTo>
                  <a:lnTo>
                    <a:pt x="3165" y="2094"/>
                  </a:lnTo>
                  <a:lnTo>
                    <a:pt x="3153" y="2094"/>
                  </a:lnTo>
                  <a:lnTo>
                    <a:pt x="3132" y="2078"/>
                  </a:lnTo>
                  <a:lnTo>
                    <a:pt x="3124" y="2075"/>
                  </a:lnTo>
                  <a:lnTo>
                    <a:pt x="3054" y="2087"/>
                  </a:lnTo>
                  <a:lnTo>
                    <a:pt x="3037" y="2099"/>
                  </a:lnTo>
                  <a:lnTo>
                    <a:pt x="3013" y="2105"/>
                  </a:lnTo>
                  <a:lnTo>
                    <a:pt x="3002" y="2113"/>
                  </a:lnTo>
                  <a:lnTo>
                    <a:pt x="3005" y="2117"/>
                  </a:lnTo>
                  <a:lnTo>
                    <a:pt x="3013" y="2116"/>
                  </a:lnTo>
                  <a:lnTo>
                    <a:pt x="3018" y="2117"/>
                  </a:lnTo>
                  <a:lnTo>
                    <a:pt x="3008" y="2127"/>
                  </a:lnTo>
                  <a:lnTo>
                    <a:pt x="3013" y="2131"/>
                  </a:lnTo>
                  <a:lnTo>
                    <a:pt x="3027" y="2129"/>
                  </a:lnTo>
                  <a:lnTo>
                    <a:pt x="3033" y="2134"/>
                  </a:lnTo>
                  <a:lnTo>
                    <a:pt x="3037" y="2141"/>
                  </a:lnTo>
                  <a:lnTo>
                    <a:pt x="3051" y="2150"/>
                  </a:lnTo>
                  <a:lnTo>
                    <a:pt x="3081" y="2157"/>
                  </a:lnTo>
                  <a:lnTo>
                    <a:pt x="3092" y="2165"/>
                  </a:lnTo>
                  <a:lnTo>
                    <a:pt x="3102" y="2180"/>
                  </a:lnTo>
                  <a:lnTo>
                    <a:pt x="3099" y="2192"/>
                  </a:lnTo>
                  <a:lnTo>
                    <a:pt x="3103" y="2206"/>
                  </a:lnTo>
                  <a:lnTo>
                    <a:pt x="3111" y="2218"/>
                  </a:lnTo>
                  <a:lnTo>
                    <a:pt x="3134" y="2235"/>
                  </a:lnTo>
                  <a:lnTo>
                    <a:pt x="3137" y="2239"/>
                  </a:lnTo>
                  <a:lnTo>
                    <a:pt x="3139" y="2248"/>
                  </a:lnTo>
                  <a:lnTo>
                    <a:pt x="3153" y="2266"/>
                  </a:lnTo>
                  <a:lnTo>
                    <a:pt x="3145" y="2266"/>
                  </a:lnTo>
                  <a:lnTo>
                    <a:pt x="3137" y="2262"/>
                  </a:lnTo>
                  <a:lnTo>
                    <a:pt x="3090" y="2223"/>
                  </a:lnTo>
                  <a:lnTo>
                    <a:pt x="3090" y="2196"/>
                  </a:lnTo>
                  <a:lnTo>
                    <a:pt x="3076" y="2180"/>
                  </a:lnTo>
                  <a:lnTo>
                    <a:pt x="3048" y="2165"/>
                  </a:lnTo>
                  <a:lnTo>
                    <a:pt x="3046" y="2161"/>
                  </a:lnTo>
                  <a:lnTo>
                    <a:pt x="3033" y="2164"/>
                  </a:lnTo>
                  <a:lnTo>
                    <a:pt x="3027" y="2161"/>
                  </a:lnTo>
                  <a:lnTo>
                    <a:pt x="3025" y="2158"/>
                  </a:lnTo>
                  <a:lnTo>
                    <a:pt x="3023" y="2150"/>
                  </a:lnTo>
                  <a:lnTo>
                    <a:pt x="3022" y="2145"/>
                  </a:lnTo>
                  <a:lnTo>
                    <a:pt x="3018" y="2144"/>
                  </a:lnTo>
                  <a:lnTo>
                    <a:pt x="3015" y="2144"/>
                  </a:lnTo>
                  <a:lnTo>
                    <a:pt x="3012" y="2145"/>
                  </a:lnTo>
                  <a:lnTo>
                    <a:pt x="3009" y="2145"/>
                  </a:lnTo>
                  <a:lnTo>
                    <a:pt x="3004" y="2144"/>
                  </a:lnTo>
                  <a:lnTo>
                    <a:pt x="2995" y="2138"/>
                  </a:lnTo>
                  <a:lnTo>
                    <a:pt x="2990" y="2137"/>
                  </a:lnTo>
                  <a:lnTo>
                    <a:pt x="2984" y="2140"/>
                  </a:lnTo>
                  <a:lnTo>
                    <a:pt x="2976" y="2157"/>
                  </a:lnTo>
                  <a:lnTo>
                    <a:pt x="2971" y="2161"/>
                  </a:lnTo>
                  <a:lnTo>
                    <a:pt x="2976" y="2168"/>
                  </a:lnTo>
                  <a:lnTo>
                    <a:pt x="2994" y="2178"/>
                  </a:lnTo>
                  <a:lnTo>
                    <a:pt x="3033" y="2185"/>
                  </a:lnTo>
                  <a:lnTo>
                    <a:pt x="3036" y="2186"/>
                  </a:lnTo>
                  <a:lnTo>
                    <a:pt x="3037" y="2192"/>
                  </a:lnTo>
                  <a:lnTo>
                    <a:pt x="3037" y="2197"/>
                  </a:lnTo>
                  <a:lnTo>
                    <a:pt x="3034" y="2199"/>
                  </a:lnTo>
                  <a:lnTo>
                    <a:pt x="2999" y="2200"/>
                  </a:lnTo>
                  <a:lnTo>
                    <a:pt x="2992" y="2204"/>
                  </a:lnTo>
                  <a:lnTo>
                    <a:pt x="2987" y="2211"/>
                  </a:lnTo>
                  <a:lnTo>
                    <a:pt x="2990" y="2217"/>
                  </a:lnTo>
                  <a:lnTo>
                    <a:pt x="3050" y="2214"/>
                  </a:lnTo>
                  <a:lnTo>
                    <a:pt x="3053" y="2211"/>
                  </a:lnTo>
                  <a:lnTo>
                    <a:pt x="3060" y="2202"/>
                  </a:lnTo>
                  <a:lnTo>
                    <a:pt x="3062" y="2199"/>
                  </a:lnTo>
                  <a:lnTo>
                    <a:pt x="3064" y="2202"/>
                  </a:lnTo>
                  <a:lnTo>
                    <a:pt x="3064" y="2216"/>
                  </a:lnTo>
                  <a:lnTo>
                    <a:pt x="3065" y="2218"/>
                  </a:lnTo>
                  <a:lnTo>
                    <a:pt x="3068" y="2220"/>
                  </a:lnTo>
                  <a:lnTo>
                    <a:pt x="3083" y="2234"/>
                  </a:lnTo>
                  <a:lnTo>
                    <a:pt x="3093" y="2238"/>
                  </a:lnTo>
                  <a:lnTo>
                    <a:pt x="3097" y="2242"/>
                  </a:lnTo>
                  <a:lnTo>
                    <a:pt x="3086" y="2244"/>
                  </a:lnTo>
                  <a:lnTo>
                    <a:pt x="3051" y="2228"/>
                  </a:lnTo>
                  <a:lnTo>
                    <a:pt x="3051" y="2232"/>
                  </a:lnTo>
                  <a:lnTo>
                    <a:pt x="3061" y="2238"/>
                  </a:lnTo>
                  <a:lnTo>
                    <a:pt x="3065" y="2244"/>
                  </a:lnTo>
                  <a:lnTo>
                    <a:pt x="3068" y="2252"/>
                  </a:lnTo>
                  <a:lnTo>
                    <a:pt x="3062" y="2252"/>
                  </a:lnTo>
                  <a:lnTo>
                    <a:pt x="3057" y="2249"/>
                  </a:lnTo>
                  <a:lnTo>
                    <a:pt x="3053" y="2248"/>
                  </a:lnTo>
                  <a:lnTo>
                    <a:pt x="3048" y="2252"/>
                  </a:lnTo>
                  <a:lnTo>
                    <a:pt x="3050" y="2255"/>
                  </a:lnTo>
                  <a:lnTo>
                    <a:pt x="3051" y="2256"/>
                  </a:lnTo>
                  <a:lnTo>
                    <a:pt x="3048" y="2263"/>
                  </a:lnTo>
                  <a:lnTo>
                    <a:pt x="3039" y="2258"/>
                  </a:lnTo>
                  <a:lnTo>
                    <a:pt x="3027" y="2270"/>
                  </a:lnTo>
                  <a:lnTo>
                    <a:pt x="3020" y="2270"/>
                  </a:lnTo>
                  <a:lnTo>
                    <a:pt x="3008" y="2266"/>
                  </a:lnTo>
                  <a:lnTo>
                    <a:pt x="3011" y="2273"/>
                  </a:lnTo>
                  <a:lnTo>
                    <a:pt x="3015" y="2277"/>
                  </a:lnTo>
                  <a:lnTo>
                    <a:pt x="3023" y="2280"/>
                  </a:lnTo>
                  <a:lnTo>
                    <a:pt x="3020" y="2291"/>
                  </a:lnTo>
                  <a:lnTo>
                    <a:pt x="3019" y="2294"/>
                  </a:lnTo>
                  <a:lnTo>
                    <a:pt x="3034" y="2301"/>
                  </a:lnTo>
                  <a:lnTo>
                    <a:pt x="3060" y="2277"/>
                  </a:lnTo>
                  <a:lnTo>
                    <a:pt x="3075" y="2276"/>
                  </a:lnTo>
                  <a:lnTo>
                    <a:pt x="3079" y="2280"/>
                  </a:lnTo>
                  <a:lnTo>
                    <a:pt x="3089" y="2294"/>
                  </a:lnTo>
                  <a:lnTo>
                    <a:pt x="3095" y="2300"/>
                  </a:lnTo>
                  <a:lnTo>
                    <a:pt x="3123" y="2309"/>
                  </a:lnTo>
                  <a:lnTo>
                    <a:pt x="3120" y="2311"/>
                  </a:lnTo>
                  <a:lnTo>
                    <a:pt x="3117" y="2314"/>
                  </a:lnTo>
                  <a:lnTo>
                    <a:pt x="3121" y="2318"/>
                  </a:lnTo>
                  <a:lnTo>
                    <a:pt x="3123" y="2318"/>
                  </a:lnTo>
                  <a:lnTo>
                    <a:pt x="3117" y="2324"/>
                  </a:lnTo>
                  <a:lnTo>
                    <a:pt x="3088" y="2312"/>
                  </a:lnTo>
                  <a:lnTo>
                    <a:pt x="3071" y="2294"/>
                  </a:lnTo>
                  <a:lnTo>
                    <a:pt x="3065" y="2293"/>
                  </a:lnTo>
                  <a:lnTo>
                    <a:pt x="3062" y="2298"/>
                  </a:lnTo>
                  <a:lnTo>
                    <a:pt x="3060" y="2305"/>
                  </a:lnTo>
                  <a:lnTo>
                    <a:pt x="3055" y="2309"/>
                  </a:lnTo>
                  <a:lnTo>
                    <a:pt x="3050" y="2311"/>
                  </a:lnTo>
                  <a:lnTo>
                    <a:pt x="3046" y="2317"/>
                  </a:lnTo>
                  <a:lnTo>
                    <a:pt x="3041" y="2326"/>
                  </a:lnTo>
                  <a:lnTo>
                    <a:pt x="3039" y="2338"/>
                  </a:lnTo>
                  <a:lnTo>
                    <a:pt x="3075" y="2347"/>
                  </a:lnTo>
                  <a:lnTo>
                    <a:pt x="3068" y="2360"/>
                  </a:lnTo>
                  <a:lnTo>
                    <a:pt x="3065" y="2367"/>
                  </a:lnTo>
                  <a:lnTo>
                    <a:pt x="3065" y="2373"/>
                  </a:lnTo>
                  <a:lnTo>
                    <a:pt x="3069" y="2380"/>
                  </a:lnTo>
                  <a:lnTo>
                    <a:pt x="3081" y="2381"/>
                  </a:lnTo>
                  <a:lnTo>
                    <a:pt x="3085" y="2385"/>
                  </a:lnTo>
                  <a:lnTo>
                    <a:pt x="3078" y="2388"/>
                  </a:lnTo>
                  <a:lnTo>
                    <a:pt x="3069" y="2388"/>
                  </a:lnTo>
                  <a:lnTo>
                    <a:pt x="3061" y="2384"/>
                  </a:lnTo>
                  <a:lnTo>
                    <a:pt x="3055" y="2375"/>
                  </a:lnTo>
                  <a:lnTo>
                    <a:pt x="3047" y="2357"/>
                  </a:lnTo>
                  <a:lnTo>
                    <a:pt x="3043" y="2352"/>
                  </a:lnTo>
                  <a:lnTo>
                    <a:pt x="3037" y="2352"/>
                  </a:lnTo>
                  <a:lnTo>
                    <a:pt x="3032" y="2356"/>
                  </a:lnTo>
                  <a:lnTo>
                    <a:pt x="3032" y="2361"/>
                  </a:lnTo>
                  <a:lnTo>
                    <a:pt x="3041" y="2375"/>
                  </a:lnTo>
                  <a:lnTo>
                    <a:pt x="3047" y="2387"/>
                  </a:lnTo>
                  <a:lnTo>
                    <a:pt x="3050" y="2389"/>
                  </a:lnTo>
                  <a:lnTo>
                    <a:pt x="3062" y="2395"/>
                  </a:lnTo>
                  <a:lnTo>
                    <a:pt x="3065" y="2399"/>
                  </a:lnTo>
                  <a:lnTo>
                    <a:pt x="3064" y="2401"/>
                  </a:lnTo>
                  <a:lnTo>
                    <a:pt x="3061" y="2406"/>
                  </a:lnTo>
                  <a:lnTo>
                    <a:pt x="3060" y="2409"/>
                  </a:lnTo>
                  <a:lnTo>
                    <a:pt x="3064" y="2417"/>
                  </a:lnTo>
                  <a:lnTo>
                    <a:pt x="3065" y="2422"/>
                  </a:lnTo>
                  <a:lnTo>
                    <a:pt x="3065" y="2427"/>
                  </a:lnTo>
                  <a:lnTo>
                    <a:pt x="3062" y="2427"/>
                  </a:lnTo>
                  <a:lnTo>
                    <a:pt x="3051" y="2423"/>
                  </a:lnTo>
                  <a:lnTo>
                    <a:pt x="3050" y="2413"/>
                  </a:lnTo>
                  <a:lnTo>
                    <a:pt x="3023" y="2363"/>
                  </a:lnTo>
                  <a:lnTo>
                    <a:pt x="3016" y="2354"/>
                  </a:lnTo>
                  <a:lnTo>
                    <a:pt x="3008" y="2352"/>
                  </a:lnTo>
                  <a:lnTo>
                    <a:pt x="2998" y="2356"/>
                  </a:lnTo>
                  <a:lnTo>
                    <a:pt x="3008" y="2361"/>
                  </a:lnTo>
                  <a:lnTo>
                    <a:pt x="3012" y="2367"/>
                  </a:lnTo>
                  <a:lnTo>
                    <a:pt x="3016" y="2375"/>
                  </a:lnTo>
                  <a:lnTo>
                    <a:pt x="3015" y="2382"/>
                  </a:lnTo>
                  <a:lnTo>
                    <a:pt x="3016" y="2399"/>
                  </a:lnTo>
                  <a:lnTo>
                    <a:pt x="3016" y="2409"/>
                  </a:lnTo>
                  <a:lnTo>
                    <a:pt x="3013" y="2415"/>
                  </a:lnTo>
                  <a:lnTo>
                    <a:pt x="3012" y="2420"/>
                  </a:lnTo>
                  <a:lnTo>
                    <a:pt x="3011" y="2427"/>
                  </a:lnTo>
                  <a:lnTo>
                    <a:pt x="3015" y="2434"/>
                  </a:lnTo>
                  <a:lnTo>
                    <a:pt x="3025" y="2446"/>
                  </a:lnTo>
                  <a:lnTo>
                    <a:pt x="3062" y="2461"/>
                  </a:lnTo>
                  <a:lnTo>
                    <a:pt x="3060" y="2474"/>
                  </a:lnTo>
                  <a:lnTo>
                    <a:pt x="3064" y="2483"/>
                  </a:lnTo>
                  <a:lnTo>
                    <a:pt x="3071" y="2490"/>
                  </a:lnTo>
                  <a:lnTo>
                    <a:pt x="3078" y="2493"/>
                  </a:lnTo>
                  <a:lnTo>
                    <a:pt x="3071" y="2497"/>
                  </a:lnTo>
                  <a:lnTo>
                    <a:pt x="3058" y="2490"/>
                  </a:lnTo>
                  <a:lnTo>
                    <a:pt x="3025" y="2454"/>
                  </a:lnTo>
                  <a:lnTo>
                    <a:pt x="3022" y="2448"/>
                  </a:lnTo>
                  <a:lnTo>
                    <a:pt x="3018" y="2443"/>
                  </a:lnTo>
                  <a:lnTo>
                    <a:pt x="3006" y="2439"/>
                  </a:lnTo>
                  <a:lnTo>
                    <a:pt x="3002" y="2431"/>
                  </a:lnTo>
                  <a:lnTo>
                    <a:pt x="2999" y="2419"/>
                  </a:lnTo>
                  <a:lnTo>
                    <a:pt x="2999" y="2403"/>
                  </a:lnTo>
                  <a:lnTo>
                    <a:pt x="2999" y="2387"/>
                  </a:lnTo>
                  <a:lnTo>
                    <a:pt x="2995" y="2371"/>
                  </a:lnTo>
                  <a:lnTo>
                    <a:pt x="2985" y="2359"/>
                  </a:lnTo>
                  <a:lnTo>
                    <a:pt x="2956" y="2338"/>
                  </a:lnTo>
                  <a:lnTo>
                    <a:pt x="2959" y="2329"/>
                  </a:lnTo>
                  <a:lnTo>
                    <a:pt x="2963" y="2325"/>
                  </a:lnTo>
                  <a:lnTo>
                    <a:pt x="2966" y="2318"/>
                  </a:lnTo>
                  <a:lnTo>
                    <a:pt x="2969" y="2307"/>
                  </a:lnTo>
                  <a:lnTo>
                    <a:pt x="2964" y="2290"/>
                  </a:lnTo>
                  <a:lnTo>
                    <a:pt x="2963" y="2280"/>
                  </a:lnTo>
                  <a:lnTo>
                    <a:pt x="2969" y="2270"/>
                  </a:lnTo>
                  <a:lnTo>
                    <a:pt x="2970" y="2259"/>
                  </a:lnTo>
                  <a:lnTo>
                    <a:pt x="2971" y="2246"/>
                  </a:lnTo>
                  <a:lnTo>
                    <a:pt x="2970" y="2238"/>
                  </a:lnTo>
                  <a:lnTo>
                    <a:pt x="2966" y="2238"/>
                  </a:lnTo>
                  <a:lnTo>
                    <a:pt x="2960" y="2244"/>
                  </a:lnTo>
                  <a:lnTo>
                    <a:pt x="2956" y="2245"/>
                  </a:lnTo>
                  <a:lnTo>
                    <a:pt x="2952" y="2232"/>
                  </a:lnTo>
                  <a:lnTo>
                    <a:pt x="2955" y="2232"/>
                  </a:lnTo>
                  <a:lnTo>
                    <a:pt x="2957" y="2230"/>
                  </a:lnTo>
                  <a:lnTo>
                    <a:pt x="2959" y="2224"/>
                  </a:lnTo>
                  <a:lnTo>
                    <a:pt x="2962" y="2218"/>
                  </a:lnTo>
                  <a:lnTo>
                    <a:pt x="2957" y="2211"/>
                  </a:lnTo>
                  <a:lnTo>
                    <a:pt x="2956" y="2200"/>
                  </a:lnTo>
                  <a:lnTo>
                    <a:pt x="2955" y="2189"/>
                  </a:lnTo>
                  <a:lnTo>
                    <a:pt x="2949" y="2185"/>
                  </a:lnTo>
                  <a:lnTo>
                    <a:pt x="2939" y="2185"/>
                  </a:lnTo>
                  <a:lnTo>
                    <a:pt x="2935" y="2186"/>
                  </a:lnTo>
                  <a:lnTo>
                    <a:pt x="2932" y="2192"/>
                  </a:lnTo>
                  <a:lnTo>
                    <a:pt x="2931" y="2197"/>
                  </a:lnTo>
                  <a:lnTo>
                    <a:pt x="2931" y="2203"/>
                  </a:lnTo>
                  <a:lnTo>
                    <a:pt x="2932" y="2210"/>
                  </a:lnTo>
                  <a:lnTo>
                    <a:pt x="2932" y="2216"/>
                  </a:lnTo>
                  <a:lnTo>
                    <a:pt x="2929" y="2228"/>
                  </a:lnTo>
                  <a:lnTo>
                    <a:pt x="2922" y="2228"/>
                  </a:lnTo>
                  <a:lnTo>
                    <a:pt x="2915" y="2224"/>
                  </a:lnTo>
                  <a:lnTo>
                    <a:pt x="2911" y="2228"/>
                  </a:lnTo>
                  <a:lnTo>
                    <a:pt x="2911" y="2241"/>
                  </a:lnTo>
                  <a:lnTo>
                    <a:pt x="2915" y="2251"/>
                  </a:lnTo>
                  <a:lnTo>
                    <a:pt x="2925" y="2266"/>
                  </a:lnTo>
                  <a:lnTo>
                    <a:pt x="2921" y="2266"/>
                  </a:lnTo>
                  <a:lnTo>
                    <a:pt x="2917" y="2272"/>
                  </a:lnTo>
                  <a:lnTo>
                    <a:pt x="2910" y="2286"/>
                  </a:lnTo>
                  <a:lnTo>
                    <a:pt x="2904" y="2291"/>
                  </a:lnTo>
                  <a:lnTo>
                    <a:pt x="2898" y="2294"/>
                  </a:lnTo>
                  <a:lnTo>
                    <a:pt x="2887" y="2294"/>
                  </a:lnTo>
                  <a:lnTo>
                    <a:pt x="2884" y="2295"/>
                  </a:lnTo>
                  <a:lnTo>
                    <a:pt x="2883" y="2298"/>
                  </a:lnTo>
                  <a:lnTo>
                    <a:pt x="2883" y="2302"/>
                  </a:lnTo>
                  <a:lnTo>
                    <a:pt x="2883" y="2304"/>
                  </a:lnTo>
                  <a:lnTo>
                    <a:pt x="2876" y="2308"/>
                  </a:lnTo>
                  <a:lnTo>
                    <a:pt x="2859" y="2308"/>
                  </a:lnTo>
                  <a:lnTo>
                    <a:pt x="2856" y="2312"/>
                  </a:lnTo>
                  <a:lnTo>
                    <a:pt x="2858" y="2324"/>
                  </a:lnTo>
                  <a:lnTo>
                    <a:pt x="2855" y="2324"/>
                  </a:lnTo>
                  <a:lnTo>
                    <a:pt x="2851" y="2324"/>
                  </a:lnTo>
                  <a:lnTo>
                    <a:pt x="2848" y="2321"/>
                  </a:lnTo>
                  <a:lnTo>
                    <a:pt x="2845" y="2318"/>
                  </a:lnTo>
                  <a:lnTo>
                    <a:pt x="2847" y="2311"/>
                  </a:lnTo>
                  <a:lnTo>
                    <a:pt x="2848" y="2305"/>
                  </a:lnTo>
                  <a:lnTo>
                    <a:pt x="2848" y="2300"/>
                  </a:lnTo>
                  <a:lnTo>
                    <a:pt x="2845" y="2294"/>
                  </a:lnTo>
                  <a:lnTo>
                    <a:pt x="2852" y="2291"/>
                  </a:lnTo>
                  <a:lnTo>
                    <a:pt x="2869" y="2300"/>
                  </a:lnTo>
                  <a:lnTo>
                    <a:pt x="2876" y="2294"/>
                  </a:lnTo>
                  <a:lnTo>
                    <a:pt x="2876" y="2287"/>
                  </a:lnTo>
                  <a:lnTo>
                    <a:pt x="2875" y="2280"/>
                  </a:lnTo>
                  <a:lnTo>
                    <a:pt x="2870" y="2274"/>
                  </a:lnTo>
                  <a:lnTo>
                    <a:pt x="2866" y="2270"/>
                  </a:lnTo>
                  <a:lnTo>
                    <a:pt x="2872" y="2267"/>
                  </a:lnTo>
                  <a:lnTo>
                    <a:pt x="2876" y="2260"/>
                  </a:lnTo>
                  <a:lnTo>
                    <a:pt x="2870" y="2258"/>
                  </a:lnTo>
                  <a:lnTo>
                    <a:pt x="2861" y="2255"/>
                  </a:lnTo>
                  <a:lnTo>
                    <a:pt x="2856" y="2252"/>
                  </a:lnTo>
                  <a:lnTo>
                    <a:pt x="2856" y="2249"/>
                  </a:lnTo>
                  <a:lnTo>
                    <a:pt x="2856" y="2248"/>
                  </a:lnTo>
                  <a:lnTo>
                    <a:pt x="2858" y="2245"/>
                  </a:lnTo>
                  <a:lnTo>
                    <a:pt x="2858" y="2242"/>
                  </a:lnTo>
                  <a:lnTo>
                    <a:pt x="2852" y="2241"/>
                  </a:lnTo>
                  <a:lnTo>
                    <a:pt x="2851" y="2244"/>
                  </a:lnTo>
                  <a:lnTo>
                    <a:pt x="2851" y="2259"/>
                  </a:lnTo>
                  <a:lnTo>
                    <a:pt x="2848" y="2265"/>
                  </a:lnTo>
                  <a:lnTo>
                    <a:pt x="2840" y="2277"/>
                  </a:lnTo>
                  <a:lnTo>
                    <a:pt x="2837" y="2280"/>
                  </a:lnTo>
                  <a:lnTo>
                    <a:pt x="2824" y="2280"/>
                  </a:lnTo>
                  <a:lnTo>
                    <a:pt x="2824" y="2283"/>
                  </a:lnTo>
                  <a:lnTo>
                    <a:pt x="2824" y="2293"/>
                  </a:lnTo>
                  <a:lnTo>
                    <a:pt x="2823" y="2294"/>
                  </a:lnTo>
                  <a:lnTo>
                    <a:pt x="2819" y="2291"/>
                  </a:lnTo>
                  <a:lnTo>
                    <a:pt x="2816" y="2286"/>
                  </a:lnTo>
                  <a:lnTo>
                    <a:pt x="2816" y="2276"/>
                  </a:lnTo>
                  <a:lnTo>
                    <a:pt x="2817" y="2266"/>
                  </a:lnTo>
                  <a:lnTo>
                    <a:pt x="2806" y="2272"/>
                  </a:lnTo>
                  <a:lnTo>
                    <a:pt x="2791" y="2286"/>
                  </a:lnTo>
                  <a:lnTo>
                    <a:pt x="2777" y="2302"/>
                  </a:lnTo>
                  <a:lnTo>
                    <a:pt x="2774" y="2318"/>
                  </a:lnTo>
                  <a:lnTo>
                    <a:pt x="2770" y="2321"/>
                  </a:lnTo>
                  <a:lnTo>
                    <a:pt x="2765" y="2322"/>
                  </a:lnTo>
                  <a:lnTo>
                    <a:pt x="2761" y="2325"/>
                  </a:lnTo>
                  <a:lnTo>
                    <a:pt x="2758" y="2333"/>
                  </a:lnTo>
                  <a:lnTo>
                    <a:pt x="2768" y="2350"/>
                  </a:lnTo>
                  <a:lnTo>
                    <a:pt x="2778" y="2361"/>
                  </a:lnTo>
                  <a:lnTo>
                    <a:pt x="2789" y="2361"/>
                  </a:lnTo>
                  <a:lnTo>
                    <a:pt x="2799" y="2352"/>
                  </a:lnTo>
                  <a:lnTo>
                    <a:pt x="2795" y="2350"/>
                  </a:lnTo>
                  <a:lnTo>
                    <a:pt x="2791" y="2352"/>
                  </a:lnTo>
                  <a:lnTo>
                    <a:pt x="2788" y="2350"/>
                  </a:lnTo>
                  <a:lnTo>
                    <a:pt x="2785" y="2342"/>
                  </a:lnTo>
                  <a:lnTo>
                    <a:pt x="2820" y="2314"/>
                  </a:lnTo>
                  <a:lnTo>
                    <a:pt x="2824" y="2309"/>
                  </a:lnTo>
                  <a:lnTo>
                    <a:pt x="2827" y="2307"/>
                  </a:lnTo>
                  <a:lnTo>
                    <a:pt x="2830" y="2307"/>
                  </a:lnTo>
                  <a:lnTo>
                    <a:pt x="2834" y="2314"/>
                  </a:lnTo>
                  <a:lnTo>
                    <a:pt x="2838" y="2322"/>
                  </a:lnTo>
                  <a:lnTo>
                    <a:pt x="2840" y="2328"/>
                  </a:lnTo>
                  <a:lnTo>
                    <a:pt x="2841" y="2332"/>
                  </a:lnTo>
                  <a:lnTo>
                    <a:pt x="2890" y="2335"/>
                  </a:lnTo>
                  <a:lnTo>
                    <a:pt x="2897" y="2326"/>
                  </a:lnTo>
                  <a:lnTo>
                    <a:pt x="2898" y="2322"/>
                  </a:lnTo>
                  <a:lnTo>
                    <a:pt x="2910" y="2311"/>
                  </a:lnTo>
                  <a:lnTo>
                    <a:pt x="2912" y="2309"/>
                  </a:lnTo>
                  <a:lnTo>
                    <a:pt x="2918" y="2312"/>
                  </a:lnTo>
                  <a:lnTo>
                    <a:pt x="2915" y="2318"/>
                  </a:lnTo>
                  <a:lnTo>
                    <a:pt x="2905" y="2328"/>
                  </a:lnTo>
                  <a:lnTo>
                    <a:pt x="2905" y="2333"/>
                  </a:lnTo>
                  <a:lnTo>
                    <a:pt x="2919" y="2342"/>
                  </a:lnTo>
                  <a:lnTo>
                    <a:pt x="2962" y="2347"/>
                  </a:lnTo>
                  <a:lnTo>
                    <a:pt x="2962" y="2352"/>
                  </a:lnTo>
                  <a:lnTo>
                    <a:pt x="2945" y="2350"/>
                  </a:lnTo>
                  <a:lnTo>
                    <a:pt x="2936" y="2352"/>
                  </a:lnTo>
                  <a:lnTo>
                    <a:pt x="2932" y="2361"/>
                  </a:lnTo>
                  <a:lnTo>
                    <a:pt x="2936" y="2361"/>
                  </a:lnTo>
                  <a:lnTo>
                    <a:pt x="2932" y="2375"/>
                  </a:lnTo>
                  <a:lnTo>
                    <a:pt x="2931" y="2382"/>
                  </a:lnTo>
                  <a:lnTo>
                    <a:pt x="2926" y="2387"/>
                  </a:lnTo>
                  <a:lnTo>
                    <a:pt x="2915" y="2401"/>
                  </a:lnTo>
                  <a:lnTo>
                    <a:pt x="2911" y="2409"/>
                  </a:lnTo>
                  <a:lnTo>
                    <a:pt x="2910" y="2424"/>
                  </a:lnTo>
                  <a:lnTo>
                    <a:pt x="2908" y="2427"/>
                  </a:lnTo>
                  <a:lnTo>
                    <a:pt x="2905" y="2429"/>
                  </a:lnTo>
                  <a:lnTo>
                    <a:pt x="2903" y="2426"/>
                  </a:lnTo>
                  <a:lnTo>
                    <a:pt x="2903" y="2420"/>
                  </a:lnTo>
                  <a:lnTo>
                    <a:pt x="2901" y="2408"/>
                  </a:lnTo>
                  <a:lnTo>
                    <a:pt x="2898" y="2401"/>
                  </a:lnTo>
                  <a:lnTo>
                    <a:pt x="2890" y="2392"/>
                  </a:lnTo>
                  <a:lnTo>
                    <a:pt x="2880" y="2391"/>
                  </a:lnTo>
                  <a:lnTo>
                    <a:pt x="2842" y="2406"/>
                  </a:lnTo>
                  <a:lnTo>
                    <a:pt x="2841" y="2416"/>
                  </a:lnTo>
                  <a:lnTo>
                    <a:pt x="2837" y="2420"/>
                  </a:lnTo>
                  <a:lnTo>
                    <a:pt x="2833" y="2423"/>
                  </a:lnTo>
                  <a:lnTo>
                    <a:pt x="2827" y="2427"/>
                  </a:lnTo>
                  <a:lnTo>
                    <a:pt x="2824" y="2434"/>
                  </a:lnTo>
                  <a:lnTo>
                    <a:pt x="2821" y="2443"/>
                  </a:lnTo>
                  <a:lnTo>
                    <a:pt x="2821" y="2450"/>
                  </a:lnTo>
                  <a:lnTo>
                    <a:pt x="2826" y="2455"/>
                  </a:lnTo>
                  <a:lnTo>
                    <a:pt x="2823" y="2460"/>
                  </a:lnTo>
                  <a:lnTo>
                    <a:pt x="2821" y="2461"/>
                  </a:lnTo>
                  <a:lnTo>
                    <a:pt x="2819" y="2457"/>
                  </a:lnTo>
                  <a:lnTo>
                    <a:pt x="2817" y="2451"/>
                  </a:lnTo>
                  <a:lnTo>
                    <a:pt x="2816" y="2444"/>
                  </a:lnTo>
                  <a:lnTo>
                    <a:pt x="2816" y="2441"/>
                  </a:lnTo>
                  <a:lnTo>
                    <a:pt x="2817" y="2439"/>
                  </a:lnTo>
                  <a:lnTo>
                    <a:pt x="2820" y="2434"/>
                  </a:lnTo>
                  <a:lnTo>
                    <a:pt x="2826" y="2416"/>
                  </a:lnTo>
                  <a:lnTo>
                    <a:pt x="2824" y="2413"/>
                  </a:lnTo>
                  <a:lnTo>
                    <a:pt x="2810" y="2415"/>
                  </a:lnTo>
                  <a:lnTo>
                    <a:pt x="2778" y="2433"/>
                  </a:lnTo>
                  <a:lnTo>
                    <a:pt x="2772" y="2433"/>
                  </a:lnTo>
                  <a:lnTo>
                    <a:pt x="2772" y="2427"/>
                  </a:lnTo>
                  <a:lnTo>
                    <a:pt x="2764" y="2434"/>
                  </a:lnTo>
                  <a:lnTo>
                    <a:pt x="2737" y="2475"/>
                  </a:lnTo>
                  <a:lnTo>
                    <a:pt x="2736" y="2464"/>
                  </a:lnTo>
                  <a:lnTo>
                    <a:pt x="2737" y="2455"/>
                  </a:lnTo>
                  <a:lnTo>
                    <a:pt x="2742" y="2448"/>
                  </a:lnTo>
                  <a:lnTo>
                    <a:pt x="2746" y="2447"/>
                  </a:lnTo>
                  <a:lnTo>
                    <a:pt x="2735" y="2437"/>
                  </a:lnTo>
                  <a:lnTo>
                    <a:pt x="2708" y="2436"/>
                  </a:lnTo>
                  <a:lnTo>
                    <a:pt x="2695" y="2431"/>
                  </a:lnTo>
                  <a:lnTo>
                    <a:pt x="2686" y="2430"/>
                  </a:lnTo>
                  <a:lnTo>
                    <a:pt x="2672" y="2436"/>
                  </a:lnTo>
                  <a:lnTo>
                    <a:pt x="2659" y="2446"/>
                  </a:lnTo>
                  <a:lnTo>
                    <a:pt x="2655" y="2455"/>
                  </a:lnTo>
                  <a:lnTo>
                    <a:pt x="2650" y="2461"/>
                  </a:lnTo>
                  <a:lnTo>
                    <a:pt x="2649" y="2461"/>
                  </a:lnTo>
                  <a:lnTo>
                    <a:pt x="2646" y="2461"/>
                  </a:lnTo>
                  <a:lnTo>
                    <a:pt x="2646" y="2465"/>
                  </a:lnTo>
                  <a:lnTo>
                    <a:pt x="2705" y="2454"/>
                  </a:lnTo>
                  <a:lnTo>
                    <a:pt x="2712" y="2461"/>
                  </a:lnTo>
                  <a:lnTo>
                    <a:pt x="2702" y="2469"/>
                  </a:lnTo>
                  <a:lnTo>
                    <a:pt x="2674" y="2471"/>
                  </a:lnTo>
                  <a:lnTo>
                    <a:pt x="2652" y="2481"/>
                  </a:lnTo>
                  <a:lnTo>
                    <a:pt x="2635" y="2479"/>
                  </a:lnTo>
                  <a:lnTo>
                    <a:pt x="2631" y="2481"/>
                  </a:lnTo>
                  <a:lnTo>
                    <a:pt x="2627" y="2485"/>
                  </a:lnTo>
                  <a:lnTo>
                    <a:pt x="2621" y="2493"/>
                  </a:lnTo>
                  <a:lnTo>
                    <a:pt x="2624" y="2499"/>
                  </a:lnTo>
                  <a:lnTo>
                    <a:pt x="2625" y="2503"/>
                  </a:lnTo>
                  <a:lnTo>
                    <a:pt x="2628" y="2506"/>
                  </a:lnTo>
                  <a:lnTo>
                    <a:pt x="2631" y="2507"/>
                  </a:lnTo>
                  <a:lnTo>
                    <a:pt x="2634" y="2500"/>
                  </a:lnTo>
                  <a:lnTo>
                    <a:pt x="2638" y="2497"/>
                  </a:lnTo>
                  <a:lnTo>
                    <a:pt x="2642" y="2502"/>
                  </a:lnTo>
                  <a:lnTo>
                    <a:pt x="2641" y="2513"/>
                  </a:lnTo>
                  <a:lnTo>
                    <a:pt x="2643" y="2514"/>
                  </a:lnTo>
                  <a:lnTo>
                    <a:pt x="2645" y="2517"/>
                  </a:lnTo>
                  <a:lnTo>
                    <a:pt x="2643" y="2520"/>
                  </a:lnTo>
                  <a:lnTo>
                    <a:pt x="2641" y="2521"/>
                  </a:lnTo>
                  <a:lnTo>
                    <a:pt x="2653" y="2514"/>
                  </a:lnTo>
                  <a:lnTo>
                    <a:pt x="2694" y="2507"/>
                  </a:lnTo>
                  <a:lnTo>
                    <a:pt x="2690" y="2513"/>
                  </a:lnTo>
                  <a:lnTo>
                    <a:pt x="2684" y="2517"/>
                  </a:lnTo>
                  <a:lnTo>
                    <a:pt x="2690" y="2532"/>
                  </a:lnTo>
                  <a:lnTo>
                    <a:pt x="2698" y="2534"/>
                  </a:lnTo>
                  <a:lnTo>
                    <a:pt x="2708" y="2531"/>
                  </a:lnTo>
                  <a:lnTo>
                    <a:pt x="2716" y="2535"/>
                  </a:lnTo>
                  <a:lnTo>
                    <a:pt x="2653" y="2544"/>
                  </a:lnTo>
                  <a:lnTo>
                    <a:pt x="2648" y="2548"/>
                  </a:lnTo>
                  <a:lnTo>
                    <a:pt x="2643" y="2548"/>
                  </a:lnTo>
                  <a:lnTo>
                    <a:pt x="2636" y="2545"/>
                  </a:lnTo>
                  <a:lnTo>
                    <a:pt x="2632" y="2545"/>
                  </a:lnTo>
                  <a:lnTo>
                    <a:pt x="2628" y="2555"/>
                  </a:lnTo>
                  <a:lnTo>
                    <a:pt x="2653" y="2559"/>
                  </a:lnTo>
                  <a:lnTo>
                    <a:pt x="2653" y="2565"/>
                  </a:lnTo>
                  <a:lnTo>
                    <a:pt x="2614" y="2593"/>
                  </a:lnTo>
                  <a:lnTo>
                    <a:pt x="2621" y="2600"/>
                  </a:lnTo>
                  <a:lnTo>
                    <a:pt x="2635" y="2600"/>
                  </a:lnTo>
                  <a:lnTo>
                    <a:pt x="2643" y="2604"/>
                  </a:lnTo>
                  <a:lnTo>
                    <a:pt x="2665" y="2597"/>
                  </a:lnTo>
                  <a:lnTo>
                    <a:pt x="2669" y="2594"/>
                  </a:lnTo>
                  <a:lnTo>
                    <a:pt x="2673" y="2589"/>
                  </a:lnTo>
                  <a:lnTo>
                    <a:pt x="2695" y="2580"/>
                  </a:lnTo>
                  <a:lnTo>
                    <a:pt x="2728" y="2556"/>
                  </a:lnTo>
                  <a:lnTo>
                    <a:pt x="2733" y="2555"/>
                  </a:lnTo>
                  <a:lnTo>
                    <a:pt x="2736" y="2551"/>
                  </a:lnTo>
                  <a:lnTo>
                    <a:pt x="2743" y="2535"/>
                  </a:lnTo>
                  <a:lnTo>
                    <a:pt x="2753" y="2528"/>
                  </a:lnTo>
                  <a:lnTo>
                    <a:pt x="2765" y="2513"/>
                  </a:lnTo>
                  <a:lnTo>
                    <a:pt x="2785" y="2493"/>
                  </a:lnTo>
                  <a:lnTo>
                    <a:pt x="2784" y="2486"/>
                  </a:lnTo>
                  <a:lnTo>
                    <a:pt x="2778" y="2467"/>
                  </a:lnTo>
                  <a:lnTo>
                    <a:pt x="2778" y="2461"/>
                  </a:lnTo>
                  <a:lnTo>
                    <a:pt x="2781" y="2451"/>
                  </a:lnTo>
                  <a:lnTo>
                    <a:pt x="2785" y="2458"/>
                  </a:lnTo>
                  <a:lnTo>
                    <a:pt x="2791" y="2479"/>
                  </a:lnTo>
                  <a:lnTo>
                    <a:pt x="2792" y="2467"/>
                  </a:lnTo>
                  <a:lnTo>
                    <a:pt x="2795" y="2457"/>
                  </a:lnTo>
                  <a:lnTo>
                    <a:pt x="2798" y="2454"/>
                  </a:lnTo>
                  <a:lnTo>
                    <a:pt x="2800" y="2465"/>
                  </a:lnTo>
                  <a:lnTo>
                    <a:pt x="2800" y="2474"/>
                  </a:lnTo>
                  <a:lnTo>
                    <a:pt x="2795" y="2486"/>
                  </a:lnTo>
                  <a:lnTo>
                    <a:pt x="2792" y="2499"/>
                  </a:lnTo>
                  <a:lnTo>
                    <a:pt x="2840" y="2514"/>
                  </a:lnTo>
                  <a:lnTo>
                    <a:pt x="2844" y="2513"/>
                  </a:lnTo>
                  <a:lnTo>
                    <a:pt x="2856" y="2500"/>
                  </a:lnTo>
                  <a:lnTo>
                    <a:pt x="2861" y="2499"/>
                  </a:lnTo>
                  <a:lnTo>
                    <a:pt x="2865" y="2499"/>
                  </a:lnTo>
                  <a:lnTo>
                    <a:pt x="2861" y="2504"/>
                  </a:lnTo>
                  <a:lnTo>
                    <a:pt x="2856" y="2509"/>
                  </a:lnTo>
                  <a:lnTo>
                    <a:pt x="2851" y="2513"/>
                  </a:lnTo>
                  <a:lnTo>
                    <a:pt x="2849" y="2521"/>
                  </a:lnTo>
                  <a:lnTo>
                    <a:pt x="2859" y="2523"/>
                  </a:lnTo>
                  <a:lnTo>
                    <a:pt x="2890" y="2545"/>
                  </a:lnTo>
                  <a:lnTo>
                    <a:pt x="2889" y="2549"/>
                  </a:lnTo>
                  <a:lnTo>
                    <a:pt x="2889" y="2555"/>
                  </a:lnTo>
                  <a:lnTo>
                    <a:pt x="2889" y="2559"/>
                  </a:lnTo>
                  <a:lnTo>
                    <a:pt x="2891" y="2565"/>
                  </a:lnTo>
                  <a:lnTo>
                    <a:pt x="2894" y="2568"/>
                  </a:lnTo>
                  <a:lnTo>
                    <a:pt x="2898" y="2569"/>
                  </a:lnTo>
                  <a:lnTo>
                    <a:pt x="2903" y="2569"/>
                  </a:lnTo>
                  <a:lnTo>
                    <a:pt x="2898" y="2580"/>
                  </a:lnTo>
                  <a:lnTo>
                    <a:pt x="2893" y="2579"/>
                  </a:lnTo>
                  <a:lnTo>
                    <a:pt x="2856" y="2541"/>
                  </a:lnTo>
                  <a:lnTo>
                    <a:pt x="2840" y="2531"/>
                  </a:lnTo>
                  <a:lnTo>
                    <a:pt x="2791" y="2535"/>
                  </a:lnTo>
                  <a:lnTo>
                    <a:pt x="2791" y="2541"/>
                  </a:lnTo>
                  <a:lnTo>
                    <a:pt x="2803" y="2559"/>
                  </a:lnTo>
                  <a:lnTo>
                    <a:pt x="2812" y="2565"/>
                  </a:lnTo>
                  <a:lnTo>
                    <a:pt x="2827" y="2556"/>
                  </a:lnTo>
                  <a:lnTo>
                    <a:pt x="2838" y="2562"/>
                  </a:lnTo>
                  <a:lnTo>
                    <a:pt x="2856" y="2577"/>
                  </a:lnTo>
                  <a:lnTo>
                    <a:pt x="2819" y="2569"/>
                  </a:lnTo>
                  <a:lnTo>
                    <a:pt x="2820" y="2572"/>
                  </a:lnTo>
                  <a:lnTo>
                    <a:pt x="2826" y="2583"/>
                  </a:lnTo>
                  <a:lnTo>
                    <a:pt x="2792" y="2572"/>
                  </a:lnTo>
                  <a:lnTo>
                    <a:pt x="2781" y="2558"/>
                  </a:lnTo>
                  <a:lnTo>
                    <a:pt x="2771" y="2551"/>
                  </a:lnTo>
                  <a:lnTo>
                    <a:pt x="2767" y="2549"/>
                  </a:lnTo>
                  <a:lnTo>
                    <a:pt x="2764" y="2551"/>
                  </a:lnTo>
                  <a:lnTo>
                    <a:pt x="2761" y="2553"/>
                  </a:lnTo>
                  <a:lnTo>
                    <a:pt x="2757" y="2569"/>
                  </a:lnTo>
                  <a:lnTo>
                    <a:pt x="2760" y="2572"/>
                  </a:lnTo>
                  <a:lnTo>
                    <a:pt x="2764" y="2573"/>
                  </a:lnTo>
                  <a:lnTo>
                    <a:pt x="2772" y="2573"/>
                  </a:lnTo>
                  <a:lnTo>
                    <a:pt x="2736" y="2603"/>
                  </a:lnTo>
                  <a:lnTo>
                    <a:pt x="2732" y="2619"/>
                  </a:lnTo>
                  <a:lnTo>
                    <a:pt x="2736" y="2626"/>
                  </a:lnTo>
                  <a:lnTo>
                    <a:pt x="2743" y="2625"/>
                  </a:lnTo>
                  <a:lnTo>
                    <a:pt x="2757" y="2615"/>
                  </a:lnTo>
                  <a:lnTo>
                    <a:pt x="2764" y="2618"/>
                  </a:lnTo>
                  <a:lnTo>
                    <a:pt x="2771" y="2625"/>
                  </a:lnTo>
                  <a:lnTo>
                    <a:pt x="2778" y="2629"/>
                  </a:lnTo>
                  <a:lnTo>
                    <a:pt x="2785" y="2624"/>
                  </a:lnTo>
                  <a:lnTo>
                    <a:pt x="2784" y="2622"/>
                  </a:lnTo>
                  <a:lnTo>
                    <a:pt x="2781" y="2615"/>
                  </a:lnTo>
                  <a:lnTo>
                    <a:pt x="2786" y="2611"/>
                  </a:lnTo>
                  <a:lnTo>
                    <a:pt x="2791" y="2611"/>
                  </a:lnTo>
                  <a:lnTo>
                    <a:pt x="2795" y="2617"/>
                  </a:lnTo>
                  <a:lnTo>
                    <a:pt x="2799" y="2624"/>
                  </a:lnTo>
                  <a:lnTo>
                    <a:pt x="2795" y="2629"/>
                  </a:lnTo>
                  <a:lnTo>
                    <a:pt x="2793" y="2629"/>
                  </a:lnTo>
                  <a:lnTo>
                    <a:pt x="2806" y="2647"/>
                  </a:lnTo>
                  <a:lnTo>
                    <a:pt x="2805" y="2653"/>
                  </a:lnTo>
                  <a:lnTo>
                    <a:pt x="2800" y="2659"/>
                  </a:lnTo>
                  <a:lnTo>
                    <a:pt x="2799" y="2660"/>
                  </a:lnTo>
                  <a:lnTo>
                    <a:pt x="2796" y="2646"/>
                  </a:lnTo>
                  <a:lnTo>
                    <a:pt x="2792" y="2643"/>
                  </a:lnTo>
                  <a:lnTo>
                    <a:pt x="2784" y="2643"/>
                  </a:lnTo>
                  <a:lnTo>
                    <a:pt x="2765" y="2636"/>
                  </a:lnTo>
                  <a:lnTo>
                    <a:pt x="2757" y="2636"/>
                  </a:lnTo>
                  <a:lnTo>
                    <a:pt x="2747" y="2643"/>
                  </a:lnTo>
                  <a:lnTo>
                    <a:pt x="2751" y="2647"/>
                  </a:lnTo>
                  <a:lnTo>
                    <a:pt x="2753" y="2647"/>
                  </a:lnTo>
                  <a:lnTo>
                    <a:pt x="2746" y="2654"/>
                  </a:lnTo>
                  <a:lnTo>
                    <a:pt x="2744" y="2660"/>
                  </a:lnTo>
                  <a:lnTo>
                    <a:pt x="2744" y="2674"/>
                  </a:lnTo>
                  <a:lnTo>
                    <a:pt x="2747" y="2681"/>
                  </a:lnTo>
                  <a:lnTo>
                    <a:pt x="2754" y="2684"/>
                  </a:lnTo>
                  <a:lnTo>
                    <a:pt x="2814" y="2694"/>
                  </a:lnTo>
                  <a:lnTo>
                    <a:pt x="2830" y="2690"/>
                  </a:lnTo>
                  <a:lnTo>
                    <a:pt x="2858" y="2666"/>
                  </a:lnTo>
                  <a:lnTo>
                    <a:pt x="2911" y="2650"/>
                  </a:lnTo>
                  <a:lnTo>
                    <a:pt x="2918" y="2661"/>
                  </a:lnTo>
                  <a:lnTo>
                    <a:pt x="2889" y="2666"/>
                  </a:lnTo>
                  <a:lnTo>
                    <a:pt x="2841" y="2694"/>
                  </a:lnTo>
                  <a:lnTo>
                    <a:pt x="2830" y="2705"/>
                  </a:lnTo>
                  <a:lnTo>
                    <a:pt x="2823" y="2722"/>
                  </a:lnTo>
                  <a:lnTo>
                    <a:pt x="2826" y="2726"/>
                  </a:lnTo>
                  <a:lnTo>
                    <a:pt x="2828" y="2727"/>
                  </a:lnTo>
                  <a:lnTo>
                    <a:pt x="2837" y="2726"/>
                  </a:lnTo>
                  <a:lnTo>
                    <a:pt x="2833" y="2733"/>
                  </a:lnTo>
                  <a:lnTo>
                    <a:pt x="2823" y="2741"/>
                  </a:lnTo>
                  <a:lnTo>
                    <a:pt x="2819" y="2750"/>
                  </a:lnTo>
                  <a:lnTo>
                    <a:pt x="2831" y="2761"/>
                  </a:lnTo>
                  <a:lnTo>
                    <a:pt x="2837" y="2771"/>
                  </a:lnTo>
                  <a:lnTo>
                    <a:pt x="2840" y="2779"/>
                  </a:lnTo>
                  <a:lnTo>
                    <a:pt x="2841" y="2783"/>
                  </a:lnTo>
                  <a:lnTo>
                    <a:pt x="2845" y="2796"/>
                  </a:lnTo>
                  <a:lnTo>
                    <a:pt x="2847" y="2804"/>
                  </a:lnTo>
                  <a:lnTo>
                    <a:pt x="2845" y="2809"/>
                  </a:lnTo>
                  <a:lnTo>
                    <a:pt x="2847" y="2813"/>
                  </a:lnTo>
                  <a:lnTo>
                    <a:pt x="2851" y="2819"/>
                  </a:lnTo>
                  <a:lnTo>
                    <a:pt x="2865" y="2827"/>
                  </a:lnTo>
                  <a:lnTo>
                    <a:pt x="2866" y="2834"/>
                  </a:lnTo>
                  <a:lnTo>
                    <a:pt x="2856" y="2852"/>
                  </a:lnTo>
                  <a:lnTo>
                    <a:pt x="2848" y="2854"/>
                  </a:lnTo>
                  <a:lnTo>
                    <a:pt x="2842" y="2848"/>
                  </a:lnTo>
                  <a:lnTo>
                    <a:pt x="2842" y="2841"/>
                  </a:lnTo>
                  <a:lnTo>
                    <a:pt x="2852" y="2838"/>
                  </a:lnTo>
                  <a:lnTo>
                    <a:pt x="2852" y="2834"/>
                  </a:lnTo>
                  <a:lnTo>
                    <a:pt x="2844" y="2826"/>
                  </a:lnTo>
                  <a:lnTo>
                    <a:pt x="2834" y="2814"/>
                  </a:lnTo>
                  <a:lnTo>
                    <a:pt x="2828" y="2802"/>
                  </a:lnTo>
                  <a:lnTo>
                    <a:pt x="2827" y="2800"/>
                  </a:lnTo>
                  <a:lnTo>
                    <a:pt x="2827" y="2796"/>
                  </a:lnTo>
                  <a:lnTo>
                    <a:pt x="2827" y="2786"/>
                  </a:lnTo>
                  <a:lnTo>
                    <a:pt x="2826" y="2782"/>
                  </a:lnTo>
                  <a:lnTo>
                    <a:pt x="2813" y="2747"/>
                  </a:lnTo>
                  <a:lnTo>
                    <a:pt x="2810" y="2733"/>
                  </a:lnTo>
                  <a:lnTo>
                    <a:pt x="2807" y="2726"/>
                  </a:lnTo>
                  <a:lnTo>
                    <a:pt x="2796" y="2712"/>
                  </a:lnTo>
                  <a:lnTo>
                    <a:pt x="2782" y="2709"/>
                  </a:lnTo>
                  <a:lnTo>
                    <a:pt x="2747" y="2715"/>
                  </a:lnTo>
                  <a:lnTo>
                    <a:pt x="2746" y="2716"/>
                  </a:lnTo>
                  <a:lnTo>
                    <a:pt x="2744" y="2720"/>
                  </a:lnTo>
                  <a:lnTo>
                    <a:pt x="2744" y="2725"/>
                  </a:lnTo>
                  <a:lnTo>
                    <a:pt x="2743" y="2730"/>
                  </a:lnTo>
                  <a:lnTo>
                    <a:pt x="2742" y="2734"/>
                  </a:lnTo>
                  <a:lnTo>
                    <a:pt x="2740" y="2736"/>
                  </a:lnTo>
                  <a:lnTo>
                    <a:pt x="2735" y="2739"/>
                  </a:lnTo>
                  <a:lnTo>
                    <a:pt x="2726" y="2751"/>
                  </a:lnTo>
                  <a:lnTo>
                    <a:pt x="2721" y="2754"/>
                  </a:lnTo>
                  <a:lnTo>
                    <a:pt x="2722" y="2743"/>
                  </a:lnTo>
                  <a:lnTo>
                    <a:pt x="2725" y="2737"/>
                  </a:lnTo>
                  <a:lnTo>
                    <a:pt x="2728" y="2730"/>
                  </a:lnTo>
                  <a:lnTo>
                    <a:pt x="2730" y="2722"/>
                  </a:lnTo>
                  <a:lnTo>
                    <a:pt x="2726" y="2718"/>
                  </a:lnTo>
                  <a:lnTo>
                    <a:pt x="2725" y="2718"/>
                  </a:lnTo>
                  <a:lnTo>
                    <a:pt x="2725" y="2713"/>
                  </a:lnTo>
                  <a:lnTo>
                    <a:pt x="2733" y="2713"/>
                  </a:lnTo>
                  <a:lnTo>
                    <a:pt x="2736" y="2711"/>
                  </a:lnTo>
                  <a:lnTo>
                    <a:pt x="2740" y="2708"/>
                  </a:lnTo>
                  <a:lnTo>
                    <a:pt x="2740" y="2704"/>
                  </a:lnTo>
                  <a:lnTo>
                    <a:pt x="2737" y="2702"/>
                  </a:lnTo>
                  <a:lnTo>
                    <a:pt x="2735" y="2699"/>
                  </a:lnTo>
                  <a:lnTo>
                    <a:pt x="2735" y="2695"/>
                  </a:lnTo>
                  <a:lnTo>
                    <a:pt x="2736" y="2690"/>
                  </a:lnTo>
                  <a:lnTo>
                    <a:pt x="2730" y="2685"/>
                  </a:lnTo>
                  <a:lnTo>
                    <a:pt x="2726" y="2690"/>
                  </a:lnTo>
                  <a:lnTo>
                    <a:pt x="2722" y="2695"/>
                  </a:lnTo>
                  <a:lnTo>
                    <a:pt x="2718" y="2699"/>
                  </a:lnTo>
                  <a:lnTo>
                    <a:pt x="2712" y="2699"/>
                  </a:lnTo>
                  <a:lnTo>
                    <a:pt x="2707" y="2704"/>
                  </a:lnTo>
                  <a:lnTo>
                    <a:pt x="2700" y="2708"/>
                  </a:lnTo>
                  <a:lnTo>
                    <a:pt x="2695" y="2715"/>
                  </a:lnTo>
                  <a:lnTo>
                    <a:pt x="2690" y="2722"/>
                  </a:lnTo>
                  <a:lnTo>
                    <a:pt x="2681" y="2723"/>
                  </a:lnTo>
                  <a:lnTo>
                    <a:pt x="2648" y="2720"/>
                  </a:lnTo>
                  <a:lnTo>
                    <a:pt x="2641" y="2718"/>
                  </a:lnTo>
                  <a:lnTo>
                    <a:pt x="2656" y="2709"/>
                  </a:lnTo>
                  <a:lnTo>
                    <a:pt x="2688" y="2709"/>
                  </a:lnTo>
                  <a:lnTo>
                    <a:pt x="2700" y="2690"/>
                  </a:lnTo>
                  <a:lnTo>
                    <a:pt x="2695" y="2688"/>
                  </a:lnTo>
                  <a:lnTo>
                    <a:pt x="2687" y="2673"/>
                  </a:lnTo>
                  <a:lnTo>
                    <a:pt x="2681" y="2667"/>
                  </a:lnTo>
                  <a:lnTo>
                    <a:pt x="2687" y="2657"/>
                  </a:lnTo>
                  <a:lnTo>
                    <a:pt x="2693" y="2660"/>
                  </a:lnTo>
                  <a:lnTo>
                    <a:pt x="2698" y="2667"/>
                  </a:lnTo>
                  <a:lnTo>
                    <a:pt x="2707" y="2673"/>
                  </a:lnTo>
                  <a:lnTo>
                    <a:pt x="2711" y="2678"/>
                  </a:lnTo>
                  <a:lnTo>
                    <a:pt x="2714" y="2680"/>
                  </a:lnTo>
                  <a:lnTo>
                    <a:pt x="2721" y="2680"/>
                  </a:lnTo>
                  <a:lnTo>
                    <a:pt x="2723" y="2678"/>
                  </a:lnTo>
                  <a:lnTo>
                    <a:pt x="2726" y="2675"/>
                  </a:lnTo>
                  <a:lnTo>
                    <a:pt x="2722" y="2666"/>
                  </a:lnTo>
                  <a:lnTo>
                    <a:pt x="2715" y="2657"/>
                  </a:lnTo>
                  <a:lnTo>
                    <a:pt x="2707" y="2650"/>
                  </a:lnTo>
                  <a:lnTo>
                    <a:pt x="2701" y="2647"/>
                  </a:lnTo>
                  <a:lnTo>
                    <a:pt x="2683" y="2653"/>
                  </a:lnTo>
                  <a:lnTo>
                    <a:pt x="2632" y="2684"/>
                  </a:lnTo>
                  <a:lnTo>
                    <a:pt x="2624" y="2691"/>
                  </a:lnTo>
                  <a:lnTo>
                    <a:pt x="2618" y="2699"/>
                  </a:lnTo>
                  <a:lnTo>
                    <a:pt x="2614" y="2708"/>
                  </a:lnTo>
                  <a:lnTo>
                    <a:pt x="2618" y="2709"/>
                  </a:lnTo>
                  <a:lnTo>
                    <a:pt x="2622" y="2711"/>
                  </a:lnTo>
                  <a:lnTo>
                    <a:pt x="2625" y="2713"/>
                  </a:lnTo>
                  <a:lnTo>
                    <a:pt x="2628" y="2718"/>
                  </a:lnTo>
                  <a:lnTo>
                    <a:pt x="2625" y="2722"/>
                  </a:lnTo>
                  <a:lnTo>
                    <a:pt x="2629" y="2726"/>
                  </a:lnTo>
                  <a:lnTo>
                    <a:pt x="2639" y="2723"/>
                  </a:lnTo>
                  <a:lnTo>
                    <a:pt x="2645" y="2726"/>
                  </a:lnTo>
                  <a:lnTo>
                    <a:pt x="2641" y="2734"/>
                  </a:lnTo>
                  <a:lnTo>
                    <a:pt x="2639" y="2736"/>
                  </a:lnTo>
                  <a:lnTo>
                    <a:pt x="2670" y="2740"/>
                  </a:lnTo>
                  <a:lnTo>
                    <a:pt x="2698" y="2736"/>
                  </a:lnTo>
                  <a:lnTo>
                    <a:pt x="2681" y="2753"/>
                  </a:lnTo>
                  <a:lnTo>
                    <a:pt x="2672" y="2757"/>
                  </a:lnTo>
                  <a:lnTo>
                    <a:pt x="2662" y="2760"/>
                  </a:lnTo>
                  <a:lnTo>
                    <a:pt x="2655" y="2765"/>
                  </a:lnTo>
                  <a:lnTo>
                    <a:pt x="2648" y="2775"/>
                  </a:lnTo>
                  <a:lnTo>
                    <a:pt x="2639" y="2782"/>
                  </a:lnTo>
                  <a:lnTo>
                    <a:pt x="2632" y="2778"/>
                  </a:lnTo>
                  <a:lnTo>
                    <a:pt x="2635" y="2769"/>
                  </a:lnTo>
                  <a:lnTo>
                    <a:pt x="2636" y="2767"/>
                  </a:lnTo>
                  <a:lnTo>
                    <a:pt x="2639" y="2764"/>
                  </a:lnTo>
                  <a:lnTo>
                    <a:pt x="2634" y="2753"/>
                  </a:lnTo>
                  <a:lnTo>
                    <a:pt x="2627" y="2753"/>
                  </a:lnTo>
                  <a:lnTo>
                    <a:pt x="2618" y="2754"/>
                  </a:lnTo>
                  <a:lnTo>
                    <a:pt x="2596" y="2750"/>
                  </a:lnTo>
                  <a:lnTo>
                    <a:pt x="2587" y="2754"/>
                  </a:lnTo>
                  <a:lnTo>
                    <a:pt x="2586" y="2764"/>
                  </a:lnTo>
                  <a:lnTo>
                    <a:pt x="2580" y="2768"/>
                  </a:lnTo>
                  <a:lnTo>
                    <a:pt x="2578" y="2769"/>
                  </a:lnTo>
                  <a:lnTo>
                    <a:pt x="2575" y="2769"/>
                  </a:lnTo>
                  <a:lnTo>
                    <a:pt x="2575" y="2774"/>
                  </a:lnTo>
                  <a:lnTo>
                    <a:pt x="2583" y="2772"/>
                  </a:lnTo>
                  <a:lnTo>
                    <a:pt x="2585" y="2776"/>
                  </a:lnTo>
                  <a:lnTo>
                    <a:pt x="2582" y="2783"/>
                  </a:lnTo>
                  <a:lnTo>
                    <a:pt x="2554" y="2820"/>
                  </a:lnTo>
                  <a:lnTo>
                    <a:pt x="2543" y="2838"/>
                  </a:lnTo>
                  <a:lnTo>
                    <a:pt x="2534" y="2845"/>
                  </a:lnTo>
                  <a:lnTo>
                    <a:pt x="2531" y="2851"/>
                  </a:lnTo>
                  <a:lnTo>
                    <a:pt x="2533" y="2856"/>
                  </a:lnTo>
                  <a:lnTo>
                    <a:pt x="2527" y="2862"/>
                  </a:lnTo>
                  <a:lnTo>
                    <a:pt x="2512" y="2875"/>
                  </a:lnTo>
                  <a:lnTo>
                    <a:pt x="2516" y="2879"/>
                  </a:lnTo>
                  <a:lnTo>
                    <a:pt x="2522" y="2877"/>
                  </a:lnTo>
                  <a:lnTo>
                    <a:pt x="2527" y="2873"/>
                  </a:lnTo>
                  <a:lnTo>
                    <a:pt x="2533" y="2870"/>
                  </a:lnTo>
                  <a:lnTo>
                    <a:pt x="2575" y="2868"/>
                  </a:lnTo>
                  <a:lnTo>
                    <a:pt x="2587" y="2861"/>
                  </a:lnTo>
                  <a:lnTo>
                    <a:pt x="2597" y="2852"/>
                  </a:lnTo>
                  <a:lnTo>
                    <a:pt x="2603" y="2849"/>
                  </a:lnTo>
                  <a:lnTo>
                    <a:pt x="2607" y="2852"/>
                  </a:lnTo>
                  <a:lnTo>
                    <a:pt x="2606" y="2856"/>
                  </a:lnTo>
                  <a:lnTo>
                    <a:pt x="2606" y="2870"/>
                  </a:lnTo>
                  <a:lnTo>
                    <a:pt x="2600" y="2880"/>
                  </a:lnTo>
                  <a:lnTo>
                    <a:pt x="2586" y="2893"/>
                  </a:lnTo>
                  <a:lnTo>
                    <a:pt x="2600" y="2891"/>
                  </a:lnTo>
                  <a:lnTo>
                    <a:pt x="2636" y="2872"/>
                  </a:lnTo>
                  <a:lnTo>
                    <a:pt x="2642" y="2865"/>
                  </a:lnTo>
                  <a:lnTo>
                    <a:pt x="2639" y="2862"/>
                  </a:lnTo>
                  <a:lnTo>
                    <a:pt x="2631" y="2859"/>
                  </a:lnTo>
                  <a:lnTo>
                    <a:pt x="2627" y="2856"/>
                  </a:lnTo>
                  <a:lnTo>
                    <a:pt x="2662" y="2852"/>
                  </a:lnTo>
                  <a:lnTo>
                    <a:pt x="2680" y="2856"/>
                  </a:lnTo>
                  <a:lnTo>
                    <a:pt x="2683" y="2855"/>
                  </a:lnTo>
                  <a:lnTo>
                    <a:pt x="2686" y="2854"/>
                  </a:lnTo>
                  <a:lnTo>
                    <a:pt x="2687" y="2849"/>
                  </a:lnTo>
                  <a:lnTo>
                    <a:pt x="2687" y="2845"/>
                  </a:lnTo>
                  <a:lnTo>
                    <a:pt x="2688" y="2841"/>
                  </a:lnTo>
                  <a:lnTo>
                    <a:pt x="2693" y="2840"/>
                  </a:lnTo>
                  <a:lnTo>
                    <a:pt x="2700" y="2838"/>
                  </a:lnTo>
                  <a:lnTo>
                    <a:pt x="2721" y="2828"/>
                  </a:lnTo>
                  <a:lnTo>
                    <a:pt x="2728" y="2828"/>
                  </a:lnTo>
                  <a:lnTo>
                    <a:pt x="2723" y="2851"/>
                  </a:lnTo>
                  <a:lnTo>
                    <a:pt x="2721" y="2856"/>
                  </a:lnTo>
                  <a:lnTo>
                    <a:pt x="2716" y="2859"/>
                  </a:lnTo>
                  <a:lnTo>
                    <a:pt x="2711" y="2859"/>
                  </a:lnTo>
                  <a:lnTo>
                    <a:pt x="2705" y="2862"/>
                  </a:lnTo>
                  <a:lnTo>
                    <a:pt x="2701" y="2870"/>
                  </a:lnTo>
                  <a:lnTo>
                    <a:pt x="2740" y="2879"/>
                  </a:lnTo>
                  <a:lnTo>
                    <a:pt x="2747" y="2877"/>
                  </a:lnTo>
                  <a:lnTo>
                    <a:pt x="2751" y="2876"/>
                  </a:lnTo>
                  <a:lnTo>
                    <a:pt x="2754" y="2872"/>
                  </a:lnTo>
                  <a:lnTo>
                    <a:pt x="2758" y="2870"/>
                  </a:lnTo>
                  <a:lnTo>
                    <a:pt x="2774" y="2875"/>
                  </a:lnTo>
                  <a:lnTo>
                    <a:pt x="2771" y="2884"/>
                  </a:lnTo>
                  <a:lnTo>
                    <a:pt x="2765" y="2887"/>
                  </a:lnTo>
                  <a:lnTo>
                    <a:pt x="2758" y="2889"/>
                  </a:lnTo>
                  <a:lnTo>
                    <a:pt x="2753" y="2893"/>
                  </a:lnTo>
                  <a:lnTo>
                    <a:pt x="2760" y="2898"/>
                  </a:lnTo>
                  <a:lnTo>
                    <a:pt x="2767" y="2897"/>
                  </a:lnTo>
                  <a:lnTo>
                    <a:pt x="2778" y="2883"/>
                  </a:lnTo>
                  <a:lnTo>
                    <a:pt x="2785" y="2879"/>
                  </a:lnTo>
                  <a:lnTo>
                    <a:pt x="2791" y="2879"/>
                  </a:lnTo>
                  <a:lnTo>
                    <a:pt x="2828" y="2889"/>
                  </a:lnTo>
                  <a:lnTo>
                    <a:pt x="2842" y="2900"/>
                  </a:lnTo>
                  <a:lnTo>
                    <a:pt x="2869" y="2893"/>
                  </a:lnTo>
                  <a:lnTo>
                    <a:pt x="2865" y="2898"/>
                  </a:lnTo>
                  <a:lnTo>
                    <a:pt x="2868" y="2904"/>
                  </a:lnTo>
                  <a:lnTo>
                    <a:pt x="2872" y="2907"/>
                  </a:lnTo>
                  <a:lnTo>
                    <a:pt x="2876" y="2911"/>
                  </a:lnTo>
                  <a:lnTo>
                    <a:pt x="2877" y="2921"/>
                  </a:lnTo>
                  <a:lnTo>
                    <a:pt x="2870" y="2921"/>
                  </a:lnTo>
                  <a:lnTo>
                    <a:pt x="2803" y="2893"/>
                  </a:lnTo>
                  <a:lnTo>
                    <a:pt x="2792" y="2894"/>
                  </a:lnTo>
                  <a:lnTo>
                    <a:pt x="2784" y="2903"/>
                  </a:lnTo>
                  <a:lnTo>
                    <a:pt x="2789" y="2911"/>
                  </a:lnTo>
                  <a:lnTo>
                    <a:pt x="2803" y="2921"/>
                  </a:lnTo>
                  <a:lnTo>
                    <a:pt x="2807" y="2933"/>
                  </a:lnTo>
                  <a:lnTo>
                    <a:pt x="2810" y="2933"/>
                  </a:lnTo>
                  <a:lnTo>
                    <a:pt x="2807" y="2941"/>
                  </a:lnTo>
                  <a:lnTo>
                    <a:pt x="2799" y="2957"/>
                  </a:lnTo>
                  <a:lnTo>
                    <a:pt x="2800" y="2964"/>
                  </a:lnTo>
                  <a:lnTo>
                    <a:pt x="2799" y="2971"/>
                  </a:lnTo>
                  <a:lnTo>
                    <a:pt x="2803" y="2976"/>
                  </a:lnTo>
                  <a:lnTo>
                    <a:pt x="2813" y="2983"/>
                  </a:lnTo>
                  <a:lnTo>
                    <a:pt x="2816" y="2990"/>
                  </a:lnTo>
                  <a:lnTo>
                    <a:pt x="2807" y="2988"/>
                  </a:lnTo>
                  <a:lnTo>
                    <a:pt x="2798" y="2985"/>
                  </a:lnTo>
                  <a:lnTo>
                    <a:pt x="2791" y="2980"/>
                  </a:lnTo>
                  <a:lnTo>
                    <a:pt x="2784" y="2971"/>
                  </a:lnTo>
                  <a:lnTo>
                    <a:pt x="2786" y="2955"/>
                  </a:lnTo>
                  <a:lnTo>
                    <a:pt x="2788" y="2941"/>
                  </a:lnTo>
                  <a:lnTo>
                    <a:pt x="2785" y="2931"/>
                  </a:lnTo>
                  <a:lnTo>
                    <a:pt x="2778" y="2925"/>
                  </a:lnTo>
                  <a:lnTo>
                    <a:pt x="2763" y="2924"/>
                  </a:lnTo>
                  <a:lnTo>
                    <a:pt x="2758" y="2921"/>
                  </a:lnTo>
                  <a:lnTo>
                    <a:pt x="2747" y="2911"/>
                  </a:lnTo>
                  <a:lnTo>
                    <a:pt x="2742" y="2907"/>
                  </a:lnTo>
                  <a:lnTo>
                    <a:pt x="2725" y="2907"/>
                  </a:lnTo>
                  <a:lnTo>
                    <a:pt x="2719" y="2905"/>
                  </a:lnTo>
                  <a:lnTo>
                    <a:pt x="2709" y="2893"/>
                  </a:lnTo>
                  <a:lnTo>
                    <a:pt x="2705" y="2893"/>
                  </a:lnTo>
                  <a:lnTo>
                    <a:pt x="2690" y="2900"/>
                  </a:lnTo>
                  <a:lnTo>
                    <a:pt x="2687" y="2904"/>
                  </a:lnTo>
                  <a:lnTo>
                    <a:pt x="2672" y="2931"/>
                  </a:lnTo>
                  <a:lnTo>
                    <a:pt x="2667" y="2933"/>
                  </a:lnTo>
                  <a:lnTo>
                    <a:pt x="2672" y="2941"/>
                  </a:lnTo>
                  <a:lnTo>
                    <a:pt x="2681" y="2950"/>
                  </a:lnTo>
                  <a:lnTo>
                    <a:pt x="2687" y="2959"/>
                  </a:lnTo>
                  <a:lnTo>
                    <a:pt x="2687" y="2967"/>
                  </a:lnTo>
                  <a:lnTo>
                    <a:pt x="2684" y="2970"/>
                  </a:lnTo>
                  <a:lnTo>
                    <a:pt x="2679" y="2967"/>
                  </a:lnTo>
                  <a:lnTo>
                    <a:pt x="2670" y="2953"/>
                  </a:lnTo>
                  <a:lnTo>
                    <a:pt x="2659" y="2942"/>
                  </a:lnTo>
                  <a:lnTo>
                    <a:pt x="2657" y="2933"/>
                  </a:lnTo>
                  <a:lnTo>
                    <a:pt x="2659" y="2925"/>
                  </a:lnTo>
                  <a:lnTo>
                    <a:pt x="2665" y="2921"/>
                  </a:lnTo>
                  <a:lnTo>
                    <a:pt x="2667" y="2915"/>
                  </a:lnTo>
                  <a:lnTo>
                    <a:pt x="2666" y="2903"/>
                  </a:lnTo>
                  <a:lnTo>
                    <a:pt x="2669" y="2900"/>
                  </a:lnTo>
                  <a:lnTo>
                    <a:pt x="2680" y="2898"/>
                  </a:lnTo>
                  <a:lnTo>
                    <a:pt x="2680" y="2893"/>
                  </a:lnTo>
                  <a:lnTo>
                    <a:pt x="2655" y="2898"/>
                  </a:lnTo>
                  <a:lnTo>
                    <a:pt x="2628" y="2893"/>
                  </a:lnTo>
                  <a:lnTo>
                    <a:pt x="2625" y="2894"/>
                  </a:lnTo>
                  <a:lnTo>
                    <a:pt x="2618" y="2900"/>
                  </a:lnTo>
                  <a:lnTo>
                    <a:pt x="2608" y="2905"/>
                  </a:lnTo>
                  <a:lnTo>
                    <a:pt x="2601" y="2911"/>
                  </a:lnTo>
                  <a:lnTo>
                    <a:pt x="2594" y="2912"/>
                  </a:lnTo>
                  <a:lnTo>
                    <a:pt x="2589" y="2904"/>
                  </a:lnTo>
                  <a:lnTo>
                    <a:pt x="2582" y="2900"/>
                  </a:lnTo>
                  <a:lnTo>
                    <a:pt x="2573" y="2903"/>
                  </a:lnTo>
                  <a:lnTo>
                    <a:pt x="2565" y="2910"/>
                  </a:lnTo>
                  <a:lnTo>
                    <a:pt x="2559" y="2915"/>
                  </a:lnTo>
                  <a:lnTo>
                    <a:pt x="2594" y="2918"/>
                  </a:lnTo>
                  <a:lnTo>
                    <a:pt x="2614" y="2928"/>
                  </a:lnTo>
                  <a:lnTo>
                    <a:pt x="2617" y="2932"/>
                  </a:lnTo>
                  <a:lnTo>
                    <a:pt x="2620" y="2939"/>
                  </a:lnTo>
                  <a:lnTo>
                    <a:pt x="2621" y="2946"/>
                  </a:lnTo>
                  <a:lnTo>
                    <a:pt x="2621" y="2953"/>
                  </a:lnTo>
                  <a:lnTo>
                    <a:pt x="2618" y="2957"/>
                  </a:lnTo>
                  <a:lnTo>
                    <a:pt x="2617" y="2953"/>
                  </a:lnTo>
                  <a:lnTo>
                    <a:pt x="2610" y="2935"/>
                  </a:lnTo>
                  <a:lnTo>
                    <a:pt x="2601" y="2929"/>
                  </a:lnTo>
                  <a:lnTo>
                    <a:pt x="2545" y="2933"/>
                  </a:lnTo>
                  <a:lnTo>
                    <a:pt x="2545" y="2936"/>
                  </a:lnTo>
                  <a:lnTo>
                    <a:pt x="2547" y="2939"/>
                  </a:lnTo>
                  <a:lnTo>
                    <a:pt x="2547" y="2941"/>
                  </a:lnTo>
                  <a:lnTo>
                    <a:pt x="2548" y="2943"/>
                  </a:lnTo>
                  <a:lnTo>
                    <a:pt x="2545" y="2950"/>
                  </a:lnTo>
                  <a:lnTo>
                    <a:pt x="2540" y="2959"/>
                  </a:lnTo>
                  <a:lnTo>
                    <a:pt x="2536" y="2963"/>
                  </a:lnTo>
                  <a:lnTo>
                    <a:pt x="2533" y="2957"/>
                  </a:lnTo>
                  <a:lnTo>
                    <a:pt x="2534" y="2949"/>
                  </a:lnTo>
                  <a:lnTo>
                    <a:pt x="2537" y="2939"/>
                  </a:lnTo>
                  <a:lnTo>
                    <a:pt x="2541" y="2929"/>
                  </a:lnTo>
                  <a:lnTo>
                    <a:pt x="2543" y="2925"/>
                  </a:lnTo>
                  <a:lnTo>
                    <a:pt x="2520" y="2929"/>
                  </a:lnTo>
                  <a:lnTo>
                    <a:pt x="2516" y="2932"/>
                  </a:lnTo>
                  <a:lnTo>
                    <a:pt x="2510" y="2938"/>
                  </a:lnTo>
                  <a:lnTo>
                    <a:pt x="2509" y="2945"/>
                  </a:lnTo>
                  <a:lnTo>
                    <a:pt x="2513" y="2953"/>
                  </a:lnTo>
                  <a:lnTo>
                    <a:pt x="2509" y="2960"/>
                  </a:lnTo>
                  <a:lnTo>
                    <a:pt x="2505" y="2969"/>
                  </a:lnTo>
                  <a:lnTo>
                    <a:pt x="2501" y="2976"/>
                  </a:lnTo>
                  <a:lnTo>
                    <a:pt x="2495" y="2980"/>
                  </a:lnTo>
                  <a:lnTo>
                    <a:pt x="2501" y="2985"/>
                  </a:lnTo>
                  <a:lnTo>
                    <a:pt x="2523" y="2984"/>
                  </a:lnTo>
                  <a:lnTo>
                    <a:pt x="2555" y="2994"/>
                  </a:lnTo>
                  <a:lnTo>
                    <a:pt x="2569" y="2992"/>
                  </a:lnTo>
                  <a:lnTo>
                    <a:pt x="2576" y="2997"/>
                  </a:lnTo>
                  <a:lnTo>
                    <a:pt x="2580" y="3008"/>
                  </a:lnTo>
                  <a:lnTo>
                    <a:pt x="2579" y="3018"/>
                  </a:lnTo>
                  <a:lnTo>
                    <a:pt x="2573" y="3023"/>
                  </a:lnTo>
                  <a:lnTo>
                    <a:pt x="2569" y="3023"/>
                  </a:lnTo>
                  <a:lnTo>
                    <a:pt x="2571" y="3016"/>
                  </a:lnTo>
                  <a:lnTo>
                    <a:pt x="2566" y="3005"/>
                  </a:lnTo>
                  <a:lnTo>
                    <a:pt x="2564" y="3004"/>
                  </a:lnTo>
                  <a:lnTo>
                    <a:pt x="2554" y="3008"/>
                  </a:lnTo>
                  <a:lnTo>
                    <a:pt x="2548" y="3005"/>
                  </a:lnTo>
                  <a:lnTo>
                    <a:pt x="2540" y="2995"/>
                  </a:lnTo>
                  <a:lnTo>
                    <a:pt x="2534" y="2994"/>
                  </a:lnTo>
                  <a:lnTo>
                    <a:pt x="2496" y="2995"/>
                  </a:lnTo>
                  <a:lnTo>
                    <a:pt x="2489" y="3002"/>
                  </a:lnTo>
                  <a:lnTo>
                    <a:pt x="2496" y="3006"/>
                  </a:lnTo>
                  <a:lnTo>
                    <a:pt x="2496" y="3019"/>
                  </a:lnTo>
                  <a:lnTo>
                    <a:pt x="2491" y="3033"/>
                  </a:lnTo>
                  <a:lnTo>
                    <a:pt x="2485" y="3039"/>
                  </a:lnTo>
                  <a:lnTo>
                    <a:pt x="2485" y="3040"/>
                  </a:lnTo>
                  <a:lnTo>
                    <a:pt x="2485" y="3047"/>
                  </a:lnTo>
                  <a:lnTo>
                    <a:pt x="2484" y="3048"/>
                  </a:lnTo>
                  <a:lnTo>
                    <a:pt x="2481" y="3048"/>
                  </a:lnTo>
                  <a:lnTo>
                    <a:pt x="2478" y="3050"/>
                  </a:lnTo>
                  <a:lnTo>
                    <a:pt x="2475" y="3051"/>
                  </a:lnTo>
                  <a:lnTo>
                    <a:pt x="2473" y="3050"/>
                  </a:lnTo>
                  <a:lnTo>
                    <a:pt x="2468" y="3050"/>
                  </a:lnTo>
                  <a:lnTo>
                    <a:pt x="2466" y="3054"/>
                  </a:lnTo>
                  <a:lnTo>
                    <a:pt x="2454" y="3041"/>
                  </a:lnTo>
                  <a:lnTo>
                    <a:pt x="2452" y="3033"/>
                  </a:lnTo>
                  <a:lnTo>
                    <a:pt x="2449" y="3015"/>
                  </a:lnTo>
                  <a:lnTo>
                    <a:pt x="2449" y="3011"/>
                  </a:lnTo>
                  <a:lnTo>
                    <a:pt x="2446" y="3008"/>
                  </a:lnTo>
                  <a:lnTo>
                    <a:pt x="2445" y="3001"/>
                  </a:lnTo>
                  <a:lnTo>
                    <a:pt x="2442" y="2995"/>
                  </a:lnTo>
                  <a:lnTo>
                    <a:pt x="2436" y="2998"/>
                  </a:lnTo>
                  <a:lnTo>
                    <a:pt x="2435" y="3004"/>
                  </a:lnTo>
                  <a:lnTo>
                    <a:pt x="2432" y="3016"/>
                  </a:lnTo>
                  <a:lnTo>
                    <a:pt x="2429" y="3020"/>
                  </a:lnTo>
                  <a:lnTo>
                    <a:pt x="2433" y="3029"/>
                  </a:lnTo>
                  <a:lnTo>
                    <a:pt x="2438" y="3039"/>
                  </a:lnTo>
                  <a:lnTo>
                    <a:pt x="2438" y="3048"/>
                  </a:lnTo>
                  <a:lnTo>
                    <a:pt x="2433" y="3057"/>
                  </a:lnTo>
                  <a:lnTo>
                    <a:pt x="2432" y="3058"/>
                  </a:lnTo>
                  <a:lnTo>
                    <a:pt x="2424" y="3057"/>
                  </a:lnTo>
                  <a:lnTo>
                    <a:pt x="2422" y="3058"/>
                  </a:lnTo>
                  <a:lnTo>
                    <a:pt x="2422" y="3061"/>
                  </a:lnTo>
                  <a:lnTo>
                    <a:pt x="2421" y="3064"/>
                  </a:lnTo>
                  <a:lnTo>
                    <a:pt x="2421" y="3067"/>
                  </a:lnTo>
                  <a:lnTo>
                    <a:pt x="2408" y="3079"/>
                  </a:lnTo>
                  <a:lnTo>
                    <a:pt x="2414" y="3084"/>
                  </a:lnTo>
                  <a:lnTo>
                    <a:pt x="2415" y="3084"/>
                  </a:lnTo>
                  <a:lnTo>
                    <a:pt x="2410" y="3088"/>
                  </a:lnTo>
                  <a:lnTo>
                    <a:pt x="2404" y="3082"/>
                  </a:lnTo>
                  <a:lnTo>
                    <a:pt x="2397" y="3067"/>
                  </a:lnTo>
                  <a:lnTo>
                    <a:pt x="2404" y="3061"/>
                  </a:lnTo>
                  <a:lnTo>
                    <a:pt x="2410" y="3058"/>
                  </a:lnTo>
                  <a:lnTo>
                    <a:pt x="2415" y="3053"/>
                  </a:lnTo>
                  <a:lnTo>
                    <a:pt x="2419" y="3039"/>
                  </a:lnTo>
                  <a:lnTo>
                    <a:pt x="2410" y="3039"/>
                  </a:lnTo>
                  <a:lnTo>
                    <a:pt x="2404" y="3040"/>
                  </a:lnTo>
                  <a:lnTo>
                    <a:pt x="2401" y="3041"/>
                  </a:lnTo>
                  <a:lnTo>
                    <a:pt x="2397" y="3043"/>
                  </a:lnTo>
                  <a:lnTo>
                    <a:pt x="2396" y="3047"/>
                  </a:lnTo>
                  <a:lnTo>
                    <a:pt x="2393" y="3054"/>
                  </a:lnTo>
                  <a:lnTo>
                    <a:pt x="2390" y="3057"/>
                  </a:lnTo>
                  <a:lnTo>
                    <a:pt x="2384" y="3060"/>
                  </a:lnTo>
                  <a:lnTo>
                    <a:pt x="2363" y="3057"/>
                  </a:lnTo>
                  <a:lnTo>
                    <a:pt x="2366" y="3065"/>
                  </a:lnTo>
                  <a:lnTo>
                    <a:pt x="2367" y="3068"/>
                  </a:lnTo>
                  <a:lnTo>
                    <a:pt x="2369" y="3071"/>
                  </a:lnTo>
                  <a:lnTo>
                    <a:pt x="2359" y="3078"/>
                  </a:lnTo>
                  <a:lnTo>
                    <a:pt x="2320" y="3077"/>
                  </a:lnTo>
                  <a:lnTo>
                    <a:pt x="2313" y="3081"/>
                  </a:lnTo>
                  <a:lnTo>
                    <a:pt x="2307" y="3088"/>
                  </a:lnTo>
                  <a:lnTo>
                    <a:pt x="2302" y="3098"/>
                  </a:lnTo>
                  <a:lnTo>
                    <a:pt x="2309" y="3102"/>
                  </a:lnTo>
                  <a:lnTo>
                    <a:pt x="2324" y="3098"/>
                  </a:lnTo>
                  <a:lnTo>
                    <a:pt x="2330" y="3102"/>
                  </a:lnTo>
                  <a:lnTo>
                    <a:pt x="2331" y="3107"/>
                  </a:lnTo>
                  <a:lnTo>
                    <a:pt x="2332" y="3119"/>
                  </a:lnTo>
                  <a:lnTo>
                    <a:pt x="2334" y="3123"/>
                  </a:lnTo>
                  <a:lnTo>
                    <a:pt x="2337" y="3126"/>
                  </a:lnTo>
                  <a:lnTo>
                    <a:pt x="2345" y="3127"/>
                  </a:lnTo>
                  <a:lnTo>
                    <a:pt x="2348" y="3130"/>
                  </a:lnTo>
                  <a:lnTo>
                    <a:pt x="2346" y="3131"/>
                  </a:lnTo>
                  <a:lnTo>
                    <a:pt x="2344" y="3134"/>
                  </a:lnTo>
                  <a:lnTo>
                    <a:pt x="2342" y="3134"/>
                  </a:lnTo>
                  <a:lnTo>
                    <a:pt x="2345" y="3145"/>
                  </a:lnTo>
                  <a:lnTo>
                    <a:pt x="2349" y="3147"/>
                  </a:lnTo>
                  <a:lnTo>
                    <a:pt x="2359" y="3142"/>
                  </a:lnTo>
                  <a:lnTo>
                    <a:pt x="2363" y="3147"/>
                  </a:lnTo>
                  <a:lnTo>
                    <a:pt x="2370" y="3159"/>
                  </a:lnTo>
                  <a:lnTo>
                    <a:pt x="2374" y="3162"/>
                  </a:lnTo>
                  <a:lnTo>
                    <a:pt x="2412" y="3168"/>
                  </a:lnTo>
                  <a:lnTo>
                    <a:pt x="2424" y="3175"/>
                  </a:lnTo>
                  <a:lnTo>
                    <a:pt x="2366" y="3173"/>
                  </a:lnTo>
                  <a:lnTo>
                    <a:pt x="2345" y="3163"/>
                  </a:lnTo>
                  <a:lnTo>
                    <a:pt x="2325" y="3161"/>
                  </a:lnTo>
                  <a:lnTo>
                    <a:pt x="2307" y="3166"/>
                  </a:lnTo>
                  <a:lnTo>
                    <a:pt x="2299" y="3179"/>
                  </a:lnTo>
                  <a:lnTo>
                    <a:pt x="2307" y="3186"/>
                  </a:lnTo>
                  <a:lnTo>
                    <a:pt x="2310" y="3186"/>
                  </a:lnTo>
                  <a:lnTo>
                    <a:pt x="2313" y="3183"/>
                  </a:lnTo>
                  <a:lnTo>
                    <a:pt x="2353" y="3187"/>
                  </a:lnTo>
                  <a:lnTo>
                    <a:pt x="2362" y="3193"/>
                  </a:lnTo>
                  <a:lnTo>
                    <a:pt x="2353" y="3200"/>
                  </a:lnTo>
                  <a:lnTo>
                    <a:pt x="2320" y="3193"/>
                  </a:lnTo>
                  <a:lnTo>
                    <a:pt x="2311" y="3199"/>
                  </a:lnTo>
                  <a:lnTo>
                    <a:pt x="2307" y="3208"/>
                  </a:lnTo>
                  <a:lnTo>
                    <a:pt x="2309" y="3218"/>
                  </a:lnTo>
                  <a:lnTo>
                    <a:pt x="2316" y="3224"/>
                  </a:lnTo>
                  <a:lnTo>
                    <a:pt x="2325" y="3224"/>
                  </a:lnTo>
                  <a:lnTo>
                    <a:pt x="2342" y="3214"/>
                  </a:lnTo>
                  <a:lnTo>
                    <a:pt x="2351" y="3211"/>
                  </a:lnTo>
                  <a:lnTo>
                    <a:pt x="2397" y="3211"/>
                  </a:lnTo>
                  <a:lnTo>
                    <a:pt x="2387" y="3222"/>
                  </a:lnTo>
                  <a:lnTo>
                    <a:pt x="2374" y="3227"/>
                  </a:lnTo>
                  <a:lnTo>
                    <a:pt x="2348" y="3224"/>
                  </a:lnTo>
                  <a:lnTo>
                    <a:pt x="2348" y="3229"/>
                  </a:lnTo>
                  <a:lnTo>
                    <a:pt x="2353" y="3234"/>
                  </a:lnTo>
                  <a:lnTo>
                    <a:pt x="2346" y="3239"/>
                  </a:lnTo>
                  <a:lnTo>
                    <a:pt x="2303" y="3238"/>
                  </a:lnTo>
                  <a:lnTo>
                    <a:pt x="2300" y="3235"/>
                  </a:lnTo>
                  <a:lnTo>
                    <a:pt x="2296" y="3227"/>
                  </a:lnTo>
                  <a:lnTo>
                    <a:pt x="2295" y="3224"/>
                  </a:lnTo>
                  <a:lnTo>
                    <a:pt x="2233" y="3218"/>
                  </a:lnTo>
                  <a:lnTo>
                    <a:pt x="2225" y="3224"/>
                  </a:lnTo>
                  <a:lnTo>
                    <a:pt x="2236" y="3232"/>
                  </a:lnTo>
                  <a:lnTo>
                    <a:pt x="2292" y="3249"/>
                  </a:lnTo>
                  <a:lnTo>
                    <a:pt x="2302" y="3259"/>
                  </a:lnTo>
                  <a:lnTo>
                    <a:pt x="2309" y="3274"/>
                  </a:lnTo>
                  <a:lnTo>
                    <a:pt x="2302" y="3273"/>
                  </a:lnTo>
                  <a:lnTo>
                    <a:pt x="2283" y="3260"/>
                  </a:lnTo>
                  <a:lnTo>
                    <a:pt x="2276" y="3260"/>
                  </a:lnTo>
                  <a:lnTo>
                    <a:pt x="2264" y="3267"/>
                  </a:lnTo>
                  <a:lnTo>
                    <a:pt x="2257" y="3269"/>
                  </a:lnTo>
                  <a:lnTo>
                    <a:pt x="2253" y="3266"/>
                  </a:lnTo>
                  <a:lnTo>
                    <a:pt x="2247" y="3262"/>
                  </a:lnTo>
                  <a:lnTo>
                    <a:pt x="2240" y="3259"/>
                  </a:lnTo>
                  <a:lnTo>
                    <a:pt x="2234" y="3263"/>
                  </a:lnTo>
                  <a:lnTo>
                    <a:pt x="2229" y="3263"/>
                  </a:lnTo>
                  <a:lnTo>
                    <a:pt x="2222" y="3257"/>
                  </a:lnTo>
                  <a:lnTo>
                    <a:pt x="2216" y="3256"/>
                  </a:lnTo>
                  <a:lnTo>
                    <a:pt x="2211" y="3264"/>
                  </a:lnTo>
                  <a:lnTo>
                    <a:pt x="2232" y="3277"/>
                  </a:lnTo>
                  <a:lnTo>
                    <a:pt x="2264" y="3277"/>
                  </a:lnTo>
                  <a:lnTo>
                    <a:pt x="2271" y="3283"/>
                  </a:lnTo>
                  <a:lnTo>
                    <a:pt x="2265" y="3287"/>
                  </a:lnTo>
                  <a:lnTo>
                    <a:pt x="2253" y="3281"/>
                  </a:lnTo>
                  <a:lnTo>
                    <a:pt x="2241" y="3288"/>
                  </a:lnTo>
                  <a:lnTo>
                    <a:pt x="2232" y="3290"/>
                  </a:lnTo>
                  <a:lnTo>
                    <a:pt x="2227" y="3295"/>
                  </a:lnTo>
                  <a:lnTo>
                    <a:pt x="2229" y="3298"/>
                  </a:lnTo>
                  <a:lnTo>
                    <a:pt x="2230" y="3301"/>
                  </a:lnTo>
                  <a:lnTo>
                    <a:pt x="2223" y="3309"/>
                  </a:lnTo>
                  <a:lnTo>
                    <a:pt x="2222" y="3316"/>
                  </a:lnTo>
                  <a:lnTo>
                    <a:pt x="2220" y="3328"/>
                  </a:lnTo>
                  <a:lnTo>
                    <a:pt x="2229" y="3333"/>
                  </a:lnTo>
                  <a:lnTo>
                    <a:pt x="2237" y="3333"/>
                  </a:lnTo>
                  <a:lnTo>
                    <a:pt x="2254" y="3328"/>
                  </a:lnTo>
                  <a:lnTo>
                    <a:pt x="2269" y="3326"/>
                  </a:lnTo>
                  <a:lnTo>
                    <a:pt x="2276" y="3323"/>
                  </a:lnTo>
                  <a:lnTo>
                    <a:pt x="2289" y="3301"/>
                  </a:lnTo>
                  <a:lnTo>
                    <a:pt x="2297" y="3295"/>
                  </a:lnTo>
                  <a:lnTo>
                    <a:pt x="2345" y="3288"/>
                  </a:lnTo>
                  <a:lnTo>
                    <a:pt x="2355" y="3295"/>
                  </a:lnTo>
                  <a:lnTo>
                    <a:pt x="2323" y="3294"/>
                  </a:lnTo>
                  <a:lnTo>
                    <a:pt x="2299" y="3309"/>
                  </a:lnTo>
                  <a:lnTo>
                    <a:pt x="2286" y="3322"/>
                  </a:lnTo>
                  <a:lnTo>
                    <a:pt x="2292" y="3328"/>
                  </a:lnTo>
                  <a:lnTo>
                    <a:pt x="2328" y="3339"/>
                  </a:lnTo>
                  <a:lnTo>
                    <a:pt x="2335" y="3344"/>
                  </a:lnTo>
                  <a:lnTo>
                    <a:pt x="2341" y="3354"/>
                  </a:lnTo>
                  <a:lnTo>
                    <a:pt x="2327" y="3351"/>
                  </a:lnTo>
                  <a:lnTo>
                    <a:pt x="2314" y="3346"/>
                  </a:lnTo>
                  <a:lnTo>
                    <a:pt x="2300" y="3335"/>
                  </a:lnTo>
                  <a:lnTo>
                    <a:pt x="2293" y="3332"/>
                  </a:lnTo>
                  <a:lnTo>
                    <a:pt x="2288" y="3333"/>
                  </a:lnTo>
                  <a:lnTo>
                    <a:pt x="2281" y="3339"/>
                  </a:lnTo>
                  <a:lnTo>
                    <a:pt x="2260" y="3336"/>
                  </a:lnTo>
                  <a:lnTo>
                    <a:pt x="2253" y="3339"/>
                  </a:lnTo>
                  <a:lnTo>
                    <a:pt x="2240" y="3349"/>
                  </a:lnTo>
                  <a:lnTo>
                    <a:pt x="2234" y="3350"/>
                  </a:lnTo>
                  <a:lnTo>
                    <a:pt x="2234" y="3354"/>
                  </a:lnTo>
                  <a:lnTo>
                    <a:pt x="2241" y="3358"/>
                  </a:lnTo>
                  <a:lnTo>
                    <a:pt x="2240" y="3365"/>
                  </a:lnTo>
                  <a:lnTo>
                    <a:pt x="2237" y="3375"/>
                  </a:lnTo>
                  <a:lnTo>
                    <a:pt x="2236" y="3385"/>
                  </a:lnTo>
                  <a:lnTo>
                    <a:pt x="2241" y="3389"/>
                  </a:lnTo>
                  <a:lnTo>
                    <a:pt x="2269" y="3385"/>
                  </a:lnTo>
                  <a:lnTo>
                    <a:pt x="2261" y="3393"/>
                  </a:lnTo>
                  <a:lnTo>
                    <a:pt x="2225" y="3393"/>
                  </a:lnTo>
                  <a:lnTo>
                    <a:pt x="2225" y="3389"/>
                  </a:lnTo>
                  <a:lnTo>
                    <a:pt x="2227" y="3385"/>
                  </a:lnTo>
                  <a:lnTo>
                    <a:pt x="2226" y="3378"/>
                  </a:lnTo>
                  <a:lnTo>
                    <a:pt x="2225" y="3370"/>
                  </a:lnTo>
                  <a:lnTo>
                    <a:pt x="2223" y="3361"/>
                  </a:lnTo>
                  <a:lnTo>
                    <a:pt x="2220" y="3354"/>
                  </a:lnTo>
                  <a:lnTo>
                    <a:pt x="2215" y="3350"/>
                  </a:lnTo>
                  <a:lnTo>
                    <a:pt x="2201" y="3344"/>
                  </a:lnTo>
                  <a:lnTo>
                    <a:pt x="2197" y="3337"/>
                  </a:lnTo>
                  <a:lnTo>
                    <a:pt x="2194" y="3336"/>
                  </a:lnTo>
                  <a:lnTo>
                    <a:pt x="2159" y="3350"/>
                  </a:lnTo>
                  <a:lnTo>
                    <a:pt x="2166" y="3357"/>
                  </a:lnTo>
                  <a:lnTo>
                    <a:pt x="2171" y="3361"/>
                  </a:lnTo>
                  <a:lnTo>
                    <a:pt x="2177" y="3363"/>
                  </a:lnTo>
                  <a:lnTo>
                    <a:pt x="2184" y="3364"/>
                  </a:lnTo>
                  <a:lnTo>
                    <a:pt x="2188" y="3365"/>
                  </a:lnTo>
                  <a:lnTo>
                    <a:pt x="2190" y="3370"/>
                  </a:lnTo>
                  <a:lnTo>
                    <a:pt x="2191" y="3377"/>
                  </a:lnTo>
                  <a:lnTo>
                    <a:pt x="2194" y="3381"/>
                  </a:lnTo>
                  <a:lnTo>
                    <a:pt x="2197" y="3382"/>
                  </a:lnTo>
                  <a:lnTo>
                    <a:pt x="2205" y="3384"/>
                  </a:lnTo>
                  <a:lnTo>
                    <a:pt x="2209" y="3385"/>
                  </a:lnTo>
                  <a:lnTo>
                    <a:pt x="2209" y="3389"/>
                  </a:lnTo>
                  <a:lnTo>
                    <a:pt x="2201" y="3389"/>
                  </a:lnTo>
                  <a:lnTo>
                    <a:pt x="2197" y="3391"/>
                  </a:lnTo>
                  <a:lnTo>
                    <a:pt x="2194" y="3393"/>
                  </a:lnTo>
                  <a:lnTo>
                    <a:pt x="2205" y="3400"/>
                  </a:lnTo>
                  <a:lnTo>
                    <a:pt x="2208" y="3405"/>
                  </a:lnTo>
                  <a:lnTo>
                    <a:pt x="2208" y="3410"/>
                  </a:lnTo>
                  <a:lnTo>
                    <a:pt x="2209" y="3414"/>
                  </a:lnTo>
                  <a:lnTo>
                    <a:pt x="2209" y="3419"/>
                  </a:lnTo>
                  <a:lnTo>
                    <a:pt x="2211" y="3421"/>
                  </a:lnTo>
                  <a:lnTo>
                    <a:pt x="2204" y="3438"/>
                  </a:lnTo>
                  <a:lnTo>
                    <a:pt x="2167" y="3457"/>
                  </a:lnTo>
                  <a:lnTo>
                    <a:pt x="2171" y="3472"/>
                  </a:lnTo>
                  <a:lnTo>
                    <a:pt x="2177" y="3480"/>
                  </a:lnTo>
                  <a:lnTo>
                    <a:pt x="2184" y="3485"/>
                  </a:lnTo>
                  <a:lnTo>
                    <a:pt x="2191" y="3483"/>
                  </a:lnTo>
                  <a:lnTo>
                    <a:pt x="2201" y="3475"/>
                  </a:lnTo>
                  <a:lnTo>
                    <a:pt x="2206" y="3473"/>
                  </a:lnTo>
                  <a:lnTo>
                    <a:pt x="2209" y="3476"/>
                  </a:lnTo>
                  <a:lnTo>
                    <a:pt x="2208" y="3482"/>
                  </a:lnTo>
                  <a:lnTo>
                    <a:pt x="2205" y="3487"/>
                  </a:lnTo>
                  <a:lnTo>
                    <a:pt x="2202" y="3492"/>
                  </a:lnTo>
                  <a:lnTo>
                    <a:pt x="2206" y="3492"/>
                  </a:lnTo>
                  <a:lnTo>
                    <a:pt x="2222" y="3496"/>
                  </a:lnTo>
                  <a:lnTo>
                    <a:pt x="2226" y="3496"/>
                  </a:lnTo>
                  <a:lnTo>
                    <a:pt x="2248" y="3479"/>
                  </a:lnTo>
                  <a:lnTo>
                    <a:pt x="2253" y="3479"/>
                  </a:lnTo>
                  <a:lnTo>
                    <a:pt x="2254" y="3476"/>
                  </a:lnTo>
                  <a:lnTo>
                    <a:pt x="2253" y="3469"/>
                  </a:lnTo>
                  <a:lnTo>
                    <a:pt x="2248" y="3461"/>
                  </a:lnTo>
                  <a:lnTo>
                    <a:pt x="2247" y="3450"/>
                  </a:lnTo>
                  <a:lnTo>
                    <a:pt x="2247" y="3445"/>
                  </a:lnTo>
                  <a:lnTo>
                    <a:pt x="2251" y="3448"/>
                  </a:lnTo>
                  <a:lnTo>
                    <a:pt x="2255" y="3457"/>
                  </a:lnTo>
                  <a:lnTo>
                    <a:pt x="2258" y="3462"/>
                  </a:lnTo>
                  <a:lnTo>
                    <a:pt x="2260" y="3466"/>
                  </a:lnTo>
                  <a:lnTo>
                    <a:pt x="2261" y="3469"/>
                  </a:lnTo>
                  <a:lnTo>
                    <a:pt x="2265" y="3469"/>
                  </a:lnTo>
                  <a:lnTo>
                    <a:pt x="2275" y="3466"/>
                  </a:lnTo>
                  <a:lnTo>
                    <a:pt x="2279" y="3465"/>
                  </a:lnTo>
                  <a:lnTo>
                    <a:pt x="2283" y="3469"/>
                  </a:lnTo>
                  <a:lnTo>
                    <a:pt x="2276" y="3472"/>
                  </a:lnTo>
                  <a:lnTo>
                    <a:pt x="2274" y="3476"/>
                  </a:lnTo>
                  <a:lnTo>
                    <a:pt x="2271" y="3483"/>
                  </a:lnTo>
                  <a:lnTo>
                    <a:pt x="2297" y="3482"/>
                  </a:lnTo>
                  <a:lnTo>
                    <a:pt x="2306" y="3487"/>
                  </a:lnTo>
                  <a:lnTo>
                    <a:pt x="2295" y="3493"/>
                  </a:lnTo>
                  <a:lnTo>
                    <a:pt x="2250" y="3493"/>
                  </a:lnTo>
                  <a:lnTo>
                    <a:pt x="2209" y="3520"/>
                  </a:lnTo>
                  <a:lnTo>
                    <a:pt x="2202" y="3528"/>
                  </a:lnTo>
                  <a:lnTo>
                    <a:pt x="2197" y="3538"/>
                  </a:lnTo>
                  <a:lnTo>
                    <a:pt x="2190" y="3545"/>
                  </a:lnTo>
                  <a:lnTo>
                    <a:pt x="2181" y="3550"/>
                  </a:lnTo>
                  <a:lnTo>
                    <a:pt x="2176" y="3559"/>
                  </a:lnTo>
                  <a:lnTo>
                    <a:pt x="2177" y="3572"/>
                  </a:lnTo>
                  <a:lnTo>
                    <a:pt x="2185" y="3574"/>
                  </a:lnTo>
                  <a:lnTo>
                    <a:pt x="2220" y="3555"/>
                  </a:lnTo>
                  <a:lnTo>
                    <a:pt x="2241" y="3531"/>
                  </a:lnTo>
                  <a:lnTo>
                    <a:pt x="2251" y="3528"/>
                  </a:lnTo>
                  <a:lnTo>
                    <a:pt x="2274" y="3529"/>
                  </a:lnTo>
                  <a:lnTo>
                    <a:pt x="2288" y="3522"/>
                  </a:lnTo>
                  <a:lnTo>
                    <a:pt x="2297" y="3520"/>
                  </a:lnTo>
                  <a:lnTo>
                    <a:pt x="2313" y="3503"/>
                  </a:lnTo>
                  <a:lnTo>
                    <a:pt x="2316" y="3500"/>
                  </a:lnTo>
                  <a:lnTo>
                    <a:pt x="2320" y="3500"/>
                  </a:lnTo>
                  <a:lnTo>
                    <a:pt x="2323" y="3503"/>
                  </a:lnTo>
                  <a:lnTo>
                    <a:pt x="2325" y="3506"/>
                  </a:lnTo>
                  <a:lnTo>
                    <a:pt x="2328" y="3510"/>
                  </a:lnTo>
                  <a:lnTo>
                    <a:pt x="2316" y="3518"/>
                  </a:lnTo>
                  <a:lnTo>
                    <a:pt x="2320" y="3529"/>
                  </a:lnTo>
                  <a:lnTo>
                    <a:pt x="2327" y="3532"/>
                  </a:lnTo>
                  <a:lnTo>
                    <a:pt x="2348" y="3524"/>
                  </a:lnTo>
                  <a:lnTo>
                    <a:pt x="2355" y="3517"/>
                  </a:lnTo>
                  <a:lnTo>
                    <a:pt x="2359" y="3508"/>
                  </a:lnTo>
                  <a:lnTo>
                    <a:pt x="2359" y="3500"/>
                  </a:lnTo>
                  <a:lnTo>
                    <a:pt x="2362" y="3496"/>
                  </a:lnTo>
                  <a:lnTo>
                    <a:pt x="2365" y="3497"/>
                  </a:lnTo>
                  <a:lnTo>
                    <a:pt x="2369" y="3504"/>
                  </a:lnTo>
                  <a:lnTo>
                    <a:pt x="2374" y="3508"/>
                  </a:lnTo>
                  <a:lnTo>
                    <a:pt x="2403" y="3514"/>
                  </a:lnTo>
                  <a:lnTo>
                    <a:pt x="2404" y="3511"/>
                  </a:lnTo>
                  <a:lnTo>
                    <a:pt x="2410" y="3496"/>
                  </a:lnTo>
                  <a:lnTo>
                    <a:pt x="2417" y="3490"/>
                  </a:lnTo>
                  <a:lnTo>
                    <a:pt x="2439" y="3483"/>
                  </a:lnTo>
                  <a:lnTo>
                    <a:pt x="2452" y="3469"/>
                  </a:lnTo>
                  <a:lnTo>
                    <a:pt x="2460" y="3466"/>
                  </a:lnTo>
                  <a:lnTo>
                    <a:pt x="2463" y="3472"/>
                  </a:lnTo>
                  <a:lnTo>
                    <a:pt x="2461" y="3483"/>
                  </a:lnTo>
                  <a:lnTo>
                    <a:pt x="2456" y="3492"/>
                  </a:lnTo>
                  <a:lnTo>
                    <a:pt x="2449" y="3499"/>
                  </a:lnTo>
                  <a:lnTo>
                    <a:pt x="2439" y="3501"/>
                  </a:lnTo>
                  <a:lnTo>
                    <a:pt x="2435" y="3508"/>
                  </a:lnTo>
                  <a:lnTo>
                    <a:pt x="2429" y="3513"/>
                  </a:lnTo>
                  <a:lnTo>
                    <a:pt x="2426" y="3518"/>
                  </a:lnTo>
                  <a:lnTo>
                    <a:pt x="2425" y="3525"/>
                  </a:lnTo>
                  <a:lnTo>
                    <a:pt x="2422" y="3531"/>
                  </a:lnTo>
                  <a:lnTo>
                    <a:pt x="2419" y="3534"/>
                  </a:lnTo>
                  <a:lnTo>
                    <a:pt x="2384" y="3543"/>
                  </a:lnTo>
                  <a:lnTo>
                    <a:pt x="2372" y="3557"/>
                  </a:lnTo>
                  <a:lnTo>
                    <a:pt x="2363" y="3559"/>
                  </a:lnTo>
                  <a:lnTo>
                    <a:pt x="2367" y="3552"/>
                  </a:lnTo>
                  <a:lnTo>
                    <a:pt x="2374" y="3542"/>
                  </a:lnTo>
                  <a:lnTo>
                    <a:pt x="2376" y="3536"/>
                  </a:lnTo>
                  <a:lnTo>
                    <a:pt x="2363" y="3531"/>
                  </a:lnTo>
                  <a:lnTo>
                    <a:pt x="2348" y="3534"/>
                  </a:lnTo>
                  <a:lnTo>
                    <a:pt x="2332" y="3545"/>
                  </a:lnTo>
                  <a:lnTo>
                    <a:pt x="2324" y="3567"/>
                  </a:lnTo>
                  <a:lnTo>
                    <a:pt x="2349" y="3576"/>
                  </a:lnTo>
                  <a:lnTo>
                    <a:pt x="2367" y="3573"/>
                  </a:lnTo>
                  <a:lnTo>
                    <a:pt x="2380" y="3576"/>
                  </a:lnTo>
                  <a:lnTo>
                    <a:pt x="2383" y="3579"/>
                  </a:lnTo>
                  <a:lnTo>
                    <a:pt x="2383" y="3584"/>
                  </a:lnTo>
                  <a:lnTo>
                    <a:pt x="2382" y="3591"/>
                  </a:lnTo>
                  <a:lnTo>
                    <a:pt x="2380" y="3593"/>
                  </a:lnTo>
                  <a:lnTo>
                    <a:pt x="2372" y="3587"/>
                  </a:lnTo>
                  <a:lnTo>
                    <a:pt x="2366" y="3581"/>
                  </a:lnTo>
                  <a:lnTo>
                    <a:pt x="2363" y="3580"/>
                  </a:lnTo>
                  <a:lnTo>
                    <a:pt x="2360" y="3580"/>
                  </a:lnTo>
                  <a:lnTo>
                    <a:pt x="2351" y="3584"/>
                  </a:lnTo>
                  <a:lnTo>
                    <a:pt x="2332" y="3586"/>
                  </a:lnTo>
                  <a:lnTo>
                    <a:pt x="2327" y="3588"/>
                  </a:lnTo>
                  <a:lnTo>
                    <a:pt x="2323" y="3594"/>
                  </a:lnTo>
                  <a:lnTo>
                    <a:pt x="2316" y="3609"/>
                  </a:lnTo>
                  <a:lnTo>
                    <a:pt x="2313" y="3615"/>
                  </a:lnTo>
                  <a:lnTo>
                    <a:pt x="2309" y="3616"/>
                  </a:lnTo>
                  <a:lnTo>
                    <a:pt x="2306" y="3615"/>
                  </a:lnTo>
                  <a:lnTo>
                    <a:pt x="2304" y="3609"/>
                  </a:lnTo>
                  <a:lnTo>
                    <a:pt x="2306" y="3597"/>
                  </a:lnTo>
                  <a:lnTo>
                    <a:pt x="2307" y="3588"/>
                  </a:lnTo>
                  <a:lnTo>
                    <a:pt x="2314" y="3576"/>
                  </a:lnTo>
                  <a:lnTo>
                    <a:pt x="2317" y="3567"/>
                  </a:lnTo>
                  <a:lnTo>
                    <a:pt x="2295" y="3567"/>
                  </a:lnTo>
                  <a:lnTo>
                    <a:pt x="2295" y="3562"/>
                  </a:lnTo>
                  <a:lnTo>
                    <a:pt x="2303" y="3560"/>
                  </a:lnTo>
                  <a:lnTo>
                    <a:pt x="2311" y="3555"/>
                  </a:lnTo>
                  <a:lnTo>
                    <a:pt x="2316" y="3546"/>
                  </a:lnTo>
                  <a:lnTo>
                    <a:pt x="2313" y="3536"/>
                  </a:lnTo>
                  <a:lnTo>
                    <a:pt x="2303" y="3532"/>
                  </a:lnTo>
                  <a:lnTo>
                    <a:pt x="2246" y="3546"/>
                  </a:lnTo>
                  <a:lnTo>
                    <a:pt x="2225" y="3567"/>
                  </a:lnTo>
                  <a:lnTo>
                    <a:pt x="2212" y="3574"/>
                  </a:lnTo>
                  <a:lnTo>
                    <a:pt x="2208" y="3577"/>
                  </a:lnTo>
                  <a:lnTo>
                    <a:pt x="2194" y="3583"/>
                  </a:lnTo>
                  <a:lnTo>
                    <a:pt x="2191" y="3587"/>
                  </a:lnTo>
                  <a:lnTo>
                    <a:pt x="2190" y="3593"/>
                  </a:lnTo>
                  <a:lnTo>
                    <a:pt x="2187" y="3593"/>
                  </a:lnTo>
                  <a:lnTo>
                    <a:pt x="2178" y="3588"/>
                  </a:lnTo>
                  <a:lnTo>
                    <a:pt x="2132" y="3600"/>
                  </a:lnTo>
                  <a:lnTo>
                    <a:pt x="2117" y="3612"/>
                  </a:lnTo>
                  <a:lnTo>
                    <a:pt x="2108" y="3615"/>
                  </a:lnTo>
                  <a:lnTo>
                    <a:pt x="2103" y="3619"/>
                  </a:lnTo>
                  <a:lnTo>
                    <a:pt x="2086" y="3639"/>
                  </a:lnTo>
                  <a:lnTo>
                    <a:pt x="2082" y="3646"/>
                  </a:lnTo>
                  <a:lnTo>
                    <a:pt x="2089" y="3646"/>
                  </a:lnTo>
                  <a:lnTo>
                    <a:pt x="2093" y="3647"/>
                  </a:lnTo>
                  <a:lnTo>
                    <a:pt x="2096" y="3650"/>
                  </a:lnTo>
                  <a:lnTo>
                    <a:pt x="2094" y="3651"/>
                  </a:lnTo>
                  <a:lnTo>
                    <a:pt x="2093" y="3654"/>
                  </a:lnTo>
                  <a:lnTo>
                    <a:pt x="2093" y="3656"/>
                  </a:lnTo>
                  <a:lnTo>
                    <a:pt x="2091" y="3658"/>
                  </a:lnTo>
                  <a:lnTo>
                    <a:pt x="2148" y="3647"/>
                  </a:lnTo>
                  <a:lnTo>
                    <a:pt x="2167" y="3633"/>
                  </a:lnTo>
                  <a:lnTo>
                    <a:pt x="2177" y="3633"/>
                  </a:lnTo>
                  <a:lnTo>
                    <a:pt x="2173" y="3643"/>
                  </a:lnTo>
                  <a:lnTo>
                    <a:pt x="2159" y="3653"/>
                  </a:lnTo>
                  <a:lnTo>
                    <a:pt x="2155" y="3663"/>
                  </a:lnTo>
                  <a:lnTo>
                    <a:pt x="2159" y="3671"/>
                  </a:lnTo>
                  <a:lnTo>
                    <a:pt x="2157" y="3679"/>
                  </a:lnTo>
                  <a:lnTo>
                    <a:pt x="2153" y="3686"/>
                  </a:lnTo>
                  <a:lnTo>
                    <a:pt x="2148" y="3689"/>
                  </a:lnTo>
                  <a:lnTo>
                    <a:pt x="2152" y="3702"/>
                  </a:lnTo>
                  <a:lnTo>
                    <a:pt x="2162" y="3712"/>
                  </a:lnTo>
                  <a:lnTo>
                    <a:pt x="2180" y="3720"/>
                  </a:lnTo>
                  <a:lnTo>
                    <a:pt x="2197" y="3720"/>
                  </a:lnTo>
                  <a:lnTo>
                    <a:pt x="2198" y="3722"/>
                  </a:lnTo>
                  <a:lnTo>
                    <a:pt x="2199" y="3729"/>
                  </a:lnTo>
                  <a:lnTo>
                    <a:pt x="2201" y="3734"/>
                  </a:lnTo>
                  <a:lnTo>
                    <a:pt x="2205" y="3741"/>
                  </a:lnTo>
                  <a:lnTo>
                    <a:pt x="2206" y="3754"/>
                  </a:lnTo>
                  <a:lnTo>
                    <a:pt x="2211" y="3768"/>
                  </a:lnTo>
                  <a:lnTo>
                    <a:pt x="2212" y="3778"/>
                  </a:lnTo>
                  <a:lnTo>
                    <a:pt x="2208" y="3780"/>
                  </a:lnTo>
                  <a:lnTo>
                    <a:pt x="2198" y="3764"/>
                  </a:lnTo>
                  <a:lnTo>
                    <a:pt x="2198" y="3762"/>
                  </a:lnTo>
                  <a:lnTo>
                    <a:pt x="2198" y="3757"/>
                  </a:lnTo>
                  <a:lnTo>
                    <a:pt x="2198" y="3754"/>
                  </a:lnTo>
                  <a:lnTo>
                    <a:pt x="2197" y="3754"/>
                  </a:lnTo>
                  <a:lnTo>
                    <a:pt x="2195" y="3755"/>
                  </a:lnTo>
                  <a:lnTo>
                    <a:pt x="2194" y="3755"/>
                  </a:lnTo>
                  <a:lnTo>
                    <a:pt x="2191" y="3754"/>
                  </a:lnTo>
                  <a:lnTo>
                    <a:pt x="2187" y="3752"/>
                  </a:lnTo>
                  <a:lnTo>
                    <a:pt x="2184" y="3751"/>
                  </a:lnTo>
                  <a:lnTo>
                    <a:pt x="2183" y="3747"/>
                  </a:lnTo>
                  <a:lnTo>
                    <a:pt x="2180" y="3737"/>
                  </a:lnTo>
                  <a:lnTo>
                    <a:pt x="2177" y="3733"/>
                  </a:lnTo>
                  <a:lnTo>
                    <a:pt x="2173" y="3730"/>
                  </a:lnTo>
                  <a:lnTo>
                    <a:pt x="2163" y="3733"/>
                  </a:lnTo>
                  <a:lnTo>
                    <a:pt x="2157" y="3733"/>
                  </a:lnTo>
                  <a:lnTo>
                    <a:pt x="2155" y="3730"/>
                  </a:lnTo>
                  <a:lnTo>
                    <a:pt x="2149" y="3720"/>
                  </a:lnTo>
                  <a:lnTo>
                    <a:pt x="2145" y="3716"/>
                  </a:lnTo>
                  <a:lnTo>
                    <a:pt x="2128" y="3708"/>
                  </a:lnTo>
                  <a:lnTo>
                    <a:pt x="2120" y="3706"/>
                  </a:lnTo>
                  <a:lnTo>
                    <a:pt x="2113" y="3708"/>
                  </a:lnTo>
                  <a:lnTo>
                    <a:pt x="2084" y="3733"/>
                  </a:lnTo>
                  <a:lnTo>
                    <a:pt x="2079" y="3743"/>
                  </a:lnTo>
                  <a:lnTo>
                    <a:pt x="2075" y="3755"/>
                  </a:lnTo>
                  <a:lnTo>
                    <a:pt x="2073" y="3758"/>
                  </a:lnTo>
                  <a:lnTo>
                    <a:pt x="2073" y="3768"/>
                  </a:lnTo>
                  <a:lnTo>
                    <a:pt x="2072" y="3772"/>
                  </a:lnTo>
                  <a:lnTo>
                    <a:pt x="2070" y="3775"/>
                  </a:lnTo>
                  <a:lnTo>
                    <a:pt x="2068" y="3778"/>
                  </a:lnTo>
                  <a:lnTo>
                    <a:pt x="2068" y="3780"/>
                  </a:lnTo>
                  <a:lnTo>
                    <a:pt x="2066" y="3790"/>
                  </a:lnTo>
                  <a:lnTo>
                    <a:pt x="2068" y="3794"/>
                  </a:lnTo>
                  <a:lnTo>
                    <a:pt x="2070" y="3796"/>
                  </a:lnTo>
                  <a:lnTo>
                    <a:pt x="2080" y="3792"/>
                  </a:lnTo>
                  <a:lnTo>
                    <a:pt x="2087" y="3790"/>
                  </a:lnTo>
                  <a:lnTo>
                    <a:pt x="2091" y="3796"/>
                  </a:lnTo>
                  <a:lnTo>
                    <a:pt x="2090" y="3811"/>
                  </a:lnTo>
                  <a:lnTo>
                    <a:pt x="2093" y="3820"/>
                  </a:lnTo>
                  <a:lnTo>
                    <a:pt x="2089" y="3818"/>
                  </a:lnTo>
                  <a:lnTo>
                    <a:pt x="2084" y="3814"/>
                  </a:lnTo>
                  <a:lnTo>
                    <a:pt x="2082" y="3808"/>
                  </a:lnTo>
                  <a:lnTo>
                    <a:pt x="2079" y="3807"/>
                  </a:lnTo>
                  <a:lnTo>
                    <a:pt x="2075" y="3808"/>
                  </a:lnTo>
                  <a:lnTo>
                    <a:pt x="2072" y="3811"/>
                  </a:lnTo>
                  <a:lnTo>
                    <a:pt x="2068" y="3820"/>
                  </a:lnTo>
                  <a:lnTo>
                    <a:pt x="2055" y="3834"/>
                  </a:lnTo>
                  <a:lnTo>
                    <a:pt x="2052" y="3842"/>
                  </a:lnTo>
                  <a:lnTo>
                    <a:pt x="2056" y="3855"/>
                  </a:lnTo>
                  <a:lnTo>
                    <a:pt x="2059" y="3859"/>
                  </a:lnTo>
                  <a:lnTo>
                    <a:pt x="2069" y="3866"/>
                  </a:lnTo>
                  <a:lnTo>
                    <a:pt x="2076" y="3870"/>
                  </a:lnTo>
                  <a:lnTo>
                    <a:pt x="2077" y="3876"/>
                  </a:lnTo>
                  <a:lnTo>
                    <a:pt x="2077" y="3883"/>
                  </a:lnTo>
                  <a:lnTo>
                    <a:pt x="2079" y="3888"/>
                  </a:lnTo>
                  <a:lnTo>
                    <a:pt x="2082" y="3897"/>
                  </a:lnTo>
                  <a:lnTo>
                    <a:pt x="2084" y="3900"/>
                  </a:lnTo>
                  <a:lnTo>
                    <a:pt x="2089" y="3901"/>
                  </a:lnTo>
                  <a:lnTo>
                    <a:pt x="2098" y="3902"/>
                  </a:lnTo>
                  <a:lnTo>
                    <a:pt x="2104" y="3904"/>
                  </a:lnTo>
                  <a:lnTo>
                    <a:pt x="2108" y="3908"/>
                  </a:lnTo>
                  <a:lnTo>
                    <a:pt x="2111" y="3915"/>
                  </a:lnTo>
                  <a:lnTo>
                    <a:pt x="2108" y="3918"/>
                  </a:lnTo>
                  <a:lnTo>
                    <a:pt x="2104" y="3919"/>
                  </a:lnTo>
                  <a:lnTo>
                    <a:pt x="2100" y="3921"/>
                  </a:lnTo>
                  <a:lnTo>
                    <a:pt x="2091" y="3911"/>
                  </a:lnTo>
                  <a:lnTo>
                    <a:pt x="2087" y="3911"/>
                  </a:lnTo>
                  <a:lnTo>
                    <a:pt x="2077" y="3915"/>
                  </a:lnTo>
                  <a:lnTo>
                    <a:pt x="2066" y="3905"/>
                  </a:lnTo>
                  <a:lnTo>
                    <a:pt x="2065" y="3907"/>
                  </a:lnTo>
                  <a:lnTo>
                    <a:pt x="2065" y="3900"/>
                  </a:lnTo>
                  <a:lnTo>
                    <a:pt x="2068" y="3893"/>
                  </a:lnTo>
                  <a:lnTo>
                    <a:pt x="2070" y="3888"/>
                  </a:lnTo>
                  <a:lnTo>
                    <a:pt x="2072" y="3884"/>
                  </a:lnTo>
                  <a:lnTo>
                    <a:pt x="2062" y="3884"/>
                  </a:lnTo>
                  <a:lnTo>
                    <a:pt x="2059" y="3883"/>
                  </a:lnTo>
                  <a:lnTo>
                    <a:pt x="2059" y="3876"/>
                  </a:lnTo>
                  <a:lnTo>
                    <a:pt x="2059" y="3872"/>
                  </a:lnTo>
                  <a:lnTo>
                    <a:pt x="2058" y="3867"/>
                  </a:lnTo>
                  <a:lnTo>
                    <a:pt x="2056" y="3863"/>
                  </a:lnTo>
                  <a:lnTo>
                    <a:pt x="2051" y="3858"/>
                  </a:lnTo>
                  <a:lnTo>
                    <a:pt x="2044" y="3855"/>
                  </a:lnTo>
                  <a:lnTo>
                    <a:pt x="2035" y="3855"/>
                  </a:lnTo>
                  <a:lnTo>
                    <a:pt x="2031" y="3860"/>
                  </a:lnTo>
                  <a:lnTo>
                    <a:pt x="2028" y="3866"/>
                  </a:lnTo>
                  <a:lnTo>
                    <a:pt x="2024" y="3869"/>
                  </a:lnTo>
                  <a:lnTo>
                    <a:pt x="2021" y="3872"/>
                  </a:lnTo>
                  <a:lnTo>
                    <a:pt x="2019" y="3876"/>
                  </a:lnTo>
                  <a:lnTo>
                    <a:pt x="2014" y="3887"/>
                  </a:lnTo>
                  <a:lnTo>
                    <a:pt x="2010" y="3894"/>
                  </a:lnTo>
                  <a:lnTo>
                    <a:pt x="2002" y="3905"/>
                  </a:lnTo>
                  <a:lnTo>
                    <a:pt x="1998" y="3915"/>
                  </a:lnTo>
                  <a:lnTo>
                    <a:pt x="2000" y="3921"/>
                  </a:lnTo>
                  <a:lnTo>
                    <a:pt x="2000" y="3928"/>
                  </a:lnTo>
                  <a:lnTo>
                    <a:pt x="2000" y="3933"/>
                  </a:lnTo>
                  <a:lnTo>
                    <a:pt x="1999" y="3936"/>
                  </a:lnTo>
                  <a:lnTo>
                    <a:pt x="2003" y="3943"/>
                  </a:lnTo>
                  <a:lnTo>
                    <a:pt x="2006" y="3943"/>
                  </a:lnTo>
                  <a:lnTo>
                    <a:pt x="2010" y="3942"/>
                  </a:lnTo>
                  <a:lnTo>
                    <a:pt x="2016" y="3940"/>
                  </a:lnTo>
                  <a:lnTo>
                    <a:pt x="2012" y="3956"/>
                  </a:lnTo>
                  <a:lnTo>
                    <a:pt x="2010" y="3968"/>
                  </a:lnTo>
                  <a:lnTo>
                    <a:pt x="2012" y="3980"/>
                  </a:lnTo>
                  <a:lnTo>
                    <a:pt x="2021" y="3984"/>
                  </a:lnTo>
                  <a:lnTo>
                    <a:pt x="2028" y="3978"/>
                  </a:lnTo>
                  <a:lnTo>
                    <a:pt x="2040" y="3956"/>
                  </a:lnTo>
                  <a:lnTo>
                    <a:pt x="2045" y="3949"/>
                  </a:lnTo>
                  <a:lnTo>
                    <a:pt x="2044" y="3963"/>
                  </a:lnTo>
                  <a:lnTo>
                    <a:pt x="2040" y="3971"/>
                  </a:lnTo>
                  <a:lnTo>
                    <a:pt x="2034" y="3978"/>
                  </a:lnTo>
                  <a:lnTo>
                    <a:pt x="2028" y="3988"/>
                  </a:lnTo>
                  <a:lnTo>
                    <a:pt x="2041" y="3994"/>
                  </a:lnTo>
                  <a:lnTo>
                    <a:pt x="2047" y="3980"/>
                  </a:lnTo>
                  <a:lnTo>
                    <a:pt x="2051" y="3959"/>
                  </a:lnTo>
                  <a:lnTo>
                    <a:pt x="2056" y="3945"/>
                  </a:lnTo>
                  <a:lnTo>
                    <a:pt x="2056" y="3957"/>
                  </a:lnTo>
                  <a:lnTo>
                    <a:pt x="2058" y="3971"/>
                  </a:lnTo>
                  <a:lnTo>
                    <a:pt x="2062" y="3980"/>
                  </a:lnTo>
                  <a:lnTo>
                    <a:pt x="2068" y="3984"/>
                  </a:lnTo>
                  <a:lnTo>
                    <a:pt x="2061" y="3988"/>
                  </a:lnTo>
                  <a:lnTo>
                    <a:pt x="2056" y="3989"/>
                  </a:lnTo>
                  <a:lnTo>
                    <a:pt x="2054" y="3994"/>
                  </a:lnTo>
                  <a:lnTo>
                    <a:pt x="2058" y="4002"/>
                  </a:lnTo>
                  <a:lnTo>
                    <a:pt x="2062" y="4009"/>
                  </a:lnTo>
                  <a:lnTo>
                    <a:pt x="2072" y="4009"/>
                  </a:lnTo>
                  <a:lnTo>
                    <a:pt x="2077" y="4013"/>
                  </a:lnTo>
                  <a:lnTo>
                    <a:pt x="2075" y="4015"/>
                  </a:lnTo>
                  <a:lnTo>
                    <a:pt x="2069" y="4020"/>
                  </a:lnTo>
                  <a:lnTo>
                    <a:pt x="2065" y="4022"/>
                  </a:lnTo>
                  <a:lnTo>
                    <a:pt x="2065" y="4027"/>
                  </a:lnTo>
                  <a:lnTo>
                    <a:pt x="2100" y="4022"/>
                  </a:lnTo>
                  <a:lnTo>
                    <a:pt x="2110" y="4027"/>
                  </a:lnTo>
                  <a:lnTo>
                    <a:pt x="2076" y="4033"/>
                  </a:lnTo>
                  <a:lnTo>
                    <a:pt x="2070" y="4044"/>
                  </a:lnTo>
                  <a:lnTo>
                    <a:pt x="2073" y="4054"/>
                  </a:lnTo>
                  <a:lnTo>
                    <a:pt x="2091" y="4082"/>
                  </a:lnTo>
                  <a:lnTo>
                    <a:pt x="2084" y="4076"/>
                  </a:lnTo>
                  <a:lnTo>
                    <a:pt x="2070" y="4051"/>
                  </a:lnTo>
                  <a:lnTo>
                    <a:pt x="2063" y="4044"/>
                  </a:lnTo>
                  <a:lnTo>
                    <a:pt x="2061" y="4045"/>
                  </a:lnTo>
                  <a:lnTo>
                    <a:pt x="2059" y="4052"/>
                  </a:lnTo>
                  <a:lnTo>
                    <a:pt x="2056" y="4052"/>
                  </a:lnTo>
                  <a:lnTo>
                    <a:pt x="2055" y="4050"/>
                  </a:lnTo>
                  <a:lnTo>
                    <a:pt x="2055" y="4045"/>
                  </a:lnTo>
                  <a:lnTo>
                    <a:pt x="2055" y="4041"/>
                  </a:lnTo>
                  <a:lnTo>
                    <a:pt x="2055" y="4038"/>
                  </a:lnTo>
                  <a:lnTo>
                    <a:pt x="2049" y="4034"/>
                  </a:lnTo>
                  <a:lnTo>
                    <a:pt x="2044" y="4033"/>
                  </a:lnTo>
                  <a:lnTo>
                    <a:pt x="2031" y="4034"/>
                  </a:lnTo>
                  <a:lnTo>
                    <a:pt x="2034" y="4044"/>
                  </a:lnTo>
                  <a:lnTo>
                    <a:pt x="2041" y="4054"/>
                  </a:lnTo>
                  <a:lnTo>
                    <a:pt x="2044" y="4061"/>
                  </a:lnTo>
                  <a:lnTo>
                    <a:pt x="2045" y="4069"/>
                  </a:lnTo>
                  <a:lnTo>
                    <a:pt x="2047" y="4081"/>
                  </a:lnTo>
                  <a:lnTo>
                    <a:pt x="2049" y="4086"/>
                  </a:lnTo>
                  <a:lnTo>
                    <a:pt x="2059" y="4090"/>
                  </a:lnTo>
                  <a:lnTo>
                    <a:pt x="2069" y="4090"/>
                  </a:lnTo>
                  <a:lnTo>
                    <a:pt x="2079" y="4092"/>
                  </a:lnTo>
                  <a:lnTo>
                    <a:pt x="2087" y="4107"/>
                  </a:lnTo>
                  <a:lnTo>
                    <a:pt x="2082" y="4111"/>
                  </a:lnTo>
                  <a:lnTo>
                    <a:pt x="2077" y="4110"/>
                  </a:lnTo>
                  <a:lnTo>
                    <a:pt x="2073" y="4104"/>
                  </a:lnTo>
                  <a:lnTo>
                    <a:pt x="2069" y="4096"/>
                  </a:lnTo>
                  <a:lnTo>
                    <a:pt x="2063" y="4092"/>
                  </a:lnTo>
                  <a:lnTo>
                    <a:pt x="2041" y="4090"/>
                  </a:lnTo>
                  <a:lnTo>
                    <a:pt x="2041" y="4089"/>
                  </a:lnTo>
                  <a:lnTo>
                    <a:pt x="2040" y="4086"/>
                  </a:lnTo>
                  <a:lnTo>
                    <a:pt x="2038" y="4083"/>
                  </a:lnTo>
                  <a:lnTo>
                    <a:pt x="2037" y="4082"/>
                  </a:lnTo>
                  <a:lnTo>
                    <a:pt x="2035" y="4083"/>
                  </a:lnTo>
                  <a:lnTo>
                    <a:pt x="2020" y="4099"/>
                  </a:lnTo>
                  <a:lnTo>
                    <a:pt x="2016" y="4104"/>
                  </a:lnTo>
                  <a:lnTo>
                    <a:pt x="2014" y="4111"/>
                  </a:lnTo>
                  <a:lnTo>
                    <a:pt x="2027" y="4103"/>
                  </a:lnTo>
                  <a:lnTo>
                    <a:pt x="2031" y="4103"/>
                  </a:lnTo>
                  <a:lnTo>
                    <a:pt x="2024" y="4117"/>
                  </a:lnTo>
                  <a:lnTo>
                    <a:pt x="2016" y="4121"/>
                  </a:lnTo>
                  <a:lnTo>
                    <a:pt x="2006" y="4120"/>
                  </a:lnTo>
                  <a:lnTo>
                    <a:pt x="1996" y="4124"/>
                  </a:lnTo>
                  <a:lnTo>
                    <a:pt x="1993" y="4130"/>
                  </a:lnTo>
                  <a:lnTo>
                    <a:pt x="1988" y="4141"/>
                  </a:lnTo>
                  <a:lnTo>
                    <a:pt x="1985" y="4146"/>
                  </a:lnTo>
                  <a:lnTo>
                    <a:pt x="1974" y="4160"/>
                  </a:lnTo>
                  <a:lnTo>
                    <a:pt x="1971" y="4167"/>
                  </a:lnTo>
                  <a:lnTo>
                    <a:pt x="1979" y="4167"/>
                  </a:lnTo>
                  <a:lnTo>
                    <a:pt x="1985" y="4160"/>
                  </a:lnTo>
                  <a:lnTo>
                    <a:pt x="1991" y="4151"/>
                  </a:lnTo>
                  <a:lnTo>
                    <a:pt x="1998" y="4146"/>
                  </a:lnTo>
                  <a:lnTo>
                    <a:pt x="2020" y="4142"/>
                  </a:lnTo>
                  <a:lnTo>
                    <a:pt x="2028" y="4146"/>
                  </a:lnTo>
                  <a:lnTo>
                    <a:pt x="2027" y="4148"/>
                  </a:lnTo>
                  <a:lnTo>
                    <a:pt x="2026" y="4155"/>
                  </a:lnTo>
                  <a:lnTo>
                    <a:pt x="2030" y="4153"/>
                  </a:lnTo>
                  <a:lnTo>
                    <a:pt x="2038" y="4148"/>
                  </a:lnTo>
                  <a:lnTo>
                    <a:pt x="2041" y="4146"/>
                  </a:lnTo>
                  <a:lnTo>
                    <a:pt x="2059" y="4151"/>
                  </a:lnTo>
                  <a:lnTo>
                    <a:pt x="2084" y="4149"/>
                  </a:lnTo>
                  <a:lnTo>
                    <a:pt x="2091" y="4155"/>
                  </a:lnTo>
                  <a:lnTo>
                    <a:pt x="2083" y="4158"/>
                  </a:lnTo>
                  <a:lnTo>
                    <a:pt x="2042" y="4156"/>
                  </a:lnTo>
                  <a:lnTo>
                    <a:pt x="2040" y="4163"/>
                  </a:lnTo>
                  <a:lnTo>
                    <a:pt x="2031" y="4163"/>
                  </a:lnTo>
                  <a:lnTo>
                    <a:pt x="2019" y="4159"/>
                  </a:lnTo>
                  <a:lnTo>
                    <a:pt x="2013" y="4159"/>
                  </a:lnTo>
                  <a:lnTo>
                    <a:pt x="2009" y="4162"/>
                  </a:lnTo>
                  <a:lnTo>
                    <a:pt x="1999" y="4172"/>
                  </a:lnTo>
                  <a:lnTo>
                    <a:pt x="1999" y="4176"/>
                  </a:lnTo>
                  <a:lnTo>
                    <a:pt x="2006" y="4174"/>
                  </a:lnTo>
                  <a:lnTo>
                    <a:pt x="2016" y="4169"/>
                  </a:lnTo>
                  <a:lnTo>
                    <a:pt x="2021" y="4172"/>
                  </a:lnTo>
                  <a:lnTo>
                    <a:pt x="2021" y="4173"/>
                  </a:lnTo>
                  <a:lnTo>
                    <a:pt x="2021" y="4177"/>
                  </a:lnTo>
                  <a:lnTo>
                    <a:pt x="2021" y="4179"/>
                  </a:lnTo>
                  <a:lnTo>
                    <a:pt x="2024" y="4184"/>
                  </a:lnTo>
                  <a:lnTo>
                    <a:pt x="2027" y="4186"/>
                  </a:lnTo>
                  <a:lnTo>
                    <a:pt x="2034" y="4189"/>
                  </a:lnTo>
                  <a:lnTo>
                    <a:pt x="2037" y="4187"/>
                  </a:lnTo>
                  <a:lnTo>
                    <a:pt x="2030" y="4198"/>
                  </a:lnTo>
                  <a:lnTo>
                    <a:pt x="2006" y="4203"/>
                  </a:lnTo>
                  <a:lnTo>
                    <a:pt x="2003" y="4218"/>
                  </a:lnTo>
                  <a:lnTo>
                    <a:pt x="2009" y="4224"/>
                  </a:lnTo>
                  <a:lnTo>
                    <a:pt x="2019" y="4225"/>
                  </a:lnTo>
                  <a:lnTo>
                    <a:pt x="2038" y="4222"/>
                  </a:lnTo>
                  <a:lnTo>
                    <a:pt x="2041" y="4219"/>
                  </a:lnTo>
                  <a:lnTo>
                    <a:pt x="2048" y="4211"/>
                  </a:lnTo>
                  <a:lnTo>
                    <a:pt x="2051" y="4210"/>
                  </a:lnTo>
                  <a:lnTo>
                    <a:pt x="2055" y="4208"/>
                  </a:lnTo>
                  <a:lnTo>
                    <a:pt x="2080" y="4190"/>
                  </a:lnTo>
                  <a:lnTo>
                    <a:pt x="2121" y="4142"/>
                  </a:lnTo>
                  <a:lnTo>
                    <a:pt x="2127" y="4132"/>
                  </a:lnTo>
                  <a:lnTo>
                    <a:pt x="2129" y="4128"/>
                  </a:lnTo>
                  <a:lnTo>
                    <a:pt x="2139" y="4118"/>
                  </a:lnTo>
                  <a:lnTo>
                    <a:pt x="2149" y="4106"/>
                  </a:lnTo>
                  <a:lnTo>
                    <a:pt x="2152" y="4109"/>
                  </a:lnTo>
                  <a:lnTo>
                    <a:pt x="2149" y="4118"/>
                  </a:lnTo>
                  <a:lnTo>
                    <a:pt x="2125" y="4155"/>
                  </a:lnTo>
                  <a:lnTo>
                    <a:pt x="2120" y="4159"/>
                  </a:lnTo>
                  <a:lnTo>
                    <a:pt x="2117" y="4162"/>
                  </a:lnTo>
                  <a:lnTo>
                    <a:pt x="2115" y="4169"/>
                  </a:lnTo>
                  <a:lnTo>
                    <a:pt x="2114" y="4176"/>
                  </a:lnTo>
                  <a:lnTo>
                    <a:pt x="2113" y="4179"/>
                  </a:lnTo>
                  <a:lnTo>
                    <a:pt x="2108" y="4180"/>
                  </a:lnTo>
                  <a:lnTo>
                    <a:pt x="2093" y="4197"/>
                  </a:lnTo>
                  <a:lnTo>
                    <a:pt x="2083" y="4214"/>
                  </a:lnTo>
                  <a:lnTo>
                    <a:pt x="2077" y="4217"/>
                  </a:lnTo>
                  <a:lnTo>
                    <a:pt x="2073" y="4217"/>
                  </a:lnTo>
                  <a:lnTo>
                    <a:pt x="2068" y="4219"/>
                  </a:lnTo>
                  <a:lnTo>
                    <a:pt x="2063" y="4226"/>
                  </a:lnTo>
                  <a:lnTo>
                    <a:pt x="2066" y="4226"/>
                  </a:lnTo>
                  <a:lnTo>
                    <a:pt x="2068" y="4226"/>
                  </a:lnTo>
                  <a:lnTo>
                    <a:pt x="2072" y="4231"/>
                  </a:lnTo>
                  <a:lnTo>
                    <a:pt x="2065" y="4233"/>
                  </a:lnTo>
                  <a:lnTo>
                    <a:pt x="2040" y="4236"/>
                  </a:lnTo>
                  <a:lnTo>
                    <a:pt x="2034" y="4242"/>
                  </a:lnTo>
                  <a:lnTo>
                    <a:pt x="2030" y="4256"/>
                  </a:lnTo>
                  <a:lnTo>
                    <a:pt x="2021" y="4259"/>
                  </a:lnTo>
                  <a:lnTo>
                    <a:pt x="2003" y="4256"/>
                  </a:lnTo>
                  <a:lnTo>
                    <a:pt x="1995" y="4260"/>
                  </a:lnTo>
                  <a:lnTo>
                    <a:pt x="1981" y="4274"/>
                  </a:lnTo>
                  <a:lnTo>
                    <a:pt x="1957" y="4280"/>
                  </a:lnTo>
                  <a:lnTo>
                    <a:pt x="1956" y="4282"/>
                  </a:lnTo>
                  <a:lnTo>
                    <a:pt x="1956" y="4289"/>
                  </a:lnTo>
                  <a:lnTo>
                    <a:pt x="1957" y="4295"/>
                  </a:lnTo>
                  <a:lnTo>
                    <a:pt x="1960" y="4299"/>
                  </a:lnTo>
                  <a:lnTo>
                    <a:pt x="1963" y="4302"/>
                  </a:lnTo>
                  <a:lnTo>
                    <a:pt x="1961" y="4308"/>
                  </a:lnTo>
                  <a:lnTo>
                    <a:pt x="1960" y="4312"/>
                  </a:lnTo>
                  <a:lnTo>
                    <a:pt x="1960" y="4312"/>
                  </a:lnTo>
                  <a:lnTo>
                    <a:pt x="1958" y="4315"/>
                  </a:lnTo>
                  <a:lnTo>
                    <a:pt x="1956" y="4315"/>
                  </a:lnTo>
                  <a:lnTo>
                    <a:pt x="1953" y="4312"/>
                  </a:lnTo>
                  <a:lnTo>
                    <a:pt x="1953" y="4309"/>
                  </a:lnTo>
                  <a:lnTo>
                    <a:pt x="1953" y="4305"/>
                  </a:lnTo>
                  <a:lnTo>
                    <a:pt x="1953" y="4303"/>
                  </a:lnTo>
                  <a:lnTo>
                    <a:pt x="1953" y="4302"/>
                  </a:lnTo>
                  <a:lnTo>
                    <a:pt x="1950" y="4294"/>
                  </a:lnTo>
                  <a:lnTo>
                    <a:pt x="1947" y="4287"/>
                  </a:lnTo>
                  <a:lnTo>
                    <a:pt x="1943" y="4282"/>
                  </a:lnTo>
                  <a:lnTo>
                    <a:pt x="1937" y="4281"/>
                  </a:lnTo>
                  <a:lnTo>
                    <a:pt x="1935" y="4282"/>
                  </a:lnTo>
                  <a:lnTo>
                    <a:pt x="1930" y="4285"/>
                  </a:lnTo>
                  <a:lnTo>
                    <a:pt x="1928" y="4287"/>
                  </a:lnTo>
                  <a:lnTo>
                    <a:pt x="1923" y="4282"/>
                  </a:lnTo>
                  <a:lnTo>
                    <a:pt x="1923" y="4280"/>
                  </a:lnTo>
                  <a:lnTo>
                    <a:pt x="1923" y="4274"/>
                  </a:lnTo>
                  <a:lnTo>
                    <a:pt x="1922" y="4271"/>
                  </a:lnTo>
                  <a:lnTo>
                    <a:pt x="1919" y="4275"/>
                  </a:lnTo>
                  <a:lnTo>
                    <a:pt x="1918" y="4280"/>
                  </a:lnTo>
                  <a:lnTo>
                    <a:pt x="1915" y="4288"/>
                  </a:lnTo>
                  <a:lnTo>
                    <a:pt x="1914" y="4292"/>
                  </a:lnTo>
                  <a:lnTo>
                    <a:pt x="1911" y="4292"/>
                  </a:lnTo>
                  <a:lnTo>
                    <a:pt x="1909" y="4289"/>
                  </a:lnTo>
                  <a:lnTo>
                    <a:pt x="1909" y="4282"/>
                  </a:lnTo>
                  <a:lnTo>
                    <a:pt x="1911" y="4277"/>
                  </a:lnTo>
                  <a:lnTo>
                    <a:pt x="1902" y="4268"/>
                  </a:lnTo>
                  <a:lnTo>
                    <a:pt x="1893" y="4273"/>
                  </a:lnTo>
                  <a:lnTo>
                    <a:pt x="1883" y="4281"/>
                  </a:lnTo>
                  <a:lnTo>
                    <a:pt x="1874" y="4285"/>
                  </a:lnTo>
                  <a:lnTo>
                    <a:pt x="1859" y="4299"/>
                  </a:lnTo>
                  <a:lnTo>
                    <a:pt x="1856" y="4306"/>
                  </a:lnTo>
                  <a:lnTo>
                    <a:pt x="1856" y="4312"/>
                  </a:lnTo>
                  <a:lnTo>
                    <a:pt x="1860" y="4316"/>
                  </a:lnTo>
                  <a:lnTo>
                    <a:pt x="1865" y="4319"/>
                  </a:lnTo>
                  <a:lnTo>
                    <a:pt x="1860" y="4323"/>
                  </a:lnTo>
                  <a:lnTo>
                    <a:pt x="1849" y="4326"/>
                  </a:lnTo>
                  <a:lnTo>
                    <a:pt x="1846" y="4329"/>
                  </a:lnTo>
                  <a:lnTo>
                    <a:pt x="1832" y="4337"/>
                  </a:lnTo>
                  <a:lnTo>
                    <a:pt x="1820" y="4340"/>
                  </a:lnTo>
                  <a:lnTo>
                    <a:pt x="1817" y="4337"/>
                  </a:lnTo>
                  <a:lnTo>
                    <a:pt x="1814" y="4334"/>
                  </a:lnTo>
                  <a:lnTo>
                    <a:pt x="1811" y="4332"/>
                  </a:lnTo>
                  <a:lnTo>
                    <a:pt x="1808" y="4336"/>
                  </a:lnTo>
                  <a:lnTo>
                    <a:pt x="1810" y="4337"/>
                  </a:lnTo>
                  <a:lnTo>
                    <a:pt x="1811" y="4343"/>
                  </a:lnTo>
                  <a:lnTo>
                    <a:pt x="1813" y="4344"/>
                  </a:lnTo>
                  <a:lnTo>
                    <a:pt x="1808" y="4346"/>
                  </a:lnTo>
                  <a:lnTo>
                    <a:pt x="1799" y="4340"/>
                  </a:lnTo>
                  <a:lnTo>
                    <a:pt x="1793" y="4340"/>
                  </a:lnTo>
                  <a:lnTo>
                    <a:pt x="1776" y="4347"/>
                  </a:lnTo>
                  <a:lnTo>
                    <a:pt x="1772" y="4353"/>
                  </a:lnTo>
                  <a:lnTo>
                    <a:pt x="1783" y="4367"/>
                  </a:lnTo>
                  <a:lnTo>
                    <a:pt x="1786" y="4369"/>
                  </a:lnTo>
                  <a:lnTo>
                    <a:pt x="1790" y="4368"/>
                  </a:lnTo>
                  <a:lnTo>
                    <a:pt x="1797" y="4358"/>
                  </a:lnTo>
                  <a:lnTo>
                    <a:pt x="1803" y="4357"/>
                  </a:lnTo>
                  <a:lnTo>
                    <a:pt x="1803" y="4361"/>
                  </a:lnTo>
                  <a:lnTo>
                    <a:pt x="1797" y="4368"/>
                  </a:lnTo>
                  <a:lnTo>
                    <a:pt x="1792" y="4372"/>
                  </a:lnTo>
                  <a:lnTo>
                    <a:pt x="1786" y="4375"/>
                  </a:lnTo>
                  <a:lnTo>
                    <a:pt x="1780" y="4374"/>
                  </a:lnTo>
                  <a:lnTo>
                    <a:pt x="1765" y="4358"/>
                  </a:lnTo>
                  <a:lnTo>
                    <a:pt x="1758" y="4357"/>
                  </a:lnTo>
                  <a:lnTo>
                    <a:pt x="1752" y="4358"/>
                  </a:lnTo>
                  <a:lnTo>
                    <a:pt x="1717" y="4390"/>
                  </a:lnTo>
                  <a:lnTo>
                    <a:pt x="1712" y="4399"/>
                  </a:lnTo>
                  <a:lnTo>
                    <a:pt x="1804" y="4378"/>
                  </a:lnTo>
                  <a:lnTo>
                    <a:pt x="1823" y="4365"/>
                  </a:lnTo>
                  <a:lnTo>
                    <a:pt x="1830" y="4365"/>
                  </a:lnTo>
                  <a:lnTo>
                    <a:pt x="1821" y="4376"/>
                  </a:lnTo>
                  <a:lnTo>
                    <a:pt x="1783" y="4395"/>
                  </a:lnTo>
                  <a:lnTo>
                    <a:pt x="1722" y="4406"/>
                  </a:lnTo>
                  <a:lnTo>
                    <a:pt x="1713" y="4410"/>
                  </a:lnTo>
                  <a:lnTo>
                    <a:pt x="1708" y="4420"/>
                  </a:lnTo>
                  <a:lnTo>
                    <a:pt x="1715" y="4423"/>
                  </a:lnTo>
                  <a:lnTo>
                    <a:pt x="1727" y="4420"/>
                  </a:lnTo>
                  <a:lnTo>
                    <a:pt x="1738" y="4430"/>
                  </a:lnTo>
                  <a:lnTo>
                    <a:pt x="1759" y="4424"/>
                  </a:lnTo>
                  <a:lnTo>
                    <a:pt x="1758" y="4428"/>
                  </a:lnTo>
                  <a:lnTo>
                    <a:pt x="1741" y="4451"/>
                  </a:lnTo>
                  <a:lnTo>
                    <a:pt x="1740" y="4454"/>
                  </a:lnTo>
                  <a:lnTo>
                    <a:pt x="1736" y="4455"/>
                  </a:lnTo>
                  <a:lnTo>
                    <a:pt x="1729" y="4461"/>
                  </a:lnTo>
                  <a:lnTo>
                    <a:pt x="1713" y="4466"/>
                  </a:lnTo>
                  <a:lnTo>
                    <a:pt x="1710" y="4469"/>
                  </a:lnTo>
                  <a:lnTo>
                    <a:pt x="1716" y="4473"/>
                  </a:lnTo>
                  <a:lnTo>
                    <a:pt x="1747" y="4462"/>
                  </a:lnTo>
                  <a:lnTo>
                    <a:pt x="1752" y="4458"/>
                  </a:lnTo>
                  <a:lnTo>
                    <a:pt x="1759" y="4451"/>
                  </a:lnTo>
                  <a:lnTo>
                    <a:pt x="1764" y="4442"/>
                  </a:lnTo>
                  <a:lnTo>
                    <a:pt x="1769" y="4432"/>
                  </a:lnTo>
                  <a:lnTo>
                    <a:pt x="1772" y="4427"/>
                  </a:lnTo>
                  <a:lnTo>
                    <a:pt x="1776" y="4424"/>
                  </a:lnTo>
                  <a:lnTo>
                    <a:pt x="1783" y="4424"/>
                  </a:lnTo>
                  <a:lnTo>
                    <a:pt x="1790" y="4421"/>
                  </a:lnTo>
                  <a:lnTo>
                    <a:pt x="1810" y="4407"/>
                  </a:lnTo>
                  <a:lnTo>
                    <a:pt x="1810" y="4403"/>
                  </a:lnTo>
                  <a:lnTo>
                    <a:pt x="1806" y="4396"/>
                  </a:lnTo>
                  <a:lnTo>
                    <a:pt x="1808" y="4390"/>
                  </a:lnTo>
                  <a:lnTo>
                    <a:pt x="1839" y="4378"/>
                  </a:lnTo>
                  <a:lnTo>
                    <a:pt x="1884" y="4341"/>
                  </a:lnTo>
                  <a:lnTo>
                    <a:pt x="1902" y="4340"/>
                  </a:lnTo>
                  <a:lnTo>
                    <a:pt x="1907" y="4339"/>
                  </a:lnTo>
                  <a:lnTo>
                    <a:pt x="1916" y="4330"/>
                  </a:lnTo>
                  <a:lnTo>
                    <a:pt x="1921" y="4327"/>
                  </a:lnTo>
                  <a:lnTo>
                    <a:pt x="1944" y="4330"/>
                  </a:lnTo>
                  <a:lnTo>
                    <a:pt x="1956" y="4336"/>
                  </a:lnTo>
                  <a:lnTo>
                    <a:pt x="1965" y="4348"/>
                  </a:lnTo>
                  <a:lnTo>
                    <a:pt x="1923" y="4336"/>
                  </a:lnTo>
                  <a:lnTo>
                    <a:pt x="1921" y="4337"/>
                  </a:lnTo>
                  <a:lnTo>
                    <a:pt x="1912" y="4346"/>
                  </a:lnTo>
                  <a:lnTo>
                    <a:pt x="1909" y="4350"/>
                  </a:lnTo>
                  <a:lnTo>
                    <a:pt x="1905" y="4354"/>
                  </a:lnTo>
                  <a:lnTo>
                    <a:pt x="1886" y="4357"/>
                  </a:lnTo>
                  <a:lnTo>
                    <a:pt x="1859" y="4375"/>
                  </a:lnTo>
                  <a:lnTo>
                    <a:pt x="1846" y="4379"/>
                  </a:lnTo>
                  <a:lnTo>
                    <a:pt x="1842" y="4382"/>
                  </a:lnTo>
                  <a:lnTo>
                    <a:pt x="1837" y="4386"/>
                  </a:lnTo>
                  <a:lnTo>
                    <a:pt x="1832" y="4397"/>
                  </a:lnTo>
                  <a:lnTo>
                    <a:pt x="1817" y="4407"/>
                  </a:lnTo>
                  <a:lnTo>
                    <a:pt x="1825" y="4410"/>
                  </a:lnTo>
                  <a:lnTo>
                    <a:pt x="1835" y="4409"/>
                  </a:lnTo>
                  <a:lnTo>
                    <a:pt x="1852" y="4399"/>
                  </a:lnTo>
                  <a:lnTo>
                    <a:pt x="1851" y="4403"/>
                  </a:lnTo>
                  <a:lnTo>
                    <a:pt x="1852" y="4406"/>
                  </a:lnTo>
                  <a:lnTo>
                    <a:pt x="1852" y="4409"/>
                  </a:lnTo>
                  <a:lnTo>
                    <a:pt x="1852" y="4411"/>
                  </a:lnTo>
                  <a:lnTo>
                    <a:pt x="1824" y="4414"/>
                  </a:lnTo>
                  <a:lnTo>
                    <a:pt x="1815" y="4420"/>
                  </a:lnTo>
                  <a:lnTo>
                    <a:pt x="1823" y="4421"/>
                  </a:lnTo>
                  <a:lnTo>
                    <a:pt x="1834" y="4427"/>
                  </a:lnTo>
                  <a:lnTo>
                    <a:pt x="1842" y="4428"/>
                  </a:lnTo>
                  <a:lnTo>
                    <a:pt x="1839" y="4432"/>
                  </a:lnTo>
                  <a:lnTo>
                    <a:pt x="1866" y="4432"/>
                  </a:lnTo>
                  <a:lnTo>
                    <a:pt x="1866" y="4437"/>
                  </a:lnTo>
                  <a:lnTo>
                    <a:pt x="1862" y="4437"/>
                  </a:lnTo>
                  <a:lnTo>
                    <a:pt x="1853" y="4444"/>
                  </a:lnTo>
                  <a:lnTo>
                    <a:pt x="1792" y="4454"/>
                  </a:lnTo>
                  <a:lnTo>
                    <a:pt x="1796" y="4455"/>
                  </a:lnTo>
                  <a:lnTo>
                    <a:pt x="1800" y="4456"/>
                  </a:lnTo>
                  <a:lnTo>
                    <a:pt x="1803" y="4459"/>
                  </a:lnTo>
                  <a:lnTo>
                    <a:pt x="1803" y="4465"/>
                  </a:lnTo>
                  <a:lnTo>
                    <a:pt x="1806" y="4469"/>
                  </a:lnTo>
                  <a:lnTo>
                    <a:pt x="1808" y="4469"/>
                  </a:lnTo>
                  <a:lnTo>
                    <a:pt x="1800" y="4472"/>
                  </a:lnTo>
                  <a:lnTo>
                    <a:pt x="1793" y="4469"/>
                  </a:lnTo>
                  <a:lnTo>
                    <a:pt x="1786" y="4468"/>
                  </a:lnTo>
                  <a:lnTo>
                    <a:pt x="1772" y="4482"/>
                  </a:lnTo>
                  <a:lnTo>
                    <a:pt x="1757" y="4486"/>
                  </a:lnTo>
                  <a:lnTo>
                    <a:pt x="1751" y="4490"/>
                  </a:lnTo>
                  <a:lnTo>
                    <a:pt x="1752" y="4490"/>
                  </a:lnTo>
                  <a:lnTo>
                    <a:pt x="1755" y="4493"/>
                  </a:lnTo>
                  <a:lnTo>
                    <a:pt x="1757" y="4494"/>
                  </a:lnTo>
                  <a:lnTo>
                    <a:pt x="1758" y="4497"/>
                  </a:lnTo>
                  <a:lnTo>
                    <a:pt x="1757" y="4503"/>
                  </a:lnTo>
                  <a:lnTo>
                    <a:pt x="1755" y="4503"/>
                  </a:lnTo>
                  <a:lnTo>
                    <a:pt x="1752" y="4501"/>
                  </a:lnTo>
                  <a:lnTo>
                    <a:pt x="1751" y="4503"/>
                  </a:lnTo>
                  <a:lnTo>
                    <a:pt x="1751" y="4511"/>
                  </a:lnTo>
                  <a:lnTo>
                    <a:pt x="1752" y="4517"/>
                  </a:lnTo>
                  <a:lnTo>
                    <a:pt x="1755" y="4521"/>
                  </a:lnTo>
                  <a:lnTo>
                    <a:pt x="1758" y="4524"/>
                  </a:lnTo>
                  <a:lnTo>
                    <a:pt x="1758" y="4528"/>
                  </a:lnTo>
                  <a:lnTo>
                    <a:pt x="1757" y="4532"/>
                  </a:lnTo>
                  <a:lnTo>
                    <a:pt x="1759" y="4535"/>
                  </a:lnTo>
                  <a:lnTo>
                    <a:pt x="1764" y="4538"/>
                  </a:lnTo>
                  <a:lnTo>
                    <a:pt x="1766" y="4542"/>
                  </a:lnTo>
                  <a:lnTo>
                    <a:pt x="1768" y="4547"/>
                  </a:lnTo>
                  <a:lnTo>
                    <a:pt x="1773" y="4557"/>
                  </a:lnTo>
                  <a:lnTo>
                    <a:pt x="1776" y="4563"/>
                  </a:lnTo>
                  <a:lnTo>
                    <a:pt x="1782" y="4571"/>
                  </a:lnTo>
                  <a:lnTo>
                    <a:pt x="1790" y="4574"/>
                  </a:lnTo>
                  <a:lnTo>
                    <a:pt x="1797" y="4570"/>
                  </a:lnTo>
                  <a:lnTo>
                    <a:pt x="1803" y="4556"/>
                  </a:lnTo>
                  <a:lnTo>
                    <a:pt x="1800" y="4557"/>
                  </a:lnTo>
                  <a:lnTo>
                    <a:pt x="1797" y="4557"/>
                  </a:lnTo>
                  <a:lnTo>
                    <a:pt x="1794" y="4556"/>
                  </a:lnTo>
                  <a:lnTo>
                    <a:pt x="1792" y="4553"/>
                  </a:lnTo>
                  <a:lnTo>
                    <a:pt x="1796" y="4547"/>
                  </a:lnTo>
                  <a:lnTo>
                    <a:pt x="1801" y="4540"/>
                  </a:lnTo>
                  <a:lnTo>
                    <a:pt x="1807" y="4538"/>
                  </a:lnTo>
                  <a:lnTo>
                    <a:pt x="1811" y="4540"/>
                  </a:lnTo>
                  <a:lnTo>
                    <a:pt x="1813" y="4546"/>
                  </a:lnTo>
                  <a:lnTo>
                    <a:pt x="1811" y="4553"/>
                  </a:lnTo>
                  <a:lnTo>
                    <a:pt x="1810" y="4559"/>
                  </a:lnTo>
                  <a:lnTo>
                    <a:pt x="1813" y="4566"/>
                  </a:lnTo>
                  <a:lnTo>
                    <a:pt x="1820" y="4557"/>
                  </a:lnTo>
                  <a:lnTo>
                    <a:pt x="1851" y="4556"/>
                  </a:lnTo>
                  <a:lnTo>
                    <a:pt x="1842" y="4563"/>
                  </a:lnTo>
                  <a:lnTo>
                    <a:pt x="1818" y="4573"/>
                  </a:lnTo>
                  <a:lnTo>
                    <a:pt x="1796" y="4592"/>
                  </a:lnTo>
                  <a:lnTo>
                    <a:pt x="1790" y="4590"/>
                  </a:lnTo>
                  <a:lnTo>
                    <a:pt x="1792" y="4588"/>
                  </a:lnTo>
                  <a:lnTo>
                    <a:pt x="1797" y="4581"/>
                  </a:lnTo>
                  <a:lnTo>
                    <a:pt x="1779" y="4585"/>
                  </a:lnTo>
                  <a:lnTo>
                    <a:pt x="1780" y="4591"/>
                  </a:lnTo>
                  <a:lnTo>
                    <a:pt x="1782" y="4595"/>
                  </a:lnTo>
                  <a:lnTo>
                    <a:pt x="1785" y="4597"/>
                  </a:lnTo>
                  <a:lnTo>
                    <a:pt x="1787" y="4598"/>
                  </a:lnTo>
                  <a:lnTo>
                    <a:pt x="1787" y="4602"/>
                  </a:lnTo>
                  <a:lnTo>
                    <a:pt x="1783" y="4604"/>
                  </a:lnTo>
                  <a:lnTo>
                    <a:pt x="1771" y="4605"/>
                  </a:lnTo>
                  <a:lnTo>
                    <a:pt x="1768" y="4608"/>
                  </a:lnTo>
                  <a:lnTo>
                    <a:pt x="1765" y="4618"/>
                  </a:lnTo>
                  <a:lnTo>
                    <a:pt x="1764" y="4629"/>
                  </a:lnTo>
                  <a:lnTo>
                    <a:pt x="1762" y="4636"/>
                  </a:lnTo>
                  <a:lnTo>
                    <a:pt x="1818" y="4627"/>
                  </a:lnTo>
                  <a:lnTo>
                    <a:pt x="1807" y="4633"/>
                  </a:lnTo>
                  <a:lnTo>
                    <a:pt x="1783" y="4637"/>
                  </a:lnTo>
                  <a:lnTo>
                    <a:pt x="1772" y="4644"/>
                  </a:lnTo>
                  <a:lnTo>
                    <a:pt x="1766" y="4651"/>
                  </a:lnTo>
                  <a:lnTo>
                    <a:pt x="1764" y="4651"/>
                  </a:lnTo>
                  <a:lnTo>
                    <a:pt x="1761" y="4650"/>
                  </a:lnTo>
                  <a:lnTo>
                    <a:pt x="1757" y="4644"/>
                  </a:lnTo>
                  <a:lnTo>
                    <a:pt x="1754" y="4644"/>
                  </a:lnTo>
                  <a:lnTo>
                    <a:pt x="1751" y="4647"/>
                  </a:lnTo>
                  <a:lnTo>
                    <a:pt x="1744" y="4662"/>
                  </a:lnTo>
                  <a:lnTo>
                    <a:pt x="1743" y="4668"/>
                  </a:lnTo>
                  <a:lnTo>
                    <a:pt x="1744" y="4668"/>
                  </a:lnTo>
                  <a:lnTo>
                    <a:pt x="1750" y="4672"/>
                  </a:lnTo>
                  <a:lnTo>
                    <a:pt x="1745" y="4676"/>
                  </a:lnTo>
                  <a:lnTo>
                    <a:pt x="1726" y="4693"/>
                  </a:lnTo>
                  <a:lnTo>
                    <a:pt x="1717" y="4712"/>
                  </a:lnTo>
                  <a:lnTo>
                    <a:pt x="1712" y="4720"/>
                  </a:lnTo>
                  <a:lnTo>
                    <a:pt x="1706" y="4721"/>
                  </a:lnTo>
                  <a:lnTo>
                    <a:pt x="1717" y="4695"/>
                  </a:lnTo>
                  <a:lnTo>
                    <a:pt x="1731" y="4675"/>
                  </a:lnTo>
                  <a:lnTo>
                    <a:pt x="1734" y="4668"/>
                  </a:lnTo>
                  <a:lnTo>
                    <a:pt x="1737" y="4655"/>
                  </a:lnTo>
                  <a:lnTo>
                    <a:pt x="1730" y="4650"/>
                  </a:lnTo>
                  <a:lnTo>
                    <a:pt x="1724" y="4646"/>
                  </a:lnTo>
                  <a:lnTo>
                    <a:pt x="1717" y="4643"/>
                  </a:lnTo>
                  <a:lnTo>
                    <a:pt x="1712" y="4644"/>
                  </a:lnTo>
                  <a:lnTo>
                    <a:pt x="1696" y="4650"/>
                  </a:lnTo>
                  <a:lnTo>
                    <a:pt x="1691" y="4647"/>
                  </a:lnTo>
                  <a:lnTo>
                    <a:pt x="1694" y="4636"/>
                  </a:lnTo>
                  <a:lnTo>
                    <a:pt x="1694" y="4627"/>
                  </a:lnTo>
                  <a:lnTo>
                    <a:pt x="1691" y="4622"/>
                  </a:lnTo>
                  <a:lnTo>
                    <a:pt x="1674" y="4602"/>
                  </a:lnTo>
                  <a:lnTo>
                    <a:pt x="1670" y="4602"/>
                  </a:lnTo>
                  <a:lnTo>
                    <a:pt x="1668" y="4601"/>
                  </a:lnTo>
                  <a:lnTo>
                    <a:pt x="1664" y="4592"/>
                  </a:lnTo>
                  <a:lnTo>
                    <a:pt x="1664" y="4587"/>
                  </a:lnTo>
                  <a:lnTo>
                    <a:pt x="1664" y="4576"/>
                  </a:lnTo>
                  <a:lnTo>
                    <a:pt x="1664" y="4569"/>
                  </a:lnTo>
                  <a:lnTo>
                    <a:pt x="1661" y="4567"/>
                  </a:lnTo>
                  <a:lnTo>
                    <a:pt x="1647" y="4559"/>
                  </a:lnTo>
                  <a:lnTo>
                    <a:pt x="1640" y="4553"/>
                  </a:lnTo>
                  <a:lnTo>
                    <a:pt x="1638" y="4553"/>
                  </a:lnTo>
                  <a:lnTo>
                    <a:pt x="1638" y="4553"/>
                  </a:lnTo>
                  <a:lnTo>
                    <a:pt x="1636" y="4556"/>
                  </a:lnTo>
                  <a:lnTo>
                    <a:pt x="1636" y="4559"/>
                  </a:lnTo>
                  <a:lnTo>
                    <a:pt x="1635" y="4560"/>
                  </a:lnTo>
                  <a:lnTo>
                    <a:pt x="1631" y="4564"/>
                  </a:lnTo>
                  <a:lnTo>
                    <a:pt x="1629" y="4566"/>
                  </a:lnTo>
                  <a:lnTo>
                    <a:pt x="1626" y="4566"/>
                  </a:lnTo>
                  <a:lnTo>
                    <a:pt x="1626" y="4569"/>
                  </a:lnTo>
                  <a:lnTo>
                    <a:pt x="1629" y="4571"/>
                  </a:lnTo>
                  <a:lnTo>
                    <a:pt x="1632" y="4576"/>
                  </a:lnTo>
                  <a:lnTo>
                    <a:pt x="1636" y="4580"/>
                  </a:lnTo>
                  <a:lnTo>
                    <a:pt x="1638" y="4584"/>
                  </a:lnTo>
                  <a:lnTo>
                    <a:pt x="1636" y="4591"/>
                  </a:lnTo>
                  <a:lnTo>
                    <a:pt x="1635" y="4598"/>
                  </a:lnTo>
                  <a:lnTo>
                    <a:pt x="1635" y="4602"/>
                  </a:lnTo>
                  <a:lnTo>
                    <a:pt x="1639" y="4606"/>
                  </a:lnTo>
                  <a:lnTo>
                    <a:pt x="1639" y="4611"/>
                  </a:lnTo>
                  <a:lnTo>
                    <a:pt x="1632" y="4606"/>
                  </a:lnTo>
                  <a:lnTo>
                    <a:pt x="1629" y="4606"/>
                  </a:lnTo>
                  <a:lnTo>
                    <a:pt x="1628" y="4611"/>
                  </a:lnTo>
                  <a:lnTo>
                    <a:pt x="1629" y="4613"/>
                  </a:lnTo>
                  <a:lnTo>
                    <a:pt x="1638" y="4623"/>
                  </a:lnTo>
                  <a:lnTo>
                    <a:pt x="1633" y="4625"/>
                  </a:lnTo>
                  <a:lnTo>
                    <a:pt x="1632" y="4622"/>
                  </a:lnTo>
                  <a:lnTo>
                    <a:pt x="1629" y="4619"/>
                  </a:lnTo>
                  <a:lnTo>
                    <a:pt x="1626" y="4619"/>
                  </a:lnTo>
                  <a:lnTo>
                    <a:pt x="1625" y="4622"/>
                  </a:lnTo>
                  <a:lnTo>
                    <a:pt x="1622" y="4626"/>
                  </a:lnTo>
                  <a:lnTo>
                    <a:pt x="1621" y="4630"/>
                  </a:lnTo>
                  <a:lnTo>
                    <a:pt x="1618" y="4629"/>
                  </a:lnTo>
                  <a:lnTo>
                    <a:pt x="1614" y="4619"/>
                  </a:lnTo>
                  <a:lnTo>
                    <a:pt x="1608" y="4612"/>
                  </a:lnTo>
                  <a:lnTo>
                    <a:pt x="1603" y="4608"/>
                  </a:lnTo>
                  <a:lnTo>
                    <a:pt x="1597" y="4611"/>
                  </a:lnTo>
                  <a:lnTo>
                    <a:pt x="1600" y="4616"/>
                  </a:lnTo>
                  <a:lnTo>
                    <a:pt x="1604" y="4620"/>
                  </a:lnTo>
                  <a:lnTo>
                    <a:pt x="1605" y="4625"/>
                  </a:lnTo>
                  <a:lnTo>
                    <a:pt x="1607" y="4636"/>
                  </a:lnTo>
                  <a:lnTo>
                    <a:pt x="1604" y="4634"/>
                  </a:lnTo>
                  <a:lnTo>
                    <a:pt x="1598" y="4629"/>
                  </a:lnTo>
                  <a:lnTo>
                    <a:pt x="1594" y="4627"/>
                  </a:lnTo>
                  <a:lnTo>
                    <a:pt x="1587" y="4627"/>
                  </a:lnTo>
                  <a:lnTo>
                    <a:pt x="1586" y="4629"/>
                  </a:lnTo>
                  <a:lnTo>
                    <a:pt x="1584" y="4632"/>
                  </a:lnTo>
                  <a:lnTo>
                    <a:pt x="1584" y="4634"/>
                  </a:lnTo>
                  <a:lnTo>
                    <a:pt x="1584" y="4636"/>
                  </a:lnTo>
                  <a:lnTo>
                    <a:pt x="1580" y="4634"/>
                  </a:lnTo>
                  <a:lnTo>
                    <a:pt x="1575" y="4632"/>
                  </a:lnTo>
                  <a:lnTo>
                    <a:pt x="1572" y="4632"/>
                  </a:lnTo>
                  <a:lnTo>
                    <a:pt x="1569" y="4634"/>
                  </a:lnTo>
                  <a:lnTo>
                    <a:pt x="1563" y="4643"/>
                  </a:lnTo>
                  <a:lnTo>
                    <a:pt x="1559" y="4644"/>
                  </a:lnTo>
                  <a:lnTo>
                    <a:pt x="1559" y="4647"/>
                  </a:lnTo>
                  <a:lnTo>
                    <a:pt x="1565" y="4651"/>
                  </a:lnTo>
                  <a:lnTo>
                    <a:pt x="1584" y="4647"/>
                  </a:lnTo>
                  <a:lnTo>
                    <a:pt x="1590" y="4650"/>
                  </a:lnTo>
                  <a:lnTo>
                    <a:pt x="1596" y="4655"/>
                  </a:lnTo>
                  <a:lnTo>
                    <a:pt x="1597" y="4662"/>
                  </a:lnTo>
                  <a:lnTo>
                    <a:pt x="1593" y="4668"/>
                  </a:lnTo>
                  <a:lnTo>
                    <a:pt x="1596" y="4675"/>
                  </a:lnTo>
                  <a:lnTo>
                    <a:pt x="1611" y="4688"/>
                  </a:lnTo>
                  <a:lnTo>
                    <a:pt x="1605" y="4693"/>
                  </a:lnTo>
                  <a:lnTo>
                    <a:pt x="1600" y="4693"/>
                  </a:lnTo>
                  <a:lnTo>
                    <a:pt x="1584" y="4679"/>
                  </a:lnTo>
                  <a:lnTo>
                    <a:pt x="1582" y="4676"/>
                  </a:lnTo>
                  <a:lnTo>
                    <a:pt x="1580" y="4672"/>
                  </a:lnTo>
                  <a:lnTo>
                    <a:pt x="1580" y="4669"/>
                  </a:lnTo>
                  <a:lnTo>
                    <a:pt x="1579" y="4665"/>
                  </a:lnTo>
                  <a:lnTo>
                    <a:pt x="1576" y="4664"/>
                  </a:lnTo>
                  <a:lnTo>
                    <a:pt x="1562" y="4664"/>
                  </a:lnTo>
                  <a:lnTo>
                    <a:pt x="1559" y="4662"/>
                  </a:lnTo>
                  <a:lnTo>
                    <a:pt x="1556" y="4654"/>
                  </a:lnTo>
                  <a:lnTo>
                    <a:pt x="1555" y="4651"/>
                  </a:lnTo>
                  <a:lnTo>
                    <a:pt x="1552" y="4650"/>
                  </a:lnTo>
                  <a:lnTo>
                    <a:pt x="1548" y="4644"/>
                  </a:lnTo>
                  <a:lnTo>
                    <a:pt x="1545" y="4644"/>
                  </a:lnTo>
                  <a:lnTo>
                    <a:pt x="1544" y="4646"/>
                  </a:lnTo>
                  <a:lnTo>
                    <a:pt x="1542" y="4650"/>
                  </a:lnTo>
                  <a:lnTo>
                    <a:pt x="1541" y="4654"/>
                  </a:lnTo>
                  <a:lnTo>
                    <a:pt x="1541" y="4655"/>
                  </a:lnTo>
                  <a:lnTo>
                    <a:pt x="1542" y="4657"/>
                  </a:lnTo>
                  <a:lnTo>
                    <a:pt x="1542" y="4660"/>
                  </a:lnTo>
                  <a:lnTo>
                    <a:pt x="1545" y="4660"/>
                  </a:lnTo>
                  <a:lnTo>
                    <a:pt x="1548" y="4662"/>
                  </a:lnTo>
                  <a:lnTo>
                    <a:pt x="1551" y="4668"/>
                  </a:lnTo>
                  <a:lnTo>
                    <a:pt x="1552" y="4676"/>
                  </a:lnTo>
                  <a:lnTo>
                    <a:pt x="1544" y="4674"/>
                  </a:lnTo>
                  <a:lnTo>
                    <a:pt x="1530" y="4660"/>
                  </a:lnTo>
                  <a:lnTo>
                    <a:pt x="1521" y="4655"/>
                  </a:lnTo>
                  <a:lnTo>
                    <a:pt x="1518" y="4657"/>
                  </a:lnTo>
                  <a:lnTo>
                    <a:pt x="1514" y="4661"/>
                  </a:lnTo>
                  <a:lnTo>
                    <a:pt x="1511" y="4665"/>
                  </a:lnTo>
                  <a:lnTo>
                    <a:pt x="1509" y="4672"/>
                  </a:lnTo>
                  <a:lnTo>
                    <a:pt x="1532" y="4672"/>
                  </a:lnTo>
                  <a:lnTo>
                    <a:pt x="1534" y="4674"/>
                  </a:lnTo>
                  <a:lnTo>
                    <a:pt x="1535" y="4676"/>
                  </a:lnTo>
                  <a:lnTo>
                    <a:pt x="1535" y="4679"/>
                  </a:lnTo>
                  <a:lnTo>
                    <a:pt x="1537" y="4681"/>
                  </a:lnTo>
                  <a:lnTo>
                    <a:pt x="1540" y="4681"/>
                  </a:lnTo>
                  <a:lnTo>
                    <a:pt x="1542" y="4682"/>
                  </a:lnTo>
                  <a:lnTo>
                    <a:pt x="1544" y="4685"/>
                  </a:lnTo>
                  <a:lnTo>
                    <a:pt x="1545" y="4691"/>
                  </a:lnTo>
                  <a:lnTo>
                    <a:pt x="1547" y="4696"/>
                  </a:lnTo>
                  <a:lnTo>
                    <a:pt x="1549" y="4698"/>
                  </a:lnTo>
                  <a:lnTo>
                    <a:pt x="1558" y="4696"/>
                  </a:lnTo>
                  <a:lnTo>
                    <a:pt x="1558" y="4700"/>
                  </a:lnTo>
                  <a:lnTo>
                    <a:pt x="1548" y="4707"/>
                  </a:lnTo>
                  <a:lnTo>
                    <a:pt x="1544" y="4707"/>
                  </a:lnTo>
                  <a:lnTo>
                    <a:pt x="1535" y="4696"/>
                  </a:lnTo>
                  <a:lnTo>
                    <a:pt x="1531" y="4693"/>
                  </a:lnTo>
                  <a:lnTo>
                    <a:pt x="1520" y="4693"/>
                  </a:lnTo>
                  <a:lnTo>
                    <a:pt x="1520" y="4696"/>
                  </a:lnTo>
                  <a:lnTo>
                    <a:pt x="1528" y="4703"/>
                  </a:lnTo>
                  <a:lnTo>
                    <a:pt x="1532" y="4709"/>
                  </a:lnTo>
                  <a:lnTo>
                    <a:pt x="1534" y="4717"/>
                  </a:lnTo>
                  <a:lnTo>
                    <a:pt x="1523" y="4705"/>
                  </a:lnTo>
                  <a:lnTo>
                    <a:pt x="1517" y="4702"/>
                  </a:lnTo>
                  <a:lnTo>
                    <a:pt x="1511" y="4700"/>
                  </a:lnTo>
                  <a:lnTo>
                    <a:pt x="1513" y="4705"/>
                  </a:lnTo>
                  <a:lnTo>
                    <a:pt x="1511" y="4705"/>
                  </a:lnTo>
                  <a:lnTo>
                    <a:pt x="1506" y="4705"/>
                  </a:lnTo>
                  <a:lnTo>
                    <a:pt x="1506" y="4716"/>
                  </a:lnTo>
                  <a:lnTo>
                    <a:pt x="1506" y="4727"/>
                  </a:lnTo>
                  <a:lnTo>
                    <a:pt x="1507" y="4734"/>
                  </a:lnTo>
                  <a:lnTo>
                    <a:pt x="1516" y="4734"/>
                  </a:lnTo>
                  <a:lnTo>
                    <a:pt x="1516" y="4738"/>
                  </a:lnTo>
                  <a:lnTo>
                    <a:pt x="1513" y="4737"/>
                  </a:lnTo>
                  <a:lnTo>
                    <a:pt x="1509" y="4738"/>
                  </a:lnTo>
                  <a:lnTo>
                    <a:pt x="1506" y="4741"/>
                  </a:lnTo>
                  <a:lnTo>
                    <a:pt x="1502" y="4744"/>
                  </a:lnTo>
                  <a:lnTo>
                    <a:pt x="1495" y="4741"/>
                  </a:lnTo>
                  <a:lnTo>
                    <a:pt x="1490" y="4742"/>
                  </a:lnTo>
                  <a:lnTo>
                    <a:pt x="1490" y="4748"/>
                  </a:lnTo>
                  <a:lnTo>
                    <a:pt x="1492" y="4756"/>
                  </a:lnTo>
                  <a:lnTo>
                    <a:pt x="1481" y="4749"/>
                  </a:lnTo>
                  <a:lnTo>
                    <a:pt x="1474" y="4751"/>
                  </a:lnTo>
                  <a:lnTo>
                    <a:pt x="1475" y="4756"/>
                  </a:lnTo>
                  <a:lnTo>
                    <a:pt x="1475" y="4758"/>
                  </a:lnTo>
                  <a:lnTo>
                    <a:pt x="1462" y="4763"/>
                  </a:lnTo>
                  <a:lnTo>
                    <a:pt x="1455" y="4768"/>
                  </a:lnTo>
                  <a:lnTo>
                    <a:pt x="1453" y="4775"/>
                  </a:lnTo>
                  <a:lnTo>
                    <a:pt x="1472" y="4782"/>
                  </a:lnTo>
                  <a:lnTo>
                    <a:pt x="1483" y="4790"/>
                  </a:lnTo>
                  <a:lnTo>
                    <a:pt x="1486" y="4803"/>
                  </a:lnTo>
                  <a:lnTo>
                    <a:pt x="1483" y="4803"/>
                  </a:lnTo>
                  <a:lnTo>
                    <a:pt x="1472" y="4791"/>
                  </a:lnTo>
                  <a:lnTo>
                    <a:pt x="1465" y="4789"/>
                  </a:lnTo>
                  <a:lnTo>
                    <a:pt x="1455" y="4791"/>
                  </a:lnTo>
                  <a:lnTo>
                    <a:pt x="1448" y="4791"/>
                  </a:lnTo>
                  <a:lnTo>
                    <a:pt x="1450" y="4794"/>
                  </a:lnTo>
                  <a:lnTo>
                    <a:pt x="1450" y="4794"/>
                  </a:lnTo>
                  <a:lnTo>
                    <a:pt x="1450" y="4796"/>
                  </a:lnTo>
                  <a:lnTo>
                    <a:pt x="1447" y="4798"/>
                  </a:lnTo>
                  <a:lnTo>
                    <a:pt x="1441" y="4798"/>
                  </a:lnTo>
                  <a:lnTo>
                    <a:pt x="1437" y="4796"/>
                  </a:lnTo>
                  <a:lnTo>
                    <a:pt x="1433" y="4796"/>
                  </a:lnTo>
                  <a:lnTo>
                    <a:pt x="1433" y="4797"/>
                  </a:lnTo>
                  <a:lnTo>
                    <a:pt x="1434" y="4798"/>
                  </a:lnTo>
                  <a:lnTo>
                    <a:pt x="1434" y="4801"/>
                  </a:lnTo>
                  <a:lnTo>
                    <a:pt x="1436" y="4803"/>
                  </a:lnTo>
                  <a:lnTo>
                    <a:pt x="1434" y="4810"/>
                  </a:lnTo>
                  <a:lnTo>
                    <a:pt x="1434" y="4814"/>
                  </a:lnTo>
                  <a:lnTo>
                    <a:pt x="1437" y="4818"/>
                  </a:lnTo>
                  <a:lnTo>
                    <a:pt x="1440" y="4820"/>
                  </a:lnTo>
                  <a:lnTo>
                    <a:pt x="1429" y="4820"/>
                  </a:lnTo>
                  <a:lnTo>
                    <a:pt x="1429" y="4824"/>
                  </a:lnTo>
                  <a:lnTo>
                    <a:pt x="1430" y="4825"/>
                  </a:lnTo>
                  <a:lnTo>
                    <a:pt x="1433" y="4832"/>
                  </a:lnTo>
                  <a:lnTo>
                    <a:pt x="1429" y="4829"/>
                  </a:lnTo>
                  <a:lnTo>
                    <a:pt x="1423" y="4831"/>
                  </a:lnTo>
                  <a:lnTo>
                    <a:pt x="1419" y="4836"/>
                  </a:lnTo>
                  <a:lnTo>
                    <a:pt x="1416" y="4843"/>
                  </a:lnTo>
                  <a:lnTo>
                    <a:pt x="1439" y="4843"/>
                  </a:lnTo>
                  <a:lnTo>
                    <a:pt x="1446" y="4839"/>
                  </a:lnTo>
                  <a:lnTo>
                    <a:pt x="1443" y="4848"/>
                  </a:lnTo>
                  <a:lnTo>
                    <a:pt x="1439" y="4853"/>
                  </a:lnTo>
                  <a:lnTo>
                    <a:pt x="1416" y="4860"/>
                  </a:lnTo>
                  <a:lnTo>
                    <a:pt x="1415" y="4859"/>
                  </a:lnTo>
                  <a:lnTo>
                    <a:pt x="1411" y="4853"/>
                  </a:lnTo>
                  <a:lnTo>
                    <a:pt x="1398" y="4845"/>
                  </a:lnTo>
                  <a:lnTo>
                    <a:pt x="1392" y="4843"/>
                  </a:lnTo>
                  <a:lnTo>
                    <a:pt x="1388" y="4848"/>
                  </a:lnTo>
                  <a:lnTo>
                    <a:pt x="1388" y="4856"/>
                  </a:lnTo>
                  <a:lnTo>
                    <a:pt x="1390" y="4864"/>
                  </a:lnTo>
                  <a:lnTo>
                    <a:pt x="1392" y="4871"/>
                  </a:lnTo>
                  <a:lnTo>
                    <a:pt x="1395" y="4876"/>
                  </a:lnTo>
                  <a:lnTo>
                    <a:pt x="1392" y="4884"/>
                  </a:lnTo>
                  <a:lnTo>
                    <a:pt x="1392" y="4887"/>
                  </a:lnTo>
                  <a:lnTo>
                    <a:pt x="1394" y="4892"/>
                  </a:lnTo>
                  <a:lnTo>
                    <a:pt x="1388" y="4891"/>
                  </a:lnTo>
                  <a:lnTo>
                    <a:pt x="1387" y="4898"/>
                  </a:lnTo>
                  <a:lnTo>
                    <a:pt x="1385" y="4908"/>
                  </a:lnTo>
                  <a:lnTo>
                    <a:pt x="1385" y="4918"/>
                  </a:lnTo>
                  <a:lnTo>
                    <a:pt x="1381" y="4923"/>
                  </a:lnTo>
                  <a:lnTo>
                    <a:pt x="1374" y="4930"/>
                  </a:lnTo>
                  <a:lnTo>
                    <a:pt x="1373" y="4937"/>
                  </a:lnTo>
                  <a:lnTo>
                    <a:pt x="1380" y="4937"/>
                  </a:lnTo>
                  <a:lnTo>
                    <a:pt x="1387" y="4934"/>
                  </a:lnTo>
                  <a:lnTo>
                    <a:pt x="1404" y="4920"/>
                  </a:lnTo>
                  <a:lnTo>
                    <a:pt x="1405" y="4923"/>
                  </a:lnTo>
                  <a:lnTo>
                    <a:pt x="1406" y="4927"/>
                  </a:lnTo>
                  <a:lnTo>
                    <a:pt x="1409" y="4929"/>
                  </a:lnTo>
                  <a:lnTo>
                    <a:pt x="1413" y="4927"/>
                  </a:lnTo>
                  <a:lnTo>
                    <a:pt x="1415" y="4923"/>
                  </a:lnTo>
                  <a:lnTo>
                    <a:pt x="1418" y="4920"/>
                  </a:lnTo>
                  <a:lnTo>
                    <a:pt x="1422" y="4920"/>
                  </a:lnTo>
                  <a:lnTo>
                    <a:pt x="1412" y="4933"/>
                  </a:lnTo>
                  <a:lnTo>
                    <a:pt x="1381" y="4947"/>
                  </a:lnTo>
                  <a:lnTo>
                    <a:pt x="1374" y="4961"/>
                  </a:lnTo>
                  <a:lnTo>
                    <a:pt x="1378" y="4961"/>
                  </a:lnTo>
                  <a:lnTo>
                    <a:pt x="1387" y="4956"/>
                  </a:lnTo>
                  <a:lnTo>
                    <a:pt x="1397" y="4951"/>
                  </a:lnTo>
                  <a:lnTo>
                    <a:pt x="1405" y="4947"/>
                  </a:lnTo>
                  <a:lnTo>
                    <a:pt x="1413" y="4943"/>
                  </a:lnTo>
                  <a:lnTo>
                    <a:pt x="1422" y="4936"/>
                  </a:lnTo>
                  <a:lnTo>
                    <a:pt x="1426" y="4933"/>
                  </a:lnTo>
                  <a:lnTo>
                    <a:pt x="1430" y="4934"/>
                  </a:lnTo>
                  <a:lnTo>
                    <a:pt x="1433" y="4939"/>
                  </a:lnTo>
                  <a:lnTo>
                    <a:pt x="1440" y="4950"/>
                  </a:lnTo>
                  <a:lnTo>
                    <a:pt x="1434" y="4953"/>
                  </a:lnTo>
                  <a:lnTo>
                    <a:pt x="1419" y="4949"/>
                  </a:lnTo>
                  <a:lnTo>
                    <a:pt x="1406" y="4961"/>
                  </a:lnTo>
                  <a:lnTo>
                    <a:pt x="1381" y="4970"/>
                  </a:lnTo>
                  <a:lnTo>
                    <a:pt x="1373" y="4981"/>
                  </a:lnTo>
                  <a:lnTo>
                    <a:pt x="1370" y="4982"/>
                  </a:lnTo>
                  <a:lnTo>
                    <a:pt x="1364" y="4982"/>
                  </a:lnTo>
                  <a:lnTo>
                    <a:pt x="1364" y="4981"/>
                  </a:lnTo>
                  <a:lnTo>
                    <a:pt x="1367" y="4977"/>
                  </a:lnTo>
                  <a:lnTo>
                    <a:pt x="1366" y="4972"/>
                  </a:lnTo>
                  <a:lnTo>
                    <a:pt x="1360" y="4971"/>
                  </a:lnTo>
                  <a:lnTo>
                    <a:pt x="1335" y="4982"/>
                  </a:lnTo>
                  <a:lnTo>
                    <a:pt x="1341" y="4986"/>
                  </a:lnTo>
                  <a:lnTo>
                    <a:pt x="1345" y="4989"/>
                  </a:lnTo>
                  <a:lnTo>
                    <a:pt x="1356" y="4991"/>
                  </a:lnTo>
                  <a:lnTo>
                    <a:pt x="1356" y="4993"/>
                  </a:lnTo>
                  <a:lnTo>
                    <a:pt x="1345" y="4995"/>
                  </a:lnTo>
                  <a:lnTo>
                    <a:pt x="1301" y="5020"/>
                  </a:lnTo>
                  <a:lnTo>
                    <a:pt x="1271" y="5047"/>
                  </a:lnTo>
                  <a:lnTo>
                    <a:pt x="1280" y="5055"/>
                  </a:lnTo>
                  <a:lnTo>
                    <a:pt x="1331" y="5047"/>
                  </a:lnTo>
                  <a:lnTo>
                    <a:pt x="1331" y="5049"/>
                  </a:lnTo>
                  <a:lnTo>
                    <a:pt x="1317" y="5052"/>
                  </a:lnTo>
                  <a:lnTo>
                    <a:pt x="1273" y="5075"/>
                  </a:lnTo>
                  <a:lnTo>
                    <a:pt x="1273" y="5078"/>
                  </a:lnTo>
                  <a:lnTo>
                    <a:pt x="1276" y="5086"/>
                  </a:lnTo>
                  <a:lnTo>
                    <a:pt x="1272" y="5100"/>
                  </a:lnTo>
                  <a:lnTo>
                    <a:pt x="1271" y="5110"/>
                  </a:lnTo>
                  <a:lnTo>
                    <a:pt x="1282" y="5107"/>
                  </a:lnTo>
                  <a:lnTo>
                    <a:pt x="1290" y="5099"/>
                  </a:lnTo>
                  <a:lnTo>
                    <a:pt x="1292" y="5097"/>
                  </a:lnTo>
                  <a:lnTo>
                    <a:pt x="1294" y="5099"/>
                  </a:lnTo>
                  <a:lnTo>
                    <a:pt x="1296" y="5099"/>
                  </a:lnTo>
                  <a:lnTo>
                    <a:pt x="1296" y="5097"/>
                  </a:lnTo>
                  <a:lnTo>
                    <a:pt x="1297" y="5094"/>
                  </a:lnTo>
                  <a:lnTo>
                    <a:pt x="1297" y="5092"/>
                  </a:lnTo>
                  <a:lnTo>
                    <a:pt x="1297" y="5090"/>
                  </a:lnTo>
                  <a:lnTo>
                    <a:pt x="1318" y="5089"/>
                  </a:lnTo>
                  <a:lnTo>
                    <a:pt x="1332" y="5076"/>
                  </a:lnTo>
                  <a:lnTo>
                    <a:pt x="1352" y="5071"/>
                  </a:lnTo>
                  <a:lnTo>
                    <a:pt x="1364" y="5056"/>
                  </a:lnTo>
                  <a:lnTo>
                    <a:pt x="1377" y="5051"/>
                  </a:lnTo>
                  <a:lnTo>
                    <a:pt x="1383" y="5049"/>
                  </a:lnTo>
                  <a:lnTo>
                    <a:pt x="1387" y="5047"/>
                  </a:lnTo>
                  <a:lnTo>
                    <a:pt x="1392" y="5042"/>
                  </a:lnTo>
                  <a:lnTo>
                    <a:pt x="1397" y="5041"/>
                  </a:lnTo>
                  <a:lnTo>
                    <a:pt x="1399" y="5047"/>
                  </a:lnTo>
                  <a:lnTo>
                    <a:pt x="1397" y="5048"/>
                  </a:lnTo>
                  <a:lnTo>
                    <a:pt x="1394" y="5051"/>
                  </a:lnTo>
                  <a:lnTo>
                    <a:pt x="1391" y="5056"/>
                  </a:lnTo>
                  <a:lnTo>
                    <a:pt x="1390" y="5062"/>
                  </a:lnTo>
                  <a:lnTo>
                    <a:pt x="1397" y="5062"/>
                  </a:lnTo>
                  <a:lnTo>
                    <a:pt x="1409" y="5051"/>
                  </a:lnTo>
                  <a:lnTo>
                    <a:pt x="1415" y="5049"/>
                  </a:lnTo>
                  <a:lnTo>
                    <a:pt x="1408" y="5061"/>
                  </a:lnTo>
                  <a:lnTo>
                    <a:pt x="1398" y="5069"/>
                  </a:lnTo>
                  <a:lnTo>
                    <a:pt x="1388" y="5076"/>
                  </a:lnTo>
                  <a:lnTo>
                    <a:pt x="1369" y="5080"/>
                  </a:lnTo>
                  <a:lnTo>
                    <a:pt x="1349" y="5092"/>
                  </a:lnTo>
                  <a:lnTo>
                    <a:pt x="1336" y="5094"/>
                  </a:lnTo>
                  <a:lnTo>
                    <a:pt x="1338" y="5100"/>
                  </a:lnTo>
                  <a:lnTo>
                    <a:pt x="1339" y="5103"/>
                  </a:lnTo>
                  <a:lnTo>
                    <a:pt x="1336" y="5104"/>
                  </a:lnTo>
                  <a:lnTo>
                    <a:pt x="1336" y="5106"/>
                  </a:lnTo>
                  <a:lnTo>
                    <a:pt x="1336" y="5108"/>
                  </a:lnTo>
                  <a:lnTo>
                    <a:pt x="1335" y="5110"/>
                  </a:lnTo>
                  <a:lnTo>
                    <a:pt x="1342" y="5114"/>
                  </a:lnTo>
                  <a:lnTo>
                    <a:pt x="1343" y="5117"/>
                  </a:lnTo>
                  <a:lnTo>
                    <a:pt x="1346" y="5122"/>
                  </a:lnTo>
                  <a:lnTo>
                    <a:pt x="1341" y="5125"/>
                  </a:lnTo>
                  <a:lnTo>
                    <a:pt x="1339" y="5132"/>
                  </a:lnTo>
                  <a:lnTo>
                    <a:pt x="1342" y="5139"/>
                  </a:lnTo>
                  <a:lnTo>
                    <a:pt x="1346" y="5146"/>
                  </a:lnTo>
                  <a:lnTo>
                    <a:pt x="1350" y="5149"/>
                  </a:lnTo>
                  <a:lnTo>
                    <a:pt x="1359" y="5150"/>
                  </a:lnTo>
                  <a:lnTo>
                    <a:pt x="1363" y="5155"/>
                  </a:lnTo>
                  <a:lnTo>
                    <a:pt x="1363" y="5156"/>
                  </a:lnTo>
                  <a:lnTo>
                    <a:pt x="1360" y="5163"/>
                  </a:lnTo>
                  <a:lnTo>
                    <a:pt x="1364" y="5174"/>
                  </a:lnTo>
                  <a:lnTo>
                    <a:pt x="1366" y="5187"/>
                  </a:lnTo>
                  <a:lnTo>
                    <a:pt x="1367" y="5198"/>
                  </a:lnTo>
                  <a:lnTo>
                    <a:pt x="1377" y="5202"/>
                  </a:lnTo>
                  <a:lnTo>
                    <a:pt x="1380" y="5204"/>
                  </a:lnTo>
                  <a:lnTo>
                    <a:pt x="1381" y="5207"/>
                  </a:lnTo>
                  <a:lnTo>
                    <a:pt x="1383" y="5208"/>
                  </a:lnTo>
                  <a:lnTo>
                    <a:pt x="1384" y="5209"/>
                  </a:lnTo>
                  <a:lnTo>
                    <a:pt x="1385" y="5209"/>
                  </a:lnTo>
                  <a:lnTo>
                    <a:pt x="1387" y="5207"/>
                  </a:lnTo>
                  <a:lnTo>
                    <a:pt x="1388" y="5207"/>
                  </a:lnTo>
                  <a:lnTo>
                    <a:pt x="1399" y="5205"/>
                  </a:lnTo>
                  <a:lnTo>
                    <a:pt x="1409" y="5202"/>
                  </a:lnTo>
                  <a:lnTo>
                    <a:pt x="1432" y="5184"/>
                  </a:lnTo>
                  <a:lnTo>
                    <a:pt x="1439" y="5183"/>
                  </a:lnTo>
                  <a:lnTo>
                    <a:pt x="1441" y="5180"/>
                  </a:lnTo>
                  <a:lnTo>
                    <a:pt x="1448" y="5171"/>
                  </a:lnTo>
                  <a:lnTo>
                    <a:pt x="1451" y="5170"/>
                  </a:lnTo>
                  <a:lnTo>
                    <a:pt x="1472" y="5170"/>
                  </a:lnTo>
                  <a:lnTo>
                    <a:pt x="1476" y="5169"/>
                  </a:lnTo>
                  <a:lnTo>
                    <a:pt x="1483" y="5163"/>
                  </a:lnTo>
                  <a:lnTo>
                    <a:pt x="1493" y="5162"/>
                  </a:lnTo>
                  <a:lnTo>
                    <a:pt x="1496" y="5160"/>
                  </a:lnTo>
                  <a:lnTo>
                    <a:pt x="1525" y="5136"/>
                  </a:lnTo>
                  <a:lnTo>
                    <a:pt x="1535" y="5134"/>
                  </a:lnTo>
                  <a:lnTo>
                    <a:pt x="1545" y="5127"/>
                  </a:lnTo>
                  <a:lnTo>
                    <a:pt x="1548" y="5124"/>
                  </a:lnTo>
                  <a:lnTo>
                    <a:pt x="1554" y="5107"/>
                  </a:lnTo>
                  <a:lnTo>
                    <a:pt x="1555" y="5103"/>
                  </a:lnTo>
                  <a:lnTo>
                    <a:pt x="1563" y="5097"/>
                  </a:lnTo>
                  <a:lnTo>
                    <a:pt x="1582" y="5096"/>
                  </a:lnTo>
                  <a:lnTo>
                    <a:pt x="1600" y="5078"/>
                  </a:lnTo>
                  <a:lnTo>
                    <a:pt x="1625" y="5072"/>
                  </a:lnTo>
                  <a:lnTo>
                    <a:pt x="1635" y="5061"/>
                  </a:lnTo>
                  <a:lnTo>
                    <a:pt x="1636" y="5056"/>
                  </a:lnTo>
                  <a:lnTo>
                    <a:pt x="1640" y="5052"/>
                  </a:lnTo>
                  <a:lnTo>
                    <a:pt x="1642" y="5049"/>
                  </a:lnTo>
                  <a:lnTo>
                    <a:pt x="1643" y="5045"/>
                  </a:lnTo>
                  <a:lnTo>
                    <a:pt x="1645" y="5034"/>
                  </a:lnTo>
                  <a:lnTo>
                    <a:pt x="1646" y="5030"/>
                  </a:lnTo>
                  <a:lnTo>
                    <a:pt x="1650" y="5023"/>
                  </a:lnTo>
                  <a:lnTo>
                    <a:pt x="1656" y="5017"/>
                  </a:lnTo>
                  <a:lnTo>
                    <a:pt x="1661" y="5013"/>
                  </a:lnTo>
                  <a:lnTo>
                    <a:pt x="1667" y="5010"/>
                  </a:lnTo>
                  <a:lnTo>
                    <a:pt x="1663" y="4995"/>
                  </a:lnTo>
                  <a:lnTo>
                    <a:pt x="1656" y="4989"/>
                  </a:lnTo>
                  <a:lnTo>
                    <a:pt x="1649" y="4985"/>
                  </a:lnTo>
                  <a:lnTo>
                    <a:pt x="1631" y="4974"/>
                  </a:lnTo>
                  <a:lnTo>
                    <a:pt x="1622" y="4975"/>
                  </a:lnTo>
                  <a:lnTo>
                    <a:pt x="1589" y="5002"/>
                  </a:lnTo>
                  <a:lnTo>
                    <a:pt x="1570" y="5006"/>
                  </a:lnTo>
                  <a:lnTo>
                    <a:pt x="1568" y="5007"/>
                  </a:lnTo>
                  <a:lnTo>
                    <a:pt x="1552" y="5021"/>
                  </a:lnTo>
                  <a:lnTo>
                    <a:pt x="1548" y="5024"/>
                  </a:lnTo>
                  <a:lnTo>
                    <a:pt x="1542" y="5026"/>
                  </a:lnTo>
                  <a:lnTo>
                    <a:pt x="1538" y="5026"/>
                  </a:lnTo>
                  <a:lnTo>
                    <a:pt x="1544" y="5019"/>
                  </a:lnTo>
                  <a:lnTo>
                    <a:pt x="1556" y="5012"/>
                  </a:lnTo>
                  <a:lnTo>
                    <a:pt x="1568" y="4996"/>
                  </a:lnTo>
                  <a:lnTo>
                    <a:pt x="1576" y="4991"/>
                  </a:lnTo>
                  <a:lnTo>
                    <a:pt x="1607" y="4979"/>
                  </a:lnTo>
                  <a:lnTo>
                    <a:pt x="1615" y="4974"/>
                  </a:lnTo>
                  <a:lnTo>
                    <a:pt x="1621" y="4968"/>
                  </a:lnTo>
                  <a:lnTo>
                    <a:pt x="1625" y="4960"/>
                  </a:lnTo>
                  <a:lnTo>
                    <a:pt x="1632" y="4951"/>
                  </a:lnTo>
                  <a:lnTo>
                    <a:pt x="1639" y="4944"/>
                  </a:lnTo>
                  <a:lnTo>
                    <a:pt x="1694" y="4909"/>
                  </a:lnTo>
                  <a:lnTo>
                    <a:pt x="1699" y="4901"/>
                  </a:lnTo>
                  <a:lnTo>
                    <a:pt x="1701" y="4897"/>
                  </a:lnTo>
                  <a:lnTo>
                    <a:pt x="1706" y="4870"/>
                  </a:lnTo>
                  <a:lnTo>
                    <a:pt x="1726" y="4850"/>
                  </a:lnTo>
                  <a:lnTo>
                    <a:pt x="1733" y="4845"/>
                  </a:lnTo>
                  <a:lnTo>
                    <a:pt x="1743" y="4843"/>
                  </a:lnTo>
                  <a:lnTo>
                    <a:pt x="1737" y="4850"/>
                  </a:lnTo>
                  <a:lnTo>
                    <a:pt x="1720" y="4869"/>
                  </a:lnTo>
                  <a:lnTo>
                    <a:pt x="1713" y="4873"/>
                  </a:lnTo>
                  <a:lnTo>
                    <a:pt x="1710" y="4877"/>
                  </a:lnTo>
                  <a:lnTo>
                    <a:pt x="1710" y="4883"/>
                  </a:lnTo>
                  <a:lnTo>
                    <a:pt x="1715" y="4891"/>
                  </a:lnTo>
                  <a:lnTo>
                    <a:pt x="1716" y="4892"/>
                  </a:lnTo>
                  <a:lnTo>
                    <a:pt x="1743" y="4897"/>
                  </a:lnTo>
                  <a:lnTo>
                    <a:pt x="1758" y="4897"/>
                  </a:lnTo>
                  <a:lnTo>
                    <a:pt x="1762" y="4898"/>
                  </a:lnTo>
                  <a:lnTo>
                    <a:pt x="1766" y="4902"/>
                  </a:lnTo>
                  <a:lnTo>
                    <a:pt x="1778" y="4901"/>
                  </a:lnTo>
                  <a:lnTo>
                    <a:pt x="1775" y="4909"/>
                  </a:lnTo>
                  <a:lnTo>
                    <a:pt x="1768" y="4918"/>
                  </a:lnTo>
                  <a:lnTo>
                    <a:pt x="1761" y="4923"/>
                  </a:lnTo>
                  <a:lnTo>
                    <a:pt x="1726" y="4933"/>
                  </a:lnTo>
                  <a:lnTo>
                    <a:pt x="1706" y="4946"/>
                  </a:lnTo>
                  <a:lnTo>
                    <a:pt x="1703" y="4951"/>
                  </a:lnTo>
                  <a:lnTo>
                    <a:pt x="1701" y="4961"/>
                  </a:lnTo>
                  <a:lnTo>
                    <a:pt x="1694" y="4967"/>
                  </a:lnTo>
                  <a:lnTo>
                    <a:pt x="1677" y="4975"/>
                  </a:lnTo>
                  <a:lnTo>
                    <a:pt x="1674" y="4977"/>
                  </a:lnTo>
                  <a:lnTo>
                    <a:pt x="1673" y="4978"/>
                  </a:lnTo>
                  <a:lnTo>
                    <a:pt x="1673" y="4986"/>
                  </a:lnTo>
                  <a:lnTo>
                    <a:pt x="1673" y="4992"/>
                  </a:lnTo>
                  <a:lnTo>
                    <a:pt x="1673" y="4996"/>
                  </a:lnTo>
                  <a:lnTo>
                    <a:pt x="1674" y="5000"/>
                  </a:lnTo>
                  <a:lnTo>
                    <a:pt x="1677" y="5002"/>
                  </a:lnTo>
                  <a:lnTo>
                    <a:pt x="1713" y="4992"/>
                  </a:lnTo>
                  <a:lnTo>
                    <a:pt x="1720" y="4992"/>
                  </a:lnTo>
                  <a:lnTo>
                    <a:pt x="1726" y="4993"/>
                  </a:lnTo>
                  <a:lnTo>
                    <a:pt x="1733" y="5000"/>
                  </a:lnTo>
                  <a:lnTo>
                    <a:pt x="1740" y="5003"/>
                  </a:lnTo>
                  <a:lnTo>
                    <a:pt x="1755" y="5002"/>
                  </a:lnTo>
                  <a:lnTo>
                    <a:pt x="1762" y="5010"/>
                  </a:lnTo>
                  <a:lnTo>
                    <a:pt x="1761" y="5012"/>
                  </a:lnTo>
                  <a:lnTo>
                    <a:pt x="1759" y="5016"/>
                  </a:lnTo>
                  <a:lnTo>
                    <a:pt x="1758" y="5017"/>
                  </a:lnTo>
                  <a:lnTo>
                    <a:pt x="1761" y="5019"/>
                  </a:lnTo>
                  <a:lnTo>
                    <a:pt x="1765" y="5020"/>
                  </a:lnTo>
                  <a:lnTo>
                    <a:pt x="1768" y="5024"/>
                  </a:lnTo>
                  <a:lnTo>
                    <a:pt x="1768" y="5030"/>
                  </a:lnTo>
                  <a:lnTo>
                    <a:pt x="1766" y="5037"/>
                  </a:lnTo>
                  <a:lnTo>
                    <a:pt x="1764" y="5040"/>
                  </a:lnTo>
                  <a:lnTo>
                    <a:pt x="1736" y="5040"/>
                  </a:lnTo>
                  <a:lnTo>
                    <a:pt x="1717" y="5047"/>
                  </a:lnTo>
                  <a:lnTo>
                    <a:pt x="1710" y="5051"/>
                  </a:lnTo>
                  <a:lnTo>
                    <a:pt x="1702" y="5071"/>
                  </a:lnTo>
                  <a:lnTo>
                    <a:pt x="1696" y="5078"/>
                  </a:lnTo>
                  <a:lnTo>
                    <a:pt x="1689" y="5083"/>
                  </a:lnTo>
                  <a:lnTo>
                    <a:pt x="1680" y="5087"/>
                  </a:lnTo>
                  <a:lnTo>
                    <a:pt x="1670" y="5087"/>
                  </a:lnTo>
                  <a:lnTo>
                    <a:pt x="1663" y="5080"/>
                  </a:lnTo>
                  <a:lnTo>
                    <a:pt x="1657" y="5079"/>
                  </a:lnTo>
                  <a:lnTo>
                    <a:pt x="1624" y="5099"/>
                  </a:lnTo>
                  <a:lnTo>
                    <a:pt x="1612" y="5118"/>
                  </a:lnTo>
                  <a:lnTo>
                    <a:pt x="1608" y="5122"/>
                  </a:lnTo>
                  <a:lnTo>
                    <a:pt x="1593" y="5128"/>
                  </a:lnTo>
                  <a:lnTo>
                    <a:pt x="1584" y="5134"/>
                  </a:lnTo>
                  <a:lnTo>
                    <a:pt x="1579" y="5141"/>
                  </a:lnTo>
                  <a:lnTo>
                    <a:pt x="1577" y="5143"/>
                  </a:lnTo>
                  <a:lnTo>
                    <a:pt x="1576" y="5146"/>
                  </a:lnTo>
                  <a:lnTo>
                    <a:pt x="1575" y="5149"/>
                  </a:lnTo>
                  <a:lnTo>
                    <a:pt x="1573" y="5152"/>
                  </a:lnTo>
                  <a:lnTo>
                    <a:pt x="1573" y="5155"/>
                  </a:lnTo>
                  <a:lnTo>
                    <a:pt x="1572" y="5157"/>
                  </a:lnTo>
                  <a:lnTo>
                    <a:pt x="1570" y="5159"/>
                  </a:lnTo>
                  <a:lnTo>
                    <a:pt x="1566" y="5162"/>
                  </a:lnTo>
                  <a:lnTo>
                    <a:pt x="1565" y="5167"/>
                  </a:lnTo>
                  <a:lnTo>
                    <a:pt x="1563" y="5173"/>
                  </a:lnTo>
                  <a:lnTo>
                    <a:pt x="1559" y="5174"/>
                  </a:lnTo>
                  <a:lnTo>
                    <a:pt x="1559" y="5178"/>
                  </a:lnTo>
                  <a:lnTo>
                    <a:pt x="1563" y="5178"/>
                  </a:lnTo>
                  <a:lnTo>
                    <a:pt x="1568" y="5176"/>
                  </a:lnTo>
                  <a:lnTo>
                    <a:pt x="1570" y="5173"/>
                  </a:lnTo>
                  <a:lnTo>
                    <a:pt x="1575" y="5169"/>
                  </a:lnTo>
                  <a:lnTo>
                    <a:pt x="1579" y="5164"/>
                  </a:lnTo>
                  <a:lnTo>
                    <a:pt x="1589" y="5163"/>
                  </a:lnTo>
                  <a:lnTo>
                    <a:pt x="1593" y="5160"/>
                  </a:lnTo>
                  <a:lnTo>
                    <a:pt x="1601" y="5153"/>
                  </a:lnTo>
                  <a:lnTo>
                    <a:pt x="1610" y="5149"/>
                  </a:lnTo>
                  <a:lnTo>
                    <a:pt x="1628" y="5146"/>
                  </a:lnTo>
                  <a:lnTo>
                    <a:pt x="1625" y="5155"/>
                  </a:lnTo>
                  <a:lnTo>
                    <a:pt x="1621" y="5157"/>
                  </a:lnTo>
                  <a:lnTo>
                    <a:pt x="1617" y="5157"/>
                  </a:lnTo>
                  <a:lnTo>
                    <a:pt x="1612" y="5160"/>
                  </a:lnTo>
                  <a:lnTo>
                    <a:pt x="1611" y="5166"/>
                  </a:lnTo>
                  <a:lnTo>
                    <a:pt x="1617" y="5169"/>
                  </a:lnTo>
                  <a:lnTo>
                    <a:pt x="1628" y="5170"/>
                  </a:lnTo>
                  <a:lnTo>
                    <a:pt x="1628" y="5174"/>
                  </a:lnTo>
                  <a:lnTo>
                    <a:pt x="1604" y="5177"/>
                  </a:lnTo>
                  <a:lnTo>
                    <a:pt x="1591" y="5184"/>
                  </a:lnTo>
                  <a:lnTo>
                    <a:pt x="1586" y="5195"/>
                  </a:lnTo>
                  <a:lnTo>
                    <a:pt x="1590" y="5214"/>
                  </a:lnTo>
                  <a:lnTo>
                    <a:pt x="1603" y="5221"/>
                  </a:lnTo>
                  <a:lnTo>
                    <a:pt x="1626" y="5226"/>
                  </a:lnTo>
                  <a:lnTo>
                    <a:pt x="1625" y="5232"/>
                  </a:lnTo>
                  <a:lnTo>
                    <a:pt x="1621" y="5236"/>
                  </a:lnTo>
                  <a:lnTo>
                    <a:pt x="1617" y="5237"/>
                  </a:lnTo>
                  <a:lnTo>
                    <a:pt x="1617" y="5237"/>
                  </a:lnTo>
                  <a:lnTo>
                    <a:pt x="1607" y="5239"/>
                  </a:lnTo>
                  <a:lnTo>
                    <a:pt x="1604" y="5240"/>
                  </a:lnTo>
                  <a:lnTo>
                    <a:pt x="1598" y="5251"/>
                  </a:lnTo>
                  <a:lnTo>
                    <a:pt x="1596" y="5254"/>
                  </a:lnTo>
                  <a:lnTo>
                    <a:pt x="1593" y="5251"/>
                  </a:lnTo>
                  <a:lnTo>
                    <a:pt x="1586" y="5242"/>
                  </a:lnTo>
                  <a:lnTo>
                    <a:pt x="1569" y="5237"/>
                  </a:lnTo>
                  <a:lnTo>
                    <a:pt x="1568" y="5233"/>
                  </a:lnTo>
                  <a:lnTo>
                    <a:pt x="1538" y="5246"/>
                  </a:lnTo>
                  <a:lnTo>
                    <a:pt x="1531" y="5244"/>
                  </a:lnTo>
                  <a:lnTo>
                    <a:pt x="1523" y="5237"/>
                  </a:lnTo>
                  <a:lnTo>
                    <a:pt x="1514" y="5232"/>
                  </a:lnTo>
                  <a:lnTo>
                    <a:pt x="1504" y="5232"/>
                  </a:lnTo>
                  <a:lnTo>
                    <a:pt x="1496" y="5233"/>
                  </a:lnTo>
                  <a:lnTo>
                    <a:pt x="1489" y="5239"/>
                  </a:lnTo>
                  <a:lnTo>
                    <a:pt x="1486" y="5240"/>
                  </a:lnTo>
                  <a:lnTo>
                    <a:pt x="1481" y="5239"/>
                  </a:lnTo>
                  <a:lnTo>
                    <a:pt x="1471" y="5228"/>
                  </a:lnTo>
                  <a:lnTo>
                    <a:pt x="1467" y="5226"/>
                  </a:lnTo>
                  <a:lnTo>
                    <a:pt x="1429" y="5233"/>
                  </a:lnTo>
                  <a:lnTo>
                    <a:pt x="1413" y="5242"/>
                  </a:lnTo>
                  <a:lnTo>
                    <a:pt x="1411" y="5246"/>
                  </a:lnTo>
                  <a:lnTo>
                    <a:pt x="1405" y="5256"/>
                  </a:lnTo>
                  <a:lnTo>
                    <a:pt x="1402" y="5257"/>
                  </a:lnTo>
                  <a:lnTo>
                    <a:pt x="1399" y="5260"/>
                  </a:lnTo>
                  <a:lnTo>
                    <a:pt x="1399" y="5267"/>
                  </a:lnTo>
                  <a:lnTo>
                    <a:pt x="1402" y="5275"/>
                  </a:lnTo>
                  <a:lnTo>
                    <a:pt x="1404" y="5279"/>
                  </a:lnTo>
                  <a:lnTo>
                    <a:pt x="1406" y="5284"/>
                  </a:lnTo>
                  <a:lnTo>
                    <a:pt x="1411" y="5286"/>
                  </a:lnTo>
                  <a:lnTo>
                    <a:pt x="1453" y="5296"/>
                  </a:lnTo>
                  <a:lnTo>
                    <a:pt x="1458" y="5303"/>
                  </a:lnTo>
                  <a:lnTo>
                    <a:pt x="1458" y="5305"/>
                  </a:lnTo>
                  <a:lnTo>
                    <a:pt x="1460" y="5306"/>
                  </a:lnTo>
                  <a:lnTo>
                    <a:pt x="1461" y="5307"/>
                  </a:lnTo>
                  <a:lnTo>
                    <a:pt x="1461" y="5312"/>
                  </a:lnTo>
                  <a:lnTo>
                    <a:pt x="1461" y="5315"/>
                  </a:lnTo>
                  <a:lnTo>
                    <a:pt x="1461" y="5316"/>
                  </a:lnTo>
                  <a:lnTo>
                    <a:pt x="1460" y="5317"/>
                  </a:lnTo>
                  <a:lnTo>
                    <a:pt x="1460" y="5319"/>
                  </a:lnTo>
                  <a:lnTo>
                    <a:pt x="1460" y="5333"/>
                  </a:lnTo>
                  <a:lnTo>
                    <a:pt x="1458" y="5337"/>
                  </a:lnTo>
                  <a:lnTo>
                    <a:pt x="1455" y="5341"/>
                  </a:lnTo>
                  <a:lnTo>
                    <a:pt x="1455" y="5313"/>
                  </a:lnTo>
                  <a:lnTo>
                    <a:pt x="1451" y="5306"/>
                  </a:lnTo>
                  <a:lnTo>
                    <a:pt x="1444" y="5305"/>
                  </a:lnTo>
                  <a:lnTo>
                    <a:pt x="1425" y="5309"/>
                  </a:lnTo>
                  <a:lnTo>
                    <a:pt x="1415" y="5307"/>
                  </a:lnTo>
                  <a:lnTo>
                    <a:pt x="1401" y="5292"/>
                  </a:lnTo>
                  <a:lnTo>
                    <a:pt x="1392" y="5286"/>
                  </a:lnTo>
                  <a:lnTo>
                    <a:pt x="1384" y="5285"/>
                  </a:lnTo>
                  <a:lnTo>
                    <a:pt x="1371" y="5298"/>
                  </a:lnTo>
                  <a:lnTo>
                    <a:pt x="1362" y="5303"/>
                  </a:lnTo>
                  <a:lnTo>
                    <a:pt x="1352" y="5307"/>
                  </a:lnTo>
                  <a:lnTo>
                    <a:pt x="1346" y="5305"/>
                  </a:lnTo>
                  <a:lnTo>
                    <a:pt x="1370" y="5277"/>
                  </a:lnTo>
                  <a:lnTo>
                    <a:pt x="1374" y="5267"/>
                  </a:lnTo>
                  <a:lnTo>
                    <a:pt x="1378" y="5249"/>
                  </a:lnTo>
                  <a:lnTo>
                    <a:pt x="1376" y="5236"/>
                  </a:lnTo>
                  <a:lnTo>
                    <a:pt x="1363" y="5219"/>
                  </a:lnTo>
                  <a:lnTo>
                    <a:pt x="1339" y="5198"/>
                  </a:lnTo>
                  <a:lnTo>
                    <a:pt x="1341" y="5187"/>
                  </a:lnTo>
                  <a:lnTo>
                    <a:pt x="1339" y="5178"/>
                  </a:lnTo>
                  <a:lnTo>
                    <a:pt x="1336" y="5170"/>
                  </a:lnTo>
                  <a:lnTo>
                    <a:pt x="1334" y="5163"/>
                  </a:lnTo>
                  <a:lnTo>
                    <a:pt x="1321" y="5146"/>
                  </a:lnTo>
                  <a:lnTo>
                    <a:pt x="1317" y="5136"/>
                  </a:lnTo>
                  <a:lnTo>
                    <a:pt x="1317" y="5127"/>
                  </a:lnTo>
                  <a:lnTo>
                    <a:pt x="1311" y="5122"/>
                  </a:lnTo>
                  <a:lnTo>
                    <a:pt x="1303" y="5127"/>
                  </a:lnTo>
                  <a:lnTo>
                    <a:pt x="1287" y="5138"/>
                  </a:lnTo>
                  <a:lnTo>
                    <a:pt x="1271" y="5142"/>
                  </a:lnTo>
                  <a:lnTo>
                    <a:pt x="1264" y="5146"/>
                  </a:lnTo>
                  <a:lnTo>
                    <a:pt x="1256" y="5155"/>
                  </a:lnTo>
                  <a:lnTo>
                    <a:pt x="1265" y="5155"/>
                  </a:lnTo>
                  <a:lnTo>
                    <a:pt x="1271" y="5159"/>
                  </a:lnTo>
                  <a:lnTo>
                    <a:pt x="1275" y="5167"/>
                  </a:lnTo>
                  <a:lnTo>
                    <a:pt x="1279" y="5183"/>
                  </a:lnTo>
                  <a:lnTo>
                    <a:pt x="1275" y="5180"/>
                  </a:lnTo>
                  <a:lnTo>
                    <a:pt x="1269" y="5167"/>
                  </a:lnTo>
                  <a:lnTo>
                    <a:pt x="1264" y="5163"/>
                  </a:lnTo>
                  <a:lnTo>
                    <a:pt x="1258" y="5162"/>
                  </a:lnTo>
                  <a:lnTo>
                    <a:pt x="1254" y="5164"/>
                  </a:lnTo>
                  <a:lnTo>
                    <a:pt x="1249" y="5170"/>
                  </a:lnTo>
                  <a:lnTo>
                    <a:pt x="1238" y="5191"/>
                  </a:lnTo>
                  <a:lnTo>
                    <a:pt x="1234" y="5195"/>
                  </a:lnTo>
                  <a:lnTo>
                    <a:pt x="1230" y="5194"/>
                  </a:lnTo>
                  <a:lnTo>
                    <a:pt x="1227" y="5188"/>
                  </a:lnTo>
                  <a:lnTo>
                    <a:pt x="1227" y="5181"/>
                  </a:lnTo>
                  <a:lnTo>
                    <a:pt x="1227" y="5174"/>
                  </a:lnTo>
                  <a:lnTo>
                    <a:pt x="1230" y="5170"/>
                  </a:lnTo>
                  <a:lnTo>
                    <a:pt x="1224" y="5169"/>
                  </a:lnTo>
                  <a:lnTo>
                    <a:pt x="1219" y="5174"/>
                  </a:lnTo>
                  <a:lnTo>
                    <a:pt x="1212" y="5181"/>
                  </a:lnTo>
                  <a:lnTo>
                    <a:pt x="1207" y="5188"/>
                  </a:lnTo>
                  <a:lnTo>
                    <a:pt x="1203" y="5188"/>
                  </a:lnTo>
                  <a:lnTo>
                    <a:pt x="1196" y="5186"/>
                  </a:lnTo>
                  <a:lnTo>
                    <a:pt x="1191" y="5186"/>
                  </a:lnTo>
                  <a:lnTo>
                    <a:pt x="1193" y="5198"/>
                  </a:lnTo>
                  <a:lnTo>
                    <a:pt x="1179" y="5198"/>
                  </a:lnTo>
                  <a:lnTo>
                    <a:pt x="1171" y="5202"/>
                  </a:lnTo>
                  <a:lnTo>
                    <a:pt x="1168" y="5215"/>
                  </a:lnTo>
                  <a:lnTo>
                    <a:pt x="1172" y="5225"/>
                  </a:lnTo>
                  <a:lnTo>
                    <a:pt x="1184" y="5230"/>
                  </a:lnTo>
                  <a:lnTo>
                    <a:pt x="1205" y="5230"/>
                  </a:lnTo>
                  <a:lnTo>
                    <a:pt x="1202" y="5226"/>
                  </a:lnTo>
                  <a:lnTo>
                    <a:pt x="1199" y="5222"/>
                  </a:lnTo>
                  <a:lnTo>
                    <a:pt x="1198" y="5215"/>
                  </a:lnTo>
                  <a:lnTo>
                    <a:pt x="1196" y="5207"/>
                  </a:lnTo>
                  <a:lnTo>
                    <a:pt x="1199" y="5209"/>
                  </a:lnTo>
                  <a:lnTo>
                    <a:pt x="1202" y="5216"/>
                  </a:lnTo>
                  <a:lnTo>
                    <a:pt x="1203" y="5218"/>
                  </a:lnTo>
                  <a:lnTo>
                    <a:pt x="1207" y="5219"/>
                  </a:lnTo>
                  <a:lnTo>
                    <a:pt x="1216" y="5226"/>
                  </a:lnTo>
                  <a:lnTo>
                    <a:pt x="1224" y="5226"/>
                  </a:lnTo>
                  <a:lnTo>
                    <a:pt x="1248" y="5218"/>
                  </a:lnTo>
                  <a:lnTo>
                    <a:pt x="1252" y="5215"/>
                  </a:lnTo>
                  <a:lnTo>
                    <a:pt x="1254" y="5214"/>
                  </a:lnTo>
                  <a:lnTo>
                    <a:pt x="1255" y="5216"/>
                  </a:lnTo>
                  <a:lnTo>
                    <a:pt x="1255" y="5221"/>
                  </a:lnTo>
                  <a:lnTo>
                    <a:pt x="1255" y="5222"/>
                  </a:lnTo>
                  <a:lnTo>
                    <a:pt x="1177" y="5244"/>
                  </a:lnTo>
                  <a:lnTo>
                    <a:pt x="1174" y="5251"/>
                  </a:lnTo>
                  <a:lnTo>
                    <a:pt x="1172" y="5263"/>
                  </a:lnTo>
                  <a:lnTo>
                    <a:pt x="1179" y="5274"/>
                  </a:lnTo>
                  <a:lnTo>
                    <a:pt x="1182" y="5278"/>
                  </a:lnTo>
                  <a:lnTo>
                    <a:pt x="1186" y="5281"/>
                  </a:lnTo>
                  <a:lnTo>
                    <a:pt x="1189" y="5279"/>
                  </a:lnTo>
                  <a:lnTo>
                    <a:pt x="1198" y="5275"/>
                  </a:lnTo>
                  <a:lnTo>
                    <a:pt x="1231" y="5272"/>
                  </a:lnTo>
                  <a:lnTo>
                    <a:pt x="1247" y="5264"/>
                  </a:lnTo>
                  <a:lnTo>
                    <a:pt x="1254" y="5261"/>
                  </a:lnTo>
                  <a:lnTo>
                    <a:pt x="1242" y="5275"/>
                  </a:lnTo>
                  <a:lnTo>
                    <a:pt x="1198" y="5285"/>
                  </a:lnTo>
                  <a:lnTo>
                    <a:pt x="1179" y="5299"/>
                  </a:lnTo>
                  <a:lnTo>
                    <a:pt x="1167" y="5305"/>
                  </a:lnTo>
                  <a:lnTo>
                    <a:pt x="1163" y="5310"/>
                  </a:lnTo>
                  <a:lnTo>
                    <a:pt x="1154" y="5326"/>
                  </a:lnTo>
                  <a:lnTo>
                    <a:pt x="1153" y="5310"/>
                  </a:lnTo>
                  <a:lnTo>
                    <a:pt x="1156" y="5298"/>
                  </a:lnTo>
                  <a:lnTo>
                    <a:pt x="1163" y="5286"/>
                  </a:lnTo>
                  <a:lnTo>
                    <a:pt x="1168" y="5278"/>
                  </a:lnTo>
                  <a:lnTo>
                    <a:pt x="1164" y="5272"/>
                  </a:lnTo>
                  <a:lnTo>
                    <a:pt x="1163" y="5267"/>
                  </a:lnTo>
                  <a:lnTo>
                    <a:pt x="1161" y="5260"/>
                  </a:lnTo>
                  <a:lnTo>
                    <a:pt x="1160" y="5254"/>
                  </a:lnTo>
                  <a:lnTo>
                    <a:pt x="1143" y="5233"/>
                  </a:lnTo>
                  <a:lnTo>
                    <a:pt x="1135" y="5226"/>
                  </a:lnTo>
                  <a:lnTo>
                    <a:pt x="1132" y="5225"/>
                  </a:lnTo>
                  <a:lnTo>
                    <a:pt x="1130" y="5226"/>
                  </a:lnTo>
                  <a:lnTo>
                    <a:pt x="1123" y="5237"/>
                  </a:lnTo>
                  <a:lnTo>
                    <a:pt x="1121" y="5244"/>
                  </a:lnTo>
                  <a:lnTo>
                    <a:pt x="1122" y="5250"/>
                  </a:lnTo>
                  <a:lnTo>
                    <a:pt x="1129" y="5250"/>
                  </a:lnTo>
                  <a:lnTo>
                    <a:pt x="1129" y="5254"/>
                  </a:lnTo>
                  <a:lnTo>
                    <a:pt x="1121" y="5253"/>
                  </a:lnTo>
                  <a:lnTo>
                    <a:pt x="1111" y="5250"/>
                  </a:lnTo>
                  <a:lnTo>
                    <a:pt x="1101" y="5251"/>
                  </a:lnTo>
                  <a:lnTo>
                    <a:pt x="1098" y="5265"/>
                  </a:lnTo>
                  <a:lnTo>
                    <a:pt x="1093" y="5260"/>
                  </a:lnTo>
                  <a:lnTo>
                    <a:pt x="1088" y="5253"/>
                  </a:lnTo>
                  <a:lnTo>
                    <a:pt x="1084" y="5247"/>
                  </a:lnTo>
                  <a:lnTo>
                    <a:pt x="1076" y="5246"/>
                  </a:lnTo>
                  <a:lnTo>
                    <a:pt x="1074" y="5247"/>
                  </a:lnTo>
                  <a:lnTo>
                    <a:pt x="1069" y="5250"/>
                  </a:lnTo>
                  <a:lnTo>
                    <a:pt x="1062" y="5256"/>
                  </a:lnTo>
                  <a:lnTo>
                    <a:pt x="1056" y="5260"/>
                  </a:lnTo>
                  <a:lnTo>
                    <a:pt x="1045" y="5251"/>
                  </a:lnTo>
                  <a:lnTo>
                    <a:pt x="1038" y="5258"/>
                  </a:lnTo>
                  <a:lnTo>
                    <a:pt x="1037" y="5268"/>
                  </a:lnTo>
                  <a:lnTo>
                    <a:pt x="1045" y="5275"/>
                  </a:lnTo>
                  <a:lnTo>
                    <a:pt x="1048" y="5281"/>
                  </a:lnTo>
                  <a:lnTo>
                    <a:pt x="1049" y="5285"/>
                  </a:lnTo>
                  <a:lnTo>
                    <a:pt x="1051" y="5289"/>
                  </a:lnTo>
                  <a:lnTo>
                    <a:pt x="1055" y="5292"/>
                  </a:lnTo>
                  <a:lnTo>
                    <a:pt x="1059" y="5293"/>
                  </a:lnTo>
                  <a:lnTo>
                    <a:pt x="1069" y="5293"/>
                  </a:lnTo>
                  <a:lnTo>
                    <a:pt x="1062" y="5302"/>
                  </a:lnTo>
                  <a:lnTo>
                    <a:pt x="1052" y="5307"/>
                  </a:lnTo>
                  <a:lnTo>
                    <a:pt x="1004" y="5319"/>
                  </a:lnTo>
                  <a:lnTo>
                    <a:pt x="993" y="5326"/>
                  </a:lnTo>
                  <a:lnTo>
                    <a:pt x="1000" y="5329"/>
                  </a:lnTo>
                  <a:lnTo>
                    <a:pt x="1007" y="5334"/>
                  </a:lnTo>
                  <a:lnTo>
                    <a:pt x="1018" y="5350"/>
                  </a:lnTo>
                  <a:lnTo>
                    <a:pt x="1024" y="5359"/>
                  </a:lnTo>
                  <a:lnTo>
                    <a:pt x="1027" y="5365"/>
                  </a:lnTo>
                  <a:lnTo>
                    <a:pt x="1030" y="5378"/>
                  </a:lnTo>
                  <a:lnTo>
                    <a:pt x="1032" y="5379"/>
                  </a:lnTo>
                  <a:lnTo>
                    <a:pt x="1038" y="5376"/>
                  </a:lnTo>
                  <a:lnTo>
                    <a:pt x="1095" y="5373"/>
                  </a:lnTo>
                  <a:lnTo>
                    <a:pt x="1115" y="5372"/>
                  </a:lnTo>
                  <a:lnTo>
                    <a:pt x="1091" y="5378"/>
                  </a:lnTo>
                  <a:lnTo>
                    <a:pt x="1028" y="5390"/>
                  </a:lnTo>
                  <a:lnTo>
                    <a:pt x="1020" y="5394"/>
                  </a:lnTo>
                  <a:lnTo>
                    <a:pt x="1017" y="5401"/>
                  </a:lnTo>
                  <a:lnTo>
                    <a:pt x="1020" y="5411"/>
                  </a:lnTo>
                  <a:lnTo>
                    <a:pt x="1032" y="5421"/>
                  </a:lnTo>
                  <a:lnTo>
                    <a:pt x="1037" y="5431"/>
                  </a:lnTo>
                  <a:lnTo>
                    <a:pt x="1011" y="5418"/>
                  </a:lnTo>
                  <a:lnTo>
                    <a:pt x="931" y="5408"/>
                  </a:lnTo>
                  <a:lnTo>
                    <a:pt x="931" y="5413"/>
                  </a:lnTo>
                  <a:lnTo>
                    <a:pt x="944" y="5418"/>
                  </a:lnTo>
                  <a:lnTo>
                    <a:pt x="950" y="5422"/>
                  </a:lnTo>
                  <a:lnTo>
                    <a:pt x="952" y="5431"/>
                  </a:lnTo>
                  <a:lnTo>
                    <a:pt x="951" y="5435"/>
                  </a:lnTo>
                  <a:lnTo>
                    <a:pt x="952" y="5438"/>
                  </a:lnTo>
                  <a:lnTo>
                    <a:pt x="954" y="5441"/>
                  </a:lnTo>
                  <a:lnTo>
                    <a:pt x="955" y="5444"/>
                  </a:lnTo>
                  <a:lnTo>
                    <a:pt x="952" y="5446"/>
                  </a:lnTo>
                  <a:lnTo>
                    <a:pt x="950" y="5449"/>
                  </a:lnTo>
                  <a:lnTo>
                    <a:pt x="944" y="5451"/>
                  </a:lnTo>
                  <a:lnTo>
                    <a:pt x="944" y="5448"/>
                  </a:lnTo>
                  <a:lnTo>
                    <a:pt x="945" y="5442"/>
                  </a:lnTo>
                  <a:lnTo>
                    <a:pt x="945" y="5439"/>
                  </a:lnTo>
                  <a:lnTo>
                    <a:pt x="938" y="5432"/>
                  </a:lnTo>
                  <a:lnTo>
                    <a:pt x="933" y="5424"/>
                  </a:lnTo>
                  <a:lnTo>
                    <a:pt x="927" y="5417"/>
                  </a:lnTo>
                  <a:lnTo>
                    <a:pt x="919" y="5420"/>
                  </a:lnTo>
                  <a:lnTo>
                    <a:pt x="913" y="5428"/>
                  </a:lnTo>
                  <a:lnTo>
                    <a:pt x="916" y="5434"/>
                  </a:lnTo>
                  <a:lnTo>
                    <a:pt x="923" y="5441"/>
                  </a:lnTo>
                  <a:lnTo>
                    <a:pt x="926" y="5453"/>
                  </a:lnTo>
                  <a:lnTo>
                    <a:pt x="927" y="5455"/>
                  </a:lnTo>
                  <a:lnTo>
                    <a:pt x="929" y="5456"/>
                  </a:lnTo>
                  <a:lnTo>
                    <a:pt x="930" y="5458"/>
                  </a:lnTo>
                  <a:lnTo>
                    <a:pt x="929" y="5463"/>
                  </a:lnTo>
                  <a:lnTo>
                    <a:pt x="927" y="5467"/>
                  </a:lnTo>
                  <a:lnTo>
                    <a:pt x="927" y="5472"/>
                  </a:lnTo>
                  <a:lnTo>
                    <a:pt x="929" y="5474"/>
                  </a:lnTo>
                  <a:lnTo>
                    <a:pt x="931" y="5480"/>
                  </a:lnTo>
                  <a:lnTo>
                    <a:pt x="938" y="5481"/>
                  </a:lnTo>
                  <a:lnTo>
                    <a:pt x="950" y="5483"/>
                  </a:lnTo>
                  <a:lnTo>
                    <a:pt x="983" y="5476"/>
                  </a:lnTo>
                  <a:lnTo>
                    <a:pt x="992" y="5483"/>
                  </a:lnTo>
                  <a:lnTo>
                    <a:pt x="983" y="5488"/>
                  </a:lnTo>
                  <a:lnTo>
                    <a:pt x="962" y="5490"/>
                  </a:lnTo>
                  <a:lnTo>
                    <a:pt x="952" y="5494"/>
                  </a:lnTo>
                  <a:lnTo>
                    <a:pt x="959" y="5498"/>
                  </a:lnTo>
                  <a:lnTo>
                    <a:pt x="962" y="5500"/>
                  </a:lnTo>
                  <a:lnTo>
                    <a:pt x="964" y="5502"/>
                  </a:lnTo>
                  <a:lnTo>
                    <a:pt x="966" y="5508"/>
                  </a:lnTo>
                  <a:lnTo>
                    <a:pt x="968" y="5509"/>
                  </a:lnTo>
                  <a:lnTo>
                    <a:pt x="972" y="5509"/>
                  </a:lnTo>
                  <a:lnTo>
                    <a:pt x="997" y="5497"/>
                  </a:lnTo>
                  <a:lnTo>
                    <a:pt x="1014" y="5481"/>
                  </a:lnTo>
                  <a:lnTo>
                    <a:pt x="1023" y="5483"/>
                  </a:lnTo>
                  <a:lnTo>
                    <a:pt x="1009" y="5494"/>
                  </a:lnTo>
                  <a:lnTo>
                    <a:pt x="1006" y="5500"/>
                  </a:lnTo>
                  <a:lnTo>
                    <a:pt x="1011" y="5505"/>
                  </a:lnTo>
                  <a:lnTo>
                    <a:pt x="1020" y="5505"/>
                  </a:lnTo>
                  <a:lnTo>
                    <a:pt x="1037" y="5501"/>
                  </a:lnTo>
                  <a:lnTo>
                    <a:pt x="1044" y="5505"/>
                  </a:lnTo>
                  <a:lnTo>
                    <a:pt x="1038" y="5512"/>
                  </a:lnTo>
                  <a:lnTo>
                    <a:pt x="978" y="5518"/>
                  </a:lnTo>
                  <a:lnTo>
                    <a:pt x="981" y="5523"/>
                  </a:lnTo>
                  <a:lnTo>
                    <a:pt x="995" y="5547"/>
                  </a:lnTo>
                  <a:lnTo>
                    <a:pt x="1000" y="5551"/>
                  </a:lnTo>
                  <a:lnTo>
                    <a:pt x="1006" y="5556"/>
                  </a:lnTo>
                  <a:lnTo>
                    <a:pt x="1025" y="5560"/>
                  </a:lnTo>
                  <a:lnTo>
                    <a:pt x="1031" y="5564"/>
                  </a:lnTo>
                  <a:lnTo>
                    <a:pt x="1052" y="5595"/>
                  </a:lnTo>
                  <a:lnTo>
                    <a:pt x="1048" y="5592"/>
                  </a:lnTo>
                  <a:lnTo>
                    <a:pt x="1039" y="5588"/>
                  </a:lnTo>
                  <a:lnTo>
                    <a:pt x="1035" y="5584"/>
                  </a:lnTo>
                  <a:lnTo>
                    <a:pt x="1032" y="5581"/>
                  </a:lnTo>
                  <a:lnTo>
                    <a:pt x="1027" y="5573"/>
                  </a:lnTo>
                  <a:lnTo>
                    <a:pt x="1024" y="5568"/>
                  </a:lnTo>
                  <a:lnTo>
                    <a:pt x="1020" y="5566"/>
                  </a:lnTo>
                  <a:lnTo>
                    <a:pt x="988" y="5553"/>
                  </a:lnTo>
                  <a:lnTo>
                    <a:pt x="982" y="5553"/>
                  </a:lnTo>
                  <a:lnTo>
                    <a:pt x="988" y="5560"/>
                  </a:lnTo>
                  <a:lnTo>
                    <a:pt x="1006" y="5567"/>
                  </a:lnTo>
                  <a:lnTo>
                    <a:pt x="1010" y="5578"/>
                  </a:lnTo>
                  <a:lnTo>
                    <a:pt x="1006" y="5582"/>
                  </a:lnTo>
                  <a:lnTo>
                    <a:pt x="997" y="5578"/>
                  </a:lnTo>
                  <a:lnTo>
                    <a:pt x="975" y="5558"/>
                  </a:lnTo>
                  <a:lnTo>
                    <a:pt x="971" y="5557"/>
                  </a:lnTo>
                  <a:lnTo>
                    <a:pt x="968" y="5557"/>
                  </a:lnTo>
                  <a:lnTo>
                    <a:pt x="959" y="5561"/>
                  </a:lnTo>
                  <a:lnTo>
                    <a:pt x="955" y="5563"/>
                  </a:lnTo>
                  <a:lnTo>
                    <a:pt x="955" y="5558"/>
                  </a:lnTo>
                  <a:lnTo>
                    <a:pt x="958" y="5544"/>
                  </a:lnTo>
                  <a:lnTo>
                    <a:pt x="952" y="5533"/>
                  </a:lnTo>
                  <a:lnTo>
                    <a:pt x="951" y="5526"/>
                  </a:lnTo>
                  <a:lnTo>
                    <a:pt x="958" y="5518"/>
                  </a:lnTo>
                  <a:lnTo>
                    <a:pt x="958" y="5512"/>
                  </a:lnTo>
                  <a:lnTo>
                    <a:pt x="955" y="5509"/>
                  </a:lnTo>
                  <a:lnTo>
                    <a:pt x="954" y="5507"/>
                  </a:lnTo>
                  <a:lnTo>
                    <a:pt x="951" y="5505"/>
                  </a:lnTo>
                  <a:lnTo>
                    <a:pt x="947" y="5505"/>
                  </a:lnTo>
                  <a:lnTo>
                    <a:pt x="944" y="5504"/>
                  </a:lnTo>
                  <a:lnTo>
                    <a:pt x="940" y="5495"/>
                  </a:lnTo>
                  <a:lnTo>
                    <a:pt x="934" y="5490"/>
                  </a:lnTo>
                  <a:lnTo>
                    <a:pt x="916" y="5483"/>
                  </a:lnTo>
                  <a:lnTo>
                    <a:pt x="912" y="5479"/>
                  </a:lnTo>
                  <a:lnTo>
                    <a:pt x="908" y="5473"/>
                  </a:lnTo>
                  <a:lnTo>
                    <a:pt x="903" y="5466"/>
                  </a:lnTo>
                  <a:lnTo>
                    <a:pt x="905" y="5448"/>
                  </a:lnTo>
                  <a:lnTo>
                    <a:pt x="902" y="5441"/>
                  </a:lnTo>
                  <a:lnTo>
                    <a:pt x="896" y="5434"/>
                  </a:lnTo>
                  <a:lnTo>
                    <a:pt x="892" y="5431"/>
                  </a:lnTo>
                  <a:lnTo>
                    <a:pt x="887" y="5431"/>
                  </a:lnTo>
                  <a:lnTo>
                    <a:pt x="881" y="5432"/>
                  </a:lnTo>
                  <a:lnTo>
                    <a:pt x="874" y="5437"/>
                  </a:lnTo>
                  <a:lnTo>
                    <a:pt x="870" y="5441"/>
                  </a:lnTo>
                  <a:lnTo>
                    <a:pt x="866" y="5448"/>
                  </a:lnTo>
                  <a:lnTo>
                    <a:pt x="857" y="5467"/>
                  </a:lnTo>
                  <a:lnTo>
                    <a:pt x="853" y="5473"/>
                  </a:lnTo>
                  <a:lnTo>
                    <a:pt x="843" y="5481"/>
                  </a:lnTo>
                  <a:lnTo>
                    <a:pt x="839" y="5488"/>
                  </a:lnTo>
                  <a:lnTo>
                    <a:pt x="840" y="5491"/>
                  </a:lnTo>
                  <a:lnTo>
                    <a:pt x="847" y="5493"/>
                  </a:lnTo>
                  <a:lnTo>
                    <a:pt x="857" y="5493"/>
                  </a:lnTo>
                  <a:lnTo>
                    <a:pt x="863" y="5490"/>
                  </a:lnTo>
                  <a:lnTo>
                    <a:pt x="861" y="5486"/>
                  </a:lnTo>
                  <a:lnTo>
                    <a:pt x="860" y="5483"/>
                  </a:lnTo>
                  <a:lnTo>
                    <a:pt x="859" y="5483"/>
                  </a:lnTo>
                  <a:lnTo>
                    <a:pt x="856" y="5483"/>
                  </a:lnTo>
                  <a:lnTo>
                    <a:pt x="857" y="5480"/>
                  </a:lnTo>
                  <a:lnTo>
                    <a:pt x="860" y="5479"/>
                  </a:lnTo>
                  <a:lnTo>
                    <a:pt x="863" y="5477"/>
                  </a:lnTo>
                  <a:lnTo>
                    <a:pt x="866" y="5479"/>
                  </a:lnTo>
                  <a:lnTo>
                    <a:pt x="867" y="5481"/>
                  </a:lnTo>
                  <a:lnTo>
                    <a:pt x="870" y="5488"/>
                  </a:lnTo>
                  <a:lnTo>
                    <a:pt x="870" y="5490"/>
                  </a:lnTo>
                  <a:lnTo>
                    <a:pt x="892" y="5512"/>
                  </a:lnTo>
                  <a:lnTo>
                    <a:pt x="903" y="5516"/>
                  </a:lnTo>
                  <a:lnTo>
                    <a:pt x="909" y="5522"/>
                  </a:lnTo>
                  <a:lnTo>
                    <a:pt x="910" y="5525"/>
                  </a:lnTo>
                  <a:lnTo>
                    <a:pt x="912" y="5532"/>
                  </a:lnTo>
                  <a:lnTo>
                    <a:pt x="913" y="5535"/>
                  </a:lnTo>
                  <a:lnTo>
                    <a:pt x="916" y="5539"/>
                  </a:lnTo>
                  <a:lnTo>
                    <a:pt x="919" y="5542"/>
                  </a:lnTo>
                  <a:lnTo>
                    <a:pt x="922" y="5543"/>
                  </a:lnTo>
                  <a:lnTo>
                    <a:pt x="924" y="5544"/>
                  </a:lnTo>
                  <a:lnTo>
                    <a:pt x="920" y="5546"/>
                  </a:lnTo>
                  <a:lnTo>
                    <a:pt x="916" y="5550"/>
                  </a:lnTo>
                  <a:lnTo>
                    <a:pt x="915" y="5556"/>
                  </a:lnTo>
                  <a:lnTo>
                    <a:pt x="913" y="5564"/>
                  </a:lnTo>
                  <a:lnTo>
                    <a:pt x="915" y="5575"/>
                  </a:lnTo>
                  <a:lnTo>
                    <a:pt x="917" y="5581"/>
                  </a:lnTo>
                  <a:lnTo>
                    <a:pt x="934" y="5599"/>
                  </a:lnTo>
                  <a:lnTo>
                    <a:pt x="957" y="5608"/>
                  </a:lnTo>
                  <a:lnTo>
                    <a:pt x="968" y="5620"/>
                  </a:lnTo>
                  <a:lnTo>
                    <a:pt x="989" y="5633"/>
                  </a:lnTo>
                  <a:lnTo>
                    <a:pt x="1011" y="5652"/>
                  </a:lnTo>
                  <a:lnTo>
                    <a:pt x="1017" y="5662"/>
                  </a:lnTo>
                  <a:lnTo>
                    <a:pt x="1017" y="5675"/>
                  </a:lnTo>
                  <a:lnTo>
                    <a:pt x="1011" y="5689"/>
                  </a:lnTo>
                  <a:lnTo>
                    <a:pt x="1010" y="5671"/>
                  </a:lnTo>
                  <a:lnTo>
                    <a:pt x="1003" y="5661"/>
                  </a:lnTo>
                  <a:lnTo>
                    <a:pt x="995" y="5655"/>
                  </a:lnTo>
                  <a:lnTo>
                    <a:pt x="986" y="5654"/>
                  </a:lnTo>
                  <a:lnTo>
                    <a:pt x="978" y="5650"/>
                  </a:lnTo>
                  <a:lnTo>
                    <a:pt x="952" y="5620"/>
                  </a:lnTo>
                  <a:lnTo>
                    <a:pt x="943" y="5615"/>
                  </a:lnTo>
                  <a:lnTo>
                    <a:pt x="919" y="5609"/>
                  </a:lnTo>
                  <a:lnTo>
                    <a:pt x="910" y="5599"/>
                  </a:lnTo>
                  <a:lnTo>
                    <a:pt x="906" y="5588"/>
                  </a:lnTo>
                  <a:lnTo>
                    <a:pt x="902" y="5570"/>
                  </a:lnTo>
                  <a:lnTo>
                    <a:pt x="899" y="5551"/>
                  </a:lnTo>
                  <a:lnTo>
                    <a:pt x="899" y="5540"/>
                  </a:lnTo>
                  <a:lnTo>
                    <a:pt x="896" y="5539"/>
                  </a:lnTo>
                  <a:lnTo>
                    <a:pt x="895" y="5535"/>
                  </a:lnTo>
                  <a:lnTo>
                    <a:pt x="895" y="5530"/>
                  </a:lnTo>
                  <a:lnTo>
                    <a:pt x="892" y="5525"/>
                  </a:lnTo>
                  <a:lnTo>
                    <a:pt x="889" y="5522"/>
                  </a:lnTo>
                  <a:lnTo>
                    <a:pt x="863" y="5507"/>
                  </a:lnTo>
                  <a:lnTo>
                    <a:pt x="854" y="5507"/>
                  </a:lnTo>
                  <a:lnTo>
                    <a:pt x="845" y="5519"/>
                  </a:lnTo>
                  <a:lnTo>
                    <a:pt x="839" y="5521"/>
                  </a:lnTo>
                  <a:lnTo>
                    <a:pt x="831" y="5522"/>
                  </a:lnTo>
                  <a:lnTo>
                    <a:pt x="826" y="5523"/>
                  </a:lnTo>
                  <a:lnTo>
                    <a:pt x="791" y="5544"/>
                  </a:lnTo>
                  <a:lnTo>
                    <a:pt x="784" y="5540"/>
                  </a:lnTo>
                  <a:lnTo>
                    <a:pt x="805" y="5528"/>
                  </a:lnTo>
                  <a:lnTo>
                    <a:pt x="810" y="5519"/>
                  </a:lnTo>
                  <a:lnTo>
                    <a:pt x="812" y="5514"/>
                  </a:lnTo>
                  <a:lnTo>
                    <a:pt x="814" y="5509"/>
                  </a:lnTo>
                  <a:lnTo>
                    <a:pt x="812" y="5507"/>
                  </a:lnTo>
                  <a:lnTo>
                    <a:pt x="790" y="5505"/>
                  </a:lnTo>
                  <a:lnTo>
                    <a:pt x="784" y="5505"/>
                  </a:lnTo>
                  <a:lnTo>
                    <a:pt x="770" y="5516"/>
                  </a:lnTo>
                  <a:lnTo>
                    <a:pt x="756" y="5533"/>
                  </a:lnTo>
                  <a:lnTo>
                    <a:pt x="741" y="5544"/>
                  </a:lnTo>
                  <a:lnTo>
                    <a:pt x="726" y="5540"/>
                  </a:lnTo>
                  <a:lnTo>
                    <a:pt x="721" y="5525"/>
                  </a:lnTo>
                  <a:lnTo>
                    <a:pt x="720" y="5522"/>
                  </a:lnTo>
                  <a:lnTo>
                    <a:pt x="707" y="5509"/>
                  </a:lnTo>
                  <a:lnTo>
                    <a:pt x="700" y="5507"/>
                  </a:lnTo>
                  <a:lnTo>
                    <a:pt x="688" y="5491"/>
                  </a:lnTo>
                  <a:lnTo>
                    <a:pt x="681" y="5486"/>
                  </a:lnTo>
                  <a:lnTo>
                    <a:pt x="672" y="5486"/>
                  </a:lnTo>
                  <a:lnTo>
                    <a:pt x="655" y="5495"/>
                  </a:lnTo>
                  <a:lnTo>
                    <a:pt x="639" y="5500"/>
                  </a:lnTo>
                  <a:lnTo>
                    <a:pt x="630" y="5504"/>
                  </a:lnTo>
                  <a:lnTo>
                    <a:pt x="611" y="5522"/>
                  </a:lnTo>
                  <a:lnTo>
                    <a:pt x="588" y="5535"/>
                  </a:lnTo>
                  <a:lnTo>
                    <a:pt x="583" y="5539"/>
                  </a:lnTo>
                  <a:lnTo>
                    <a:pt x="580" y="5544"/>
                  </a:lnTo>
                  <a:lnTo>
                    <a:pt x="592" y="5544"/>
                  </a:lnTo>
                  <a:lnTo>
                    <a:pt x="598" y="5547"/>
                  </a:lnTo>
                  <a:lnTo>
                    <a:pt x="599" y="5558"/>
                  </a:lnTo>
                  <a:lnTo>
                    <a:pt x="612" y="5581"/>
                  </a:lnTo>
                  <a:lnTo>
                    <a:pt x="615" y="5584"/>
                  </a:lnTo>
                  <a:lnTo>
                    <a:pt x="646" y="5580"/>
                  </a:lnTo>
                  <a:lnTo>
                    <a:pt x="651" y="5584"/>
                  </a:lnTo>
                  <a:lnTo>
                    <a:pt x="661" y="5595"/>
                  </a:lnTo>
                  <a:lnTo>
                    <a:pt x="667" y="5599"/>
                  </a:lnTo>
                  <a:lnTo>
                    <a:pt x="626" y="5594"/>
                  </a:lnTo>
                  <a:lnTo>
                    <a:pt x="613" y="5599"/>
                  </a:lnTo>
                  <a:lnTo>
                    <a:pt x="605" y="5609"/>
                  </a:lnTo>
                  <a:lnTo>
                    <a:pt x="601" y="5617"/>
                  </a:lnTo>
                  <a:lnTo>
                    <a:pt x="599" y="5624"/>
                  </a:lnTo>
                  <a:lnTo>
                    <a:pt x="601" y="5627"/>
                  </a:lnTo>
                  <a:lnTo>
                    <a:pt x="605" y="5631"/>
                  </a:lnTo>
                  <a:lnTo>
                    <a:pt x="606" y="5634"/>
                  </a:lnTo>
                  <a:lnTo>
                    <a:pt x="605" y="5640"/>
                  </a:lnTo>
                  <a:lnTo>
                    <a:pt x="604" y="5644"/>
                  </a:lnTo>
                  <a:lnTo>
                    <a:pt x="601" y="5645"/>
                  </a:lnTo>
                  <a:lnTo>
                    <a:pt x="598" y="5645"/>
                  </a:lnTo>
                  <a:lnTo>
                    <a:pt x="604" y="5650"/>
                  </a:lnTo>
                  <a:lnTo>
                    <a:pt x="692" y="5640"/>
                  </a:lnTo>
                  <a:lnTo>
                    <a:pt x="702" y="5633"/>
                  </a:lnTo>
                  <a:lnTo>
                    <a:pt x="713" y="5633"/>
                  </a:lnTo>
                  <a:lnTo>
                    <a:pt x="719" y="5631"/>
                  </a:lnTo>
                  <a:lnTo>
                    <a:pt x="728" y="5624"/>
                  </a:lnTo>
                  <a:lnTo>
                    <a:pt x="769" y="5610"/>
                  </a:lnTo>
                  <a:lnTo>
                    <a:pt x="782" y="5612"/>
                  </a:lnTo>
                  <a:lnTo>
                    <a:pt x="787" y="5610"/>
                  </a:lnTo>
                  <a:lnTo>
                    <a:pt x="734" y="5626"/>
                  </a:lnTo>
                  <a:lnTo>
                    <a:pt x="716" y="5643"/>
                  </a:lnTo>
                  <a:lnTo>
                    <a:pt x="706" y="5645"/>
                  </a:lnTo>
                  <a:lnTo>
                    <a:pt x="713" y="5652"/>
                  </a:lnTo>
                  <a:lnTo>
                    <a:pt x="716" y="5658"/>
                  </a:lnTo>
                  <a:lnTo>
                    <a:pt x="713" y="5662"/>
                  </a:lnTo>
                  <a:lnTo>
                    <a:pt x="705" y="5665"/>
                  </a:lnTo>
                  <a:lnTo>
                    <a:pt x="710" y="5672"/>
                  </a:lnTo>
                  <a:lnTo>
                    <a:pt x="738" y="5672"/>
                  </a:lnTo>
                  <a:lnTo>
                    <a:pt x="747" y="5669"/>
                  </a:lnTo>
                  <a:lnTo>
                    <a:pt x="779" y="5648"/>
                  </a:lnTo>
                  <a:lnTo>
                    <a:pt x="835" y="5637"/>
                  </a:lnTo>
                  <a:lnTo>
                    <a:pt x="846" y="5629"/>
                  </a:lnTo>
                  <a:lnTo>
                    <a:pt x="871" y="5624"/>
                  </a:lnTo>
                  <a:lnTo>
                    <a:pt x="882" y="5620"/>
                  </a:lnTo>
                  <a:lnTo>
                    <a:pt x="889" y="5619"/>
                  </a:lnTo>
                  <a:lnTo>
                    <a:pt x="888" y="5623"/>
                  </a:lnTo>
                  <a:lnTo>
                    <a:pt x="887" y="5627"/>
                  </a:lnTo>
                  <a:lnTo>
                    <a:pt x="884" y="5630"/>
                  </a:lnTo>
                  <a:lnTo>
                    <a:pt x="882" y="5631"/>
                  </a:lnTo>
                  <a:lnTo>
                    <a:pt x="887" y="5643"/>
                  </a:lnTo>
                  <a:lnTo>
                    <a:pt x="903" y="5654"/>
                  </a:lnTo>
                  <a:lnTo>
                    <a:pt x="909" y="5669"/>
                  </a:lnTo>
                  <a:lnTo>
                    <a:pt x="903" y="5668"/>
                  </a:lnTo>
                  <a:lnTo>
                    <a:pt x="881" y="5648"/>
                  </a:lnTo>
                  <a:lnTo>
                    <a:pt x="875" y="5645"/>
                  </a:lnTo>
                  <a:lnTo>
                    <a:pt x="870" y="5644"/>
                  </a:lnTo>
                  <a:lnTo>
                    <a:pt x="857" y="5647"/>
                  </a:lnTo>
                  <a:lnTo>
                    <a:pt x="828" y="5647"/>
                  </a:lnTo>
                  <a:lnTo>
                    <a:pt x="770" y="5664"/>
                  </a:lnTo>
                  <a:lnTo>
                    <a:pt x="759" y="5675"/>
                  </a:lnTo>
                  <a:lnTo>
                    <a:pt x="747" y="5679"/>
                  </a:lnTo>
                  <a:lnTo>
                    <a:pt x="744" y="5685"/>
                  </a:lnTo>
                  <a:lnTo>
                    <a:pt x="744" y="5693"/>
                  </a:lnTo>
                  <a:lnTo>
                    <a:pt x="749" y="5713"/>
                  </a:lnTo>
                  <a:lnTo>
                    <a:pt x="749" y="5724"/>
                  </a:lnTo>
                  <a:lnTo>
                    <a:pt x="747" y="5730"/>
                  </a:lnTo>
                  <a:lnTo>
                    <a:pt x="740" y="5727"/>
                  </a:lnTo>
                  <a:lnTo>
                    <a:pt x="741" y="5710"/>
                  </a:lnTo>
                  <a:lnTo>
                    <a:pt x="735" y="5699"/>
                  </a:lnTo>
                  <a:lnTo>
                    <a:pt x="727" y="5696"/>
                  </a:lnTo>
                  <a:lnTo>
                    <a:pt x="720" y="5702"/>
                  </a:lnTo>
                  <a:lnTo>
                    <a:pt x="719" y="5713"/>
                  </a:lnTo>
                  <a:lnTo>
                    <a:pt x="720" y="5723"/>
                  </a:lnTo>
                  <a:lnTo>
                    <a:pt x="726" y="5730"/>
                  </a:lnTo>
                  <a:lnTo>
                    <a:pt x="731" y="5735"/>
                  </a:lnTo>
                  <a:lnTo>
                    <a:pt x="742" y="5739"/>
                  </a:lnTo>
                  <a:lnTo>
                    <a:pt x="804" y="5728"/>
                  </a:lnTo>
                  <a:lnTo>
                    <a:pt x="812" y="5735"/>
                  </a:lnTo>
                  <a:lnTo>
                    <a:pt x="763" y="5746"/>
                  </a:lnTo>
                  <a:lnTo>
                    <a:pt x="759" y="5749"/>
                  </a:lnTo>
                  <a:lnTo>
                    <a:pt x="758" y="5755"/>
                  </a:lnTo>
                  <a:lnTo>
                    <a:pt x="758" y="5762"/>
                  </a:lnTo>
                  <a:lnTo>
                    <a:pt x="756" y="5767"/>
                  </a:lnTo>
                  <a:lnTo>
                    <a:pt x="752" y="5774"/>
                  </a:lnTo>
                  <a:lnTo>
                    <a:pt x="749" y="5772"/>
                  </a:lnTo>
                  <a:lnTo>
                    <a:pt x="748" y="5762"/>
                  </a:lnTo>
                  <a:lnTo>
                    <a:pt x="745" y="5753"/>
                  </a:lnTo>
                  <a:lnTo>
                    <a:pt x="738" y="5749"/>
                  </a:lnTo>
                  <a:lnTo>
                    <a:pt x="723" y="5751"/>
                  </a:lnTo>
                  <a:lnTo>
                    <a:pt x="706" y="5725"/>
                  </a:lnTo>
                  <a:lnTo>
                    <a:pt x="693" y="5718"/>
                  </a:lnTo>
                  <a:lnTo>
                    <a:pt x="665" y="5711"/>
                  </a:lnTo>
                  <a:lnTo>
                    <a:pt x="655" y="5706"/>
                  </a:lnTo>
                  <a:lnTo>
                    <a:pt x="651" y="5704"/>
                  </a:lnTo>
                  <a:lnTo>
                    <a:pt x="646" y="5721"/>
                  </a:lnTo>
                  <a:lnTo>
                    <a:pt x="646" y="5724"/>
                  </a:lnTo>
                  <a:lnTo>
                    <a:pt x="650" y="5731"/>
                  </a:lnTo>
                  <a:lnTo>
                    <a:pt x="651" y="5735"/>
                  </a:lnTo>
                  <a:lnTo>
                    <a:pt x="650" y="5739"/>
                  </a:lnTo>
                  <a:lnTo>
                    <a:pt x="647" y="5753"/>
                  </a:lnTo>
                  <a:lnTo>
                    <a:pt x="646" y="5758"/>
                  </a:lnTo>
                  <a:lnTo>
                    <a:pt x="644" y="5758"/>
                  </a:lnTo>
                  <a:lnTo>
                    <a:pt x="643" y="5746"/>
                  </a:lnTo>
                  <a:lnTo>
                    <a:pt x="640" y="5730"/>
                  </a:lnTo>
                  <a:lnTo>
                    <a:pt x="639" y="5721"/>
                  </a:lnTo>
                  <a:lnTo>
                    <a:pt x="636" y="5714"/>
                  </a:lnTo>
                  <a:lnTo>
                    <a:pt x="625" y="5716"/>
                  </a:lnTo>
                  <a:lnTo>
                    <a:pt x="620" y="5709"/>
                  </a:lnTo>
                  <a:lnTo>
                    <a:pt x="625" y="5707"/>
                  </a:lnTo>
                  <a:lnTo>
                    <a:pt x="629" y="5704"/>
                  </a:lnTo>
                  <a:lnTo>
                    <a:pt x="633" y="5699"/>
                  </a:lnTo>
                  <a:lnTo>
                    <a:pt x="634" y="5692"/>
                  </a:lnTo>
                  <a:lnTo>
                    <a:pt x="594" y="5689"/>
                  </a:lnTo>
                  <a:lnTo>
                    <a:pt x="581" y="5696"/>
                  </a:lnTo>
                  <a:lnTo>
                    <a:pt x="584" y="5702"/>
                  </a:lnTo>
                  <a:lnTo>
                    <a:pt x="587" y="5704"/>
                  </a:lnTo>
                  <a:lnTo>
                    <a:pt x="590" y="5707"/>
                  </a:lnTo>
                  <a:lnTo>
                    <a:pt x="592" y="5709"/>
                  </a:lnTo>
                  <a:lnTo>
                    <a:pt x="590" y="5717"/>
                  </a:lnTo>
                  <a:lnTo>
                    <a:pt x="587" y="5720"/>
                  </a:lnTo>
                  <a:lnTo>
                    <a:pt x="588" y="5723"/>
                  </a:lnTo>
                  <a:lnTo>
                    <a:pt x="591" y="5728"/>
                  </a:lnTo>
                  <a:lnTo>
                    <a:pt x="591" y="5732"/>
                  </a:lnTo>
                  <a:lnTo>
                    <a:pt x="590" y="5735"/>
                  </a:lnTo>
                  <a:lnTo>
                    <a:pt x="585" y="5735"/>
                  </a:lnTo>
                  <a:lnTo>
                    <a:pt x="584" y="5732"/>
                  </a:lnTo>
                  <a:lnTo>
                    <a:pt x="585" y="5731"/>
                  </a:lnTo>
                  <a:lnTo>
                    <a:pt x="585" y="5727"/>
                  </a:lnTo>
                  <a:lnTo>
                    <a:pt x="580" y="5720"/>
                  </a:lnTo>
                  <a:lnTo>
                    <a:pt x="553" y="5693"/>
                  </a:lnTo>
                  <a:lnTo>
                    <a:pt x="548" y="5690"/>
                  </a:lnTo>
                  <a:lnTo>
                    <a:pt x="541" y="5692"/>
                  </a:lnTo>
                  <a:lnTo>
                    <a:pt x="529" y="5702"/>
                  </a:lnTo>
                  <a:lnTo>
                    <a:pt x="520" y="5716"/>
                  </a:lnTo>
                  <a:lnTo>
                    <a:pt x="518" y="5710"/>
                  </a:lnTo>
                  <a:lnTo>
                    <a:pt x="515" y="5709"/>
                  </a:lnTo>
                  <a:lnTo>
                    <a:pt x="513" y="5710"/>
                  </a:lnTo>
                  <a:lnTo>
                    <a:pt x="511" y="5716"/>
                  </a:lnTo>
                  <a:lnTo>
                    <a:pt x="513" y="5720"/>
                  </a:lnTo>
                  <a:lnTo>
                    <a:pt x="513" y="5727"/>
                  </a:lnTo>
                  <a:lnTo>
                    <a:pt x="511" y="5742"/>
                  </a:lnTo>
                  <a:lnTo>
                    <a:pt x="508" y="5742"/>
                  </a:lnTo>
                  <a:lnTo>
                    <a:pt x="507" y="5731"/>
                  </a:lnTo>
                  <a:lnTo>
                    <a:pt x="503" y="5721"/>
                  </a:lnTo>
                  <a:lnTo>
                    <a:pt x="497" y="5714"/>
                  </a:lnTo>
                  <a:lnTo>
                    <a:pt x="492" y="5711"/>
                  </a:lnTo>
                  <a:lnTo>
                    <a:pt x="434" y="5716"/>
                  </a:lnTo>
                  <a:lnTo>
                    <a:pt x="427" y="5720"/>
                  </a:lnTo>
                  <a:lnTo>
                    <a:pt x="420" y="5725"/>
                  </a:lnTo>
                  <a:lnTo>
                    <a:pt x="417" y="5730"/>
                  </a:lnTo>
                  <a:lnTo>
                    <a:pt x="416" y="5735"/>
                  </a:lnTo>
                  <a:lnTo>
                    <a:pt x="417" y="5739"/>
                  </a:lnTo>
                  <a:lnTo>
                    <a:pt x="420" y="5742"/>
                  </a:lnTo>
                  <a:lnTo>
                    <a:pt x="422" y="5746"/>
                  </a:lnTo>
                  <a:lnTo>
                    <a:pt x="420" y="5753"/>
                  </a:lnTo>
                  <a:lnTo>
                    <a:pt x="420" y="5756"/>
                  </a:lnTo>
                  <a:lnTo>
                    <a:pt x="422" y="5756"/>
                  </a:lnTo>
                  <a:lnTo>
                    <a:pt x="422" y="5758"/>
                  </a:lnTo>
                  <a:lnTo>
                    <a:pt x="420" y="5762"/>
                  </a:lnTo>
                  <a:lnTo>
                    <a:pt x="490" y="5756"/>
                  </a:lnTo>
                  <a:lnTo>
                    <a:pt x="499" y="5762"/>
                  </a:lnTo>
                  <a:lnTo>
                    <a:pt x="493" y="5762"/>
                  </a:lnTo>
                  <a:lnTo>
                    <a:pt x="475" y="5766"/>
                  </a:lnTo>
                  <a:lnTo>
                    <a:pt x="475" y="5770"/>
                  </a:lnTo>
                  <a:lnTo>
                    <a:pt x="499" y="5772"/>
                  </a:lnTo>
                  <a:lnTo>
                    <a:pt x="511" y="5766"/>
                  </a:lnTo>
                  <a:lnTo>
                    <a:pt x="521" y="5776"/>
                  </a:lnTo>
                  <a:lnTo>
                    <a:pt x="527" y="5777"/>
                  </a:lnTo>
                  <a:lnTo>
                    <a:pt x="527" y="5781"/>
                  </a:lnTo>
                  <a:lnTo>
                    <a:pt x="500" y="5781"/>
                  </a:lnTo>
                  <a:lnTo>
                    <a:pt x="490" y="5776"/>
                  </a:lnTo>
                  <a:lnTo>
                    <a:pt x="469" y="5776"/>
                  </a:lnTo>
                  <a:lnTo>
                    <a:pt x="464" y="5779"/>
                  </a:lnTo>
                  <a:lnTo>
                    <a:pt x="459" y="5783"/>
                  </a:lnTo>
                  <a:lnTo>
                    <a:pt x="440" y="5793"/>
                  </a:lnTo>
                  <a:lnTo>
                    <a:pt x="416" y="5795"/>
                  </a:lnTo>
                  <a:lnTo>
                    <a:pt x="409" y="5800"/>
                  </a:lnTo>
                  <a:lnTo>
                    <a:pt x="414" y="5804"/>
                  </a:lnTo>
                  <a:lnTo>
                    <a:pt x="420" y="5804"/>
                  </a:lnTo>
                  <a:lnTo>
                    <a:pt x="426" y="5801"/>
                  </a:lnTo>
                  <a:lnTo>
                    <a:pt x="431" y="5800"/>
                  </a:lnTo>
                  <a:lnTo>
                    <a:pt x="434" y="5802"/>
                  </a:lnTo>
                  <a:lnTo>
                    <a:pt x="441" y="5811"/>
                  </a:lnTo>
                  <a:lnTo>
                    <a:pt x="445" y="5815"/>
                  </a:lnTo>
                  <a:lnTo>
                    <a:pt x="455" y="5819"/>
                  </a:lnTo>
                  <a:lnTo>
                    <a:pt x="478" y="5817"/>
                  </a:lnTo>
                  <a:lnTo>
                    <a:pt x="531" y="5790"/>
                  </a:lnTo>
                  <a:lnTo>
                    <a:pt x="556" y="5788"/>
                  </a:lnTo>
                  <a:lnTo>
                    <a:pt x="552" y="5794"/>
                  </a:lnTo>
                  <a:lnTo>
                    <a:pt x="548" y="5797"/>
                  </a:lnTo>
                  <a:lnTo>
                    <a:pt x="553" y="5800"/>
                  </a:lnTo>
                  <a:lnTo>
                    <a:pt x="564" y="5798"/>
                  </a:lnTo>
                  <a:lnTo>
                    <a:pt x="570" y="5800"/>
                  </a:lnTo>
                  <a:lnTo>
                    <a:pt x="573" y="5802"/>
                  </a:lnTo>
                  <a:lnTo>
                    <a:pt x="605" y="5846"/>
                  </a:lnTo>
                  <a:lnTo>
                    <a:pt x="601" y="5849"/>
                  </a:lnTo>
                  <a:lnTo>
                    <a:pt x="597" y="5850"/>
                  </a:lnTo>
                  <a:lnTo>
                    <a:pt x="588" y="5850"/>
                  </a:lnTo>
                  <a:lnTo>
                    <a:pt x="599" y="5875"/>
                  </a:lnTo>
                  <a:lnTo>
                    <a:pt x="616" y="5887"/>
                  </a:lnTo>
                  <a:lnTo>
                    <a:pt x="653" y="5896"/>
                  </a:lnTo>
                  <a:lnTo>
                    <a:pt x="688" y="5889"/>
                  </a:lnTo>
                  <a:lnTo>
                    <a:pt x="695" y="5894"/>
                  </a:lnTo>
                  <a:lnTo>
                    <a:pt x="697" y="5898"/>
                  </a:lnTo>
                  <a:lnTo>
                    <a:pt x="707" y="5903"/>
                  </a:lnTo>
                  <a:lnTo>
                    <a:pt x="719" y="5923"/>
                  </a:lnTo>
                  <a:lnTo>
                    <a:pt x="719" y="5927"/>
                  </a:lnTo>
                  <a:lnTo>
                    <a:pt x="714" y="5924"/>
                  </a:lnTo>
                  <a:lnTo>
                    <a:pt x="707" y="5920"/>
                  </a:lnTo>
                  <a:lnTo>
                    <a:pt x="702" y="5913"/>
                  </a:lnTo>
                  <a:lnTo>
                    <a:pt x="697" y="5906"/>
                  </a:lnTo>
                  <a:lnTo>
                    <a:pt x="692" y="5899"/>
                  </a:lnTo>
                  <a:lnTo>
                    <a:pt x="683" y="5899"/>
                  </a:lnTo>
                  <a:lnTo>
                    <a:pt x="676" y="5905"/>
                  </a:lnTo>
                  <a:lnTo>
                    <a:pt x="671" y="5913"/>
                  </a:lnTo>
                  <a:lnTo>
                    <a:pt x="665" y="5916"/>
                  </a:lnTo>
                  <a:lnTo>
                    <a:pt x="640" y="5899"/>
                  </a:lnTo>
                  <a:lnTo>
                    <a:pt x="625" y="5902"/>
                  </a:lnTo>
                  <a:lnTo>
                    <a:pt x="620" y="5903"/>
                  </a:lnTo>
                  <a:lnTo>
                    <a:pt x="618" y="5908"/>
                  </a:lnTo>
                  <a:lnTo>
                    <a:pt x="618" y="5910"/>
                  </a:lnTo>
                  <a:lnTo>
                    <a:pt x="620" y="5943"/>
                  </a:lnTo>
                  <a:lnTo>
                    <a:pt x="620" y="5954"/>
                  </a:lnTo>
                  <a:lnTo>
                    <a:pt x="618" y="5962"/>
                  </a:lnTo>
                  <a:lnTo>
                    <a:pt x="608" y="5976"/>
                  </a:lnTo>
                  <a:lnTo>
                    <a:pt x="604" y="5983"/>
                  </a:lnTo>
                  <a:lnTo>
                    <a:pt x="605" y="5993"/>
                  </a:lnTo>
                  <a:lnTo>
                    <a:pt x="619" y="6000"/>
                  </a:lnTo>
                  <a:lnTo>
                    <a:pt x="650" y="5983"/>
                  </a:lnTo>
                  <a:lnTo>
                    <a:pt x="660" y="5999"/>
                  </a:lnTo>
                  <a:lnTo>
                    <a:pt x="651" y="5992"/>
                  </a:lnTo>
                  <a:lnTo>
                    <a:pt x="647" y="5990"/>
                  </a:lnTo>
                  <a:lnTo>
                    <a:pt x="643" y="5992"/>
                  </a:lnTo>
                  <a:lnTo>
                    <a:pt x="637" y="5997"/>
                  </a:lnTo>
                  <a:lnTo>
                    <a:pt x="616" y="6006"/>
                  </a:lnTo>
                  <a:lnTo>
                    <a:pt x="608" y="6006"/>
                  </a:lnTo>
                  <a:lnTo>
                    <a:pt x="599" y="5999"/>
                  </a:lnTo>
                  <a:lnTo>
                    <a:pt x="595" y="5988"/>
                  </a:lnTo>
                  <a:lnTo>
                    <a:pt x="597" y="5979"/>
                  </a:lnTo>
                  <a:lnTo>
                    <a:pt x="611" y="5954"/>
                  </a:lnTo>
                  <a:lnTo>
                    <a:pt x="612" y="5948"/>
                  </a:lnTo>
                  <a:lnTo>
                    <a:pt x="613" y="5940"/>
                  </a:lnTo>
                  <a:lnTo>
                    <a:pt x="611" y="5915"/>
                  </a:lnTo>
                  <a:lnTo>
                    <a:pt x="611" y="5910"/>
                  </a:lnTo>
                  <a:lnTo>
                    <a:pt x="608" y="5903"/>
                  </a:lnTo>
                  <a:lnTo>
                    <a:pt x="605" y="5898"/>
                  </a:lnTo>
                  <a:lnTo>
                    <a:pt x="581" y="5866"/>
                  </a:lnTo>
                  <a:lnTo>
                    <a:pt x="578" y="5859"/>
                  </a:lnTo>
                  <a:lnTo>
                    <a:pt x="578" y="5845"/>
                  </a:lnTo>
                  <a:lnTo>
                    <a:pt x="580" y="5832"/>
                  </a:lnTo>
                  <a:lnTo>
                    <a:pt x="580" y="5824"/>
                  </a:lnTo>
                  <a:lnTo>
                    <a:pt x="546" y="5814"/>
                  </a:lnTo>
                  <a:lnTo>
                    <a:pt x="539" y="5807"/>
                  </a:lnTo>
                  <a:lnTo>
                    <a:pt x="535" y="5804"/>
                  </a:lnTo>
                  <a:lnTo>
                    <a:pt x="531" y="5805"/>
                  </a:lnTo>
                  <a:lnTo>
                    <a:pt x="520" y="5814"/>
                  </a:lnTo>
                  <a:lnTo>
                    <a:pt x="497" y="5824"/>
                  </a:lnTo>
                  <a:lnTo>
                    <a:pt x="493" y="5828"/>
                  </a:lnTo>
                  <a:lnTo>
                    <a:pt x="493" y="5831"/>
                  </a:lnTo>
                  <a:lnTo>
                    <a:pt x="497" y="5833"/>
                  </a:lnTo>
                  <a:lnTo>
                    <a:pt x="497" y="5840"/>
                  </a:lnTo>
                  <a:lnTo>
                    <a:pt x="497" y="5849"/>
                  </a:lnTo>
                  <a:lnTo>
                    <a:pt x="499" y="5859"/>
                  </a:lnTo>
                  <a:lnTo>
                    <a:pt x="490" y="5842"/>
                  </a:lnTo>
                  <a:lnTo>
                    <a:pt x="487" y="5839"/>
                  </a:lnTo>
                  <a:lnTo>
                    <a:pt x="482" y="5833"/>
                  </a:lnTo>
                  <a:lnTo>
                    <a:pt x="476" y="5833"/>
                  </a:lnTo>
                  <a:lnTo>
                    <a:pt x="465" y="5835"/>
                  </a:lnTo>
                  <a:lnTo>
                    <a:pt x="455" y="5840"/>
                  </a:lnTo>
                  <a:lnTo>
                    <a:pt x="452" y="5853"/>
                  </a:lnTo>
                  <a:lnTo>
                    <a:pt x="455" y="5868"/>
                  </a:lnTo>
                  <a:lnTo>
                    <a:pt x="459" y="5882"/>
                  </a:lnTo>
                  <a:lnTo>
                    <a:pt x="480" y="5915"/>
                  </a:lnTo>
                  <a:lnTo>
                    <a:pt x="503" y="5967"/>
                  </a:lnTo>
                  <a:lnTo>
                    <a:pt x="506" y="5981"/>
                  </a:lnTo>
                  <a:lnTo>
                    <a:pt x="489" y="5995"/>
                  </a:lnTo>
                  <a:lnTo>
                    <a:pt x="496" y="5979"/>
                  </a:lnTo>
                  <a:lnTo>
                    <a:pt x="497" y="5971"/>
                  </a:lnTo>
                  <a:lnTo>
                    <a:pt x="494" y="5961"/>
                  </a:lnTo>
                  <a:lnTo>
                    <a:pt x="476" y="5927"/>
                  </a:lnTo>
                  <a:lnTo>
                    <a:pt x="471" y="5917"/>
                  </a:lnTo>
                  <a:lnTo>
                    <a:pt x="459" y="5908"/>
                  </a:lnTo>
                  <a:lnTo>
                    <a:pt x="454" y="5899"/>
                  </a:lnTo>
                  <a:lnTo>
                    <a:pt x="448" y="5881"/>
                  </a:lnTo>
                  <a:lnTo>
                    <a:pt x="441" y="5864"/>
                  </a:lnTo>
                  <a:lnTo>
                    <a:pt x="440" y="5860"/>
                  </a:lnTo>
                  <a:lnTo>
                    <a:pt x="433" y="5849"/>
                  </a:lnTo>
                  <a:lnTo>
                    <a:pt x="416" y="5854"/>
                  </a:lnTo>
                  <a:lnTo>
                    <a:pt x="386" y="5873"/>
                  </a:lnTo>
                  <a:lnTo>
                    <a:pt x="374" y="5877"/>
                  </a:lnTo>
                  <a:lnTo>
                    <a:pt x="358" y="5885"/>
                  </a:lnTo>
                  <a:lnTo>
                    <a:pt x="346" y="5901"/>
                  </a:lnTo>
                  <a:lnTo>
                    <a:pt x="339" y="5919"/>
                  </a:lnTo>
                  <a:lnTo>
                    <a:pt x="343" y="5920"/>
                  </a:lnTo>
                  <a:lnTo>
                    <a:pt x="346" y="5926"/>
                  </a:lnTo>
                  <a:lnTo>
                    <a:pt x="347" y="5931"/>
                  </a:lnTo>
                  <a:lnTo>
                    <a:pt x="350" y="5934"/>
                  </a:lnTo>
                  <a:lnTo>
                    <a:pt x="360" y="5936"/>
                  </a:lnTo>
                  <a:lnTo>
                    <a:pt x="364" y="5939"/>
                  </a:lnTo>
                  <a:lnTo>
                    <a:pt x="368" y="5941"/>
                  </a:lnTo>
                  <a:lnTo>
                    <a:pt x="356" y="5941"/>
                  </a:lnTo>
                  <a:lnTo>
                    <a:pt x="351" y="5939"/>
                  </a:lnTo>
                  <a:lnTo>
                    <a:pt x="340" y="5930"/>
                  </a:lnTo>
                  <a:lnTo>
                    <a:pt x="336" y="5929"/>
                  </a:lnTo>
                  <a:lnTo>
                    <a:pt x="332" y="5930"/>
                  </a:lnTo>
                  <a:lnTo>
                    <a:pt x="330" y="5940"/>
                  </a:lnTo>
                  <a:lnTo>
                    <a:pt x="333" y="5946"/>
                  </a:lnTo>
                  <a:lnTo>
                    <a:pt x="347" y="5954"/>
                  </a:lnTo>
                  <a:lnTo>
                    <a:pt x="358" y="5974"/>
                  </a:lnTo>
                  <a:lnTo>
                    <a:pt x="363" y="5976"/>
                  </a:lnTo>
                  <a:lnTo>
                    <a:pt x="364" y="5979"/>
                  </a:lnTo>
                  <a:lnTo>
                    <a:pt x="371" y="5992"/>
                  </a:lnTo>
                  <a:lnTo>
                    <a:pt x="375" y="5995"/>
                  </a:lnTo>
                  <a:lnTo>
                    <a:pt x="447" y="6017"/>
                  </a:lnTo>
                  <a:lnTo>
                    <a:pt x="447" y="6021"/>
                  </a:lnTo>
                  <a:lnTo>
                    <a:pt x="406" y="6010"/>
                  </a:lnTo>
                  <a:lnTo>
                    <a:pt x="384" y="6010"/>
                  </a:lnTo>
                  <a:lnTo>
                    <a:pt x="375" y="6013"/>
                  </a:lnTo>
                  <a:lnTo>
                    <a:pt x="365" y="6017"/>
                  </a:lnTo>
                  <a:lnTo>
                    <a:pt x="365" y="6007"/>
                  </a:lnTo>
                  <a:lnTo>
                    <a:pt x="363" y="6000"/>
                  </a:lnTo>
                  <a:lnTo>
                    <a:pt x="344" y="5978"/>
                  </a:lnTo>
                  <a:lnTo>
                    <a:pt x="340" y="5978"/>
                  </a:lnTo>
                  <a:lnTo>
                    <a:pt x="335" y="6007"/>
                  </a:lnTo>
                  <a:lnTo>
                    <a:pt x="328" y="6021"/>
                  </a:lnTo>
                  <a:lnTo>
                    <a:pt x="312" y="6045"/>
                  </a:lnTo>
                  <a:lnTo>
                    <a:pt x="314" y="6027"/>
                  </a:lnTo>
                  <a:lnTo>
                    <a:pt x="328" y="6003"/>
                  </a:lnTo>
                  <a:lnTo>
                    <a:pt x="330" y="5989"/>
                  </a:lnTo>
                  <a:lnTo>
                    <a:pt x="332" y="5972"/>
                  </a:lnTo>
                  <a:lnTo>
                    <a:pt x="332" y="5965"/>
                  </a:lnTo>
                  <a:lnTo>
                    <a:pt x="330" y="5957"/>
                  </a:lnTo>
                  <a:lnTo>
                    <a:pt x="328" y="5950"/>
                  </a:lnTo>
                  <a:lnTo>
                    <a:pt x="321" y="5944"/>
                  </a:lnTo>
                  <a:lnTo>
                    <a:pt x="315" y="5943"/>
                  </a:lnTo>
                  <a:lnTo>
                    <a:pt x="309" y="5944"/>
                  </a:lnTo>
                  <a:lnTo>
                    <a:pt x="297" y="5955"/>
                  </a:lnTo>
                  <a:lnTo>
                    <a:pt x="293" y="5957"/>
                  </a:lnTo>
                  <a:lnTo>
                    <a:pt x="277" y="5955"/>
                  </a:lnTo>
                  <a:lnTo>
                    <a:pt x="270" y="5957"/>
                  </a:lnTo>
                  <a:lnTo>
                    <a:pt x="266" y="5961"/>
                  </a:lnTo>
                  <a:lnTo>
                    <a:pt x="266" y="5976"/>
                  </a:lnTo>
                  <a:lnTo>
                    <a:pt x="273" y="5988"/>
                  </a:lnTo>
                  <a:lnTo>
                    <a:pt x="281" y="5997"/>
                  </a:lnTo>
                  <a:lnTo>
                    <a:pt x="287" y="6006"/>
                  </a:lnTo>
                  <a:lnTo>
                    <a:pt x="272" y="5993"/>
                  </a:lnTo>
                  <a:lnTo>
                    <a:pt x="265" y="5988"/>
                  </a:lnTo>
                  <a:lnTo>
                    <a:pt x="262" y="5982"/>
                  </a:lnTo>
                  <a:lnTo>
                    <a:pt x="260" y="5975"/>
                  </a:lnTo>
                  <a:lnTo>
                    <a:pt x="259" y="5968"/>
                  </a:lnTo>
                  <a:lnTo>
                    <a:pt x="253" y="5964"/>
                  </a:lnTo>
                  <a:lnTo>
                    <a:pt x="228" y="5960"/>
                  </a:lnTo>
                  <a:lnTo>
                    <a:pt x="217" y="5951"/>
                  </a:lnTo>
                  <a:lnTo>
                    <a:pt x="210" y="5950"/>
                  </a:lnTo>
                  <a:lnTo>
                    <a:pt x="204" y="5953"/>
                  </a:lnTo>
                  <a:lnTo>
                    <a:pt x="202" y="5958"/>
                  </a:lnTo>
                  <a:lnTo>
                    <a:pt x="200" y="5965"/>
                  </a:lnTo>
                  <a:lnTo>
                    <a:pt x="195" y="5982"/>
                  </a:lnTo>
                  <a:lnTo>
                    <a:pt x="193" y="5988"/>
                  </a:lnTo>
                  <a:lnTo>
                    <a:pt x="196" y="5992"/>
                  </a:lnTo>
                  <a:lnTo>
                    <a:pt x="202" y="5995"/>
                  </a:lnTo>
                  <a:lnTo>
                    <a:pt x="239" y="6006"/>
                  </a:lnTo>
                  <a:lnTo>
                    <a:pt x="246" y="6017"/>
                  </a:lnTo>
                  <a:lnTo>
                    <a:pt x="244" y="6017"/>
                  </a:lnTo>
                  <a:lnTo>
                    <a:pt x="238" y="6011"/>
                  </a:lnTo>
                  <a:lnTo>
                    <a:pt x="235" y="6010"/>
                  </a:lnTo>
                  <a:lnTo>
                    <a:pt x="231" y="6011"/>
                  </a:lnTo>
                  <a:lnTo>
                    <a:pt x="230" y="6014"/>
                  </a:lnTo>
                  <a:lnTo>
                    <a:pt x="230" y="6017"/>
                  </a:lnTo>
                  <a:lnTo>
                    <a:pt x="221" y="6039"/>
                  </a:lnTo>
                  <a:lnTo>
                    <a:pt x="217" y="6048"/>
                  </a:lnTo>
                  <a:lnTo>
                    <a:pt x="214" y="6051"/>
                  </a:lnTo>
                  <a:lnTo>
                    <a:pt x="213" y="6052"/>
                  </a:lnTo>
                  <a:lnTo>
                    <a:pt x="210" y="6021"/>
                  </a:lnTo>
                  <a:lnTo>
                    <a:pt x="193" y="6006"/>
                  </a:lnTo>
                  <a:lnTo>
                    <a:pt x="175" y="5996"/>
                  </a:lnTo>
                  <a:lnTo>
                    <a:pt x="162" y="5981"/>
                  </a:lnTo>
                  <a:lnTo>
                    <a:pt x="162" y="5978"/>
                  </a:lnTo>
                  <a:lnTo>
                    <a:pt x="164" y="5969"/>
                  </a:lnTo>
                  <a:lnTo>
                    <a:pt x="164" y="5967"/>
                  </a:lnTo>
                  <a:lnTo>
                    <a:pt x="164" y="5961"/>
                  </a:lnTo>
                  <a:lnTo>
                    <a:pt x="162" y="5961"/>
                  </a:lnTo>
                  <a:lnTo>
                    <a:pt x="160" y="5961"/>
                  </a:lnTo>
                  <a:lnTo>
                    <a:pt x="158" y="5960"/>
                  </a:lnTo>
                  <a:lnTo>
                    <a:pt x="155" y="5954"/>
                  </a:lnTo>
                  <a:lnTo>
                    <a:pt x="147" y="5948"/>
                  </a:lnTo>
                  <a:lnTo>
                    <a:pt x="140" y="5937"/>
                  </a:lnTo>
                  <a:lnTo>
                    <a:pt x="136" y="5937"/>
                  </a:lnTo>
                  <a:lnTo>
                    <a:pt x="130" y="5941"/>
                  </a:lnTo>
                  <a:lnTo>
                    <a:pt x="130" y="5943"/>
                  </a:lnTo>
                  <a:lnTo>
                    <a:pt x="130" y="5948"/>
                  </a:lnTo>
                  <a:lnTo>
                    <a:pt x="130" y="5950"/>
                  </a:lnTo>
                  <a:lnTo>
                    <a:pt x="129" y="5950"/>
                  </a:lnTo>
                  <a:lnTo>
                    <a:pt x="126" y="5950"/>
                  </a:lnTo>
                  <a:lnTo>
                    <a:pt x="124" y="5950"/>
                  </a:lnTo>
                  <a:lnTo>
                    <a:pt x="117" y="5948"/>
                  </a:lnTo>
                  <a:lnTo>
                    <a:pt x="115" y="5950"/>
                  </a:lnTo>
                  <a:lnTo>
                    <a:pt x="115" y="5953"/>
                  </a:lnTo>
                  <a:lnTo>
                    <a:pt x="113" y="5954"/>
                  </a:lnTo>
                  <a:lnTo>
                    <a:pt x="113" y="5954"/>
                  </a:lnTo>
                  <a:lnTo>
                    <a:pt x="113" y="5955"/>
                  </a:lnTo>
                  <a:lnTo>
                    <a:pt x="115" y="5960"/>
                  </a:lnTo>
                  <a:lnTo>
                    <a:pt x="116" y="5961"/>
                  </a:lnTo>
                  <a:lnTo>
                    <a:pt x="115" y="5962"/>
                  </a:lnTo>
                  <a:lnTo>
                    <a:pt x="112" y="5964"/>
                  </a:lnTo>
                  <a:lnTo>
                    <a:pt x="110" y="5965"/>
                  </a:lnTo>
                  <a:lnTo>
                    <a:pt x="113" y="5971"/>
                  </a:lnTo>
                  <a:lnTo>
                    <a:pt x="122" y="5978"/>
                  </a:lnTo>
                  <a:lnTo>
                    <a:pt x="124" y="5983"/>
                  </a:lnTo>
                  <a:lnTo>
                    <a:pt x="120" y="5986"/>
                  </a:lnTo>
                  <a:lnTo>
                    <a:pt x="119" y="5988"/>
                  </a:lnTo>
                  <a:lnTo>
                    <a:pt x="116" y="5988"/>
                  </a:lnTo>
                  <a:lnTo>
                    <a:pt x="120" y="5995"/>
                  </a:lnTo>
                  <a:lnTo>
                    <a:pt x="147" y="5999"/>
                  </a:lnTo>
                  <a:lnTo>
                    <a:pt x="169" y="6017"/>
                  </a:lnTo>
                  <a:lnTo>
                    <a:pt x="174" y="6024"/>
                  </a:lnTo>
                  <a:lnTo>
                    <a:pt x="178" y="6031"/>
                  </a:lnTo>
                  <a:lnTo>
                    <a:pt x="181" y="6035"/>
                  </a:lnTo>
                  <a:lnTo>
                    <a:pt x="189" y="6035"/>
                  </a:lnTo>
                  <a:lnTo>
                    <a:pt x="193" y="6037"/>
                  </a:lnTo>
                  <a:lnTo>
                    <a:pt x="196" y="6044"/>
                  </a:lnTo>
                  <a:lnTo>
                    <a:pt x="190" y="6046"/>
                  </a:lnTo>
                  <a:lnTo>
                    <a:pt x="181" y="6045"/>
                  </a:lnTo>
                  <a:lnTo>
                    <a:pt x="174" y="6041"/>
                  </a:lnTo>
                  <a:lnTo>
                    <a:pt x="171" y="6053"/>
                  </a:lnTo>
                  <a:lnTo>
                    <a:pt x="168" y="6059"/>
                  </a:lnTo>
                  <a:lnTo>
                    <a:pt x="157" y="6068"/>
                  </a:lnTo>
                  <a:lnTo>
                    <a:pt x="155" y="6072"/>
                  </a:lnTo>
                  <a:lnTo>
                    <a:pt x="155" y="6075"/>
                  </a:lnTo>
                  <a:lnTo>
                    <a:pt x="154" y="6077"/>
                  </a:lnTo>
                  <a:lnTo>
                    <a:pt x="151" y="6079"/>
                  </a:lnTo>
                  <a:lnTo>
                    <a:pt x="150" y="6077"/>
                  </a:lnTo>
                  <a:lnTo>
                    <a:pt x="147" y="6073"/>
                  </a:lnTo>
                  <a:lnTo>
                    <a:pt x="144" y="6072"/>
                  </a:lnTo>
                  <a:lnTo>
                    <a:pt x="143" y="6072"/>
                  </a:lnTo>
                  <a:lnTo>
                    <a:pt x="141" y="6075"/>
                  </a:lnTo>
                  <a:lnTo>
                    <a:pt x="140" y="6077"/>
                  </a:lnTo>
                  <a:lnTo>
                    <a:pt x="137" y="6079"/>
                  </a:lnTo>
                  <a:lnTo>
                    <a:pt x="136" y="6076"/>
                  </a:lnTo>
                  <a:lnTo>
                    <a:pt x="134" y="6072"/>
                  </a:lnTo>
                  <a:lnTo>
                    <a:pt x="133" y="6069"/>
                  </a:lnTo>
                  <a:lnTo>
                    <a:pt x="129" y="6072"/>
                  </a:lnTo>
                  <a:lnTo>
                    <a:pt x="129" y="6073"/>
                  </a:lnTo>
                  <a:lnTo>
                    <a:pt x="124" y="6086"/>
                  </a:lnTo>
                  <a:lnTo>
                    <a:pt x="122" y="6094"/>
                  </a:lnTo>
                  <a:lnTo>
                    <a:pt x="117" y="6101"/>
                  </a:lnTo>
                  <a:lnTo>
                    <a:pt x="127" y="6110"/>
                  </a:lnTo>
                  <a:lnTo>
                    <a:pt x="133" y="6112"/>
                  </a:lnTo>
                  <a:lnTo>
                    <a:pt x="137" y="6111"/>
                  </a:lnTo>
                  <a:lnTo>
                    <a:pt x="143" y="6104"/>
                  </a:lnTo>
                  <a:lnTo>
                    <a:pt x="150" y="6103"/>
                  </a:lnTo>
                  <a:lnTo>
                    <a:pt x="164" y="6105"/>
                  </a:lnTo>
                  <a:lnTo>
                    <a:pt x="171" y="6103"/>
                  </a:lnTo>
                  <a:lnTo>
                    <a:pt x="183" y="6096"/>
                  </a:lnTo>
                  <a:lnTo>
                    <a:pt x="203" y="6090"/>
                  </a:lnTo>
                  <a:lnTo>
                    <a:pt x="206" y="6091"/>
                  </a:lnTo>
                  <a:lnTo>
                    <a:pt x="207" y="6094"/>
                  </a:lnTo>
                  <a:lnTo>
                    <a:pt x="209" y="6097"/>
                  </a:lnTo>
                  <a:lnTo>
                    <a:pt x="227" y="6090"/>
                  </a:lnTo>
                  <a:lnTo>
                    <a:pt x="260" y="6097"/>
                  </a:lnTo>
                  <a:lnTo>
                    <a:pt x="342" y="6101"/>
                  </a:lnTo>
                  <a:lnTo>
                    <a:pt x="342" y="6105"/>
                  </a:lnTo>
                  <a:lnTo>
                    <a:pt x="335" y="6108"/>
                  </a:lnTo>
                  <a:lnTo>
                    <a:pt x="281" y="6112"/>
                  </a:lnTo>
                  <a:lnTo>
                    <a:pt x="281" y="6117"/>
                  </a:lnTo>
                  <a:lnTo>
                    <a:pt x="298" y="6133"/>
                  </a:lnTo>
                  <a:lnTo>
                    <a:pt x="301" y="6135"/>
                  </a:lnTo>
                  <a:lnTo>
                    <a:pt x="302" y="6133"/>
                  </a:lnTo>
                  <a:lnTo>
                    <a:pt x="305" y="6128"/>
                  </a:lnTo>
                  <a:lnTo>
                    <a:pt x="307" y="6128"/>
                  </a:lnTo>
                  <a:lnTo>
                    <a:pt x="311" y="6126"/>
                  </a:lnTo>
                  <a:lnTo>
                    <a:pt x="318" y="6121"/>
                  </a:lnTo>
                  <a:lnTo>
                    <a:pt x="322" y="6119"/>
                  </a:lnTo>
                  <a:lnTo>
                    <a:pt x="328" y="6121"/>
                  </a:lnTo>
                  <a:lnTo>
                    <a:pt x="342" y="6128"/>
                  </a:lnTo>
                  <a:lnTo>
                    <a:pt x="357" y="6126"/>
                  </a:lnTo>
                  <a:lnTo>
                    <a:pt x="361" y="6128"/>
                  </a:lnTo>
                  <a:lnTo>
                    <a:pt x="372" y="6138"/>
                  </a:lnTo>
                  <a:lnTo>
                    <a:pt x="377" y="6139"/>
                  </a:lnTo>
                  <a:lnTo>
                    <a:pt x="419" y="6135"/>
                  </a:lnTo>
                  <a:lnTo>
                    <a:pt x="475" y="6152"/>
                  </a:lnTo>
                  <a:lnTo>
                    <a:pt x="485" y="6146"/>
                  </a:lnTo>
                  <a:lnTo>
                    <a:pt x="487" y="6138"/>
                  </a:lnTo>
                  <a:lnTo>
                    <a:pt x="492" y="6129"/>
                  </a:lnTo>
                  <a:lnTo>
                    <a:pt x="496" y="6122"/>
                  </a:lnTo>
                  <a:lnTo>
                    <a:pt x="522" y="6117"/>
                  </a:lnTo>
                  <a:lnTo>
                    <a:pt x="524" y="6115"/>
                  </a:lnTo>
                  <a:lnTo>
                    <a:pt x="525" y="6112"/>
                  </a:lnTo>
                  <a:lnTo>
                    <a:pt x="528" y="6112"/>
                  </a:lnTo>
                  <a:lnTo>
                    <a:pt x="529" y="6114"/>
                  </a:lnTo>
                  <a:lnTo>
                    <a:pt x="531" y="6118"/>
                  </a:lnTo>
                  <a:lnTo>
                    <a:pt x="532" y="6119"/>
                  </a:lnTo>
                  <a:lnTo>
                    <a:pt x="545" y="6122"/>
                  </a:lnTo>
                  <a:lnTo>
                    <a:pt x="548" y="6125"/>
                  </a:lnTo>
                  <a:lnTo>
                    <a:pt x="552" y="6126"/>
                  </a:lnTo>
                  <a:lnTo>
                    <a:pt x="560" y="6124"/>
                  </a:lnTo>
                  <a:lnTo>
                    <a:pt x="564" y="6124"/>
                  </a:lnTo>
                  <a:lnTo>
                    <a:pt x="564" y="6128"/>
                  </a:lnTo>
                  <a:lnTo>
                    <a:pt x="562" y="6129"/>
                  </a:lnTo>
                  <a:lnTo>
                    <a:pt x="560" y="6132"/>
                  </a:lnTo>
                  <a:lnTo>
                    <a:pt x="556" y="6140"/>
                  </a:lnTo>
                  <a:lnTo>
                    <a:pt x="553" y="6143"/>
                  </a:lnTo>
                  <a:lnTo>
                    <a:pt x="550" y="6140"/>
                  </a:lnTo>
                  <a:lnTo>
                    <a:pt x="548" y="6136"/>
                  </a:lnTo>
                  <a:lnTo>
                    <a:pt x="545" y="6135"/>
                  </a:lnTo>
                  <a:lnTo>
                    <a:pt x="539" y="6133"/>
                  </a:lnTo>
                  <a:lnTo>
                    <a:pt x="525" y="6125"/>
                  </a:lnTo>
                  <a:lnTo>
                    <a:pt x="518" y="6124"/>
                  </a:lnTo>
                  <a:lnTo>
                    <a:pt x="511" y="6124"/>
                  </a:lnTo>
                  <a:lnTo>
                    <a:pt x="504" y="6126"/>
                  </a:lnTo>
                  <a:lnTo>
                    <a:pt x="499" y="6131"/>
                  </a:lnTo>
                  <a:lnTo>
                    <a:pt x="494" y="6139"/>
                  </a:lnTo>
                  <a:lnTo>
                    <a:pt x="490" y="6152"/>
                  </a:lnTo>
                  <a:lnTo>
                    <a:pt x="487" y="6157"/>
                  </a:lnTo>
                  <a:lnTo>
                    <a:pt x="482" y="6161"/>
                  </a:lnTo>
                  <a:lnTo>
                    <a:pt x="475" y="6163"/>
                  </a:lnTo>
                  <a:lnTo>
                    <a:pt x="451" y="6161"/>
                  </a:lnTo>
                  <a:lnTo>
                    <a:pt x="445" y="6159"/>
                  </a:lnTo>
                  <a:lnTo>
                    <a:pt x="433" y="6149"/>
                  </a:lnTo>
                  <a:lnTo>
                    <a:pt x="427" y="6146"/>
                  </a:lnTo>
                  <a:lnTo>
                    <a:pt x="367" y="6146"/>
                  </a:lnTo>
                  <a:lnTo>
                    <a:pt x="367" y="6150"/>
                  </a:lnTo>
                  <a:lnTo>
                    <a:pt x="371" y="6152"/>
                  </a:lnTo>
                  <a:lnTo>
                    <a:pt x="375" y="6156"/>
                  </a:lnTo>
                  <a:lnTo>
                    <a:pt x="379" y="6161"/>
                  </a:lnTo>
                  <a:lnTo>
                    <a:pt x="384" y="6167"/>
                  </a:lnTo>
                  <a:lnTo>
                    <a:pt x="388" y="6171"/>
                  </a:lnTo>
                  <a:lnTo>
                    <a:pt x="392" y="6173"/>
                  </a:lnTo>
                  <a:lnTo>
                    <a:pt x="396" y="6175"/>
                  </a:lnTo>
                  <a:lnTo>
                    <a:pt x="399" y="6184"/>
                  </a:lnTo>
                  <a:lnTo>
                    <a:pt x="384" y="6182"/>
                  </a:lnTo>
                  <a:lnTo>
                    <a:pt x="377" y="6177"/>
                  </a:lnTo>
                  <a:lnTo>
                    <a:pt x="367" y="6161"/>
                  </a:lnTo>
                  <a:lnTo>
                    <a:pt x="354" y="6149"/>
                  </a:lnTo>
                  <a:lnTo>
                    <a:pt x="350" y="6146"/>
                  </a:lnTo>
                  <a:lnTo>
                    <a:pt x="344" y="6149"/>
                  </a:lnTo>
                  <a:lnTo>
                    <a:pt x="343" y="6154"/>
                  </a:lnTo>
                  <a:lnTo>
                    <a:pt x="340" y="6173"/>
                  </a:lnTo>
                  <a:lnTo>
                    <a:pt x="336" y="6182"/>
                  </a:lnTo>
                  <a:lnTo>
                    <a:pt x="333" y="6188"/>
                  </a:lnTo>
                  <a:lnTo>
                    <a:pt x="330" y="6192"/>
                  </a:lnTo>
                  <a:lnTo>
                    <a:pt x="326" y="6199"/>
                  </a:lnTo>
                  <a:lnTo>
                    <a:pt x="326" y="6192"/>
                  </a:lnTo>
                  <a:lnTo>
                    <a:pt x="333" y="6175"/>
                  </a:lnTo>
                  <a:lnTo>
                    <a:pt x="336" y="6157"/>
                  </a:lnTo>
                  <a:lnTo>
                    <a:pt x="337" y="6150"/>
                  </a:lnTo>
                  <a:lnTo>
                    <a:pt x="337" y="6145"/>
                  </a:lnTo>
                  <a:lnTo>
                    <a:pt x="336" y="6140"/>
                  </a:lnTo>
                  <a:lnTo>
                    <a:pt x="332" y="6138"/>
                  </a:lnTo>
                  <a:lnTo>
                    <a:pt x="283" y="6146"/>
                  </a:lnTo>
                  <a:lnTo>
                    <a:pt x="260" y="6157"/>
                  </a:lnTo>
                  <a:lnTo>
                    <a:pt x="253" y="6157"/>
                  </a:lnTo>
                  <a:lnTo>
                    <a:pt x="259" y="6146"/>
                  </a:lnTo>
                  <a:lnTo>
                    <a:pt x="267" y="6143"/>
                  </a:lnTo>
                  <a:lnTo>
                    <a:pt x="277" y="6143"/>
                  </a:lnTo>
                  <a:lnTo>
                    <a:pt x="286" y="6139"/>
                  </a:lnTo>
                  <a:lnTo>
                    <a:pt x="279" y="6132"/>
                  </a:lnTo>
                  <a:lnTo>
                    <a:pt x="272" y="6122"/>
                  </a:lnTo>
                  <a:lnTo>
                    <a:pt x="267" y="6118"/>
                  </a:lnTo>
                  <a:lnTo>
                    <a:pt x="258" y="6117"/>
                  </a:lnTo>
                  <a:lnTo>
                    <a:pt x="248" y="6111"/>
                  </a:lnTo>
                  <a:lnTo>
                    <a:pt x="244" y="6111"/>
                  </a:lnTo>
                  <a:lnTo>
                    <a:pt x="232" y="6112"/>
                  </a:lnTo>
                  <a:lnTo>
                    <a:pt x="228" y="6111"/>
                  </a:lnTo>
                  <a:lnTo>
                    <a:pt x="218" y="6107"/>
                  </a:lnTo>
                  <a:lnTo>
                    <a:pt x="195" y="6104"/>
                  </a:lnTo>
                  <a:lnTo>
                    <a:pt x="186" y="6107"/>
                  </a:lnTo>
                  <a:lnTo>
                    <a:pt x="169" y="6128"/>
                  </a:lnTo>
                  <a:lnTo>
                    <a:pt x="168" y="6131"/>
                  </a:lnTo>
                  <a:lnTo>
                    <a:pt x="168" y="6138"/>
                  </a:lnTo>
                  <a:lnTo>
                    <a:pt x="171" y="6139"/>
                  </a:lnTo>
                  <a:lnTo>
                    <a:pt x="175" y="6139"/>
                  </a:lnTo>
                  <a:lnTo>
                    <a:pt x="181" y="6142"/>
                  </a:lnTo>
                  <a:lnTo>
                    <a:pt x="169" y="6143"/>
                  </a:lnTo>
                  <a:lnTo>
                    <a:pt x="160" y="6146"/>
                  </a:lnTo>
                  <a:lnTo>
                    <a:pt x="161" y="6149"/>
                  </a:lnTo>
                  <a:lnTo>
                    <a:pt x="161" y="6149"/>
                  </a:lnTo>
                  <a:lnTo>
                    <a:pt x="162" y="6150"/>
                  </a:lnTo>
                  <a:lnTo>
                    <a:pt x="155" y="6156"/>
                  </a:lnTo>
                  <a:lnTo>
                    <a:pt x="126" y="6168"/>
                  </a:lnTo>
                  <a:lnTo>
                    <a:pt x="119" y="6174"/>
                  </a:lnTo>
                  <a:lnTo>
                    <a:pt x="113" y="6180"/>
                  </a:lnTo>
                  <a:lnTo>
                    <a:pt x="109" y="6188"/>
                  </a:lnTo>
                  <a:lnTo>
                    <a:pt x="141" y="6182"/>
                  </a:lnTo>
                  <a:lnTo>
                    <a:pt x="131" y="6188"/>
                  </a:lnTo>
                  <a:lnTo>
                    <a:pt x="124" y="6191"/>
                  </a:lnTo>
                  <a:lnTo>
                    <a:pt x="127" y="6197"/>
                  </a:lnTo>
                  <a:lnTo>
                    <a:pt x="136" y="6206"/>
                  </a:lnTo>
                  <a:lnTo>
                    <a:pt x="130" y="6211"/>
                  </a:lnTo>
                  <a:lnTo>
                    <a:pt x="129" y="6211"/>
                  </a:lnTo>
                  <a:lnTo>
                    <a:pt x="124" y="6211"/>
                  </a:lnTo>
                  <a:lnTo>
                    <a:pt x="124" y="6209"/>
                  </a:lnTo>
                  <a:lnTo>
                    <a:pt x="120" y="6202"/>
                  </a:lnTo>
                  <a:lnTo>
                    <a:pt x="117" y="6202"/>
                  </a:lnTo>
                  <a:lnTo>
                    <a:pt x="115" y="6202"/>
                  </a:lnTo>
                  <a:lnTo>
                    <a:pt x="113" y="6202"/>
                  </a:lnTo>
                  <a:lnTo>
                    <a:pt x="112" y="6201"/>
                  </a:lnTo>
                  <a:lnTo>
                    <a:pt x="112" y="6199"/>
                  </a:lnTo>
                  <a:lnTo>
                    <a:pt x="112" y="6197"/>
                  </a:lnTo>
                  <a:lnTo>
                    <a:pt x="110" y="6195"/>
                  </a:lnTo>
                  <a:lnTo>
                    <a:pt x="106" y="6192"/>
                  </a:lnTo>
                  <a:lnTo>
                    <a:pt x="102" y="6191"/>
                  </a:lnTo>
                  <a:lnTo>
                    <a:pt x="94" y="6192"/>
                  </a:lnTo>
                  <a:lnTo>
                    <a:pt x="89" y="6195"/>
                  </a:lnTo>
                  <a:lnTo>
                    <a:pt x="85" y="6199"/>
                  </a:lnTo>
                  <a:lnTo>
                    <a:pt x="88" y="6201"/>
                  </a:lnTo>
                  <a:lnTo>
                    <a:pt x="88" y="6202"/>
                  </a:lnTo>
                  <a:lnTo>
                    <a:pt x="88" y="6204"/>
                  </a:lnTo>
                  <a:lnTo>
                    <a:pt x="89" y="6206"/>
                  </a:lnTo>
                  <a:lnTo>
                    <a:pt x="85" y="6206"/>
                  </a:lnTo>
                  <a:lnTo>
                    <a:pt x="82" y="6211"/>
                  </a:lnTo>
                  <a:lnTo>
                    <a:pt x="82" y="6216"/>
                  </a:lnTo>
                  <a:lnTo>
                    <a:pt x="84" y="6222"/>
                  </a:lnTo>
                  <a:lnTo>
                    <a:pt x="81" y="6223"/>
                  </a:lnTo>
                  <a:lnTo>
                    <a:pt x="78" y="6227"/>
                  </a:lnTo>
                  <a:lnTo>
                    <a:pt x="77" y="6232"/>
                  </a:lnTo>
                  <a:lnTo>
                    <a:pt x="78" y="6239"/>
                  </a:lnTo>
                  <a:lnTo>
                    <a:pt x="82" y="6253"/>
                  </a:lnTo>
                  <a:lnTo>
                    <a:pt x="84" y="6255"/>
                  </a:lnTo>
                  <a:lnTo>
                    <a:pt x="91" y="6258"/>
                  </a:lnTo>
                  <a:lnTo>
                    <a:pt x="153" y="6260"/>
                  </a:lnTo>
                  <a:lnTo>
                    <a:pt x="155" y="6258"/>
                  </a:lnTo>
                  <a:lnTo>
                    <a:pt x="167" y="6251"/>
                  </a:lnTo>
                  <a:lnTo>
                    <a:pt x="181" y="6251"/>
                  </a:lnTo>
                  <a:lnTo>
                    <a:pt x="175" y="6260"/>
                  </a:lnTo>
                  <a:lnTo>
                    <a:pt x="162" y="6267"/>
                  </a:lnTo>
                  <a:lnTo>
                    <a:pt x="183" y="6271"/>
                  </a:lnTo>
                  <a:lnTo>
                    <a:pt x="203" y="6281"/>
                  </a:lnTo>
                  <a:lnTo>
                    <a:pt x="197" y="6285"/>
                  </a:lnTo>
                  <a:lnTo>
                    <a:pt x="174" y="6285"/>
                  </a:lnTo>
                  <a:lnTo>
                    <a:pt x="174" y="6281"/>
                  </a:lnTo>
                  <a:lnTo>
                    <a:pt x="175" y="6281"/>
                  </a:lnTo>
                  <a:lnTo>
                    <a:pt x="181" y="6278"/>
                  </a:lnTo>
                  <a:lnTo>
                    <a:pt x="130" y="6278"/>
                  </a:lnTo>
                  <a:lnTo>
                    <a:pt x="137" y="6282"/>
                  </a:lnTo>
                  <a:lnTo>
                    <a:pt x="178" y="6296"/>
                  </a:lnTo>
                  <a:lnTo>
                    <a:pt x="185" y="6296"/>
                  </a:lnTo>
                  <a:lnTo>
                    <a:pt x="185" y="6300"/>
                  </a:lnTo>
                  <a:lnTo>
                    <a:pt x="157" y="6300"/>
                  </a:lnTo>
                  <a:lnTo>
                    <a:pt x="148" y="6303"/>
                  </a:lnTo>
                  <a:lnTo>
                    <a:pt x="144" y="6303"/>
                  </a:lnTo>
                  <a:lnTo>
                    <a:pt x="133" y="6299"/>
                  </a:lnTo>
                  <a:lnTo>
                    <a:pt x="129" y="6300"/>
                  </a:lnTo>
                  <a:lnTo>
                    <a:pt x="129" y="6303"/>
                  </a:lnTo>
                  <a:lnTo>
                    <a:pt x="129" y="6303"/>
                  </a:lnTo>
                  <a:lnTo>
                    <a:pt x="130" y="6307"/>
                  </a:lnTo>
                  <a:lnTo>
                    <a:pt x="129" y="6316"/>
                  </a:lnTo>
                  <a:lnTo>
                    <a:pt x="139" y="6324"/>
                  </a:lnTo>
                  <a:lnTo>
                    <a:pt x="158" y="6331"/>
                  </a:lnTo>
                  <a:lnTo>
                    <a:pt x="168" y="6340"/>
                  </a:lnTo>
                  <a:lnTo>
                    <a:pt x="196" y="6337"/>
                  </a:lnTo>
                  <a:lnTo>
                    <a:pt x="207" y="6341"/>
                  </a:lnTo>
                  <a:lnTo>
                    <a:pt x="206" y="6351"/>
                  </a:lnTo>
                  <a:lnTo>
                    <a:pt x="211" y="6355"/>
                  </a:lnTo>
                  <a:lnTo>
                    <a:pt x="220" y="6354"/>
                  </a:lnTo>
                  <a:lnTo>
                    <a:pt x="228" y="6348"/>
                  </a:lnTo>
                  <a:lnTo>
                    <a:pt x="241" y="6348"/>
                  </a:lnTo>
                  <a:lnTo>
                    <a:pt x="244" y="6347"/>
                  </a:lnTo>
                  <a:lnTo>
                    <a:pt x="251" y="6337"/>
                  </a:lnTo>
                  <a:lnTo>
                    <a:pt x="258" y="6333"/>
                  </a:lnTo>
                  <a:lnTo>
                    <a:pt x="265" y="6330"/>
                  </a:lnTo>
                  <a:lnTo>
                    <a:pt x="280" y="6330"/>
                  </a:lnTo>
                  <a:lnTo>
                    <a:pt x="286" y="6333"/>
                  </a:lnTo>
                  <a:lnTo>
                    <a:pt x="295" y="6348"/>
                  </a:lnTo>
                  <a:lnTo>
                    <a:pt x="301" y="6352"/>
                  </a:lnTo>
                  <a:lnTo>
                    <a:pt x="301" y="6355"/>
                  </a:lnTo>
                  <a:lnTo>
                    <a:pt x="295" y="6356"/>
                  </a:lnTo>
                  <a:lnTo>
                    <a:pt x="293" y="6354"/>
                  </a:lnTo>
                  <a:lnTo>
                    <a:pt x="287" y="6342"/>
                  </a:lnTo>
                  <a:lnTo>
                    <a:pt x="283" y="6337"/>
                  </a:lnTo>
                  <a:lnTo>
                    <a:pt x="277" y="6337"/>
                  </a:lnTo>
                  <a:lnTo>
                    <a:pt x="266" y="6337"/>
                  </a:lnTo>
                  <a:lnTo>
                    <a:pt x="262" y="6340"/>
                  </a:lnTo>
                  <a:lnTo>
                    <a:pt x="258" y="6344"/>
                  </a:lnTo>
                  <a:lnTo>
                    <a:pt x="255" y="6348"/>
                  </a:lnTo>
                  <a:lnTo>
                    <a:pt x="253" y="6352"/>
                  </a:lnTo>
                  <a:lnTo>
                    <a:pt x="248" y="6355"/>
                  </a:lnTo>
                  <a:lnTo>
                    <a:pt x="237" y="6356"/>
                  </a:lnTo>
                  <a:lnTo>
                    <a:pt x="231" y="6359"/>
                  </a:lnTo>
                  <a:lnTo>
                    <a:pt x="234" y="6363"/>
                  </a:lnTo>
                  <a:lnTo>
                    <a:pt x="227" y="6368"/>
                  </a:lnTo>
                  <a:lnTo>
                    <a:pt x="218" y="6366"/>
                  </a:lnTo>
                  <a:lnTo>
                    <a:pt x="181" y="6348"/>
                  </a:lnTo>
                  <a:lnTo>
                    <a:pt x="174" y="6356"/>
                  </a:lnTo>
                  <a:lnTo>
                    <a:pt x="161" y="6354"/>
                  </a:lnTo>
                  <a:lnTo>
                    <a:pt x="148" y="6347"/>
                  </a:lnTo>
                  <a:lnTo>
                    <a:pt x="139" y="6344"/>
                  </a:lnTo>
                  <a:lnTo>
                    <a:pt x="141" y="6348"/>
                  </a:lnTo>
                  <a:lnTo>
                    <a:pt x="134" y="6356"/>
                  </a:lnTo>
                  <a:lnTo>
                    <a:pt x="108" y="6359"/>
                  </a:lnTo>
                  <a:lnTo>
                    <a:pt x="78" y="6375"/>
                  </a:lnTo>
                  <a:lnTo>
                    <a:pt x="78" y="6377"/>
                  </a:lnTo>
                  <a:lnTo>
                    <a:pt x="89" y="6377"/>
                  </a:lnTo>
                  <a:lnTo>
                    <a:pt x="99" y="6375"/>
                  </a:lnTo>
                  <a:lnTo>
                    <a:pt x="110" y="6375"/>
                  </a:lnTo>
                  <a:lnTo>
                    <a:pt x="116" y="6372"/>
                  </a:lnTo>
                  <a:lnTo>
                    <a:pt x="122" y="6366"/>
                  </a:lnTo>
                  <a:lnTo>
                    <a:pt x="122" y="6369"/>
                  </a:lnTo>
                  <a:lnTo>
                    <a:pt x="123" y="6370"/>
                  </a:lnTo>
                  <a:lnTo>
                    <a:pt x="123" y="6372"/>
                  </a:lnTo>
                  <a:lnTo>
                    <a:pt x="123" y="6375"/>
                  </a:lnTo>
                  <a:lnTo>
                    <a:pt x="115" y="6376"/>
                  </a:lnTo>
                  <a:lnTo>
                    <a:pt x="113" y="6377"/>
                  </a:lnTo>
                  <a:lnTo>
                    <a:pt x="112" y="6380"/>
                  </a:lnTo>
                  <a:lnTo>
                    <a:pt x="113" y="6390"/>
                  </a:lnTo>
                  <a:lnTo>
                    <a:pt x="113" y="6393"/>
                  </a:lnTo>
                  <a:lnTo>
                    <a:pt x="109" y="6397"/>
                  </a:lnTo>
                  <a:lnTo>
                    <a:pt x="108" y="6394"/>
                  </a:lnTo>
                  <a:lnTo>
                    <a:pt x="106" y="6387"/>
                  </a:lnTo>
                  <a:lnTo>
                    <a:pt x="103" y="6382"/>
                  </a:lnTo>
                  <a:lnTo>
                    <a:pt x="99" y="6383"/>
                  </a:lnTo>
                  <a:lnTo>
                    <a:pt x="95" y="6387"/>
                  </a:lnTo>
                  <a:lnTo>
                    <a:pt x="92" y="6396"/>
                  </a:lnTo>
                  <a:lnTo>
                    <a:pt x="91" y="6404"/>
                  </a:lnTo>
                  <a:lnTo>
                    <a:pt x="94" y="6411"/>
                  </a:lnTo>
                  <a:lnTo>
                    <a:pt x="99" y="6417"/>
                  </a:lnTo>
                  <a:lnTo>
                    <a:pt x="102" y="6422"/>
                  </a:lnTo>
                  <a:lnTo>
                    <a:pt x="108" y="6425"/>
                  </a:lnTo>
                  <a:lnTo>
                    <a:pt x="116" y="6422"/>
                  </a:lnTo>
                  <a:lnTo>
                    <a:pt x="126" y="6415"/>
                  </a:lnTo>
                  <a:lnTo>
                    <a:pt x="131" y="6410"/>
                  </a:lnTo>
                  <a:lnTo>
                    <a:pt x="136" y="6407"/>
                  </a:lnTo>
                  <a:lnTo>
                    <a:pt x="237" y="6396"/>
                  </a:lnTo>
                  <a:lnTo>
                    <a:pt x="248" y="6396"/>
                  </a:lnTo>
                  <a:lnTo>
                    <a:pt x="256" y="6404"/>
                  </a:lnTo>
                  <a:lnTo>
                    <a:pt x="207" y="6401"/>
                  </a:lnTo>
                  <a:lnTo>
                    <a:pt x="160" y="6411"/>
                  </a:lnTo>
                  <a:lnTo>
                    <a:pt x="162" y="6417"/>
                  </a:lnTo>
                  <a:lnTo>
                    <a:pt x="172" y="6422"/>
                  </a:lnTo>
                  <a:lnTo>
                    <a:pt x="175" y="6428"/>
                  </a:lnTo>
                  <a:lnTo>
                    <a:pt x="178" y="6435"/>
                  </a:lnTo>
                  <a:lnTo>
                    <a:pt x="179" y="6445"/>
                  </a:lnTo>
                  <a:lnTo>
                    <a:pt x="181" y="6455"/>
                  </a:lnTo>
                  <a:lnTo>
                    <a:pt x="179" y="6462"/>
                  </a:lnTo>
                  <a:lnTo>
                    <a:pt x="175" y="6463"/>
                  </a:lnTo>
                  <a:lnTo>
                    <a:pt x="174" y="6455"/>
                  </a:lnTo>
                  <a:lnTo>
                    <a:pt x="169" y="6436"/>
                  </a:lnTo>
                  <a:lnTo>
                    <a:pt x="168" y="6431"/>
                  </a:lnTo>
                  <a:lnTo>
                    <a:pt x="165" y="6426"/>
                  </a:lnTo>
                  <a:lnTo>
                    <a:pt x="161" y="6422"/>
                  </a:lnTo>
                  <a:lnTo>
                    <a:pt x="157" y="6418"/>
                  </a:lnTo>
                  <a:lnTo>
                    <a:pt x="151" y="6417"/>
                  </a:lnTo>
                  <a:lnTo>
                    <a:pt x="144" y="6414"/>
                  </a:lnTo>
                  <a:lnTo>
                    <a:pt x="139" y="6417"/>
                  </a:lnTo>
                  <a:lnTo>
                    <a:pt x="134" y="6431"/>
                  </a:lnTo>
                  <a:lnTo>
                    <a:pt x="129" y="6434"/>
                  </a:lnTo>
                  <a:lnTo>
                    <a:pt x="117" y="6434"/>
                  </a:lnTo>
                  <a:lnTo>
                    <a:pt x="116" y="6435"/>
                  </a:lnTo>
                  <a:lnTo>
                    <a:pt x="112" y="6439"/>
                  </a:lnTo>
                  <a:lnTo>
                    <a:pt x="109" y="6441"/>
                  </a:lnTo>
                  <a:lnTo>
                    <a:pt x="102" y="6442"/>
                  </a:lnTo>
                  <a:lnTo>
                    <a:pt x="96" y="6445"/>
                  </a:lnTo>
                  <a:lnTo>
                    <a:pt x="87" y="6450"/>
                  </a:lnTo>
                  <a:lnTo>
                    <a:pt x="82" y="6456"/>
                  </a:lnTo>
                  <a:lnTo>
                    <a:pt x="81" y="6463"/>
                  </a:lnTo>
                  <a:lnTo>
                    <a:pt x="85" y="6460"/>
                  </a:lnTo>
                  <a:lnTo>
                    <a:pt x="88" y="6460"/>
                  </a:lnTo>
                  <a:lnTo>
                    <a:pt x="89" y="6463"/>
                  </a:lnTo>
                  <a:lnTo>
                    <a:pt x="92" y="6469"/>
                  </a:lnTo>
                  <a:lnTo>
                    <a:pt x="95" y="6471"/>
                  </a:lnTo>
                  <a:lnTo>
                    <a:pt x="101" y="6471"/>
                  </a:lnTo>
                  <a:lnTo>
                    <a:pt x="109" y="6467"/>
                  </a:lnTo>
                  <a:lnTo>
                    <a:pt x="106" y="6473"/>
                  </a:lnTo>
                  <a:lnTo>
                    <a:pt x="101" y="6474"/>
                  </a:lnTo>
                  <a:lnTo>
                    <a:pt x="95" y="6476"/>
                  </a:lnTo>
                  <a:lnTo>
                    <a:pt x="89" y="6478"/>
                  </a:lnTo>
                  <a:lnTo>
                    <a:pt x="98" y="6483"/>
                  </a:lnTo>
                  <a:lnTo>
                    <a:pt x="129" y="6478"/>
                  </a:lnTo>
                  <a:lnTo>
                    <a:pt x="136" y="6480"/>
                  </a:lnTo>
                  <a:lnTo>
                    <a:pt x="144" y="6485"/>
                  </a:lnTo>
                  <a:lnTo>
                    <a:pt x="157" y="6499"/>
                  </a:lnTo>
                  <a:lnTo>
                    <a:pt x="148" y="6499"/>
                  </a:lnTo>
                  <a:lnTo>
                    <a:pt x="148" y="6502"/>
                  </a:lnTo>
                  <a:lnTo>
                    <a:pt x="150" y="6509"/>
                  </a:lnTo>
                  <a:lnTo>
                    <a:pt x="150" y="6511"/>
                  </a:lnTo>
                  <a:lnTo>
                    <a:pt x="123" y="6499"/>
                  </a:lnTo>
                  <a:lnTo>
                    <a:pt x="108" y="6498"/>
                  </a:lnTo>
                  <a:lnTo>
                    <a:pt x="103" y="6511"/>
                  </a:lnTo>
                  <a:lnTo>
                    <a:pt x="108" y="6513"/>
                  </a:lnTo>
                  <a:lnTo>
                    <a:pt x="124" y="6520"/>
                  </a:lnTo>
                  <a:lnTo>
                    <a:pt x="130" y="6520"/>
                  </a:lnTo>
                  <a:lnTo>
                    <a:pt x="134" y="6515"/>
                  </a:lnTo>
                  <a:lnTo>
                    <a:pt x="140" y="6516"/>
                  </a:lnTo>
                  <a:lnTo>
                    <a:pt x="146" y="6519"/>
                  </a:lnTo>
                  <a:lnTo>
                    <a:pt x="151" y="6522"/>
                  </a:lnTo>
                  <a:lnTo>
                    <a:pt x="147" y="6525"/>
                  </a:lnTo>
                  <a:lnTo>
                    <a:pt x="141" y="6523"/>
                  </a:lnTo>
                  <a:lnTo>
                    <a:pt x="137" y="6523"/>
                  </a:lnTo>
                  <a:lnTo>
                    <a:pt x="134" y="6529"/>
                  </a:lnTo>
                  <a:lnTo>
                    <a:pt x="136" y="6530"/>
                  </a:lnTo>
                  <a:lnTo>
                    <a:pt x="137" y="6533"/>
                  </a:lnTo>
                  <a:lnTo>
                    <a:pt x="140" y="6539"/>
                  </a:lnTo>
                  <a:lnTo>
                    <a:pt x="143" y="6541"/>
                  </a:lnTo>
                  <a:lnTo>
                    <a:pt x="144" y="6543"/>
                  </a:lnTo>
                  <a:lnTo>
                    <a:pt x="146" y="6541"/>
                  </a:lnTo>
                  <a:lnTo>
                    <a:pt x="160" y="6540"/>
                  </a:lnTo>
                  <a:lnTo>
                    <a:pt x="165" y="6536"/>
                  </a:lnTo>
                  <a:lnTo>
                    <a:pt x="169" y="6529"/>
                  </a:lnTo>
                  <a:lnTo>
                    <a:pt x="179" y="6547"/>
                  </a:lnTo>
                  <a:lnTo>
                    <a:pt x="190" y="6555"/>
                  </a:lnTo>
                  <a:lnTo>
                    <a:pt x="203" y="6555"/>
                  </a:lnTo>
                  <a:lnTo>
                    <a:pt x="216" y="6548"/>
                  </a:lnTo>
                  <a:lnTo>
                    <a:pt x="231" y="6527"/>
                  </a:lnTo>
                  <a:lnTo>
                    <a:pt x="237" y="6525"/>
                  </a:lnTo>
                  <a:lnTo>
                    <a:pt x="267" y="6522"/>
                  </a:lnTo>
                  <a:lnTo>
                    <a:pt x="273" y="6520"/>
                  </a:lnTo>
                  <a:lnTo>
                    <a:pt x="274" y="6515"/>
                  </a:lnTo>
                  <a:lnTo>
                    <a:pt x="279" y="6515"/>
                  </a:lnTo>
                  <a:lnTo>
                    <a:pt x="283" y="6515"/>
                  </a:lnTo>
                  <a:lnTo>
                    <a:pt x="287" y="6515"/>
                  </a:lnTo>
                  <a:lnTo>
                    <a:pt x="290" y="6511"/>
                  </a:lnTo>
                  <a:lnTo>
                    <a:pt x="290" y="6501"/>
                  </a:lnTo>
                  <a:lnTo>
                    <a:pt x="293" y="6497"/>
                  </a:lnTo>
                  <a:lnTo>
                    <a:pt x="295" y="6492"/>
                  </a:lnTo>
                  <a:lnTo>
                    <a:pt x="295" y="6501"/>
                  </a:lnTo>
                  <a:lnTo>
                    <a:pt x="295" y="6511"/>
                  </a:lnTo>
                  <a:lnTo>
                    <a:pt x="301" y="6515"/>
                  </a:lnTo>
                  <a:lnTo>
                    <a:pt x="319" y="6513"/>
                  </a:lnTo>
                  <a:lnTo>
                    <a:pt x="336" y="6508"/>
                  </a:lnTo>
                  <a:lnTo>
                    <a:pt x="361" y="6490"/>
                  </a:lnTo>
                  <a:lnTo>
                    <a:pt x="358" y="6498"/>
                  </a:lnTo>
                  <a:lnTo>
                    <a:pt x="353" y="6504"/>
                  </a:lnTo>
                  <a:lnTo>
                    <a:pt x="342" y="6511"/>
                  </a:lnTo>
                  <a:lnTo>
                    <a:pt x="356" y="6518"/>
                  </a:lnTo>
                  <a:lnTo>
                    <a:pt x="371" y="6519"/>
                  </a:lnTo>
                  <a:lnTo>
                    <a:pt x="385" y="6513"/>
                  </a:lnTo>
                  <a:lnTo>
                    <a:pt x="396" y="6499"/>
                  </a:lnTo>
                  <a:lnTo>
                    <a:pt x="405" y="6519"/>
                  </a:lnTo>
                  <a:lnTo>
                    <a:pt x="424" y="6532"/>
                  </a:lnTo>
                  <a:lnTo>
                    <a:pt x="448" y="6537"/>
                  </a:lnTo>
                  <a:lnTo>
                    <a:pt x="465" y="6537"/>
                  </a:lnTo>
                  <a:lnTo>
                    <a:pt x="478" y="6529"/>
                  </a:lnTo>
                  <a:lnTo>
                    <a:pt x="480" y="6525"/>
                  </a:lnTo>
                  <a:lnTo>
                    <a:pt x="483" y="6519"/>
                  </a:lnTo>
                  <a:lnTo>
                    <a:pt x="483" y="6515"/>
                  </a:lnTo>
                  <a:lnTo>
                    <a:pt x="483" y="6509"/>
                  </a:lnTo>
                  <a:lnTo>
                    <a:pt x="482" y="6502"/>
                  </a:lnTo>
                  <a:lnTo>
                    <a:pt x="480" y="6495"/>
                  </a:lnTo>
                  <a:lnTo>
                    <a:pt x="478" y="6492"/>
                  </a:lnTo>
                  <a:lnTo>
                    <a:pt x="475" y="6491"/>
                  </a:lnTo>
                  <a:lnTo>
                    <a:pt x="472" y="6487"/>
                  </a:lnTo>
                  <a:lnTo>
                    <a:pt x="473" y="6485"/>
                  </a:lnTo>
                  <a:lnTo>
                    <a:pt x="492" y="6490"/>
                  </a:lnTo>
                  <a:lnTo>
                    <a:pt x="489" y="6484"/>
                  </a:lnTo>
                  <a:lnTo>
                    <a:pt x="487" y="6480"/>
                  </a:lnTo>
                  <a:lnTo>
                    <a:pt x="487" y="6477"/>
                  </a:lnTo>
                  <a:lnTo>
                    <a:pt x="487" y="6474"/>
                  </a:lnTo>
                  <a:lnTo>
                    <a:pt x="485" y="6466"/>
                  </a:lnTo>
                  <a:lnTo>
                    <a:pt x="482" y="6457"/>
                  </a:lnTo>
                  <a:lnTo>
                    <a:pt x="482" y="6455"/>
                  </a:lnTo>
                  <a:lnTo>
                    <a:pt x="483" y="6450"/>
                  </a:lnTo>
                  <a:lnTo>
                    <a:pt x="486" y="6446"/>
                  </a:lnTo>
                  <a:lnTo>
                    <a:pt x="489" y="6445"/>
                  </a:lnTo>
                  <a:lnTo>
                    <a:pt x="492" y="6446"/>
                  </a:lnTo>
                  <a:lnTo>
                    <a:pt x="496" y="6455"/>
                  </a:lnTo>
                  <a:lnTo>
                    <a:pt x="499" y="6456"/>
                  </a:lnTo>
                  <a:lnTo>
                    <a:pt x="508" y="6449"/>
                  </a:lnTo>
                  <a:lnTo>
                    <a:pt x="517" y="6432"/>
                  </a:lnTo>
                  <a:lnTo>
                    <a:pt x="532" y="6383"/>
                  </a:lnTo>
                  <a:lnTo>
                    <a:pt x="534" y="6382"/>
                  </a:lnTo>
                  <a:lnTo>
                    <a:pt x="536" y="6383"/>
                  </a:lnTo>
                  <a:lnTo>
                    <a:pt x="538" y="6389"/>
                  </a:lnTo>
                  <a:lnTo>
                    <a:pt x="536" y="6394"/>
                  </a:lnTo>
                  <a:lnTo>
                    <a:pt x="535" y="6397"/>
                  </a:lnTo>
                  <a:lnTo>
                    <a:pt x="534" y="6398"/>
                  </a:lnTo>
                  <a:lnTo>
                    <a:pt x="532" y="6410"/>
                  </a:lnTo>
                  <a:lnTo>
                    <a:pt x="532" y="6414"/>
                  </a:lnTo>
                  <a:lnTo>
                    <a:pt x="531" y="6415"/>
                  </a:lnTo>
                  <a:lnTo>
                    <a:pt x="525" y="6422"/>
                  </a:lnTo>
                  <a:lnTo>
                    <a:pt x="522" y="6426"/>
                  </a:lnTo>
                  <a:lnTo>
                    <a:pt x="513" y="6455"/>
                  </a:lnTo>
                  <a:lnTo>
                    <a:pt x="508" y="6460"/>
                  </a:lnTo>
                  <a:lnTo>
                    <a:pt x="500" y="6469"/>
                  </a:lnTo>
                  <a:lnTo>
                    <a:pt x="496" y="6478"/>
                  </a:lnTo>
                  <a:lnTo>
                    <a:pt x="524" y="6494"/>
                  </a:lnTo>
                  <a:lnTo>
                    <a:pt x="562" y="6501"/>
                  </a:lnTo>
                  <a:lnTo>
                    <a:pt x="584" y="6511"/>
                  </a:lnTo>
                  <a:lnTo>
                    <a:pt x="591" y="6512"/>
                  </a:lnTo>
                  <a:lnTo>
                    <a:pt x="598" y="6509"/>
                  </a:lnTo>
                  <a:lnTo>
                    <a:pt x="612" y="6499"/>
                  </a:lnTo>
                  <a:lnTo>
                    <a:pt x="606" y="6509"/>
                  </a:lnTo>
                  <a:lnTo>
                    <a:pt x="595" y="6516"/>
                  </a:lnTo>
                  <a:lnTo>
                    <a:pt x="590" y="6526"/>
                  </a:lnTo>
                  <a:lnTo>
                    <a:pt x="594" y="6537"/>
                  </a:lnTo>
                  <a:lnTo>
                    <a:pt x="599" y="6539"/>
                  </a:lnTo>
                  <a:lnTo>
                    <a:pt x="604" y="6536"/>
                  </a:lnTo>
                  <a:lnTo>
                    <a:pt x="613" y="6529"/>
                  </a:lnTo>
                  <a:lnTo>
                    <a:pt x="647" y="6520"/>
                  </a:lnTo>
                  <a:lnTo>
                    <a:pt x="650" y="6518"/>
                  </a:lnTo>
                  <a:lnTo>
                    <a:pt x="651" y="6516"/>
                  </a:lnTo>
                  <a:lnTo>
                    <a:pt x="651" y="6512"/>
                  </a:lnTo>
                  <a:lnTo>
                    <a:pt x="653" y="6509"/>
                  </a:lnTo>
                  <a:lnTo>
                    <a:pt x="653" y="6508"/>
                  </a:lnTo>
                  <a:lnTo>
                    <a:pt x="657" y="6504"/>
                  </a:lnTo>
                  <a:lnTo>
                    <a:pt x="667" y="6499"/>
                  </a:lnTo>
                  <a:lnTo>
                    <a:pt x="671" y="6499"/>
                  </a:lnTo>
                  <a:lnTo>
                    <a:pt x="672" y="6501"/>
                  </a:lnTo>
                  <a:lnTo>
                    <a:pt x="676" y="6505"/>
                  </a:lnTo>
                  <a:lnTo>
                    <a:pt x="678" y="6508"/>
                  </a:lnTo>
                  <a:lnTo>
                    <a:pt x="683" y="6511"/>
                  </a:lnTo>
                  <a:lnTo>
                    <a:pt x="686" y="6512"/>
                  </a:lnTo>
                  <a:lnTo>
                    <a:pt x="690" y="6511"/>
                  </a:lnTo>
                  <a:lnTo>
                    <a:pt x="693" y="6509"/>
                  </a:lnTo>
                  <a:lnTo>
                    <a:pt x="705" y="6497"/>
                  </a:lnTo>
                  <a:lnTo>
                    <a:pt x="699" y="6492"/>
                  </a:lnTo>
                  <a:lnTo>
                    <a:pt x="695" y="6488"/>
                  </a:lnTo>
                  <a:lnTo>
                    <a:pt x="692" y="6481"/>
                  </a:lnTo>
                  <a:lnTo>
                    <a:pt x="688" y="6459"/>
                  </a:lnTo>
                  <a:lnTo>
                    <a:pt x="683" y="6452"/>
                  </a:lnTo>
                  <a:lnTo>
                    <a:pt x="678" y="6446"/>
                  </a:lnTo>
                  <a:lnTo>
                    <a:pt x="674" y="6439"/>
                  </a:lnTo>
                  <a:lnTo>
                    <a:pt x="675" y="6434"/>
                  </a:lnTo>
                  <a:lnTo>
                    <a:pt x="690" y="6411"/>
                  </a:lnTo>
                  <a:lnTo>
                    <a:pt x="690" y="6403"/>
                  </a:lnTo>
                  <a:lnTo>
                    <a:pt x="689" y="6397"/>
                  </a:lnTo>
                  <a:lnTo>
                    <a:pt x="683" y="6393"/>
                  </a:lnTo>
                  <a:lnTo>
                    <a:pt x="679" y="6386"/>
                  </a:lnTo>
                  <a:lnTo>
                    <a:pt x="685" y="6386"/>
                  </a:lnTo>
                  <a:lnTo>
                    <a:pt x="695" y="6391"/>
                  </a:lnTo>
                  <a:lnTo>
                    <a:pt x="700" y="6389"/>
                  </a:lnTo>
                  <a:lnTo>
                    <a:pt x="738" y="6351"/>
                  </a:lnTo>
                  <a:lnTo>
                    <a:pt x="759" y="6337"/>
                  </a:lnTo>
                  <a:lnTo>
                    <a:pt x="755" y="6345"/>
                  </a:lnTo>
                  <a:lnTo>
                    <a:pt x="749" y="6352"/>
                  </a:lnTo>
                  <a:lnTo>
                    <a:pt x="744" y="6358"/>
                  </a:lnTo>
                  <a:lnTo>
                    <a:pt x="737" y="6359"/>
                  </a:lnTo>
                  <a:lnTo>
                    <a:pt x="733" y="6362"/>
                  </a:lnTo>
                  <a:lnTo>
                    <a:pt x="728" y="6370"/>
                  </a:lnTo>
                  <a:lnTo>
                    <a:pt x="724" y="6379"/>
                  </a:lnTo>
                  <a:lnTo>
                    <a:pt x="720" y="6386"/>
                  </a:lnTo>
                  <a:lnTo>
                    <a:pt x="710" y="6396"/>
                  </a:lnTo>
                  <a:lnTo>
                    <a:pt x="707" y="6401"/>
                  </a:lnTo>
                  <a:lnTo>
                    <a:pt x="706" y="6414"/>
                  </a:lnTo>
                  <a:lnTo>
                    <a:pt x="703" y="6424"/>
                  </a:lnTo>
                  <a:lnTo>
                    <a:pt x="692" y="6432"/>
                  </a:lnTo>
                  <a:lnTo>
                    <a:pt x="692" y="6445"/>
                  </a:lnTo>
                  <a:lnTo>
                    <a:pt x="693" y="6448"/>
                  </a:lnTo>
                  <a:lnTo>
                    <a:pt x="696" y="6449"/>
                  </a:lnTo>
                  <a:lnTo>
                    <a:pt x="697" y="6452"/>
                  </a:lnTo>
                  <a:lnTo>
                    <a:pt x="699" y="6457"/>
                  </a:lnTo>
                  <a:lnTo>
                    <a:pt x="699" y="6463"/>
                  </a:lnTo>
                  <a:lnTo>
                    <a:pt x="700" y="6474"/>
                  </a:lnTo>
                  <a:lnTo>
                    <a:pt x="700" y="6480"/>
                  </a:lnTo>
                  <a:lnTo>
                    <a:pt x="705" y="6488"/>
                  </a:lnTo>
                  <a:lnTo>
                    <a:pt x="712" y="6492"/>
                  </a:lnTo>
                  <a:lnTo>
                    <a:pt x="727" y="6492"/>
                  </a:lnTo>
                  <a:lnTo>
                    <a:pt x="766" y="6484"/>
                  </a:lnTo>
                  <a:lnTo>
                    <a:pt x="775" y="6478"/>
                  </a:lnTo>
                  <a:lnTo>
                    <a:pt x="782" y="6476"/>
                  </a:lnTo>
                  <a:lnTo>
                    <a:pt x="791" y="6474"/>
                  </a:lnTo>
                  <a:lnTo>
                    <a:pt x="782" y="6488"/>
                  </a:lnTo>
                  <a:lnTo>
                    <a:pt x="768" y="6492"/>
                  </a:lnTo>
                  <a:lnTo>
                    <a:pt x="728" y="6495"/>
                  </a:lnTo>
                  <a:lnTo>
                    <a:pt x="721" y="6499"/>
                  </a:lnTo>
                  <a:lnTo>
                    <a:pt x="719" y="6505"/>
                  </a:lnTo>
                  <a:lnTo>
                    <a:pt x="716" y="6509"/>
                  </a:lnTo>
                  <a:lnTo>
                    <a:pt x="705" y="6516"/>
                  </a:lnTo>
                  <a:lnTo>
                    <a:pt x="700" y="6522"/>
                  </a:lnTo>
                  <a:lnTo>
                    <a:pt x="703" y="6525"/>
                  </a:lnTo>
                  <a:lnTo>
                    <a:pt x="713" y="6536"/>
                  </a:lnTo>
                  <a:lnTo>
                    <a:pt x="716" y="6539"/>
                  </a:lnTo>
                  <a:lnTo>
                    <a:pt x="719" y="6540"/>
                  </a:lnTo>
                  <a:lnTo>
                    <a:pt x="724" y="6540"/>
                  </a:lnTo>
                  <a:lnTo>
                    <a:pt x="724" y="6544"/>
                  </a:lnTo>
                  <a:lnTo>
                    <a:pt x="707" y="6543"/>
                  </a:lnTo>
                  <a:lnTo>
                    <a:pt x="699" y="6539"/>
                  </a:lnTo>
                  <a:lnTo>
                    <a:pt x="693" y="6532"/>
                  </a:lnTo>
                  <a:lnTo>
                    <a:pt x="690" y="6529"/>
                  </a:lnTo>
                  <a:lnTo>
                    <a:pt x="668" y="6523"/>
                  </a:lnTo>
                  <a:lnTo>
                    <a:pt x="665" y="6525"/>
                  </a:lnTo>
                  <a:lnTo>
                    <a:pt x="661" y="6529"/>
                  </a:lnTo>
                  <a:lnTo>
                    <a:pt x="654" y="6540"/>
                  </a:lnTo>
                  <a:lnTo>
                    <a:pt x="626" y="6541"/>
                  </a:lnTo>
                  <a:lnTo>
                    <a:pt x="615" y="6544"/>
                  </a:lnTo>
                  <a:lnTo>
                    <a:pt x="611" y="6548"/>
                  </a:lnTo>
                  <a:lnTo>
                    <a:pt x="611" y="6551"/>
                  </a:lnTo>
                  <a:lnTo>
                    <a:pt x="612" y="6555"/>
                  </a:lnTo>
                  <a:lnTo>
                    <a:pt x="615" y="6571"/>
                  </a:lnTo>
                  <a:lnTo>
                    <a:pt x="618" y="6575"/>
                  </a:lnTo>
                  <a:lnTo>
                    <a:pt x="620" y="6579"/>
                  </a:lnTo>
                  <a:lnTo>
                    <a:pt x="622" y="6584"/>
                  </a:lnTo>
                  <a:lnTo>
                    <a:pt x="632" y="6612"/>
                  </a:lnTo>
                  <a:lnTo>
                    <a:pt x="636" y="6617"/>
                  </a:lnTo>
                  <a:lnTo>
                    <a:pt x="637" y="6620"/>
                  </a:lnTo>
                  <a:lnTo>
                    <a:pt x="650" y="6623"/>
                  </a:lnTo>
                  <a:lnTo>
                    <a:pt x="653" y="6624"/>
                  </a:lnTo>
                  <a:lnTo>
                    <a:pt x="655" y="6640"/>
                  </a:lnTo>
                  <a:lnTo>
                    <a:pt x="651" y="6654"/>
                  </a:lnTo>
                  <a:lnTo>
                    <a:pt x="646" y="6665"/>
                  </a:lnTo>
                  <a:lnTo>
                    <a:pt x="639" y="6672"/>
                  </a:lnTo>
                  <a:lnTo>
                    <a:pt x="646" y="6645"/>
                  </a:lnTo>
                  <a:lnTo>
                    <a:pt x="644" y="6638"/>
                  </a:lnTo>
                  <a:lnTo>
                    <a:pt x="640" y="6631"/>
                  </a:lnTo>
                  <a:lnTo>
                    <a:pt x="625" y="6617"/>
                  </a:lnTo>
                  <a:lnTo>
                    <a:pt x="613" y="6614"/>
                  </a:lnTo>
                  <a:lnTo>
                    <a:pt x="602" y="6617"/>
                  </a:lnTo>
                  <a:lnTo>
                    <a:pt x="578" y="6633"/>
                  </a:lnTo>
                  <a:lnTo>
                    <a:pt x="595" y="6613"/>
                  </a:lnTo>
                  <a:lnTo>
                    <a:pt x="604" y="6609"/>
                  </a:lnTo>
                  <a:lnTo>
                    <a:pt x="608" y="6603"/>
                  </a:lnTo>
                  <a:lnTo>
                    <a:pt x="612" y="6598"/>
                  </a:lnTo>
                  <a:lnTo>
                    <a:pt x="613" y="6593"/>
                  </a:lnTo>
                  <a:lnTo>
                    <a:pt x="613" y="6588"/>
                  </a:lnTo>
                  <a:lnTo>
                    <a:pt x="611" y="6584"/>
                  </a:lnTo>
                  <a:lnTo>
                    <a:pt x="606" y="6574"/>
                  </a:lnTo>
                  <a:lnTo>
                    <a:pt x="602" y="6555"/>
                  </a:lnTo>
                  <a:lnTo>
                    <a:pt x="599" y="6551"/>
                  </a:lnTo>
                  <a:lnTo>
                    <a:pt x="595" y="6550"/>
                  </a:lnTo>
                  <a:lnTo>
                    <a:pt x="580" y="6551"/>
                  </a:lnTo>
                  <a:lnTo>
                    <a:pt x="577" y="6550"/>
                  </a:lnTo>
                  <a:lnTo>
                    <a:pt x="576" y="6547"/>
                  </a:lnTo>
                  <a:lnTo>
                    <a:pt x="574" y="6541"/>
                  </a:lnTo>
                  <a:lnTo>
                    <a:pt x="574" y="6534"/>
                  </a:lnTo>
                  <a:lnTo>
                    <a:pt x="574" y="6530"/>
                  </a:lnTo>
                  <a:lnTo>
                    <a:pt x="571" y="6526"/>
                  </a:lnTo>
                  <a:lnTo>
                    <a:pt x="569" y="6523"/>
                  </a:lnTo>
                  <a:lnTo>
                    <a:pt x="556" y="6518"/>
                  </a:lnTo>
                  <a:lnTo>
                    <a:pt x="520" y="6513"/>
                  </a:lnTo>
                  <a:lnTo>
                    <a:pt x="517" y="6512"/>
                  </a:lnTo>
                  <a:lnTo>
                    <a:pt x="511" y="6505"/>
                  </a:lnTo>
                  <a:lnTo>
                    <a:pt x="507" y="6505"/>
                  </a:lnTo>
                  <a:lnTo>
                    <a:pt x="506" y="6509"/>
                  </a:lnTo>
                  <a:lnTo>
                    <a:pt x="504" y="6522"/>
                  </a:lnTo>
                  <a:lnTo>
                    <a:pt x="499" y="6534"/>
                  </a:lnTo>
                  <a:lnTo>
                    <a:pt x="493" y="6543"/>
                  </a:lnTo>
                  <a:lnTo>
                    <a:pt x="487" y="6547"/>
                  </a:lnTo>
                  <a:lnTo>
                    <a:pt x="472" y="6550"/>
                  </a:lnTo>
                  <a:lnTo>
                    <a:pt x="465" y="6555"/>
                  </a:lnTo>
                  <a:lnTo>
                    <a:pt x="459" y="6563"/>
                  </a:lnTo>
                  <a:lnTo>
                    <a:pt x="451" y="6574"/>
                  </a:lnTo>
                  <a:lnTo>
                    <a:pt x="448" y="6578"/>
                  </a:lnTo>
                  <a:lnTo>
                    <a:pt x="448" y="6584"/>
                  </a:lnTo>
                  <a:lnTo>
                    <a:pt x="448" y="6592"/>
                  </a:lnTo>
                  <a:lnTo>
                    <a:pt x="444" y="6592"/>
                  </a:lnTo>
                  <a:lnTo>
                    <a:pt x="440" y="6592"/>
                  </a:lnTo>
                  <a:lnTo>
                    <a:pt x="443" y="6582"/>
                  </a:lnTo>
                  <a:lnTo>
                    <a:pt x="445" y="6575"/>
                  </a:lnTo>
                  <a:lnTo>
                    <a:pt x="448" y="6568"/>
                  </a:lnTo>
                  <a:lnTo>
                    <a:pt x="445" y="6563"/>
                  </a:lnTo>
                  <a:lnTo>
                    <a:pt x="441" y="6561"/>
                  </a:lnTo>
                  <a:lnTo>
                    <a:pt x="437" y="6561"/>
                  </a:lnTo>
                  <a:lnTo>
                    <a:pt x="433" y="6561"/>
                  </a:lnTo>
                  <a:lnTo>
                    <a:pt x="430" y="6564"/>
                  </a:lnTo>
                  <a:lnTo>
                    <a:pt x="426" y="6570"/>
                  </a:lnTo>
                  <a:lnTo>
                    <a:pt x="423" y="6572"/>
                  </a:lnTo>
                  <a:lnTo>
                    <a:pt x="414" y="6574"/>
                  </a:lnTo>
                  <a:lnTo>
                    <a:pt x="420" y="6567"/>
                  </a:lnTo>
                  <a:lnTo>
                    <a:pt x="422" y="6557"/>
                  </a:lnTo>
                  <a:lnTo>
                    <a:pt x="419" y="6548"/>
                  </a:lnTo>
                  <a:lnTo>
                    <a:pt x="412" y="6544"/>
                  </a:lnTo>
                  <a:lnTo>
                    <a:pt x="402" y="6543"/>
                  </a:lnTo>
                  <a:lnTo>
                    <a:pt x="386" y="6534"/>
                  </a:lnTo>
                  <a:lnTo>
                    <a:pt x="377" y="6533"/>
                  </a:lnTo>
                  <a:lnTo>
                    <a:pt x="360" y="6537"/>
                  </a:lnTo>
                  <a:lnTo>
                    <a:pt x="354" y="6537"/>
                  </a:lnTo>
                  <a:lnTo>
                    <a:pt x="346" y="6534"/>
                  </a:lnTo>
                  <a:lnTo>
                    <a:pt x="323" y="6533"/>
                  </a:lnTo>
                  <a:lnTo>
                    <a:pt x="316" y="6536"/>
                  </a:lnTo>
                  <a:lnTo>
                    <a:pt x="308" y="6540"/>
                  </a:lnTo>
                  <a:lnTo>
                    <a:pt x="309" y="6541"/>
                  </a:lnTo>
                  <a:lnTo>
                    <a:pt x="312" y="6548"/>
                  </a:lnTo>
                  <a:lnTo>
                    <a:pt x="308" y="6548"/>
                  </a:lnTo>
                  <a:lnTo>
                    <a:pt x="304" y="6553"/>
                  </a:lnTo>
                  <a:lnTo>
                    <a:pt x="301" y="6555"/>
                  </a:lnTo>
                  <a:lnTo>
                    <a:pt x="298" y="6561"/>
                  </a:lnTo>
                  <a:lnTo>
                    <a:pt x="295" y="6564"/>
                  </a:lnTo>
                  <a:lnTo>
                    <a:pt x="295" y="6557"/>
                  </a:lnTo>
                  <a:lnTo>
                    <a:pt x="297" y="6543"/>
                  </a:lnTo>
                  <a:lnTo>
                    <a:pt x="293" y="6537"/>
                  </a:lnTo>
                  <a:lnTo>
                    <a:pt x="283" y="6540"/>
                  </a:lnTo>
                  <a:lnTo>
                    <a:pt x="273" y="6546"/>
                  </a:lnTo>
                  <a:lnTo>
                    <a:pt x="267" y="6551"/>
                  </a:lnTo>
                  <a:lnTo>
                    <a:pt x="263" y="6548"/>
                  </a:lnTo>
                  <a:lnTo>
                    <a:pt x="258" y="6548"/>
                  </a:lnTo>
                  <a:lnTo>
                    <a:pt x="249" y="6551"/>
                  </a:lnTo>
                  <a:lnTo>
                    <a:pt x="248" y="6553"/>
                  </a:lnTo>
                  <a:lnTo>
                    <a:pt x="251" y="6557"/>
                  </a:lnTo>
                  <a:lnTo>
                    <a:pt x="259" y="6563"/>
                  </a:lnTo>
                  <a:lnTo>
                    <a:pt x="259" y="6567"/>
                  </a:lnTo>
                  <a:lnTo>
                    <a:pt x="251" y="6565"/>
                  </a:lnTo>
                  <a:lnTo>
                    <a:pt x="239" y="6560"/>
                  </a:lnTo>
                  <a:lnTo>
                    <a:pt x="230" y="6558"/>
                  </a:lnTo>
                  <a:lnTo>
                    <a:pt x="218" y="6567"/>
                  </a:lnTo>
                  <a:lnTo>
                    <a:pt x="216" y="6568"/>
                  </a:lnTo>
                  <a:lnTo>
                    <a:pt x="211" y="6572"/>
                  </a:lnTo>
                  <a:lnTo>
                    <a:pt x="210" y="6579"/>
                  </a:lnTo>
                  <a:lnTo>
                    <a:pt x="211" y="6585"/>
                  </a:lnTo>
                  <a:lnTo>
                    <a:pt x="213" y="6591"/>
                  </a:lnTo>
                  <a:lnTo>
                    <a:pt x="214" y="6595"/>
                  </a:lnTo>
                  <a:lnTo>
                    <a:pt x="213" y="6599"/>
                  </a:lnTo>
                  <a:lnTo>
                    <a:pt x="209" y="6600"/>
                  </a:lnTo>
                  <a:lnTo>
                    <a:pt x="207" y="6596"/>
                  </a:lnTo>
                  <a:lnTo>
                    <a:pt x="206" y="6589"/>
                  </a:lnTo>
                  <a:lnTo>
                    <a:pt x="204" y="6584"/>
                  </a:lnTo>
                  <a:lnTo>
                    <a:pt x="202" y="6584"/>
                  </a:lnTo>
                  <a:lnTo>
                    <a:pt x="190" y="6584"/>
                  </a:lnTo>
                  <a:lnTo>
                    <a:pt x="174" y="6581"/>
                  </a:lnTo>
                  <a:lnTo>
                    <a:pt x="165" y="6578"/>
                  </a:lnTo>
                  <a:lnTo>
                    <a:pt x="146" y="6564"/>
                  </a:lnTo>
                  <a:lnTo>
                    <a:pt x="127" y="6557"/>
                  </a:lnTo>
                  <a:lnTo>
                    <a:pt x="110" y="6560"/>
                  </a:lnTo>
                  <a:lnTo>
                    <a:pt x="96" y="6574"/>
                  </a:lnTo>
                  <a:lnTo>
                    <a:pt x="95" y="6581"/>
                  </a:lnTo>
                  <a:lnTo>
                    <a:pt x="94" y="6591"/>
                  </a:lnTo>
                  <a:lnTo>
                    <a:pt x="94" y="6600"/>
                  </a:lnTo>
                  <a:lnTo>
                    <a:pt x="95" y="6607"/>
                  </a:lnTo>
                  <a:lnTo>
                    <a:pt x="98" y="6610"/>
                  </a:lnTo>
                  <a:lnTo>
                    <a:pt x="113" y="6614"/>
                  </a:lnTo>
                  <a:lnTo>
                    <a:pt x="116" y="6613"/>
                  </a:lnTo>
                  <a:lnTo>
                    <a:pt x="123" y="6607"/>
                  </a:lnTo>
                  <a:lnTo>
                    <a:pt x="127" y="6606"/>
                  </a:lnTo>
                  <a:lnTo>
                    <a:pt x="126" y="6606"/>
                  </a:lnTo>
                  <a:lnTo>
                    <a:pt x="127" y="6605"/>
                  </a:lnTo>
                  <a:lnTo>
                    <a:pt x="129" y="6603"/>
                  </a:lnTo>
                  <a:lnTo>
                    <a:pt x="130" y="6613"/>
                  </a:lnTo>
                  <a:lnTo>
                    <a:pt x="126" y="6617"/>
                  </a:lnTo>
                  <a:lnTo>
                    <a:pt x="122" y="6619"/>
                  </a:lnTo>
                  <a:lnTo>
                    <a:pt x="117" y="6624"/>
                  </a:lnTo>
                  <a:lnTo>
                    <a:pt x="117" y="6631"/>
                  </a:lnTo>
                  <a:lnTo>
                    <a:pt x="120" y="6655"/>
                  </a:lnTo>
                  <a:lnTo>
                    <a:pt x="119" y="6663"/>
                  </a:lnTo>
                  <a:lnTo>
                    <a:pt x="116" y="6663"/>
                  </a:lnTo>
                  <a:lnTo>
                    <a:pt x="113" y="6658"/>
                  </a:lnTo>
                  <a:lnTo>
                    <a:pt x="113" y="6648"/>
                  </a:lnTo>
                  <a:lnTo>
                    <a:pt x="113" y="6630"/>
                  </a:lnTo>
                  <a:lnTo>
                    <a:pt x="112" y="6626"/>
                  </a:lnTo>
                  <a:lnTo>
                    <a:pt x="108" y="6621"/>
                  </a:lnTo>
                  <a:lnTo>
                    <a:pt x="102" y="6619"/>
                  </a:lnTo>
                  <a:lnTo>
                    <a:pt x="95" y="6617"/>
                  </a:lnTo>
                  <a:lnTo>
                    <a:pt x="89" y="6619"/>
                  </a:lnTo>
                  <a:lnTo>
                    <a:pt x="88" y="6624"/>
                  </a:lnTo>
                  <a:lnTo>
                    <a:pt x="89" y="6628"/>
                  </a:lnTo>
                  <a:lnTo>
                    <a:pt x="94" y="6635"/>
                  </a:lnTo>
                  <a:lnTo>
                    <a:pt x="95" y="6638"/>
                  </a:lnTo>
                  <a:lnTo>
                    <a:pt x="95" y="6644"/>
                  </a:lnTo>
                  <a:lnTo>
                    <a:pt x="95" y="6647"/>
                  </a:lnTo>
                  <a:lnTo>
                    <a:pt x="96" y="6649"/>
                  </a:lnTo>
                  <a:lnTo>
                    <a:pt x="98" y="6652"/>
                  </a:lnTo>
                  <a:lnTo>
                    <a:pt x="99" y="6659"/>
                  </a:lnTo>
                  <a:lnTo>
                    <a:pt x="102" y="6675"/>
                  </a:lnTo>
                  <a:lnTo>
                    <a:pt x="105" y="6682"/>
                  </a:lnTo>
                  <a:lnTo>
                    <a:pt x="109" y="6687"/>
                  </a:lnTo>
                  <a:lnTo>
                    <a:pt x="122" y="6685"/>
                  </a:lnTo>
                  <a:lnTo>
                    <a:pt x="127" y="6686"/>
                  </a:lnTo>
                  <a:lnTo>
                    <a:pt x="123" y="6690"/>
                  </a:lnTo>
                  <a:lnTo>
                    <a:pt x="126" y="6699"/>
                  </a:lnTo>
                  <a:lnTo>
                    <a:pt x="131" y="6697"/>
                  </a:lnTo>
                  <a:lnTo>
                    <a:pt x="136" y="6689"/>
                  </a:lnTo>
                  <a:lnTo>
                    <a:pt x="136" y="6676"/>
                  </a:lnTo>
                  <a:lnTo>
                    <a:pt x="141" y="6690"/>
                  </a:lnTo>
                  <a:lnTo>
                    <a:pt x="154" y="6696"/>
                  </a:lnTo>
                  <a:lnTo>
                    <a:pt x="168" y="6693"/>
                  </a:lnTo>
                  <a:lnTo>
                    <a:pt x="175" y="6682"/>
                  </a:lnTo>
                  <a:lnTo>
                    <a:pt x="178" y="6669"/>
                  </a:lnTo>
                  <a:lnTo>
                    <a:pt x="183" y="6663"/>
                  </a:lnTo>
                  <a:lnTo>
                    <a:pt x="196" y="6661"/>
                  </a:lnTo>
                  <a:lnTo>
                    <a:pt x="214" y="6648"/>
                  </a:lnTo>
                  <a:lnTo>
                    <a:pt x="221" y="6647"/>
                  </a:lnTo>
                  <a:lnTo>
                    <a:pt x="214" y="6654"/>
                  </a:lnTo>
                  <a:lnTo>
                    <a:pt x="217" y="6661"/>
                  </a:lnTo>
                  <a:lnTo>
                    <a:pt x="224" y="6663"/>
                  </a:lnTo>
                  <a:lnTo>
                    <a:pt x="231" y="6665"/>
                  </a:lnTo>
                  <a:lnTo>
                    <a:pt x="225" y="6669"/>
                  </a:lnTo>
                  <a:lnTo>
                    <a:pt x="221" y="6672"/>
                  </a:lnTo>
                  <a:lnTo>
                    <a:pt x="217" y="6672"/>
                  </a:lnTo>
                  <a:lnTo>
                    <a:pt x="213" y="6670"/>
                  </a:lnTo>
                  <a:lnTo>
                    <a:pt x="209" y="6669"/>
                  </a:lnTo>
                  <a:lnTo>
                    <a:pt x="204" y="6668"/>
                  </a:lnTo>
                  <a:lnTo>
                    <a:pt x="185" y="6677"/>
                  </a:lnTo>
                  <a:lnTo>
                    <a:pt x="181" y="6685"/>
                  </a:lnTo>
                  <a:lnTo>
                    <a:pt x="183" y="6699"/>
                  </a:lnTo>
                  <a:lnTo>
                    <a:pt x="178" y="6701"/>
                  </a:lnTo>
                  <a:lnTo>
                    <a:pt x="167" y="6706"/>
                  </a:lnTo>
                  <a:lnTo>
                    <a:pt x="161" y="6708"/>
                  </a:lnTo>
                  <a:lnTo>
                    <a:pt x="154" y="6715"/>
                  </a:lnTo>
                  <a:lnTo>
                    <a:pt x="154" y="6718"/>
                  </a:lnTo>
                  <a:lnTo>
                    <a:pt x="154" y="6724"/>
                  </a:lnTo>
                  <a:lnTo>
                    <a:pt x="157" y="6725"/>
                  </a:lnTo>
                  <a:lnTo>
                    <a:pt x="160" y="6727"/>
                  </a:lnTo>
                  <a:lnTo>
                    <a:pt x="167" y="6732"/>
                  </a:lnTo>
                  <a:lnTo>
                    <a:pt x="172" y="6735"/>
                  </a:lnTo>
                  <a:lnTo>
                    <a:pt x="185" y="6734"/>
                  </a:lnTo>
                  <a:lnTo>
                    <a:pt x="186" y="6736"/>
                  </a:lnTo>
                  <a:lnTo>
                    <a:pt x="188" y="6741"/>
                  </a:lnTo>
                  <a:lnTo>
                    <a:pt x="188" y="6745"/>
                  </a:lnTo>
                  <a:lnTo>
                    <a:pt x="189" y="6749"/>
                  </a:lnTo>
                  <a:lnTo>
                    <a:pt x="192" y="6752"/>
                  </a:lnTo>
                  <a:lnTo>
                    <a:pt x="200" y="6756"/>
                  </a:lnTo>
                  <a:lnTo>
                    <a:pt x="199" y="6764"/>
                  </a:lnTo>
                  <a:lnTo>
                    <a:pt x="202" y="6769"/>
                  </a:lnTo>
                  <a:lnTo>
                    <a:pt x="204" y="6771"/>
                  </a:lnTo>
                  <a:lnTo>
                    <a:pt x="204" y="6777"/>
                  </a:lnTo>
                  <a:lnTo>
                    <a:pt x="203" y="6777"/>
                  </a:lnTo>
                  <a:lnTo>
                    <a:pt x="195" y="6769"/>
                  </a:lnTo>
                  <a:lnTo>
                    <a:pt x="190" y="6766"/>
                  </a:lnTo>
                  <a:lnTo>
                    <a:pt x="189" y="6771"/>
                  </a:lnTo>
                  <a:lnTo>
                    <a:pt x="193" y="6780"/>
                  </a:lnTo>
                  <a:lnTo>
                    <a:pt x="200" y="6788"/>
                  </a:lnTo>
                  <a:lnTo>
                    <a:pt x="204" y="6795"/>
                  </a:lnTo>
                  <a:lnTo>
                    <a:pt x="199" y="6794"/>
                  </a:lnTo>
                  <a:lnTo>
                    <a:pt x="189" y="6783"/>
                  </a:lnTo>
                  <a:lnTo>
                    <a:pt x="183" y="6777"/>
                  </a:lnTo>
                  <a:lnTo>
                    <a:pt x="183" y="6783"/>
                  </a:lnTo>
                  <a:lnTo>
                    <a:pt x="185" y="6787"/>
                  </a:lnTo>
                  <a:lnTo>
                    <a:pt x="186" y="6790"/>
                  </a:lnTo>
                  <a:lnTo>
                    <a:pt x="189" y="6792"/>
                  </a:lnTo>
                  <a:lnTo>
                    <a:pt x="183" y="6790"/>
                  </a:lnTo>
                  <a:lnTo>
                    <a:pt x="176" y="6781"/>
                  </a:lnTo>
                  <a:lnTo>
                    <a:pt x="174" y="6770"/>
                  </a:lnTo>
                  <a:lnTo>
                    <a:pt x="171" y="6759"/>
                  </a:lnTo>
                  <a:lnTo>
                    <a:pt x="171" y="6752"/>
                  </a:lnTo>
                  <a:lnTo>
                    <a:pt x="165" y="6746"/>
                  </a:lnTo>
                  <a:lnTo>
                    <a:pt x="139" y="6736"/>
                  </a:lnTo>
                  <a:lnTo>
                    <a:pt x="131" y="6731"/>
                  </a:lnTo>
                  <a:lnTo>
                    <a:pt x="120" y="6720"/>
                  </a:lnTo>
                  <a:lnTo>
                    <a:pt x="108" y="6717"/>
                  </a:lnTo>
                  <a:lnTo>
                    <a:pt x="95" y="6704"/>
                  </a:lnTo>
                  <a:lnTo>
                    <a:pt x="88" y="6700"/>
                  </a:lnTo>
                  <a:lnTo>
                    <a:pt x="80" y="6700"/>
                  </a:lnTo>
                  <a:lnTo>
                    <a:pt x="74" y="6706"/>
                  </a:lnTo>
                  <a:lnTo>
                    <a:pt x="81" y="6708"/>
                  </a:lnTo>
                  <a:lnTo>
                    <a:pt x="88" y="6715"/>
                  </a:lnTo>
                  <a:lnTo>
                    <a:pt x="101" y="6736"/>
                  </a:lnTo>
                  <a:lnTo>
                    <a:pt x="108" y="6742"/>
                  </a:lnTo>
                  <a:lnTo>
                    <a:pt x="117" y="6742"/>
                  </a:lnTo>
                  <a:lnTo>
                    <a:pt x="124" y="6745"/>
                  </a:lnTo>
                  <a:lnTo>
                    <a:pt x="130" y="6756"/>
                  </a:lnTo>
                  <a:lnTo>
                    <a:pt x="119" y="6752"/>
                  </a:lnTo>
                  <a:lnTo>
                    <a:pt x="115" y="6752"/>
                  </a:lnTo>
                  <a:lnTo>
                    <a:pt x="134" y="6774"/>
                  </a:lnTo>
                  <a:lnTo>
                    <a:pt x="151" y="6799"/>
                  </a:lnTo>
                  <a:lnTo>
                    <a:pt x="150" y="6802"/>
                  </a:lnTo>
                  <a:lnTo>
                    <a:pt x="133" y="6785"/>
                  </a:lnTo>
                  <a:lnTo>
                    <a:pt x="124" y="6778"/>
                  </a:lnTo>
                  <a:lnTo>
                    <a:pt x="115" y="6777"/>
                  </a:lnTo>
                  <a:lnTo>
                    <a:pt x="117" y="6785"/>
                  </a:lnTo>
                  <a:lnTo>
                    <a:pt x="134" y="6802"/>
                  </a:lnTo>
                  <a:lnTo>
                    <a:pt x="141" y="6814"/>
                  </a:lnTo>
                  <a:lnTo>
                    <a:pt x="150" y="6825"/>
                  </a:lnTo>
                  <a:lnTo>
                    <a:pt x="157" y="6830"/>
                  </a:lnTo>
                  <a:lnTo>
                    <a:pt x="164" y="6832"/>
                  </a:lnTo>
                  <a:lnTo>
                    <a:pt x="171" y="6832"/>
                  </a:lnTo>
                  <a:lnTo>
                    <a:pt x="189" y="6821"/>
                  </a:lnTo>
                  <a:lnTo>
                    <a:pt x="207" y="6804"/>
                  </a:lnTo>
                  <a:lnTo>
                    <a:pt x="223" y="6797"/>
                  </a:lnTo>
                  <a:lnTo>
                    <a:pt x="230" y="6795"/>
                  </a:lnTo>
                  <a:lnTo>
                    <a:pt x="231" y="6790"/>
                  </a:lnTo>
                  <a:lnTo>
                    <a:pt x="228" y="6764"/>
                  </a:lnTo>
                  <a:lnTo>
                    <a:pt x="231" y="6759"/>
                  </a:lnTo>
                  <a:lnTo>
                    <a:pt x="242" y="6760"/>
                  </a:lnTo>
                  <a:lnTo>
                    <a:pt x="246" y="6759"/>
                  </a:lnTo>
                  <a:lnTo>
                    <a:pt x="248" y="6757"/>
                  </a:lnTo>
                  <a:lnTo>
                    <a:pt x="253" y="6750"/>
                  </a:lnTo>
                  <a:lnTo>
                    <a:pt x="256" y="6749"/>
                  </a:lnTo>
                  <a:lnTo>
                    <a:pt x="260" y="6743"/>
                  </a:lnTo>
                  <a:lnTo>
                    <a:pt x="263" y="6734"/>
                  </a:lnTo>
                  <a:lnTo>
                    <a:pt x="267" y="6728"/>
                  </a:lnTo>
                  <a:lnTo>
                    <a:pt x="273" y="6731"/>
                  </a:lnTo>
                  <a:lnTo>
                    <a:pt x="270" y="6735"/>
                  </a:lnTo>
                  <a:lnTo>
                    <a:pt x="266" y="6743"/>
                  </a:lnTo>
                  <a:lnTo>
                    <a:pt x="265" y="6752"/>
                  </a:lnTo>
                  <a:lnTo>
                    <a:pt x="265" y="6756"/>
                  </a:lnTo>
                  <a:lnTo>
                    <a:pt x="276" y="6756"/>
                  </a:lnTo>
                  <a:lnTo>
                    <a:pt x="281" y="6755"/>
                  </a:lnTo>
                  <a:lnTo>
                    <a:pt x="287" y="6749"/>
                  </a:lnTo>
                  <a:lnTo>
                    <a:pt x="284" y="6755"/>
                  </a:lnTo>
                  <a:lnTo>
                    <a:pt x="280" y="6766"/>
                  </a:lnTo>
                  <a:lnTo>
                    <a:pt x="280" y="6776"/>
                  </a:lnTo>
                  <a:lnTo>
                    <a:pt x="286" y="6781"/>
                  </a:lnTo>
                  <a:lnTo>
                    <a:pt x="280" y="6790"/>
                  </a:lnTo>
                  <a:lnTo>
                    <a:pt x="277" y="6809"/>
                  </a:lnTo>
                  <a:lnTo>
                    <a:pt x="276" y="6830"/>
                  </a:lnTo>
                  <a:lnTo>
                    <a:pt x="276" y="6846"/>
                  </a:lnTo>
                  <a:lnTo>
                    <a:pt x="277" y="6864"/>
                  </a:lnTo>
                  <a:lnTo>
                    <a:pt x="277" y="6872"/>
                  </a:lnTo>
                  <a:lnTo>
                    <a:pt x="276" y="6879"/>
                  </a:lnTo>
                  <a:lnTo>
                    <a:pt x="272" y="6884"/>
                  </a:lnTo>
                  <a:lnTo>
                    <a:pt x="265" y="6886"/>
                  </a:lnTo>
                  <a:lnTo>
                    <a:pt x="260" y="6891"/>
                  </a:lnTo>
                  <a:lnTo>
                    <a:pt x="262" y="6900"/>
                  </a:lnTo>
                  <a:lnTo>
                    <a:pt x="252" y="6907"/>
                  </a:lnTo>
                  <a:lnTo>
                    <a:pt x="241" y="6909"/>
                  </a:lnTo>
                  <a:lnTo>
                    <a:pt x="230" y="6905"/>
                  </a:lnTo>
                  <a:lnTo>
                    <a:pt x="216" y="6898"/>
                  </a:lnTo>
                  <a:lnTo>
                    <a:pt x="209" y="6892"/>
                  </a:lnTo>
                  <a:lnTo>
                    <a:pt x="196" y="6874"/>
                  </a:lnTo>
                  <a:lnTo>
                    <a:pt x="193" y="6871"/>
                  </a:lnTo>
                  <a:lnTo>
                    <a:pt x="188" y="6867"/>
                  </a:lnTo>
                  <a:lnTo>
                    <a:pt x="179" y="6856"/>
                  </a:lnTo>
                  <a:lnTo>
                    <a:pt x="172" y="6849"/>
                  </a:lnTo>
                  <a:lnTo>
                    <a:pt x="165" y="6851"/>
                  </a:lnTo>
                  <a:lnTo>
                    <a:pt x="154" y="6870"/>
                  </a:lnTo>
                  <a:lnTo>
                    <a:pt x="154" y="6878"/>
                  </a:lnTo>
                  <a:lnTo>
                    <a:pt x="161" y="6889"/>
                  </a:lnTo>
                  <a:lnTo>
                    <a:pt x="160" y="6892"/>
                  </a:lnTo>
                  <a:lnTo>
                    <a:pt x="157" y="6900"/>
                  </a:lnTo>
                  <a:lnTo>
                    <a:pt x="167" y="6916"/>
                  </a:lnTo>
                  <a:lnTo>
                    <a:pt x="169" y="6919"/>
                  </a:lnTo>
                  <a:lnTo>
                    <a:pt x="161" y="6923"/>
                  </a:lnTo>
                  <a:lnTo>
                    <a:pt x="139" y="6921"/>
                  </a:lnTo>
                  <a:lnTo>
                    <a:pt x="130" y="6933"/>
                  </a:lnTo>
                  <a:lnTo>
                    <a:pt x="129" y="6941"/>
                  </a:lnTo>
                  <a:lnTo>
                    <a:pt x="130" y="6945"/>
                  </a:lnTo>
                  <a:lnTo>
                    <a:pt x="133" y="6947"/>
                  </a:lnTo>
                  <a:lnTo>
                    <a:pt x="144" y="6948"/>
                  </a:lnTo>
                  <a:lnTo>
                    <a:pt x="147" y="6951"/>
                  </a:lnTo>
                  <a:lnTo>
                    <a:pt x="151" y="6958"/>
                  </a:lnTo>
                  <a:lnTo>
                    <a:pt x="144" y="6957"/>
                  </a:lnTo>
                  <a:lnTo>
                    <a:pt x="140" y="6957"/>
                  </a:lnTo>
                  <a:lnTo>
                    <a:pt x="137" y="6959"/>
                  </a:lnTo>
                  <a:lnTo>
                    <a:pt x="136" y="6965"/>
                  </a:lnTo>
                  <a:lnTo>
                    <a:pt x="134" y="6971"/>
                  </a:lnTo>
                  <a:lnTo>
                    <a:pt x="134" y="6978"/>
                  </a:lnTo>
                  <a:lnTo>
                    <a:pt x="137" y="6979"/>
                  </a:lnTo>
                  <a:lnTo>
                    <a:pt x="164" y="6987"/>
                  </a:lnTo>
                  <a:lnTo>
                    <a:pt x="174" y="6986"/>
                  </a:lnTo>
                  <a:lnTo>
                    <a:pt x="169" y="6994"/>
                  </a:lnTo>
                  <a:lnTo>
                    <a:pt x="150" y="7015"/>
                  </a:lnTo>
                  <a:lnTo>
                    <a:pt x="158" y="7017"/>
                  </a:lnTo>
                  <a:lnTo>
                    <a:pt x="175" y="7010"/>
                  </a:lnTo>
                  <a:lnTo>
                    <a:pt x="183" y="7011"/>
                  </a:lnTo>
                  <a:lnTo>
                    <a:pt x="183" y="7015"/>
                  </a:lnTo>
                  <a:lnTo>
                    <a:pt x="176" y="7018"/>
                  </a:lnTo>
                  <a:lnTo>
                    <a:pt x="174" y="7021"/>
                  </a:lnTo>
                  <a:lnTo>
                    <a:pt x="171" y="7025"/>
                  </a:lnTo>
                  <a:lnTo>
                    <a:pt x="175" y="7029"/>
                  </a:lnTo>
                  <a:lnTo>
                    <a:pt x="189" y="7036"/>
                  </a:lnTo>
                  <a:lnTo>
                    <a:pt x="189" y="7041"/>
                  </a:lnTo>
                  <a:lnTo>
                    <a:pt x="188" y="7041"/>
                  </a:lnTo>
                  <a:lnTo>
                    <a:pt x="183" y="7043"/>
                  </a:lnTo>
                  <a:lnTo>
                    <a:pt x="193" y="7049"/>
                  </a:lnTo>
                  <a:lnTo>
                    <a:pt x="199" y="7056"/>
                  </a:lnTo>
                  <a:lnTo>
                    <a:pt x="200" y="7053"/>
                  </a:lnTo>
                  <a:lnTo>
                    <a:pt x="202" y="7046"/>
                  </a:lnTo>
                  <a:lnTo>
                    <a:pt x="203" y="7041"/>
                  </a:lnTo>
                  <a:lnTo>
                    <a:pt x="206" y="7035"/>
                  </a:lnTo>
                  <a:lnTo>
                    <a:pt x="216" y="7027"/>
                  </a:lnTo>
                  <a:lnTo>
                    <a:pt x="227" y="7014"/>
                  </a:lnTo>
                  <a:lnTo>
                    <a:pt x="230" y="7011"/>
                  </a:lnTo>
                  <a:lnTo>
                    <a:pt x="230" y="7006"/>
                  </a:lnTo>
                  <a:lnTo>
                    <a:pt x="239" y="6978"/>
                  </a:lnTo>
                  <a:lnTo>
                    <a:pt x="242" y="6973"/>
                  </a:lnTo>
                  <a:lnTo>
                    <a:pt x="244" y="6964"/>
                  </a:lnTo>
                  <a:lnTo>
                    <a:pt x="248" y="6951"/>
                  </a:lnTo>
                  <a:lnTo>
                    <a:pt x="252" y="6940"/>
                  </a:lnTo>
                  <a:lnTo>
                    <a:pt x="256" y="6933"/>
                  </a:lnTo>
                  <a:lnTo>
                    <a:pt x="256" y="6936"/>
                  </a:lnTo>
                  <a:lnTo>
                    <a:pt x="258" y="6941"/>
                  </a:lnTo>
                  <a:lnTo>
                    <a:pt x="259" y="6944"/>
                  </a:lnTo>
                  <a:lnTo>
                    <a:pt x="260" y="6938"/>
                  </a:lnTo>
                  <a:lnTo>
                    <a:pt x="263" y="6934"/>
                  </a:lnTo>
                  <a:lnTo>
                    <a:pt x="267" y="6930"/>
                  </a:lnTo>
                  <a:lnTo>
                    <a:pt x="270" y="6928"/>
                  </a:lnTo>
                  <a:lnTo>
                    <a:pt x="273" y="6926"/>
                  </a:lnTo>
                  <a:lnTo>
                    <a:pt x="279" y="6921"/>
                  </a:lnTo>
                  <a:lnTo>
                    <a:pt x="283" y="6920"/>
                  </a:lnTo>
                  <a:lnTo>
                    <a:pt x="283" y="6927"/>
                  </a:lnTo>
                  <a:lnTo>
                    <a:pt x="279" y="6931"/>
                  </a:lnTo>
                  <a:lnTo>
                    <a:pt x="270" y="6936"/>
                  </a:lnTo>
                  <a:lnTo>
                    <a:pt x="266" y="6940"/>
                  </a:lnTo>
                  <a:lnTo>
                    <a:pt x="263" y="6944"/>
                  </a:lnTo>
                  <a:lnTo>
                    <a:pt x="262" y="6950"/>
                  </a:lnTo>
                  <a:lnTo>
                    <a:pt x="260" y="6955"/>
                  </a:lnTo>
                  <a:lnTo>
                    <a:pt x="260" y="6958"/>
                  </a:lnTo>
                  <a:lnTo>
                    <a:pt x="258" y="6961"/>
                  </a:lnTo>
                  <a:lnTo>
                    <a:pt x="251" y="6976"/>
                  </a:lnTo>
                  <a:lnTo>
                    <a:pt x="249" y="6982"/>
                  </a:lnTo>
                  <a:lnTo>
                    <a:pt x="248" y="6985"/>
                  </a:lnTo>
                  <a:lnTo>
                    <a:pt x="245" y="6987"/>
                  </a:lnTo>
                  <a:lnTo>
                    <a:pt x="241" y="6992"/>
                  </a:lnTo>
                  <a:lnTo>
                    <a:pt x="241" y="7000"/>
                  </a:lnTo>
                  <a:lnTo>
                    <a:pt x="245" y="6996"/>
                  </a:lnTo>
                  <a:lnTo>
                    <a:pt x="248" y="6989"/>
                  </a:lnTo>
                  <a:lnTo>
                    <a:pt x="252" y="6983"/>
                  </a:lnTo>
                  <a:lnTo>
                    <a:pt x="256" y="6983"/>
                  </a:lnTo>
                  <a:lnTo>
                    <a:pt x="258" y="6987"/>
                  </a:lnTo>
                  <a:lnTo>
                    <a:pt x="255" y="6993"/>
                  </a:lnTo>
                  <a:lnTo>
                    <a:pt x="248" y="7004"/>
                  </a:lnTo>
                  <a:lnTo>
                    <a:pt x="255" y="7001"/>
                  </a:lnTo>
                  <a:lnTo>
                    <a:pt x="276" y="7000"/>
                  </a:lnTo>
                  <a:lnTo>
                    <a:pt x="276" y="7004"/>
                  </a:lnTo>
                  <a:lnTo>
                    <a:pt x="266" y="7007"/>
                  </a:lnTo>
                  <a:lnTo>
                    <a:pt x="248" y="7018"/>
                  </a:lnTo>
                  <a:lnTo>
                    <a:pt x="238" y="7018"/>
                  </a:lnTo>
                  <a:lnTo>
                    <a:pt x="238" y="7022"/>
                  </a:lnTo>
                  <a:lnTo>
                    <a:pt x="242" y="7027"/>
                  </a:lnTo>
                  <a:lnTo>
                    <a:pt x="241" y="7032"/>
                  </a:lnTo>
                  <a:lnTo>
                    <a:pt x="238" y="7038"/>
                  </a:lnTo>
                  <a:lnTo>
                    <a:pt x="234" y="7041"/>
                  </a:lnTo>
                  <a:lnTo>
                    <a:pt x="237" y="7046"/>
                  </a:lnTo>
                  <a:lnTo>
                    <a:pt x="241" y="7052"/>
                  </a:lnTo>
                  <a:lnTo>
                    <a:pt x="246" y="7053"/>
                  </a:lnTo>
                  <a:lnTo>
                    <a:pt x="252" y="7046"/>
                  </a:lnTo>
                  <a:lnTo>
                    <a:pt x="258" y="7048"/>
                  </a:lnTo>
                  <a:lnTo>
                    <a:pt x="260" y="7046"/>
                  </a:lnTo>
                  <a:lnTo>
                    <a:pt x="262" y="7043"/>
                  </a:lnTo>
                  <a:lnTo>
                    <a:pt x="262" y="7035"/>
                  </a:lnTo>
                  <a:lnTo>
                    <a:pt x="262" y="7034"/>
                  </a:lnTo>
                  <a:lnTo>
                    <a:pt x="269" y="7025"/>
                  </a:lnTo>
                  <a:lnTo>
                    <a:pt x="279" y="7020"/>
                  </a:lnTo>
                  <a:lnTo>
                    <a:pt x="288" y="7015"/>
                  </a:lnTo>
                  <a:lnTo>
                    <a:pt x="297" y="7015"/>
                  </a:lnTo>
                  <a:lnTo>
                    <a:pt x="297" y="7018"/>
                  </a:lnTo>
                  <a:lnTo>
                    <a:pt x="280" y="7028"/>
                  </a:lnTo>
                  <a:lnTo>
                    <a:pt x="276" y="7034"/>
                  </a:lnTo>
                  <a:lnTo>
                    <a:pt x="276" y="7041"/>
                  </a:lnTo>
                  <a:lnTo>
                    <a:pt x="281" y="7056"/>
                  </a:lnTo>
                  <a:lnTo>
                    <a:pt x="280" y="7063"/>
                  </a:lnTo>
                  <a:lnTo>
                    <a:pt x="276" y="7067"/>
                  </a:lnTo>
                  <a:lnTo>
                    <a:pt x="274" y="7070"/>
                  </a:lnTo>
                  <a:lnTo>
                    <a:pt x="276" y="7074"/>
                  </a:lnTo>
                  <a:lnTo>
                    <a:pt x="277" y="7077"/>
                  </a:lnTo>
                  <a:lnTo>
                    <a:pt x="280" y="7081"/>
                  </a:lnTo>
                  <a:lnTo>
                    <a:pt x="283" y="7083"/>
                  </a:lnTo>
                  <a:lnTo>
                    <a:pt x="284" y="7081"/>
                  </a:lnTo>
                  <a:lnTo>
                    <a:pt x="286" y="7079"/>
                  </a:lnTo>
                  <a:lnTo>
                    <a:pt x="287" y="7077"/>
                  </a:lnTo>
                  <a:lnTo>
                    <a:pt x="288" y="7076"/>
                  </a:lnTo>
                  <a:lnTo>
                    <a:pt x="300" y="7076"/>
                  </a:lnTo>
                  <a:lnTo>
                    <a:pt x="297" y="7086"/>
                  </a:lnTo>
                  <a:lnTo>
                    <a:pt x="294" y="7091"/>
                  </a:lnTo>
                  <a:lnTo>
                    <a:pt x="288" y="7094"/>
                  </a:lnTo>
                  <a:lnTo>
                    <a:pt x="283" y="7094"/>
                  </a:lnTo>
                  <a:lnTo>
                    <a:pt x="274" y="7090"/>
                  </a:lnTo>
                  <a:lnTo>
                    <a:pt x="272" y="7093"/>
                  </a:lnTo>
                  <a:lnTo>
                    <a:pt x="269" y="7104"/>
                  </a:lnTo>
                  <a:lnTo>
                    <a:pt x="270" y="7105"/>
                  </a:lnTo>
                  <a:lnTo>
                    <a:pt x="273" y="7109"/>
                  </a:lnTo>
                  <a:lnTo>
                    <a:pt x="274" y="7112"/>
                  </a:lnTo>
                  <a:lnTo>
                    <a:pt x="274" y="7116"/>
                  </a:lnTo>
                  <a:lnTo>
                    <a:pt x="276" y="7121"/>
                  </a:lnTo>
                  <a:lnTo>
                    <a:pt x="284" y="7128"/>
                  </a:lnTo>
                  <a:lnTo>
                    <a:pt x="288" y="7129"/>
                  </a:lnTo>
                  <a:lnTo>
                    <a:pt x="293" y="7112"/>
                  </a:lnTo>
                  <a:lnTo>
                    <a:pt x="297" y="7115"/>
                  </a:lnTo>
                  <a:lnTo>
                    <a:pt x="297" y="7118"/>
                  </a:lnTo>
                  <a:lnTo>
                    <a:pt x="295" y="7122"/>
                  </a:lnTo>
                  <a:lnTo>
                    <a:pt x="307" y="7121"/>
                  </a:lnTo>
                  <a:lnTo>
                    <a:pt x="315" y="7112"/>
                  </a:lnTo>
                  <a:lnTo>
                    <a:pt x="319" y="7098"/>
                  </a:lnTo>
                  <a:lnTo>
                    <a:pt x="319" y="7079"/>
                  </a:lnTo>
                  <a:lnTo>
                    <a:pt x="314" y="7053"/>
                  </a:lnTo>
                  <a:lnTo>
                    <a:pt x="314" y="7046"/>
                  </a:lnTo>
                  <a:lnTo>
                    <a:pt x="315" y="7039"/>
                  </a:lnTo>
                  <a:lnTo>
                    <a:pt x="319" y="7039"/>
                  </a:lnTo>
                  <a:lnTo>
                    <a:pt x="323" y="7042"/>
                  </a:lnTo>
                  <a:lnTo>
                    <a:pt x="328" y="7041"/>
                  </a:lnTo>
                  <a:lnTo>
                    <a:pt x="329" y="7036"/>
                  </a:lnTo>
                  <a:lnTo>
                    <a:pt x="335" y="7025"/>
                  </a:lnTo>
                  <a:lnTo>
                    <a:pt x="343" y="7011"/>
                  </a:lnTo>
                  <a:lnTo>
                    <a:pt x="346" y="7003"/>
                  </a:lnTo>
                  <a:lnTo>
                    <a:pt x="347" y="6994"/>
                  </a:lnTo>
                  <a:lnTo>
                    <a:pt x="351" y="6987"/>
                  </a:lnTo>
                  <a:lnTo>
                    <a:pt x="356" y="6983"/>
                  </a:lnTo>
                  <a:lnTo>
                    <a:pt x="361" y="6985"/>
                  </a:lnTo>
                  <a:lnTo>
                    <a:pt x="374" y="6994"/>
                  </a:lnTo>
                  <a:lnTo>
                    <a:pt x="379" y="6997"/>
                  </a:lnTo>
                  <a:lnTo>
                    <a:pt x="384" y="6996"/>
                  </a:lnTo>
                  <a:lnTo>
                    <a:pt x="388" y="6993"/>
                  </a:lnTo>
                  <a:lnTo>
                    <a:pt x="391" y="6986"/>
                  </a:lnTo>
                  <a:lnTo>
                    <a:pt x="393" y="6976"/>
                  </a:lnTo>
                  <a:lnTo>
                    <a:pt x="392" y="6973"/>
                  </a:lnTo>
                  <a:lnTo>
                    <a:pt x="391" y="6971"/>
                  </a:lnTo>
                  <a:lnTo>
                    <a:pt x="388" y="6965"/>
                  </a:lnTo>
                  <a:lnTo>
                    <a:pt x="391" y="6958"/>
                  </a:lnTo>
                  <a:lnTo>
                    <a:pt x="398" y="6948"/>
                  </a:lnTo>
                  <a:lnTo>
                    <a:pt x="400" y="6940"/>
                  </a:lnTo>
                  <a:lnTo>
                    <a:pt x="386" y="6936"/>
                  </a:lnTo>
                  <a:lnTo>
                    <a:pt x="382" y="6933"/>
                  </a:lnTo>
                  <a:lnTo>
                    <a:pt x="386" y="6930"/>
                  </a:lnTo>
                  <a:lnTo>
                    <a:pt x="395" y="6930"/>
                  </a:lnTo>
                  <a:lnTo>
                    <a:pt x="402" y="6924"/>
                  </a:lnTo>
                  <a:lnTo>
                    <a:pt x="410" y="6930"/>
                  </a:lnTo>
                  <a:lnTo>
                    <a:pt x="413" y="6927"/>
                  </a:lnTo>
                  <a:lnTo>
                    <a:pt x="414" y="6923"/>
                  </a:lnTo>
                  <a:lnTo>
                    <a:pt x="412" y="6919"/>
                  </a:lnTo>
                  <a:lnTo>
                    <a:pt x="406" y="6913"/>
                  </a:lnTo>
                  <a:lnTo>
                    <a:pt x="402" y="6899"/>
                  </a:lnTo>
                  <a:lnTo>
                    <a:pt x="399" y="6895"/>
                  </a:lnTo>
                  <a:lnTo>
                    <a:pt x="398" y="6891"/>
                  </a:lnTo>
                  <a:lnTo>
                    <a:pt x="398" y="6884"/>
                  </a:lnTo>
                  <a:lnTo>
                    <a:pt x="398" y="6879"/>
                  </a:lnTo>
                  <a:lnTo>
                    <a:pt x="400" y="6879"/>
                  </a:lnTo>
                  <a:lnTo>
                    <a:pt x="402" y="6882"/>
                  </a:lnTo>
                  <a:lnTo>
                    <a:pt x="406" y="6900"/>
                  </a:lnTo>
                  <a:lnTo>
                    <a:pt x="410" y="6910"/>
                  </a:lnTo>
                  <a:lnTo>
                    <a:pt x="416" y="6917"/>
                  </a:lnTo>
                  <a:lnTo>
                    <a:pt x="422" y="6921"/>
                  </a:lnTo>
                  <a:lnTo>
                    <a:pt x="429" y="6921"/>
                  </a:lnTo>
                  <a:lnTo>
                    <a:pt x="434" y="6917"/>
                  </a:lnTo>
                  <a:lnTo>
                    <a:pt x="448" y="6903"/>
                  </a:lnTo>
                  <a:lnTo>
                    <a:pt x="455" y="6900"/>
                  </a:lnTo>
                  <a:lnTo>
                    <a:pt x="462" y="6898"/>
                  </a:lnTo>
                  <a:lnTo>
                    <a:pt x="478" y="6891"/>
                  </a:lnTo>
                  <a:lnTo>
                    <a:pt x="485" y="6889"/>
                  </a:lnTo>
                  <a:lnTo>
                    <a:pt x="497" y="6884"/>
                  </a:lnTo>
                  <a:lnTo>
                    <a:pt x="520" y="6857"/>
                  </a:lnTo>
                  <a:lnTo>
                    <a:pt x="532" y="6854"/>
                  </a:lnTo>
                  <a:lnTo>
                    <a:pt x="527" y="6863"/>
                  </a:lnTo>
                  <a:lnTo>
                    <a:pt x="508" y="6882"/>
                  </a:lnTo>
                  <a:lnTo>
                    <a:pt x="506" y="6893"/>
                  </a:lnTo>
                  <a:lnTo>
                    <a:pt x="508" y="6899"/>
                  </a:lnTo>
                  <a:lnTo>
                    <a:pt x="515" y="6900"/>
                  </a:lnTo>
                  <a:lnTo>
                    <a:pt x="522" y="6899"/>
                  </a:lnTo>
                  <a:lnTo>
                    <a:pt x="527" y="6896"/>
                  </a:lnTo>
                  <a:lnTo>
                    <a:pt x="542" y="6879"/>
                  </a:lnTo>
                  <a:lnTo>
                    <a:pt x="552" y="6871"/>
                  </a:lnTo>
                  <a:lnTo>
                    <a:pt x="570" y="6865"/>
                  </a:lnTo>
                  <a:lnTo>
                    <a:pt x="574" y="6861"/>
                  </a:lnTo>
                  <a:lnTo>
                    <a:pt x="581" y="6846"/>
                  </a:lnTo>
                  <a:lnTo>
                    <a:pt x="588" y="6836"/>
                  </a:lnTo>
                  <a:lnTo>
                    <a:pt x="598" y="6825"/>
                  </a:lnTo>
                  <a:lnTo>
                    <a:pt x="608" y="6816"/>
                  </a:lnTo>
                  <a:lnTo>
                    <a:pt x="615" y="6818"/>
                  </a:lnTo>
                  <a:lnTo>
                    <a:pt x="601" y="6843"/>
                  </a:lnTo>
                  <a:lnTo>
                    <a:pt x="599" y="6844"/>
                  </a:lnTo>
                  <a:lnTo>
                    <a:pt x="597" y="6844"/>
                  </a:lnTo>
                  <a:lnTo>
                    <a:pt x="594" y="6846"/>
                  </a:lnTo>
                  <a:lnTo>
                    <a:pt x="592" y="6851"/>
                  </a:lnTo>
                  <a:lnTo>
                    <a:pt x="591" y="6854"/>
                  </a:lnTo>
                  <a:lnTo>
                    <a:pt x="590" y="6856"/>
                  </a:lnTo>
                  <a:lnTo>
                    <a:pt x="587" y="6857"/>
                  </a:lnTo>
                  <a:lnTo>
                    <a:pt x="585" y="6857"/>
                  </a:lnTo>
                  <a:lnTo>
                    <a:pt x="585" y="6860"/>
                  </a:lnTo>
                  <a:lnTo>
                    <a:pt x="639" y="6860"/>
                  </a:lnTo>
                  <a:lnTo>
                    <a:pt x="632" y="6874"/>
                  </a:lnTo>
                  <a:lnTo>
                    <a:pt x="619" y="6875"/>
                  </a:lnTo>
                  <a:lnTo>
                    <a:pt x="597" y="6868"/>
                  </a:lnTo>
                  <a:lnTo>
                    <a:pt x="560" y="6878"/>
                  </a:lnTo>
                  <a:lnTo>
                    <a:pt x="555" y="6881"/>
                  </a:lnTo>
                  <a:lnTo>
                    <a:pt x="550" y="6886"/>
                  </a:lnTo>
                  <a:lnTo>
                    <a:pt x="546" y="6892"/>
                  </a:lnTo>
                  <a:lnTo>
                    <a:pt x="538" y="6912"/>
                  </a:lnTo>
                  <a:lnTo>
                    <a:pt x="534" y="6916"/>
                  </a:lnTo>
                  <a:lnTo>
                    <a:pt x="525" y="6921"/>
                  </a:lnTo>
                  <a:lnTo>
                    <a:pt x="521" y="6926"/>
                  </a:lnTo>
                  <a:lnTo>
                    <a:pt x="515" y="6938"/>
                  </a:lnTo>
                  <a:lnTo>
                    <a:pt x="507" y="6971"/>
                  </a:lnTo>
                  <a:lnTo>
                    <a:pt x="500" y="6983"/>
                  </a:lnTo>
                  <a:lnTo>
                    <a:pt x="503" y="6996"/>
                  </a:lnTo>
                  <a:lnTo>
                    <a:pt x="503" y="7001"/>
                  </a:lnTo>
                  <a:lnTo>
                    <a:pt x="501" y="7008"/>
                  </a:lnTo>
                  <a:lnTo>
                    <a:pt x="494" y="7029"/>
                  </a:lnTo>
                  <a:lnTo>
                    <a:pt x="489" y="7039"/>
                  </a:lnTo>
                  <a:lnTo>
                    <a:pt x="487" y="7055"/>
                  </a:lnTo>
                  <a:lnTo>
                    <a:pt x="487" y="7083"/>
                  </a:lnTo>
                  <a:lnTo>
                    <a:pt x="486" y="7083"/>
                  </a:lnTo>
                  <a:lnTo>
                    <a:pt x="485" y="7067"/>
                  </a:lnTo>
                  <a:lnTo>
                    <a:pt x="485" y="7055"/>
                  </a:lnTo>
                  <a:lnTo>
                    <a:pt x="485" y="7045"/>
                  </a:lnTo>
                  <a:lnTo>
                    <a:pt x="487" y="7028"/>
                  </a:lnTo>
                  <a:lnTo>
                    <a:pt x="489" y="6989"/>
                  </a:lnTo>
                  <a:lnTo>
                    <a:pt x="492" y="6983"/>
                  </a:lnTo>
                  <a:lnTo>
                    <a:pt x="499" y="6972"/>
                  </a:lnTo>
                  <a:lnTo>
                    <a:pt x="501" y="6965"/>
                  </a:lnTo>
                  <a:lnTo>
                    <a:pt x="500" y="6952"/>
                  </a:lnTo>
                  <a:lnTo>
                    <a:pt x="506" y="6936"/>
                  </a:lnTo>
                  <a:lnTo>
                    <a:pt x="518" y="6907"/>
                  </a:lnTo>
                  <a:lnTo>
                    <a:pt x="500" y="6899"/>
                  </a:lnTo>
                  <a:lnTo>
                    <a:pt x="492" y="6898"/>
                  </a:lnTo>
                  <a:lnTo>
                    <a:pt x="482" y="6900"/>
                  </a:lnTo>
                  <a:lnTo>
                    <a:pt x="476" y="6906"/>
                  </a:lnTo>
                  <a:lnTo>
                    <a:pt x="466" y="6921"/>
                  </a:lnTo>
                  <a:lnTo>
                    <a:pt x="459" y="6926"/>
                  </a:lnTo>
                  <a:lnTo>
                    <a:pt x="451" y="6928"/>
                  </a:lnTo>
                  <a:lnTo>
                    <a:pt x="443" y="6933"/>
                  </a:lnTo>
                  <a:lnTo>
                    <a:pt x="441" y="6936"/>
                  </a:lnTo>
                  <a:lnTo>
                    <a:pt x="440" y="6938"/>
                  </a:lnTo>
                  <a:lnTo>
                    <a:pt x="440" y="6940"/>
                  </a:lnTo>
                  <a:lnTo>
                    <a:pt x="440" y="6940"/>
                  </a:lnTo>
                  <a:lnTo>
                    <a:pt x="438" y="6943"/>
                  </a:lnTo>
                  <a:lnTo>
                    <a:pt x="438" y="6944"/>
                  </a:lnTo>
                  <a:lnTo>
                    <a:pt x="438" y="6947"/>
                  </a:lnTo>
                  <a:lnTo>
                    <a:pt x="436" y="6947"/>
                  </a:lnTo>
                  <a:lnTo>
                    <a:pt x="431" y="6948"/>
                  </a:lnTo>
                  <a:lnTo>
                    <a:pt x="426" y="6958"/>
                  </a:lnTo>
                  <a:lnTo>
                    <a:pt x="423" y="6961"/>
                  </a:lnTo>
                  <a:lnTo>
                    <a:pt x="419" y="6964"/>
                  </a:lnTo>
                  <a:lnTo>
                    <a:pt x="403" y="6969"/>
                  </a:lnTo>
                  <a:lnTo>
                    <a:pt x="407" y="6976"/>
                  </a:lnTo>
                  <a:lnTo>
                    <a:pt x="406" y="6980"/>
                  </a:lnTo>
                  <a:lnTo>
                    <a:pt x="399" y="6990"/>
                  </a:lnTo>
                  <a:lnTo>
                    <a:pt x="395" y="6999"/>
                  </a:lnTo>
                  <a:lnTo>
                    <a:pt x="392" y="7007"/>
                  </a:lnTo>
                  <a:lnTo>
                    <a:pt x="389" y="7013"/>
                  </a:lnTo>
                  <a:lnTo>
                    <a:pt x="371" y="7021"/>
                  </a:lnTo>
                  <a:lnTo>
                    <a:pt x="374" y="7036"/>
                  </a:lnTo>
                  <a:lnTo>
                    <a:pt x="379" y="7055"/>
                  </a:lnTo>
                  <a:lnTo>
                    <a:pt x="379" y="7069"/>
                  </a:lnTo>
                  <a:lnTo>
                    <a:pt x="385" y="7069"/>
                  </a:lnTo>
                  <a:lnTo>
                    <a:pt x="395" y="7065"/>
                  </a:lnTo>
                  <a:lnTo>
                    <a:pt x="403" y="7059"/>
                  </a:lnTo>
                  <a:lnTo>
                    <a:pt x="407" y="7053"/>
                  </a:lnTo>
                  <a:lnTo>
                    <a:pt x="409" y="7049"/>
                  </a:lnTo>
                  <a:lnTo>
                    <a:pt x="412" y="7045"/>
                  </a:lnTo>
                  <a:lnTo>
                    <a:pt x="416" y="7041"/>
                  </a:lnTo>
                  <a:lnTo>
                    <a:pt x="419" y="7041"/>
                  </a:lnTo>
                  <a:lnTo>
                    <a:pt x="420" y="7046"/>
                  </a:lnTo>
                  <a:lnTo>
                    <a:pt x="420" y="7053"/>
                  </a:lnTo>
                  <a:lnTo>
                    <a:pt x="420" y="7059"/>
                  </a:lnTo>
                  <a:lnTo>
                    <a:pt x="427" y="7058"/>
                  </a:lnTo>
                  <a:lnTo>
                    <a:pt x="427" y="7062"/>
                  </a:lnTo>
                  <a:lnTo>
                    <a:pt x="377" y="7077"/>
                  </a:lnTo>
                  <a:lnTo>
                    <a:pt x="354" y="7095"/>
                  </a:lnTo>
                  <a:lnTo>
                    <a:pt x="339" y="7126"/>
                  </a:lnTo>
                  <a:lnTo>
                    <a:pt x="346" y="7132"/>
                  </a:lnTo>
                  <a:lnTo>
                    <a:pt x="347" y="7135"/>
                  </a:lnTo>
                  <a:lnTo>
                    <a:pt x="347" y="7137"/>
                  </a:lnTo>
                  <a:lnTo>
                    <a:pt x="346" y="7142"/>
                  </a:lnTo>
                  <a:lnTo>
                    <a:pt x="344" y="7146"/>
                  </a:lnTo>
                  <a:lnTo>
                    <a:pt x="343" y="7147"/>
                  </a:lnTo>
                  <a:lnTo>
                    <a:pt x="315" y="7150"/>
                  </a:lnTo>
                  <a:lnTo>
                    <a:pt x="305" y="7153"/>
                  </a:lnTo>
                  <a:lnTo>
                    <a:pt x="293" y="7160"/>
                  </a:lnTo>
                  <a:lnTo>
                    <a:pt x="284" y="7171"/>
                  </a:lnTo>
                  <a:lnTo>
                    <a:pt x="286" y="7185"/>
                  </a:lnTo>
                  <a:lnTo>
                    <a:pt x="273" y="7196"/>
                  </a:lnTo>
                  <a:lnTo>
                    <a:pt x="266" y="7199"/>
                  </a:lnTo>
                  <a:lnTo>
                    <a:pt x="260" y="7201"/>
                  </a:lnTo>
                  <a:lnTo>
                    <a:pt x="263" y="7208"/>
                  </a:lnTo>
                  <a:lnTo>
                    <a:pt x="269" y="7206"/>
                  </a:lnTo>
                  <a:lnTo>
                    <a:pt x="274" y="7202"/>
                  </a:lnTo>
                  <a:lnTo>
                    <a:pt x="280" y="7196"/>
                  </a:lnTo>
                  <a:lnTo>
                    <a:pt x="276" y="7209"/>
                  </a:lnTo>
                  <a:lnTo>
                    <a:pt x="277" y="7212"/>
                  </a:lnTo>
                  <a:lnTo>
                    <a:pt x="283" y="7213"/>
                  </a:lnTo>
                  <a:lnTo>
                    <a:pt x="290" y="7219"/>
                  </a:lnTo>
                  <a:lnTo>
                    <a:pt x="297" y="7233"/>
                  </a:lnTo>
                  <a:lnTo>
                    <a:pt x="302" y="7240"/>
                  </a:lnTo>
                  <a:lnTo>
                    <a:pt x="308" y="7243"/>
                  </a:lnTo>
                  <a:lnTo>
                    <a:pt x="314" y="7241"/>
                  </a:lnTo>
                  <a:lnTo>
                    <a:pt x="322" y="7237"/>
                  </a:lnTo>
                  <a:lnTo>
                    <a:pt x="329" y="7233"/>
                  </a:lnTo>
                  <a:lnTo>
                    <a:pt x="333" y="7227"/>
                  </a:lnTo>
                  <a:lnTo>
                    <a:pt x="333" y="7216"/>
                  </a:lnTo>
                  <a:lnTo>
                    <a:pt x="335" y="7206"/>
                  </a:lnTo>
                  <a:lnTo>
                    <a:pt x="337" y="7199"/>
                  </a:lnTo>
                  <a:lnTo>
                    <a:pt x="343" y="7196"/>
                  </a:lnTo>
                  <a:lnTo>
                    <a:pt x="342" y="7202"/>
                  </a:lnTo>
                  <a:lnTo>
                    <a:pt x="340" y="7206"/>
                  </a:lnTo>
                  <a:lnTo>
                    <a:pt x="342" y="7219"/>
                  </a:lnTo>
                  <a:lnTo>
                    <a:pt x="340" y="7224"/>
                  </a:lnTo>
                  <a:lnTo>
                    <a:pt x="337" y="7227"/>
                  </a:lnTo>
                  <a:lnTo>
                    <a:pt x="335" y="7231"/>
                  </a:lnTo>
                  <a:lnTo>
                    <a:pt x="335" y="7238"/>
                  </a:lnTo>
                  <a:lnTo>
                    <a:pt x="337" y="7245"/>
                  </a:lnTo>
                  <a:lnTo>
                    <a:pt x="342" y="7248"/>
                  </a:lnTo>
                  <a:lnTo>
                    <a:pt x="353" y="7250"/>
                  </a:lnTo>
                  <a:lnTo>
                    <a:pt x="357" y="7248"/>
                  </a:lnTo>
                  <a:lnTo>
                    <a:pt x="361" y="7245"/>
                  </a:lnTo>
                  <a:lnTo>
                    <a:pt x="384" y="7226"/>
                  </a:lnTo>
                  <a:lnTo>
                    <a:pt x="414" y="7206"/>
                  </a:lnTo>
                  <a:lnTo>
                    <a:pt x="433" y="7201"/>
                  </a:lnTo>
                  <a:lnTo>
                    <a:pt x="427" y="7208"/>
                  </a:lnTo>
                  <a:lnTo>
                    <a:pt x="407" y="7213"/>
                  </a:lnTo>
                  <a:lnTo>
                    <a:pt x="406" y="7216"/>
                  </a:lnTo>
                  <a:lnTo>
                    <a:pt x="403" y="7223"/>
                  </a:lnTo>
                  <a:lnTo>
                    <a:pt x="402" y="7224"/>
                  </a:lnTo>
                  <a:lnTo>
                    <a:pt x="398" y="7224"/>
                  </a:lnTo>
                  <a:lnTo>
                    <a:pt x="396" y="7227"/>
                  </a:lnTo>
                  <a:lnTo>
                    <a:pt x="393" y="7230"/>
                  </a:lnTo>
                  <a:lnTo>
                    <a:pt x="361" y="7257"/>
                  </a:lnTo>
                  <a:lnTo>
                    <a:pt x="349" y="7261"/>
                  </a:lnTo>
                  <a:lnTo>
                    <a:pt x="335" y="7257"/>
                  </a:lnTo>
                  <a:lnTo>
                    <a:pt x="333" y="7254"/>
                  </a:lnTo>
                  <a:lnTo>
                    <a:pt x="330" y="7251"/>
                  </a:lnTo>
                  <a:lnTo>
                    <a:pt x="329" y="7247"/>
                  </a:lnTo>
                  <a:lnTo>
                    <a:pt x="326" y="7245"/>
                  </a:lnTo>
                  <a:lnTo>
                    <a:pt x="325" y="7248"/>
                  </a:lnTo>
                  <a:lnTo>
                    <a:pt x="323" y="7251"/>
                  </a:lnTo>
                  <a:lnTo>
                    <a:pt x="323" y="7255"/>
                  </a:lnTo>
                  <a:lnTo>
                    <a:pt x="322" y="7259"/>
                  </a:lnTo>
                  <a:lnTo>
                    <a:pt x="319" y="7261"/>
                  </a:lnTo>
                  <a:lnTo>
                    <a:pt x="304" y="7265"/>
                  </a:lnTo>
                  <a:lnTo>
                    <a:pt x="302" y="7268"/>
                  </a:lnTo>
                  <a:lnTo>
                    <a:pt x="301" y="7271"/>
                  </a:lnTo>
                  <a:lnTo>
                    <a:pt x="300" y="7275"/>
                  </a:lnTo>
                  <a:lnTo>
                    <a:pt x="288" y="7286"/>
                  </a:lnTo>
                  <a:lnTo>
                    <a:pt x="286" y="7292"/>
                  </a:lnTo>
                  <a:lnTo>
                    <a:pt x="290" y="7299"/>
                  </a:lnTo>
                  <a:lnTo>
                    <a:pt x="297" y="7300"/>
                  </a:lnTo>
                  <a:lnTo>
                    <a:pt x="321" y="7292"/>
                  </a:lnTo>
                  <a:lnTo>
                    <a:pt x="321" y="7303"/>
                  </a:lnTo>
                  <a:lnTo>
                    <a:pt x="305" y="7300"/>
                  </a:lnTo>
                  <a:lnTo>
                    <a:pt x="297" y="7301"/>
                  </a:lnTo>
                  <a:lnTo>
                    <a:pt x="291" y="7307"/>
                  </a:lnTo>
                  <a:lnTo>
                    <a:pt x="291" y="7311"/>
                  </a:lnTo>
                  <a:lnTo>
                    <a:pt x="291" y="7320"/>
                  </a:lnTo>
                  <a:lnTo>
                    <a:pt x="290" y="7323"/>
                  </a:lnTo>
                  <a:lnTo>
                    <a:pt x="288" y="7325"/>
                  </a:lnTo>
                  <a:lnTo>
                    <a:pt x="286" y="7327"/>
                  </a:lnTo>
                  <a:lnTo>
                    <a:pt x="279" y="7327"/>
                  </a:lnTo>
                  <a:lnTo>
                    <a:pt x="281" y="7317"/>
                  </a:lnTo>
                  <a:lnTo>
                    <a:pt x="281" y="7306"/>
                  </a:lnTo>
                  <a:lnTo>
                    <a:pt x="280" y="7299"/>
                  </a:lnTo>
                  <a:lnTo>
                    <a:pt x="273" y="7294"/>
                  </a:lnTo>
                  <a:lnTo>
                    <a:pt x="255" y="7294"/>
                  </a:lnTo>
                  <a:lnTo>
                    <a:pt x="251" y="7293"/>
                  </a:lnTo>
                  <a:lnTo>
                    <a:pt x="244" y="7290"/>
                  </a:lnTo>
                  <a:lnTo>
                    <a:pt x="238" y="7292"/>
                  </a:lnTo>
                  <a:lnTo>
                    <a:pt x="235" y="7297"/>
                  </a:lnTo>
                  <a:lnTo>
                    <a:pt x="231" y="7310"/>
                  </a:lnTo>
                  <a:lnTo>
                    <a:pt x="228" y="7321"/>
                  </a:lnTo>
                  <a:lnTo>
                    <a:pt x="230" y="7327"/>
                  </a:lnTo>
                  <a:lnTo>
                    <a:pt x="232" y="7331"/>
                  </a:lnTo>
                  <a:lnTo>
                    <a:pt x="232" y="7342"/>
                  </a:lnTo>
                  <a:lnTo>
                    <a:pt x="230" y="7352"/>
                  </a:lnTo>
                  <a:lnTo>
                    <a:pt x="230" y="7355"/>
                  </a:lnTo>
                  <a:lnTo>
                    <a:pt x="227" y="7362"/>
                  </a:lnTo>
                  <a:lnTo>
                    <a:pt x="224" y="7365"/>
                  </a:lnTo>
                  <a:lnTo>
                    <a:pt x="207" y="7373"/>
                  </a:lnTo>
                  <a:lnTo>
                    <a:pt x="204" y="7374"/>
                  </a:lnTo>
                  <a:lnTo>
                    <a:pt x="202" y="7379"/>
                  </a:lnTo>
                  <a:lnTo>
                    <a:pt x="200" y="7380"/>
                  </a:lnTo>
                  <a:lnTo>
                    <a:pt x="199" y="7377"/>
                  </a:lnTo>
                  <a:lnTo>
                    <a:pt x="199" y="7373"/>
                  </a:lnTo>
                  <a:lnTo>
                    <a:pt x="199" y="7370"/>
                  </a:lnTo>
                  <a:lnTo>
                    <a:pt x="199" y="7365"/>
                  </a:lnTo>
                  <a:lnTo>
                    <a:pt x="200" y="7360"/>
                  </a:lnTo>
                  <a:lnTo>
                    <a:pt x="203" y="7358"/>
                  </a:lnTo>
                  <a:lnTo>
                    <a:pt x="204" y="7358"/>
                  </a:lnTo>
                  <a:lnTo>
                    <a:pt x="210" y="7358"/>
                  </a:lnTo>
                  <a:lnTo>
                    <a:pt x="210" y="7358"/>
                  </a:lnTo>
                  <a:lnTo>
                    <a:pt x="211" y="7353"/>
                  </a:lnTo>
                  <a:lnTo>
                    <a:pt x="213" y="7351"/>
                  </a:lnTo>
                  <a:lnTo>
                    <a:pt x="218" y="7346"/>
                  </a:lnTo>
                  <a:lnTo>
                    <a:pt x="218" y="7344"/>
                  </a:lnTo>
                  <a:lnTo>
                    <a:pt x="220" y="7337"/>
                  </a:lnTo>
                  <a:lnTo>
                    <a:pt x="218" y="7331"/>
                  </a:lnTo>
                  <a:lnTo>
                    <a:pt x="217" y="7325"/>
                  </a:lnTo>
                  <a:lnTo>
                    <a:pt x="217" y="7320"/>
                  </a:lnTo>
                  <a:lnTo>
                    <a:pt x="218" y="7314"/>
                  </a:lnTo>
                  <a:lnTo>
                    <a:pt x="221" y="7304"/>
                  </a:lnTo>
                  <a:lnTo>
                    <a:pt x="223" y="7294"/>
                  </a:lnTo>
                  <a:lnTo>
                    <a:pt x="224" y="7283"/>
                  </a:lnTo>
                  <a:lnTo>
                    <a:pt x="223" y="7275"/>
                  </a:lnTo>
                  <a:lnTo>
                    <a:pt x="221" y="7272"/>
                  </a:lnTo>
                  <a:lnTo>
                    <a:pt x="220" y="7271"/>
                  </a:lnTo>
                  <a:lnTo>
                    <a:pt x="217" y="7268"/>
                  </a:lnTo>
                  <a:lnTo>
                    <a:pt x="218" y="7265"/>
                  </a:lnTo>
                  <a:lnTo>
                    <a:pt x="220" y="7259"/>
                  </a:lnTo>
                  <a:lnTo>
                    <a:pt x="206" y="7275"/>
                  </a:lnTo>
                  <a:lnTo>
                    <a:pt x="199" y="7285"/>
                  </a:lnTo>
                  <a:lnTo>
                    <a:pt x="196" y="7294"/>
                  </a:lnTo>
                  <a:lnTo>
                    <a:pt x="196" y="7300"/>
                  </a:lnTo>
                  <a:lnTo>
                    <a:pt x="200" y="7306"/>
                  </a:lnTo>
                  <a:lnTo>
                    <a:pt x="203" y="7313"/>
                  </a:lnTo>
                  <a:lnTo>
                    <a:pt x="203" y="7318"/>
                  </a:lnTo>
                  <a:lnTo>
                    <a:pt x="200" y="7325"/>
                  </a:lnTo>
                  <a:lnTo>
                    <a:pt x="200" y="7334"/>
                  </a:lnTo>
                  <a:lnTo>
                    <a:pt x="196" y="7328"/>
                  </a:lnTo>
                  <a:lnTo>
                    <a:pt x="195" y="7311"/>
                  </a:lnTo>
                  <a:lnTo>
                    <a:pt x="193" y="7306"/>
                  </a:lnTo>
                  <a:lnTo>
                    <a:pt x="188" y="7304"/>
                  </a:lnTo>
                  <a:lnTo>
                    <a:pt x="182" y="7306"/>
                  </a:lnTo>
                  <a:lnTo>
                    <a:pt x="176" y="7311"/>
                  </a:lnTo>
                  <a:lnTo>
                    <a:pt x="171" y="7316"/>
                  </a:lnTo>
                  <a:lnTo>
                    <a:pt x="168" y="7330"/>
                  </a:lnTo>
                  <a:lnTo>
                    <a:pt x="154" y="7352"/>
                  </a:lnTo>
                  <a:lnTo>
                    <a:pt x="150" y="7355"/>
                  </a:lnTo>
                  <a:lnTo>
                    <a:pt x="144" y="7358"/>
                  </a:lnTo>
                  <a:lnTo>
                    <a:pt x="144" y="7362"/>
                  </a:lnTo>
                  <a:lnTo>
                    <a:pt x="155" y="7366"/>
                  </a:lnTo>
                  <a:lnTo>
                    <a:pt x="155" y="7369"/>
                  </a:lnTo>
                  <a:lnTo>
                    <a:pt x="148" y="7369"/>
                  </a:lnTo>
                  <a:lnTo>
                    <a:pt x="144" y="7369"/>
                  </a:lnTo>
                  <a:lnTo>
                    <a:pt x="141" y="7373"/>
                  </a:lnTo>
                  <a:lnTo>
                    <a:pt x="140" y="7376"/>
                  </a:lnTo>
                  <a:lnTo>
                    <a:pt x="140" y="7379"/>
                  </a:lnTo>
                  <a:lnTo>
                    <a:pt x="140" y="7380"/>
                  </a:lnTo>
                  <a:lnTo>
                    <a:pt x="141" y="7383"/>
                  </a:lnTo>
                  <a:lnTo>
                    <a:pt x="143" y="7401"/>
                  </a:lnTo>
                  <a:lnTo>
                    <a:pt x="143" y="7409"/>
                  </a:lnTo>
                  <a:lnTo>
                    <a:pt x="144" y="7418"/>
                  </a:lnTo>
                  <a:lnTo>
                    <a:pt x="153" y="7421"/>
                  </a:lnTo>
                  <a:lnTo>
                    <a:pt x="169" y="7461"/>
                  </a:lnTo>
                  <a:lnTo>
                    <a:pt x="178" y="7456"/>
                  </a:lnTo>
                  <a:lnTo>
                    <a:pt x="178" y="7454"/>
                  </a:lnTo>
                  <a:lnTo>
                    <a:pt x="179" y="7426"/>
                  </a:lnTo>
                  <a:lnTo>
                    <a:pt x="179" y="7425"/>
                  </a:lnTo>
                  <a:lnTo>
                    <a:pt x="183" y="7425"/>
                  </a:lnTo>
                  <a:lnTo>
                    <a:pt x="185" y="7428"/>
                  </a:lnTo>
                  <a:lnTo>
                    <a:pt x="185" y="7433"/>
                  </a:lnTo>
                  <a:lnTo>
                    <a:pt x="185" y="7439"/>
                  </a:lnTo>
                  <a:lnTo>
                    <a:pt x="183" y="7450"/>
                  </a:lnTo>
                  <a:lnTo>
                    <a:pt x="185" y="7456"/>
                  </a:lnTo>
                  <a:lnTo>
                    <a:pt x="188" y="7463"/>
                  </a:lnTo>
                  <a:lnTo>
                    <a:pt x="188" y="7474"/>
                  </a:lnTo>
                  <a:lnTo>
                    <a:pt x="189" y="7480"/>
                  </a:lnTo>
                  <a:lnTo>
                    <a:pt x="190" y="7484"/>
                  </a:lnTo>
                  <a:lnTo>
                    <a:pt x="193" y="7487"/>
                  </a:lnTo>
                  <a:lnTo>
                    <a:pt x="196" y="7485"/>
                  </a:lnTo>
                  <a:lnTo>
                    <a:pt x="197" y="7481"/>
                  </a:lnTo>
                  <a:lnTo>
                    <a:pt x="197" y="7475"/>
                  </a:lnTo>
                  <a:lnTo>
                    <a:pt x="197" y="7453"/>
                  </a:lnTo>
                  <a:lnTo>
                    <a:pt x="197" y="7443"/>
                  </a:lnTo>
                  <a:lnTo>
                    <a:pt x="200" y="7435"/>
                  </a:lnTo>
                  <a:lnTo>
                    <a:pt x="204" y="7430"/>
                  </a:lnTo>
                  <a:lnTo>
                    <a:pt x="207" y="7436"/>
                  </a:lnTo>
                  <a:lnTo>
                    <a:pt x="207" y="7449"/>
                  </a:lnTo>
                  <a:lnTo>
                    <a:pt x="204" y="7457"/>
                  </a:lnTo>
                  <a:lnTo>
                    <a:pt x="203" y="7468"/>
                  </a:lnTo>
                  <a:lnTo>
                    <a:pt x="206" y="7480"/>
                  </a:lnTo>
                  <a:lnTo>
                    <a:pt x="210" y="7489"/>
                  </a:lnTo>
                  <a:lnTo>
                    <a:pt x="216" y="7495"/>
                  </a:lnTo>
                  <a:lnTo>
                    <a:pt x="224" y="7495"/>
                  </a:lnTo>
                  <a:lnTo>
                    <a:pt x="230" y="7491"/>
                  </a:lnTo>
                  <a:lnTo>
                    <a:pt x="235" y="7484"/>
                  </a:lnTo>
                  <a:lnTo>
                    <a:pt x="239" y="7475"/>
                  </a:lnTo>
                  <a:lnTo>
                    <a:pt x="242" y="7467"/>
                  </a:lnTo>
                  <a:lnTo>
                    <a:pt x="242" y="7445"/>
                  </a:lnTo>
                  <a:lnTo>
                    <a:pt x="244" y="7435"/>
                  </a:lnTo>
                  <a:lnTo>
                    <a:pt x="242" y="7432"/>
                  </a:lnTo>
                  <a:lnTo>
                    <a:pt x="241" y="7429"/>
                  </a:lnTo>
                  <a:lnTo>
                    <a:pt x="238" y="7428"/>
                  </a:lnTo>
                  <a:lnTo>
                    <a:pt x="245" y="7425"/>
                  </a:lnTo>
                  <a:lnTo>
                    <a:pt x="249" y="7438"/>
                  </a:lnTo>
                  <a:lnTo>
                    <a:pt x="253" y="7456"/>
                  </a:lnTo>
                  <a:lnTo>
                    <a:pt x="260" y="7467"/>
                  </a:lnTo>
                  <a:lnTo>
                    <a:pt x="260" y="7470"/>
                  </a:lnTo>
                  <a:lnTo>
                    <a:pt x="256" y="7471"/>
                  </a:lnTo>
                  <a:lnTo>
                    <a:pt x="253" y="7475"/>
                  </a:lnTo>
                  <a:lnTo>
                    <a:pt x="251" y="7481"/>
                  </a:lnTo>
                  <a:lnTo>
                    <a:pt x="251" y="7487"/>
                  </a:lnTo>
                  <a:lnTo>
                    <a:pt x="255" y="7488"/>
                  </a:lnTo>
                  <a:lnTo>
                    <a:pt x="265" y="7481"/>
                  </a:lnTo>
                  <a:lnTo>
                    <a:pt x="269" y="7478"/>
                  </a:lnTo>
                  <a:lnTo>
                    <a:pt x="269" y="7477"/>
                  </a:lnTo>
                  <a:lnTo>
                    <a:pt x="273" y="7474"/>
                  </a:lnTo>
                  <a:lnTo>
                    <a:pt x="273" y="7470"/>
                  </a:lnTo>
                  <a:lnTo>
                    <a:pt x="273" y="7467"/>
                  </a:lnTo>
                  <a:lnTo>
                    <a:pt x="273" y="7464"/>
                  </a:lnTo>
                  <a:lnTo>
                    <a:pt x="276" y="7463"/>
                  </a:lnTo>
                  <a:lnTo>
                    <a:pt x="284" y="7466"/>
                  </a:lnTo>
                  <a:lnTo>
                    <a:pt x="287" y="7466"/>
                  </a:lnTo>
                  <a:lnTo>
                    <a:pt x="290" y="7460"/>
                  </a:lnTo>
                  <a:lnTo>
                    <a:pt x="295" y="7461"/>
                  </a:lnTo>
                  <a:lnTo>
                    <a:pt x="312" y="7460"/>
                  </a:lnTo>
                  <a:lnTo>
                    <a:pt x="315" y="7457"/>
                  </a:lnTo>
                  <a:lnTo>
                    <a:pt x="315" y="7446"/>
                  </a:lnTo>
                  <a:lnTo>
                    <a:pt x="314" y="7440"/>
                  </a:lnTo>
                  <a:lnTo>
                    <a:pt x="301" y="7422"/>
                  </a:lnTo>
                  <a:lnTo>
                    <a:pt x="295" y="7418"/>
                  </a:lnTo>
                  <a:lnTo>
                    <a:pt x="290" y="7416"/>
                  </a:lnTo>
                  <a:lnTo>
                    <a:pt x="283" y="7418"/>
                  </a:lnTo>
                  <a:lnTo>
                    <a:pt x="265" y="7429"/>
                  </a:lnTo>
                  <a:lnTo>
                    <a:pt x="260" y="7429"/>
                  </a:lnTo>
                  <a:lnTo>
                    <a:pt x="273" y="7418"/>
                  </a:lnTo>
                  <a:lnTo>
                    <a:pt x="277" y="7409"/>
                  </a:lnTo>
                  <a:lnTo>
                    <a:pt x="276" y="7397"/>
                  </a:lnTo>
                  <a:lnTo>
                    <a:pt x="280" y="7407"/>
                  </a:lnTo>
                  <a:lnTo>
                    <a:pt x="287" y="7409"/>
                  </a:lnTo>
                  <a:lnTo>
                    <a:pt x="294" y="7407"/>
                  </a:lnTo>
                  <a:lnTo>
                    <a:pt x="300" y="7401"/>
                  </a:lnTo>
                  <a:lnTo>
                    <a:pt x="302" y="7391"/>
                  </a:lnTo>
                  <a:lnTo>
                    <a:pt x="301" y="7384"/>
                  </a:lnTo>
                  <a:lnTo>
                    <a:pt x="294" y="7369"/>
                  </a:lnTo>
                  <a:lnTo>
                    <a:pt x="297" y="7367"/>
                  </a:lnTo>
                  <a:lnTo>
                    <a:pt x="302" y="7362"/>
                  </a:lnTo>
                  <a:lnTo>
                    <a:pt x="305" y="7362"/>
                  </a:lnTo>
                  <a:lnTo>
                    <a:pt x="305" y="7365"/>
                  </a:lnTo>
                  <a:lnTo>
                    <a:pt x="309" y="7374"/>
                  </a:lnTo>
                  <a:lnTo>
                    <a:pt x="311" y="7376"/>
                  </a:lnTo>
                  <a:lnTo>
                    <a:pt x="312" y="7377"/>
                  </a:lnTo>
                  <a:lnTo>
                    <a:pt x="316" y="7384"/>
                  </a:lnTo>
                  <a:lnTo>
                    <a:pt x="319" y="7388"/>
                  </a:lnTo>
                  <a:lnTo>
                    <a:pt x="322" y="7391"/>
                  </a:lnTo>
                  <a:lnTo>
                    <a:pt x="326" y="7393"/>
                  </a:lnTo>
                  <a:lnTo>
                    <a:pt x="358" y="7395"/>
                  </a:lnTo>
                  <a:lnTo>
                    <a:pt x="371" y="7387"/>
                  </a:lnTo>
                  <a:lnTo>
                    <a:pt x="378" y="7386"/>
                  </a:lnTo>
                  <a:lnTo>
                    <a:pt x="386" y="7387"/>
                  </a:lnTo>
                  <a:lnTo>
                    <a:pt x="392" y="7393"/>
                  </a:lnTo>
                  <a:lnTo>
                    <a:pt x="332" y="7409"/>
                  </a:lnTo>
                  <a:lnTo>
                    <a:pt x="322" y="7409"/>
                  </a:lnTo>
                  <a:lnTo>
                    <a:pt x="322" y="7415"/>
                  </a:lnTo>
                  <a:lnTo>
                    <a:pt x="321" y="7419"/>
                  </a:lnTo>
                  <a:lnTo>
                    <a:pt x="321" y="7425"/>
                  </a:lnTo>
                  <a:lnTo>
                    <a:pt x="322" y="7432"/>
                  </a:lnTo>
                  <a:lnTo>
                    <a:pt x="323" y="7435"/>
                  </a:lnTo>
                  <a:lnTo>
                    <a:pt x="326" y="7439"/>
                  </a:lnTo>
                  <a:lnTo>
                    <a:pt x="329" y="7442"/>
                  </a:lnTo>
                  <a:lnTo>
                    <a:pt x="329" y="7447"/>
                  </a:lnTo>
                  <a:lnTo>
                    <a:pt x="332" y="7456"/>
                  </a:lnTo>
                  <a:lnTo>
                    <a:pt x="339" y="7453"/>
                  </a:lnTo>
                  <a:lnTo>
                    <a:pt x="350" y="7442"/>
                  </a:lnTo>
                  <a:lnTo>
                    <a:pt x="350" y="7438"/>
                  </a:lnTo>
                  <a:lnTo>
                    <a:pt x="349" y="7435"/>
                  </a:lnTo>
                  <a:lnTo>
                    <a:pt x="346" y="7433"/>
                  </a:lnTo>
                  <a:lnTo>
                    <a:pt x="343" y="7432"/>
                  </a:lnTo>
                  <a:lnTo>
                    <a:pt x="343" y="7429"/>
                  </a:lnTo>
                  <a:lnTo>
                    <a:pt x="344" y="7428"/>
                  </a:lnTo>
                  <a:lnTo>
                    <a:pt x="347" y="7425"/>
                  </a:lnTo>
                  <a:lnTo>
                    <a:pt x="349" y="7425"/>
                  </a:lnTo>
                  <a:lnTo>
                    <a:pt x="347" y="7418"/>
                  </a:lnTo>
                  <a:lnTo>
                    <a:pt x="351" y="7418"/>
                  </a:lnTo>
                  <a:lnTo>
                    <a:pt x="354" y="7429"/>
                  </a:lnTo>
                  <a:lnTo>
                    <a:pt x="358" y="7432"/>
                  </a:lnTo>
                  <a:lnTo>
                    <a:pt x="363" y="7430"/>
                  </a:lnTo>
                  <a:lnTo>
                    <a:pt x="372" y="7423"/>
                  </a:lnTo>
                  <a:lnTo>
                    <a:pt x="378" y="7416"/>
                  </a:lnTo>
                  <a:lnTo>
                    <a:pt x="388" y="7407"/>
                  </a:lnTo>
                  <a:lnTo>
                    <a:pt x="391" y="7402"/>
                  </a:lnTo>
                  <a:lnTo>
                    <a:pt x="393" y="7398"/>
                  </a:lnTo>
                  <a:lnTo>
                    <a:pt x="403" y="7376"/>
                  </a:lnTo>
                  <a:lnTo>
                    <a:pt x="409" y="7367"/>
                  </a:lnTo>
                  <a:lnTo>
                    <a:pt x="413" y="7356"/>
                  </a:lnTo>
                  <a:lnTo>
                    <a:pt x="416" y="7351"/>
                  </a:lnTo>
                  <a:lnTo>
                    <a:pt x="416" y="7346"/>
                  </a:lnTo>
                  <a:lnTo>
                    <a:pt x="417" y="7332"/>
                  </a:lnTo>
                  <a:lnTo>
                    <a:pt x="422" y="7317"/>
                  </a:lnTo>
                  <a:lnTo>
                    <a:pt x="426" y="7306"/>
                  </a:lnTo>
                  <a:lnTo>
                    <a:pt x="433" y="7303"/>
                  </a:lnTo>
                  <a:lnTo>
                    <a:pt x="429" y="7307"/>
                  </a:lnTo>
                  <a:lnTo>
                    <a:pt x="427" y="7316"/>
                  </a:lnTo>
                  <a:lnTo>
                    <a:pt x="426" y="7325"/>
                  </a:lnTo>
                  <a:lnTo>
                    <a:pt x="426" y="7335"/>
                  </a:lnTo>
                  <a:lnTo>
                    <a:pt x="424" y="7345"/>
                  </a:lnTo>
                  <a:lnTo>
                    <a:pt x="420" y="7353"/>
                  </a:lnTo>
                  <a:lnTo>
                    <a:pt x="416" y="7360"/>
                  </a:lnTo>
                  <a:lnTo>
                    <a:pt x="413" y="7369"/>
                  </a:lnTo>
                  <a:lnTo>
                    <a:pt x="423" y="7367"/>
                  </a:lnTo>
                  <a:lnTo>
                    <a:pt x="438" y="7355"/>
                  </a:lnTo>
                  <a:lnTo>
                    <a:pt x="483" y="7345"/>
                  </a:lnTo>
                  <a:lnTo>
                    <a:pt x="493" y="7351"/>
                  </a:lnTo>
                  <a:lnTo>
                    <a:pt x="462" y="7356"/>
                  </a:lnTo>
                  <a:lnTo>
                    <a:pt x="414" y="7376"/>
                  </a:lnTo>
                  <a:lnTo>
                    <a:pt x="409" y="7383"/>
                  </a:lnTo>
                  <a:lnTo>
                    <a:pt x="407" y="7387"/>
                  </a:lnTo>
                  <a:lnTo>
                    <a:pt x="407" y="7398"/>
                  </a:lnTo>
                  <a:lnTo>
                    <a:pt x="406" y="7402"/>
                  </a:lnTo>
                  <a:lnTo>
                    <a:pt x="403" y="7409"/>
                  </a:lnTo>
                  <a:lnTo>
                    <a:pt x="402" y="7414"/>
                  </a:lnTo>
                  <a:lnTo>
                    <a:pt x="400" y="7418"/>
                  </a:lnTo>
                  <a:lnTo>
                    <a:pt x="399" y="7415"/>
                  </a:lnTo>
                  <a:lnTo>
                    <a:pt x="398" y="7412"/>
                  </a:lnTo>
                  <a:lnTo>
                    <a:pt x="396" y="7411"/>
                  </a:lnTo>
                  <a:lnTo>
                    <a:pt x="392" y="7419"/>
                  </a:lnTo>
                  <a:lnTo>
                    <a:pt x="385" y="7423"/>
                  </a:lnTo>
                  <a:lnTo>
                    <a:pt x="372" y="7432"/>
                  </a:lnTo>
                  <a:lnTo>
                    <a:pt x="365" y="7438"/>
                  </a:lnTo>
                  <a:lnTo>
                    <a:pt x="363" y="7442"/>
                  </a:lnTo>
                  <a:lnTo>
                    <a:pt x="360" y="7446"/>
                  </a:lnTo>
                  <a:lnTo>
                    <a:pt x="357" y="7450"/>
                  </a:lnTo>
                  <a:lnTo>
                    <a:pt x="356" y="7456"/>
                  </a:lnTo>
                  <a:lnTo>
                    <a:pt x="354" y="7460"/>
                  </a:lnTo>
                  <a:lnTo>
                    <a:pt x="350" y="7463"/>
                  </a:lnTo>
                  <a:lnTo>
                    <a:pt x="350" y="7467"/>
                  </a:lnTo>
                  <a:lnTo>
                    <a:pt x="356" y="7470"/>
                  </a:lnTo>
                  <a:lnTo>
                    <a:pt x="361" y="7470"/>
                  </a:lnTo>
                  <a:lnTo>
                    <a:pt x="365" y="7466"/>
                  </a:lnTo>
                  <a:lnTo>
                    <a:pt x="367" y="7456"/>
                  </a:lnTo>
                  <a:lnTo>
                    <a:pt x="368" y="7463"/>
                  </a:lnTo>
                  <a:lnTo>
                    <a:pt x="370" y="7467"/>
                  </a:lnTo>
                  <a:lnTo>
                    <a:pt x="372" y="7471"/>
                  </a:lnTo>
                  <a:lnTo>
                    <a:pt x="375" y="7474"/>
                  </a:lnTo>
                  <a:lnTo>
                    <a:pt x="378" y="7474"/>
                  </a:lnTo>
                  <a:lnTo>
                    <a:pt x="381" y="7474"/>
                  </a:lnTo>
                  <a:lnTo>
                    <a:pt x="384" y="7474"/>
                  </a:lnTo>
                  <a:lnTo>
                    <a:pt x="385" y="7471"/>
                  </a:lnTo>
                  <a:lnTo>
                    <a:pt x="389" y="7464"/>
                  </a:lnTo>
                  <a:lnTo>
                    <a:pt x="389" y="7463"/>
                  </a:lnTo>
                  <a:lnTo>
                    <a:pt x="392" y="7466"/>
                  </a:lnTo>
                  <a:lnTo>
                    <a:pt x="395" y="7470"/>
                  </a:lnTo>
                  <a:lnTo>
                    <a:pt x="396" y="7473"/>
                  </a:lnTo>
                  <a:lnTo>
                    <a:pt x="400" y="7470"/>
                  </a:lnTo>
                  <a:lnTo>
                    <a:pt x="403" y="7466"/>
                  </a:lnTo>
                  <a:lnTo>
                    <a:pt x="403" y="7461"/>
                  </a:lnTo>
                  <a:lnTo>
                    <a:pt x="403" y="7457"/>
                  </a:lnTo>
                  <a:lnTo>
                    <a:pt x="406" y="7463"/>
                  </a:lnTo>
                  <a:lnTo>
                    <a:pt x="410" y="7468"/>
                  </a:lnTo>
                  <a:lnTo>
                    <a:pt x="413" y="7474"/>
                  </a:lnTo>
                  <a:lnTo>
                    <a:pt x="413" y="7477"/>
                  </a:lnTo>
                  <a:lnTo>
                    <a:pt x="374" y="7480"/>
                  </a:lnTo>
                  <a:lnTo>
                    <a:pt x="381" y="7496"/>
                  </a:lnTo>
                  <a:lnTo>
                    <a:pt x="392" y="7499"/>
                  </a:lnTo>
                  <a:lnTo>
                    <a:pt x="405" y="7495"/>
                  </a:lnTo>
                  <a:lnTo>
                    <a:pt x="433" y="7473"/>
                  </a:lnTo>
                  <a:lnTo>
                    <a:pt x="440" y="7470"/>
                  </a:lnTo>
                  <a:lnTo>
                    <a:pt x="472" y="7470"/>
                  </a:lnTo>
                  <a:lnTo>
                    <a:pt x="472" y="7474"/>
                  </a:lnTo>
                  <a:lnTo>
                    <a:pt x="448" y="7473"/>
                  </a:lnTo>
                  <a:lnTo>
                    <a:pt x="436" y="7475"/>
                  </a:lnTo>
                  <a:lnTo>
                    <a:pt x="417" y="7495"/>
                  </a:lnTo>
                  <a:lnTo>
                    <a:pt x="396" y="7503"/>
                  </a:lnTo>
                  <a:lnTo>
                    <a:pt x="384" y="7517"/>
                  </a:lnTo>
                  <a:lnTo>
                    <a:pt x="372" y="7526"/>
                  </a:lnTo>
                  <a:lnTo>
                    <a:pt x="368" y="7530"/>
                  </a:lnTo>
                  <a:lnTo>
                    <a:pt x="360" y="7547"/>
                  </a:lnTo>
                  <a:lnTo>
                    <a:pt x="354" y="7560"/>
                  </a:lnTo>
                  <a:lnTo>
                    <a:pt x="361" y="7561"/>
                  </a:lnTo>
                  <a:lnTo>
                    <a:pt x="375" y="7558"/>
                  </a:lnTo>
                  <a:lnTo>
                    <a:pt x="385" y="7561"/>
                  </a:lnTo>
                  <a:lnTo>
                    <a:pt x="379" y="7564"/>
                  </a:lnTo>
                  <a:lnTo>
                    <a:pt x="365" y="7567"/>
                  </a:lnTo>
                  <a:lnTo>
                    <a:pt x="357" y="7572"/>
                  </a:lnTo>
                  <a:lnTo>
                    <a:pt x="332" y="7578"/>
                  </a:lnTo>
                  <a:lnTo>
                    <a:pt x="323" y="7583"/>
                  </a:lnTo>
                  <a:lnTo>
                    <a:pt x="319" y="7592"/>
                  </a:lnTo>
                  <a:lnTo>
                    <a:pt x="319" y="7602"/>
                  </a:lnTo>
                  <a:lnTo>
                    <a:pt x="323" y="7613"/>
                  </a:lnTo>
                  <a:lnTo>
                    <a:pt x="329" y="7621"/>
                  </a:lnTo>
                  <a:lnTo>
                    <a:pt x="335" y="7625"/>
                  </a:lnTo>
                  <a:lnTo>
                    <a:pt x="340" y="7627"/>
                  </a:lnTo>
                  <a:lnTo>
                    <a:pt x="350" y="7623"/>
                  </a:lnTo>
                  <a:lnTo>
                    <a:pt x="354" y="7623"/>
                  </a:lnTo>
                  <a:lnTo>
                    <a:pt x="357" y="7625"/>
                  </a:lnTo>
                  <a:lnTo>
                    <a:pt x="361" y="7634"/>
                  </a:lnTo>
                  <a:lnTo>
                    <a:pt x="365" y="7637"/>
                  </a:lnTo>
                  <a:lnTo>
                    <a:pt x="360" y="7638"/>
                  </a:lnTo>
                  <a:lnTo>
                    <a:pt x="353" y="7639"/>
                  </a:lnTo>
                  <a:lnTo>
                    <a:pt x="347" y="7644"/>
                  </a:lnTo>
                  <a:lnTo>
                    <a:pt x="346" y="7653"/>
                  </a:lnTo>
                  <a:lnTo>
                    <a:pt x="347" y="7659"/>
                  </a:lnTo>
                  <a:lnTo>
                    <a:pt x="360" y="7683"/>
                  </a:lnTo>
                  <a:lnTo>
                    <a:pt x="385" y="7644"/>
                  </a:lnTo>
                  <a:lnTo>
                    <a:pt x="393" y="7637"/>
                  </a:lnTo>
                  <a:lnTo>
                    <a:pt x="429" y="7628"/>
                  </a:lnTo>
                  <a:lnTo>
                    <a:pt x="443" y="7618"/>
                  </a:lnTo>
                  <a:lnTo>
                    <a:pt x="514" y="7604"/>
                  </a:lnTo>
                  <a:lnTo>
                    <a:pt x="514" y="7609"/>
                  </a:lnTo>
                  <a:lnTo>
                    <a:pt x="402" y="7644"/>
                  </a:lnTo>
                  <a:lnTo>
                    <a:pt x="385" y="7655"/>
                  </a:lnTo>
                  <a:lnTo>
                    <a:pt x="379" y="7660"/>
                  </a:lnTo>
                  <a:lnTo>
                    <a:pt x="372" y="7672"/>
                  </a:lnTo>
                  <a:lnTo>
                    <a:pt x="368" y="7679"/>
                  </a:lnTo>
                  <a:lnTo>
                    <a:pt x="367" y="7684"/>
                  </a:lnTo>
                  <a:lnTo>
                    <a:pt x="368" y="7693"/>
                  </a:lnTo>
                  <a:lnTo>
                    <a:pt x="372" y="7700"/>
                  </a:lnTo>
                  <a:lnTo>
                    <a:pt x="378" y="7705"/>
                  </a:lnTo>
                  <a:lnTo>
                    <a:pt x="382" y="7708"/>
                  </a:lnTo>
                  <a:lnTo>
                    <a:pt x="405" y="7711"/>
                  </a:lnTo>
                  <a:lnTo>
                    <a:pt x="412" y="7715"/>
                  </a:lnTo>
                  <a:lnTo>
                    <a:pt x="386" y="7715"/>
                  </a:lnTo>
                  <a:lnTo>
                    <a:pt x="375" y="7712"/>
                  </a:lnTo>
                  <a:lnTo>
                    <a:pt x="344" y="7683"/>
                  </a:lnTo>
                  <a:lnTo>
                    <a:pt x="340" y="7679"/>
                  </a:lnTo>
                  <a:lnTo>
                    <a:pt x="335" y="7667"/>
                  </a:lnTo>
                  <a:lnTo>
                    <a:pt x="330" y="7663"/>
                  </a:lnTo>
                  <a:lnTo>
                    <a:pt x="321" y="7656"/>
                  </a:lnTo>
                  <a:lnTo>
                    <a:pt x="316" y="7653"/>
                  </a:lnTo>
                  <a:lnTo>
                    <a:pt x="314" y="7652"/>
                  </a:lnTo>
                  <a:lnTo>
                    <a:pt x="305" y="7653"/>
                  </a:lnTo>
                  <a:lnTo>
                    <a:pt x="304" y="7655"/>
                  </a:lnTo>
                  <a:lnTo>
                    <a:pt x="305" y="7665"/>
                  </a:lnTo>
                  <a:lnTo>
                    <a:pt x="305" y="7667"/>
                  </a:lnTo>
                  <a:lnTo>
                    <a:pt x="300" y="7669"/>
                  </a:lnTo>
                  <a:lnTo>
                    <a:pt x="288" y="7669"/>
                  </a:lnTo>
                  <a:lnTo>
                    <a:pt x="283" y="7670"/>
                  </a:lnTo>
                  <a:lnTo>
                    <a:pt x="279" y="7701"/>
                  </a:lnTo>
                  <a:lnTo>
                    <a:pt x="274" y="7691"/>
                  </a:lnTo>
                  <a:lnTo>
                    <a:pt x="274" y="7676"/>
                  </a:lnTo>
                  <a:lnTo>
                    <a:pt x="276" y="7659"/>
                  </a:lnTo>
                  <a:lnTo>
                    <a:pt x="279" y="7646"/>
                  </a:lnTo>
                  <a:lnTo>
                    <a:pt x="235" y="7616"/>
                  </a:lnTo>
                  <a:lnTo>
                    <a:pt x="232" y="7630"/>
                  </a:lnTo>
                  <a:lnTo>
                    <a:pt x="231" y="7635"/>
                  </a:lnTo>
                  <a:lnTo>
                    <a:pt x="228" y="7639"/>
                  </a:lnTo>
                  <a:lnTo>
                    <a:pt x="232" y="7642"/>
                  </a:lnTo>
                  <a:lnTo>
                    <a:pt x="242" y="7641"/>
                  </a:lnTo>
                  <a:lnTo>
                    <a:pt x="246" y="7646"/>
                  </a:lnTo>
                  <a:lnTo>
                    <a:pt x="244" y="7644"/>
                  </a:lnTo>
                  <a:lnTo>
                    <a:pt x="241" y="7644"/>
                  </a:lnTo>
                  <a:lnTo>
                    <a:pt x="238" y="7646"/>
                  </a:lnTo>
                  <a:lnTo>
                    <a:pt x="235" y="7649"/>
                  </a:lnTo>
                  <a:lnTo>
                    <a:pt x="246" y="7660"/>
                  </a:lnTo>
                  <a:lnTo>
                    <a:pt x="252" y="7667"/>
                  </a:lnTo>
                  <a:lnTo>
                    <a:pt x="255" y="7673"/>
                  </a:lnTo>
                  <a:lnTo>
                    <a:pt x="252" y="7682"/>
                  </a:lnTo>
                  <a:lnTo>
                    <a:pt x="248" y="7677"/>
                  </a:lnTo>
                  <a:lnTo>
                    <a:pt x="239" y="7663"/>
                  </a:lnTo>
                  <a:lnTo>
                    <a:pt x="237" y="7662"/>
                  </a:lnTo>
                  <a:lnTo>
                    <a:pt x="234" y="7658"/>
                  </a:lnTo>
                  <a:lnTo>
                    <a:pt x="231" y="7658"/>
                  </a:lnTo>
                  <a:lnTo>
                    <a:pt x="231" y="7662"/>
                  </a:lnTo>
                  <a:lnTo>
                    <a:pt x="234" y="7667"/>
                  </a:lnTo>
                  <a:lnTo>
                    <a:pt x="235" y="7674"/>
                  </a:lnTo>
                  <a:lnTo>
                    <a:pt x="235" y="7677"/>
                  </a:lnTo>
                  <a:lnTo>
                    <a:pt x="238" y="7683"/>
                  </a:lnTo>
                  <a:lnTo>
                    <a:pt x="241" y="7686"/>
                  </a:lnTo>
                  <a:lnTo>
                    <a:pt x="241" y="7689"/>
                  </a:lnTo>
                  <a:lnTo>
                    <a:pt x="238" y="7694"/>
                  </a:lnTo>
                  <a:lnTo>
                    <a:pt x="237" y="7697"/>
                  </a:lnTo>
                  <a:lnTo>
                    <a:pt x="232" y="7698"/>
                  </a:lnTo>
                  <a:lnTo>
                    <a:pt x="230" y="7701"/>
                  </a:lnTo>
                  <a:lnTo>
                    <a:pt x="231" y="7708"/>
                  </a:lnTo>
                  <a:lnTo>
                    <a:pt x="232" y="7718"/>
                  </a:lnTo>
                  <a:lnTo>
                    <a:pt x="232" y="7728"/>
                  </a:lnTo>
                  <a:lnTo>
                    <a:pt x="231" y="7736"/>
                  </a:lnTo>
                  <a:lnTo>
                    <a:pt x="230" y="7743"/>
                  </a:lnTo>
                  <a:lnTo>
                    <a:pt x="221" y="7753"/>
                  </a:lnTo>
                  <a:lnTo>
                    <a:pt x="217" y="7759"/>
                  </a:lnTo>
                  <a:lnTo>
                    <a:pt x="224" y="7770"/>
                  </a:lnTo>
                  <a:lnTo>
                    <a:pt x="227" y="7778"/>
                  </a:lnTo>
                  <a:lnTo>
                    <a:pt x="230" y="7788"/>
                  </a:lnTo>
                  <a:lnTo>
                    <a:pt x="235" y="7802"/>
                  </a:lnTo>
                  <a:lnTo>
                    <a:pt x="241" y="7822"/>
                  </a:lnTo>
                  <a:lnTo>
                    <a:pt x="252" y="7839"/>
                  </a:lnTo>
                  <a:lnTo>
                    <a:pt x="262" y="7854"/>
                  </a:lnTo>
                  <a:lnTo>
                    <a:pt x="260" y="7861"/>
                  </a:lnTo>
                  <a:lnTo>
                    <a:pt x="274" y="7875"/>
                  </a:lnTo>
                  <a:lnTo>
                    <a:pt x="284" y="7871"/>
                  </a:lnTo>
                  <a:lnTo>
                    <a:pt x="294" y="7875"/>
                  </a:lnTo>
                  <a:lnTo>
                    <a:pt x="300" y="7890"/>
                  </a:lnTo>
                  <a:lnTo>
                    <a:pt x="309" y="7895"/>
                  </a:lnTo>
                  <a:lnTo>
                    <a:pt x="333" y="7893"/>
                  </a:lnTo>
                  <a:lnTo>
                    <a:pt x="340" y="7896"/>
                  </a:lnTo>
                  <a:lnTo>
                    <a:pt x="343" y="7900"/>
                  </a:lnTo>
                  <a:lnTo>
                    <a:pt x="343" y="7906"/>
                  </a:lnTo>
                  <a:lnTo>
                    <a:pt x="343" y="7910"/>
                  </a:lnTo>
                  <a:lnTo>
                    <a:pt x="343" y="7916"/>
                  </a:lnTo>
                  <a:lnTo>
                    <a:pt x="344" y="7923"/>
                  </a:lnTo>
                  <a:lnTo>
                    <a:pt x="346" y="7927"/>
                  </a:lnTo>
                  <a:lnTo>
                    <a:pt x="347" y="7931"/>
                  </a:lnTo>
                  <a:lnTo>
                    <a:pt x="351" y="7940"/>
                  </a:lnTo>
                  <a:lnTo>
                    <a:pt x="354" y="7942"/>
                  </a:lnTo>
                  <a:lnTo>
                    <a:pt x="357" y="7944"/>
                  </a:lnTo>
                  <a:lnTo>
                    <a:pt x="365" y="7945"/>
                  </a:lnTo>
                  <a:lnTo>
                    <a:pt x="368" y="7947"/>
                  </a:lnTo>
                  <a:lnTo>
                    <a:pt x="374" y="7954"/>
                  </a:lnTo>
                  <a:lnTo>
                    <a:pt x="388" y="7965"/>
                  </a:lnTo>
                  <a:lnTo>
                    <a:pt x="405" y="7966"/>
                  </a:lnTo>
                  <a:lnTo>
                    <a:pt x="409" y="7969"/>
                  </a:lnTo>
                  <a:lnTo>
                    <a:pt x="412" y="7972"/>
                  </a:lnTo>
                  <a:lnTo>
                    <a:pt x="416" y="7975"/>
                  </a:lnTo>
                  <a:lnTo>
                    <a:pt x="420" y="7976"/>
                  </a:lnTo>
                  <a:lnTo>
                    <a:pt x="424" y="7977"/>
                  </a:lnTo>
                  <a:lnTo>
                    <a:pt x="427" y="7979"/>
                  </a:lnTo>
                  <a:lnTo>
                    <a:pt x="441" y="7990"/>
                  </a:lnTo>
                  <a:lnTo>
                    <a:pt x="455" y="7997"/>
                  </a:lnTo>
                  <a:lnTo>
                    <a:pt x="482" y="8003"/>
                  </a:lnTo>
                  <a:lnTo>
                    <a:pt x="497" y="8011"/>
                  </a:lnTo>
                  <a:lnTo>
                    <a:pt x="514" y="8011"/>
                  </a:lnTo>
                  <a:lnTo>
                    <a:pt x="513" y="8001"/>
                  </a:lnTo>
                  <a:lnTo>
                    <a:pt x="513" y="7975"/>
                  </a:lnTo>
                  <a:lnTo>
                    <a:pt x="518" y="7976"/>
                  </a:lnTo>
                  <a:lnTo>
                    <a:pt x="524" y="7972"/>
                  </a:lnTo>
                  <a:lnTo>
                    <a:pt x="529" y="7970"/>
                  </a:lnTo>
                  <a:lnTo>
                    <a:pt x="535" y="7977"/>
                  </a:lnTo>
                  <a:lnTo>
                    <a:pt x="532" y="7987"/>
                  </a:lnTo>
                  <a:lnTo>
                    <a:pt x="527" y="7983"/>
                  </a:lnTo>
                  <a:lnTo>
                    <a:pt x="522" y="7982"/>
                  </a:lnTo>
                  <a:lnTo>
                    <a:pt x="518" y="7987"/>
                  </a:lnTo>
                  <a:lnTo>
                    <a:pt x="515" y="7996"/>
                  </a:lnTo>
                  <a:lnTo>
                    <a:pt x="517" y="8001"/>
                  </a:lnTo>
                  <a:lnTo>
                    <a:pt x="525" y="8018"/>
                  </a:lnTo>
                  <a:lnTo>
                    <a:pt x="528" y="8022"/>
                  </a:lnTo>
                  <a:lnTo>
                    <a:pt x="532" y="8021"/>
                  </a:lnTo>
                  <a:lnTo>
                    <a:pt x="548" y="8007"/>
                  </a:lnTo>
                  <a:lnTo>
                    <a:pt x="560" y="7998"/>
                  </a:lnTo>
                  <a:lnTo>
                    <a:pt x="566" y="7996"/>
                  </a:lnTo>
                  <a:lnTo>
                    <a:pt x="571" y="7998"/>
                  </a:lnTo>
                  <a:lnTo>
                    <a:pt x="550" y="8010"/>
                  </a:lnTo>
                  <a:lnTo>
                    <a:pt x="539" y="8022"/>
                  </a:lnTo>
                  <a:lnTo>
                    <a:pt x="527" y="8029"/>
                  </a:lnTo>
                  <a:lnTo>
                    <a:pt x="521" y="8038"/>
                  </a:lnTo>
                  <a:lnTo>
                    <a:pt x="522" y="8039"/>
                  </a:lnTo>
                  <a:lnTo>
                    <a:pt x="527" y="8042"/>
                  </a:lnTo>
                  <a:lnTo>
                    <a:pt x="521" y="8043"/>
                  </a:lnTo>
                  <a:lnTo>
                    <a:pt x="507" y="8045"/>
                  </a:lnTo>
                  <a:lnTo>
                    <a:pt x="504" y="8050"/>
                  </a:lnTo>
                  <a:lnTo>
                    <a:pt x="503" y="8059"/>
                  </a:lnTo>
                  <a:lnTo>
                    <a:pt x="499" y="8066"/>
                  </a:lnTo>
                  <a:lnTo>
                    <a:pt x="494" y="8071"/>
                  </a:lnTo>
                  <a:lnTo>
                    <a:pt x="489" y="8071"/>
                  </a:lnTo>
                  <a:lnTo>
                    <a:pt x="492" y="8078"/>
                  </a:lnTo>
                  <a:lnTo>
                    <a:pt x="506" y="8094"/>
                  </a:lnTo>
                  <a:lnTo>
                    <a:pt x="513" y="8098"/>
                  </a:lnTo>
                  <a:lnTo>
                    <a:pt x="539" y="8098"/>
                  </a:lnTo>
                  <a:lnTo>
                    <a:pt x="542" y="8099"/>
                  </a:lnTo>
                  <a:lnTo>
                    <a:pt x="548" y="8102"/>
                  </a:lnTo>
                  <a:lnTo>
                    <a:pt x="550" y="8102"/>
                  </a:lnTo>
                  <a:lnTo>
                    <a:pt x="555" y="8099"/>
                  </a:lnTo>
                  <a:lnTo>
                    <a:pt x="555" y="8097"/>
                  </a:lnTo>
                  <a:lnTo>
                    <a:pt x="552" y="8095"/>
                  </a:lnTo>
                  <a:lnTo>
                    <a:pt x="548" y="8088"/>
                  </a:lnTo>
                  <a:lnTo>
                    <a:pt x="542" y="8085"/>
                  </a:lnTo>
                  <a:lnTo>
                    <a:pt x="539" y="8083"/>
                  </a:lnTo>
                  <a:lnTo>
                    <a:pt x="538" y="8078"/>
                  </a:lnTo>
                  <a:lnTo>
                    <a:pt x="536" y="8074"/>
                  </a:lnTo>
                  <a:lnTo>
                    <a:pt x="534" y="8071"/>
                  </a:lnTo>
                  <a:lnTo>
                    <a:pt x="531" y="8071"/>
                  </a:lnTo>
                  <a:lnTo>
                    <a:pt x="534" y="8064"/>
                  </a:lnTo>
                  <a:lnTo>
                    <a:pt x="539" y="8038"/>
                  </a:lnTo>
                  <a:lnTo>
                    <a:pt x="539" y="8046"/>
                  </a:lnTo>
                  <a:lnTo>
                    <a:pt x="541" y="8053"/>
                  </a:lnTo>
                  <a:lnTo>
                    <a:pt x="541" y="8060"/>
                  </a:lnTo>
                  <a:lnTo>
                    <a:pt x="538" y="8064"/>
                  </a:lnTo>
                  <a:lnTo>
                    <a:pt x="542" y="8073"/>
                  </a:lnTo>
                  <a:lnTo>
                    <a:pt x="548" y="8074"/>
                  </a:lnTo>
                  <a:lnTo>
                    <a:pt x="562" y="8071"/>
                  </a:lnTo>
                  <a:lnTo>
                    <a:pt x="563" y="8069"/>
                  </a:lnTo>
                  <a:lnTo>
                    <a:pt x="553" y="8042"/>
                  </a:lnTo>
                  <a:lnTo>
                    <a:pt x="560" y="8043"/>
                  </a:lnTo>
                  <a:lnTo>
                    <a:pt x="571" y="8059"/>
                  </a:lnTo>
                  <a:lnTo>
                    <a:pt x="578" y="8064"/>
                  </a:lnTo>
                  <a:lnTo>
                    <a:pt x="585" y="8067"/>
                  </a:lnTo>
                  <a:lnTo>
                    <a:pt x="601" y="8063"/>
                  </a:lnTo>
                  <a:lnTo>
                    <a:pt x="608" y="8062"/>
                  </a:lnTo>
                  <a:lnTo>
                    <a:pt x="605" y="8069"/>
                  </a:lnTo>
                  <a:lnTo>
                    <a:pt x="598" y="8071"/>
                  </a:lnTo>
                  <a:lnTo>
                    <a:pt x="577" y="8073"/>
                  </a:lnTo>
                  <a:lnTo>
                    <a:pt x="571" y="8074"/>
                  </a:lnTo>
                  <a:lnTo>
                    <a:pt x="560" y="8083"/>
                  </a:lnTo>
                  <a:lnTo>
                    <a:pt x="563" y="8087"/>
                  </a:lnTo>
                  <a:lnTo>
                    <a:pt x="567" y="8090"/>
                  </a:lnTo>
                  <a:lnTo>
                    <a:pt x="573" y="8092"/>
                  </a:lnTo>
                  <a:lnTo>
                    <a:pt x="577" y="8092"/>
                  </a:lnTo>
                  <a:lnTo>
                    <a:pt x="580" y="8090"/>
                  </a:lnTo>
                  <a:lnTo>
                    <a:pt x="584" y="8084"/>
                  </a:lnTo>
                  <a:lnTo>
                    <a:pt x="587" y="8083"/>
                  </a:lnTo>
                  <a:lnTo>
                    <a:pt x="588" y="8088"/>
                  </a:lnTo>
                  <a:lnTo>
                    <a:pt x="588" y="8094"/>
                  </a:lnTo>
                  <a:lnTo>
                    <a:pt x="587" y="8099"/>
                  </a:lnTo>
                  <a:lnTo>
                    <a:pt x="585" y="8105"/>
                  </a:lnTo>
                  <a:lnTo>
                    <a:pt x="591" y="8099"/>
                  </a:lnTo>
                  <a:lnTo>
                    <a:pt x="606" y="8080"/>
                  </a:lnTo>
                  <a:lnTo>
                    <a:pt x="611" y="8083"/>
                  </a:lnTo>
                  <a:lnTo>
                    <a:pt x="605" y="8087"/>
                  </a:lnTo>
                  <a:lnTo>
                    <a:pt x="598" y="8102"/>
                  </a:lnTo>
                  <a:lnTo>
                    <a:pt x="594" y="8109"/>
                  </a:lnTo>
                  <a:lnTo>
                    <a:pt x="601" y="8109"/>
                  </a:lnTo>
                  <a:lnTo>
                    <a:pt x="620" y="8101"/>
                  </a:lnTo>
                  <a:lnTo>
                    <a:pt x="625" y="8097"/>
                  </a:lnTo>
                  <a:lnTo>
                    <a:pt x="627" y="8092"/>
                  </a:lnTo>
                  <a:lnTo>
                    <a:pt x="644" y="8083"/>
                  </a:lnTo>
                  <a:lnTo>
                    <a:pt x="650" y="8083"/>
                  </a:lnTo>
                  <a:lnTo>
                    <a:pt x="650" y="8085"/>
                  </a:lnTo>
                  <a:lnTo>
                    <a:pt x="647" y="8088"/>
                  </a:lnTo>
                  <a:lnTo>
                    <a:pt x="643" y="8099"/>
                  </a:lnTo>
                  <a:lnTo>
                    <a:pt x="641" y="8102"/>
                  </a:lnTo>
                  <a:lnTo>
                    <a:pt x="639" y="8101"/>
                  </a:lnTo>
                  <a:lnTo>
                    <a:pt x="636" y="8098"/>
                  </a:lnTo>
                  <a:lnTo>
                    <a:pt x="633" y="8097"/>
                  </a:lnTo>
                  <a:lnTo>
                    <a:pt x="630" y="8101"/>
                  </a:lnTo>
                  <a:lnTo>
                    <a:pt x="625" y="8105"/>
                  </a:lnTo>
                  <a:lnTo>
                    <a:pt x="616" y="8109"/>
                  </a:lnTo>
                  <a:lnTo>
                    <a:pt x="611" y="8116"/>
                  </a:lnTo>
                  <a:lnTo>
                    <a:pt x="612" y="8126"/>
                  </a:lnTo>
                  <a:lnTo>
                    <a:pt x="611" y="8132"/>
                  </a:lnTo>
                  <a:lnTo>
                    <a:pt x="612" y="8134"/>
                  </a:lnTo>
                  <a:lnTo>
                    <a:pt x="618" y="8133"/>
                  </a:lnTo>
                  <a:lnTo>
                    <a:pt x="626" y="8129"/>
                  </a:lnTo>
                  <a:lnTo>
                    <a:pt x="629" y="8129"/>
                  </a:lnTo>
                  <a:lnTo>
                    <a:pt x="630" y="8127"/>
                  </a:lnTo>
                  <a:lnTo>
                    <a:pt x="632" y="8125"/>
                  </a:lnTo>
                  <a:lnTo>
                    <a:pt x="630" y="8122"/>
                  </a:lnTo>
                  <a:lnTo>
                    <a:pt x="632" y="8119"/>
                  </a:lnTo>
                  <a:lnTo>
                    <a:pt x="632" y="8118"/>
                  </a:lnTo>
                  <a:lnTo>
                    <a:pt x="632" y="8115"/>
                  </a:lnTo>
                  <a:lnTo>
                    <a:pt x="633" y="8113"/>
                  </a:lnTo>
                  <a:lnTo>
                    <a:pt x="651" y="8106"/>
                  </a:lnTo>
                  <a:lnTo>
                    <a:pt x="654" y="8108"/>
                  </a:lnTo>
                  <a:lnTo>
                    <a:pt x="657" y="8116"/>
                  </a:lnTo>
                  <a:lnTo>
                    <a:pt x="660" y="8111"/>
                  </a:lnTo>
                  <a:lnTo>
                    <a:pt x="675" y="8102"/>
                  </a:lnTo>
                  <a:lnTo>
                    <a:pt x="676" y="8109"/>
                  </a:lnTo>
                  <a:lnTo>
                    <a:pt x="681" y="8113"/>
                  </a:lnTo>
                  <a:lnTo>
                    <a:pt x="713" y="8122"/>
                  </a:lnTo>
                  <a:lnTo>
                    <a:pt x="761" y="8122"/>
                  </a:lnTo>
                  <a:lnTo>
                    <a:pt x="761" y="8118"/>
                  </a:lnTo>
                  <a:lnTo>
                    <a:pt x="761" y="8115"/>
                  </a:lnTo>
                  <a:lnTo>
                    <a:pt x="761" y="8109"/>
                  </a:lnTo>
                  <a:lnTo>
                    <a:pt x="765" y="8118"/>
                  </a:lnTo>
                  <a:lnTo>
                    <a:pt x="770" y="8120"/>
                  </a:lnTo>
                  <a:lnTo>
                    <a:pt x="775" y="8116"/>
                  </a:lnTo>
                  <a:lnTo>
                    <a:pt x="773" y="8105"/>
                  </a:lnTo>
                  <a:lnTo>
                    <a:pt x="776" y="8108"/>
                  </a:lnTo>
                  <a:lnTo>
                    <a:pt x="777" y="8109"/>
                  </a:lnTo>
                  <a:lnTo>
                    <a:pt x="783" y="8109"/>
                  </a:lnTo>
                  <a:lnTo>
                    <a:pt x="780" y="8099"/>
                  </a:lnTo>
                  <a:lnTo>
                    <a:pt x="783" y="8098"/>
                  </a:lnTo>
                  <a:lnTo>
                    <a:pt x="791" y="8102"/>
                  </a:lnTo>
                  <a:lnTo>
                    <a:pt x="797" y="8101"/>
                  </a:lnTo>
                  <a:lnTo>
                    <a:pt x="807" y="8097"/>
                  </a:lnTo>
                  <a:lnTo>
                    <a:pt x="849" y="8091"/>
                  </a:lnTo>
                  <a:lnTo>
                    <a:pt x="859" y="8085"/>
                  </a:lnTo>
                  <a:lnTo>
                    <a:pt x="853" y="8077"/>
                  </a:lnTo>
                  <a:lnTo>
                    <a:pt x="859" y="8070"/>
                  </a:lnTo>
                  <a:lnTo>
                    <a:pt x="873" y="8060"/>
                  </a:lnTo>
                  <a:lnTo>
                    <a:pt x="875" y="8050"/>
                  </a:lnTo>
                  <a:lnTo>
                    <a:pt x="877" y="8040"/>
                  </a:lnTo>
                  <a:lnTo>
                    <a:pt x="875" y="8032"/>
                  </a:lnTo>
                  <a:lnTo>
                    <a:pt x="871" y="8022"/>
                  </a:lnTo>
                  <a:lnTo>
                    <a:pt x="878" y="8021"/>
                  </a:lnTo>
                  <a:lnTo>
                    <a:pt x="882" y="8031"/>
                  </a:lnTo>
                  <a:lnTo>
                    <a:pt x="885" y="8045"/>
                  </a:lnTo>
                  <a:lnTo>
                    <a:pt x="891" y="8052"/>
                  </a:lnTo>
                  <a:lnTo>
                    <a:pt x="888" y="8056"/>
                  </a:lnTo>
                  <a:lnTo>
                    <a:pt x="884" y="8059"/>
                  </a:lnTo>
                  <a:lnTo>
                    <a:pt x="877" y="8062"/>
                  </a:lnTo>
                  <a:lnTo>
                    <a:pt x="880" y="8067"/>
                  </a:lnTo>
                  <a:lnTo>
                    <a:pt x="882" y="8074"/>
                  </a:lnTo>
                  <a:lnTo>
                    <a:pt x="884" y="8076"/>
                  </a:lnTo>
                  <a:lnTo>
                    <a:pt x="887" y="8077"/>
                  </a:lnTo>
                  <a:lnTo>
                    <a:pt x="896" y="8078"/>
                  </a:lnTo>
                  <a:lnTo>
                    <a:pt x="899" y="8080"/>
                  </a:lnTo>
                  <a:lnTo>
                    <a:pt x="902" y="8081"/>
                  </a:lnTo>
                  <a:lnTo>
                    <a:pt x="906" y="8074"/>
                  </a:lnTo>
                  <a:lnTo>
                    <a:pt x="912" y="8060"/>
                  </a:lnTo>
                  <a:lnTo>
                    <a:pt x="915" y="8059"/>
                  </a:lnTo>
                  <a:lnTo>
                    <a:pt x="919" y="8066"/>
                  </a:lnTo>
                  <a:lnTo>
                    <a:pt x="923" y="8071"/>
                  </a:lnTo>
                  <a:lnTo>
                    <a:pt x="929" y="8064"/>
                  </a:lnTo>
                  <a:lnTo>
                    <a:pt x="927" y="8063"/>
                  </a:lnTo>
                  <a:lnTo>
                    <a:pt x="927" y="8057"/>
                  </a:lnTo>
                  <a:lnTo>
                    <a:pt x="929" y="8054"/>
                  </a:lnTo>
                  <a:lnTo>
                    <a:pt x="929" y="8050"/>
                  </a:lnTo>
                  <a:lnTo>
                    <a:pt x="934" y="8047"/>
                  </a:lnTo>
                  <a:lnTo>
                    <a:pt x="937" y="8043"/>
                  </a:lnTo>
                  <a:lnTo>
                    <a:pt x="941" y="8035"/>
                  </a:lnTo>
                  <a:lnTo>
                    <a:pt x="938" y="8033"/>
                  </a:lnTo>
                  <a:lnTo>
                    <a:pt x="936" y="8032"/>
                  </a:lnTo>
                  <a:lnTo>
                    <a:pt x="933" y="8031"/>
                  </a:lnTo>
                  <a:lnTo>
                    <a:pt x="937" y="8029"/>
                  </a:lnTo>
                  <a:lnTo>
                    <a:pt x="947" y="8026"/>
                  </a:lnTo>
                  <a:lnTo>
                    <a:pt x="950" y="8024"/>
                  </a:lnTo>
                  <a:lnTo>
                    <a:pt x="952" y="8021"/>
                  </a:lnTo>
                  <a:lnTo>
                    <a:pt x="959" y="8012"/>
                  </a:lnTo>
                  <a:lnTo>
                    <a:pt x="962" y="8011"/>
                  </a:lnTo>
                  <a:lnTo>
                    <a:pt x="971" y="8012"/>
                  </a:lnTo>
                  <a:lnTo>
                    <a:pt x="976" y="8011"/>
                  </a:lnTo>
                  <a:lnTo>
                    <a:pt x="975" y="8007"/>
                  </a:lnTo>
                  <a:lnTo>
                    <a:pt x="973" y="8000"/>
                  </a:lnTo>
                  <a:lnTo>
                    <a:pt x="976" y="7997"/>
                  </a:lnTo>
                  <a:lnTo>
                    <a:pt x="981" y="7998"/>
                  </a:lnTo>
                  <a:lnTo>
                    <a:pt x="983" y="8004"/>
                  </a:lnTo>
                  <a:lnTo>
                    <a:pt x="989" y="8001"/>
                  </a:lnTo>
                  <a:lnTo>
                    <a:pt x="995" y="8004"/>
                  </a:lnTo>
                  <a:lnTo>
                    <a:pt x="1000" y="8004"/>
                  </a:lnTo>
                  <a:lnTo>
                    <a:pt x="1004" y="7998"/>
                  </a:lnTo>
                  <a:lnTo>
                    <a:pt x="1002" y="7991"/>
                  </a:lnTo>
                  <a:lnTo>
                    <a:pt x="1003" y="7987"/>
                  </a:lnTo>
                  <a:lnTo>
                    <a:pt x="1011" y="7977"/>
                  </a:lnTo>
                  <a:lnTo>
                    <a:pt x="1021" y="7961"/>
                  </a:lnTo>
                  <a:lnTo>
                    <a:pt x="1023" y="7963"/>
                  </a:lnTo>
                  <a:lnTo>
                    <a:pt x="1023" y="7966"/>
                  </a:lnTo>
                  <a:lnTo>
                    <a:pt x="1024" y="7968"/>
                  </a:lnTo>
                  <a:lnTo>
                    <a:pt x="1028" y="7968"/>
                  </a:lnTo>
                  <a:lnTo>
                    <a:pt x="1031" y="7965"/>
                  </a:lnTo>
                  <a:lnTo>
                    <a:pt x="1032" y="7961"/>
                  </a:lnTo>
                  <a:lnTo>
                    <a:pt x="1035" y="7955"/>
                  </a:lnTo>
                  <a:lnTo>
                    <a:pt x="1037" y="7952"/>
                  </a:lnTo>
                  <a:lnTo>
                    <a:pt x="1039" y="7951"/>
                  </a:lnTo>
                  <a:lnTo>
                    <a:pt x="1044" y="7951"/>
                  </a:lnTo>
                  <a:lnTo>
                    <a:pt x="1048" y="7949"/>
                  </a:lnTo>
                  <a:lnTo>
                    <a:pt x="1053" y="7945"/>
                  </a:lnTo>
                  <a:lnTo>
                    <a:pt x="1056" y="7938"/>
                  </a:lnTo>
                  <a:lnTo>
                    <a:pt x="1060" y="7933"/>
                  </a:lnTo>
                  <a:lnTo>
                    <a:pt x="1062" y="7927"/>
                  </a:lnTo>
                  <a:lnTo>
                    <a:pt x="1066" y="7921"/>
                  </a:lnTo>
                  <a:lnTo>
                    <a:pt x="1072" y="7917"/>
                  </a:lnTo>
                  <a:lnTo>
                    <a:pt x="1076" y="7914"/>
                  </a:lnTo>
                  <a:lnTo>
                    <a:pt x="1084" y="7909"/>
                  </a:lnTo>
                  <a:lnTo>
                    <a:pt x="1090" y="7900"/>
                  </a:lnTo>
                  <a:lnTo>
                    <a:pt x="1107" y="7885"/>
                  </a:lnTo>
                  <a:lnTo>
                    <a:pt x="1111" y="7878"/>
                  </a:lnTo>
                  <a:lnTo>
                    <a:pt x="1115" y="7872"/>
                  </a:lnTo>
                  <a:lnTo>
                    <a:pt x="1116" y="7861"/>
                  </a:lnTo>
                  <a:lnTo>
                    <a:pt x="1115" y="7850"/>
                  </a:lnTo>
                  <a:lnTo>
                    <a:pt x="1116" y="7846"/>
                  </a:lnTo>
                  <a:lnTo>
                    <a:pt x="1114" y="7841"/>
                  </a:lnTo>
                  <a:lnTo>
                    <a:pt x="1108" y="7837"/>
                  </a:lnTo>
                  <a:lnTo>
                    <a:pt x="1107" y="7832"/>
                  </a:lnTo>
                  <a:lnTo>
                    <a:pt x="1111" y="7832"/>
                  </a:lnTo>
                  <a:lnTo>
                    <a:pt x="1116" y="7834"/>
                  </a:lnTo>
                  <a:lnTo>
                    <a:pt x="1118" y="7836"/>
                  </a:lnTo>
                  <a:lnTo>
                    <a:pt x="1121" y="7841"/>
                  </a:lnTo>
                  <a:lnTo>
                    <a:pt x="1122" y="7841"/>
                  </a:lnTo>
                  <a:lnTo>
                    <a:pt x="1123" y="7841"/>
                  </a:lnTo>
                  <a:lnTo>
                    <a:pt x="1125" y="7839"/>
                  </a:lnTo>
                  <a:lnTo>
                    <a:pt x="1126" y="7837"/>
                  </a:lnTo>
                  <a:lnTo>
                    <a:pt x="1128" y="7834"/>
                  </a:lnTo>
                  <a:lnTo>
                    <a:pt x="1139" y="7837"/>
                  </a:lnTo>
                  <a:lnTo>
                    <a:pt x="1153" y="7827"/>
                  </a:lnTo>
                  <a:lnTo>
                    <a:pt x="1170" y="7813"/>
                  </a:lnTo>
                  <a:lnTo>
                    <a:pt x="1179" y="7803"/>
                  </a:lnTo>
                  <a:lnTo>
                    <a:pt x="1182" y="7799"/>
                  </a:lnTo>
                  <a:lnTo>
                    <a:pt x="1177" y="7792"/>
                  </a:lnTo>
                  <a:lnTo>
                    <a:pt x="1170" y="7791"/>
                  </a:lnTo>
                  <a:lnTo>
                    <a:pt x="1153" y="7794"/>
                  </a:lnTo>
                  <a:lnTo>
                    <a:pt x="1144" y="7794"/>
                  </a:lnTo>
                  <a:lnTo>
                    <a:pt x="1154" y="7791"/>
                  </a:lnTo>
                  <a:lnTo>
                    <a:pt x="1178" y="7789"/>
                  </a:lnTo>
                  <a:lnTo>
                    <a:pt x="1185" y="7784"/>
                  </a:lnTo>
                  <a:lnTo>
                    <a:pt x="1185" y="7774"/>
                  </a:lnTo>
                  <a:lnTo>
                    <a:pt x="1156" y="7767"/>
                  </a:lnTo>
                  <a:lnTo>
                    <a:pt x="1160" y="7770"/>
                  </a:lnTo>
                  <a:lnTo>
                    <a:pt x="1174" y="7777"/>
                  </a:lnTo>
                  <a:lnTo>
                    <a:pt x="1167" y="7781"/>
                  </a:lnTo>
                  <a:lnTo>
                    <a:pt x="1146" y="7774"/>
                  </a:lnTo>
                  <a:lnTo>
                    <a:pt x="1144" y="7771"/>
                  </a:lnTo>
                  <a:lnTo>
                    <a:pt x="1146" y="7768"/>
                  </a:lnTo>
                  <a:lnTo>
                    <a:pt x="1149" y="7764"/>
                  </a:lnTo>
                  <a:lnTo>
                    <a:pt x="1150" y="7763"/>
                  </a:lnTo>
                  <a:lnTo>
                    <a:pt x="1195" y="7768"/>
                  </a:lnTo>
                  <a:lnTo>
                    <a:pt x="1209" y="7766"/>
                  </a:lnTo>
                  <a:lnTo>
                    <a:pt x="1217" y="7760"/>
                  </a:lnTo>
                  <a:lnTo>
                    <a:pt x="1220" y="7753"/>
                  </a:lnTo>
                  <a:lnTo>
                    <a:pt x="1226" y="7746"/>
                  </a:lnTo>
                  <a:lnTo>
                    <a:pt x="1231" y="7742"/>
                  </a:lnTo>
                  <a:lnTo>
                    <a:pt x="1235" y="7739"/>
                  </a:lnTo>
                  <a:lnTo>
                    <a:pt x="1235" y="7736"/>
                  </a:lnTo>
                  <a:lnTo>
                    <a:pt x="1230" y="7738"/>
                  </a:lnTo>
                  <a:lnTo>
                    <a:pt x="1224" y="7739"/>
                  </a:lnTo>
                  <a:lnTo>
                    <a:pt x="1230" y="7733"/>
                  </a:lnTo>
                  <a:lnTo>
                    <a:pt x="1242" y="7725"/>
                  </a:lnTo>
                  <a:lnTo>
                    <a:pt x="1247" y="7719"/>
                  </a:lnTo>
                  <a:lnTo>
                    <a:pt x="1240" y="7715"/>
                  </a:lnTo>
                  <a:lnTo>
                    <a:pt x="1234" y="7714"/>
                  </a:lnTo>
                  <a:lnTo>
                    <a:pt x="1228" y="7714"/>
                  </a:lnTo>
                  <a:lnTo>
                    <a:pt x="1221" y="7715"/>
                  </a:lnTo>
                  <a:lnTo>
                    <a:pt x="1213" y="7721"/>
                  </a:lnTo>
                  <a:lnTo>
                    <a:pt x="1210" y="7722"/>
                  </a:lnTo>
                  <a:lnTo>
                    <a:pt x="1207" y="7722"/>
                  </a:lnTo>
                  <a:lnTo>
                    <a:pt x="1203" y="7719"/>
                  </a:lnTo>
                  <a:lnTo>
                    <a:pt x="1200" y="7719"/>
                  </a:lnTo>
                  <a:lnTo>
                    <a:pt x="1206" y="7701"/>
                  </a:lnTo>
                  <a:lnTo>
                    <a:pt x="1207" y="7694"/>
                  </a:lnTo>
                  <a:lnTo>
                    <a:pt x="1212" y="7703"/>
                  </a:lnTo>
                  <a:lnTo>
                    <a:pt x="1217" y="7704"/>
                  </a:lnTo>
                  <a:lnTo>
                    <a:pt x="1230" y="7701"/>
                  </a:lnTo>
                  <a:lnTo>
                    <a:pt x="1231" y="7701"/>
                  </a:lnTo>
                  <a:lnTo>
                    <a:pt x="1233" y="7698"/>
                  </a:lnTo>
                  <a:lnTo>
                    <a:pt x="1234" y="7696"/>
                  </a:lnTo>
                  <a:lnTo>
                    <a:pt x="1234" y="7691"/>
                  </a:lnTo>
                  <a:lnTo>
                    <a:pt x="1231" y="7690"/>
                  </a:lnTo>
                  <a:lnTo>
                    <a:pt x="1228" y="7691"/>
                  </a:lnTo>
                  <a:lnTo>
                    <a:pt x="1223" y="7694"/>
                  </a:lnTo>
                  <a:lnTo>
                    <a:pt x="1227" y="7687"/>
                  </a:lnTo>
                  <a:lnTo>
                    <a:pt x="1233" y="7686"/>
                  </a:lnTo>
                  <a:lnTo>
                    <a:pt x="1241" y="7689"/>
                  </a:lnTo>
                  <a:lnTo>
                    <a:pt x="1247" y="7694"/>
                  </a:lnTo>
                  <a:lnTo>
                    <a:pt x="1248" y="7687"/>
                  </a:lnTo>
                  <a:lnTo>
                    <a:pt x="1252" y="7684"/>
                  </a:lnTo>
                  <a:lnTo>
                    <a:pt x="1262" y="7687"/>
                  </a:lnTo>
                  <a:lnTo>
                    <a:pt x="1265" y="7686"/>
                  </a:lnTo>
                  <a:lnTo>
                    <a:pt x="1262" y="7680"/>
                  </a:lnTo>
                  <a:lnTo>
                    <a:pt x="1251" y="7670"/>
                  </a:lnTo>
                  <a:lnTo>
                    <a:pt x="1279" y="7674"/>
                  </a:lnTo>
                  <a:lnTo>
                    <a:pt x="1287" y="7670"/>
                  </a:lnTo>
                  <a:lnTo>
                    <a:pt x="1285" y="7667"/>
                  </a:lnTo>
                  <a:lnTo>
                    <a:pt x="1283" y="7667"/>
                  </a:lnTo>
                  <a:lnTo>
                    <a:pt x="1283" y="7663"/>
                  </a:lnTo>
                  <a:lnTo>
                    <a:pt x="1301" y="7656"/>
                  </a:lnTo>
                  <a:lnTo>
                    <a:pt x="1308" y="7656"/>
                  </a:lnTo>
                  <a:lnTo>
                    <a:pt x="1307" y="7652"/>
                  </a:lnTo>
                  <a:lnTo>
                    <a:pt x="1306" y="7649"/>
                  </a:lnTo>
                  <a:lnTo>
                    <a:pt x="1303" y="7646"/>
                  </a:lnTo>
                  <a:lnTo>
                    <a:pt x="1300" y="7646"/>
                  </a:lnTo>
                  <a:lnTo>
                    <a:pt x="1300" y="7644"/>
                  </a:lnTo>
                  <a:lnTo>
                    <a:pt x="1307" y="7644"/>
                  </a:lnTo>
                  <a:lnTo>
                    <a:pt x="1310" y="7641"/>
                  </a:lnTo>
                  <a:lnTo>
                    <a:pt x="1313" y="7637"/>
                  </a:lnTo>
                  <a:lnTo>
                    <a:pt x="1314" y="7638"/>
                  </a:lnTo>
                  <a:lnTo>
                    <a:pt x="1315" y="7641"/>
                  </a:lnTo>
                  <a:lnTo>
                    <a:pt x="1315" y="7644"/>
                  </a:lnTo>
                  <a:lnTo>
                    <a:pt x="1317" y="7644"/>
                  </a:lnTo>
                  <a:lnTo>
                    <a:pt x="1318" y="7627"/>
                  </a:lnTo>
                  <a:lnTo>
                    <a:pt x="1310" y="7620"/>
                  </a:lnTo>
                  <a:lnTo>
                    <a:pt x="1299" y="7617"/>
                  </a:lnTo>
                  <a:lnTo>
                    <a:pt x="1294" y="7610"/>
                  </a:lnTo>
                  <a:lnTo>
                    <a:pt x="1290" y="7597"/>
                  </a:lnTo>
                  <a:lnTo>
                    <a:pt x="1275" y="7583"/>
                  </a:lnTo>
                  <a:lnTo>
                    <a:pt x="1269" y="7575"/>
                  </a:lnTo>
                  <a:lnTo>
                    <a:pt x="1286" y="7576"/>
                  </a:lnTo>
                  <a:lnTo>
                    <a:pt x="1293" y="7569"/>
                  </a:lnTo>
                  <a:lnTo>
                    <a:pt x="1296" y="7571"/>
                  </a:lnTo>
                  <a:lnTo>
                    <a:pt x="1296" y="7576"/>
                  </a:lnTo>
                  <a:lnTo>
                    <a:pt x="1293" y="7581"/>
                  </a:lnTo>
                  <a:lnTo>
                    <a:pt x="1296" y="7583"/>
                  </a:lnTo>
                  <a:lnTo>
                    <a:pt x="1297" y="7588"/>
                  </a:lnTo>
                  <a:lnTo>
                    <a:pt x="1297" y="7593"/>
                  </a:lnTo>
                  <a:lnTo>
                    <a:pt x="1297" y="7599"/>
                  </a:lnTo>
                  <a:lnTo>
                    <a:pt x="1301" y="7607"/>
                  </a:lnTo>
                  <a:lnTo>
                    <a:pt x="1303" y="7609"/>
                  </a:lnTo>
                  <a:lnTo>
                    <a:pt x="1307" y="7611"/>
                  </a:lnTo>
                  <a:lnTo>
                    <a:pt x="1307" y="7603"/>
                  </a:lnTo>
                  <a:lnTo>
                    <a:pt x="1307" y="7595"/>
                  </a:lnTo>
                  <a:lnTo>
                    <a:pt x="1308" y="7589"/>
                  </a:lnTo>
                  <a:lnTo>
                    <a:pt x="1313" y="7592"/>
                  </a:lnTo>
                  <a:lnTo>
                    <a:pt x="1313" y="7593"/>
                  </a:lnTo>
                  <a:lnTo>
                    <a:pt x="1313" y="7600"/>
                  </a:lnTo>
                  <a:lnTo>
                    <a:pt x="1313" y="7603"/>
                  </a:lnTo>
                  <a:lnTo>
                    <a:pt x="1314" y="7604"/>
                  </a:lnTo>
                  <a:lnTo>
                    <a:pt x="1315" y="7604"/>
                  </a:lnTo>
                  <a:lnTo>
                    <a:pt x="1317" y="7604"/>
                  </a:lnTo>
                  <a:lnTo>
                    <a:pt x="1324" y="7616"/>
                  </a:lnTo>
                  <a:lnTo>
                    <a:pt x="1327" y="7618"/>
                  </a:lnTo>
                  <a:lnTo>
                    <a:pt x="1328" y="7609"/>
                  </a:lnTo>
                  <a:lnTo>
                    <a:pt x="1332" y="7610"/>
                  </a:lnTo>
                  <a:lnTo>
                    <a:pt x="1342" y="7623"/>
                  </a:lnTo>
                  <a:lnTo>
                    <a:pt x="1346" y="7631"/>
                  </a:lnTo>
                  <a:lnTo>
                    <a:pt x="1349" y="7641"/>
                  </a:lnTo>
                  <a:lnTo>
                    <a:pt x="1348" y="7649"/>
                  </a:lnTo>
                  <a:lnTo>
                    <a:pt x="1341" y="7653"/>
                  </a:lnTo>
                  <a:lnTo>
                    <a:pt x="1349" y="7658"/>
                  </a:lnTo>
                  <a:lnTo>
                    <a:pt x="1378" y="7656"/>
                  </a:lnTo>
                  <a:lnTo>
                    <a:pt x="1384" y="7655"/>
                  </a:lnTo>
                  <a:lnTo>
                    <a:pt x="1392" y="7649"/>
                  </a:lnTo>
                  <a:lnTo>
                    <a:pt x="1398" y="7638"/>
                  </a:lnTo>
                  <a:lnTo>
                    <a:pt x="1394" y="7618"/>
                  </a:lnTo>
                  <a:lnTo>
                    <a:pt x="1398" y="7620"/>
                  </a:lnTo>
                  <a:lnTo>
                    <a:pt x="1402" y="7624"/>
                  </a:lnTo>
                  <a:lnTo>
                    <a:pt x="1404" y="7625"/>
                  </a:lnTo>
                  <a:lnTo>
                    <a:pt x="1409" y="7624"/>
                  </a:lnTo>
                  <a:lnTo>
                    <a:pt x="1416" y="7617"/>
                  </a:lnTo>
                  <a:lnTo>
                    <a:pt x="1419" y="7616"/>
                  </a:lnTo>
                  <a:lnTo>
                    <a:pt x="1427" y="7609"/>
                  </a:lnTo>
                  <a:lnTo>
                    <a:pt x="1432" y="7609"/>
                  </a:lnTo>
                  <a:lnTo>
                    <a:pt x="1433" y="7617"/>
                  </a:lnTo>
                  <a:lnTo>
                    <a:pt x="1430" y="7621"/>
                  </a:lnTo>
                  <a:lnTo>
                    <a:pt x="1422" y="7628"/>
                  </a:lnTo>
                  <a:lnTo>
                    <a:pt x="1419" y="7632"/>
                  </a:lnTo>
                  <a:lnTo>
                    <a:pt x="1426" y="7635"/>
                  </a:lnTo>
                  <a:lnTo>
                    <a:pt x="1434" y="7632"/>
                  </a:lnTo>
                  <a:lnTo>
                    <a:pt x="1443" y="7627"/>
                  </a:lnTo>
                  <a:lnTo>
                    <a:pt x="1448" y="7621"/>
                  </a:lnTo>
                  <a:lnTo>
                    <a:pt x="1448" y="7614"/>
                  </a:lnTo>
                  <a:lnTo>
                    <a:pt x="1447" y="7610"/>
                  </a:lnTo>
                  <a:lnTo>
                    <a:pt x="1446" y="7606"/>
                  </a:lnTo>
                  <a:lnTo>
                    <a:pt x="1444" y="7602"/>
                  </a:lnTo>
                  <a:lnTo>
                    <a:pt x="1444" y="7596"/>
                  </a:lnTo>
                  <a:lnTo>
                    <a:pt x="1447" y="7585"/>
                  </a:lnTo>
                  <a:lnTo>
                    <a:pt x="1447" y="7578"/>
                  </a:lnTo>
                  <a:lnTo>
                    <a:pt x="1448" y="7578"/>
                  </a:lnTo>
                  <a:lnTo>
                    <a:pt x="1457" y="7610"/>
                  </a:lnTo>
                  <a:lnTo>
                    <a:pt x="1457" y="7616"/>
                  </a:lnTo>
                  <a:lnTo>
                    <a:pt x="1458" y="7611"/>
                  </a:lnTo>
                  <a:lnTo>
                    <a:pt x="1458" y="7588"/>
                  </a:lnTo>
                  <a:lnTo>
                    <a:pt x="1460" y="7578"/>
                  </a:lnTo>
                  <a:lnTo>
                    <a:pt x="1462" y="7585"/>
                  </a:lnTo>
                  <a:lnTo>
                    <a:pt x="1464" y="7593"/>
                  </a:lnTo>
                  <a:lnTo>
                    <a:pt x="1465" y="7600"/>
                  </a:lnTo>
                  <a:lnTo>
                    <a:pt x="1468" y="7604"/>
                  </a:lnTo>
                  <a:lnTo>
                    <a:pt x="1465" y="7593"/>
                  </a:lnTo>
                  <a:lnTo>
                    <a:pt x="1464" y="7578"/>
                  </a:lnTo>
                  <a:lnTo>
                    <a:pt x="1464" y="7568"/>
                  </a:lnTo>
                  <a:lnTo>
                    <a:pt x="1471" y="7571"/>
                  </a:lnTo>
                  <a:lnTo>
                    <a:pt x="1469" y="7565"/>
                  </a:lnTo>
                  <a:lnTo>
                    <a:pt x="1469" y="7555"/>
                  </a:lnTo>
                  <a:lnTo>
                    <a:pt x="1471" y="7544"/>
                  </a:lnTo>
                  <a:lnTo>
                    <a:pt x="1474" y="7533"/>
                  </a:lnTo>
                  <a:lnTo>
                    <a:pt x="1475" y="7529"/>
                  </a:lnTo>
                  <a:lnTo>
                    <a:pt x="1475" y="7527"/>
                  </a:lnTo>
                  <a:lnTo>
                    <a:pt x="1482" y="7524"/>
                  </a:lnTo>
                  <a:lnTo>
                    <a:pt x="1483" y="7522"/>
                  </a:lnTo>
                  <a:lnTo>
                    <a:pt x="1482" y="7515"/>
                  </a:lnTo>
                  <a:lnTo>
                    <a:pt x="1482" y="7512"/>
                  </a:lnTo>
                  <a:lnTo>
                    <a:pt x="1482" y="7501"/>
                  </a:lnTo>
                  <a:lnTo>
                    <a:pt x="1482" y="7498"/>
                  </a:lnTo>
                  <a:lnTo>
                    <a:pt x="1485" y="7496"/>
                  </a:lnTo>
                  <a:lnTo>
                    <a:pt x="1496" y="7501"/>
                  </a:lnTo>
                  <a:lnTo>
                    <a:pt x="1506" y="7509"/>
                  </a:lnTo>
                  <a:lnTo>
                    <a:pt x="1510" y="7510"/>
                  </a:lnTo>
                  <a:lnTo>
                    <a:pt x="1513" y="7499"/>
                  </a:lnTo>
                  <a:lnTo>
                    <a:pt x="1516" y="7492"/>
                  </a:lnTo>
                  <a:lnTo>
                    <a:pt x="1520" y="7487"/>
                  </a:lnTo>
                  <a:lnTo>
                    <a:pt x="1523" y="7482"/>
                  </a:lnTo>
                  <a:lnTo>
                    <a:pt x="1518" y="7474"/>
                  </a:lnTo>
                  <a:lnTo>
                    <a:pt x="1509" y="7466"/>
                  </a:lnTo>
                  <a:lnTo>
                    <a:pt x="1504" y="7459"/>
                  </a:lnTo>
                  <a:lnTo>
                    <a:pt x="1504" y="7450"/>
                  </a:lnTo>
                  <a:lnTo>
                    <a:pt x="1511" y="7436"/>
                  </a:lnTo>
                  <a:lnTo>
                    <a:pt x="1513" y="7426"/>
                  </a:lnTo>
                  <a:lnTo>
                    <a:pt x="1513" y="7418"/>
                  </a:lnTo>
                  <a:lnTo>
                    <a:pt x="1507" y="7412"/>
                  </a:lnTo>
                  <a:lnTo>
                    <a:pt x="1485" y="7405"/>
                  </a:lnTo>
                  <a:lnTo>
                    <a:pt x="1475" y="7384"/>
                  </a:lnTo>
                  <a:lnTo>
                    <a:pt x="1469" y="7380"/>
                  </a:lnTo>
                  <a:lnTo>
                    <a:pt x="1464" y="7376"/>
                  </a:lnTo>
                  <a:lnTo>
                    <a:pt x="1458" y="7369"/>
                  </a:lnTo>
                  <a:lnTo>
                    <a:pt x="1453" y="7360"/>
                  </a:lnTo>
                  <a:lnTo>
                    <a:pt x="1450" y="7351"/>
                  </a:lnTo>
                  <a:lnTo>
                    <a:pt x="1458" y="7352"/>
                  </a:lnTo>
                  <a:lnTo>
                    <a:pt x="1475" y="7365"/>
                  </a:lnTo>
                  <a:lnTo>
                    <a:pt x="1483" y="7369"/>
                  </a:lnTo>
                  <a:lnTo>
                    <a:pt x="1488" y="7363"/>
                  </a:lnTo>
                  <a:lnTo>
                    <a:pt x="1490" y="7352"/>
                  </a:lnTo>
                  <a:lnTo>
                    <a:pt x="1490" y="7338"/>
                  </a:lnTo>
                  <a:lnTo>
                    <a:pt x="1492" y="7325"/>
                  </a:lnTo>
                  <a:lnTo>
                    <a:pt x="1490" y="7311"/>
                  </a:lnTo>
                  <a:lnTo>
                    <a:pt x="1488" y="7300"/>
                  </a:lnTo>
                  <a:lnTo>
                    <a:pt x="1482" y="7293"/>
                  </a:lnTo>
                  <a:lnTo>
                    <a:pt x="1465" y="7283"/>
                  </a:lnTo>
                  <a:lnTo>
                    <a:pt x="1462" y="7282"/>
                  </a:lnTo>
                  <a:lnTo>
                    <a:pt x="1458" y="7280"/>
                  </a:lnTo>
                  <a:lnTo>
                    <a:pt x="1455" y="7279"/>
                  </a:lnTo>
                  <a:lnTo>
                    <a:pt x="1451" y="7269"/>
                  </a:lnTo>
                  <a:lnTo>
                    <a:pt x="1447" y="7268"/>
                  </a:lnTo>
                  <a:lnTo>
                    <a:pt x="1451" y="7259"/>
                  </a:lnTo>
                  <a:lnTo>
                    <a:pt x="1458" y="7259"/>
                  </a:lnTo>
                  <a:lnTo>
                    <a:pt x="1465" y="7264"/>
                  </a:lnTo>
                  <a:lnTo>
                    <a:pt x="1475" y="7273"/>
                  </a:lnTo>
                  <a:lnTo>
                    <a:pt x="1479" y="7273"/>
                  </a:lnTo>
                  <a:lnTo>
                    <a:pt x="1481" y="7273"/>
                  </a:lnTo>
                  <a:lnTo>
                    <a:pt x="1481" y="7273"/>
                  </a:lnTo>
                  <a:lnTo>
                    <a:pt x="1482" y="7273"/>
                  </a:lnTo>
                  <a:lnTo>
                    <a:pt x="1485" y="7276"/>
                  </a:lnTo>
                  <a:lnTo>
                    <a:pt x="1486" y="7278"/>
                  </a:lnTo>
                  <a:lnTo>
                    <a:pt x="1492" y="7286"/>
                  </a:lnTo>
                  <a:lnTo>
                    <a:pt x="1493" y="7289"/>
                  </a:lnTo>
                  <a:lnTo>
                    <a:pt x="1495" y="7294"/>
                  </a:lnTo>
                  <a:lnTo>
                    <a:pt x="1496" y="7299"/>
                  </a:lnTo>
                  <a:lnTo>
                    <a:pt x="1496" y="7309"/>
                  </a:lnTo>
                  <a:lnTo>
                    <a:pt x="1500" y="7327"/>
                  </a:lnTo>
                  <a:lnTo>
                    <a:pt x="1500" y="7332"/>
                  </a:lnTo>
                  <a:lnTo>
                    <a:pt x="1499" y="7355"/>
                  </a:lnTo>
                  <a:lnTo>
                    <a:pt x="1499" y="7365"/>
                  </a:lnTo>
                  <a:lnTo>
                    <a:pt x="1502" y="7373"/>
                  </a:lnTo>
                  <a:lnTo>
                    <a:pt x="1514" y="7374"/>
                  </a:lnTo>
                  <a:lnTo>
                    <a:pt x="1530" y="7363"/>
                  </a:lnTo>
                  <a:lnTo>
                    <a:pt x="1542" y="7346"/>
                  </a:lnTo>
                  <a:lnTo>
                    <a:pt x="1548" y="7327"/>
                  </a:lnTo>
                  <a:lnTo>
                    <a:pt x="1547" y="7318"/>
                  </a:lnTo>
                  <a:lnTo>
                    <a:pt x="1544" y="7309"/>
                  </a:lnTo>
                  <a:lnTo>
                    <a:pt x="1540" y="7299"/>
                  </a:lnTo>
                  <a:lnTo>
                    <a:pt x="1535" y="7294"/>
                  </a:lnTo>
                  <a:lnTo>
                    <a:pt x="1528" y="7292"/>
                  </a:lnTo>
                  <a:lnTo>
                    <a:pt x="1523" y="7285"/>
                  </a:lnTo>
                  <a:lnTo>
                    <a:pt x="1518" y="7275"/>
                  </a:lnTo>
                  <a:lnTo>
                    <a:pt x="1516" y="7264"/>
                  </a:lnTo>
                  <a:lnTo>
                    <a:pt x="1514" y="7250"/>
                  </a:lnTo>
                  <a:lnTo>
                    <a:pt x="1514" y="7234"/>
                  </a:lnTo>
                  <a:lnTo>
                    <a:pt x="1516" y="7226"/>
                  </a:lnTo>
                  <a:lnTo>
                    <a:pt x="1516" y="7220"/>
                  </a:lnTo>
                  <a:lnTo>
                    <a:pt x="1518" y="7210"/>
                  </a:lnTo>
                  <a:lnTo>
                    <a:pt x="1511" y="7206"/>
                  </a:lnTo>
                  <a:lnTo>
                    <a:pt x="1511" y="7202"/>
                  </a:lnTo>
                  <a:lnTo>
                    <a:pt x="1521" y="7191"/>
                  </a:lnTo>
                  <a:lnTo>
                    <a:pt x="1525" y="7185"/>
                  </a:lnTo>
                  <a:lnTo>
                    <a:pt x="1532" y="7185"/>
                  </a:lnTo>
                  <a:lnTo>
                    <a:pt x="1542" y="7185"/>
                  </a:lnTo>
                  <a:lnTo>
                    <a:pt x="1545" y="7184"/>
                  </a:lnTo>
                  <a:lnTo>
                    <a:pt x="1548" y="7179"/>
                  </a:lnTo>
                  <a:lnTo>
                    <a:pt x="1549" y="7178"/>
                  </a:lnTo>
                  <a:lnTo>
                    <a:pt x="1562" y="7182"/>
                  </a:lnTo>
                  <a:lnTo>
                    <a:pt x="1563" y="7179"/>
                  </a:lnTo>
                  <a:lnTo>
                    <a:pt x="1565" y="7174"/>
                  </a:lnTo>
                  <a:lnTo>
                    <a:pt x="1568" y="7170"/>
                  </a:lnTo>
                  <a:lnTo>
                    <a:pt x="1573" y="7175"/>
                  </a:lnTo>
                  <a:lnTo>
                    <a:pt x="1580" y="7179"/>
                  </a:lnTo>
                  <a:lnTo>
                    <a:pt x="1584" y="7182"/>
                  </a:lnTo>
                  <a:lnTo>
                    <a:pt x="1582" y="7185"/>
                  </a:lnTo>
                  <a:lnTo>
                    <a:pt x="1586" y="7202"/>
                  </a:lnTo>
                  <a:lnTo>
                    <a:pt x="1583" y="7220"/>
                  </a:lnTo>
                  <a:lnTo>
                    <a:pt x="1577" y="7240"/>
                  </a:lnTo>
                  <a:lnTo>
                    <a:pt x="1575" y="7259"/>
                  </a:lnTo>
                  <a:lnTo>
                    <a:pt x="1570" y="7240"/>
                  </a:lnTo>
                  <a:lnTo>
                    <a:pt x="1565" y="7215"/>
                  </a:lnTo>
                  <a:lnTo>
                    <a:pt x="1559" y="7199"/>
                  </a:lnTo>
                  <a:lnTo>
                    <a:pt x="1548" y="7210"/>
                  </a:lnTo>
                  <a:lnTo>
                    <a:pt x="1545" y="7220"/>
                  </a:lnTo>
                  <a:lnTo>
                    <a:pt x="1538" y="7245"/>
                  </a:lnTo>
                  <a:lnTo>
                    <a:pt x="1535" y="7255"/>
                  </a:lnTo>
                  <a:lnTo>
                    <a:pt x="1534" y="7266"/>
                  </a:lnTo>
                  <a:lnTo>
                    <a:pt x="1538" y="7279"/>
                  </a:lnTo>
                  <a:lnTo>
                    <a:pt x="1544" y="7287"/>
                  </a:lnTo>
                  <a:lnTo>
                    <a:pt x="1548" y="7280"/>
                  </a:lnTo>
                  <a:lnTo>
                    <a:pt x="1549" y="7299"/>
                  </a:lnTo>
                  <a:lnTo>
                    <a:pt x="1551" y="7311"/>
                  </a:lnTo>
                  <a:lnTo>
                    <a:pt x="1555" y="7323"/>
                  </a:lnTo>
                  <a:lnTo>
                    <a:pt x="1559" y="7334"/>
                  </a:lnTo>
                  <a:lnTo>
                    <a:pt x="1556" y="7345"/>
                  </a:lnTo>
                  <a:lnTo>
                    <a:pt x="1556" y="7356"/>
                  </a:lnTo>
                  <a:lnTo>
                    <a:pt x="1558" y="7369"/>
                  </a:lnTo>
                  <a:lnTo>
                    <a:pt x="1561" y="7380"/>
                  </a:lnTo>
                  <a:lnTo>
                    <a:pt x="1563" y="7384"/>
                  </a:lnTo>
                  <a:lnTo>
                    <a:pt x="1566" y="7387"/>
                  </a:lnTo>
                  <a:lnTo>
                    <a:pt x="1568" y="7391"/>
                  </a:lnTo>
                  <a:lnTo>
                    <a:pt x="1568" y="7401"/>
                  </a:lnTo>
                  <a:lnTo>
                    <a:pt x="1566" y="7407"/>
                  </a:lnTo>
                  <a:lnTo>
                    <a:pt x="1563" y="7412"/>
                  </a:lnTo>
                  <a:lnTo>
                    <a:pt x="1561" y="7414"/>
                  </a:lnTo>
                  <a:lnTo>
                    <a:pt x="1558" y="7411"/>
                  </a:lnTo>
                  <a:lnTo>
                    <a:pt x="1561" y="7395"/>
                  </a:lnTo>
                  <a:lnTo>
                    <a:pt x="1561" y="7387"/>
                  </a:lnTo>
                  <a:lnTo>
                    <a:pt x="1559" y="7383"/>
                  </a:lnTo>
                  <a:lnTo>
                    <a:pt x="1556" y="7386"/>
                  </a:lnTo>
                  <a:lnTo>
                    <a:pt x="1552" y="7393"/>
                  </a:lnTo>
                  <a:lnTo>
                    <a:pt x="1545" y="7407"/>
                  </a:lnTo>
                  <a:lnTo>
                    <a:pt x="1542" y="7416"/>
                  </a:lnTo>
                  <a:lnTo>
                    <a:pt x="1544" y="7421"/>
                  </a:lnTo>
                  <a:lnTo>
                    <a:pt x="1554" y="7425"/>
                  </a:lnTo>
                  <a:lnTo>
                    <a:pt x="1558" y="7429"/>
                  </a:lnTo>
                  <a:lnTo>
                    <a:pt x="1561" y="7433"/>
                  </a:lnTo>
                  <a:lnTo>
                    <a:pt x="1559" y="7438"/>
                  </a:lnTo>
                  <a:lnTo>
                    <a:pt x="1555" y="7446"/>
                  </a:lnTo>
                  <a:lnTo>
                    <a:pt x="1561" y="7453"/>
                  </a:lnTo>
                  <a:lnTo>
                    <a:pt x="1562" y="7466"/>
                  </a:lnTo>
                  <a:lnTo>
                    <a:pt x="1563" y="7475"/>
                  </a:lnTo>
                  <a:lnTo>
                    <a:pt x="1570" y="7480"/>
                  </a:lnTo>
                  <a:lnTo>
                    <a:pt x="1573" y="7478"/>
                  </a:lnTo>
                  <a:lnTo>
                    <a:pt x="1577" y="7468"/>
                  </a:lnTo>
                  <a:lnTo>
                    <a:pt x="1579" y="7467"/>
                  </a:lnTo>
                  <a:lnTo>
                    <a:pt x="1582" y="7468"/>
                  </a:lnTo>
                  <a:lnTo>
                    <a:pt x="1584" y="7473"/>
                  </a:lnTo>
                  <a:lnTo>
                    <a:pt x="1587" y="7475"/>
                  </a:lnTo>
                  <a:lnTo>
                    <a:pt x="1591" y="7477"/>
                  </a:lnTo>
                  <a:lnTo>
                    <a:pt x="1586" y="7487"/>
                  </a:lnTo>
                  <a:lnTo>
                    <a:pt x="1582" y="7499"/>
                  </a:lnTo>
                  <a:lnTo>
                    <a:pt x="1579" y="7513"/>
                  </a:lnTo>
                  <a:lnTo>
                    <a:pt x="1580" y="7526"/>
                  </a:lnTo>
                  <a:lnTo>
                    <a:pt x="1583" y="7522"/>
                  </a:lnTo>
                  <a:lnTo>
                    <a:pt x="1586" y="7512"/>
                  </a:lnTo>
                  <a:lnTo>
                    <a:pt x="1590" y="7508"/>
                  </a:lnTo>
                  <a:lnTo>
                    <a:pt x="1587" y="7517"/>
                  </a:lnTo>
                  <a:lnTo>
                    <a:pt x="1593" y="7531"/>
                  </a:lnTo>
                  <a:lnTo>
                    <a:pt x="1591" y="7540"/>
                  </a:lnTo>
                  <a:lnTo>
                    <a:pt x="1597" y="7540"/>
                  </a:lnTo>
                  <a:lnTo>
                    <a:pt x="1603" y="7552"/>
                  </a:lnTo>
                  <a:lnTo>
                    <a:pt x="1607" y="7554"/>
                  </a:lnTo>
                  <a:lnTo>
                    <a:pt x="1608" y="7551"/>
                  </a:lnTo>
                  <a:lnTo>
                    <a:pt x="1608" y="7547"/>
                  </a:lnTo>
                  <a:lnTo>
                    <a:pt x="1610" y="7544"/>
                  </a:lnTo>
                  <a:lnTo>
                    <a:pt x="1612" y="7543"/>
                  </a:lnTo>
                  <a:lnTo>
                    <a:pt x="1615" y="7543"/>
                  </a:lnTo>
                  <a:lnTo>
                    <a:pt x="1618" y="7540"/>
                  </a:lnTo>
                  <a:lnTo>
                    <a:pt x="1622" y="7536"/>
                  </a:lnTo>
                  <a:lnTo>
                    <a:pt x="1622" y="7544"/>
                  </a:lnTo>
                  <a:lnTo>
                    <a:pt x="1622" y="7552"/>
                  </a:lnTo>
                  <a:lnTo>
                    <a:pt x="1624" y="7560"/>
                  </a:lnTo>
                  <a:lnTo>
                    <a:pt x="1626" y="7564"/>
                  </a:lnTo>
                  <a:lnTo>
                    <a:pt x="1631" y="7564"/>
                  </a:lnTo>
                  <a:lnTo>
                    <a:pt x="1633" y="7560"/>
                  </a:lnTo>
                  <a:lnTo>
                    <a:pt x="1633" y="7552"/>
                  </a:lnTo>
                  <a:lnTo>
                    <a:pt x="1632" y="7543"/>
                  </a:lnTo>
                  <a:lnTo>
                    <a:pt x="1635" y="7543"/>
                  </a:lnTo>
                  <a:lnTo>
                    <a:pt x="1646" y="7547"/>
                  </a:lnTo>
                  <a:lnTo>
                    <a:pt x="1647" y="7548"/>
                  </a:lnTo>
                  <a:lnTo>
                    <a:pt x="1650" y="7555"/>
                  </a:lnTo>
                  <a:lnTo>
                    <a:pt x="1654" y="7558"/>
                  </a:lnTo>
                  <a:lnTo>
                    <a:pt x="1659" y="7562"/>
                  </a:lnTo>
                  <a:lnTo>
                    <a:pt x="1657" y="7571"/>
                  </a:lnTo>
                  <a:lnTo>
                    <a:pt x="1671" y="7571"/>
                  </a:lnTo>
                  <a:lnTo>
                    <a:pt x="1674" y="7568"/>
                  </a:lnTo>
                  <a:lnTo>
                    <a:pt x="1674" y="7561"/>
                  </a:lnTo>
                  <a:lnTo>
                    <a:pt x="1671" y="7547"/>
                  </a:lnTo>
                  <a:lnTo>
                    <a:pt x="1675" y="7560"/>
                  </a:lnTo>
                  <a:lnTo>
                    <a:pt x="1680" y="7564"/>
                  </a:lnTo>
                  <a:lnTo>
                    <a:pt x="1684" y="7564"/>
                  </a:lnTo>
                  <a:lnTo>
                    <a:pt x="1687" y="7560"/>
                  </a:lnTo>
                  <a:lnTo>
                    <a:pt x="1688" y="7552"/>
                  </a:lnTo>
                  <a:lnTo>
                    <a:pt x="1687" y="7547"/>
                  </a:lnTo>
                  <a:lnTo>
                    <a:pt x="1684" y="7543"/>
                  </a:lnTo>
                  <a:lnTo>
                    <a:pt x="1691" y="7538"/>
                  </a:lnTo>
                  <a:lnTo>
                    <a:pt x="1694" y="7536"/>
                  </a:lnTo>
                  <a:lnTo>
                    <a:pt x="1695" y="7540"/>
                  </a:lnTo>
                  <a:lnTo>
                    <a:pt x="1695" y="7543"/>
                  </a:lnTo>
                  <a:lnTo>
                    <a:pt x="1694" y="7544"/>
                  </a:lnTo>
                  <a:lnTo>
                    <a:pt x="1694" y="7548"/>
                  </a:lnTo>
                  <a:lnTo>
                    <a:pt x="1695" y="7552"/>
                  </a:lnTo>
                  <a:lnTo>
                    <a:pt x="1695" y="7554"/>
                  </a:lnTo>
                  <a:lnTo>
                    <a:pt x="1698" y="7557"/>
                  </a:lnTo>
                  <a:lnTo>
                    <a:pt x="1698" y="7555"/>
                  </a:lnTo>
                  <a:lnTo>
                    <a:pt x="1701" y="7558"/>
                  </a:lnTo>
                  <a:lnTo>
                    <a:pt x="1702" y="7562"/>
                  </a:lnTo>
                  <a:lnTo>
                    <a:pt x="1701" y="7564"/>
                  </a:lnTo>
                  <a:lnTo>
                    <a:pt x="1695" y="7564"/>
                  </a:lnTo>
                  <a:lnTo>
                    <a:pt x="1694" y="7564"/>
                  </a:lnTo>
                  <a:lnTo>
                    <a:pt x="1692" y="7567"/>
                  </a:lnTo>
                  <a:lnTo>
                    <a:pt x="1695" y="7576"/>
                  </a:lnTo>
                  <a:lnTo>
                    <a:pt x="1705" y="7579"/>
                  </a:lnTo>
                  <a:lnTo>
                    <a:pt x="1730" y="7578"/>
                  </a:lnTo>
                  <a:lnTo>
                    <a:pt x="1737" y="7579"/>
                  </a:lnTo>
                  <a:lnTo>
                    <a:pt x="1744" y="7585"/>
                  </a:lnTo>
                  <a:lnTo>
                    <a:pt x="1750" y="7595"/>
                  </a:lnTo>
                  <a:lnTo>
                    <a:pt x="1750" y="7600"/>
                  </a:lnTo>
                  <a:lnTo>
                    <a:pt x="1751" y="7611"/>
                  </a:lnTo>
                  <a:lnTo>
                    <a:pt x="1752" y="7616"/>
                  </a:lnTo>
                  <a:lnTo>
                    <a:pt x="1762" y="7637"/>
                  </a:lnTo>
                  <a:lnTo>
                    <a:pt x="1761" y="7639"/>
                  </a:lnTo>
                  <a:lnTo>
                    <a:pt x="1762" y="7639"/>
                  </a:lnTo>
                  <a:lnTo>
                    <a:pt x="1762" y="7639"/>
                  </a:lnTo>
                  <a:lnTo>
                    <a:pt x="1765" y="7655"/>
                  </a:lnTo>
                  <a:lnTo>
                    <a:pt x="1765" y="7687"/>
                  </a:lnTo>
                  <a:lnTo>
                    <a:pt x="1773" y="7691"/>
                  </a:lnTo>
                  <a:lnTo>
                    <a:pt x="1790" y="7693"/>
                  </a:lnTo>
                  <a:lnTo>
                    <a:pt x="1807" y="7689"/>
                  </a:lnTo>
                  <a:lnTo>
                    <a:pt x="1820" y="7676"/>
                  </a:lnTo>
                  <a:lnTo>
                    <a:pt x="1828" y="7648"/>
                  </a:lnTo>
                  <a:lnTo>
                    <a:pt x="1830" y="7635"/>
                  </a:lnTo>
                  <a:lnTo>
                    <a:pt x="1832" y="7624"/>
                  </a:lnTo>
                  <a:lnTo>
                    <a:pt x="1838" y="7602"/>
                  </a:lnTo>
                  <a:lnTo>
                    <a:pt x="1841" y="7589"/>
                  </a:lnTo>
                  <a:lnTo>
                    <a:pt x="1842" y="7565"/>
                  </a:lnTo>
                  <a:lnTo>
                    <a:pt x="1849" y="7533"/>
                  </a:lnTo>
                  <a:lnTo>
                    <a:pt x="1852" y="7524"/>
                  </a:lnTo>
                  <a:lnTo>
                    <a:pt x="1856" y="7517"/>
                  </a:lnTo>
                  <a:lnTo>
                    <a:pt x="1859" y="7509"/>
                  </a:lnTo>
                  <a:lnTo>
                    <a:pt x="1859" y="7509"/>
                  </a:lnTo>
                  <a:lnTo>
                    <a:pt x="1859" y="7498"/>
                  </a:lnTo>
                  <a:lnTo>
                    <a:pt x="1858" y="7487"/>
                  </a:lnTo>
                  <a:lnTo>
                    <a:pt x="1852" y="7453"/>
                  </a:lnTo>
                  <a:lnTo>
                    <a:pt x="1824" y="7352"/>
                  </a:lnTo>
                  <a:lnTo>
                    <a:pt x="1823" y="7341"/>
                  </a:lnTo>
                  <a:lnTo>
                    <a:pt x="1823" y="7327"/>
                  </a:lnTo>
                  <a:lnTo>
                    <a:pt x="1828" y="7320"/>
                  </a:lnTo>
                  <a:lnTo>
                    <a:pt x="1863" y="7300"/>
                  </a:lnTo>
                  <a:lnTo>
                    <a:pt x="1869" y="7293"/>
                  </a:lnTo>
                  <a:lnTo>
                    <a:pt x="1880" y="7276"/>
                  </a:lnTo>
                  <a:lnTo>
                    <a:pt x="1881" y="7272"/>
                  </a:lnTo>
                  <a:lnTo>
                    <a:pt x="1881" y="7262"/>
                  </a:lnTo>
                  <a:lnTo>
                    <a:pt x="1883" y="7244"/>
                  </a:lnTo>
                  <a:lnTo>
                    <a:pt x="1881" y="7236"/>
                  </a:lnTo>
                  <a:lnTo>
                    <a:pt x="1879" y="7227"/>
                  </a:lnTo>
                  <a:lnTo>
                    <a:pt x="1877" y="7226"/>
                  </a:lnTo>
                  <a:lnTo>
                    <a:pt x="1870" y="7216"/>
                  </a:lnTo>
                  <a:lnTo>
                    <a:pt x="1867" y="7208"/>
                  </a:lnTo>
                  <a:lnTo>
                    <a:pt x="1869" y="7191"/>
                  </a:lnTo>
                  <a:lnTo>
                    <a:pt x="1874" y="7184"/>
                  </a:lnTo>
                  <a:lnTo>
                    <a:pt x="1879" y="7179"/>
                  </a:lnTo>
                  <a:lnTo>
                    <a:pt x="1893" y="7175"/>
                  </a:lnTo>
                  <a:lnTo>
                    <a:pt x="1935" y="7179"/>
                  </a:lnTo>
                  <a:lnTo>
                    <a:pt x="1944" y="7177"/>
                  </a:lnTo>
                  <a:lnTo>
                    <a:pt x="1982" y="7146"/>
                  </a:lnTo>
                  <a:lnTo>
                    <a:pt x="2023" y="7098"/>
                  </a:lnTo>
                  <a:lnTo>
                    <a:pt x="2033" y="7083"/>
                  </a:lnTo>
                  <a:lnTo>
                    <a:pt x="2040" y="7063"/>
                  </a:lnTo>
                  <a:lnTo>
                    <a:pt x="2044" y="7041"/>
                  </a:lnTo>
                  <a:lnTo>
                    <a:pt x="2042" y="7022"/>
                  </a:lnTo>
                  <a:lnTo>
                    <a:pt x="2035" y="6989"/>
                  </a:lnTo>
                  <a:lnTo>
                    <a:pt x="2034" y="6971"/>
                  </a:lnTo>
                  <a:lnTo>
                    <a:pt x="2035" y="6962"/>
                  </a:lnTo>
                  <a:lnTo>
                    <a:pt x="2038" y="6955"/>
                  </a:lnTo>
                  <a:lnTo>
                    <a:pt x="2052" y="6937"/>
                  </a:lnTo>
                  <a:lnTo>
                    <a:pt x="2058" y="6928"/>
                  </a:lnTo>
                  <a:lnTo>
                    <a:pt x="2061" y="6919"/>
                  </a:lnTo>
                  <a:lnTo>
                    <a:pt x="2065" y="6906"/>
                  </a:lnTo>
                  <a:lnTo>
                    <a:pt x="2066" y="6886"/>
                  </a:lnTo>
                  <a:lnTo>
                    <a:pt x="2065" y="6871"/>
                  </a:lnTo>
                  <a:lnTo>
                    <a:pt x="2062" y="6856"/>
                  </a:lnTo>
                  <a:lnTo>
                    <a:pt x="2033" y="6780"/>
                  </a:lnTo>
                  <a:lnTo>
                    <a:pt x="2005" y="6729"/>
                  </a:lnTo>
                  <a:lnTo>
                    <a:pt x="1998" y="6708"/>
                  </a:lnTo>
                  <a:lnTo>
                    <a:pt x="1995" y="6690"/>
                  </a:lnTo>
                  <a:lnTo>
                    <a:pt x="1989" y="6651"/>
                  </a:lnTo>
                  <a:lnTo>
                    <a:pt x="1984" y="6633"/>
                  </a:lnTo>
                  <a:lnTo>
                    <a:pt x="1974" y="6609"/>
                  </a:lnTo>
                  <a:lnTo>
                    <a:pt x="1972" y="6598"/>
                  </a:lnTo>
                  <a:lnTo>
                    <a:pt x="1981" y="6591"/>
                  </a:lnTo>
                  <a:lnTo>
                    <a:pt x="2040" y="6572"/>
                  </a:lnTo>
                  <a:lnTo>
                    <a:pt x="2055" y="6571"/>
                  </a:lnTo>
                  <a:lnTo>
                    <a:pt x="2084" y="6577"/>
                  </a:lnTo>
                  <a:lnTo>
                    <a:pt x="2090" y="6574"/>
                  </a:lnTo>
                  <a:lnTo>
                    <a:pt x="2091" y="6568"/>
                  </a:lnTo>
                  <a:lnTo>
                    <a:pt x="2093" y="6565"/>
                  </a:lnTo>
                  <a:lnTo>
                    <a:pt x="2097" y="6529"/>
                  </a:lnTo>
                  <a:lnTo>
                    <a:pt x="2098" y="6522"/>
                  </a:lnTo>
                  <a:lnTo>
                    <a:pt x="2101" y="6518"/>
                  </a:lnTo>
                  <a:lnTo>
                    <a:pt x="2120" y="6488"/>
                  </a:lnTo>
                  <a:lnTo>
                    <a:pt x="2125" y="6477"/>
                  </a:lnTo>
                  <a:lnTo>
                    <a:pt x="2129" y="6462"/>
                  </a:lnTo>
                  <a:lnTo>
                    <a:pt x="2138" y="6411"/>
                  </a:lnTo>
                  <a:lnTo>
                    <a:pt x="2138" y="6404"/>
                  </a:lnTo>
                  <a:lnTo>
                    <a:pt x="2135" y="6398"/>
                  </a:lnTo>
                  <a:lnTo>
                    <a:pt x="2066" y="6303"/>
                  </a:lnTo>
                  <a:lnTo>
                    <a:pt x="2059" y="6296"/>
                  </a:lnTo>
                  <a:lnTo>
                    <a:pt x="2051" y="6293"/>
                  </a:lnTo>
                  <a:lnTo>
                    <a:pt x="2033" y="6292"/>
                  </a:lnTo>
                  <a:lnTo>
                    <a:pt x="2023" y="6289"/>
                  </a:lnTo>
                  <a:lnTo>
                    <a:pt x="2016" y="6285"/>
                  </a:lnTo>
                  <a:lnTo>
                    <a:pt x="1995" y="6257"/>
                  </a:lnTo>
                  <a:lnTo>
                    <a:pt x="1984" y="6247"/>
                  </a:lnTo>
                  <a:lnTo>
                    <a:pt x="1953" y="6213"/>
                  </a:lnTo>
                  <a:lnTo>
                    <a:pt x="1950" y="6206"/>
                  </a:lnTo>
                  <a:lnTo>
                    <a:pt x="1970" y="6066"/>
                  </a:lnTo>
                  <a:lnTo>
                    <a:pt x="1989" y="5926"/>
                  </a:lnTo>
                  <a:lnTo>
                    <a:pt x="1989" y="5905"/>
                  </a:lnTo>
                  <a:lnTo>
                    <a:pt x="1989" y="5896"/>
                  </a:lnTo>
                  <a:lnTo>
                    <a:pt x="1982" y="5870"/>
                  </a:lnTo>
                  <a:lnTo>
                    <a:pt x="1979" y="5864"/>
                  </a:lnTo>
                  <a:lnTo>
                    <a:pt x="1930" y="5728"/>
                  </a:lnTo>
                  <a:lnTo>
                    <a:pt x="1930" y="5717"/>
                  </a:lnTo>
                  <a:lnTo>
                    <a:pt x="1935" y="5702"/>
                  </a:lnTo>
                  <a:lnTo>
                    <a:pt x="1943" y="5673"/>
                  </a:lnTo>
                  <a:lnTo>
                    <a:pt x="1947" y="5658"/>
                  </a:lnTo>
                  <a:lnTo>
                    <a:pt x="1949" y="5645"/>
                  </a:lnTo>
                  <a:lnTo>
                    <a:pt x="1933" y="5558"/>
                  </a:lnTo>
                  <a:lnTo>
                    <a:pt x="1932" y="5547"/>
                  </a:lnTo>
                  <a:lnTo>
                    <a:pt x="1935" y="5537"/>
                  </a:lnTo>
                  <a:lnTo>
                    <a:pt x="1965" y="5493"/>
                  </a:lnTo>
                  <a:lnTo>
                    <a:pt x="1923" y="5376"/>
                  </a:lnTo>
                  <a:lnTo>
                    <a:pt x="1905" y="5329"/>
                  </a:lnTo>
                  <a:lnTo>
                    <a:pt x="1961" y="5233"/>
                  </a:lnTo>
                  <a:lnTo>
                    <a:pt x="1964" y="5221"/>
                  </a:lnTo>
                  <a:lnTo>
                    <a:pt x="1964" y="5208"/>
                  </a:lnTo>
                  <a:lnTo>
                    <a:pt x="1951" y="5149"/>
                  </a:lnTo>
                  <a:lnTo>
                    <a:pt x="1984" y="5115"/>
                  </a:lnTo>
                  <a:lnTo>
                    <a:pt x="2033" y="5026"/>
                  </a:lnTo>
                  <a:lnTo>
                    <a:pt x="2084" y="4939"/>
                  </a:lnTo>
                  <a:lnTo>
                    <a:pt x="2103" y="4918"/>
                  </a:lnTo>
                  <a:lnTo>
                    <a:pt x="2162" y="4878"/>
                  </a:lnTo>
                  <a:lnTo>
                    <a:pt x="2227" y="4859"/>
                  </a:lnTo>
                  <a:lnTo>
                    <a:pt x="2318" y="4884"/>
                  </a:lnTo>
                  <a:lnTo>
                    <a:pt x="2411" y="4908"/>
                  </a:lnTo>
                  <a:lnTo>
                    <a:pt x="2417" y="4908"/>
                  </a:lnTo>
                  <a:lnTo>
                    <a:pt x="2421" y="4902"/>
                  </a:lnTo>
                  <a:lnTo>
                    <a:pt x="2464" y="4813"/>
                  </a:lnTo>
                  <a:lnTo>
                    <a:pt x="2467" y="4803"/>
                  </a:lnTo>
                  <a:lnTo>
                    <a:pt x="2468" y="4791"/>
                  </a:lnTo>
                  <a:lnTo>
                    <a:pt x="2456" y="4650"/>
                  </a:lnTo>
                  <a:lnTo>
                    <a:pt x="2452" y="4636"/>
                  </a:lnTo>
                  <a:lnTo>
                    <a:pt x="2442" y="4629"/>
                  </a:lnTo>
                  <a:lnTo>
                    <a:pt x="2421" y="4625"/>
                  </a:lnTo>
                  <a:lnTo>
                    <a:pt x="2411" y="4620"/>
                  </a:lnTo>
                  <a:lnTo>
                    <a:pt x="2334" y="4564"/>
                  </a:lnTo>
                  <a:lnTo>
                    <a:pt x="2403" y="4441"/>
                  </a:lnTo>
                  <a:lnTo>
                    <a:pt x="2471" y="4316"/>
                  </a:lnTo>
                  <a:lnTo>
                    <a:pt x="2471" y="4316"/>
                  </a:lnTo>
                  <a:lnTo>
                    <a:pt x="2506" y="4260"/>
                  </a:lnTo>
                  <a:lnTo>
                    <a:pt x="2512" y="4240"/>
                  </a:lnTo>
                  <a:lnTo>
                    <a:pt x="2512" y="4240"/>
                  </a:lnTo>
                  <a:lnTo>
                    <a:pt x="2513" y="4235"/>
                  </a:lnTo>
                  <a:lnTo>
                    <a:pt x="2520" y="4179"/>
                  </a:lnTo>
                  <a:lnTo>
                    <a:pt x="2524" y="4163"/>
                  </a:lnTo>
                  <a:lnTo>
                    <a:pt x="2530" y="4153"/>
                  </a:lnTo>
                  <a:lnTo>
                    <a:pt x="2551" y="4132"/>
                  </a:lnTo>
                  <a:lnTo>
                    <a:pt x="2559" y="4114"/>
                  </a:lnTo>
                  <a:lnTo>
                    <a:pt x="2561" y="4086"/>
                  </a:lnTo>
                  <a:lnTo>
                    <a:pt x="2558" y="4054"/>
                  </a:lnTo>
                  <a:lnTo>
                    <a:pt x="2558" y="4023"/>
                  </a:lnTo>
                  <a:lnTo>
                    <a:pt x="2572" y="3876"/>
                  </a:lnTo>
                  <a:lnTo>
                    <a:pt x="2573" y="3866"/>
                  </a:lnTo>
                  <a:lnTo>
                    <a:pt x="2592" y="3825"/>
                  </a:lnTo>
                  <a:lnTo>
                    <a:pt x="2594" y="3811"/>
                  </a:lnTo>
                  <a:lnTo>
                    <a:pt x="2593" y="3786"/>
                  </a:lnTo>
                  <a:lnTo>
                    <a:pt x="2566" y="3605"/>
                  </a:lnTo>
                  <a:lnTo>
                    <a:pt x="2632" y="3597"/>
                  </a:lnTo>
                  <a:lnTo>
                    <a:pt x="2700" y="3588"/>
                  </a:lnTo>
                  <a:lnTo>
                    <a:pt x="2810" y="3510"/>
                  </a:lnTo>
                  <a:lnTo>
                    <a:pt x="2813" y="3501"/>
                  </a:lnTo>
                  <a:lnTo>
                    <a:pt x="2813" y="3487"/>
                  </a:lnTo>
                  <a:lnTo>
                    <a:pt x="2810" y="3468"/>
                  </a:lnTo>
                  <a:lnTo>
                    <a:pt x="2809" y="3458"/>
                  </a:lnTo>
                  <a:lnTo>
                    <a:pt x="2796" y="3388"/>
                  </a:lnTo>
                  <a:lnTo>
                    <a:pt x="2796" y="3370"/>
                  </a:lnTo>
                  <a:lnTo>
                    <a:pt x="2859" y="3299"/>
                  </a:lnTo>
                  <a:lnTo>
                    <a:pt x="2955" y="3110"/>
                  </a:lnTo>
                  <a:lnTo>
                    <a:pt x="2977" y="3079"/>
                  </a:lnTo>
                  <a:lnTo>
                    <a:pt x="3025" y="3029"/>
                  </a:lnTo>
                  <a:lnTo>
                    <a:pt x="3040" y="3019"/>
                  </a:lnTo>
                  <a:lnTo>
                    <a:pt x="3048" y="3012"/>
                  </a:lnTo>
                  <a:lnTo>
                    <a:pt x="3053" y="3001"/>
                  </a:lnTo>
                  <a:lnTo>
                    <a:pt x="3060" y="2914"/>
                  </a:lnTo>
                  <a:lnTo>
                    <a:pt x="3058" y="2903"/>
                  </a:lnTo>
                  <a:lnTo>
                    <a:pt x="2977" y="2753"/>
                  </a:lnTo>
                  <a:lnTo>
                    <a:pt x="2991" y="2704"/>
                  </a:lnTo>
                  <a:lnTo>
                    <a:pt x="2997" y="2695"/>
                  </a:lnTo>
                  <a:lnTo>
                    <a:pt x="3040" y="2685"/>
                  </a:lnTo>
                  <a:lnTo>
                    <a:pt x="3055" y="2677"/>
                  </a:lnTo>
                  <a:lnTo>
                    <a:pt x="3069" y="2661"/>
                  </a:lnTo>
                  <a:lnTo>
                    <a:pt x="3097" y="2615"/>
                  </a:lnTo>
                  <a:lnTo>
                    <a:pt x="3103" y="2600"/>
                  </a:lnTo>
                  <a:lnTo>
                    <a:pt x="3142" y="2443"/>
                  </a:lnTo>
                  <a:lnTo>
                    <a:pt x="3148" y="2429"/>
                  </a:lnTo>
                  <a:lnTo>
                    <a:pt x="3153" y="2420"/>
                  </a:lnTo>
                  <a:lnTo>
                    <a:pt x="3261" y="2331"/>
                  </a:lnTo>
                  <a:lnTo>
                    <a:pt x="3281" y="2290"/>
                  </a:lnTo>
                  <a:lnTo>
                    <a:pt x="3287" y="2286"/>
                  </a:lnTo>
                  <a:lnTo>
                    <a:pt x="3362" y="2332"/>
                  </a:lnTo>
                  <a:lnTo>
                    <a:pt x="3436" y="2380"/>
                  </a:lnTo>
                  <a:lnTo>
                    <a:pt x="3442" y="2377"/>
                  </a:lnTo>
                  <a:lnTo>
                    <a:pt x="3450" y="2364"/>
                  </a:lnTo>
                  <a:lnTo>
                    <a:pt x="3459" y="2347"/>
                  </a:lnTo>
                  <a:lnTo>
                    <a:pt x="3507" y="2248"/>
                  </a:lnTo>
                  <a:lnTo>
                    <a:pt x="3512" y="2220"/>
                  </a:lnTo>
                  <a:lnTo>
                    <a:pt x="3498" y="2082"/>
                  </a:lnTo>
                  <a:lnTo>
                    <a:pt x="3498" y="2060"/>
                  </a:lnTo>
                  <a:lnTo>
                    <a:pt x="3504" y="1995"/>
                  </a:lnTo>
                  <a:lnTo>
                    <a:pt x="3505" y="1987"/>
                  </a:lnTo>
                  <a:lnTo>
                    <a:pt x="3508" y="1983"/>
                  </a:lnTo>
                  <a:lnTo>
                    <a:pt x="3512" y="1981"/>
                  </a:lnTo>
                  <a:lnTo>
                    <a:pt x="3577" y="1956"/>
                  </a:lnTo>
                  <a:lnTo>
                    <a:pt x="3588" y="1965"/>
                  </a:lnTo>
                  <a:lnTo>
                    <a:pt x="3630" y="2008"/>
                  </a:lnTo>
                  <a:lnTo>
                    <a:pt x="3645" y="2011"/>
                  </a:lnTo>
                  <a:lnTo>
                    <a:pt x="3732" y="2004"/>
                  </a:lnTo>
                  <a:lnTo>
                    <a:pt x="3847" y="2061"/>
                  </a:lnTo>
                  <a:lnTo>
                    <a:pt x="3963" y="2113"/>
                  </a:lnTo>
                  <a:lnTo>
                    <a:pt x="3974" y="2113"/>
                  </a:lnTo>
                  <a:lnTo>
                    <a:pt x="3984" y="2105"/>
                  </a:lnTo>
                  <a:lnTo>
                    <a:pt x="4046" y="2025"/>
                  </a:lnTo>
                  <a:lnTo>
                    <a:pt x="3972" y="1979"/>
                  </a:lnTo>
                  <a:lnTo>
                    <a:pt x="4021" y="1932"/>
                  </a:lnTo>
                  <a:lnTo>
                    <a:pt x="4043" y="1896"/>
                  </a:lnTo>
                  <a:lnTo>
                    <a:pt x="4070" y="1819"/>
                  </a:lnTo>
                  <a:lnTo>
                    <a:pt x="4073" y="1805"/>
                  </a:lnTo>
                  <a:lnTo>
                    <a:pt x="4074" y="1791"/>
                  </a:lnTo>
                  <a:lnTo>
                    <a:pt x="4073" y="1728"/>
                  </a:lnTo>
                  <a:lnTo>
                    <a:pt x="4070" y="1715"/>
                  </a:lnTo>
                  <a:lnTo>
                    <a:pt x="4008" y="1635"/>
                  </a:lnTo>
                  <a:lnTo>
                    <a:pt x="4075" y="1629"/>
                  </a:lnTo>
                  <a:lnTo>
                    <a:pt x="4144" y="1624"/>
                  </a:lnTo>
                  <a:lnTo>
                    <a:pt x="4168" y="1579"/>
                  </a:lnTo>
                  <a:lnTo>
                    <a:pt x="4175" y="1575"/>
                  </a:lnTo>
                  <a:lnTo>
                    <a:pt x="4249" y="1621"/>
                  </a:lnTo>
                  <a:lnTo>
                    <a:pt x="4260" y="1624"/>
                  </a:lnTo>
                  <a:lnTo>
                    <a:pt x="4267" y="1618"/>
                  </a:lnTo>
                  <a:lnTo>
                    <a:pt x="4281" y="1587"/>
                  </a:lnTo>
                  <a:lnTo>
                    <a:pt x="4250" y="1519"/>
                  </a:lnTo>
                  <a:lnTo>
                    <a:pt x="4257" y="1495"/>
                  </a:lnTo>
                  <a:lnTo>
                    <a:pt x="4262" y="1484"/>
                  </a:lnTo>
                  <a:lnTo>
                    <a:pt x="4267" y="1477"/>
                  </a:lnTo>
                  <a:lnTo>
                    <a:pt x="4322" y="1439"/>
                  </a:lnTo>
                  <a:lnTo>
                    <a:pt x="4407" y="1453"/>
                  </a:lnTo>
                  <a:lnTo>
                    <a:pt x="4413" y="1458"/>
                  </a:lnTo>
                  <a:lnTo>
                    <a:pt x="4486" y="1603"/>
                  </a:lnTo>
                  <a:lnTo>
                    <a:pt x="4507" y="1642"/>
                  </a:lnTo>
                  <a:lnTo>
                    <a:pt x="4542" y="1683"/>
                  </a:lnTo>
                  <a:lnTo>
                    <a:pt x="4546" y="1691"/>
                  </a:lnTo>
                  <a:lnTo>
                    <a:pt x="4549" y="1709"/>
                  </a:lnTo>
                  <a:lnTo>
                    <a:pt x="4552" y="1716"/>
                  </a:lnTo>
                  <a:lnTo>
                    <a:pt x="4573" y="1753"/>
                  </a:lnTo>
                  <a:lnTo>
                    <a:pt x="4592" y="1771"/>
                  </a:lnTo>
                  <a:lnTo>
                    <a:pt x="4596" y="1778"/>
                  </a:lnTo>
                  <a:lnTo>
                    <a:pt x="4603" y="1844"/>
                  </a:lnTo>
                  <a:lnTo>
                    <a:pt x="4606" y="1857"/>
                  </a:lnTo>
                  <a:lnTo>
                    <a:pt x="4612" y="1859"/>
                  </a:lnTo>
                  <a:lnTo>
                    <a:pt x="4641" y="1848"/>
                  </a:lnTo>
                  <a:lnTo>
                    <a:pt x="4648" y="1847"/>
                  </a:lnTo>
                  <a:lnTo>
                    <a:pt x="4655" y="1848"/>
                  </a:lnTo>
                  <a:lnTo>
                    <a:pt x="4721" y="1883"/>
                  </a:lnTo>
                  <a:lnTo>
                    <a:pt x="4765" y="1876"/>
                  </a:lnTo>
                  <a:lnTo>
                    <a:pt x="4779" y="1880"/>
                  </a:lnTo>
                  <a:lnTo>
                    <a:pt x="4786" y="1887"/>
                  </a:lnTo>
                  <a:lnTo>
                    <a:pt x="4805" y="1922"/>
                  </a:lnTo>
                  <a:lnTo>
                    <a:pt x="4811" y="1924"/>
                  </a:lnTo>
                  <a:lnTo>
                    <a:pt x="4885" y="1876"/>
                  </a:lnTo>
                  <a:lnTo>
                    <a:pt x="4926" y="1869"/>
                  </a:lnTo>
                  <a:lnTo>
                    <a:pt x="4950" y="1855"/>
                  </a:lnTo>
                  <a:lnTo>
                    <a:pt x="4959" y="1826"/>
                  </a:lnTo>
                  <a:lnTo>
                    <a:pt x="4964" y="1795"/>
                  </a:lnTo>
                  <a:lnTo>
                    <a:pt x="4980" y="1782"/>
                  </a:lnTo>
                  <a:lnTo>
                    <a:pt x="5000" y="1782"/>
                  </a:lnTo>
                  <a:lnTo>
                    <a:pt x="5053" y="1812"/>
                  </a:lnTo>
                  <a:lnTo>
                    <a:pt x="5062" y="1827"/>
                  </a:lnTo>
                  <a:lnTo>
                    <a:pt x="5067" y="1834"/>
                  </a:lnTo>
                  <a:lnTo>
                    <a:pt x="5105" y="1859"/>
                  </a:lnTo>
                  <a:lnTo>
                    <a:pt x="5144" y="1873"/>
                  </a:lnTo>
                  <a:lnTo>
                    <a:pt x="5191" y="1890"/>
                  </a:lnTo>
                  <a:lnTo>
                    <a:pt x="5214" y="1910"/>
                  </a:lnTo>
                  <a:lnTo>
                    <a:pt x="5234" y="1942"/>
                  </a:lnTo>
                  <a:lnTo>
                    <a:pt x="5242" y="1963"/>
                  </a:lnTo>
                  <a:lnTo>
                    <a:pt x="5247" y="1969"/>
                  </a:lnTo>
                  <a:lnTo>
                    <a:pt x="5254" y="1967"/>
                  </a:lnTo>
                  <a:lnTo>
                    <a:pt x="5259" y="1959"/>
                  </a:lnTo>
                  <a:lnTo>
                    <a:pt x="5262" y="1946"/>
                  </a:lnTo>
                  <a:lnTo>
                    <a:pt x="5266" y="1934"/>
                  </a:lnTo>
                  <a:lnTo>
                    <a:pt x="5273" y="1927"/>
                  </a:lnTo>
                  <a:lnTo>
                    <a:pt x="5280" y="1927"/>
                  </a:lnTo>
                  <a:lnTo>
                    <a:pt x="5297" y="1915"/>
                  </a:lnTo>
                  <a:lnTo>
                    <a:pt x="5304" y="1913"/>
                  </a:lnTo>
                  <a:lnTo>
                    <a:pt x="5308" y="1910"/>
                  </a:lnTo>
                  <a:lnTo>
                    <a:pt x="5312" y="1903"/>
                  </a:lnTo>
                  <a:lnTo>
                    <a:pt x="5315" y="1889"/>
                  </a:lnTo>
                  <a:lnTo>
                    <a:pt x="5312" y="1883"/>
                  </a:lnTo>
                  <a:lnTo>
                    <a:pt x="5312" y="1879"/>
                  </a:lnTo>
                  <a:lnTo>
                    <a:pt x="5314" y="1875"/>
                  </a:lnTo>
                  <a:lnTo>
                    <a:pt x="5315" y="1869"/>
                  </a:lnTo>
                  <a:lnTo>
                    <a:pt x="5315" y="1836"/>
                  </a:lnTo>
                  <a:lnTo>
                    <a:pt x="5317" y="1820"/>
                  </a:lnTo>
                  <a:lnTo>
                    <a:pt x="5321" y="1806"/>
                  </a:lnTo>
                  <a:lnTo>
                    <a:pt x="5331" y="1785"/>
                  </a:lnTo>
                  <a:lnTo>
                    <a:pt x="5378" y="1742"/>
                  </a:lnTo>
                  <a:lnTo>
                    <a:pt x="5391" y="1735"/>
                  </a:lnTo>
                  <a:lnTo>
                    <a:pt x="5403" y="1732"/>
                  </a:lnTo>
                  <a:lnTo>
                    <a:pt x="5434" y="1743"/>
                  </a:lnTo>
                  <a:lnTo>
                    <a:pt x="5441" y="1742"/>
                  </a:lnTo>
                  <a:lnTo>
                    <a:pt x="5447" y="1735"/>
                  </a:lnTo>
                  <a:lnTo>
                    <a:pt x="5451" y="1725"/>
                  </a:lnTo>
                  <a:lnTo>
                    <a:pt x="5454" y="1714"/>
                  </a:lnTo>
                  <a:lnTo>
                    <a:pt x="5458" y="1704"/>
                  </a:lnTo>
                  <a:lnTo>
                    <a:pt x="5467" y="1693"/>
                  </a:lnTo>
                  <a:lnTo>
                    <a:pt x="5469" y="1684"/>
                  </a:lnTo>
                  <a:lnTo>
                    <a:pt x="5471" y="1676"/>
                  </a:lnTo>
                  <a:lnTo>
                    <a:pt x="5474" y="1666"/>
                  </a:lnTo>
                  <a:lnTo>
                    <a:pt x="5485" y="1655"/>
                  </a:lnTo>
                  <a:lnTo>
                    <a:pt x="5488" y="1646"/>
                  </a:lnTo>
                  <a:lnTo>
                    <a:pt x="5486" y="1641"/>
                  </a:lnTo>
                  <a:lnTo>
                    <a:pt x="5483" y="1638"/>
                  </a:lnTo>
                  <a:lnTo>
                    <a:pt x="5479" y="1632"/>
                  </a:lnTo>
                  <a:lnTo>
                    <a:pt x="5476" y="1628"/>
                  </a:lnTo>
                  <a:lnTo>
                    <a:pt x="5476" y="1625"/>
                  </a:lnTo>
                  <a:lnTo>
                    <a:pt x="5476" y="1622"/>
                  </a:lnTo>
                  <a:lnTo>
                    <a:pt x="5476" y="1620"/>
                  </a:lnTo>
                  <a:lnTo>
                    <a:pt x="5472" y="1607"/>
                  </a:lnTo>
                  <a:lnTo>
                    <a:pt x="5472" y="1603"/>
                  </a:lnTo>
                  <a:lnTo>
                    <a:pt x="5475" y="1596"/>
                  </a:lnTo>
                  <a:lnTo>
                    <a:pt x="5475" y="1592"/>
                  </a:lnTo>
                  <a:lnTo>
                    <a:pt x="5475" y="1566"/>
                  </a:lnTo>
                  <a:lnTo>
                    <a:pt x="5476" y="1563"/>
                  </a:lnTo>
                  <a:lnTo>
                    <a:pt x="5476" y="1562"/>
                  </a:lnTo>
                  <a:lnTo>
                    <a:pt x="5478" y="1558"/>
                  </a:lnTo>
                  <a:lnTo>
                    <a:pt x="5478" y="1552"/>
                  </a:lnTo>
                  <a:lnTo>
                    <a:pt x="5478" y="1547"/>
                  </a:lnTo>
                  <a:lnTo>
                    <a:pt x="5474" y="1534"/>
                  </a:lnTo>
                  <a:lnTo>
                    <a:pt x="5472" y="1530"/>
                  </a:lnTo>
                  <a:lnTo>
                    <a:pt x="5468" y="1512"/>
                  </a:lnTo>
                  <a:lnTo>
                    <a:pt x="5469" y="1492"/>
                  </a:lnTo>
                  <a:lnTo>
                    <a:pt x="5479" y="1433"/>
                  </a:lnTo>
                  <a:lnTo>
                    <a:pt x="5482" y="1422"/>
                  </a:lnTo>
                  <a:lnTo>
                    <a:pt x="5506" y="1380"/>
                  </a:lnTo>
                  <a:lnTo>
                    <a:pt x="5504" y="1374"/>
                  </a:lnTo>
                  <a:lnTo>
                    <a:pt x="5496" y="1345"/>
                  </a:lnTo>
                  <a:lnTo>
                    <a:pt x="5503" y="1328"/>
                  </a:lnTo>
                  <a:lnTo>
                    <a:pt x="5506" y="1324"/>
                  </a:lnTo>
                  <a:lnTo>
                    <a:pt x="5509" y="1318"/>
                  </a:lnTo>
                  <a:lnTo>
                    <a:pt x="5509" y="1300"/>
                  </a:lnTo>
                  <a:lnTo>
                    <a:pt x="5510" y="1291"/>
                  </a:lnTo>
                  <a:lnTo>
                    <a:pt x="5513" y="1283"/>
                  </a:lnTo>
                  <a:lnTo>
                    <a:pt x="5511" y="1277"/>
                  </a:lnTo>
                  <a:lnTo>
                    <a:pt x="5509" y="1273"/>
                  </a:lnTo>
                  <a:lnTo>
                    <a:pt x="5509" y="1269"/>
                  </a:lnTo>
                  <a:lnTo>
                    <a:pt x="5511" y="1261"/>
                  </a:lnTo>
                  <a:lnTo>
                    <a:pt x="5527" y="1248"/>
                  </a:lnTo>
                  <a:lnTo>
                    <a:pt x="5534" y="1235"/>
                  </a:lnTo>
                  <a:lnTo>
                    <a:pt x="5538" y="1220"/>
                  </a:lnTo>
                  <a:lnTo>
                    <a:pt x="5539" y="1202"/>
                  </a:lnTo>
                  <a:lnTo>
                    <a:pt x="5532" y="1185"/>
                  </a:lnTo>
                  <a:lnTo>
                    <a:pt x="5528" y="1178"/>
                  </a:lnTo>
                  <a:lnTo>
                    <a:pt x="5528" y="1171"/>
                  </a:lnTo>
                  <a:lnTo>
                    <a:pt x="5530" y="1164"/>
                  </a:lnTo>
                  <a:lnTo>
                    <a:pt x="5532" y="1154"/>
                  </a:lnTo>
                  <a:lnTo>
                    <a:pt x="5539" y="1144"/>
                  </a:lnTo>
                  <a:lnTo>
                    <a:pt x="5546" y="1139"/>
                  </a:lnTo>
                  <a:lnTo>
                    <a:pt x="5584" y="1127"/>
                  </a:lnTo>
                  <a:lnTo>
                    <a:pt x="5588" y="1125"/>
                  </a:lnTo>
                  <a:lnTo>
                    <a:pt x="5593" y="1119"/>
                  </a:lnTo>
                  <a:lnTo>
                    <a:pt x="5595" y="1112"/>
                  </a:lnTo>
                  <a:lnTo>
                    <a:pt x="5607" y="1092"/>
                  </a:lnTo>
                  <a:lnTo>
                    <a:pt x="5619" y="1064"/>
                  </a:lnTo>
                  <a:lnTo>
                    <a:pt x="5646" y="1033"/>
                  </a:lnTo>
                  <a:lnTo>
                    <a:pt x="5654" y="1018"/>
                  </a:lnTo>
                  <a:lnTo>
                    <a:pt x="5650" y="1005"/>
                  </a:lnTo>
                  <a:lnTo>
                    <a:pt x="5653" y="1000"/>
                  </a:lnTo>
                  <a:lnTo>
                    <a:pt x="5663" y="986"/>
                  </a:lnTo>
                  <a:lnTo>
                    <a:pt x="5667" y="972"/>
                  </a:lnTo>
                  <a:lnTo>
                    <a:pt x="5675" y="966"/>
                  </a:lnTo>
                  <a:lnTo>
                    <a:pt x="5720" y="959"/>
                  </a:lnTo>
                  <a:lnTo>
                    <a:pt x="5738" y="965"/>
                  </a:lnTo>
                  <a:lnTo>
                    <a:pt x="5762" y="956"/>
                  </a:lnTo>
                  <a:lnTo>
                    <a:pt x="5769" y="959"/>
                  </a:lnTo>
                  <a:lnTo>
                    <a:pt x="5785" y="970"/>
                  </a:lnTo>
                  <a:lnTo>
                    <a:pt x="5792" y="968"/>
                  </a:lnTo>
                  <a:lnTo>
                    <a:pt x="5799" y="969"/>
                  </a:lnTo>
                  <a:lnTo>
                    <a:pt x="5818" y="983"/>
                  </a:lnTo>
                  <a:lnTo>
                    <a:pt x="5822" y="984"/>
                  </a:lnTo>
                  <a:lnTo>
                    <a:pt x="5877" y="963"/>
                  </a:lnTo>
                  <a:lnTo>
                    <a:pt x="5888" y="949"/>
                  </a:lnTo>
                  <a:lnTo>
                    <a:pt x="5887" y="947"/>
                  </a:lnTo>
                  <a:lnTo>
                    <a:pt x="5883" y="942"/>
                  </a:lnTo>
                  <a:lnTo>
                    <a:pt x="5881" y="941"/>
                  </a:lnTo>
                  <a:lnTo>
                    <a:pt x="5884" y="934"/>
                  </a:lnTo>
                  <a:lnTo>
                    <a:pt x="5887" y="931"/>
                  </a:lnTo>
                  <a:lnTo>
                    <a:pt x="5891" y="931"/>
                  </a:lnTo>
                  <a:lnTo>
                    <a:pt x="5895" y="930"/>
                  </a:lnTo>
                  <a:lnTo>
                    <a:pt x="5912" y="907"/>
                  </a:lnTo>
                  <a:lnTo>
                    <a:pt x="5943" y="892"/>
                  </a:lnTo>
                  <a:lnTo>
                    <a:pt x="5944" y="879"/>
                  </a:lnTo>
                  <a:lnTo>
                    <a:pt x="5955" y="862"/>
                  </a:lnTo>
                  <a:lnTo>
                    <a:pt x="5969" y="858"/>
                  </a:lnTo>
                  <a:lnTo>
                    <a:pt x="6002" y="865"/>
                  </a:lnTo>
                  <a:lnTo>
                    <a:pt x="6021" y="853"/>
                  </a:lnTo>
                  <a:lnTo>
                    <a:pt x="6030" y="857"/>
                  </a:lnTo>
                  <a:lnTo>
                    <a:pt x="6037" y="869"/>
                  </a:lnTo>
                  <a:lnTo>
                    <a:pt x="6051" y="903"/>
                  </a:lnTo>
                  <a:lnTo>
                    <a:pt x="6100" y="990"/>
                  </a:lnTo>
                  <a:lnTo>
                    <a:pt x="6105" y="996"/>
                  </a:lnTo>
                  <a:lnTo>
                    <a:pt x="6154" y="1018"/>
                  </a:lnTo>
                  <a:lnTo>
                    <a:pt x="6154" y="1045"/>
                  </a:lnTo>
                  <a:lnTo>
                    <a:pt x="6161" y="1059"/>
                  </a:lnTo>
                  <a:lnTo>
                    <a:pt x="6171" y="1067"/>
                  </a:lnTo>
                  <a:lnTo>
                    <a:pt x="6181" y="1071"/>
                  </a:lnTo>
                  <a:lnTo>
                    <a:pt x="6265" y="1113"/>
                  </a:lnTo>
                  <a:lnTo>
                    <a:pt x="6349" y="1155"/>
                  </a:lnTo>
                  <a:lnTo>
                    <a:pt x="6353" y="1162"/>
                  </a:lnTo>
                  <a:lnTo>
                    <a:pt x="6367" y="1221"/>
                  </a:lnTo>
                  <a:lnTo>
                    <a:pt x="6405" y="1311"/>
                  </a:lnTo>
                  <a:lnTo>
                    <a:pt x="6374" y="1376"/>
                  </a:lnTo>
                  <a:lnTo>
                    <a:pt x="6280" y="1493"/>
                  </a:lnTo>
                  <a:lnTo>
                    <a:pt x="6278" y="1503"/>
                  </a:lnTo>
                  <a:lnTo>
                    <a:pt x="6275" y="1519"/>
                  </a:lnTo>
                  <a:lnTo>
                    <a:pt x="6271" y="1573"/>
                  </a:lnTo>
                  <a:lnTo>
                    <a:pt x="6271" y="1585"/>
                  </a:lnTo>
                  <a:lnTo>
                    <a:pt x="6273" y="1593"/>
                  </a:lnTo>
                  <a:lnTo>
                    <a:pt x="6303" y="1631"/>
                  </a:lnTo>
                  <a:lnTo>
                    <a:pt x="6309" y="1625"/>
                  </a:lnTo>
                  <a:lnTo>
                    <a:pt x="6317" y="1624"/>
                  </a:lnTo>
                  <a:lnTo>
                    <a:pt x="6332" y="1625"/>
                  </a:lnTo>
                  <a:lnTo>
                    <a:pt x="6346" y="1617"/>
                  </a:lnTo>
                  <a:lnTo>
                    <a:pt x="6360" y="1600"/>
                  </a:lnTo>
                  <a:lnTo>
                    <a:pt x="6373" y="1579"/>
                  </a:lnTo>
                  <a:lnTo>
                    <a:pt x="6377" y="1568"/>
                  </a:lnTo>
                  <a:lnTo>
                    <a:pt x="6380" y="1555"/>
                  </a:lnTo>
                  <a:lnTo>
                    <a:pt x="6386" y="1530"/>
                  </a:lnTo>
                  <a:lnTo>
                    <a:pt x="6387" y="1523"/>
                  </a:lnTo>
                  <a:lnTo>
                    <a:pt x="6391" y="1512"/>
                  </a:lnTo>
                  <a:lnTo>
                    <a:pt x="6394" y="1505"/>
                  </a:lnTo>
                  <a:lnTo>
                    <a:pt x="6394" y="1498"/>
                  </a:lnTo>
                  <a:lnTo>
                    <a:pt x="6394" y="1492"/>
                  </a:lnTo>
                  <a:lnTo>
                    <a:pt x="6395" y="1486"/>
                  </a:lnTo>
                  <a:lnTo>
                    <a:pt x="6397" y="1479"/>
                  </a:lnTo>
                  <a:lnTo>
                    <a:pt x="6400" y="1460"/>
                  </a:lnTo>
                  <a:lnTo>
                    <a:pt x="6402" y="1449"/>
                  </a:lnTo>
                  <a:lnTo>
                    <a:pt x="6414" y="1430"/>
                  </a:lnTo>
                  <a:lnTo>
                    <a:pt x="6428" y="1423"/>
                  </a:lnTo>
                  <a:lnTo>
                    <a:pt x="6472" y="1420"/>
                  </a:lnTo>
                  <a:lnTo>
                    <a:pt x="6486" y="1413"/>
                  </a:lnTo>
                  <a:lnTo>
                    <a:pt x="6505" y="1394"/>
                  </a:lnTo>
                  <a:lnTo>
                    <a:pt x="6510" y="1390"/>
                  </a:lnTo>
                  <a:lnTo>
                    <a:pt x="6549" y="1390"/>
                  </a:lnTo>
                  <a:lnTo>
                    <a:pt x="6561" y="1384"/>
                  </a:lnTo>
                  <a:lnTo>
                    <a:pt x="6566" y="1378"/>
                  </a:lnTo>
                  <a:lnTo>
                    <a:pt x="6575" y="1363"/>
                  </a:lnTo>
                  <a:lnTo>
                    <a:pt x="6607" y="1328"/>
                  </a:lnTo>
                  <a:lnTo>
                    <a:pt x="6610" y="1320"/>
                  </a:lnTo>
                  <a:lnTo>
                    <a:pt x="6611" y="1311"/>
                  </a:lnTo>
                  <a:lnTo>
                    <a:pt x="6611" y="1301"/>
                  </a:lnTo>
                  <a:lnTo>
                    <a:pt x="6613" y="1291"/>
                  </a:lnTo>
                  <a:lnTo>
                    <a:pt x="6615" y="1280"/>
                  </a:lnTo>
                  <a:lnTo>
                    <a:pt x="6617" y="1276"/>
                  </a:lnTo>
                  <a:lnTo>
                    <a:pt x="6625" y="1270"/>
                  </a:lnTo>
                  <a:lnTo>
                    <a:pt x="6629" y="1263"/>
                  </a:lnTo>
                  <a:lnTo>
                    <a:pt x="6634" y="1254"/>
                  </a:lnTo>
                  <a:lnTo>
                    <a:pt x="6635" y="1241"/>
                  </a:lnTo>
                  <a:lnTo>
                    <a:pt x="6634" y="1224"/>
                  </a:lnTo>
                  <a:lnTo>
                    <a:pt x="6632" y="1210"/>
                  </a:lnTo>
                  <a:lnTo>
                    <a:pt x="6629" y="1205"/>
                  </a:lnTo>
                  <a:lnTo>
                    <a:pt x="6613" y="1196"/>
                  </a:lnTo>
                  <a:lnTo>
                    <a:pt x="6607" y="1191"/>
                  </a:lnTo>
                  <a:lnTo>
                    <a:pt x="6606" y="1185"/>
                  </a:lnTo>
                  <a:lnTo>
                    <a:pt x="6611" y="1181"/>
                  </a:lnTo>
                  <a:lnTo>
                    <a:pt x="6622" y="1179"/>
                  </a:lnTo>
                  <a:lnTo>
                    <a:pt x="6635" y="1182"/>
                  </a:lnTo>
                  <a:lnTo>
                    <a:pt x="6650" y="1195"/>
                  </a:lnTo>
                  <a:lnTo>
                    <a:pt x="6699" y="1252"/>
                  </a:lnTo>
                  <a:lnTo>
                    <a:pt x="6708" y="1258"/>
                  </a:lnTo>
                  <a:lnTo>
                    <a:pt x="6771" y="1269"/>
                  </a:lnTo>
                  <a:lnTo>
                    <a:pt x="6796" y="1265"/>
                  </a:lnTo>
                  <a:lnTo>
                    <a:pt x="6807" y="1252"/>
                  </a:lnTo>
                  <a:lnTo>
                    <a:pt x="6816" y="1227"/>
                  </a:lnTo>
                  <a:lnTo>
                    <a:pt x="6816" y="1214"/>
                  </a:lnTo>
                  <a:lnTo>
                    <a:pt x="6816" y="1157"/>
                  </a:lnTo>
                  <a:lnTo>
                    <a:pt x="6809" y="1144"/>
                  </a:lnTo>
                  <a:lnTo>
                    <a:pt x="6804" y="1134"/>
                  </a:lnTo>
                  <a:lnTo>
                    <a:pt x="6803" y="1127"/>
                  </a:lnTo>
                  <a:lnTo>
                    <a:pt x="6803" y="1120"/>
                  </a:lnTo>
                  <a:lnTo>
                    <a:pt x="6802" y="1108"/>
                  </a:lnTo>
                  <a:lnTo>
                    <a:pt x="6800" y="1099"/>
                  </a:lnTo>
                  <a:lnTo>
                    <a:pt x="6793" y="1087"/>
                  </a:lnTo>
                  <a:lnTo>
                    <a:pt x="6793" y="1056"/>
                  </a:lnTo>
                  <a:lnTo>
                    <a:pt x="6779" y="1067"/>
                  </a:lnTo>
                  <a:lnTo>
                    <a:pt x="6778" y="1067"/>
                  </a:lnTo>
                  <a:lnTo>
                    <a:pt x="6769" y="1078"/>
                  </a:lnTo>
                  <a:lnTo>
                    <a:pt x="6765" y="1081"/>
                  </a:lnTo>
                  <a:lnTo>
                    <a:pt x="6761" y="1083"/>
                  </a:lnTo>
                  <a:lnTo>
                    <a:pt x="6757" y="1080"/>
                  </a:lnTo>
                  <a:lnTo>
                    <a:pt x="6757" y="1073"/>
                  </a:lnTo>
                  <a:lnTo>
                    <a:pt x="6758" y="1066"/>
                  </a:lnTo>
                  <a:lnTo>
                    <a:pt x="6761" y="1063"/>
                  </a:lnTo>
                  <a:lnTo>
                    <a:pt x="6755" y="1054"/>
                  </a:lnTo>
                  <a:lnTo>
                    <a:pt x="6699" y="1047"/>
                  </a:lnTo>
                  <a:lnTo>
                    <a:pt x="6691" y="1053"/>
                  </a:lnTo>
                  <a:lnTo>
                    <a:pt x="6694" y="1067"/>
                  </a:lnTo>
                  <a:lnTo>
                    <a:pt x="6692" y="1074"/>
                  </a:lnTo>
                  <a:lnTo>
                    <a:pt x="6692" y="1081"/>
                  </a:lnTo>
                  <a:lnTo>
                    <a:pt x="6695" y="1088"/>
                  </a:lnTo>
                  <a:lnTo>
                    <a:pt x="6695" y="1097"/>
                  </a:lnTo>
                  <a:lnTo>
                    <a:pt x="6695" y="1101"/>
                  </a:lnTo>
                  <a:lnTo>
                    <a:pt x="6695" y="1105"/>
                  </a:lnTo>
                  <a:lnTo>
                    <a:pt x="6694" y="1108"/>
                  </a:lnTo>
                  <a:lnTo>
                    <a:pt x="6691" y="1111"/>
                  </a:lnTo>
                  <a:lnTo>
                    <a:pt x="6691" y="1116"/>
                  </a:lnTo>
                  <a:lnTo>
                    <a:pt x="6692" y="1125"/>
                  </a:lnTo>
                  <a:lnTo>
                    <a:pt x="6691" y="1144"/>
                  </a:lnTo>
                  <a:lnTo>
                    <a:pt x="6690" y="1151"/>
                  </a:lnTo>
                  <a:lnTo>
                    <a:pt x="6685" y="1155"/>
                  </a:lnTo>
                  <a:lnTo>
                    <a:pt x="6669" y="1160"/>
                  </a:lnTo>
                  <a:lnTo>
                    <a:pt x="6662" y="1155"/>
                  </a:lnTo>
                  <a:lnTo>
                    <a:pt x="6676" y="1150"/>
                  </a:lnTo>
                  <a:lnTo>
                    <a:pt x="6681" y="1134"/>
                  </a:lnTo>
                  <a:lnTo>
                    <a:pt x="6681" y="1108"/>
                  </a:lnTo>
                  <a:lnTo>
                    <a:pt x="6681" y="1076"/>
                  </a:lnTo>
                  <a:lnTo>
                    <a:pt x="6681" y="1074"/>
                  </a:lnTo>
                  <a:lnTo>
                    <a:pt x="6680" y="1057"/>
                  </a:lnTo>
                  <a:lnTo>
                    <a:pt x="6680" y="1050"/>
                  </a:lnTo>
                  <a:lnTo>
                    <a:pt x="6680" y="1045"/>
                  </a:lnTo>
                  <a:lnTo>
                    <a:pt x="6678" y="1038"/>
                  </a:lnTo>
                  <a:lnTo>
                    <a:pt x="6678" y="1032"/>
                  </a:lnTo>
                  <a:lnTo>
                    <a:pt x="6671" y="1025"/>
                  </a:lnTo>
                  <a:lnTo>
                    <a:pt x="6652" y="1032"/>
                  </a:lnTo>
                  <a:lnTo>
                    <a:pt x="6645" y="1026"/>
                  </a:lnTo>
                  <a:lnTo>
                    <a:pt x="6657" y="1017"/>
                  </a:lnTo>
                  <a:lnTo>
                    <a:pt x="6659" y="1011"/>
                  </a:lnTo>
                  <a:lnTo>
                    <a:pt x="6653" y="998"/>
                  </a:lnTo>
                  <a:lnTo>
                    <a:pt x="6649" y="996"/>
                  </a:lnTo>
                  <a:lnTo>
                    <a:pt x="6638" y="1001"/>
                  </a:lnTo>
                  <a:lnTo>
                    <a:pt x="6618" y="1001"/>
                  </a:lnTo>
                  <a:lnTo>
                    <a:pt x="6618" y="1010"/>
                  </a:lnTo>
                  <a:lnTo>
                    <a:pt x="6618" y="1026"/>
                  </a:lnTo>
                  <a:lnTo>
                    <a:pt x="6618" y="1043"/>
                  </a:lnTo>
                  <a:lnTo>
                    <a:pt x="6615" y="1053"/>
                  </a:lnTo>
                  <a:lnTo>
                    <a:pt x="6620" y="1060"/>
                  </a:lnTo>
                  <a:lnTo>
                    <a:pt x="6625" y="1066"/>
                  </a:lnTo>
                  <a:lnTo>
                    <a:pt x="6629" y="1073"/>
                  </a:lnTo>
                  <a:lnTo>
                    <a:pt x="6628" y="1083"/>
                  </a:lnTo>
                  <a:lnTo>
                    <a:pt x="6624" y="1090"/>
                  </a:lnTo>
                  <a:lnTo>
                    <a:pt x="6608" y="1091"/>
                  </a:lnTo>
                  <a:lnTo>
                    <a:pt x="6603" y="1094"/>
                  </a:lnTo>
                  <a:lnTo>
                    <a:pt x="6607" y="1104"/>
                  </a:lnTo>
                  <a:lnTo>
                    <a:pt x="6617" y="1127"/>
                  </a:lnTo>
                  <a:lnTo>
                    <a:pt x="6621" y="1134"/>
                  </a:lnTo>
                  <a:lnTo>
                    <a:pt x="6624" y="1139"/>
                  </a:lnTo>
                  <a:lnTo>
                    <a:pt x="6622" y="1144"/>
                  </a:lnTo>
                  <a:lnTo>
                    <a:pt x="6620" y="1146"/>
                  </a:lnTo>
                  <a:lnTo>
                    <a:pt x="6604" y="1132"/>
                  </a:lnTo>
                  <a:lnTo>
                    <a:pt x="6601" y="1123"/>
                  </a:lnTo>
                  <a:lnTo>
                    <a:pt x="6596" y="1106"/>
                  </a:lnTo>
                  <a:lnTo>
                    <a:pt x="6593" y="1106"/>
                  </a:lnTo>
                  <a:lnTo>
                    <a:pt x="6582" y="1119"/>
                  </a:lnTo>
                  <a:lnTo>
                    <a:pt x="6569" y="1125"/>
                  </a:lnTo>
                  <a:lnTo>
                    <a:pt x="6562" y="1132"/>
                  </a:lnTo>
                  <a:lnTo>
                    <a:pt x="6559" y="1144"/>
                  </a:lnTo>
                  <a:lnTo>
                    <a:pt x="6558" y="1132"/>
                  </a:lnTo>
                  <a:lnTo>
                    <a:pt x="6563" y="1125"/>
                  </a:lnTo>
                  <a:lnTo>
                    <a:pt x="6575" y="1116"/>
                  </a:lnTo>
                  <a:lnTo>
                    <a:pt x="6579" y="1108"/>
                  </a:lnTo>
                  <a:lnTo>
                    <a:pt x="6586" y="1090"/>
                  </a:lnTo>
                  <a:lnTo>
                    <a:pt x="6592" y="1083"/>
                  </a:lnTo>
                  <a:lnTo>
                    <a:pt x="6583" y="1078"/>
                  </a:lnTo>
                  <a:lnTo>
                    <a:pt x="6573" y="1085"/>
                  </a:lnTo>
                  <a:lnTo>
                    <a:pt x="6551" y="1108"/>
                  </a:lnTo>
                  <a:lnTo>
                    <a:pt x="6549" y="1109"/>
                  </a:lnTo>
                  <a:lnTo>
                    <a:pt x="6528" y="1102"/>
                  </a:lnTo>
                  <a:lnTo>
                    <a:pt x="6500" y="1105"/>
                  </a:lnTo>
                  <a:lnTo>
                    <a:pt x="6492" y="1109"/>
                  </a:lnTo>
                  <a:lnTo>
                    <a:pt x="6463" y="1140"/>
                  </a:lnTo>
                  <a:lnTo>
                    <a:pt x="6454" y="1154"/>
                  </a:lnTo>
                  <a:lnTo>
                    <a:pt x="6450" y="1160"/>
                  </a:lnTo>
                  <a:lnTo>
                    <a:pt x="6442" y="1165"/>
                  </a:lnTo>
                  <a:lnTo>
                    <a:pt x="6447" y="1153"/>
                  </a:lnTo>
                  <a:lnTo>
                    <a:pt x="6454" y="1139"/>
                  </a:lnTo>
                  <a:lnTo>
                    <a:pt x="6456" y="1130"/>
                  </a:lnTo>
                  <a:lnTo>
                    <a:pt x="6447" y="1129"/>
                  </a:lnTo>
                  <a:lnTo>
                    <a:pt x="6453" y="1126"/>
                  </a:lnTo>
                  <a:lnTo>
                    <a:pt x="6463" y="1123"/>
                  </a:lnTo>
                  <a:lnTo>
                    <a:pt x="6468" y="1119"/>
                  </a:lnTo>
                  <a:lnTo>
                    <a:pt x="6471" y="1111"/>
                  </a:lnTo>
                  <a:lnTo>
                    <a:pt x="6474" y="1102"/>
                  </a:lnTo>
                  <a:lnTo>
                    <a:pt x="6478" y="1095"/>
                  </a:lnTo>
                  <a:lnTo>
                    <a:pt x="6482" y="1094"/>
                  </a:lnTo>
                  <a:lnTo>
                    <a:pt x="6482" y="1088"/>
                  </a:lnTo>
                  <a:lnTo>
                    <a:pt x="6484" y="1083"/>
                  </a:lnTo>
                  <a:lnTo>
                    <a:pt x="6496" y="1066"/>
                  </a:lnTo>
                  <a:lnTo>
                    <a:pt x="6506" y="1059"/>
                  </a:lnTo>
                  <a:lnTo>
                    <a:pt x="6512" y="1039"/>
                  </a:lnTo>
                  <a:lnTo>
                    <a:pt x="6516" y="1032"/>
                  </a:lnTo>
                  <a:lnTo>
                    <a:pt x="6507" y="1011"/>
                  </a:lnTo>
                  <a:lnTo>
                    <a:pt x="6509" y="1003"/>
                  </a:lnTo>
                  <a:lnTo>
                    <a:pt x="6506" y="997"/>
                  </a:lnTo>
                  <a:lnTo>
                    <a:pt x="6505" y="990"/>
                  </a:lnTo>
                  <a:lnTo>
                    <a:pt x="6507" y="980"/>
                  </a:lnTo>
                  <a:lnTo>
                    <a:pt x="6500" y="976"/>
                  </a:lnTo>
                  <a:lnTo>
                    <a:pt x="6488" y="984"/>
                  </a:lnTo>
                  <a:lnTo>
                    <a:pt x="6478" y="980"/>
                  </a:lnTo>
                  <a:lnTo>
                    <a:pt x="6472" y="984"/>
                  </a:lnTo>
                  <a:lnTo>
                    <a:pt x="6468" y="983"/>
                  </a:lnTo>
                  <a:lnTo>
                    <a:pt x="6465" y="979"/>
                  </a:lnTo>
                  <a:lnTo>
                    <a:pt x="6461" y="976"/>
                  </a:lnTo>
                  <a:lnTo>
                    <a:pt x="6458" y="975"/>
                  </a:lnTo>
                  <a:lnTo>
                    <a:pt x="6454" y="975"/>
                  </a:lnTo>
                  <a:lnTo>
                    <a:pt x="6449" y="979"/>
                  </a:lnTo>
                  <a:lnTo>
                    <a:pt x="6437" y="994"/>
                  </a:lnTo>
                  <a:lnTo>
                    <a:pt x="6429" y="1014"/>
                  </a:lnTo>
                  <a:lnTo>
                    <a:pt x="6422" y="1018"/>
                  </a:lnTo>
                  <a:lnTo>
                    <a:pt x="6409" y="1017"/>
                  </a:lnTo>
                  <a:lnTo>
                    <a:pt x="6416" y="1011"/>
                  </a:lnTo>
                  <a:lnTo>
                    <a:pt x="6419" y="1008"/>
                  </a:lnTo>
                  <a:lnTo>
                    <a:pt x="6421" y="1004"/>
                  </a:lnTo>
                  <a:lnTo>
                    <a:pt x="6422" y="1001"/>
                  </a:lnTo>
                  <a:lnTo>
                    <a:pt x="6423" y="998"/>
                  </a:lnTo>
                  <a:lnTo>
                    <a:pt x="6425" y="993"/>
                  </a:lnTo>
                  <a:lnTo>
                    <a:pt x="6429" y="984"/>
                  </a:lnTo>
                  <a:lnTo>
                    <a:pt x="6442" y="977"/>
                  </a:lnTo>
                  <a:lnTo>
                    <a:pt x="6453" y="966"/>
                  </a:lnTo>
                  <a:lnTo>
                    <a:pt x="6464" y="959"/>
                  </a:lnTo>
                  <a:lnTo>
                    <a:pt x="6488" y="935"/>
                  </a:lnTo>
                  <a:lnTo>
                    <a:pt x="6493" y="932"/>
                  </a:lnTo>
                  <a:lnTo>
                    <a:pt x="6416" y="906"/>
                  </a:lnTo>
                  <a:lnTo>
                    <a:pt x="6404" y="897"/>
                  </a:lnTo>
                  <a:lnTo>
                    <a:pt x="6356" y="903"/>
                  </a:lnTo>
                  <a:lnTo>
                    <a:pt x="6349" y="897"/>
                  </a:lnTo>
                  <a:lnTo>
                    <a:pt x="6363" y="885"/>
                  </a:lnTo>
                  <a:lnTo>
                    <a:pt x="6366" y="882"/>
                  </a:lnTo>
                  <a:lnTo>
                    <a:pt x="6363" y="876"/>
                  </a:lnTo>
                  <a:lnTo>
                    <a:pt x="6358" y="875"/>
                  </a:lnTo>
                  <a:lnTo>
                    <a:pt x="6348" y="876"/>
                  </a:lnTo>
                  <a:lnTo>
                    <a:pt x="6349" y="874"/>
                  </a:lnTo>
                  <a:lnTo>
                    <a:pt x="6351" y="867"/>
                  </a:lnTo>
                  <a:lnTo>
                    <a:pt x="6314" y="868"/>
                  </a:lnTo>
                  <a:lnTo>
                    <a:pt x="6296" y="854"/>
                  </a:lnTo>
                  <a:lnTo>
                    <a:pt x="6245" y="846"/>
                  </a:lnTo>
                  <a:lnTo>
                    <a:pt x="6252" y="839"/>
                  </a:lnTo>
                  <a:lnTo>
                    <a:pt x="6276" y="840"/>
                  </a:lnTo>
                  <a:lnTo>
                    <a:pt x="6276" y="834"/>
                  </a:lnTo>
                  <a:lnTo>
                    <a:pt x="6272" y="834"/>
                  </a:lnTo>
                  <a:lnTo>
                    <a:pt x="6259" y="826"/>
                  </a:lnTo>
                  <a:lnTo>
                    <a:pt x="6257" y="826"/>
                  </a:lnTo>
                  <a:lnTo>
                    <a:pt x="6245" y="834"/>
                  </a:lnTo>
                  <a:lnTo>
                    <a:pt x="6229" y="834"/>
                  </a:lnTo>
                  <a:lnTo>
                    <a:pt x="6219" y="829"/>
                  </a:lnTo>
                  <a:lnTo>
                    <a:pt x="6215" y="819"/>
                  </a:lnTo>
                  <a:lnTo>
                    <a:pt x="6223" y="816"/>
                  </a:lnTo>
                  <a:lnTo>
                    <a:pt x="6236" y="808"/>
                  </a:lnTo>
                  <a:lnTo>
                    <a:pt x="6245" y="796"/>
                  </a:lnTo>
                  <a:lnTo>
                    <a:pt x="6251" y="782"/>
                  </a:lnTo>
                  <a:lnTo>
                    <a:pt x="6210" y="787"/>
                  </a:lnTo>
                  <a:lnTo>
                    <a:pt x="6216" y="775"/>
                  </a:lnTo>
                  <a:lnTo>
                    <a:pt x="6226" y="771"/>
                  </a:lnTo>
                  <a:lnTo>
                    <a:pt x="6300" y="795"/>
                  </a:lnTo>
                  <a:lnTo>
                    <a:pt x="6374" y="819"/>
                  </a:lnTo>
                  <a:lnTo>
                    <a:pt x="6373" y="819"/>
                  </a:lnTo>
                  <a:lnTo>
                    <a:pt x="6495" y="837"/>
                  </a:lnTo>
                  <a:lnTo>
                    <a:pt x="6615" y="855"/>
                  </a:lnTo>
                  <a:lnTo>
                    <a:pt x="6610" y="854"/>
                  </a:lnTo>
                  <a:lnTo>
                    <a:pt x="6606" y="851"/>
                  </a:lnTo>
                  <a:lnTo>
                    <a:pt x="6606" y="846"/>
                  </a:lnTo>
                  <a:lnTo>
                    <a:pt x="6613" y="840"/>
                  </a:lnTo>
                  <a:lnTo>
                    <a:pt x="6657" y="820"/>
                  </a:lnTo>
                  <a:lnTo>
                    <a:pt x="6667" y="812"/>
                  </a:lnTo>
                  <a:lnTo>
                    <a:pt x="6674" y="792"/>
                  </a:lnTo>
                  <a:lnTo>
                    <a:pt x="6667" y="787"/>
                  </a:lnTo>
                  <a:lnTo>
                    <a:pt x="6667" y="778"/>
                  </a:lnTo>
                  <a:lnTo>
                    <a:pt x="6671" y="768"/>
                  </a:lnTo>
                  <a:lnTo>
                    <a:pt x="6678" y="761"/>
                  </a:lnTo>
                  <a:lnTo>
                    <a:pt x="6701" y="756"/>
                  </a:lnTo>
                  <a:lnTo>
                    <a:pt x="6708" y="746"/>
                  </a:lnTo>
                  <a:lnTo>
                    <a:pt x="6708" y="728"/>
                  </a:lnTo>
                  <a:lnTo>
                    <a:pt x="6718" y="721"/>
                  </a:lnTo>
                  <a:lnTo>
                    <a:pt x="6817" y="708"/>
                  </a:lnTo>
                  <a:lnTo>
                    <a:pt x="6845" y="693"/>
                  </a:lnTo>
                  <a:lnTo>
                    <a:pt x="6853" y="693"/>
                  </a:lnTo>
                  <a:lnTo>
                    <a:pt x="6851" y="680"/>
                  </a:lnTo>
                  <a:close/>
                  <a:moveTo>
                    <a:pt x="5193" y="98"/>
                  </a:moveTo>
                  <a:lnTo>
                    <a:pt x="5198" y="102"/>
                  </a:lnTo>
                  <a:lnTo>
                    <a:pt x="5202" y="108"/>
                  </a:lnTo>
                  <a:lnTo>
                    <a:pt x="5206" y="112"/>
                  </a:lnTo>
                  <a:lnTo>
                    <a:pt x="5214" y="112"/>
                  </a:lnTo>
                  <a:lnTo>
                    <a:pt x="5219" y="112"/>
                  </a:lnTo>
                  <a:lnTo>
                    <a:pt x="5224" y="95"/>
                  </a:lnTo>
                  <a:lnTo>
                    <a:pt x="5224" y="91"/>
                  </a:lnTo>
                  <a:lnTo>
                    <a:pt x="5220" y="86"/>
                  </a:lnTo>
                  <a:lnTo>
                    <a:pt x="5223" y="79"/>
                  </a:lnTo>
                  <a:lnTo>
                    <a:pt x="5231" y="74"/>
                  </a:lnTo>
                  <a:lnTo>
                    <a:pt x="5233" y="72"/>
                  </a:lnTo>
                  <a:lnTo>
                    <a:pt x="5230" y="69"/>
                  </a:lnTo>
                  <a:lnTo>
                    <a:pt x="5231" y="64"/>
                  </a:lnTo>
                  <a:lnTo>
                    <a:pt x="5235" y="57"/>
                  </a:lnTo>
                  <a:lnTo>
                    <a:pt x="5235" y="53"/>
                  </a:lnTo>
                  <a:lnTo>
                    <a:pt x="5231" y="55"/>
                  </a:lnTo>
                  <a:lnTo>
                    <a:pt x="5228" y="55"/>
                  </a:lnTo>
                  <a:lnTo>
                    <a:pt x="5223" y="59"/>
                  </a:lnTo>
                  <a:lnTo>
                    <a:pt x="5221" y="57"/>
                  </a:lnTo>
                  <a:lnTo>
                    <a:pt x="5220" y="56"/>
                  </a:lnTo>
                  <a:lnTo>
                    <a:pt x="5219" y="53"/>
                  </a:lnTo>
                  <a:lnTo>
                    <a:pt x="5217" y="49"/>
                  </a:lnTo>
                  <a:lnTo>
                    <a:pt x="5212" y="46"/>
                  </a:lnTo>
                  <a:lnTo>
                    <a:pt x="5203" y="48"/>
                  </a:lnTo>
                  <a:lnTo>
                    <a:pt x="5203" y="55"/>
                  </a:lnTo>
                  <a:lnTo>
                    <a:pt x="5209" y="66"/>
                  </a:lnTo>
                  <a:lnTo>
                    <a:pt x="5210" y="74"/>
                  </a:lnTo>
                  <a:lnTo>
                    <a:pt x="5209" y="79"/>
                  </a:lnTo>
                  <a:lnTo>
                    <a:pt x="5206" y="79"/>
                  </a:lnTo>
                  <a:lnTo>
                    <a:pt x="5202" y="77"/>
                  </a:lnTo>
                  <a:lnTo>
                    <a:pt x="5200" y="76"/>
                  </a:lnTo>
                  <a:lnTo>
                    <a:pt x="5202" y="70"/>
                  </a:lnTo>
                  <a:lnTo>
                    <a:pt x="5199" y="64"/>
                  </a:lnTo>
                  <a:lnTo>
                    <a:pt x="5193" y="63"/>
                  </a:lnTo>
                  <a:lnTo>
                    <a:pt x="5186" y="67"/>
                  </a:lnTo>
                  <a:lnTo>
                    <a:pt x="5179" y="77"/>
                  </a:lnTo>
                  <a:lnTo>
                    <a:pt x="5178" y="88"/>
                  </a:lnTo>
                  <a:lnTo>
                    <a:pt x="5184" y="94"/>
                  </a:lnTo>
                  <a:lnTo>
                    <a:pt x="5193" y="98"/>
                  </a:lnTo>
                  <a:close/>
                  <a:moveTo>
                    <a:pt x="5004" y="150"/>
                  </a:moveTo>
                  <a:lnTo>
                    <a:pt x="5021" y="146"/>
                  </a:lnTo>
                  <a:lnTo>
                    <a:pt x="5029" y="151"/>
                  </a:lnTo>
                  <a:lnTo>
                    <a:pt x="5021" y="160"/>
                  </a:lnTo>
                  <a:lnTo>
                    <a:pt x="5003" y="161"/>
                  </a:lnTo>
                  <a:lnTo>
                    <a:pt x="4996" y="168"/>
                  </a:lnTo>
                  <a:lnTo>
                    <a:pt x="5015" y="179"/>
                  </a:lnTo>
                  <a:lnTo>
                    <a:pt x="5018" y="188"/>
                  </a:lnTo>
                  <a:lnTo>
                    <a:pt x="5021" y="195"/>
                  </a:lnTo>
                  <a:lnTo>
                    <a:pt x="5025" y="199"/>
                  </a:lnTo>
                  <a:lnTo>
                    <a:pt x="5029" y="201"/>
                  </a:lnTo>
                  <a:lnTo>
                    <a:pt x="5039" y="201"/>
                  </a:lnTo>
                  <a:lnTo>
                    <a:pt x="5042" y="196"/>
                  </a:lnTo>
                  <a:lnTo>
                    <a:pt x="5045" y="189"/>
                  </a:lnTo>
                  <a:lnTo>
                    <a:pt x="5046" y="184"/>
                  </a:lnTo>
                  <a:lnTo>
                    <a:pt x="5052" y="185"/>
                  </a:lnTo>
                  <a:lnTo>
                    <a:pt x="5056" y="188"/>
                  </a:lnTo>
                  <a:lnTo>
                    <a:pt x="5060" y="191"/>
                  </a:lnTo>
                  <a:lnTo>
                    <a:pt x="5064" y="184"/>
                  </a:lnTo>
                  <a:lnTo>
                    <a:pt x="5063" y="179"/>
                  </a:lnTo>
                  <a:lnTo>
                    <a:pt x="5067" y="179"/>
                  </a:lnTo>
                  <a:lnTo>
                    <a:pt x="5070" y="179"/>
                  </a:lnTo>
                  <a:lnTo>
                    <a:pt x="5073" y="175"/>
                  </a:lnTo>
                  <a:lnTo>
                    <a:pt x="5073" y="168"/>
                  </a:lnTo>
                  <a:lnTo>
                    <a:pt x="5083" y="168"/>
                  </a:lnTo>
                  <a:lnTo>
                    <a:pt x="5073" y="160"/>
                  </a:lnTo>
                  <a:lnTo>
                    <a:pt x="5038" y="163"/>
                  </a:lnTo>
                  <a:lnTo>
                    <a:pt x="5042" y="157"/>
                  </a:lnTo>
                  <a:lnTo>
                    <a:pt x="5041" y="154"/>
                  </a:lnTo>
                  <a:lnTo>
                    <a:pt x="5041" y="151"/>
                  </a:lnTo>
                  <a:lnTo>
                    <a:pt x="5039" y="149"/>
                  </a:lnTo>
                  <a:lnTo>
                    <a:pt x="5038" y="146"/>
                  </a:lnTo>
                  <a:lnTo>
                    <a:pt x="5046" y="137"/>
                  </a:lnTo>
                  <a:lnTo>
                    <a:pt x="5067" y="142"/>
                  </a:lnTo>
                  <a:lnTo>
                    <a:pt x="5077" y="136"/>
                  </a:lnTo>
                  <a:lnTo>
                    <a:pt x="5067" y="129"/>
                  </a:lnTo>
                  <a:lnTo>
                    <a:pt x="5048" y="132"/>
                  </a:lnTo>
                  <a:lnTo>
                    <a:pt x="5038" y="123"/>
                  </a:lnTo>
                  <a:lnTo>
                    <a:pt x="5039" y="122"/>
                  </a:lnTo>
                  <a:lnTo>
                    <a:pt x="5042" y="114"/>
                  </a:lnTo>
                  <a:lnTo>
                    <a:pt x="5008" y="111"/>
                  </a:lnTo>
                  <a:lnTo>
                    <a:pt x="4999" y="119"/>
                  </a:lnTo>
                  <a:lnTo>
                    <a:pt x="5001" y="121"/>
                  </a:lnTo>
                  <a:lnTo>
                    <a:pt x="5003" y="123"/>
                  </a:lnTo>
                  <a:lnTo>
                    <a:pt x="5006" y="129"/>
                  </a:lnTo>
                  <a:lnTo>
                    <a:pt x="4992" y="130"/>
                  </a:lnTo>
                  <a:lnTo>
                    <a:pt x="4989" y="136"/>
                  </a:lnTo>
                  <a:lnTo>
                    <a:pt x="4996" y="146"/>
                  </a:lnTo>
                  <a:lnTo>
                    <a:pt x="5004" y="150"/>
                  </a:lnTo>
                  <a:close/>
                  <a:moveTo>
                    <a:pt x="4503" y="422"/>
                  </a:moveTo>
                  <a:lnTo>
                    <a:pt x="4519" y="422"/>
                  </a:lnTo>
                  <a:lnTo>
                    <a:pt x="4515" y="429"/>
                  </a:lnTo>
                  <a:lnTo>
                    <a:pt x="4507" y="439"/>
                  </a:lnTo>
                  <a:lnTo>
                    <a:pt x="4503" y="449"/>
                  </a:lnTo>
                  <a:lnTo>
                    <a:pt x="4511" y="453"/>
                  </a:lnTo>
                  <a:lnTo>
                    <a:pt x="4518" y="454"/>
                  </a:lnTo>
                  <a:lnTo>
                    <a:pt x="4521" y="453"/>
                  </a:lnTo>
                  <a:lnTo>
                    <a:pt x="4524" y="445"/>
                  </a:lnTo>
                  <a:lnTo>
                    <a:pt x="4526" y="443"/>
                  </a:lnTo>
                  <a:lnTo>
                    <a:pt x="4587" y="437"/>
                  </a:lnTo>
                  <a:lnTo>
                    <a:pt x="4581" y="447"/>
                  </a:lnTo>
                  <a:lnTo>
                    <a:pt x="4561" y="464"/>
                  </a:lnTo>
                  <a:lnTo>
                    <a:pt x="4567" y="470"/>
                  </a:lnTo>
                  <a:lnTo>
                    <a:pt x="4568" y="471"/>
                  </a:lnTo>
                  <a:lnTo>
                    <a:pt x="4564" y="482"/>
                  </a:lnTo>
                  <a:lnTo>
                    <a:pt x="4553" y="492"/>
                  </a:lnTo>
                  <a:lnTo>
                    <a:pt x="4549" y="499"/>
                  </a:lnTo>
                  <a:lnTo>
                    <a:pt x="4542" y="517"/>
                  </a:lnTo>
                  <a:lnTo>
                    <a:pt x="4539" y="526"/>
                  </a:lnTo>
                  <a:lnTo>
                    <a:pt x="4536" y="540"/>
                  </a:lnTo>
                  <a:lnTo>
                    <a:pt x="4540" y="548"/>
                  </a:lnTo>
                  <a:lnTo>
                    <a:pt x="4549" y="547"/>
                  </a:lnTo>
                  <a:lnTo>
                    <a:pt x="4557" y="541"/>
                  </a:lnTo>
                  <a:lnTo>
                    <a:pt x="4563" y="534"/>
                  </a:lnTo>
                  <a:lnTo>
                    <a:pt x="4570" y="503"/>
                  </a:lnTo>
                  <a:lnTo>
                    <a:pt x="4574" y="494"/>
                  </a:lnTo>
                  <a:lnTo>
                    <a:pt x="4581" y="502"/>
                  </a:lnTo>
                  <a:lnTo>
                    <a:pt x="4577" y="515"/>
                  </a:lnTo>
                  <a:lnTo>
                    <a:pt x="4581" y="523"/>
                  </a:lnTo>
                  <a:lnTo>
                    <a:pt x="4589" y="527"/>
                  </a:lnTo>
                  <a:lnTo>
                    <a:pt x="4598" y="523"/>
                  </a:lnTo>
                  <a:lnTo>
                    <a:pt x="4603" y="516"/>
                  </a:lnTo>
                  <a:lnTo>
                    <a:pt x="4606" y="515"/>
                  </a:lnTo>
                  <a:lnTo>
                    <a:pt x="4609" y="517"/>
                  </a:lnTo>
                  <a:lnTo>
                    <a:pt x="4612" y="522"/>
                  </a:lnTo>
                  <a:lnTo>
                    <a:pt x="4616" y="529"/>
                  </a:lnTo>
                  <a:lnTo>
                    <a:pt x="4622" y="530"/>
                  </a:lnTo>
                  <a:lnTo>
                    <a:pt x="4625" y="520"/>
                  </a:lnTo>
                  <a:lnTo>
                    <a:pt x="4627" y="502"/>
                  </a:lnTo>
                  <a:lnTo>
                    <a:pt x="4634" y="505"/>
                  </a:lnTo>
                  <a:lnTo>
                    <a:pt x="4647" y="523"/>
                  </a:lnTo>
                  <a:lnTo>
                    <a:pt x="4648" y="523"/>
                  </a:lnTo>
                  <a:lnTo>
                    <a:pt x="4651" y="519"/>
                  </a:lnTo>
                  <a:lnTo>
                    <a:pt x="4653" y="515"/>
                  </a:lnTo>
                  <a:lnTo>
                    <a:pt x="4653" y="503"/>
                  </a:lnTo>
                  <a:lnTo>
                    <a:pt x="4655" y="503"/>
                  </a:lnTo>
                  <a:lnTo>
                    <a:pt x="4657" y="506"/>
                  </a:lnTo>
                  <a:lnTo>
                    <a:pt x="4658" y="508"/>
                  </a:lnTo>
                  <a:lnTo>
                    <a:pt x="4661" y="508"/>
                  </a:lnTo>
                  <a:lnTo>
                    <a:pt x="4664" y="506"/>
                  </a:lnTo>
                  <a:lnTo>
                    <a:pt x="4665" y="501"/>
                  </a:lnTo>
                  <a:lnTo>
                    <a:pt x="4662" y="491"/>
                  </a:lnTo>
                  <a:lnTo>
                    <a:pt x="4665" y="487"/>
                  </a:lnTo>
                  <a:lnTo>
                    <a:pt x="4668" y="477"/>
                  </a:lnTo>
                  <a:lnTo>
                    <a:pt x="4679" y="477"/>
                  </a:lnTo>
                  <a:lnTo>
                    <a:pt x="4702" y="487"/>
                  </a:lnTo>
                  <a:lnTo>
                    <a:pt x="4699" y="495"/>
                  </a:lnTo>
                  <a:lnTo>
                    <a:pt x="4699" y="502"/>
                  </a:lnTo>
                  <a:lnTo>
                    <a:pt x="4700" y="506"/>
                  </a:lnTo>
                  <a:lnTo>
                    <a:pt x="4704" y="508"/>
                  </a:lnTo>
                  <a:lnTo>
                    <a:pt x="4707" y="505"/>
                  </a:lnTo>
                  <a:lnTo>
                    <a:pt x="4713" y="489"/>
                  </a:lnTo>
                  <a:lnTo>
                    <a:pt x="4717" y="487"/>
                  </a:lnTo>
                  <a:lnTo>
                    <a:pt x="4718" y="488"/>
                  </a:lnTo>
                  <a:lnTo>
                    <a:pt x="4727" y="495"/>
                  </a:lnTo>
                  <a:lnTo>
                    <a:pt x="4731" y="496"/>
                  </a:lnTo>
                  <a:lnTo>
                    <a:pt x="4734" y="495"/>
                  </a:lnTo>
                  <a:lnTo>
                    <a:pt x="4737" y="492"/>
                  </a:lnTo>
                  <a:lnTo>
                    <a:pt x="4741" y="488"/>
                  </a:lnTo>
                  <a:lnTo>
                    <a:pt x="4744" y="481"/>
                  </a:lnTo>
                  <a:lnTo>
                    <a:pt x="4728" y="471"/>
                  </a:lnTo>
                  <a:lnTo>
                    <a:pt x="4728" y="464"/>
                  </a:lnTo>
                  <a:lnTo>
                    <a:pt x="4735" y="466"/>
                  </a:lnTo>
                  <a:lnTo>
                    <a:pt x="4748" y="474"/>
                  </a:lnTo>
                  <a:lnTo>
                    <a:pt x="4753" y="475"/>
                  </a:lnTo>
                  <a:lnTo>
                    <a:pt x="4759" y="470"/>
                  </a:lnTo>
                  <a:lnTo>
                    <a:pt x="4762" y="460"/>
                  </a:lnTo>
                  <a:lnTo>
                    <a:pt x="4760" y="452"/>
                  </a:lnTo>
                  <a:lnTo>
                    <a:pt x="4756" y="449"/>
                  </a:lnTo>
                  <a:lnTo>
                    <a:pt x="4765" y="446"/>
                  </a:lnTo>
                  <a:lnTo>
                    <a:pt x="4774" y="456"/>
                  </a:lnTo>
                  <a:lnTo>
                    <a:pt x="4783" y="459"/>
                  </a:lnTo>
                  <a:lnTo>
                    <a:pt x="4790" y="437"/>
                  </a:lnTo>
                  <a:lnTo>
                    <a:pt x="4774" y="428"/>
                  </a:lnTo>
                  <a:lnTo>
                    <a:pt x="4780" y="425"/>
                  </a:lnTo>
                  <a:lnTo>
                    <a:pt x="4791" y="429"/>
                  </a:lnTo>
                  <a:lnTo>
                    <a:pt x="4797" y="428"/>
                  </a:lnTo>
                  <a:lnTo>
                    <a:pt x="4800" y="423"/>
                  </a:lnTo>
                  <a:lnTo>
                    <a:pt x="4804" y="409"/>
                  </a:lnTo>
                  <a:lnTo>
                    <a:pt x="4807" y="407"/>
                  </a:lnTo>
                  <a:lnTo>
                    <a:pt x="4800" y="405"/>
                  </a:lnTo>
                  <a:lnTo>
                    <a:pt x="4797" y="402"/>
                  </a:lnTo>
                  <a:lnTo>
                    <a:pt x="4794" y="395"/>
                  </a:lnTo>
                  <a:lnTo>
                    <a:pt x="4797" y="394"/>
                  </a:lnTo>
                  <a:lnTo>
                    <a:pt x="4798" y="391"/>
                  </a:lnTo>
                  <a:lnTo>
                    <a:pt x="4800" y="387"/>
                  </a:lnTo>
                  <a:lnTo>
                    <a:pt x="4801" y="374"/>
                  </a:lnTo>
                  <a:lnTo>
                    <a:pt x="4802" y="374"/>
                  </a:lnTo>
                  <a:lnTo>
                    <a:pt x="4807" y="379"/>
                  </a:lnTo>
                  <a:lnTo>
                    <a:pt x="4830" y="384"/>
                  </a:lnTo>
                  <a:lnTo>
                    <a:pt x="4829" y="383"/>
                  </a:lnTo>
                  <a:lnTo>
                    <a:pt x="4825" y="374"/>
                  </a:lnTo>
                  <a:lnTo>
                    <a:pt x="4833" y="369"/>
                  </a:lnTo>
                  <a:lnTo>
                    <a:pt x="4836" y="362"/>
                  </a:lnTo>
                  <a:lnTo>
                    <a:pt x="4839" y="362"/>
                  </a:lnTo>
                  <a:lnTo>
                    <a:pt x="4842" y="363"/>
                  </a:lnTo>
                  <a:lnTo>
                    <a:pt x="4843" y="363"/>
                  </a:lnTo>
                  <a:lnTo>
                    <a:pt x="4844" y="355"/>
                  </a:lnTo>
                  <a:lnTo>
                    <a:pt x="4844" y="337"/>
                  </a:lnTo>
                  <a:lnTo>
                    <a:pt x="4846" y="331"/>
                  </a:lnTo>
                  <a:lnTo>
                    <a:pt x="4850" y="328"/>
                  </a:lnTo>
                  <a:lnTo>
                    <a:pt x="4860" y="337"/>
                  </a:lnTo>
                  <a:lnTo>
                    <a:pt x="4864" y="337"/>
                  </a:lnTo>
                  <a:lnTo>
                    <a:pt x="4865" y="332"/>
                  </a:lnTo>
                  <a:lnTo>
                    <a:pt x="4865" y="324"/>
                  </a:lnTo>
                  <a:lnTo>
                    <a:pt x="4867" y="320"/>
                  </a:lnTo>
                  <a:lnTo>
                    <a:pt x="4870" y="318"/>
                  </a:lnTo>
                  <a:lnTo>
                    <a:pt x="4875" y="317"/>
                  </a:lnTo>
                  <a:lnTo>
                    <a:pt x="4878" y="314"/>
                  </a:lnTo>
                  <a:lnTo>
                    <a:pt x="4868" y="311"/>
                  </a:lnTo>
                  <a:lnTo>
                    <a:pt x="4864" y="308"/>
                  </a:lnTo>
                  <a:lnTo>
                    <a:pt x="4860" y="304"/>
                  </a:lnTo>
                  <a:lnTo>
                    <a:pt x="4867" y="297"/>
                  </a:lnTo>
                  <a:lnTo>
                    <a:pt x="4879" y="299"/>
                  </a:lnTo>
                  <a:lnTo>
                    <a:pt x="4885" y="293"/>
                  </a:lnTo>
                  <a:lnTo>
                    <a:pt x="4881" y="290"/>
                  </a:lnTo>
                  <a:lnTo>
                    <a:pt x="4878" y="287"/>
                  </a:lnTo>
                  <a:lnTo>
                    <a:pt x="4875" y="280"/>
                  </a:lnTo>
                  <a:lnTo>
                    <a:pt x="4874" y="269"/>
                  </a:lnTo>
                  <a:lnTo>
                    <a:pt x="4872" y="269"/>
                  </a:lnTo>
                  <a:lnTo>
                    <a:pt x="4863" y="258"/>
                  </a:lnTo>
                  <a:lnTo>
                    <a:pt x="4860" y="252"/>
                  </a:lnTo>
                  <a:lnTo>
                    <a:pt x="4856" y="245"/>
                  </a:lnTo>
                  <a:lnTo>
                    <a:pt x="4853" y="241"/>
                  </a:lnTo>
                  <a:lnTo>
                    <a:pt x="4849" y="240"/>
                  </a:lnTo>
                  <a:lnTo>
                    <a:pt x="4844" y="238"/>
                  </a:lnTo>
                  <a:lnTo>
                    <a:pt x="4840" y="243"/>
                  </a:lnTo>
                  <a:lnTo>
                    <a:pt x="4842" y="251"/>
                  </a:lnTo>
                  <a:lnTo>
                    <a:pt x="4843" y="261"/>
                  </a:lnTo>
                  <a:lnTo>
                    <a:pt x="4843" y="269"/>
                  </a:lnTo>
                  <a:lnTo>
                    <a:pt x="4843" y="276"/>
                  </a:lnTo>
                  <a:lnTo>
                    <a:pt x="4847" y="293"/>
                  </a:lnTo>
                  <a:lnTo>
                    <a:pt x="4847" y="304"/>
                  </a:lnTo>
                  <a:lnTo>
                    <a:pt x="4844" y="307"/>
                  </a:lnTo>
                  <a:lnTo>
                    <a:pt x="4833" y="310"/>
                  </a:lnTo>
                  <a:lnTo>
                    <a:pt x="4830" y="310"/>
                  </a:lnTo>
                  <a:lnTo>
                    <a:pt x="4822" y="301"/>
                  </a:lnTo>
                  <a:lnTo>
                    <a:pt x="4809" y="279"/>
                  </a:lnTo>
                  <a:lnTo>
                    <a:pt x="4801" y="272"/>
                  </a:lnTo>
                  <a:lnTo>
                    <a:pt x="4801" y="278"/>
                  </a:lnTo>
                  <a:lnTo>
                    <a:pt x="4807" y="283"/>
                  </a:lnTo>
                  <a:lnTo>
                    <a:pt x="4808" y="290"/>
                  </a:lnTo>
                  <a:lnTo>
                    <a:pt x="4807" y="296"/>
                  </a:lnTo>
                  <a:lnTo>
                    <a:pt x="4801" y="299"/>
                  </a:lnTo>
                  <a:lnTo>
                    <a:pt x="4795" y="294"/>
                  </a:lnTo>
                  <a:lnTo>
                    <a:pt x="4784" y="280"/>
                  </a:lnTo>
                  <a:lnTo>
                    <a:pt x="4777" y="282"/>
                  </a:lnTo>
                  <a:lnTo>
                    <a:pt x="4779" y="286"/>
                  </a:lnTo>
                  <a:lnTo>
                    <a:pt x="4781" y="290"/>
                  </a:lnTo>
                  <a:lnTo>
                    <a:pt x="4783" y="292"/>
                  </a:lnTo>
                  <a:lnTo>
                    <a:pt x="4786" y="293"/>
                  </a:lnTo>
                  <a:lnTo>
                    <a:pt x="4772" y="293"/>
                  </a:lnTo>
                  <a:lnTo>
                    <a:pt x="4767" y="299"/>
                  </a:lnTo>
                  <a:lnTo>
                    <a:pt x="4773" y="311"/>
                  </a:lnTo>
                  <a:lnTo>
                    <a:pt x="4779" y="317"/>
                  </a:lnTo>
                  <a:lnTo>
                    <a:pt x="4793" y="325"/>
                  </a:lnTo>
                  <a:lnTo>
                    <a:pt x="4794" y="327"/>
                  </a:lnTo>
                  <a:lnTo>
                    <a:pt x="4794" y="331"/>
                  </a:lnTo>
                  <a:lnTo>
                    <a:pt x="4795" y="334"/>
                  </a:lnTo>
                  <a:lnTo>
                    <a:pt x="4797" y="337"/>
                  </a:lnTo>
                  <a:lnTo>
                    <a:pt x="4802" y="337"/>
                  </a:lnTo>
                  <a:lnTo>
                    <a:pt x="4804" y="338"/>
                  </a:lnTo>
                  <a:lnTo>
                    <a:pt x="4807" y="342"/>
                  </a:lnTo>
                  <a:lnTo>
                    <a:pt x="4802" y="346"/>
                  </a:lnTo>
                  <a:lnTo>
                    <a:pt x="4786" y="342"/>
                  </a:lnTo>
                  <a:lnTo>
                    <a:pt x="4784" y="345"/>
                  </a:lnTo>
                  <a:lnTo>
                    <a:pt x="4786" y="352"/>
                  </a:lnTo>
                  <a:lnTo>
                    <a:pt x="4788" y="359"/>
                  </a:lnTo>
                  <a:lnTo>
                    <a:pt x="4791" y="363"/>
                  </a:lnTo>
                  <a:lnTo>
                    <a:pt x="4784" y="362"/>
                  </a:lnTo>
                  <a:lnTo>
                    <a:pt x="4773" y="352"/>
                  </a:lnTo>
                  <a:lnTo>
                    <a:pt x="4766" y="352"/>
                  </a:lnTo>
                  <a:lnTo>
                    <a:pt x="4767" y="369"/>
                  </a:lnTo>
                  <a:lnTo>
                    <a:pt x="4765" y="376"/>
                  </a:lnTo>
                  <a:lnTo>
                    <a:pt x="4759" y="380"/>
                  </a:lnTo>
                  <a:lnTo>
                    <a:pt x="4753" y="384"/>
                  </a:lnTo>
                  <a:lnTo>
                    <a:pt x="4758" y="395"/>
                  </a:lnTo>
                  <a:lnTo>
                    <a:pt x="4752" y="401"/>
                  </a:lnTo>
                  <a:lnTo>
                    <a:pt x="4745" y="393"/>
                  </a:lnTo>
                  <a:lnTo>
                    <a:pt x="4738" y="381"/>
                  </a:lnTo>
                  <a:lnTo>
                    <a:pt x="4732" y="374"/>
                  </a:lnTo>
                  <a:lnTo>
                    <a:pt x="4739" y="365"/>
                  </a:lnTo>
                  <a:lnTo>
                    <a:pt x="4742" y="358"/>
                  </a:lnTo>
                  <a:lnTo>
                    <a:pt x="4739" y="351"/>
                  </a:lnTo>
                  <a:lnTo>
                    <a:pt x="4735" y="348"/>
                  </a:lnTo>
                  <a:lnTo>
                    <a:pt x="4727" y="352"/>
                  </a:lnTo>
                  <a:lnTo>
                    <a:pt x="4721" y="352"/>
                  </a:lnTo>
                  <a:lnTo>
                    <a:pt x="4721" y="346"/>
                  </a:lnTo>
                  <a:lnTo>
                    <a:pt x="4725" y="346"/>
                  </a:lnTo>
                  <a:lnTo>
                    <a:pt x="4721" y="337"/>
                  </a:lnTo>
                  <a:lnTo>
                    <a:pt x="4710" y="335"/>
                  </a:lnTo>
                  <a:lnTo>
                    <a:pt x="4706" y="331"/>
                  </a:lnTo>
                  <a:lnTo>
                    <a:pt x="4707" y="328"/>
                  </a:lnTo>
                  <a:lnTo>
                    <a:pt x="4709" y="320"/>
                  </a:lnTo>
                  <a:lnTo>
                    <a:pt x="4696" y="330"/>
                  </a:lnTo>
                  <a:lnTo>
                    <a:pt x="4688" y="332"/>
                  </a:lnTo>
                  <a:lnTo>
                    <a:pt x="4688" y="337"/>
                  </a:lnTo>
                  <a:lnTo>
                    <a:pt x="4688" y="341"/>
                  </a:lnTo>
                  <a:lnTo>
                    <a:pt x="4690" y="346"/>
                  </a:lnTo>
                  <a:lnTo>
                    <a:pt x="4696" y="359"/>
                  </a:lnTo>
                  <a:lnTo>
                    <a:pt x="4702" y="367"/>
                  </a:lnTo>
                  <a:lnTo>
                    <a:pt x="4706" y="374"/>
                  </a:lnTo>
                  <a:lnTo>
                    <a:pt x="4704" y="390"/>
                  </a:lnTo>
                  <a:lnTo>
                    <a:pt x="4710" y="398"/>
                  </a:lnTo>
                  <a:lnTo>
                    <a:pt x="4714" y="411"/>
                  </a:lnTo>
                  <a:lnTo>
                    <a:pt x="4702" y="409"/>
                  </a:lnTo>
                  <a:lnTo>
                    <a:pt x="4695" y="411"/>
                  </a:lnTo>
                  <a:lnTo>
                    <a:pt x="4692" y="419"/>
                  </a:lnTo>
                  <a:lnTo>
                    <a:pt x="4692" y="429"/>
                  </a:lnTo>
                  <a:lnTo>
                    <a:pt x="4690" y="440"/>
                  </a:lnTo>
                  <a:lnTo>
                    <a:pt x="4688" y="446"/>
                  </a:lnTo>
                  <a:lnTo>
                    <a:pt x="4685" y="440"/>
                  </a:lnTo>
                  <a:lnTo>
                    <a:pt x="4683" y="430"/>
                  </a:lnTo>
                  <a:lnTo>
                    <a:pt x="4683" y="419"/>
                  </a:lnTo>
                  <a:lnTo>
                    <a:pt x="4682" y="408"/>
                  </a:lnTo>
                  <a:lnTo>
                    <a:pt x="4679" y="401"/>
                  </a:lnTo>
                  <a:lnTo>
                    <a:pt x="4674" y="402"/>
                  </a:lnTo>
                  <a:lnTo>
                    <a:pt x="4669" y="412"/>
                  </a:lnTo>
                  <a:lnTo>
                    <a:pt x="4664" y="421"/>
                  </a:lnTo>
                  <a:lnTo>
                    <a:pt x="4658" y="416"/>
                  </a:lnTo>
                  <a:lnTo>
                    <a:pt x="4654" y="407"/>
                  </a:lnTo>
                  <a:lnTo>
                    <a:pt x="4657" y="401"/>
                  </a:lnTo>
                  <a:lnTo>
                    <a:pt x="4667" y="393"/>
                  </a:lnTo>
                  <a:lnTo>
                    <a:pt x="4671" y="384"/>
                  </a:lnTo>
                  <a:lnTo>
                    <a:pt x="4669" y="380"/>
                  </a:lnTo>
                  <a:lnTo>
                    <a:pt x="4647" y="360"/>
                  </a:lnTo>
                  <a:lnTo>
                    <a:pt x="4640" y="356"/>
                  </a:lnTo>
                  <a:lnTo>
                    <a:pt x="4634" y="358"/>
                  </a:lnTo>
                  <a:lnTo>
                    <a:pt x="4630" y="363"/>
                  </a:lnTo>
                  <a:lnTo>
                    <a:pt x="4629" y="372"/>
                  </a:lnTo>
                  <a:lnTo>
                    <a:pt x="4630" y="379"/>
                  </a:lnTo>
                  <a:lnTo>
                    <a:pt x="4633" y="384"/>
                  </a:lnTo>
                  <a:lnTo>
                    <a:pt x="4629" y="388"/>
                  </a:lnTo>
                  <a:lnTo>
                    <a:pt x="4622" y="388"/>
                  </a:lnTo>
                  <a:lnTo>
                    <a:pt x="4616" y="384"/>
                  </a:lnTo>
                  <a:lnTo>
                    <a:pt x="4612" y="376"/>
                  </a:lnTo>
                  <a:lnTo>
                    <a:pt x="4609" y="367"/>
                  </a:lnTo>
                  <a:lnTo>
                    <a:pt x="4608" y="363"/>
                  </a:lnTo>
                  <a:lnTo>
                    <a:pt x="4605" y="363"/>
                  </a:lnTo>
                  <a:lnTo>
                    <a:pt x="4601" y="363"/>
                  </a:lnTo>
                  <a:lnTo>
                    <a:pt x="4598" y="372"/>
                  </a:lnTo>
                  <a:lnTo>
                    <a:pt x="4599" y="391"/>
                  </a:lnTo>
                  <a:lnTo>
                    <a:pt x="4605" y="411"/>
                  </a:lnTo>
                  <a:lnTo>
                    <a:pt x="4608" y="422"/>
                  </a:lnTo>
                  <a:lnTo>
                    <a:pt x="4608" y="428"/>
                  </a:lnTo>
                  <a:lnTo>
                    <a:pt x="4584" y="401"/>
                  </a:lnTo>
                  <a:lnTo>
                    <a:pt x="4570" y="390"/>
                  </a:lnTo>
                  <a:lnTo>
                    <a:pt x="4560" y="390"/>
                  </a:lnTo>
                  <a:lnTo>
                    <a:pt x="4564" y="395"/>
                  </a:lnTo>
                  <a:lnTo>
                    <a:pt x="4566" y="402"/>
                  </a:lnTo>
                  <a:lnTo>
                    <a:pt x="4566" y="409"/>
                  </a:lnTo>
                  <a:lnTo>
                    <a:pt x="4563" y="416"/>
                  </a:lnTo>
                  <a:lnTo>
                    <a:pt x="4557" y="423"/>
                  </a:lnTo>
                  <a:lnTo>
                    <a:pt x="4552" y="423"/>
                  </a:lnTo>
                  <a:lnTo>
                    <a:pt x="4512" y="401"/>
                  </a:lnTo>
                  <a:lnTo>
                    <a:pt x="4497" y="400"/>
                  </a:lnTo>
                  <a:lnTo>
                    <a:pt x="4487" y="411"/>
                  </a:lnTo>
                  <a:lnTo>
                    <a:pt x="4494" y="419"/>
                  </a:lnTo>
                  <a:lnTo>
                    <a:pt x="4503" y="422"/>
                  </a:lnTo>
                  <a:close/>
                  <a:moveTo>
                    <a:pt x="4938" y="395"/>
                  </a:moveTo>
                  <a:lnTo>
                    <a:pt x="4937" y="402"/>
                  </a:lnTo>
                  <a:lnTo>
                    <a:pt x="4936" y="405"/>
                  </a:lnTo>
                  <a:lnTo>
                    <a:pt x="4930" y="411"/>
                  </a:lnTo>
                  <a:lnTo>
                    <a:pt x="4936" y="419"/>
                  </a:lnTo>
                  <a:lnTo>
                    <a:pt x="4936" y="429"/>
                  </a:lnTo>
                  <a:lnTo>
                    <a:pt x="4933" y="437"/>
                  </a:lnTo>
                  <a:lnTo>
                    <a:pt x="4926" y="449"/>
                  </a:lnTo>
                  <a:lnTo>
                    <a:pt x="4938" y="449"/>
                  </a:lnTo>
                  <a:lnTo>
                    <a:pt x="4940" y="452"/>
                  </a:lnTo>
                  <a:lnTo>
                    <a:pt x="4940" y="459"/>
                  </a:lnTo>
                  <a:lnTo>
                    <a:pt x="4940" y="466"/>
                  </a:lnTo>
                  <a:lnTo>
                    <a:pt x="4940" y="471"/>
                  </a:lnTo>
                  <a:lnTo>
                    <a:pt x="4944" y="481"/>
                  </a:lnTo>
                  <a:lnTo>
                    <a:pt x="4951" y="498"/>
                  </a:lnTo>
                  <a:lnTo>
                    <a:pt x="4954" y="508"/>
                  </a:lnTo>
                  <a:lnTo>
                    <a:pt x="4968" y="516"/>
                  </a:lnTo>
                  <a:lnTo>
                    <a:pt x="4985" y="516"/>
                  </a:lnTo>
                  <a:lnTo>
                    <a:pt x="5000" y="508"/>
                  </a:lnTo>
                  <a:lnTo>
                    <a:pt x="5022" y="474"/>
                  </a:lnTo>
                  <a:lnTo>
                    <a:pt x="5045" y="457"/>
                  </a:lnTo>
                  <a:lnTo>
                    <a:pt x="5052" y="433"/>
                  </a:lnTo>
                  <a:lnTo>
                    <a:pt x="5041" y="421"/>
                  </a:lnTo>
                  <a:lnTo>
                    <a:pt x="5036" y="412"/>
                  </a:lnTo>
                  <a:lnTo>
                    <a:pt x="5036" y="401"/>
                  </a:lnTo>
                  <a:lnTo>
                    <a:pt x="5035" y="394"/>
                  </a:lnTo>
                  <a:lnTo>
                    <a:pt x="5032" y="388"/>
                  </a:lnTo>
                  <a:lnTo>
                    <a:pt x="5031" y="383"/>
                  </a:lnTo>
                  <a:lnTo>
                    <a:pt x="5028" y="379"/>
                  </a:lnTo>
                  <a:lnTo>
                    <a:pt x="5013" y="365"/>
                  </a:lnTo>
                  <a:lnTo>
                    <a:pt x="5010" y="363"/>
                  </a:lnTo>
                  <a:lnTo>
                    <a:pt x="4985" y="363"/>
                  </a:lnTo>
                  <a:lnTo>
                    <a:pt x="4982" y="365"/>
                  </a:lnTo>
                  <a:lnTo>
                    <a:pt x="4979" y="367"/>
                  </a:lnTo>
                  <a:lnTo>
                    <a:pt x="4975" y="367"/>
                  </a:lnTo>
                  <a:lnTo>
                    <a:pt x="4972" y="363"/>
                  </a:lnTo>
                  <a:lnTo>
                    <a:pt x="4975" y="362"/>
                  </a:lnTo>
                  <a:lnTo>
                    <a:pt x="4976" y="360"/>
                  </a:lnTo>
                  <a:lnTo>
                    <a:pt x="4978" y="358"/>
                  </a:lnTo>
                  <a:lnTo>
                    <a:pt x="4979" y="352"/>
                  </a:lnTo>
                  <a:lnTo>
                    <a:pt x="4976" y="351"/>
                  </a:lnTo>
                  <a:lnTo>
                    <a:pt x="4975" y="346"/>
                  </a:lnTo>
                  <a:lnTo>
                    <a:pt x="4975" y="342"/>
                  </a:lnTo>
                  <a:lnTo>
                    <a:pt x="4978" y="337"/>
                  </a:lnTo>
                  <a:lnTo>
                    <a:pt x="4971" y="330"/>
                  </a:lnTo>
                  <a:lnTo>
                    <a:pt x="4944" y="332"/>
                  </a:lnTo>
                  <a:lnTo>
                    <a:pt x="4941" y="337"/>
                  </a:lnTo>
                  <a:lnTo>
                    <a:pt x="4936" y="352"/>
                  </a:lnTo>
                  <a:lnTo>
                    <a:pt x="4929" y="362"/>
                  </a:lnTo>
                  <a:lnTo>
                    <a:pt x="4926" y="369"/>
                  </a:lnTo>
                  <a:lnTo>
                    <a:pt x="4924" y="376"/>
                  </a:lnTo>
                  <a:lnTo>
                    <a:pt x="4926" y="381"/>
                  </a:lnTo>
                  <a:lnTo>
                    <a:pt x="4938" y="395"/>
                  </a:lnTo>
                  <a:close/>
                  <a:moveTo>
                    <a:pt x="4861" y="435"/>
                  </a:moveTo>
                  <a:lnTo>
                    <a:pt x="4863" y="437"/>
                  </a:lnTo>
                  <a:lnTo>
                    <a:pt x="4878" y="443"/>
                  </a:lnTo>
                  <a:lnTo>
                    <a:pt x="4877" y="447"/>
                  </a:lnTo>
                  <a:lnTo>
                    <a:pt x="4874" y="456"/>
                  </a:lnTo>
                  <a:lnTo>
                    <a:pt x="4872" y="460"/>
                  </a:lnTo>
                  <a:lnTo>
                    <a:pt x="4886" y="471"/>
                  </a:lnTo>
                  <a:lnTo>
                    <a:pt x="4893" y="480"/>
                  </a:lnTo>
                  <a:lnTo>
                    <a:pt x="4899" y="491"/>
                  </a:lnTo>
                  <a:lnTo>
                    <a:pt x="4891" y="491"/>
                  </a:lnTo>
                  <a:lnTo>
                    <a:pt x="4867" y="478"/>
                  </a:lnTo>
                  <a:lnTo>
                    <a:pt x="4860" y="491"/>
                  </a:lnTo>
                  <a:lnTo>
                    <a:pt x="4861" y="494"/>
                  </a:lnTo>
                  <a:lnTo>
                    <a:pt x="4865" y="502"/>
                  </a:lnTo>
                  <a:lnTo>
                    <a:pt x="4860" y="501"/>
                  </a:lnTo>
                  <a:lnTo>
                    <a:pt x="4851" y="489"/>
                  </a:lnTo>
                  <a:lnTo>
                    <a:pt x="4846" y="487"/>
                  </a:lnTo>
                  <a:lnTo>
                    <a:pt x="4839" y="487"/>
                  </a:lnTo>
                  <a:lnTo>
                    <a:pt x="4837" y="492"/>
                  </a:lnTo>
                  <a:lnTo>
                    <a:pt x="4839" y="499"/>
                  </a:lnTo>
                  <a:lnTo>
                    <a:pt x="4844" y="502"/>
                  </a:lnTo>
                  <a:lnTo>
                    <a:pt x="4840" y="512"/>
                  </a:lnTo>
                  <a:lnTo>
                    <a:pt x="4835" y="538"/>
                  </a:lnTo>
                  <a:lnTo>
                    <a:pt x="4832" y="544"/>
                  </a:lnTo>
                  <a:lnTo>
                    <a:pt x="4828" y="541"/>
                  </a:lnTo>
                  <a:lnTo>
                    <a:pt x="4828" y="533"/>
                  </a:lnTo>
                  <a:lnTo>
                    <a:pt x="4829" y="522"/>
                  </a:lnTo>
                  <a:lnTo>
                    <a:pt x="4830" y="510"/>
                  </a:lnTo>
                  <a:lnTo>
                    <a:pt x="4828" y="498"/>
                  </a:lnTo>
                  <a:lnTo>
                    <a:pt x="4822" y="491"/>
                  </a:lnTo>
                  <a:lnTo>
                    <a:pt x="4815" y="487"/>
                  </a:lnTo>
                  <a:lnTo>
                    <a:pt x="4811" y="487"/>
                  </a:lnTo>
                  <a:lnTo>
                    <a:pt x="4805" y="489"/>
                  </a:lnTo>
                  <a:lnTo>
                    <a:pt x="4807" y="496"/>
                  </a:lnTo>
                  <a:lnTo>
                    <a:pt x="4812" y="503"/>
                  </a:lnTo>
                  <a:lnTo>
                    <a:pt x="4818" y="508"/>
                  </a:lnTo>
                  <a:lnTo>
                    <a:pt x="4818" y="512"/>
                  </a:lnTo>
                  <a:lnTo>
                    <a:pt x="4812" y="516"/>
                  </a:lnTo>
                  <a:lnTo>
                    <a:pt x="4805" y="524"/>
                  </a:lnTo>
                  <a:lnTo>
                    <a:pt x="4798" y="527"/>
                  </a:lnTo>
                  <a:lnTo>
                    <a:pt x="4797" y="515"/>
                  </a:lnTo>
                  <a:lnTo>
                    <a:pt x="4791" y="510"/>
                  </a:lnTo>
                  <a:lnTo>
                    <a:pt x="4765" y="529"/>
                  </a:lnTo>
                  <a:lnTo>
                    <a:pt x="4763" y="531"/>
                  </a:lnTo>
                  <a:lnTo>
                    <a:pt x="4760" y="541"/>
                  </a:lnTo>
                  <a:lnTo>
                    <a:pt x="4759" y="544"/>
                  </a:lnTo>
                  <a:lnTo>
                    <a:pt x="4758" y="545"/>
                  </a:lnTo>
                  <a:lnTo>
                    <a:pt x="4752" y="544"/>
                  </a:lnTo>
                  <a:lnTo>
                    <a:pt x="4751" y="544"/>
                  </a:lnTo>
                  <a:lnTo>
                    <a:pt x="4749" y="550"/>
                  </a:lnTo>
                  <a:lnTo>
                    <a:pt x="4749" y="554"/>
                  </a:lnTo>
                  <a:lnTo>
                    <a:pt x="4748" y="555"/>
                  </a:lnTo>
                  <a:lnTo>
                    <a:pt x="4745" y="555"/>
                  </a:lnTo>
                  <a:lnTo>
                    <a:pt x="4744" y="557"/>
                  </a:lnTo>
                  <a:lnTo>
                    <a:pt x="4739" y="561"/>
                  </a:lnTo>
                  <a:lnTo>
                    <a:pt x="4732" y="564"/>
                  </a:lnTo>
                  <a:lnTo>
                    <a:pt x="4732" y="568"/>
                  </a:lnTo>
                  <a:lnTo>
                    <a:pt x="4737" y="576"/>
                  </a:lnTo>
                  <a:lnTo>
                    <a:pt x="4739" y="579"/>
                  </a:lnTo>
                  <a:lnTo>
                    <a:pt x="4751" y="588"/>
                  </a:lnTo>
                  <a:lnTo>
                    <a:pt x="4744" y="599"/>
                  </a:lnTo>
                  <a:lnTo>
                    <a:pt x="4728" y="593"/>
                  </a:lnTo>
                  <a:lnTo>
                    <a:pt x="4721" y="597"/>
                  </a:lnTo>
                  <a:lnTo>
                    <a:pt x="4727" y="602"/>
                  </a:lnTo>
                  <a:lnTo>
                    <a:pt x="4744" y="632"/>
                  </a:lnTo>
                  <a:lnTo>
                    <a:pt x="4746" y="635"/>
                  </a:lnTo>
                  <a:lnTo>
                    <a:pt x="4751" y="637"/>
                  </a:lnTo>
                  <a:lnTo>
                    <a:pt x="4755" y="635"/>
                  </a:lnTo>
                  <a:lnTo>
                    <a:pt x="4759" y="637"/>
                  </a:lnTo>
                  <a:lnTo>
                    <a:pt x="4762" y="642"/>
                  </a:lnTo>
                  <a:lnTo>
                    <a:pt x="4770" y="649"/>
                  </a:lnTo>
                  <a:lnTo>
                    <a:pt x="4779" y="635"/>
                  </a:lnTo>
                  <a:lnTo>
                    <a:pt x="4794" y="593"/>
                  </a:lnTo>
                  <a:lnTo>
                    <a:pt x="4795" y="603"/>
                  </a:lnTo>
                  <a:lnTo>
                    <a:pt x="4795" y="616"/>
                  </a:lnTo>
                  <a:lnTo>
                    <a:pt x="4793" y="627"/>
                  </a:lnTo>
                  <a:lnTo>
                    <a:pt x="4790" y="635"/>
                  </a:lnTo>
                  <a:lnTo>
                    <a:pt x="4783" y="659"/>
                  </a:lnTo>
                  <a:lnTo>
                    <a:pt x="4781" y="680"/>
                  </a:lnTo>
                  <a:lnTo>
                    <a:pt x="4787" y="694"/>
                  </a:lnTo>
                  <a:lnTo>
                    <a:pt x="4800" y="698"/>
                  </a:lnTo>
                  <a:lnTo>
                    <a:pt x="4815" y="694"/>
                  </a:lnTo>
                  <a:lnTo>
                    <a:pt x="4858" y="666"/>
                  </a:lnTo>
                  <a:lnTo>
                    <a:pt x="4854" y="660"/>
                  </a:lnTo>
                  <a:lnTo>
                    <a:pt x="4847" y="658"/>
                  </a:lnTo>
                  <a:lnTo>
                    <a:pt x="4840" y="656"/>
                  </a:lnTo>
                  <a:lnTo>
                    <a:pt x="4836" y="656"/>
                  </a:lnTo>
                  <a:lnTo>
                    <a:pt x="4842" y="648"/>
                  </a:lnTo>
                  <a:lnTo>
                    <a:pt x="4865" y="639"/>
                  </a:lnTo>
                  <a:lnTo>
                    <a:pt x="4913" y="592"/>
                  </a:lnTo>
                  <a:lnTo>
                    <a:pt x="4924" y="575"/>
                  </a:lnTo>
                  <a:lnTo>
                    <a:pt x="4931" y="550"/>
                  </a:lnTo>
                  <a:lnTo>
                    <a:pt x="4929" y="547"/>
                  </a:lnTo>
                  <a:lnTo>
                    <a:pt x="4924" y="538"/>
                  </a:lnTo>
                  <a:lnTo>
                    <a:pt x="4923" y="534"/>
                  </a:lnTo>
                  <a:lnTo>
                    <a:pt x="4924" y="531"/>
                  </a:lnTo>
                  <a:lnTo>
                    <a:pt x="4929" y="526"/>
                  </a:lnTo>
                  <a:lnTo>
                    <a:pt x="4930" y="523"/>
                  </a:lnTo>
                  <a:lnTo>
                    <a:pt x="4924" y="517"/>
                  </a:lnTo>
                  <a:lnTo>
                    <a:pt x="4919" y="517"/>
                  </a:lnTo>
                  <a:lnTo>
                    <a:pt x="4913" y="513"/>
                  </a:lnTo>
                  <a:lnTo>
                    <a:pt x="4910" y="502"/>
                  </a:lnTo>
                  <a:lnTo>
                    <a:pt x="4910" y="492"/>
                  </a:lnTo>
                  <a:lnTo>
                    <a:pt x="4912" y="484"/>
                  </a:lnTo>
                  <a:lnTo>
                    <a:pt x="4913" y="475"/>
                  </a:lnTo>
                  <a:lnTo>
                    <a:pt x="4916" y="464"/>
                  </a:lnTo>
                  <a:lnTo>
                    <a:pt x="4908" y="450"/>
                  </a:lnTo>
                  <a:lnTo>
                    <a:pt x="4905" y="443"/>
                  </a:lnTo>
                  <a:lnTo>
                    <a:pt x="4909" y="437"/>
                  </a:lnTo>
                  <a:lnTo>
                    <a:pt x="4903" y="433"/>
                  </a:lnTo>
                  <a:lnTo>
                    <a:pt x="4893" y="440"/>
                  </a:lnTo>
                  <a:lnTo>
                    <a:pt x="4889" y="435"/>
                  </a:lnTo>
                  <a:lnTo>
                    <a:pt x="4885" y="429"/>
                  </a:lnTo>
                  <a:lnTo>
                    <a:pt x="4879" y="429"/>
                  </a:lnTo>
                  <a:lnTo>
                    <a:pt x="4861" y="435"/>
                  </a:lnTo>
                  <a:close/>
                  <a:moveTo>
                    <a:pt x="4617" y="645"/>
                  </a:moveTo>
                  <a:lnTo>
                    <a:pt x="4615" y="638"/>
                  </a:lnTo>
                  <a:lnTo>
                    <a:pt x="4609" y="634"/>
                  </a:lnTo>
                  <a:lnTo>
                    <a:pt x="4603" y="637"/>
                  </a:lnTo>
                  <a:lnTo>
                    <a:pt x="4598" y="645"/>
                  </a:lnTo>
                  <a:lnTo>
                    <a:pt x="4598" y="656"/>
                  </a:lnTo>
                  <a:lnTo>
                    <a:pt x="4599" y="660"/>
                  </a:lnTo>
                  <a:lnTo>
                    <a:pt x="4616" y="687"/>
                  </a:lnTo>
                  <a:lnTo>
                    <a:pt x="4690" y="714"/>
                  </a:lnTo>
                  <a:lnTo>
                    <a:pt x="4760" y="719"/>
                  </a:lnTo>
                  <a:lnTo>
                    <a:pt x="4763" y="717"/>
                  </a:lnTo>
                  <a:lnTo>
                    <a:pt x="4765" y="708"/>
                  </a:lnTo>
                  <a:lnTo>
                    <a:pt x="4762" y="696"/>
                  </a:lnTo>
                  <a:lnTo>
                    <a:pt x="4756" y="686"/>
                  </a:lnTo>
                  <a:lnTo>
                    <a:pt x="4751" y="683"/>
                  </a:lnTo>
                  <a:lnTo>
                    <a:pt x="4745" y="680"/>
                  </a:lnTo>
                  <a:lnTo>
                    <a:pt x="4739" y="677"/>
                  </a:lnTo>
                  <a:lnTo>
                    <a:pt x="4741" y="672"/>
                  </a:lnTo>
                  <a:lnTo>
                    <a:pt x="4744" y="666"/>
                  </a:lnTo>
                  <a:lnTo>
                    <a:pt x="4746" y="663"/>
                  </a:lnTo>
                  <a:lnTo>
                    <a:pt x="4748" y="662"/>
                  </a:lnTo>
                  <a:lnTo>
                    <a:pt x="4716" y="655"/>
                  </a:lnTo>
                  <a:lnTo>
                    <a:pt x="4709" y="648"/>
                  </a:lnTo>
                  <a:lnTo>
                    <a:pt x="4707" y="630"/>
                  </a:lnTo>
                  <a:lnTo>
                    <a:pt x="4703" y="614"/>
                  </a:lnTo>
                  <a:lnTo>
                    <a:pt x="4696" y="607"/>
                  </a:lnTo>
                  <a:lnTo>
                    <a:pt x="4690" y="614"/>
                  </a:lnTo>
                  <a:lnTo>
                    <a:pt x="4692" y="631"/>
                  </a:lnTo>
                  <a:lnTo>
                    <a:pt x="4689" y="646"/>
                  </a:lnTo>
                  <a:lnTo>
                    <a:pt x="4686" y="652"/>
                  </a:lnTo>
                  <a:lnTo>
                    <a:pt x="4681" y="639"/>
                  </a:lnTo>
                  <a:lnTo>
                    <a:pt x="4681" y="632"/>
                  </a:lnTo>
                  <a:lnTo>
                    <a:pt x="4681" y="614"/>
                  </a:lnTo>
                  <a:lnTo>
                    <a:pt x="4679" y="609"/>
                  </a:lnTo>
                  <a:lnTo>
                    <a:pt x="4675" y="604"/>
                  </a:lnTo>
                  <a:lnTo>
                    <a:pt x="4672" y="607"/>
                  </a:lnTo>
                  <a:lnTo>
                    <a:pt x="4669" y="614"/>
                  </a:lnTo>
                  <a:lnTo>
                    <a:pt x="4668" y="624"/>
                  </a:lnTo>
                  <a:lnTo>
                    <a:pt x="4667" y="624"/>
                  </a:lnTo>
                  <a:lnTo>
                    <a:pt x="4665" y="616"/>
                  </a:lnTo>
                  <a:lnTo>
                    <a:pt x="4661" y="614"/>
                  </a:lnTo>
                  <a:lnTo>
                    <a:pt x="4657" y="620"/>
                  </a:lnTo>
                  <a:lnTo>
                    <a:pt x="4655" y="630"/>
                  </a:lnTo>
                  <a:lnTo>
                    <a:pt x="4650" y="617"/>
                  </a:lnTo>
                  <a:lnTo>
                    <a:pt x="4637" y="631"/>
                  </a:lnTo>
                  <a:lnTo>
                    <a:pt x="4626" y="616"/>
                  </a:lnTo>
                  <a:lnTo>
                    <a:pt x="4623" y="618"/>
                  </a:lnTo>
                  <a:lnTo>
                    <a:pt x="4622" y="628"/>
                  </a:lnTo>
                  <a:lnTo>
                    <a:pt x="4622" y="639"/>
                  </a:lnTo>
                  <a:lnTo>
                    <a:pt x="4623" y="644"/>
                  </a:lnTo>
                  <a:lnTo>
                    <a:pt x="4632" y="662"/>
                  </a:lnTo>
                  <a:lnTo>
                    <a:pt x="4622" y="652"/>
                  </a:lnTo>
                  <a:lnTo>
                    <a:pt x="4617" y="645"/>
                  </a:lnTo>
                  <a:close/>
                  <a:moveTo>
                    <a:pt x="4423" y="710"/>
                  </a:moveTo>
                  <a:lnTo>
                    <a:pt x="4427" y="711"/>
                  </a:lnTo>
                  <a:lnTo>
                    <a:pt x="4431" y="708"/>
                  </a:lnTo>
                  <a:lnTo>
                    <a:pt x="4435" y="701"/>
                  </a:lnTo>
                  <a:lnTo>
                    <a:pt x="4440" y="691"/>
                  </a:lnTo>
                  <a:lnTo>
                    <a:pt x="4447" y="663"/>
                  </a:lnTo>
                  <a:lnTo>
                    <a:pt x="4448" y="645"/>
                  </a:lnTo>
                  <a:lnTo>
                    <a:pt x="4447" y="637"/>
                  </a:lnTo>
                  <a:lnTo>
                    <a:pt x="4433" y="621"/>
                  </a:lnTo>
                  <a:lnTo>
                    <a:pt x="4430" y="617"/>
                  </a:lnTo>
                  <a:lnTo>
                    <a:pt x="4426" y="611"/>
                  </a:lnTo>
                  <a:lnTo>
                    <a:pt x="4424" y="614"/>
                  </a:lnTo>
                  <a:lnTo>
                    <a:pt x="4423" y="621"/>
                  </a:lnTo>
                  <a:lnTo>
                    <a:pt x="4421" y="625"/>
                  </a:lnTo>
                  <a:lnTo>
                    <a:pt x="4421" y="627"/>
                  </a:lnTo>
                  <a:lnTo>
                    <a:pt x="4420" y="627"/>
                  </a:lnTo>
                  <a:lnTo>
                    <a:pt x="4419" y="631"/>
                  </a:lnTo>
                  <a:lnTo>
                    <a:pt x="4420" y="639"/>
                  </a:lnTo>
                  <a:lnTo>
                    <a:pt x="4420" y="653"/>
                  </a:lnTo>
                  <a:lnTo>
                    <a:pt x="4417" y="674"/>
                  </a:lnTo>
                  <a:lnTo>
                    <a:pt x="4417" y="693"/>
                  </a:lnTo>
                  <a:lnTo>
                    <a:pt x="4420" y="704"/>
                  </a:lnTo>
                  <a:lnTo>
                    <a:pt x="4423" y="710"/>
                  </a:lnTo>
                  <a:close/>
                  <a:moveTo>
                    <a:pt x="3886" y="743"/>
                  </a:moveTo>
                  <a:lnTo>
                    <a:pt x="3895" y="753"/>
                  </a:lnTo>
                  <a:lnTo>
                    <a:pt x="3897" y="759"/>
                  </a:lnTo>
                  <a:lnTo>
                    <a:pt x="3902" y="766"/>
                  </a:lnTo>
                  <a:lnTo>
                    <a:pt x="3904" y="771"/>
                  </a:lnTo>
                  <a:lnTo>
                    <a:pt x="3910" y="795"/>
                  </a:lnTo>
                  <a:lnTo>
                    <a:pt x="3913" y="801"/>
                  </a:lnTo>
                  <a:lnTo>
                    <a:pt x="3916" y="803"/>
                  </a:lnTo>
                  <a:lnTo>
                    <a:pt x="3916" y="806"/>
                  </a:lnTo>
                  <a:lnTo>
                    <a:pt x="3917" y="816"/>
                  </a:lnTo>
                  <a:lnTo>
                    <a:pt x="3916" y="839"/>
                  </a:lnTo>
                  <a:lnTo>
                    <a:pt x="3917" y="846"/>
                  </a:lnTo>
                  <a:lnTo>
                    <a:pt x="3924" y="858"/>
                  </a:lnTo>
                  <a:lnTo>
                    <a:pt x="3935" y="864"/>
                  </a:lnTo>
                  <a:lnTo>
                    <a:pt x="3976" y="864"/>
                  </a:lnTo>
                  <a:lnTo>
                    <a:pt x="3986" y="857"/>
                  </a:lnTo>
                  <a:lnTo>
                    <a:pt x="3990" y="853"/>
                  </a:lnTo>
                  <a:lnTo>
                    <a:pt x="3991" y="847"/>
                  </a:lnTo>
                  <a:lnTo>
                    <a:pt x="3988" y="840"/>
                  </a:lnTo>
                  <a:lnTo>
                    <a:pt x="3995" y="833"/>
                  </a:lnTo>
                  <a:lnTo>
                    <a:pt x="4022" y="825"/>
                  </a:lnTo>
                  <a:lnTo>
                    <a:pt x="4022" y="819"/>
                  </a:lnTo>
                  <a:lnTo>
                    <a:pt x="4011" y="819"/>
                  </a:lnTo>
                  <a:lnTo>
                    <a:pt x="3977" y="798"/>
                  </a:lnTo>
                  <a:lnTo>
                    <a:pt x="3970" y="792"/>
                  </a:lnTo>
                  <a:lnTo>
                    <a:pt x="3966" y="785"/>
                  </a:lnTo>
                  <a:lnTo>
                    <a:pt x="3963" y="775"/>
                  </a:lnTo>
                  <a:lnTo>
                    <a:pt x="3966" y="761"/>
                  </a:lnTo>
                  <a:lnTo>
                    <a:pt x="3953" y="747"/>
                  </a:lnTo>
                  <a:lnTo>
                    <a:pt x="3949" y="746"/>
                  </a:lnTo>
                  <a:lnTo>
                    <a:pt x="3946" y="750"/>
                  </a:lnTo>
                  <a:lnTo>
                    <a:pt x="3944" y="770"/>
                  </a:lnTo>
                  <a:lnTo>
                    <a:pt x="3942" y="777"/>
                  </a:lnTo>
                  <a:lnTo>
                    <a:pt x="3934" y="781"/>
                  </a:lnTo>
                  <a:lnTo>
                    <a:pt x="3930" y="767"/>
                  </a:lnTo>
                  <a:lnTo>
                    <a:pt x="3927" y="749"/>
                  </a:lnTo>
                  <a:lnTo>
                    <a:pt x="3923" y="740"/>
                  </a:lnTo>
                  <a:lnTo>
                    <a:pt x="3917" y="739"/>
                  </a:lnTo>
                  <a:lnTo>
                    <a:pt x="3913" y="735"/>
                  </a:lnTo>
                  <a:lnTo>
                    <a:pt x="3909" y="728"/>
                  </a:lnTo>
                  <a:lnTo>
                    <a:pt x="3904" y="719"/>
                  </a:lnTo>
                  <a:lnTo>
                    <a:pt x="3903" y="711"/>
                  </a:lnTo>
                  <a:lnTo>
                    <a:pt x="3903" y="701"/>
                  </a:lnTo>
                  <a:lnTo>
                    <a:pt x="3902" y="693"/>
                  </a:lnTo>
                  <a:lnTo>
                    <a:pt x="3899" y="688"/>
                  </a:lnTo>
                  <a:lnTo>
                    <a:pt x="3882" y="697"/>
                  </a:lnTo>
                  <a:lnTo>
                    <a:pt x="3875" y="705"/>
                  </a:lnTo>
                  <a:lnTo>
                    <a:pt x="3876" y="714"/>
                  </a:lnTo>
                  <a:lnTo>
                    <a:pt x="3876" y="719"/>
                  </a:lnTo>
                  <a:lnTo>
                    <a:pt x="3868" y="714"/>
                  </a:lnTo>
                  <a:lnTo>
                    <a:pt x="3865" y="714"/>
                  </a:lnTo>
                  <a:lnTo>
                    <a:pt x="3862" y="719"/>
                  </a:lnTo>
                  <a:lnTo>
                    <a:pt x="3868" y="733"/>
                  </a:lnTo>
                  <a:lnTo>
                    <a:pt x="3886" y="743"/>
                  </a:lnTo>
                  <a:close/>
                  <a:moveTo>
                    <a:pt x="3731" y="803"/>
                  </a:moveTo>
                  <a:lnTo>
                    <a:pt x="3749" y="822"/>
                  </a:lnTo>
                  <a:lnTo>
                    <a:pt x="3759" y="826"/>
                  </a:lnTo>
                  <a:lnTo>
                    <a:pt x="3767" y="822"/>
                  </a:lnTo>
                  <a:lnTo>
                    <a:pt x="3781" y="808"/>
                  </a:lnTo>
                  <a:lnTo>
                    <a:pt x="3783" y="803"/>
                  </a:lnTo>
                  <a:lnTo>
                    <a:pt x="3781" y="801"/>
                  </a:lnTo>
                  <a:lnTo>
                    <a:pt x="3781" y="796"/>
                  </a:lnTo>
                  <a:lnTo>
                    <a:pt x="3781" y="792"/>
                  </a:lnTo>
                  <a:lnTo>
                    <a:pt x="3783" y="788"/>
                  </a:lnTo>
                  <a:lnTo>
                    <a:pt x="3787" y="777"/>
                  </a:lnTo>
                  <a:lnTo>
                    <a:pt x="3788" y="768"/>
                  </a:lnTo>
                  <a:lnTo>
                    <a:pt x="3787" y="763"/>
                  </a:lnTo>
                  <a:lnTo>
                    <a:pt x="3785" y="757"/>
                  </a:lnTo>
                  <a:lnTo>
                    <a:pt x="3781" y="749"/>
                  </a:lnTo>
                  <a:lnTo>
                    <a:pt x="3783" y="742"/>
                  </a:lnTo>
                  <a:lnTo>
                    <a:pt x="3783" y="731"/>
                  </a:lnTo>
                  <a:lnTo>
                    <a:pt x="3777" y="719"/>
                  </a:lnTo>
                  <a:lnTo>
                    <a:pt x="3775" y="717"/>
                  </a:lnTo>
                  <a:lnTo>
                    <a:pt x="3774" y="714"/>
                  </a:lnTo>
                  <a:lnTo>
                    <a:pt x="3773" y="717"/>
                  </a:lnTo>
                  <a:lnTo>
                    <a:pt x="3770" y="717"/>
                  </a:lnTo>
                  <a:lnTo>
                    <a:pt x="3768" y="715"/>
                  </a:lnTo>
                  <a:lnTo>
                    <a:pt x="3766" y="715"/>
                  </a:lnTo>
                  <a:lnTo>
                    <a:pt x="3764" y="721"/>
                  </a:lnTo>
                  <a:lnTo>
                    <a:pt x="3763" y="725"/>
                  </a:lnTo>
                  <a:lnTo>
                    <a:pt x="3763" y="728"/>
                  </a:lnTo>
                  <a:lnTo>
                    <a:pt x="3761" y="729"/>
                  </a:lnTo>
                  <a:lnTo>
                    <a:pt x="3760" y="728"/>
                  </a:lnTo>
                  <a:lnTo>
                    <a:pt x="3757" y="726"/>
                  </a:lnTo>
                  <a:lnTo>
                    <a:pt x="3750" y="726"/>
                  </a:lnTo>
                  <a:lnTo>
                    <a:pt x="3746" y="729"/>
                  </a:lnTo>
                  <a:lnTo>
                    <a:pt x="3746" y="732"/>
                  </a:lnTo>
                  <a:lnTo>
                    <a:pt x="3747" y="735"/>
                  </a:lnTo>
                  <a:lnTo>
                    <a:pt x="3752" y="739"/>
                  </a:lnTo>
                  <a:lnTo>
                    <a:pt x="3752" y="742"/>
                  </a:lnTo>
                  <a:lnTo>
                    <a:pt x="3752" y="745"/>
                  </a:lnTo>
                  <a:lnTo>
                    <a:pt x="3753" y="750"/>
                  </a:lnTo>
                  <a:lnTo>
                    <a:pt x="3759" y="756"/>
                  </a:lnTo>
                  <a:lnTo>
                    <a:pt x="3759" y="760"/>
                  </a:lnTo>
                  <a:lnTo>
                    <a:pt x="3752" y="763"/>
                  </a:lnTo>
                  <a:lnTo>
                    <a:pt x="3747" y="768"/>
                  </a:lnTo>
                  <a:lnTo>
                    <a:pt x="3747" y="789"/>
                  </a:lnTo>
                  <a:lnTo>
                    <a:pt x="3745" y="789"/>
                  </a:lnTo>
                  <a:lnTo>
                    <a:pt x="3742" y="782"/>
                  </a:lnTo>
                  <a:lnTo>
                    <a:pt x="3739" y="780"/>
                  </a:lnTo>
                  <a:lnTo>
                    <a:pt x="3735" y="781"/>
                  </a:lnTo>
                  <a:lnTo>
                    <a:pt x="3722" y="789"/>
                  </a:lnTo>
                  <a:lnTo>
                    <a:pt x="3721" y="794"/>
                  </a:lnTo>
                  <a:lnTo>
                    <a:pt x="3725" y="799"/>
                  </a:lnTo>
                  <a:lnTo>
                    <a:pt x="3731" y="803"/>
                  </a:lnTo>
                  <a:close/>
                  <a:moveTo>
                    <a:pt x="4085" y="846"/>
                  </a:moveTo>
                  <a:lnTo>
                    <a:pt x="4089" y="853"/>
                  </a:lnTo>
                  <a:lnTo>
                    <a:pt x="4094" y="858"/>
                  </a:lnTo>
                  <a:lnTo>
                    <a:pt x="4099" y="861"/>
                  </a:lnTo>
                  <a:lnTo>
                    <a:pt x="4103" y="861"/>
                  </a:lnTo>
                  <a:lnTo>
                    <a:pt x="4113" y="865"/>
                  </a:lnTo>
                  <a:lnTo>
                    <a:pt x="4117" y="862"/>
                  </a:lnTo>
                  <a:lnTo>
                    <a:pt x="4116" y="850"/>
                  </a:lnTo>
                  <a:lnTo>
                    <a:pt x="4129" y="850"/>
                  </a:lnTo>
                  <a:lnTo>
                    <a:pt x="4127" y="839"/>
                  </a:lnTo>
                  <a:lnTo>
                    <a:pt x="4129" y="830"/>
                  </a:lnTo>
                  <a:lnTo>
                    <a:pt x="4131" y="827"/>
                  </a:lnTo>
                  <a:lnTo>
                    <a:pt x="4136" y="829"/>
                  </a:lnTo>
                  <a:lnTo>
                    <a:pt x="4137" y="836"/>
                  </a:lnTo>
                  <a:lnTo>
                    <a:pt x="4138" y="844"/>
                  </a:lnTo>
                  <a:lnTo>
                    <a:pt x="4137" y="861"/>
                  </a:lnTo>
                  <a:lnTo>
                    <a:pt x="4136" y="867"/>
                  </a:lnTo>
                  <a:lnTo>
                    <a:pt x="4134" y="871"/>
                  </a:lnTo>
                  <a:lnTo>
                    <a:pt x="4134" y="875"/>
                  </a:lnTo>
                  <a:lnTo>
                    <a:pt x="4138" y="876"/>
                  </a:lnTo>
                  <a:lnTo>
                    <a:pt x="4141" y="875"/>
                  </a:lnTo>
                  <a:lnTo>
                    <a:pt x="4147" y="872"/>
                  </a:lnTo>
                  <a:lnTo>
                    <a:pt x="4150" y="871"/>
                  </a:lnTo>
                  <a:lnTo>
                    <a:pt x="4152" y="868"/>
                  </a:lnTo>
                  <a:lnTo>
                    <a:pt x="4157" y="858"/>
                  </a:lnTo>
                  <a:lnTo>
                    <a:pt x="4161" y="855"/>
                  </a:lnTo>
                  <a:lnTo>
                    <a:pt x="4165" y="858"/>
                  </a:lnTo>
                  <a:lnTo>
                    <a:pt x="4169" y="864"/>
                  </a:lnTo>
                  <a:lnTo>
                    <a:pt x="4176" y="868"/>
                  </a:lnTo>
                  <a:lnTo>
                    <a:pt x="4182" y="867"/>
                  </a:lnTo>
                  <a:lnTo>
                    <a:pt x="4186" y="862"/>
                  </a:lnTo>
                  <a:lnTo>
                    <a:pt x="4187" y="858"/>
                  </a:lnTo>
                  <a:lnTo>
                    <a:pt x="4187" y="851"/>
                  </a:lnTo>
                  <a:lnTo>
                    <a:pt x="4187" y="840"/>
                  </a:lnTo>
                  <a:lnTo>
                    <a:pt x="4186" y="839"/>
                  </a:lnTo>
                  <a:lnTo>
                    <a:pt x="4182" y="827"/>
                  </a:lnTo>
                  <a:lnTo>
                    <a:pt x="4182" y="822"/>
                  </a:lnTo>
                  <a:lnTo>
                    <a:pt x="4182" y="819"/>
                  </a:lnTo>
                  <a:lnTo>
                    <a:pt x="4183" y="815"/>
                  </a:lnTo>
                  <a:lnTo>
                    <a:pt x="4185" y="802"/>
                  </a:lnTo>
                  <a:lnTo>
                    <a:pt x="4186" y="794"/>
                  </a:lnTo>
                  <a:lnTo>
                    <a:pt x="4192" y="780"/>
                  </a:lnTo>
                  <a:lnTo>
                    <a:pt x="4196" y="761"/>
                  </a:lnTo>
                  <a:lnTo>
                    <a:pt x="4196" y="750"/>
                  </a:lnTo>
                  <a:lnTo>
                    <a:pt x="4192" y="742"/>
                  </a:lnTo>
                  <a:lnTo>
                    <a:pt x="4183" y="735"/>
                  </a:lnTo>
                  <a:lnTo>
                    <a:pt x="4172" y="729"/>
                  </a:lnTo>
                  <a:lnTo>
                    <a:pt x="4134" y="729"/>
                  </a:lnTo>
                  <a:lnTo>
                    <a:pt x="4127" y="732"/>
                  </a:lnTo>
                  <a:lnTo>
                    <a:pt x="4124" y="735"/>
                  </a:lnTo>
                  <a:lnTo>
                    <a:pt x="4124" y="739"/>
                  </a:lnTo>
                  <a:lnTo>
                    <a:pt x="4123" y="743"/>
                  </a:lnTo>
                  <a:lnTo>
                    <a:pt x="4123" y="749"/>
                  </a:lnTo>
                  <a:lnTo>
                    <a:pt x="4123" y="752"/>
                  </a:lnTo>
                  <a:lnTo>
                    <a:pt x="4117" y="756"/>
                  </a:lnTo>
                  <a:lnTo>
                    <a:pt x="4102" y="761"/>
                  </a:lnTo>
                  <a:lnTo>
                    <a:pt x="4095" y="768"/>
                  </a:lnTo>
                  <a:lnTo>
                    <a:pt x="4089" y="780"/>
                  </a:lnTo>
                  <a:lnTo>
                    <a:pt x="4085" y="795"/>
                  </a:lnTo>
                  <a:lnTo>
                    <a:pt x="4084" y="816"/>
                  </a:lnTo>
                  <a:lnTo>
                    <a:pt x="4084" y="826"/>
                  </a:lnTo>
                  <a:lnTo>
                    <a:pt x="4082" y="832"/>
                  </a:lnTo>
                  <a:lnTo>
                    <a:pt x="4084" y="837"/>
                  </a:lnTo>
                  <a:lnTo>
                    <a:pt x="4085" y="846"/>
                  </a:lnTo>
                  <a:close/>
                  <a:moveTo>
                    <a:pt x="3816" y="825"/>
                  </a:moveTo>
                  <a:lnTo>
                    <a:pt x="3830" y="830"/>
                  </a:lnTo>
                  <a:lnTo>
                    <a:pt x="3850" y="839"/>
                  </a:lnTo>
                  <a:lnTo>
                    <a:pt x="3862" y="839"/>
                  </a:lnTo>
                  <a:lnTo>
                    <a:pt x="3865" y="837"/>
                  </a:lnTo>
                  <a:lnTo>
                    <a:pt x="3869" y="833"/>
                  </a:lnTo>
                  <a:lnTo>
                    <a:pt x="3871" y="825"/>
                  </a:lnTo>
                  <a:lnTo>
                    <a:pt x="3865" y="818"/>
                  </a:lnTo>
                  <a:lnTo>
                    <a:pt x="3839" y="792"/>
                  </a:lnTo>
                  <a:lnTo>
                    <a:pt x="3829" y="787"/>
                  </a:lnTo>
                  <a:lnTo>
                    <a:pt x="3818" y="792"/>
                  </a:lnTo>
                  <a:lnTo>
                    <a:pt x="3811" y="803"/>
                  </a:lnTo>
                  <a:lnTo>
                    <a:pt x="3809" y="813"/>
                  </a:lnTo>
                  <a:lnTo>
                    <a:pt x="3812" y="820"/>
                  </a:lnTo>
                  <a:lnTo>
                    <a:pt x="3816" y="825"/>
                  </a:lnTo>
                  <a:close/>
                  <a:moveTo>
                    <a:pt x="4187" y="819"/>
                  </a:moveTo>
                  <a:lnTo>
                    <a:pt x="4189" y="839"/>
                  </a:lnTo>
                  <a:lnTo>
                    <a:pt x="4192" y="848"/>
                  </a:lnTo>
                  <a:lnTo>
                    <a:pt x="4196" y="854"/>
                  </a:lnTo>
                  <a:lnTo>
                    <a:pt x="4206" y="858"/>
                  </a:lnTo>
                  <a:lnTo>
                    <a:pt x="4214" y="850"/>
                  </a:lnTo>
                  <a:lnTo>
                    <a:pt x="4220" y="837"/>
                  </a:lnTo>
                  <a:lnTo>
                    <a:pt x="4220" y="827"/>
                  </a:lnTo>
                  <a:lnTo>
                    <a:pt x="4204" y="799"/>
                  </a:lnTo>
                  <a:lnTo>
                    <a:pt x="4197" y="795"/>
                  </a:lnTo>
                  <a:lnTo>
                    <a:pt x="4192" y="803"/>
                  </a:lnTo>
                  <a:lnTo>
                    <a:pt x="4187" y="819"/>
                  </a:lnTo>
                  <a:close/>
                  <a:moveTo>
                    <a:pt x="3635" y="889"/>
                  </a:moveTo>
                  <a:lnTo>
                    <a:pt x="3642" y="890"/>
                  </a:lnTo>
                  <a:lnTo>
                    <a:pt x="3641" y="893"/>
                  </a:lnTo>
                  <a:lnTo>
                    <a:pt x="3637" y="900"/>
                  </a:lnTo>
                  <a:lnTo>
                    <a:pt x="3637" y="910"/>
                  </a:lnTo>
                  <a:lnTo>
                    <a:pt x="3641" y="918"/>
                  </a:lnTo>
                  <a:lnTo>
                    <a:pt x="3645" y="921"/>
                  </a:lnTo>
                  <a:lnTo>
                    <a:pt x="3647" y="920"/>
                  </a:lnTo>
                  <a:lnTo>
                    <a:pt x="3648" y="918"/>
                  </a:lnTo>
                  <a:lnTo>
                    <a:pt x="3649" y="917"/>
                  </a:lnTo>
                  <a:lnTo>
                    <a:pt x="3652" y="910"/>
                  </a:lnTo>
                  <a:lnTo>
                    <a:pt x="3662" y="896"/>
                  </a:lnTo>
                  <a:lnTo>
                    <a:pt x="3680" y="881"/>
                  </a:lnTo>
                  <a:lnTo>
                    <a:pt x="3700" y="875"/>
                  </a:lnTo>
                  <a:lnTo>
                    <a:pt x="3707" y="869"/>
                  </a:lnTo>
                  <a:lnTo>
                    <a:pt x="3712" y="861"/>
                  </a:lnTo>
                  <a:lnTo>
                    <a:pt x="3717" y="854"/>
                  </a:lnTo>
                  <a:lnTo>
                    <a:pt x="3714" y="846"/>
                  </a:lnTo>
                  <a:lnTo>
                    <a:pt x="3701" y="836"/>
                  </a:lnTo>
                  <a:lnTo>
                    <a:pt x="3698" y="830"/>
                  </a:lnTo>
                  <a:lnTo>
                    <a:pt x="3694" y="829"/>
                  </a:lnTo>
                  <a:lnTo>
                    <a:pt x="3677" y="854"/>
                  </a:lnTo>
                  <a:lnTo>
                    <a:pt x="3676" y="861"/>
                  </a:lnTo>
                  <a:lnTo>
                    <a:pt x="3672" y="865"/>
                  </a:lnTo>
                  <a:lnTo>
                    <a:pt x="3670" y="860"/>
                  </a:lnTo>
                  <a:lnTo>
                    <a:pt x="3669" y="846"/>
                  </a:lnTo>
                  <a:lnTo>
                    <a:pt x="3666" y="833"/>
                  </a:lnTo>
                  <a:lnTo>
                    <a:pt x="3659" y="825"/>
                  </a:lnTo>
                  <a:lnTo>
                    <a:pt x="3651" y="822"/>
                  </a:lnTo>
                  <a:lnTo>
                    <a:pt x="3645" y="826"/>
                  </a:lnTo>
                  <a:lnTo>
                    <a:pt x="3645" y="832"/>
                  </a:lnTo>
                  <a:lnTo>
                    <a:pt x="3647" y="839"/>
                  </a:lnTo>
                  <a:lnTo>
                    <a:pt x="3647" y="844"/>
                  </a:lnTo>
                  <a:lnTo>
                    <a:pt x="3648" y="847"/>
                  </a:lnTo>
                  <a:lnTo>
                    <a:pt x="3645" y="851"/>
                  </a:lnTo>
                  <a:lnTo>
                    <a:pt x="3638" y="861"/>
                  </a:lnTo>
                  <a:lnTo>
                    <a:pt x="3634" y="874"/>
                  </a:lnTo>
                  <a:lnTo>
                    <a:pt x="3634" y="885"/>
                  </a:lnTo>
                  <a:lnTo>
                    <a:pt x="3635" y="889"/>
                  </a:lnTo>
                  <a:close/>
                  <a:moveTo>
                    <a:pt x="3690" y="892"/>
                  </a:moveTo>
                  <a:lnTo>
                    <a:pt x="3682" y="899"/>
                  </a:lnTo>
                  <a:lnTo>
                    <a:pt x="3679" y="910"/>
                  </a:lnTo>
                  <a:lnTo>
                    <a:pt x="3682" y="924"/>
                  </a:lnTo>
                  <a:lnTo>
                    <a:pt x="3690" y="930"/>
                  </a:lnTo>
                  <a:lnTo>
                    <a:pt x="3705" y="932"/>
                  </a:lnTo>
                  <a:lnTo>
                    <a:pt x="3700" y="938"/>
                  </a:lnTo>
                  <a:lnTo>
                    <a:pt x="3693" y="951"/>
                  </a:lnTo>
                  <a:lnTo>
                    <a:pt x="3687" y="954"/>
                  </a:lnTo>
                  <a:lnTo>
                    <a:pt x="3662" y="944"/>
                  </a:lnTo>
                  <a:lnTo>
                    <a:pt x="3652" y="949"/>
                  </a:lnTo>
                  <a:lnTo>
                    <a:pt x="3654" y="962"/>
                  </a:lnTo>
                  <a:lnTo>
                    <a:pt x="3662" y="975"/>
                  </a:lnTo>
                  <a:lnTo>
                    <a:pt x="3682" y="983"/>
                  </a:lnTo>
                  <a:lnTo>
                    <a:pt x="3733" y="1032"/>
                  </a:lnTo>
                  <a:lnTo>
                    <a:pt x="3736" y="1038"/>
                  </a:lnTo>
                  <a:lnTo>
                    <a:pt x="3745" y="1060"/>
                  </a:lnTo>
                  <a:lnTo>
                    <a:pt x="3754" y="1070"/>
                  </a:lnTo>
                  <a:lnTo>
                    <a:pt x="3809" y="1052"/>
                  </a:lnTo>
                  <a:lnTo>
                    <a:pt x="3819" y="1043"/>
                  </a:lnTo>
                  <a:lnTo>
                    <a:pt x="3827" y="1032"/>
                  </a:lnTo>
                  <a:lnTo>
                    <a:pt x="3830" y="1026"/>
                  </a:lnTo>
                  <a:lnTo>
                    <a:pt x="3830" y="1021"/>
                  </a:lnTo>
                  <a:lnTo>
                    <a:pt x="3832" y="1015"/>
                  </a:lnTo>
                  <a:lnTo>
                    <a:pt x="3834" y="1008"/>
                  </a:lnTo>
                  <a:lnTo>
                    <a:pt x="3846" y="996"/>
                  </a:lnTo>
                  <a:lnTo>
                    <a:pt x="3848" y="987"/>
                  </a:lnTo>
                  <a:lnTo>
                    <a:pt x="3850" y="984"/>
                  </a:lnTo>
                  <a:lnTo>
                    <a:pt x="3854" y="980"/>
                  </a:lnTo>
                  <a:lnTo>
                    <a:pt x="3857" y="975"/>
                  </a:lnTo>
                  <a:lnTo>
                    <a:pt x="3857" y="970"/>
                  </a:lnTo>
                  <a:lnTo>
                    <a:pt x="3858" y="962"/>
                  </a:lnTo>
                  <a:lnTo>
                    <a:pt x="3858" y="959"/>
                  </a:lnTo>
                  <a:lnTo>
                    <a:pt x="3861" y="951"/>
                  </a:lnTo>
                  <a:lnTo>
                    <a:pt x="3862" y="947"/>
                  </a:lnTo>
                  <a:lnTo>
                    <a:pt x="3890" y="932"/>
                  </a:lnTo>
                  <a:lnTo>
                    <a:pt x="3900" y="921"/>
                  </a:lnTo>
                  <a:lnTo>
                    <a:pt x="3900" y="904"/>
                  </a:lnTo>
                  <a:lnTo>
                    <a:pt x="3896" y="897"/>
                  </a:lnTo>
                  <a:lnTo>
                    <a:pt x="3892" y="893"/>
                  </a:lnTo>
                  <a:lnTo>
                    <a:pt x="3888" y="895"/>
                  </a:lnTo>
                  <a:lnTo>
                    <a:pt x="3883" y="897"/>
                  </a:lnTo>
                  <a:lnTo>
                    <a:pt x="3879" y="903"/>
                  </a:lnTo>
                  <a:lnTo>
                    <a:pt x="3876" y="911"/>
                  </a:lnTo>
                  <a:lnTo>
                    <a:pt x="3874" y="916"/>
                  </a:lnTo>
                  <a:lnTo>
                    <a:pt x="3871" y="907"/>
                  </a:lnTo>
                  <a:lnTo>
                    <a:pt x="3871" y="899"/>
                  </a:lnTo>
                  <a:lnTo>
                    <a:pt x="3872" y="892"/>
                  </a:lnTo>
                  <a:lnTo>
                    <a:pt x="3874" y="885"/>
                  </a:lnTo>
                  <a:lnTo>
                    <a:pt x="3872" y="874"/>
                  </a:lnTo>
                  <a:lnTo>
                    <a:pt x="3867" y="867"/>
                  </a:lnTo>
                  <a:lnTo>
                    <a:pt x="3861" y="867"/>
                  </a:lnTo>
                  <a:lnTo>
                    <a:pt x="3844" y="875"/>
                  </a:lnTo>
                  <a:lnTo>
                    <a:pt x="3836" y="885"/>
                  </a:lnTo>
                  <a:lnTo>
                    <a:pt x="3832" y="900"/>
                  </a:lnTo>
                  <a:lnTo>
                    <a:pt x="3832" y="918"/>
                  </a:lnTo>
                  <a:lnTo>
                    <a:pt x="3825" y="916"/>
                  </a:lnTo>
                  <a:lnTo>
                    <a:pt x="3811" y="896"/>
                  </a:lnTo>
                  <a:lnTo>
                    <a:pt x="3798" y="886"/>
                  </a:lnTo>
                  <a:lnTo>
                    <a:pt x="3799" y="874"/>
                  </a:lnTo>
                  <a:lnTo>
                    <a:pt x="3802" y="860"/>
                  </a:lnTo>
                  <a:lnTo>
                    <a:pt x="3806" y="850"/>
                  </a:lnTo>
                  <a:lnTo>
                    <a:pt x="3799" y="844"/>
                  </a:lnTo>
                  <a:lnTo>
                    <a:pt x="3794" y="851"/>
                  </a:lnTo>
                  <a:lnTo>
                    <a:pt x="3788" y="858"/>
                  </a:lnTo>
                  <a:lnTo>
                    <a:pt x="3784" y="861"/>
                  </a:lnTo>
                  <a:lnTo>
                    <a:pt x="3780" y="854"/>
                  </a:lnTo>
                  <a:lnTo>
                    <a:pt x="3781" y="846"/>
                  </a:lnTo>
                  <a:lnTo>
                    <a:pt x="3781" y="839"/>
                  </a:lnTo>
                  <a:lnTo>
                    <a:pt x="3777" y="834"/>
                  </a:lnTo>
                  <a:lnTo>
                    <a:pt x="3753" y="855"/>
                  </a:lnTo>
                  <a:lnTo>
                    <a:pt x="3749" y="857"/>
                  </a:lnTo>
                  <a:lnTo>
                    <a:pt x="3745" y="855"/>
                  </a:lnTo>
                  <a:lnTo>
                    <a:pt x="3739" y="850"/>
                  </a:lnTo>
                  <a:lnTo>
                    <a:pt x="3740" y="864"/>
                  </a:lnTo>
                  <a:lnTo>
                    <a:pt x="3743" y="872"/>
                  </a:lnTo>
                  <a:lnTo>
                    <a:pt x="3749" y="878"/>
                  </a:lnTo>
                  <a:lnTo>
                    <a:pt x="3753" y="886"/>
                  </a:lnTo>
                  <a:lnTo>
                    <a:pt x="3742" y="897"/>
                  </a:lnTo>
                  <a:lnTo>
                    <a:pt x="3738" y="897"/>
                  </a:lnTo>
                  <a:lnTo>
                    <a:pt x="3736" y="895"/>
                  </a:lnTo>
                  <a:lnTo>
                    <a:pt x="3736" y="889"/>
                  </a:lnTo>
                  <a:lnTo>
                    <a:pt x="3733" y="883"/>
                  </a:lnTo>
                  <a:lnTo>
                    <a:pt x="3731" y="882"/>
                  </a:lnTo>
                  <a:lnTo>
                    <a:pt x="3726" y="883"/>
                  </a:lnTo>
                  <a:lnTo>
                    <a:pt x="3722" y="890"/>
                  </a:lnTo>
                  <a:lnTo>
                    <a:pt x="3718" y="892"/>
                  </a:lnTo>
                  <a:lnTo>
                    <a:pt x="3705" y="886"/>
                  </a:lnTo>
                  <a:lnTo>
                    <a:pt x="3690" y="892"/>
                  </a:lnTo>
                  <a:close/>
                  <a:moveTo>
                    <a:pt x="4253" y="881"/>
                  </a:moveTo>
                  <a:lnTo>
                    <a:pt x="4252" y="864"/>
                  </a:lnTo>
                  <a:lnTo>
                    <a:pt x="4246" y="862"/>
                  </a:lnTo>
                  <a:lnTo>
                    <a:pt x="4239" y="871"/>
                  </a:lnTo>
                  <a:lnTo>
                    <a:pt x="4232" y="883"/>
                  </a:lnTo>
                  <a:lnTo>
                    <a:pt x="4229" y="892"/>
                  </a:lnTo>
                  <a:lnTo>
                    <a:pt x="4246" y="889"/>
                  </a:lnTo>
                  <a:lnTo>
                    <a:pt x="4253" y="881"/>
                  </a:lnTo>
                  <a:close/>
                  <a:moveTo>
                    <a:pt x="4204" y="876"/>
                  </a:moveTo>
                  <a:lnTo>
                    <a:pt x="4196" y="878"/>
                  </a:lnTo>
                  <a:lnTo>
                    <a:pt x="4190" y="882"/>
                  </a:lnTo>
                  <a:lnTo>
                    <a:pt x="4185" y="892"/>
                  </a:lnTo>
                  <a:lnTo>
                    <a:pt x="4179" y="910"/>
                  </a:lnTo>
                  <a:lnTo>
                    <a:pt x="4179" y="920"/>
                  </a:lnTo>
                  <a:lnTo>
                    <a:pt x="4183" y="931"/>
                  </a:lnTo>
                  <a:lnTo>
                    <a:pt x="4190" y="949"/>
                  </a:lnTo>
                  <a:lnTo>
                    <a:pt x="4200" y="956"/>
                  </a:lnTo>
                  <a:lnTo>
                    <a:pt x="4213" y="956"/>
                  </a:lnTo>
                  <a:lnTo>
                    <a:pt x="4225" y="951"/>
                  </a:lnTo>
                  <a:lnTo>
                    <a:pt x="4235" y="938"/>
                  </a:lnTo>
                  <a:lnTo>
                    <a:pt x="4236" y="924"/>
                  </a:lnTo>
                  <a:lnTo>
                    <a:pt x="4267" y="902"/>
                  </a:lnTo>
                  <a:lnTo>
                    <a:pt x="4231" y="907"/>
                  </a:lnTo>
                  <a:lnTo>
                    <a:pt x="4224" y="903"/>
                  </a:lnTo>
                  <a:lnTo>
                    <a:pt x="4211" y="882"/>
                  </a:lnTo>
                  <a:lnTo>
                    <a:pt x="4204" y="876"/>
                  </a:lnTo>
                  <a:close/>
                  <a:moveTo>
                    <a:pt x="3969" y="889"/>
                  </a:moveTo>
                  <a:lnTo>
                    <a:pt x="3960" y="892"/>
                  </a:lnTo>
                  <a:lnTo>
                    <a:pt x="3956" y="897"/>
                  </a:lnTo>
                  <a:lnTo>
                    <a:pt x="3958" y="900"/>
                  </a:lnTo>
                  <a:lnTo>
                    <a:pt x="3960" y="902"/>
                  </a:lnTo>
                  <a:lnTo>
                    <a:pt x="3969" y="903"/>
                  </a:lnTo>
                  <a:lnTo>
                    <a:pt x="3980" y="897"/>
                  </a:lnTo>
                  <a:lnTo>
                    <a:pt x="3976" y="892"/>
                  </a:lnTo>
                  <a:lnTo>
                    <a:pt x="3969" y="889"/>
                  </a:lnTo>
                  <a:close/>
                  <a:moveTo>
                    <a:pt x="3930" y="907"/>
                  </a:moveTo>
                  <a:lnTo>
                    <a:pt x="3923" y="906"/>
                  </a:lnTo>
                  <a:lnTo>
                    <a:pt x="3917" y="914"/>
                  </a:lnTo>
                  <a:lnTo>
                    <a:pt x="3911" y="925"/>
                  </a:lnTo>
                  <a:lnTo>
                    <a:pt x="3902" y="938"/>
                  </a:lnTo>
                  <a:lnTo>
                    <a:pt x="3876" y="959"/>
                  </a:lnTo>
                  <a:lnTo>
                    <a:pt x="3864" y="966"/>
                  </a:lnTo>
                  <a:lnTo>
                    <a:pt x="3861" y="970"/>
                  </a:lnTo>
                  <a:lnTo>
                    <a:pt x="3855" y="990"/>
                  </a:lnTo>
                  <a:lnTo>
                    <a:pt x="3837" y="1017"/>
                  </a:lnTo>
                  <a:lnTo>
                    <a:pt x="3836" y="1031"/>
                  </a:lnTo>
                  <a:lnTo>
                    <a:pt x="3848" y="1032"/>
                  </a:lnTo>
                  <a:lnTo>
                    <a:pt x="3897" y="1019"/>
                  </a:lnTo>
                  <a:lnTo>
                    <a:pt x="3909" y="1012"/>
                  </a:lnTo>
                  <a:lnTo>
                    <a:pt x="3918" y="991"/>
                  </a:lnTo>
                  <a:lnTo>
                    <a:pt x="3928" y="966"/>
                  </a:lnTo>
                  <a:lnTo>
                    <a:pt x="3939" y="948"/>
                  </a:lnTo>
                  <a:lnTo>
                    <a:pt x="3945" y="930"/>
                  </a:lnTo>
                  <a:lnTo>
                    <a:pt x="3939" y="914"/>
                  </a:lnTo>
                  <a:lnTo>
                    <a:pt x="3934" y="909"/>
                  </a:lnTo>
                  <a:lnTo>
                    <a:pt x="3930" y="907"/>
                  </a:lnTo>
                  <a:close/>
                  <a:moveTo>
                    <a:pt x="4419" y="963"/>
                  </a:moveTo>
                  <a:lnTo>
                    <a:pt x="4421" y="965"/>
                  </a:lnTo>
                  <a:lnTo>
                    <a:pt x="4424" y="962"/>
                  </a:lnTo>
                  <a:lnTo>
                    <a:pt x="4428" y="959"/>
                  </a:lnTo>
                  <a:lnTo>
                    <a:pt x="4430" y="956"/>
                  </a:lnTo>
                  <a:lnTo>
                    <a:pt x="4433" y="949"/>
                  </a:lnTo>
                  <a:lnTo>
                    <a:pt x="4427" y="945"/>
                  </a:lnTo>
                  <a:lnTo>
                    <a:pt x="4423" y="944"/>
                  </a:lnTo>
                  <a:lnTo>
                    <a:pt x="4419" y="945"/>
                  </a:lnTo>
                  <a:lnTo>
                    <a:pt x="4414" y="949"/>
                  </a:lnTo>
                  <a:lnTo>
                    <a:pt x="4416" y="955"/>
                  </a:lnTo>
                  <a:lnTo>
                    <a:pt x="4417" y="959"/>
                  </a:lnTo>
                  <a:lnTo>
                    <a:pt x="4419" y="963"/>
                  </a:lnTo>
                  <a:close/>
                  <a:moveTo>
                    <a:pt x="6540" y="1067"/>
                  </a:moveTo>
                  <a:lnTo>
                    <a:pt x="6545" y="1074"/>
                  </a:lnTo>
                  <a:lnTo>
                    <a:pt x="6549" y="1078"/>
                  </a:lnTo>
                  <a:lnTo>
                    <a:pt x="6556" y="1074"/>
                  </a:lnTo>
                  <a:lnTo>
                    <a:pt x="6569" y="1060"/>
                  </a:lnTo>
                  <a:lnTo>
                    <a:pt x="6590" y="1053"/>
                  </a:lnTo>
                  <a:lnTo>
                    <a:pt x="6597" y="1047"/>
                  </a:lnTo>
                  <a:lnTo>
                    <a:pt x="6603" y="1039"/>
                  </a:lnTo>
                  <a:lnTo>
                    <a:pt x="6600" y="1035"/>
                  </a:lnTo>
                  <a:lnTo>
                    <a:pt x="6580" y="1036"/>
                  </a:lnTo>
                  <a:lnTo>
                    <a:pt x="6580" y="1033"/>
                  </a:lnTo>
                  <a:lnTo>
                    <a:pt x="6582" y="1025"/>
                  </a:lnTo>
                  <a:lnTo>
                    <a:pt x="6582" y="1021"/>
                  </a:lnTo>
                  <a:lnTo>
                    <a:pt x="6576" y="1014"/>
                  </a:lnTo>
                  <a:lnTo>
                    <a:pt x="6575" y="1011"/>
                  </a:lnTo>
                  <a:lnTo>
                    <a:pt x="6573" y="1005"/>
                  </a:lnTo>
                  <a:lnTo>
                    <a:pt x="6575" y="994"/>
                  </a:lnTo>
                  <a:lnTo>
                    <a:pt x="6573" y="990"/>
                  </a:lnTo>
                  <a:lnTo>
                    <a:pt x="6568" y="984"/>
                  </a:lnTo>
                  <a:lnTo>
                    <a:pt x="6542" y="975"/>
                  </a:lnTo>
                  <a:lnTo>
                    <a:pt x="6534" y="979"/>
                  </a:lnTo>
                  <a:lnTo>
                    <a:pt x="6527" y="993"/>
                  </a:lnTo>
                  <a:lnTo>
                    <a:pt x="6524" y="1011"/>
                  </a:lnTo>
                  <a:lnTo>
                    <a:pt x="6531" y="1032"/>
                  </a:lnTo>
                  <a:lnTo>
                    <a:pt x="6523" y="1045"/>
                  </a:lnTo>
                  <a:lnTo>
                    <a:pt x="6506" y="1069"/>
                  </a:lnTo>
                  <a:lnTo>
                    <a:pt x="6500" y="1088"/>
                  </a:lnTo>
                  <a:lnTo>
                    <a:pt x="6521" y="1094"/>
                  </a:lnTo>
                  <a:lnTo>
                    <a:pt x="6531" y="1084"/>
                  </a:lnTo>
                  <a:lnTo>
                    <a:pt x="6534" y="1076"/>
                  </a:lnTo>
                  <a:lnTo>
                    <a:pt x="6531" y="1067"/>
                  </a:lnTo>
                  <a:lnTo>
                    <a:pt x="6535" y="1063"/>
                  </a:lnTo>
                  <a:lnTo>
                    <a:pt x="6540" y="1067"/>
                  </a:lnTo>
                  <a:close/>
                  <a:moveTo>
                    <a:pt x="4164" y="994"/>
                  </a:moveTo>
                  <a:lnTo>
                    <a:pt x="4166" y="990"/>
                  </a:lnTo>
                  <a:lnTo>
                    <a:pt x="4168" y="990"/>
                  </a:lnTo>
                  <a:lnTo>
                    <a:pt x="4169" y="987"/>
                  </a:lnTo>
                  <a:lnTo>
                    <a:pt x="4169" y="983"/>
                  </a:lnTo>
                  <a:lnTo>
                    <a:pt x="4166" y="979"/>
                  </a:lnTo>
                  <a:lnTo>
                    <a:pt x="4137" y="982"/>
                  </a:lnTo>
                  <a:lnTo>
                    <a:pt x="4131" y="984"/>
                  </a:lnTo>
                  <a:lnTo>
                    <a:pt x="4127" y="989"/>
                  </a:lnTo>
                  <a:lnTo>
                    <a:pt x="4127" y="993"/>
                  </a:lnTo>
                  <a:lnTo>
                    <a:pt x="4126" y="1000"/>
                  </a:lnTo>
                  <a:lnTo>
                    <a:pt x="4124" y="1005"/>
                  </a:lnTo>
                  <a:lnTo>
                    <a:pt x="4119" y="1019"/>
                  </a:lnTo>
                  <a:lnTo>
                    <a:pt x="4117" y="1031"/>
                  </a:lnTo>
                  <a:lnTo>
                    <a:pt x="4119" y="1045"/>
                  </a:lnTo>
                  <a:lnTo>
                    <a:pt x="4120" y="1052"/>
                  </a:lnTo>
                  <a:lnTo>
                    <a:pt x="4126" y="1060"/>
                  </a:lnTo>
                  <a:lnTo>
                    <a:pt x="4138" y="1066"/>
                  </a:lnTo>
                  <a:lnTo>
                    <a:pt x="4154" y="1059"/>
                  </a:lnTo>
                  <a:lnTo>
                    <a:pt x="4165" y="1047"/>
                  </a:lnTo>
                  <a:lnTo>
                    <a:pt x="4169" y="1033"/>
                  </a:lnTo>
                  <a:lnTo>
                    <a:pt x="4165" y="1015"/>
                  </a:lnTo>
                  <a:lnTo>
                    <a:pt x="4162" y="1003"/>
                  </a:lnTo>
                  <a:lnTo>
                    <a:pt x="4162" y="997"/>
                  </a:lnTo>
                  <a:lnTo>
                    <a:pt x="4164" y="994"/>
                  </a:lnTo>
                  <a:close/>
                  <a:moveTo>
                    <a:pt x="3476" y="1231"/>
                  </a:moveTo>
                  <a:lnTo>
                    <a:pt x="3491" y="1231"/>
                  </a:lnTo>
                  <a:lnTo>
                    <a:pt x="3497" y="1237"/>
                  </a:lnTo>
                  <a:lnTo>
                    <a:pt x="3507" y="1255"/>
                  </a:lnTo>
                  <a:lnTo>
                    <a:pt x="3514" y="1262"/>
                  </a:lnTo>
                  <a:lnTo>
                    <a:pt x="3532" y="1262"/>
                  </a:lnTo>
                  <a:lnTo>
                    <a:pt x="3589" y="1241"/>
                  </a:lnTo>
                  <a:lnTo>
                    <a:pt x="3609" y="1241"/>
                  </a:lnTo>
                  <a:lnTo>
                    <a:pt x="3613" y="1240"/>
                  </a:lnTo>
                  <a:lnTo>
                    <a:pt x="3623" y="1230"/>
                  </a:lnTo>
                  <a:lnTo>
                    <a:pt x="3626" y="1227"/>
                  </a:lnTo>
                  <a:lnTo>
                    <a:pt x="3654" y="1237"/>
                  </a:lnTo>
                  <a:lnTo>
                    <a:pt x="3662" y="1231"/>
                  </a:lnTo>
                  <a:lnTo>
                    <a:pt x="3676" y="1217"/>
                  </a:lnTo>
                  <a:lnTo>
                    <a:pt x="3680" y="1207"/>
                  </a:lnTo>
                  <a:lnTo>
                    <a:pt x="3677" y="1193"/>
                  </a:lnTo>
                  <a:lnTo>
                    <a:pt x="3673" y="1189"/>
                  </a:lnTo>
                  <a:lnTo>
                    <a:pt x="3669" y="1186"/>
                  </a:lnTo>
                  <a:lnTo>
                    <a:pt x="3665" y="1183"/>
                  </a:lnTo>
                  <a:lnTo>
                    <a:pt x="3662" y="1175"/>
                  </a:lnTo>
                  <a:lnTo>
                    <a:pt x="3663" y="1169"/>
                  </a:lnTo>
                  <a:lnTo>
                    <a:pt x="3666" y="1161"/>
                  </a:lnTo>
                  <a:lnTo>
                    <a:pt x="3669" y="1154"/>
                  </a:lnTo>
                  <a:lnTo>
                    <a:pt x="3672" y="1150"/>
                  </a:lnTo>
                  <a:lnTo>
                    <a:pt x="3680" y="1144"/>
                  </a:lnTo>
                  <a:lnTo>
                    <a:pt x="3690" y="1141"/>
                  </a:lnTo>
                  <a:lnTo>
                    <a:pt x="3700" y="1136"/>
                  </a:lnTo>
                  <a:lnTo>
                    <a:pt x="3715" y="1111"/>
                  </a:lnTo>
                  <a:lnTo>
                    <a:pt x="3731" y="1104"/>
                  </a:lnTo>
                  <a:lnTo>
                    <a:pt x="3738" y="1088"/>
                  </a:lnTo>
                  <a:lnTo>
                    <a:pt x="3738" y="1070"/>
                  </a:lnTo>
                  <a:lnTo>
                    <a:pt x="3733" y="1059"/>
                  </a:lnTo>
                  <a:lnTo>
                    <a:pt x="3728" y="1050"/>
                  </a:lnTo>
                  <a:lnTo>
                    <a:pt x="3722" y="1039"/>
                  </a:lnTo>
                  <a:lnTo>
                    <a:pt x="3719" y="1035"/>
                  </a:lnTo>
                  <a:lnTo>
                    <a:pt x="3696" y="1025"/>
                  </a:lnTo>
                  <a:lnTo>
                    <a:pt x="3686" y="1028"/>
                  </a:lnTo>
                  <a:lnTo>
                    <a:pt x="3680" y="1026"/>
                  </a:lnTo>
                  <a:lnTo>
                    <a:pt x="3682" y="1018"/>
                  </a:lnTo>
                  <a:lnTo>
                    <a:pt x="3683" y="1015"/>
                  </a:lnTo>
                  <a:lnTo>
                    <a:pt x="3686" y="1011"/>
                  </a:lnTo>
                  <a:lnTo>
                    <a:pt x="3682" y="1003"/>
                  </a:lnTo>
                  <a:lnTo>
                    <a:pt x="3676" y="996"/>
                  </a:lnTo>
                  <a:lnTo>
                    <a:pt x="3670" y="996"/>
                  </a:lnTo>
                  <a:lnTo>
                    <a:pt x="3666" y="1001"/>
                  </a:lnTo>
                  <a:lnTo>
                    <a:pt x="3670" y="1005"/>
                  </a:lnTo>
                  <a:lnTo>
                    <a:pt x="3661" y="1008"/>
                  </a:lnTo>
                  <a:lnTo>
                    <a:pt x="3649" y="1000"/>
                  </a:lnTo>
                  <a:lnTo>
                    <a:pt x="3640" y="996"/>
                  </a:lnTo>
                  <a:lnTo>
                    <a:pt x="3635" y="1017"/>
                  </a:lnTo>
                  <a:lnTo>
                    <a:pt x="3638" y="1025"/>
                  </a:lnTo>
                  <a:lnTo>
                    <a:pt x="3642" y="1033"/>
                  </a:lnTo>
                  <a:lnTo>
                    <a:pt x="3663" y="1064"/>
                  </a:lnTo>
                  <a:lnTo>
                    <a:pt x="3668" y="1073"/>
                  </a:lnTo>
                  <a:lnTo>
                    <a:pt x="3659" y="1097"/>
                  </a:lnTo>
                  <a:lnTo>
                    <a:pt x="3655" y="1120"/>
                  </a:lnTo>
                  <a:lnTo>
                    <a:pt x="3654" y="1132"/>
                  </a:lnTo>
                  <a:lnTo>
                    <a:pt x="3655" y="1140"/>
                  </a:lnTo>
                  <a:lnTo>
                    <a:pt x="3661" y="1144"/>
                  </a:lnTo>
                  <a:lnTo>
                    <a:pt x="3647" y="1146"/>
                  </a:lnTo>
                  <a:lnTo>
                    <a:pt x="3635" y="1126"/>
                  </a:lnTo>
                  <a:lnTo>
                    <a:pt x="3630" y="1094"/>
                  </a:lnTo>
                  <a:lnTo>
                    <a:pt x="3633" y="1057"/>
                  </a:lnTo>
                  <a:lnTo>
                    <a:pt x="3614" y="1059"/>
                  </a:lnTo>
                  <a:lnTo>
                    <a:pt x="3607" y="1063"/>
                  </a:lnTo>
                  <a:lnTo>
                    <a:pt x="3602" y="1076"/>
                  </a:lnTo>
                  <a:lnTo>
                    <a:pt x="3598" y="1090"/>
                  </a:lnTo>
                  <a:lnTo>
                    <a:pt x="3596" y="1095"/>
                  </a:lnTo>
                  <a:lnTo>
                    <a:pt x="3593" y="1098"/>
                  </a:lnTo>
                  <a:lnTo>
                    <a:pt x="3588" y="1098"/>
                  </a:lnTo>
                  <a:lnTo>
                    <a:pt x="3588" y="1092"/>
                  </a:lnTo>
                  <a:lnTo>
                    <a:pt x="3589" y="1084"/>
                  </a:lnTo>
                  <a:lnTo>
                    <a:pt x="3588" y="1078"/>
                  </a:lnTo>
                  <a:lnTo>
                    <a:pt x="3584" y="1076"/>
                  </a:lnTo>
                  <a:lnTo>
                    <a:pt x="3577" y="1078"/>
                  </a:lnTo>
                  <a:lnTo>
                    <a:pt x="3572" y="1076"/>
                  </a:lnTo>
                  <a:lnTo>
                    <a:pt x="3568" y="1067"/>
                  </a:lnTo>
                  <a:lnTo>
                    <a:pt x="3565" y="1064"/>
                  </a:lnTo>
                  <a:lnTo>
                    <a:pt x="3563" y="1063"/>
                  </a:lnTo>
                  <a:lnTo>
                    <a:pt x="3556" y="1066"/>
                  </a:lnTo>
                  <a:lnTo>
                    <a:pt x="3550" y="1076"/>
                  </a:lnTo>
                  <a:lnTo>
                    <a:pt x="3549" y="1087"/>
                  </a:lnTo>
                  <a:lnTo>
                    <a:pt x="3553" y="1098"/>
                  </a:lnTo>
                  <a:lnTo>
                    <a:pt x="3554" y="1113"/>
                  </a:lnTo>
                  <a:lnTo>
                    <a:pt x="3564" y="1120"/>
                  </a:lnTo>
                  <a:lnTo>
                    <a:pt x="3617" y="1127"/>
                  </a:lnTo>
                  <a:lnTo>
                    <a:pt x="3627" y="1134"/>
                  </a:lnTo>
                  <a:lnTo>
                    <a:pt x="3621" y="1141"/>
                  </a:lnTo>
                  <a:lnTo>
                    <a:pt x="3588" y="1129"/>
                  </a:lnTo>
                  <a:lnTo>
                    <a:pt x="3554" y="1132"/>
                  </a:lnTo>
                  <a:lnTo>
                    <a:pt x="3544" y="1129"/>
                  </a:lnTo>
                  <a:lnTo>
                    <a:pt x="3546" y="1129"/>
                  </a:lnTo>
                  <a:lnTo>
                    <a:pt x="3519" y="1125"/>
                  </a:lnTo>
                  <a:lnTo>
                    <a:pt x="3512" y="1129"/>
                  </a:lnTo>
                  <a:lnTo>
                    <a:pt x="3539" y="1181"/>
                  </a:lnTo>
                  <a:lnTo>
                    <a:pt x="3542" y="1185"/>
                  </a:lnTo>
                  <a:lnTo>
                    <a:pt x="3547" y="1186"/>
                  </a:lnTo>
                  <a:lnTo>
                    <a:pt x="3567" y="1181"/>
                  </a:lnTo>
                  <a:lnTo>
                    <a:pt x="3564" y="1185"/>
                  </a:lnTo>
                  <a:lnTo>
                    <a:pt x="3557" y="1189"/>
                  </a:lnTo>
                  <a:lnTo>
                    <a:pt x="3556" y="1193"/>
                  </a:lnTo>
                  <a:lnTo>
                    <a:pt x="3553" y="1196"/>
                  </a:lnTo>
                  <a:lnTo>
                    <a:pt x="3547" y="1196"/>
                  </a:lnTo>
                  <a:lnTo>
                    <a:pt x="3547" y="1200"/>
                  </a:lnTo>
                  <a:lnTo>
                    <a:pt x="3544" y="1203"/>
                  </a:lnTo>
                  <a:lnTo>
                    <a:pt x="3540" y="1214"/>
                  </a:lnTo>
                  <a:lnTo>
                    <a:pt x="3539" y="1216"/>
                  </a:lnTo>
                  <a:lnTo>
                    <a:pt x="3536" y="1214"/>
                  </a:lnTo>
                  <a:lnTo>
                    <a:pt x="3535" y="1210"/>
                  </a:lnTo>
                  <a:lnTo>
                    <a:pt x="3536" y="1207"/>
                  </a:lnTo>
                  <a:lnTo>
                    <a:pt x="3536" y="1206"/>
                  </a:lnTo>
                  <a:lnTo>
                    <a:pt x="3533" y="1198"/>
                  </a:lnTo>
                  <a:lnTo>
                    <a:pt x="3532" y="1195"/>
                  </a:lnTo>
                  <a:lnTo>
                    <a:pt x="3525" y="1189"/>
                  </a:lnTo>
                  <a:lnTo>
                    <a:pt x="3498" y="1183"/>
                  </a:lnTo>
                  <a:lnTo>
                    <a:pt x="3492" y="1186"/>
                  </a:lnTo>
                  <a:lnTo>
                    <a:pt x="3487" y="1192"/>
                  </a:lnTo>
                  <a:lnTo>
                    <a:pt x="3484" y="1193"/>
                  </a:lnTo>
                  <a:lnTo>
                    <a:pt x="3481" y="1192"/>
                  </a:lnTo>
                  <a:lnTo>
                    <a:pt x="3476" y="1188"/>
                  </a:lnTo>
                  <a:lnTo>
                    <a:pt x="3474" y="1186"/>
                  </a:lnTo>
                  <a:lnTo>
                    <a:pt x="3471" y="1186"/>
                  </a:lnTo>
                  <a:lnTo>
                    <a:pt x="3471" y="1193"/>
                  </a:lnTo>
                  <a:lnTo>
                    <a:pt x="3473" y="1196"/>
                  </a:lnTo>
                  <a:lnTo>
                    <a:pt x="3470" y="1200"/>
                  </a:lnTo>
                  <a:lnTo>
                    <a:pt x="3464" y="1210"/>
                  </a:lnTo>
                  <a:lnTo>
                    <a:pt x="3462" y="1216"/>
                  </a:lnTo>
                  <a:lnTo>
                    <a:pt x="3469" y="1228"/>
                  </a:lnTo>
                  <a:lnTo>
                    <a:pt x="3476" y="1231"/>
                  </a:lnTo>
                  <a:close/>
                  <a:moveTo>
                    <a:pt x="3155" y="1604"/>
                  </a:moveTo>
                  <a:lnTo>
                    <a:pt x="3158" y="1611"/>
                  </a:lnTo>
                  <a:lnTo>
                    <a:pt x="3232" y="1589"/>
                  </a:lnTo>
                  <a:lnTo>
                    <a:pt x="3240" y="1599"/>
                  </a:lnTo>
                  <a:lnTo>
                    <a:pt x="3236" y="1601"/>
                  </a:lnTo>
                  <a:lnTo>
                    <a:pt x="3232" y="1603"/>
                  </a:lnTo>
                  <a:lnTo>
                    <a:pt x="3228" y="1606"/>
                  </a:lnTo>
                  <a:lnTo>
                    <a:pt x="3225" y="1614"/>
                  </a:lnTo>
                  <a:lnTo>
                    <a:pt x="3226" y="1615"/>
                  </a:lnTo>
                  <a:lnTo>
                    <a:pt x="3229" y="1618"/>
                  </a:lnTo>
                  <a:lnTo>
                    <a:pt x="3225" y="1620"/>
                  </a:lnTo>
                  <a:lnTo>
                    <a:pt x="3219" y="1622"/>
                  </a:lnTo>
                  <a:lnTo>
                    <a:pt x="3215" y="1628"/>
                  </a:lnTo>
                  <a:lnTo>
                    <a:pt x="3215" y="1638"/>
                  </a:lnTo>
                  <a:lnTo>
                    <a:pt x="3222" y="1645"/>
                  </a:lnTo>
                  <a:lnTo>
                    <a:pt x="3238" y="1642"/>
                  </a:lnTo>
                  <a:lnTo>
                    <a:pt x="3252" y="1632"/>
                  </a:lnTo>
                  <a:lnTo>
                    <a:pt x="3260" y="1618"/>
                  </a:lnTo>
                  <a:lnTo>
                    <a:pt x="3256" y="1615"/>
                  </a:lnTo>
                  <a:lnTo>
                    <a:pt x="3249" y="1617"/>
                  </a:lnTo>
                  <a:lnTo>
                    <a:pt x="3245" y="1614"/>
                  </a:lnTo>
                  <a:lnTo>
                    <a:pt x="3253" y="1590"/>
                  </a:lnTo>
                  <a:lnTo>
                    <a:pt x="3264" y="1573"/>
                  </a:lnTo>
                  <a:lnTo>
                    <a:pt x="3302" y="1538"/>
                  </a:lnTo>
                  <a:lnTo>
                    <a:pt x="3313" y="1519"/>
                  </a:lnTo>
                  <a:lnTo>
                    <a:pt x="3320" y="1510"/>
                  </a:lnTo>
                  <a:lnTo>
                    <a:pt x="3326" y="1505"/>
                  </a:lnTo>
                  <a:lnTo>
                    <a:pt x="3333" y="1503"/>
                  </a:lnTo>
                  <a:lnTo>
                    <a:pt x="3341" y="1505"/>
                  </a:lnTo>
                  <a:lnTo>
                    <a:pt x="3334" y="1520"/>
                  </a:lnTo>
                  <a:lnTo>
                    <a:pt x="3331" y="1528"/>
                  </a:lnTo>
                  <a:lnTo>
                    <a:pt x="3330" y="1538"/>
                  </a:lnTo>
                  <a:lnTo>
                    <a:pt x="3338" y="1535"/>
                  </a:lnTo>
                  <a:lnTo>
                    <a:pt x="3362" y="1538"/>
                  </a:lnTo>
                  <a:lnTo>
                    <a:pt x="3387" y="1524"/>
                  </a:lnTo>
                  <a:lnTo>
                    <a:pt x="3417" y="1527"/>
                  </a:lnTo>
                  <a:lnTo>
                    <a:pt x="3452" y="1520"/>
                  </a:lnTo>
                  <a:lnTo>
                    <a:pt x="3460" y="1514"/>
                  </a:lnTo>
                  <a:lnTo>
                    <a:pt x="3466" y="1505"/>
                  </a:lnTo>
                  <a:lnTo>
                    <a:pt x="3460" y="1503"/>
                  </a:lnTo>
                  <a:lnTo>
                    <a:pt x="3455" y="1503"/>
                  </a:lnTo>
                  <a:lnTo>
                    <a:pt x="3450" y="1502"/>
                  </a:lnTo>
                  <a:lnTo>
                    <a:pt x="3448" y="1492"/>
                  </a:lnTo>
                  <a:lnTo>
                    <a:pt x="3446" y="1485"/>
                  </a:lnTo>
                  <a:lnTo>
                    <a:pt x="3441" y="1481"/>
                  </a:lnTo>
                  <a:lnTo>
                    <a:pt x="3432" y="1474"/>
                  </a:lnTo>
                  <a:lnTo>
                    <a:pt x="3432" y="1470"/>
                  </a:lnTo>
                  <a:lnTo>
                    <a:pt x="3445" y="1471"/>
                  </a:lnTo>
                  <a:lnTo>
                    <a:pt x="3450" y="1468"/>
                  </a:lnTo>
                  <a:lnTo>
                    <a:pt x="3455" y="1458"/>
                  </a:lnTo>
                  <a:lnTo>
                    <a:pt x="3452" y="1456"/>
                  </a:lnTo>
                  <a:lnTo>
                    <a:pt x="3446" y="1449"/>
                  </a:lnTo>
                  <a:lnTo>
                    <a:pt x="3443" y="1444"/>
                  </a:lnTo>
                  <a:lnTo>
                    <a:pt x="3442" y="1436"/>
                  </a:lnTo>
                  <a:lnTo>
                    <a:pt x="3442" y="1429"/>
                  </a:lnTo>
                  <a:lnTo>
                    <a:pt x="3442" y="1423"/>
                  </a:lnTo>
                  <a:lnTo>
                    <a:pt x="3439" y="1419"/>
                  </a:lnTo>
                  <a:lnTo>
                    <a:pt x="3443" y="1408"/>
                  </a:lnTo>
                  <a:lnTo>
                    <a:pt x="3452" y="1401"/>
                  </a:lnTo>
                  <a:lnTo>
                    <a:pt x="3467" y="1394"/>
                  </a:lnTo>
                  <a:lnTo>
                    <a:pt x="3481" y="1395"/>
                  </a:lnTo>
                  <a:lnTo>
                    <a:pt x="3485" y="1394"/>
                  </a:lnTo>
                  <a:lnTo>
                    <a:pt x="3487" y="1390"/>
                  </a:lnTo>
                  <a:lnTo>
                    <a:pt x="3488" y="1383"/>
                  </a:lnTo>
                  <a:lnTo>
                    <a:pt x="3488" y="1376"/>
                  </a:lnTo>
                  <a:lnTo>
                    <a:pt x="3485" y="1373"/>
                  </a:lnTo>
                  <a:lnTo>
                    <a:pt x="3484" y="1367"/>
                  </a:lnTo>
                  <a:lnTo>
                    <a:pt x="3484" y="1341"/>
                  </a:lnTo>
                  <a:lnTo>
                    <a:pt x="3481" y="1331"/>
                  </a:lnTo>
                  <a:lnTo>
                    <a:pt x="3476" y="1327"/>
                  </a:lnTo>
                  <a:lnTo>
                    <a:pt x="3470" y="1328"/>
                  </a:lnTo>
                  <a:lnTo>
                    <a:pt x="3466" y="1334"/>
                  </a:lnTo>
                  <a:lnTo>
                    <a:pt x="3467" y="1343"/>
                  </a:lnTo>
                  <a:lnTo>
                    <a:pt x="3463" y="1350"/>
                  </a:lnTo>
                  <a:lnTo>
                    <a:pt x="3459" y="1349"/>
                  </a:lnTo>
                  <a:lnTo>
                    <a:pt x="3448" y="1338"/>
                  </a:lnTo>
                  <a:lnTo>
                    <a:pt x="3459" y="1322"/>
                  </a:lnTo>
                  <a:lnTo>
                    <a:pt x="3462" y="1312"/>
                  </a:lnTo>
                  <a:lnTo>
                    <a:pt x="3459" y="1297"/>
                  </a:lnTo>
                  <a:lnTo>
                    <a:pt x="3469" y="1298"/>
                  </a:lnTo>
                  <a:lnTo>
                    <a:pt x="3473" y="1296"/>
                  </a:lnTo>
                  <a:lnTo>
                    <a:pt x="3476" y="1287"/>
                  </a:lnTo>
                  <a:lnTo>
                    <a:pt x="3456" y="1269"/>
                  </a:lnTo>
                  <a:lnTo>
                    <a:pt x="3449" y="1268"/>
                  </a:lnTo>
                  <a:lnTo>
                    <a:pt x="3446" y="1269"/>
                  </a:lnTo>
                  <a:lnTo>
                    <a:pt x="3442" y="1280"/>
                  </a:lnTo>
                  <a:lnTo>
                    <a:pt x="3435" y="1286"/>
                  </a:lnTo>
                  <a:lnTo>
                    <a:pt x="3432" y="1293"/>
                  </a:lnTo>
                  <a:lnTo>
                    <a:pt x="3431" y="1305"/>
                  </a:lnTo>
                  <a:lnTo>
                    <a:pt x="3427" y="1320"/>
                  </a:lnTo>
                  <a:lnTo>
                    <a:pt x="3422" y="1325"/>
                  </a:lnTo>
                  <a:lnTo>
                    <a:pt x="3420" y="1322"/>
                  </a:lnTo>
                  <a:lnTo>
                    <a:pt x="3417" y="1315"/>
                  </a:lnTo>
                  <a:lnTo>
                    <a:pt x="3418" y="1310"/>
                  </a:lnTo>
                  <a:lnTo>
                    <a:pt x="3421" y="1297"/>
                  </a:lnTo>
                  <a:lnTo>
                    <a:pt x="3422" y="1290"/>
                  </a:lnTo>
                  <a:lnTo>
                    <a:pt x="3422" y="1286"/>
                  </a:lnTo>
                  <a:lnTo>
                    <a:pt x="3422" y="1283"/>
                  </a:lnTo>
                  <a:lnTo>
                    <a:pt x="3425" y="1277"/>
                  </a:lnTo>
                  <a:lnTo>
                    <a:pt x="3427" y="1272"/>
                  </a:lnTo>
                  <a:lnTo>
                    <a:pt x="3432" y="1265"/>
                  </a:lnTo>
                  <a:lnTo>
                    <a:pt x="3435" y="1258"/>
                  </a:lnTo>
                  <a:lnTo>
                    <a:pt x="3431" y="1230"/>
                  </a:lnTo>
                  <a:lnTo>
                    <a:pt x="3427" y="1220"/>
                  </a:lnTo>
                  <a:lnTo>
                    <a:pt x="3421" y="1216"/>
                  </a:lnTo>
                  <a:lnTo>
                    <a:pt x="3415" y="1220"/>
                  </a:lnTo>
                  <a:lnTo>
                    <a:pt x="3411" y="1228"/>
                  </a:lnTo>
                  <a:lnTo>
                    <a:pt x="3404" y="1249"/>
                  </a:lnTo>
                  <a:lnTo>
                    <a:pt x="3399" y="1255"/>
                  </a:lnTo>
                  <a:lnTo>
                    <a:pt x="3394" y="1247"/>
                  </a:lnTo>
                  <a:lnTo>
                    <a:pt x="3387" y="1221"/>
                  </a:lnTo>
                  <a:lnTo>
                    <a:pt x="3385" y="1216"/>
                  </a:lnTo>
                  <a:lnTo>
                    <a:pt x="3382" y="1210"/>
                  </a:lnTo>
                  <a:lnTo>
                    <a:pt x="3379" y="1207"/>
                  </a:lnTo>
                  <a:lnTo>
                    <a:pt x="3375" y="1210"/>
                  </a:lnTo>
                  <a:lnTo>
                    <a:pt x="3373" y="1214"/>
                  </a:lnTo>
                  <a:lnTo>
                    <a:pt x="3373" y="1219"/>
                  </a:lnTo>
                  <a:lnTo>
                    <a:pt x="3375" y="1221"/>
                  </a:lnTo>
                  <a:lnTo>
                    <a:pt x="3375" y="1227"/>
                  </a:lnTo>
                  <a:lnTo>
                    <a:pt x="3375" y="1233"/>
                  </a:lnTo>
                  <a:lnTo>
                    <a:pt x="3376" y="1247"/>
                  </a:lnTo>
                  <a:lnTo>
                    <a:pt x="3376" y="1255"/>
                  </a:lnTo>
                  <a:lnTo>
                    <a:pt x="3378" y="1261"/>
                  </a:lnTo>
                  <a:lnTo>
                    <a:pt x="3383" y="1262"/>
                  </a:lnTo>
                  <a:lnTo>
                    <a:pt x="3383" y="1269"/>
                  </a:lnTo>
                  <a:lnTo>
                    <a:pt x="3380" y="1277"/>
                  </a:lnTo>
                  <a:lnTo>
                    <a:pt x="3375" y="1279"/>
                  </a:lnTo>
                  <a:lnTo>
                    <a:pt x="3368" y="1275"/>
                  </a:lnTo>
                  <a:lnTo>
                    <a:pt x="3364" y="1272"/>
                  </a:lnTo>
                  <a:lnTo>
                    <a:pt x="3348" y="1228"/>
                  </a:lnTo>
                  <a:lnTo>
                    <a:pt x="3338" y="1213"/>
                  </a:lnTo>
                  <a:lnTo>
                    <a:pt x="3326" y="1210"/>
                  </a:lnTo>
                  <a:lnTo>
                    <a:pt x="3327" y="1216"/>
                  </a:lnTo>
                  <a:lnTo>
                    <a:pt x="3327" y="1220"/>
                  </a:lnTo>
                  <a:lnTo>
                    <a:pt x="3326" y="1226"/>
                  </a:lnTo>
                  <a:lnTo>
                    <a:pt x="3323" y="1231"/>
                  </a:lnTo>
                  <a:lnTo>
                    <a:pt x="3326" y="1240"/>
                  </a:lnTo>
                  <a:lnTo>
                    <a:pt x="3327" y="1245"/>
                  </a:lnTo>
                  <a:lnTo>
                    <a:pt x="3333" y="1255"/>
                  </a:lnTo>
                  <a:lnTo>
                    <a:pt x="3351" y="1268"/>
                  </a:lnTo>
                  <a:lnTo>
                    <a:pt x="3352" y="1270"/>
                  </a:lnTo>
                  <a:lnTo>
                    <a:pt x="3355" y="1287"/>
                  </a:lnTo>
                  <a:lnTo>
                    <a:pt x="3357" y="1291"/>
                  </a:lnTo>
                  <a:lnTo>
                    <a:pt x="3361" y="1297"/>
                  </a:lnTo>
                  <a:lnTo>
                    <a:pt x="3364" y="1303"/>
                  </a:lnTo>
                  <a:lnTo>
                    <a:pt x="3371" y="1308"/>
                  </a:lnTo>
                  <a:lnTo>
                    <a:pt x="3371" y="1312"/>
                  </a:lnTo>
                  <a:lnTo>
                    <a:pt x="3359" y="1311"/>
                  </a:lnTo>
                  <a:lnTo>
                    <a:pt x="3355" y="1308"/>
                  </a:lnTo>
                  <a:lnTo>
                    <a:pt x="3341" y="1291"/>
                  </a:lnTo>
                  <a:lnTo>
                    <a:pt x="3337" y="1289"/>
                  </a:lnTo>
                  <a:lnTo>
                    <a:pt x="3330" y="1287"/>
                  </a:lnTo>
                  <a:lnTo>
                    <a:pt x="3327" y="1284"/>
                  </a:lnTo>
                  <a:lnTo>
                    <a:pt x="3323" y="1275"/>
                  </a:lnTo>
                  <a:lnTo>
                    <a:pt x="3320" y="1272"/>
                  </a:lnTo>
                  <a:lnTo>
                    <a:pt x="3313" y="1270"/>
                  </a:lnTo>
                  <a:lnTo>
                    <a:pt x="3309" y="1268"/>
                  </a:lnTo>
                  <a:lnTo>
                    <a:pt x="3301" y="1259"/>
                  </a:lnTo>
                  <a:lnTo>
                    <a:pt x="3294" y="1256"/>
                  </a:lnTo>
                  <a:lnTo>
                    <a:pt x="3287" y="1259"/>
                  </a:lnTo>
                  <a:lnTo>
                    <a:pt x="3282" y="1268"/>
                  </a:lnTo>
                  <a:lnTo>
                    <a:pt x="3288" y="1272"/>
                  </a:lnTo>
                  <a:lnTo>
                    <a:pt x="3299" y="1291"/>
                  </a:lnTo>
                  <a:lnTo>
                    <a:pt x="3306" y="1297"/>
                  </a:lnTo>
                  <a:lnTo>
                    <a:pt x="3301" y="1301"/>
                  </a:lnTo>
                  <a:lnTo>
                    <a:pt x="3282" y="1297"/>
                  </a:lnTo>
                  <a:lnTo>
                    <a:pt x="3284" y="1301"/>
                  </a:lnTo>
                  <a:lnTo>
                    <a:pt x="3287" y="1312"/>
                  </a:lnTo>
                  <a:lnTo>
                    <a:pt x="3282" y="1311"/>
                  </a:lnTo>
                  <a:lnTo>
                    <a:pt x="3277" y="1307"/>
                  </a:lnTo>
                  <a:lnTo>
                    <a:pt x="3273" y="1300"/>
                  </a:lnTo>
                  <a:lnTo>
                    <a:pt x="3268" y="1287"/>
                  </a:lnTo>
                  <a:lnTo>
                    <a:pt x="3263" y="1284"/>
                  </a:lnTo>
                  <a:lnTo>
                    <a:pt x="3252" y="1283"/>
                  </a:lnTo>
                  <a:lnTo>
                    <a:pt x="3267" y="1318"/>
                  </a:lnTo>
                  <a:lnTo>
                    <a:pt x="3288" y="1329"/>
                  </a:lnTo>
                  <a:lnTo>
                    <a:pt x="3333" y="1338"/>
                  </a:lnTo>
                  <a:lnTo>
                    <a:pt x="3320" y="1348"/>
                  </a:lnTo>
                  <a:lnTo>
                    <a:pt x="3277" y="1348"/>
                  </a:lnTo>
                  <a:lnTo>
                    <a:pt x="3281" y="1350"/>
                  </a:lnTo>
                  <a:lnTo>
                    <a:pt x="3289" y="1363"/>
                  </a:lnTo>
                  <a:lnTo>
                    <a:pt x="3301" y="1369"/>
                  </a:lnTo>
                  <a:lnTo>
                    <a:pt x="3305" y="1373"/>
                  </a:lnTo>
                  <a:lnTo>
                    <a:pt x="3308" y="1383"/>
                  </a:lnTo>
                  <a:lnTo>
                    <a:pt x="3299" y="1383"/>
                  </a:lnTo>
                  <a:lnTo>
                    <a:pt x="3275" y="1363"/>
                  </a:lnTo>
                  <a:lnTo>
                    <a:pt x="3240" y="1359"/>
                  </a:lnTo>
                  <a:lnTo>
                    <a:pt x="3236" y="1360"/>
                  </a:lnTo>
                  <a:lnTo>
                    <a:pt x="3229" y="1367"/>
                  </a:lnTo>
                  <a:lnTo>
                    <a:pt x="3224" y="1369"/>
                  </a:lnTo>
                  <a:lnTo>
                    <a:pt x="3221" y="1366"/>
                  </a:lnTo>
                  <a:lnTo>
                    <a:pt x="3214" y="1360"/>
                  </a:lnTo>
                  <a:lnTo>
                    <a:pt x="3209" y="1359"/>
                  </a:lnTo>
                  <a:lnTo>
                    <a:pt x="3208" y="1360"/>
                  </a:lnTo>
                  <a:lnTo>
                    <a:pt x="3205" y="1367"/>
                  </a:lnTo>
                  <a:lnTo>
                    <a:pt x="3204" y="1369"/>
                  </a:lnTo>
                  <a:lnTo>
                    <a:pt x="3201" y="1367"/>
                  </a:lnTo>
                  <a:lnTo>
                    <a:pt x="3198" y="1364"/>
                  </a:lnTo>
                  <a:lnTo>
                    <a:pt x="3191" y="1360"/>
                  </a:lnTo>
                  <a:lnTo>
                    <a:pt x="3188" y="1360"/>
                  </a:lnTo>
                  <a:lnTo>
                    <a:pt x="3184" y="1363"/>
                  </a:lnTo>
                  <a:lnTo>
                    <a:pt x="3186" y="1370"/>
                  </a:lnTo>
                  <a:lnTo>
                    <a:pt x="3187" y="1373"/>
                  </a:lnTo>
                  <a:lnTo>
                    <a:pt x="3180" y="1381"/>
                  </a:lnTo>
                  <a:lnTo>
                    <a:pt x="3176" y="1384"/>
                  </a:lnTo>
                  <a:lnTo>
                    <a:pt x="3173" y="1383"/>
                  </a:lnTo>
                  <a:lnTo>
                    <a:pt x="3173" y="1388"/>
                  </a:lnTo>
                  <a:lnTo>
                    <a:pt x="3197" y="1391"/>
                  </a:lnTo>
                  <a:lnTo>
                    <a:pt x="3218" y="1384"/>
                  </a:lnTo>
                  <a:lnTo>
                    <a:pt x="3226" y="1387"/>
                  </a:lnTo>
                  <a:lnTo>
                    <a:pt x="3232" y="1394"/>
                  </a:lnTo>
                  <a:lnTo>
                    <a:pt x="3224" y="1394"/>
                  </a:lnTo>
                  <a:lnTo>
                    <a:pt x="3219" y="1395"/>
                  </a:lnTo>
                  <a:lnTo>
                    <a:pt x="3215" y="1399"/>
                  </a:lnTo>
                  <a:lnTo>
                    <a:pt x="3219" y="1406"/>
                  </a:lnTo>
                  <a:lnTo>
                    <a:pt x="3224" y="1409"/>
                  </a:lnTo>
                  <a:lnTo>
                    <a:pt x="3235" y="1409"/>
                  </a:lnTo>
                  <a:lnTo>
                    <a:pt x="3231" y="1413"/>
                  </a:lnTo>
                  <a:lnTo>
                    <a:pt x="3236" y="1422"/>
                  </a:lnTo>
                  <a:lnTo>
                    <a:pt x="3238" y="1423"/>
                  </a:lnTo>
                  <a:lnTo>
                    <a:pt x="3181" y="1419"/>
                  </a:lnTo>
                  <a:lnTo>
                    <a:pt x="3177" y="1423"/>
                  </a:lnTo>
                  <a:lnTo>
                    <a:pt x="3180" y="1433"/>
                  </a:lnTo>
                  <a:lnTo>
                    <a:pt x="3184" y="1437"/>
                  </a:lnTo>
                  <a:lnTo>
                    <a:pt x="3205" y="1433"/>
                  </a:lnTo>
                  <a:lnTo>
                    <a:pt x="3202" y="1442"/>
                  </a:lnTo>
                  <a:lnTo>
                    <a:pt x="3201" y="1443"/>
                  </a:lnTo>
                  <a:lnTo>
                    <a:pt x="3200" y="1444"/>
                  </a:lnTo>
                  <a:lnTo>
                    <a:pt x="3200" y="1449"/>
                  </a:lnTo>
                  <a:lnTo>
                    <a:pt x="3214" y="1456"/>
                  </a:lnTo>
                  <a:lnTo>
                    <a:pt x="3222" y="1456"/>
                  </a:lnTo>
                  <a:lnTo>
                    <a:pt x="3225" y="1446"/>
                  </a:lnTo>
                  <a:lnTo>
                    <a:pt x="3226" y="1440"/>
                  </a:lnTo>
                  <a:lnTo>
                    <a:pt x="3231" y="1446"/>
                  </a:lnTo>
                  <a:lnTo>
                    <a:pt x="3232" y="1456"/>
                  </a:lnTo>
                  <a:lnTo>
                    <a:pt x="3232" y="1458"/>
                  </a:lnTo>
                  <a:lnTo>
                    <a:pt x="3232" y="1460"/>
                  </a:lnTo>
                  <a:lnTo>
                    <a:pt x="3232" y="1464"/>
                  </a:lnTo>
                  <a:lnTo>
                    <a:pt x="3232" y="1467"/>
                  </a:lnTo>
                  <a:lnTo>
                    <a:pt x="3235" y="1470"/>
                  </a:lnTo>
                  <a:lnTo>
                    <a:pt x="3236" y="1468"/>
                  </a:lnTo>
                  <a:lnTo>
                    <a:pt x="3242" y="1464"/>
                  </a:lnTo>
                  <a:lnTo>
                    <a:pt x="3226" y="1484"/>
                  </a:lnTo>
                  <a:lnTo>
                    <a:pt x="3190" y="1478"/>
                  </a:lnTo>
                  <a:lnTo>
                    <a:pt x="3173" y="1489"/>
                  </a:lnTo>
                  <a:lnTo>
                    <a:pt x="3174" y="1489"/>
                  </a:lnTo>
                  <a:lnTo>
                    <a:pt x="3177" y="1489"/>
                  </a:lnTo>
                  <a:lnTo>
                    <a:pt x="3183" y="1493"/>
                  </a:lnTo>
                  <a:lnTo>
                    <a:pt x="3181" y="1498"/>
                  </a:lnTo>
                  <a:lnTo>
                    <a:pt x="3181" y="1500"/>
                  </a:lnTo>
                  <a:lnTo>
                    <a:pt x="3180" y="1503"/>
                  </a:lnTo>
                  <a:lnTo>
                    <a:pt x="3177" y="1505"/>
                  </a:lnTo>
                  <a:lnTo>
                    <a:pt x="3177" y="1509"/>
                  </a:lnTo>
                  <a:lnTo>
                    <a:pt x="3197" y="1509"/>
                  </a:lnTo>
                  <a:lnTo>
                    <a:pt x="3216" y="1519"/>
                  </a:lnTo>
                  <a:lnTo>
                    <a:pt x="3225" y="1519"/>
                  </a:lnTo>
                  <a:lnTo>
                    <a:pt x="3249" y="1505"/>
                  </a:lnTo>
                  <a:lnTo>
                    <a:pt x="3242" y="1517"/>
                  </a:lnTo>
                  <a:lnTo>
                    <a:pt x="3218" y="1534"/>
                  </a:lnTo>
                  <a:lnTo>
                    <a:pt x="3219" y="1537"/>
                  </a:lnTo>
                  <a:lnTo>
                    <a:pt x="3219" y="1540"/>
                  </a:lnTo>
                  <a:lnTo>
                    <a:pt x="3221" y="1541"/>
                  </a:lnTo>
                  <a:lnTo>
                    <a:pt x="3222" y="1544"/>
                  </a:lnTo>
                  <a:lnTo>
                    <a:pt x="3218" y="1554"/>
                  </a:lnTo>
                  <a:lnTo>
                    <a:pt x="3212" y="1555"/>
                  </a:lnTo>
                  <a:lnTo>
                    <a:pt x="3201" y="1549"/>
                  </a:lnTo>
                  <a:lnTo>
                    <a:pt x="3176" y="1558"/>
                  </a:lnTo>
                  <a:lnTo>
                    <a:pt x="3177" y="1575"/>
                  </a:lnTo>
                  <a:lnTo>
                    <a:pt x="3170" y="1575"/>
                  </a:lnTo>
                  <a:lnTo>
                    <a:pt x="3156" y="1563"/>
                  </a:lnTo>
                  <a:lnTo>
                    <a:pt x="3148" y="1572"/>
                  </a:lnTo>
                  <a:lnTo>
                    <a:pt x="3145" y="1586"/>
                  </a:lnTo>
                  <a:lnTo>
                    <a:pt x="3146" y="1600"/>
                  </a:lnTo>
                  <a:lnTo>
                    <a:pt x="3155" y="1604"/>
                  </a:lnTo>
                  <a:close/>
                  <a:moveTo>
                    <a:pt x="2793" y="1712"/>
                  </a:moveTo>
                  <a:lnTo>
                    <a:pt x="2798" y="1735"/>
                  </a:lnTo>
                  <a:lnTo>
                    <a:pt x="2806" y="1736"/>
                  </a:lnTo>
                  <a:lnTo>
                    <a:pt x="2816" y="1726"/>
                  </a:lnTo>
                  <a:lnTo>
                    <a:pt x="2823" y="1712"/>
                  </a:lnTo>
                  <a:lnTo>
                    <a:pt x="2831" y="1685"/>
                  </a:lnTo>
                  <a:lnTo>
                    <a:pt x="2833" y="1678"/>
                  </a:lnTo>
                  <a:lnTo>
                    <a:pt x="2833" y="1667"/>
                  </a:lnTo>
                  <a:lnTo>
                    <a:pt x="2830" y="1657"/>
                  </a:lnTo>
                  <a:lnTo>
                    <a:pt x="2827" y="1650"/>
                  </a:lnTo>
                  <a:lnTo>
                    <a:pt x="2823" y="1643"/>
                  </a:lnTo>
                  <a:lnTo>
                    <a:pt x="2827" y="1639"/>
                  </a:lnTo>
                  <a:lnTo>
                    <a:pt x="2833" y="1641"/>
                  </a:lnTo>
                  <a:lnTo>
                    <a:pt x="2840" y="1653"/>
                  </a:lnTo>
                  <a:lnTo>
                    <a:pt x="2849" y="1660"/>
                  </a:lnTo>
                  <a:lnTo>
                    <a:pt x="2883" y="1646"/>
                  </a:lnTo>
                  <a:lnTo>
                    <a:pt x="2897" y="1634"/>
                  </a:lnTo>
                  <a:lnTo>
                    <a:pt x="2905" y="1629"/>
                  </a:lnTo>
                  <a:lnTo>
                    <a:pt x="2908" y="1627"/>
                  </a:lnTo>
                  <a:lnTo>
                    <a:pt x="2911" y="1618"/>
                  </a:lnTo>
                  <a:lnTo>
                    <a:pt x="2911" y="1614"/>
                  </a:lnTo>
                  <a:lnTo>
                    <a:pt x="2912" y="1610"/>
                  </a:lnTo>
                  <a:lnTo>
                    <a:pt x="2912" y="1606"/>
                  </a:lnTo>
                  <a:lnTo>
                    <a:pt x="2917" y="1603"/>
                  </a:lnTo>
                  <a:lnTo>
                    <a:pt x="2921" y="1597"/>
                  </a:lnTo>
                  <a:lnTo>
                    <a:pt x="2922" y="1596"/>
                  </a:lnTo>
                  <a:lnTo>
                    <a:pt x="2928" y="1583"/>
                  </a:lnTo>
                  <a:lnTo>
                    <a:pt x="2931" y="1576"/>
                  </a:lnTo>
                  <a:lnTo>
                    <a:pt x="2933" y="1573"/>
                  </a:lnTo>
                  <a:lnTo>
                    <a:pt x="2936" y="1572"/>
                  </a:lnTo>
                  <a:lnTo>
                    <a:pt x="2948" y="1554"/>
                  </a:lnTo>
                  <a:lnTo>
                    <a:pt x="2960" y="1545"/>
                  </a:lnTo>
                  <a:lnTo>
                    <a:pt x="2964" y="1538"/>
                  </a:lnTo>
                  <a:lnTo>
                    <a:pt x="2967" y="1526"/>
                  </a:lnTo>
                  <a:lnTo>
                    <a:pt x="2970" y="1498"/>
                  </a:lnTo>
                  <a:lnTo>
                    <a:pt x="2974" y="1482"/>
                  </a:lnTo>
                  <a:lnTo>
                    <a:pt x="2978" y="1470"/>
                  </a:lnTo>
                  <a:lnTo>
                    <a:pt x="2983" y="1454"/>
                  </a:lnTo>
                  <a:lnTo>
                    <a:pt x="2984" y="1439"/>
                  </a:lnTo>
                  <a:lnTo>
                    <a:pt x="2978" y="1423"/>
                  </a:lnTo>
                  <a:lnTo>
                    <a:pt x="2971" y="1420"/>
                  </a:lnTo>
                  <a:lnTo>
                    <a:pt x="2938" y="1442"/>
                  </a:lnTo>
                  <a:lnTo>
                    <a:pt x="2926" y="1458"/>
                  </a:lnTo>
                  <a:lnTo>
                    <a:pt x="2922" y="1463"/>
                  </a:lnTo>
                  <a:lnTo>
                    <a:pt x="2914" y="1465"/>
                  </a:lnTo>
                  <a:lnTo>
                    <a:pt x="2910" y="1470"/>
                  </a:lnTo>
                  <a:lnTo>
                    <a:pt x="2910" y="1472"/>
                  </a:lnTo>
                  <a:lnTo>
                    <a:pt x="2911" y="1481"/>
                  </a:lnTo>
                  <a:lnTo>
                    <a:pt x="2911" y="1484"/>
                  </a:lnTo>
                  <a:lnTo>
                    <a:pt x="2904" y="1491"/>
                  </a:lnTo>
                  <a:lnTo>
                    <a:pt x="2890" y="1534"/>
                  </a:lnTo>
                  <a:lnTo>
                    <a:pt x="2882" y="1544"/>
                  </a:lnTo>
                  <a:lnTo>
                    <a:pt x="2856" y="1549"/>
                  </a:lnTo>
                  <a:lnTo>
                    <a:pt x="2844" y="1559"/>
                  </a:lnTo>
                  <a:lnTo>
                    <a:pt x="2833" y="1573"/>
                  </a:lnTo>
                  <a:lnTo>
                    <a:pt x="2826" y="1592"/>
                  </a:lnTo>
                  <a:lnTo>
                    <a:pt x="2820" y="1611"/>
                  </a:lnTo>
                  <a:lnTo>
                    <a:pt x="2805" y="1641"/>
                  </a:lnTo>
                  <a:lnTo>
                    <a:pt x="2803" y="1650"/>
                  </a:lnTo>
                  <a:lnTo>
                    <a:pt x="2798" y="1667"/>
                  </a:lnTo>
                  <a:lnTo>
                    <a:pt x="2795" y="1678"/>
                  </a:lnTo>
                  <a:lnTo>
                    <a:pt x="2796" y="1690"/>
                  </a:lnTo>
                  <a:lnTo>
                    <a:pt x="2796" y="1698"/>
                  </a:lnTo>
                  <a:lnTo>
                    <a:pt x="2796" y="1705"/>
                  </a:lnTo>
                  <a:lnTo>
                    <a:pt x="2793" y="1712"/>
                  </a:lnTo>
                  <a:close/>
                  <a:moveTo>
                    <a:pt x="3351" y="1589"/>
                  </a:moveTo>
                  <a:lnTo>
                    <a:pt x="3352" y="1586"/>
                  </a:lnTo>
                  <a:lnTo>
                    <a:pt x="3348" y="1583"/>
                  </a:lnTo>
                  <a:lnTo>
                    <a:pt x="3345" y="1583"/>
                  </a:lnTo>
                  <a:lnTo>
                    <a:pt x="3322" y="1589"/>
                  </a:lnTo>
                  <a:lnTo>
                    <a:pt x="3313" y="1593"/>
                  </a:lnTo>
                  <a:lnTo>
                    <a:pt x="3305" y="1604"/>
                  </a:lnTo>
                  <a:lnTo>
                    <a:pt x="3298" y="1617"/>
                  </a:lnTo>
                  <a:lnTo>
                    <a:pt x="3295" y="1625"/>
                  </a:lnTo>
                  <a:lnTo>
                    <a:pt x="3295" y="1634"/>
                  </a:lnTo>
                  <a:lnTo>
                    <a:pt x="3295" y="1639"/>
                  </a:lnTo>
                  <a:lnTo>
                    <a:pt x="3295" y="1643"/>
                  </a:lnTo>
                  <a:lnTo>
                    <a:pt x="3294" y="1648"/>
                  </a:lnTo>
                  <a:lnTo>
                    <a:pt x="3295" y="1653"/>
                  </a:lnTo>
                  <a:lnTo>
                    <a:pt x="3302" y="1659"/>
                  </a:lnTo>
                  <a:lnTo>
                    <a:pt x="3308" y="1659"/>
                  </a:lnTo>
                  <a:lnTo>
                    <a:pt x="3313" y="1653"/>
                  </a:lnTo>
                  <a:lnTo>
                    <a:pt x="3319" y="1638"/>
                  </a:lnTo>
                  <a:lnTo>
                    <a:pt x="3323" y="1631"/>
                  </a:lnTo>
                  <a:lnTo>
                    <a:pt x="3329" y="1625"/>
                  </a:lnTo>
                  <a:lnTo>
                    <a:pt x="3334" y="1622"/>
                  </a:lnTo>
                  <a:lnTo>
                    <a:pt x="3340" y="1615"/>
                  </a:lnTo>
                  <a:lnTo>
                    <a:pt x="3344" y="1610"/>
                  </a:lnTo>
                  <a:lnTo>
                    <a:pt x="3345" y="1607"/>
                  </a:lnTo>
                  <a:lnTo>
                    <a:pt x="3345" y="1601"/>
                  </a:lnTo>
                  <a:lnTo>
                    <a:pt x="3345" y="1596"/>
                  </a:lnTo>
                  <a:lnTo>
                    <a:pt x="3347" y="1592"/>
                  </a:lnTo>
                  <a:lnTo>
                    <a:pt x="3351" y="1589"/>
                  </a:lnTo>
                  <a:close/>
                  <a:moveTo>
                    <a:pt x="2527" y="1892"/>
                  </a:moveTo>
                  <a:lnTo>
                    <a:pt x="2529" y="1894"/>
                  </a:lnTo>
                  <a:lnTo>
                    <a:pt x="2531" y="1893"/>
                  </a:lnTo>
                  <a:lnTo>
                    <a:pt x="2533" y="1889"/>
                  </a:lnTo>
                  <a:lnTo>
                    <a:pt x="2536" y="1886"/>
                  </a:lnTo>
                  <a:lnTo>
                    <a:pt x="2538" y="1890"/>
                  </a:lnTo>
                  <a:lnTo>
                    <a:pt x="2534" y="1899"/>
                  </a:lnTo>
                  <a:lnTo>
                    <a:pt x="2533" y="1911"/>
                  </a:lnTo>
                  <a:lnTo>
                    <a:pt x="2534" y="1924"/>
                  </a:lnTo>
                  <a:lnTo>
                    <a:pt x="2538" y="1928"/>
                  </a:lnTo>
                  <a:lnTo>
                    <a:pt x="2554" y="1932"/>
                  </a:lnTo>
                  <a:lnTo>
                    <a:pt x="2561" y="1931"/>
                  </a:lnTo>
                  <a:lnTo>
                    <a:pt x="2568" y="1921"/>
                  </a:lnTo>
                  <a:lnTo>
                    <a:pt x="2571" y="1918"/>
                  </a:lnTo>
                  <a:lnTo>
                    <a:pt x="2586" y="1920"/>
                  </a:lnTo>
                  <a:lnTo>
                    <a:pt x="2587" y="1917"/>
                  </a:lnTo>
                  <a:lnTo>
                    <a:pt x="2589" y="1906"/>
                  </a:lnTo>
                  <a:lnTo>
                    <a:pt x="2589" y="1900"/>
                  </a:lnTo>
                  <a:lnTo>
                    <a:pt x="2597" y="1885"/>
                  </a:lnTo>
                  <a:lnTo>
                    <a:pt x="2601" y="1875"/>
                  </a:lnTo>
                  <a:lnTo>
                    <a:pt x="2601" y="1861"/>
                  </a:lnTo>
                  <a:lnTo>
                    <a:pt x="2607" y="1875"/>
                  </a:lnTo>
                  <a:lnTo>
                    <a:pt x="2613" y="1885"/>
                  </a:lnTo>
                  <a:lnTo>
                    <a:pt x="2621" y="1889"/>
                  </a:lnTo>
                  <a:lnTo>
                    <a:pt x="2627" y="1885"/>
                  </a:lnTo>
                  <a:lnTo>
                    <a:pt x="2629" y="1878"/>
                  </a:lnTo>
                  <a:lnTo>
                    <a:pt x="2632" y="1865"/>
                  </a:lnTo>
                  <a:lnTo>
                    <a:pt x="2635" y="1858"/>
                  </a:lnTo>
                  <a:lnTo>
                    <a:pt x="2638" y="1855"/>
                  </a:lnTo>
                  <a:lnTo>
                    <a:pt x="2639" y="1861"/>
                  </a:lnTo>
                  <a:lnTo>
                    <a:pt x="2639" y="1871"/>
                  </a:lnTo>
                  <a:lnTo>
                    <a:pt x="2635" y="1879"/>
                  </a:lnTo>
                  <a:lnTo>
                    <a:pt x="2641" y="1885"/>
                  </a:lnTo>
                  <a:lnTo>
                    <a:pt x="2649" y="1873"/>
                  </a:lnTo>
                  <a:lnTo>
                    <a:pt x="2655" y="1878"/>
                  </a:lnTo>
                  <a:lnTo>
                    <a:pt x="2659" y="1879"/>
                  </a:lnTo>
                  <a:lnTo>
                    <a:pt x="2666" y="1869"/>
                  </a:lnTo>
                  <a:lnTo>
                    <a:pt x="2672" y="1855"/>
                  </a:lnTo>
                  <a:lnTo>
                    <a:pt x="2674" y="1845"/>
                  </a:lnTo>
                  <a:lnTo>
                    <a:pt x="2676" y="1851"/>
                  </a:lnTo>
                  <a:lnTo>
                    <a:pt x="2676" y="1852"/>
                  </a:lnTo>
                  <a:lnTo>
                    <a:pt x="2676" y="1855"/>
                  </a:lnTo>
                  <a:lnTo>
                    <a:pt x="2674" y="1861"/>
                  </a:lnTo>
                  <a:lnTo>
                    <a:pt x="2681" y="1864"/>
                  </a:lnTo>
                  <a:lnTo>
                    <a:pt x="2690" y="1858"/>
                  </a:lnTo>
                  <a:lnTo>
                    <a:pt x="2698" y="1845"/>
                  </a:lnTo>
                  <a:lnTo>
                    <a:pt x="2704" y="1831"/>
                  </a:lnTo>
                  <a:lnTo>
                    <a:pt x="2688" y="1822"/>
                  </a:lnTo>
                  <a:lnTo>
                    <a:pt x="2684" y="1822"/>
                  </a:lnTo>
                  <a:lnTo>
                    <a:pt x="2693" y="1815"/>
                  </a:lnTo>
                  <a:lnTo>
                    <a:pt x="2725" y="1826"/>
                  </a:lnTo>
                  <a:lnTo>
                    <a:pt x="2723" y="1838"/>
                  </a:lnTo>
                  <a:lnTo>
                    <a:pt x="2723" y="1848"/>
                  </a:lnTo>
                  <a:lnTo>
                    <a:pt x="2725" y="1857"/>
                  </a:lnTo>
                  <a:lnTo>
                    <a:pt x="2728" y="1865"/>
                  </a:lnTo>
                  <a:lnTo>
                    <a:pt x="2722" y="1869"/>
                  </a:lnTo>
                  <a:lnTo>
                    <a:pt x="2708" y="1869"/>
                  </a:lnTo>
                  <a:lnTo>
                    <a:pt x="2701" y="1875"/>
                  </a:lnTo>
                  <a:lnTo>
                    <a:pt x="2700" y="1879"/>
                  </a:lnTo>
                  <a:lnTo>
                    <a:pt x="2698" y="1883"/>
                  </a:lnTo>
                  <a:lnTo>
                    <a:pt x="2697" y="1887"/>
                  </a:lnTo>
                  <a:lnTo>
                    <a:pt x="2694" y="1890"/>
                  </a:lnTo>
                  <a:lnTo>
                    <a:pt x="2679" y="1890"/>
                  </a:lnTo>
                  <a:lnTo>
                    <a:pt x="2672" y="1892"/>
                  </a:lnTo>
                  <a:lnTo>
                    <a:pt x="2653" y="1904"/>
                  </a:lnTo>
                  <a:lnTo>
                    <a:pt x="2642" y="1906"/>
                  </a:lnTo>
                  <a:lnTo>
                    <a:pt x="2638" y="1910"/>
                  </a:lnTo>
                  <a:lnTo>
                    <a:pt x="2635" y="1924"/>
                  </a:lnTo>
                  <a:lnTo>
                    <a:pt x="2635" y="1925"/>
                  </a:lnTo>
                  <a:lnTo>
                    <a:pt x="2635" y="1927"/>
                  </a:lnTo>
                  <a:lnTo>
                    <a:pt x="2650" y="1934"/>
                  </a:lnTo>
                  <a:lnTo>
                    <a:pt x="2649" y="1936"/>
                  </a:lnTo>
                  <a:lnTo>
                    <a:pt x="2646" y="1941"/>
                  </a:lnTo>
                  <a:lnTo>
                    <a:pt x="2645" y="1944"/>
                  </a:lnTo>
                  <a:lnTo>
                    <a:pt x="2652" y="1948"/>
                  </a:lnTo>
                  <a:lnTo>
                    <a:pt x="2701" y="1952"/>
                  </a:lnTo>
                  <a:lnTo>
                    <a:pt x="2772" y="1900"/>
                  </a:lnTo>
                  <a:lnTo>
                    <a:pt x="2782" y="1887"/>
                  </a:lnTo>
                  <a:lnTo>
                    <a:pt x="2788" y="1871"/>
                  </a:lnTo>
                  <a:lnTo>
                    <a:pt x="2788" y="1844"/>
                  </a:lnTo>
                  <a:lnTo>
                    <a:pt x="2778" y="1833"/>
                  </a:lnTo>
                  <a:lnTo>
                    <a:pt x="2767" y="1829"/>
                  </a:lnTo>
                  <a:lnTo>
                    <a:pt x="2757" y="1822"/>
                  </a:lnTo>
                  <a:lnTo>
                    <a:pt x="2758" y="1819"/>
                  </a:lnTo>
                  <a:lnTo>
                    <a:pt x="2764" y="1812"/>
                  </a:lnTo>
                  <a:lnTo>
                    <a:pt x="2757" y="1800"/>
                  </a:lnTo>
                  <a:lnTo>
                    <a:pt x="2757" y="1796"/>
                  </a:lnTo>
                  <a:lnTo>
                    <a:pt x="2758" y="1792"/>
                  </a:lnTo>
                  <a:lnTo>
                    <a:pt x="2763" y="1792"/>
                  </a:lnTo>
                  <a:lnTo>
                    <a:pt x="2771" y="1796"/>
                  </a:lnTo>
                  <a:lnTo>
                    <a:pt x="2777" y="1792"/>
                  </a:lnTo>
                  <a:lnTo>
                    <a:pt x="2779" y="1782"/>
                  </a:lnTo>
                  <a:lnTo>
                    <a:pt x="2782" y="1770"/>
                  </a:lnTo>
                  <a:lnTo>
                    <a:pt x="2785" y="1757"/>
                  </a:lnTo>
                  <a:lnTo>
                    <a:pt x="2775" y="1761"/>
                  </a:lnTo>
                  <a:lnTo>
                    <a:pt x="2774" y="1760"/>
                  </a:lnTo>
                  <a:lnTo>
                    <a:pt x="2774" y="1754"/>
                  </a:lnTo>
                  <a:lnTo>
                    <a:pt x="2772" y="1753"/>
                  </a:lnTo>
                  <a:lnTo>
                    <a:pt x="2770" y="1753"/>
                  </a:lnTo>
                  <a:lnTo>
                    <a:pt x="2768" y="1754"/>
                  </a:lnTo>
                  <a:lnTo>
                    <a:pt x="2764" y="1764"/>
                  </a:lnTo>
                  <a:lnTo>
                    <a:pt x="2747" y="1777"/>
                  </a:lnTo>
                  <a:lnTo>
                    <a:pt x="2756" y="1756"/>
                  </a:lnTo>
                  <a:lnTo>
                    <a:pt x="2758" y="1747"/>
                  </a:lnTo>
                  <a:lnTo>
                    <a:pt x="2761" y="1718"/>
                  </a:lnTo>
                  <a:lnTo>
                    <a:pt x="2756" y="1708"/>
                  </a:lnTo>
                  <a:lnTo>
                    <a:pt x="2742" y="1736"/>
                  </a:lnTo>
                  <a:lnTo>
                    <a:pt x="2733" y="1733"/>
                  </a:lnTo>
                  <a:lnTo>
                    <a:pt x="2736" y="1725"/>
                  </a:lnTo>
                  <a:lnTo>
                    <a:pt x="2740" y="1721"/>
                  </a:lnTo>
                  <a:lnTo>
                    <a:pt x="2747" y="1712"/>
                  </a:lnTo>
                  <a:lnTo>
                    <a:pt x="2742" y="1705"/>
                  </a:lnTo>
                  <a:lnTo>
                    <a:pt x="2739" y="1702"/>
                  </a:lnTo>
                  <a:lnTo>
                    <a:pt x="2736" y="1702"/>
                  </a:lnTo>
                  <a:lnTo>
                    <a:pt x="2736" y="1698"/>
                  </a:lnTo>
                  <a:lnTo>
                    <a:pt x="2736" y="1697"/>
                  </a:lnTo>
                  <a:lnTo>
                    <a:pt x="2739" y="1694"/>
                  </a:lnTo>
                  <a:lnTo>
                    <a:pt x="2735" y="1693"/>
                  </a:lnTo>
                  <a:lnTo>
                    <a:pt x="2725" y="1678"/>
                  </a:lnTo>
                  <a:lnTo>
                    <a:pt x="2729" y="1670"/>
                  </a:lnTo>
                  <a:lnTo>
                    <a:pt x="2729" y="1659"/>
                  </a:lnTo>
                  <a:lnTo>
                    <a:pt x="2725" y="1649"/>
                  </a:lnTo>
                  <a:lnTo>
                    <a:pt x="2721" y="1641"/>
                  </a:lnTo>
                  <a:lnTo>
                    <a:pt x="2718" y="1639"/>
                  </a:lnTo>
                  <a:lnTo>
                    <a:pt x="2712" y="1641"/>
                  </a:lnTo>
                  <a:lnTo>
                    <a:pt x="2707" y="1642"/>
                  </a:lnTo>
                  <a:lnTo>
                    <a:pt x="2687" y="1664"/>
                  </a:lnTo>
                  <a:lnTo>
                    <a:pt x="2688" y="1677"/>
                  </a:lnTo>
                  <a:lnTo>
                    <a:pt x="2690" y="1690"/>
                  </a:lnTo>
                  <a:lnTo>
                    <a:pt x="2693" y="1698"/>
                  </a:lnTo>
                  <a:lnTo>
                    <a:pt x="2702" y="1714"/>
                  </a:lnTo>
                  <a:lnTo>
                    <a:pt x="2705" y="1723"/>
                  </a:lnTo>
                  <a:lnTo>
                    <a:pt x="2704" y="1737"/>
                  </a:lnTo>
                  <a:lnTo>
                    <a:pt x="2709" y="1747"/>
                  </a:lnTo>
                  <a:lnTo>
                    <a:pt x="2716" y="1754"/>
                  </a:lnTo>
                  <a:lnTo>
                    <a:pt x="2723" y="1764"/>
                  </a:lnTo>
                  <a:lnTo>
                    <a:pt x="2726" y="1782"/>
                  </a:lnTo>
                  <a:lnTo>
                    <a:pt x="2718" y="1777"/>
                  </a:lnTo>
                  <a:lnTo>
                    <a:pt x="2708" y="1763"/>
                  </a:lnTo>
                  <a:lnTo>
                    <a:pt x="2698" y="1757"/>
                  </a:lnTo>
                  <a:lnTo>
                    <a:pt x="2691" y="1777"/>
                  </a:lnTo>
                  <a:lnTo>
                    <a:pt x="2693" y="1781"/>
                  </a:lnTo>
                  <a:lnTo>
                    <a:pt x="2693" y="1784"/>
                  </a:lnTo>
                  <a:lnTo>
                    <a:pt x="2691" y="1789"/>
                  </a:lnTo>
                  <a:lnTo>
                    <a:pt x="2690" y="1795"/>
                  </a:lnTo>
                  <a:lnTo>
                    <a:pt x="2687" y="1799"/>
                  </a:lnTo>
                  <a:lnTo>
                    <a:pt x="2686" y="1795"/>
                  </a:lnTo>
                  <a:lnTo>
                    <a:pt x="2684" y="1782"/>
                  </a:lnTo>
                  <a:lnTo>
                    <a:pt x="2683" y="1777"/>
                  </a:lnTo>
                  <a:lnTo>
                    <a:pt x="2683" y="1770"/>
                  </a:lnTo>
                  <a:lnTo>
                    <a:pt x="2683" y="1764"/>
                  </a:lnTo>
                  <a:lnTo>
                    <a:pt x="2679" y="1760"/>
                  </a:lnTo>
                  <a:lnTo>
                    <a:pt x="2673" y="1747"/>
                  </a:lnTo>
                  <a:lnTo>
                    <a:pt x="2670" y="1751"/>
                  </a:lnTo>
                  <a:lnTo>
                    <a:pt x="2660" y="1761"/>
                  </a:lnTo>
                  <a:lnTo>
                    <a:pt x="2673" y="1782"/>
                  </a:lnTo>
                  <a:lnTo>
                    <a:pt x="2672" y="1788"/>
                  </a:lnTo>
                  <a:lnTo>
                    <a:pt x="2670" y="1793"/>
                  </a:lnTo>
                  <a:lnTo>
                    <a:pt x="2670" y="1800"/>
                  </a:lnTo>
                  <a:lnTo>
                    <a:pt x="2672" y="1806"/>
                  </a:lnTo>
                  <a:lnTo>
                    <a:pt x="2667" y="1809"/>
                  </a:lnTo>
                  <a:lnTo>
                    <a:pt x="2662" y="1823"/>
                  </a:lnTo>
                  <a:lnTo>
                    <a:pt x="2657" y="1826"/>
                  </a:lnTo>
                  <a:lnTo>
                    <a:pt x="2655" y="1823"/>
                  </a:lnTo>
                  <a:lnTo>
                    <a:pt x="2652" y="1816"/>
                  </a:lnTo>
                  <a:lnTo>
                    <a:pt x="2652" y="1809"/>
                  </a:lnTo>
                  <a:lnTo>
                    <a:pt x="2655" y="1802"/>
                  </a:lnTo>
                  <a:lnTo>
                    <a:pt x="2645" y="1798"/>
                  </a:lnTo>
                  <a:lnTo>
                    <a:pt x="2634" y="1802"/>
                  </a:lnTo>
                  <a:lnTo>
                    <a:pt x="2613" y="1822"/>
                  </a:lnTo>
                  <a:lnTo>
                    <a:pt x="2604" y="1824"/>
                  </a:lnTo>
                  <a:lnTo>
                    <a:pt x="2603" y="1817"/>
                  </a:lnTo>
                  <a:lnTo>
                    <a:pt x="2606" y="1786"/>
                  </a:lnTo>
                  <a:lnTo>
                    <a:pt x="2601" y="1782"/>
                  </a:lnTo>
                  <a:lnTo>
                    <a:pt x="2604" y="1777"/>
                  </a:lnTo>
                  <a:lnTo>
                    <a:pt x="2600" y="1772"/>
                  </a:lnTo>
                  <a:lnTo>
                    <a:pt x="2594" y="1771"/>
                  </a:lnTo>
                  <a:lnTo>
                    <a:pt x="2589" y="1772"/>
                  </a:lnTo>
                  <a:lnTo>
                    <a:pt x="2585" y="1779"/>
                  </a:lnTo>
                  <a:lnTo>
                    <a:pt x="2583" y="1789"/>
                  </a:lnTo>
                  <a:lnTo>
                    <a:pt x="2586" y="1795"/>
                  </a:lnTo>
                  <a:lnTo>
                    <a:pt x="2593" y="1802"/>
                  </a:lnTo>
                  <a:lnTo>
                    <a:pt x="2587" y="1806"/>
                  </a:lnTo>
                  <a:lnTo>
                    <a:pt x="2583" y="1810"/>
                  </a:lnTo>
                  <a:lnTo>
                    <a:pt x="2580" y="1817"/>
                  </a:lnTo>
                  <a:lnTo>
                    <a:pt x="2579" y="1831"/>
                  </a:lnTo>
                  <a:lnTo>
                    <a:pt x="2582" y="1833"/>
                  </a:lnTo>
                  <a:lnTo>
                    <a:pt x="2583" y="1834"/>
                  </a:lnTo>
                  <a:lnTo>
                    <a:pt x="2586" y="1837"/>
                  </a:lnTo>
                  <a:lnTo>
                    <a:pt x="2587" y="1841"/>
                  </a:lnTo>
                  <a:lnTo>
                    <a:pt x="2583" y="1841"/>
                  </a:lnTo>
                  <a:lnTo>
                    <a:pt x="2578" y="1838"/>
                  </a:lnTo>
                  <a:lnTo>
                    <a:pt x="2575" y="1833"/>
                  </a:lnTo>
                  <a:lnTo>
                    <a:pt x="2572" y="1826"/>
                  </a:lnTo>
                  <a:lnTo>
                    <a:pt x="2569" y="1816"/>
                  </a:lnTo>
                  <a:lnTo>
                    <a:pt x="2569" y="1799"/>
                  </a:lnTo>
                  <a:lnTo>
                    <a:pt x="2568" y="1792"/>
                  </a:lnTo>
                  <a:lnTo>
                    <a:pt x="2562" y="1789"/>
                  </a:lnTo>
                  <a:lnTo>
                    <a:pt x="2552" y="1798"/>
                  </a:lnTo>
                  <a:lnTo>
                    <a:pt x="2544" y="1812"/>
                  </a:lnTo>
                  <a:lnTo>
                    <a:pt x="2540" y="1826"/>
                  </a:lnTo>
                  <a:lnTo>
                    <a:pt x="2559" y="1836"/>
                  </a:lnTo>
                  <a:lnTo>
                    <a:pt x="2566" y="1836"/>
                  </a:lnTo>
                  <a:lnTo>
                    <a:pt x="2566" y="1841"/>
                  </a:lnTo>
                  <a:lnTo>
                    <a:pt x="2547" y="1848"/>
                  </a:lnTo>
                  <a:lnTo>
                    <a:pt x="2537" y="1855"/>
                  </a:lnTo>
                  <a:lnTo>
                    <a:pt x="2536" y="1865"/>
                  </a:lnTo>
                  <a:lnTo>
                    <a:pt x="2529" y="1865"/>
                  </a:lnTo>
                  <a:lnTo>
                    <a:pt x="2524" y="1868"/>
                  </a:lnTo>
                  <a:lnTo>
                    <a:pt x="2522" y="1875"/>
                  </a:lnTo>
                  <a:lnTo>
                    <a:pt x="2524" y="1887"/>
                  </a:lnTo>
                  <a:lnTo>
                    <a:pt x="2527" y="1892"/>
                  </a:lnTo>
                  <a:close/>
                  <a:moveTo>
                    <a:pt x="3034" y="1698"/>
                  </a:moveTo>
                  <a:lnTo>
                    <a:pt x="3047" y="1721"/>
                  </a:lnTo>
                  <a:lnTo>
                    <a:pt x="3057" y="1729"/>
                  </a:lnTo>
                  <a:lnTo>
                    <a:pt x="3068" y="1733"/>
                  </a:lnTo>
                  <a:lnTo>
                    <a:pt x="3092" y="1732"/>
                  </a:lnTo>
                  <a:lnTo>
                    <a:pt x="3097" y="1725"/>
                  </a:lnTo>
                  <a:lnTo>
                    <a:pt x="3096" y="1708"/>
                  </a:lnTo>
                  <a:lnTo>
                    <a:pt x="3100" y="1700"/>
                  </a:lnTo>
                  <a:lnTo>
                    <a:pt x="3100" y="1688"/>
                  </a:lnTo>
                  <a:lnTo>
                    <a:pt x="3096" y="1678"/>
                  </a:lnTo>
                  <a:lnTo>
                    <a:pt x="3092" y="1673"/>
                  </a:lnTo>
                  <a:lnTo>
                    <a:pt x="3079" y="1678"/>
                  </a:lnTo>
                  <a:lnTo>
                    <a:pt x="3065" y="1678"/>
                  </a:lnTo>
                  <a:lnTo>
                    <a:pt x="3053" y="1670"/>
                  </a:lnTo>
                  <a:lnTo>
                    <a:pt x="3037" y="1657"/>
                  </a:lnTo>
                  <a:lnTo>
                    <a:pt x="3025" y="1653"/>
                  </a:lnTo>
                  <a:lnTo>
                    <a:pt x="3012" y="1673"/>
                  </a:lnTo>
                  <a:lnTo>
                    <a:pt x="3019" y="1685"/>
                  </a:lnTo>
                  <a:lnTo>
                    <a:pt x="3034" y="1698"/>
                  </a:lnTo>
                  <a:close/>
                  <a:moveTo>
                    <a:pt x="2799" y="1956"/>
                  </a:moveTo>
                  <a:lnTo>
                    <a:pt x="2803" y="1967"/>
                  </a:lnTo>
                  <a:lnTo>
                    <a:pt x="2798" y="1965"/>
                  </a:lnTo>
                  <a:lnTo>
                    <a:pt x="2791" y="1951"/>
                  </a:lnTo>
                  <a:lnTo>
                    <a:pt x="2788" y="1948"/>
                  </a:lnTo>
                  <a:lnTo>
                    <a:pt x="2765" y="1952"/>
                  </a:lnTo>
                  <a:lnTo>
                    <a:pt x="2770" y="1963"/>
                  </a:lnTo>
                  <a:lnTo>
                    <a:pt x="2767" y="1966"/>
                  </a:lnTo>
                  <a:lnTo>
                    <a:pt x="2754" y="1963"/>
                  </a:lnTo>
                  <a:lnTo>
                    <a:pt x="2747" y="1963"/>
                  </a:lnTo>
                  <a:lnTo>
                    <a:pt x="2742" y="1967"/>
                  </a:lnTo>
                  <a:lnTo>
                    <a:pt x="2737" y="1977"/>
                  </a:lnTo>
                  <a:lnTo>
                    <a:pt x="2732" y="1991"/>
                  </a:lnTo>
                  <a:lnTo>
                    <a:pt x="2756" y="1997"/>
                  </a:lnTo>
                  <a:lnTo>
                    <a:pt x="2757" y="2000"/>
                  </a:lnTo>
                  <a:lnTo>
                    <a:pt x="2757" y="2004"/>
                  </a:lnTo>
                  <a:lnTo>
                    <a:pt x="2757" y="2009"/>
                  </a:lnTo>
                  <a:lnTo>
                    <a:pt x="2758" y="2011"/>
                  </a:lnTo>
                  <a:lnTo>
                    <a:pt x="2772" y="2016"/>
                  </a:lnTo>
                  <a:lnTo>
                    <a:pt x="2757" y="2015"/>
                  </a:lnTo>
                  <a:lnTo>
                    <a:pt x="2750" y="2018"/>
                  </a:lnTo>
                  <a:lnTo>
                    <a:pt x="2747" y="2026"/>
                  </a:lnTo>
                  <a:lnTo>
                    <a:pt x="2753" y="2032"/>
                  </a:lnTo>
                  <a:lnTo>
                    <a:pt x="2771" y="2033"/>
                  </a:lnTo>
                  <a:lnTo>
                    <a:pt x="2778" y="2036"/>
                  </a:lnTo>
                  <a:lnTo>
                    <a:pt x="2754" y="2036"/>
                  </a:lnTo>
                  <a:lnTo>
                    <a:pt x="2751" y="2039"/>
                  </a:lnTo>
                  <a:lnTo>
                    <a:pt x="2743" y="2047"/>
                  </a:lnTo>
                  <a:lnTo>
                    <a:pt x="2735" y="2054"/>
                  </a:lnTo>
                  <a:lnTo>
                    <a:pt x="2718" y="2084"/>
                  </a:lnTo>
                  <a:lnTo>
                    <a:pt x="2712" y="2095"/>
                  </a:lnTo>
                  <a:lnTo>
                    <a:pt x="2702" y="2122"/>
                  </a:lnTo>
                  <a:lnTo>
                    <a:pt x="2700" y="2127"/>
                  </a:lnTo>
                  <a:lnTo>
                    <a:pt x="2694" y="2130"/>
                  </a:lnTo>
                  <a:lnTo>
                    <a:pt x="2688" y="2140"/>
                  </a:lnTo>
                  <a:lnTo>
                    <a:pt x="2684" y="2151"/>
                  </a:lnTo>
                  <a:lnTo>
                    <a:pt x="2687" y="2161"/>
                  </a:lnTo>
                  <a:lnTo>
                    <a:pt x="2686" y="2165"/>
                  </a:lnTo>
                  <a:lnTo>
                    <a:pt x="2684" y="2168"/>
                  </a:lnTo>
                  <a:lnTo>
                    <a:pt x="2683" y="2169"/>
                  </a:lnTo>
                  <a:lnTo>
                    <a:pt x="2681" y="2171"/>
                  </a:lnTo>
                  <a:lnTo>
                    <a:pt x="2686" y="2182"/>
                  </a:lnTo>
                  <a:lnTo>
                    <a:pt x="2695" y="2179"/>
                  </a:lnTo>
                  <a:lnTo>
                    <a:pt x="2708" y="2169"/>
                  </a:lnTo>
                  <a:lnTo>
                    <a:pt x="2715" y="2158"/>
                  </a:lnTo>
                  <a:lnTo>
                    <a:pt x="2721" y="2144"/>
                  </a:lnTo>
                  <a:lnTo>
                    <a:pt x="2723" y="2140"/>
                  </a:lnTo>
                  <a:lnTo>
                    <a:pt x="2742" y="2124"/>
                  </a:lnTo>
                  <a:lnTo>
                    <a:pt x="2746" y="2123"/>
                  </a:lnTo>
                  <a:lnTo>
                    <a:pt x="2744" y="2115"/>
                  </a:lnTo>
                  <a:lnTo>
                    <a:pt x="2742" y="2112"/>
                  </a:lnTo>
                  <a:lnTo>
                    <a:pt x="2733" y="2113"/>
                  </a:lnTo>
                  <a:lnTo>
                    <a:pt x="2740" y="2103"/>
                  </a:lnTo>
                  <a:lnTo>
                    <a:pt x="2757" y="2098"/>
                  </a:lnTo>
                  <a:lnTo>
                    <a:pt x="2767" y="2082"/>
                  </a:lnTo>
                  <a:lnTo>
                    <a:pt x="2779" y="2074"/>
                  </a:lnTo>
                  <a:lnTo>
                    <a:pt x="2781" y="2070"/>
                  </a:lnTo>
                  <a:lnTo>
                    <a:pt x="2782" y="2067"/>
                  </a:lnTo>
                  <a:lnTo>
                    <a:pt x="2785" y="2064"/>
                  </a:lnTo>
                  <a:lnTo>
                    <a:pt x="2791" y="2068"/>
                  </a:lnTo>
                  <a:lnTo>
                    <a:pt x="2792" y="2070"/>
                  </a:lnTo>
                  <a:lnTo>
                    <a:pt x="2799" y="2066"/>
                  </a:lnTo>
                  <a:lnTo>
                    <a:pt x="2826" y="2032"/>
                  </a:lnTo>
                  <a:lnTo>
                    <a:pt x="2828" y="2026"/>
                  </a:lnTo>
                  <a:lnTo>
                    <a:pt x="2828" y="2016"/>
                  </a:lnTo>
                  <a:lnTo>
                    <a:pt x="2826" y="2001"/>
                  </a:lnTo>
                  <a:lnTo>
                    <a:pt x="2828" y="2000"/>
                  </a:lnTo>
                  <a:lnTo>
                    <a:pt x="2831" y="2002"/>
                  </a:lnTo>
                  <a:lnTo>
                    <a:pt x="2834" y="2007"/>
                  </a:lnTo>
                  <a:lnTo>
                    <a:pt x="2834" y="2014"/>
                  </a:lnTo>
                  <a:lnTo>
                    <a:pt x="2835" y="2016"/>
                  </a:lnTo>
                  <a:lnTo>
                    <a:pt x="2844" y="2026"/>
                  </a:lnTo>
                  <a:lnTo>
                    <a:pt x="2833" y="2035"/>
                  </a:lnTo>
                  <a:lnTo>
                    <a:pt x="2817" y="2063"/>
                  </a:lnTo>
                  <a:lnTo>
                    <a:pt x="2807" y="2074"/>
                  </a:lnTo>
                  <a:lnTo>
                    <a:pt x="2791" y="2085"/>
                  </a:lnTo>
                  <a:lnTo>
                    <a:pt x="2786" y="2091"/>
                  </a:lnTo>
                  <a:lnTo>
                    <a:pt x="2778" y="2110"/>
                  </a:lnTo>
                  <a:lnTo>
                    <a:pt x="2774" y="2115"/>
                  </a:lnTo>
                  <a:lnTo>
                    <a:pt x="2770" y="2113"/>
                  </a:lnTo>
                  <a:lnTo>
                    <a:pt x="2772" y="2127"/>
                  </a:lnTo>
                  <a:lnTo>
                    <a:pt x="2782" y="2130"/>
                  </a:lnTo>
                  <a:lnTo>
                    <a:pt x="2821" y="2123"/>
                  </a:lnTo>
                  <a:lnTo>
                    <a:pt x="2827" y="2126"/>
                  </a:lnTo>
                  <a:lnTo>
                    <a:pt x="2834" y="2136"/>
                  </a:lnTo>
                  <a:lnTo>
                    <a:pt x="2840" y="2137"/>
                  </a:lnTo>
                  <a:lnTo>
                    <a:pt x="2840" y="2141"/>
                  </a:lnTo>
                  <a:lnTo>
                    <a:pt x="2838" y="2144"/>
                  </a:lnTo>
                  <a:lnTo>
                    <a:pt x="2837" y="2145"/>
                  </a:lnTo>
                  <a:lnTo>
                    <a:pt x="2841" y="2145"/>
                  </a:lnTo>
                  <a:lnTo>
                    <a:pt x="2847" y="2148"/>
                  </a:lnTo>
                  <a:lnTo>
                    <a:pt x="2851" y="2145"/>
                  </a:lnTo>
                  <a:lnTo>
                    <a:pt x="2851" y="2137"/>
                  </a:lnTo>
                  <a:lnTo>
                    <a:pt x="2865" y="2119"/>
                  </a:lnTo>
                  <a:lnTo>
                    <a:pt x="2869" y="2108"/>
                  </a:lnTo>
                  <a:lnTo>
                    <a:pt x="2865" y="2108"/>
                  </a:lnTo>
                  <a:lnTo>
                    <a:pt x="2862" y="2108"/>
                  </a:lnTo>
                  <a:lnTo>
                    <a:pt x="2859" y="2106"/>
                  </a:lnTo>
                  <a:lnTo>
                    <a:pt x="2856" y="2103"/>
                  </a:lnTo>
                  <a:lnTo>
                    <a:pt x="2861" y="2099"/>
                  </a:lnTo>
                  <a:lnTo>
                    <a:pt x="2865" y="2098"/>
                  </a:lnTo>
                  <a:lnTo>
                    <a:pt x="2873" y="2098"/>
                  </a:lnTo>
                  <a:lnTo>
                    <a:pt x="2873" y="2095"/>
                  </a:lnTo>
                  <a:lnTo>
                    <a:pt x="2872" y="2087"/>
                  </a:lnTo>
                  <a:lnTo>
                    <a:pt x="2872" y="2084"/>
                  </a:lnTo>
                  <a:lnTo>
                    <a:pt x="2876" y="2078"/>
                  </a:lnTo>
                  <a:lnTo>
                    <a:pt x="2877" y="2068"/>
                  </a:lnTo>
                  <a:lnTo>
                    <a:pt x="2879" y="2061"/>
                  </a:lnTo>
                  <a:lnTo>
                    <a:pt x="2883" y="2061"/>
                  </a:lnTo>
                  <a:lnTo>
                    <a:pt x="2886" y="2070"/>
                  </a:lnTo>
                  <a:lnTo>
                    <a:pt x="2887" y="2078"/>
                  </a:lnTo>
                  <a:lnTo>
                    <a:pt x="2891" y="2084"/>
                  </a:lnTo>
                  <a:lnTo>
                    <a:pt x="2897" y="2084"/>
                  </a:lnTo>
                  <a:lnTo>
                    <a:pt x="2894" y="2077"/>
                  </a:lnTo>
                  <a:lnTo>
                    <a:pt x="2887" y="2066"/>
                  </a:lnTo>
                  <a:lnTo>
                    <a:pt x="2886" y="2057"/>
                  </a:lnTo>
                  <a:lnTo>
                    <a:pt x="2887" y="2051"/>
                  </a:lnTo>
                  <a:lnTo>
                    <a:pt x="2891" y="2054"/>
                  </a:lnTo>
                  <a:lnTo>
                    <a:pt x="2896" y="2060"/>
                  </a:lnTo>
                  <a:lnTo>
                    <a:pt x="2898" y="2061"/>
                  </a:lnTo>
                  <a:lnTo>
                    <a:pt x="2905" y="2054"/>
                  </a:lnTo>
                  <a:lnTo>
                    <a:pt x="2907" y="2050"/>
                  </a:lnTo>
                  <a:lnTo>
                    <a:pt x="2910" y="2040"/>
                  </a:lnTo>
                  <a:lnTo>
                    <a:pt x="2910" y="2032"/>
                  </a:lnTo>
                  <a:lnTo>
                    <a:pt x="2908" y="2025"/>
                  </a:lnTo>
                  <a:lnTo>
                    <a:pt x="2908" y="2018"/>
                  </a:lnTo>
                  <a:lnTo>
                    <a:pt x="2911" y="2011"/>
                  </a:lnTo>
                  <a:lnTo>
                    <a:pt x="2911" y="2023"/>
                  </a:lnTo>
                  <a:lnTo>
                    <a:pt x="2912" y="2032"/>
                  </a:lnTo>
                  <a:lnTo>
                    <a:pt x="2914" y="2039"/>
                  </a:lnTo>
                  <a:lnTo>
                    <a:pt x="2915" y="2047"/>
                  </a:lnTo>
                  <a:lnTo>
                    <a:pt x="2914" y="2058"/>
                  </a:lnTo>
                  <a:lnTo>
                    <a:pt x="2912" y="2068"/>
                  </a:lnTo>
                  <a:lnTo>
                    <a:pt x="2911" y="2078"/>
                  </a:lnTo>
                  <a:lnTo>
                    <a:pt x="2912" y="2089"/>
                  </a:lnTo>
                  <a:lnTo>
                    <a:pt x="2912" y="2101"/>
                  </a:lnTo>
                  <a:lnTo>
                    <a:pt x="2919" y="2101"/>
                  </a:lnTo>
                  <a:lnTo>
                    <a:pt x="2929" y="2092"/>
                  </a:lnTo>
                  <a:lnTo>
                    <a:pt x="2936" y="2084"/>
                  </a:lnTo>
                  <a:lnTo>
                    <a:pt x="2943" y="2058"/>
                  </a:lnTo>
                  <a:lnTo>
                    <a:pt x="2948" y="2046"/>
                  </a:lnTo>
                  <a:lnTo>
                    <a:pt x="2959" y="2033"/>
                  </a:lnTo>
                  <a:lnTo>
                    <a:pt x="2963" y="2016"/>
                  </a:lnTo>
                  <a:lnTo>
                    <a:pt x="2966" y="1997"/>
                  </a:lnTo>
                  <a:lnTo>
                    <a:pt x="2969" y="1984"/>
                  </a:lnTo>
                  <a:lnTo>
                    <a:pt x="2973" y="1981"/>
                  </a:lnTo>
                  <a:lnTo>
                    <a:pt x="2976" y="1984"/>
                  </a:lnTo>
                  <a:lnTo>
                    <a:pt x="2978" y="1988"/>
                  </a:lnTo>
                  <a:lnTo>
                    <a:pt x="2981" y="1991"/>
                  </a:lnTo>
                  <a:lnTo>
                    <a:pt x="2985" y="1991"/>
                  </a:lnTo>
                  <a:lnTo>
                    <a:pt x="3002" y="1974"/>
                  </a:lnTo>
                  <a:lnTo>
                    <a:pt x="3034" y="1966"/>
                  </a:lnTo>
                  <a:lnTo>
                    <a:pt x="3054" y="1967"/>
                  </a:lnTo>
                  <a:lnTo>
                    <a:pt x="3064" y="1973"/>
                  </a:lnTo>
                  <a:lnTo>
                    <a:pt x="3069" y="1974"/>
                  </a:lnTo>
                  <a:lnTo>
                    <a:pt x="3074" y="1970"/>
                  </a:lnTo>
                  <a:lnTo>
                    <a:pt x="3076" y="1960"/>
                  </a:lnTo>
                  <a:lnTo>
                    <a:pt x="3075" y="1955"/>
                  </a:lnTo>
                  <a:lnTo>
                    <a:pt x="3074" y="1952"/>
                  </a:lnTo>
                  <a:lnTo>
                    <a:pt x="3072" y="1951"/>
                  </a:lnTo>
                  <a:lnTo>
                    <a:pt x="3071" y="1941"/>
                  </a:lnTo>
                  <a:lnTo>
                    <a:pt x="3072" y="1934"/>
                  </a:lnTo>
                  <a:lnTo>
                    <a:pt x="3075" y="1928"/>
                  </a:lnTo>
                  <a:lnTo>
                    <a:pt x="3078" y="1925"/>
                  </a:lnTo>
                  <a:lnTo>
                    <a:pt x="3081" y="1921"/>
                  </a:lnTo>
                  <a:lnTo>
                    <a:pt x="3085" y="1911"/>
                  </a:lnTo>
                  <a:lnTo>
                    <a:pt x="3089" y="1899"/>
                  </a:lnTo>
                  <a:lnTo>
                    <a:pt x="3090" y="1886"/>
                  </a:lnTo>
                  <a:lnTo>
                    <a:pt x="3083" y="1879"/>
                  </a:lnTo>
                  <a:lnTo>
                    <a:pt x="3092" y="1866"/>
                  </a:lnTo>
                  <a:lnTo>
                    <a:pt x="3095" y="1861"/>
                  </a:lnTo>
                  <a:lnTo>
                    <a:pt x="3082" y="1851"/>
                  </a:lnTo>
                  <a:lnTo>
                    <a:pt x="3083" y="1837"/>
                  </a:lnTo>
                  <a:lnTo>
                    <a:pt x="3081" y="1829"/>
                  </a:lnTo>
                  <a:lnTo>
                    <a:pt x="3081" y="1823"/>
                  </a:lnTo>
                  <a:lnTo>
                    <a:pt x="3089" y="1816"/>
                  </a:lnTo>
                  <a:lnTo>
                    <a:pt x="3086" y="1807"/>
                  </a:lnTo>
                  <a:lnTo>
                    <a:pt x="3082" y="1802"/>
                  </a:lnTo>
                  <a:lnTo>
                    <a:pt x="3078" y="1800"/>
                  </a:lnTo>
                  <a:lnTo>
                    <a:pt x="3072" y="1802"/>
                  </a:lnTo>
                  <a:lnTo>
                    <a:pt x="3075" y="1792"/>
                  </a:lnTo>
                  <a:lnTo>
                    <a:pt x="3085" y="1784"/>
                  </a:lnTo>
                  <a:lnTo>
                    <a:pt x="3089" y="1777"/>
                  </a:lnTo>
                  <a:lnTo>
                    <a:pt x="3082" y="1775"/>
                  </a:lnTo>
                  <a:lnTo>
                    <a:pt x="3062" y="1784"/>
                  </a:lnTo>
                  <a:lnTo>
                    <a:pt x="3058" y="1774"/>
                  </a:lnTo>
                  <a:lnTo>
                    <a:pt x="3058" y="1764"/>
                  </a:lnTo>
                  <a:lnTo>
                    <a:pt x="3058" y="1758"/>
                  </a:lnTo>
                  <a:lnTo>
                    <a:pt x="3055" y="1757"/>
                  </a:lnTo>
                  <a:lnTo>
                    <a:pt x="3046" y="1756"/>
                  </a:lnTo>
                  <a:lnTo>
                    <a:pt x="3026" y="1744"/>
                  </a:lnTo>
                  <a:lnTo>
                    <a:pt x="3011" y="1721"/>
                  </a:lnTo>
                  <a:lnTo>
                    <a:pt x="3009" y="1723"/>
                  </a:lnTo>
                  <a:lnTo>
                    <a:pt x="3009" y="1735"/>
                  </a:lnTo>
                  <a:lnTo>
                    <a:pt x="3012" y="1747"/>
                  </a:lnTo>
                  <a:lnTo>
                    <a:pt x="3022" y="1756"/>
                  </a:lnTo>
                  <a:lnTo>
                    <a:pt x="3020" y="1761"/>
                  </a:lnTo>
                  <a:lnTo>
                    <a:pt x="3018" y="1765"/>
                  </a:lnTo>
                  <a:lnTo>
                    <a:pt x="3013" y="1767"/>
                  </a:lnTo>
                  <a:lnTo>
                    <a:pt x="3011" y="1764"/>
                  </a:lnTo>
                  <a:lnTo>
                    <a:pt x="3002" y="1754"/>
                  </a:lnTo>
                  <a:lnTo>
                    <a:pt x="2998" y="1753"/>
                  </a:lnTo>
                  <a:lnTo>
                    <a:pt x="2994" y="1753"/>
                  </a:lnTo>
                  <a:lnTo>
                    <a:pt x="2973" y="1768"/>
                  </a:lnTo>
                  <a:lnTo>
                    <a:pt x="2970" y="1772"/>
                  </a:lnTo>
                  <a:lnTo>
                    <a:pt x="2967" y="1784"/>
                  </a:lnTo>
                  <a:lnTo>
                    <a:pt x="2969" y="1793"/>
                  </a:lnTo>
                  <a:lnTo>
                    <a:pt x="2973" y="1800"/>
                  </a:lnTo>
                  <a:lnTo>
                    <a:pt x="2977" y="1806"/>
                  </a:lnTo>
                  <a:lnTo>
                    <a:pt x="2991" y="1815"/>
                  </a:lnTo>
                  <a:lnTo>
                    <a:pt x="2997" y="1823"/>
                  </a:lnTo>
                  <a:lnTo>
                    <a:pt x="2999" y="1841"/>
                  </a:lnTo>
                  <a:lnTo>
                    <a:pt x="2973" y="1837"/>
                  </a:lnTo>
                  <a:lnTo>
                    <a:pt x="2964" y="1841"/>
                  </a:lnTo>
                  <a:lnTo>
                    <a:pt x="2963" y="1844"/>
                  </a:lnTo>
                  <a:lnTo>
                    <a:pt x="2956" y="1855"/>
                  </a:lnTo>
                  <a:lnTo>
                    <a:pt x="2953" y="1858"/>
                  </a:lnTo>
                  <a:lnTo>
                    <a:pt x="2955" y="1864"/>
                  </a:lnTo>
                  <a:lnTo>
                    <a:pt x="2957" y="1869"/>
                  </a:lnTo>
                  <a:lnTo>
                    <a:pt x="2959" y="1871"/>
                  </a:lnTo>
                  <a:lnTo>
                    <a:pt x="2966" y="1886"/>
                  </a:lnTo>
                  <a:lnTo>
                    <a:pt x="2969" y="1897"/>
                  </a:lnTo>
                  <a:lnTo>
                    <a:pt x="2966" y="1910"/>
                  </a:lnTo>
                  <a:lnTo>
                    <a:pt x="2960" y="1915"/>
                  </a:lnTo>
                  <a:lnTo>
                    <a:pt x="2956" y="1907"/>
                  </a:lnTo>
                  <a:lnTo>
                    <a:pt x="2952" y="1885"/>
                  </a:lnTo>
                  <a:lnTo>
                    <a:pt x="2946" y="1882"/>
                  </a:lnTo>
                  <a:lnTo>
                    <a:pt x="2939" y="1886"/>
                  </a:lnTo>
                  <a:lnTo>
                    <a:pt x="2926" y="1900"/>
                  </a:lnTo>
                  <a:lnTo>
                    <a:pt x="2908" y="1913"/>
                  </a:lnTo>
                  <a:lnTo>
                    <a:pt x="2903" y="1920"/>
                  </a:lnTo>
                  <a:lnTo>
                    <a:pt x="2897" y="1929"/>
                  </a:lnTo>
                  <a:lnTo>
                    <a:pt x="2897" y="1939"/>
                  </a:lnTo>
                  <a:lnTo>
                    <a:pt x="2897" y="1949"/>
                  </a:lnTo>
                  <a:lnTo>
                    <a:pt x="2897" y="1963"/>
                  </a:lnTo>
                  <a:lnTo>
                    <a:pt x="2893" y="1972"/>
                  </a:lnTo>
                  <a:lnTo>
                    <a:pt x="2887" y="1979"/>
                  </a:lnTo>
                  <a:lnTo>
                    <a:pt x="2877" y="1987"/>
                  </a:lnTo>
                  <a:lnTo>
                    <a:pt x="2880" y="1976"/>
                  </a:lnTo>
                  <a:lnTo>
                    <a:pt x="2884" y="1970"/>
                  </a:lnTo>
                  <a:lnTo>
                    <a:pt x="2887" y="1965"/>
                  </a:lnTo>
                  <a:lnTo>
                    <a:pt x="2889" y="1952"/>
                  </a:lnTo>
                  <a:lnTo>
                    <a:pt x="2887" y="1944"/>
                  </a:lnTo>
                  <a:lnTo>
                    <a:pt x="2884" y="1935"/>
                  </a:lnTo>
                  <a:lnTo>
                    <a:pt x="2884" y="1927"/>
                  </a:lnTo>
                  <a:lnTo>
                    <a:pt x="2886" y="1914"/>
                  </a:lnTo>
                  <a:lnTo>
                    <a:pt x="2891" y="1907"/>
                  </a:lnTo>
                  <a:lnTo>
                    <a:pt x="2905" y="1903"/>
                  </a:lnTo>
                  <a:lnTo>
                    <a:pt x="2911" y="1900"/>
                  </a:lnTo>
                  <a:lnTo>
                    <a:pt x="2912" y="1896"/>
                  </a:lnTo>
                  <a:lnTo>
                    <a:pt x="2918" y="1886"/>
                  </a:lnTo>
                  <a:lnTo>
                    <a:pt x="2919" y="1882"/>
                  </a:lnTo>
                  <a:lnTo>
                    <a:pt x="2922" y="1879"/>
                  </a:lnTo>
                  <a:lnTo>
                    <a:pt x="2925" y="1879"/>
                  </a:lnTo>
                  <a:lnTo>
                    <a:pt x="2928" y="1878"/>
                  </a:lnTo>
                  <a:lnTo>
                    <a:pt x="2929" y="1873"/>
                  </a:lnTo>
                  <a:lnTo>
                    <a:pt x="2932" y="1862"/>
                  </a:lnTo>
                  <a:lnTo>
                    <a:pt x="2938" y="1843"/>
                  </a:lnTo>
                  <a:lnTo>
                    <a:pt x="2941" y="1834"/>
                  </a:lnTo>
                  <a:lnTo>
                    <a:pt x="2942" y="1820"/>
                  </a:lnTo>
                  <a:lnTo>
                    <a:pt x="2939" y="1807"/>
                  </a:lnTo>
                  <a:lnTo>
                    <a:pt x="2933" y="1800"/>
                  </a:lnTo>
                  <a:lnTo>
                    <a:pt x="2928" y="1803"/>
                  </a:lnTo>
                  <a:lnTo>
                    <a:pt x="2918" y="1820"/>
                  </a:lnTo>
                  <a:lnTo>
                    <a:pt x="2907" y="1833"/>
                  </a:lnTo>
                  <a:lnTo>
                    <a:pt x="2894" y="1838"/>
                  </a:lnTo>
                  <a:lnTo>
                    <a:pt x="2883" y="1841"/>
                  </a:lnTo>
                  <a:lnTo>
                    <a:pt x="2898" y="1826"/>
                  </a:lnTo>
                  <a:lnTo>
                    <a:pt x="2903" y="1819"/>
                  </a:lnTo>
                  <a:lnTo>
                    <a:pt x="2905" y="1815"/>
                  </a:lnTo>
                  <a:lnTo>
                    <a:pt x="2910" y="1807"/>
                  </a:lnTo>
                  <a:lnTo>
                    <a:pt x="2911" y="1802"/>
                  </a:lnTo>
                  <a:lnTo>
                    <a:pt x="2912" y="1796"/>
                  </a:lnTo>
                  <a:lnTo>
                    <a:pt x="2912" y="1786"/>
                  </a:lnTo>
                  <a:lnTo>
                    <a:pt x="2912" y="1782"/>
                  </a:lnTo>
                  <a:lnTo>
                    <a:pt x="2922" y="1744"/>
                  </a:lnTo>
                  <a:lnTo>
                    <a:pt x="2925" y="1732"/>
                  </a:lnTo>
                  <a:lnTo>
                    <a:pt x="2924" y="1726"/>
                  </a:lnTo>
                  <a:lnTo>
                    <a:pt x="2919" y="1721"/>
                  </a:lnTo>
                  <a:lnTo>
                    <a:pt x="2918" y="1711"/>
                  </a:lnTo>
                  <a:lnTo>
                    <a:pt x="2919" y="1697"/>
                  </a:lnTo>
                  <a:lnTo>
                    <a:pt x="2921" y="1687"/>
                  </a:lnTo>
                  <a:lnTo>
                    <a:pt x="2921" y="1681"/>
                  </a:lnTo>
                  <a:lnTo>
                    <a:pt x="2921" y="1680"/>
                  </a:lnTo>
                  <a:lnTo>
                    <a:pt x="2915" y="1673"/>
                  </a:lnTo>
                  <a:lnTo>
                    <a:pt x="2908" y="1671"/>
                  </a:lnTo>
                  <a:lnTo>
                    <a:pt x="2887" y="1683"/>
                  </a:lnTo>
                  <a:lnTo>
                    <a:pt x="2861" y="1677"/>
                  </a:lnTo>
                  <a:lnTo>
                    <a:pt x="2852" y="1683"/>
                  </a:lnTo>
                  <a:lnTo>
                    <a:pt x="2849" y="1690"/>
                  </a:lnTo>
                  <a:lnTo>
                    <a:pt x="2844" y="1709"/>
                  </a:lnTo>
                  <a:lnTo>
                    <a:pt x="2840" y="1718"/>
                  </a:lnTo>
                  <a:lnTo>
                    <a:pt x="2842" y="1719"/>
                  </a:lnTo>
                  <a:lnTo>
                    <a:pt x="2845" y="1722"/>
                  </a:lnTo>
                  <a:lnTo>
                    <a:pt x="2847" y="1728"/>
                  </a:lnTo>
                  <a:lnTo>
                    <a:pt x="2847" y="1733"/>
                  </a:lnTo>
                  <a:lnTo>
                    <a:pt x="2834" y="1736"/>
                  </a:lnTo>
                  <a:lnTo>
                    <a:pt x="2828" y="1743"/>
                  </a:lnTo>
                  <a:lnTo>
                    <a:pt x="2827" y="1757"/>
                  </a:lnTo>
                  <a:lnTo>
                    <a:pt x="2831" y="1767"/>
                  </a:lnTo>
                  <a:lnTo>
                    <a:pt x="2838" y="1771"/>
                  </a:lnTo>
                  <a:lnTo>
                    <a:pt x="2845" y="1774"/>
                  </a:lnTo>
                  <a:lnTo>
                    <a:pt x="2851" y="1777"/>
                  </a:lnTo>
                  <a:lnTo>
                    <a:pt x="2844" y="1782"/>
                  </a:lnTo>
                  <a:lnTo>
                    <a:pt x="2830" y="1775"/>
                  </a:lnTo>
                  <a:lnTo>
                    <a:pt x="2823" y="1777"/>
                  </a:lnTo>
                  <a:lnTo>
                    <a:pt x="2820" y="1781"/>
                  </a:lnTo>
                  <a:lnTo>
                    <a:pt x="2819" y="1785"/>
                  </a:lnTo>
                  <a:lnTo>
                    <a:pt x="2817" y="1789"/>
                  </a:lnTo>
                  <a:lnTo>
                    <a:pt x="2814" y="1792"/>
                  </a:lnTo>
                  <a:lnTo>
                    <a:pt x="2812" y="1791"/>
                  </a:lnTo>
                  <a:lnTo>
                    <a:pt x="2806" y="1788"/>
                  </a:lnTo>
                  <a:lnTo>
                    <a:pt x="2803" y="1786"/>
                  </a:lnTo>
                  <a:lnTo>
                    <a:pt x="2805" y="1798"/>
                  </a:lnTo>
                  <a:lnTo>
                    <a:pt x="2803" y="1817"/>
                  </a:lnTo>
                  <a:lnTo>
                    <a:pt x="2805" y="1826"/>
                  </a:lnTo>
                  <a:lnTo>
                    <a:pt x="2809" y="1833"/>
                  </a:lnTo>
                  <a:lnTo>
                    <a:pt x="2816" y="1836"/>
                  </a:lnTo>
                  <a:lnTo>
                    <a:pt x="2851" y="1836"/>
                  </a:lnTo>
                  <a:lnTo>
                    <a:pt x="2858" y="1841"/>
                  </a:lnTo>
                  <a:lnTo>
                    <a:pt x="2859" y="1843"/>
                  </a:lnTo>
                  <a:lnTo>
                    <a:pt x="2861" y="1852"/>
                  </a:lnTo>
                  <a:lnTo>
                    <a:pt x="2861" y="1855"/>
                  </a:lnTo>
                  <a:lnTo>
                    <a:pt x="2863" y="1858"/>
                  </a:lnTo>
                  <a:lnTo>
                    <a:pt x="2870" y="1865"/>
                  </a:lnTo>
                  <a:lnTo>
                    <a:pt x="2856" y="1852"/>
                  </a:lnTo>
                  <a:lnTo>
                    <a:pt x="2852" y="1850"/>
                  </a:lnTo>
                  <a:lnTo>
                    <a:pt x="2845" y="1843"/>
                  </a:lnTo>
                  <a:lnTo>
                    <a:pt x="2842" y="1841"/>
                  </a:lnTo>
                  <a:lnTo>
                    <a:pt x="2840" y="1841"/>
                  </a:lnTo>
                  <a:lnTo>
                    <a:pt x="2835" y="1844"/>
                  </a:lnTo>
                  <a:lnTo>
                    <a:pt x="2833" y="1845"/>
                  </a:lnTo>
                  <a:lnTo>
                    <a:pt x="2802" y="1845"/>
                  </a:lnTo>
                  <a:lnTo>
                    <a:pt x="2800" y="1850"/>
                  </a:lnTo>
                  <a:lnTo>
                    <a:pt x="2799" y="1861"/>
                  </a:lnTo>
                  <a:lnTo>
                    <a:pt x="2800" y="1879"/>
                  </a:lnTo>
                  <a:lnTo>
                    <a:pt x="2803" y="1890"/>
                  </a:lnTo>
                  <a:lnTo>
                    <a:pt x="2809" y="1897"/>
                  </a:lnTo>
                  <a:lnTo>
                    <a:pt x="2814" y="1907"/>
                  </a:lnTo>
                  <a:lnTo>
                    <a:pt x="2819" y="1911"/>
                  </a:lnTo>
                  <a:lnTo>
                    <a:pt x="2831" y="1913"/>
                  </a:lnTo>
                  <a:lnTo>
                    <a:pt x="2837" y="1914"/>
                  </a:lnTo>
                  <a:lnTo>
                    <a:pt x="2840" y="1918"/>
                  </a:lnTo>
                  <a:lnTo>
                    <a:pt x="2842" y="1924"/>
                  </a:lnTo>
                  <a:lnTo>
                    <a:pt x="2845" y="1928"/>
                  </a:lnTo>
                  <a:lnTo>
                    <a:pt x="2849" y="1928"/>
                  </a:lnTo>
                  <a:lnTo>
                    <a:pt x="2845" y="1932"/>
                  </a:lnTo>
                  <a:lnTo>
                    <a:pt x="2841" y="1934"/>
                  </a:lnTo>
                  <a:lnTo>
                    <a:pt x="2838" y="1932"/>
                  </a:lnTo>
                  <a:lnTo>
                    <a:pt x="2834" y="1929"/>
                  </a:lnTo>
                  <a:lnTo>
                    <a:pt x="2833" y="1927"/>
                  </a:lnTo>
                  <a:lnTo>
                    <a:pt x="2830" y="1920"/>
                  </a:lnTo>
                  <a:lnTo>
                    <a:pt x="2827" y="1920"/>
                  </a:lnTo>
                  <a:lnTo>
                    <a:pt x="2799" y="1924"/>
                  </a:lnTo>
                  <a:lnTo>
                    <a:pt x="2799" y="1928"/>
                  </a:lnTo>
                  <a:lnTo>
                    <a:pt x="2800" y="1931"/>
                  </a:lnTo>
                  <a:lnTo>
                    <a:pt x="2803" y="1939"/>
                  </a:lnTo>
                  <a:lnTo>
                    <a:pt x="2799" y="1938"/>
                  </a:lnTo>
                  <a:lnTo>
                    <a:pt x="2791" y="1934"/>
                  </a:lnTo>
                  <a:lnTo>
                    <a:pt x="2786" y="1934"/>
                  </a:lnTo>
                  <a:lnTo>
                    <a:pt x="2799" y="1956"/>
                  </a:lnTo>
                  <a:close/>
                  <a:moveTo>
                    <a:pt x="2645" y="1733"/>
                  </a:moveTo>
                  <a:lnTo>
                    <a:pt x="2649" y="1735"/>
                  </a:lnTo>
                  <a:lnTo>
                    <a:pt x="2657" y="1742"/>
                  </a:lnTo>
                  <a:lnTo>
                    <a:pt x="2660" y="1743"/>
                  </a:lnTo>
                  <a:lnTo>
                    <a:pt x="2674" y="1740"/>
                  </a:lnTo>
                  <a:lnTo>
                    <a:pt x="2683" y="1733"/>
                  </a:lnTo>
                  <a:lnTo>
                    <a:pt x="2684" y="1722"/>
                  </a:lnTo>
                  <a:lnTo>
                    <a:pt x="2681" y="1709"/>
                  </a:lnTo>
                  <a:lnTo>
                    <a:pt x="2674" y="1704"/>
                  </a:lnTo>
                  <a:lnTo>
                    <a:pt x="2659" y="1701"/>
                  </a:lnTo>
                  <a:lnTo>
                    <a:pt x="2652" y="1702"/>
                  </a:lnTo>
                  <a:lnTo>
                    <a:pt x="2648" y="1707"/>
                  </a:lnTo>
                  <a:lnTo>
                    <a:pt x="2646" y="1709"/>
                  </a:lnTo>
                  <a:lnTo>
                    <a:pt x="2648" y="1714"/>
                  </a:lnTo>
                  <a:lnTo>
                    <a:pt x="2648" y="1718"/>
                  </a:lnTo>
                  <a:lnTo>
                    <a:pt x="2643" y="1729"/>
                  </a:lnTo>
                  <a:lnTo>
                    <a:pt x="2645" y="1733"/>
                  </a:lnTo>
                  <a:close/>
                  <a:moveTo>
                    <a:pt x="3249" y="1760"/>
                  </a:moveTo>
                  <a:lnTo>
                    <a:pt x="3250" y="1784"/>
                  </a:lnTo>
                  <a:lnTo>
                    <a:pt x="3254" y="1792"/>
                  </a:lnTo>
                  <a:lnTo>
                    <a:pt x="3261" y="1799"/>
                  </a:lnTo>
                  <a:lnTo>
                    <a:pt x="3273" y="1799"/>
                  </a:lnTo>
                  <a:lnTo>
                    <a:pt x="3281" y="1792"/>
                  </a:lnTo>
                  <a:lnTo>
                    <a:pt x="3295" y="1770"/>
                  </a:lnTo>
                  <a:lnTo>
                    <a:pt x="3317" y="1747"/>
                  </a:lnTo>
                  <a:lnTo>
                    <a:pt x="3309" y="1728"/>
                  </a:lnTo>
                  <a:lnTo>
                    <a:pt x="3298" y="1716"/>
                  </a:lnTo>
                  <a:lnTo>
                    <a:pt x="3287" y="1709"/>
                  </a:lnTo>
                  <a:lnTo>
                    <a:pt x="3263" y="1708"/>
                  </a:lnTo>
                  <a:lnTo>
                    <a:pt x="3257" y="1714"/>
                  </a:lnTo>
                  <a:lnTo>
                    <a:pt x="3257" y="1728"/>
                  </a:lnTo>
                  <a:lnTo>
                    <a:pt x="3261" y="1736"/>
                  </a:lnTo>
                  <a:lnTo>
                    <a:pt x="3273" y="1746"/>
                  </a:lnTo>
                  <a:lnTo>
                    <a:pt x="3277" y="1753"/>
                  </a:lnTo>
                  <a:lnTo>
                    <a:pt x="3270" y="1754"/>
                  </a:lnTo>
                  <a:lnTo>
                    <a:pt x="3263" y="1750"/>
                  </a:lnTo>
                  <a:lnTo>
                    <a:pt x="3254" y="1742"/>
                  </a:lnTo>
                  <a:lnTo>
                    <a:pt x="3249" y="1733"/>
                  </a:lnTo>
                  <a:lnTo>
                    <a:pt x="3238" y="1712"/>
                  </a:lnTo>
                  <a:lnTo>
                    <a:pt x="3231" y="1705"/>
                  </a:lnTo>
                  <a:lnTo>
                    <a:pt x="3225" y="1712"/>
                  </a:lnTo>
                  <a:lnTo>
                    <a:pt x="3226" y="1723"/>
                  </a:lnTo>
                  <a:lnTo>
                    <a:pt x="3232" y="1733"/>
                  </a:lnTo>
                  <a:lnTo>
                    <a:pt x="3245" y="1747"/>
                  </a:lnTo>
                  <a:lnTo>
                    <a:pt x="3249" y="1760"/>
                  </a:lnTo>
                  <a:close/>
                  <a:moveTo>
                    <a:pt x="3218" y="1782"/>
                  </a:moveTo>
                  <a:lnTo>
                    <a:pt x="3211" y="1761"/>
                  </a:lnTo>
                  <a:lnTo>
                    <a:pt x="3209" y="1760"/>
                  </a:lnTo>
                  <a:lnTo>
                    <a:pt x="3208" y="1751"/>
                  </a:lnTo>
                  <a:lnTo>
                    <a:pt x="3204" y="1753"/>
                  </a:lnTo>
                  <a:lnTo>
                    <a:pt x="3197" y="1761"/>
                  </a:lnTo>
                  <a:lnTo>
                    <a:pt x="3180" y="1796"/>
                  </a:lnTo>
                  <a:lnTo>
                    <a:pt x="3172" y="1803"/>
                  </a:lnTo>
                  <a:lnTo>
                    <a:pt x="3163" y="1813"/>
                  </a:lnTo>
                  <a:lnTo>
                    <a:pt x="3162" y="1819"/>
                  </a:lnTo>
                  <a:lnTo>
                    <a:pt x="3162" y="1826"/>
                  </a:lnTo>
                  <a:lnTo>
                    <a:pt x="3160" y="1833"/>
                  </a:lnTo>
                  <a:lnTo>
                    <a:pt x="3158" y="1837"/>
                  </a:lnTo>
                  <a:lnTo>
                    <a:pt x="3156" y="1841"/>
                  </a:lnTo>
                  <a:lnTo>
                    <a:pt x="3163" y="1848"/>
                  </a:lnTo>
                  <a:lnTo>
                    <a:pt x="3231" y="1824"/>
                  </a:lnTo>
                  <a:lnTo>
                    <a:pt x="3242" y="1816"/>
                  </a:lnTo>
                  <a:lnTo>
                    <a:pt x="3238" y="1806"/>
                  </a:lnTo>
                  <a:lnTo>
                    <a:pt x="3224" y="1786"/>
                  </a:lnTo>
                  <a:lnTo>
                    <a:pt x="3218" y="1782"/>
                  </a:lnTo>
                  <a:close/>
                  <a:moveTo>
                    <a:pt x="2631" y="1956"/>
                  </a:moveTo>
                  <a:lnTo>
                    <a:pt x="2611" y="1953"/>
                  </a:lnTo>
                  <a:lnTo>
                    <a:pt x="2600" y="1946"/>
                  </a:lnTo>
                  <a:lnTo>
                    <a:pt x="2586" y="1959"/>
                  </a:lnTo>
                  <a:lnTo>
                    <a:pt x="2583" y="1966"/>
                  </a:lnTo>
                  <a:lnTo>
                    <a:pt x="2589" y="1977"/>
                  </a:lnTo>
                  <a:lnTo>
                    <a:pt x="2597" y="1987"/>
                  </a:lnTo>
                  <a:lnTo>
                    <a:pt x="2608" y="2000"/>
                  </a:lnTo>
                  <a:lnTo>
                    <a:pt x="2613" y="2015"/>
                  </a:lnTo>
                  <a:lnTo>
                    <a:pt x="2624" y="2012"/>
                  </a:lnTo>
                  <a:lnTo>
                    <a:pt x="2657" y="2012"/>
                  </a:lnTo>
                  <a:lnTo>
                    <a:pt x="2667" y="2004"/>
                  </a:lnTo>
                  <a:lnTo>
                    <a:pt x="2667" y="2004"/>
                  </a:lnTo>
                  <a:lnTo>
                    <a:pt x="2667" y="2004"/>
                  </a:lnTo>
                  <a:lnTo>
                    <a:pt x="2667" y="2004"/>
                  </a:lnTo>
                  <a:lnTo>
                    <a:pt x="2667" y="2004"/>
                  </a:lnTo>
                  <a:lnTo>
                    <a:pt x="2667" y="2004"/>
                  </a:lnTo>
                  <a:lnTo>
                    <a:pt x="2667" y="2002"/>
                  </a:lnTo>
                  <a:lnTo>
                    <a:pt x="2669" y="2002"/>
                  </a:lnTo>
                  <a:lnTo>
                    <a:pt x="2669" y="2002"/>
                  </a:lnTo>
                  <a:lnTo>
                    <a:pt x="2669" y="2002"/>
                  </a:lnTo>
                  <a:lnTo>
                    <a:pt x="2669" y="2002"/>
                  </a:lnTo>
                  <a:lnTo>
                    <a:pt x="2669" y="2002"/>
                  </a:lnTo>
                  <a:lnTo>
                    <a:pt x="2669" y="2001"/>
                  </a:lnTo>
                  <a:lnTo>
                    <a:pt x="2670" y="2001"/>
                  </a:lnTo>
                  <a:lnTo>
                    <a:pt x="2670" y="2001"/>
                  </a:lnTo>
                  <a:lnTo>
                    <a:pt x="2670" y="2001"/>
                  </a:lnTo>
                  <a:lnTo>
                    <a:pt x="2670" y="2000"/>
                  </a:lnTo>
                  <a:lnTo>
                    <a:pt x="2670" y="2000"/>
                  </a:lnTo>
                  <a:lnTo>
                    <a:pt x="2672" y="2000"/>
                  </a:lnTo>
                  <a:lnTo>
                    <a:pt x="2672" y="1998"/>
                  </a:lnTo>
                  <a:lnTo>
                    <a:pt x="2672" y="1998"/>
                  </a:lnTo>
                  <a:lnTo>
                    <a:pt x="2673" y="1998"/>
                  </a:lnTo>
                  <a:lnTo>
                    <a:pt x="2673" y="1997"/>
                  </a:lnTo>
                  <a:lnTo>
                    <a:pt x="2673" y="1997"/>
                  </a:lnTo>
                  <a:lnTo>
                    <a:pt x="2673" y="1997"/>
                  </a:lnTo>
                  <a:lnTo>
                    <a:pt x="2674" y="1997"/>
                  </a:lnTo>
                  <a:lnTo>
                    <a:pt x="2674" y="1995"/>
                  </a:lnTo>
                  <a:lnTo>
                    <a:pt x="2674" y="1995"/>
                  </a:lnTo>
                  <a:lnTo>
                    <a:pt x="2676" y="1994"/>
                  </a:lnTo>
                  <a:lnTo>
                    <a:pt x="2676" y="1994"/>
                  </a:lnTo>
                  <a:lnTo>
                    <a:pt x="2676" y="1994"/>
                  </a:lnTo>
                  <a:lnTo>
                    <a:pt x="2677" y="1993"/>
                  </a:lnTo>
                  <a:lnTo>
                    <a:pt x="2677" y="1993"/>
                  </a:lnTo>
                  <a:lnTo>
                    <a:pt x="2677" y="1993"/>
                  </a:lnTo>
                  <a:lnTo>
                    <a:pt x="2677" y="1993"/>
                  </a:lnTo>
                  <a:lnTo>
                    <a:pt x="2679" y="1991"/>
                  </a:lnTo>
                  <a:lnTo>
                    <a:pt x="2679" y="1991"/>
                  </a:lnTo>
                  <a:lnTo>
                    <a:pt x="2679" y="1991"/>
                  </a:lnTo>
                  <a:lnTo>
                    <a:pt x="2679" y="1991"/>
                  </a:lnTo>
                  <a:lnTo>
                    <a:pt x="2679" y="1990"/>
                  </a:lnTo>
                  <a:lnTo>
                    <a:pt x="2680" y="1990"/>
                  </a:lnTo>
                  <a:lnTo>
                    <a:pt x="2680" y="1990"/>
                  </a:lnTo>
                  <a:lnTo>
                    <a:pt x="2680" y="1990"/>
                  </a:lnTo>
                  <a:lnTo>
                    <a:pt x="2680" y="1990"/>
                  </a:lnTo>
                  <a:lnTo>
                    <a:pt x="2680" y="1990"/>
                  </a:lnTo>
                  <a:lnTo>
                    <a:pt x="2680"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3" y="1988"/>
                  </a:lnTo>
                  <a:lnTo>
                    <a:pt x="2683" y="1987"/>
                  </a:lnTo>
                  <a:lnTo>
                    <a:pt x="2683" y="1987"/>
                  </a:lnTo>
                  <a:lnTo>
                    <a:pt x="2683" y="1987"/>
                  </a:lnTo>
                  <a:lnTo>
                    <a:pt x="2683" y="1987"/>
                  </a:lnTo>
                  <a:lnTo>
                    <a:pt x="2683" y="1987"/>
                  </a:lnTo>
                  <a:lnTo>
                    <a:pt x="2683" y="1987"/>
                  </a:lnTo>
                  <a:lnTo>
                    <a:pt x="2683" y="1987"/>
                  </a:lnTo>
                  <a:lnTo>
                    <a:pt x="2683" y="1987"/>
                  </a:lnTo>
                  <a:lnTo>
                    <a:pt x="2683" y="1987"/>
                  </a:lnTo>
                  <a:lnTo>
                    <a:pt x="2683" y="1986"/>
                  </a:lnTo>
                  <a:lnTo>
                    <a:pt x="2684" y="1986"/>
                  </a:lnTo>
                  <a:lnTo>
                    <a:pt x="2684" y="1986"/>
                  </a:lnTo>
                  <a:lnTo>
                    <a:pt x="2684" y="1986"/>
                  </a:lnTo>
                  <a:lnTo>
                    <a:pt x="2684" y="1986"/>
                  </a:lnTo>
                  <a:lnTo>
                    <a:pt x="2684" y="1986"/>
                  </a:lnTo>
                  <a:lnTo>
                    <a:pt x="2684" y="1986"/>
                  </a:lnTo>
                  <a:lnTo>
                    <a:pt x="2684" y="1984"/>
                  </a:lnTo>
                  <a:lnTo>
                    <a:pt x="2684" y="1984"/>
                  </a:lnTo>
                  <a:lnTo>
                    <a:pt x="2684" y="1984"/>
                  </a:lnTo>
                  <a:lnTo>
                    <a:pt x="2684" y="1984"/>
                  </a:lnTo>
                  <a:lnTo>
                    <a:pt x="2684" y="1984"/>
                  </a:lnTo>
                  <a:lnTo>
                    <a:pt x="2684" y="1984"/>
                  </a:lnTo>
                  <a:lnTo>
                    <a:pt x="2684" y="1984"/>
                  </a:lnTo>
                  <a:lnTo>
                    <a:pt x="2684" y="1984"/>
                  </a:lnTo>
                  <a:lnTo>
                    <a:pt x="2684" y="1984"/>
                  </a:lnTo>
                  <a:lnTo>
                    <a:pt x="2684" y="1984"/>
                  </a:lnTo>
                  <a:lnTo>
                    <a:pt x="2684" y="1984"/>
                  </a:lnTo>
                  <a:lnTo>
                    <a:pt x="2684" y="1984"/>
                  </a:lnTo>
                  <a:lnTo>
                    <a:pt x="2686" y="1983"/>
                  </a:lnTo>
                  <a:lnTo>
                    <a:pt x="2686" y="1983"/>
                  </a:lnTo>
                  <a:lnTo>
                    <a:pt x="2686" y="1983"/>
                  </a:lnTo>
                  <a:lnTo>
                    <a:pt x="2686" y="1983"/>
                  </a:lnTo>
                  <a:lnTo>
                    <a:pt x="2686" y="1983"/>
                  </a:lnTo>
                  <a:lnTo>
                    <a:pt x="2686" y="1969"/>
                  </a:lnTo>
                  <a:lnTo>
                    <a:pt x="2667" y="1965"/>
                  </a:lnTo>
                  <a:lnTo>
                    <a:pt x="2650" y="1959"/>
                  </a:lnTo>
                  <a:lnTo>
                    <a:pt x="2631" y="1956"/>
                  </a:lnTo>
                  <a:close/>
                  <a:moveTo>
                    <a:pt x="3060" y="2035"/>
                  </a:moveTo>
                  <a:lnTo>
                    <a:pt x="3065" y="2030"/>
                  </a:lnTo>
                  <a:lnTo>
                    <a:pt x="3062" y="2025"/>
                  </a:lnTo>
                  <a:lnTo>
                    <a:pt x="3057" y="2019"/>
                  </a:lnTo>
                  <a:lnTo>
                    <a:pt x="3054" y="2014"/>
                  </a:lnTo>
                  <a:lnTo>
                    <a:pt x="3053" y="2008"/>
                  </a:lnTo>
                  <a:lnTo>
                    <a:pt x="3053" y="2001"/>
                  </a:lnTo>
                  <a:lnTo>
                    <a:pt x="3051" y="1994"/>
                  </a:lnTo>
                  <a:lnTo>
                    <a:pt x="3048" y="1991"/>
                  </a:lnTo>
                  <a:lnTo>
                    <a:pt x="3046" y="1990"/>
                  </a:lnTo>
                  <a:lnTo>
                    <a:pt x="3037" y="1984"/>
                  </a:lnTo>
                  <a:lnTo>
                    <a:pt x="3034" y="1981"/>
                  </a:lnTo>
                  <a:lnTo>
                    <a:pt x="3002" y="1991"/>
                  </a:lnTo>
                  <a:lnTo>
                    <a:pt x="2994" y="1998"/>
                  </a:lnTo>
                  <a:lnTo>
                    <a:pt x="2988" y="2009"/>
                  </a:lnTo>
                  <a:lnTo>
                    <a:pt x="2980" y="2030"/>
                  </a:lnTo>
                  <a:lnTo>
                    <a:pt x="2976" y="2054"/>
                  </a:lnTo>
                  <a:lnTo>
                    <a:pt x="2983" y="2058"/>
                  </a:lnTo>
                  <a:lnTo>
                    <a:pt x="2985" y="2060"/>
                  </a:lnTo>
                  <a:lnTo>
                    <a:pt x="2990" y="2060"/>
                  </a:lnTo>
                  <a:lnTo>
                    <a:pt x="2974" y="2071"/>
                  </a:lnTo>
                  <a:lnTo>
                    <a:pt x="2969" y="2081"/>
                  </a:lnTo>
                  <a:lnTo>
                    <a:pt x="2976" y="2089"/>
                  </a:lnTo>
                  <a:lnTo>
                    <a:pt x="2977" y="2094"/>
                  </a:lnTo>
                  <a:lnTo>
                    <a:pt x="2981" y="2091"/>
                  </a:lnTo>
                  <a:lnTo>
                    <a:pt x="2991" y="2080"/>
                  </a:lnTo>
                  <a:lnTo>
                    <a:pt x="3005" y="2073"/>
                  </a:lnTo>
                  <a:lnTo>
                    <a:pt x="3048" y="2070"/>
                  </a:lnTo>
                  <a:lnTo>
                    <a:pt x="3053" y="2066"/>
                  </a:lnTo>
                  <a:lnTo>
                    <a:pt x="3050" y="2058"/>
                  </a:lnTo>
                  <a:lnTo>
                    <a:pt x="3044" y="2050"/>
                  </a:lnTo>
                  <a:lnTo>
                    <a:pt x="3041" y="2046"/>
                  </a:lnTo>
                  <a:lnTo>
                    <a:pt x="3046" y="2039"/>
                  </a:lnTo>
                  <a:lnTo>
                    <a:pt x="3060" y="2035"/>
                  </a:lnTo>
                  <a:close/>
                  <a:moveTo>
                    <a:pt x="2496" y="2193"/>
                  </a:moveTo>
                  <a:lnTo>
                    <a:pt x="2505" y="2195"/>
                  </a:lnTo>
                  <a:lnTo>
                    <a:pt x="2519" y="2189"/>
                  </a:lnTo>
                  <a:lnTo>
                    <a:pt x="2509" y="2196"/>
                  </a:lnTo>
                  <a:lnTo>
                    <a:pt x="2487" y="2206"/>
                  </a:lnTo>
                  <a:lnTo>
                    <a:pt x="2477" y="2218"/>
                  </a:lnTo>
                  <a:lnTo>
                    <a:pt x="2478" y="2223"/>
                  </a:lnTo>
                  <a:lnTo>
                    <a:pt x="2480" y="2227"/>
                  </a:lnTo>
                  <a:lnTo>
                    <a:pt x="2481" y="2230"/>
                  </a:lnTo>
                  <a:lnTo>
                    <a:pt x="2482" y="2232"/>
                  </a:lnTo>
                  <a:lnTo>
                    <a:pt x="2482" y="2235"/>
                  </a:lnTo>
                  <a:lnTo>
                    <a:pt x="2482" y="2237"/>
                  </a:lnTo>
                  <a:lnTo>
                    <a:pt x="2482" y="2237"/>
                  </a:lnTo>
                  <a:lnTo>
                    <a:pt x="2481" y="2238"/>
                  </a:lnTo>
                  <a:lnTo>
                    <a:pt x="2480" y="2241"/>
                  </a:lnTo>
                  <a:lnTo>
                    <a:pt x="2477" y="2252"/>
                  </a:lnTo>
                  <a:lnTo>
                    <a:pt x="2481" y="2252"/>
                  </a:lnTo>
                  <a:lnTo>
                    <a:pt x="2489" y="2248"/>
                  </a:lnTo>
                  <a:lnTo>
                    <a:pt x="2498" y="2242"/>
                  </a:lnTo>
                  <a:lnTo>
                    <a:pt x="2508" y="2241"/>
                  </a:lnTo>
                  <a:lnTo>
                    <a:pt x="2512" y="2238"/>
                  </a:lnTo>
                  <a:lnTo>
                    <a:pt x="2510" y="2235"/>
                  </a:lnTo>
                  <a:lnTo>
                    <a:pt x="2509" y="2228"/>
                  </a:lnTo>
                  <a:lnTo>
                    <a:pt x="2513" y="2228"/>
                  </a:lnTo>
                  <a:lnTo>
                    <a:pt x="2522" y="2232"/>
                  </a:lnTo>
                  <a:lnTo>
                    <a:pt x="2526" y="2232"/>
                  </a:lnTo>
                  <a:lnTo>
                    <a:pt x="2527" y="2231"/>
                  </a:lnTo>
                  <a:lnTo>
                    <a:pt x="2531" y="2224"/>
                  </a:lnTo>
                  <a:lnTo>
                    <a:pt x="2534" y="2223"/>
                  </a:lnTo>
                  <a:lnTo>
                    <a:pt x="2555" y="2221"/>
                  </a:lnTo>
                  <a:lnTo>
                    <a:pt x="2561" y="2218"/>
                  </a:lnTo>
                  <a:lnTo>
                    <a:pt x="2571" y="2209"/>
                  </a:lnTo>
                  <a:lnTo>
                    <a:pt x="2575" y="2206"/>
                  </a:lnTo>
                  <a:lnTo>
                    <a:pt x="2586" y="2202"/>
                  </a:lnTo>
                  <a:lnTo>
                    <a:pt x="2596" y="2190"/>
                  </a:lnTo>
                  <a:lnTo>
                    <a:pt x="2600" y="2185"/>
                  </a:lnTo>
                  <a:lnTo>
                    <a:pt x="2589" y="2179"/>
                  </a:lnTo>
                  <a:lnTo>
                    <a:pt x="2587" y="2175"/>
                  </a:lnTo>
                  <a:lnTo>
                    <a:pt x="2589" y="2172"/>
                  </a:lnTo>
                  <a:lnTo>
                    <a:pt x="2592" y="2168"/>
                  </a:lnTo>
                  <a:lnTo>
                    <a:pt x="2594" y="2166"/>
                  </a:lnTo>
                  <a:lnTo>
                    <a:pt x="2601" y="2164"/>
                  </a:lnTo>
                  <a:lnTo>
                    <a:pt x="2606" y="2158"/>
                  </a:lnTo>
                  <a:lnTo>
                    <a:pt x="2608" y="2151"/>
                  </a:lnTo>
                  <a:lnTo>
                    <a:pt x="2606" y="2141"/>
                  </a:lnTo>
                  <a:lnTo>
                    <a:pt x="2610" y="2126"/>
                  </a:lnTo>
                  <a:lnTo>
                    <a:pt x="2613" y="2123"/>
                  </a:lnTo>
                  <a:lnTo>
                    <a:pt x="2617" y="2123"/>
                  </a:lnTo>
                  <a:lnTo>
                    <a:pt x="2618" y="2126"/>
                  </a:lnTo>
                  <a:lnTo>
                    <a:pt x="2620" y="2131"/>
                  </a:lnTo>
                  <a:lnTo>
                    <a:pt x="2622" y="2137"/>
                  </a:lnTo>
                  <a:lnTo>
                    <a:pt x="2627" y="2137"/>
                  </a:lnTo>
                  <a:lnTo>
                    <a:pt x="2617" y="2152"/>
                  </a:lnTo>
                  <a:lnTo>
                    <a:pt x="2614" y="2164"/>
                  </a:lnTo>
                  <a:lnTo>
                    <a:pt x="2613" y="2175"/>
                  </a:lnTo>
                  <a:lnTo>
                    <a:pt x="2617" y="2180"/>
                  </a:lnTo>
                  <a:lnTo>
                    <a:pt x="2624" y="2178"/>
                  </a:lnTo>
                  <a:lnTo>
                    <a:pt x="2669" y="2130"/>
                  </a:lnTo>
                  <a:lnTo>
                    <a:pt x="2680" y="2123"/>
                  </a:lnTo>
                  <a:lnTo>
                    <a:pt x="2676" y="2117"/>
                  </a:lnTo>
                  <a:lnTo>
                    <a:pt x="2672" y="2113"/>
                  </a:lnTo>
                  <a:lnTo>
                    <a:pt x="2686" y="2103"/>
                  </a:lnTo>
                  <a:lnTo>
                    <a:pt x="2686" y="2101"/>
                  </a:lnTo>
                  <a:lnTo>
                    <a:pt x="2686" y="2098"/>
                  </a:lnTo>
                  <a:lnTo>
                    <a:pt x="2687" y="2095"/>
                  </a:lnTo>
                  <a:lnTo>
                    <a:pt x="2688" y="2094"/>
                  </a:lnTo>
                  <a:lnTo>
                    <a:pt x="2690" y="2095"/>
                  </a:lnTo>
                  <a:lnTo>
                    <a:pt x="2690" y="2099"/>
                  </a:lnTo>
                  <a:lnTo>
                    <a:pt x="2690" y="2105"/>
                  </a:lnTo>
                  <a:lnTo>
                    <a:pt x="2688" y="2108"/>
                  </a:lnTo>
                  <a:lnTo>
                    <a:pt x="2694" y="2105"/>
                  </a:lnTo>
                  <a:lnTo>
                    <a:pt x="2725" y="2051"/>
                  </a:lnTo>
                  <a:lnTo>
                    <a:pt x="2730" y="2040"/>
                  </a:lnTo>
                  <a:lnTo>
                    <a:pt x="2712" y="2040"/>
                  </a:lnTo>
                  <a:lnTo>
                    <a:pt x="2702" y="2044"/>
                  </a:lnTo>
                  <a:lnTo>
                    <a:pt x="2688" y="2058"/>
                  </a:lnTo>
                  <a:lnTo>
                    <a:pt x="2667" y="2053"/>
                  </a:lnTo>
                  <a:lnTo>
                    <a:pt x="2659" y="2054"/>
                  </a:lnTo>
                  <a:lnTo>
                    <a:pt x="2655" y="2066"/>
                  </a:lnTo>
                  <a:lnTo>
                    <a:pt x="2655" y="2089"/>
                  </a:lnTo>
                  <a:lnTo>
                    <a:pt x="2652" y="2094"/>
                  </a:lnTo>
                  <a:lnTo>
                    <a:pt x="2643" y="2096"/>
                  </a:lnTo>
                  <a:lnTo>
                    <a:pt x="2629" y="2110"/>
                  </a:lnTo>
                  <a:lnTo>
                    <a:pt x="2621" y="2113"/>
                  </a:lnTo>
                  <a:lnTo>
                    <a:pt x="2621" y="2108"/>
                  </a:lnTo>
                  <a:lnTo>
                    <a:pt x="2639" y="2087"/>
                  </a:lnTo>
                  <a:lnTo>
                    <a:pt x="2641" y="2082"/>
                  </a:lnTo>
                  <a:lnTo>
                    <a:pt x="2639" y="2073"/>
                  </a:lnTo>
                  <a:lnTo>
                    <a:pt x="2636" y="2066"/>
                  </a:lnTo>
                  <a:lnTo>
                    <a:pt x="2632" y="2060"/>
                  </a:lnTo>
                  <a:lnTo>
                    <a:pt x="2624" y="2054"/>
                  </a:lnTo>
                  <a:lnTo>
                    <a:pt x="2618" y="2056"/>
                  </a:lnTo>
                  <a:lnTo>
                    <a:pt x="2614" y="2057"/>
                  </a:lnTo>
                  <a:lnTo>
                    <a:pt x="2611" y="2063"/>
                  </a:lnTo>
                  <a:lnTo>
                    <a:pt x="2608" y="2070"/>
                  </a:lnTo>
                  <a:lnTo>
                    <a:pt x="2610" y="2087"/>
                  </a:lnTo>
                  <a:lnTo>
                    <a:pt x="2610" y="2095"/>
                  </a:lnTo>
                  <a:lnTo>
                    <a:pt x="2607" y="2091"/>
                  </a:lnTo>
                  <a:lnTo>
                    <a:pt x="2601" y="2082"/>
                  </a:lnTo>
                  <a:lnTo>
                    <a:pt x="2600" y="2077"/>
                  </a:lnTo>
                  <a:lnTo>
                    <a:pt x="2600" y="2067"/>
                  </a:lnTo>
                  <a:lnTo>
                    <a:pt x="2596" y="2058"/>
                  </a:lnTo>
                  <a:lnTo>
                    <a:pt x="2566" y="2074"/>
                  </a:lnTo>
                  <a:lnTo>
                    <a:pt x="2569" y="2082"/>
                  </a:lnTo>
                  <a:lnTo>
                    <a:pt x="2576" y="2092"/>
                  </a:lnTo>
                  <a:lnTo>
                    <a:pt x="2579" y="2103"/>
                  </a:lnTo>
                  <a:lnTo>
                    <a:pt x="2572" y="2101"/>
                  </a:lnTo>
                  <a:lnTo>
                    <a:pt x="2561" y="2091"/>
                  </a:lnTo>
                  <a:lnTo>
                    <a:pt x="2554" y="2089"/>
                  </a:lnTo>
                  <a:lnTo>
                    <a:pt x="2526" y="2098"/>
                  </a:lnTo>
                  <a:lnTo>
                    <a:pt x="2529" y="2102"/>
                  </a:lnTo>
                  <a:lnTo>
                    <a:pt x="2540" y="2108"/>
                  </a:lnTo>
                  <a:lnTo>
                    <a:pt x="2538" y="2117"/>
                  </a:lnTo>
                  <a:lnTo>
                    <a:pt x="2541" y="2123"/>
                  </a:lnTo>
                  <a:lnTo>
                    <a:pt x="2544" y="2123"/>
                  </a:lnTo>
                  <a:lnTo>
                    <a:pt x="2547" y="2117"/>
                  </a:lnTo>
                  <a:lnTo>
                    <a:pt x="2551" y="2127"/>
                  </a:lnTo>
                  <a:lnTo>
                    <a:pt x="2555" y="2137"/>
                  </a:lnTo>
                  <a:lnTo>
                    <a:pt x="2554" y="2145"/>
                  </a:lnTo>
                  <a:lnTo>
                    <a:pt x="2548" y="2145"/>
                  </a:lnTo>
                  <a:lnTo>
                    <a:pt x="2544" y="2138"/>
                  </a:lnTo>
                  <a:lnTo>
                    <a:pt x="2541" y="2136"/>
                  </a:lnTo>
                  <a:lnTo>
                    <a:pt x="2540" y="2140"/>
                  </a:lnTo>
                  <a:lnTo>
                    <a:pt x="2538" y="2145"/>
                  </a:lnTo>
                  <a:lnTo>
                    <a:pt x="2534" y="2148"/>
                  </a:lnTo>
                  <a:lnTo>
                    <a:pt x="2533" y="2151"/>
                  </a:lnTo>
                  <a:lnTo>
                    <a:pt x="2536" y="2155"/>
                  </a:lnTo>
                  <a:lnTo>
                    <a:pt x="2536" y="2161"/>
                  </a:lnTo>
                  <a:lnTo>
                    <a:pt x="2529" y="2158"/>
                  </a:lnTo>
                  <a:lnTo>
                    <a:pt x="2519" y="2134"/>
                  </a:lnTo>
                  <a:lnTo>
                    <a:pt x="2512" y="2133"/>
                  </a:lnTo>
                  <a:lnTo>
                    <a:pt x="2505" y="2141"/>
                  </a:lnTo>
                  <a:lnTo>
                    <a:pt x="2503" y="2154"/>
                  </a:lnTo>
                  <a:lnTo>
                    <a:pt x="2505" y="2166"/>
                  </a:lnTo>
                  <a:lnTo>
                    <a:pt x="2512" y="2175"/>
                  </a:lnTo>
                  <a:lnTo>
                    <a:pt x="2501" y="2176"/>
                  </a:lnTo>
                  <a:lnTo>
                    <a:pt x="2496" y="2179"/>
                  </a:lnTo>
                  <a:lnTo>
                    <a:pt x="2492" y="2185"/>
                  </a:lnTo>
                  <a:lnTo>
                    <a:pt x="2496" y="2193"/>
                  </a:lnTo>
                  <a:close/>
                  <a:moveTo>
                    <a:pt x="2285" y="2309"/>
                  </a:moveTo>
                  <a:lnTo>
                    <a:pt x="2300" y="2331"/>
                  </a:lnTo>
                  <a:lnTo>
                    <a:pt x="2303" y="2328"/>
                  </a:lnTo>
                  <a:lnTo>
                    <a:pt x="2306" y="2321"/>
                  </a:lnTo>
                  <a:lnTo>
                    <a:pt x="2309" y="2309"/>
                  </a:lnTo>
                  <a:lnTo>
                    <a:pt x="2310" y="2309"/>
                  </a:lnTo>
                  <a:lnTo>
                    <a:pt x="2311" y="2307"/>
                  </a:lnTo>
                  <a:lnTo>
                    <a:pt x="2313" y="2301"/>
                  </a:lnTo>
                  <a:lnTo>
                    <a:pt x="2311" y="2300"/>
                  </a:lnTo>
                  <a:lnTo>
                    <a:pt x="2310" y="2298"/>
                  </a:lnTo>
                  <a:lnTo>
                    <a:pt x="2309" y="2295"/>
                  </a:lnTo>
                  <a:lnTo>
                    <a:pt x="2307" y="2291"/>
                  </a:lnTo>
                  <a:lnTo>
                    <a:pt x="2307" y="2287"/>
                  </a:lnTo>
                  <a:lnTo>
                    <a:pt x="2311" y="2274"/>
                  </a:lnTo>
                  <a:lnTo>
                    <a:pt x="2321" y="2274"/>
                  </a:lnTo>
                  <a:lnTo>
                    <a:pt x="2328" y="2283"/>
                  </a:lnTo>
                  <a:lnTo>
                    <a:pt x="2328" y="2300"/>
                  </a:lnTo>
                  <a:lnTo>
                    <a:pt x="2330" y="2300"/>
                  </a:lnTo>
                  <a:lnTo>
                    <a:pt x="2334" y="2304"/>
                  </a:lnTo>
                  <a:lnTo>
                    <a:pt x="2335" y="2304"/>
                  </a:lnTo>
                  <a:lnTo>
                    <a:pt x="2334" y="2309"/>
                  </a:lnTo>
                  <a:lnTo>
                    <a:pt x="2339" y="2308"/>
                  </a:lnTo>
                  <a:lnTo>
                    <a:pt x="2344" y="2309"/>
                  </a:lnTo>
                  <a:lnTo>
                    <a:pt x="2348" y="2309"/>
                  </a:lnTo>
                  <a:lnTo>
                    <a:pt x="2353" y="2304"/>
                  </a:lnTo>
                  <a:lnTo>
                    <a:pt x="2351" y="2301"/>
                  </a:lnTo>
                  <a:lnTo>
                    <a:pt x="2349" y="2298"/>
                  </a:lnTo>
                  <a:lnTo>
                    <a:pt x="2348" y="2290"/>
                  </a:lnTo>
                  <a:lnTo>
                    <a:pt x="2351" y="2284"/>
                  </a:lnTo>
                  <a:lnTo>
                    <a:pt x="2352" y="2277"/>
                  </a:lnTo>
                  <a:lnTo>
                    <a:pt x="2353" y="2273"/>
                  </a:lnTo>
                  <a:lnTo>
                    <a:pt x="2359" y="2270"/>
                  </a:lnTo>
                  <a:lnTo>
                    <a:pt x="2360" y="2273"/>
                  </a:lnTo>
                  <a:lnTo>
                    <a:pt x="2362" y="2281"/>
                  </a:lnTo>
                  <a:lnTo>
                    <a:pt x="2363" y="2286"/>
                  </a:lnTo>
                  <a:lnTo>
                    <a:pt x="2367" y="2287"/>
                  </a:lnTo>
                  <a:lnTo>
                    <a:pt x="2380" y="2284"/>
                  </a:lnTo>
                  <a:lnTo>
                    <a:pt x="2384" y="2280"/>
                  </a:lnTo>
                  <a:lnTo>
                    <a:pt x="2386" y="2274"/>
                  </a:lnTo>
                  <a:lnTo>
                    <a:pt x="2386" y="2266"/>
                  </a:lnTo>
                  <a:lnTo>
                    <a:pt x="2380" y="2259"/>
                  </a:lnTo>
                  <a:lnTo>
                    <a:pt x="2370" y="2256"/>
                  </a:lnTo>
                  <a:lnTo>
                    <a:pt x="2367" y="2248"/>
                  </a:lnTo>
                  <a:lnTo>
                    <a:pt x="2386" y="2248"/>
                  </a:lnTo>
                  <a:lnTo>
                    <a:pt x="2389" y="2245"/>
                  </a:lnTo>
                  <a:lnTo>
                    <a:pt x="2391" y="2241"/>
                  </a:lnTo>
                  <a:lnTo>
                    <a:pt x="2393" y="2235"/>
                  </a:lnTo>
                  <a:lnTo>
                    <a:pt x="2394" y="2232"/>
                  </a:lnTo>
                  <a:lnTo>
                    <a:pt x="2397" y="2234"/>
                  </a:lnTo>
                  <a:lnTo>
                    <a:pt x="2400" y="2238"/>
                  </a:lnTo>
                  <a:lnTo>
                    <a:pt x="2403" y="2242"/>
                  </a:lnTo>
                  <a:lnTo>
                    <a:pt x="2407" y="2239"/>
                  </a:lnTo>
                  <a:lnTo>
                    <a:pt x="2410" y="2237"/>
                  </a:lnTo>
                  <a:lnTo>
                    <a:pt x="2412" y="2235"/>
                  </a:lnTo>
                  <a:lnTo>
                    <a:pt x="2435" y="2232"/>
                  </a:lnTo>
                  <a:lnTo>
                    <a:pt x="2438" y="2231"/>
                  </a:lnTo>
                  <a:lnTo>
                    <a:pt x="2439" y="2227"/>
                  </a:lnTo>
                  <a:lnTo>
                    <a:pt x="2442" y="2218"/>
                  </a:lnTo>
                  <a:lnTo>
                    <a:pt x="2454" y="2214"/>
                  </a:lnTo>
                  <a:lnTo>
                    <a:pt x="2467" y="2180"/>
                  </a:lnTo>
                  <a:lnTo>
                    <a:pt x="2459" y="2166"/>
                  </a:lnTo>
                  <a:lnTo>
                    <a:pt x="2449" y="2161"/>
                  </a:lnTo>
                  <a:lnTo>
                    <a:pt x="2433" y="2175"/>
                  </a:lnTo>
                  <a:lnTo>
                    <a:pt x="2425" y="2179"/>
                  </a:lnTo>
                  <a:lnTo>
                    <a:pt x="2418" y="2171"/>
                  </a:lnTo>
                  <a:lnTo>
                    <a:pt x="2428" y="2152"/>
                  </a:lnTo>
                  <a:lnTo>
                    <a:pt x="2422" y="2123"/>
                  </a:lnTo>
                  <a:lnTo>
                    <a:pt x="2405" y="2120"/>
                  </a:lnTo>
                  <a:lnTo>
                    <a:pt x="2393" y="2131"/>
                  </a:lnTo>
                  <a:lnTo>
                    <a:pt x="2386" y="2148"/>
                  </a:lnTo>
                  <a:lnTo>
                    <a:pt x="2382" y="2155"/>
                  </a:lnTo>
                  <a:lnTo>
                    <a:pt x="2379" y="2158"/>
                  </a:lnTo>
                  <a:lnTo>
                    <a:pt x="2376" y="2166"/>
                  </a:lnTo>
                  <a:lnTo>
                    <a:pt x="2374" y="2171"/>
                  </a:lnTo>
                  <a:lnTo>
                    <a:pt x="2372" y="2172"/>
                  </a:lnTo>
                  <a:lnTo>
                    <a:pt x="2366" y="2164"/>
                  </a:lnTo>
                  <a:lnTo>
                    <a:pt x="2362" y="2161"/>
                  </a:lnTo>
                  <a:lnTo>
                    <a:pt x="2358" y="2164"/>
                  </a:lnTo>
                  <a:lnTo>
                    <a:pt x="2352" y="2166"/>
                  </a:lnTo>
                  <a:lnTo>
                    <a:pt x="2348" y="2164"/>
                  </a:lnTo>
                  <a:lnTo>
                    <a:pt x="2345" y="2158"/>
                  </a:lnTo>
                  <a:lnTo>
                    <a:pt x="2342" y="2155"/>
                  </a:lnTo>
                  <a:lnTo>
                    <a:pt x="2339" y="2155"/>
                  </a:lnTo>
                  <a:lnTo>
                    <a:pt x="2332" y="2152"/>
                  </a:lnTo>
                  <a:lnTo>
                    <a:pt x="2296" y="2189"/>
                  </a:lnTo>
                  <a:lnTo>
                    <a:pt x="2313" y="2193"/>
                  </a:lnTo>
                  <a:lnTo>
                    <a:pt x="2317" y="2195"/>
                  </a:lnTo>
                  <a:lnTo>
                    <a:pt x="2321" y="2197"/>
                  </a:lnTo>
                  <a:lnTo>
                    <a:pt x="2327" y="2200"/>
                  </a:lnTo>
                  <a:lnTo>
                    <a:pt x="2314" y="2207"/>
                  </a:lnTo>
                  <a:lnTo>
                    <a:pt x="2300" y="2213"/>
                  </a:lnTo>
                  <a:lnTo>
                    <a:pt x="2290" y="2228"/>
                  </a:lnTo>
                  <a:lnTo>
                    <a:pt x="2300" y="2234"/>
                  </a:lnTo>
                  <a:lnTo>
                    <a:pt x="2303" y="2238"/>
                  </a:lnTo>
                  <a:lnTo>
                    <a:pt x="2290" y="2242"/>
                  </a:lnTo>
                  <a:lnTo>
                    <a:pt x="2295" y="2246"/>
                  </a:lnTo>
                  <a:lnTo>
                    <a:pt x="2297" y="2248"/>
                  </a:lnTo>
                  <a:lnTo>
                    <a:pt x="2300" y="2248"/>
                  </a:lnTo>
                  <a:lnTo>
                    <a:pt x="2299" y="2253"/>
                  </a:lnTo>
                  <a:lnTo>
                    <a:pt x="2296" y="2258"/>
                  </a:lnTo>
                  <a:lnTo>
                    <a:pt x="2295" y="2260"/>
                  </a:lnTo>
                  <a:lnTo>
                    <a:pt x="2290" y="2260"/>
                  </a:lnTo>
                  <a:lnTo>
                    <a:pt x="2290" y="2266"/>
                  </a:lnTo>
                  <a:lnTo>
                    <a:pt x="2299" y="2263"/>
                  </a:lnTo>
                  <a:lnTo>
                    <a:pt x="2313" y="2244"/>
                  </a:lnTo>
                  <a:lnTo>
                    <a:pt x="2320" y="2248"/>
                  </a:lnTo>
                  <a:lnTo>
                    <a:pt x="2293" y="2284"/>
                  </a:lnTo>
                  <a:lnTo>
                    <a:pt x="2285" y="2309"/>
                  </a:lnTo>
                  <a:close/>
                  <a:moveTo>
                    <a:pt x="2442" y="2151"/>
                  </a:moveTo>
                  <a:lnTo>
                    <a:pt x="2454" y="2152"/>
                  </a:lnTo>
                  <a:lnTo>
                    <a:pt x="2464" y="2152"/>
                  </a:lnTo>
                  <a:lnTo>
                    <a:pt x="2461" y="2159"/>
                  </a:lnTo>
                  <a:lnTo>
                    <a:pt x="2463" y="2168"/>
                  </a:lnTo>
                  <a:lnTo>
                    <a:pt x="2468" y="2175"/>
                  </a:lnTo>
                  <a:lnTo>
                    <a:pt x="2478" y="2185"/>
                  </a:lnTo>
                  <a:lnTo>
                    <a:pt x="2489" y="2179"/>
                  </a:lnTo>
                  <a:lnTo>
                    <a:pt x="2495" y="2161"/>
                  </a:lnTo>
                  <a:lnTo>
                    <a:pt x="2488" y="2140"/>
                  </a:lnTo>
                  <a:lnTo>
                    <a:pt x="2478" y="2138"/>
                  </a:lnTo>
                  <a:lnTo>
                    <a:pt x="2470" y="2134"/>
                  </a:lnTo>
                  <a:lnTo>
                    <a:pt x="2464" y="2124"/>
                  </a:lnTo>
                  <a:lnTo>
                    <a:pt x="2456" y="2123"/>
                  </a:lnTo>
                  <a:lnTo>
                    <a:pt x="2443" y="2127"/>
                  </a:lnTo>
                  <a:lnTo>
                    <a:pt x="2446" y="2138"/>
                  </a:lnTo>
                  <a:lnTo>
                    <a:pt x="2436" y="2140"/>
                  </a:lnTo>
                  <a:lnTo>
                    <a:pt x="2442" y="2151"/>
                  </a:lnTo>
                  <a:close/>
                  <a:moveTo>
                    <a:pt x="2638" y="2171"/>
                  </a:moveTo>
                  <a:lnTo>
                    <a:pt x="2632" y="2186"/>
                  </a:lnTo>
                  <a:lnTo>
                    <a:pt x="2636" y="2197"/>
                  </a:lnTo>
                  <a:lnTo>
                    <a:pt x="2645" y="2200"/>
                  </a:lnTo>
                  <a:lnTo>
                    <a:pt x="2652" y="2203"/>
                  </a:lnTo>
                  <a:lnTo>
                    <a:pt x="2659" y="2189"/>
                  </a:lnTo>
                  <a:lnTo>
                    <a:pt x="2673" y="2165"/>
                  </a:lnTo>
                  <a:lnTo>
                    <a:pt x="2670" y="2148"/>
                  </a:lnTo>
                  <a:lnTo>
                    <a:pt x="2656" y="2148"/>
                  </a:lnTo>
                  <a:lnTo>
                    <a:pt x="2638" y="2171"/>
                  </a:lnTo>
                  <a:close/>
                  <a:moveTo>
                    <a:pt x="2212" y="2352"/>
                  </a:moveTo>
                  <a:lnTo>
                    <a:pt x="2215" y="2352"/>
                  </a:lnTo>
                  <a:lnTo>
                    <a:pt x="2216" y="2346"/>
                  </a:lnTo>
                  <a:lnTo>
                    <a:pt x="2218" y="2340"/>
                  </a:lnTo>
                  <a:lnTo>
                    <a:pt x="2218" y="2335"/>
                  </a:lnTo>
                  <a:lnTo>
                    <a:pt x="2223" y="2333"/>
                  </a:lnTo>
                  <a:lnTo>
                    <a:pt x="2225" y="2336"/>
                  </a:lnTo>
                  <a:lnTo>
                    <a:pt x="2225" y="2343"/>
                  </a:lnTo>
                  <a:lnTo>
                    <a:pt x="2225" y="2359"/>
                  </a:lnTo>
                  <a:lnTo>
                    <a:pt x="2229" y="2368"/>
                  </a:lnTo>
                  <a:lnTo>
                    <a:pt x="2236" y="2360"/>
                  </a:lnTo>
                  <a:lnTo>
                    <a:pt x="2250" y="2338"/>
                  </a:lnTo>
                  <a:lnTo>
                    <a:pt x="2253" y="2340"/>
                  </a:lnTo>
                  <a:lnTo>
                    <a:pt x="2260" y="2350"/>
                  </a:lnTo>
                  <a:lnTo>
                    <a:pt x="2261" y="2349"/>
                  </a:lnTo>
                  <a:lnTo>
                    <a:pt x="2262" y="2343"/>
                  </a:lnTo>
                  <a:lnTo>
                    <a:pt x="2265" y="2326"/>
                  </a:lnTo>
                  <a:lnTo>
                    <a:pt x="2265" y="2324"/>
                  </a:lnTo>
                  <a:lnTo>
                    <a:pt x="2269" y="2317"/>
                  </a:lnTo>
                  <a:lnTo>
                    <a:pt x="2274" y="2301"/>
                  </a:lnTo>
                  <a:lnTo>
                    <a:pt x="2281" y="2270"/>
                  </a:lnTo>
                  <a:lnTo>
                    <a:pt x="2278" y="2267"/>
                  </a:lnTo>
                  <a:lnTo>
                    <a:pt x="2272" y="2259"/>
                  </a:lnTo>
                  <a:lnTo>
                    <a:pt x="2271" y="2256"/>
                  </a:lnTo>
                  <a:lnTo>
                    <a:pt x="2253" y="2249"/>
                  </a:lnTo>
                  <a:lnTo>
                    <a:pt x="2243" y="2252"/>
                  </a:lnTo>
                  <a:lnTo>
                    <a:pt x="2240" y="2269"/>
                  </a:lnTo>
                  <a:lnTo>
                    <a:pt x="2243" y="2276"/>
                  </a:lnTo>
                  <a:lnTo>
                    <a:pt x="2250" y="2286"/>
                  </a:lnTo>
                  <a:lnTo>
                    <a:pt x="2254" y="2298"/>
                  </a:lnTo>
                  <a:lnTo>
                    <a:pt x="2251" y="2314"/>
                  </a:lnTo>
                  <a:lnTo>
                    <a:pt x="2247" y="2318"/>
                  </a:lnTo>
                  <a:lnTo>
                    <a:pt x="2244" y="2312"/>
                  </a:lnTo>
                  <a:lnTo>
                    <a:pt x="2239" y="2297"/>
                  </a:lnTo>
                  <a:lnTo>
                    <a:pt x="2234" y="2291"/>
                  </a:lnTo>
                  <a:lnTo>
                    <a:pt x="2229" y="2294"/>
                  </a:lnTo>
                  <a:lnTo>
                    <a:pt x="2213" y="2317"/>
                  </a:lnTo>
                  <a:lnTo>
                    <a:pt x="2211" y="2324"/>
                  </a:lnTo>
                  <a:lnTo>
                    <a:pt x="2209" y="2333"/>
                  </a:lnTo>
                  <a:lnTo>
                    <a:pt x="2209" y="2340"/>
                  </a:lnTo>
                  <a:lnTo>
                    <a:pt x="2209" y="2347"/>
                  </a:lnTo>
                  <a:lnTo>
                    <a:pt x="2212" y="2352"/>
                  </a:lnTo>
                  <a:close/>
                  <a:moveTo>
                    <a:pt x="2134" y="2479"/>
                  </a:moveTo>
                  <a:lnTo>
                    <a:pt x="2136" y="2468"/>
                  </a:lnTo>
                  <a:lnTo>
                    <a:pt x="2141" y="2458"/>
                  </a:lnTo>
                  <a:lnTo>
                    <a:pt x="2164" y="2447"/>
                  </a:lnTo>
                  <a:lnTo>
                    <a:pt x="2170" y="2441"/>
                  </a:lnTo>
                  <a:lnTo>
                    <a:pt x="2171" y="2440"/>
                  </a:lnTo>
                  <a:lnTo>
                    <a:pt x="2171" y="2436"/>
                  </a:lnTo>
                  <a:lnTo>
                    <a:pt x="2171" y="2433"/>
                  </a:lnTo>
                  <a:lnTo>
                    <a:pt x="2176" y="2430"/>
                  </a:lnTo>
                  <a:lnTo>
                    <a:pt x="2178" y="2423"/>
                  </a:lnTo>
                  <a:lnTo>
                    <a:pt x="2178" y="2416"/>
                  </a:lnTo>
                  <a:lnTo>
                    <a:pt x="2177" y="2410"/>
                  </a:lnTo>
                  <a:lnTo>
                    <a:pt x="2173" y="2408"/>
                  </a:lnTo>
                  <a:lnTo>
                    <a:pt x="2164" y="2406"/>
                  </a:lnTo>
                  <a:lnTo>
                    <a:pt x="2159" y="2403"/>
                  </a:lnTo>
                  <a:lnTo>
                    <a:pt x="2156" y="2399"/>
                  </a:lnTo>
                  <a:lnTo>
                    <a:pt x="2156" y="2395"/>
                  </a:lnTo>
                  <a:lnTo>
                    <a:pt x="2159" y="2394"/>
                  </a:lnTo>
                  <a:lnTo>
                    <a:pt x="2163" y="2394"/>
                  </a:lnTo>
                  <a:lnTo>
                    <a:pt x="2160" y="2380"/>
                  </a:lnTo>
                  <a:lnTo>
                    <a:pt x="2166" y="2382"/>
                  </a:lnTo>
                  <a:lnTo>
                    <a:pt x="2177" y="2399"/>
                  </a:lnTo>
                  <a:lnTo>
                    <a:pt x="2181" y="2401"/>
                  </a:lnTo>
                  <a:lnTo>
                    <a:pt x="2194" y="2399"/>
                  </a:lnTo>
                  <a:lnTo>
                    <a:pt x="2199" y="2396"/>
                  </a:lnTo>
                  <a:lnTo>
                    <a:pt x="2201" y="2391"/>
                  </a:lnTo>
                  <a:lnTo>
                    <a:pt x="2201" y="2382"/>
                  </a:lnTo>
                  <a:lnTo>
                    <a:pt x="2199" y="2367"/>
                  </a:lnTo>
                  <a:lnTo>
                    <a:pt x="2197" y="2356"/>
                  </a:lnTo>
                  <a:lnTo>
                    <a:pt x="2195" y="2339"/>
                  </a:lnTo>
                  <a:lnTo>
                    <a:pt x="2192" y="2340"/>
                  </a:lnTo>
                  <a:lnTo>
                    <a:pt x="2190" y="2347"/>
                  </a:lnTo>
                  <a:lnTo>
                    <a:pt x="2187" y="2352"/>
                  </a:lnTo>
                  <a:lnTo>
                    <a:pt x="2183" y="2350"/>
                  </a:lnTo>
                  <a:lnTo>
                    <a:pt x="2180" y="2346"/>
                  </a:lnTo>
                  <a:lnTo>
                    <a:pt x="2180" y="2342"/>
                  </a:lnTo>
                  <a:lnTo>
                    <a:pt x="2183" y="2335"/>
                  </a:lnTo>
                  <a:lnTo>
                    <a:pt x="2188" y="2332"/>
                  </a:lnTo>
                  <a:lnTo>
                    <a:pt x="2194" y="2333"/>
                  </a:lnTo>
                  <a:lnTo>
                    <a:pt x="2198" y="2332"/>
                  </a:lnTo>
                  <a:lnTo>
                    <a:pt x="2202" y="2324"/>
                  </a:lnTo>
                  <a:lnTo>
                    <a:pt x="2191" y="2324"/>
                  </a:lnTo>
                  <a:lnTo>
                    <a:pt x="2191" y="2318"/>
                  </a:lnTo>
                  <a:lnTo>
                    <a:pt x="2195" y="2317"/>
                  </a:lnTo>
                  <a:lnTo>
                    <a:pt x="2198" y="2315"/>
                  </a:lnTo>
                  <a:lnTo>
                    <a:pt x="2201" y="2311"/>
                  </a:lnTo>
                  <a:lnTo>
                    <a:pt x="2204" y="2304"/>
                  </a:lnTo>
                  <a:lnTo>
                    <a:pt x="2208" y="2304"/>
                  </a:lnTo>
                  <a:lnTo>
                    <a:pt x="2208" y="2300"/>
                  </a:lnTo>
                  <a:lnTo>
                    <a:pt x="2187" y="2286"/>
                  </a:lnTo>
                  <a:lnTo>
                    <a:pt x="2181" y="2286"/>
                  </a:lnTo>
                  <a:lnTo>
                    <a:pt x="2181" y="2290"/>
                  </a:lnTo>
                  <a:lnTo>
                    <a:pt x="2183" y="2293"/>
                  </a:lnTo>
                  <a:lnTo>
                    <a:pt x="2184" y="2297"/>
                  </a:lnTo>
                  <a:lnTo>
                    <a:pt x="2187" y="2300"/>
                  </a:lnTo>
                  <a:lnTo>
                    <a:pt x="2183" y="2309"/>
                  </a:lnTo>
                  <a:lnTo>
                    <a:pt x="2178" y="2314"/>
                  </a:lnTo>
                  <a:lnTo>
                    <a:pt x="2170" y="2318"/>
                  </a:lnTo>
                  <a:lnTo>
                    <a:pt x="2164" y="2328"/>
                  </a:lnTo>
                  <a:lnTo>
                    <a:pt x="2162" y="2333"/>
                  </a:lnTo>
                  <a:lnTo>
                    <a:pt x="2149" y="2366"/>
                  </a:lnTo>
                  <a:lnTo>
                    <a:pt x="2149" y="2370"/>
                  </a:lnTo>
                  <a:lnTo>
                    <a:pt x="2149" y="2378"/>
                  </a:lnTo>
                  <a:lnTo>
                    <a:pt x="2148" y="2382"/>
                  </a:lnTo>
                  <a:lnTo>
                    <a:pt x="2146" y="2385"/>
                  </a:lnTo>
                  <a:lnTo>
                    <a:pt x="2142" y="2385"/>
                  </a:lnTo>
                  <a:lnTo>
                    <a:pt x="2141" y="2387"/>
                  </a:lnTo>
                  <a:lnTo>
                    <a:pt x="2139" y="2394"/>
                  </a:lnTo>
                  <a:lnTo>
                    <a:pt x="2138" y="2408"/>
                  </a:lnTo>
                  <a:lnTo>
                    <a:pt x="2135" y="2416"/>
                  </a:lnTo>
                  <a:lnTo>
                    <a:pt x="2129" y="2427"/>
                  </a:lnTo>
                  <a:lnTo>
                    <a:pt x="2128" y="2434"/>
                  </a:lnTo>
                  <a:lnTo>
                    <a:pt x="2125" y="2441"/>
                  </a:lnTo>
                  <a:lnTo>
                    <a:pt x="2125" y="2444"/>
                  </a:lnTo>
                  <a:lnTo>
                    <a:pt x="2127" y="2454"/>
                  </a:lnTo>
                  <a:lnTo>
                    <a:pt x="2128" y="2458"/>
                  </a:lnTo>
                  <a:lnTo>
                    <a:pt x="2127" y="2460"/>
                  </a:lnTo>
                  <a:lnTo>
                    <a:pt x="2122" y="2465"/>
                  </a:lnTo>
                  <a:lnTo>
                    <a:pt x="2114" y="2482"/>
                  </a:lnTo>
                  <a:lnTo>
                    <a:pt x="2111" y="2489"/>
                  </a:lnTo>
                  <a:lnTo>
                    <a:pt x="2125" y="2485"/>
                  </a:lnTo>
                  <a:lnTo>
                    <a:pt x="2134" y="2479"/>
                  </a:lnTo>
                  <a:close/>
                  <a:moveTo>
                    <a:pt x="2753" y="2352"/>
                  </a:moveTo>
                  <a:lnTo>
                    <a:pt x="2747" y="2338"/>
                  </a:lnTo>
                  <a:lnTo>
                    <a:pt x="2744" y="2333"/>
                  </a:lnTo>
                  <a:lnTo>
                    <a:pt x="2743" y="2332"/>
                  </a:lnTo>
                  <a:lnTo>
                    <a:pt x="2743" y="2336"/>
                  </a:lnTo>
                  <a:lnTo>
                    <a:pt x="2740" y="2340"/>
                  </a:lnTo>
                  <a:lnTo>
                    <a:pt x="2735" y="2345"/>
                  </a:lnTo>
                  <a:lnTo>
                    <a:pt x="2730" y="2350"/>
                  </a:lnTo>
                  <a:lnTo>
                    <a:pt x="2730" y="2354"/>
                  </a:lnTo>
                  <a:lnTo>
                    <a:pt x="2728" y="2357"/>
                  </a:lnTo>
                  <a:lnTo>
                    <a:pt x="2726" y="2361"/>
                  </a:lnTo>
                  <a:lnTo>
                    <a:pt x="2728" y="2363"/>
                  </a:lnTo>
                  <a:lnTo>
                    <a:pt x="2729" y="2367"/>
                  </a:lnTo>
                  <a:lnTo>
                    <a:pt x="2730" y="2375"/>
                  </a:lnTo>
                  <a:lnTo>
                    <a:pt x="2733" y="2381"/>
                  </a:lnTo>
                  <a:lnTo>
                    <a:pt x="2754" y="2381"/>
                  </a:lnTo>
                  <a:lnTo>
                    <a:pt x="2760" y="2374"/>
                  </a:lnTo>
                  <a:lnTo>
                    <a:pt x="2757" y="2361"/>
                  </a:lnTo>
                  <a:lnTo>
                    <a:pt x="2753" y="2352"/>
                  </a:lnTo>
                  <a:close/>
                  <a:moveTo>
                    <a:pt x="2816" y="2361"/>
                  </a:moveTo>
                  <a:lnTo>
                    <a:pt x="2817" y="2363"/>
                  </a:lnTo>
                  <a:lnTo>
                    <a:pt x="2821" y="2366"/>
                  </a:lnTo>
                  <a:lnTo>
                    <a:pt x="2845" y="2368"/>
                  </a:lnTo>
                  <a:lnTo>
                    <a:pt x="2855" y="2367"/>
                  </a:lnTo>
                  <a:lnTo>
                    <a:pt x="2856" y="2366"/>
                  </a:lnTo>
                  <a:lnTo>
                    <a:pt x="2862" y="2363"/>
                  </a:lnTo>
                  <a:lnTo>
                    <a:pt x="2869" y="2350"/>
                  </a:lnTo>
                  <a:lnTo>
                    <a:pt x="2875" y="2350"/>
                  </a:lnTo>
                  <a:lnTo>
                    <a:pt x="2889" y="2363"/>
                  </a:lnTo>
                  <a:lnTo>
                    <a:pt x="2904" y="2370"/>
                  </a:lnTo>
                  <a:lnTo>
                    <a:pt x="2914" y="2368"/>
                  </a:lnTo>
                  <a:lnTo>
                    <a:pt x="2925" y="2363"/>
                  </a:lnTo>
                  <a:lnTo>
                    <a:pt x="2928" y="2360"/>
                  </a:lnTo>
                  <a:lnTo>
                    <a:pt x="2928" y="2356"/>
                  </a:lnTo>
                  <a:lnTo>
                    <a:pt x="2926" y="2353"/>
                  </a:lnTo>
                  <a:lnTo>
                    <a:pt x="2924" y="2349"/>
                  </a:lnTo>
                  <a:lnTo>
                    <a:pt x="2917" y="2345"/>
                  </a:lnTo>
                  <a:lnTo>
                    <a:pt x="2908" y="2339"/>
                  </a:lnTo>
                  <a:lnTo>
                    <a:pt x="2834" y="2340"/>
                  </a:lnTo>
                  <a:lnTo>
                    <a:pt x="2824" y="2343"/>
                  </a:lnTo>
                  <a:lnTo>
                    <a:pt x="2820" y="2347"/>
                  </a:lnTo>
                  <a:lnTo>
                    <a:pt x="2817" y="2353"/>
                  </a:lnTo>
                  <a:lnTo>
                    <a:pt x="2814" y="2354"/>
                  </a:lnTo>
                  <a:lnTo>
                    <a:pt x="2810" y="2354"/>
                  </a:lnTo>
                  <a:lnTo>
                    <a:pt x="2810" y="2356"/>
                  </a:lnTo>
                  <a:lnTo>
                    <a:pt x="2814" y="2360"/>
                  </a:lnTo>
                  <a:lnTo>
                    <a:pt x="2816" y="2361"/>
                  </a:lnTo>
                  <a:close/>
                  <a:moveTo>
                    <a:pt x="2676" y="2391"/>
                  </a:moveTo>
                  <a:lnTo>
                    <a:pt x="2676" y="2398"/>
                  </a:lnTo>
                  <a:lnTo>
                    <a:pt x="2677" y="2409"/>
                  </a:lnTo>
                  <a:lnTo>
                    <a:pt x="2679" y="2416"/>
                  </a:lnTo>
                  <a:lnTo>
                    <a:pt x="2680" y="2417"/>
                  </a:lnTo>
                  <a:lnTo>
                    <a:pt x="2691" y="2415"/>
                  </a:lnTo>
                  <a:lnTo>
                    <a:pt x="2716" y="2416"/>
                  </a:lnTo>
                  <a:lnTo>
                    <a:pt x="2723" y="2420"/>
                  </a:lnTo>
                  <a:lnTo>
                    <a:pt x="2728" y="2420"/>
                  </a:lnTo>
                  <a:lnTo>
                    <a:pt x="2749" y="2413"/>
                  </a:lnTo>
                  <a:lnTo>
                    <a:pt x="2749" y="2415"/>
                  </a:lnTo>
                  <a:lnTo>
                    <a:pt x="2751" y="2416"/>
                  </a:lnTo>
                  <a:lnTo>
                    <a:pt x="2760" y="2409"/>
                  </a:lnTo>
                  <a:lnTo>
                    <a:pt x="2764" y="2401"/>
                  </a:lnTo>
                  <a:lnTo>
                    <a:pt x="2764" y="2396"/>
                  </a:lnTo>
                  <a:lnTo>
                    <a:pt x="2763" y="2396"/>
                  </a:lnTo>
                  <a:lnTo>
                    <a:pt x="2758" y="2398"/>
                  </a:lnTo>
                  <a:lnTo>
                    <a:pt x="2758" y="2399"/>
                  </a:lnTo>
                  <a:lnTo>
                    <a:pt x="2753" y="2405"/>
                  </a:lnTo>
                  <a:lnTo>
                    <a:pt x="2751" y="2399"/>
                  </a:lnTo>
                  <a:lnTo>
                    <a:pt x="2749" y="2398"/>
                  </a:lnTo>
                  <a:lnTo>
                    <a:pt x="2746" y="2398"/>
                  </a:lnTo>
                  <a:lnTo>
                    <a:pt x="2744" y="2394"/>
                  </a:lnTo>
                  <a:lnTo>
                    <a:pt x="2740" y="2392"/>
                  </a:lnTo>
                  <a:lnTo>
                    <a:pt x="2728" y="2389"/>
                  </a:lnTo>
                  <a:lnTo>
                    <a:pt x="2722" y="2387"/>
                  </a:lnTo>
                  <a:lnTo>
                    <a:pt x="2714" y="2374"/>
                  </a:lnTo>
                  <a:lnTo>
                    <a:pt x="2714" y="2371"/>
                  </a:lnTo>
                  <a:lnTo>
                    <a:pt x="2714" y="2367"/>
                  </a:lnTo>
                  <a:lnTo>
                    <a:pt x="2715" y="2361"/>
                  </a:lnTo>
                  <a:lnTo>
                    <a:pt x="2714" y="2359"/>
                  </a:lnTo>
                  <a:lnTo>
                    <a:pt x="2712" y="2357"/>
                  </a:lnTo>
                  <a:lnTo>
                    <a:pt x="2711" y="2363"/>
                  </a:lnTo>
                  <a:lnTo>
                    <a:pt x="2704" y="2371"/>
                  </a:lnTo>
                  <a:lnTo>
                    <a:pt x="2701" y="2375"/>
                  </a:lnTo>
                  <a:lnTo>
                    <a:pt x="2698" y="2380"/>
                  </a:lnTo>
                  <a:lnTo>
                    <a:pt x="2695" y="2381"/>
                  </a:lnTo>
                  <a:lnTo>
                    <a:pt x="2690" y="2378"/>
                  </a:lnTo>
                  <a:lnTo>
                    <a:pt x="2680" y="2378"/>
                  </a:lnTo>
                  <a:lnTo>
                    <a:pt x="2679" y="2378"/>
                  </a:lnTo>
                  <a:lnTo>
                    <a:pt x="2680" y="2382"/>
                  </a:lnTo>
                  <a:lnTo>
                    <a:pt x="2680" y="2387"/>
                  </a:lnTo>
                  <a:lnTo>
                    <a:pt x="2676" y="2391"/>
                  </a:lnTo>
                  <a:close/>
                  <a:moveTo>
                    <a:pt x="2499" y="2782"/>
                  </a:moveTo>
                  <a:lnTo>
                    <a:pt x="2522" y="2774"/>
                  </a:lnTo>
                  <a:lnTo>
                    <a:pt x="2527" y="2769"/>
                  </a:lnTo>
                  <a:lnTo>
                    <a:pt x="2533" y="2760"/>
                  </a:lnTo>
                  <a:lnTo>
                    <a:pt x="2534" y="2753"/>
                  </a:lnTo>
                  <a:lnTo>
                    <a:pt x="2533" y="2751"/>
                  </a:lnTo>
                  <a:lnTo>
                    <a:pt x="2531" y="2751"/>
                  </a:lnTo>
                  <a:lnTo>
                    <a:pt x="2530" y="2753"/>
                  </a:lnTo>
                  <a:lnTo>
                    <a:pt x="2530" y="2753"/>
                  </a:lnTo>
                  <a:lnTo>
                    <a:pt x="2530" y="2747"/>
                  </a:lnTo>
                  <a:lnTo>
                    <a:pt x="2530" y="2743"/>
                  </a:lnTo>
                  <a:lnTo>
                    <a:pt x="2527" y="2740"/>
                  </a:lnTo>
                  <a:lnTo>
                    <a:pt x="2523" y="2740"/>
                  </a:lnTo>
                  <a:lnTo>
                    <a:pt x="2506" y="2753"/>
                  </a:lnTo>
                  <a:lnTo>
                    <a:pt x="2499" y="2762"/>
                  </a:lnTo>
                  <a:lnTo>
                    <a:pt x="2496" y="2768"/>
                  </a:lnTo>
                  <a:lnTo>
                    <a:pt x="2494" y="2771"/>
                  </a:lnTo>
                  <a:lnTo>
                    <a:pt x="2491" y="2771"/>
                  </a:lnTo>
                  <a:lnTo>
                    <a:pt x="2489" y="2774"/>
                  </a:lnTo>
                  <a:lnTo>
                    <a:pt x="2491" y="2775"/>
                  </a:lnTo>
                  <a:lnTo>
                    <a:pt x="2485" y="2779"/>
                  </a:lnTo>
                  <a:lnTo>
                    <a:pt x="2485" y="2783"/>
                  </a:lnTo>
                  <a:lnTo>
                    <a:pt x="2488" y="2786"/>
                  </a:lnTo>
                  <a:lnTo>
                    <a:pt x="2492" y="2786"/>
                  </a:lnTo>
                  <a:lnTo>
                    <a:pt x="2498" y="2783"/>
                  </a:lnTo>
                  <a:lnTo>
                    <a:pt x="2499" y="2782"/>
                  </a:lnTo>
                  <a:close/>
                  <a:moveTo>
                    <a:pt x="2488" y="2959"/>
                  </a:moveTo>
                  <a:lnTo>
                    <a:pt x="2494" y="2945"/>
                  </a:lnTo>
                  <a:lnTo>
                    <a:pt x="2496" y="2925"/>
                  </a:lnTo>
                  <a:lnTo>
                    <a:pt x="2489" y="2919"/>
                  </a:lnTo>
                  <a:lnTo>
                    <a:pt x="2482" y="2932"/>
                  </a:lnTo>
                  <a:lnTo>
                    <a:pt x="2477" y="2949"/>
                  </a:lnTo>
                  <a:lnTo>
                    <a:pt x="2471" y="2962"/>
                  </a:lnTo>
                  <a:lnTo>
                    <a:pt x="2466" y="2964"/>
                  </a:lnTo>
                  <a:lnTo>
                    <a:pt x="2461" y="2963"/>
                  </a:lnTo>
                  <a:lnTo>
                    <a:pt x="2443" y="2946"/>
                  </a:lnTo>
                  <a:lnTo>
                    <a:pt x="2440" y="2948"/>
                  </a:lnTo>
                  <a:lnTo>
                    <a:pt x="2442" y="2957"/>
                  </a:lnTo>
                  <a:lnTo>
                    <a:pt x="2433" y="2970"/>
                  </a:lnTo>
                  <a:lnTo>
                    <a:pt x="2429" y="2976"/>
                  </a:lnTo>
                  <a:lnTo>
                    <a:pt x="2424" y="2980"/>
                  </a:lnTo>
                  <a:lnTo>
                    <a:pt x="2424" y="2984"/>
                  </a:lnTo>
                  <a:lnTo>
                    <a:pt x="2443" y="2990"/>
                  </a:lnTo>
                  <a:lnTo>
                    <a:pt x="2452" y="2995"/>
                  </a:lnTo>
                  <a:lnTo>
                    <a:pt x="2463" y="3012"/>
                  </a:lnTo>
                  <a:lnTo>
                    <a:pt x="2464" y="3013"/>
                  </a:lnTo>
                  <a:lnTo>
                    <a:pt x="2466" y="3018"/>
                  </a:lnTo>
                  <a:lnTo>
                    <a:pt x="2466" y="3027"/>
                  </a:lnTo>
                  <a:lnTo>
                    <a:pt x="2467" y="3034"/>
                  </a:lnTo>
                  <a:lnTo>
                    <a:pt x="2471" y="3036"/>
                  </a:lnTo>
                  <a:lnTo>
                    <a:pt x="2475" y="3033"/>
                  </a:lnTo>
                  <a:lnTo>
                    <a:pt x="2480" y="3030"/>
                  </a:lnTo>
                  <a:lnTo>
                    <a:pt x="2480" y="3027"/>
                  </a:lnTo>
                  <a:lnTo>
                    <a:pt x="2478" y="3023"/>
                  </a:lnTo>
                  <a:lnTo>
                    <a:pt x="2477" y="3020"/>
                  </a:lnTo>
                  <a:lnTo>
                    <a:pt x="2482" y="3015"/>
                  </a:lnTo>
                  <a:lnTo>
                    <a:pt x="2481" y="3004"/>
                  </a:lnTo>
                  <a:lnTo>
                    <a:pt x="2475" y="2980"/>
                  </a:lnTo>
                  <a:lnTo>
                    <a:pt x="2482" y="2970"/>
                  </a:lnTo>
                  <a:lnTo>
                    <a:pt x="2488" y="2959"/>
                  </a:lnTo>
                  <a:close/>
                  <a:moveTo>
                    <a:pt x="2139" y="3423"/>
                  </a:moveTo>
                  <a:lnTo>
                    <a:pt x="2141" y="3419"/>
                  </a:lnTo>
                  <a:lnTo>
                    <a:pt x="2142" y="3426"/>
                  </a:lnTo>
                  <a:lnTo>
                    <a:pt x="2143" y="3430"/>
                  </a:lnTo>
                  <a:lnTo>
                    <a:pt x="2145" y="3433"/>
                  </a:lnTo>
                  <a:lnTo>
                    <a:pt x="2149" y="3435"/>
                  </a:lnTo>
                  <a:lnTo>
                    <a:pt x="2150" y="3433"/>
                  </a:lnTo>
                  <a:lnTo>
                    <a:pt x="2153" y="3423"/>
                  </a:lnTo>
                  <a:lnTo>
                    <a:pt x="2155" y="3407"/>
                  </a:lnTo>
                  <a:lnTo>
                    <a:pt x="2157" y="3395"/>
                  </a:lnTo>
                  <a:lnTo>
                    <a:pt x="2156" y="3391"/>
                  </a:lnTo>
                  <a:lnTo>
                    <a:pt x="2152" y="3389"/>
                  </a:lnTo>
                  <a:lnTo>
                    <a:pt x="2149" y="3392"/>
                  </a:lnTo>
                  <a:lnTo>
                    <a:pt x="2149" y="3395"/>
                  </a:lnTo>
                  <a:lnTo>
                    <a:pt x="2148" y="3402"/>
                  </a:lnTo>
                  <a:lnTo>
                    <a:pt x="2146" y="3409"/>
                  </a:lnTo>
                  <a:lnTo>
                    <a:pt x="2143" y="3409"/>
                  </a:lnTo>
                  <a:lnTo>
                    <a:pt x="2143" y="3405"/>
                  </a:lnTo>
                  <a:lnTo>
                    <a:pt x="2142" y="3402"/>
                  </a:lnTo>
                  <a:lnTo>
                    <a:pt x="2142" y="3399"/>
                  </a:lnTo>
                  <a:lnTo>
                    <a:pt x="2141" y="3395"/>
                  </a:lnTo>
                  <a:lnTo>
                    <a:pt x="2141" y="3392"/>
                  </a:lnTo>
                  <a:lnTo>
                    <a:pt x="2138" y="3392"/>
                  </a:lnTo>
                  <a:lnTo>
                    <a:pt x="2122" y="3398"/>
                  </a:lnTo>
                  <a:lnTo>
                    <a:pt x="2120" y="3402"/>
                  </a:lnTo>
                  <a:lnTo>
                    <a:pt x="2120" y="3405"/>
                  </a:lnTo>
                  <a:lnTo>
                    <a:pt x="2122" y="3406"/>
                  </a:lnTo>
                  <a:lnTo>
                    <a:pt x="2124" y="3413"/>
                  </a:lnTo>
                  <a:lnTo>
                    <a:pt x="2128" y="3423"/>
                  </a:lnTo>
                  <a:lnTo>
                    <a:pt x="2127" y="3430"/>
                  </a:lnTo>
                  <a:lnTo>
                    <a:pt x="2118" y="3435"/>
                  </a:lnTo>
                  <a:lnTo>
                    <a:pt x="2115" y="3438"/>
                  </a:lnTo>
                  <a:lnTo>
                    <a:pt x="2120" y="3441"/>
                  </a:lnTo>
                  <a:lnTo>
                    <a:pt x="2122" y="3444"/>
                  </a:lnTo>
                  <a:lnTo>
                    <a:pt x="2124" y="3447"/>
                  </a:lnTo>
                  <a:lnTo>
                    <a:pt x="2125" y="3448"/>
                  </a:lnTo>
                  <a:lnTo>
                    <a:pt x="2128" y="3447"/>
                  </a:lnTo>
                  <a:lnTo>
                    <a:pt x="2131" y="3451"/>
                  </a:lnTo>
                  <a:lnTo>
                    <a:pt x="2132" y="3452"/>
                  </a:lnTo>
                  <a:lnTo>
                    <a:pt x="2135" y="3455"/>
                  </a:lnTo>
                  <a:lnTo>
                    <a:pt x="2141" y="3458"/>
                  </a:lnTo>
                  <a:lnTo>
                    <a:pt x="2139" y="3455"/>
                  </a:lnTo>
                  <a:lnTo>
                    <a:pt x="2136" y="3444"/>
                  </a:lnTo>
                  <a:lnTo>
                    <a:pt x="2136" y="3435"/>
                  </a:lnTo>
                  <a:lnTo>
                    <a:pt x="2138" y="3428"/>
                  </a:lnTo>
                  <a:lnTo>
                    <a:pt x="2139" y="3423"/>
                  </a:lnTo>
                  <a:close/>
                  <a:moveTo>
                    <a:pt x="2094" y="3531"/>
                  </a:moveTo>
                  <a:lnTo>
                    <a:pt x="2100" y="3531"/>
                  </a:lnTo>
                  <a:lnTo>
                    <a:pt x="2103" y="3536"/>
                  </a:lnTo>
                  <a:lnTo>
                    <a:pt x="2104" y="3543"/>
                  </a:lnTo>
                  <a:lnTo>
                    <a:pt x="2111" y="3546"/>
                  </a:lnTo>
                  <a:lnTo>
                    <a:pt x="2118" y="3542"/>
                  </a:lnTo>
                  <a:lnTo>
                    <a:pt x="2121" y="3548"/>
                  </a:lnTo>
                  <a:lnTo>
                    <a:pt x="2127" y="3541"/>
                  </a:lnTo>
                  <a:lnTo>
                    <a:pt x="2129" y="3536"/>
                  </a:lnTo>
                  <a:lnTo>
                    <a:pt x="2132" y="3532"/>
                  </a:lnTo>
                  <a:lnTo>
                    <a:pt x="2135" y="3529"/>
                  </a:lnTo>
                  <a:lnTo>
                    <a:pt x="2138" y="3521"/>
                  </a:lnTo>
                  <a:lnTo>
                    <a:pt x="2136" y="3508"/>
                  </a:lnTo>
                  <a:lnTo>
                    <a:pt x="2135" y="3503"/>
                  </a:lnTo>
                  <a:lnTo>
                    <a:pt x="2134" y="3501"/>
                  </a:lnTo>
                  <a:lnTo>
                    <a:pt x="2132" y="3499"/>
                  </a:lnTo>
                  <a:lnTo>
                    <a:pt x="2131" y="3499"/>
                  </a:lnTo>
                  <a:lnTo>
                    <a:pt x="2125" y="3499"/>
                  </a:lnTo>
                  <a:lnTo>
                    <a:pt x="2124" y="3497"/>
                  </a:lnTo>
                  <a:lnTo>
                    <a:pt x="2122" y="3496"/>
                  </a:lnTo>
                  <a:lnTo>
                    <a:pt x="2121" y="3494"/>
                  </a:lnTo>
                  <a:lnTo>
                    <a:pt x="2118" y="3496"/>
                  </a:lnTo>
                  <a:lnTo>
                    <a:pt x="2117" y="3492"/>
                  </a:lnTo>
                  <a:lnTo>
                    <a:pt x="2115" y="3486"/>
                  </a:lnTo>
                  <a:lnTo>
                    <a:pt x="2114" y="3486"/>
                  </a:lnTo>
                  <a:lnTo>
                    <a:pt x="2114" y="3490"/>
                  </a:lnTo>
                  <a:lnTo>
                    <a:pt x="2114" y="3493"/>
                  </a:lnTo>
                  <a:lnTo>
                    <a:pt x="2113" y="3497"/>
                  </a:lnTo>
                  <a:lnTo>
                    <a:pt x="2104" y="3508"/>
                  </a:lnTo>
                  <a:lnTo>
                    <a:pt x="2098" y="3513"/>
                  </a:lnTo>
                  <a:lnTo>
                    <a:pt x="2093" y="3520"/>
                  </a:lnTo>
                  <a:lnTo>
                    <a:pt x="2090" y="3525"/>
                  </a:lnTo>
                  <a:lnTo>
                    <a:pt x="2089" y="3529"/>
                  </a:lnTo>
                  <a:lnTo>
                    <a:pt x="2090" y="3531"/>
                  </a:lnTo>
                  <a:lnTo>
                    <a:pt x="2094" y="3531"/>
                  </a:lnTo>
                  <a:close/>
                  <a:moveTo>
                    <a:pt x="2056" y="3637"/>
                  </a:moveTo>
                  <a:lnTo>
                    <a:pt x="2061" y="3632"/>
                  </a:lnTo>
                  <a:lnTo>
                    <a:pt x="2063" y="3629"/>
                  </a:lnTo>
                  <a:lnTo>
                    <a:pt x="2073" y="3628"/>
                  </a:lnTo>
                  <a:lnTo>
                    <a:pt x="2076" y="3626"/>
                  </a:lnTo>
                  <a:lnTo>
                    <a:pt x="2077" y="3619"/>
                  </a:lnTo>
                  <a:lnTo>
                    <a:pt x="2075" y="3614"/>
                  </a:lnTo>
                  <a:lnTo>
                    <a:pt x="2070" y="3612"/>
                  </a:lnTo>
                  <a:lnTo>
                    <a:pt x="2059" y="3615"/>
                  </a:lnTo>
                  <a:lnTo>
                    <a:pt x="2059" y="3611"/>
                  </a:lnTo>
                  <a:lnTo>
                    <a:pt x="2065" y="3608"/>
                  </a:lnTo>
                  <a:lnTo>
                    <a:pt x="2069" y="3602"/>
                  </a:lnTo>
                  <a:lnTo>
                    <a:pt x="2049" y="3602"/>
                  </a:lnTo>
                  <a:lnTo>
                    <a:pt x="2049" y="3597"/>
                  </a:lnTo>
                  <a:lnTo>
                    <a:pt x="2061" y="3591"/>
                  </a:lnTo>
                  <a:lnTo>
                    <a:pt x="2066" y="3586"/>
                  </a:lnTo>
                  <a:lnTo>
                    <a:pt x="2066" y="3577"/>
                  </a:lnTo>
                  <a:lnTo>
                    <a:pt x="2063" y="3570"/>
                  </a:lnTo>
                  <a:lnTo>
                    <a:pt x="2063" y="3562"/>
                  </a:lnTo>
                  <a:lnTo>
                    <a:pt x="2062" y="3555"/>
                  </a:lnTo>
                  <a:lnTo>
                    <a:pt x="2058" y="3549"/>
                  </a:lnTo>
                  <a:lnTo>
                    <a:pt x="2054" y="3545"/>
                  </a:lnTo>
                  <a:lnTo>
                    <a:pt x="2051" y="3545"/>
                  </a:lnTo>
                  <a:lnTo>
                    <a:pt x="2048" y="3556"/>
                  </a:lnTo>
                  <a:lnTo>
                    <a:pt x="2045" y="3559"/>
                  </a:lnTo>
                  <a:lnTo>
                    <a:pt x="2042" y="3559"/>
                  </a:lnTo>
                  <a:lnTo>
                    <a:pt x="2019" y="3576"/>
                  </a:lnTo>
                  <a:lnTo>
                    <a:pt x="2019" y="3580"/>
                  </a:lnTo>
                  <a:lnTo>
                    <a:pt x="2028" y="3574"/>
                  </a:lnTo>
                  <a:lnTo>
                    <a:pt x="2038" y="3573"/>
                  </a:lnTo>
                  <a:lnTo>
                    <a:pt x="2048" y="3577"/>
                  </a:lnTo>
                  <a:lnTo>
                    <a:pt x="2056" y="3584"/>
                  </a:lnTo>
                  <a:lnTo>
                    <a:pt x="2042" y="3595"/>
                  </a:lnTo>
                  <a:lnTo>
                    <a:pt x="2034" y="3600"/>
                  </a:lnTo>
                  <a:lnTo>
                    <a:pt x="2031" y="3605"/>
                  </a:lnTo>
                  <a:lnTo>
                    <a:pt x="2031" y="3611"/>
                  </a:lnTo>
                  <a:lnTo>
                    <a:pt x="2030" y="3615"/>
                  </a:lnTo>
                  <a:lnTo>
                    <a:pt x="2026" y="3618"/>
                  </a:lnTo>
                  <a:lnTo>
                    <a:pt x="2012" y="3619"/>
                  </a:lnTo>
                  <a:lnTo>
                    <a:pt x="2007" y="3622"/>
                  </a:lnTo>
                  <a:lnTo>
                    <a:pt x="2000" y="3630"/>
                  </a:lnTo>
                  <a:lnTo>
                    <a:pt x="1996" y="3633"/>
                  </a:lnTo>
                  <a:lnTo>
                    <a:pt x="1996" y="3637"/>
                  </a:lnTo>
                  <a:lnTo>
                    <a:pt x="2002" y="3636"/>
                  </a:lnTo>
                  <a:lnTo>
                    <a:pt x="2010" y="3630"/>
                  </a:lnTo>
                  <a:lnTo>
                    <a:pt x="2016" y="3628"/>
                  </a:lnTo>
                  <a:lnTo>
                    <a:pt x="2019" y="3630"/>
                  </a:lnTo>
                  <a:lnTo>
                    <a:pt x="2016" y="3635"/>
                  </a:lnTo>
                  <a:lnTo>
                    <a:pt x="2009" y="3643"/>
                  </a:lnTo>
                  <a:lnTo>
                    <a:pt x="2006" y="3650"/>
                  </a:lnTo>
                  <a:lnTo>
                    <a:pt x="2002" y="3653"/>
                  </a:lnTo>
                  <a:lnTo>
                    <a:pt x="1999" y="3656"/>
                  </a:lnTo>
                  <a:lnTo>
                    <a:pt x="1995" y="3658"/>
                  </a:lnTo>
                  <a:lnTo>
                    <a:pt x="1984" y="3677"/>
                  </a:lnTo>
                  <a:lnTo>
                    <a:pt x="2045" y="3647"/>
                  </a:lnTo>
                  <a:lnTo>
                    <a:pt x="2056" y="3637"/>
                  </a:lnTo>
                  <a:close/>
                  <a:moveTo>
                    <a:pt x="2026" y="3761"/>
                  </a:moveTo>
                  <a:lnTo>
                    <a:pt x="2023" y="3764"/>
                  </a:lnTo>
                  <a:lnTo>
                    <a:pt x="2019" y="3768"/>
                  </a:lnTo>
                  <a:lnTo>
                    <a:pt x="2028" y="3766"/>
                  </a:lnTo>
                  <a:lnTo>
                    <a:pt x="2035" y="3762"/>
                  </a:lnTo>
                  <a:lnTo>
                    <a:pt x="2069" y="3723"/>
                  </a:lnTo>
                  <a:lnTo>
                    <a:pt x="2083" y="3716"/>
                  </a:lnTo>
                  <a:lnTo>
                    <a:pt x="2097" y="3702"/>
                  </a:lnTo>
                  <a:lnTo>
                    <a:pt x="2129" y="3685"/>
                  </a:lnTo>
                  <a:lnTo>
                    <a:pt x="2138" y="3685"/>
                  </a:lnTo>
                  <a:lnTo>
                    <a:pt x="2142" y="3677"/>
                  </a:lnTo>
                  <a:lnTo>
                    <a:pt x="2131" y="3668"/>
                  </a:lnTo>
                  <a:lnTo>
                    <a:pt x="2115" y="3670"/>
                  </a:lnTo>
                  <a:lnTo>
                    <a:pt x="2100" y="3677"/>
                  </a:lnTo>
                  <a:lnTo>
                    <a:pt x="2089" y="3688"/>
                  </a:lnTo>
                  <a:lnTo>
                    <a:pt x="2083" y="3694"/>
                  </a:lnTo>
                  <a:lnTo>
                    <a:pt x="2077" y="3698"/>
                  </a:lnTo>
                  <a:lnTo>
                    <a:pt x="2072" y="3701"/>
                  </a:lnTo>
                  <a:lnTo>
                    <a:pt x="2066" y="3702"/>
                  </a:lnTo>
                  <a:lnTo>
                    <a:pt x="2065" y="3699"/>
                  </a:lnTo>
                  <a:lnTo>
                    <a:pt x="2068" y="3691"/>
                  </a:lnTo>
                  <a:lnTo>
                    <a:pt x="2076" y="3677"/>
                  </a:lnTo>
                  <a:lnTo>
                    <a:pt x="2070" y="3671"/>
                  </a:lnTo>
                  <a:lnTo>
                    <a:pt x="2063" y="3672"/>
                  </a:lnTo>
                  <a:lnTo>
                    <a:pt x="2035" y="3692"/>
                  </a:lnTo>
                  <a:lnTo>
                    <a:pt x="2030" y="3698"/>
                  </a:lnTo>
                  <a:lnTo>
                    <a:pt x="2027" y="3705"/>
                  </a:lnTo>
                  <a:lnTo>
                    <a:pt x="2023" y="3722"/>
                  </a:lnTo>
                  <a:lnTo>
                    <a:pt x="2019" y="3729"/>
                  </a:lnTo>
                  <a:lnTo>
                    <a:pt x="2007" y="3745"/>
                  </a:lnTo>
                  <a:lnTo>
                    <a:pt x="2003" y="3755"/>
                  </a:lnTo>
                  <a:lnTo>
                    <a:pt x="2031" y="3751"/>
                  </a:lnTo>
                  <a:lnTo>
                    <a:pt x="2030" y="3758"/>
                  </a:lnTo>
                  <a:lnTo>
                    <a:pt x="2026" y="3761"/>
                  </a:lnTo>
                  <a:close/>
                  <a:moveTo>
                    <a:pt x="1867" y="3930"/>
                  </a:moveTo>
                  <a:lnTo>
                    <a:pt x="1873" y="3932"/>
                  </a:lnTo>
                  <a:lnTo>
                    <a:pt x="1869" y="3936"/>
                  </a:lnTo>
                  <a:lnTo>
                    <a:pt x="1872" y="3940"/>
                  </a:lnTo>
                  <a:lnTo>
                    <a:pt x="1873" y="3939"/>
                  </a:lnTo>
                  <a:lnTo>
                    <a:pt x="1876" y="3938"/>
                  </a:lnTo>
                  <a:lnTo>
                    <a:pt x="1879" y="3936"/>
                  </a:lnTo>
                  <a:lnTo>
                    <a:pt x="1881" y="3938"/>
                  </a:lnTo>
                  <a:lnTo>
                    <a:pt x="1883" y="3942"/>
                  </a:lnTo>
                  <a:lnTo>
                    <a:pt x="1883" y="3945"/>
                  </a:lnTo>
                  <a:lnTo>
                    <a:pt x="1886" y="3945"/>
                  </a:lnTo>
                  <a:lnTo>
                    <a:pt x="1888" y="3942"/>
                  </a:lnTo>
                  <a:lnTo>
                    <a:pt x="1897" y="3925"/>
                  </a:lnTo>
                  <a:lnTo>
                    <a:pt x="1900" y="3919"/>
                  </a:lnTo>
                  <a:lnTo>
                    <a:pt x="1901" y="3912"/>
                  </a:lnTo>
                  <a:lnTo>
                    <a:pt x="1901" y="3908"/>
                  </a:lnTo>
                  <a:lnTo>
                    <a:pt x="1897" y="3898"/>
                  </a:lnTo>
                  <a:lnTo>
                    <a:pt x="1904" y="3894"/>
                  </a:lnTo>
                  <a:lnTo>
                    <a:pt x="1908" y="3890"/>
                  </a:lnTo>
                  <a:lnTo>
                    <a:pt x="1909" y="3883"/>
                  </a:lnTo>
                  <a:lnTo>
                    <a:pt x="1907" y="3876"/>
                  </a:lnTo>
                  <a:lnTo>
                    <a:pt x="1902" y="3876"/>
                  </a:lnTo>
                  <a:lnTo>
                    <a:pt x="1898" y="3879"/>
                  </a:lnTo>
                  <a:lnTo>
                    <a:pt x="1895" y="3879"/>
                  </a:lnTo>
                  <a:lnTo>
                    <a:pt x="1888" y="3870"/>
                  </a:lnTo>
                  <a:lnTo>
                    <a:pt x="1879" y="3872"/>
                  </a:lnTo>
                  <a:lnTo>
                    <a:pt x="1862" y="3880"/>
                  </a:lnTo>
                  <a:lnTo>
                    <a:pt x="1858" y="3887"/>
                  </a:lnTo>
                  <a:lnTo>
                    <a:pt x="1852" y="3901"/>
                  </a:lnTo>
                  <a:lnTo>
                    <a:pt x="1846" y="3916"/>
                  </a:lnTo>
                  <a:lnTo>
                    <a:pt x="1845" y="3928"/>
                  </a:lnTo>
                  <a:lnTo>
                    <a:pt x="1851" y="3935"/>
                  </a:lnTo>
                  <a:lnTo>
                    <a:pt x="1867" y="3930"/>
                  </a:lnTo>
                  <a:close/>
                  <a:moveTo>
                    <a:pt x="1956" y="4159"/>
                  </a:moveTo>
                  <a:lnTo>
                    <a:pt x="1958" y="4156"/>
                  </a:lnTo>
                  <a:lnTo>
                    <a:pt x="1965" y="4144"/>
                  </a:lnTo>
                  <a:lnTo>
                    <a:pt x="1968" y="4141"/>
                  </a:lnTo>
                  <a:lnTo>
                    <a:pt x="1971" y="4138"/>
                  </a:lnTo>
                  <a:lnTo>
                    <a:pt x="1968" y="4131"/>
                  </a:lnTo>
                  <a:lnTo>
                    <a:pt x="1964" y="4125"/>
                  </a:lnTo>
                  <a:lnTo>
                    <a:pt x="1963" y="4124"/>
                  </a:lnTo>
                  <a:lnTo>
                    <a:pt x="1960" y="4114"/>
                  </a:lnTo>
                  <a:lnTo>
                    <a:pt x="1963" y="4111"/>
                  </a:lnTo>
                  <a:lnTo>
                    <a:pt x="1970" y="4111"/>
                  </a:lnTo>
                  <a:lnTo>
                    <a:pt x="1995" y="4106"/>
                  </a:lnTo>
                  <a:lnTo>
                    <a:pt x="1999" y="4103"/>
                  </a:lnTo>
                  <a:lnTo>
                    <a:pt x="2002" y="4099"/>
                  </a:lnTo>
                  <a:lnTo>
                    <a:pt x="2006" y="4092"/>
                  </a:lnTo>
                  <a:lnTo>
                    <a:pt x="2009" y="4089"/>
                  </a:lnTo>
                  <a:lnTo>
                    <a:pt x="2023" y="4082"/>
                  </a:lnTo>
                  <a:lnTo>
                    <a:pt x="2027" y="4075"/>
                  </a:lnTo>
                  <a:lnTo>
                    <a:pt x="2035" y="4072"/>
                  </a:lnTo>
                  <a:lnTo>
                    <a:pt x="2038" y="4065"/>
                  </a:lnTo>
                  <a:lnTo>
                    <a:pt x="2034" y="4065"/>
                  </a:lnTo>
                  <a:lnTo>
                    <a:pt x="2031" y="4062"/>
                  </a:lnTo>
                  <a:lnTo>
                    <a:pt x="2027" y="4055"/>
                  </a:lnTo>
                  <a:lnTo>
                    <a:pt x="2024" y="4048"/>
                  </a:lnTo>
                  <a:lnTo>
                    <a:pt x="2023" y="4040"/>
                  </a:lnTo>
                  <a:lnTo>
                    <a:pt x="2023" y="4027"/>
                  </a:lnTo>
                  <a:lnTo>
                    <a:pt x="2023" y="4022"/>
                  </a:lnTo>
                  <a:lnTo>
                    <a:pt x="2010" y="3996"/>
                  </a:lnTo>
                  <a:lnTo>
                    <a:pt x="2007" y="3992"/>
                  </a:lnTo>
                  <a:lnTo>
                    <a:pt x="1995" y="3984"/>
                  </a:lnTo>
                  <a:lnTo>
                    <a:pt x="1992" y="3981"/>
                  </a:lnTo>
                  <a:lnTo>
                    <a:pt x="1989" y="3975"/>
                  </a:lnTo>
                  <a:lnTo>
                    <a:pt x="1985" y="3960"/>
                  </a:lnTo>
                  <a:lnTo>
                    <a:pt x="1978" y="3950"/>
                  </a:lnTo>
                  <a:lnTo>
                    <a:pt x="1974" y="3954"/>
                  </a:lnTo>
                  <a:lnTo>
                    <a:pt x="1971" y="3964"/>
                  </a:lnTo>
                  <a:lnTo>
                    <a:pt x="1965" y="3971"/>
                  </a:lnTo>
                  <a:lnTo>
                    <a:pt x="1967" y="3973"/>
                  </a:lnTo>
                  <a:lnTo>
                    <a:pt x="1970" y="3975"/>
                  </a:lnTo>
                  <a:lnTo>
                    <a:pt x="1971" y="3975"/>
                  </a:lnTo>
                  <a:lnTo>
                    <a:pt x="1970" y="3985"/>
                  </a:lnTo>
                  <a:lnTo>
                    <a:pt x="1967" y="3994"/>
                  </a:lnTo>
                  <a:lnTo>
                    <a:pt x="1960" y="4009"/>
                  </a:lnTo>
                  <a:lnTo>
                    <a:pt x="1968" y="4009"/>
                  </a:lnTo>
                  <a:lnTo>
                    <a:pt x="1958" y="4017"/>
                  </a:lnTo>
                  <a:lnTo>
                    <a:pt x="1967" y="4022"/>
                  </a:lnTo>
                  <a:lnTo>
                    <a:pt x="1974" y="4019"/>
                  </a:lnTo>
                  <a:lnTo>
                    <a:pt x="1989" y="4005"/>
                  </a:lnTo>
                  <a:lnTo>
                    <a:pt x="1989" y="4009"/>
                  </a:lnTo>
                  <a:lnTo>
                    <a:pt x="1989" y="4013"/>
                  </a:lnTo>
                  <a:lnTo>
                    <a:pt x="1991" y="4017"/>
                  </a:lnTo>
                  <a:lnTo>
                    <a:pt x="1992" y="4022"/>
                  </a:lnTo>
                  <a:lnTo>
                    <a:pt x="1977" y="4033"/>
                  </a:lnTo>
                  <a:lnTo>
                    <a:pt x="1963" y="4048"/>
                  </a:lnTo>
                  <a:lnTo>
                    <a:pt x="1953" y="4062"/>
                  </a:lnTo>
                  <a:lnTo>
                    <a:pt x="1949" y="4067"/>
                  </a:lnTo>
                  <a:lnTo>
                    <a:pt x="1950" y="4069"/>
                  </a:lnTo>
                  <a:lnTo>
                    <a:pt x="1953" y="4072"/>
                  </a:lnTo>
                  <a:lnTo>
                    <a:pt x="1953" y="4074"/>
                  </a:lnTo>
                  <a:lnTo>
                    <a:pt x="1956" y="4074"/>
                  </a:lnTo>
                  <a:lnTo>
                    <a:pt x="1963" y="4074"/>
                  </a:lnTo>
                  <a:lnTo>
                    <a:pt x="1963" y="4078"/>
                  </a:lnTo>
                  <a:lnTo>
                    <a:pt x="1960" y="4082"/>
                  </a:lnTo>
                  <a:lnTo>
                    <a:pt x="1956" y="4092"/>
                  </a:lnTo>
                  <a:lnTo>
                    <a:pt x="1954" y="4095"/>
                  </a:lnTo>
                  <a:lnTo>
                    <a:pt x="1951" y="4093"/>
                  </a:lnTo>
                  <a:lnTo>
                    <a:pt x="1947" y="4088"/>
                  </a:lnTo>
                  <a:lnTo>
                    <a:pt x="1944" y="4086"/>
                  </a:lnTo>
                  <a:lnTo>
                    <a:pt x="1939" y="4090"/>
                  </a:lnTo>
                  <a:lnTo>
                    <a:pt x="1936" y="4099"/>
                  </a:lnTo>
                  <a:lnTo>
                    <a:pt x="1933" y="4110"/>
                  </a:lnTo>
                  <a:lnTo>
                    <a:pt x="1929" y="4121"/>
                  </a:lnTo>
                  <a:lnTo>
                    <a:pt x="1930" y="4123"/>
                  </a:lnTo>
                  <a:lnTo>
                    <a:pt x="1933" y="4124"/>
                  </a:lnTo>
                  <a:lnTo>
                    <a:pt x="1936" y="4125"/>
                  </a:lnTo>
                  <a:lnTo>
                    <a:pt x="1939" y="4124"/>
                  </a:lnTo>
                  <a:lnTo>
                    <a:pt x="1932" y="4153"/>
                  </a:lnTo>
                  <a:lnTo>
                    <a:pt x="1928" y="4167"/>
                  </a:lnTo>
                  <a:lnTo>
                    <a:pt x="1921" y="4176"/>
                  </a:lnTo>
                  <a:lnTo>
                    <a:pt x="1929" y="4179"/>
                  </a:lnTo>
                  <a:lnTo>
                    <a:pt x="1956" y="4159"/>
                  </a:lnTo>
                  <a:close/>
                  <a:moveTo>
                    <a:pt x="1905" y="4257"/>
                  </a:moveTo>
                  <a:lnTo>
                    <a:pt x="1902" y="4260"/>
                  </a:lnTo>
                  <a:lnTo>
                    <a:pt x="1908" y="4264"/>
                  </a:lnTo>
                  <a:lnTo>
                    <a:pt x="1919" y="4268"/>
                  </a:lnTo>
                  <a:lnTo>
                    <a:pt x="1926" y="4268"/>
                  </a:lnTo>
                  <a:lnTo>
                    <a:pt x="1932" y="4270"/>
                  </a:lnTo>
                  <a:lnTo>
                    <a:pt x="1942" y="4277"/>
                  </a:lnTo>
                  <a:lnTo>
                    <a:pt x="1949" y="4277"/>
                  </a:lnTo>
                  <a:lnTo>
                    <a:pt x="1967" y="4268"/>
                  </a:lnTo>
                  <a:lnTo>
                    <a:pt x="1978" y="4261"/>
                  </a:lnTo>
                  <a:lnTo>
                    <a:pt x="1985" y="4252"/>
                  </a:lnTo>
                  <a:lnTo>
                    <a:pt x="1988" y="4243"/>
                  </a:lnTo>
                  <a:lnTo>
                    <a:pt x="1981" y="4239"/>
                  </a:lnTo>
                  <a:lnTo>
                    <a:pt x="1972" y="4238"/>
                  </a:lnTo>
                  <a:lnTo>
                    <a:pt x="1965" y="4235"/>
                  </a:lnTo>
                  <a:lnTo>
                    <a:pt x="1974" y="4221"/>
                  </a:lnTo>
                  <a:lnTo>
                    <a:pt x="1978" y="4210"/>
                  </a:lnTo>
                  <a:lnTo>
                    <a:pt x="1970" y="4201"/>
                  </a:lnTo>
                  <a:lnTo>
                    <a:pt x="1961" y="4183"/>
                  </a:lnTo>
                  <a:lnTo>
                    <a:pt x="1957" y="4179"/>
                  </a:lnTo>
                  <a:lnTo>
                    <a:pt x="1951" y="4181"/>
                  </a:lnTo>
                  <a:lnTo>
                    <a:pt x="1944" y="4186"/>
                  </a:lnTo>
                  <a:lnTo>
                    <a:pt x="1937" y="4193"/>
                  </a:lnTo>
                  <a:lnTo>
                    <a:pt x="1932" y="4201"/>
                  </a:lnTo>
                  <a:lnTo>
                    <a:pt x="1933" y="4204"/>
                  </a:lnTo>
                  <a:lnTo>
                    <a:pt x="1932" y="4211"/>
                  </a:lnTo>
                  <a:lnTo>
                    <a:pt x="1930" y="4219"/>
                  </a:lnTo>
                  <a:lnTo>
                    <a:pt x="1930" y="4222"/>
                  </a:lnTo>
                  <a:lnTo>
                    <a:pt x="1932" y="4228"/>
                  </a:lnTo>
                  <a:lnTo>
                    <a:pt x="1933" y="4231"/>
                  </a:lnTo>
                  <a:lnTo>
                    <a:pt x="1936" y="4232"/>
                  </a:lnTo>
                  <a:lnTo>
                    <a:pt x="1939" y="4231"/>
                  </a:lnTo>
                  <a:lnTo>
                    <a:pt x="1933" y="4235"/>
                  </a:lnTo>
                  <a:lnTo>
                    <a:pt x="1923" y="4239"/>
                  </a:lnTo>
                  <a:lnTo>
                    <a:pt x="1919" y="4245"/>
                  </a:lnTo>
                  <a:lnTo>
                    <a:pt x="1919" y="4250"/>
                  </a:lnTo>
                  <a:lnTo>
                    <a:pt x="1921" y="4254"/>
                  </a:lnTo>
                  <a:lnTo>
                    <a:pt x="1921" y="4259"/>
                  </a:lnTo>
                  <a:lnTo>
                    <a:pt x="1916" y="4260"/>
                  </a:lnTo>
                  <a:lnTo>
                    <a:pt x="1905" y="4257"/>
                  </a:lnTo>
                  <a:close/>
                  <a:moveTo>
                    <a:pt x="1799" y="4285"/>
                  </a:moveTo>
                  <a:lnTo>
                    <a:pt x="1804" y="4281"/>
                  </a:lnTo>
                  <a:lnTo>
                    <a:pt x="1811" y="4275"/>
                  </a:lnTo>
                  <a:lnTo>
                    <a:pt x="1817" y="4271"/>
                  </a:lnTo>
                  <a:lnTo>
                    <a:pt x="1818" y="4271"/>
                  </a:lnTo>
                  <a:lnTo>
                    <a:pt x="1817" y="4274"/>
                  </a:lnTo>
                  <a:lnTo>
                    <a:pt x="1817" y="4275"/>
                  </a:lnTo>
                  <a:lnTo>
                    <a:pt x="1818" y="4280"/>
                  </a:lnTo>
                  <a:lnTo>
                    <a:pt x="1817" y="4282"/>
                  </a:lnTo>
                  <a:lnTo>
                    <a:pt x="1818" y="4285"/>
                  </a:lnTo>
                  <a:lnTo>
                    <a:pt x="1821" y="4284"/>
                  </a:lnTo>
                  <a:lnTo>
                    <a:pt x="1825" y="4280"/>
                  </a:lnTo>
                  <a:lnTo>
                    <a:pt x="1830" y="4275"/>
                  </a:lnTo>
                  <a:lnTo>
                    <a:pt x="1830" y="4271"/>
                  </a:lnTo>
                  <a:lnTo>
                    <a:pt x="1827" y="4268"/>
                  </a:lnTo>
                  <a:lnTo>
                    <a:pt x="1823" y="4268"/>
                  </a:lnTo>
                  <a:lnTo>
                    <a:pt x="1823" y="4267"/>
                  </a:lnTo>
                  <a:lnTo>
                    <a:pt x="1827" y="4264"/>
                  </a:lnTo>
                  <a:lnTo>
                    <a:pt x="1832" y="4261"/>
                  </a:lnTo>
                  <a:lnTo>
                    <a:pt x="1842" y="4253"/>
                  </a:lnTo>
                  <a:lnTo>
                    <a:pt x="1846" y="4249"/>
                  </a:lnTo>
                  <a:lnTo>
                    <a:pt x="1849" y="4243"/>
                  </a:lnTo>
                  <a:lnTo>
                    <a:pt x="1849" y="4238"/>
                  </a:lnTo>
                  <a:lnTo>
                    <a:pt x="1846" y="4238"/>
                  </a:lnTo>
                  <a:lnTo>
                    <a:pt x="1841" y="4240"/>
                  </a:lnTo>
                  <a:lnTo>
                    <a:pt x="1838" y="4242"/>
                  </a:lnTo>
                  <a:lnTo>
                    <a:pt x="1838" y="4245"/>
                  </a:lnTo>
                  <a:lnTo>
                    <a:pt x="1837" y="4246"/>
                  </a:lnTo>
                  <a:lnTo>
                    <a:pt x="1835" y="4245"/>
                  </a:lnTo>
                  <a:lnTo>
                    <a:pt x="1831" y="4240"/>
                  </a:lnTo>
                  <a:lnTo>
                    <a:pt x="1827" y="4239"/>
                  </a:lnTo>
                  <a:lnTo>
                    <a:pt x="1820" y="4238"/>
                  </a:lnTo>
                  <a:lnTo>
                    <a:pt x="1799" y="4243"/>
                  </a:lnTo>
                  <a:lnTo>
                    <a:pt x="1794" y="4247"/>
                  </a:lnTo>
                  <a:lnTo>
                    <a:pt x="1792" y="4252"/>
                  </a:lnTo>
                  <a:lnTo>
                    <a:pt x="1789" y="4254"/>
                  </a:lnTo>
                  <a:lnTo>
                    <a:pt x="1786" y="4259"/>
                  </a:lnTo>
                  <a:lnTo>
                    <a:pt x="1785" y="4264"/>
                  </a:lnTo>
                  <a:lnTo>
                    <a:pt x="1785" y="4271"/>
                  </a:lnTo>
                  <a:lnTo>
                    <a:pt x="1785" y="4271"/>
                  </a:lnTo>
                  <a:lnTo>
                    <a:pt x="1785" y="4273"/>
                  </a:lnTo>
                  <a:lnTo>
                    <a:pt x="1783" y="4275"/>
                  </a:lnTo>
                  <a:lnTo>
                    <a:pt x="1783" y="4277"/>
                  </a:lnTo>
                  <a:lnTo>
                    <a:pt x="1793" y="4285"/>
                  </a:lnTo>
                  <a:lnTo>
                    <a:pt x="1799" y="4285"/>
                  </a:lnTo>
                  <a:close/>
                  <a:moveTo>
                    <a:pt x="1582" y="4397"/>
                  </a:moveTo>
                  <a:lnTo>
                    <a:pt x="1580" y="4403"/>
                  </a:lnTo>
                  <a:lnTo>
                    <a:pt x="1601" y="4392"/>
                  </a:lnTo>
                  <a:lnTo>
                    <a:pt x="1607" y="4386"/>
                  </a:lnTo>
                  <a:lnTo>
                    <a:pt x="1622" y="4367"/>
                  </a:lnTo>
                  <a:lnTo>
                    <a:pt x="1639" y="4361"/>
                  </a:lnTo>
                  <a:lnTo>
                    <a:pt x="1675" y="4330"/>
                  </a:lnTo>
                  <a:lnTo>
                    <a:pt x="1677" y="4330"/>
                  </a:lnTo>
                  <a:lnTo>
                    <a:pt x="1677" y="4330"/>
                  </a:lnTo>
                  <a:lnTo>
                    <a:pt x="1678" y="4327"/>
                  </a:lnTo>
                  <a:lnTo>
                    <a:pt x="1673" y="4320"/>
                  </a:lnTo>
                  <a:lnTo>
                    <a:pt x="1664" y="4318"/>
                  </a:lnTo>
                  <a:lnTo>
                    <a:pt x="1657" y="4319"/>
                  </a:lnTo>
                  <a:lnTo>
                    <a:pt x="1657" y="4327"/>
                  </a:lnTo>
                  <a:lnTo>
                    <a:pt x="1639" y="4337"/>
                  </a:lnTo>
                  <a:lnTo>
                    <a:pt x="1629" y="4347"/>
                  </a:lnTo>
                  <a:lnTo>
                    <a:pt x="1615" y="4355"/>
                  </a:lnTo>
                  <a:lnTo>
                    <a:pt x="1610" y="4357"/>
                  </a:lnTo>
                  <a:lnTo>
                    <a:pt x="1593" y="4358"/>
                  </a:lnTo>
                  <a:lnTo>
                    <a:pt x="1587" y="4361"/>
                  </a:lnTo>
                  <a:lnTo>
                    <a:pt x="1583" y="4369"/>
                  </a:lnTo>
                  <a:lnTo>
                    <a:pt x="1582" y="4381"/>
                  </a:lnTo>
                  <a:lnTo>
                    <a:pt x="1579" y="4389"/>
                  </a:lnTo>
                  <a:lnTo>
                    <a:pt x="1573" y="4395"/>
                  </a:lnTo>
                  <a:lnTo>
                    <a:pt x="1582" y="4395"/>
                  </a:lnTo>
                  <a:lnTo>
                    <a:pt x="1582" y="4397"/>
                  </a:lnTo>
                  <a:close/>
                  <a:moveTo>
                    <a:pt x="1671" y="4341"/>
                  </a:moveTo>
                  <a:lnTo>
                    <a:pt x="1604" y="4399"/>
                  </a:lnTo>
                  <a:lnTo>
                    <a:pt x="1604" y="4403"/>
                  </a:lnTo>
                  <a:lnTo>
                    <a:pt x="1610" y="4403"/>
                  </a:lnTo>
                  <a:lnTo>
                    <a:pt x="1617" y="4402"/>
                  </a:lnTo>
                  <a:lnTo>
                    <a:pt x="1624" y="4399"/>
                  </a:lnTo>
                  <a:lnTo>
                    <a:pt x="1632" y="4388"/>
                  </a:lnTo>
                  <a:lnTo>
                    <a:pt x="1650" y="4374"/>
                  </a:lnTo>
                  <a:lnTo>
                    <a:pt x="1670" y="4374"/>
                  </a:lnTo>
                  <a:lnTo>
                    <a:pt x="1671" y="4371"/>
                  </a:lnTo>
                  <a:lnTo>
                    <a:pt x="1673" y="4379"/>
                  </a:lnTo>
                  <a:lnTo>
                    <a:pt x="1668" y="4388"/>
                  </a:lnTo>
                  <a:lnTo>
                    <a:pt x="1664" y="4395"/>
                  </a:lnTo>
                  <a:lnTo>
                    <a:pt x="1660" y="4399"/>
                  </a:lnTo>
                  <a:lnTo>
                    <a:pt x="1660" y="4403"/>
                  </a:lnTo>
                  <a:lnTo>
                    <a:pt x="1663" y="4400"/>
                  </a:lnTo>
                  <a:lnTo>
                    <a:pt x="1666" y="4400"/>
                  </a:lnTo>
                  <a:lnTo>
                    <a:pt x="1668" y="4400"/>
                  </a:lnTo>
                  <a:lnTo>
                    <a:pt x="1671" y="4403"/>
                  </a:lnTo>
                  <a:lnTo>
                    <a:pt x="1670" y="4406"/>
                  </a:lnTo>
                  <a:lnTo>
                    <a:pt x="1670" y="4411"/>
                  </a:lnTo>
                  <a:lnTo>
                    <a:pt x="1682" y="4410"/>
                  </a:lnTo>
                  <a:lnTo>
                    <a:pt x="1694" y="4403"/>
                  </a:lnTo>
                  <a:lnTo>
                    <a:pt x="1705" y="4393"/>
                  </a:lnTo>
                  <a:lnTo>
                    <a:pt x="1715" y="4378"/>
                  </a:lnTo>
                  <a:lnTo>
                    <a:pt x="1716" y="4378"/>
                  </a:lnTo>
                  <a:lnTo>
                    <a:pt x="1717" y="4376"/>
                  </a:lnTo>
                  <a:lnTo>
                    <a:pt x="1717" y="4376"/>
                  </a:lnTo>
                  <a:lnTo>
                    <a:pt x="1717" y="4374"/>
                  </a:lnTo>
                  <a:lnTo>
                    <a:pt x="1702" y="4367"/>
                  </a:lnTo>
                  <a:lnTo>
                    <a:pt x="1699" y="4362"/>
                  </a:lnTo>
                  <a:lnTo>
                    <a:pt x="1698" y="4358"/>
                  </a:lnTo>
                  <a:lnTo>
                    <a:pt x="1695" y="4353"/>
                  </a:lnTo>
                  <a:lnTo>
                    <a:pt x="1691" y="4350"/>
                  </a:lnTo>
                  <a:lnTo>
                    <a:pt x="1685" y="4347"/>
                  </a:lnTo>
                  <a:lnTo>
                    <a:pt x="1678" y="4341"/>
                  </a:lnTo>
                  <a:lnTo>
                    <a:pt x="1674" y="4340"/>
                  </a:lnTo>
                  <a:lnTo>
                    <a:pt x="1671" y="4341"/>
                  </a:lnTo>
                  <a:close/>
                  <a:moveTo>
                    <a:pt x="1727" y="4498"/>
                  </a:moveTo>
                  <a:lnTo>
                    <a:pt x="1696" y="4510"/>
                  </a:lnTo>
                  <a:lnTo>
                    <a:pt x="1694" y="4512"/>
                  </a:lnTo>
                  <a:lnTo>
                    <a:pt x="1692" y="4517"/>
                  </a:lnTo>
                  <a:lnTo>
                    <a:pt x="1692" y="4518"/>
                  </a:lnTo>
                  <a:lnTo>
                    <a:pt x="1695" y="4519"/>
                  </a:lnTo>
                  <a:lnTo>
                    <a:pt x="1695" y="4522"/>
                  </a:lnTo>
                  <a:lnTo>
                    <a:pt x="1692" y="4528"/>
                  </a:lnTo>
                  <a:lnTo>
                    <a:pt x="1694" y="4532"/>
                  </a:lnTo>
                  <a:lnTo>
                    <a:pt x="1705" y="4535"/>
                  </a:lnTo>
                  <a:lnTo>
                    <a:pt x="1708" y="4533"/>
                  </a:lnTo>
                  <a:lnTo>
                    <a:pt x="1708" y="4532"/>
                  </a:lnTo>
                  <a:lnTo>
                    <a:pt x="1709" y="4531"/>
                  </a:lnTo>
                  <a:lnTo>
                    <a:pt x="1712" y="4531"/>
                  </a:lnTo>
                  <a:lnTo>
                    <a:pt x="1715" y="4535"/>
                  </a:lnTo>
                  <a:lnTo>
                    <a:pt x="1717" y="4540"/>
                  </a:lnTo>
                  <a:lnTo>
                    <a:pt x="1720" y="4547"/>
                  </a:lnTo>
                  <a:lnTo>
                    <a:pt x="1726" y="4553"/>
                  </a:lnTo>
                  <a:lnTo>
                    <a:pt x="1729" y="4554"/>
                  </a:lnTo>
                  <a:lnTo>
                    <a:pt x="1731" y="4553"/>
                  </a:lnTo>
                  <a:lnTo>
                    <a:pt x="1733" y="4549"/>
                  </a:lnTo>
                  <a:lnTo>
                    <a:pt x="1733" y="4546"/>
                  </a:lnTo>
                  <a:lnTo>
                    <a:pt x="1734" y="4545"/>
                  </a:lnTo>
                  <a:lnTo>
                    <a:pt x="1736" y="4542"/>
                  </a:lnTo>
                  <a:lnTo>
                    <a:pt x="1737" y="4540"/>
                  </a:lnTo>
                  <a:lnTo>
                    <a:pt x="1737" y="4538"/>
                  </a:lnTo>
                  <a:lnTo>
                    <a:pt x="1737" y="4531"/>
                  </a:lnTo>
                  <a:lnTo>
                    <a:pt x="1738" y="4524"/>
                  </a:lnTo>
                  <a:lnTo>
                    <a:pt x="1740" y="4514"/>
                  </a:lnTo>
                  <a:lnTo>
                    <a:pt x="1737" y="4508"/>
                  </a:lnTo>
                  <a:lnTo>
                    <a:pt x="1730" y="4505"/>
                  </a:lnTo>
                  <a:lnTo>
                    <a:pt x="1730" y="4500"/>
                  </a:lnTo>
                  <a:lnTo>
                    <a:pt x="1727" y="4498"/>
                  </a:lnTo>
                  <a:close/>
                  <a:moveTo>
                    <a:pt x="1685" y="4571"/>
                  </a:moveTo>
                  <a:lnTo>
                    <a:pt x="1681" y="4581"/>
                  </a:lnTo>
                  <a:lnTo>
                    <a:pt x="1695" y="4611"/>
                  </a:lnTo>
                  <a:lnTo>
                    <a:pt x="1712" y="4605"/>
                  </a:lnTo>
                  <a:lnTo>
                    <a:pt x="1722" y="4606"/>
                  </a:lnTo>
                  <a:lnTo>
                    <a:pt x="1726" y="4616"/>
                  </a:lnTo>
                  <a:lnTo>
                    <a:pt x="1730" y="4622"/>
                  </a:lnTo>
                  <a:lnTo>
                    <a:pt x="1750" y="4625"/>
                  </a:lnTo>
                  <a:lnTo>
                    <a:pt x="1757" y="4632"/>
                  </a:lnTo>
                  <a:lnTo>
                    <a:pt x="1759" y="4616"/>
                  </a:lnTo>
                  <a:lnTo>
                    <a:pt x="1762" y="4611"/>
                  </a:lnTo>
                  <a:lnTo>
                    <a:pt x="1765" y="4606"/>
                  </a:lnTo>
                  <a:lnTo>
                    <a:pt x="1758" y="4591"/>
                  </a:lnTo>
                  <a:lnTo>
                    <a:pt x="1729" y="4591"/>
                  </a:lnTo>
                  <a:lnTo>
                    <a:pt x="1723" y="4580"/>
                  </a:lnTo>
                  <a:lnTo>
                    <a:pt x="1717" y="4559"/>
                  </a:lnTo>
                  <a:lnTo>
                    <a:pt x="1708" y="4547"/>
                  </a:lnTo>
                  <a:lnTo>
                    <a:pt x="1685" y="4536"/>
                  </a:lnTo>
                  <a:lnTo>
                    <a:pt x="1675" y="4526"/>
                  </a:lnTo>
                  <a:lnTo>
                    <a:pt x="1670" y="4524"/>
                  </a:lnTo>
                  <a:lnTo>
                    <a:pt x="1666" y="4524"/>
                  </a:lnTo>
                  <a:lnTo>
                    <a:pt x="1663" y="4528"/>
                  </a:lnTo>
                  <a:lnTo>
                    <a:pt x="1659" y="4536"/>
                  </a:lnTo>
                  <a:lnTo>
                    <a:pt x="1657" y="4546"/>
                  </a:lnTo>
                  <a:lnTo>
                    <a:pt x="1659" y="4554"/>
                  </a:lnTo>
                  <a:lnTo>
                    <a:pt x="1670" y="4562"/>
                  </a:lnTo>
                  <a:lnTo>
                    <a:pt x="1698" y="4557"/>
                  </a:lnTo>
                  <a:lnTo>
                    <a:pt x="1706" y="4573"/>
                  </a:lnTo>
                  <a:lnTo>
                    <a:pt x="1692" y="4570"/>
                  </a:lnTo>
                  <a:lnTo>
                    <a:pt x="1685" y="4571"/>
                  </a:lnTo>
                  <a:close/>
                  <a:moveTo>
                    <a:pt x="1738" y="4566"/>
                  </a:moveTo>
                  <a:lnTo>
                    <a:pt x="1737" y="4570"/>
                  </a:lnTo>
                  <a:lnTo>
                    <a:pt x="1740" y="4576"/>
                  </a:lnTo>
                  <a:lnTo>
                    <a:pt x="1748" y="4583"/>
                  </a:lnTo>
                  <a:lnTo>
                    <a:pt x="1755" y="4587"/>
                  </a:lnTo>
                  <a:lnTo>
                    <a:pt x="1761" y="4590"/>
                  </a:lnTo>
                  <a:lnTo>
                    <a:pt x="1761" y="4588"/>
                  </a:lnTo>
                  <a:lnTo>
                    <a:pt x="1761" y="4587"/>
                  </a:lnTo>
                  <a:lnTo>
                    <a:pt x="1762" y="4585"/>
                  </a:lnTo>
                  <a:lnTo>
                    <a:pt x="1769" y="4584"/>
                  </a:lnTo>
                  <a:lnTo>
                    <a:pt x="1772" y="4581"/>
                  </a:lnTo>
                  <a:lnTo>
                    <a:pt x="1773" y="4577"/>
                  </a:lnTo>
                  <a:lnTo>
                    <a:pt x="1771" y="4573"/>
                  </a:lnTo>
                  <a:lnTo>
                    <a:pt x="1769" y="4562"/>
                  </a:lnTo>
                  <a:lnTo>
                    <a:pt x="1766" y="4559"/>
                  </a:lnTo>
                  <a:lnTo>
                    <a:pt x="1764" y="4557"/>
                  </a:lnTo>
                  <a:lnTo>
                    <a:pt x="1752" y="4540"/>
                  </a:lnTo>
                  <a:lnTo>
                    <a:pt x="1750" y="4539"/>
                  </a:lnTo>
                  <a:lnTo>
                    <a:pt x="1750" y="4542"/>
                  </a:lnTo>
                  <a:lnTo>
                    <a:pt x="1750" y="4547"/>
                  </a:lnTo>
                  <a:lnTo>
                    <a:pt x="1743" y="4533"/>
                  </a:lnTo>
                  <a:lnTo>
                    <a:pt x="1741" y="4538"/>
                  </a:lnTo>
                  <a:lnTo>
                    <a:pt x="1744" y="4552"/>
                  </a:lnTo>
                  <a:lnTo>
                    <a:pt x="1744" y="4560"/>
                  </a:lnTo>
                  <a:lnTo>
                    <a:pt x="1740" y="4562"/>
                  </a:lnTo>
                  <a:lnTo>
                    <a:pt x="1738" y="4566"/>
                  </a:lnTo>
                  <a:close/>
                  <a:moveTo>
                    <a:pt x="1352" y="4899"/>
                  </a:moveTo>
                  <a:lnTo>
                    <a:pt x="1355" y="4899"/>
                  </a:lnTo>
                  <a:lnTo>
                    <a:pt x="1356" y="4899"/>
                  </a:lnTo>
                  <a:lnTo>
                    <a:pt x="1357" y="4901"/>
                  </a:lnTo>
                  <a:lnTo>
                    <a:pt x="1356" y="4904"/>
                  </a:lnTo>
                  <a:lnTo>
                    <a:pt x="1352" y="4905"/>
                  </a:lnTo>
                  <a:lnTo>
                    <a:pt x="1350" y="4908"/>
                  </a:lnTo>
                  <a:lnTo>
                    <a:pt x="1355" y="4909"/>
                  </a:lnTo>
                  <a:lnTo>
                    <a:pt x="1357" y="4912"/>
                  </a:lnTo>
                  <a:lnTo>
                    <a:pt x="1362" y="4915"/>
                  </a:lnTo>
                  <a:lnTo>
                    <a:pt x="1364" y="4915"/>
                  </a:lnTo>
                  <a:lnTo>
                    <a:pt x="1370" y="4911"/>
                  </a:lnTo>
                  <a:lnTo>
                    <a:pt x="1374" y="4906"/>
                  </a:lnTo>
                  <a:lnTo>
                    <a:pt x="1373" y="4899"/>
                  </a:lnTo>
                  <a:lnTo>
                    <a:pt x="1371" y="4897"/>
                  </a:lnTo>
                  <a:lnTo>
                    <a:pt x="1369" y="4897"/>
                  </a:lnTo>
                  <a:lnTo>
                    <a:pt x="1369" y="4894"/>
                  </a:lnTo>
                  <a:lnTo>
                    <a:pt x="1367" y="4891"/>
                  </a:lnTo>
                  <a:lnTo>
                    <a:pt x="1364" y="4887"/>
                  </a:lnTo>
                  <a:lnTo>
                    <a:pt x="1360" y="4884"/>
                  </a:lnTo>
                  <a:lnTo>
                    <a:pt x="1357" y="4887"/>
                  </a:lnTo>
                  <a:lnTo>
                    <a:pt x="1356" y="4891"/>
                  </a:lnTo>
                  <a:lnTo>
                    <a:pt x="1350" y="4891"/>
                  </a:lnTo>
                  <a:lnTo>
                    <a:pt x="1349" y="4894"/>
                  </a:lnTo>
                  <a:lnTo>
                    <a:pt x="1349" y="4898"/>
                  </a:lnTo>
                  <a:lnTo>
                    <a:pt x="1352" y="4899"/>
                  </a:lnTo>
                  <a:close/>
                  <a:moveTo>
                    <a:pt x="951" y="5108"/>
                  </a:moveTo>
                  <a:lnTo>
                    <a:pt x="957" y="5108"/>
                  </a:lnTo>
                  <a:lnTo>
                    <a:pt x="964" y="5107"/>
                  </a:lnTo>
                  <a:lnTo>
                    <a:pt x="978" y="5100"/>
                  </a:lnTo>
                  <a:lnTo>
                    <a:pt x="985" y="5099"/>
                  </a:lnTo>
                  <a:lnTo>
                    <a:pt x="989" y="5103"/>
                  </a:lnTo>
                  <a:lnTo>
                    <a:pt x="992" y="5099"/>
                  </a:lnTo>
                  <a:lnTo>
                    <a:pt x="1007" y="5094"/>
                  </a:lnTo>
                  <a:lnTo>
                    <a:pt x="989" y="5107"/>
                  </a:lnTo>
                  <a:lnTo>
                    <a:pt x="993" y="5110"/>
                  </a:lnTo>
                  <a:lnTo>
                    <a:pt x="1011" y="5103"/>
                  </a:lnTo>
                  <a:lnTo>
                    <a:pt x="1063" y="5097"/>
                  </a:lnTo>
                  <a:lnTo>
                    <a:pt x="1076" y="5090"/>
                  </a:lnTo>
                  <a:lnTo>
                    <a:pt x="1084" y="5078"/>
                  </a:lnTo>
                  <a:lnTo>
                    <a:pt x="1084" y="5069"/>
                  </a:lnTo>
                  <a:lnTo>
                    <a:pt x="1083" y="5065"/>
                  </a:lnTo>
                  <a:lnTo>
                    <a:pt x="1083" y="5061"/>
                  </a:lnTo>
                  <a:lnTo>
                    <a:pt x="1081" y="5054"/>
                  </a:lnTo>
                  <a:lnTo>
                    <a:pt x="1080" y="5041"/>
                  </a:lnTo>
                  <a:lnTo>
                    <a:pt x="1079" y="5037"/>
                  </a:lnTo>
                  <a:lnTo>
                    <a:pt x="1076" y="5034"/>
                  </a:lnTo>
                  <a:lnTo>
                    <a:pt x="1076" y="5030"/>
                  </a:lnTo>
                  <a:lnTo>
                    <a:pt x="1077" y="5028"/>
                  </a:lnTo>
                  <a:lnTo>
                    <a:pt x="1077" y="5026"/>
                  </a:lnTo>
                  <a:lnTo>
                    <a:pt x="1079" y="5024"/>
                  </a:lnTo>
                  <a:lnTo>
                    <a:pt x="1079" y="5021"/>
                  </a:lnTo>
                  <a:lnTo>
                    <a:pt x="1074" y="5024"/>
                  </a:lnTo>
                  <a:lnTo>
                    <a:pt x="1070" y="5028"/>
                  </a:lnTo>
                  <a:lnTo>
                    <a:pt x="1066" y="5030"/>
                  </a:lnTo>
                  <a:lnTo>
                    <a:pt x="1062" y="5026"/>
                  </a:lnTo>
                  <a:lnTo>
                    <a:pt x="1048" y="5042"/>
                  </a:lnTo>
                  <a:lnTo>
                    <a:pt x="1045" y="5049"/>
                  </a:lnTo>
                  <a:lnTo>
                    <a:pt x="1049" y="5047"/>
                  </a:lnTo>
                  <a:lnTo>
                    <a:pt x="1053" y="5042"/>
                  </a:lnTo>
                  <a:lnTo>
                    <a:pt x="1059" y="5042"/>
                  </a:lnTo>
                  <a:lnTo>
                    <a:pt x="1063" y="5047"/>
                  </a:lnTo>
                  <a:lnTo>
                    <a:pt x="1004" y="5078"/>
                  </a:lnTo>
                  <a:lnTo>
                    <a:pt x="957" y="5089"/>
                  </a:lnTo>
                  <a:lnTo>
                    <a:pt x="941" y="5099"/>
                  </a:lnTo>
                  <a:lnTo>
                    <a:pt x="947" y="5106"/>
                  </a:lnTo>
                  <a:lnTo>
                    <a:pt x="951" y="5108"/>
                  </a:lnTo>
                  <a:close/>
                  <a:moveTo>
                    <a:pt x="1150" y="5141"/>
                  </a:moveTo>
                  <a:lnTo>
                    <a:pt x="1158" y="5135"/>
                  </a:lnTo>
                  <a:lnTo>
                    <a:pt x="1164" y="5131"/>
                  </a:lnTo>
                  <a:lnTo>
                    <a:pt x="1171" y="5128"/>
                  </a:lnTo>
                  <a:lnTo>
                    <a:pt x="1174" y="5124"/>
                  </a:lnTo>
                  <a:lnTo>
                    <a:pt x="1172" y="5121"/>
                  </a:lnTo>
                  <a:lnTo>
                    <a:pt x="1171" y="5120"/>
                  </a:lnTo>
                  <a:lnTo>
                    <a:pt x="1170" y="5120"/>
                  </a:lnTo>
                  <a:lnTo>
                    <a:pt x="1168" y="5118"/>
                  </a:lnTo>
                  <a:lnTo>
                    <a:pt x="1167" y="5117"/>
                  </a:lnTo>
                  <a:lnTo>
                    <a:pt x="1161" y="5118"/>
                  </a:lnTo>
                  <a:lnTo>
                    <a:pt x="1160" y="5118"/>
                  </a:lnTo>
                  <a:lnTo>
                    <a:pt x="1160" y="5115"/>
                  </a:lnTo>
                  <a:lnTo>
                    <a:pt x="1157" y="5113"/>
                  </a:lnTo>
                  <a:lnTo>
                    <a:pt x="1151" y="5113"/>
                  </a:lnTo>
                  <a:lnTo>
                    <a:pt x="1144" y="5113"/>
                  </a:lnTo>
                  <a:lnTo>
                    <a:pt x="1142" y="5114"/>
                  </a:lnTo>
                  <a:lnTo>
                    <a:pt x="1140" y="5117"/>
                  </a:lnTo>
                  <a:lnTo>
                    <a:pt x="1140" y="5120"/>
                  </a:lnTo>
                  <a:lnTo>
                    <a:pt x="1139" y="5122"/>
                  </a:lnTo>
                  <a:lnTo>
                    <a:pt x="1137" y="5125"/>
                  </a:lnTo>
                  <a:lnTo>
                    <a:pt x="1137" y="5129"/>
                  </a:lnTo>
                  <a:lnTo>
                    <a:pt x="1136" y="5131"/>
                  </a:lnTo>
                  <a:lnTo>
                    <a:pt x="1133" y="5132"/>
                  </a:lnTo>
                  <a:lnTo>
                    <a:pt x="1137" y="5138"/>
                  </a:lnTo>
                  <a:lnTo>
                    <a:pt x="1150" y="5141"/>
                  </a:lnTo>
                  <a:close/>
                  <a:moveTo>
                    <a:pt x="1031" y="5142"/>
                  </a:moveTo>
                  <a:lnTo>
                    <a:pt x="1021" y="5141"/>
                  </a:lnTo>
                  <a:lnTo>
                    <a:pt x="1017" y="5141"/>
                  </a:lnTo>
                  <a:lnTo>
                    <a:pt x="1011" y="5146"/>
                  </a:lnTo>
                  <a:lnTo>
                    <a:pt x="1021" y="5156"/>
                  </a:lnTo>
                  <a:lnTo>
                    <a:pt x="1048" y="5160"/>
                  </a:lnTo>
                  <a:lnTo>
                    <a:pt x="1058" y="5167"/>
                  </a:lnTo>
                  <a:lnTo>
                    <a:pt x="1055" y="5169"/>
                  </a:lnTo>
                  <a:lnTo>
                    <a:pt x="1049" y="5169"/>
                  </a:lnTo>
                  <a:lnTo>
                    <a:pt x="1031" y="5164"/>
                  </a:lnTo>
                  <a:lnTo>
                    <a:pt x="983" y="5170"/>
                  </a:lnTo>
                  <a:lnTo>
                    <a:pt x="978" y="5173"/>
                  </a:lnTo>
                  <a:lnTo>
                    <a:pt x="952" y="5198"/>
                  </a:lnTo>
                  <a:lnTo>
                    <a:pt x="948" y="5205"/>
                  </a:lnTo>
                  <a:lnTo>
                    <a:pt x="945" y="5214"/>
                  </a:lnTo>
                  <a:lnTo>
                    <a:pt x="943" y="5226"/>
                  </a:lnTo>
                  <a:lnTo>
                    <a:pt x="944" y="5226"/>
                  </a:lnTo>
                  <a:lnTo>
                    <a:pt x="944" y="5232"/>
                  </a:lnTo>
                  <a:lnTo>
                    <a:pt x="945" y="5236"/>
                  </a:lnTo>
                  <a:lnTo>
                    <a:pt x="948" y="5237"/>
                  </a:lnTo>
                  <a:lnTo>
                    <a:pt x="951" y="5239"/>
                  </a:lnTo>
                  <a:lnTo>
                    <a:pt x="952" y="5237"/>
                  </a:lnTo>
                  <a:lnTo>
                    <a:pt x="954" y="5235"/>
                  </a:lnTo>
                  <a:lnTo>
                    <a:pt x="954" y="5232"/>
                  </a:lnTo>
                  <a:lnTo>
                    <a:pt x="957" y="5230"/>
                  </a:lnTo>
                  <a:lnTo>
                    <a:pt x="958" y="5230"/>
                  </a:lnTo>
                  <a:lnTo>
                    <a:pt x="959" y="5232"/>
                  </a:lnTo>
                  <a:lnTo>
                    <a:pt x="959" y="5233"/>
                  </a:lnTo>
                  <a:lnTo>
                    <a:pt x="959" y="5233"/>
                  </a:lnTo>
                  <a:lnTo>
                    <a:pt x="972" y="5244"/>
                  </a:lnTo>
                  <a:lnTo>
                    <a:pt x="976" y="5246"/>
                  </a:lnTo>
                  <a:lnTo>
                    <a:pt x="995" y="5246"/>
                  </a:lnTo>
                  <a:lnTo>
                    <a:pt x="1002" y="5244"/>
                  </a:lnTo>
                  <a:lnTo>
                    <a:pt x="1018" y="5230"/>
                  </a:lnTo>
                  <a:lnTo>
                    <a:pt x="1042" y="5225"/>
                  </a:lnTo>
                  <a:lnTo>
                    <a:pt x="1056" y="5215"/>
                  </a:lnTo>
                  <a:lnTo>
                    <a:pt x="1093" y="5214"/>
                  </a:lnTo>
                  <a:lnTo>
                    <a:pt x="1157" y="5187"/>
                  </a:lnTo>
                  <a:lnTo>
                    <a:pt x="1167" y="5174"/>
                  </a:lnTo>
                  <a:lnTo>
                    <a:pt x="1175" y="5170"/>
                  </a:lnTo>
                  <a:lnTo>
                    <a:pt x="1175" y="5167"/>
                  </a:lnTo>
                  <a:lnTo>
                    <a:pt x="1165" y="5167"/>
                  </a:lnTo>
                  <a:lnTo>
                    <a:pt x="1163" y="5166"/>
                  </a:lnTo>
                  <a:lnTo>
                    <a:pt x="1161" y="5164"/>
                  </a:lnTo>
                  <a:lnTo>
                    <a:pt x="1161" y="5162"/>
                  </a:lnTo>
                  <a:lnTo>
                    <a:pt x="1161" y="5159"/>
                  </a:lnTo>
                  <a:lnTo>
                    <a:pt x="1150" y="5145"/>
                  </a:lnTo>
                  <a:lnTo>
                    <a:pt x="1142" y="5143"/>
                  </a:lnTo>
                  <a:lnTo>
                    <a:pt x="1133" y="5149"/>
                  </a:lnTo>
                  <a:lnTo>
                    <a:pt x="1126" y="5152"/>
                  </a:lnTo>
                  <a:lnTo>
                    <a:pt x="1123" y="5136"/>
                  </a:lnTo>
                  <a:lnTo>
                    <a:pt x="1119" y="5134"/>
                  </a:lnTo>
                  <a:lnTo>
                    <a:pt x="1118" y="5131"/>
                  </a:lnTo>
                  <a:lnTo>
                    <a:pt x="1119" y="5128"/>
                  </a:lnTo>
                  <a:lnTo>
                    <a:pt x="1121" y="5125"/>
                  </a:lnTo>
                  <a:lnTo>
                    <a:pt x="1122" y="5122"/>
                  </a:lnTo>
                  <a:lnTo>
                    <a:pt x="1123" y="5122"/>
                  </a:lnTo>
                  <a:lnTo>
                    <a:pt x="1121" y="5115"/>
                  </a:lnTo>
                  <a:lnTo>
                    <a:pt x="1116" y="5114"/>
                  </a:lnTo>
                  <a:lnTo>
                    <a:pt x="1108" y="5118"/>
                  </a:lnTo>
                  <a:lnTo>
                    <a:pt x="1100" y="5120"/>
                  </a:lnTo>
                  <a:lnTo>
                    <a:pt x="1095" y="5121"/>
                  </a:lnTo>
                  <a:lnTo>
                    <a:pt x="1094" y="5124"/>
                  </a:lnTo>
                  <a:lnTo>
                    <a:pt x="1093" y="5132"/>
                  </a:lnTo>
                  <a:lnTo>
                    <a:pt x="1091" y="5136"/>
                  </a:lnTo>
                  <a:lnTo>
                    <a:pt x="1090" y="5139"/>
                  </a:lnTo>
                  <a:lnTo>
                    <a:pt x="1087" y="5138"/>
                  </a:lnTo>
                  <a:lnTo>
                    <a:pt x="1086" y="5125"/>
                  </a:lnTo>
                  <a:lnTo>
                    <a:pt x="1074" y="5125"/>
                  </a:lnTo>
                  <a:lnTo>
                    <a:pt x="1031" y="5142"/>
                  </a:lnTo>
                  <a:close/>
                  <a:moveTo>
                    <a:pt x="817" y="5261"/>
                  </a:moveTo>
                  <a:lnTo>
                    <a:pt x="815" y="5274"/>
                  </a:lnTo>
                  <a:lnTo>
                    <a:pt x="819" y="5281"/>
                  </a:lnTo>
                  <a:lnTo>
                    <a:pt x="861" y="5291"/>
                  </a:lnTo>
                  <a:lnTo>
                    <a:pt x="870" y="5298"/>
                  </a:lnTo>
                  <a:lnTo>
                    <a:pt x="853" y="5295"/>
                  </a:lnTo>
                  <a:lnTo>
                    <a:pt x="849" y="5298"/>
                  </a:lnTo>
                  <a:lnTo>
                    <a:pt x="853" y="5302"/>
                  </a:lnTo>
                  <a:lnTo>
                    <a:pt x="863" y="5307"/>
                  </a:lnTo>
                  <a:lnTo>
                    <a:pt x="864" y="5313"/>
                  </a:lnTo>
                  <a:lnTo>
                    <a:pt x="868" y="5313"/>
                  </a:lnTo>
                  <a:lnTo>
                    <a:pt x="875" y="5307"/>
                  </a:lnTo>
                  <a:lnTo>
                    <a:pt x="880" y="5305"/>
                  </a:lnTo>
                  <a:lnTo>
                    <a:pt x="892" y="5305"/>
                  </a:lnTo>
                  <a:lnTo>
                    <a:pt x="894" y="5303"/>
                  </a:lnTo>
                  <a:lnTo>
                    <a:pt x="895" y="5299"/>
                  </a:lnTo>
                  <a:lnTo>
                    <a:pt x="896" y="5298"/>
                  </a:lnTo>
                  <a:lnTo>
                    <a:pt x="903" y="5295"/>
                  </a:lnTo>
                  <a:lnTo>
                    <a:pt x="906" y="5292"/>
                  </a:lnTo>
                  <a:lnTo>
                    <a:pt x="909" y="5288"/>
                  </a:lnTo>
                  <a:lnTo>
                    <a:pt x="917" y="5270"/>
                  </a:lnTo>
                  <a:lnTo>
                    <a:pt x="915" y="5261"/>
                  </a:lnTo>
                  <a:lnTo>
                    <a:pt x="902" y="5249"/>
                  </a:lnTo>
                  <a:lnTo>
                    <a:pt x="896" y="5228"/>
                  </a:lnTo>
                  <a:lnTo>
                    <a:pt x="888" y="5222"/>
                  </a:lnTo>
                  <a:lnTo>
                    <a:pt x="871" y="5222"/>
                  </a:lnTo>
                  <a:lnTo>
                    <a:pt x="864" y="5226"/>
                  </a:lnTo>
                  <a:lnTo>
                    <a:pt x="850" y="5243"/>
                  </a:lnTo>
                  <a:lnTo>
                    <a:pt x="843" y="5246"/>
                  </a:lnTo>
                  <a:lnTo>
                    <a:pt x="828" y="5247"/>
                  </a:lnTo>
                  <a:lnTo>
                    <a:pt x="821" y="5251"/>
                  </a:lnTo>
                  <a:lnTo>
                    <a:pt x="812" y="5257"/>
                  </a:lnTo>
                  <a:lnTo>
                    <a:pt x="815" y="5261"/>
                  </a:lnTo>
                  <a:lnTo>
                    <a:pt x="817" y="5261"/>
                  </a:lnTo>
                  <a:close/>
                  <a:moveTo>
                    <a:pt x="959" y="5393"/>
                  </a:moveTo>
                  <a:lnTo>
                    <a:pt x="968" y="5400"/>
                  </a:lnTo>
                  <a:lnTo>
                    <a:pt x="981" y="5401"/>
                  </a:lnTo>
                  <a:lnTo>
                    <a:pt x="1017" y="5392"/>
                  </a:lnTo>
                  <a:lnTo>
                    <a:pt x="1020" y="5380"/>
                  </a:lnTo>
                  <a:lnTo>
                    <a:pt x="1013" y="5369"/>
                  </a:lnTo>
                  <a:lnTo>
                    <a:pt x="996" y="5352"/>
                  </a:lnTo>
                  <a:lnTo>
                    <a:pt x="989" y="5337"/>
                  </a:lnTo>
                  <a:lnTo>
                    <a:pt x="986" y="5331"/>
                  </a:lnTo>
                  <a:lnTo>
                    <a:pt x="982" y="5329"/>
                  </a:lnTo>
                  <a:lnTo>
                    <a:pt x="976" y="5331"/>
                  </a:lnTo>
                  <a:lnTo>
                    <a:pt x="975" y="5338"/>
                  </a:lnTo>
                  <a:lnTo>
                    <a:pt x="973" y="5347"/>
                  </a:lnTo>
                  <a:lnTo>
                    <a:pt x="976" y="5357"/>
                  </a:lnTo>
                  <a:lnTo>
                    <a:pt x="973" y="5364"/>
                  </a:lnTo>
                  <a:lnTo>
                    <a:pt x="969" y="5358"/>
                  </a:lnTo>
                  <a:lnTo>
                    <a:pt x="965" y="5348"/>
                  </a:lnTo>
                  <a:lnTo>
                    <a:pt x="962" y="5341"/>
                  </a:lnTo>
                  <a:lnTo>
                    <a:pt x="959" y="5341"/>
                  </a:lnTo>
                  <a:lnTo>
                    <a:pt x="957" y="5344"/>
                  </a:lnTo>
                  <a:lnTo>
                    <a:pt x="955" y="5345"/>
                  </a:lnTo>
                  <a:lnTo>
                    <a:pt x="952" y="5343"/>
                  </a:lnTo>
                  <a:lnTo>
                    <a:pt x="950" y="5340"/>
                  </a:lnTo>
                  <a:lnTo>
                    <a:pt x="948" y="5336"/>
                  </a:lnTo>
                  <a:lnTo>
                    <a:pt x="945" y="5336"/>
                  </a:lnTo>
                  <a:lnTo>
                    <a:pt x="943" y="5337"/>
                  </a:lnTo>
                  <a:lnTo>
                    <a:pt x="941" y="5341"/>
                  </a:lnTo>
                  <a:lnTo>
                    <a:pt x="940" y="5355"/>
                  </a:lnTo>
                  <a:lnTo>
                    <a:pt x="938" y="5361"/>
                  </a:lnTo>
                  <a:lnTo>
                    <a:pt x="945" y="5371"/>
                  </a:lnTo>
                  <a:lnTo>
                    <a:pt x="959" y="5393"/>
                  </a:lnTo>
                  <a:close/>
                  <a:moveTo>
                    <a:pt x="910" y="5373"/>
                  </a:moveTo>
                  <a:lnTo>
                    <a:pt x="905" y="5362"/>
                  </a:lnTo>
                  <a:lnTo>
                    <a:pt x="899" y="5357"/>
                  </a:lnTo>
                  <a:lnTo>
                    <a:pt x="891" y="5355"/>
                  </a:lnTo>
                  <a:lnTo>
                    <a:pt x="882" y="5362"/>
                  </a:lnTo>
                  <a:lnTo>
                    <a:pt x="868" y="5380"/>
                  </a:lnTo>
                  <a:lnTo>
                    <a:pt x="854" y="5387"/>
                  </a:lnTo>
                  <a:lnTo>
                    <a:pt x="852" y="5392"/>
                  </a:lnTo>
                  <a:lnTo>
                    <a:pt x="864" y="5413"/>
                  </a:lnTo>
                  <a:lnTo>
                    <a:pt x="875" y="5415"/>
                  </a:lnTo>
                  <a:lnTo>
                    <a:pt x="919" y="5404"/>
                  </a:lnTo>
                  <a:lnTo>
                    <a:pt x="919" y="5400"/>
                  </a:lnTo>
                  <a:lnTo>
                    <a:pt x="917" y="5399"/>
                  </a:lnTo>
                  <a:lnTo>
                    <a:pt x="913" y="5392"/>
                  </a:lnTo>
                  <a:lnTo>
                    <a:pt x="915" y="5385"/>
                  </a:lnTo>
                  <a:lnTo>
                    <a:pt x="910" y="5373"/>
                  </a:lnTo>
                  <a:close/>
                  <a:moveTo>
                    <a:pt x="913" y="5372"/>
                  </a:moveTo>
                  <a:lnTo>
                    <a:pt x="915" y="5375"/>
                  </a:lnTo>
                  <a:lnTo>
                    <a:pt x="917" y="5379"/>
                  </a:lnTo>
                  <a:lnTo>
                    <a:pt x="920" y="5394"/>
                  </a:lnTo>
                  <a:lnTo>
                    <a:pt x="922" y="5399"/>
                  </a:lnTo>
                  <a:lnTo>
                    <a:pt x="924" y="5401"/>
                  </a:lnTo>
                  <a:lnTo>
                    <a:pt x="930" y="5403"/>
                  </a:lnTo>
                  <a:lnTo>
                    <a:pt x="950" y="5399"/>
                  </a:lnTo>
                  <a:lnTo>
                    <a:pt x="955" y="5396"/>
                  </a:lnTo>
                  <a:lnTo>
                    <a:pt x="952" y="5392"/>
                  </a:lnTo>
                  <a:lnTo>
                    <a:pt x="952" y="5390"/>
                  </a:lnTo>
                  <a:lnTo>
                    <a:pt x="950" y="5386"/>
                  </a:lnTo>
                  <a:lnTo>
                    <a:pt x="945" y="5382"/>
                  </a:lnTo>
                  <a:lnTo>
                    <a:pt x="943" y="5379"/>
                  </a:lnTo>
                  <a:lnTo>
                    <a:pt x="931" y="5366"/>
                  </a:lnTo>
                  <a:lnTo>
                    <a:pt x="924" y="5364"/>
                  </a:lnTo>
                  <a:lnTo>
                    <a:pt x="919" y="5365"/>
                  </a:lnTo>
                  <a:lnTo>
                    <a:pt x="915" y="5368"/>
                  </a:lnTo>
                  <a:lnTo>
                    <a:pt x="913" y="5372"/>
                  </a:lnTo>
                  <a:close/>
                  <a:moveTo>
                    <a:pt x="713" y="5505"/>
                  </a:moveTo>
                  <a:lnTo>
                    <a:pt x="731" y="5514"/>
                  </a:lnTo>
                  <a:lnTo>
                    <a:pt x="734" y="5515"/>
                  </a:lnTo>
                  <a:lnTo>
                    <a:pt x="738" y="5525"/>
                  </a:lnTo>
                  <a:lnTo>
                    <a:pt x="738" y="5525"/>
                  </a:lnTo>
                  <a:lnTo>
                    <a:pt x="742" y="5526"/>
                  </a:lnTo>
                  <a:lnTo>
                    <a:pt x="748" y="5525"/>
                  </a:lnTo>
                  <a:lnTo>
                    <a:pt x="766" y="5508"/>
                  </a:lnTo>
                  <a:lnTo>
                    <a:pt x="769" y="5504"/>
                  </a:lnTo>
                  <a:lnTo>
                    <a:pt x="773" y="5500"/>
                  </a:lnTo>
                  <a:lnTo>
                    <a:pt x="783" y="5498"/>
                  </a:lnTo>
                  <a:lnTo>
                    <a:pt x="787" y="5495"/>
                  </a:lnTo>
                  <a:lnTo>
                    <a:pt x="794" y="5490"/>
                  </a:lnTo>
                  <a:lnTo>
                    <a:pt x="791" y="5488"/>
                  </a:lnTo>
                  <a:lnTo>
                    <a:pt x="787" y="5483"/>
                  </a:lnTo>
                  <a:lnTo>
                    <a:pt x="783" y="5470"/>
                  </a:lnTo>
                  <a:lnTo>
                    <a:pt x="780" y="5465"/>
                  </a:lnTo>
                  <a:lnTo>
                    <a:pt x="777" y="5463"/>
                  </a:lnTo>
                  <a:lnTo>
                    <a:pt x="779" y="5455"/>
                  </a:lnTo>
                  <a:lnTo>
                    <a:pt x="780" y="5448"/>
                  </a:lnTo>
                  <a:lnTo>
                    <a:pt x="779" y="5441"/>
                  </a:lnTo>
                  <a:lnTo>
                    <a:pt x="779" y="5431"/>
                  </a:lnTo>
                  <a:lnTo>
                    <a:pt x="776" y="5428"/>
                  </a:lnTo>
                  <a:lnTo>
                    <a:pt x="772" y="5427"/>
                  </a:lnTo>
                  <a:lnTo>
                    <a:pt x="763" y="5428"/>
                  </a:lnTo>
                  <a:lnTo>
                    <a:pt x="768" y="5442"/>
                  </a:lnTo>
                  <a:lnTo>
                    <a:pt x="768" y="5449"/>
                  </a:lnTo>
                  <a:lnTo>
                    <a:pt x="765" y="5458"/>
                  </a:lnTo>
                  <a:lnTo>
                    <a:pt x="763" y="5458"/>
                  </a:lnTo>
                  <a:lnTo>
                    <a:pt x="759" y="5462"/>
                  </a:lnTo>
                  <a:lnTo>
                    <a:pt x="756" y="5465"/>
                  </a:lnTo>
                  <a:lnTo>
                    <a:pt x="761" y="5469"/>
                  </a:lnTo>
                  <a:lnTo>
                    <a:pt x="761" y="5473"/>
                  </a:lnTo>
                  <a:lnTo>
                    <a:pt x="759" y="5479"/>
                  </a:lnTo>
                  <a:lnTo>
                    <a:pt x="758" y="5483"/>
                  </a:lnTo>
                  <a:lnTo>
                    <a:pt x="748" y="5467"/>
                  </a:lnTo>
                  <a:lnTo>
                    <a:pt x="742" y="5463"/>
                  </a:lnTo>
                  <a:lnTo>
                    <a:pt x="734" y="5463"/>
                  </a:lnTo>
                  <a:lnTo>
                    <a:pt x="738" y="5455"/>
                  </a:lnTo>
                  <a:lnTo>
                    <a:pt x="721" y="5459"/>
                  </a:lnTo>
                  <a:lnTo>
                    <a:pt x="716" y="5459"/>
                  </a:lnTo>
                  <a:lnTo>
                    <a:pt x="716" y="5463"/>
                  </a:lnTo>
                  <a:lnTo>
                    <a:pt x="717" y="5463"/>
                  </a:lnTo>
                  <a:lnTo>
                    <a:pt x="720" y="5463"/>
                  </a:lnTo>
                  <a:lnTo>
                    <a:pt x="724" y="5467"/>
                  </a:lnTo>
                  <a:lnTo>
                    <a:pt x="720" y="5469"/>
                  </a:lnTo>
                  <a:lnTo>
                    <a:pt x="719" y="5473"/>
                  </a:lnTo>
                  <a:lnTo>
                    <a:pt x="721" y="5479"/>
                  </a:lnTo>
                  <a:lnTo>
                    <a:pt x="724" y="5483"/>
                  </a:lnTo>
                  <a:lnTo>
                    <a:pt x="714" y="5487"/>
                  </a:lnTo>
                  <a:lnTo>
                    <a:pt x="709" y="5491"/>
                  </a:lnTo>
                  <a:lnTo>
                    <a:pt x="706" y="5495"/>
                  </a:lnTo>
                  <a:lnTo>
                    <a:pt x="709" y="5501"/>
                  </a:lnTo>
                  <a:lnTo>
                    <a:pt x="713" y="5505"/>
                  </a:lnTo>
                  <a:close/>
                  <a:moveTo>
                    <a:pt x="807" y="5474"/>
                  </a:moveTo>
                  <a:lnTo>
                    <a:pt x="807" y="5476"/>
                  </a:lnTo>
                  <a:lnTo>
                    <a:pt x="811" y="5481"/>
                  </a:lnTo>
                  <a:lnTo>
                    <a:pt x="812" y="5483"/>
                  </a:lnTo>
                  <a:lnTo>
                    <a:pt x="815" y="5483"/>
                  </a:lnTo>
                  <a:lnTo>
                    <a:pt x="819" y="5480"/>
                  </a:lnTo>
                  <a:lnTo>
                    <a:pt x="829" y="5476"/>
                  </a:lnTo>
                  <a:lnTo>
                    <a:pt x="838" y="5469"/>
                  </a:lnTo>
                  <a:lnTo>
                    <a:pt x="845" y="5459"/>
                  </a:lnTo>
                  <a:lnTo>
                    <a:pt x="849" y="5448"/>
                  </a:lnTo>
                  <a:lnTo>
                    <a:pt x="840" y="5437"/>
                  </a:lnTo>
                  <a:lnTo>
                    <a:pt x="831" y="5438"/>
                  </a:lnTo>
                  <a:lnTo>
                    <a:pt x="812" y="5448"/>
                  </a:lnTo>
                  <a:lnTo>
                    <a:pt x="801" y="5439"/>
                  </a:lnTo>
                  <a:lnTo>
                    <a:pt x="800" y="5441"/>
                  </a:lnTo>
                  <a:lnTo>
                    <a:pt x="798" y="5442"/>
                  </a:lnTo>
                  <a:lnTo>
                    <a:pt x="796" y="5444"/>
                  </a:lnTo>
                  <a:lnTo>
                    <a:pt x="794" y="5446"/>
                  </a:lnTo>
                  <a:lnTo>
                    <a:pt x="794" y="5453"/>
                  </a:lnTo>
                  <a:lnTo>
                    <a:pt x="793" y="5459"/>
                  </a:lnTo>
                  <a:lnTo>
                    <a:pt x="787" y="5459"/>
                  </a:lnTo>
                  <a:lnTo>
                    <a:pt x="787" y="5463"/>
                  </a:lnTo>
                  <a:lnTo>
                    <a:pt x="801" y="5473"/>
                  </a:lnTo>
                  <a:lnTo>
                    <a:pt x="807" y="5474"/>
                  </a:lnTo>
                  <a:close/>
                  <a:moveTo>
                    <a:pt x="570" y="5610"/>
                  </a:moveTo>
                  <a:lnTo>
                    <a:pt x="577" y="5619"/>
                  </a:lnTo>
                  <a:lnTo>
                    <a:pt x="581" y="5622"/>
                  </a:lnTo>
                  <a:lnTo>
                    <a:pt x="585" y="5619"/>
                  </a:lnTo>
                  <a:lnTo>
                    <a:pt x="585" y="5613"/>
                  </a:lnTo>
                  <a:lnTo>
                    <a:pt x="584" y="5609"/>
                  </a:lnTo>
                  <a:lnTo>
                    <a:pt x="583" y="5605"/>
                  </a:lnTo>
                  <a:lnTo>
                    <a:pt x="580" y="5603"/>
                  </a:lnTo>
                  <a:lnTo>
                    <a:pt x="584" y="5596"/>
                  </a:lnTo>
                  <a:lnTo>
                    <a:pt x="597" y="5594"/>
                  </a:lnTo>
                  <a:lnTo>
                    <a:pt x="597" y="5584"/>
                  </a:lnTo>
                  <a:lnTo>
                    <a:pt x="591" y="5575"/>
                  </a:lnTo>
                  <a:lnTo>
                    <a:pt x="584" y="5577"/>
                  </a:lnTo>
                  <a:lnTo>
                    <a:pt x="574" y="5582"/>
                  </a:lnTo>
                  <a:lnTo>
                    <a:pt x="567" y="5584"/>
                  </a:lnTo>
                  <a:lnTo>
                    <a:pt x="560" y="5577"/>
                  </a:lnTo>
                  <a:lnTo>
                    <a:pt x="556" y="5575"/>
                  </a:lnTo>
                  <a:lnTo>
                    <a:pt x="553" y="5580"/>
                  </a:lnTo>
                  <a:lnTo>
                    <a:pt x="553" y="5585"/>
                  </a:lnTo>
                  <a:lnTo>
                    <a:pt x="555" y="5589"/>
                  </a:lnTo>
                  <a:lnTo>
                    <a:pt x="560" y="5595"/>
                  </a:lnTo>
                  <a:lnTo>
                    <a:pt x="555" y="5595"/>
                  </a:lnTo>
                  <a:lnTo>
                    <a:pt x="552" y="5595"/>
                  </a:lnTo>
                  <a:lnTo>
                    <a:pt x="552" y="5598"/>
                  </a:lnTo>
                  <a:lnTo>
                    <a:pt x="555" y="5603"/>
                  </a:lnTo>
                  <a:lnTo>
                    <a:pt x="570" y="5610"/>
                  </a:lnTo>
                  <a:close/>
                  <a:moveTo>
                    <a:pt x="524" y="5679"/>
                  </a:moveTo>
                  <a:lnTo>
                    <a:pt x="525" y="5682"/>
                  </a:lnTo>
                  <a:lnTo>
                    <a:pt x="525" y="5686"/>
                  </a:lnTo>
                  <a:lnTo>
                    <a:pt x="527" y="5689"/>
                  </a:lnTo>
                  <a:lnTo>
                    <a:pt x="529" y="5689"/>
                  </a:lnTo>
                  <a:lnTo>
                    <a:pt x="546" y="5678"/>
                  </a:lnTo>
                  <a:lnTo>
                    <a:pt x="588" y="5665"/>
                  </a:lnTo>
                  <a:lnTo>
                    <a:pt x="590" y="5655"/>
                  </a:lnTo>
                  <a:lnTo>
                    <a:pt x="587" y="5645"/>
                  </a:lnTo>
                  <a:lnTo>
                    <a:pt x="580" y="5640"/>
                  </a:lnTo>
                  <a:lnTo>
                    <a:pt x="573" y="5638"/>
                  </a:lnTo>
                  <a:lnTo>
                    <a:pt x="545" y="5651"/>
                  </a:lnTo>
                  <a:lnTo>
                    <a:pt x="538" y="5650"/>
                  </a:lnTo>
                  <a:lnTo>
                    <a:pt x="539" y="5645"/>
                  </a:lnTo>
                  <a:lnTo>
                    <a:pt x="534" y="5644"/>
                  </a:lnTo>
                  <a:lnTo>
                    <a:pt x="529" y="5647"/>
                  </a:lnTo>
                  <a:lnTo>
                    <a:pt x="527" y="5655"/>
                  </a:lnTo>
                  <a:lnTo>
                    <a:pt x="528" y="5665"/>
                  </a:lnTo>
                  <a:lnTo>
                    <a:pt x="527" y="5669"/>
                  </a:lnTo>
                  <a:lnTo>
                    <a:pt x="524" y="5671"/>
                  </a:lnTo>
                  <a:lnTo>
                    <a:pt x="522" y="5672"/>
                  </a:lnTo>
                  <a:lnTo>
                    <a:pt x="520" y="5673"/>
                  </a:lnTo>
                  <a:lnTo>
                    <a:pt x="520" y="5676"/>
                  </a:lnTo>
                  <a:lnTo>
                    <a:pt x="522" y="5678"/>
                  </a:lnTo>
                  <a:lnTo>
                    <a:pt x="524" y="5679"/>
                  </a:lnTo>
                  <a:close/>
                  <a:moveTo>
                    <a:pt x="395" y="5835"/>
                  </a:moveTo>
                  <a:lnTo>
                    <a:pt x="434" y="5831"/>
                  </a:lnTo>
                  <a:lnTo>
                    <a:pt x="436" y="5829"/>
                  </a:lnTo>
                  <a:lnTo>
                    <a:pt x="436" y="5828"/>
                  </a:lnTo>
                  <a:lnTo>
                    <a:pt x="437" y="5828"/>
                  </a:lnTo>
                  <a:lnTo>
                    <a:pt x="438" y="5828"/>
                  </a:lnTo>
                  <a:lnTo>
                    <a:pt x="436" y="5821"/>
                  </a:lnTo>
                  <a:lnTo>
                    <a:pt x="430" y="5819"/>
                  </a:lnTo>
                  <a:lnTo>
                    <a:pt x="420" y="5819"/>
                  </a:lnTo>
                  <a:lnTo>
                    <a:pt x="407" y="5810"/>
                  </a:lnTo>
                  <a:lnTo>
                    <a:pt x="403" y="5808"/>
                  </a:lnTo>
                  <a:lnTo>
                    <a:pt x="357" y="5812"/>
                  </a:lnTo>
                  <a:lnTo>
                    <a:pt x="375" y="5832"/>
                  </a:lnTo>
                  <a:lnTo>
                    <a:pt x="395" y="5835"/>
                  </a:lnTo>
                  <a:close/>
                  <a:moveTo>
                    <a:pt x="307" y="5873"/>
                  </a:moveTo>
                  <a:lnTo>
                    <a:pt x="311" y="5881"/>
                  </a:lnTo>
                  <a:lnTo>
                    <a:pt x="308" y="5896"/>
                  </a:lnTo>
                  <a:lnTo>
                    <a:pt x="309" y="5896"/>
                  </a:lnTo>
                  <a:lnTo>
                    <a:pt x="312" y="5899"/>
                  </a:lnTo>
                  <a:lnTo>
                    <a:pt x="314" y="5899"/>
                  </a:lnTo>
                  <a:lnTo>
                    <a:pt x="311" y="5906"/>
                  </a:lnTo>
                  <a:lnTo>
                    <a:pt x="304" y="5913"/>
                  </a:lnTo>
                  <a:lnTo>
                    <a:pt x="302" y="5919"/>
                  </a:lnTo>
                  <a:lnTo>
                    <a:pt x="319" y="5913"/>
                  </a:lnTo>
                  <a:lnTo>
                    <a:pt x="361" y="5870"/>
                  </a:lnTo>
                  <a:lnTo>
                    <a:pt x="367" y="5866"/>
                  </a:lnTo>
                  <a:lnTo>
                    <a:pt x="370" y="5866"/>
                  </a:lnTo>
                  <a:lnTo>
                    <a:pt x="372" y="5866"/>
                  </a:lnTo>
                  <a:lnTo>
                    <a:pt x="368" y="5861"/>
                  </a:lnTo>
                  <a:lnTo>
                    <a:pt x="358" y="5856"/>
                  </a:lnTo>
                  <a:lnTo>
                    <a:pt x="356" y="5854"/>
                  </a:lnTo>
                  <a:lnTo>
                    <a:pt x="351" y="5852"/>
                  </a:lnTo>
                  <a:lnTo>
                    <a:pt x="350" y="5847"/>
                  </a:lnTo>
                  <a:lnTo>
                    <a:pt x="350" y="5840"/>
                  </a:lnTo>
                  <a:lnTo>
                    <a:pt x="349" y="5835"/>
                  </a:lnTo>
                  <a:lnTo>
                    <a:pt x="343" y="5824"/>
                  </a:lnTo>
                  <a:lnTo>
                    <a:pt x="337" y="5818"/>
                  </a:lnTo>
                  <a:lnTo>
                    <a:pt x="330" y="5817"/>
                  </a:lnTo>
                  <a:lnTo>
                    <a:pt x="322" y="5819"/>
                  </a:lnTo>
                  <a:lnTo>
                    <a:pt x="316" y="5825"/>
                  </a:lnTo>
                  <a:lnTo>
                    <a:pt x="309" y="5832"/>
                  </a:lnTo>
                  <a:lnTo>
                    <a:pt x="304" y="5840"/>
                  </a:lnTo>
                  <a:lnTo>
                    <a:pt x="301" y="5854"/>
                  </a:lnTo>
                  <a:lnTo>
                    <a:pt x="302" y="5864"/>
                  </a:lnTo>
                  <a:lnTo>
                    <a:pt x="307" y="5873"/>
                  </a:lnTo>
                  <a:close/>
                  <a:moveTo>
                    <a:pt x="225" y="5864"/>
                  </a:moveTo>
                  <a:lnTo>
                    <a:pt x="227" y="5867"/>
                  </a:lnTo>
                  <a:lnTo>
                    <a:pt x="228" y="5870"/>
                  </a:lnTo>
                  <a:lnTo>
                    <a:pt x="232" y="5871"/>
                  </a:lnTo>
                  <a:lnTo>
                    <a:pt x="242" y="5870"/>
                  </a:lnTo>
                  <a:lnTo>
                    <a:pt x="246" y="5867"/>
                  </a:lnTo>
                  <a:lnTo>
                    <a:pt x="248" y="5864"/>
                  </a:lnTo>
                  <a:lnTo>
                    <a:pt x="246" y="5859"/>
                  </a:lnTo>
                  <a:lnTo>
                    <a:pt x="244" y="5856"/>
                  </a:lnTo>
                  <a:lnTo>
                    <a:pt x="239" y="5854"/>
                  </a:lnTo>
                  <a:lnTo>
                    <a:pt x="234" y="5852"/>
                  </a:lnTo>
                  <a:lnTo>
                    <a:pt x="228" y="5850"/>
                  </a:lnTo>
                  <a:lnTo>
                    <a:pt x="224" y="5853"/>
                  </a:lnTo>
                  <a:lnTo>
                    <a:pt x="227" y="5861"/>
                  </a:lnTo>
                  <a:lnTo>
                    <a:pt x="225" y="5864"/>
                  </a:lnTo>
                  <a:close/>
                  <a:moveTo>
                    <a:pt x="258" y="5878"/>
                  </a:moveTo>
                  <a:lnTo>
                    <a:pt x="260" y="5878"/>
                  </a:lnTo>
                  <a:lnTo>
                    <a:pt x="262" y="5875"/>
                  </a:lnTo>
                  <a:lnTo>
                    <a:pt x="263" y="5873"/>
                  </a:lnTo>
                  <a:lnTo>
                    <a:pt x="266" y="5873"/>
                  </a:lnTo>
                  <a:lnTo>
                    <a:pt x="266" y="5874"/>
                  </a:lnTo>
                  <a:lnTo>
                    <a:pt x="267" y="5877"/>
                  </a:lnTo>
                  <a:lnTo>
                    <a:pt x="273" y="5877"/>
                  </a:lnTo>
                  <a:lnTo>
                    <a:pt x="281" y="5874"/>
                  </a:lnTo>
                  <a:lnTo>
                    <a:pt x="284" y="5871"/>
                  </a:lnTo>
                  <a:lnTo>
                    <a:pt x="283" y="5871"/>
                  </a:lnTo>
                  <a:lnTo>
                    <a:pt x="283" y="5868"/>
                  </a:lnTo>
                  <a:lnTo>
                    <a:pt x="284" y="5861"/>
                  </a:lnTo>
                  <a:lnTo>
                    <a:pt x="284" y="5854"/>
                  </a:lnTo>
                  <a:lnTo>
                    <a:pt x="281" y="5854"/>
                  </a:lnTo>
                  <a:lnTo>
                    <a:pt x="280" y="5856"/>
                  </a:lnTo>
                  <a:lnTo>
                    <a:pt x="279" y="5854"/>
                  </a:lnTo>
                  <a:lnTo>
                    <a:pt x="279" y="5853"/>
                  </a:lnTo>
                  <a:lnTo>
                    <a:pt x="273" y="5853"/>
                  </a:lnTo>
                  <a:lnTo>
                    <a:pt x="270" y="5854"/>
                  </a:lnTo>
                  <a:lnTo>
                    <a:pt x="269" y="5859"/>
                  </a:lnTo>
                  <a:lnTo>
                    <a:pt x="269" y="5863"/>
                  </a:lnTo>
                  <a:lnTo>
                    <a:pt x="267" y="5864"/>
                  </a:lnTo>
                  <a:lnTo>
                    <a:pt x="262" y="5864"/>
                  </a:lnTo>
                  <a:lnTo>
                    <a:pt x="256" y="5866"/>
                  </a:lnTo>
                  <a:lnTo>
                    <a:pt x="251" y="5870"/>
                  </a:lnTo>
                  <a:lnTo>
                    <a:pt x="249" y="5873"/>
                  </a:lnTo>
                  <a:lnTo>
                    <a:pt x="252" y="5875"/>
                  </a:lnTo>
                  <a:lnTo>
                    <a:pt x="258" y="5878"/>
                  </a:lnTo>
                  <a:close/>
                  <a:moveTo>
                    <a:pt x="227" y="5937"/>
                  </a:moveTo>
                  <a:lnTo>
                    <a:pt x="228" y="5941"/>
                  </a:lnTo>
                  <a:lnTo>
                    <a:pt x="230" y="5946"/>
                  </a:lnTo>
                  <a:lnTo>
                    <a:pt x="232" y="5947"/>
                  </a:lnTo>
                  <a:lnTo>
                    <a:pt x="234" y="5948"/>
                  </a:lnTo>
                  <a:lnTo>
                    <a:pt x="274" y="5950"/>
                  </a:lnTo>
                  <a:lnTo>
                    <a:pt x="294" y="5940"/>
                  </a:lnTo>
                  <a:lnTo>
                    <a:pt x="297" y="5936"/>
                  </a:lnTo>
                  <a:lnTo>
                    <a:pt x="298" y="5934"/>
                  </a:lnTo>
                  <a:lnTo>
                    <a:pt x="300" y="5927"/>
                  </a:lnTo>
                  <a:lnTo>
                    <a:pt x="298" y="5927"/>
                  </a:lnTo>
                  <a:lnTo>
                    <a:pt x="297" y="5926"/>
                  </a:lnTo>
                  <a:lnTo>
                    <a:pt x="297" y="5923"/>
                  </a:lnTo>
                  <a:lnTo>
                    <a:pt x="295" y="5920"/>
                  </a:lnTo>
                  <a:lnTo>
                    <a:pt x="295" y="5916"/>
                  </a:lnTo>
                  <a:lnTo>
                    <a:pt x="297" y="5912"/>
                  </a:lnTo>
                  <a:lnTo>
                    <a:pt x="298" y="5909"/>
                  </a:lnTo>
                  <a:lnTo>
                    <a:pt x="301" y="5908"/>
                  </a:lnTo>
                  <a:lnTo>
                    <a:pt x="300" y="5902"/>
                  </a:lnTo>
                  <a:lnTo>
                    <a:pt x="295" y="5899"/>
                  </a:lnTo>
                  <a:lnTo>
                    <a:pt x="283" y="5899"/>
                  </a:lnTo>
                  <a:lnTo>
                    <a:pt x="281" y="5899"/>
                  </a:lnTo>
                  <a:lnTo>
                    <a:pt x="279" y="5896"/>
                  </a:lnTo>
                  <a:lnTo>
                    <a:pt x="277" y="5894"/>
                  </a:lnTo>
                  <a:lnTo>
                    <a:pt x="276" y="5891"/>
                  </a:lnTo>
                  <a:lnTo>
                    <a:pt x="273" y="5888"/>
                  </a:lnTo>
                  <a:lnTo>
                    <a:pt x="270" y="5889"/>
                  </a:lnTo>
                  <a:lnTo>
                    <a:pt x="269" y="5891"/>
                  </a:lnTo>
                  <a:lnTo>
                    <a:pt x="266" y="5892"/>
                  </a:lnTo>
                  <a:lnTo>
                    <a:pt x="248" y="5891"/>
                  </a:lnTo>
                  <a:lnTo>
                    <a:pt x="238" y="5894"/>
                  </a:lnTo>
                  <a:lnTo>
                    <a:pt x="234" y="5903"/>
                  </a:lnTo>
                  <a:lnTo>
                    <a:pt x="235" y="5906"/>
                  </a:lnTo>
                  <a:lnTo>
                    <a:pt x="235" y="5908"/>
                  </a:lnTo>
                  <a:lnTo>
                    <a:pt x="237" y="5909"/>
                  </a:lnTo>
                  <a:lnTo>
                    <a:pt x="237" y="5912"/>
                  </a:lnTo>
                  <a:lnTo>
                    <a:pt x="232" y="5912"/>
                  </a:lnTo>
                  <a:lnTo>
                    <a:pt x="228" y="5916"/>
                  </a:lnTo>
                  <a:lnTo>
                    <a:pt x="227" y="5920"/>
                  </a:lnTo>
                  <a:lnTo>
                    <a:pt x="230" y="5923"/>
                  </a:lnTo>
                  <a:lnTo>
                    <a:pt x="239" y="5924"/>
                  </a:lnTo>
                  <a:lnTo>
                    <a:pt x="245" y="5927"/>
                  </a:lnTo>
                  <a:lnTo>
                    <a:pt x="249" y="5930"/>
                  </a:lnTo>
                  <a:lnTo>
                    <a:pt x="244" y="5934"/>
                  </a:lnTo>
                  <a:lnTo>
                    <a:pt x="223" y="5930"/>
                  </a:lnTo>
                  <a:lnTo>
                    <a:pt x="225" y="5933"/>
                  </a:lnTo>
                  <a:lnTo>
                    <a:pt x="227" y="5937"/>
                  </a:lnTo>
                  <a:close/>
                  <a:moveTo>
                    <a:pt x="88" y="6051"/>
                  </a:moveTo>
                  <a:lnTo>
                    <a:pt x="89" y="6052"/>
                  </a:lnTo>
                  <a:lnTo>
                    <a:pt x="92" y="6058"/>
                  </a:lnTo>
                  <a:lnTo>
                    <a:pt x="106" y="6070"/>
                  </a:lnTo>
                  <a:lnTo>
                    <a:pt x="106" y="6077"/>
                  </a:lnTo>
                  <a:lnTo>
                    <a:pt x="105" y="6082"/>
                  </a:lnTo>
                  <a:lnTo>
                    <a:pt x="103" y="6079"/>
                  </a:lnTo>
                  <a:lnTo>
                    <a:pt x="102" y="6076"/>
                  </a:lnTo>
                  <a:lnTo>
                    <a:pt x="99" y="6077"/>
                  </a:lnTo>
                  <a:lnTo>
                    <a:pt x="96" y="6082"/>
                  </a:lnTo>
                  <a:lnTo>
                    <a:pt x="96" y="6087"/>
                  </a:lnTo>
                  <a:lnTo>
                    <a:pt x="98" y="6089"/>
                  </a:lnTo>
                  <a:lnTo>
                    <a:pt x="101" y="6091"/>
                  </a:lnTo>
                  <a:lnTo>
                    <a:pt x="103" y="6091"/>
                  </a:lnTo>
                  <a:lnTo>
                    <a:pt x="112" y="6096"/>
                  </a:lnTo>
                  <a:lnTo>
                    <a:pt x="117" y="6096"/>
                  </a:lnTo>
                  <a:lnTo>
                    <a:pt x="122" y="6090"/>
                  </a:lnTo>
                  <a:lnTo>
                    <a:pt x="124" y="6083"/>
                  </a:lnTo>
                  <a:lnTo>
                    <a:pt x="126" y="6079"/>
                  </a:lnTo>
                  <a:lnTo>
                    <a:pt x="126" y="6076"/>
                  </a:lnTo>
                  <a:lnTo>
                    <a:pt x="129" y="6066"/>
                  </a:lnTo>
                  <a:lnTo>
                    <a:pt x="131" y="6062"/>
                  </a:lnTo>
                  <a:lnTo>
                    <a:pt x="131" y="6056"/>
                  </a:lnTo>
                  <a:lnTo>
                    <a:pt x="127" y="6044"/>
                  </a:lnTo>
                  <a:lnTo>
                    <a:pt x="123" y="6041"/>
                  </a:lnTo>
                  <a:lnTo>
                    <a:pt x="119" y="6044"/>
                  </a:lnTo>
                  <a:lnTo>
                    <a:pt x="116" y="6046"/>
                  </a:lnTo>
                  <a:lnTo>
                    <a:pt x="115" y="6049"/>
                  </a:lnTo>
                  <a:lnTo>
                    <a:pt x="113" y="6052"/>
                  </a:lnTo>
                  <a:lnTo>
                    <a:pt x="110" y="6051"/>
                  </a:lnTo>
                  <a:lnTo>
                    <a:pt x="95" y="6038"/>
                  </a:lnTo>
                  <a:lnTo>
                    <a:pt x="91" y="6037"/>
                  </a:lnTo>
                  <a:lnTo>
                    <a:pt x="88" y="6037"/>
                  </a:lnTo>
                  <a:lnTo>
                    <a:pt x="88" y="6041"/>
                  </a:lnTo>
                  <a:lnTo>
                    <a:pt x="88" y="6045"/>
                  </a:lnTo>
                  <a:lnTo>
                    <a:pt x="88" y="6051"/>
                  </a:lnTo>
                  <a:close/>
                  <a:moveTo>
                    <a:pt x="66" y="6150"/>
                  </a:moveTo>
                  <a:lnTo>
                    <a:pt x="74" y="6150"/>
                  </a:lnTo>
                  <a:lnTo>
                    <a:pt x="70" y="6156"/>
                  </a:lnTo>
                  <a:lnTo>
                    <a:pt x="68" y="6159"/>
                  </a:lnTo>
                  <a:lnTo>
                    <a:pt x="67" y="6161"/>
                  </a:lnTo>
                  <a:lnTo>
                    <a:pt x="61" y="6157"/>
                  </a:lnTo>
                  <a:lnTo>
                    <a:pt x="59" y="6159"/>
                  </a:lnTo>
                  <a:lnTo>
                    <a:pt x="59" y="6166"/>
                  </a:lnTo>
                  <a:lnTo>
                    <a:pt x="64" y="6174"/>
                  </a:lnTo>
                  <a:lnTo>
                    <a:pt x="71" y="6175"/>
                  </a:lnTo>
                  <a:lnTo>
                    <a:pt x="95" y="6167"/>
                  </a:lnTo>
                  <a:lnTo>
                    <a:pt x="106" y="6160"/>
                  </a:lnTo>
                  <a:lnTo>
                    <a:pt x="116" y="6150"/>
                  </a:lnTo>
                  <a:lnTo>
                    <a:pt x="124" y="6135"/>
                  </a:lnTo>
                  <a:lnTo>
                    <a:pt x="129" y="6139"/>
                  </a:lnTo>
                  <a:lnTo>
                    <a:pt x="129" y="6145"/>
                  </a:lnTo>
                  <a:lnTo>
                    <a:pt x="126" y="6150"/>
                  </a:lnTo>
                  <a:lnTo>
                    <a:pt x="123" y="6154"/>
                  </a:lnTo>
                  <a:lnTo>
                    <a:pt x="139" y="6152"/>
                  </a:lnTo>
                  <a:lnTo>
                    <a:pt x="146" y="6147"/>
                  </a:lnTo>
                  <a:lnTo>
                    <a:pt x="150" y="6139"/>
                  </a:lnTo>
                  <a:lnTo>
                    <a:pt x="80" y="6112"/>
                  </a:lnTo>
                  <a:lnTo>
                    <a:pt x="68" y="6111"/>
                  </a:lnTo>
                  <a:lnTo>
                    <a:pt x="57" y="6117"/>
                  </a:lnTo>
                  <a:lnTo>
                    <a:pt x="57" y="6125"/>
                  </a:lnTo>
                  <a:lnTo>
                    <a:pt x="53" y="6131"/>
                  </a:lnTo>
                  <a:lnTo>
                    <a:pt x="46" y="6136"/>
                  </a:lnTo>
                  <a:lnTo>
                    <a:pt x="42" y="6142"/>
                  </a:lnTo>
                  <a:lnTo>
                    <a:pt x="49" y="6146"/>
                  </a:lnTo>
                  <a:lnTo>
                    <a:pt x="66" y="6150"/>
                  </a:lnTo>
                  <a:close/>
                  <a:moveTo>
                    <a:pt x="59" y="6212"/>
                  </a:moveTo>
                  <a:lnTo>
                    <a:pt x="57" y="6216"/>
                  </a:lnTo>
                  <a:lnTo>
                    <a:pt x="56" y="6219"/>
                  </a:lnTo>
                  <a:lnTo>
                    <a:pt x="53" y="6219"/>
                  </a:lnTo>
                  <a:lnTo>
                    <a:pt x="50" y="6220"/>
                  </a:lnTo>
                  <a:lnTo>
                    <a:pt x="49" y="6222"/>
                  </a:lnTo>
                  <a:lnTo>
                    <a:pt x="49" y="6226"/>
                  </a:lnTo>
                  <a:lnTo>
                    <a:pt x="49" y="6230"/>
                  </a:lnTo>
                  <a:lnTo>
                    <a:pt x="50" y="6234"/>
                  </a:lnTo>
                  <a:lnTo>
                    <a:pt x="52" y="6237"/>
                  </a:lnTo>
                  <a:lnTo>
                    <a:pt x="53" y="6239"/>
                  </a:lnTo>
                  <a:lnTo>
                    <a:pt x="54" y="6240"/>
                  </a:lnTo>
                  <a:lnTo>
                    <a:pt x="56" y="6241"/>
                  </a:lnTo>
                  <a:lnTo>
                    <a:pt x="57" y="6243"/>
                  </a:lnTo>
                  <a:lnTo>
                    <a:pt x="63" y="6240"/>
                  </a:lnTo>
                  <a:lnTo>
                    <a:pt x="64" y="6240"/>
                  </a:lnTo>
                  <a:lnTo>
                    <a:pt x="66" y="6243"/>
                  </a:lnTo>
                  <a:lnTo>
                    <a:pt x="67" y="6246"/>
                  </a:lnTo>
                  <a:lnTo>
                    <a:pt x="67" y="6246"/>
                  </a:lnTo>
                  <a:lnTo>
                    <a:pt x="67" y="6241"/>
                  </a:lnTo>
                  <a:lnTo>
                    <a:pt x="67" y="6233"/>
                  </a:lnTo>
                  <a:lnTo>
                    <a:pt x="66" y="6229"/>
                  </a:lnTo>
                  <a:lnTo>
                    <a:pt x="64" y="6226"/>
                  </a:lnTo>
                  <a:lnTo>
                    <a:pt x="63" y="6222"/>
                  </a:lnTo>
                  <a:lnTo>
                    <a:pt x="60" y="6219"/>
                  </a:lnTo>
                  <a:lnTo>
                    <a:pt x="61" y="6213"/>
                  </a:lnTo>
                  <a:lnTo>
                    <a:pt x="59" y="6212"/>
                  </a:lnTo>
                  <a:close/>
                  <a:moveTo>
                    <a:pt x="39" y="6530"/>
                  </a:moveTo>
                  <a:lnTo>
                    <a:pt x="39" y="6534"/>
                  </a:lnTo>
                  <a:lnTo>
                    <a:pt x="39" y="6554"/>
                  </a:lnTo>
                  <a:lnTo>
                    <a:pt x="40" y="6565"/>
                  </a:lnTo>
                  <a:lnTo>
                    <a:pt x="42" y="6574"/>
                  </a:lnTo>
                  <a:lnTo>
                    <a:pt x="43" y="6570"/>
                  </a:lnTo>
                  <a:lnTo>
                    <a:pt x="45" y="6565"/>
                  </a:lnTo>
                  <a:lnTo>
                    <a:pt x="45" y="6561"/>
                  </a:lnTo>
                  <a:lnTo>
                    <a:pt x="46" y="6557"/>
                  </a:lnTo>
                  <a:lnTo>
                    <a:pt x="47" y="6555"/>
                  </a:lnTo>
                  <a:lnTo>
                    <a:pt x="54" y="6547"/>
                  </a:lnTo>
                  <a:lnTo>
                    <a:pt x="56" y="6544"/>
                  </a:lnTo>
                  <a:lnTo>
                    <a:pt x="60" y="6550"/>
                  </a:lnTo>
                  <a:lnTo>
                    <a:pt x="63" y="6561"/>
                  </a:lnTo>
                  <a:lnTo>
                    <a:pt x="64" y="6568"/>
                  </a:lnTo>
                  <a:lnTo>
                    <a:pt x="68" y="6564"/>
                  </a:lnTo>
                  <a:lnTo>
                    <a:pt x="73" y="6558"/>
                  </a:lnTo>
                  <a:lnTo>
                    <a:pt x="84" y="6548"/>
                  </a:lnTo>
                  <a:lnTo>
                    <a:pt x="88" y="6543"/>
                  </a:lnTo>
                  <a:lnTo>
                    <a:pt x="89" y="6534"/>
                  </a:lnTo>
                  <a:lnTo>
                    <a:pt x="82" y="6504"/>
                  </a:lnTo>
                  <a:lnTo>
                    <a:pt x="80" y="6499"/>
                  </a:lnTo>
                  <a:lnTo>
                    <a:pt x="78" y="6497"/>
                  </a:lnTo>
                  <a:lnTo>
                    <a:pt x="75" y="6495"/>
                  </a:lnTo>
                  <a:lnTo>
                    <a:pt x="71" y="6497"/>
                  </a:lnTo>
                  <a:lnTo>
                    <a:pt x="73" y="6498"/>
                  </a:lnTo>
                  <a:lnTo>
                    <a:pt x="74" y="6502"/>
                  </a:lnTo>
                  <a:lnTo>
                    <a:pt x="75" y="6504"/>
                  </a:lnTo>
                  <a:lnTo>
                    <a:pt x="73" y="6505"/>
                  </a:lnTo>
                  <a:lnTo>
                    <a:pt x="71" y="6506"/>
                  </a:lnTo>
                  <a:lnTo>
                    <a:pt x="68" y="6508"/>
                  </a:lnTo>
                  <a:lnTo>
                    <a:pt x="67" y="6508"/>
                  </a:lnTo>
                  <a:lnTo>
                    <a:pt x="67" y="6511"/>
                  </a:lnTo>
                  <a:lnTo>
                    <a:pt x="68" y="6515"/>
                  </a:lnTo>
                  <a:lnTo>
                    <a:pt x="68" y="6520"/>
                  </a:lnTo>
                  <a:lnTo>
                    <a:pt x="67" y="6523"/>
                  </a:lnTo>
                  <a:lnTo>
                    <a:pt x="66" y="6525"/>
                  </a:lnTo>
                  <a:lnTo>
                    <a:pt x="64" y="6520"/>
                  </a:lnTo>
                  <a:lnTo>
                    <a:pt x="63" y="6511"/>
                  </a:lnTo>
                  <a:lnTo>
                    <a:pt x="60" y="6494"/>
                  </a:lnTo>
                  <a:lnTo>
                    <a:pt x="57" y="6490"/>
                  </a:lnTo>
                  <a:lnTo>
                    <a:pt x="52" y="6492"/>
                  </a:lnTo>
                  <a:lnTo>
                    <a:pt x="59" y="6518"/>
                  </a:lnTo>
                  <a:lnTo>
                    <a:pt x="59" y="6525"/>
                  </a:lnTo>
                  <a:lnTo>
                    <a:pt x="57" y="6533"/>
                  </a:lnTo>
                  <a:lnTo>
                    <a:pt x="54" y="6529"/>
                  </a:lnTo>
                  <a:lnTo>
                    <a:pt x="49" y="6511"/>
                  </a:lnTo>
                  <a:lnTo>
                    <a:pt x="45" y="6515"/>
                  </a:lnTo>
                  <a:lnTo>
                    <a:pt x="39" y="6516"/>
                  </a:lnTo>
                  <a:lnTo>
                    <a:pt x="38" y="6520"/>
                  </a:lnTo>
                  <a:lnTo>
                    <a:pt x="38" y="6525"/>
                  </a:lnTo>
                  <a:lnTo>
                    <a:pt x="39" y="6530"/>
                  </a:lnTo>
                  <a:close/>
                  <a:moveTo>
                    <a:pt x="21" y="6577"/>
                  </a:moveTo>
                  <a:lnTo>
                    <a:pt x="18" y="6572"/>
                  </a:lnTo>
                  <a:lnTo>
                    <a:pt x="18" y="6570"/>
                  </a:lnTo>
                  <a:lnTo>
                    <a:pt x="18" y="6567"/>
                  </a:lnTo>
                  <a:lnTo>
                    <a:pt x="17" y="6563"/>
                  </a:lnTo>
                  <a:lnTo>
                    <a:pt x="17" y="6558"/>
                  </a:lnTo>
                  <a:lnTo>
                    <a:pt x="15" y="6554"/>
                  </a:lnTo>
                  <a:lnTo>
                    <a:pt x="12" y="6554"/>
                  </a:lnTo>
                  <a:lnTo>
                    <a:pt x="10" y="6555"/>
                  </a:lnTo>
                  <a:lnTo>
                    <a:pt x="8" y="6560"/>
                  </a:lnTo>
                  <a:lnTo>
                    <a:pt x="7" y="6563"/>
                  </a:lnTo>
                  <a:lnTo>
                    <a:pt x="5" y="6563"/>
                  </a:lnTo>
                  <a:lnTo>
                    <a:pt x="4" y="6563"/>
                  </a:lnTo>
                  <a:lnTo>
                    <a:pt x="0" y="6567"/>
                  </a:lnTo>
                  <a:lnTo>
                    <a:pt x="0" y="6568"/>
                  </a:lnTo>
                  <a:lnTo>
                    <a:pt x="1" y="6570"/>
                  </a:lnTo>
                  <a:lnTo>
                    <a:pt x="1" y="6571"/>
                  </a:lnTo>
                  <a:lnTo>
                    <a:pt x="0" y="6574"/>
                  </a:lnTo>
                  <a:lnTo>
                    <a:pt x="1" y="6579"/>
                  </a:lnTo>
                  <a:lnTo>
                    <a:pt x="1" y="6585"/>
                  </a:lnTo>
                  <a:lnTo>
                    <a:pt x="3" y="6588"/>
                  </a:lnTo>
                  <a:lnTo>
                    <a:pt x="5" y="6588"/>
                  </a:lnTo>
                  <a:lnTo>
                    <a:pt x="7" y="6591"/>
                  </a:lnTo>
                  <a:lnTo>
                    <a:pt x="7" y="6596"/>
                  </a:lnTo>
                  <a:lnTo>
                    <a:pt x="10" y="6600"/>
                  </a:lnTo>
                  <a:lnTo>
                    <a:pt x="11" y="6599"/>
                  </a:lnTo>
                  <a:lnTo>
                    <a:pt x="12" y="6598"/>
                  </a:lnTo>
                  <a:lnTo>
                    <a:pt x="14" y="6595"/>
                  </a:lnTo>
                  <a:lnTo>
                    <a:pt x="17" y="6588"/>
                  </a:lnTo>
                  <a:lnTo>
                    <a:pt x="17" y="6588"/>
                  </a:lnTo>
                  <a:lnTo>
                    <a:pt x="17" y="6593"/>
                  </a:lnTo>
                  <a:lnTo>
                    <a:pt x="15" y="6598"/>
                  </a:lnTo>
                  <a:lnTo>
                    <a:pt x="15" y="6602"/>
                  </a:lnTo>
                  <a:lnTo>
                    <a:pt x="17" y="6605"/>
                  </a:lnTo>
                  <a:lnTo>
                    <a:pt x="19" y="6603"/>
                  </a:lnTo>
                  <a:lnTo>
                    <a:pt x="22" y="6599"/>
                  </a:lnTo>
                  <a:lnTo>
                    <a:pt x="25" y="6591"/>
                  </a:lnTo>
                  <a:lnTo>
                    <a:pt x="25" y="6584"/>
                  </a:lnTo>
                  <a:lnTo>
                    <a:pt x="24" y="6579"/>
                  </a:lnTo>
                  <a:lnTo>
                    <a:pt x="21" y="6577"/>
                  </a:lnTo>
                  <a:close/>
                  <a:moveTo>
                    <a:pt x="74" y="6672"/>
                  </a:moveTo>
                  <a:lnTo>
                    <a:pt x="74" y="6670"/>
                  </a:lnTo>
                  <a:lnTo>
                    <a:pt x="73" y="6669"/>
                  </a:lnTo>
                  <a:lnTo>
                    <a:pt x="71" y="6669"/>
                  </a:lnTo>
                  <a:lnTo>
                    <a:pt x="73" y="6668"/>
                  </a:lnTo>
                  <a:lnTo>
                    <a:pt x="73" y="6663"/>
                  </a:lnTo>
                  <a:lnTo>
                    <a:pt x="66" y="6648"/>
                  </a:lnTo>
                  <a:lnTo>
                    <a:pt x="63" y="6644"/>
                  </a:lnTo>
                  <a:lnTo>
                    <a:pt x="60" y="6642"/>
                  </a:lnTo>
                  <a:lnTo>
                    <a:pt x="59" y="6640"/>
                  </a:lnTo>
                  <a:lnTo>
                    <a:pt x="60" y="6638"/>
                  </a:lnTo>
                  <a:lnTo>
                    <a:pt x="63" y="6638"/>
                  </a:lnTo>
                  <a:lnTo>
                    <a:pt x="61" y="6635"/>
                  </a:lnTo>
                  <a:lnTo>
                    <a:pt x="59" y="6634"/>
                  </a:lnTo>
                  <a:lnTo>
                    <a:pt x="54" y="6634"/>
                  </a:lnTo>
                  <a:lnTo>
                    <a:pt x="47" y="6637"/>
                  </a:lnTo>
                  <a:lnTo>
                    <a:pt x="47" y="6635"/>
                  </a:lnTo>
                  <a:lnTo>
                    <a:pt x="50" y="6634"/>
                  </a:lnTo>
                  <a:lnTo>
                    <a:pt x="52" y="6631"/>
                  </a:lnTo>
                  <a:lnTo>
                    <a:pt x="50" y="6628"/>
                  </a:lnTo>
                  <a:lnTo>
                    <a:pt x="39" y="6631"/>
                  </a:lnTo>
                  <a:lnTo>
                    <a:pt x="36" y="6633"/>
                  </a:lnTo>
                  <a:lnTo>
                    <a:pt x="35" y="6635"/>
                  </a:lnTo>
                  <a:lnTo>
                    <a:pt x="36" y="6640"/>
                  </a:lnTo>
                  <a:lnTo>
                    <a:pt x="36" y="6641"/>
                  </a:lnTo>
                  <a:lnTo>
                    <a:pt x="36" y="6642"/>
                  </a:lnTo>
                  <a:lnTo>
                    <a:pt x="36" y="6642"/>
                  </a:lnTo>
                  <a:lnTo>
                    <a:pt x="38" y="6642"/>
                  </a:lnTo>
                  <a:lnTo>
                    <a:pt x="40" y="6642"/>
                  </a:lnTo>
                  <a:lnTo>
                    <a:pt x="43" y="6645"/>
                  </a:lnTo>
                  <a:lnTo>
                    <a:pt x="45" y="6645"/>
                  </a:lnTo>
                  <a:lnTo>
                    <a:pt x="46" y="6642"/>
                  </a:lnTo>
                  <a:lnTo>
                    <a:pt x="47" y="6641"/>
                  </a:lnTo>
                  <a:lnTo>
                    <a:pt x="49" y="6644"/>
                  </a:lnTo>
                  <a:lnTo>
                    <a:pt x="49" y="6647"/>
                  </a:lnTo>
                  <a:lnTo>
                    <a:pt x="49" y="6651"/>
                  </a:lnTo>
                  <a:lnTo>
                    <a:pt x="50" y="6654"/>
                  </a:lnTo>
                  <a:lnTo>
                    <a:pt x="52" y="6656"/>
                  </a:lnTo>
                  <a:lnTo>
                    <a:pt x="56" y="6661"/>
                  </a:lnTo>
                  <a:lnTo>
                    <a:pt x="57" y="6659"/>
                  </a:lnTo>
                  <a:lnTo>
                    <a:pt x="59" y="6658"/>
                  </a:lnTo>
                  <a:lnTo>
                    <a:pt x="59" y="6661"/>
                  </a:lnTo>
                  <a:lnTo>
                    <a:pt x="59" y="6665"/>
                  </a:lnTo>
                  <a:lnTo>
                    <a:pt x="61" y="6670"/>
                  </a:lnTo>
                  <a:lnTo>
                    <a:pt x="66" y="6673"/>
                  </a:lnTo>
                  <a:lnTo>
                    <a:pt x="71" y="6676"/>
                  </a:lnTo>
                  <a:lnTo>
                    <a:pt x="73" y="6676"/>
                  </a:lnTo>
                  <a:lnTo>
                    <a:pt x="74" y="6673"/>
                  </a:lnTo>
                  <a:lnTo>
                    <a:pt x="74" y="6672"/>
                  </a:lnTo>
                  <a:close/>
                  <a:moveTo>
                    <a:pt x="270" y="6805"/>
                  </a:moveTo>
                  <a:lnTo>
                    <a:pt x="270" y="6770"/>
                  </a:lnTo>
                  <a:lnTo>
                    <a:pt x="265" y="6764"/>
                  </a:lnTo>
                  <a:lnTo>
                    <a:pt x="258" y="6762"/>
                  </a:lnTo>
                  <a:lnTo>
                    <a:pt x="251" y="6764"/>
                  </a:lnTo>
                  <a:lnTo>
                    <a:pt x="246" y="6770"/>
                  </a:lnTo>
                  <a:lnTo>
                    <a:pt x="245" y="6776"/>
                  </a:lnTo>
                  <a:lnTo>
                    <a:pt x="245" y="6788"/>
                  </a:lnTo>
                  <a:lnTo>
                    <a:pt x="244" y="6794"/>
                  </a:lnTo>
                  <a:lnTo>
                    <a:pt x="241" y="6798"/>
                  </a:lnTo>
                  <a:lnTo>
                    <a:pt x="234" y="6802"/>
                  </a:lnTo>
                  <a:lnTo>
                    <a:pt x="228" y="6808"/>
                  </a:lnTo>
                  <a:lnTo>
                    <a:pt x="216" y="6814"/>
                  </a:lnTo>
                  <a:lnTo>
                    <a:pt x="204" y="6822"/>
                  </a:lnTo>
                  <a:lnTo>
                    <a:pt x="203" y="6826"/>
                  </a:lnTo>
                  <a:lnTo>
                    <a:pt x="200" y="6830"/>
                  </a:lnTo>
                  <a:lnTo>
                    <a:pt x="199" y="6833"/>
                  </a:lnTo>
                  <a:lnTo>
                    <a:pt x="193" y="6836"/>
                  </a:lnTo>
                  <a:lnTo>
                    <a:pt x="181" y="6836"/>
                  </a:lnTo>
                  <a:lnTo>
                    <a:pt x="176" y="6839"/>
                  </a:lnTo>
                  <a:lnTo>
                    <a:pt x="195" y="6857"/>
                  </a:lnTo>
                  <a:lnTo>
                    <a:pt x="206" y="6877"/>
                  </a:lnTo>
                  <a:lnTo>
                    <a:pt x="207" y="6879"/>
                  </a:lnTo>
                  <a:lnTo>
                    <a:pt x="211" y="6881"/>
                  </a:lnTo>
                  <a:lnTo>
                    <a:pt x="218" y="6893"/>
                  </a:lnTo>
                  <a:lnTo>
                    <a:pt x="223" y="6896"/>
                  </a:lnTo>
                  <a:lnTo>
                    <a:pt x="230" y="6898"/>
                  </a:lnTo>
                  <a:lnTo>
                    <a:pt x="251" y="6893"/>
                  </a:lnTo>
                  <a:lnTo>
                    <a:pt x="251" y="6891"/>
                  </a:lnTo>
                  <a:lnTo>
                    <a:pt x="252" y="6886"/>
                  </a:lnTo>
                  <a:lnTo>
                    <a:pt x="255" y="6881"/>
                  </a:lnTo>
                  <a:lnTo>
                    <a:pt x="258" y="6879"/>
                  </a:lnTo>
                  <a:lnTo>
                    <a:pt x="265" y="6879"/>
                  </a:lnTo>
                  <a:lnTo>
                    <a:pt x="267" y="6878"/>
                  </a:lnTo>
                  <a:lnTo>
                    <a:pt x="269" y="6874"/>
                  </a:lnTo>
                  <a:lnTo>
                    <a:pt x="267" y="6849"/>
                  </a:lnTo>
                  <a:lnTo>
                    <a:pt x="267" y="6839"/>
                  </a:lnTo>
                  <a:lnTo>
                    <a:pt x="270" y="6814"/>
                  </a:lnTo>
                  <a:lnTo>
                    <a:pt x="270" y="6805"/>
                  </a:lnTo>
                  <a:close/>
                  <a:moveTo>
                    <a:pt x="53" y="6797"/>
                  </a:moveTo>
                  <a:lnTo>
                    <a:pt x="50" y="6795"/>
                  </a:lnTo>
                  <a:lnTo>
                    <a:pt x="49" y="6795"/>
                  </a:lnTo>
                  <a:lnTo>
                    <a:pt x="47" y="6794"/>
                  </a:lnTo>
                  <a:lnTo>
                    <a:pt x="49" y="6792"/>
                  </a:lnTo>
                  <a:lnTo>
                    <a:pt x="49" y="6790"/>
                  </a:lnTo>
                  <a:lnTo>
                    <a:pt x="47" y="6788"/>
                  </a:lnTo>
                  <a:lnTo>
                    <a:pt x="47" y="6787"/>
                  </a:lnTo>
                  <a:lnTo>
                    <a:pt x="47" y="6784"/>
                  </a:lnTo>
                  <a:lnTo>
                    <a:pt x="46" y="6781"/>
                  </a:lnTo>
                  <a:lnTo>
                    <a:pt x="43" y="6778"/>
                  </a:lnTo>
                  <a:lnTo>
                    <a:pt x="40" y="6776"/>
                  </a:lnTo>
                  <a:lnTo>
                    <a:pt x="38" y="6776"/>
                  </a:lnTo>
                  <a:lnTo>
                    <a:pt x="38" y="6781"/>
                  </a:lnTo>
                  <a:lnTo>
                    <a:pt x="38" y="6785"/>
                  </a:lnTo>
                  <a:lnTo>
                    <a:pt x="38" y="6787"/>
                  </a:lnTo>
                  <a:lnTo>
                    <a:pt x="38" y="6791"/>
                  </a:lnTo>
                  <a:lnTo>
                    <a:pt x="38" y="6795"/>
                  </a:lnTo>
                  <a:lnTo>
                    <a:pt x="39" y="6801"/>
                  </a:lnTo>
                  <a:lnTo>
                    <a:pt x="39" y="6802"/>
                  </a:lnTo>
                  <a:lnTo>
                    <a:pt x="39" y="6804"/>
                  </a:lnTo>
                  <a:lnTo>
                    <a:pt x="38" y="6804"/>
                  </a:lnTo>
                  <a:lnTo>
                    <a:pt x="36" y="6802"/>
                  </a:lnTo>
                  <a:lnTo>
                    <a:pt x="36" y="6805"/>
                  </a:lnTo>
                  <a:lnTo>
                    <a:pt x="38" y="6811"/>
                  </a:lnTo>
                  <a:lnTo>
                    <a:pt x="38" y="6812"/>
                  </a:lnTo>
                  <a:lnTo>
                    <a:pt x="35" y="6812"/>
                  </a:lnTo>
                  <a:lnTo>
                    <a:pt x="36" y="6815"/>
                  </a:lnTo>
                  <a:lnTo>
                    <a:pt x="40" y="6818"/>
                  </a:lnTo>
                  <a:lnTo>
                    <a:pt x="46" y="6819"/>
                  </a:lnTo>
                  <a:lnTo>
                    <a:pt x="50" y="6818"/>
                  </a:lnTo>
                  <a:lnTo>
                    <a:pt x="52" y="6816"/>
                  </a:lnTo>
                  <a:lnTo>
                    <a:pt x="52" y="6808"/>
                  </a:lnTo>
                  <a:lnTo>
                    <a:pt x="52" y="6805"/>
                  </a:lnTo>
                  <a:lnTo>
                    <a:pt x="54" y="6804"/>
                  </a:lnTo>
                  <a:lnTo>
                    <a:pt x="54" y="6799"/>
                  </a:lnTo>
                  <a:lnTo>
                    <a:pt x="53" y="6797"/>
                  </a:lnTo>
                  <a:close/>
                  <a:moveTo>
                    <a:pt x="123" y="6902"/>
                  </a:moveTo>
                  <a:lnTo>
                    <a:pt x="123" y="6909"/>
                  </a:lnTo>
                  <a:lnTo>
                    <a:pt x="124" y="6914"/>
                  </a:lnTo>
                  <a:lnTo>
                    <a:pt x="129" y="6914"/>
                  </a:lnTo>
                  <a:lnTo>
                    <a:pt x="143" y="6906"/>
                  </a:lnTo>
                  <a:lnTo>
                    <a:pt x="146" y="6899"/>
                  </a:lnTo>
                  <a:lnTo>
                    <a:pt x="146" y="6891"/>
                  </a:lnTo>
                  <a:lnTo>
                    <a:pt x="143" y="6879"/>
                  </a:lnTo>
                  <a:lnTo>
                    <a:pt x="131" y="6863"/>
                  </a:lnTo>
                  <a:lnTo>
                    <a:pt x="99" y="6851"/>
                  </a:lnTo>
                  <a:lnTo>
                    <a:pt x="88" y="6836"/>
                  </a:lnTo>
                  <a:lnTo>
                    <a:pt x="87" y="6835"/>
                  </a:lnTo>
                  <a:lnTo>
                    <a:pt x="85" y="6835"/>
                  </a:lnTo>
                  <a:lnTo>
                    <a:pt x="82" y="6832"/>
                  </a:lnTo>
                  <a:lnTo>
                    <a:pt x="87" y="6851"/>
                  </a:lnTo>
                  <a:lnTo>
                    <a:pt x="89" y="6860"/>
                  </a:lnTo>
                  <a:lnTo>
                    <a:pt x="94" y="6864"/>
                  </a:lnTo>
                  <a:lnTo>
                    <a:pt x="98" y="6863"/>
                  </a:lnTo>
                  <a:lnTo>
                    <a:pt x="101" y="6861"/>
                  </a:lnTo>
                  <a:lnTo>
                    <a:pt x="103" y="6860"/>
                  </a:lnTo>
                  <a:lnTo>
                    <a:pt x="106" y="6863"/>
                  </a:lnTo>
                  <a:lnTo>
                    <a:pt x="108" y="6868"/>
                  </a:lnTo>
                  <a:lnTo>
                    <a:pt x="108" y="6872"/>
                  </a:lnTo>
                  <a:lnTo>
                    <a:pt x="109" y="6875"/>
                  </a:lnTo>
                  <a:lnTo>
                    <a:pt x="113" y="6875"/>
                  </a:lnTo>
                  <a:lnTo>
                    <a:pt x="113" y="6879"/>
                  </a:lnTo>
                  <a:lnTo>
                    <a:pt x="112" y="6879"/>
                  </a:lnTo>
                  <a:lnTo>
                    <a:pt x="110" y="6879"/>
                  </a:lnTo>
                  <a:lnTo>
                    <a:pt x="109" y="6882"/>
                  </a:lnTo>
                  <a:lnTo>
                    <a:pt x="113" y="6886"/>
                  </a:lnTo>
                  <a:lnTo>
                    <a:pt x="127" y="6893"/>
                  </a:lnTo>
                  <a:lnTo>
                    <a:pt x="123" y="6898"/>
                  </a:lnTo>
                  <a:lnTo>
                    <a:pt x="123" y="6902"/>
                  </a:lnTo>
                  <a:close/>
                  <a:moveTo>
                    <a:pt x="119" y="7025"/>
                  </a:moveTo>
                  <a:lnTo>
                    <a:pt x="122" y="7021"/>
                  </a:lnTo>
                  <a:lnTo>
                    <a:pt x="122" y="7013"/>
                  </a:lnTo>
                  <a:lnTo>
                    <a:pt x="120" y="7006"/>
                  </a:lnTo>
                  <a:lnTo>
                    <a:pt x="119" y="6999"/>
                  </a:lnTo>
                  <a:lnTo>
                    <a:pt x="117" y="6994"/>
                  </a:lnTo>
                  <a:lnTo>
                    <a:pt x="115" y="6989"/>
                  </a:lnTo>
                  <a:lnTo>
                    <a:pt x="108" y="6982"/>
                  </a:lnTo>
                  <a:lnTo>
                    <a:pt x="105" y="6976"/>
                  </a:lnTo>
                  <a:lnTo>
                    <a:pt x="113" y="6976"/>
                  </a:lnTo>
                  <a:lnTo>
                    <a:pt x="117" y="6969"/>
                  </a:lnTo>
                  <a:lnTo>
                    <a:pt x="116" y="6958"/>
                  </a:lnTo>
                  <a:lnTo>
                    <a:pt x="110" y="6944"/>
                  </a:lnTo>
                  <a:lnTo>
                    <a:pt x="92" y="6916"/>
                  </a:lnTo>
                  <a:lnTo>
                    <a:pt x="88" y="6896"/>
                  </a:lnTo>
                  <a:lnTo>
                    <a:pt x="87" y="6895"/>
                  </a:lnTo>
                  <a:lnTo>
                    <a:pt x="84" y="6893"/>
                  </a:lnTo>
                  <a:lnTo>
                    <a:pt x="80" y="6896"/>
                  </a:lnTo>
                  <a:lnTo>
                    <a:pt x="78" y="6900"/>
                  </a:lnTo>
                  <a:lnTo>
                    <a:pt x="81" y="6913"/>
                  </a:lnTo>
                  <a:lnTo>
                    <a:pt x="82" y="6917"/>
                  </a:lnTo>
                  <a:lnTo>
                    <a:pt x="84" y="6920"/>
                  </a:lnTo>
                  <a:lnTo>
                    <a:pt x="85" y="6924"/>
                  </a:lnTo>
                  <a:lnTo>
                    <a:pt x="82" y="6933"/>
                  </a:lnTo>
                  <a:lnTo>
                    <a:pt x="84" y="6937"/>
                  </a:lnTo>
                  <a:lnTo>
                    <a:pt x="85" y="6951"/>
                  </a:lnTo>
                  <a:lnTo>
                    <a:pt x="87" y="6954"/>
                  </a:lnTo>
                  <a:lnTo>
                    <a:pt x="91" y="6957"/>
                  </a:lnTo>
                  <a:lnTo>
                    <a:pt x="94" y="6962"/>
                  </a:lnTo>
                  <a:lnTo>
                    <a:pt x="98" y="6965"/>
                  </a:lnTo>
                  <a:lnTo>
                    <a:pt x="102" y="6961"/>
                  </a:lnTo>
                  <a:lnTo>
                    <a:pt x="98" y="6976"/>
                  </a:lnTo>
                  <a:lnTo>
                    <a:pt x="95" y="6971"/>
                  </a:lnTo>
                  <a:lnTo>
                    <a:pt x="91" y="6971"/>
                  </a:lnTo>
                  <a:lnTo>
                    <a:pt x="77" y="6973"/>
                  </a:lnTo>
                  <a:lnTo>
                    <a:pt x="75" y="6976"/>
                  </a:lnTo>
                  <a:lnTo>
                    <a:pt x="77" y="6982"/>
                  </a:lnTo>
                  <a:lnTo>
                    <a:pt x="78" y="6990"/>
                  </a:lnTo>
                  <a:lnTo>
                    <a:pt x="84" y="6999"/>
                  </a:lnTo>
                  <a:lnTo>
                    <a:pt x="91" y="7007"/>
                  </a:lnTo>
                  <a:lnTo>
                    <a:pt x="96" y="7010"/>
                  </a:lnTo>
                  <a:lnTo>
                    <a:pt x="98" y="6997"/>
                  </a:lnTo>
                  <a:lnTo>
                    <a:pt x="102" y="7001"/>
                  </a:lnTo>
                  <a:lnTo>
                    <a:pt x="105" y="7008"/>
                  </a:lnTo>
                  <a:lnTo>
                    <a:pt x="106" y="7017"/>
                  </a:lnTo>
                  <a:lnTo>
                    <a:pt x="108" y="7024"/>
                  </a:lnTo>
                  <a:lnTo>
                    <a:pt x="109" y="7025"/>
                  </a:lnTo>
                  <a:lnTo>
                    <a:pt x="115" y="7027"/>
                  </a:lnTo>
                  <a:lnTo>
                    <a:pt x="119" y="7025"/>
                  </a:lnTo>
                  <a:close/>
                  <a:moveTo>
                    <a:pt x="153" y="7104"/>
                  </a:moveTo>
                  <a:lnTo>
                    <a:pt x="151" y="7102"/>
                  </a:lnTo>
                  <a:lnTo>
                    <a:pt x="150" y="7098"/>
                  </a:lnTo>
                  <a:lnTo>
                    <a:pt x="148" y="7093"/>
                  </a:lnTo>
                  <a:lnTo>
                    <a:pt x="147" y="7088"/>
                  </a:lnTo>
                  <a:lnTo>
                    <a:pt x="146" y="7083"/>
                  </a:lnTo>
                  <a:lnTo>
                    <a:pt x="146" y="7080"/>
                  </a:lnTo>
                  <a:lnTo>
                    <a:pt x="146" y="7079"/>
                  </a:lnTo>
                  <a:lnTo>
                    <a:pt x="144" y="7083"/>
                  </a:lnTo>
                  <a:lnTo>
                    <a:pt x="139" y="7090"/>
                  </a:lnTo>
                  <a:lnTo>
                    <a:pt x="137" y="7097"/>
                  </a:lnTo>
                  <a:lnTo>
                    <a:pt x="137" y="7100"/>
                  </a:lnTo>
                  <a:lnTo>
                    <a:pt x="137" y="7101"/>
                  </a:lnTo>
                  <a:lnTo>
                    <a:pt x="144" y="7107"/>
                  </a:lnTo>
                  <a:lnTo>
                    <a:pt x="144" y="7109"/>
                  </a:lnTo>
                  <a:lnTo>
                    <a:pt x="144" y="7112"/>
                  </a:lnTo>
                  <a:lnTo>
                    <a:pt x="146" y="7116"/>
                  </a:lnTo>
                  <a:lnTo>
                    <a:pt x="148" y="7121"/>
                  </a:lnTo>
                  <a:lnTo>
                    <a:pt x="153" y="7122"/>
                  </a:lnTo>
                  <a:lnTo>
                    <a:pt x="155" y="7121"/>
                  </a:lnTo>
                  <a:lnTo>
                    <a:pt x="157" y="7122"/>
                  </a:lnTo>
                  <a:lnTo>
                    <a:pt x="157" y="7125"/>
                  </a:lnTo>
                  <a:lnTo>
                    <a:pt x="158" y="7128"/>
                  </a:lnTo>
                  <a:lnTo>
                    <a:pt x="162" y="7128"/>
                  </a:lnTo>
                  <a:lnTo>
                    <a:pt x="164" y="7123"/>
                  </a:lnTo>
                  <a:lnTo>
                    <a:pt x="165" y="7118"/>
                  </a:lnTo>
                  <a:lnTo>
                    <a:pt x="169" y="7111"/>
                  </a:lnTo>
                  <a:lnTo>
                    <a:pt x="169" y="7105"/>
                  </a:lnTo>
                  <a:lnTo>
                    <a:pt x="169" y="7101"/>
                  </a:lnTo>
                  <a:lnTo>
                    <a:pt x="171" y="7098"/>
                  </a:lnTo>
                  <a:lnTo>
                    <a:pt x="169" y="7094"/>
                  </a:lnTo>
                  <a:lnTo>
                    <a:pt x="168" y="7086"/>
                  </a:lnTo>
                  <a:lnTo>
                    <a:pt x="165" y="7083"/>
                  </a:lnTo>
                  <a:lnTo>
                    <a:pt x="164" y="7081"/>
                  </a:lnTo>
                  <a:lnTo>
                    <a:pt x="161" y="7081"/>
                  </a:lnTo>
                  <a:lnTo>
                    <a:pt x="161" y="7086"/>
                  </a:lnTo>
                  <a:lnTo>
                    <a:pt x="160" y="7086"/>
                  </a:lnTo>
                  <a:lnTo>
                    <a:pt x="158" y="7080"/>
                  </a:lnTo>
                  <a:lnTo>
                    <a:pt x="157" y="7079"/>
                  </a:lnTo>
                  <a:lnTo>
                    <a:pt x="158" y="7079"/>
                  </a:lnTo>
                  <a:lnTo>
                    <a:pt x="157" y="7073"/>
                  </a:lnTo>
                  <a:lnTo>
                    <a:pt x="153" y="7066"/>
                  </a:lnTo>
                  <a:lnTo>
                    <a:pt x="150" y="7065"/>
                  </a:lnTo>
                  <a:lnTo>
                    <a:pt x="148" y="7063"/>
                  </a:lnTo>
                  <a:lnTo>
                    <a:pt x="146" y="7063"/>
                  </a:lnTo>
                  <a:lnTo>
                    <a:pt x="146" y="7069"/>
                  </a:lnTo>
                  <a:lnTo>
                    <a:pt x="148" y="7079"/>
                  </a:lnTo>
                  <a:lnTo>
                    <a:pt x="148" y="7079"/>
                  </a:lnTo>
                  <a:lnTo>
                    <a:pt x="150" y="7080"/>
                  </a:lnTo>
                  <a:lnTo>
                    <a:pt x="150" y="7084"/>
                  </a:lnTo>
                  <a:lnTo>
                    <a:pt x="151" y="7090"/>
                  </a:lnTo>
                  <a:lnTo>
                    <a:pt x="155" y="7095"/>
                  </a:lnTo>
                  <a:lnTo>
                    <a:pt x="157" y="7098"/>
                  </a:lnTo>
                  <a:lnTo>
                    <a:pt x="155" y="7098"/>
                  </a:lnTo>
                  <a:lnTo>
                    <a:pt x="155" y="7100"/>
                  </a:lnTo>
                  <a:lnTo>
                    <a:pt x="155" y="7101"/>
                  </a:lnTo>
                  <a:lnTo>
                    <a:pt x="154" y="7102"/>
                  </a:lnTo>
                  <a:lnTo>
                    <a:pt x="153" y="7104"/>
                  </a:lnTo>
                  <a:close/>
                  <a:moveTo>
                    <a:pt x="190" y="7123"/>
                  </a:moveTo>
                  <a:lnTo>
                    <a:pt x="186" y="7128"/>
                  </a:lnTo>
                  <a:lnTo>
                    <a:pt x="189" y="7136"/>
                  </a:lnTo>
                  <a:lnTo>
                    <a:pt x="193" y="7142"/>
                  </a:lnTo>
                  <a:lnTo>
                    <a:pt x="199" y="7147"/>
                  </a:lnTo>
                  <a:lnTo>
                    <a:pt x="204" y="7149"/>
                  </a:lnTo>
                  <a:lnTo>
                    <a:pt x="210" y="7150"/>
                  </a:lnTo>
                  <a:lnTo>
                    <a:pt x="211" y="7149"/>
                  </a:lnTo>
                  <a:lnTo>
                    <a:pt x="213" y="7144"/>
                  </a:lnTo>
                  <a:lnTo>
                    <a:pt x="216" y="7144"/>
                  </a:lnTo>
                  <a:lnTo>
                    <a:pt x="217" y="7149"/>
                  </a:lnTo>
                  <a:lnTo>
                    <a:pt x="220" y="7168"/>
                  </a:lnTo>
                  <a:lnTo>
                    <a:pt x="224" y="7177"/>
                  </a:lnTo>
                  <a:lnTo>
                    <a:pt x="230" y="7175"/>
                  </a:lnTo>
                  <a:lnTo>
                    <a:pt x="241" y="7164"/>
                  </a:lnTo>
                  <a:lnTo>
                    <a:pt x="246" y="7164"/>
                  </a:lnTo>
                  <a:lnTo>
                    <a:pt x="253" y="7171"/>
                  </a:lnTo>
                  <a:lnTo>
                    <a:pt x="259" y="7168"/>
                  </a:lnTo>
                  <a:lnTo>
                    <a:pt x="253" y="7157"/>
                  </a:lnTo>
                  <a:lnTo>
                    <a:pt x="249" y="7150"/>
                  </a:lnTo>
                  <a:lnTo>
                    <a:pt x="249" y="7144"/>
                  </a:lnTo>
                  <a:lnTo>
                    <a:pt x="262" y="7125"/>
                  </a:lnTo>
                  <a:lnTo>
                    <a:pt x="263" y="7116"/>
                  </a:lnTo>
                  <a:lnTo>
                    <a:pt x="263" y="7090"/>
                  </a:lnTo>
                  <a:lnTo>
                    <a:pt x="263" y="7084"/>
                  </a:lnTo>
                  <a:lnTo>
                    <a:pt x="260" y="7083"/>
                  </a:lnTo>
                  <a:lnTo>
                    <a:pt x="253" y="7087"/>
                  </a:lnTo>
                  <a:lnTo>
                    <a:pt x="251" y="7087"/>
                  </a:lnTo>
                  <a:lnTo>
                    <a:pt x="251" y="7087"/>
                  </a:lnTo>
                  <a:lnTo>
                    <a:pt x="249" y="7090"/>
                  </a:lnTo>
                  <a:lnTo>
                    <a:pt x="249" y="7091"/>
                  </a:lnTo>
                  <a:lnTo>
                    <a:pt x="246" y="7094"/>
                  </a:lnTo>
                  <a:lnTo>
                    <a:pt x="245" y="7093"/>
                  </a:lnTo>
                  <a:lnTo>
                    <a:pt x="244" y="7091"/>
                  </a:lnTo>
                  <a:lnTo>
                    <a:pt x="242" y="7090"/>
                  </a:lnTo>
                  <a:lnTo>
                    <a:pt x="225" y="7094"/>
                  </a:lnTo>
                  <a:lnTo>
                    <a:pt x="224" y="7094"/>
                  </a:lnTo>
                  <a:lnTo>
                    <a:pt x="221" y="7097"/>
                  </a:lnTo>
                  <a:lnTo>
                    <a:pt x="220" y="7098"/>
                  </a:lnTo>
                  <a:lnTo>
                    <a:pt x="218" y="7101"/>
                  </a:lnTo>
                  <a:lnTo>
                    <a:pt x="216" y="7100"/>
                  </a:lnTo>
                  <a:lnTo>
                    <a:pt x="214" y="7097"/>
                  </a:lnTo>
                  <a:lnTo>
                    <a:pt x="213" y="7097"/>
                  </a:lnTo>
                  <a:lnTo>
                    <a:pt x="210" y="7100"/>
                  </a:lnTo>
                  <a:lnTo>
                    <a:pt x="207" y="7104"/>
                  </a:lnTo>
                  <a:lnTo>
                    <a:pt x="206" y="7108"/>
                  </a:lnTo>
                  <a:lnTo>
                    <a:pt x="207" y="7114"/>
                  </a:lnTo>
                  <a:lnTo>
                    <a:pt x="210" y="7119"/>
                  </a:lnTo>
                  <a:lnTo>
                    <a:pt x="209" y="7122"/>
                  </a:lnTo>
                  <a:lnTo>
                    <a:pt x="190" y="7123"/>
                  </a:lnTo>
                  <a:close/>
                  <a:moveTo>
                    <a:pt x="181" y="7139"/>
                  </a:moveTo>
                  <a:lnTo>
                    <a:pt x="176" y="7137"/>
                  </a:lnTo>
                  <a:lnTo>
                    <a:pt x="174" y="7136"/>
                  </a:lnTo>
                  <a:lnTo>
                    <a:pt x="171" y="7136"/>
                  </a:lnTo>
                  <a:lnTo>
                    <a:pt x="169" y="7139"/>
                  </a:lnTo>
                  <a:lnTo>
                    <a:pt x="165" y="7142"/>
                  </a:lnTo>
                  <a:lnTo>
                    <a:pt x="164" y="7146"/>
                  </a:lnTo>
                  <a:lnTo>
                    <a:pt x="165" y="7147"/>
                  </a:lnTo>
                  <a:lnTo>
                    <a:pt x="169" y="7150"/>
                  </a:lnTo>
                  <a:lnTo>
                    <a:pt x="167" y="7157"/>
                  </a:lnTo>
                  <a:lnTo>
                    <a:pt x="157" y="7171"/>
                  </a:lnTo>
                  <a:lnTo>
                    <a:pt x="160" y="7175"/>
                  </a:lnTo>
                  <a:lnTo>
                    <a:pt x="161" y="7179"/>
                  </a:lnTo>
                  <a:lnTo>
                    <a:pt x="161" y="7184"/>
                  </a:lnTo>
                  <a:lnTo>
                    <a:pt x="160" y="7189"/>
                  </a:lnTo>
                  <a:lnTo>
                    <a:pt x="164" y="7196"/>
                  </a:lnTo>
                  <a:lnTo>
                    <a:pt x="167" y="7203"/>
                  </a:lnTo>
                  <a:lnTo>
                    <a:pt x="171" y="7222"/>
                  </a:lnTo>
                  <a:lnTo>
                    <a:pt x="174" y="7230"/>
                  </a:lnTo>
                  <a:lnTo>
                    <a:pt x="174" y="7233"/>
                  </a:lnTo>
                  <a:lnTo>
                    <a:pt x="176" y="7237"/>
                  </a:lnTo>
                  <a:lnTo>
                    <a:pt x="179" y="7238"/>
                  </a:lnTo>
                  <a:lnTo>
                    <a:pt x="183" y="7240"/>
                  </a:lnTo>
                  <a:lnTo>
                    <a:pt x="188" y="7238"/>
                  </a:lnTo>
                  <a:lnTo>
                    <a:pt x="189" y="7233"/>
                  </a:lnTo>
                  <a:lnTo>
                    <a:pt x="190" y="7231"/>
                  </a:lnTo>
                  <a:lnTo>
                    <a:pt x="193" y="7231"/>
                  </a:lnTo>
                  <a:lnTo>
                    <a:pt x="196" y="7234"/>
                  </a:lnTo>
                  <a:lnTo>
                    <a:pt x="197" y="7238"/>
                  </a:lnTo>
                  <a:lnTo>
                    <a:pt x="196" y="7243"/>
                  </a:lnTo>
                  <a:lnTo>
                    <a:pt x="193" y="7243"/>
                  </a:lnTo>
                  <a:lnTo>
                    <a:pt x="189" y="7241"/>
                  </a:lnTo>
                  <a:lnTo>
                    <a:pt x="185" y="7243"/>
                  </a:lnTo>
                  <a:lnTo>
                    <a:pt x="186" y="7247"/>
                  </a:lnTo>
                  <a:lnTo>
                    <a:pt x="193" y="7250"/>
                  </a:lnTo>
                  <a:lnTo>
                    <a:pt x="202" y="7250"/>
                  </a:lnTo>
                  <a:lnTo>
                    <a:pt x="217" y="7234"/>
                  </a:lnTo>
                  <a:lnTo>
                    <a:pt x="221" y="7226"/>
                  </a:lnTo>
                  <a:lnTo>
                    <a:pt x="220" y="7216"/>
                  </a:lnTo>
                  <a:lnTo>
                    <a:pt x="220" y="7201"/>
                  </a:lnTo>
                  <a:lnTo>
                    <a:pt x="220" y="7196"/>
                  </a:lnTo>
                  <a:lnTo>
                    <a:pt x="214" y="7185"/>
                  </a:lnTo>
                  <a:lnTo>
                    <a:pt x="209" y="7171"/>
                  </a:lnTo>
                  <a:lnTo>
                    <a:pt x="202" y="7157"/>
                  </a:lnTo>
                  <a:lnTo>
                    <a:pt x="193" y="7146"/>
                  </a:lnTo>
                  <a:lnTo>
                    <a:pt x="182" y="7143"/>
                  </a:lnTo>
                  <a:lnTo>
                    <a:pt x="181" y="7139"/>
                  </a:lnTo>
                  <a:close/>
                  <a:moveTo>
                    <a:pt x="140" y="7330"/>
                  </a:moveTo>
                  <a:lnTo>
                    <a:pt x="143" y="7327"/>
                  </a:lnTo>
                  <a:lnTo>
                    <a:pt x="144" y="7323"/>
                  </a:lnTo>
                  <a:lnTo>
                    <a:pt x="143" y="7320"/>
                  </a:lnTo>
                  <a:lnTo>
                    <a:pt x="144" y="7314"/>
                  </a:lnTo>
                  <a:lnTo>
                    <a:pt x="144" y="7310"/>
                  </a:lnTo>
                  <a:lnTo>
                    <a:pt x="141" y="7307"/>
                  </a:lnTo>
                  <a:lnTo>
                    <a:pt x="141" y="7303"/>
                  </a:lnTo>
                  <a:lnTo>
                    <a:pt x="143" y="7299"/>
                  </a:lnTo>
                  <a:lnTo>
                    <a:pt x="147" y="7289"/>
                  </a:lnTo>
                  <a:lnTo>
                    <a:pt x="143" y="7292"/>
                  </a:lnTo>
                  <a:lnTo>
                    <a:pt x="137" y="7299"/>
                  </a:lnTo>
                  <a:lnTo>
                    <a:pt x="134" y="7303"/>
                  </a:lnTo>
                  <a:lnTo>
                    <a:pt x="133" y="7294"/>
                  </a:lnTo>
                  <a:lnTo>
                    <a:pt x="134" y="7289"/>
                  </a:lnTo>
                  <a:lnTo>
                    <a:pt x="141" y="7278"/>
                  </a:lnTo>
                  <a:lnTo>
                    <a:pt x="143" y="7272"/>
                  </a:lnTo>
                  <a:lnTo>
                    <a:pt x="143" y="7268"/>
                  </a:lnTo>
                  <a:lnTo>
                    <a:pt x="141" y="7264"/>
                  </a:lnTo>
                  <a:lnTo>
                    <a:pt x="141" y="7261"/>
                  </a:lnTo>
                  <a:lnTo>
                    <a:pt x="143" y="7257"/>
                  </a:lnTo>
                  <a:lnTo>
                    <a:pt x="144" y="7254"/>
                  </a:lnTo>
                  <a:lnTo>
                    <a:pt x="147" y="7252"/>
                  </a:lnTo>
                  <a:lnTo>
                    <a:pt x="150" y="7251"/>
                  </a:lnTo>
                  <a:lnTo>
                    <a:pt x="151" y="7251"/>
                  </a:lnTo>
                  <a:lnTo>
                    <a:pt x="155" y="7258"/>
                  </a:lnTo>
                  <a:lnTo>
                    <a:pt x="160" y="7262"/>
                  </a:lnTo>
                  <a:lnTo>
                    <a:pt x="164" y="7261"/>
                  </a:lnTo>
                  <a:lnTo>
                    <a:pt x="162" y="7252"/>
                  </a:lnTo>
                  <a:lnTo>
                    <a:pt x="168" y="7254"/>
                  </a:lnTo>
                  <a:lnTo>
                    <a:pt x="169" y="7261"/>
                  </a:lnTo>
                  <a:lnTo>
                    <a:pt x="171" y="7269"/>
                  </a:lnTo>
                  <a:lnTo>
                    <a:pt x="174" y="7278"/>
                  </a:lnTo>
                  <a:lnTo>
                    <a:pt x="165" y="7283"/>
                  </a:lnTo>
                  <a:lnTo>
                    <a:pt x="162" y="7285"/>
                  </a:lnTo>
                  <a:lnTo>
                    <a:pt x="162" y="7289"/>
                  </a:lnTo>
                  <a:lnTo>
                    <a:pt x="168" y="7287"/>
                  </a:lnTo>
                  <a:lnTo>
                    <a:pt x="172" y="7285"/>
                  </a:lnTo>
                  <a:lnTo>
                    <a:pt x="182" y="7275"/>
                  </a:lnTo>
                  <a:lnTo>
                    <a:pt x="179" y="7268"/>
                  </a:lnTo>
                  <a:lnTo>
                    <a:pt x="175" y="7252"/>
                  </a:lnTo>
                  <a:lnTo>
                    <a:pt x="172" y="7250"/>
                  </a:lnTo>
                  <a:lnTo>
                    <a:pt x="168" y="7247"/>
                  </a:lnTo>
                  <a:lnTo>
                    <a:pt x="165" y="7240"/>
                  </a:lnTo>
                  <a:lnTo>
                    <a:pt x="160" y="7227"/>
                  </a:lnTo>
                  <a:lnTo>
                    <a:pt x="157" y="7224"/>
                  </a:lnTo>
                  <a:lnTo>
                    <a:pt x="154" y="7226"/>
                  </a:lnTo>
                  <a:lnTo>
                    <a:pt x="151" y="7224"/>
                  </a:lnTo>
                  <a:lnTo>
                    <a:pt x="150" y="7219"/>
                  </a:lnTo>
                  <a:lnTo>
                    <a:pt x="150" y="7215"/>
                  </a:lnTo>
                  <a:lnTo>
                    <a:pt x="148" y="7213"/>
                  </a:lnTo>
                  <a:lnTo>
                    <a:pt x="146" y="7212"/>
                  </a:lnTo>
                  <a:lnTo>
                    <a:pt x="143" y="7210"/>
                  </a:lnTo>
                  <a:lnTo>
                    <a:pt x="136" y="7202"/>
                  </a:lnTo>
                  <a:lnTo>
                    <a:pt x="134" y="7198"/>
                  </a:lnTo>
                  <a:lnTo>
                    <a:pt x="133" y="7189"/>
                  </a:lnTo>
                  <a:lnTo>
                    <a:pt x="126" y="7189"/>
                  </a:lnTo>
                  <a:lnTo>
                    <a:pt x="123" y="7191"/>
                  </a:lnTo>
                  <a:lnTo>
                    <a:pt x="120" y="7192"/>
                  </a:lnTo>
                  <a:lnTo>
                    <a:pt x="129" y="7208"/>
                  </a:lnTo>
                  <a:lnTo>
                    <a:pt x="130" y="7213"/>
                  </a:lnTo>
                  <a:lnTo>
                    <a:pt x="127" y="7212"/>
                  </a:lnTo>
                  <a:lnTo>
                    <a:pt x="126" y="7212"/>
                  </a:lnTo>
                  <a:lnTo>
                    <a:pt x="124" y="7213"/>
                  </a:lnTo>
                  <a:lnTo>
                    <a:pt x="123" y="7217"/>
                  </a:lnTo>
                  <a:lnTo>
                    <a:pt x="122" y="7216"/>
                  </a:lnTo>
                  <a:lnTo>
                    <a:pt x="119" y="7215"/>
                  </a:lnTo>
                  <a:lnTo>
                    <a:pt x="117" y="7213"/>
                  </a:lnTo>
                  <a:lnTo>
                    <a:pt x="117" y="7223"/>
                  </a:lnTo>
                  <a:lnTo>
                    <a:pt x="115" y="7227"/>
                  </a:lnTo>
                  <a:lnTo>
                    <a:pt x="112" y="7231"/>
                  </a:lnTo>
                  <a:lnTo>
                    <a:pt x="110" y="7237"/>
                  </a:lnTo>
                  <a:lnTo>
                    <a:pt x="112" y="7245"/>
                  </a:lnTo>
                  <a:lnTo>
                    <a:pt x="116" y="7247"/>
                  </a:lnTo>
                  <a:lnTo>
                    <a:pt x="120" y="7244"/>
                  </a:lnTo>
                  <a:lnTo>
                    <a:pt x="123" y="7238"/>
                  </a:lnTo>
                  <a:lnTo>
                    <a:pt x="124" y="7248"/>
                  </a:lnTo>
                  <a:lnTo>
                    <a:pt x="130" y="7250"/>
                  </a:lnTo>
                  <a:lnTo>
                    <a:pt x="141" y="7250"/>
                  </a:lnTo>
                  <a:lnTo>
                    <a:pt x="133" y="7261"/>
                  </a:lnTo>
                  <a:lnTo>
                    <a:pt x="126" y="7273"/>
                  </a:lnTo>
                  <a:lnTo>
                    <a:pt x="123" y="7286"/>
                  </a:lnTo>
                  <a:lnTo>
                    <a:pt x="122" y="7304"/>
                  </a:lnTo>
                  <a:lnTo>
                    <a:pt x="122" y="7313"/>
                  </a:lnTo>
                  <a:lnTo>
                    <a:pt x="124" y="7320"/>
                  </a:lnTo>
                  <a:lnTo>
                    <a:pt x="127" y="7325"/>
                  </a:lnTo>
                  <a:lnTo>
                    <a:pt x="130" y="7330"/>
                  </a:lnTo>
                  <a:lnTo>
                    <a:pt x="131" y="7334"/>
                  </a:lnTo>
                  <a:lnTo>
                    <a:pt x="131" y="7335"/>
                  </a:lnTo>
                  <a:lnTo>
                    <a:pt x="133" y="7335"/>
                  </a:lnTo>
                  <a:lnTo>
                    <a:pt x="139" y="7332"/>
                  </a:lnTo>
                  <a:lnTo>
                    <a:pt x="140" y="7330"/>
                  </a:lnTo>
                  <a:close/>
                  <a:moveTo>
                    <a:pt x="169" y="7492"/>
                  </a:moveTo>
                  <a:lnTo>
                    <a:pt x="165" y="7488"/>
                  </a:lnTo>
                  <a:lnTo>
                    <a:pt x="164" y="7484"/>
                  </a:lnTo>
                  <a:lnTo>
                    <a:pt x="165" y="7478"/>
                  </a:lnTo>
                  <a:lnTo>
                    <a:pt x="167" y="7475"/>
                  </a:lnTo>
                  <a:lnTo>
                    <a:pt x="167" y="7473"/>
                  </a:lnTo>
                  <a:lnTo>
                    <a:pt x="165" y="7468"/>
                  </a:lnTo>
                  <a:lnTo>
                    <a:pt x="164" y="7466"/>
                  </a:lnTo>
                  <a:lnTo>
                    <a:pt x="161" y="7463"/>
                  </a:lnTo>
                  <a:lnTo>
                    <a:pt x="158" y="7459"/>
                  </a:lnTo>
                  <a:lnTo>
                    <a:pt x="155" y="7449"/>
                  </a:lnTo>
                  <a:lnTo>
                    <a:pt x="147" y="7425"/>
                  </a:lnTo>
                  <a:lnTo>
                    <a:pt x="140" y="7425"/>
                  </a:lnTo>
                  <a:lnTo>
                    <a:pt x="139" y="7432"/>
                  </a:lnTo>
                  <a:lnTo>
                    <a:pt x="141" y="7440"/>
                  </a:lnTo>
                  <a:lnTo>
                    <a:pt x="147" y="7446"/>
                  </a:lnTo>
                  <a:lnTo>
                    <a:pt x="144" y="7452"/>
                  </a:lnTo>
                  <a:lnTo>
                    <a:pt x="140" y="7456"/>
                  </a:lnTo>
                  <a:lnTo>
                    <a:pt x="137" y="7459"/>
                  </a:lnTo>
                  <a:lnTo>
                    <a:pt x="137" y="7467"/>
                  </a:lnTo>
                  <a:lnTo>
                    <a:pt x="140" y="7474"/>
                  </a:lnTo>
                  <a:lnTo>
                    <a:pt x="151" y="7491"/>
                  </a:lnTo>
                  <a:lnTo>
                    <a:pt x="139" y="7488"/>
                  </a:lnTo>
                  <a:lnTo>
                    <a:pt x="136" y="7496"/>
                  </a:lnTo>
                  <a:lnTo>
                    <a:pt x="137" y="7499"/>
                  </a:lnTo>
                  <a:lnTo>
                    <a:pt x="137" y="7505"/>
                  </a:lnTo>
                  <a:lnTo>
                    <a:pt x="137" y="7513"/>
                  </a:lnTo>
                  <a:lnTo>
                    <a:pt x="136" y="7524"/>
                  </a:lnTo>
                  <a:lnTo>
                    <a:pt x="136" y="7537"/>
                  </a:lnTo>
                  <a:lnTo>
                    <a:pt x="139" y="7550"/>
                  </a:lnTo>
                  <a:lnTo>
                    <a:pt x="141" y="7555"/>
                  </a:lnTo>
                  <a:lnTo>
                    <a:pt x="147" y="7564"/>
                  </a:lnTo>
                  <a:lnTo>
                    <a:pt x="154" y="7564"/>
                  </a:lnTo>
                  <a:lnTo>
                    <a:pt x="161" y="7558"/>
                  </a:lnTo>
                  <a:lnTo>
                    <a:pt x="169" y="7550"/>
                  </a:lnTo>
                  <a:lnTo>
                    <a:pt x="171" y="7531"/>
                  </a:lnTo>
                  <a:lnTo>
                    <a:pt x="175" y="7520"/>
                  </a:lnTo>
                  <a:lnTo>
                    <a:pt x="175" y="7506"/>
                  </a:lnTo>
                  <a:lnTo>
                    <a:pt x="174" y="7496"/>
                  </a:lnTo>
                  <a:lnTo>
                    <a:pt x="169" y="7492"/>
                  </a:lnTo>
                  <a:close/>
                  <a:moveTo>
                    <a:pt x="367" y="7513"/>
                  </a:moveTo>
                  <a:lnTo>
                    <a:pt x="375" y="7503"/>
                  </a:lnTo>
                  <a:lnTo>
                    <a:pt x="378" y="7495"/>
                  </a:lnTo>
                  <a:lnTo>
                    <a:pt x="371" y="7491"/>
                  </a:lnTo>
                  <a:lnTo>
                    <a:pt x="356" y="7488"/>
                  </a:lnTo>
                  <a:lnTo>
                    <a:pt x="349" y="7488"/>
                  </a:lnTo>
                  <a:lnTo>
                    <a:pt x="339" y="7492"/>
                  </a:lnTo>
                  <a:lnTo>
                    <a:pt x="335" y="7499"/>
                  </a:lnTo>
                  <a:lnTo>
                    <a:pt x="333" y="7512"/>
                  </a:lnTo>
                  <a:lnTo>
                    <a:pt x="340" y="7520"/>
                  </a:lnTo>
                  <a:lnTo>
                    <a:pt x="353" y="7519"/>
                  </a:lnTo>
                  <a:lnTo>
                    <a:pt x="367" y="7513"/>
                  </a:lnTo>
                  <a:close/>
                  <a:moveTo>
                    <a:pt x="213" y="7529"/>
                  </a:moveTo>
                  <a:lnTo>
                    <a:pt x="210" y="7523"/>
                  </a:lnTo>
                  <a:lnTo>
                    <a:pt x="206" y="7519"/>
                  </a:lnTo>
                  <a:lnTo>
                    <a:pt x="204" y="7517"/>
                  </a:lnTo>
                  <a:lnTo>
                    <a:pt x="203" y="7516"/>
                  </a:lnTo>
                  <a:lnTo>
                    <a:pt x="200" y="7513"/>
                  </a:lnTo>
                  <a:lnTo>
                    <a:pt x="197" y="7513"/>
                  </a:lnTo>
                  <a:lnTo>
                    <a:pt x="195" y="7513"/>
                  </a:lnTo>
                  <a:lnTo>
                    <a:pt x="192" y="7517"/>
                  </a:lnTo>
                  <a:lnTo>
                    <a:pt x="190" y="7520"/>
                  </a:lnTo>
                  <a:lnTo>
                    <a:pt x="190" y="7524"/>
                  </a:lnTo>
                  <a:lnTo>
                    <a:pt x="190" y="7530"/>
                  </a:lnTo>
                  <a:lnTo>
                    <a:pt x="192" y="7537"/>
                  </a:lnTo>
                  <a:lnTo>
                    <a:pt x="195" y="7540"/>
                  </a:lnTo>
                  <a:lnTo>
                    <a:pt x="202" y="7545"/>
                  </a:lnTo>
                  <a:lnTo>
                    <a:pt x="203" y="7547"/>
                  </a:lnTo>
                  <a:lnTo>
                    <a:pt x="204" y="7550"/>
                  </a:lnTo>
                  <a:lnTo>
                    <a:pt x="204" y="7551"/>
                  </a:lnTo>
                  <a:lnTo>
                    <a:pt x="204" y="7552"/>
                  </a:lnTo>
                  <a:lnTo>
                    <a:pt x="204" y="7554"/>
                  </a:lnTo>
                  <a:lnTo>
                    <a:pt x="207" y="7555"/>
                  </a:lnTo>
                  <a:lnTo>
                    <a:pt x="210" y="7552"/>
                  </a:lnTo>
                  <a:lnTo>
                    <a:pt x="213" y="7543"/>
                  </a:lnTo>
                  <a:lnTo>
                    <a:pt x="214" y="7536"/>
                  </a:lnTo>
                  <a:lnTo>
                    <a:pt x="213" y="7531"/>
                  </a:lnTo>
                  <a:lnTo>
                    <a:pt x="213" y="7529"/>
                  </a:lnTo>
                  <a:close/>
                  <a:moveTo>
                    <a:pt x="287" y="7599"/>
                  </a:moveTo>
                  <a:lnTo>
                    <a:pt x="293" y="7595"/>
                  </a:lnTo>
                  <a:lnTo>
                    <a:pt x="294" y="7585"/>
                  </a:lnTo>
                  <a:lnTo>
                    <a:pt x="294" y="7578"/>
                  </a:lnTo>
                  <a:lnTo>
                    <a:pt x="291" y="7576"/>
                  </a:lnTo>
                  <a:lnTo>
                    <a:pt x="284" y="7572"/>
                  </a:lnTo>
                  <a:lnTo>
                    <a:pt x="280" y="7572"/>
                  </a:lnTo>
                  <a:lnTo>
                    <a:pt x="273" y="7575"/>
                  </a:lnTo>
                  <a:lnTo>
                    <a:pt x="267" y="7574"/>
                  </a:lnTo>
                  <a:lnTo>
                    <a:pt x="260" y="7569"/>
                  </a:lnTo>
                  <a:lnTo>
                    <a:pt x="258" y="7569"/>
                  </a:lnTo>
                  <a:lnTo>
                    <a:pt x="255" y="7569"/>
                  </a:lnTo>
                  <a:lnTo>
                    <a:pt x="251" y="7568"/>
                  </a:lnTo>
                  <a:lnTo>
                    <a:pt x="246" y="7568"/>
                  </a:lnTo>
                  <a:lnTo>
                    <a:pt x="244" y="7571"/>
                  </a:lnTo>
                  <a:lnTo>
                    <a:pt x="242" y="7572"/>
                  </a:lnTo>
                  <a:lnTo>
                    <a:pt x="248" y="7578"/>
                  </a:lnTo>
                  <a:lnTo>
                    <a:pt x="266" y="7585"/>
                  </a:lnTo>
                  <a:lnTo>
                    <a:pt x="287" y="7599"/>
                  </a:lnTo>
                  <a:close/>
                  <a:moveTo>
                    <a:pt x="1625" y="7576"/>
                  </a:moveTo>
                  <a:lnTo>
                    <a:pt x="1622" y="7576"/>
                  </a:lnTo>
                  <a:lnTo>
                    <a:pt x="1615" y="7582"/>
                  </a:lnTo>
                  <a:lnTo>
                    <a:pt x="1611" y="7585"/>
                  </a:lnTo>
                  <a:lnTo>
                    <a:pt x="1611" y="7583"/>
                  </a:lnTo>
                  <a:lnTo>
                    <a:pt x="1611" y="7582"/>
                  </a:lnTo>
                  <a:lnTo>
                    <a:pt x="1614" y="7581"/>
                  </a:lnTo>
                  <a:lnTo>
                    <a:pt x="1614" y="7578"/>
                  </a:lnTo>
                  <a:lnTo>
                    <a:pt x="1614" y="7576"/>
                  </a:lnTo>
                  <a:lnTo>
                    <a:pt x="1611" y="7576"/>
                  </a:lnTo>
                  <a:lnTo>
                    <a:pt x="1607" y="7579"/>
                  </a:lnTo>
                  <a:lnTo>
                    <a:pt x="1605" y="7582"/>
                  </a:lnTo>
                  <a:lnTo>
                    <a:pt x="1604" y="7585"/>
                  </a:lnTo>
                  <a:lnTo>
                    <a:pt x="1607" y="7592"/>
                  </a:lnTo>
                  <a:lnTo>
                    <a:pt x="1607" y="7595"/>
                  </a:lnTo>
                  <a:lnTo>
                    <a:pt x="1608" y="7597"/>
                  </a:lnTo>
                  <a:lnTo>
                    <a:pt x="1611" y="7597"/>
                  </a:lnTo>
                  <a:lnTo>
                    <a:pt x="1614" y="7596"/>
                  </a:lnTo>
                  <a:lnTo>
                    <a:pt x="1615" y="7597"/>
                  </a:lnTo>
                  <a:lnTo>
                    <a:pt x="1617" y="7599"/>
                  </a:lnTo>
                  <a:lnTo>
                    <a:pt x="1618" y="7599"/>
                  </a:lnTo>
                  <a:lnTo>
                    <a:pt x="1624" y="7589"/>
                  </a:lnTo>
                  <a:lnTo>
                    <a:pt x="1626" y="7585"/>
                  </a:lnTo>
                  <a:lnTo>
                    <a:pt x="1626" y="7579"/>
                  </a:lnTo>
                  <a:lnTo>
                    <a:pt x="1625" y="7576"/>
                  </a:lnTo>
                  <a:close/>
                  <a:moveTo>
                    <a:pt x="1667" y="7595"/>
                  </a:moveTo>
                  <a:lnTo>
                    <a:pt x="1666" y="7596"/>
                  </a:lnTo>
                  <a:lnTo>
                    <a:pt x="1667" y="7597"/>
                  </a:lnTo>
                  <a:lnTo>
                    <a:pt x="1660" y="7599"/>
                  </a:lnTo>
                  <a:lnTo>
                    <a:pt x="1659" y="7597"/>
                  </a:lnTo>
                  <a:lnTo>
                    <a:pt x="1659" y="7595"/>
                  </a:lnTo>
                  <a:lnTo>
                    <a:pt x="1657" y="7590"/>
                  </a:lnTo>
                  <a:lnTo>
                    <a:pt x="1653" y="7589"/>
                  </a:lnTo>
                  <a:lnTo>
                    <a:pt x="1649" y="7592"/>
                  </a:lnTo>
                  <a:lnTo>
                    <a:pt x="1646" y="7596"/>
                  </a:lnTo>
                  <a:lnTo>
                    <a:pt x="1646" y="7604"/>
                  </a:lnTo>
                  <a:lnTo>
                    <a:pt x="1646" y="7611"/>
                  </a:lnTo>
                  <a:lnTo>
                    <a:pt x="1646" y="7618"/>
                  </a:lnTo>
                  <a:lnTo>
                    <a:pt x="1649" y="7620"/>
                  </a:lnTo>
                  <a:lnTo>
                    <a:pt x="1650" y="7620"/>
                  </a:lnTo>
                  <a:lnTo>
                    <a:pt x="1652" y="7623"/>
                  </a:lnTo>
                  <a:lnTo>
                    <a:pt x="1652" y="7624"/>
                  </a:lnTo>
                  <a:lnTo>
                    <a:pt x="1653" y="7625"/>
                  </a:lnTo>
                  <a:lnTo>
                    <a:pt x="1656" y="7624"/>
                  </a:lnTo>
                  <a:lnTo>
                    <a:pt x="1660" y="7621"/>
                  </a:lnTo>
                  <a:lnTo>
                    <a:pt x="1663" y="7617"/>
                  </a:lnTo>
                  <a:lnTo>
                    <a:pt x="1661" y="7614"/>
                  </a:lnTo>
                  <a:lnTo>
                    <a:pt x="1661" y="7611"/>
                  </a:lnTo>
                  <a:lnTo>
                    <a:pt x="1666" y="7609"/>
                  </a:lnTo>
                  <a:lnTo>
                    <a:pt x="1668" y="7606"/>
                  </a:lnTo>
                  <a:lnTo>
                    <a:pt x="1670" y="7602"/>
                  </a:lnTo>
                  <a:lnTo>
                    <a:pt x="1670" y="7596"/>
                  </a:lnTo>
                  <a:lnTo>
                    <a:pt x="1668" y="7595"/>
                  </a:lnTo>
                  <a:lnTo>
                    <a:pt x="1667" y="7595"/>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23" name="Freeform 8"/>
            <p:cNvSpPr>
              <a:spLocks/>
            </p:cNvSpPr>
            <p:nvPr/>
          </p:nvSpPr>
          <p:spPr bwMode="auto">
            <a:xfrm>
              <a:off x="11942145" y="7385764"/>
              <a:ext cx="619125" cy="396875"/>
            </a:xfrm>
            <a:custGeom>
              <a:avLst/>
              <a:gdLst>
                <a:gd name="T0" fmla="*/ 1157 w 1170"/>
                <a:gd name="T1" fmla="*/ 404 h 748"/>
                <a:gd name="T2" fmla="*/ 1166 w 1170"/>
                <a:gd name="T3" fmla="*/ 326 h 748"/>
                <a:gd name="T4" fmla="*/ 1120 w 1170"/>
                <a:gd name="T5" fmla="*/ 335 h 748"/>
                <a:gd name="T6" fmla="*/ 1066 w 1170"/>
                <a:gd name="T7" fmla="*/ 360 h 748"/>
                <a:gd name="T8" fmla="*/ 1013 w 1170"/>
                <a:gd name="T9" fmla="*/ 305 h 748"/>
                <a:gd name="T10" fmla="*/ 919 w 1170"/>
                <a:gd name="T11" fmla="*/ 270 h 748"/>
                <a:gd name="T12" fmla="*/ 945 w 1170"/>
                <a:gd name="T13" fmla="*/ 172 h 748"/>
                <a:gd name="T14" fmla="*/ 841 w 1170"/>
                <a:gd name="T15" fmla="*/ 56 h 748"/>
                <a:gd name="T16" fmla="*/ 747 w 1170"/>
                <a:gd name="T17" fmla="*/ 43 h 748"/>
                <a:gd name="T18" fmla="*/ 713 w 1170"/>
                <a:gd name="T19" fmla="*/ 26 h 748"/>
                <a:gd name="T20" fmla="*/ 694 w 1170"/>
                <a:gd name="T21" fmla="*/ 14 h 748"/>
                <a:gd name="T22" fmla="*/ 653 w 1170"/>
                <a:gd name="T23" fmla="*/ 12 h 748"/>
                <a:gd name="T24" fmla="*/ 636 w 1170"/>
                <a:gd name="T25" fmla="*/ 53 h 748"/>
                <a:gd name="T26" fmla="*/ 688 w 1170"/>
                <a:gd name="T27" fmla="*/ 56 h 748"/>
                <a:gd name="T28" fmla="*/ 681 w 1170"/>
                <a:gd name="T29" fmla="*/ 71 h 748"/>
                <a:gd name="T30" fmla="*/ 648 w 1170"/>
                <a:gd name="T31" fmla="*/ 81 h 748"/>
                <a:gd name="T32" fmla="*/ 590 w 1170"/>
                <a:gd name="T33" fmla="*/ 68 h 748"/>
                <a:gd name="T34" fmla="*/ 541 w 1170"/>
                <a:gd name="T35" fmla="*/ 92 h 748"/>
                <a:gd name="T36" fmla="*/ 449 w 1170"/>
                <a:gd name="T37" fmla="*/ 98 h 748"/>
                <a:gd name="T38" fmla="*/ 408 w 1170"/>
                <a:gd name="T39" fmla="*/ 89 h 748"/>
                <a:gd name="T40" fmla="*/ 395 w 1170"/>
                <a:gd name="T41" fmla="*/ 112 h 748"/>
                <a:gd name="T42" fmla="*/ 379 w 1170"/>
                <a:gd name="T43" fmla="*/ 119 h 748"/>
                <a:gd name="T44" fmla="*/ 350 w 1170"/>
                <a:gd name="T45" fmla="*/ 141 h 748"/>
                <a:gd name="T46" fmla="*/ 311 w 1170"/>
                <a:gd name="T47" fmla="*/ 120 h 748"/>
                <a:gd name="T48" fmla="*/ 265 w 1170"/>
                <a:gd name="T49" fmla="*/ 123 h 748"/>
                <a:gd name="T50" fmla="*/ 268 w 1170"/>
                <a:gd name="T51" fmla="*/ 168 h 748"/>
                <a:gd name="T52" fmla="*/ 261 w 1170"/>
                <a:gd name="T53" fmla="*/ 195 h 748"/>
                <a:gd name="T54" fmla="*/ 199 w 1170"/>
                <a:gd name="T55" fmla="*/ 272 h 748"/>
                <a:gd name="T56" fmla="*/ 128 w 1170"/>
                <a:gd name="T57" fmla="*/ 354 h 748"/>
                <a:gd name="T58" fmla="*/ 121 w 1170"/>
                <a:gd name="T59" fmla="*/ 399 h 748"/>
                <a:gd name="T60" fmla="*/ 28 w 1170"/>
                <a:gd name="T61" fmla="*/ 506 h 748"/>
                <a:gd name="T62" fmla="*/ 44 w 1170"/>
                <a:gd name="T63" fmla="*/ 537 h 748"/>
                <a:gd name="T64" fmla="*/ 27 w 1170"/>
                <a:gd name="T65" fmla="*/ 591 h 748"/>
                <a:gd name="T66" fmla="*/ 2 w 1170"/>
                <a:gd name="T67" fmla="*/ 633 h 748"/>
                <a:gd name="T68" fmla="*/ 74 w 1170"/>
                <a:gd name="T69" fmla="*/ 583 h 748"/>
                <a:gd name="T70" fmla="*/ 115 w 1170"/>
                <a:gd name="T71" fmla="*/ 528 h 748"/>
                <a:gd name="T72" fmla="*/ 212 w 1170"/>
                <a:gd name="T73" fmla="*/ 561 h 748"/>
                <a:gd name="T74" fmla="*/ 231 w 1170"/>
                <a:gd name="T75" fmla="*/ 650 h 748"/>
                <a:gd name="T76" fmla="*/ 243 w 1170"/>
                <a:gd name="T77" fmla="*/ 660 h 748"/>
                <a:gd name="T78" fmla="*/ 311 w 1170"/>
                <a:gd name="T79" fmla="*/ 727 h 748"/>
                <a:gd name="T80" fmla="*/ 411 w 1170"/>
                <a:gd name="T81" fmla="*/ 687 h 748"/>
                <a:gd name="T82" fmla="*/ 485 w 1170"/>
                <a:gd name="T83" fmla="*/ 713 h 748"/>
                <a:gd name="T84" fmla="*/ 530 w 1170"/>
                <a:gd name="T85" fmla="*/ 677 h 748"/>
                <a:gd name="T86" fmla="*/ 565 w 1170"/>
                <a:gd name="T87" fmla="*/ 622 h 748"/>
                <a:gd name="T88" fmla="*/ 600 w 1170"/>
                <a:gd name="T89" fmla="*/ 545 h 748"/>
                <a:gd name="T90" fmla="*/ 642 w 1170"/>
                <a:gd name="T91" fmla="*/ 514 h 748"/>
                <a:gd name="T92" fmla="*/ 670 w 1170"/>
                <a:gd name="T93" fmla="*/ 611 h 748"/>
                <a:gd name="T94" fmla="*/ 725 w 1170"/>
                <a:gd name="T95" fmla="*/ 646 h 748"/>
                <a:gd name="T96" fmla="*/ 753 w 1170"/>
                <a:gd name="T97" fmla="*/ 698 h 748"/>
                <a:gd name="T98" fmla="*/ 782 w 1170"/>
                <a:gd name="T99" fmla="*/ 747 h 748"/>
                <a:gd name="T100" fmla="*/ 785 w 1170"/>
                <a:gd name="T101" fmla="*/ 695 h 748"/>
                <a:gd name="T102" fmla="*/ 807 w 1170"/>
                <a:gd name="T103" fmla="*/ 642 h 748"/>
                <a:gd name="T104" fmla="*/ 852 w 1170"/>
                <a:gd name="T105" fmla="*/ 582 h 748"/>
                <a:gd name="T106" fmla="*/ 863 w 1170"/>
                <a:gd name="T107" fmla="*/ 495 h 748"/>
                <a:gd name="T108" fmla="*/ 902 w 1170"/>
                <a:gd name="T109" fmla="*/ 497 h 748"/>
                <a:gd name="T110" fmla="*/ 970 w 1170"/>
                <a:gd name="T111" fmla="*/ 570 h 748"/>
                <a:gd name="T112" fmla="*/ 1027 w 1170"/>
                <a:gd name="T113" fmla="*/ 542 h 748"/>
                <a:gd name="T114" fmla="*/ 1086 w 1170"/>
                <a:gd name="T115" fmla="*/ 590 h 748"/>
                <a:gd name="T116" fmla="*/ 1083 w 1170"/>
                <a:gd name="T117" fmla="*/ 527 h 748"/>
                <a:gd name="T118" fmla="*/ 1058 w 1170"/>
                <a:gd name="T119" fmla="*/ 482 h 748"/>
                <a:gd name="T120" fmla="*/ 1110 w 1170"/>
                <a:gd name="T121" fmla="*/ 467 h 748"/>
                <a:gd name="T122" fmla="*/ 1170 w 1170"/>
                <a:gd name="T123" fmla="*/ 465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0" h="748">
                  <a:moveTo>
                    <a:pt x="1167" y="448"/>
                  </a:moveTo>
                  <a:lnTo>
                    <a:pt x="1163" y="443"/>
                  </a:lnTo>
                  <a:lnTo>
                    <a:pt x="1152" y="443"/>
                  </a:lnTo>
                  <a:lnTo>
                    <a:pt x="1146" y="437"/>
                  </a:lnTo>
                  <a:lnTo>
                    <a:pt x="1145" y="430"/>
                  </a:lnTo>
                  <a:lnTo>
                    <a:pt x="1146" y="426"/>
                  </a:lnTo>
                  <a:lnTo>
                    <a:pt x="1149" y="423"/>
                  </a:lnTo>
                  <a:lnTo>
                    <a:pt x="1150" y="419"/>
                  </a:lnTo>
                  <a:lnTo>
                    <a:pt x="1152" y="413"/>
                  </a:lnTo>
                  <a:lnTo>
                    <a:pt x="1152" y="409"/>
                  </a:lnTo>
                  <a:lnTo>
                    <a:pt x="1152" y="406"/>
                  </a:lnTo>
                  <a:lnTo>
                    <a:pt x="1157" y="404"/>
                  </a:lnTo>
                  <a:lnTo>
                    <a:pt x="1160" y="398"/>
                  </a:lnTo>
                  <a:lnTo>
                    <a:pt x="1159" y="392"/>
                  </a:lnTo>
                  <a:lnTo>
                    <a:pt x="1157" y="388"/>
                  </a:lnTo>
                  <a:lnTo>
                    <a:pt x="1157" y="382"/>
                  </a:lnTo>
                  <a:lnTo>
                    <a:pt x="1163" y="375"/>
                  </a:lnTo>
                  <a:lnTo>
                    <a:pt x="1164" y="373"/>
                  </a:lnTo>
                  <a:lnTo>
                    <a:pt x="1164" y="368"/>
                  </a:lnTo>
                  <a:lnTo>
                    <a:pt x="1166" y="357"/>
                  </a:lnTo>
                  <a:lnTo>
                    <a:pt x="1166" y="349"/>
                  </a:lnTo>
                  <a:lnTo>
                    <a:pt x="1169" y="336"/>
                  </a:lnTo>
                  <a:lnTo>
                    <a:pt x="1167" y="329"/>
                  </a:lnTo>
                  <a:lnTo>
                    <a:pt x="1166" y="326"/>
                  </a:lnTo>
                  <a:lnTo>
                    <a:pt x="1156" y="319"/>
                  </a:lnTo>
                  <a:lnTo>
                    <a:pt x="1152" y="311"/>
                  </a:lnTo>
                  <a:lnTo>
                    <a:pt x="1149" y="308"/>
                  </a:lnTo>
                  <a:lnTo>
                    <a:pt x="1149" y="308"/>
                  </a:lnTo>
                  <a:lnTo>
                    <a:pt x="1148" y="307"/>
                  </a:lnTo>
                  <a:lnTo>
                    <a:pt x="1146" y="307"/>
                  </a:lnTo>
                  <a:lnTo>
                    <a:pt x="1145" y="307"/>
                  </a:lnTo>
                  <a:lnTo>
                    <a:pt x="1136" y="311"/>
                  </a:lnTo>
                  <a:lnTo>
                    <a:pt x="1131" y="319"/>
                  </a:lnTo>
                  <a:lnTo>
                    <a:pt x="1125" y="328"/>
                  </a:lnTo>
                  <a:lnTo>
                    <a:pt x="1125" y="335"/>
                  </a:lnTo>
                  <a:lnTo>
                    <a:pt x="1120" y="335"/>
                  </a:lnTo>
                  <a:lnTo>
                    <a:pt x="1114" y="333"/>
                  </a:lnTo>
                  <a:lnTo>
                    <a:pt x="1110" y="335"/>
                  </a:lnTo>
                  <a:lnTo>
                    <a:pt x="1106" y="342"/>
                  </a:lnTo>
                  <a:lnTo>
                    <a:pt x="1104" y="346"/>
                  </a:lnTo>
                  <a:lnTo>
                    <a:pt x="1104" y="349"/>
                  </a:lnTo>
                  <a:lnTo>
                    <a:pt x="1104" y="352"/>
                  </a:lnTo>
                  <a:lnTo>
                    <a:pt x="1101" y="356"/>
                  </a:lnTo>
                  <a:lnTo>
                    <a:pt x="1090" y="361"/>
                  </a:lnTo>
                  <a:lnTo>
                    <a:pt x="1083" y="364"/>
                  </a:lnTo>
                  <a:lnTo>
                    <a:pt x="1082" y="364"/>
                  </a:lnTo>
                  <a:lnTo>
                    <a:pt x="1078" y="363"/>
                  </a:lnTo>
                  <a:lnTo>
                    <a:pt x="1066" y="360"/>
                  </a:lnTo>
                  <a:lnTo>
                    <a:pt x="1061" y="357"/>
                  </a:lnTo>
                  <a:lnTo>
                    <a:pt x="1051" y="347"/>
                  </a:lnTo>
                  <a:lnTo>
                    <a:pt x="1023" y="338"/>
                  </a:lnTo>
                  <a:lnTo>
                    <a:pt x="1016" y="333"/>
                  </a:lnTo>
                  <a:lnTo>
                    <a:pt x="1013" y="328"/>
                  </a:lnTo>
                  <a:lnTo>
                    <a:pt x="1013" y="325"/>
                  </a:lnTo>
                  <a:lnTo>
                    <a:pt x="1013" y="321"/>
                  </a:lnTo>
                  <a:lnTo>
                    <a:pt x="1015" y="312"/>
                  </a:lnTo>
                  <a:lnTo>
                    <a:pt x="1016" y="308"/>
                  </a:lnTo>
                  <a:lnTo>
                    <a:pt x="1016" y="305"/>
                  </a:lnTo>
                  <a:lnTo>
                    <a:pt x="1015" y="305"/>
                  </a:lnTo>
                  <a:lnTo>
                    <a:pt x="1013" y="305"/>
                  </a:lnTo>
                  <a:lnTo>
                    <a:pt x="1012" y="304"/>
                  </a:lnTo>
                  <a:lnTo>
                    <a:pt x="1012" y="300"/>
                  </a:lnTo>
                  <a:lnTo>
                    <a:pt x="963" y="284"/>
                  </a:lnTo>
                  <a:lnTo>
                    <a:pt x="959" y="283"/>
                  </a:lnTo>
                  <a:lnTo>
                    <a:pt x="945" y="286"/>
                  </a:lnTo>
                  <a:lnTo>
                    <a:pt x="940" y="284"/>
                  </a:lnTo>
                  <a:lnTo>
                    <a:pt x="935" y="286"/>
                  </a:lnTo>
                  <a:lnTo>
                    <a:pt x="919" y="283"/>
                  </a:lnTo>
                  <a:lnTo>
                    <a:pt x="914" y="282"/>
                  </a:lnTo>
                  <a:lnTo>
                    <a:pt x="912" y="277"/>
                  </a:lnTo>
                  <a:lnTo>
                    <a:pt x="916" y="273"/>
                  </a:lnTo>
                  <a:lnTo>
                    <a:pt x="919" y="270"/>
                  </a:lnTo>
                  <a:lnTo>
                    <a:pt x="922" y="265"/>
                  </a:lnTo>
                  <a:lnTo>
                    <a:pt x="922" y="256"/>
                  </a:lnTo>
                  <a:lnTo>
                    <a:pt x="921" y="251"/>
                  </a:lnTo>
                  <a:lnTo>
                    <a:pt x="918" y="245"/>
                  </a:lnTo>
                  <a:lnTo>
                    <a:pt x="915" y="238"/>
                  </a:lnTo>
                  <a:lnTo>
                    <a:pt x="916" y="225"/>
                  </a:lnTo>
                  <a:lnTo>
                    <a:pt x="921" y="213"/>
                  </a:lnTo>
                  <a:lnTo>
                    <a:pt x="925" y="206"/>
                  </a:lnTo>
                  <a:lnTo>
                    <a:pt x="933" y="192"/>
                  </a:lnTo>
                  <a:lnTo>
                    <a:pt x="942" y="181"/>
                  </a:lnTo>
                  <a:lnTo>
                    <a:pt x="943" y="178"/>
                  </a:lnTo>
                  <a:lnTo>
                    <a:pt x="945" y="172"/>
                  </a:lnTo>
                  <a:lnTo>
                    <a:pt x="946" y="168"/>
                  </a:lnTo>
                  <a:lnTo>
                    <a:pt x="956" y="155"/>
                  </a:lnTo>
                  <a:lnTo>
                    <a:pt x="959" y="150"/>
                  </a:lnTo>
                  <a:lnTo>
                    <a:pt x="959" y="133"/>
                  </a:lnTo>
                  <a:lnTo>
                    <a:pt x="950" y="127"/>
                  </a:lnTo>
                  <a:lnTo>
                    <a:pt x="942" y="123"/>
                  </a:lnTo>
                  <a:lnTo>
                    <a:pt x="933" y="110"/>
                  </a:lnTo>
                  <a:lnTo>
                    <a:pt x="933" y="109"/>
                  </a:lnTo>
                  <a:lnTo>
                    <a:pt x="932" y="102"/>
                  </a:lnTo>
                  <a:lnTo>
                    <a:pt x="860" y="57"/>
                  </a:lnTo>
                  <a:lnTo>
                    <a:pt x="851" y="56"/>
                  </a:lnTo>
                  <a:lnTo>
                    <a:pt x="841" y="56"/>
                  </a:lnTo>
                  <a:lnTo>
                    <a:pt x="837" y="50"/>
                  </a:lnTo>
                  <a:lnTo>
                    <a:pt x="823" y="50"/>
                  </a:lnTo>
                  <a:lnTo>
                    <a:pt x="793" y="46"/>
                  </a:lnTo>
                  <a:lnTo>
                    <a:pt x="789" y="49"/>
                  </a:lnTo>
                  <a:lnTo>
                    <a:pt x="785" y="53"/>
                  </a:lnTo>
                  <a:lnTo>
                    <a:pt x="775" y="56"/>
                  </a:lnTo>
                  <a:lnTo>
                    <a:pt x="765" y="57"/>
                  </a:lnTo>
                  <a:lnTo>
                    <a:pt x="758" y="56"/>
                  </a:lnTo>
                  <a:lnTo>
                    <a:pt x="751" y="50"/>
                  </a:lnTo>
                  <a:lnTo>
                    <a:pt x="751" y="49"/>
                  </a:lnTo>
                  <a:lnTo>
                    <a:pt x="747" y="46"/>
                  </a:lnTo>
                  <a:lnTo>
                    <a:pt x="747" y="43"/>
                  </a:lnTo>
                  <a:lnTo>
                    <a:pt x="753" y="42"/>
                  </a:lnTo>
                  <a:lnTo>
                    <a:pt x="746" y="36"/>
                  </a:lnTo>
                  <a:lnTo>
                    <a:pt x="737" y="31"/>
                  </a:lnTo>
                  <a:lnTo>
                    <a:pt x="730" y="31"/>
                  </a:lnTo>
                  <a:lnTo>
                    <a:pt x="727" y="38"/>
                  </a:lnTo>
                  <a:lnTo>
                    <a:pt x="730" y="40"/>
                  </a:lnTo>
                  <a:lnTo>
                    <a:pt x="716" y="40"/>
                  </a:lnTo>
                  <a:lnTo>
                    <a:pt x="716" y="38"/>
                  </a:lnTo>
                  <a:lnTo>
                    <a:pt x="715" y="35"/>
                  </a:lnTo>
                  <a:lnTo>
                    <a:pt x="713" y="32"/>
                  </a:lnTo>
                  <a:lnTo>
                    <a:pt x="712" y="29"/>
                  </a:lnTo>
                  <a:lnTo>
                    <a:pt x="713" y="26"/>
                  </a:lnTo>
                  <a:lnTo>
                    <a:pt x="716" y="22"/>
                  </a:lnTo>
                  <a:lnTo>
                    <a:pt x="718" y="21"/>
                  </a:lnTo>
                  <a:lnTo>
                    <a:pt x="715" y="17"/>
                  </a:lnTo>
                  <a:lnTo>
                    <a:pt x="712" y="15"/>
                  </a:lnTo>
                  <a:lnTo>
                    <a:pt x="709" y="17"/>
                  </a:lnTo>
                  <a:lnTo>
                    <a:pt x="708" y="15"/>
                  </a:lnTo>
                  <a:lnTo>
                    <a:pt x="705" y="12"/>
                  </a:lnTo>
                  <a:lnTo>
                    <a:pt x="704" y="8"/>
                  </a:lnTo>
                  <a:lnTo>
                    <a:pt x="701" y="4"/>
                  </a:lnTo>
                  <a:lnTo>
                    <a:pt x="698" y="4"/>
                  </a:lnTo>
                  <a:lnTo>
                    <a:pt x="695" y="5"/>
                  </a:lnTo>
                  <a:lnTo>
                    <a:pt x="694" y="14"/>
                  </a:lnTo>
                  <a:lnTo>
                    <a:pt x="691" y="17"/>
                  </a:lnTo>
                  <a:lnTo>
                    <a:pt x="688" y="14"/>
                  </a:lnTo>
                  <a:lnTo>
                    <a:pt x="687" y="9"/>
                  </a:lnTo>
                  <a:lnTo>
                    <a:pt x="687" y="5"/>
                  </a:lnTo>
                  <a:lnTo>
                    <a:pt x="687" y="2"/>
                  </a:lnTo>
                  <a:lnTo>
                    <a:pt x="681" y="0"/>
                  </a:lnTo>
                  <a:lnTo>
                    <a:pt x="676" y="0"/>
                  </a:lnTo>
                  <a:lnTo>
                    <a:pt x="671" y="1"/>
                  </a:lnTo>
                  <a:lnTo>
                    <a:pt x="673" y="8"/>
                  </a:lnTo>
                  <a:lnTo>
                    <a:pt x="670" y="9"/>
                  </a:lnTo>
                  <a:lnTo>
                    <a:pt x="656" y="12"/>
                  </a:lnTo>
                  <a:lnTo>
                    <a:pt x="653" y="12"/>
                  </a:lnTo>
                  <a:lnTo>
                    <a:pt x="650" y="14"/>
                  </a:lnTo>
                  <a:lnTo>
                    <a:pt x="648" y="19"/>
                  </a:lnTo>
                  <a:lnTo>
                    <a:pt x="646" y="22"/>
                  </a:lnTo>
                  <a:lnTo>
                    <a:pt x="643" y="29"/>
                  </a:lnTo>
                  <a:lnTo>
                    <a:pt x="641" y="32"/>
                  </a:lnTo>
                  <a:lnTo>
                    <a:pt x="635" y="36"/>
                  </a:lnTo>
                  <a:lnTo>
                    <a:pt x="632" y="39"/>
                  </a:lnTo>
                  <a:lnTo>
                    <a:pt x="632" y="42"/>
                  </a:lnTo>
                  <a:lnTo>
                    <a:pt x="632" y="45"/>
                  </a:lnTo>
                  <a:lnTo>
                    <a:pt x="633" y="47"/>
                  </a:lnTo>
                  <a:lnTo>
                    <a:pt x="632" y="52"/>
                  </a:lnTo>
                  <a:lnTo>
                    <a:pt x="636" y="53"/>
                  </a:lnTo>
                  <a:lnTo>
                    <a:pt x="638" y="53"/>
                  </a:lnTo>
                  <a:lnTo>
                    <a:pt x="643" y="59"/>
                  </a:lnTo>
                  <a:lnTo>
                    <a:pt x="649" y="61"/>
                  </a:lnTo>
                  <a:lnTo>
                    <a:pt x="653" y="61"/>
                  </a:lnTo>
                  <a:lnTo>
                    <a:pt x="657" y="59"/>
                  </a:lnTo>
                  <a:lnTo>
                    <a:pt x="662" y="57"/>
                  </a:lnTo>
                  <a:lnTo>
                    <a:pt x="664" y="54"/>
                  </a:lnTo>
                  <a:lnTo>
                    <a:pt x="677" y="53"/>
                  </a:lnTo>
                  <a:lnTo>
                    <a:pt x="681" y="53"/>
                  </a:lnTo>
                  <a:lnTo>
                    <a:pt x="684" y="54"/>
                  </a:lnTo>
                  <a:lnTo>
                    <a:pt x="685" y="54"/>
                  </a:lnTo>
                  <a:lnTo>
                    <a:pt x="688" y="56"/>
                  </a:lnTo>
                  <a:lnTo>
                    <a:pt x="687" y="64"/>
                  </a:lnTo>
                  <a:lnTo>
                    <a:pt x="684" y="63"/>
                  </a:lnTo>
                  <a:lnTo>
                    <a:pt x="684" y="61"/>
                  </a:lnTo>
                  <a:lnTo>
                    <a:pt x="684" y="60"/>
                  </a:lnTo>
                  <a:lnTo>
                    <a:pt x="683" y="60"/>
                  </a:lnTo>
                  <a:lnTo>
                    <a:pt x="681" y="61"/>
                  </a:lnTo>
                  <a:lnTo>
                    <a:pt x="681" y="61"/>
                  </a:lnTo>
                  <a:lnTo>
                    <a:pt x="680" y="64"/>
                  </a:lnTo>
                  <a:lnTo>
                    <a:pt x="681" y="66"/>
                  </a:lnTo>
                  <a:lnTo>
                    <a:pt x="681" y="67"/>
                  </a:lnTo>
                  <a:lnTo>
                    <a:pt x="681" y="68"/>
                  </a:lnTo>
                  <a:lnTo>
                    <a:pt x="681" y="71"/>
                  </a:lnTo>
                  <a:lnTo>
                    <a:pt x="681" y="74"/>
                  </a:lnTo>
                  <a:lnTo>
                    <a:pt x="681" y="77"/>
                  </a:lnTo>
                  <a:lnTo>
                    <a:pt x="680" y="78"/>
                  </a:lnTo>
                  <a:lnTo>
                    <a:pt x="680" y="80"/>
                  </a:lnTo>
                  <a:lnTo>
                    <a:pt x="676" y="81"/>
                  </a:lnTo>
                  <a:lnTo>
                    <a:pt x="673" y="78"/>
                  </a:lnTo>
                  <a:lnTo>
                    <a:pt x="673" y="77"/>
                  </a:lnTo>
                  <a:lnTo>
                    <a:pt x="670" y="73"/>
                  </a:lnTo>
                  <a:lnTo>
                    <a:pt x="666" y="68"/>
                  </a:lnTo>
                  <a:lnTo>
                    <a:pt x="657" y="70"/>
                  </a:lnTo>
                  <a:lnTo>
                    <a:pt x="650" y="74"/>
                  </a:lnTo>
                  <a:lnTo>
                    <a:pt x="648" y="81"/>
                  </a:lnTo>
                  <a:lnTo>
                    <a:pt x="646" y="82"/>
                  </a:lnTo>
                  <a:lnTo>
                    <a:pt x="639" y="84"/>
                  </a:lnTo>
                  <a:lnTo>
                    <a:pt x="639" y="84"/>
                  </a:lnTo>
                  <a:lnTo>
                    <a:pt x="622" y="84"/>
                  </a:lnTo>
                  <a:lnTo>
                    <a:pt x="612" y="81"/>
                  </a:lnTo>
                  <a:lnTo>
                    <a:pt x="610" y="80"/>
                  </a:lnTo>
                  <a:lnTo>
                    <a:pt x="608" y="75"/>
                  </a:lnTo>
                  <a:lnTo>
                    <a:pt x="607" y="73"/>
                  </a:lnTo>
                  <a:lnTo>
                    <a:pt x="605" y="71"/>
                  </a:lnTo>
                  <a:lnTo>
                    <a:pt x="603" y="70"/>
                  </a:lnTo>
                  <a:lnTo>
                    <a:pt x="596" y="68"/>
                  </a:lnTo>
                  <a:lnTo>
                    <a:pt x="590" y="68"/>
                  </a:lnTo>
                  <a:lnTo>
                    <a:pt x="576" y="71"/>
                  </a:lnTo>
                  <a:lnTo>
                    <a:pt x="575" y="71"/>
                  </a:lnTo>
                  <a:lnTo>
                    <a:pt x="575" y="74"/>
                  </a:lnTo>
                  <a:lnTo>
                    <a:pt x="572" y="75"/>
                  </a:lnTo>
                  <a:lnTo>
                    <a:pt x="568" y="77"/>
                  </a:lnTo>
                  <a:lnTo>
                    <a:pt x="562" y="80"/>
                  </a:lnTo>
                  <a:lnTo>
                    <a:pt x="559" y="81"/>
                  </a:lnTo>
                  <a:lnTo>
                    <a:pt x="558" y="84"/>
                  </a:lnTo>
                  <a:lnTo>
                    <a:pt x="556" y="85"/>
                  </a:lnTo>
                  <a:lnTo>
                    <a:pt x="555" y="88"/>
                  </a:lnTo>
                  <a:lnTo>
                    <a:pt x="552" y="89"/>
                  </a:lnTo>
                  <a:lnTo>
                    <a:pt x="541" y="92"/>
                  </a:lnTo>
                  <a:lnTo>
                    <a:pt x="507" y="92"/>
                  </a:lnTo>
                  <a:lnTo>
                    <a:pt x="507" y="91"/>
                  </a:lnTo>
                  <a:lnTo>
                    <a:pt x="506" y="87"/>
                  </a:lnTo>
                  <a:lnTo>
                    <a:pt x="506" y="82"/>
                  </a:lnTo>
                  <a:lnTo>
                    <a:pt x="503" y="81"/>
                  </a:lnTo>
                  <a:lnTo>
                    <a:pt x="488" y="81"/>
                  </a:lnTo>
                  <a:lnTo>
                    <a:pt x="484" y="78"/>
                  </a:lnTo>
                  <a:lnTo>
                    <a:pt x="479" y="87"/>
                  </a:lnTo>
                  <a:lnTo>
                    <a:pt x="475" y="91"/>
                  </a:lnTo>
                  <a:lnTo>
                    <a:pt x="470" y="94"/>
                  </a:lnTo>
                  <a:lnTo>
                    <a:pt x="460" y="96"/>
                  </a:lnTo>
                  <a:lnTo>
                    <a:pt x="449" y="98"/>
                  </a:lnTo>
                  <a:lnTo>
                    <a:pt x="443" y="98"/>
                  </a:lnTo>
                  <a:lnTo>
                    <a:pt x="439" y="95"/>
                  </a:lnTo>
                  <a:lnTo>
                    <a:pt x="429" y="91"/>
                  </a:lnTo>
                  <a:lnTo>
                    <a:pt x="430" y="91"/>
                  </a:lnTo>
                  <a:lnTo>
                    <a:pt x="436" y="91"/>
                  </a:lnTo>
                  <a:lnTo>
                    <a:pt x="439" y="88"/>
                  </a:lnTo>
                  <a:lnTo>
                    <a:pt x="442" y="78"/>
                  </a:lnTo>
                  <a:lnTo>
                    <a:pt x="436" y="78"/>
                  </a:lnTo>
                  <a:lnTo>
                    <a:pt x="423" y="82"/>
                  </a:lnTo>
                  <a:lnTo>
                    <a:pt x="423" y="82"/>
                  </a:lnTo>
                  <a:lnTo>
                    <a:pt x="414" y="87"/>
                  </a:lnTo>
                  <a:lnTo>
                    <a:pt x="408" y="89"/>
                  </a:lnTo>
                  <a:lnTo>
                    <a:pt x="407" y="91"/>
                  </a:lnTo>
                  <a:lnTo>
                    <a:pt x="397" y="99"/>
                  </a:lnTo>
                  <a:lnTo>
                    <a:pt x="397" y="99"/>
                  </a:lnTo>
                  <a:lnTo>
                    <a:pt x="401" y="102"/>
                  </a:lnTo>
                  <a:lnTo>
                    <a:pt x="402" y="102"/>
                  </a:lnTo>
                  <a:lnTo>
                    <a:pt x="402" y="106"/>
                  </a:lnTo>
                  <a:lnTo>
                    <a:pt x="401" y="109"/>
                  </a:lnTo>
                  <a:lnTo>
                    <a:pt x="398" y="109"/>
                  </a:lnTo>
                  <a:lnTo>
                    <a:pt x="397" y="109"/>
                  </a:lnTo>
                  <a:lnTo>
                    <a:pt x="395" y="109"/>
                  </a:lnTo>
                  <a:lnTo>
                    <a:pt x="394" y="110"/>
                  </a:lnTo>
                  <a:lnTo>
                    <a:pt x="395" y="112"/>
                  </a:lnTo>
                  <a:lnTo>
                    <a:pt x="397" y="115"/>
                  </a:lnTo>
                  <a:lnTo>
                    <a:pt x="397" y="116"/>
                  </a:lnTo>
                  <a:lnTo>
                    <a:pt x="397" y="116"/>
                  </a:lnTo>
                  <a:lnTo>
                    <a:pt x="397" y="116"/>
                  </a:lnTo>
                  <a:lnTo>
                    <a:pt x="397" y="117"/>
                  </a:lnTo>
                  <a:lnTo>
                    <a:pt x="397" y="119"/>
                  </a:lnTo>
                  <a:lnTo>
                    <a:pt x="393" y="122"/>
                  </a:lnTo>
                  <a:lnTo>
                    <a:pt x="388" y="122"/>
                  </a:lnTo>
                  <a:lnTo>
                    <a:pt x="387" y="120"/>
                  </a:lnTo>
                  <a:lnTo>
                    <a:pt x="386" y="119"/>
                  </a:lnTo>
                  <a:lnTo>
                    <a:pt x="381" y="117"/>
                  </a:lnTo>
                  <a:lnTo>
                    <a:pt x="379" y="119"/>
                  </a:lnTo>
                  <a:lnTo>
                    <a:pt x="379" y="122"/>
                  </a:lnTo>
                  <a:lnTo>
                    <a:pt x="380" y="123"/>
                  </a:lnTo>
                  <a:lnTo>
                    <a:pt x="380" y="124"/>
                  </a:lnTo>
                  <a:lnTo>
                    <a:pt x="381" y="126"/>
                  </a:lnTo>
                  <a:lnTo>
                    <a:pt x="383" y="129"/>
                  </a:lnTo>
                  <a:lnTo>
                    <a:pt x="381" y="131"/>
                  </a:lnTo>
                  <a:lnTo>
                    <a:pt x="380" y="134"/>
                  </a:lnTo>
                  <a:lnTo>
                    <a:pt x="376" y="138"/>
                  </a:lnTo>
                  <a:lnTo>
                    <a:pt x="372" y="141"/>
                  </a:lnTo>
                  <a:lnTo>
                    <a:pt x="369" y="141"/>
                  </a:lnTo>
                  <a:lnTo>
                    <a:pt x="359" y="141"/>
                  </a:lnTo>
                  <a:lnTo>
                    <a:pt x="350" y="141"/>
                  </a:lnTo>
                  <a:lnTo>
                    <a:pt x="345" y="143"/>
                  </a:lnTo>
                  <a:lnTo>
                    <a:pt x="335" y="147"/>
                  </a:lnTo>
                  <a:lnTo>
                    <a:pt x="332" y="147"/>
                  </a:lnTo>
                  <a:lnTo>
                    <a:pt x="331" y="146"/>
                  </a:lnTo>
                  <a:lnTo>
                    <a:pt x="329" y="144"/>
                  </a:lnTo>
                  <a:lnTo>
                    <a:pt x="329" y="143"/>
                  </a:lnTo>
                  <a:lnTo>
                    <a:pt x="328" y="143"/>
                  </a:lnTo>
                  <a:lnTo>
                    <a:pt x="320" y="140"/>
                  </a:lnTo>
                  <a:lnTo>
                    <a:pt x="314" y="137"/>
                  </a:lnTo>
                  <a:lnTo>
                    <a:pt x="313" y="130"/>
                  </a:lnTo>
                  <a:lnTo>
                    <a:pt x="318" y="119"/>
                  </a:lnTo>
                  <a:lnTo>
                    <a:pt x="311" y="120"/>
                  </a:lnTo>
                  <a:lnTo>
                    <a:pt x="308" y="120"/>
                  </a:lnTo>
                  <a:lnTo>
                    <a:pt x="307" y="120"/>
                  </a:lnTo>
                  <a:lnTo>
                    <a:pt x="304" y="117"/>
                  </a:lnTo>
                  <a:lnTo>
                    <a:pt x="297" y="116"/>
                  </a:lnTo>
                  <a:lnTo>
                    <a:pt x="285" y="119"/>
                  </a:lnTo>
                  <a:lnTo>
                    <a:pt x="278" y="117"/>
                  </a:lnTo>
                  <a:lnTo>
                    <a:pt x="276" y="116"/>
                  </a:lnTo>
                  <a:lnTo>
                    <a:pt x="273" y="116"/>
                  </a:lnTo>
                  <a:lnTo>
                    <a:pt x="271" y="116"/>
                  </a:lnTo>
                  <a:lnTo>
                    <a:pt x="269" y="117"/>
                  </a:lnTo>
                  <a:lnTo>
                    <a:pt x="264" y="119"/>
                  </a:lnTo>
                  <a:lnTo>
                    <a:pt x="265" y="123"/>
                  </a:lnTo>
                  <a:lnTo>
                    <a:pt x="268" y="129"/>
                  </a:lnTo>
                  <a:lnTo>
                    <a:pt x="269" y="133"/>
                  </a:lnTo>
                  <a:lnTo>
                    <a:pt x="266" y="137"/>
                  </a:lnTo>
                  <a:lnTo>
                    <a:pt x="262" y="140"/>
                  </a:lnTo>
                  <a:lnTo>
                    <a:pt x="258" y="143"/>
                  </a:lnTo>
                  <a:lnTo>
                    <a:pt x="252" y="144"/>
                  </a:lnTo>
                  <a:lnTo>
                    <a:pt x="251" y="151"/>
                  </a:lnTo>
                  <a:lnTo>
                    <a:pt x="245" y="155"/>
                  </a:lnTo>
                  <a:lnTo>
                    <a:pt x="241" y="160"/>
                  </a:lnTo>
                  <a:lnTo>
                    <a:pt x="237" y="167"/>
                  </a:lnTo>
                  <a:lnTo>
                    <a:pt x="237" y="171"/>
                  </a:lnTo>
                  <a:lnTo>
                    <a:pt x="268" y="168"/>
                  </a:lnTo>
                  <a:lnTo>
                    <a:pt x="272" y="165"/>
                  </a:lnTo>
                  <a:lnTo>
                    <a:pt x="276" y="169"/>
                  </a:lnTo>
                  <a:lnTo>
                    <a:pt x="280" y="172"/>
                  </a:lnTo>
                  <a:lnTo>
                    <a:pt x="282" y="176"/>
                  </a:lnTo>
                  <a:lnTo>
                    <a:pt x="280" y="181"/>
                  </a:lnTo>
                  <a:lnTo>
                    <a:pt x="278" y="182"/>
                  </a:lnTo>
                  <a:lnTo>
                    <a:pt x="275" y="182"/>
                  </a:lnTo>
                  <a:lnTo>
                    <a:pt x="272" y="185"/>
                  </a:lnTo>
                  <a:lnTo>
                    <a:pt x="269" y="189"/>
                  </a:lnTo>
                  <a:lnTo>
                    <a:pt x="268" y="190"/>
                  </a:lnTo>
                  <a:lnTo>
                    <a:pt x="265" y="190"/>
                  </a:lnTo>
                  <a:lnTo>
                    <a:pt x="261" y="195"/>
                  </a:lnTo>
                  <a:lnTo>
                    <a:pt x="258" y="203"/>
                  </a:lnTo>
                  <a:lnTo>
                    <a:pt x="259" y="213"/>
                  </a:lnTo>
                  <a:lnTo>
                    <a:pt x="243" y="225"/>
                  </a:lnTo>
                  <a:lnTo>
                    <a:pt x="234" y="232"/>
                  </a:lnTo>
                  <a:lnTo>
                    <a:pt x="230" y="241"/>
                  </a:lnTo>
                  <a:lnTo>
                    <a:pt x="229" y="242"/>
                  </a:lnTo>
                  <a:lnTo>
                    <a:pt x="213" y="256"/>
                  </a:lnTo>
                  <a:lnTo>
                    <a:pt x="205" y="259"/>
                  </a:lnTo>
                  <a:lnTo>
                    <a:pt x="205" y="266"/>
                  </a:lnTo>
                  <a:lnTo>
                    <a:pt x="202" y="268"/>
                  </a:lnTo>
                  <a:lnTo>
                    <a:pt x="201" y="269"/>
                  </a:lnTo>
                  <a:lnTo>
                    <a:pt x="199" y="272"/>
                  </a:lnTo>
                  <a:lnTo>
                    <a:pt x="194" y="273"/>
                  </a:lnTo>
                  <a:lnTo>
                    <a:pt x="191" y="276"/>
                  </a:lnTo>
                  <a:lnTo>
                    <a:pt x="187" y="282"/>
                  </a:lnTo>
                  <a:lnTo>
                    <a:pt x="191" y="289"/>
                  </a:lnTo>
                  <a:lnTo>
                    <a:pt x="184" y="297"/>
                  </a:lnTo>
                  <a:lnTo>
                    <a:pt x="167" y="311"/>
                  </a:lnTo>
                  <a:lnTo>
                    <a:pt x="139" y="319"/>
                  </a:lnTo>
                  <a:lnTo>
                    <a:pt x="126" y="326"/>
                  </a:lnTo>
                  <a:lnTo>
                    <a:pt x="122" y="340"/>
                  </a:lnTo>
                  <a:lnTo>
                    <a:pt x="124" y="343"/>
                  </a:lnTo>
                  <a:lnTo>
                    <a:pt x="128" y="350"/>
                  </a:lnTo>
                  <a:lnTo>
                    <a:pt x="128" y="354"/>
                  </a:lnTo>
                  <a:lnTo>
                    <a:pt x="128" y="360"/>
                  </a:lnTo>
                  <a:lnTo>
                    <a:pt x="126" y="361"/>
                  </a:lnTo>
                  <a:lnTo>
                    <a:pt x="126" y="363"/>
                  </a:lnTo>
                  <a:lnTo>
                    <a:pt x="125" y="367"/>
                  </a:lnTo>
                  <a:lnTo>
                    <a:pt x="121" y="378"/>
                  </a:lnTo>
                  <a:lnTo>
                    <a:pt x="119" y="381"/>
                  </a:lnTo>
                  <a:lnTo>
                    <a:pt x="121" y="382"/>
                  </a:lnTo>
                  <a:lnTo>
                    <a:pt x="122" y="384"/>
                  </a:lnTo>
                  <a:lnTo>
                    <a:pt x="124" y="387"/>
                  </a:lnTo>
                  <a:lnTo>
                    <a:pt x="124" y="394"/>
                  </a:lnTo>
                  <a:lnTo>
                    <a:pt x="124" y="397"/>
                  </a:lnTo>
                  <a:lnTo>
                    <a:pt x="121" y="399"/>
                  </a:lnTo>
                  <a:lnTo>
                    <a:pt x="118" y="402"/>
                  </a:lnTo>
                  <a:lnTo>
                    <a:pt x="108" y="406"/>
                  </a:lnTo>
                  <a:lnTo>
                    <a:pt x="103" y="415"/>
                  </a:lnTo>
                  <a:lnTo>
                    <a:pt x="100" y="416"/>
                  </a:lnTo>
                  <a:lnTo>
                    <a:pt x="80" y="426"/>
                  </a:lnTo>
                  <a:lnTo>
                    <a:pt x="46" y="458"/>
                  </a:lnTo>
                  <a:lnTo>
                    <a:pt x="42" y="462"/>
                  </a:lnTo>
                  <a:lnTo>
                    <a:pt x="44" y="468"/>
                  </a:lnTo>
                  <a:lnTo>
                    <a:pt x="49" y="475"/>
                  </a:lnTo>
                  <a:lnTo>
                    <a:pt x="41" y="486"/>
                  </a:lnTo>
                  <a:lnTo>
                    <a:pt x="31" y="502"/>
                  </a:lnTo>
                  <a:lnTo>
                    <a:pt x="28" y="506"/>
                  </a:lnTo>
                  <a:lnTo>
                    <a:pt x="27" y="507"/>
                  </a:lnTo>
                  <a:lnTo>
                    <a:pt x="27" y="510"/>
                  </a:lnTo>
                  <a:lnTo>
                    <a:pt x="28" y="511"/>
                  </a:lnTo>
                  <a:lnTo>
                    <a:pt x="28" y="513"/>
                  </a:lnTo>
                  <a:lnTo>
                    <a:pt x="28" y="514"/>
                  </a:lnTo>
                  <a:lnTo>
                    <a:pt x="28" y="517"/>
                  </a:lnTo>
                  <a:lnTo>
                    <a:pt x="30" y="520"/>
                  </a:lnTo>
                  <a:lnTo>
                    <a:pt x="28" y="521"/>
                  </a:lnTo>
                  <a:lnTo>
                    <a:pt x="25" y="524"/>
                  </a:lnTo>
                  <a:lnTo>
                    <a:pt x="27" y="526"/>
                  </a:lnTo>
                  <a:lnTo>
                    <a:pt x="39" y="534"/>
                  </a:lnTo>
                  <a:lnTo>
                    <a:pt x="44" y="537"/>
                  </a:lnTo>
                  <a:lnTo>
                    <a:pt x="46" y="544"/>
                  </a:lnTo>
                  <a:lnTo>
                    <a:pt x="46" y="547"/>
                  </a:lnTo>
                  <a:lnTo>
                    <a:pt x="42" y="558"/>
                  </a:lnTo>
                  <a:lnTo>
                    <a:pt x="38" y="566"/>
                  </a:lnTo>
                  <a:lnTo>
                    <a:pt x="38" y="569"/>
                  </a:lnTo>
                  <a:lnTo>
                    <a:pt x="35" y="579"/>
                  </a:lnTo>
                  <a:lnTo>
                    <a:pt x="35" y="583"/>
                  </a:lnTo>
                  <a:lnTo>
                    <a:pt x="37" y="587"/>
                  </a:lnTo>
                  <a:lnTo>
                    <a:pt x="35" y="590"/>
                  </a:lnTo>
                  <a:lnTo>
                    <a:pt x="30" y="591"/>
                  </a:lnTo>
                  <a:lnTo>
                    <a:pt x="28" y="591"/>
                  </a:lnTo>
                  <a:lnTo>
                    <a:pt x="27" y="591"/>
                  </a:lnTo>
                  <a:lnTo>
                    <a:pt x="24" y="590"/>
                  </a:lnTo>
                  <a:lnTo>
                    <a:pt x="24" y="590"/>
                  </a:lnTo>
                  <a:lnTo>
                    <a:pt x="23" y="590"/>
                  </a:lnTo>
                  <a:lnTo>
                    <a:pt x="23" y="590"/>
                  </a:lnTo>
                  <a:lnTo>
                    <a:pt x="7" y="598"/>
                  </a:lnTo>
                  <a:lnTo>
                    <a:pt x="0" y="603"/>
                  </a:lnTo>
                  <a:lnTo>
                    <a:pt x="0" y="607"/>
                  </a:lnTo>
                  <a:lnTo>
                    <a:pt x="3" y="612"/>
                  </a:lnTo>
                  <a:lnTo>
                    <a:pt x="7" y="618"/>
                  </a:lnTo>
                  <a:lnTo>
                    <a:pt x="6" y="621"/>
                  </a:lnTo>
                  <a:lnTo>
                    <a:pt x="4" y="625"/>
                  </a:lnTo>
                  <a:lnTo>
                    <a:pt x="2" y="633"/>
                  </a:lnTo>
                  <a:lnTo>
                    <a:pt x="7" y="629"/>
                  </a:lnTo>
                  <a:lnTo>
                    <a:pt x="18" y="626"/>
                  </a:lnTo>
                  <a:lnTo>
                    <a:pt x="31" y="626"/>
                  </a:lnTo>
                  <a:lnTo>
                    <a:pt x="39" y="629"/>
                  </a:lnTo>
                  <a:lnTo>
                    <a:pt x="48" y="625"/>
                  </a:lnTo>
                  <a:lnTo>
                    <a:pt x="62" y="610"/>
                  </a:lnTo>
                  <a:lnTo>
                    <a:pt x="77" y="598"/>
                  </a:lnTo>
                  <a:lnTo>
                    <a:pt x="84" y="591"/>
                  </a:lnTo>
                  <a:lnTo>
                    <a:pt x="83" y="583"/>
                  </a:lnTo>
                  <a:lnTo>
                    <a:pt x="82" y="583"/>
                  </a:lnTo>
                  <a:lnTo>
                    <a:pt x="77" y="584"/>
                  </a:lnTo>
                  <a:lnTo>
                    <a:pt x="74" y="583"/>
                  </a:lnTo>
                  <a:lnTo>
                    <a:pt x="73" y="582"/>
                  </a:lnTo>
                  <a:lnTo>
                    <a:pt x="70" y="575"/>
                  </a:lnTo>
                  <a:lnTo>
                    <a:pt x="70" y="573"/>
                  </a:lnTo>
                  <a:lnTo>
                    <a:pt x="69" y="568"/>
                  </a:lnTo>
                  <a:lnTo>
                    <a:pt x="67" y="563"/>
                  </a:lnTo>
                  <a:lnTo>
                    <a:pt x="69" y="559"/>
                  </a:lnTo>
                  <a:lnTo>
                    <a:pt x="74" y="551"/>
                  </a:lnTo>
                  <a:lnTo>
                    <a:pt x="82" y="541"/>
                  </a:lnTo>
                  <a:lnTo>
                    <a:pt x="90" y="534"/>
                  </a:lnTo>
                  <a:lnTo>
                    <a:pt x="98" y="531"/>
                  </a:lnTo>
                  <a:lnTo>
                    <a:pt x="107" y="531"/>
                  </a:lnTo>
                  <a:lnTo>
                    <a:pt x="115" y="528"/>
                  </a:lnTo>
                  <a:lnTo>
                    <a:pt x="138" y="514"/>
                  </a:lnTo>
                  <a:lnTo>
                    <a:pt x="153" y="510"/>
                  </a:lnTo>
                  <a:lnTo>
                    <a:pt x="171" y="511"/>
                  </a:lnTo>
                  <a:lnTo>
                    <a:pt x="209" y="521"/>
                  </a:lnTo>
                  <a:lnTo>
                    <a:pt x="213" y="523"/>
                  </a:lnTo>
                  <a:lnTo>
                    <a:pt x="216" y="527"/>
                  </a:lnTo>
                  <a:lnTo>
                    <a:pt x="216" y="530"/>
                  </a:lnTo>
                  <a:lnTo>
                    <a:pt x="216" y="534"/>
                  </a:lnTo>
                  <a:lnTo>
                    <a:pt x="215" y="540"/>
                  </a:lnTo>
                  <a:lnTo>
                    <a:pt x="208" y="548"/>
                  </a:lnTo>
                  <a:lnTo>
                    <a:pt x="206" y="552"/>
                  </a:lnTo>
                  <a:lnTo>
                    <a:pt x="212" y="561"/>
                  </a:lnTo>
                  <a:lnTo>
                    <a:pt x="220" y="570"/>
                  </a:lnTo>
                  <a:lnTo>
                    <a:pt x="226" y="580"/>
                  </a:lnTo>
                  <a:lnTo>
                    <a:pt x="217" y="598"/>
                  </a:lnTo>
                  <a:lnTo>
                    <a:pt x="213" y="612"/>
                  </a:lnTo>
                  <a:lnTo>
                    <a:pt x="210" y="625"/>
                  </a:lnTo>
                  <a:lnTo>
                    <a:pt x="212" y="631"/>
                  </a:lnTo>
                  <a:lnTo>
                    <a:pt x="233" y="636"/>
                  </a:lnTo>
                  <a:lnTo>
                    <a:pt x="237" y="639"/>
                  </a:lnTo>
                  <a:lnTo>
                    <a:pt x="237" y="642"/>
                  </a:lnTo>
                  <a:lnTo>
                    <a:pt x="236" y="645"/>
                  </a:lnTo>
                  <a:lnTo>
                    <a:pt x="233" y="648"/>
                  </a:lnTo>
                  <a:lnTo>
                    <a:pt x="231" y="650"/>
                  </a:lnTo>
                  <a:lnTo>
                    <a:pt x="233" y="649"/>
                  </a:lnTo>
                  <a:lnTo>
                    <a:pt x="233" y="653"/>
                  </a:lnTo>
                  <a:lnTo>
                    <a:pt x="233" y="657"/>
                  </a:lnTo>
                  <a:lnTo>
                    <a:pt x="233" y="657"/>
                  </a:lnTo>
                  <a:lnTo>
                    <a:pt x="233" y="660"/>
                  </a:lnTo>
                  <a:lnTo>
                    <a:pt x="233" y="662"/>
                  </a:lnTo>
                  <a:lnTo>
                    <a:pt x="233" y="663"/>
                  </a:lnTo>
                  <a:lnTo>
                    <a:pt x="234" y="664"/>
                  </a:lnTo>
                  <a:lnTo>
                    <a:pt x="237" y="664"/>
                  </a:lnTo>
                  <a:lnTo>
                    <a:pt x="238" y="663"/>
                  </a:lnTo>
                  <a:lnTo>
                    <a:pt x="241" y="662"/>
                  </a:lnTo>
                  <a:lnTo>
                    <a:pt x="243" y="660"/>
                  </a:lnTo>
                  <a:lnTo>
                    <a:pt x="250" y="663"/>
                  </a:lnTo>
                  <a:lnTo>
                    <a:pt x="266" y="683"/>
                  </a:lnTo>
                  <a:lnTo>
                    <a:pt x="268" y="684"/>
                  </a:lnTo>
                  <a:lnTo>
                    <a:pt x="269" y="688"/>
                  </a:lnTo>
                  <a:lnTo>
                    <a:pt x="272" y="695"/>
                  </a:lnTo>
                  <a:lnTo>
                    <a:pt x="273" y="702"/>
                  </a:lnTo>
                  <a:lnTo>
                    <a:pt x="275" y="706"/>
                  </a:lnTo>
                  <a:lnTo>
                    <a:pt x="276" y="709"/>
                  </a:lnTo>
                  <a:lnTo>
                    <a:pt x="289" y="722"/>
                  </a:lnTo>
                  <a:lnTo>
                    <a:pt x="294" y="726"/>
                  </a:lnTo>
                  <a:lnTo>
                    <a:pt x="303" y="727"/>
                  </a:lnTo>
                  <a:lnTo>
                    <a:pt x="311" y="727"/>
                  </a:lnTo>
                  <a:lnTo>
                    <a:pt x="318" y="726"/>
                  </a:lnTo>
                  <a:lnTo>
                    <a:pt x="335" y="719"/>
                  </a:lnTo>
                  <a:lnTo>
                    <a:pt x="342" y="715"/>
                  </a:lnTo>
                  <a:lnTo>
                    <a:pt x="345" y="713"/>
                  </a:lnTo>
                  <a:lnTo>
                    <a:pt x="365" y="716"/>
                  </a:lnTo>
                  <a:lnTo>
                    <a:pt x="373" y="713"/>
                  </a:lnTo>
                  <a:lnTo>
                    <a:pt x="388" y="702"/>
                  </a:lnTo>
                  <a:lnTo>
                    <a:pt x="397" y="698"/>
                  </a:lnTo>
                  <a:lnTo>
                    <a:pt x="401" y="698"/>
                  </a:lnTo>
                  <a:lnTo>
                    <a:pt x="404" y="694"/>
                  </a:lnTo>
                  <a:lnTo>
                    <a:pt x="407" y="690"/>
                  </a:lnTo>
                  <a:lnTo>
                    <a:pt x="411" y="687"/>
                  </a:lnTo>
                  <a:lnTo>
                    <a:pt x="437" y="694"/>
                  </a:lnTo>
                  <a:lnTo>
                    <a:pt x="442" y="697"/>
                  </a:lnTo>
                  <a:lnTo>
                    <a:pt x="446" y="699"/>
                  </a:lnTo>
                  <a:lnTo>
                    <a:pt x="450" y="706"/>
                  </a:lnTo>
                  <a:lnTo>
                    <a:pt x="451" y="708"/>
                  </a:lnTo>
                  <a:lnTo>
                    <a:pt x="454" y="709"/>
                  </a:lnTo>
                  <a:lnTo>
                    <a:pt x="457" y="709"/>
                  </a:lnTo>
                  <a:lnTo>
                    <a:pt x="458" y="708"/>
                  </a:lnTo>
                  <a:lnTo>
                    <a:pt x="461" y="708"/>
                  </a:lnTo>
                  <a:lnTo>
                    <a:pt x="474" y="712"/>
                  </a:lnTo>
                  <a:lnTo>
                    <a:pt x="481" y="712"/>
                  </a:lnTo>
                  <a:lnTo>
                    <a:pt x="485" y="713"/>
                  </a:lnTo>
                  <a:lnTo>
                    <a:pt x="486" y="713"/>
                  </a:lnTo>
                  <a:lnTo>
                    <a:pt x="489" y="712"/>
                  </a:lnTo>
                  <a:lnTo>
                    <a:pt x="491" y="711"/>
                  </a:lnTo>
                  <a:lnTo>
                    <a:pt x="491" y="708"/>
                  </a:lnTo>
                  <a:lnTo>
                    <a:pt x="491" y="705"/>
                  </a:lnTo>
                  <a:lnTo>
                    <a:pt x="491" y="704"/>
                  </a:lnTo>
                  <a:lnTo>
                    <a:pt x="498" y="692"/>
                  </a:lnTo>
                  <a:lnTo>
                    <a:pt x="503" y="688"/>
                  </a:lnTo>
                  <a:lnTo>
                    <a:pt x="523" y="684"/>
                  </a:lnTo>
                  <a:lnTo>
                    <a:pt x="524" y="683"/>
                  </a:lnTo>
                  <a:lnTo>
                    <a:pt x="527" y="681"/>
                  </a:lnTo>
                  <a:lnTo>
                    <a:pt x="530" y="677"/>
                  </a:lnTo>
                  <a:lnTo>
                    <a:pt x="530" y="677"/>
                  </a:lnTo>
                  <a:lnTo>
                    <a:pt x="533" y="671"/>
                  </a:lnTo>
                  <a:lnTo>
                    <a:pt x="533" y="670"/>
                  </a:lnTo>
                  <a:lnTo>
                    <a:pt x="534" y="660"/>
                  </a:lnTo>
                  <a:lnTo>
                    <a:pt x="534" y="656"/>
                  </a:lnTo>
                  <a:lnTo>
                    <a:pt x="535" y="652"/>
                  </a:lnTo>
                  <a:lnTo>
                    <a:pt x="537" y="648"/>
                  </a:lnTo>
                  <a:lnTo>
                    <a:pt x="540" y="646"/>
                  </a:lnTo>
                  <a:lnTo>
                    <a:pt x="545" y="645"/>
                  </a:lnTo>
                  <a:lnTo>
                    <a:pt x="548" y="643"/>
                  </a:lnTo>
                  <a:lnTo>
                    <a:pt x="559" y="633"/>
                  </a:lnTo>
                  <a:lnTo>
                    <a:pt x="565" y="622"/>
                  </a:lnTo>
                  <a:lnTo>
                    <a:pt x="563" y="608"/>
                  </a:lnTo>
                  <a:lnTo>
                    <a:pt x="556" y="593"/>
                  </a:lnTo>
                  <a:lnTo>
                    <a:pt x="549" y="589"/>
                  </a:lnTo>
                  <a:lnTo>
                    <a:pt x="549" y="587"/>
                  </a:lnTo>
                  <a:lnTo>
                    <a:pt x="551" y="583"/>
                  </a:lnTo>
                  <a:lnTo>
                    <a:pt x="554" y="580"/>
                  </a:lnTo>
                  <a:lnTo>
                    <a:pt x="558" y="575"/>
                  </a:lnTo>
                  <a:lnTo>
                    <a:pt x="563" y="572"/>
                  </a:lnTo>
                  <a:lnTo>
                    <a:pt x="575" y="570"/>
                  </a:lnTo>
                  <a:lnTo>
                    <a:pt x="580" y="566"/>
                  </a:lnTo>
                  <a:lnTo>
                    <a:pt x="593" y="549"/>
                  </a:lnTo>
                  <a:lnTo>
                    <a:pt x="600" y="545"/>
                  </a:lnTo>
                  <a:lnTo>
                    <a:pt x="603" y="544"/>
                  </a:lnTo>
                  <a:lnTo>
                    <a:pt x="605" y="540"/>
                  </a:lnTo>
                  <a:lnTo>
                    <a:pt x="607" y="537"/>
                  </a:lnTo>
                  <a:lnTo>
                    <a:pt x="607" y="533"/>
                  </a:lnTo>
                  <a:lnTo>
                    <a:pt x="605" y="531"/>
                  </a:lnTo>
                  <a:lnTo>
                    <a:pt x="604" y="530"/>
                  </a:lnTo>
                  <a:lnTo>
                    <a:pt x="607" y="526"/>
                  </a:lnTo>
                  <a:lnTo>
                    <a:pt x="612" y="520"/>
                  </a:lnTo>
                  <a:lnTo>
                    <a:pt x="619" y="516"/>
                  </a:lnTo>
                  <a:lnTo>
                    <a:pt x="631" y="513"/>
                  </a:lnTo>
                  <a:lnTo>
                    <a:pt x="633" y="513"/>
                  </a:lnTo>
                  <a:lnTo>
                    <a:pt x="642" y="514"/>
                  </a:lnTo>
                  <a:lnTo>
                    <a:pt x="645" y="519"/>
                  </a:lnTo>
                  <a:lnTo>
                    <a:pt x="646" y="527"/>
                  </a:lnTo>
                  <a:lnTo>
                    <a:pt x="646" y="538"/>
                  </a:lnTo>
                  <a:lnTo>
                    <a:pt x="645" y="549"/>
                  </a:lnTo>
                  <a:lnTo>
                    <a:pt x="641" y="569"/>
                  </a:lnTo>
                  <a:lnTo>
                    <a:pt x="641" y="579"/>
                  </a:lnTo>
                  <a:lnTo>
                    <a:pt x="641" y="587"/>
                  </a:lnTo>
                  <a:lnTo>
                    <a:pt x="643" y="594"/>
                  </a:lnTo>
                  <a:lnTo>
                    <a:pt x="649" y="597"/>
                  </a:lnTo>
                  <a:lnTo>
                    <a:pt x="656" y="600"/>
                  </a:lnTo>
                  <a:lnTo>
                    <a:pt x="663" y="604"/>
                  </a:lnTo>
                  <a:lnTo>
                    <a:pt x="670" y="611"/>
                  </a:lnTo>
                  <a:lnTo>
                    <a:pt x="687" y="636"/>
                  </a:lnTo>
                  <a:lnTo>
                    <a:pt x="688" y="636"/>
                  </a:lnTo>
                  <a:lnTo>
                    <a:pt x="694" y="639"/>
                  </a:lnTo>
                  <a:lnTo>
                    <a:pt x="706" y="646"/>
                  </a:lnTo>
                  <a:lnTo>
                    <a:pt x="711" y="646"/>
                  </a:lnTo>
                  <a:lnTo>
                    <a:pt x="712" y="645"/>
                  </a:lnTo>
                  <a:lnTo>
                    <a:pt x="716" y="642"/>
                  </a:lnTo>
                  <a:lnTo>
                    <a:pt x="718" y="641"/>
                  </a:lnTo>
                  <a:lnTo>
                    <a:pt x="719" y="641"/>
                  </a:lnTo>
                  <a:lnTo>
                    <a:pt x="720" y="642"/>
                  </a:lnTo>
                  <a:lnTo>
                    <a:pt x="722" y="645"/>
                  </a:lnTo>
                  <a:lnTo>
                    <a:pt x="725" y="646"/>
                  </a:lnTo>
                  <a:lnTo>
                    <a:pt x="729" y="648"/>
                  </a:lnTo>
                  <a:lnTo>
                    <a:pt x="736" y="646"/>
                  </a:lnTo>
                  <a:lnTo>
                    <a:pt x="740" y="648"/>
                  </a:lnTo>
                  <a:lnTo>
                    <a:pt x="747" y="657"/>
                  </a:lnTo>
                  <a:lnTo>
                    <a:pt x="743" y="666"/>
                  </a:lnTo>
                  <a:lnTo>
                    <a:pt x="736" y="674"/>
                  </a:lnTo>
                  <a:lnTo>
                    <a:pt x="730" y="685"/>
                  </a:lnTo>
                  <a:lnTo>
                    <a:pt x="730" y="687"/>
                  </a:lnTo>
                  <a:lnTo>
                    <a:pt x="729" y="688"/>
                  </a:lnTo>
                  <a:lnTo>
                    <a:pt x="734" y="688"/>
                  </a:lnTo>
                  <a:lnTo>
                    <a:pt x="737" y="690"/>
                  </a:lnTo>
                  <a:lnTo>
                    <a:pt x="753" y="698"/>
                  </a:lnTo>
                  <a:lnTo>
                    <a:pt x="754" y="699"/>
                  </a:lnTo>
                  <a:lnTo>
                    <a:pt x="755" y="701"/>
                  </a:lnTo>
                  <a:lnTo>
                    <a:pt x="758" y="706"/>
                  </a:lnTo>
                  <a:lnTo>
                    <a:pt x="764" y="715"/>
                  </a:lnTo>
                  <a:lnTo>
                    <a:pt x="765" y="720"/>
                  </a:lnTo>
                  <a:lnTo>
                    <a:pt x="767" y="725"/>
                  </a:lnTo>
                  <a:lnTo>
                    <a:pt x="767" y="732"/>
                  </a:lnTo>
                  <a:lnTo>
                    <a:pt x="767" y="736"/>
                  </a:lnTo>
                  <a:lnTo>
                    <a:pt x="765" y="740"/>
                  </a:lnTo>
                  <a:lnTo>
                    <a:pt x="764" y="746"/>
                  </a:lnTo>
                  <a:lnTo>
                    <a:pt x="774" y="743"/>
                  </a:lnTo>
                  <a:lnTo>
                    <a:pt x="782" y="747"/>
                  </a:lnTo>
                  <a:lnTo>
                    <a:pt x="790" y="748"/>
                  </a:lnTo>
                  <a:lnTo>
                    <a:pt x="799" y="737"/>
                  </a:lnTo>
                  <a:lnTo>
                    <a:pt x="804" y="726"/>
                  </a:lnTo>
                  <a:lnTo>
                    <a:pt x="806" y="719"/>
                  </a:lnTo>
                  <a:lnTo>
                    <a:pt x="803" y="713"/>
                  </a:lnTo>
                  <a:lnTo>
                    <a:pt x="800" y="711"/>
                  </a:lnTo>
                  <a:lnTo>
                    <a:pt x="795" y="711"/>
                  </a:lnTo>
                  <a:lnTo>
                    <a:pt x="792" y="709"/>
                  </a:lnTo>
                  <a:lnTo>
                    <a:pt x="790" y="705"/>
                  </a:lnTo>
                  <a:lnTo>
                    <a:pt x="788" y="698"/>
                  </a:lnTo>
                  <a:lnTo>
                    <a:pt x="785" y="695"/>
                  </a:lnTo>
                  <a:lnTo>
                    <a:pt x="785" y="695"/>
                  </a:lnTo>
                  <a:lnTo>
                    <a:pt x="785" y="694"/>
                  </a:lnTo>
                  <a:lnTo>
                    <a:pt x="785" y="692"/>
                  </a:lnTo>
                  <a:lnTo>
                    <a:pt x="785" y="692"/>
                  </a:lnTo>
                  <a:lnTo>
                    <a:pt x="793" y="684"/>
                  </a:lnTo>
                  <a:lnTo>
                    <a:pt x="789" y="671"/>
                  </a:lnTo>
                  <a:lnTo>
                    <a:pt x="790" y="667"/>
                  </a:lnTo>
                  <a:lnTo>
                    <a:pt x="797" y="662"/>
                  </a:lnTo>
                  <a:lnTo>
                    <a:pt x="803" y="660"/>
                  </a:lnTo>
                  <a:lnTo>
                    <a:pt x="804" y="659"/>
                  </a:lnTo>
                  <a:lnTo>
                    <a:pt x="807" y="655"/>
                  </a:lnTo>
                  <a:lnTo>
                    <a:pt x="807" y="650"/>
                  </a:lnTo>
                  <a:lnTo>
                    <a:pt x="807" y="642"/>
                  </a:lnTo>
                  <a:lnTo>
                    <a:pt x="809" y="638"/>
                  </a:lnTo>
                  <a:lnTo>
                    <a:pt x="813" y="629"/>
                  </a:lnTo>
                  <a:lnTo>
                    <a:pt x="832" y="617"/>
                  </a:lnTo>
                  <a:lnTo>
                    <a:pt x="832" y="617"/>
                  </a:lnTo>
                  <a:lnTo>
                    <a:pt x="834" y="614"/>
                  </a:lnTo>
                  <a:lnTo>
                    <a:pt x="835" y="610"/>
                  </a:lnTo>
                  <a:lnTo>
                    <a:pt x="837" y="605"/>
                  </a:lnTo>
                  <a:lnTo>
                    <a:pt x="839" y="603"/>
                  </a:lnTo>
                  <a:lnTo>
                    <a:pt x="842" y="601"/>
                  </a:lnTo>
                  <a:lnTo>
                    <a:pt x="845" y="598"/>
                  </a:lnTo>
                  <a:lnTo>
                    <a:pt x="848" y="596"/>
                  </a:lnTo>
                  <a:lnTo>
                    <a:pt x="852" y="582"/>
                  </a:lnTo>
                  <a:lnTo>
                    <a:pt x="859" y="566"/>
                  </a:lnTo>
                  <a:lnTo>
                    <a:pt x="860" y="558"/>
                  </a:lnTo>
                  <a:lnTo>
                    <a:pt x="860" y="552"/>
                  </a:lnTo>
                  <a:lnTo>
                    <a:pt x="858" y="540"/>
                  </a:lnTo>
                  <a:lnTo>
                    <a:pt x="858" y="534"/>
                  </a:lnTo>
                  <a:lnTo>
                    <a:pt x="858" y="530"/>
                  </a:lnTo>
                  <a:lnTo>
                    <a:pt x="858" y="526"/>
                  </a:lnTo>
                  <a:lnTo>
                    <a:pt x="853" y="523"/>
                  </a:lnTo>
                  <a:lnTo>
                    <a:pt x="851" y="519"/>
                  </a:lnTo>
                  <a:lnTo>
                    <a:pt x="853" y="509"/>
                  </a:lnTo>
                  <a:lnTo>
                    <a:pt x="858" y="500"/>
                  </a:lnTo>
                  <a:lnTo>
                    <a:pt x="863" y="495"/>
                  </a:lnTo>
                  <a:lnTo>
                    <a:pt x="876" y="493"/>
                  </a:lnTo>
                  <a:lnTo>
                    <a:pt x="880" y="495"/>
                  </a:lnTo>
                  <a:lnTo>
                    <a:pt x="880" y="500"/>
                  </a:lnTo>
                  <a:lnTo>
                    <a:pt x="887" y="506"/>
                  </a:lnTo>
                  <a:lnTo>
                    <a:pt x="890" y="507"/>
                  </a:lnTo>
                  <a:lnTo>
                    <a:pt x="893" y="506"/>
                  </a:lnTo>
                  <a:lnTo>
                    <a:pt x="893" y="503"/>
                  </a:lnTo>
                  <a:lnTo>
                    <a:pt x="894" y="502"/>
                  </a:lnTo>
                  <a:lnTo>
                    <a:pt x="895" y="499"/>
                  </a:lnTo>
                  <a:lnTo>
                    <a:pt x="900" y="496"/>
                  </a:lnTo>
                  <a:lnTo>
                    <a:pt x="902" y="495"/>
                  </a:lnTo>
                  <a:lnTo>
                    <a:pt x="902" y="497"/>
                  </a:lnTo>
                  <a:lnTo>
                    <a:pt x="905" y="534"/>
                  </a:lnTo>
                  <a:lnTo>
                    <a:pt x="904" y="540"/>
                  </a:lnTo>
                  <a:lnTo>
                    <a:pt x="905" y="541"/>
                  </a:lnTo>
                  <a:lnTo>
                    <a:pt x="907" y="544"/>
                  </a:lnTo>
                  <a:lnTo>
                    <a:pt x="912" y="547"/>
                  </a:lnTo>
                  <a:lnTo>
                    <a:pt x="915" y="548"/>
                  </a:lnTo>
                  <a:lnTo>
                    <a:pt x="919" y="562"/>
                  </a:lnTo>
                  <a:lnTo>
                    <a:pt x="924" y="566"/>
                  </a:lnTo>
                  <a:lnTo>
                    <a:pt x="929" y="570"/>
                  </a:lnTo>
                  <a:lnTo>
                    <a:pt x="935" y="572"/>
                  </a:lnTo>
                  <a:lnTo>
                    <a:pt x="964" y="573"/>
                  </a:lnTo>
                  <a:lnTo>
                    <a:pt x="970" y="570"/>
                  </a:lnTo>
                  <a:lnTo>
                    <a:pt x="974" y="565"/>
                  </a:lnTo>
                  <a:lnTo>
                    <a:pt x="974" y="562"/>
                  </a:lnTo>
                  <a:lnTo>
                    <a:pt x="973" y="558"/>
                  </a:lnTo>
                  <a:lnTo>
                    <a:pt x="974" y="554"/>
                  </a:lnTo>
                  <a:lnTo>
                    <a:pt x="977" y="551"/>
                  </a:lnTo>
                  <a:lnTo>
                    <a:pt x="980" y="551"/>
                  </a:lnTo>
                  <a:lnTo>
                    <a:pt x="985" y="554"/>
                  </a:lnTo>
                  <a:lnTo>
                    <a:pt x="989" y="555"/>
                  </a:lnTo>
                  <a:lnTo>
                    <a:pt x="994" y="554"/>
                  </a:lnTo>
                  <a:lnTo>
                    <a:pt x="1012" y="544"/>
                  </a:lnTo>
                  <a:lnTo>
                    <a:pt x="1023" y="542"/>
                  </a:lnTo>
                  <a:lnTo>
                    <a:pt x="1027" y="542"/>
                  </a:lnTo>
                  <a:lnTo>
                    <a:pt x="1033" y="544"/>
                  </a:lnTo>
                  <a:lnTo>
                    <a:pt x="1040" y="548"/>
                  </a:lnTo>
                  <a:lnTo>
                    <a:pt x="1041" y="555"/>
                  </a:lnTo>
                  <a:lnTo>
                    <a:pt x="1041" y="562"/>
                  </a:lnTo>
                  <a:lnTo>
                    <a:pt x="1043" y="570"/>
                  </a:lnTo>
                  <a:lnTo>
                    <a:pt x="1047" y="575"/>
                  </a:lnTo>
                  <a:lnTo>
                    <a:pt x="1057" y="584"/>
                  </a:lnTo>
                  <a:lnTo>
                    <a:pt x="1059" y="590"/>
                  </a:lnTo>
                  <a:lnTo>
                    <a:pt x="1059" y="600"/>
                  </a:lnTo>
                  <a:lnTo>
                    <a:pt x="1068" y="600"/>
                  </a:lnTo>
                  <a:lnTo>
                    <a:pt x="1079" y="596"/>
                  </a:lnTo>
                  <a:lnTo>
                    <a:pt x="1086" y="590"/>
                  </a:lnTo>
                  <a:lnTo>
                    <a:pt x="1090" y="583"/>
                  </a:lnTo>
                  <a:lnTo>
                    <a:pt x="1087" y="577"/>
                  </a:lnTo>
                  <a:lnTo>
                    <a:pt x="1076" y="566"/>
                  </a:lnTo>
                  <a:lnTo>
                    <a:pt x="1073" y="562"/>
                  </a:lnTo>
                  <a:lnTo>
                    <a:pt x="1072" y="559"/>
                  </a:lnTo>
                  <a:lnTo>
                    <a:pt x="1073" y="555"/>
                  </a:lnTo>
                  <a:lnTo>
                    <a:pt x="1075" y="551"/>
                  </a:lnTo>
                  <a:lnTo>
                    <a:pt x="1076" y="547"/>
                  </a:lnTo>
                  <a:lnTo>
                    <a:pt x="1082" y="541"/>
                  </a:lnTo>
                  <a:lnTo>
                    <a:pt x="1083" y="540"/>
                  </a:lnTo>
                  <a:lnTo>
                    <a:pt x="1086" y="531"/>
                  </a:lnTo>
                  <a:lnTo>
                    <a:pt x="1083" y="527"/>
                  </a:lnTo>
                  <a:lnTo>
                    <a:pt x="1079" y="526"/>
                  </a:lnTo>
                  <a:lnTo>
                    <a:pt x="1068" y="523"/>
                  </a:lnTo>
                  <a:lnTo>
                    <a:pt x="1059" y="520"/>
                  </a:lnTo>
                  <a:lnTo>
                    <a:pt x="1055" y="514"/>
                  </a:lnTo>
                  <a:lnTo>
                    <a:pt x="1061" y="507"/>
                  </a:lnTo>
                  <a:lnTo>
                    <a:pt x="1058" y="506"/>
                  </a:lnTo>
                  <a:lnTo>
                    <a:pt x="1057" y="503"/>
                  </a:lnTo>
                  <a:lnTo>
                    <a:pt x="1057" y="500"/>
                  </a:lnTo>
                  <a:lnTo>
                    <a:pt x="1055" y="497"/>
                  </a:lnTo>
                  <a:lnTo>
                    <a:pt x="1057" y="493"/>
                  </a:lnTo>
                  <a:lnTo>
                    <a:pt x="1057" y="485"/>
                  </a:lnTo>
                  <a:lnTo>
                    <a:pt x="1058" y="482"/>
                  </a:lnTo>
                  <a:lnTo>
                    <a:pt x="1059" y="479"/>
                  </a:lnTo>
                  <a:lnTo>
                    <a:pt x="1065" y="474"/>
                  </a:lnTo>
                  <a:lnTo>
                    <a:pt x="1068" y="471"/>
                  </a:lnTo>
                  <a:lnTo>
                    <a:pt x="1071" y="458"/>
                  </a:lnTo>
                  <a:lnTo>
                    <a:pt x="1072" y="455"/>
                  </a:lnTo>
                  <a:lnTo>
                    <a:pt x="1075" y="454"/>
                  </a:lnTo>
                  <a:lnTo>
                    <a:pt x="1099" y="447"/>
                  </a:lnTo>
                  <a:lnTo>
                    <a:pt x="1106" y="447"/>
                  </a:lnTo>
                  <a:lnTo>
                    <a:pt x="1110" y="450"/>
                  </a:lnTo>
                  <a:lnTo>
                    <a:pt x="1110" y="454"/>
                  </a:lnTo>
                  <a:lnTo>
                    <a:pt x="1108" y="462"/>
                  </a:lnTo>
                  <a:lnTo>
                    <a:pt x="1110" y="467"/>
                  </a:lnTo>
                  <a:lnTo>
                    <a:pt x="1121" y="469"/>
                  </a:lnTo>
                  <a:lnTo>
                    <a:pt x="1122" y="472"/>
                  </a:lnTo>
                  <a:lnTo>
                    <a:pt x="1124" y="474"/>
                  </a:lnTo>
                  <a:lnTo>
                    <a:pt x="1125" y="475"/>
                  </a:lnTo>
                  <a:lnTo>
                    <a:pt x="1128" y="476"/>
                  </a:lnTo>
                  <a:lnTo>
                    <a:pt x="1132" y="476"/>
                  </a:lnTo>
                  <a:lnTo>
                    <a:pt x="1141" y="476"/>
                  </a:lnTo>
                  <a:lnTo>
                    <a:pt x="1159" y="481"/>
                  </a:lnTo>
                  <a:lnTo>
                    <a:pt x="1164" y="481"/>
                  </a:lnTo>
                  <a:lnTo>
                    <a:pt x="1166" y="476"/>
                  </a:lnTo>
                  <a:lnTo>
                    <a:pt x="1167" y="474"/>
                  </a:lnTo>
                  <a:lnTo>
                    <a:pt x="1170" y="465"/>
                  </a:lnTo>
                  <a:lnTo>
                    <a:pt x="1170" y="455"/>
                  </a:lnTo>
                  <a:lnTo>
                    <a:pt x="1167" y="448"/>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24" name="Freeform 9"/>
            <p:cNvSpPr>
              <a:spLocks noEditPoints="1"/>
            </p:cNvSpPr>
            <p:nvPr/>
          </p:nvSpPr>
          <p:spPr bwMode="auto">
            <a:xfrm>
              <a:off x="12648583" y="1612027"/>
              <a:ext cx="1792288" cy="4106862"/>
            </a:xfrm>
            <a:custGeom>
              <a:avLst/>
              <a:gdLst>
                <a:gd name="T0" fmla="*/ 3256 w 3385"/>
                <a:gd name="T1" fmla="*/ 1346 h 7760"/>
                <a:gd name="T2" fmla="*/ 3121 w 3385"/>
                <a:gd name="T3" fmla="*/ 634 h 7760"/>
                <a:gd name="T4" fmla="*/ 2480 w 3385"/>
                <a:gd name="T5" fmla="*/ 14 h 7760"/>
                <a:gd name="T6" fmla="*/ 881 w 3385"/>
                <a:gd name="T7" fmla="*/ 2399 h 7760"/>
                <a:gd name="T8" fmla="*/ 421 w 3385"/>
                <a:gd name="T9" fmla="*/ 4898 h 7760"/>
                <a:gd name="T10" fmla="*/ 88 w 3385"/>
                <a:gd name="T11" fmla="*/ 6063 h 7760"/>
                <a:gd name="T12" fmla="*/ 36 w 3385"/>
                <a:gd name="T13" fmla="*/ 6266 h 7760"/>
                <a:gd name="T14" fmla="*/ 133 w 3385"/>
                <a:gd name="T15" fmla="*/ 6316 h 7760"/>
                <a:gd name="T16" fmla="*/ 160 w 3385"/>
                <a:gd name="T17" fmla="*/ 6603 h 7760"/>
                <a:gd name="T18" fmla="*/ 246 w 3385"/>
                <a:gd name="T19" fmla="*/ 6815 h 7760"/>
                <a:gd name="T20" fmla="*/ 368 w 3385"/>
                <a:gd name="T21" fmla="*/ 7062 h 7760"/>
                <a:gd name="T22" fmla="*/ 440 w 3385"/>
                <a:gd name="T23" fmla="*/ 7500 h 7760"/>
                <a:gd name="T24" fmla="*/ 657 w 3385"/>
                <a:gd name="T25" fmla="*/ 7725 h 7760"/>
                <a:gd name="T26" fmla="*/ 937 w 3385"/>
                <a:gd name="T27" fmla="*/ 7456 h 7760"/>
                <a:gd name="T28" fmla="*/ 1161 w 3385"/>
                <a:gd name="T29" fmla="*/ 7369 h 7760"/>
                <a:gd name="T30" fmla="*/ 1381 w 3385"/>
                <a:gd name="T31" fmla="*/ 7090 h 7760"/>
                <a:gd name="T32" fmla="*/ 1441 w 3385"/>
                <a:gd name="T33" fmla="*/ 6791 h 7760"/>
                <a:gd name="T34" fmla="*/ 1378 w 3385"/>
                <a:gd name="T35" fmla="*/ 6567 h 7760"/>
                <a:gd name="T36" fmla="*/ 1444 w 3385"/>
                <a:gd name="T37" fmla="*/ 6505 h 7760"/>
                <a:gd name="T38" fmla="*/ 1464 w 3385"/>
                <a:gd name="T39" fmla="*/ 6324 h 7760"/>
                <a:gd name="T40" fmla="*/ 1342 w 3385"/>
                <a:gd name="T41" fmla="*/ 6203 h 7760"/>
                <a:gd name="T42" fmla="*/ 1671 w 3385"/>
                <a:gd name="T43" fmla="*/ 6072 h 7760"/>
                <a:gd name="T44" fmla="*/ 1738 w 3385"/>
                <a:gd name="T45" fmla="*/ 6048 h 7760"/>
                <a:gd name="T46" fmla="*/ 1887 w 3385"/>
                <a:gd name="T47" fmla="*/ 5919 h 7760"/>
                <a:gd name="T48" fmla="*/ 1842 w 3385"/>
                <a:gd name="T49" fmla="*/ 5850 h 7760"/>
                <a:gd name="T50" fmla="*/ 1971 w 3385"/>
                <a:gd name="T51" fmla="*/ 5673 h 7760"/>
                <a:gd name="T52" fmla="*/ 1978 w 3385"/>
                <a:gd name="T53" fmla="*/ 5449 h 7760"/>
                <a:gd name="T54" fmla="*/ 1803 w 3385"/>
                <a:gd name="T55" fmla="*/ 5251 h 7760"/>
                <a:gd name="T56" fmla="*/ 1587 w 3385"/>
                <a:gd name="T57" fmla="*/ 5025 h 7760"/>
                <a:gd name="T58" fmla="*/ 1570 w 3385"/>
                <a:gd name="T59" fmla="*/ 4751 h 7760"/>
                <a:gd name="T60" fmla="*/ 1626 w 3385"/>
                <a:gd name="T61" fmla="*/ 4601 h 7760"/>
                <a:gd name="T62" fmla="*/ 1659 w 3385"/>
                <a:gd name="T63" fmla="*/ 4341 h 7760"/>
                <a:gd name="T64" fmla="*/ 1750 w 3385"/>
                <a:gd name="T65" fmla="*/ 4153 h 7760"/>
                <a:gd name="T66" fmla="*/ 1764 w 3385"/>
                <a:gd name="T67" fmla="*/ 3939 h 7760"/>
                <a:gd name="T68" fmla="*/ 1908 w 3385"/>
                <a:gd name="T69" fmla="*/ 3946 h 7760"/>
                <a:gd name="T70" fmla="*/ 1982 w 3385"/>
                <a:gd name="T71" fmla="*/ 3780 h 7760"/>
                <a:gd name="T72" fmla="*/ 2117 w 3385"/>
                <a:gd name="T73" fmla="*/ 3641 h 7760"/>
                <a:gd name="T74" fmla="*/ 2331 w 3385"/>
                <a:gd name="T75" fmla="*/ 3490 h 7760"/>
                <a:gd name="T76" fmla="*/ 2530 w 3385"/>
                <a:gd name="T77" fmla="*/ 3305 h 7760"/>
                <a:gd name="T78" fmla="*/ 2684 w 3385"/>
                <a:gd name="T79" fmla="*/ 2981 h 7760"/>
                <a:gd name="T80" fmla="*/ 2641 w 3385"/>
                <a:gd name="T81" fmla="*/ 2874 h 7760"/>
                <a:gd name="T82" fmla="*/ 2719 w 3385"/>
                <a:gd name="T83" fmla="*/ 2601 h 7760"/>
                <a:gd name="T84" fmla="*/ 2814 w 3385"/>
                <a:gd name="T85" fmla="*/ 2419 h 7760"/>
                <a:gd name="T86" fmla="*/ 2910 w 3385"/>
                <a:gd name="T87" fmla="*/ 2283 h 7760"/>
                <a:gd name="T88" fmla="*/ 3001 w 3385"/>
                <a:gd name="T89" fmla="*/ 2149 h 7760"/>
                <a:gd name="T90" fmla="*/ 3274 w 3385"/>
                <a:gd name="T91" fmla="*/ 2170 h 7760"/>
                <a:gd name="T92" fmla="*/ 3289 w 3385"/>
                <a:gd name="T93" fmla="*/ 2218 h 7760"/>
                <a:gd name="T94" fmla="*/ 2872 w 3385"/>
                <a:gd name="T95" fmla="*/ 2354 h 7760"/>
                <a:gd name="T96" fmla="*/ 2529 w 3385"/>
                <a:gd name="T97" fmla="*/ 3476 h 7760"/>
                <a:gd name="T98" fmla="*/ 1895 w 3385"/>
                <a:gd name="T99" fmla="*/ 5269 h 7760"/>
                <a:gd name="T100" fmla="*/ 2045 w 3385"/>
                <a:gd name="T101" fmla="*/ 5599 h 7760"/>
                <a:gd name="T102" fmla="*/ 1933 w 3385"/>
                <a:gd name="T103" fmla="*/ 5760 h 7760"/>
                <a:gd name="T104" fmla="*/ 1814 w 3385"/>
                <a:gd name="T105" fmla="*/ 5816 h 7760"/>
                <a:gd name="T106" fmla="*/ 1993 w 3385"/>
                <a:gd name="T107" fmla="*/ 5871 h 7760"/>
                <a:gd name="T108" fmla="*/ 1696 w 3385"/>
                <a:gd name="T109" fmla="*/ 5975 h 7760"/>
                <a:gd name="T110" fmla="*/ 1858 w 3385"/>
                <a:gd name="T111" fmla="*/ 6031 h 7760"/>
                <a:gd name="T112" fmla="*/ 2101 w 3385"/>
                <a:gd name="T113" fmla="*/ 6332 h 7760"/>
                <a:gd name="T114" fmla="*/ 162 w 3385"/>
                <a:gd name="T115" fmla="*/ 6478 h 7760"/>
                <a:gd name="T116" fmla="*/ 2134 w 3385"/>
                <a:gd name="T117" fmla="*/ 6524 h 7760"/>
                <a:gd name="T118" fmla="*/ 1831 w 3385"/>
                <a:gd name="T119" fmla="*/ 6820 h 7760"/>
                <a:gd name="T120" fmla="*/ 2009 w 3385"/>
                <a:gd name="T121" fmla="*/ 6801 h 7760"/>
                <a:gd name="T122" fmla="*/ 1544 w 3385"/>
                <a:gd name="T123" fmla="*/ 6818 h 7760"/>
                <a:gd name="T124" fmla="*/ 1448 w 3385"/>
                <a:gd name="T125" fmla="*/ 7157 h 7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5" h="7760">
                  <a:moveTo>
                    <a:pt x="3375" y="2145"/>
                  </a:moveTo>
                  <a:lnTo>
                    <a:pt x="3368" y="2120"/>
                  </a:lnTo>
                  <a:lnTo>
                    <a:pt x="3362" y="2107"/>
                  </a:lnTo>
                  <a:lnTo>
                    <a:pt x="3357" y="2095"/>
                  </a:lnTo>
                  <a:lnTo>
                    <a:pt x="3357" y="2081"/>
                  </a:lnTo>
                  <a:lnTo>
                    <a:pt x="3357" y="2071"/>
                  </a:lnTo>
                  <a:lnTo>
                    <a:pt x="3350" y="2040"/>
                  </a:lnTo>
                  <a:lnTo>
                    <a:pt x="3347" y="2030"/>
                  </a:lnTo>
                  <a:lnTo>
                    <a:pt x="3344" y="2026"/>
                  </a:lnTo>
                  <a:lnTo>
                    <a:pt x="3338" y="2019"/>
                  </a:lnTo>
                  <a:lnTo>
                    <a:pt x="3336" y="2015"/>
                  </a:lnTo>
                  <a:lnTo>
                    <a:pt x="3333" y="2009"/>
                  </a:lnTo>
                  <a:lnTo>
                    <a:pt x="3319" y="1967"/>
                  </a:lnTo>
                  <a:lnTo>
                    <a:pt x="3313" y="1959"/>
                  </a:lnTo>
                  <a:lnTo>
                    <a:pt x="3287" y="1949"/>
                  </a:lnTo>
                  <a:lnTo>
                    <a:pt x="3277" y="1941"/>
                  </a:lnTo>
                  <a:lnTo>
                    <a:pt x="3270" y="1929"/>
                  </a:lnTo>
                  <a:lnTo>
                    <a:pt x="3261" y="1897"/>
                  </a:lnTo>
                  <a:lnTo>
                    <a:pt x="3259" y="1880"/>
                  </a:lnTo>
                  <a:lnTo>
                    <a:pt x="3256" y="1866"/>
                  </a:lnTo>
                  <a:lnTo>
                    <a:pt x="3254" y="1859"/>
                  </a:lnTo>
                  <a:lnTo>
                    <a:pt x="3254" y="1852"/>
                  </a:lnTo>
                  <a:lnTo>
                    <a:pt x="3257" y="1844"/>
                  </a:lnTo>
                  <a:lnTo>
                    <a:pt x="3259" y="1837"/>
                  </a:lnTo>
                  <a:lnTo>
                    <a:pt x="3259" y="1828"/>
                  </a:lnTo>
                  <a:lnTo>
                    <a:pt x="3257" y="1817"/>
                  </a:lnTo>
                  <a:lnTo>
                    <a:pt x="3256" y="1807"/>
                  </a:lnTo>
                  <a:lnTo>
                    <a:pt x="3256" y="1802"/>
                  </a:lnTo>
                  <a:lnTo>
                    <a:pt x="3250" y="1789"/>
                  </a:lnTo>
                  <a:lnTo>
                    <a:pt x="3249" y="1782"/>
                  </a:lnTo>
                  <a:lnTo>
                    <a:pt x="3252" y="1767"/>
                  </a:lnTo>
                  <a:lnTo>
                    <a:pt x="3259" y="1757"/>
                  </a:lnTo>
                  <a:lnTo>
                    <a:pt x="3266" y="1751"/>
                  </a:lnTo>
                  <a:lnTo>
                    <a:pt x="3273" y="1748"/>
                  </a:lnTo>
                  <a:lnTo>
                    <a:pt x="3273" y="1739"/>
                  </a:lnTo>
                  <a:lnTo>
                    <a:pt x="3278" y="1733"/>
                  </a:lnTo>
                  <a:lnTo>
                    <a:pt x="3287" y="1727"/>
                  </a:lnTo>
                  <a:lnTo>
                    <a:pt x="3292" y="1722"/>
                  </a:lnTo>
                  <a:lnTo>
                    <a:pt x="3292" y="1715"/>
                  </a:lnTo>
                  <a:lnTo>
                    <a:pt x="3306" y="1705"/>
                  </a:lnTo>
                  <a:lnTo>
                    <a:pt x="3312" y="1699"/>
                  </a:lnTo>
                  <a:lnTo>
                    <a:pt x="3313" y="1688"/>
                  </a:lnTo>
                  <a:lnTo>
                    <a:pt x="3315" y="1677"/>
                  </a:lnTo>
                  <a:lnTo>
                    <a:pt x="3313" y="1666"/>
                  </a:lnTo>
                  <a:lnTo>
                    <a:pt x="3312" y="1654"/>
                  </a:lnTo>
                  <a:lnTo>
                    <a:pt x="3313" y="1643"/>
                  </a:lnTo>
                  <a:lnTo>
                    <a:pt x="3316" y="1632"/>
                  </a:lnTo>
                  <a:lnTo>
                    <a:pt x="3317" y="1618"/>
                  </a:lnTo>
                  <a:lnTo>
                    <a:pt x="3317" y="1605"/>
                  </a:lnTo>
                  <a:lnTo>
                    <a:pt x="3313" y="1582"/>
                  </a:lnTo>
                  <a:lnTo>
                    <a:pt x="3315" y="1576"/>
                  </a:lnTo>
                  <a:lnTo>
                    <a:pt x="3323" y="1562"/>
                  </a:lnTo>
                  <a:lnTo>
                    <a:pt x="3326" y="1549"/>
                  </a:lnTo>
                  <a:lnTo>
                    <a:pt x="3331" y="1548"/>
                  </a:lnTo>
                  <a:lnTo>
                    <a:pt x="3338" y="1548"/>
                  </a:lnTo>
                  <a:lnTo>
                    <a:pt x="3341" y="1546"/>
                  </a:lnTo>
                  <a:lnTo>
                    <a:pt x="3343" y="1541"/>
                  </a:lnTo>
                  <a:lnTo>
                    <a:pt x="3343" y="1535"/>
                  </a:lnTo>
                  <a:lnTo>
                    <a:pt x="3331" y="1503"/>
                  </a:lnTo>
                  <a:lnTo>
                    <a:pt x="3324" y="1485"/>
                  </a:lnTo>
                  <a:lnTo>
                    <a:pt x="3319" y="1475"/>
                  </a:lnTo>
                  <a:lnTo>
                    <a:pt x="3309" y="1461"/>
                  </a:lnTo>
                  <a:lnTo>
                    <a:pt x="3295" y="1427"/>
                  </a:lnTo>
                  <a:lnTo>
                    <a:pt x="3288" y="1419"/>
                  </a:lnTo>
                  <a:lnTo>
                    <a:pt x="3280" y="1416"/>
                  </a:lnTo>
                  <a:lnTo>
                    <a:pt x="3275" y="1410"/>
                  </a:lnTo>
                  <a:lnTo>
                    <a:pt x="3270" y="1401"/>
                  </a:lnTo>
                  <a:lnTo>
                    <a:pt x="3260" y="1378"/>
                  </a:lnTo>
                  <a:lnTo>
                    <a:pt x="3259" y="1373"/>
                  </a:lnTo>
                  <a:lnTo>
                    <a:pt x="3257" y="1368"/>
                  </a:lnTo>
                  <a:lnTo>
                    <a:pt x="3257" y="1363"/>
                  </a:lnTo>
                  <a:lnTo>
                    <a:pt x="3256" y="1354"/>
                  </a:lnTo>
                  <a:lnTo>
                    <a:pt x="3256" y="1346"/>
                  </a:lnTo>
                  <a:lnTo>
                    <a:pt x="3253" y="1343"/>
                  </a:lnTo>
                  <a:lnTo>
                    <a:pt x="3250" y="1339"/>
                  </a:lnTo>
                  <a:lnTo>
                    <a:pt x="3243" y="1326"/>
                  </a:lnTo>
                  <a:lnTo>
                    <a:pt x="3238" y="1318"/>
                  </a:lnTo>
                  <a:lnTo>
                    <a:pt x="3233" y="1309"/>
                  </a:lnTo>
                  <a:lnTo>
                    <a:pt x="3232" y="1297"/>
                  </a:lnTo>
                  <a:lnTo>
                    <a:pt x="3235" y="1291"/>
                  </a:lnTo>
                  <a:lnTo>
                    <a:pt x="3238" y="1284"/>
                  </a:lnTo>
                  <a:lnTo>
                    <a:pt x="3240" y="1277"/>
                  </a:lnTo>
                  <a:lnTo>
                    <a:pt x="3242" y="1269"/>
                  </a:lnTo>
                  <a:lnTo>
                    <a:pt x="3238" y="1266"/>
                  </a:lnTo>
                  <a:lnTo>
                    <a:pt x="3236" y="1262"/>
                  </a:lnTo>
                  <a:lnTo>
                    <a:pt x="3236" y="1249"/>
                  </a:lnTo>
                  <a:lnTo>
                    <a:pt x="3239" y="1238"/>
                  </a:lnTo>
                  <a:lnTo>
                    <a:pt x="3245" y="1232"/>
                  </a:lnTo>
                  <a:lnTo>
                    <a:pt x="3274" y="1218"/>
                  </a:lnTo>
                  <a:lnTo>
                    <a:pt x="3281" y="1207"/>
                  </a:lnTo>
                  <a:lnTo>
                    <a:pt x="3287" y="1186"/>
                  </a:lnTo>
                  <a:lnTo>
                    <a:pt x="3278" y="1180"/>
                  </a:lnTo>
                  <a:lnTo>
                    <a:pt x="3277" y="1165"/>
                  </a:lnTo>
                  <a:lnTo>
                    <a:pt x="3281" y="1145"/>
                  </a:lnTo>
                  <a:lnTo>
                    <a:pt x="3281" y="1130"/>
                  </a:lnTo>
                  <a:lnTo>
                    <a:pt x="3278" y="1126"/>
                  </a:lnTo>
                  <a:lnTo>
                    <a:pt x="3273" y="1123"/>
                  </a:lnTo>
                  <a:lnTo>
                    <a:pt x="3254" y="1120"/>
                  </a:lnTo>
                  <a:lnTo>
                    <a:pt x="3236" y="1108"/>
                  </a:lnTo>
                  <a:lnTo>
                    <a:pt x="3226" y="1109"/>
                  </a:lnTo>
                  <a:lnTo>
                    <a:pt x="3216" y="1113"/>
                  </a:lnTo>
                  <a:lnTo>
                    <a:pt x="3207" y="1115"/>
                  </a:lnTo>
                  <a:lnTo>
                    <a:pt x="3198" y="1103"/>
                  </a:lnTo>
                  <a:lnTo>
                    <a:pt x="3194" y="1087"/>
                  </a:lnTo>
                  <a:lnTo>
                    <a:pt x="3197" y="1074"/>
                  </a:lnTo>
                  <a:lnTo>
                    <a:pt x="3204" y="1061"/>
                  </a:lnTo>
                  <a:lnTo>
                    <a:pt x="3208" y="1047"/>
                  </a:lnTo>
                  <a:lnTo>
                    <a:pt x="3205" y="1039"/>
                  </a:lnTo>
                  <a:lnTo>
                    <a:pt x="3212" y="1032"/>
                  </a:lnTo>
                  <a:lnTo>
                    <a:pt x="3222" y="1025"/>
                  </a:lnTo>
                  <a:lnTo>
                    <a:pt x="3226" y="1018"/>
                  </a:lnTo>
                  <a:lnTo>
                    <a:pt x="3225" y="1001"/>
                  </a:lnTo>
                  <a:lnTo>
                    <a:pt x="3223" y="990"/>
                  </a:lnTo>
                  <a:lnTo>
                    <a:pt x="3216" y="973"/>
                  </a:lnTo>
                  <a:lnTo>
                    <a:pt x="3215" y="962"/>
                  </a:lnTo>
                  <a:lnTo>
                    <a:pt x="3212" y="934"/>
                  </a:lnTo>
                  <a:lnTo>
                    <a:pt x="3209" y="924"/>
                  </a:lnTo>
                  <a:lnTo>
                    <a:pt x="3208" y="915"/>
                  </a:lnTo>
                  <a:lnTo>
                    <a:pt x="3208" y="875"/>
                  </a:lnTo>
                  <a:lnTo>
                    <a:pt x="3207" y="861"/>
                  </a:lnTo>
                  <a:lnTo>
                    <a:pt x="3207" y="844"/>
                  </a:lnTo>
                  <a:lnTo>
                    <a:pt x="3207" y="827"/>
                  </a:lnTo>
                  <a:lnTo>
                    <a:pt x="3212" y="816"/>
                  </a:lnTo>
                  <a:lnTo>
                    <a:pt x="3221" y="807"/>
                  </a:lnTo>
                  <a:lnTo>
                    <a:pt x="3239" y="800"/>
                  </a:lnTo>
                  <a:lnTo>
                    <a:pt x="3247" y="793"/>
                  </a:lnTo>
                  <a:lnTo>
                    <a:pt x="3254" y="781"/>
                  </a:lnTo>
                  <a:lnTo>
                    <a:pt x="3254" y="768"/>
                  </a:lnTo>
                  <a:lnTo>
                    <a:pt x="3249" y="760"/>
                  </a:lnTo>
                  <a:lnTo>
                    <a:pt x="3232" y="753"/>
                  </a:lnTo>
                  <a:lnTo>
                    <a:pt x="3208" y="723"/>
                  </a:lnTo>
                  <a:lnTo>
                    <a:pt x="3201" y="718"/>
                  </a:lnTo>
                  <a:lnTo>
                    <a:pt x="3181" y="698"/>
                  </a:lnTo>
                  <a:lnTo>
                    <a:pt x="3180" y="693"/>
                  </a:lnTo>
                  <a:lnTo>
                    <a:pt x="3179" y="687"/>
                  </a:lnTo>
                  <a:lnTo>
                    <a:pt x="3169" y="645"/>
                  </a:lnTo>
                  <a:lnTo>
                    <a:pt x="3166" y="638"/>
                  </a:lnTo>
                  <a:lnTo>
                    <a:pt x="3162" y="634"/>
                  </a:lnTo>
                  <a:lnTo>
                    <a:pt x="3153" y="634"/>
                  </a:lnTo>
                  <a:lnTo>
                    <a:pt x="3131" y="649"/>
                  </a:lnTo>
                  <a:lnTo>
                    <a:pt x="3125" y="649"/>
                  </a:lnTo>
                  <a:lnTo>
                    <a:pt x="3124" y="645"/>
                  </a:lnTo>
                  <a:lnTo>
                    <a:pt x="3123" y="645"/>
                  </a:lnTo>
                  <a:lnTo>
                    <a:pt x="3121" y="643"/>
                  </a:lnTo>
                  <a:lnTo>
                    <a:pt x="3121" y="638"/>
                  </a:lnTo>
                  <a:lnTo>
                    <a:pt x="3121" y="634"/>
                  </a:lnTo>
                  <a:lnTo>
                    <a:pt x="3123" y="627"/>
                  </a:lnTo>
                  <a:lnTo>
                    <a:pt x="3124" y="610"/>
                  </a:lnTo>
                  <a:lnTo>
                    <a:pt x="3124" y="604"/>
                  </a:lnTo>
                  <a:lnTo>
                    <a:pt x="3121" y="599"/>
                  </a:lnTo>
                  <a:lnTo>
                    <a:pt x="3123" y="583"/>
                  </a:lnTo>
                  <a:lnTo>
                    <a:pt x="3118" y="571"/>
                  </a:lnTo>
                  <a:lnTo>
                    <a:pt x="3107" y="556"/>
                  </a:lnTo>
                  <a:lnTo>
                    <a:pt x="3104" y="549"/>
                  </a:lnTo>
                  <a:lnTo>
                    <a:pt x="3103" y="544"/>
                  </a:lnTo>
                  <a:lnTo>
                    <a:pt x="3102" y="538"/>
                  </a:lnTo>
                  <a:lnTo>
                    <a:pt x="3100" y="531"/>
                  </a:lnTo>
                  <a:lnTo>
                    <a:pt x="3096" y="526"/>
                  </a:lnTo>
                  <a:lnTo>
                    <a:pt x="3058" y="499"/>
                  </a:lnTo>
                  <a:lnTo>
                    <a:pt x="3050" y="489"/>
                  </a:lnTo>
                  <a:lnTo>
                    <a:pt x="3040" y="465"/>
                  </a:lnTo>
                  <a:lnTo>
                    <a:pt x="3033" y="458"/>
                  </a:lnTo>
                  <a:lnTo>
                    <a:pt x="3018" y="465"/>
                  </a:lnTo>
                  <a:lnTo>
                    <a:pt x="3009" y="456"/>
                  </a:lnTo>
                  <a:lnTo>
                    <a:pt x="3002" y="443"/>
                  </a:lnTo>
                  <a:lnTo>
                    <a:pt x="2995" y="436"/>
                  </a:lnTo>
                  <a:lnTo>
                    <a:pt x="2990" y="436"/>
                  </a:lnTo>
                  <a:lnTo>
                    <a:pt x="2985" y="437"/>
                  </a:lnTo>
                  <a:lnTo>
                    <a:pt x="2981" y="437"/>
                  </a:lnTo>
                  <a:lnTo>
                    <a:pt x="2970" y="429"/>
                  </a:lnTo>
                  <a:lnTo>
                    <a:pt x="2959" y="427"/>
                  </a:lnTo>
                  <a:lnTo>
                    <a:pt x="2942" y="418"/>
                  </a:lnTo>
                  <a:lnTo>
                    <a:pt x="2921" y="416"/>
                  </a:lnTo>
                  <a:lnTo>
                    <a:pt x="2921" y="415"/>
                  </a:lnTo>
                  <a:lnTo>
                    <a:pt x="2921" y="408"/>
                  </a:lnTo>
                  <a:lnTo>
                    <a:pt x="2919" y="406"/>
                  </a:lnTo>
                  <a:lnTo>
                    <a:pt x="2901" y="401"/>
                  </a:lnTo>
                  <a:lnTo>
                    <a:pt x="2842" y="401"/>
                  </a:lnTo>
                  <a:lnTo>
                    <a:pt x="2833" y="392"/>
                  </a:lnTo>
                  <a:lnTo>
                    <a:pt x="2833" y="390"/>
                  </a:lnTo>
                  <a:lnTo>
                    <a:pt x="2833" y="384"/>
                  </a:lnTo>
                  <a:lnTo>
                    <a:pt x="2833" y="380"/>
                  </a:lnTo>
                  <a:lnTo>
                    <a:pt x="2831" y="377"/>
                  </a:lnTo>
                  <a:lnTo>
                    <a:pt x="2830" y="377"/>
                  </a:lnTo>
                  <a:lnTo>
                    <a:pt x="2827" y="373"/>
                  </a:lnTo>
                  <a:lnTo>
                    <a:pt x="2823" y="366"/>
                  </a:lnTo>
                  <a:lnTo>
                    <a:pt x="2816" y="356"/>
                  </a:lnTo>
                  <a:lnTo>
                    <a:pt x="2814" y="350"/>
                  </a:lnTo>
                  <a:lnTo>
                    <a:pt x="2802" y="336"/>
                  </a:lnTo>
                  <a:lnTo>
                    <a:pt x="2756" y="322"/>
                  </a:lnTo>
                  <a:lnTo>
                    <a:pt x="2750" y="300"/>
                  </a:lnTo>
                  <a:lnTo>
                    <a:pt x="2736" y="290"/>
                  </a:lnTo>
                  <a:lnTo>
                    <a:pt x="2712" y="265"/>
                  </a:lnTo>
                  <a:lnTo>
                    <a:pt x="2693" y="259"/>
                  </a:lnTo>
                  <a:lnTo>
                    <a:pt x="2684" y="251"/>
                  </a:lnTo>
                  <a:lnTo>
                    <a:pt x="2681" y="245"/>
                  </a:lnTo>
                  <a:lnTo>
                    <a:pt x="2673" y="223"/>
                  </a:lnTo>
                  <a:lnTo>
                    <a:pt x="2672" y="214"/>
                  </a:lnTo>
                  <a:lnTo>
                    <a:pt x="2669" y="207"/>
                  </a:lnTo>
                  <a:lnTo>
                    <a:pt x="2665" y="203"/>
                  </a:lnTo>
                  <a:lnTo>
                    <a:pt x="2646" y="203"/>
                  </a:lnTo>
                  <a:lnTo>
                    <a:pt x="2643" y="202"/>
                  </a:lnTo>
                  <a:lnTo>
                    <a:pt x="2642" y="200"/>
                  </a:lnTo>
                  <a:lnTo>
                    <a:pt x="2641" y="193"/>
                  </a:lnTo>
                  <a:lnTo>
                    <a:pt x="2639" y="192"/>
                  </a:lnTo>
                  <a:lnTo>
                    <a:pt x="2635" y="188"/>
                  </a:lnTo>
                  <a:lnTo>
                    <a:pt x="2620" y="158"/>
                  </a:lnTo>
                  <a:lnTo>
                    <a:pt x="2604" y="140"/>
                  </a:lnTo>
                  <a:lnTo>
                    <a:pt x="2583" y="120"/>
                  </a:lnTo>
                  <a:lnTo>
                    <a:pt x="2540" y="102"/>
                  </a:lnTo>
                  <a:lnTo>
                    <a:pt x="2534" y="94"/>
                  </a:lnTo>
                  <a:lnTo>
                    <a:pt x="2534" y="80"/>
                  </a:lnTo>
                  <a:lnTo>
                    <a:pt x="2543" y="76"/>
                  </a:lnTo>
                  <a:lnTo>
                    <a:pt x="2547" y="63"/>
                  </a:lnTo>
                  <a:lnTo>
                    <a:pt x="2547" y="50"/>
                  </a:lnTo>
                  <a:lnTo>
                    <a:pt x="2541" y="40"/>
                  </a:lnTo>
                  <a:lnTo>
                    <a:pt x="2529" y="36"/>
                  </a:lnTo>
                  <a:lnTo>
                    <a:pt x="2510" y="18"/>
                  </a:lnTo>
                  <a:lnTo>
                    <a:pt x="2480" y="14"/>
                  </a:lnTo>
                  <a:lnTo>
                    <a:pt x="2467" y="0"/>
                  </a:lnTo>
                  <a:lnTo>
                    <a:pt x="2398" y="5"/>
                  </a:lnTo>
                  <a:lnTo>
                    <a:pt x="2331" y="11"/>
                  </a:lnTo>
                  <a:lnTo>
                    <a:pt x="2393" y="91"/>
                  </a:lnTo>
                  <a:lnTo>
                    <a:pt x="2396" y="104"/>
                  </a:lnTo>
                  <a:lnTo>
                    <a:pt x="2397" y="167"/>
                  </a:lnTo>
                  <a:lnTo>
                    <a:pt x="2396" y="181"/>
                  </a:lnTo>
                  <a:lnTo>
                    <a:pt x="2393" y="195"/>
                  </a:lnTo>
                  <a:lnTo>
                    <a:pt x="2366" y="272"/>
                  </a:lnTo>
                  <a:lnTo>
                    <a:pt x="2344" y="308"/>
                  </a:lnTo>
                  <a:lnTo>
                    <a:pt x="2295" y="355"/>
                  </a:lnTo>
                  <a:lnTo>
                    <a:pt x="2369" y="401"/>
                  </a:lnTo>
                  <a:lnTo>
                    <a:pt x="2307" y="481"/>
                  </a:lnTo>
                  <a:lnTo>
                    <a:pt x="2297" y="489"/>
                  </a:lnTo>
                  <a:lnTo>
                    <a:pt x="2286" y="489"/>
                  </a:lnTo>
                  <a:lnTo>
                    <a:pt x="2170" y="437"/>
                  </a:lnTo>
                  <a:lnTo>
                    <a:pt x="2055" y="380"/>
                  </a:lnTo>
                  <a:lnTo>
                    <a:pt x="1968" y="387"/>
                  </a:lnTo>
                  <a:lnTo>
                    <a:pt x="1953" y="384"/>
                  </a:lnTo>
                  <a:lnTo>
                    <a:pt x="1911" y="341"/>
                  </a:lnTo>
                  <a:lnTo>
                    <a:pt x="1900" y="332"/>
                  </a:lnTo>
                  <a:lnTo>
                    <a:pt x="1835" y="357"/>
                  </a:lnTo>
                  <a:lnTo>
                    <a:pt x="1831" y="359"/>
                  </a:lnTo>
                  <a:lnTo>
                    <a:pt x="1828" y="363"/>
                  </a:lnTo>
                  <a:lnTo>
                    <a:pt x="1827" y="371"/>
                  </a:lnTo>
                  <a:lnTo>
                    <a:pt x="1821" y="436"/>
                  </a:lnTo>
                  <a:lnTo>
                    <a:pt x="1821" y="458"/>
                  </a:lnTo>
                  <a:lnTo>
                    <a:pt x="1835" y="596"/>
                  </a:lnTo>
                  <a:lnTo>
                    <a:pt x="1830" y="624"/>
                  </a:lnTo>
                  <a:lnTo>
                    <a:pt x="1782" y="723"/>
                  </a:lnTo>
                  <a:lnTo>
                    <a:pt x="1773" y="740"/>
                  </a:lnTo>
                  <a:lnTo>
                    <a:pt x="1765" y="753"/>
                  </a:lnTo>
                  <a:lnTo>
                    <a:pt x="1759" y="756"/>
                  </a:lnTo>
                  <a:lnTo>
                    <a:pt x="1685" y="708"/>
                  </a:lnTo>
                  <a:lnTo>
                    <a:pt x="1610" y="662"/>
                  </a:lnTo>
                  <a:lnTo>
                    <a:pt x="1604" y="666"/>
                  </a:lnTo>
                  <a:lnTo>
                    <a:pt x="1584" y="707"/>
                  </a:lnTo>
                  <a:lnTo>
                    <a:pt x="1476" y="796"/>
                  </a:lnTo>
                  <a:lnTo>
                    <a:pt x="1471" y="805"/>
                  </a:lnTo>
                  <a:lnTo>
                    <a:pt x="1465" y="819"/>
                  </a:lnTo>
                  <a:lnTo>
                    <a:pt x="1426" y="976"/>
                  </a:lnTo>
                  <a:lnTo>
                    <a:pt x="1420" y="991"/>
                  </a:lnTo>
                  <a:lnTo>
                    <a:pt x="1392" y="1037"/>
                  </a:lnTo>
                  <a:lnTo>
                    <a:pt x="1378" y="1053"/>
                  </a:lnTo>
                  <a:lnTo>
                    <a:pt x="1363" y="1061"/>
                  </a:lnTo>
                  <a:lnTo>
                    <a:pt x="1320" y="1071"/>
                  </a:lnTo>
                  <a:lnTo>
                    <a:pt x="1314" y="1080"/>
                  </a:lnTo>
                  <a:lnTo>
                    <a:pt x="1300" y="1129"/>
                  </a:lnTo>
                  <a:lnTo>
                    <a:pt x="1381" y="1279"/>
                  </a:lnTo>
                  <a:lnTo>
                    <a:pt x="1383" y="1290"/>
                  </a:lnTo>
                  <a:lnTo>
                    <a:pt x="1376" y="1377"/>
                  </a:lnTo>
                  <a:lnTo>
                    <a:pt x="1371" y="1388"/>
                  </a:lnTo>
                  <a:lnTo>
                    <a:pt x="1363" y="1395"/>
                  </a:lnTo>
                  <a:lnTo>
                    <a:pt x="1348" y="1405"/>
                  </a:lnTo>
                  <a:lnTo>
                    <a:pt x="1300" y="1455"/>
                  </a:lnTo>
                  <a:lnTo>
                    <a:pt x="1278" y="1486"/>
                  </a:lnTo>
                  <a:lnTo>
                    <a:pt x="1182" y="1675"/>
                  </a:lnTo>
                  <a:lnTo>
                    <a:pt x="1119" y="1746"/>
                  </a:lnTo>
                  <a:lnTo>
                    <a:pt x="1119" y="1764"/>
                  </a:lnTo>
                  <a:lnTo>
                    <a:pt x="1132" y="1834"/>
                  </a:lnTo>
                  <a:lnTo>
                    <a:pt x="1133" y="1844"/>
                  </a:lnTo>
                  <a:lnTo>
                    <a:pt x="1136" y="1863"/>
                  </a:lnTo>
                  <a:lnTo>
                    <a:pt x="1136" y="1877"/>
                  </a:lnTo>
                  <a:lnTo>
                    <a:pt x="1133" y="1886"/>
                  </a:lnTo>
                  <a:lnTo>
                    <a:pt x="1023" y="1964"/>
                  </a:lnTo>
                  <a:lnTo>
                    <a:pt x="955" y="1973"/>
                  </a:lnTo>
                  <a:lnTo>
                    <a:pt x="889" y="1981"/>
                  </a:lnTo>
                  <a:lnTo>
                    <a:pt x="916" y="2162"/>
                  </a:lnTo>
                  <a:lnTo>
                    <a:pt x="917" y="2187"/>
                  </a:lnTo>
                  <a:lnTo>
                    <a:pt x="915" y="2201"/>
                  </a:lnTo>
                  <a:lnTo>
                    <a:pt x="896" y="2242"/>
                  </a:lnTo>
                  <a:lnTo>
                    <a:pt x="895" y="2252"/>
                  </a:lnTo>
                  <a:lnTo>
                    <a:pt x="881" y="2399"/>
                  </a:lnTo>
                  <a:lnTo>
                    <a:pt x="881" y="2430"/>
                  </a:lnTo>
                  <a:lnTo>
                    <a:pt x="884" y="2462"/>
                  </a:lnTo>
                  <a:lnTo>
                    <a:pt x="882" y="2490"/>
                  </a:lnTo>
                  <a:lnTo>
                    <a:pt x="874" y="2508"/>
                  </a:lnTo>
                  <a:lnTo>
                    <a:pt x="853" y="2529"/>
                  </a:lnTo>
                  <a:lnTo>
                    <a:pt x="847" y="2539"/>
                  </a:lnTo>
                  <a:lnTo>
                    <a:pt x="843" y="2555"/>
                  </a:lnTo>
                  <a:lnTo>
                    <a:pt x="836" y="2611"/>
                  </a:lnTo>
                  <a:lnTo>
                    <a:pt x="835" y="2616"/>
                  </a:lnTo>
                  <a:lnTo>
                    <a:pt x="835" y="2616"/>
                  </a:lnTo>
                  <a:lnTo>
                    <a:pt x="829" y="2636"/>
                  </a:lnTo>
                  <a:lnTo>
                    <a:pt x="794" y="2692"/>
                  </a:lnTo>
                  <a:lnTo>
                    <a:pt x="794" y="2692"/>
                  </a:lnTo>
                  <a:lnTo>
                    <a:pt x="726" y="2817"/>
                  </a:lnTo>
                  <a:lnTo>
                    <a:pt x="657" y="2940"/>
                  </a:lnTo>
                  <a:lnTo>
                    <a:pt x="734" y="2996"/>
                  </a:lnTo>
                  <a:lnTo>
                    <a:pt x="744" y="3001"/>
                  </a:lnTo>
                  <a:lnTo>
                    <a:pt x="765" y="3005"/>
                  </a:lnTo>
                  <a:lnTo>
                    <a:pt x="775" y="3012"/>
                  </a:lnTo>
                  <a:lnTo>
                    <a:pt x="779" y="3026"/>
                  </a:lnTo>
                  <a:lnTo>
                    <a:pt x="791" y="3167"/>
                  </a:lnTo>
                  <a:lnTo>
                    <a:pt x="790" y="3179"/>
                  </a:lnTo>
                  <a:lnTo>
                    <a:pt x="787" y="3189"/>
                  </a:lnTo>
                  <a:lnTo>
                    <a:pt x="744" y="3278"/>
                  </a:lnTo>
                  <a:lnTo>
                    <a:pt x="740" y="3284"/>
                  </a:lnTo>
                  <a:lnTo>
                    <a:pt x="734" y="3284"/>
                  </a:lnTo>
                  <a:lnTo>
                    <a:pt x="641" y="3260"/>
                  </a:lnTo>
                  <a:lnTo>
                    <a:pt x="550" y="3235"/>
                  </a:lnTo>
                  <a:lnTo>
                    <a:pt x="485" y="3254"/>
                  </a:lnTo>
                  <a:lnTo>
                    <a:pt x="426" y="3294"/>
                  </a:lnTo>
                  <a:lnTo>
                    <a:pt x="407" y="3315"/>
                  </a:lnTo>
                  <a:lnTo>
                    <a:pt x="356" y="3402"/>
                  </a:lnTo>
                  <a:lnTo>
                    <a:pt x="307" y="3491"/>
                  </a:lnTo>
                  <a:lnTo>
                    <a:pt x="274" y="3525"/>
                  </a:lnTo>
                  <a:lnTo>
                    <a:pt x="287" y="3584"/>
                  </a:lnTo>
                  <a:lnTo>
                    <a:pt x="287" y="3597"/>
                  </a:lnTo>
                  <a:lnTo>
                    <a:pt x="284" y="3609"/>
                  </a:lnTo>
                  <a:lnTo>
                    <a:pt x="228" y="3705"/>
                  </a:lnTo>
                  <a:lnTo>
                    <a:pt x="246" y="3752"/>
                  </a:lnTo>
                  <a:lnTo>
                    <a:pt x="288" y="3869"/>
                  </a:lnTo>
                  <a:lnTo>
                    <a:pt x="258" y="3913"/>
                  </a:lnTo>
                  <a:lnTo>
                    <a:pt x="255" y="3923"/>
                  </a:lnTo>
                  <a:lnTo>
                    <a:pt x="256" y="3934"/>
                  </a:lnTo>
                  <a:lnTo>
                    <a:pt x="272" y="4021"/>
                  </a:lnTo>
                  <a:lnTo>
                    <a:pt x="270" y="4034"/>
                  </a:lnTo>
                  <a:lnTo>
                    <a:pt x="266" y="4049"/>
                  </a:lnTo>
                  <a:lnTo>
                    <a:pt x="258" y="4078"/>
                  </a:lnTo>
                  <a:lnTo>
                    <a:pt x="253" y="4093"/>
                  </a:lnTo>
                  <a:lnTo>
                    <a:pt x="253" y="4104"/>
                  </a:lnTo>
                  <a:lnTo>
                    <a:pt x="302" y="4240"/>
                  </a:lnTo>
                  <a:lnTo>
                    <a:pt x="305" y="4246"/>
                  </a:lnTo>
                  <a:lnTo>
                    <a:pt x="312" y="4272"/>
                  </a:lnTo>
                  <a:lnTo>
                    <a:pt x="312" y="4281"/>
                  </a:lnTo>
                  <a:lnTo>
                    <a:pt x="312" y="4302"/>
                  </a:lnTo>
                  <a:lnTo>
                    <a:pt x="293" y="4442"/>
                  </a:lnTo>
                  <a:lnTo>
                    <a:pt x="273" y="4582"/>
                  </a:lnTo>
                  <a:lnTo>
                    <a:pt x="276" y="4589"/>
                  </a:lnTo>
                  <a:lnTo>
                    <a:pt x="307" y="4623"/>
                  </a:lnTo>
                  <a:lnTo>
                    <a:pt x="318" y="4633"/>
                  </a:lnTo>
                  <a:lnTo>
                    <a:pt x="339" y="4661"/>
                  </a:lnTo>
                  <a:lnTo>
                    <a:pt x="346" y="4665"/>
                  </a:lnTo>
                  <a:lnTo>
                    <a:pt x="356" y="4668"/>
                  </a:lnTo>
                  <a:lnTo>
                    <a:pt x="374" y="4669"/>
                  </a:lnTo>
                  <a:lnTo>
                    <a:pt x="382" y="4672"/>
                  </a:lnTo>
                  <a:lnTo>
                    <a:pt x="389" y="4679"/>
                  </a:lnTo>
                  <a:lnTo>
                    <a:pt x="458" y="4774"/>
                  </a:lnTo>
                  <a:lnTo>
                    <a:pt x="461" y="4780"/>
                  </a:lnTo>
                  <a:lnTo>
                    <a:pt x="461" y="4787"/>
                  </a:lnTo>
                  <a:lnTo>
                    <a:pt x="452" y="4838"/>
                  </a:lnTo>
                  <a:lnTo>
                    <a:pt x="448" y="4853"/>
                  </a:lnTo>
                  <a:lnTo>
                    <a:pt x="443" y="4864"/>
                  </a:lnTo>
                  <a:lnTo>
                    <a:pt x="424" y="4894"/>
                  </a:lnTo>
                  <a:lnTo>
                    <a:pt x="421" y="4898"/>
                  </a:lnTo>
                  <a:lnTo>
                    <a:pt x="420" y="4905"/>
                  </a:lnTo>
                  <a:lnTo>
                    <a:pt x="416" y="4941"/>
                  </a:lnTo>
                  <a:lnTo>
                    <a:pt x="414" y="4944"/>
                  </a:lnTo>
                  <a:lnTo>
                    <a:pt x="413" y="4950"/>
                  </a:lnTo>
                  <a:lnTo>
                    <a:pt x="407" y="4953"/>
                  </a:lnTo>
                  <a:lnTo>
                    <a:pt x="378" y="4947"/>
                  </a:lnTo>
                  <a:lnTo>
                    <a:pt x="363" y="4948"/>
                  </a:lnTo>
                  <a:lnTo>
                    <a:pt x="304" y="4967"/>
                  </a:lnTo>
                  <a:lnTo>
                    <a:pt x="295" y="4974"/>
                  </a:lnTo>
                  <a:lnTo>
                    <a:pt x="297" y="4985"/>
                  </a:lnTo>
                  <a:lnTo>
                    <a:pt x="307" y="5009"/>
                  </a:lnTo>
                  <a:lnTo>
                    <a:pt x="312" y="5027"/>
                  </a:lnTo>
                  <a:lnTo>
                    <a:pt x="318" y="5066"/>
                  </a:lnTo>
                  <a:lnTo>
                    <a:pt x="321" y="5084"/>
                  </a:lnTo>
                  <a:lnTo>
                    <a:pt x="328" y="5105"/>
                  </a:lnTo>
                  <a:lnTo>
                    <a:pt x="356" y="5156"/>
                  </a:lnTo>
                  <a:lnTo>
                    <a:pt x="385" y="5232"/>
                  </a:lnTo>
                  <a:lnTo>
                    <a:pt x="388" y="5247"/>
                  </a:lnTo>
                  <a:lnTo>
                    <a:pt x="389" y="5262"/>
                  </a:lnTo>
                  <a:lnTo>
                    <a:pt x="388" y="5282"/>
                  </a:lnTo>
                  <a:lnTo>
                    <a:pt x="384" y="5295"/>
                  </a:lnTo>
                  <a:lnTo>
                    <a:pt x="381" y="5304"/>
                  </a:lnTo>
                  <a:lnTo>
                    <a:pt x="375" y="5313"/>
                  </a:lnTo>
                  <a:lnTo>
                    <a:pt x="361" y="5331"/>
                  </a:lnTo>
                  <a:lnTo>
                    <a:pt x="358" y="5338"/>
                  </a:lnTo>
                  <a:lnTo>
                    <a:pt x="357" y="5347"/>
                  </a:lnTo>
                  <a:lnTo>
                    <a:pt x="358" y="5365"/>
                  </a:lnTo>
                  <a:lnTo>
                    <a:pt x="365" y="5398"/>
                  </a:lnTo>
                  <a:lnTo>
                    <a:pt x="367" y="5417"/>
                  </a:lnTo>
                  <a:lnTo>
                    <a:pt x="363" y="5439"/>
                  </a:lnTo>
                  <a:lnTo>
                    <a:pt x="356" y="5459"/>
                  </a:lnTo>
                  <a:lnTo>
                    <a:pt x="346" y="5474"/>
                  </a:lnTo>
                  <a:lnTo>
                    <a:pt x="305" y="5522"/>
                  </a:lnTo>
                  <a:lnTo>
                    <a:pt x="267" y="5553"/>
                  </a:lnTo>
                  <a:lnTo>
                    <a:pt x="258" y="5555"/>
                  </a:lnTo>
                  <a:lnTo>
                    <a:pt x="216" y="5551"/>
                  </a:lnTo>
                  <a:lnTo>
                    <a:pt x="202" y="5555"/>
                  </a:lnTo>
                  <a:lnTo>
                    <a:pt x="197" y="5560"/>
                  </a:lnTo>
                  <a:lnTo>
                    <a:pt x="192" y="5567"/>
                  </a:lnTo>
                  <a:lnTo>
                    <a:pt x="190" y="5584"/>
                  </a:lnTo>
                  <a:lnTo>
                    <a:pt x="193" y="5592"/>
                  </a:lnTo>
                  <a:lnTo>
                    <a:pt x="200" y="5602"/>
                  </a:lnTo>
                  <a:lnTo>
                    <a:pt x="202" y="5603"/>
                  </a:lnTo>
                  <a:lnTo>
                    <a:pt x="204" y="5612"/>
                  </a:lnTo>
                  <a:lnTo>
                    <a:pt x="206" y="5620"/>
                  </a:lnTo>
                  <a:lnTo>
                    <a:pt x="204" y="5638"/>
                  </a:lnTo>
                  <a:lnTo>
                    <a:pt x="204" y="5648"/>
                  </a:lnTo>
                  <a:lnTo>
                    <a:pt x="203" y="5652"/>
                  </a:lnTo>
                  <a:lnTo>
                    <a:pt x="192" y="5669"/>
                  </a:lnTo>
                  <a:lnTo>
                    <a:pt x="186" y="5676"/>
                  </a:lnTo>
                  <a:lnTo>
                    <a:pt x="151" y="5696"/>
                  </a:lnTo>
                  <a:lnTo>
                    <a:pt x="146" y="5703"/>
                  </a:lnTo>
                  <a:lnTo>
                    <a:pt x="146" y="5717"/>
                  </a:lnTo>
                  <a:lnTo>
                    <a:pt x="147" y="5728"/>
                  </a:lnTo>
                  <a:lnTo>
                    <a:pt x="175" y="5829"/>
                  </a:lnTo>
                  <a:lnTo>
                    <a:pt x="181" y="5863"/>
                  </a:lnTo>
                  <a:lnTo>
                    <a:pt x="182" y="5874"/>
                  </a:lnTo>
                  <a:lnTo>
                    <a:pt x="182" y="5885"/>
                  </a:lnTo>
                  <a:lnTo>
                    <a:pt x="182" y="5885"/>
                  </a:lnTo>
                  <a:lnTo>
                    <a:pt x="179" y="5893"/>
                  </a:lnTo>
                  <a:lnTo>
                    <a:pt x="175" y="5900"/>
                  </a:lnTo>
                  <a:lnTo>
                    <a:pt x="172" y="5909"/>
                  </a:lnTo>
                  <a:lnTo>
                    <a:pt x="165" y="5941"/>
                  </a:lnTo>
                  <a:lnTo>
                    <a:pt x="164" y="5965"/>
                  </a:lnTo>
                  <a:lnTo>
                    <a:pt x="161" y="5978"/>
                  </a:lnTo>
                  <a:lnTo>
                    <a:pt x="155" y="6000"/>
                  </a:lnTo>
                  <a:lnTo>
                    <a:pt x="153" y="6011"/>
                  </a:lnTo>
                  <a:lnTo>
                    <a:pt x="151" y="6024"/>
                  </a:lnTo>
                  <a:lnTo>
                    <a:pt x="143" y="6052"/>
                  </a:lnTo>
                  <a:lnTo>
                    <a:pt x="130" y="6065"/>
                  </a:lnTo>
                  <a:lnTo>
                    <a:pt x="113" y="6069"/>
                  </a:lnTo>
                  <a:lnTo>
                    <a:pt x="96" y="6067"/>
                  </a:lnTo>
                  <a:lnTo>
                    <a:pt x="88" y="6063"/>
                  </a:lnTo>
                  <a:lnTo>
                    <a:pt x="88" y="6031"/>
                  </a:lnTo>
                  <a:lnTo>
                    <a:pt x="85" y="6015"/>
                  </a:lnTo>
                  <a:lnTo>
                    <a:pt x="85" y="6015"/>
                  </a:lnTo>
                  <a:lnTo>
                    <a:pt x="84" y="6015"/>
                  </a:lnTo>
                  <a:lnTo>
                    <a:pt x="84" y="6015"/>
                  </a:lnTo>
                  <a:lnTo>
                    <a:pt x="82" y="6015"/>
                  </a:lnTo>
                  <a:lnTo>
                    <a:pt x="78" y="6011"/>
                  </a:lnTo>
                  <a:lnTo>
                    <a:pt x="73" y="6001"/>
                  </a:lnTo>
                  <a:lnTo>
                    <a:pt x="68" y="5990"/>
                  </a:lnTo>
                  <a:lnTo>
                    <a:pt x="67" y="5979"/>
                  </a:lnTo>
                  <a:lnTo>
                    <a:pt x="63" y="5965"/>
                  </a:lnTo>
                  <a:lnTo>
                    <a:pt x="54" y="5961"/>
                  </a:lnTo>
                  <a:lnTo>
                    <a:pt x="28" y="5966"/>
                  </a:lnTo>
                  <a:lnTo>
                    <a:pt x="21" y="5971"/>
                  </a:lnTo>
                  <a:lnTo>
                    <a:pt x="4" y="5996"/>
                  </a:lnTo>
                  <a:lnTo>
                    <a:pt x="3" y="6000"/>
                  </a:lnTo>
                  <a:lnTo>
                    <a:pt x="1" y="6007"/>
                  </a:lnTo>
                  <a:lnTo>
                    <a:pt x="3" y="6014"/>
                  </a:lnTo>
                  <a:lnTo>
                    <a:pt x="8" y="6017"/>
                  </a:lnTo>
                  <a:lnTo>
                    <a:pt x="19" y="6015"/>
                  </a:lnTo>
                  <a:lnTo>
                    <a:pt x="7" y="6022"/>
                  </a:lnTo>
                  <a:lnTo>
                    <a:pt x="1" y="6027"/>
                  </a:lnTo>
                  <a:lnTo>
                    <a:pt x="0" y="6035"/>
                  </a:lnTo>
                  <a:lnTo>
                    <a:pt x="3" y="6041"/>
                  </a:lnTo>
                  <a:lnTo>
                    <a:pt x="10" y="6046"/>
                  </a:lnTo>
                  <a:lnTo>
                    <a:pt x="22" y="6050"/>
                  </a:lnTo>
                  <a:lnTo>
                    <a:pt x="22" y="6053"/>
                  </a:lnTo>
                  <a:lnTo>
                    <a:pt x="21" y="6055"/>
                  </a:lnTo>
                  <a:lnTo>
                    <a:pt x="21" y="6058"/>
                  </a:lnTo>
                  <a:lnTo>
                    <a:pt x="22" y="6062"/>
                  </a:lnTo>
                  <a:lnTo>
                    <a:pt x="22" y="6067"/>
                  </a:lnTo>
                  <a:lnTo>
                    <a:pt x="22" y="6080"/>
                  </a:lnTo>
                  <a:lnTo>
                    <a:pt x="24" y="6084"/>
                  </a:lnTo>
                  <a:lnTo>
                    <a:pt x="26" y="6086"/>
                  </a:lnTo>
                  <a:lnTo>
                    <a:pt x="29" y="6087"/>
                  </a:lnTo>
                  <a:lnTo>
                    <a:pt x="31" y="6090"/>
                  </a:lnTo>
                  <a:lnTo>
                    <a:pt x="32" y="6108"/>
                  </a:lnTo>
                  <a:lnTo>
                    <a:pt x="31" y="6112"/>
                  </a:lnTo>
                  <a:lnTo>
                    <a:pt x="29" y="6118"/>
                  </a:lnTo>
                  <a:lnTo>
                    <a:pt x="26" y="6122"/>
                  </a:lnTo>
                  <a:lnTo>
                    <a:pt x="25" y="6126"/>
                  </a:lnTo>
                  <a:lnTo>
                    <a:pt x="26" y="6133"/>
                  </a:lnTo>
                  <a:lnTo>
                    <a:pt x="21" y="6135"/>
                  </a:lnTo>
                  <a:lnTo>
                    <a:pt x="18" y="6143"/>
                  </a:lnTo>
                  <a:lnTo>
                    <a:pt x="17" y="6151"/>
                  </a:lnTo>
                  <a:lnTo>
                    <a:pt x="19" y="6156"/>
                  </a:lnTo>
                  <a:lnTo>
                    <a:pt x="26" y="6156"/>
                  </a:lnTo>
                  <a:lnTo>
                    <a:pt x="28" y="6157"/>
                  </a:lnTo>
                  <a:lnTo>
                    <a:pt x="26" y="6161"/>
                  </a:lnTo>
                  <a:lnTo>
                    <a:pt x="26" y="6171"/>
                  </a:lnTo>
                  <a:lnTo>
                    <a:pt x="36" y="6187"/>
                  </a:lnTo>
                  <a:lnTo>
                    <a:pt x="38" y="6194"/>
                  </a:lnTo>
                  <a:lnTo>
                    <a:pt x="38" y="6198"/>
                  </a:lnTo>
                  <a:lnTo>
                    <a:pt x="36" y="6203"/>
                  </a:lnTo>
                  <a:lnTo>
                    <a:pt x="36" y="6208"/>
                  </a:lnTo>
                  <a:lnTo>
                    <a:pt x="38" y="6212"/>
                  </a:lnTo>
                  <a:lnTo>
                    <a:pt x="40" y="6213"/>
                  </a:lnTo>
                  <a:lnTo>
                    <a:pt x="40" y="6215"/>
                  </a:lnTo>
                  <a:lnTo>
                    <a:pt x="40" y="6222"/>
                  </a:lnTo>
                  <a:lnTo>
                    <a:pt x="46" y="6222"/>
                  </a:lnTo>
                  <a:lnTo>
                    <a:pt x="43" y="6226"/>
                  </a:lnTo>
                  <a:lnTo>
                    <a:pt x="42" y="6229"/>
                  </a:lnTo>
                  <a:lnTo>
                    <a:pt x="40" y="6230"/>
                  </a:lnTo>
                  <a:lnTo>
                    <a:pt x="38" y="6233"/>
                  </a:lnTo>
                  <a:lnTo>
                    <a:pt x="36" y="6237"/>
                  </a:lnTo>
                  <a:lnTo>
                    <a:pt x="36" y="6251"/>
                  </a:lnTo>
                  <a:lnTo>
                    <a:pt x="36" y="6251"/>
                  </a:lnTo>
                  <a:lnTo>
                    <a:pt x="35" y="6252"/>
                  </a:lnTo>
                  <a:lnTo>
                    <a:pt x="33" y="6255"/>
                  </a:lnTo>
                  <a:lnTo>
                    <a:pt x="33" y="6257"/>
                  </a:lnTo>
                  <a:lnTo>
                    <a:pt x="33" y="6259"/>
                  </a:lnTo>
                  <a:lnTo>
                    <a:pt x="36" y="6264"/>
                  </a:lnTo>
                  <a:lnTo>
                    <a:pt x="36" y="6266"/>
                  </a:lnTo>
                  <a:lnTo>
                    <a:pt x="38" y="6269"/>
                  </a:lnTo>
                  <a:lnTo>
                    <a:pt x="47" y="6276"/>
                  </a:lnTo>
                  <a:lnTo>
                    <a:pt x="43" y="6280"/>
                  </a:lnTo>
                  <a:lnTo>
                    <a:pt x="39" y="6285"/>
                  </a:lnTo>
                  <a:lnTo>
                    <a:pt x="36" y="6289"/>
                  </a:lnTo>
                  <a:lnTo>
                    <a:pt x="38" y="6299"/>
                  </a:lnTo>
                  <a:lnTo>
                    <a:pt x="29" y="6299"/>
                  </a:lnTo>
                  <a:lnTo>
                    <a:pt x="25" y="6301"/>
                  </a:lnTo>
                  <a:lnTo>
                    <a:pt x="24" y="6310"/>
                  </a:lnTo>
                  <a:lnTo>
                    <a:pt x="29" y="6320"/>
                  </a:lnTo>
                  <a:lnTo>
                    <a:pt x="29" y="6325"/>
                  </a:lnTo>
                  <a:lnTo>
                    <a:pt x="29" y="6330"/>
                  </a:lnTo>
                  <a:lnTo>
                    <a:pt x="28" y="6334"/>
                  </a:lnTo>
                  <a:lnTo>
                    <a:pt x="28" y="6337"/>
                  </a:lnTo>
                  <a:lnTo>
                    <a:pt x="31" y="6341"/>
                  </a:lnTo>
                  <a:lnTo>
                    <a:pt x="36" y="6327"/>
                  </a:lnTo>
                  <a:lnTo>
                    <a:pt x="43" y="6327"/>
                  </a:lnTo>
                  <a:lnTo>
                    <a:pt x="50" y="6330"/>
                  </a:lnTo>
                  <a:lnTo>
                    <a:pt x="57" y="6327"/>
                  </a:lnTo>
                  <a:lnTo>
                    <a:pt x="59" y="6324"/>
                  </a:lnTo>
                  <a:lnTo>
                    <a:pt x="60" y="6318"/>
                  </a:lnTo>
                  <a:lnTo>
                    <a:pt x="61" y="6316"/>
                  </a:lnTo>
                  <a:lnTo>
                    <a:pt x="63" y="6314"/>
                  </a:lnTo>
                  <a:lnTo>
                    <a:pt x="67" y="6310"/>
                  </a:lnTo>
                  <a:lnTo>
                    <a:pt x="78" y="6294"/>
                  </a:lnTo>
                  <a:lnTo>
                    <a:pt x="81" y="6289"/>
                  </a:lnTo>
                  <a:lnTo>
                    <a:pt x="78" y="6296"/>
                  </a:lnTo>
                  <a:lnTo>
                    <a:pt x="77" y="6301"/>
                  </a:lnTo>
                  <a:lnTo>
                    <a:pt x="71" y="6311"/>
                  </a:lnTo>
                  <a:lnTo>
                    <a:pt x="63" y="6331"/>
                  </a:lnTo>
                  <a:lnTo>
                    <a:pt x="61" y="6337"/>
                  </a:lnTo>
                  <a:lnTo>
                    <a:pt x="63" y="6338"/>
                  </a:lnTo>
                  <a:lnTo>
                    <a:pt x="67" y="6337"/>
                  </a:lnTo>
                  <a:lnTo>
                    <a:pt x="70" y="6334"/>
                  </a:lnTo>
                  <a:lnTo>
                    <a:pt x="73" y="6327"/>
                  </a:lnTo>
                  <a:lnTo>
                    <a:pt x="74" y="6321"/>
                  </a:lnTo>
                  <a:lnTo>
                    <a:pt x="77" y="6317"/>
                  </a:lnTo>
                  <a:lnTo>
                    <a:pt x="81" y="6316"/>
                  </a:lnTo>
                  <a:lnTo>
                    <a:pt x="81" y="6328"/>
                  </a:lnTo>
                  <a:lnTo>
                    <a:pt x="85" y="6335"/>
                  </a:lnTo>
                  <a:lnTo>
                    <a:pt x="88" y="6339"/>
                  </a:lnTo>
                  <a:lnTo>
                    <a:pt x="78" y="6341"/>
                  </a:lnTo>
                  <a:lnTo>
                    <a:pt x="75" y="6342"/>
                  </a:lnTo>
                  <a:lnTo>
                    <a:pt x="73" y="6345"/>
                  </a:lnTo>
                  <a:lnTo>
                    <a:pt x="71" y="6351"/>
                  </a:lnTo>
                  <a:lnTo>
                    <a:pt x="73" y="6358"/>
                  </a:lnTo>
                  <a:lnTo>
                    <a:pt x="74" y="6358"/>
                  </a:lnTo>
                  <a:lnTo>
                    <a:pt x="82" y="6353"/>
                  </a:lnTo>
                  <a:lnTo>
                    <a:pt x="87" y="6353"/>
                  </a:lnTo>
                  <a:lnTo>
                    <a:pt x="87" y="6358"/>
                  </a:lnTo>
                  <a:lnTo>
                    <a:pt x="82" y="6360"/>
                  </a:lnTo>
                  <a:lnTo>
                    <a:pt x="80" y="6365"/>
                  </a:lnTo>
                  <a:lnTo>
                    <a:pt x="77" y="6370"/>
                  </a:lnTo>
                  <a:lnTo>
                    <a:pt x="74" y="6377"/>
                  </a:lnTo>
                  <a:lnTo>
                    <a:pt x="92" y="6363"/>
                  </a:lnTo>
                  <a:lnTo>
                    <a:pt x="99" y="6353"/>
                  </a:lnTo>
                  <a:lnTo>
                    <a:pt x="106" y="6342"/>
                  </a:lnTo>
                  <a:lnTo>
                    <a:pt x="112" y="6328"/>
                  </a:lnTo>
                  <a:lnTo>
                    <a:pt x="115" y="6310"/>
                  </a:lnTo>
                  <a:lnTo>
                    <a:pt x="115" y="6293"/>
                  </a:lnTo>
                  <a:lnTo>
                    <a:pt x="113" y="6279"/>
                  </a:lnTo>
                  <a:lnTo>
                    <a:pt x="115" y="6279"/>
                  </a:lnTo>
                  <a:lnTo>
                    <a:pt x="116" y="6286"/>
                  </a:lnTo>
                  <a:lnTo>
                    <a:pt x="122" y="6303"/>
                  </a:lnTo>
                  <a:lnTo>
                    <a:pt x="123" y="6310"/>
                  </a:lnTo>
                  <a:lnTo>
                    <a:pt x="129" y="6303"/>
                  </a:lnTo>
                  <a:lnTo>
                    <a:pt x="134" y="6294"/>
                  </a:lnTo>
                  <a:lnTo>
                    <a:pt x="140" y="6292"/>
                  </a:lnTo>
                  <a:lnTo>
                    <a:pt x="146" y="6299"/>
                  </a:lnTo>
                  <a:lnTo>
                    <a:pt x="136" y="6303"/>
                  </a:lnTo>
                  <a:lnTo>
                    <a:pt x="133" y="6307"/>
                  </a:lnTo>
                  <a:lnTo>
                    <a:pt x="129" y="6313"/>
                  </a:lnTo>
                  <a:lnTo>
                    <a:pt x="133" y="6316"/>
                  </a:lnTo>
                  <a:lnTo>
                    <a:pt x="119" y="6332"/>
                  </a:lnTo>
                  <a:lnTo>
                    <a:pt x="112" y="6344"/>
                  </a:lnTo>
                  <a:lnTo>
                    <a:pt x="106" y="6358"/>
                  </a:lnTo>
                  <a:lnTo>
                    <a:pt x="102" y="6369"/>
                  </a:lnTo>
                  <a:lnTo>
                    <a:pt x="99" y="6380"/>
                  </a:lnTo>
                  <a:lnTo>
                    <a:pt x="102" y="6387"/>
                  </a:lnTo>
                  <a:lnTo>
                    <a:pt x="110" y="6391"/>
                  </a:lnTo>
                  <a:lnTo>
                    <a:pt x="109" y="6383"/>
                  </a:lnTo>
                  <a:lnTo>
                    <a:pt x="108" y="6380"/>
                  </a:lnTo>
                  <a:lnTo>
                    <a:pt x="110" y="6383"/>
                  </a:lnTo>
                  <a:lnTo>
                    <a:pt x="115" y="6384"/>
                  </a:lnTo>
                  <a:lnTo>
                    <a:pt x="117" y="6384"/>
                  </a:lnTo>
                  <a:lnTo>
                    <a:pt x="122" y="6384"/>
                  </a:lnTo>
                  <a:lnTo>
                    <a:pt x="124" y="6381"/>
                  </a:lnTo>
                  <a:lnTo>
                    <a:pt x="130" y="6372"/>
                  </a:lnTo>
                  <a:lnTo>
                    <a:pt x="131" y="6370"/>
                  </a:lnTo>
                  <a:lnTo>
                    <a:pt x="134" y="6369"/>
                  </a:lnTo>
                  <a:lnTo>
                    <a:pt x="147" y="6356"/>
                  </a:lnTo>
                  <a:lnTo>
                    <a:pt x="155" y="6356"/>
                  </a:lnTo>
                  <a:lnTo>
                    <a:pt x="160" y="6353"/>
                  </a:lnTo>
                  <a:lnTo>
                    <a:pt x="160" y="6346"/>
                  </a:lnTo>
                  <a:lnTo>
                    <a:pt x="167" y="6345"/>
                  </a:lnTo>
                  <a:lnTo>
                    <a:pt x="181" y="6346"/>
                  </a:lnTo>
                  <a:lnTo>
                    <a:pt x="192" y="6338"/>
                  </a:lnTo>
                  <a:lnTo>
                    <a:pt x="197" y="6338"/>
                  </a:lnTo>
                  <a:lnTo>
                    <a:pt x="200" y="6344"/>
                  </a:lnTo>
                  <a:lnTo>
                    <a:pt x="185" y="6352"/>
                  </a:lnTo>
                  <a:lnTo>
                    <a:pt x="181" y="6359"/>
                  </a:lnTo>
                  <a:lnTo>
                    <a:pt x="182" y="6370"/>
                  </a:lnTo>
                  <a:lnTo>
                    <a:pt x="185" y="6374"/>
                  </a:lnTo>
                  <a:lnTo>
                    <a:pt x="188" y="6379"/>
                  </a:lnTo>
                  <a:lnTo>
                    <a:pt x="190" y="6383"/>
                  </a:lnTo>
                  <a:lnTo>
                    <a:pt x="192" y="6395"/>
                  </a:lnTo>
                  <a:lnTo>
                    <a:pt x="195" y="6400"/>
                  </a:lnTo>
                  <a:lnTo>
                    <a:pt x="197" y="6401"/>
                  </a:lnTo>
                  <a:lnTo>
                    <a:pt x="202" y="6401"/>
                  </a:lnTo>
                  <a:lnTo>
                    <a:pt x="200" y="6407"/>
                  </a:lnTo>
                  <a:lnTo>
                    <a:pt x="199" y="6409"/>
                  </a:lnTo>
                  <a:lnTo>
                    <a:pt x="196" y="6411"/>
                  </a:lnTo>
                  <a:lnTo>
                    <a:pt x="192" y="6411"/>
                  </a:lnTo>
                  <a:lnTo>
                    <a:pt x="189" y="6412"/>
                  </a:lnTo>
                  <a:lnTo>
                    <a:pt x="189" y="6415"/>
                  </a:lnTo>
                  <a:lnTo>
                    <a:pt x="186" y="6447"/>
                  </a:lnTo>
                  <a:lnTo>
                    <a:pt x="183" y="6456"/>
                  </a:lnTo>
                  <a:lnTo>
                    <a:pt x="176" y="6459"/>
                  </a:lnTo>
                  <a:lnTo>
                    <a:pt x="178" y="6461"/>
                  </a:lnTo>
                  <a:lnTo>
                    <a:pt x="178" y="6463"/>
                  </a:lnTo>
                  <a:lnTo>
                    <a:pt x="179" y="6464"/>
                  </a:lnTo>
                  <a:lnTo>
                    <a:pt x="175" y="6468"/>
                  </a:lnTo>
                  <a:lnTo>
                    <a:pt x="174" y="6473"/>
                  </a:lnTo>
                  <a:lnTo>
                    <a:pt x="175" y="6478"/>
                  </a:lnTo>
                  <a:lnTo>
                    <a:pt x="178" y="6482"/>
                  </a:lnTo>
                  <a:lnTo>
                    <a:pt x="179" y="6489"/>
                  </a:lnTo>
                  <a:lnTo>
                    <a:pt x="179" y="6496"/>
                  </a:lnTo>
                  <a:lnTo>
                    <a:pt x="175" y="6508"/>
                  </a:lnTo>
                  <a:lnTo>
                    <a:pt x="164" y="6529"/>
                  </a:lnTo>
                  <a:lnTo>
                    <a:pt x="162" y="6537"/>
                  </a:lnTo>
                  <a:lnTo>
                    <a:pt x="169" y="6541"/>
                  </a:lnTo>
                  <a:lnTo>
                    <a:pt x="168" y="6547"/>
                  </a:lnTo>
                  <a:lnTo>
                    <a:pt x="167" y="6547"/>
                  </a:lnTo>
                  <a:lnTo>
                    <a:pt x="165" y="6548"/>
                  </a:lnTo>
                  <a:lnTo>
                    <a:pt x="165" y="6551"/>
                  </a:lnTo>
                  <a:lnTo>
                    <a:pt x="168" y="6551"/>
                  </a:lnTo>
                  <a:lnTo>
                    <a:pt x="168" y="6555"/>
                  </a:lnTo>
                  <a:lnTo>
                    <a:pt x="154" y="6560"/>
                  </a:lnTo>
                  <a:lnTo>
                    <a:pt x="151" y="6565"/>
                  </a:lnTo>
                  <a:lnTo>
                    <a:pt x="154" y="6575"/>
                  </a:lnTo>
                  <a:lnTo>
                    <a:pt x="150" y="6576"/>
                  </a:lnTo>
                  <a:lnTo>
                    <a:pt x="147" y="6578"/>
                  </a:lnTo>
                  <a:lnTo>
                    <a:pt x="141" y="6585"/>
                  </a:lnTo>
                  <a:lnTo>
                    <a:pt x="150" y="6586"/>
                  </a:lnTo>
                  <a:lnTo>
                    <a:pt x="155" y="6593"/>
                  </a:lnTo>
                  <a:lnTo>
                    <a:pt x="160" y="6603"/>
                  </a:lnTo>
                  <a:lnTo>
                    <a:pt x="167" y="6611"/>
                  </a:lnTo>
                  <a:lnTo>
                    <a:pt x="169" y="6610"/>
                  </a:lnTo>
                  <a:lnTo>
                    <a:pt x="176" y="6609"/>
                  </a:lnTo>
                  <a:lnTo>
                    <a:pt x="181" y="6610"/>
                  </a:lnTo>
                  <a:lnTo>
                    <a:pt x="181" y="6613"/>
                  </a:lnTo>
                  <a:lnTo>
                    <a:pt x="179" y="6617"/>
                  </a:lnTo>
                  <a:lnTo>
                    <a:pt x="154" y="6642"/>
                  </a:lnTo>
                  <a:lnTo>
                    <a:pt x="154" y="6648"/>
                  </a:lnTo>
                  <a:lnTo>
                    <a:pt x="154" y="6653"/>
                  </a:lnTo>
                  <a:lnTo>
                    <a:pt x="158" y="6656"/>
                  </a:lnTo>
                  <a:lnTo>
                    <a:pt x="162" y="6656"/>
                  </a:lnTo>
                  <a:lnTo>
                    <a:pt x="167" y="6655"/>
                  </a:lnTo>
                  <a:lnTo>
                    <a:pt x="165" y="6646"/>
                  </a:lnTo>
                  <a:lnTo>
                    <a:pt x="171" y="6646"/>
                  </a:lnTo>
                  <a:lnTo>
                    <a:pt x="185" y="6655"/>
                  </a:lnTo>
                  <a:lnTo>
                    <a:pt x="190" y="6656"/>
                  </a:lnTo>
                  <a:lnTo>
                    <a:pt x="197" y="6656"/>
                  </a:lnTo>
                  <a:lnTo>
                    <a:pt x="204" y="6655"/>
                  </a:lnTo>
                  <a:lnTo>
                    <a:pt x="210" y="6652"/>
                  </a:lnTo>
                  <a:lnTo>
                    <a:pt x="207" y="6659"/>
                  </a:lnTo>
                  <a:lnTo>
                    <a:pt x="190" y="6662"/>
                  </a:lnTo>
                  <a:lnTo>
                    <a:pt x="188" y="6672"/>
                  </a:lnTo>
                  <a:lnTo>
                    <a:pt x="189" y="6676"/>
                  </a:lnTo>
                  <a:lnTo>
                    <a:pt x="192" y="6680"/>
                  </a:lnTo>
                  <a:lnTo>
                    <a:pt x="193" y="6686"/>
                  </a:lnTo>
                  <a:lnTo>
                    <a:pt x="195" y="6693"/>
                  </a:lnTo>
                  <a:lnTo>
                    <a:pt x="196" y="6698"/>
                  </a:lnTo>
                  <a:lnTo>
                    <a:pt x="199" y="6698"/>
                  </a:lnTo>
                  <a:lnTo>
                    <a:pt x="203" y="6696"/>
                  </a:lnTo>
                  <a:lnTo>
                    <a:pt x="204" y="6689"/>
                  </a:lnTo>
                  <a:lnTo>
                    <a:pt x="204" y="6689"/>
                  </a:lnTo>
                  <a:lnTo>
                    <a:pt x="207" y="6690"/>
                  </a:lnTo>
                  <a:lnTo>
                    <a:pt x="209" y="6691"/>
                  </a:lnTo>
                  <a:lnTo>
                    <a:pt x="207" y="6704"/>
                  </a:lnTo>
                  <a:lnTo>
                    <a:pt x="209" y="6731"/>
                  </a:lnTo>
                  <a:lnTo>
                    <a:pt x="206" y="6738"/>
                  </a:lnTo>
                  <a:lnTo>
                    <a:pt x="207" y="6739"/>
                  </a:lnTo>
                  <a:lnTo>
                    <a:pt x="213" y="6745"/>
                  </a:lnTo>
                  <a:lnTo>
                    <a:pt x="209" y="6747"/>
                  </a:lnTo>
                  <a:lnTo>
                    <a:pt x="207" y="6747"/>
                  </a:lnTo>
                  <a:lnTo>
                    <a:pt x="211" y="6750"/>
                  </a:lnTo>
                  <a:lnTo>
                    <a:pt x="216" y="6754"/>
                  </a:lnTo>
                  <a:lnTo>
                    <a:pt x="213" y="6757"/>
                  </a:lnTo>
                  <a:lnTo>
                    <a:pt x="209" y="6761"/>
                  </a:lnTo>
                  <a:lnTo>
                    <a:pt x="206" y="6766"/>
                  </a:lnTo>
                  <a:lnTo>
                    <a:pt x="206" y="6774"/>
                  </a:lnTo>
                  <a:lnTo>
                    <a:pt x="206" y="6782"/>
                  </a:lnTo>
                  <a:lnTo>
                    <a:pt x="209" y="6789"/>
                  </a:lnTo>
                  <a:lnTo>
                    <a:pt x="209" y="6796"/>
                  </a:lnTo>
                  <a:lnTo>
                    <a:pt x="206" y="6801"/>
                  </a:lnTo>
                  <a:lnTo>
                    <a:pt x="207" y="6802"/>
                  </a:lnTo>
                  <a:lnTo>
                    <a:pt x="210" y="6803"/>
                  </a:lnTo>
                  <a:lnTo>
                    <a:pt x="213" y="6803"/>
                  </a:lnTo>
                  <a:lnTo>
                    <a:pt x="216" y="6803"/>
                  </a:lnTo>
                  <a:lnTo>
                    <a:pt x="213" y="6816"/>
                  </a:lnTo>
                  <a:lnTo>
                    <a:pt x="217" y="6816"/>
                  </a:lnTo>
                  <a:lnTo>
                    <a:pt x="223" y="6815"/>
                  </a:lnTo>
                  <a:lnTo>
                    <a:pt x="225" y="6823"/>
                  </a:lnTo>
                  <a:lnTo>
                    <a:pt x="228" y="6815"/>
                  </a:lnTo>
                  <a:lnTo>
                    <a:pt x="232" y="6781"/>
                  </a:lnTo>
                  <a:lnTo>
                    <a:pt x="237" y="6774"/>
                  </a:lnTo>
                  <a:lnTo>
                    <a:pt x="238" y="6773"/>
                  </a:lnTo>
                  <a:lnTo>
                    <a:pt x="239" y="6770"/>
                  </a:lnTo>
                  <a:lnTo>
                    <a:pt x="242" y="6768"/>
                  </a:lnTo>
                  <a:lnTo>
                    <a:pt x="244" y="6767"/>
                  </a:lnTo>
                  <a:lnTo>
                    <a:pt x="246" y="6770"/>
                  </a:lnTo>
                  <a:lnTo>
                    <a:pt x="253" y="6787"/>
                  </a:lnTo>
                  <a:lnTo>
                    <a:pt x="255" y="6792"/>
                  </a:lnTo>
                  <a:lnTo>
                    <a:pt x="252" y="6796"/>
                  </a:lnTo>
                  <a:lnTo>
                    <a:pt x="246" y="6801"/>
                  </a:lnTo>
                  <a:lnTo>
                    <a:pt x="259" y="6801"/>
                  </a:lnTo>
                  <a:lnTo>
                    <a:pt x="253" y="6808"/>
                  </a:lnTo>
                  <a:lnTo>
                    <a:pt x="246" y="6815"/>
                  </a:lnTo>
                  <a:lnTo>
                    <a:pt x="244" y="6822"/>
                  </a:lnTo>
                  <a:lnTo>
                    <a:pt x="248" y="6827"/>
                  </a:lnTo>
                  <a:lnTo>
                    <a:pt x="249" y="6827"/>
                  </a:lnTo>
                  <a:lnTo>
                    <a:pt x="253" y="6825"/>
                  </a:lnTo>
                  <a:lnTo>
                    <a:pt x="256" y="6823"/>
                  </a:lnTo>
                  <a:lnTo>
                    <a:pt x="258" y="6825"/>
                  </a:lnTo>
                  <a:lnTo>
                    <a:pt x="259" y="6826"/>
                  </a:lnTo>
                  <a:lnTo>
                    <a:pt x="259" y="6829"/>
                  </a:lnTo>
                  <a:lnTo>
                    <a:pt x="260" y="6830"/>
                  </a:lnTo>
                  <a:lnTo>
                    <a:pt x="263" y="6833"/>
                  </a:lnTo>
                  <a:lnTo>
                    <a:pt x="266" y="6836"/>
                  </a:lnTo>
                  <a:lnTo>
                    <a:pt x="267" y="6841"/>
                  </a:lnTo>
                  <a:lnTo>
                    <a:pt x="267" y="6847"/>
                  </a:lnTo>
                  <a:lnTo>
                    <a:pt x="269" y="6850"/>
                  </a:lnTo>
                  <a:lnTo>
                    <a:pt x="269" y="6853"/>
                  </a:lnTo>
                  <a:lnTo>
                    <a:pt x="267" y="6855"/>
                  </a:lnTo>
                  <a:lnTo>
                    <a:pt x="262" y="6858"/>
                  </a:lnTo>
                  <a:lnTo>
                    <a:pt x="259" y="6860"/>
                  </a:lnTo>
                  <a:lnTo>
                    <a:pt x="258" y="6864"/>
                  </a:lnTo>
                  <a:lnTo>
                    <a:pt x="255" y="6867"/>
                  </a:lnTo>
                  <a:lnTo>
                    <a:pt x="255" y="6869"/>
                  </a:lnTo>
                  <a:lnTo>
                    <a:pt x="263" y="6869"/>
                  </a:lnTo>
                  <a:lnTo>
                    <a:pt x="267" y="6871"/>
                  </a:lnTo>
                  <a:lnTo>
                    <a:pt x="272" y="6874"/>
                  </a:lnTo>
                  <a:lnTo>
                    <a:pt x="267" y="6875"/>
                  </a:lnTo>
                  <a:lnTo>
                    <a:pt x="265" y="6876"/>
                  </a:lnTo>
                  <a:lnTo>
                    <a:pt x="256" y="6876"/>
                  </a:lnTo>
                  <a:lnTo>
                    <a:pt x="262" y="6881"/>
                  </a:lnTo>
                  <a:lnTo>
                    <a:pt x="266" y="6885"/>
                  </a:lnTo>
                  <a:lnTo>
                    <a:pt x="272" y="6886"/>
                  </a:lnTo>
                  <a:lnTo>
                    <a:pt x="277" y="6886"/>
                  </a:lnTo>
                  <a:lnTo>
                    <a:pt x="280" y="6888"/>
                  </a:lnTo>
                  <a:lnTo>
                    <a:pt x="277" y="6892"/>
                  </a:lnTo>
                  <a:lnTo>
                    <a:pt x="269" y="6899"/>
                  </a:lnTo>
                  <a:lnTo>
                    <a:pt x="272" y="6902"/>
                  </a:lnTo>
                  <a:lnTo>
                    <a:pt x="280" y="6900"/>
                  </a:lnTo>
                  <a:lnTo>
                    <a:pt x="281" y="6900"/>
                  </a:lnTo>
                  <a:lnTo>
                    <a:pt x="281" y="6906"/>
                  </a:lnTo>
                  <a:lnTo>
                    <a:pt x="283" y="6914"/>
                  </a:lnTo>
                  <a:lnTo>
                    <a:pt x="283" y="6918"/>
                  </a:lnTo>
                  <a:lnTo>
                    <a:pt x="291" y="6931"/>
                  </a:lnTo>
                  <a:lnTo>
                    <a:pt x="293" y="6938"/>
                  </a:lnTo>
                  <a:lnTo>
                    <a:pt x="287" y="6945"/>
                  </a:lnTo>
                  <a:lnTo>
                    <a:pt x="293" y="6951"/>
                  </a:lnTo>
                  <a:lnTo>
                    <a:pt x="294" y="6951"/>
                  </a:lnTo>
                  <a:lnTo>
                    <a:pt x="294" y="6961"/>
                  </a:lnTo>
                  <a:lnTo>
                    <a:pt x="301" y="6969"/>
                  </a:lnTo>
                  <a:lnTo>
                    <a:pt x="308" y="6975"/>
                  </a:lnTo>
                  <a:lnTo>
                    <a:pt x="316" y="6979"/>
                  </a:lnTo>
                  <a:lnTo>
                    <a:pt x="319" y="6983"/>
                  </a:lnTo>
                  <a:lnTo>
                    <a:pt x="321" y="6986"/>
                  </a:lnTo>
                  <a:lnTo>
                    <a:pt x="321" y="6989"/>
                  </a:lnTo>
                  <a:lnTo>
                    <a:pt x="321" y="6991"/>
                  </a:lnTo>
                  <a:lnTo>
                    <a:pt x="322" y="6996"/>
                  </a:lnTo>
                  <a:lnTo>
                    <a:pt x="322" y="6998"/>
                  </a:lnTo>
                  <a:lnTo>
                    <a:pt x="322" y="7000"/>
                  </a:lnTo>
                  <a:lnTo>
                    <a:pt x="319" y="7004"/>
                  </a:lnTo>
                  <a:lnTo>
                    <a:pt x="319" y="7007"/>
                  </a:lnTo>
                  <a:lnTo>
                    <a:pt x="321" y="7017"/>
                  </a:lnTo>
                  <a:lnTo>
                    <a:pt x="323" y="7025"/>
                  </a:lnTo>
                  <a:lnTo>
                    <a:pt x="328" y="7031"/>
                  </a:lnTo>
                  <a:lnTo>
                    <a:pt x="337" y="7033"/>
                  </a:lnTo>
                  <a:lnTo>
                    <a:pt x="344" y="7038"/>
                  </a:lnTo>
                  <a:lnTo>
                    <a:pt x="353" y="7040"/>
                  </a:lnTo>
                  <a:lnTo>
                    <a:pt x="354" y="7043"/>
                  </a:lnTo>
                  <a:lnTo>
                    <a:pt x="360" y="7052"/>
                  </a:lnTo>
                  <a:lnTo>
                    <a:pt x="361" y="7053"/>
                  </a:lnTo>
                  <a:lnTo>
                    <a:pt x="365" y="7054"/>
                  </a:lnTo>
                  <a:lnTo>
                    <a:pt x="367" y="7056"/>
                  </a:lnTo>
                  <a:lnTo>
                    <a:pt x="367" y="7057"/>
                  </a:lnTo>
                  <a:lnTo>
                    <a:pt x="367" y="7059"/>
                  </a:lnTo>
                  <a:lnTo>
                    <a:pt x="368" y="7060"/>
                  </a:lnTo>
                  <a:lnTo>
                    <a:pt x="368" y="7062"/>
                  </a:lnTo>
                  <a:lnTo>
                    <a:pt x="385" y="7074"/>
                  </a:lnTo>
                  <a:lnTo>
                    <a:pt x="386" y="7080"/>
                  </a:lnTo>
                  <a:lnTo>
                    <a:pt x="385" y="7090"/>
                  </a:lnTo>
                  <a:lnTo>
                    <a:pt x="391" y="7108"/>
                  </a:lnTo>
                  <a:lnTo>
                    <a:pt x="393" y="7115"/>
                  </a:lnTo>
                  <a:lnTo>
                    <a:pt x="399" y="7119"/>
                  </a:lnTo>
                  <a:lnTo>
                    <a:pt x="403" y="7125"/>
                  </a:lnTo>
                  <a:lnTo>
                    <a:pt x="405" y="7134"/>
                  </a:lnTo>
                  <a:lnTo>
                    <a:pt x="406" y="7140"/>
                  </a:lnTo>
                  <a:lnTo>
                    <a:pt x="420" y="7155"/>
                  </a:lnTo>
                  <a:lnTo>
                    <a:pt x="424" y="7157"/>
                  </a:lnTo>
                  <a:lnTo>
                    <a:pt x="429" y="7158"/>
                  </a:lnTo>
                  <a:lnTo>
                    <a:pt x="433" y="7157"/>
                  </a:lnTo>
                  <a:lnTo>
                    <a:pt x="443" y="7154"/>
                  </a:lnTo>
                  <a:lnTo>
                    <a:pt x="448" y="7153"/>
                  </a:lnTo>
                  <a:lnTo>
                    <a:pt x="457" y="7155"/>
                  </a:lnTo>
                  <a:lnTo>
                    <a:pt x="461" y="7161"/>
                  </a:lnTo>
                  <a:lnTo>
                    <a:pt x="465" y="7182"/>
                  </a:lnTo>
                  <a:lnTo>
                    <a:pt x="473" y="7203"/>
                  </a:lnTo>
                  <a:lnTo>
                    <a:pt x="473" y="7213"/>
                  </a:lnTo>
                  <a:lnTo>
                    <a:pt x="472" y="7223"/>
                  </a:lnTo>
                  <a:lnTo>
                    <a:pt x="469" y="7233"/>
                  </a:lnTo>
                  <a:lnTo>
                    <a:pt x="465" y="7241"/>
                  </a:lnTo>
                  <a:lnTo>
                    <a:pt x="461" y="7247"/>
                  </a:lnTo>
                  <a:lnTo>
                    <a:pt x="447" y="7252"/>
                  </a:lnTo>
                  <a:lnTo>
                    <a:pt x="416" y="7241"/>
                  </a:lnTo>
                  <a:lnTo>
                    <a:pt x="400" y="7247"/>
                  </a:lnTo>
                  <a:lnTo>
                    <a:pt x="392" y="7263"/>
                  </a:lnTo>
                  <a:lnTo>
                    <a:pt x="398" y="7273"/>
                  </a:lnTo>
                  <a:lnTo>
                    <a:pt x="420" y="7291"/>
                  </a:lnTo>
                  <a:lnTo>
                    <a:pt x="429" y="7311"/>
                  </a:lnTo>
                  <a:lnTo>
                    <a:pt x="434" y="7322"/>
                  </a:lnTo>
                  <a:lnTo>
                    <a:pt x="445" y="7329"/>
                  </a:lnTo>
                  <a:lnTo>
                    <a:pt x="447" y="7335"/>
                  </a:lnTo>
                  <a:lnTo>
                    <a:pt x="445" y="7342"/>
                  </a:lnTo>
                  <a:lnTo>
                    <a:pt x="441" y="7349"/>
                  </a:lnTo>
                  <a:lnTo>
                    <a:pt x="437" y="7352"/>
                  </a:lnTo>
                  <a:lnTo>
                    <a:pt x="433" y="7353"/>
                  </a:lnTo>
                  <a:lnTo>
                    <a:pt x="421" y="7352"/>
                  </a:lnTo>
                  <a:lnTo>
                    <a:pt x="419" y="7352"/>
                  </a:lnTo>
                  <a:lnTo>
                    <a:pt x="416" y="7355"/>
                  </a:lnTo>
                  <a:lnTo>
                    <a:pt x="413" y="7355"/>
                  </a:lnTo>
                  <a:lnTo>
                    <a:pt x="412" y="7355"/>
                  </a:lnTo>
                  <a:lnTo>
                    <a:pt x="407" y="7349"/>
                  </a:lnTo>
                  <a:lnTo>
                    <a:pt x="405" y="7349"/>
                  </a:lnTo>
                  <a:lnTo>
                    <a:pt x="403" y="7348"/>
                  </a:lnTo>
                  <a:lnTo>
                    <a:pt x="400" y="7341"/>
                  </a:lnTo>
                  <a:lnTo>
                    <a:pt x="398" y="7339"/>
                  </a:lnTo>
                  <a:lnTo>
                    <a:pt x="347" y="7317"/>
                  </a:lnTo>
                  <a:lnTo>
                    <a:pt x="351" y="7322"/>
                  </a:lnTo>
                  <a:lnTo>
                    <a:pt x="361" y="7331"/>
                  </a:lnTo>
                  <a:lnTo>
                    <a:pt x="364" y="7341"/>
                  </a:lnTo>
                  <a:lnTo>
                    <a:pt x="371" y="7355"/>
                  </a:lnTo>
                  <a:lnTo>
                    <a:pt x="371" y="7359"/>
                  </a:lnTo>
                  <a:lnTo>
                    <a:pt x="374" y="7374"/>
                  </a:lnTo>
                  <a:lnTo>
                    <a:pt x="377" y="7378"/>
                  </a:lnTo>
                  <a:lnTo>
                    <a:pt x="386" y="7401"/>
                  </a:lnTo>
                  <a:lnTo>
                    <a:pt x="388" y="7404"/>
                  </a:lnTo>
                  <a:lnTo>
                    <a:pt x="412" y="7435"/>
                  </a:lnTo>
                  <a:lnTo>
                    <a:pt x="413" y="7440"/>
                  </a:lnTo>
                  <a:lnTo>
                    <a:pt x="414" y="7449"/>
                  </a:lnTo>
                  <a:lnTo>
                    <a:pt x="417" y="7453"/>
                  </a:lnTo>
                  <a:lnTo>
                    <a:pt x="421" y="7456"/>
                  </a:lnTo>
                  <a:lnTo>
                    <a:pt x="426" y="7460"/>
                  </a:lnTo>
                  <a:lnTo>
                    <a:pt x="427" y="7465"/>
                  </a:lnTo>
                  <a:lnTo>
                    <a:pt x="429" y="7475"/>
                  </a:lnTo>
                  <a:lnTo>
                    <a:pt x="430" y="7482"/>
                  </a:lnTo>
                  <a:lnTo>
                    <a:pt x="434" y="7485"/>
                  </a:lnTo>
                  <a:lnTo>
                    <a:pt x="436" y="7486"/>
                  </a:lnTo>
                  <a:lnTo>
                    <a:pt x="437" y="7488"/>
                  </a:lnTo>
                  <a:lnTo>
                    <a:pt x="440" y="7491"/>
                  </a:lnTo>
                  <a:lnTo>
                    <a:pt x="440" y="7493"/>
                  </a:lnTo>
                  <a:lnTo>
                    <a:pt x="440" y="7500"/>
                  </a:lnTo>
                  <a:lnTo>
                    <a:pt x="441" y="7503"/>
                  </a:lnTo>
                  <a:lnTo>
                    <a:pt x="444" y="7510"/>
                  </a:lnTo>
                  <a:lnTo>
                    <a:pt x="451" y="7520"/>
                  </a:lnTo>
                  <a:lnTo>
                    <a:pt x="462" y="7526"/>
                  </a:lnTo>
                  <a:lnTo>
                    <a:pt x="471" y="7535"/>
                  </a:lnTo>
                  <a:lnTo>
                    <a:pt x="473" y="7555"/>
                  </a:lnTo>
                  <a:lnTo>
                    <a:pt x="473" y="7561"/>
                  </a:lnTo>
                  <a:lnTo>
                    <a:pt x="472" y="7565"/>
                  </a:lnTo>
                  <a:lnTo>
                    <a:pt x="471" y="7566"/>
                  </a:lnTo>
                  <a:lnTo>
                    <a:pt x="466" y="7568"/>
                  </a:lnTo>
                  <a:lnTo>
                    <a:pt x="469" y="7573"/>
                  </a:lnTo>
                  <a:lnTo>
                    <a:pt x="475" y="7576"/>
                  </a:lnTo>
                  <a:lnTo>
                    <a:pt x="480" y="7576"/>
                  </a:lnTo>
                  <a:lnTo>
                    <a:pt x="483" y="7585"/>
                  </a:lnTo>
                  <a:lnTo>
                    <a:pt x="487" y="7585"/>
                  </a:lnTo>
                  <a:lnTo>
                    <a:pt x="493" y="7583"/>
                  </a:lnTo>
                  <a:lnTo>
                    <a:pt x="497" y="7592"/>
                  </a:lnTo>
                  <a:lnTo>
                    <a:pt x="500" y="7594"/>
                  </a:lnTo>
                  <a:lnTo>
                    <a:pt x="504" y="7600"/>
                  </a:lnTo>
                  <a:lnTo>
                    <a:pt x="506" y="7608"/>
                  </a:lnTo>
                  <a:lnTo>
                    <a:pt x="504" y="7615"/>
                  </a:lnTo>
                  <a:lnTo>
                    <a:pt x="503" y="7621"/>
                  </a:lnTo>
                  <a:lnTo>
                    <a:pt x="500" y="7627"/>
                  </a:lnTo>
                  <a:lnTo>
                    <a:pt x="497" y="7631"/>
                  </a:lnTo>
                  <a:lnTo>
                    <a:pt x="479" y="7643"/>
                  </a:lnTo>
                  <a:lnTo>
                    <a:pt x="472" y="7652"/>
                  </a:lnTo>
                  <a:lnTo>
                    <a:pt x="468" y="7667"/>
                  </a:lnTo>
                  <a:lnTo>
                    <a:pt x="471" y="7678"/>
                  </a:lnTo>
                  <a:lnTo>
                    <a:pt x="483" y="7700"/>
                  </a:lnTo>
                  <a:lnTo>
                    <a:pt x="486" y="7712"/>
                  </a:lnTo>
                  <a:lnTo>
                    <a:pt x="483" y="7709"/>
                  </a:lnTo>
                  <a:lnTo>
                    <a:pt x="480" y="7709"/>
                  </a:lnTo>
                  <a:lnTo>
                    <a:pt x="479" y="7712"/>
                  </a:lnTo>
                  <a:lnTo>
                    <a:pt x="480" y="7718"/>
                  </a:lnTo>
                  <a:lnTo>
                    <a:pt x="478" y="7722"/>
                  </a:lnTo>
                  <a:lnTo>
                    <a:pt x="472" y="7725"/>
                  </a:lnTo>
                  <a:lnTo>
                    <a:pt x="465" y="7726"/>
                  </a:lnTo>
                  <a:lnTo>
                    <a:pt x="461" y="7723"/>
                  </a:lnTo>
                  <a:lnTo>
                    <a:pt x="458" y="7719"/>
                  </a:lnTo>
                  <a:lnTo>
                    <a:pt x="457" y="7718"/>
                  </a:lnTo>
                  <a:lnTo>
                    <a:pt x="455" y="7718"/>
                  </a:lnTo>
                  <a:lnTo>
                    <a:pt x="454" y="7718"/>
                  </a:lnTo>
                  <a:lnTo>
                    <a:pt x="445" y="7735"/>
                  </a:lnTo>
                  <a:lnTo>
                    <a:pt x="447" y="7742"/>
                  </a:lnTo>
                  <a:lnTo>
                    <a:pt x="450" y="7742"/>
                  </a:lnTo>
                  <a:lnTo>
                    <a:pt x="455" y="7739"/>
                  </a:lnTo>
                  <a:lnTo>
                    <a:pt x="461" y="7737"/>
                  </a:lnTo>
                  <a:lnTo>
                    <a:pt x="464" y="7737"/>
                  </a:lnTo>
                  <a:lnTo>
                    <a:pt x="466" y="7740"/>
                  </a:lnTo>
                  <a:lnTo>
                    <a:pt x="469" y="7740"/>
                  </a:lnTo>
                  <a:lnTo>
                    <a:pt x="472" y="7739"/>
                  </a:lnTo>
                  <a:lnTo>
                    <a:pt x="476" y="7736"/>
                  </a:lnTo>
                  <a:lnTo>
                    <a:pt x="479" y="7735"/>
                  </a:lnTo>
                  <a:lnTo>
                    <a:pt x="485" y="7733"/>
                  </a:lnTo>
                  <a:lnTo>
                    <a:pt x="490" y="7735"/>
                  </a:lnTo>
                  <a:lnTo>
                    <a:pt x="492" y="7736"/>
                  </a:lnTo>
                  <a:lnTo>
                    <a:pt x="496" y="7739"/>
                  </a:lnTo>
                  <a:lnTo>
                    <a:pt x="497" y="7740"/>
                  </a:lnTo>
                  <a:lnTo>
                    <a:pt x="500" y="7740"/>
                  </a:lnTo>
                  <a:lnTo>
                    <a:pt x="506" y="7743"/>
                  </a:lnTo>
                  <a:lnTo>
                    <a:pt x="520" y="7743"/>
                  </a:lnTo>
                  <a:lnTo>
                    <a:pt x="563" y="7758"/>
                  </a:lnTo>
                  <a:lnTo>
                    <a:pt x="571" y="7760"/>
                  </a:lnTo>
                  <a:lnTo>
                    <a:pt x="588" y="7758"/>
                  </a:lnTo>
                  <a:lnTo>
                    <a:pt x="597" y="7756"/>
                  </a:lnTo>
                  <a:lnTo>
                    <a:pt x="620" y="7739"/>
                  </a:lnTo>
                  <a:lnTo>
                    <a:pt x="629" y="7737"/>
                  </a:lnTo>
                  <a:lnTo>
                    <a:pt x="640" y="7739"/>
                  </a:lnTo>
                  <a:lnTo>
                    <a:pt x="644" y="7737"/>
                  </a:lnTo>
                  <a:lnTo>
                    <a:pt x="647" y="7733"/>
                  </a:lnTo>
                  <a:lnTo>
                    <a:pt x="650" y="7729"/>
                  </a:lnTo>
                  <a:lnTo>
                    <a:pt x="653" y="7726"/>
                  </a:lnTo>
                  <a:lnTo>
                    <a:pt x="657" y="7725"/>
                  </a:lnTo>
                  <a:lnTo>
                    <a:pt x="692" y="7722"/>
                  </a:lnTo>
                  <a:lnTo>
                    <a:pt x="705" y="7725"/>
                  </a:lnTo>
                  <a:lnTo>
                    <a:pt x="709" y="7725"/>
                  </a:lnTo>
                  <a:lnTo>
                    <a:pt x="712" y="7723"/>
                  </a:lnTo>
                  <a:lnTo>
                    <a:pt x="719" y="7719"/>
                  </a:lnTo>
                  <a:lnTo>
                    <a:pt x="723" y="7718"/>
                  </a:lnTo>
                  <a:lnTo>
                    <a:pt x="731" y="7719"/>
                  </a:lnTo>
                  <a:lnTo>
                    <a:pt x="738" y="7722"/>
                  </a:lnTo>
                  <a:lnTo>
                    <a:pt x="758" y="7736"/>
                  </a:lnTo>
                  <a:lnTo>
                    <a:pt x="766" y="7739"/>
                  </a:lnTo>
                  <a:lnTo>
                    <a:pt x="773" y="7740"/>
                  </a:lnTo>
                  <a:lnTo>
                    <a:pt x="790" y="7740"/>
                  </a:lnTo>
                  <a:lnTo>
                    <a:pt x="796" y="7739"/>
                  </a:lnTo>
                  <a:lnTo>
                    <a:pt x="801" y="7735"/>
                  </a:lnTo>
                  <a:lnTo>
                    <a:pt x="805" y="7728"/>
                  </a:lnTo>
                  <a:lnTo>
                    <a:pt x="818" y="7707"/>
                  </a:lnTo>
                  <a:lnTo>
                    <a:pt x="821" y="7702"/>
                  </a:lnTo>
                  <a:lnTo>
                    <a:pt x="825" y="7700"/>
                  </a:lnTo>
                  <a:lnTo>
                    <a:pt x="839" y="7684"/>
                  </a:lnTo>
                  <a:lnTo>
                    <a:pt x="843" y="7677"/>
                  </a:lnTo>
                  <a:lnTo>
                    <a:pt x="845" y="7667"/>
                  </a:lnTo>
                  <a:lnTo>
                    <a:pt x="842" y="7659"/>
                  </a:lnTo>
                  <a:lnTo>
                    <a:pt x="831" y="7642"/>
                  </a:lnTo>
                  <a:lnTo>
                    <a:pt x="825" y="7635"/>
                  </a:lnTo>
                  <a:lnTo>
                    <a:pt x="822" y="7632"/>
                  </a:lnTo>
                  <a:lnTo>
                    <a:pt x="821" y="7627"/>
                  </a:lnTo>
                  <a:lnTo>
                    <a:pt x="821" y="7621"/>
                  </a:lnTo>
                  <a:lnTo>
                    <a:pt x="821" y="7617"/>
                  </a:lnTo>
                  <a:lnTo>
                    <a:pt x="819" y="7611"/>
                  </a:lnTo>
                  <a:lnTo>
                    <a:pt x="817" y="7606"/>
                  </a:lnTo>
                  <a:lnTo>
                    <a:pt x="807" y="7599"/>
                  </a:lnTo>
                  <a:lnTo>
                    <a:pt x="803" y="7593"/>
                  </a:lnTo>
                  <a:lnTo>
                    <a:pt x="800" y="7585"/>
                  </a:lnTo>
                  <a:lnTo>
                    <a:pt x="800" y="7578"/>
                  </a:lnTo>
                  <a:lnTo>
                    <a:pt x="800" y="7559"/>
                  </a:lnTo>
                  <a:lnTo>
                    <a:pt x="803" y="7541"/>
                  </a:lnTo>
                  <a:lnTo>
                    <a:pt x="810" y="7521"/>
                  </a:lnTo>
                  <a:lnTo>
                    <a:pt x="819" y="7507"/>
                  </a:lnTo>
                  <a:lnTo>
                    <a:pt x="829" y="7502"/>
                  </a:lnTo>
                  <a:lnTo>
                    <a:pt x="833" y="7498"/>
                  </a:lnTo>
                  <a:lnTo>
                    <a:pt x="835" y="7489"/>
                  </a:lnTo>
                  <a:lnTo>
                    <a:pt x="839" y="7479"/>
                  </a:lnTo>
                  <a:lnTo>
                    <a:pt x="845" y="7477"/>
                  </a:lnTo>
                  <a:lnTo>
                    <a:pt x="849" y="7474"/>
                  </a:lnTo>
                  <a:lnTo>
                    <a:pt x="854" y="7470"/>
                  </a:lnTo>
                  <a:lnTo>
                    <a:pt x="864" y="7457"/>
                  </a:lnTo>
                  <a:lnTo>
                    <a:pt x="873" y="7443"/>
                  </a:lnTo>
                  <a:lnTo>
                    <a:pt x="878" y="7440"/>
                  </a:lnTo>
                  <a:lnTo>
                    <a:pt x="885" y="7437"/>
                  </a:lnTo>
                  <a:lnTo>
                    <a:pt x="887" y="7437"/>
                  </a:lnTo>
                  <a:lnTo>
                    <a:pt x="894" y="7433"/>
                  </a:lnTo>
                  <a:lnTo>
                    <a:pt x="896" y="7432"/>
                  </a:lnTo>
                  <a:lnTo>
                    <a:pt x="896" y="7433"/>
                  </a:lnTo>
                  <a:lnTo>
                    <a:pt x="896" y="7435"/>
                  </a:lnTo>
                  <a:lnTo>
                    <a:pt x="899" y="7437"/>
                  </a:lnTo>
                  <a:lnTo>
                    <a:pt x="905" y="7432"/>
                  </a:lnTo>
                  <a:lnTo>
                    <a:pt x="905" y="7437"/>
                  </a:lnTo>
                  <a:lnTo>
                    <a:pt x="906" y="7442"/>
                  </a:lnTo>
                  <a:lnTo>
                    <a:pt x="909" y="7444"/>
                  </a:lnTo>
                  <a:lnTo>
                    <a:pt x="910" y="7447"/>
                  </a:lnTo>
                  <a:lnTo>
                    <a:pt x="908" y="7451"/>
                  </a:lnTo>
                  <a:lnTo>
                    <a:pt x="908" y="7453"/>
                  </a:lnTo>
                  <a:lnTo>
                    <a:pt x="910" y="7454"/>
                  </a:lnTo>
                  <a:lnTo>
                    <a:pt x="917" y="7454"/>
                  </a:lnTo>
                  <a:lnTo>
                    <a:pt x="919" y="7454"/>
                  </a:lnTo>
                  <a:lnTo>
                    <a:pt x="922" y="7456"/>
                  </a:lnTo>
                  <a:lnTo>
                    <a:pt x="923" y="7456"/>
                  </a:lnTo>
                  <a:lnTo>
                    <a:pt x="924" y="7454"/>
                  </a:lnTo>
                  <a:lnTo>
                    <a:pt x="927" y="7450"/>
                  </a:lnTo>
                  <a:lnTo>
                    <a:pt x="931" y="7450"/>
                  </a:lnTo>
                  <a:lnTo>
                    <a:pt x="933" y="7456"/>
                  </a:lnTo>
                  <a:lnTo>
                    <a:pt x="934" y="7457"/>
                  </a:lnTo>
                  <a:lnTo>
                    <a:pt x="937" y="7456"/>
                  </a:lnTo>
                  <a:lnTo>
                    <a:pt x="938" y="7451"/>
                  </a:lnTo>
                  <a:lnTo>
                    <a:pt x="941" y="7449"/>
                  </a:lnTo>
                  <a:lnTo>
                    <a:pt x="945" y="7446"/>
                  </a:lnTo>
                  <a:lnTo>
                    <a:pt x="948" y="7444"/>
                  </a:lnTo>
                  <a:lnTo>
                    <a:pt x="945" y="7436"/>
                  </a:lnTo>
                  <a:lnTo>
                    <a:pt x="943" y="7430"/>
                  </a:lnTo>
                  <a:lnTo>
                    <a:pt x="936" y="7419"/>
                  </a:lnTo>
                  <a:lnTo>
                    <a:pt x="934" y="7415"/>
                  </a:lnTo>
                  <a:lnTo>
                    <a:pt x="933" y="7411"/>
                  </a:lnTo>
                  <a:lnTo>
                    <a:pt x="931" y="7408"/>
                  </a:lnTo>
                  <a:lnTo>
                    <a:pt x="927" y="7406"/>
                  </a:lnTo>
                  <a:lnTo>
                    <a:pt x="926" y="7404"/>
                  </a:lnTo>
                  <a:lnTo>
                    <a:pt x="926" y="7399"/>
                  </a:lnTo>
                  <a:lnTo>
                    <a:pt x="926" y="7394"/>
                  </a:lnTo>
                  <a:lnTo>
                    <a:pt x="927" y="7390"/>
                  </a:lnTo>
                  <a:lnTo>
                    <a:pt x="931" y="7384"/>
                  </a:lnTo>
                  <a:lnTo>
                    <a:pt x="937" y="7380"/>
                  </a:lnTo>
                  <a:lnTo>
                    <a:pt x="950" y="7380"/>
                  </a:lnTo>
                  <a:lnTo>
                    <a:pt x="955" y="7384"/>
                  </a:lnTo>
                  <a:lnTo>
                    <a:pt x="959" y="7388"/>
                  </a:lnTo>
                  <a:lnTo>
                    <a:pt x="964" y="7392"/>
                  </a:lnTo>
                  <a:lnTo>
                    <a:pt x="969" y="7390"/>
                  </a:lnTo>
                  <a:lnTo>
                    <a:pt x="969" y="7383"/>
                  </a:lnTo>
                  <a:lnTo>
                    <a:pt x="975" y="7381"/>
                  </a:lnTo>
                  <a:lnTo>
                    <a:pt x="983" y="7384"/>
                  </a:lnTo>
                  <a:lnTo>
                    <a:pt x="990" y="7383"/>
                  </a:lnTo>
                  <a:lnTo>
                    <a:pt x="996" y="7378"/>
                  </a:lnTo>
                  <a:lnTo>
                    <a:pt x="1006" y="7380"/>
                  </a:lnTo>
                  <a:lnTo>
                    <a:pt x="1021" y="7387"/>
                  </a:lnTo>
                  <a:lnTo>
                    <a:pt x="1020" y="7384"/>
                  </a:lnTo>
                  <a:lnTo>
                    <a:pt x="1018" y="7377"/>
                  </a:lnTo>
                  <a:lnTo>
                    <a:pt x="1017" y="7374"/>
                  </a:lnTo>
                  <a:lnTo>
                    <a:pt x="1020" y="7374"/>
                  </a:lnTo>
                  <a:lnTo>
                    <a:pt x="1027" y="7371"/>
                  </a:lnTo>
                  <a:lnTo>
                    <a:pt x="1028" y="7371"/>
                  </a:lnTo>
                  <a:lnTo>
                    <a:pt x="1030" y="7374"/>
                  </a:lnTo>
                  <a:lnTo>
                    <a:pt x="1031" y="7381"/>
                  </a:lnTo>
                  <a:lnTo>
                    <a:pt x="1032" y="7384"/>
                  </a:lnTo>
                  <a:lnTo>
                    <a:pt x="1042" y="7384"/>
                  </a:lnTo>
                  <a:lnTo>
                    <a:pt x="1045" y="7383"/>
                  </a:lnTo>
                  <a:lnTo>
                    <a:pt x="1046" y="7381"/>
                  </a:lnTo>
                  <a:lnTo>
                    <a:pt x="1048" y="7380"/>
                  </a:lnTo>
                  <a:lnTo>
                    <a:pt x="1051" y="7383"/>
                  </a:lnTo>
                  <a:lnTo>
                    <a:pt x="1058" y="7387"/>
                  </a:lnTo>
                  <a:lnTo>
                    <a:pt x="1069" y="7385"/>
                  </a:lnTo>
                  <a:lnTo>
                    <a:pt x="1080" y="7378"/>
                  </a:lnTo>
                  <a:lnTo>
                    <a:pt x="1084" y="7371"/>
                  </a:lnTo>
                  <a:lnTo>
                    <a:pt x="1090" y="7383"/>
                  </a:lnTo>
                  <a:lnTo>
                    <a:pt x="1093" y="7387"/>
                  </a:lnTo>
                  <a:lnTo>
                    <a:pt x="1090" y="7387"/>
                  </a:lnTo>
                  <a:lnTo>
                    <a:pt x="1084" y="7390"/>
                  </a:lnTo>
                  <a:lnTo>
                    <a:pt x="1088" y="7392"/>
                  </a:lnTo>
                  <a:lnTo>
                    <a:pt x="1091" y="7394"/>
                  </a:lnTo>
                  <a:lnTo>
                    <a:pt x="1102" y="7392"/>
                  </a:lnTo>
                  <a:lnTo>
                    <a:pt x="1104" y="7391"/>
                  </a:lnTo>
                  <a:lnTo>
                    <a:pt x="1104" y="7388"/>
                  </a:lnTo>
                  <a:lnTo>
                    <a:pt x="1107" y="7384"/>
                  </a:lnTo>
                  <a:lnTo>
                    <a:pt x="1111" y="7377"/>
                  </a:lnTo>
                  <a:lnTo>
                    <a:pt x="1114" y="7374"/>
                  </a:lnTo>
                  <a:lnTo>
                    <a:pt x="1116" y="7374"/>
                  </a:lnTo>
                  <a:lnTo>
                    <a:pt x="1121" y="7376"/>
                  </a:lnTo>
                  <a:lnTo>
                    <a:pt x="1123" y="7378"/>
                  </a:lnTo>
                  <a:lnTo>
                    <a:pt x="1126" y="7381"/>
                  </a:lnTo>
                  <a:lnTo>
                    <a:pt x="1128" y="7384"/>
                  </a:lnTo>
                  <a:lnTo>
                    <a:pt x="1133" y="7388"/>
                  </a:lnTo>
                  <a:lnTo>
                    <a:pt x="1135" y="7385"/>
                  </a:lnTo>
                  <a:lnTo>
                    <a:pt x="1135" y="7378"/>
                  </a:lnTo>
                  <a:lnTo>
                    <a:pt x="1136" y="7377"/>
                  </a:lnTo>
                  <a:lnTo>
                    <a:pt x="1147" y="7371"/>
                  </a:lnTo>
                  <a:lnTo>
                    <a:pt x="1157" y="7363"/>
                  </a:lnTo>
                  <a:lnTo>
                    <a:pt x="1160" y="7362"/>
                  </a:lnTo>
                  <a:lnTo>
                    <a:pt x="1163" y="7363"/>
                  </a:lnTo>
                  <a:lnTo>
                    <a:pt x="1161" y="7369"/>
                  </a:lnTo>
                  <a:lnTo>
                    <a:pt x="1160" y="7374"/>
                  </a:lnTo>
                  <a:lnTo>
                    <a:pt x="1157" y="7377"/>
                  </a:lnTo>
                  <a:lnTo>
                    <a:pt x="1161" y="7384"/>
                  </a:lnTo>
                  <a:lnTo>
                    <a:pt x="1167" y="7380"/>
                  </a:lnTo>
                  <a:lnTo>
                    <a:pt x="1172" y="7371"/>
                  </a:lnTo>
                  <a:lnTo>
                    <a:pt x="1177" y="7369"/>
                  </a:lnTo>
                  <a:lnTo>
                    <a:pt x="1178" y="7369"/>
                  </a:lnTo>
                  <a:lnTo>
                    <a:pt x="1182" y="7373"/>
                  </a:lnTo>
                  <a:lnTo>
                    <a:pt x="1185" y="7374"/>
                  </a:lnTo>
                  <a:lnTo>
                    <a:pt x="1188" y="7376"/>
                  </a:lnTo>
                  <a:lnTo>
                    <a:pt x="1189" y="7378"/>
                  </a:lnTo>
                  <a:lnTo>
                    <a:pt x="1191" y="7380"/>
                  </a:lnTo>
                  <a:lnTo>
                    <a:pt x="1193" y="7377"/>
                  </a:lnTo>
                  <a:lnTo>
                    <a:pt x="1198" y="7385"/>
                  </a:lnTo>
                  <a:lnTo>
                    <a:pt x="1205" y="7385"/>
                  </a:lnTo>
                  <a:lnTo>
                    <a:pt x="1217" y="7380"/>
                  </a:lnTo>
                  <a:lnTo>
                    <a:pt x="1223" y="7384"/>
                  </a:lnTo>
                  <a:lnTo>
                    <a:pt x="1220" y="7394"/>
                  </a:lnTo>
                  <a:lnTo>
                    <a:pt x="1213" y="7409"/>
                  </a:lnTo>
                  <a:lnTo>
                    <a:pt x="1220" y="7413"/>
                  </a:lnTo>
                  <a:lnTo>
                    <a:pt x="1224" y="7418"/>
                  </a:lnTo>
                  <a:lnTo>
                    <a:pt x="1228" y="7418"/>
                  </a:lnTo>
                  <a:lnTo>
                    <a:pt x="1235" y="7411"/>
                  </a:lnTo>
                  <a:lnTo>
                    <a:pt x="1249" y="7377"/>
                  </a:lnTo>
                  <a:lnTo>
                    <a:pt x="1254" y="7371"/>
                  </a:lnTo>
                  <a:lnTo>
                    <a:pt x="1265" y="7362"/>
                  </a:lnTo>
                  <a:lnTo>
                    <a:pt x="1269" y="7356"/>
                  </a:lnTo>
                  <a:lnTo>
                    <a:pt x="1271" y="7352"/>
                  </a:lnTo>
                  <a:lnTo>
                    <a:pt x="1272" y="7348"/>
                  </a:lnTo>
                  <a:lnTo>
                    <a:pt x="1273" y="7343"/>
                  </a:lnTo>
                  <a:lnTo>
                    <a:pt x="1276" y="7342"/>
                  </a:lnTo>
                  <a:lnTo>
                    <a:pt x="1278" y="7339"/>
                  </a:lnTo>
                  <a:lnTo>
                    <a:pt x="1285" y="7301"/>
                  </a:lnTo>
                  <a:lnTo>
                    <a:pt x="1293" y="7263"/>
                  </a:lnTo>
                  <a:lnTo>
                    <a:pt x="1299" y="7247"/>
                  </a:lnTo>
                  <a:lnTo>
                    <a:pt x="1311" y="7221"/>
                  </a:lnTo>
                  <a:lnTo>
                    <a:pt x="1313" y="7213"/>
                  </a:lnTo>
                  <a:lnTo>
                    <a:pt x="1314" y="7207"/>
                  </a:lnTo>
                  <a:lnTo>
                    <a:pt x="1321" y="7207"/>
                  </a:lnTo>
                  <a:lnTo>
                    <a:pt x="1322" y="7203"/>
                  </a:lnTo>
                  <a:lnTo>
                    <a:pt x="1324" y="7192"/>
                  </a:lnTo>
                  <a:lnTo>
                    <a:pt x="1325" y="7182"/>
                  </a:lnTo>
                  <a:lnTo>
                    <a:pt x="1325" y="7176"/>
                  </a:lnTo>
                  <a:lnTo>
                    <a:pt x="1325" y="7174"/>
                  </a:lnTo>
                  <a:lnTo>
                    <a:pt x="1325" y="7171"/>
                  </a:lnTo>
                  <a:lnTo>
                    <a:pt x="1332" y="7158"/>
                  </a:lnTo>
                  <a:lnTo>
                    <a:pt x="1334" y="7154"/>
                  </a:lnTo>
                  <a:lnTo>
                    <a:pt x="1336" y="7153"/>
                  </a:lnTo>
                  <a:lnTo>
                    <a:pt x="1339" y="7151"/>
                  </a:lnTo>
                  <a:lnTo>
                    <a:pt x="1342" y="7150"/>
                  </a:lnTo>
                  <a:lnTo>
                    <a:pt x="1346" y="7148"/>
                  </a:lnTo>
                  <a:lnTo>
                    <a:pt x="1352" y="7154"/>
                  </a:lnTo>
                  <a:lnTo>
                    <a:pt x="1356" y="7154"/>
                  </a:lnTo>
                  <a:lnTo>
                    <a:pt x="1360" y="7153"/>
                  </a:lnTo>
                  <a:lnTo>
                    <a:pt x="1364" y="7150"/>
                  </a:lnTo>
                  <a:lnTo>
                    <a:pt x="1366" y="7143"/>
                  </a:lnTo>
                  <a:lnTo>
                    <a:pt x="1366" y="7134"/>
                  </a:lnTo>
                  <a:lnTo>
                    <a:pt x="1366" y="7119"/>
                  </a:lnTo>
                  <a:lnTo>
                    <a:pt x="1362" y="7109"/>
                  </a:lnTo>
                  <a:lnTo>
                    <a:pt x="1360" y="7104"/>
                  </a:lnTo>
                  <a:lnTo>
                    <a:pt x="1362" y="7101"/>
                  </a:lnTo>
                  <a:lnTo>
                    <a:pt x="1366" y="7101"/>
                  </a:lnTo>
                  <a:lnTo>
                    <a:pt x="1370" y="7095"/>
                  </a:lnTo>
                  <a:lnTo>
                    <a:pt x="1374" y="7095"/>
                  </a:lnTo>
                  <a:lnTo>
                    <a:pt x="1378" y="7095"/>
                  </a:lnTo>
                  <a:lnTo>
                    <a:pt x="1385" y="7099"/>
                  </a:lnTo>
                  <a:lnTo>
                    <a:pt x="1388" y="7098"/>
                  </a:lnTo>
                  <a:lnTo>
                    <a:pt x="1390" y="7095"/>
                  </a:lnTo>
                  <a:lnTo>
                    <a:pt x="1391" y="7091"/>
                  </a:lnTo>
                  <a:lnTo>
                    <a:pt x="1390" y="7087"/>
                  </a:lnTo>
                  <a:lnTo>
                    <a:pt x="1388" y="7085"/>
                  </a:lnTo>
                  <a:lnTo>
                    <a:pt x="1385" y="7087"/>
                  </a:lnTo>
                  <a:lnTo>
                    <a:pt x="1381" y="7090"/>
                  </a:lnTo>
                  <a:lnTo>
                    <a:pt x="1378" y="7092"/>
                  </a:lnTo>
                  <a:lnTo>
                    <a:pt x="1376" y="7090"/>
                  </a:lnTo>
                  <a:lnTo>
                    <a:pt x="1373" y="7084"/>
                  </a:lnTo>
                  <a:lnTo>
                    <a:pt x="1374" y="7080"/>
                  </a:lnTo>
                  <a:lnTo>
                    <a:pt x="1381" y="7057"/>
                  </a:lnTo>
                  <a:lnTo>
                    <a:pt x="1381" y="7052"/>
                  </a:lnTo>
                  <a:lnTo>
                    <a:pt x="1381" y="7047"/>
                  </a:lnTo>
                  <a:lnTo>
                    <a:pt x="1381" y="7035"/>
                  </a:lnTo>
                  <a:lnTo>
                    <a:pt x="1381" y="7031"/>
                  </a:lnTo>
                  <a:lnTo>
                    <a:pt x="1388" y="7018"/>
                  </a:lnTo>
                  <a:lnTo>
                    <a:pt x="1390" y="7012"/>
                  </a:lnTo>
                  <a:lnTo>
                    <a:pt x="1387" y="7010"/>
                  </a:lnTo>
                  <a:lnTo>
                    <a:pt x="1384" y="7005"/>
                  </a:lnTo>
                  <a:lnTo>
                    <a:pt x="1381" y="7000"/>
                  </a:lnTo>
                  <a:lnTo>
                    <a:pt x="1380" y="6990"/>
                  </a:lnTo>
                  <a:lnTo>
                    <a:pt x="1381" y="6983"/>
                  </a:lnTo>
                  <a:lnTo>
                    <a:pt x="1385" y="6977"/>
                  </a:lnTo>
                  <a:lnTo>
                    <a:pt x="1391" y="6977"/>
                  </a:lnTo>
                  <a:lnTo>
                    <a:pt x="1391" y="6975"/>
                  </a:lnTo>
                  <a:lnTo>
                    <a:pt x="1388" y="6973"/>
                  </a:lnTo>
                  <a:lnTo>
                    <a:pt x="1385" y="6970"/>
                  </a:lnTo>
                  <a:lnTo>
                    <a:pt x="1384" y="6968"/>
                  </a:lnTo>
                  <a:lnTo>
                    <a:pt x="1381" y="6965"/>
                  </a:lnTo>
                  <a:lnTo>
                    <a:pt x="1385" y="6965"/>
                  </a:lnTo>
                  <a:lnTo>
                    <a:pt x="1391" y="6968"/>
                  </a:lnTo>
                  <a:lnTo>
                    <a:pt x="1395" y="6968"/>
                  </a:lnTo>
                  <a:lnTo>
                    <a:pt x="1397" y="6969"/>
                  </a:lnTo>
                  <a:lnTo>
                    <a:pt x="1397" y="6970"/>
                  </a:lnTo>
                  <a:lnTo>
                    <a:pt x="1398" y="6969"/>
                  </a:lnTo>
                  <a:lnTo>
                    <a:pt x="1399" y="6968"/>
                  </a:lnTo>
                  <a:lnTo>
                    <a:pt x="1399" y="6965"/>
                  </a:lnTo>
                  <a:lnTo>
                    <a:pt x="1399" y="6962"/>
                  </a:lnTo>
                  <a:lnTo>
                    <a:pt x="1401" y="6961"/>
                  </a:lnTo>
                  <a:lnTo>
                    <a:pt x="1401" y="6961"/>
                  </a:lnTo>
                  <a:lnTo>
                    <a:pt x="1402" y="6959"/>
                  </a:lnTo>
                  <a:lnTo>
                    <a:pt x="1402" y="6958"/>
                  </a:lnTo>
                  <a:lnTo>
                    <a:pt x="1405" y="6958"/>
                  </a:lnTo>
                  <a:lnTo>
                    <a:pt x="1406" y="6959"/>
                  </a:lnTo>
                  <a:lnTo>
                    <a:pt x="1406" y="6961"/>
                  </a:lnTo>
                  <a:lnTo>
                    <a:pt x="1406" y="6963"/>
                  </a:lnTo>
                  <a:lnTo>
                    <a:pt x="1406" y="6965"/>
                  </a:lnTo>
                  <a:lnTo>
                    <a:pt x="1415" y="6968"/>
                  </a:lnTo>
                  <a:lnTo>
                    <a:pt x="1419" y="6968"/>
                  </a:lnTo>
                  <a:lnTo>
                    <a:pt x="1416" y="6962"/>
                  </a:lnTo>
                  <a:lnTo>
                    <a:pt x="1413" y="6956"/>
                  </a:lnTo>
                  <a:lnTo>
                    <a:pt x="1412" y="6951"/>
                  </a:lnTo>
                  <a:lnTo>
                    <a:pt x="1415" y="6948"/>
                  </a:lnTo>
                  <a:lnTo>
                    <a:pt x="1411" y="6937"/>
                  </a:lnTo>
                  <a:lnTo>
                    <a:pt x="1408" y="6933"/>
                  </a:lnTo>
                  <a:lnTo>
                    <a:pt x="1406" y="6933"/>
                  </a:lnTo>
                  <a:lnTo>
                    <a:pt x="1405" y="6934"/>
                  </a:lnTo>
                  <a:lnTo>
                    <a:pt x="1402" y="6933"/>
                  </a:lnTo>
                  <a:lnTo>
                    <a:pt x="1399" y="6928"/>
                  </a:lnTo>
                  <a:lnTo>
                    <a:pt x="1392" y="6916"/>
                  </a:lnTo>
                  <a:lnTo>
                    <a:pt x="1388" y="6904"/>
                  </a:lnTo>
                  <a:lnTo>
                    <a:pt x="1387" y="6892"/>
                  </a:lnTo>
                  <a:lnTo>
                    <a:pt x="1388" y="6881"/>
                  </a:lnTo>
                  <a:lnTo>
                    <a:pt x="1395" y="6874"/>
                  </a:lnTo>
                  <a:lnTo>
                    <a:pt x="1390" y="6858"/>
                  </a:lnTo>
                  <a:lnTo>
                    <a:pt x="1394" y="6848"/>
                  </a:lnTo>
                  <a:lnTo>
                    <a:pt x="1413" y="6837"/>
                  </a:lnTo>
                  <a:lnTo>
                    <a:pt x="1409" y="6832"/>
                  </a:lnTo>
                  <a:lnTo>
                    <a:pt x="1411" y="6830"/>
                  </a:lnTo>
                  <a:lnTo>
                    <a:pt x="1413" y="6827"/>
                  </a:lnTo>
                  <a:lnTo>
                    <a:pt x="1415" y="6823"/>
                  </a:lnTo>
                  <a:lnTo>
                    <a:pt x="1406" y="6818"/>
                  </a:lnTo>
                  <a:lnTo>
                    <a:pt x="1409" y="6806"/>
                  </a:lnTo>
                  <a:lnTo>
                    <a:pt x="1416" y="6803"/>
                  </a:lnTo>
                  <a:lnTo>
                    <a:pt x="1432" y="6808"/>
                  </a:lnTo>
                  <a:lnTo>
                    <a:pt x="1430" y="6798"/>
                  </a:lnTo>
                  <a:lnTo>
                    <a:pt x="1433" y="6795"/>
                  </a:lnTo>
                  <a:lnTo>
                    <a:pt x="1437" y="6794"/>
                  </a:lnTo>
                  <a:lnTo>
                    <a:pt x="1441" y="6791"/>
                  </a:lnTo>
                  <a:lnTo>
                    <a:pt x="1437" y="6788"/>
                  </a:lnTo>
                  <a:lnTo>
                    <a:pt x="1433" y="6785"/>
                  </a:lnTo>
                  <a:lnTo>
                    <a:pt x="1432" y="6780"/>
                  </a:lnTo>
                  <a:lnTo>
                    <a:pt x="1433" y="6774"/>
                  </a:lnTo>
                  <a:lnTo>
                    <a:pt x="1437" y="6771"/>
                  </a:lnTo>
                  <a:lnTo>
                    <a:pt x="1440" y="6771"/>
                  </a:lnTo>
                  <a:lnTo>
                    <a:pt x="1441" y="6768"/>
                  </a:lnTo>
                  <a:lnTo>
                    <a:pt x="1439" y="6761"/>
                  </a:lnTo>
                  <a:lnTo>
                    <a:pt x="1446" y="6763"/>
                  </a:lnTo>
                  <a:lnTo>
                    <a:pt x="1444" y="6754"/>
                  </a:lnTo>
                  <a:lnTo>
                    <a:pt x="1439" y="6742"/>
                  </a:lnTo>
                  <a:lnTo>
                    <a:pt x="1430" y="6722"/>
                  </a:lnTo>
                  <a:lnTo>
                    <a:pt x="1422" y="6718"/>
                  </a:lnTo>
                  <a:lnTo>
                    <a:pt x="1401" y="6718"/>
                  </a:lnTo>
                  <a:lnTo>
                    <a:pt x="1401" y="6715"/>
                  </a:lnTo>
                  <a:lnTo>
                    <a:pt x="1408" y="6715"/>
                  </a:lnTo>
                  <a:lnTo>
                    <a:pt x="1408" y="6711"/>
                  </a:lnTo>
                  <a:lnTo>
                    <a:pt x="1402" y="6708"/>
                  </a:lnTo>
                  <a:lnTo>
                    <a:pt x="1402" y="6705"/>
                  </a:lnTo>
                  <a:lnTo>
                    <a:pt x="1405" y="6704"/>
                  </a:lnTo>
                  <a:lnTo>
                    <a:pt x="1408" y="6698"/>
                  </a:lnTo>
                  <a:lnTo>
                    <a:pt x="1406" y="6696"/>
                  </a:lnTo>
                  <a:lnTo>
                    <a:pt x="1405" y="6694"/>
                  </a:lnTo>
                  <a:lnTo>
                    <a:pt x="1402" y="6689"/>
                  </a:lnTo>
                  <a:lnTo>
                    <a:pt x="1405" y="6690"/>
                  </a:lnTo>
                  <a:lnTo>
                    <a:pt x="1408" y="6691"/>
                  </a:lnTo>
                  <a:lnTo>
                    <a:pt x="1409" y="6690"/>
                  </a:lnTo>
                  <a:lnTo>
                    <a:pt x="1412" y="6689"/>
                  </a:lnTo>
                  <a:lnTo>
                    <a:pt x="1412" y="6693"/>
                  </a:lnTo>
                  <a:lnTo>
                    <a:pt x="1412" y="6698"/>
                  </a:lnTo>
                  <a:lnTo>
                    <a:pt x="1412" y="6703"/>
                  </a:lnTo>
                  <a:lnTo>
                    <a:pt x="1413" y="6705"/>
                  </a:lnTo>
                  <a:lnTo>
                    <a:pt x="1415" y="6704"/>
                  </a:lnTo>
                  <a:lnTo>
                    <a:pt x="1423" y="6697"/>
                  </a:lnTo>
                  <a:lnTo>
                    <a:pt x="1425" y="6693"/>
                  </a:lnTo>
                  <a:lnTo>
                    <a:pt x="1427" y="6690"/>
                  </a:lnTo>
                  <a:lnTo>
                    <a:pt x="1430" y="6690"/>
                  </a:lnTo>
                  <a:lnTo>
                    <a:pt x="1432" y="6687"/>
                  </a:lnTo>
                  <a:lnTo>
                    <a:pt x="1430" y="6682"/>
                  </a:lnTo>
                  <a:lnTo>
                    <a:pt x="1427" y="6679"/>
                  </a:lnTo>
                  <a:lnTo>
                    <a:pt x="1425" y="6677"/>
                  </a:lnTo>
                  <a:lnTo>
                    <a:pt x="1420" y="6676"/>
                  </a:lnTo>
                  <a:lnTo>
                    <a:pt x="1419" y="6672"/>
                  </a:lnTo>
                  <a:lnTo>
                    <a:pt x="1425" y="6674"/>
                  </a:lnTo>
                  <a:lnTo>
                    <a:pt x="1427" y="6673"/>
                  </a:lnTo>
                  <a:lnTo>
                    <a:pt x="1429" y="6669"/>
                  </a:lnTo>
                  <a:lnTo>
                    <a:pt x="1426" y="6662"/>
                  </a:lnTo>
                  <a:lnTo>
                    <a:pt x="1423" y="6658"/>
                  </a:lnTo>
                  <a:lnTo>
                    <a:pt x="1419" y="6653"/>
                  </a:lnTo>
                  <a:lnTo>
                    <a:pt x="1418" y="6648"/>
                  </a:lnTo>
                  <a:lnTo>
                    <a:pt x="1426" y="6653"/>
                  </a:lnTo>
                  <a:lnTo>
                    <a:pt x="1433" y="6656"/>
                  </a:lnTo>
                  <a:lnTo>
                    <a:pt x="1451" y="6659"/>
                  </a:lnTo>
                  <a:lnTo>
                    <a:pt x="1451" y="6655"/>
                  </a:lnTo>
                  <a:lnTo>
                    <a:pt x="1447" y="6655"/>
                  </a:lnTo>
                  <a:lnTo>
                    <a:pt x="1447" y="6652"/>
                  </a:lnTo>
                  <a:lnTo>
                    <a:pt x="1453" y="6652"/>
                  </a:lnTo>
                  <a:lnTo>
                    <a:pt x="1450" y="6645"/>
                  </a:lnTo>
                  <a:lnTo>
                    <a:pt x="1447" y="6641"/>
                  </a:lnTo>
                  <a:lnTo>
                    <a:pt x="1441" y="6638"/>
                  </a:lnTo>
                  <a:lnTo>
                    <a:pt x="1437" y="6638"/>
                  </a:lnTo>
                  <a:lnTo>
                    <a:pt x="1440" y="6635"/>
                  </a:lnTo>
                  <a:lnTo>
                    <a:pt x="1437" y="6631"/>
                  </a:lnTo>
                  <a:lnTo>
                    <a:pt x="1427" y="6621"/>
                  </a:lnTo>
                  <a:lnTo>
                    <a:pt x="1425" y="6618"/>
                  </a:lnTo>
                  <a:lnTo>
                    <a:pt x="1422" y="6617"/>
                  </a:lnTo>
                  <a:lnTo>
                    <a:pt x="1419" y="6614"/>
                  </a:lnTo>
                  <a:lnTo>
                    <a:pt x="1418" y="6611"/>
                  </a:lnTo>
                  <a:lnTo>
                    <a:pt x="1416" y="6607"/>
                  </a:lnTo>
                  <a:lnTo>
                    <a:pt x="1405" y="6592"/>
                  </a:lnTo>
                  <a:lnTo>
                    <a:pt x="1391" y="6582"/>
                  </a:lnTo>
                  <a:lnTo>
                    <a:pt x="1381" y="6572"/>
                  </a:lnTo>
                  <a:lnTo>
                    <a:pt x="1378" y="6567"/>
                  </a:lnTo>
                  <a:lnTo>
                    <a:pt x="1377" y="6558"/>
                  </a:lnTo>
                  <a:lnTo>
                    <a:pt x="1408" y="6585"/>
                  </a:lnTo>
                  <a:lnTo>
                    <a:pt x="1429" y="6617"/>
                  </a:lnTo>
                  <a:lnTo>
                    <a:pt x="1432" y="6621"/>
                  </a:lnTo>
                  <a:lnTo>
                    <a:pt x="1444" y="6630"/>
                  </a:lnTo>
                  <a:lnTo>
                    <a:pt x="1448" y="6631"/>
                  </a:lnTo>
                  <a:lnTo>
                    <a:pt x="1451" y="6628"/>
                  </a:lnTo>
                  <a:lnTo>
                    <a:pt x="1443" y="6621"/>
                  </a:lnTo>
                  <a:lnTo>
                    <a:pt x="1387" y="6558"/>
                  </a:lnTo>
                  <a:lnTo>
                    <a:pt x="1387" y="6555"/>
                  </a:lnTo>
                  <a:lnTo>
                    <a:pt x="1392" y="6557"/>
                  </a:lnTo>
                  <a:lnTo>
                    <a:pt x="1394" y="6558"/>
                  </a:lnTo>
                  <a:lnTo>
                    <a:pt x="1395" y="6555"/>
                  </a:lnTo>
                  <a:lnTo>
                    <a:pt x="1392" y="6548"/>
                  </a:lnTo>
                  <a:lnTo>
                    <a:pt x="1404" y="6552"/>
                  </a:lnTo>
                  <a:lnTo>
                    <a:pt x="1409" y="6557"/>
                  </a:lnTo>
                  <a:lnTo>
                    <a:pt x="1413" y="6562"/>
                  </a:lnTo>
                  <a:lnTo>
                    <a:pt x="1416" y="6558"/>
                  </a:lnTo>
                  <a:lnTo>
                    <a:pt x="1418" y="6555"/>
                  </a:lnTo>
                  <a:lnTo>
                    <a:pt x="1418" y="6550"/>
                  </a:lnTo>
                  <a:lnTo>
                    <a:pt x="1415" y="6545"/>
                  </a:lnTo>
                  <a:lnTo>
                    <a:pt x="1416" y="6544"/>
                  </a:lnTo>
                  <a:lnTo>
                    <a:pt x="1419" y="6540"/>
                  </a:lnTo>
                  <a:lnTo>
                    <a:pt x="1420" y="6538"/>
                  </a:lnTo>
                  <a:lnTo>
                    <a:pt x="1405" y="6531"/>
                  </a:lnTo>
                  <a:lnTo>
                    <a:pt x="1398" y="6522"/>
                  </a:lnTo>
                  <a:lnTo>
                    <a:pt x="1397" y="6517"/>
                  </a:lnTo>
                  <a:lnTo>
                    <a:pt x="1395" y="6515"/>
                  </a:lnTo>
                  <a:lnTo>
                    <a:pt x="1397" y="6510"/>
                  </a:lnTo>
                  <a:lnTo>
                    <a:pt x="1399" y="6508"/>
                  </a:lnTo>
                  <a:lnTo>
                    <a:pt x="1401" y="6508"/>
                  </a:lnTo>
                  <a:lnTo>
                    <a:pt x="1434" y="6545"/>
                  </a:lnTo>
                  <a:lnTo>
                    <a:pt x="1433" y="6543"/>
                  </a:lnTo>
                  <a:lnTo>
                    <a:pt x="1430" y="6541"/>
                  </a:lnTo>
                  <a:lnTo>
                    <a:pt x="1427" y="6541"/>
                  </a:lnTo>
                  <a:lnTo>
                    <a:pt x="1425" y="6541"/>
                  </a:lnTo>
                  <a:lnTo>
                    <a:pt x="1426" y="6545"/>
                  </a:lnTo>
                  <a:lnTo>
                    <a:pt x="1427" y="6550"/>
                  </a:lnTo>
                  <a:lnTo>
                    <a:pt x="1427" y="6554"/>
                  </a:lnTo>
                  <a:lnTo>
                    <a:pt x="1426" y="6558"/>
                  </a:lnTo>
                  <a:lnTo>
                    <a:pt x="1436" y="6560"/>
                  </a:lnTo>
                  <a:lnTo>
                    <a:pt x="1441" y="6560"/>
                  </a:lnTo>
                  <a:lnTo>
                    <a:pt x="1444" y="6557"/>
                  </a:lnTo>
                  <a:lnTo>
                    <a:pt x="1444" y="6547"/>
                  </a:lnTo>
                  <a:lnTo>
                    <a:pt x="1447" y="6548"/>
                  </a:lnTo>
                  <a:lnTo>
                    <a:pt x="1451" y="6560"/>
                  </a:lnTo>
                  <a:lnTo>
                    <a:pt x="1455" y="6564"/>
                  </a:lnTo>
                  <a:lnTo>
                    <a:pt x="1460" y="6567"/>
                  </a:lnTo>
                  <a:lnTo>
                    <a:pt x="1464" y="6567"/>
                  </a:lnTo>
                  <a:lnTo>
                    <a:pt x="1467" y="6562"/>
                  </a:lnTo>
                  <a:lnTo>
                    <a:pt x="1467" y="6557"/>
                  </a:lnTo>
                  <a:lnTo>
                    <a:pt x="1458" y="6550"/>
                  </a:lnTo>
                  <a:lnTo>
                    <a:pt x="1457" y="6541"/>
                  </a:lnTo>
                  <a:lnTo>
                    <a:pt x="1467" y="6548"/>
                  </a:lnTo>
                  <a:lnTo>
                    <a:pt x="1471" y="6548"/>
                  </a:lnTo>
                  <a:lnTo>
                    <a:pt x="1468" y="6544"/>
                  </a:lnTo>
                  <a:lnTo>
                    <a:pt x="1461" y="6536"/>
                  </a:lnTo>
                  <a:lnTo>
                    <a:pt x="1460" y="6533"/>
                  </a:lnTo>
                  <a:lnTo>
                    <a:pt x="1460" y="6526"/>
                  </a:lnTo>
                  <a:lnTo>
                    <a:pt x="1458" y="6520"/>
                  </a:lnTo>
                  <a:lnTo>
                    <a:pt x="1457" y="6520"/>
                  </a:lnTo>
                  <a:lnTo>
                    <a:pt x="1454" y="6523"/>
                  </a:lnTo>
                  <a:lnTo>
                    <a:pt x="1451" y="6526"/>
                  </a:lnTo>
                  <a:lnTo>
                    <a:pt x="1448" y="6522"/>
                  </a:lnTo>
                  <a:lnTo>
                    <a:pt x="1446" y="6512"/>
                  </a:lnTo>
                  <a:lnTo>
                    <a:pt x="1446" y="6512"/>
                  </a:lnTo>
                  <a:lnTo>
                    <a:pt x="1441" y="6510"/>
                  </a:lnTo>
                  <a:lnTo>
                    <a:pt x="1439" y="6512"/>
                  </a:lnTo>
                  <a:lnTo>
                    <a:pt x="1433" y="6499"/>
                  </a:lnTo>
                  <a:lnTo>
                    <a:pt x="1432" y="6494"/>
                  </a:lnTo>
                  <a:lnTo>
                    <a:pt x="1434" y="6488"/>
                  </a:lnTo>
                  <a:lnTo>
                    <a:pt x="1439" y="6489"/>
                  </a:lnTo>
                  <a:lnTo>
                    <a:pt x="1444" y="6505"/>
                  </a:lnTo>
                  <a:lnTo>
                    <a:pt x="1448" y="6508"/>
                  </a:lnTo>
                  <a:lnTo>
                    <a:pt x="1446" y="6502"/>
                  </a:lnTo>
                  <a:lnTo>
                    <a:pt x="1447" y="6499"/>
                  </a:lnTo>
                  <a:lnTo>
                    <a:pt x="1454" y="6495"/>
                  </a:lnTo>
                  <a:lnTo>
                    <a:pt x="1457" y="6498"/>
                  </a:lnTo>
                  <a:lnTo>
                    <a:pt x="1458" y="6501"/>
                  </a:lnTo>
                  <a:lnTo>
                    <a:pt x="1461" y="6499"/>
                  </a:lnTo>
                  <a:lnTo>
                    <a:pt x="1464" y="6495"/>
                  </a:lnTo>
                  <a:lnTo>
                    <a:pt x="1460" y="6488"/>
                  </a:lnTo>
                  <a:lnTo>
                    <a:pt x="1455" y="6485"/>
                  </a:lnTo>
                  <a:lnTo>
                    <a:pt x="1451" y="6482"/>
                  </a:lnTo>
                  <a:lnTo>
                    <a:pt x="1446" y="6478"/>
                  </a:lnTo>
                  <a:lnTo>
                    <a:pt x="1450" y="6480"/>
                  </a:lnTo>
                  <a:lnTo>
                    <a:pt x="1453" y="6478"/>
                  </a:lnTo>
                  <a:lnTo>
                    <a:pt x="1454" y="6474"/>
                  </a:lnTo>
                  <a:lnTo>
                    <a:pt x="1453" y="6468"/>
                  </a:lnTo>
                  <a:lnTo>
                    <a:pt x="1458" y="6466"/>
                  </a:lnTo>
                  <a:lnTo>
                    <a:pt x="1453" y="6456"/>
                  </a:lnTo>
                  <a:lnTo>
                    <a:pt x="1444" y="6445"/>
                  </a:lnTo>
                  <a:lnTo>
                    <a:pt x="1439" y="6435"/>
                  </a:lnTo>
                  <a:lnTo>
                    <a:pt x="1440" y="6435"/>
                  </a:lnTo>
                  <a:lnTo>
                    <a:pt x="1444" y="6435"/>
                  </a:lnTo>
                  <a:lnTo>
                    <a:pt x="1446" y="6435"/>
                  </a:lnTo>
                  <a:lnTo>
                    <a:pt x="1441" y="6426"/>
                  </a:lnTo>
                  <a:lnTo>
                    <a:pt x="1432" y="6416"/>
                  </a:lnTo>
                  <a:lnTo>
                    <a:pt x="1427" y="6407"/>
                  </a:lnTo>
                  <a:lnTo>
                    <a:pt x="1439" y="6416"/>
                  </a:lnTo>
                  <a:lnTo>
                    <a:pt x="1454" y="6433"/>
                  </a:lnTo>
                  <a:lnTo>
                    <a:pt x="1469" y="6443"/>
                  </a:lnTo>
                  <a:lnTo>
                    <a:pt x="1478" y="6428"/>
                  </a:lnTo>
                  <a:lnTo>
                    <a:pt x="1475" y="6425"/>
                  </a:lnTo>
                  <a:lnTo>
                    <a:pt x="1472" y="6422"/>
                  </a:lnTo>
                  <a:lnTo>
                    <a:pt x="1472" y="6419"/>
                  </a:lnTo>
                  <a:lnTo>
                    <a:pt x="1474" y="6418"/>
                  </a:lnTo>
                  <a:lnTo>
                    <a:pt x="1478" y="6419"/>
                  </a:lnTo>
                  <a:lnTo>
                    <a:pt x="1479" y="6421"/>
                  </a:lnTo>
                  <a:lnTo>
                    <a:pt x="1481" y="6419"/>
                  </a:lnTo>
                  <a:lnTo>
                    <a:pt x="1481" y="6412"/>
                  </a:lnTo>
                  <a:lnTo>
                    <a:pt x="1481" y="6405"/>
                  </a:lnTo>
                  <a:lnTo>
                    <a:pt x="1478" y="6398"/>
                  </a:lnTo>
                  <a:lnTo>
                    <a:pt x="1475" y="6394"/>
                  </a:lnTo>
                  <a:lnTo>
                    <a:pt x="1472" y="6391"/>
                  </a:lnTo>
                  <a:lnTo>
                    <a:pt x="1474" y="6390"/>
                  </a:lnTo>
                  <a:lnTo>
                    <a:pt x="1476" y="6387"/>
                  </a:lnTo>
                  <a:lnTo>
                    <a:pt x="1457" y="6376"/>
                  </a:lnTo>
                  <a:lnTo>
                    <a:pt x="1451" y="6374"/>
                  </a:lnTo>
                  <a:lnTo>
                    <a:pt x="1451" y="6370"/>
                  </a:lnTo>
                  <a:lnTo>
                    <a:pt x="1460" y="6369"/>
                  </a:lnTo>
                  <a:lnTo>
                    <a:pt x="1464" y="6367"/>
                  </a:lnTo>
                  <a:lnTo>
                    <a:pt x="1464" y="6365"/>
                  </a:lnTo>
                  <a:lnTo>
                    <a:pt x="1465" y="6362"/>
                  </a:lnTo>
                  <a:lnTo>
                    <a:pt x="1465" y="6359"/>
                  </a:lnTo>
                  <a:lnTo>
                    <a:pt x="1465" y="6358"/>
                  </a:lnTo>
                  <a:lnTo>
                    <a:pt x="1467" y="6356"/>
                  </a:lnTo>
                  <a:lnTo>
                    <a:pt x="1471" y="6358"/>
                  </a:lnTo>
                  <a:lnTo>
                    <a:pt x="1472" y="6358"/>
                  </a:lnTo>
                  <a:lnTo>
                    <a:pt x="1475" y="6348"/>
                  </a:lnTo>
                  <a:lnTo>
                    <a:pt x="1469" y="6346"/>
                  </a:lnTo>
                  <a:lnTo>
                    <a:pt x="1454" y="6351"/>
                  </a:lnTo>
                  <a:lnTo>
                    <a:pt x="1455" y="6355"/>
                  </a:lnTo>
                  <a:lnTo>
                    <a:pt x="1455" y="6358"/>
                  </a:lnTo>
                  <a:lnTo>
                    <a:pt x="1455" y="6360"/>
                  </a:lnTo>
                  <a:lnTo>
                    <a:pt x="1451" y="6360"/>
                  </a:lnTo>
                  <a:lnTo>
                    <a:pt x="1448" y="6359"/>
                  </a:lnTo>
                  <a:lnTo>
                    <a:pt x="1448" y="6355"/>
                  </a:lnTo>
                  <a:lnTo>
                    <a:pt x="1448" y="6351"/>
                  </a:lnTo>
                  <a:lnTo>
                    <a:pt x="1446" y="6346"/>
                  </a:lnTo>
                  <a:lnTo>
                    <a:pt x="1436" y="6338"/>
                  </a:lnTo>
                  <a:lnTo>
                    <a:pt x="1432" y="6334"/>
                  </a:lnTo>
                  <a:lnTo>
                    <a:pt x="1468" y="6341"/>
                  </a:lnTo>
                  <a:lnTo>
                    <a:pt x="1468" y="6328"/>
                  </a:lnTo>
                  <a:lnTo>
                    <a:pt x="1467" y="6325"/>
                  </a:lnTo>
                  <a:lnTo>
                    <a:pt x="1464" y="6324"/>
                  </a:lnTo>
                  <a:lnTo>
                    <a:pt x="1462" y="6325"/>
                  </a:lnTo>
                  <a:lnTo>
                    <a:pt x="1460" y="6328"/>
                  </a:lnTo>
                  <a:lnTo>
                    <a:pt x="1455" y="6330"/>
                  </a:lnTo>
                  <a:lnTo>
                    <a:pt x="1453" y="6330"/>
                  </a:lnTo>
                  <a:lnTo>
                    <a:pt x="1451" y="6325"/>
                  </a:lnTo>
                  <a:lnTo>
                    <a:pt x="1453" y="6321"/>
                  </a:lnTo>
                  <a:lnTo>
                    <a:pt x="1453" y="6317"/>
                  </a:lnTo>
                  <a:lnTo>
                    <a:pt x="1453" y="6313"/>
                  </a:lnTo>
                  <a:lnTo>
                    <a:pt x="1450" y="6307"/>
                  </a:lnTo>
                  <a:lnTo>
                    <a:pt x="1447" y="6304"/>
                  </a:lnTo>
                  <a:lnTo>
                    <a:pt x="1439" y="6303"/>
                  </a:lnTo>
                  <a:lnTo>
                    <a:pt x="1384" y="6273"/>
                  </a:lnTo>
                  <a:lnTo>
                    <a:pt x="1374" y="6272"/>
                  </a:lnTo>
                  <a:lnTo>
                    <a:pt x="1383" y="6268"/>
                  </a:lnTo>
                  <a:lnTo>
                    <a:pt x="1408" y="6276"/>
                  </a:lnTo>
                  <a:lnTo>
                    <a:pt x="1423" y="6286"/>
                  </a:lnTo>
                  <a:lnTo>
                    <a:pt x="1454" y="6292"/>
                  </a:lnTo>
                  <a:lnTo>
                    <a:pt x="1457" y="6293"/>
                  </a:lnTo>
                  <a:lnTo>
                    <a:pt x="1460" y="6296"/>
                  </a:lnTo>
                  <a:lnTo>
                    <a:pt x="1461" y="6296"/>
                  </a:lnTo>
                  <a:lnTo>
                    <a:pt x="1462" y="6294"/>
                  </a:lnTo>
                  <a:lnTo>
                    <a:pt x="1467" y="6290"/>
                  </a:lnTo>
                  <a:lnTo>
                    <a:pt x="1468" y="6289"/>
                  </a:lnTo>
                  <a:lnTo>
                    <a:pt x="1474" y="6287"/>
                  </a:lnTo>
                  <a:lnTo>
                    <a:pt x="1483" y="6285"/>
                  </a:lnTo>
                  <a:lnTo>
                    <a:pt x="1489" y="6279"/>
                  </a:lnTo>
                  <a:lnTo>
                    <a:pt x="1486" y="6272"/>
                  </a:lnTo>
                  <a:lnTo>
                    <a:pt x="1492" y="6269"/>
                  </a:lnTo>
                  <a:lnTo>
                    <a:pt x="1504" y="6269"/>
                  </a:lnTo>
                  <a:lnTo>
                    <a:pt x="1511" y="6265"/>
                  </a:lnTo>
                  <a:lnTo>
                    <a:pt x="1497" y="6251"/>
                  </a:lnTo>
                  <a:lnTo>
                    <a:pt x="1488" y="6248"/>
                  </a:lnTo>
                  <a:lnTo>
                    <a:pt x="1483" y="6247"/>
                  </a:lnTo>
                  <a:lnTo>
                    <a:pt x="1486" y="6241"/>
                  </a:lnTo>
                  <a:lnTo>
                    <a:pt x="1486" y="6238"/>
                  </a:lnTo>
                  <a:lnTo>
                    <a:pt x="1479" y="6238"/>
                  </a:lnTo>
                  <a:lnTo>
                    <a:pt x="1479" y="6236"/>
                  </a:lnTo>
                  <a:lnTo>
                    <a:pt x="1481" y="6234"/>
                  </a:lnTo>
                  <a:lnTo>
                    <a:pt x="1483" y="6231"/>
                  </a:lnTo>
                  <a:lnTo>
                    <a:pt x="1476" y="6230"/>
                  </a:lnTo>
                  <a:lnTo>
                    <a:pt x="1471" y="6224"/>
                  </a:lnTo>
                  <a:lnTo>
                    <a:pt x="1469" y="6217"/>
                  </a:lnTo>
                  <a:lnTo>
                    <a:pt x="1472" y="6208"/>
                  </a:lnTo>
                  <a:lnTo>
                    <a:pt x="1469" y="6208"/>
                  </a:lnTo>
                  <a:lnTo>
                    <a:pt x="1460" y="6205"/>
                  </a:lnTo>
                  <a:lnTo>
                    <a:pt x="1461" y="6206"/>
                  </a:lnTo>
                  <a:lnTo>
                    <a:pt x="1461" y="6212"/>
                  </a:lnTo>
                  <a:lnTo>
                    <a:pt x="1461" y="6215"/>
                  </a:lnTo>
                  <a:lnTo>
                    <a:pt x="1457" y="6210"/>
                  </a:lnTo>
                  <a:lnTo>
                    <a:pt x="1447" y="6209"/>
                  </a:lnTo>
                  <a:lnTo>
                    <a:pt x="1443" y="6206"/>
                  </a:lnTo>
                  <a:lnTo>
                    <a:pt x="1439" y="6201"/>
                  </a:lnTo>
                  <a:lnTo>
                    <a:pt x="1433" y="6198"/>
                  </a:lnTo>
                  <a:lnTo>
                    <a:pt x="1402" y="6199"/>
                  </a:lnTo>
                  <a:lnTo>
                    <a:pt x="1398" y="6196"/>
                  </a:lnTo>
                  <a:lnTo>
                    <a:pt x="1385" y="6188"/>
                  </a:lnTo>
                  <a:lnTo>
                    <a:pt x="1381" y="6187"/>
                  </a:lnTo>
                  <a:lnTo>
                    <a:pt x="1378" y="6192"/>
                  </a:lnTo>
                  <a:lnTo>
                    <a:pt x="1377" y="6199"/>
                  </a:lnTo>
                  <a:lnTo>
                    <a:pt x="1376" y="6206"/>
                  </a:lnTo>
                  <a:lnTo>
                    <a:pt x="1374" y="6213"/>
                  </a:lnTo>
                  <a:lnTo>
                    <a:pt x="1371" y="6215"/>
                  </a:lnTo>
                  <a:lnTo>
                    <a:pt x="1369" y="6216"/>
                  </a:lnTo>
                  <a:lnTo>
                    <a:pt x="1366" y="6213"/>
                  </a:lnTo>
                  <a:lnTo>
                    <a:pt x="1364" y="6209"/>
                  </a:lnTo>
                  <a:lnTo>
                    <a:pt x="1364" y="6202"/>
                  </a:lnTo>
                  <a:lnTo>
                    <a:pt x="1364" y="6201"/>
                  </a:lnTo>
                  <a:lnTo>
                    <a:pt x="1363" y="6201"/>
                  </a:lnTo>
                  <a:lnTo>
                    <a:pt x="1357" y="6194"/>
                  </a:lnTo>
                  <a:lnTo>
                    <a:pt x="1355" y="6192"/>
                  </a:lnTo>
                  <a:lnTo>
                    <a:pt x="1350" y="6194"/>
                  </a:lnTo>
                  <a:lnTo>
                    <a:pt x="1348" y="6199"/>
                  </a:lnTo>
                  <a:lnTo>
                    <a:pt x="1342" y="6203"/>
                  </a:lnTo>
                  <a:lnTo>
                    <a:pt x="1329" y="6198"/>
                  </a:lnTo>
                  <a:lnTo>
                    <a:pt x="1325" y="6201"/>
                  </a:lnTo>
                  <a:lnTo>
                    <a:pt x="1324" y="6195"/>
                  </a:lnTo>
                  <a:lnTo>
                    <a:pt x="1321" y="6194"/>
                  </a:lnTo>
                  <a:lnTo>
                    <a:pt x="1317" y="6195"/>
                  </a:lnTo>
                  <a:lnTo>
                    <a:pt x="1314" y="6198"/>
                  </a:lnTo>
                  <a:lnTo>
                    <a:pt x="1314" y="6194"/>
                  </a:lnTo>
                  <a:lnTo>
                    <a:pt x="1320" y="6192"/>
                  </a:lnTo>
                  <a:lnTo>
                    <a:pt x="1329" y="6195"/>
                  </a:lnTo>
                  <a:lnTo>
                    <a:pt x="1334" y="6194"/>
                  </a:lnTo>
                  <a:lnTo>
                    <a:pt x="1335" y="6189"/>
                  </a:lnTo>
                  <a:lnTo>
                    <a:pt x="1334" y="6185"/>
                  </a:lnTo>
                  <a:lnTo>
                    <a:pt x="1332" y="6182"/>
                  </a:lnTo>
                  <a:lnTo>
                    <a:pt x="1328" y="6181"/>
                  </a:lnTo>
                  <a:lnTo>
                    <a:pt x="1328" y="6177"/>
                  </a:lnTo>
                  <a:lnTo>
                    <a:pt x="1418" y="6188"/>
                  </a:lnTo>
                  <a:lnTo>
                    <a:pt x="1507" y="6199"/>
                  </a:lnTo>
                  <a:lnTo>
                    <a:pt x="1530" y="6191"/>
                  </a:lnTo>
                  <a:lnTo>
                    <a:pt x="1537" y="6191"/>
                  </a:lnTo>
                  <a:lnTo>
                    <a:pt x="1532" y="6181"/>
                  </a:lnTo>
                  <a:lnTo>
                    <a:pt x="1527" y="6177"/>
                  </a:lnTo>
                  <a:lnTo>
                    <a:pt x="1514" y="6177"/>
                  </a:lnTo>
                  <a:lnTo>
                    <a:pt x="1520" y="6168"/>
                  </a:lnTo>
                  <a:lnTo>
                    <a:pt x="1530" y="6171"/>
                  </a:lnTo>
                  <a:lnTo>
                    <a:pt x="1545" y="6181"/>
                  </a:lnTo>
                  <a:lnTo>
                    <a:pt x="1551" y="6181"/>
                  </a:lnTo>
                  <a:lnTo>
                    <a:pt x="1555" y="6177"/>
                  </a:lnTo>
                  <a:lnTo>
                    <a:pt x="1559" y="6170"/>
                  </a:lnTo>
                  <a:lnTo>
                    <a:pt x="1565" y="6163"/>
                  </a:lnTo>
                  <a:lnTo>
                    <a:pt x="1565" y="6160"/>
                  </a:lnTo>
                  <a:lnTo>
                    <a:pt x="1559" y="6158"/>
                  </a:lnTo>
                  <a:lnTo>
                    <a:pt x="1548" y="6160"/>
                  </a:lnTo>
                  <a:lnTo>
                    <a:pt x="1544" y="6156"/>
                  </a:lnTo>
                  <a:lnTo>
                    <a:pt x="1545" y="6154"/>
                  </a:lnTo>
                  <a:lnTo>
                    <a:pt x="1547" y="6151"/>
                  </a:lnTo>
                  <a:lnTo>
                    <a:pt x="1548" y="6147"/>
                  </a:lnTo>
                  <a:lnTo>
                    <a:pt x="1548" y="6143"/>
                  </a:lnTo>
                  <a:lnTo>
                    <a:pt x="1547" y="6139"/>
                  </a:lnTo>
                  <a:lnTo>
                    <a:pt x="1538" y="6137"/>
                  </a:lnTo>
                  <a:lnTo>
                    <a:pt x="1534" y="6136"/>
                  </a:lnTo>
                  <a:lnTo>
                    <a:pt x="1539" y="6135"/>
                  </a:lnTo>
                  <a:lnTo>
                    <a:pt x="1547" y="6130"/>
                  </a:lnTo>
                  <a:lnTo>
                    <a:pt x="1549" y="6129"/>
                  </a:lnTo>
                  <a:lnTo>
                    <a:pt x="1554" y="6130"/>
                  </a:lnTo>
                  <a:lnTo>
                    <a:pt x="1558" y="6139"/>
                  </a:lnTo>
                  <a:lnTo>
                    <a:pt x="1561" y="6143"/>
                  </a:lnTo>
                  <a:lnTo>
                    <a:pt x="1569" y="6146"/>
                  </a:lnTo>
                  <a:lnTo>
                    <a:pt x="1598" y="6146"/>
                  </a:lnTo>
                  <a:lnTo>
                    <a:pt x="1598" y="6137"/>
                  </a:lnTo>
                  <a:lnTo>
                    <a:pt x="1605" y="6135"/>
                  </a:lnTo>
                  <a:lnTo>
                    <a:pt x="1619" y="6136"/>
                  </a:lnTo>
                  <a:lnTo>
                    <a:pt x="1625" y="6129"/>
                  </a:lnTo>
                  <a:lnTo>
                    <a:pt x="1624" y="6122"/>
                  </a:lnTo>
                  <a:lnTo>
                    <a:pt x="1614" y="6108"/>
                  </a:lnTo>
                  <a:lnTo>
                    <a:pt x="1646" y="6115"/>
                  </a:lnTo>
                  <a:lnTo>
                    <a:pt x="1653" y="6112"/>
                  </a:lnTo>
                  <a:lnTo>
                    <a:pt x="1647" y="6107"/>
                  </a:lnTo>
                  <a:lnTo>
                    <a:pt x="1646" y="6105"/>
                  </a:lnTo>
                  <a:lnTo>
                    <a:pt x="1643" y="6104"/>
                  </a:lnTo>
                  <a:lnTo>
                    <a:pt x="1645" y="6100"/>
                  </a:lnTo>
                  <a:lnTo>
                    <a:pt x="1646" y="6091"/>
                  </a:lnTo>
                  <a:lnTo>
                    <a:pt x="1649" y="6076"/>
                  </a:lnTo>
                  <a:lnTo>
                    <a:pt x="1647" y="6070"/>
                  </a:lnTo>
                  <a:lnTo>
                    <a:pt x="1643" y="6067"/>
                  </a:lnTo>
                  <a:lnTo>
                    <a:pt x="1643" y="6063"/>
                  </a:lnTo>
                  <a:lnTo>
                    <a:pt x="1652" y="6069"/>
                  </a:lnTo>
                  <a:lnTo>
                    <a:pt x="1671" y="6084"/>
                  </a:lnTo>
                  <a:lnTo>
                    <a:pt x="1678" y="6084"/>
                  </a:lnTo>
                  <a:lnTo>
                    <a:pt x="1677" y="6083"/>
                  </a:lnTo>
                  <a:lnTo>
                    <a:pt x="1674" y="6081"/>
                  </a:lnTo>
                  <a:lnTo>
                    <a:pt x="1680" y="6081"/>
                  </a:lnTo>
                  <a:lnTo>
                    <a:pt x="1680" y="6077"/>
                  </a:lnTo>
                  <a:lnTo>
                    <a:pt x="1671" y="6072"/>
                  </a:lnTo>
                  <a:lnTo>
                    <a:pt x="1668" y="6066"/>
                  </a:lnTo>
                  <a:lnTo>
                    <a:pt x="1666" y="6060"/>
                  </a:lnTo>
                  <a:lnTo>
                    <a:pt x="1671" y="6062"/>
                  </a:lnTo>
                  <a:lnTo>
                    <a:pt x="1677" y="6063"/>
                  </a:lnTo>
                  <a:lnTo>
                    <a:pt x="1682" y="6065"/>
                  </a:lnTo>
                  <a:lnTo>
                    <a:pt x="1687" y="6060"/>
                  </a:lnTo>
                  <a:lnTo>
                    <a:pt x="1689" y="6052"/>
                  </a:lnTo>
                  <a:lnTo>
                    <a:pt x="1687" y="6049"/>
                  </a:lnTo>
                  <a:lnTo>
                    <a:pt x="1682" y="6048"/>
                  </a:lnTo>
                  <a:lnTo>
                    <a:pt x="1685" y="6043"/>
                  </a:lnTo>
                  <a:lnTo>
                    <a:pt x="1685" y="6039"/>
                  </a:lnTo>
                  <a:lnTo>
                    <a:pt x="1682" y="6039"/>
                  </a:lnTo>
                  <a:lnTo>
                    <a:pt x="1681" y="6038"/>
                  </a:lnTo>
                  <a:lnTo>
                    <a:pt x="1678" y="6035"/>
                  </a:lnTo>
                  <a:lnTo>
                    <a:pt x="1677" y="6032"/>
                  </a:lnTo>
                  <a:lnTo>
                    <a:pt x="1678" y="6031"/>
                  </a:lnTo>
                  <a:lnTo>
                    <a:pt x="1678" y="6028"/>
                  </a:lnTo>
                  <a:lnTo>
                    <a:pt x="1680" y="6028"/>
                  </a:lnTo>
                  <a:lnTo>
                    <a:pt x="1682" y="6025"/>
                  </a:lnTo>
                  <a:lnTo>
                    <a:pt x="1684" y="6028"/>
                  </a:lnTo>
                  <a:lnTo>
                    <a:pt x="1687" y="6021"/>
                  </a:lnTo>
                  <a:lnTo>
                    <a:pt x="1688" y="6010"/>
                  </a:lnTo>
                  <a:lnTo>
                    <a:pt x="1691" y="6001"/>
                  </a:lnTo>
                  <a:lnTo>
                    <a:pt x="1687" y="5994"/>
                  </a:lnTo>
                  <a:lnTo>
                    <a:pt x="1687" y="5986"/>
                  </a:lnTo>
                  <a:lnTo>
                    <a:pt x="1688" y="5975"/>
                  </a:lnTo>
                  <a:lnTo>
                    <a:pt x="1685" y="5964"/>
                  </a:lnTo>
                  <a:lnTo>
                    <a:pt x="1691" y="5961"/>
                  </a:lnTo>
                  <a:lnTo>
                    <a:pt x="1695" y="5957"/>
                  </a:lnTo>
                  <a:lnTo>
                    <a:pt x="1698" y="5951"/>
                  </a:lnTo>
                  <a:lnTo>
                    <a:pt x="1702" y="5943"/>
                  </a:lnTo>
                  <a:lnTo>
                    <a:pt x="1698" y="5926"/>
                  </a:lnTo>
                  <a:lnTo>
                    <a:pt x="1701" y="5930"/>
                  </a:lnTo>
                  <a:lnTo>
                    <a:pt x="1703" y="5934"/>
                  </a:lnTo>
                  <a:lnTo>
                    <a:pt x="1706" y="5940"/>
                  </a:lnTo>
                  <a:lnTo>
                    <a:pt x="1706" y="5945"/>
                  </a:lnTo>
                  <a:lnTo>
                    <a:pt x="1705" y="5952"/>
                  </a:lnTo>
                  <a:lnTo>
                    <a:pt x="1701" y="5964"/>
                  </a:lnTo>
                  <a:lnTo>
                    <a:pt x="1699" y="5971"/>
                  </a:lnTo>
                  <a:lnTo>
                    <a:pt x="1709" y="5982"/>
                  </a:lnTo>
                  <a:lnTo>
                    <a:pt x="1710" y="5985"/>
                  </a:lnTo>
                  <a:lnTo>
                    <a:pt x="1713" y="5982"/>
                  </a:lnTo>
                  <a:lnTo>
                    <a:pt x="1715" y="5973"/>
                  </a:lnTo>
                  <a:lnTo>
                    <a:pt x="1716" y="5958"/>
                  </a:lnTo>
                  <a:lnTo>
                    <a:pt x="1717" y="5954"/>
                  </a:lnTo>
                  <a:lnTo>
                    <a:pt x="1720" y="5950"/>
                  </a:lnTo>
                  <a:lnTo>
                    <a:pt x="1723" y="5948"/>
                  </a:lnTo>
                  <a:lnTo>
                    <a:pt x="1726" y="5951"/>
                  </a:lnTo>
                  <a:lnTo>
                    <a:pt x="1726" y="5957"/>
                  </a:lnTo>
                  <a:lnTo>
                    <a:pt x="1723" y="5968"/>
                  </a:lnTo>
                  <a:lnTo>
                    <a:pt x="1723" y="5971"/>
                  </a:lnTo>
                  <a:lnTo>
                    <a:pt x="1724" y="5978"/>
                  </a:lnTo>
                  <a:lnTo>
                    <a:pt x="1724" y="5993"/>
                  </a:lnTo>
                  <a:lnTo>
                    <a:pt x="1723" y="6008"/>
                  </a:lnTo>
                  <a:lnTo>
                    <a:pt x="1719" y="6015"/>
                  </a:lnTo>
                  <a:lnTo>
                    <a:pt x="1719" y="6020"/>
                  </a:lnTo>
                  <a:lnTo>
                    <a:pt x="1722" y="6028"/>
                  </a:lnTo>
                  <a:lnTo>
                    <a:pt x="1720" y="6039"/>
                  </a:lnTo>
                  <a:lnTo>
                    <a:pt x="1722" y="6049"/>
                  </a:lnTo>
                  <a:lnTo>
                    <a:pt x="1730" y="6053"/>
                  </a:lnTo>
                  <a:lnTo>
                    <a:pt x="1729" y="6058"/>
                  </a:lnTo>
                  <a:lnTo>
                    <a:pt x="1727" y="6063"/>
                  </a:lnTo>
                  <a:lnTo>
                    <a:pt x="1727" y="6069"/>
                  </a:lnTo>
                  <a:lnTo>
                    <a:pt x="1729" y="6070"/>
                  </a:lnTo>
                  <a:lnTo>
                    <a:pt x="1731" y="6069"/>
                  </a:lnTo>
                  <a:lnTo>
                    <a:pt x="1733" y="6066"/>
                  </a:lnTo>
                  <a:lnTo>
                    <a:pt x="1736" y="6058"/>
                  </a:lnTo>
                  <a:lnTo>
                    <a:pt x="1731" y="6049"/>
                  </a:lnTo>
                  <a:lnTo>
                    <a:pt x="1729" y="6038"/>
                  </a:lnTo>
                  <a:lnTo>
                    <a:pt x="1727" y="6031"/>
                  </a:lnTo>
                  <a:lnTo>
                    <a:pt x="1730" y="6035"/>
                  </a:lnTo>
                  <a:lnTo>
                    <a:pt x="1736" y="6045"/>
                  </a:lnTo>
                  <a:lnTo>
                    <a:pt x="1738" y="6048"/>
                  </a:lnTo>
                  <a:lnTo>
                    <a:pt x="1743" y="6050"/>
                  </a:lnTo>
                  <a:lnTo>
                    <a:pt x="1744" y="6050"/>
                  </a:lnTo>
                  <a:lnTo>
                    <a:pt x="1745" y="6049"/>
                  </a:lnTo>
                  <a:lnTo>
                    <a:pt x="1748" y="6049"/>
                  </a:lnTo>
                  <a:lnTo>
                    <a:pt x="1750" y="6052"/>
                  </a:lnTo>
                  <a:lnTo>
                    <a:pt x="1751" y="6053"/>
                  </a:lnTo>
                  <a:lnTo>
                    <a:pt x="1752" y="6060"/>
                  </a:lnTo>
                  <a:lnTo>
                    <a:pt x="1751" y="6067"/>
                  </a:lnTo>
                  <a:lnTo>
                    <a:pt x="1752" y="6073"/>
                  </a:lnTo>
                  <a:lnTo>
                    <a:pt x="1755" y="6077"/>
                  </a:lnTo>
                  <a:lnTo>
                    <a:pt x="1758" y="6081"/>
                  </a:lnTo>
                  <a:lnTo>
                    <a:pt x="1758" y="6066"/>
                  </a:lnTo>
                  <a:lnTo>
                    <a:pt x="1759" y="6060"/>
                  </a:lnTo>
                  <a:lnTo>
                    <a:pt x="1759" y="6053"/>
                  </a:lnTo>
                  <a:lnTo>
                    <a:pt x="1764" y="6056"/>
                  </a:lnTo>
                  <a:lnTo>
                    <a:pt x="1768" y="6056"/>
                  </a:lnTo>
                  <a:lnTo>
                    <a:pt x="1773" y="6053"/>
                  </a:lnTo>
                  <a:lnTo>
                    <a:pt x="1776" y="6050"/>
                  </a:lnTo>
                  <a:lnTo>
                    <a:pt x="1779" y="6043"/>
                  </a:lnTo>
                  <a:lnTo>
                    <a:pt x="1778" y="6039"/>
                  </a:lnTo>
                  <a:lnTo>
                    <a:pt x="1776" y="6035"/>
                  </a:lnTo>
                  <a:lnTo>
                    <a:pt x="1776" y="6029"/>
                  </a:lnTo>
                  <a:lnTo>
                    <a:pt x="1780" y="6018"/>
                  </a:lnTo>
                  <a:lnTo>
                    <a:pt x="1787" y="6008"/>
                  </a:lnTo>
                  <a:lnTo>
                    <a:pt x="1792" y="6000"/>
                  </a:lnTo>
                  <a:lnTo>
                    <a:pt x="1787" y="5992"/>
                  </a:lnTo>
                  <a:lnTo>
                    <a:pt x="1790" y="5989"/>
                  </a:lnTo>
                  <a:lnTo>
                    <a:pt x="1793" y="5989"/>
                  </a:lnTo>
                  <a:lnTo>
                    <a:pt x="1799" y="5992"/>
                  </a:lnTo>
                  <a:lnTo>
                    <a:pt x="1799" y="5989"/>
                  </a:lnTo>
                  <a:lnTo>
                    <a:pt x="1797" y="5983"/>
                  </a:lnTo>
                  <a:lnTo>
                    <a:pt x="1797" y="5980"/>
                  </a:lnTo>
                  <a:lnTo>
                    <a:pt x="1811" y="5982"/>
                  </a:lnTo>
                  <a:lnTo>
                    <a:pt x="1814" y="5979"/>
                  </a:lnTo>
                  <a:lnTo>
                    <a:pt x="1820" y="5968"/>
                  </a:lnTo>
                  <a:lnTo>
                    <a:pt x="1822" y="5964"/>
                  </a:lnTo>
                  <a:lnTo>
                    <a:pt x="1825" y="5962"/>
                  </a:lnTo>
                  <a:lnTo>
                    <a:pt x="1834" y="5961"/>
                  </a:lnTo>
                  <a:lnTo>
                    <a:pt x="1838" y="5958"/>
                  </a:lnTo>
                  <a:lnTo>
                    <a:pt x="1841" y="5954"/>
                  </a:lnTo>
                  <a:lnTo>
                    <a:pt x="1844" y="5951"/>
                  </a:lnTo>
                  <a:lnTo>
                    <a:pt x="1848" y="5950"/>
                  </a:lnTo>
                  <a:lnTo>
                    <a:pt x="1852" y="5951"/>
                  </a:lnTo>
                  <a:lnTo>
                    <a:pt x="1852" y="5954"/>
                  </a:lnTo>
                  <a:lnTo>
                    <a:pt x="1851" y="5955"/>
                  </a:lnTo>
                  <a:lnTo>
                    <a:pt x="1849" y="5957"/>
                  </a:lnTo>
                  <a:lnTo>
                    <a:pt x="1852" y="5961"/>
                  </a:lnTo>
                  <a:lnTo>
                    <a:pt x="1849" y="5964"/>
                  </a:lnTo>
                  <a:lnTo>
                    <a:pt x="1842" y="5968"/>
                  </a:lnTo>
                  <a:lnTo>
                    <a:pt x="1838" y="5971"/>
                  </a:lnTo>
                  <a:lnTo>
                    <a:pt x="1846" y="5969"/>
                  </a:lnTo>
                  <a:lnTo>
                    <a:pt x="1870" y="5957"/>
                  </a:lnTo>
                  <a:lnTo>
                    <a:pt x="1869" y="5952"/>
                  </a:lnTo>
                  <a:lnTo>
                    <a:pt x="1867" y="5950"/>
                  </a:lnTo>
                  <a:lnTo>
                    <a:pt x="1865" y="5950"/>
                  </a:lnTo>
                  <a:lnTo>
                    <a:pt x="1862" y="5951"/>
                  </a:lnTo>
                  <a:lnTo>
                    <a:pt x="1866" y="5945"/>
                  </a:lnTo>
                  <a:lnTo>
                    <a:pt x="1876" y="5940"/>
                  </a:lnTo>
                  <a:lnTo>
                    <a:pt x="1886" y="5937"/>
                  </a:lnTo>
                  <a:lnTo>
                    <a:pt x="1891" y="5938"/>
                  </a:lnTo>
                  <a:lnTo>
                    <a:pt x="1894" y="5941"/>
                  </a:lnTo>
                  <a:lnTo>
                    <a:pt x="1897" y="5938"/>
                  </a:lnTo>
                  <a:lnTo>
                    <a:pt x="1898" y="5934"/>
                  </a:lnTo>
                  <a:lnTo>
                    <a:pt x="1898" y="5927"/>
                  </a:lnTo>
                  <a:lnTo>
                    <a:pt x="1898" y="5923"/>
                  </a:lnTo>
                  <a:lnTo>
                    <a:pt x="1895" y="5923"/>
                  </a:lnTo>
                  <a:lnTo>
                    <a:pt x="1888" y="5926"/>
                  </a:lnTo>
                  <a:lnTo>
                    <a:pt x="1888" y="5923"/>
                  </a:lnTo>
                  <a:lnTo>
                    <a:pt x="1890" y="5921"/>
                  </a:lnTo>
                  <a:lnTo>
                    <a:pt x="1890" y="5919"/>
                  </a:lnTo>
                  <a:lnTo>
                    <a:pt x="1891" y="5917"/>
                  </a:lnTo>
                  <a:lnTo>
                    <a:pt x="1891" y="5916"/>
                  </a:lnTo>
                  <a:lnTo>
                    <a:pt x="1887" y="5919"/>
                  </a:lnTo>
                  <a:lnTo>
                    <a:pt x="1884" y="5914"/>
                  </a:lnTo>
                  <a:lnTo>
                    <a:pt x="1883" y="5909"/>
                  </a:lnTo>
                  <a:lnTo>
                    <a:pt x="1881" y="5905"/>
                  </a:lnTo>
                  <a:lnTo>
                    <a:pt x="1877" y="5905"/>
                  </a:lnTo>
                  <a:lnTo>
                    <a:pt x="1872" y="5903"/>
                  </a:lnTo>
                  <a:lnTo>
                    <a:pt x="1867" y="5899"/>
                  </a:lnTo>
                  <a:lnTo>
                    <a:pt x="1867" y="5893"/>
                  </a:lnTo>
                  <a:lnTo>
                    <a:pt x="1873" y="5892"/>
                  </a:lnTo>
                  <a:lnTo>
                    <a:pt x="1897" y="5912"/>
                  </a:lnTo>
                  <a:lnTo>
                    <a:pt x="1893" y="5903"/>
                  </a:lnTo>
                  <a:lnTo>
                    <a:pt x="1887" y="5895"/>
                  </a:lnTo>
                  <a:lnTo>
                    <a:pt x="1880" y="5889"/>
                  </a:lnTo>
                  <a:lnTo>
                    <a:pt x="1874" y="5888"/>
                  </a:lnTo>
                  <a:lnTo>
                    <a:pt x="1859" y="5879"/>
                  </a:lnTo>
                  <a:lnTo>
                    <a:pt x="1858" y="5872"/>
                  </a:lnTo>
                  <a:lnTo>
                    <a:pt x="1859" y="5870"/>
                  </a:lnTo>
                  <a:lnTo>
                    <a:pt x="1869" y="5871"/>
                  </a:lnTo>
                  <a:lnTo>
                    <a:pt x="1869" y="5867"/>
                  </a:lnTo>
                  <a:lnTo>
                    <a:pt x="1866" y="5863"/>
                  </a:lnTo>
                  <a:lnTo>
                    <a:pt x="1865" y="5858"/>
                  </a:lnTo>
                  <a:lnTo>
                    <a:pt x="1862" y="5856"/>
                  </a:lnTo>
                  <a:lnTo>
                    <a:pt x="1858" y="5853"/>
                  </a:lnTo>
                  <a:lnTo>
                    <a:pt x="1862" y="5849"/>
                  </a:lnTo>
                  <a:lnTo>
                    <a:pt x="1866" y="5844"/>
                  </a:lnTo>
                  <a:lnTo>
                    <a:pt x="1870" y="5842"/>
                  </a:lnTo>
                  <a:lnTo>
                    <a:pt x="1876" y="5843"/>
                  </a:lnTo>
                  <a:lnTo>
                    <a:pt x="1874" y="5844"/>
                  </a:lnTo>
                  <a:lnTo>
                    <a:pt x="1874" y="5850"/>
                  </a:lnTo>
                  <a:lnTo>
                    <a:pt x="1874" y="5853"/>
                  </a:lnTo>
                  <a:lnTo>
                    <a:pt x="1880" y="5856"/>
                  </a:lnTo>
                  <a:lnTo>
                    <a:pt x="1902" y="5853"/>
                  </a:lnTo>
                  <a:lnTo>
                    <a:pt x="1905" y="5853"/>
                  </a:lnTo>
                  <a:lnTo>
                    <a:pt x="1914" y="5856"/>
                  </a:lnTo>
                  <a:lnTo>
                    <a:pt x="1916" y="5858"/>
                  </a:lnTo>
                  <a:lnTo>
                    <a:pt x="1921" y="5860"/>
                  </a:lnTo>
                  <a:lnTo>
                    <a:pt x="1925" y="5860"/>
                  </a:lnTo>
                  <a:lnTo>
                    <a:pt x="1929" y="5857"/>
                  </a:lnTo>
                  <a:lnTo>
                    <a:pt x="1933" y="5856"/>
                  </a:lnTo>
                  <a:lnTo>
                    <a:pt x="1947" y="5856"/>
                  </a:lnTo>
                  <a:lnTo>
                    <a:pt x="1951" y="5851"/>
                  </a:lnTo>
                  <a:lnTo>
                    <a:pt x="1954" y="5844"/>
                  </a:lnTo>
                  <a:lnTo>
                    <a:pt x="1950" y="5836"/>
                  </a:lnTo>
                  <a:lnTo>
                    <a:pt x="1942" y="5832"/>
                  </a:lnTo>
                  <a:lnTo>
                    <a:pt x="1933" y="5829"/>
                  </a:lnTo>
                  <a:lnTo>
                    <a:pt x="1928" y="5825"/>
                  </a:lnTo>
                  <a:lnTo>
                    <a:pt x="1932" y="5826"/>
                  </a:lnTo>
                  <a:lnTo>
                    <a:pt x="1937" y="5828"/>
                  </a:lnTo>
                  <a:lnTo>
                    <a:pt x="1942" y="5828"/>
                  </a:lnTo>
                  <a:lnTo>
                    <a:pt x="1944" y="5822"/>
                  </a:lnTo>
                  <a:lnTo>
                    <a:pt x="1928" y="5811"/>
                  </a:lnTo>
                  <a:lnTo>
                    <a:pt x="1926" y="5809"/>
                  </a:lnTo>
                  <a:lnTo>
                    <a:pt x="1926" y="5802"/>
                  </a:lnTo>
                  <a:lnTo>
                    <a:pt x="1925" y="5801"/>
                  </a:lnTo>
                  <a:lnTo>
                    <a:pt x="1919" y="5794"/>
                  </a:lnTo>
                  <a:lnTo>
                    <a:pt x="1912" y="5791"/>
                  </a:lnTo>
                  <a:lnTo>
                    <a:pt x="1897" y="5790"/>
                  </a:lnTo>
                  <a:lnTo>
                    <a:pt x="1900" y="5799"/>
                  </a:lnTo>
                  <a:lnTo>
                    <a:pt x="1904" y="5804"/>
                  </a:lnTo>
                  <a:lnTo>
                    <a:pt x="1915" y="5811"/>
                  </a:lnTo>
                  <a:lnTo>
                    <a:pt x="1902" y="5811"/>
                  </a:lnTo>
                  <a:lnTo>
                    <a:pt x="1904" y="5818"/>
                  </a:lnTo>
                  <a:lnTo>
                    <a:pt x="1911" y="5836"/>
                  </a:lnTo>
                  <a:lnTo>
                    <a:pt x="1908" y="5840"/>
                  </a:lnTo>
                  <a:lnTo>
                    <a:pt x="1905" y="5842"/>
                  </a:lnTo>
                  <a:lnTo>
                    <a:pt x="1897" y="5839"/>
                  </a:lnTo>
                  <a:lnTo>
                    <a:pt x="1898" y="5837"/>
                  </a:lnTo>
                  <a:lnTo>
                    <a:pt x="1901" y="5833"/>
                  </a:lnTo>
                  <a:lnTo>
                    <a:pt x="1902" y="5832"/>
                  </a:lnTo>
                  <a:lnTo>
                    <a:pt x="1887" y="5825"/>
                  </a:lnTo>
                  <a:lnTo>
                    <a:pt x="1869" y="5821"/>
                  </a:lnTo>
                  <a:lnTo>
                    <a:pt x="1852" y="5828"/>
                  </a:lnTo>
                  <a:lnTo>
                    <a:pt x="1844" y="5850"/>
                  </a:lnTo>
                  <a:lnTo>
                    <a:pt x="1842" y="5850"/>
                  </a:lnTo>
                  <a:lnTo>
                    <a:pt x="1839" y="5843"/>
                  </a:lnTo>
                  <a:lnTo>
                    <a:pt x="1837" y="5842"/>
                  </a:lnTo>
                  <a:lnTo>
                    <a:pt x="1831" y="5846"/>
                  </a:lnTo>
                  <a:lnTo>
                    <a:pt x="1811" y="5846"/>
                  </a:lnTo>
                  <a:lnTo>
                    <a:pt x="1811" y="5840"/>
                  </a:lnTo>
                  <a:lnTo>
                    <a:pt x="1815" y="5842"/>
                  </a:lnTo>
                  <a:lnTo>
                    <a:pt x="1824" y="5839"/>
                  </a:lnTo>
                  <a:lnTo>
                    <a:pt x="1789" y="5805"/>
                  </a:lnTo>
                  <a:lnTo>
                    <a:pt x="1792" y="5805"/>
                  </a:lnTo>
                  <a:lnTo>
                    <a:pt x="1797" y="5811"/>
                  </a:lnTo>
                  <a:lnTo>
                    <a:pt x="1800" y="5811"/>
                  </a:lnTo>
                  <a:lnTo>
                    <a:pt x="1803" y="5811"/>
                  </a:lnTo>
                  <a:lnTo>
                    <a:pt x="1811" y="5805"/>
                  </a:lnTo>
                  <a:lnTo>
                    <a:pt x="1810" y="5801"/>
                  </a:lnTo>
                  <a:lnTo>
                    <a:pt x="1808" y="5795"/>
                  </a:lnTo>
                  <a:lnTo>
                    <a:pt x="1808" y="5788"/>
                  </a:lnTo>
                  <a:lnTo>
                    <a:pt x="1811" y="5787"/>
                  </a:lnTo>
                  <a:lnTo>
                    <a:pt x="1813" y="5785"/>
                  </a:lnTo>
                  <a:lnTo>
                    <a:pt x="1815" y="5781"/>
                  </a:lnTo>
                  <a:lnTo>
                    <a:pt x="1817" y="5780"/>
                  </a:lnTo>
                  <a:lnTo>
                    <a:pt x="1818" y="5781"/>
                  </a:lnTo>
                  <a:lnTo>
                    <a:pt x="1822" y="5785"/>
                  </a:lnTo>
                  <a:lnTo>
                    <a:pt x="1824" y="5787"/>
                  </a:lnTo>
                  <a:lnTo>
                    <a:pt x="1828" y="5785"/>
                  </a:lnTo>
                  <a:lnTo>
                    <a:pt x="1834" y="5778"/>
                  </a:lnTo>
                  <a:lnTo>
                    <a:pt x="1837" y="5780"/>
                  </a:lnTo>
                  <a:lnTo>
                    <a:pt x="1838" y="5783"/>
                  </a:lnTo>
                  <a:lnTo>
                    <a:pt x="1839" y="5792"/>
                  </a:lnTo>
                  <a:lnTo>
                    <a:pt x="1839" y="5798"/>
                  </a:lnTo>
                  <a:lnTo>
                    <a:pt x="1837" y="5795"/>
                  </a:lnTo>
                  <a:lnTo>
                    <a:pt x="1834" y="5794"/>
                  </a:lnTo>
                  <a:lnTo>
                    <a:pt x="1831" y="5795"/>
                  </a:lnTo>
                  <a:lnTo>
                    <a:pt x="1828" y="5798"/>
                  </a:lnTo>
                  <a:lnTo>
                    <a:pt x="1835" y="5805"/>
                  </a:lnTo>
                  <a:lnTo>
                    <a:pt x="1851" y="5809"/>
                  </a:lnTo>
                  <a:lnTo>
                    <a:pt x="1866" y="5811"/>
                  </a:lnTo>
                  <a:lnTo>
                    <a:pt x="1874" y="5805"/>
                  </a:lnTo>
                  <a:lnTo>
                    <a:pt x="1869" y="5804"/>
                  </a:lnTo>
                  <a:lnTo>
                    <a:pt x="1862" y="5802"/>
                  </a:lnTo>
                  <a:lnTo>
                    <a:pt x="1858" y="5797"/>
                  </a:lnTo>
                  <a:lnTo>
                    <a:pt x="1859" y="5790"/>
                  </a:lnTo>
                  <a:lnTo>
                    <a:pt x="1855" y="5785"/>
                  </a:lnTo>
                  <a:lnTo>
                    <a:pt x="1851" y="5783"/>
                  </a:lnTo>
                  <a:lnTo>
                    <a:pt x="1855" y="5783"/>
                  </a:lnTo>
                  <a:lnTo>
                    <a:pt x="1862" y="5783"/>
                  </a:lnTo>
                  <a:lnTo>
                    <a:pt x="1865" y="5780"/>
                  </a:lnTo>
                  <a:lnTo>
                    <a:pt x="1856" y="5773"/>
                  </a:lnTo>
                  <a:lnTo>
                    <a:pt x="1856" y="5769"/>
                  </a:lnTo>
                  <a:lnTo>
                    <a:pt x="1876" y="5771"/>
                  </a:lnTo>
                  <a:lnTo>
                    <a:pt x="1884" y="5770"/>
                  </a:lnTo>
                  <a:lnTo>
                    <a:pt x="1893" y="5763"/>
                  </a:lnTo>
                  <a:lnTo>
                    <a:pt x="1905" y="5746"/>
                  </a:lnTo>
                  <a:lnTo>
                    <a:pt x="1912" y="5741"/>
                  </a:lnTo>
                  <a:lnTo>
                    <a:pt x="1926" y="5735"/>
                  </a:lnTo>
                  <a:lnTo>
                    <a:pt x="1942" y="5720"/>
                  </a:lnTo>
                  <a:lnTo>
                    <a:pt x="1953" y="5715"/>
                  </a:lnTo>
                  <a:lnTo>
                    <a:pt x="1958" y="5708"/>
                  </a:lnTo>
                  <a:lnTo>
                    <a:pt x="1961" y="5706"/>
                  </a:lnTo>
                  <a:lnTo>
                    <a:pt x="1964" y="5704"/>
                  </a:lnTo>
                  <a:lnTo>
                    <a:pt x="1963" y="5699"/>
                  </a:lnTo>
                  <a:lnTo>
                    <a:pt x="1957" y="5689"/>
                  </a:lnTo>
                  <a:lnTo>
                    <a:pt x="1961" y="5689"/>
                  </a:lnTo>
                  <a:lnTo>
                    <a:pt x="1963" y="5692"/>
                  </a:lnTo>
                  <a:lnTo>
                    <a:pt x="1965" y="5694"/>
                  </a:lnTo>
                  <a:lnTo>
                    <a:pt x="1968" y="5696"/>
                  </a:lnTo>
                  <a:lnTo>
                    <a:pt x="1971" y="5694"/>
                  </a:lnTo>
                  <a:lnTo>
                    <a:pt x="1974" y="5690"/>
                  </a:lnTo>
                  <a:lnTo>
                    <a:pt x="1977" y="5686"/>
                  </a:lnTo>
                  <a:lnTo>
                    <a:pt x="1978" y="5682"/>
                  </a:lnTo>
                  <a:lnTo>
                    <a:pt x="1965" y="5682"/>
                  </a:lnTo>
                  <a:lnTo>
                    <a:pt x="1968" y="5680"/>
                  </a:lnTo>
                  <a:lnTo>
                    <a:pt x="1970" y="5677"/>
                  </a:lnTo>
                  <a:lnTo>
                    <a:pt x="1971" y="5673"/>
                  </a:lnTo>
                  <a:lnTo>
                    <a:pt x="1971" y="5669"/>
                  </a:lnTo>
                  <a:lnTo>
                    <a:pt x="1972" y="5668"/>
                  </a:lnTo>
                  <a:lnTo>
                    <a:pt x="1982" y="5668"/>
                  </a:lnTo>
                  <a:lnTo>
                    <a:pt x="1982" y="5659"/>
                  </a:lnTo>
                  <a:lnTo>
                    <a:pt x="1989" y="5655"/>
                  </a:lnTo>
                  <a:lnTo>
                    <a:pt x="2007" y="5648"/>
                  </a:lnTo>
                  <a:lnTo>
                    <a:pt x="2014" y="5644"/>
                  </a:lnTo>
                  <a:lnTo>
                    <a:pt x="2020" y="5638"/>
                  </a:lnTo>
                  <a:lnTo>
                    <a:pt x="2023" y="5628"/>
                  </a:lnTo>
                  <a:lnTo>
                    <a:pt x="2026" y="5631"/>
                  </a:lnTo>
                  <a:lnTo>
                    <a:pt x="2027" y="5640"/>
                  </a:lnTo>
                  <a:lnTo>
                    <a:pt x="2030" y="5644"/>
                  </a:lnTo>
                  <a:lnTo>
                    <a:pt x="2034" y="5645"/>
                  </a:lnTo>
                  <a:lnTo>
                    <a:pt x="2040" y="5645"/>
                  </a:lnTo>
                  <a:lnTo>
                    <a:pt x="2055" y="5641"/>
                  </a:lnTo>
                  <a:lnTo>
                    <a:pt x="2061" y="5637"/>
                  </a:lnTo>
                  <a:lnTo>
                    <a:pt x="2065" y="5630"/>
                  </a:lnTo>
                  <a:lnTo>
                    <a:pt x="2068" y="5619"/>
                  </a:lnTo>
                  <a:lnTo>
                    <a:pt x="2056" y="5612"/>
                  </a:lnTo>
                  <a:lnTo>
                    <a:pt x="1991" y="5614"/>
                  </a:lnTo>
                  <a:lnTo>
                    <a:pt x="1981" y="5620"/>
                  </a:lnTo>
                  <a:lnTo>
                    <a:pt x="1977" y="5620"/>
                  </a:lnTo>
                  <a:lnTo>
                    <a:pt x="1978" y="5613"/>
                  </a:lnTo>
                  <a:lnTo>
                    <a:pt x="1982" y="5609"/>
                  </a:lnTo>
                  <a:lnTo>
                    <a:pt x="1988" y="5607"/>
                  </a:lnTo>
                  <a:lnTo>
                    <a:pt x="1999" y="5607"/>
                  </a:lnTo>
                  <a:lnTo>
                    <a:pt x="2005" y="5606"/>
                  </a:lnTo>
                  <a:lnTo>
                    <a:pt x="2010" y="5602"/>
                  </a:lnTo>
                  <a:lnTo>
                    <a:pt x="2026" y="5577"/>
                  </a:lnTo>
                  <a:lnTo>
                    <a:pt x="2028" y="5568"/>
                  </a:lnTo>
                  <a:lnTo>
                    <a:pt x="2027" y="5560"/>
                  </a:lnTo>
                  <a:lnTo>
                    <a:pt x="2019" y="5543"/>
                  </a:lnTo>
                  <a:lnTo>
                    <a:pt x="2016" y="5537"/>
                  </a:lnTo>
                  <a:lnTo>
                    <a:pt x="2024" y="5541"/>
                  </a:lnTo>
                  <a:lnTo>
                    <a:pt x="2033" y="5553"/>
                  </a:lnTo>
                  <a:lnTo>
                    <a:pt x="2051" y="5584"/>
                  </a:lnTo>
                  <a:lnTo>
                    <a:pt x="2055" y="5586"/>
                  </a:lnTo>
                  <a:lnTo>
                    <a:pt x="2063" y="5586"/>
                  </a:lnTo>
                  <a:lnTo>
                    <a:pt x="2062" y="5582"/>
                  </a:lnTo>
                  <a:lnTo>
                    <a:pt x="2063" y="5561"/>
                  </a:lnTo>
                  <a:lnTo>
                    <a:pt x="2063" y="5554"/>
                  </a:lnTo>
                  <a:lnTo>
                    <a:pt x="2059" y="5551"/>
                  </a:lnTo>
                  <a:lnTo>
                    <a:pt x="2055" y="5551"/>
                  </a:lnTo>
                  <a:lnTo>
                    <a:pt x="2055" y="5554"/>
                  </a:lnTo>
                  <a:lnTo>
                    <a:pt x="2056" y="5560"/>
                  </a:lnTo>
                  <a:lnTo>
                    <a:pt x="2056" y="5561"/>
                  </a:lnTo>
                  <a:lnTo>
                    <a:pt x="2054" y="5563"/>
                  </a:lnTo>
                  <a:lnTo>
                    <a:pt x="2052" y="5560"/>
                  </a:lnTo>
                  <a:lnTo>
                    <a:pt x="2048" y="5554"/>
                  </a:lnTo>
                  <a:lnTo>
                    <a:pt x="2048" y="5553"/>
                  </a:lnTo>
                  <a:lnTo>
                    <a:pt x="2048" y="5548"/>
                  </a:lnTo>
                  <a:lnTo>
                    <a:pt x="2048" y="5547"/>
                  </a:lnTo>
                  <a:lnTo>
                    <a:pt x="2047" y="5546"/>
                  </a:lnTo>
                  <a:lnTo>
                    <a:pt x="2042" y="5543"/>
                  </a:lnTo>
                  <a:lnTo>
                    <a:pt x="2037" y="5539"/>
                  </a:lnTo>
                  <a:lnTo>
                    <a:pt x="2026" y="5534"/>
                  </a:lnTo>
                  <a:lnTo>
                    <a:pt x="2020" y="5527"/>
                  </a:lnTo>
                  <a:lnTo>
                    <a:pt x="2012" y="5504"/>
                  </a:lnTo>
                  <a:lnTo>
                    <a:pt x="2000" y="5466"/>
                  </a:lnTo>
                  <a:lnTo>
                    <a:pt x="1999" y="5459"/>
                  </a:lnTo>
                  <a:lnTo>
                    <a:pt x="1998" y="5450"/>
                  </a:lnTo>
                  <a:lnTo>
                    <a:pt x="1999" y="5442"/>
                  </a:lnTo>
                  <a:lnTo>
                    <a:pt x="1998" y="5439"/>
                  </a:lnTo>
                  <a:lnTo>
                    <a:pt x="1995" y="5438"/>
                  </a:lnTo>
                  <a:lnTo>
                    <a:pt x="1985" y="5443"/>
                  </a:lnTo>
                  <a:lnTo>
                    <a:pt x="1981" y="5457"/>
                  </a:lnTo>
                  <a:lnTo>
                    <a:pt x="1984" y="5471"/>
                  </a:lnTo>
                  <a:lnTo>
                    <a:pt x="1989" y="5484"/>
                  </a:lnTo>
                  <a:lnTo>
                    <a:pt x="1993" y="5498"/>
                  </a:lnTo>
                  <a:lnTo>
                    <a:pt x="1991" y="5491"/>
                  </a:lnTo>
                  <a:lnTo>
                    <a:pt x="1979" y="5474"/>
                  </a:lnTo>
                  <a:lnTo>
                    <a:pt x="1978" y="5467"/>
                  </a:lnTo>
                  <a:lnTo>
                    <a:pt x="1978" y="5449"/>
                  </a:lnTo>
                  <a:lnTo>
                    <a:pt x="1977" y="5441"/>
                  </a:lnTo>
                  <a:lnTo>
                    <a:pt x="1972" y="5435"/>
                  </a:lnTo>
                  <a:lnTo>
                    <a:pt x="1964" y="5432"/>
                  </a:lnTo>
                  <a:lnTo>
                    <a:pt x="1956" y="5424"/>
                  </a:lnTo>
                  <a:lnTo>
                    <a:pt x="1949" y="5422"/>
                  </a:lnTo>
                  <a:lnTo>
                    <a:pt x="1942" y="5424"/>
                  </a:lnTo>
                  <a:lnTo>
                    <a:pt x="1936" y="5426"/>
                  </a:lnTo>
                  <a:lnTo>
                    <a:pt x="1939" y="5435"/>
                  </a:lnTo>
                  <a:lnTo>
                    <a:pt x="1939" y="5445"/>
                  </a:lnTo>
                  <a:lnTo>
                    <a:pt x="1939" y="5455"/>
                  </a:lnTo>
                  <a:lnTo>
                    <a:pt x="1937" y="5463"/>
                  </a:lnTo>
                  <a:lnTo>
                    <a:pt x="1936" y="5463"/>
                  </a:lnTo>
                  <a:lnTo>
                    <a:pt x="1935" y="5455"/>
                  </a:lnTo>
                  <a:lnTo>
                    <a:pt x="1930" y="5438"/>
                  </a:lnTo>
                  <a:lnTo>
                    <a:pt x="1929" y="5434"/>
                  </a:lnTo>
                  <a:lnTo>
                    <a:pt x="1928" y="5426"/>
                  </a:lnTo>
                  <a:lnTo>
                    <a:pt x="1929" y="5410"/>
                  </a:lnTo>
                  <a:lnTo>
                    <a:pt x="1928" y="5411"/>
                  </a:lnTo>
                  <a:lnTo>
                    <a:pt x="1928" y="5415"/>
                  </a:lnTo>
                  <a:lnTo>
                    <a:pt x="1925" y="5418"/>
                  </a:lnTo>
                  <a:lnTo>
                    <a:pt x="1922" y="5419"/>
                  </a:lnTo>
                  <a:lnTo>
                    <a:pt x="1918" y="5419"/>
                  </a:lnTo>
                  <a:lnTo>
                    <a:pt x="1914" y="5417"/>
                  </a:lnTo>
                  <a:lnTo>
                    <a:pt x="1908" y="5410"/>
                  </a:lnTo>
                  <a:lnTo>
                    <a:pt x="1895" y="5400"/>
                  </a:lnTo>
                  <a:lnTo>
                    <a:pt x="1890" y="5393"/>
                  </a:lnTo>
                  <a:lnTo>
                    <a:pt x="1888" y="5380"/>
                  </a:lnTo>
                  <a:lnTo>
                    <a:pt x="1894" y="5389"/>
                  </a:lnTo>
                  <a:lnTo>
                    <a:pt x="1898" y="5391"/>
                  </a:lnTo>
                  <a:lnTo>
                    <a:pt x="1902" y="5391"/>
                  </a:lnTo>
                  <a:lnTo>
                    <a:pt x="1894" y="5379"/>
                  </a:lnTo>
                  <a:lnTo>
                    <a:pt x="1883" y="5366"/>
                  </a:lnTo>
                  <a:lnTo>
                    <a:pt x="1872" y="5352"/>
                  </a:lnTo>
                  <a:lnTo>
                    <a:pt x="1869" y="5334"/>
                  </a:lnTo>
                  <a:lnTo>
                    <a:pt x="1881" y="5355"/>
                  </a:lnTo>
                  <a:lnTo>
                    <a:pt x="1890" y="5366"/>
                  </a:lnTo>
                  <a:lnTo>
                    <a:pt x="1932" y="5382"/>
                  </a:lnTo>
                  <a:lnTo>
                    <a:pt x="1943" y="5376"/>
                  </a:lnTo>
                  <a:lnTo>
                    <a:pt x="1933" y="5366"/>
                  </a:lnTo>
                  <a:lnTo>
                    <a:pt x="1897" y="5352"/>
                  </a:lnTo>
                  <a:lnTo>
                    <a:pt x="1900" y="5348"/>
                  </a:lnTo>
                  <a:lnTo>
                    <a:pt x="1902" y="5348"/>
                  </a:lnTo>
                  <a:lnTo>
                    <a:pt x="1907" y="5349"/>
                  </a:lnTo>
                  <a:lnTo>
                    <a:pt x="1909" y="5348"/>
                  </a:lnTo>
                  <a:lnTo>
                    <a:pt x="1909" y="5345"/>
                  </a:lnTo>
                  <a:lnTo>
                    <a:pt x="1904" y="5340"/>
                  </a:lnTo>
                  <a:lnTo>
                    <a:pt x="1902" y="5337"/>
                  </a:lnTo>
                  <a:lnTo>
                    <a:pt x="1902" y="5334"/>
                  </a:lnTo>
                  <a:lnTo>
                    <a:pt x="1902" y="5328"/>
                  </a:lnTo>
                  <a:lnTo>
                    <a:pt x="1902" y="5324"/>
                  </a:lnTo>
                  <a:lnTo>
                    <a:pt x="1902" y="5323"/>
                  </a:lnTo>
                  <a:lnTo>
                    <a:pt x="1897" y="5319"/>
                  </a:lnTo>
                  <a:lnTo>
                    <a:pt x="1879" y="5320"/>
                  </a:lnTo>
                  <a:lnTo>
                    <a:pt x="1870" y="5316"/>
                  </a:lnTo>
                  <a:lnTo>
                    <a:pt x="1867" y="5314"/>
                  </a:lnTo>
                  <a:lnTo>
                    <a:pt x="1863" y="5316"/>
                  </a:lnTo>
                  <a:lnTo>
                    <a:pt x="1858" y="5319"/>
                  </a:lnTo>
                  <a:lnTo>
                    <a:pt x="1851" y="5327"/>
                  </a:lnTo>
                  <a:lnTo>
                    <a:pt x="1848" y="5330"/>
                  </a:lnTo>
                  <a:lnTo>
                    <a:pt x="1845" y="5327"/>
                  </a:lnTo>
                  <a:lnTo>
                    <a:pt x="1844" y="5324"/>
                  </a:lnTo>
                  <a:lnTo>
                    <a:pt x="1839" y="5320"/>
                  </a:lnTo>
                  <a:lnTo>
                    <a:pt x="1839" y="5316"/>
                  </a:lnTo>
                  <a:lnTo>
                    <a:pt x="1844" y="5312"/>
                  </a:lnTo>
                  <a:lnTo>
                    <a:pt x="1849" y="5304"/>
                  </a:lnTo>
                  <a:lnTo>
                    <a:pt x="1855" y="5302"/>
                  </a:lnTo>
                  <a:lnTo>
                    <a:pt x="1832" y="5293"/>
                  </a:lnTo>
                  <a:lnTo>
                    <a:pt x="1824" y="5285"/>
                  </a:lnTo>
                  <a:lnTo>
                    <a:pt x="1815" y="5272"/>
                  </a:lnTo>
                  <a:lnTo>
                    <a:pt x="1814" y="5269"/>
                  </a:lnTo>
                  <a:lnTo>
                    <a:pt x="1813" y="5261"/>
                  </a:lnTo>
                  <a:lnTo>
                    <a:pt x="1811" y="5258"/>
                  </a:lnTo>
                  <a:lnTo>
                    <a:pt x="1803" y="5251"/>
                  </a:lnTo>
                  <a:lnTo>
                    <a:pt x="1790" y="5239"/>
                  </a:lnTo>
                  <a:lnTo>
                    <a:pt x="1785" y="5234"/>
                  </a:lnTo>
                  <a:lnTo>
                    <a:pt x="1778" y="5233"/>
                  </a:lnTo>
                  <a:lnTo>
                    <a:pt x="1778" y="5230"/>
                  </a:lnTo>
                  <a:lnTo>
                    <a:pt x="1780" y="5227"/>
                  </a:lnTo>
                  <a:lnTo>
                    <a:pt x="1783" y="5223"/>
                  </a:lnTo>
                  <a:lnTo>
                    <a:pt x="1785" y="5218"/>
                  </a:lnTo>
                  <a:lnTo>
                    <a:pt x="1785" y="5212"/>
                  </a:lnTo>
                  <a:lnTo>
                    <a:pt x="1779" y="5194"/>
                  </a:lnTo>
                  <a:lnTo>
                    <a:pt x="1773" y="5187"/>
                  </a:lnTo>
                  <a:lnTo>
                    <a:pt x="1765" y="5187"/>
                  </a:lnTo>
                  <a:lnTo>
                    <a:pt x="1738" y="5195"/>
                  </a:lnTo>
                  <a:lnTo>
                    <a:pt x="1724" y="5206"/>
                  </a:lnTo>
                  <a:lnTo>
                    <a:pt x="1716" y="5222"/>
                  </a:lnTo>
                  <a:lnTo>
                    <a:pt x="1719" y="5236"/>
                  </a:lnTo>
                  <a:lnTo>
                    <a:pt x="1719" y="5240"/>
                  </a:lnTo>
                  <a:lnTo>
                    <a:pt x="1701" y="5237"/>
                  </a:lnTo>
                  <a:lnTo>
                    <a:pt x="1692" y="5232"/>
                  </a:lnTo>
                  <a:lnTo>
                    <a:pt x="1689" y="5220"/>
                  </a:lnTo>
                  <a:lnTo>
                    <a:pt x="1688" y="5215"/>
                  </a:lnTo>
                  <a:lnTo>
                    <a:pt x="1684" y="5204"/>
                  </a:lnTo>
                  <a:lnTo>
                    <a:pt x="1684" y="5195"/>
                  </a:lnTo>
                  <a:lnTo>
                    <a:pt x="1685" y="5192"/>
                  </a:lnTo>
                  <a:lnTo>
                    <a:pt x="1695" y="5187"/>
                  </a:lnTo>
                  <a:lnTo>
                    <a:pt x="1698" y="5182"/>
                  </a:lnTo>
                  <a:lnTo>
                    <a:pt x="1694" y="5177"/>
                  </a:lnTo>
                  <a:lnTo>
                    <a:pt x="1685" y="5171"/>
                  </a:lnTo>
                  <a:lnTo>
                    <a:pt x="1681" y="5166"/>
                  </a:lnTo>
                  <a:lnTo>
                    <a:pt x="1675" y="5161"/>
                  </a:lnTo>
                  <a:lnTo>
                    <a:pt x="1668" y="5161"/>
                  </a:lnTo>
                  <a:lnTo>
                    <a:pt x="1635" y="5167"/>
                  </a:lnTo>
                  <a:lnTo>
                    <a:pt x="1629" y="5170"/>
                  </a:lnTo>
                  <a:lnTo>
                    <a:pt x="1625" y="5174"/>
                  </a:lnTo>
                  <a:lnTo>
                    <a:pt x="1625" y="5174"/>
                  </a:lnTo>
                  <a:lnTo>
                    <a:pt x="1621" y="5175"/>
                  </a:lnTo>
                  <a:lnTo>
                    <a:pt x="1615" y="5174"/>
                  </a:lnTo>
                  <a:lnTo>
                    <a:pt x="1611" y="5171"/>
                  </a:lnTo>
                  <a:lnTo>
                    <a:pt x="1611" y="5168"/>
                  </a:lnTo>
                  <a:lnTo>
                    <a:pt x="1621" y="5161"/>
                  </a:lnTo>
                  <a:lnTo>
                    <a:pt x="1607" y="5149"/>
                  </a:lnTo>
                  <a:lnTo>
                    <a:pt x="1598" y="5145"/>
                  </a:lnTo>
                  <a:lnTo>
                    <a:pt x="1594" y="5138"/>
                  </a:lnTo>
                  <a:lnTo>
                    <a:pt x="1589" y="5135"/>
                  </a:lnTo>
                  <a:lnTo>
                    <a:pt x="1586" y="5136"/>
                  </a:lnTo>
                  <a:lnTo>
                    <a:pt x="1580" y="5139"/>
                  </a:lnTo>
                  <a:lnTo>
                    <a:pt x="1577" y="5139"/>
                  </a:lnTo>
                  <a:lnTo>
                    <a:pt x="1576" y="5138"/>
                  </a:lnTo>
                  <a:lnTo>
                    <a:pt x="1575" y="5136"/>
                  </a:lnTo>
                  <a:lnTo>
                    <a:pt x="1576" y="5133"/>
                  </a:lnTo>
                  <a:lnTo>
                    <a:pt x="1583" y="5131"/>
                  </a:lnTo>
                  <a:lnTo>
                    <a:pt x="1593" y="5124"/>
                  </a:lnTo>
                  <a:lnTo>
                    <a:pt x="1600" y="5115"/>
                  </a:lnTo>
                  <a:lnTo>
                    <a:pt x="1608" y="5110"/>
                  </a:lnTo>
                  <a:lnTo>
                    <a:pt x="1611" y="5107"/>
                  </a:lnTo>
                  <a:lnTo>
                    <a:pt x="1614" y="5098"/>
                  </a:lnTo>
                  <a:lnTo>
                    <a:pt x="1612" y="5097"/>
                  </a:lnTo>
                  <a:lnTo>
                    <a:pt x="1608" y="5097"/>
                  </a:lnTo>
                  <a:lnTo>
                    <a:pt x="1604" y="5096"/>
                  </a:lnTo>
                  <a:lnTo>
                    <a:pt x="1600" y="5091"/>
                  </a:lnTo>
                  <a:lnTo>
                    <a:pt x="1600" y="5086"/>
                  </a:lnTo>
                  <a:lnTo>
                    <a:pt x="1601" y="5082"/>
                  </a:lnTo>
                  <a:lnTo>
                    <a:pt x="1600" y="5075"/>
                  </a:lnTo>
                  <a:lnTo>
                    <a:pt x="1598" y="5072"/>
                  </a:lnTo>
                  <a:lnTo>
                    <a:pt x="1596" y="5073"/>
                  </a:lnTo>
                  <a:lnTo>
                    <a:pt x="1594" y="5073"/>
                  </a:lnTo>
                  <a:lnTo>
                    <a:pt x="1593" y="5066"/>
                  </a:lnTo>
                  <a:lnTo>
                    <a:pt x="1594" y="5063"/>
                  </a:lnTo>
                  <a:lnTo>
                    <a:pt x="1596" y="5062"/>
                  </a:lnTo>
                  <a:lnTo>
                    <a:pt x="1598" y="5061"/>
                  </a:lnTo>
                  <a:lnTo>
                    <a:pt x="1600" y="5059"/>
                  </a:lnTo>
                  <a:lnTo>
                    <a:pt x="1591" y="5028"/>
                  </a:lnTo>
                  <a:lnTo>
                    <a:pt x="1590" y="5027"/>
                  </a:lnTo>
                  <a:lnTo>
                    <a:pt x="1587" y="5025"/>
                  </a:lnTo>
                  <a:lnTo>
                    <a:pt x="1583" y="5028"/>
                  </a:lnTo>
                  <a:lnTo>
                    <a:pt x="1583" y="5027"/>
                  </a:lnTo>
                  <a:lnTo>
                    <a:pt x="1580" y="5020"/>
                  </a:lnTo>
                  <a:lnTo>
                    <a:pt x="1579" y="5016"/>
                  </a:lnTo>
                  <a:lnTo>
                    <a:pt x="1580" y="5010"/>
                  </a:lnTo>
                  <a:lnTo>
                    <a:pt x="1579" y="5009"/>
                  </a:lnTo>
                  <a:lnTo>
                    <a:pt x="1573" y="5009"/>
                  </a:lnTo>
                  <a:lnTo>
                    <a:pt x="1568" y="5002"/>
                  </a:lnTo>
                  <a:lnTo>
                    <a:pt x="1568" y="5000"/>
                  </a:lnTo>
                  <a:lnTo>
                    <a:pt x="1568" y="4993"/>
                  </a:lnTo>
                  <a:lnTo>
                    <a:pt x="1570" y="4979"/>
                  </a:lnTo>
                  <a:lnTo>
                    <a:pt x="1576" y="4972"/>
                  </a:lnTo>
                  <a:lnTo>
                    <a:pt x="1591" y="4968"/>
                  </a:lnTo>
                  <a:lnTo>
                    <a:pt x="1589" y="4962"/>
                  </a:lnTo>
                  <a:lnTo>
                    <a:pt x="1582" y="4962"/>
                  </a:lnTo>
                  <a:lnTo>
                    <a:pt x="1568" y="4964"/>
                  </a:lnTo>
                  <a:lnTo>
                    <a:pt x="1570" y="4962"/>
                  </a:lnTo>
                  <a:lnTo>
                    <a:pt x="1575" y="4957"/>
                  </a:lnTo>
                  <a:lnTo>
                    <a:pt x="1573" y="4954"/>
                  </a:lnTo>
                  <a:lnTo>
                    <a:pt x="1570" y="4951"/>
                  </a:lnTo>
                  <a:lnTo>
                    <a:pt x="1570" y="4950"/>
                  </a:lnTo>
                  <a:lnTo>
                    <a:pt x="1570" y="4943"/>
                  </a:lnTo>
                  <a:lnTo>
                    <a:pt x="1572" y="4936"/>
                  </a:lnTo>
                  <a:lnTo>
                    <a:pt x="1573" y="4930"/>
                  </a:lnTo>
                  <a:lnTo>
                    <a:pt x="1576" y="4927"/>
                  </a:lnTo>
                  <a:lnTo>
                    <a:pt x="1579" y="4926"/>
                  </a:lnTo>
                  <a:lnTo>
                    <a:pt x="1579" y="4923"/>
                  </a:lnTo>
                  <a:lnTo>
                    <a:pt x="1579" y="4919"/>
                  </a:lnTo>
                  <a:lnTo>
                    <a:pt x="1577" y="4916"/>
                  </a:lnTo>
                  <a:lnTo>
                    <a:pt x="1575" y="4915"/>
                  </a:lnTo>
                  <a:lnTo>
                    <a:pt x="1568" y="4915"/>
                  </a:lnTo>
                  <a:lnTo>
                    <a:pt x="1565" y="4913"/>
                  </a:lnTo>
                  <a:lnTo>
                    <a:pt x="1572" y="4913"/>
                  </a:lnTo>
                  <a:lnTo>
                    <a:pt x="1575" y="4909"/>
                  </a:lnTo>
                  <a:lnTo>
                    <a:pt x="1573" y="4902"/>
                  </a:lnTo>
                  <a:lnTo>
                    <a:pt x="1568" y="4894"/>
                  </a:lnTo>
                  <a:lnTo>
                    <a:pt x="1572" y="4889"/>
                  </a:lnTo>
                  <a:lnTo>
                    <a:pt x="1575" y="4885"/>
                  </a:lnTo>
                  <a:lnTo>
                    <a:pt x="1575" y="4873"/>
                  </a:lnTo>
                  <a:lnTo>
                    <a:pt x="1566" y="4866"/>
                  </a:lnTo>
                  <a:lnTo>
                    <a:pt x="1572" y="4856"/>
                  </a:lnTo>
                  <a:lnTo>
                    <a:pt x="1577" y="4853"/>
                  </a:lnTo>
                  <a:lnTo>
                    <a:pt x="1582" y="4849"/>
                  </a:lnTo>
                  <a:lnTo>
                    <a:pt x="1579" y="4835"/>
                  </a:lnTo>
                  <a:lnTo>
                    <a:pt x="1573" y="4826"/>
                  </a:lnTo>
                  <a:lnTo>
                    <a:pt x="1566" y="4817"/>
                  </a:lnTo>
                  <a:lnTo>
                    <a:pt x="1558" y="4810"/>
                  </a:lnTo>
                  <a:lnTo>
                    <a:pt x="1552" y="4805"/>
                  </a:lnTo>
                  <a:lnTo>
                    <a:pt x="1552" y="4802"/>
                  </a:lnTo>
                  <a:lnTo>
                    <a:pt x="1558" y="4802"/>
                  </a:lnTo>
                  <a:lnTo>
                    <a:pt x="1562" y="4805"/>
                  </a:lnTo>
                  <a:lnTo>
                    <a:pt x="1576" y="4818"/>
                  </a:lnTo>
                  <a:lnTo>
                    <a:pt x="1580" y="4819"/>
                  </a:lnTo>
                  <a:lnTo>
                    <a:pt x="1591" y="4821"/>
                  </a:lnTo>
                  <a:lnTo>
                    <a:pt x="1584" y="4817"/>
                  </a:lnTo>
                  <a:lnTo>
                    <a:pt x="1577" y="4814"/>
                  </a:lnTo>
                  <a:lnTo>
                    <a:pt x="1570" y="4808"/>
                  </a:lnTo>
                  <a:lnTo>
                    <a:pt x="1566" y="4798"/>
                  </a:lnTo>
                  <a:lnTo>
                    <a:pt x="1583" y="4807"/>
                  </a:lnTo>
                  <a:lnTo>
                    <a:pt x="1591" y="4808"/>
                  </a:lnTo>
                  <a:lnTo>
                    <a:pt x="1598" y="4805"/>
                  </a:lnTo>
                  <a:lnTo>
                    <a:pt x="1579" y="4793"/>
                  </a:lnTo>
                  <a:lnTo>
                    <a:pt x="1579" y="4787"/>
                  </a:lnTo>
                  <a:lnTo>
                    <a:pt x="1570" y="4783"/>
                  </a:lnTo>
                  <a:lnTo>
                    <a:pt x="1563" y="4776"/>
                  </a:lnTo>
                  <a:lnTo>
                    <a:pt x="1555" y="4763"/>
                  </a:lnTo>
                  <a:lnTo>
                    <a:pt x="1554" y="4759"/>
                  </a:lnTo>
                  <a:lnTo>
                    <a:pt x="1555" y="4755"/>
                  </a:lnTo>
                  <a:lnTo>
                    <a:pt x="1561" y="4749"/>
                  </a:lnTo>
                  <a:lnTo>
                    <a:pt x="1562" y="4739"/>
                  </a:lnTo>
                  <a:lnTo>
                    <a:pt x="1565" y="4741"/>
                  </a:lnTo>
                  <a:lnTo>
                    <a:pt x="1568" y="4746"/>
                  </a:lnTo>
                  <a:lnTo>
                    <a:pt x="1570" y="4751"/>
                  </a:lnTo>
                  <a:lnTo>
                    <a:pt x="1572" y="4746"/>
                  </a:lnTo>
                  <a:lnTo>
                    <a:pt x="1575" y="4745"/>
                  </a:lnTo>
                  <a:lnTo>
                    <a:pt x="1577" y="4744"/>
                  </a:lnTo>
                  <a:lnTo>
                    <a:pt x="1580" y="4742"/>
                  </a:lnTo>
                  <a:lnTo>
                    <a:pt x="1583" y="4741"/>
                  </a:lnTo>
                  <a:lnTo>
                    <a:pt x="1584" y="4737"/>
                  </a:lnTo>
                  <a:lnTo>
                    <a:pt x="1584" y="4734"/>
                  </a:lnTo>
                  <a:lnTo>
                    <a:pt x="1583" y="4731"/>
                  </a:lnTo>
                  <a:lnTo>
                    <a:pt x="1580" y="4734"/>
                  </a:lnTo>
                  <a:lnTo>
                    <a:pt x="1579" y="4737"/>
                  </a:lnTo>
                  <a:lnTo>
                    <a:pt x="1577" y="4739"/>
                  </a:lnTo>
                  <a:lnTo>
                    <a:pt x="1573" y="4739"/>
                  </a:lnTo>
                  <a:lnTo>
                    <a:pt x="1570" y="4737"/>
                  </a:lnTo>
                  <a:lnTo>
                    <a:pt x="1569" y="4734"/>
                  </a:lnTo>
                  <a:lnTo>
                    <a:pt x="1568" y="4728"/>
                  </a:lnTo>
                  <a:lnTo>
                    <a:pt x="1566" y="4724"/>
                  </a:lnTo>
                  <a:lnTo>
                    <a:pt x="1569" y="4718"/>
                  </a:lnTo>
                  <a:lnTo>
                    <a:pt x="1572" y="4716"/>
                  </a:lnTo>
                  <a:lnTo>
                    <a:pt x="1573" y="4713"/>
                  </a:lnTo>
                  <a:lnTo>
                    <a:pt x="1572" y="4706"/>
                  </a:lnTo>
                  <a:lnTo>
                    <a:pt x="1569" y="4703"/>
                  </a:lnTo>
                  <a:lnTo>
                    <a:pt x="1559" y="4697"/>
                  </a:lnTo>
                  <a:lnTo>
                    <a:pt x="1559" y="4695"/>
                  </a:lnTo>
                  <a:lnTo>
                    <a:pt x="1570" y="4695"/>
                  </a:lnTo>
                  <a:lnTo>
                    <a:pt x="1570" y="4690"/>
                  </a:lnTo>
                  <a:lnTo>
                    <a:pt x="1568" y="4689"/>
                  </a:lnTo>
                  <a:lnTo>
                    <a:pt x="1561" y="4688"/>
                  </a:lnTo>
                  <a:lnTo>
                    <a:pt x="1556" y="4682"/>
                  </a:lnTo>
                  <a:lnTo>
                    <a:pt x="1549" y="4680"/>
                  </a:lnTo>
                  <a:lnTo>
                    <a:pt x="1548" y="4678"/>
                  </a:lnTo>
                  <a:lnTo>
                    <a:pt x="1551" y="4675"/>
                  </a:lnTo>
                  <a:lnTo>
                    <a:pt x="1575" y="4676"/>
                  </a:lnTo>
                  <a:lnTo>
                    <a:pt x="1575" y="4672"/>
                  </a:lnTo>
                  <a:lnTo>
                    <a:pt x="1548" y="4666"/>
                  </a:lnTo>
                  <a:lnTo>
                    <a:pt x="1541" y="4661"/>
                  </a:lnTo>
                  <a:lnTo>
                    <a:pt x="1554" y="4659"/>
                  </a:lnTo>
                  <a:lnTo>
                    <a:pt x="1565" y="4654"/>
                  </a:lnTo>
                  <a:lnTo>
                    <a:pt x="1562" y="4647"/>
                  </a:lnTo>
                  <a:lnTo>
                    <a:pt x="1558" y="4645"/>
                  </a:lnTo>
                  <a:lnTo>
                    <a:pt x="1548" y="4645"/>
                  </a:lnTo>
                  <a:lnTo>
                    <a:pt x="1548" y="4643"/>
                  </a:lnTo>
                  <a:lnTo>
                    <a:pt x="1566" y="4641"/>
                  </a:lnTo>
                  <a:lnTo>
                    <a:pt x="1572" y="4643"/>
                  </a:lnTo>
                  <a:lnTo>
                    <a:pt x="1582" y="4648"/>
                  </a:lnTo>
                  <a:lnTo>
                    <a:pt x="1586" y="4650"/>
                  </a:lnTo>
                  <a:lnTo>
                    <a:pt x="1591" y="4645"/>
                  </a:lnTo>
                  <a:lnTo>
                    <a:pt x="1586" y="4638"/>
                  </a:lnTo>
                  <a:lnTo>
                    <a:pt x="1552" y="4631"/>
                  </a:lnTo>
                  <a:lnTo>
                    <a:pt x="1558" y="4626"/>
                  </a:lnTo>
                  <a:lnTo>
                    <a:pt x="1569" y="4631"/>
                  </a:lnTo>
                  <a:lnTo>
                    <a:pt x="1577" y="4627"/>
                  </a:lnTo>
                  <a:lnTo>
                    <a:pt x="1572" y="4624"/>
                  </a:lnTo>
                  <a:lnTo>
                    <a:pt x="1570" y="4623"/>
                  </a:lnTo>
                  <a:lnTo>
                    <a:pt x="1570" y="4620"/>
                  </a:lnTo>
                  <a:lnTo>
                    <a:pt x="1576" y="4619"/>
                  </a:lnTo>
                  <a:lnTo>
                    <a:pt x="1586" y="4616"/>
                  </a:lnTo>
                  <a:lnTo>
                    <a:pt x="1594" y="4610"/>
                  </a:lnTo>
                  <a:lnTo>
                    <a:pt x="1597" y="4601"/>
                  </a:lnTo>
                  <a:lnTo>
                    <a:pt x="1579" y="4589"/>
                  </a:lnTo>
                  <a:lnTo>
                    <a:pt x="1570" y="4591"/>
                  </a:lnTo>
                  <a:lnTo>
                    <a:pt x="1566" y="4588"/>
                  </a:lnTo>
                  <a:lnTo>
                    <a:pt x="1563" y="4582"/>
                  </a:lnTo>
                  <a:lnTo>
                    <a:pt x="1584" y="4581"/>
                  </a:lnTo>
                  <a:lnTo>
                    <a:pt x="1596" y="4584"/>
                  </a:lnTo>
                  <a:lnTo>
                    <a:pt x="1605" y="4594"/>
                  </a:lnTo>
                  <a:lnTo>
                    <a:pt x="1604" y="4602"/>
                  </a:lnTo>
                  <a:lnTo>
                    <a:pt x="1608" y="4606"/>
                  </a:lnTo>
                  <a:lnTo>
                    <a:pt x="1618" y="4609"/>
                  </a:lnTo>
                  <a:lnTo>
                    <a:pt x="1614" y="4599"/>
                  </a:lnTo>
                  <a:lnTo>
                    <a:pt x="1612" y="4594"/>
                  </a:lnTo>
                  <a:lnTo>
                    <a:pt x="1612" y="4587"/>
                  </a:lnTo>
                  <a:lnTo>
                    <a:pt x="1621" y="4591"/>
                  </a:lnTo>
                  <a:lnTo>
                    <a:pt x="1626" y="4601"/>
                  </a:lnTo>
                  <a:lnTo>
                    <a:pt x="1636" y="4623"/>
                  </a:lnTo>
                  <a:lnTo>
                    <a:pt x="1639" y="4629"/>
                  </a:lnTo>
                  <a:lnTo>
                    <a:pt x="1643" y="4633"/>
                  </a:lnTo>
                  <a:lnTo>
                    <a:pt x="1646" y="4634"/>
                  </a:lnTo>
                  <a:lnTo>
                    <a:pt x="1652" y="4636"/>
                  </a:lnTo>
                  <a:lnTo>
                    <a:pt x="1656" y="4631"/>
                  </a:lnTo>
                  <a:lnTo>
                    <a:pt x="1657" y="4623"/>
                  </a:lnTo>
                  <a:lnTo>
                    <a:pt x="1659" y="4615"/>
                  </a:lnTo>
                  <a:lnTo>
                    <a:pt x="1660" y="4608"/>
                  </a:lnTo>
                  <a:lnTo>
                    <a:pt x="1661" y="4601"/>
                  </a:lnTo>
                  <a:lnTo>
                    <a:pt x="1661" y="4595"/>
                  </a:lnTo>
                  <a:lnTo>
                    <a:pt x="1660" y="4588"/>
                  </a:lnTo>
                  <a:lnTo>
                    <a:pt x="1657" y="4582"/>
                  </a:lnTo>
                  <a:lnTo>
                    <a:pt x="1652" y="4577"/>
                  </a:lnTo>
                  <a:lnTo>
                    <a:pt x="1647" y="4578"/>
                  </a:lnTo>
                  <a:lnTo>
                    <a:pt x="1643" y="4581"/>
                  </a:lnTo>
                  <a:lnTo>
                    <a:pt x="1631" y="4584"/>
                  </a:lnTo>
                  <a:lnTo>
                    <a:pt x="1628" y="4581"/>
                  </a:lnTo>
                  <a:lnTo>
                    <a:pt x="1626" y="4571"/>
                  </a:lnTo>
                  <a:lnTo>
                    <a:pt x="1628" y="4563"/>
                  </a:lnTo>
                  <a:lnTo>
                    <a:pt x="1628" y="4554"/>
                  </a:lnTo>
                  <a:lnTo>
                    <a:pt x="1628" y="4547"/>
                  </a:lnTo>
                  <a:lnTo>
                    <a:pt x="1624" y="4544"/>
                  </a:lnTo>
                  <a:lnTo>
                    <a:pt x="1624" y="4542"/>
                  </a:lnTo>
                  <a:lnTo>
                    <a:pt x="1626" y="4540"/>
                  </a:lnTo>
                  <a:lnTo>
                    <a:pt x="1629" y="4539"/>
                  </a:lnTo>
                  <a:lnTo>
                    <a:pt x="1631" y="4535"/>
                  </a:lnTo>
                  <a:lnTo>
                    <a:pt x="1632" y="4530"/>
                  </a:lnTo>
                  <a:lnTo>
                    <a:pt x="1618" y="4533"/>
                  </a:lnTo>
                  <a:lnTo>
                    <a:pt x="1615" y="4532"/>
                  </a:lnTo>
                  <a:lnTo>
                    <a:pt x="1614" y="4529"/>
                  </a:lnTo>
                  <a:lnTo>
                    <a:pt x="1615" y="4525"/>
                  </a:lnTo>
                  <a:lnTo>
                    <a:pt x="1615" y="4523"/>
                  </a:lnTo>
                  <a:lnTo>
                    <a:pt x="1617" y="4521"/>
                  </a:lnTo>
                  <a:lnTo>
                    <a:pt x="1618" y="4515"/>
                  </a:lnTo>
                  <a:lnTo>
                    <a:pt x="1618" y="4512"/>
                  </a:lnTo>
                  <a:lnTo>
                    <a:pt x="1617" y="4511"/>
                  </a:lnTo>
                  <a:lnTo>
                    <a:pt x="1617" y="4511"/>
                  </a:lnTo>
                  <a:lnTo>
                    <a:pt x="1615" y="4511"/>
                  </a:lnTo>
                  <a:lnTo>
                    <a:pt x="1615" y="4507"/>
                  </a:lnTo>
                  <a:lnTo>
                    <a:pt x="1617" y="4502"/>
                  </a:lnTo>
                  <a:lnTo>
                    <a:pt x="1617" y="4504"/>
                  </a:lnTo>
                  <a:lnTo>
                    <a:pt x="1617" y="4501"/>
                  </a:lnTo>
                  <a:lnTo>
                    <a:pt x="1621" y="4498"/>
                  </a:lnTo>
                  <a:lnTo>
                    <a:pt x="1621" y="4494"/>
                  </a:lnTo>
                  <a:lnTo>
                    <a:pt x="1621" y="4490"/>
                  </a:lnTo>
                  <a:lnTo>
                    <a:pt x="1617" y="4480"/>
                  </a:lnTo>
                  <a:lnTo>
                    <a:pt x="1617" y="4473"/>
                  </a:lnTo>
                  <a:lnTo>
                    <a:pt x="1617" y="4466"/>
                  </a:lnTo>
                  <a:lnTo>
                    <a:pt x="1617" y="4460"/>
                  </a:lnTo>
                  <a:lnTo>
                    <a:pt x="1619" y="4456"/>
                  </a:lnTo>
                  <a:lnTo>
                    <a:pt x="1621" y="4455"/>
                  </a:lnTo>
                  <a:lnTo>
                    <a:pt x="1626" y="4452"/>
                  </a:lnTo>
                  <a:lnTo>
                    <a:pt x="1628" y="4448"/>
                  </a:lnTo>
                  <a:lnTo>
                    <a:pt x="1628" y="4441"/>
                  </a:lnTo>
                  <a:lnTo>
                    <a:pt x="1629" y="4435"/>
                  </a:lnTo>
                  <a:lnTo>
                    <a:pt x="1632" y="4434"/>
                  </a:lnTo>
                  <a:lnTo>
                    <a:pt x="1643" y="4432"/>
                  </a:lnTo>
                  <a:lnTo>
                    <a:pt x="1646" y="4429"/>
                  </a:lnTo>
                  <a:lnTo>
                    <a:pt x="1645" y="4424"/>
                  </a:lnTo>
                  <a:lnTo>
                    <a:pt x="1640" y="4420"/>
                  </a:lnTo>
                  <a:lnTo>
                    <a:pt x="1638" y="4417"/>
                  </a:lnTo>
                  <a:lnTo>
                    <a:pt x="1646" y="4404"/>
                  </a:lnTo>
                  <a:lnTo>
                    <a:pt x="1649" y="4397"/>
                  </a:lnTo>
                  <a:lnTo>
                    <a:pt x="1643" y="4393"/>
                  </a:lnTo>
                  <a:lnTo>
                    <a:pt x="1649" y="4389"/>
                  </a:lnTo>
                  <a:lnTo>
                    <a:pt x="1650" y="4385"/>
                  </a:lnTo>
                  <a:lnTo>
                    <a:pt x="1649" y="4378"/>
                  </a:lnTo>
                  <a:lnTo>
                    <a:pt x="1650" y="4366"/>
                  </a:lnTo>
                  <a:lnTo>
                    <a:pt x="1652" y="4359"/>
                  </a:lnTo>
                  <a:lnTo>
                    <a:pt x="1656" y="4350"/>
                  </a:lnTo>
                  <a:lnTo>
                    <a:pt x="1657" y="4348"/>
                  </a:lnTo>
                  <a:lnTo>
                    <a:pt x="1659" y="4341"/>
                  </a:lnTo>
                  <a:lnTo>
                    <a:pt x="1659" y="4336"/>
                  </a:lnTo>
                  <a:lnTo>
                    <a:pt x="1659" y="4327"/>
                  </a:lnTo>
                  <a:lnTo>
                    <a:pt x="1657" y="4319"/>
                  </a:lnTo>
                  <a:lnTo>
                    <a:pt x="1659" y="4310"/>
                  </a:lnTo>
                  <a:lnTo>
                    <a:pt x="1661" y="4305"/>
                  </a:lnTo>
                  <a:lnTo>
                    <a:pt x="1666" y="4300"/>
                  </a:lnTo>
                  <a:lnTo>
                    <a:pt x="1670" y="4300"/>
                  </a:lnTo>
                  <a:lnTo>
                    <a:pt x="1674" y="4303"/>
                  </a:lnTo>
                  <a:lnTo>
                    <a:pt x="1667" y="4317"/>
                  </a:lnTo>
                  <a:lnTo>
                    <a:pt x="1668" y="4320"/>
                  </a:lnTo>
                  <a:lnTo>
                    <a:pt x="1674" y="4317"/>
                  </a:lnTo>
                  <a:lnTo>
                    <a:pt x="1696" y="4303"/>
                  </a:lnTo>
                  <a:lnTo>
                    <a:pt x="1691" y="4298"/>
                  </a:lnTo>
                  <a:lnTo>
                    <a:pt x="1682" y="4293"/>
                  </a:lnTo>
                  <a:lnTo>
                    <a:pt x="1674" y="4291"/>
                  </a:lnTo>
                  <a:lnTo>
                    <a:pt x="1668" y="4293"/>
                  </a:lnTo>
                  <a:lnTo>
                    <a:pt x="1646" y="4279"/>
                  </a:lnTo>
                  <a:lnTo>
                    <a:pt x="1649" y="4277"/>
                  </a:lnTo>
                  <a:lnTo>
                    <a:pt x="1652" y="4275"/>
                  </a:lnTo>
                  <a:lnTo>
                    <a:pt x="1653" y="4275"/>
                  </a:lnTo>
                  <a:lnTo>
                    <a:pt x="1653" y="4272"/>
                  </a:lnTo>
                  <a:lnTo>
                    <a:pt x="1650" y="4270"/>
                  </a:lnTo>
                  <a:lnTo>
                    <a:pt x="1649" y="4264"/>
                  </a:lnTo>
                  <a:lnTo>
                    <a:pt x="1646" y="4258"/>
                  </a:lnTo>
                  <a:lnTo>
                    <a:pt x="1645" y="4253"/>
                  </a:lnTo>
                  <a:lnTo>
                    <a:pt x="1640" y="4249"/>
                  </a:lnTo>
                  <a:lnTo>
                    <a:pt x="1636" y="4247"/>
                  </a:lnTo>
                  <a:lnTo>
                    <a:pt x="1629" y="4249"/>
                  </a:lnTo>
                  <a:lnTo>
                    <a:pt x="1625" y="4247"/>
                  </a:lnTo>
                  <a:lnTo>
                    <a:pt x="1622" y="4240"/>
                  </a:lnTo>
                  <a:lnTo>
                    <a:pt x="1621" y="4233"/>
                  </a:lnTo>
                  <a:lnTo>
                    <a:pt x="1621" y="4228"/>
                  </a:lnTo>
                  <a:lnTo>
                    <a:pt x="1622" y="4221"/>
                  </a:lnTo>
                  <a:lnTo>
                    <a:pt x="1621" y="4215"/>
                  </a:lnTo>
                  <a:lnTo>
                    <a:pt x="1618" y="4211"/>
                  </a:lnTo>
                  <a:lnTo>
                    <a:pt x="1614" y="4207"/>
                  </a:lnTo>
                  <a:lnTo>
                    <a:pt x="1617" y="4208"/>
                  </a:lnTo>
                  <a:lnTo>
                    <a:pt x="1621" y="4207"/>
                  </a:lnTo>
                  <a:lnTo>
                    <a:pt x="1624" y="4205"/>
                  </a:lnTo>
                  <a:lnTo>
                    <a:pt x="1625" y="4204"/>
                  </a:lnTo>
                  <a:lnTo>
                    <a:pt x="1625" y="4200"/>
                  </a:lnTo>
                  <a:lnTo>
                    <a:pt x="1625" y="4195"/>
                  </a:lnTo>
                  <a:lnTo>
                    <a:pt x="1625" y="4190"/>
                  </a:lnTo>
                  <a:lnTo>
                    <a:pt x="1624" y="4188"/>
                  </a:lnTo>
                  <a:lnTo>
                    <a:pt x="1612" y="4169"/>
                  </a:lnTo>
                  <a:lnTo>
                    <a:pt x="1612" y="4160"/>
                  </a:lnTo>
                  <a:lnTo>
                    <a:pt x="1615" y="4155"/>
                  </a:lnTo>
                  <a:lnTo>
                    <a:pt x="1619" y="4150"/>
                  </a:lnTo>
                  <a:lnTo>
                    <a:pt x="1625" y="4150"/>
                  </a:lnTo>
                  <a:lnTo>
                    <a:pt x="1629" y="4146"/>
                  </a:lnTo>
                  <a:lnTo>
                    <a:pt x="1632" y="4134"/>
                  </a:lnTo>
                  <a:lnTo>
                    <a:pt x="1638" y="4129"/>
                  </a:lnTo>
                  <a:lnTo>
                    <a:pt x="1640" y="4132"/>
                  </a:lnTo>
                  <a:lnTo>
                    <a:pt x="1652" y="4150"/>
                  </a:lnTo>
                  <a:lnTo>
                    <a:pt x="1663" y="4173"/>
                  </a:lnTo>
                  <a:lnTo>
                    <a:pt x="1664" y="4174"/>
                  </a:lnTo>
                  <a:lnTo>
                    <a:pt x="1670" y="4183"/>
                  </a:lnTo>
                  <a:lnTo>
                    <a:pt x="1673" y="4184"/>
                  </a:lnTo>
                  <a:lnTo>
                    <a:pt x="1677" y="4187"/>
                  </a:lnTo>
                  <a:lnTo>
                    <a:pt x="1710" y="4188"/>
                  </a:lnTo>
                  <a:lnTo>
                    <a:pt x="1708" y="4181"/>
                  </a:lnTo>
                  <a:lnTo>
                    <a:pt x="1702" y="4178"/>
                  </a:lnTo>
                  <a:lnTo>
                    <a:pt x="1698" y="4174"/>
                  </a:lnTo>
                  <a:lnTo>
                    <a:pt x="1698" y="4164"/>
                  </a:lnTo>
                  <a:lnTo>
                    <a:pt x="1701" y="4159"/>
                  </a:lnTo>
                  <a:lnTo>
                    <a:pt x="1706" y="4155"/>
                  </a:lnTo>
                  <a:lnTo>
                    <a:pt x="1717" y="4150"/>
                  </a:lnTo>
                  <a:lnTo>
                    <a:pt x="1730" y="4150"/>
                  </a:lnTo>
                  <a:lnTo>
                    <a:pt x="1733" y="4152"/>
                  </a:lnTo>
                  <a:lnTo>
                    <a:pt x="1737" y="4159"/>
                  </a:lnTo>
                  <a:lnTo>
                    <a:pt x="1740" y="4162"/>
                  </a:lnTo>
                  <a:lnTo>
                    <a:pt x="1745" y="4159"/>
                  </a:lnTo>
                  <a:lnTo>
                    <a:pt x="1750" y="4153"/>
                  </a:lnTo>
                  <a:lnTo>
                    <a:pt x="1758" y="4138"/>
                  </a:lnTo>
                  <a:lnTo>
                    <a:pt x="1755" y="4129"/>
                  </a:lnTo>
                  <a:lnTo>
                    <a:pt x="1761" y="4128"/>
                  </a:lnTo>
                  <a:lnTo>
                    <a:pt x="1762" y="4125"/>
                  </a:lnTo>
                  <a:lnTo>
                    <a:pt x="1764" y="4121"/>
                  </a:lnTo>
                  <a:lnTo>
                    <a:pt x="1764" y="4117"/>
                  </a:lnTo>
                  <a:lnTo>
                    <a:pt x="1764" y="4113"/>
                  </a:lnTo>
                  <a:lnTo>
                    <a:pt x="1766" y="4094"/>
                  </a:lnTo>
                  <a:lnTo>
                    <a:pt x="1768" y="4090"/>
                  </a:lnTo>
                  <a:lnTo>
                    <a:pt x="1769" y="4087"/>
                  </a:lnTo>
                  <a:lnTo>
                    <a:pt x="1773" y="4089"/>
                  </a:lnTo>
                  <a:lnTo>
                    <a:pt x="1773" y="4090"/>
                  </a:lnTo>
                  <a:lnTo>
                    <a:pt x="1773" y="4093"/>
                  </a:lnTo>
                  <a:lnTo>
                    <a:pt x="1776" y="4110"/>
                  </a:lnTo>
                  <a:lnTo>
                    <a:pt x="1776" y="4117"/>
                  </a:lnTo>
                  <a:lnTo>
                    <a:pt x="1778" y="4120"/>
                  </a:lnTo>
                  <a:lnTo>
                    <a:pt x="1797" y="4101"/>
                  </a:lnTo>
                  <a:lnTo>
                    <a:pt x="1803" y="4099"/>
                  </a:lnTo>
                  <a:lnTo>
                    <a:pt x="1800" y="4097"/>
                  </a:lnTo>
                  <a:lnTo>
                    <a:pt x="1799" y="4093"/>
                  </a:lnTo>
                  <a:lnTo>
                    <a:pt x="1797" y="4089"/>
                  </a:lnTo>
                  <a:lnTo>
                    <a:pt x="1797" y="4082"/>
                  </a:lnTo>
                  <a:lnTo>
                    <a:pt x="1758" y="4064"/>
                  </a:lnTo>
                  <a:lnTo>
                    <a:pt x="1752" y="4056"/>
                  </a:lnTo>
                  <a:lnTo>
                    <a:pt x="1769" y="4056"/>
                  </a:lnTo>
                  <a:lnTo>
                    <a:pt x="1772" y="4058"/>
                  </a:lnTo>
                  <a:lnTo>
                    <a:pt x="1778" y="4064"/>
                  </a:lnTo>
                  <a:lnTo>
                    <a:pt x="1779" y="4065"/>
                  </a:lnTo>
                  <a:lnTo>
                    <a:pt x="1782" y="4064"/>
                  </a:lnTo>
                  <a:lnTo>
                    <a:pt x="1785" y="4064"/>
                  </a:lnTo>
                  <a:lnTo>
                    <a:pt x="1786" y="4061"/>
                  </a:lnTo>
                  <a:lnTo>
                    <a:pt x="1785" y="4055"/>
                  </a:lnTo>
                  <a:lnTo>
                    <a:pt x="1783" y="4051"/>
                  </a:lnTo>
                  <a:lnTo>
                    <a:pt x="1786" y="4041"/>
                  </a:lnTo>
                  <a:lnTo>
                    <a:pt x="1787" y="4035"/>
                  </a:lnTo>
                  <a:lnTo>
                    <a:pt x="1785" y="4024"/>
                  </a:lnTo>
                  <a:lnTo>
                    <a:pt x="1776" y="4012"/>
                  </a:lnTo>
                  <a:lnTo>
                    <a:pt x="1775" y="4005"/>
                  </a:lnTo>
                  <a:lnTo>
                    <a:pt x="1775" y="3993"/>
                  </a:lnTo>
                  <a:lnTo>
                    <a:pt x="1773" y="3992"/>
                  </a:lnTo>
                  <a:lnTo>
                    <a:pt x="1771" y="3986"/>
                  </a:lnTo>
                  <a:lnTo>
                    <a:pt x="1768" y="3984"/>
                  </a:lnTo>
                  <a:lnTo>
                    <a:pt x="1757" y="3975"/>
                  </a:lnTo>
                  <a:lnTo>
                    <a:pt x="1757" y="3971"/>
                  </a:lnTo>
                  <a:lnTo>
                    <a:pt x="1761" y="3961"/>
                  </a:lnTo>
                  <a:lnTo>
                    <a:pt x="1758" y="3944"/>
                  </a:lnTo>
                  <a:lnTo>
                    <a:pt x="1751" y="3926"/>
                  </a:lnTo>
                  <a:lnTo>
                    <a:pt x="1747" y="3915"/>
                  </a:lnTo>
                  <a:lnTo>
                    <a:pt x="1738" y="3902"/>
                  </a:lnTo>
                  <a:lnTo>
                    <a:pt x="1706" y="3874"/>
                  </a:lnTo>
                  <a:lnTo>
                    <a:pt x="1712" y="3871"/>
                  </a:lnTo>
                  <a:lnTo>
                    <a:pt x="1716" y="3874"/>
                  </a:lnTo>
                  <a:lnTo>
                    <a:pt x="1720" y="3880"/>
                  </a:lnTo>
                  <a:lnTo>
                    <a:pt x="1724" y="3881"/>
                  </a:lnTo>
                  <a:lnTo>
                    <a:pt x="1729" y="3880"/>
                  </a:lnTo>
                  <a:lnTo>
                    <a:pt x="1737" y="3871"/>
                  </a:lnTo>
                  <a:lnTo>
                    <a:pt x="1743" y="3870"/>
                  </a:lnTo>
                  <a:lnTo>
                    <a:pt x="1738" y="3880"/>
                  </a:lnTo>
                  <a:lnTo>
                    <a:pt x="1737" y="3881"/>
                  </a:lnTo>
                  <a:lnTo>
                    <a:pt x="1740" y="3884"/>
                  </a:lnTo>
                  <a:lnTo>
                    <a:pt x="1744" y="3887"/>
                  </a:lnTo>
                  <a:lnTo>
                    <a:pt x="1747" y="3891"/>
                  </a:lnTo>
                  <a:lnTo>
                    <a:pt x="1748" y="3895"/>
                  </a:lnTo>
                  <a:lnTo>
                    <a:pt x="1752" y="3916"/>
                  </a:lnTo>
                  <a:lnTo>
                    <a:pt x="1755" y="3920"/>
                  </a:lnTo>
                  <a:lnTo>
                    <a:pt x="1758" y="3920"/>
                  </a:lnTo>
                  <a:lnTo>
                    <a:pt x="1762" y="3918"/>
                  </a:lnTo>
                  <a:lnTo>
                    <a:pt x="1766" y="3918"/>
                  </a:lnTo>
                  <a:lnTo>
                    <a:pt x="1766" y="3926"/>
                  </a:lnTo>
                  <a:lnTo>
                    <a:pt x="1766" y="3929"/>
                  </a:lnTo>
                  <a:lnTo>
                    <a:pt x="1764" y="3933"/>
                  </a:lnTo>
                  <a:lnTo>
                    <a:pt x="1764" y="3936"/>
                  </a:lnTo>
                  <a:lnTo>
                    <a:pt x="1764" y="3939"/>
                  </a:lnTo>
                  <a:lnTo>
                    <a:pt x="1766" y="3944"/>
                  </a:lnTo>
                  <a:lnTo>
                    <a:pt x="1766" y="3946"/>
                  </a:lnTo>
                  <a:lnTo>
                    <a:pt x="1766" y="3967"/>
                  </a:lnTo>
                  <a:lnTo>
                    <a:pt x="1766" y="3971"/>
                  </a:lnTo>
                  <a:lnTo>
                    <a:pt x="1769" y="3974"/>
                  </a:lnTo>
                  <a:lnTo>
                    <a:pt x="1773" y="3978"/>
                  </a:lnTo>
                  <a:lnTo>
                    <a:pt x="1778" y="3979"/>
                  </a:lnTo>
                  <a:lnTo>
                    <a:pt x="1779" y="3978"/>
                  </a:lnTo>
                  <a:lnTo>
                    <a:pt x="1783" y="3970"/>
                  </a:lnTo>
                  <a:lnTo>
                    <a:pt x="1792" y="3960"/>
                  </a:lnTo>
                  <a:lnTo>
                    <a:pt x="1800" y="3954"/>
                  </a:lnTo>
                  <a:lnTo>
                    <a:pt x="1806" y="3953"/>
                  </a:lnTo>
                  <a:lnTo>
                    <a:pt x="1806" y="3954"/>
                  </a:lnTo>
                  <a:lnTo>
                    <a:pt x="1806" y="3954"/>
                  </a:lnTo>
                  <a:lnTo>
                    <a:pt x="1806" y="3956"/>
                  </a:lnTo>
                  <a:lnTo>
                    <a:pt x="1804" y="3956"/>
                  </a:lnTo>
                  <a:lnTo>
                    <a:pt x="1808" y="3963"/>
                  </a:lnTo>
                  <a:lnTo>
                    <a:pt x="1813" y="3967"/>
                  </a:lnTo>
                  <a:lnTo>
                    <a:pt x="1824" y="3971"/>
                  </a:lnTo>
                  <a:lnTo>
                    <a:pt x="1818" y="3981"/>
                  </a:lnTo>
                  <a:lnTo>
                    <a:pt x="1794" y="3978"/>
                  </a:lnTo>
                  <a:lnTo>
                    <a:pt x="1789" y="3986"/>
                  </a:lnTo>
                  <a:lnTo>
                    <a:pt x="1799" y="3986"/>
                  </a:lnTo>
                  <a:lnTo>
                    <a:pt x="1804" y="3988"/>
                  </a:lnTo>
                  <a:lnTo>
                    <a:pt x="1808" y="3991"/>
                  </a:lnTo>
                  <a:lnTo>
                    <a:pt x="1807" y="3993"/>
                  </a:lnTo>
                  <a:lnTo>
                    <a:pt x="1806" y="3999"/>
                  </a:lnTo>
                  <a:lnTo>
                    <a:pt x="1817" y="4000"/>
                  </a:lnTo>
                  <a:lnTo>
                    <a:pt x="1822" y="4000"/>
                  </a:lnTo>
                  <a:lnTo>
                    <a:pt x="1828" y="3995"/>
                  </a:lnTo>
                  <a:lnTo>
                    <a:pt x="1830" y="3989"/>
                  </a:lnTo>
                  <a:lnTo>
                    <a:pt x="1832" y="3982"/>
                  </a:lnTo>
                  <a:lnTo>
                    <a:pt x="1835" y="3977"/>
                  </a:lnTo>
                  <a:lnTo>
                    <a:pt x="1838" y="3979"/>
                  </a:lnTo>
                  <a:lnTo>
                    <a:pt x="1837" y="3981"/>
                  </a:lnTo>
                  <a:lnTo>
                    <a:pt x="1835" y="3985"/>
                  </a:lnTo>
                  <a:lnTo>
                    <a:pt x="1834" y="3989"/>
                  </a:lnTo>
                  <a:lnTo>
                    <a:pt x="1834" y="3993"/>
                  </a:lnTo>
                  <a:lnTo>
                    <a:pt x="1837" y="3996"/>
                  </a:lnTo>
                  <a:lnTo>
                    <a:pt x="1839" y="3993"/>
                  </a:lnTo>
                  <a:lnTo>
                    <a:pt x="1842" y="3989"/>
                  </a:lnTo>
                  <a:lnTo>
                    <a:pt x="1845" y="3986"/>
                  </a:lnTo>
                  <a:lnTo>
                    <a:pt x="1849" y="3985"/>
                  </a:lnTo>
                  <a:lnTo>
                    <a:pt x="1853" y="3978"/>
                  </a:lnTo>
                  <a:lnTo>
                    <a:pt x="1859" y="3960"/>
                  </a:lnTo>
                  <a:lnTo>
                    <a:pt x="1855" y="3957"/>
                  </a:lnTo>
                  <a:lnTo>
                    <a:pt x="1845" y="3967"/>
                  </a:lnTo>
                  <a:lnTo>
                    <a:pt x="1839" y="3964"/>
                  </a:lnTo>
                  <a:lnTo>
                    <a:pt x="1842" y="3958"/>
                  </a:lnTo>
                  <a:lnTo>
                    <a:pt x="1844" y="3954"/>
                  </a:lnTo>
                  <a:lnTo>
                    <a:pt x="1842" y="3950"/>
                  </a:lnTo>
                  <a:lnTo>
                    <a:pt x="1839" y="3949"/>
                  </a:lnTo>
                  <a:lnTo>
                    <a:pt x="1839" y="3944"/>
                  </a:lnTo>
                  <a:lnTo>
                    <a:pt x="1852" y="3944"/>
                  </a:lnTo>
                  <a:lnTo>
                    <a:pt x="1852" y="3939"/>
                  </a:lnTo>
                  <a:lnTo>
                    <a:pt x="1851" y="3936"/>
                  </a:lnTo>
                  <a:lnTo>
                    <a:pt x="1856" y="3936"/>
                  </a:lnTo>
                  <a:lnTo>
                    <a:pt x="1860" y="3940"/>
                  </a:lnTo>
                  <a:lnTo>
                    <a:pt x="1869" y="3953"/>
                  </a:lnTo>
                  <a:lnTo>
                    <a:pt x="1869" y="3956"/>
                  </a:lnTo>
                  <a:lnTo>
                    <a:pt x="1869" y="3958"/>
                  </a:lnTo>
                  <a:lnTo>
                    <a:pt x="1870" y="3960"/>
                  </a:lnTo>
                  <a:lnTo>
                    <a:pt x="1872" y="3961"/>
                  </a:lnTo>
                  <a:lnTo>
                    <a:pt x="1876" y="3961"/>
                  </a:lnTo>
                  <a:lnTo>
                    <a:pt x="1881" y="3964"/>
                  </a:lnTo>
                  <a:lnTo>
                    <a:pt x="1884" y="3963"/>
                  </a:lnTo>
                  <a:lnTo>
                    <a:pt x="1890" y="3960"/>
                  </a:lnTo>
                  <a:lnTo>
                    <a:pt x="1893" y="3958"/>
                  </a:lnTo>
                  <a:lnTo>
                    <a:pt x="1894" y="3956"/>
                  </a:lnTo>
                  <a:lnTo>
                    <a:pt x="1897" y="3953"/>
                  </a:lnTo>
                  <a:lnTo>
                    <a:pt x="1904" y="3951"/>
                  </a:lnTo>
                  <a:lnTo>
                    <a:pt x="1907" y="3949"/>
                  </a:lnTo>
                  <a:lnTo>
                    <a:pt x="1908" y="3946"/>
                  </a:lnTo>
                  <a:lnTo>
                    <a:pt x="1909" y="3940"/>
                  </a:lnTo>
                  <a:lnTo>
                    <a:pt x="1907" y="3934"/>
                  </a:lnTo>
                  <a:lnTo>
                    <a:pt x="1894" y="3929"/>
                  </a:lnTo>
                  <a:lnTo>
                    <a:pt x="1890" y="3920"/>
                  </a:lnTo>
                  <a:lnTo>
                    <a:pt x="1908" y="3926"/>
                  </a:lnTo>
                  <a:lnTo>
                    <a:pt x="1919" y="3925"/>
                  </a:lnTo>
                  <a:lnTo>
                    <a:pt x="1922" y="3913"/>
                  </a:lnTo>
                  <a:lnTo>
                    <a:pt x="1919" y="3909"/>
                  </a:lnTo>
                  <a:lnTo>
                    <a:pt x="1914" y="3909"/>
                  </a:lnTo>
                  <a:lnTo>
                    <a:pt x="1904" y="3913"/>
                  </a:lnTo>
                  <a:lnTo>
                    <a:pt x="1900" y="3911"/>
                  </a:lnTo>
                  <a:lnTo>
                    <a:pt x="1888" y="3901"/>
                  </a:lnTo>
                  <a:lnTo>
                    <a:pt x="1891" y="3890"/>
                  </a:lnTo>
                  <a:lnTo>
                    <a:pt x="1894" y="3888"/>
                  </a:lnTo>
                  <a:lnTo>
                    <a:pt x="1909" y="3897"/>
                  </a:lnTo>
                  <a:lnTo>
                    <a:pt x="1918" y="3899"/>
                  </a:lnTo>
                  <a:lnTo>
                    <a:pt x="1923" y="3897"/>
                  </a:lnTo>
                  <a:lnTo>
                    <a:pt x="1925" y="3885"/>
                  </a:lnTo>
                  <a:lnTo>
                    <a:pt x="1928" y="3885"/>
                  </a:lnTo>
                  <a:lnTo>
                    <a:pt x="1930" y="3894"/>
                  </a:lnTo>
                  <a:lnTo>
                    <a:pt x="1933" y="3897"/>
                  </a:lnTo>
                  <a:lnTo>
                    <a:pt x="1936" y="3894"/>
                  </a:lnTo>
                  <a:lnTo>
                    <a:pt x="1935" y="3885"/>
                  </a:lnTo>
                  <a:lnTo>
                    <a:pt x="1929" y="3878"/>
                  </a:lnTo>
                  <a:lnTo>
                    <a:pt x="1922" y="3874"/>
                  </a:lnTo>
                  <a:lnTo>
                    <a:pt x="1855" y="3876"/>
                  </a:lnTo>
                  <a:lnTo>
                    <a:pt x="1849" y="3870"/>
                  </a:lnTo>
                  <a:lnTo>
                    <a:pt x="1865" y="3866"/>
                  </a:lnTo>
                  <a:lnTo>
                    <a:pt x="1870" y="3862"/>
                  </a:lnTo>
                  <a:lnTo>
                    <a:pt x="1874" y="3856"/>
                  </a:lnTo>
                  <a:lnTo>
                    <a:pt x="1874" y="3855"/>
                  </a:lnTo>
                  <a:lnTo>
                    <a:pt x="1874" y="3853"/>
                  </a:lnTo>
                  <a:lnTo>
                    <a:pt x="1874" y="3849"/>
                  </a:lnTo>
                  <a:lnTo>
                    <a:pt x="1876" y="3848"/>
                  </a:lnTo>
                  <a:lnTo>
                    <a:pt x="1877" y="3849"/>
                  </a:lnTo>
                  <a:lnTo>
                    <a:pt x="1879" y="3852"/>
                  </a:lnTo>
                  <a:lnTo>
                    <a:pt x="1881" y="3857"/>
                  </a:lnTo>
                  <a:lnTo>
                    <a:pt x="1881" y="3859"/>
                  </a:lnTo>
                  <a:lnTo>
                    <a:pt x="1898" y="3862"/>
                  </a:lnTo>
                  <a:lnTo>
                    <a:pt x="1895" y="3855"/>
                  </a:lnTo>
                  <a:lnTo>
                    <a:pt x="1891" y="3850"/>
                  </a:lnTo>
                  <a:lnTo>
                    <a:pt x="1883" y="3843"/>
                  </a:lnTo>
                  <a:lnTo>
                    <a:pt x="1887" y="3839"/>
                  </a:lnTo>
                  <a:lnTo>
                    <a:pt x="1891" y="3838"/>
                  </a:lnTo>
                  <a:lnTo>
                    <a:pt x="1895" y="3839"/>
                  </a:lnTo>
                  <a:lnTo>
                    <a:pt x="1898" y="3843"/>
                  </a:lnTo>
                  <a:lnTo>
                    <a:pt x="1908" y="3856"/>
                  </a:lnTo>
                  <a:lnTo>
                    <a:pt x="1911" y="3859"/>
                  </a:lnTo>
                  <a:lnTo>
                    <a:pt x="1912" y="3856"/>
                  </a:lnTo>
                  <a:lnTo>
                    <a:pt x="1914" y="3842"/>
                  </a:lnTo>
                  <a:lnTo>
                    <a:pt x="1915" y="3839"/>
                  </a:lnTo>
                  <a:lnTo>
                    <a:pt x="1919" y="3838"/>
                  </a:lnTo>
                  <a:lnTo>
                    <a:pt x="1930" y="3827"/>
                  </a:lnTo>
                  <a:lnTo>
                    <a:pt x="1922" y="3827"/>
                  </a:lnTo>
                  <a:lnTo>
                    <a:pt x="1926" y="3822"/>
                  </a:lnTo>
                  <a:lnTo>
                    <a:pt x="1928" y="3815"/>
                  </a:lnTo>
                  <a:lnTo>
                    <a:pt x="1929" y="3808"/>
                  </a:lnTo>
                  <a:lnTo>
                    <a:pt x="1930" y="3804"/>
                  </a:lnTo>
                  <a:lnTo>
                    <a:pt x="1936" y="3798"/>
                  </a:lnTo>
                  <a:lnTo>
                    <a:pt x="1942" y="3801"/>
                  </a:lnTo>
                  <a:lnTo>
                    <a:pt x="1947" y="3805"/>
                  </a:lnTo>
                  <a:lnTo>
                    <a:pt x="1951" y="3807"/>
                  </a:lnTo>
                  <a:lnTo>
                    <a:pt x="1956" y="3805"/>
                  </a:lnTo>
                  <a:lnTo>
                    <a:pt x="1957" y="3800"/>
                  </a:lnTo>
                  <a:lnTo>
                    <a:pt x="1956" y="3793"/>
                  </a:lnTo>
                  <a:lnTo>
                    <a:pt x="1953" y="3786"/>
                  </a:lnTo>
                  <a:lnTo>
                    <a:pt x="1949" y="3780"/>
                  </a:lnTo>
                  <a:lnTo>
                    <a:pt x="1944" y="3776"/>
                  </a:lnTo>
                  <a:lnTo>
                    <a:pt x="1937" y="3772"/>
                  </a:lnTo>
                  <a:lnTo>
                    <a:pt x="1933" y="3772"/>
                  </a:lnTo>
                  <a:lnTo>
                    <a:pt x="1933" y="3768"/>
                  </a:lnTo>
                  <a:lnTo>
                    <a:pt x="1944" y="3768"/>
                  </a:lnTo>
                  <a:lnTo>
                    <a:pt x="1982" y="3780"/>
                  </a:lnTo>
                  <a:lnTo>
                    <a:pt x="1981" y="3775"/>
                  </a:lnTo>
                  <a:lnTo>
                    <a:pt x="1975" y="3761"/>
                  </a:lnTo>
                  <a:lnTo>
                    <a:pt x="1974" y="3755"/>
                  </a:lnTo>
                  <a:lnTo>
                    <a:pt x="1972" y="3749"/>
                  </a:lnTo>
                  <a:lnTo>
                    <a:pt x="1971" y="3744"/>
                  </a:lnTo>
                  <a:lnTo>
                    <a:pt x="1968" y="3741"/>
                  </a:lnTo>
                  <a:lnTo>
                    <a:pt x="1975" y="3737"/>
                  </a:lnTo>
                  <a:lnTo>
                    <a:pt x="2000" y="3744"/>
                  </a:lnTo>
                  <a:lnTo>
                    <a:pt x="2000" y="3748"/>
                  </a:lnTo>
                  <a:lnTo>
                    <a:pt x="1986" y="3748"/>
                  </a:lnTo>
                  <a:lnTo>
                    <a:pt x="1981" y="3751"/>
                  </a:lnTo>
                  <a:lnTo>
                    <a:pt x="1982" y="3761"/>
                  </a:lnTo>
                  <a:lnTo>
                    <a:pt x="1984" y="3769"/>
                  </a:lnTo>
                  <a:lnTo>
                    <a:pt x="1986" y="3773"/>
                  </a:lnTo>
                  <a:lnTo>
                    <a:pt x="1991" y="3773"/>
                  </a:lnTo>
                  <a:lnTo>
                    <a:pt x="1995" y="3768"/>
                  </a:lnTo>
                  <a:lnTo>
                    <a:pt x="1993" y="3766"/>
                  </a:lnTo>
                  <a:lnTo>
                    <a:pt x="1993" y="3761"/>
                  </a:lnTo>
                  <a:lnTo>
                    <a:pt x="2010" y="3761"/>
                  </a:lnTo>
                  <a:lnTo>
                    <a:pt x="2019" y="3756"/>
                  </a:lnTo>
                  <a:lnTo>
                    <a:pt x="2023" y="3748"/>
                  </a:lnTo>
                  <a:lnTo>
                    <a:pt x="1982" y="3731"/>
                  </a:lnTo>
                  <a:lnTo>
                    <a:pt x="1977" y="3726"/>
                  </a:lnTo>
                  <a:lnTo>
                    <a:pt x="1981" y="3721"/>
                  </a:lnTo>
                  <a:lnTo>
                    <a:pt x="1985" y="3720"/>
                  </a:lnTo>
                  <a:lnTo>
                    <a:pt x="1996" y="3721"/>
                  </a:lnTo>
                  <a:lnTo>
                    <a:pt x="2010" y="3727"/>
                  </a:lnTo>
                  <a:lnTo>
                    <a:pt x="2014" y="3726"/>
                  </a:lnTo>
                  <a:lnTo>
                    <a:pt x="2013" y="3716"/>
                  </a:lnTo>
                  <a:lnTo>
                    <a:pt x="2016" y="3714"/>
                  </a:lnTo>
                  <a:lnTo>
                    <a:pt x="2021" y="3717"/>
                  </a:lnTo>
                  <a:lnTo>
                    <a:pt x="2026" y="3723"/>
                  </a:lnTo>
                  <a:lnTo>
                    <a:pt x="2030" y="3727"/>
                  </a:lnTo>
                  <a:lnTo>
                    <a:pt x="2034" y="3730"/>
                  </a:lnTo>
                  <a:lnTo>
                    <a:pt x="2037" y="3733"/>
                  </a:lnTo>
                  <a:lnTo>
                    <a:pt x="2035" y="3741"/>
                  </a:lnTo>
                  <a:lnTo>
                    <a:pt x="2038" y="3745"/>
                  </a:lnTo>
                  <a:lnTo>
                    <a:pt x="2042" y="3751"/>
                  </a:lnTo>
                  <a:lnTo>
                    <a:pt x="2045" y="3754"/>
                  </a:lnTo>
                  <a:lnTo>
                    <a:pt x="2047" y="3756"/>
                  </a:lnTo>
                  <a:lnTo>
                    <a:pt x="2054" y="3766"/>
                  </a:lnTo>
                  <a:lnTo>
                    <a:pt x="2055" y="3768"/>
                  </a:lnTo>
                  <a:lnTo>
                    <a:pt x="2059" y="3768"/>
                  </a:lnTo>
                  <a:lnTo>
                    <a:pt x="2061" y="3765"/>
                  </a:lnTo>
                  <a:lnTo>
                    <a:pt x="2061" y="3761"/>
                  </a:lnTo>
                  <a:lnTo>
                    <a:pt x="2063" y="3754"/>
                  </a:lnTo>
                  <a:lnTo>
                    <a:pt x="2066" y="3751"/>
                  </a:lnTo>
                  <a:lnTo>
                    <a:pt x="2069" y="3752"/>
                  </a:lnTo>
                  <a:lnTo>
                    <a:pt x="2072" y="3751"/>
                  </a:lnTo>
                  <a:lnTo>
                    <a:pt x="2075" y="3744"/>
                  </a:lnTo>
                  <a:lnTo>
                    <a:pt x="2068" y="3744"/>
                  </a:lnTo>
                  <a:lnTo>
                    <a:pt x="2061" y="3740"/>
                  </a:lnTo>
                  <a:lnTo>
                    <a:pt x="2056" y="3733"/>
                  </a:lnTo>
                  <a:lnTo>
                    <a:pt x="2061" y="3721"/>
                  </a:lnTo>
                  <a:lnTo>
                    <a:pt x="2070" y="3734"/>
                  </a:lnTo>
                  <a:lnTo>
                    <a:pt x="2076" y="3734"/>
                  </a:lnTo>
                  <a:lnTo>
                    <a:pt x="2080" y="3726"/>
                  </a:lnTo>
                  <a:lnTo>
                    <a:pt x="2075" y="3726"/>
                  </a:lnTo>
                  <a:lnTo>
                    <a:pt x="2077" y="3719"/>
                  </a:lnTo>
                  <a:lnTo>
                    <a:pt x="2082" y="3705"/>
                  </a:lnTo>
                  <a:lnTo>
                    <a:pt x="2086" y="3702"/>
                  </a:lnTo>
                  <a:lnTo>
                    <a:pt x="2082" y="3695"/>
                  </a:lnTo>
                  <a:lnTo>
                    <a:pt x="2080" y="3693"/>
                  </a:lnTo>
                  <a:lnTo>
                    <a:pt x="2086" y="3686"/>
                  </a:lnTo>
                  <a:lnTo>
                    <a:pt x="2100" y="3683"/>
                  </a:lnTo>
                  <a:lnTo>
                    <a:pt x="2106" y="3674"/>
                  </a:lnTo>
                  <a:lnTo>
                    <a:pt x="2106" y="3683"/>
                  </a:lnTo>
                  <a:lnTo>
                    <a:pt x="2110" y="3685"/>
                  </a:lnTo>
                  <a:lnTo>
                    <a:pt x="2113" y="3681"/>
                  </a:lnTo>
                  <a:lnTo>
                    <a:pt x="2115" y="3674"/>
                  </a:lnTo>
                  <a:lnTo>
                    <a:pt x="2115" y="3655"/>
                  </a:lnTo>
                  <a:lnTo>
                    <a:pt x="2115" y="3651"/>
                  </a:lnTo>
                  <a:lnTo>
                    <a:pt x="2117" y="3641"/>
                  </a:lnTo>
                  <a:lnTo>
                    <a:pt x="2117" y="3636"/>
                  </a:lnTo>
                  <a:lnTo>
                    <a:pt x="2117" y="3615"/>
                  </a:lnTo>
                  <a:lnTo>
                    <a:pt x="2118" y="3606"/>
                  </a:lnTo>
                  <a:lnTo>
                    <a:pt x="2121" y="3602"/>
                  </a:lnTo>
                  <a:lnTo>
                    <a:pt x="2127" y="3605"/>
                  </a:lnTo>
                  <a:lnTo>
                    <a:pt x="2131" y="3612"/>
                  </a:lnTo>
                  <a:lnTo>
                    <a:pt x="2136" y="3618"/>
                  </a:lnTo>
                  <a:lnTo>
                    <a:pt x="2142" y="3615"/>
                  </a:lnTo>
                  <a:lnTo>
                    <a:pt x="2135" y="3595"/>
                  </a:lnTo>
                  <a:lnTo>
                    <a:pt x="2135" y="3591"/>
                  </a:lnTo>
                  <a:lnTo>
                    <a:pt x="2142" y="3594"/>
                  </a:lnTo>
                  <a:lnTo>
                    <a:pt x="2163" y="3622"/>
                  </a:lnTo>
                  <a:lnTo>
                    <a:pt x="2173" y="3630"/>
                  </a:lnTo>
                  <a:lnTo>
                    <a:pt x="2177" y="3633"/>
                  </a:lnTo>
                  <a:lnTo>
                    <a:pt x="2180" y="3632"/>
                  </a:lnTo>
                  <a:lnTo>
                    <a:pt x="2180" y="3625"/>
                  </a:lnTo>
                  <a:lnTo>
                    <a:pt x="2178" y="3620"/>
                  </a:lnTo>
                  <a:lnTo>
                    <a:pt x="2167" y="3605"/>
                  </a:lnTo>
                  <a:lnTo>
                    <a:pt x="2166" y="3601"/>
                  </a:lnTo>
                  <a:lnTo>
                    <a:pt x="2166" y="3598"/>
                  </a:lnTo>
                  <a:lnTo>
                    <a:pt x="2170" y="3598"/>
                  </a:lnTo>
                  <a:lnTo>
                    <a:pt x="2174" y="3595"/>
                  </a:lnTo>
                  <a:lnTo>
                    <a:pt x="2181" y="3591"/>
                  </a:lnTo>
                  <a:lnTo>
                    <a:pt x="2174" y="3584"/>
                  </a:lnTo>
                  <a:lnTo>
                    <a:pt x="2167" y="3581"/>
                  </a:lnTo>
                  <a:lnTo>
                    <a:pt x="2163" y="3577"/>
                  </a:lnTo>
                  <a:lnTo>
                    <a:pt x="2167" y="3563"/>
                  </a:lnTo>
                  <a:lnTo>
                    <a:pt x="2160" y="3560"/>
                  </a:lnTo>
                  <a:lnTo>
                    <a:pt x="2157" y="3557"/>
                  </a:lnTo>
                  <a:lnTo>
                    <a:pt x="2155" y="3554"/>
                  </a:lnTo>
                  <a:lnTo>
                    <a:pt x="2162" y="3546"/>
                  </a:lnTo>
                  <a:lnTo>
                    <a:pt x="2167" y="3546"/>
                  </a:lnTo>
                  <a:lnTo>
                    <a:pt x="2173" y="3552"/>
                  </a:lnTo>
                  <a:lnTo>
                    <a:pt x="2178" y="3560"/>
                  </a:lnTo>
                  <a:lnTo>
                    <a:pt x="2183" y="3564"/>
                  </a:lnTo>
                  <a:lnTo>
                    <a:pt x="2195" y="3570"/>
                  </a:lnTo>
                  <a:lnTo>
                    <a:pt x="2202" y="3580"/>
                  </a:lnTo>
                  <a:lnTo>
                    <a:pt x="2206" y="3583"/>
                  </a:lnTo>
                  <a:lnTo>
                    <a:pt x="2205" y="3584"/>
                  </a:lnTo>
                  <a:lnTo>
                    <a:pt x="2205" y="3588"/>
                  </a:lnTo>
                  <a:lnTo>
                    <a:pt x="2205" y="3591"/>
                  </a:lnTo>
                  <a:lnTo>
                    <a:pt x="2211" y="3595"/>
                  </a:lnTo>
                  <a:lnTo>
                    <a:pt x="2212" y="3599"/>
                  </a:lnTo>
                  <a:lnTo>
                    <a:pt x="2211" y="3606"/>
                  </a:lnTo>
                  <a:lnTo>
                    <a:pt x="2211" y="3615"/>
                  </a:lnTo>
                  <a:lnTo>
                    <a:pt x="2223" y="3622"/>
                  </a:lnTo>
                  <a:lnTo>
                    <a:pt x="2227" y="3620"/>
                  </a:lnTo>
                  <a:lnTo>
                    <a:pt x="2233" y="3615"/>
                  </a:lnTo>
                  <a:lnTo>
                    <a:pt x="2236" y="3609"/>
                  </a:lnTo>
                  <a:lnTo>
                    <a:pt x="2239" y="3606"/>
                  </a:lnTo>
                  <a:lnTo>
                    <a:pt x="2244" y="3605"/>
                  </a:lnTo>
                  <a:lnTo>
                    <a:pt x="2246" y="3602"/>
                  </a:lnTo>
                  <a:lnTo>
                    <a:pt x="2244" y="3590"/>
                  </a:lnTo>
                  <a:lnTo>
                    <a:pt x="2240" y="3574"/>
                  </a:lnTo>
                  <a:lnTo>
                    <a:pt x="2241" y="3569"/>
                  </a:lnTo>
                  <a:lnTo>
                    <a:pt x="2250" y="3559"/>
                  </a:lnTo>
                  <a:lnTo>
                    <a:pt x="2260" y="3550"/>
                  </a:lnTo>
                  <a:lnTo>
                    <a:pt x="2269" y="3539"/>
                  </a:lnTo>
                  <a:lnTo>
                    <a:pt x="2274" y="3525"/>
                  </a:lnTo>
                  <a:lnTo>
                    <a:pt x="2275" y="3522"/>
                  </a:lnTo>
                  <a:lnTo>
                    <a:pt x="2285" y="3517"/>
                  </a:lnTo>
                  <a:lnTo>
                    <a:pt x="2289" y="3512"/>
                  </a:lnTo>
                  <a:lnTo>
                    <a:pt x="2292" y="3512"/>
                  </a:lnTo>
                  <a:lnTo>
                    <a:pt x="2313" y="3522"/>
                  </a:lnTo>
                  <a:lnTo>
                    <a:pt x="2309" y="3511"/>
                  </a:lnTo>
                  <a:lnTo>
                    <a:pt x="2307" y="3504"/>
                  </a:lnTo>
                  <a:lnTo>
                    <a:pt x="2310" y="3497"/>
                  </a:lnTo>
                  <a:lnTo>
                    <a:pt x="2314" y="3491"/>
                  </a:lnTo>
                  <a:lnTo>
                    <a:pt x="2318" y="3487"/>
                  </a:lnTo>
                  <a:lnTo>
                    <a:pt x="2324" y="3486"/>
                  </a:lnTo>
                  <a:lnTo>
                    <a:pt x="2328" y="3486"/>
                  </a:lnTo>
                  <a:lnTo>
                    <a:pt x="2330" y="3489"/>
                  </a:lnTo>
                  <a:lnTo>
                    <a:pt x="2331" y="3490"/>
                  </a:lnTo>
                  <a:lnTo>
                    <a:pt x="2332" y="3497"/>
                  </a:lnTo>
                  <a:lnTo>
                    <a:pt x="2335" y="3500"/>
                  </a:lnTo>
                  <a:lnTo>
                    <a:pt x="2339" y="3498"/>
                  </a:lnTo>
                  <a:lnTo>
                    <a:pt x="2342" y="3496"/>
                  </a:lnTo>
                  <a:lnTo>
                    <a:pt x="2345" y="3494"/>
                  </a:lnTo>
                  <a:lnTo>
                    <a:pt x="2362" y="3493"/>
                  </a:lnTo>
                  <a:lnTo>
                    <a:pt x="2367" y="3494"/>
                  </a:lnTo>
                  <a:lnTo>
                    <a:pt x="2366" y="3482"/>
                  </a:lnTo>
                  <a:lnTo>
                    <a:pt x="2369" y="3466"/>
                  </a:lnTo>
                  <a:lnTo>
                    <a:pt x="2373" y="3454"/>
                  </a:lnTo>
                  <a:lnTo>
                    <a:pt x="2379" y="3447"/>
                  </a:lnTo>
                  <a:lnTo>
                    <a:pt x="2379" y="3454"/>
                  </a:lnTo>
                  <a:lnTo>
                    <a:pt x="2377" y="3462"/>
                  </a:lnTo>
                  <a:lnTo>
                    <a:pt x="2376" y="3470"/>
                  </a:lnTo>
                  <a:lnTo>
                    <a:pt x="2374" y="3476"/>
                  </a:lnTo>
                  <a:lnTo>
                    <a:pt x="2374" y="3483"/>
                  </a:lnTo>
                  <a:lnTo>
                    <a:pt x="2377" y="3490"/>
                  </a:lnTo>
                  <a:lnTo>
                    <a:pt x="2381" y="3493"/>
                  </a:lnTo>
                  <a:lnTo>
                    <a:pt x="2384" y="3493"/>
                  </a:lnTo>
                  <a:lnTo>
                    <a:pt x="2387" y="3477"/>
                  </a:lnTo>
                  <a:lnTo>
                    <a:pt x="2387" y="3442"/>
                  </a:lnTo>
                  <a:lnTo>
                    <a:pt x="2389" y="3434"/>
                  </a:lnTo>
                  <a:lnTo>
                    <a:pt x="2393" y="3437"/>
                  </a:lnTo>
                  <a:lnTo>
                    <a:pt x="2396" y="3442"/>
                  </a:lnTo>
                  <a:lnTo>
                    <a:pt x="2398" y="3451"/>
                  </a:lnTo>
                  <a:lnTo>
                    <a:pt x="2398" y="3456"/>
                  </a:lnTo>
                  <a:lnTo>
                    <a:pt x="2397" y="3465"/>
                  </a:lnTo>
                  <a:lnTo>
                    <a:pt x="2397" y="3472"/>
                  </a:lnTo>
                  <a:lnTo>
                    <a:pt x="2400" y="3477"/>
                  </a:lnTo>
                  <a:lnTo>
                    <a:pt x="2404" y="3479"/>
                  </a:lnTo>
                  <a:lnTo>
                    <a:pt x="2407" y="3476"/>
                  </a:lnTo>
                  <a:lnTo>
                    <a:pt x="2410" y="3472"/>
                  </a:lnTo>
                  <a:lnTo>
                    <a:pt x="2412" y="3465"/>
                  </a:lnTo>
                  <a:lnTo>
                    <a:pt x="2414" y="3458"/>
                  </a:lnTo>
                  <a:lnTo>
                    <a:pt x="2414" y="3455"/>
                  </a:lnTo>
                  <a:lnTo>
                    <a:pt x="2412" y="3442"/>
                  </a:lnTo>
                  <a:lnTo>
                    <a:pt x="2412" y="3437"/>
                  </a:lnTo>
                  <a:lnTo>
                    <a:pt x="2414" y="3434"/>
                  </a:lnTo>
                  <a:lnTo>
                    <a:pt x="2414" y="3431"/>
                  </a:lnTo>
                  <a:lnTo>
                    <a:pt x="2412" y="3425"/>
                  </a:lnTo>
                  <a:lnTo>
                    <a:pt x="2418" y="3430"/>
                  </a:lnTo>
                  <a:lnTo>
                    <a:pt x="2424" y="3423"/>
                  </a:lnTo>
                  <a:lnTo>
                    <a:pt x="2435" y="3395"/>
                  </a:lnTo>
                  <a:lnTo>
                    <a:pt x="2436" y="3395"/>
                  </a:lnTo>
                  <a:lnTo>
                    <a:pt x="2442" y="3402"/>
                  </a:lnTo>
                  <a:lnTo>
                    <a:pt x="2445" y="3406"/>
                  </a:lnTo>
                  <a:lnTo>
                    <a:pt x="2445" y="3411"/>
                  </a:lnTo>
                  <a:lnTo>
                    <a:pt x="2442" y="3418"/>
                  </a:lnTo>
                  <a:lnTo>
                    <a:pt x="2446" y="3421"/>
                  </a:lnTo>
                  <a:lnTo>
                    <a:pt x="2449" y="3420"/>
                  </a:lnTo>
                  <a:lnTo>
                    <a:pt x="2450" y="3416"/>
                  </a:lnTo>
                  <a:lnTo>
                    <a:pt x="2452" y="3407"/>
                  </a:lnTo>
                  <a:lnTo>
                    <a:pt x="2464" y="3393"/>
                  </a:lnTo>
                  <a:lnTo>
                    <a:pt x="2468" y="3395"/>
                  </a:lnTo>
                  <a:lnTo>
                    <a:pt x="2471" y="3399"/>
                  </a:lnTo>
                  <a:lnTo>
                    <a:pt x="2477" y="3411"/>
                  </a:lnTo>
                  <a:lnTo>
                    <a:pt x="2480" y="3413"/>
                  </a:lnTo>
                  <a:lnTo>
                    <a:pt x="2482" y="3407"/>
                  </a:lnTo>
                  <a:lnTo>
                    <a:pt x="2488" y="3393"/>
                  </a:lnTo>
                  <a:lnTo>
                    <a:pt x="2484" y="3395"/>
                  </a:lnTo>
                  <a:lnTo>
                    <a:pt x="2481" y="3393"/>
                  </a:lnTo>
                  <a:lnTo>
                    <a:pt x="2478" y="3390"/>
                  </a:lnTo>
                  <a:lnTo>
                    <a:pt x="2480" y="3382"/>
                  </a:lnTo>
                  <a:lnTo>
                    <a:pt x="2482" y="3378"/>
                  </a:lnTo>
                  <a:lnTo>
                    <a:pt x="2494" y="3378"/>
                  </a:lnTo>
                  <a:lnTo>
                    <a:pt x="2506" y="3367"/>
                  </a:lnTo>
                  <a:lnTo>
                    <a:pt x="2509" y="3361"/>
                  </a:lnTo>
                  <a:lnTo>
                    <a:pt x="2513" y="3341"/>
                  </a:lnTo>
                  <a:lnTo>
                    <a:pt x="2519" y="3322"/>
                  </a:lnTo>
                  <a:lnTo>
                    <a:pt x="2523" y="3313"/>
                  </a:lnTo>
                  <a:lnTo>
                    <a:pt x="2529" y="3309"/>
                  </a:lnTo>
                  <a:lnTo>
                    <a:pt x="2529" y="3308"/>
                  </a:lnTo>
                  <a:lnTo>
                    <a:pt x="2530" y="3305"/>
                  </a:lnTo>
                  <a:lnTo>
                    <a:pt x="2533" y="3302"/>
                  </a:lnTo>
                  <a:lnTo>
                    <a:pt x="2536" y="3302"/>
                  </a:lnTo>
                  <a:lnTo>
                    <a:pt x="2537" y="3299"/>
                  </a:lnTo>
                  <a:lnTo>
                    <a:pt x="2538" y="3292"/>
                  </a:lnTo>
                  <a:lnTo>
                    <a:pt x="2538" y="3281"/>
                  </a:lnTo>
                  <a:lnTo>
                    <a:pt x="2540" y="3278"/>
                  </a:lnTo>
                  <a:lnTo>
                    <a:pt x="2540" y="3277"/>
                  </a:lnTo>
                  <a:lnTo>
                    <a:pt x="2541" y="3277"/>
                  </a:lnTo>
                  <a:lnTo>
                    <a:pt x="2541" y="3275"/>
                  </a:lnTo>
                  <a:lnTo>
                    <a:pt x="2541" y="3273"/>
                  </a:lnTo>
                  <a:lnTo>
                    <a:pt x="2541" y="3270"/>
                  </a:lnTo>
                  <a:lnTo>
                    <a:pt x="2541" y="3267"/>
                  </a:lnTo>
                  <a:lnTo>
                    <a:pt x="2540" y="3268"/>
                  </a:lnTo>
                  <a:lnTo>
                    <a:pt x="2541" y="3261"/>
                  </a:lnTo>
                  <a:lnTo>
                    <a:pt x="2541" y="3257"/>
                  </a:lnTo>
                  <a:lnTo>
                    <a:pt x="2543" y="3256"/>
                  </a:lnTo>
                  <a:lnTo>
                    <a:pt x="2552" y="3233"/>
                  </a:lnTo>
                  <a:lnTo>
                    <a:pt x="2554" y="3222"/>
                  </a:lnTo>
                  <a:lnTo>
                    <a:pt x="2551" y="3212"/>
                  </a:lnTo>
                  <a:lnTo>
                    <a:pt x="2555" y="3201"/>
                  </a:lnTo>
                  <a:lnTo>
                    <a:pt x="2576" y="3176"/>
                  </a:lnTo>
                  <a:lnTo>
                    <a:pt x="2582" y="3158"/>
                  </a:lnTo>
                  <a:lnTo>
                    <a:pt x="2585" y="3155"/>
                  </a:lnTo>
                  <a:lnTo>
                    <a:pt x="2586" y="3155"/>
                  </a:lnTo>
                  <a:lnTo>
                    <a:pt x="2593" y="3159"/>
                  </a:lnTo>
                  <a:lnTo>
                    <a:pt x="2594" y="3158"/>
                  </a:lnTo>
                  <a:lnTo>
                    <a:pt x="2627" y="3107"/>
                  </a:lnTo>
                  <a:lnTo>
                    <a:pt x="2629" y="3106"/>
                  </a:lnTo>
                  <a:lnTo>
                    <a:pt x="2631" y="3107"/>
                  </a:lnTo>
                  <a:lnTo>
                    <a:pt x="2634" y="3110"/>
                  </a:lnTo>
                  <a:lnTo>
                    <a:pt x="2639" y="3110"/>
                  </a:lnTo>
                  <a:lnTo>
                    <a:pt x="2646" y="3103"/>
                  </a:lnTo>
                  <a:lnTo>
                    <a:pt x="2650" y="3102"/>
                  </a:lnTo>
                  <a:lnTo>
                    <a:pt x="2649" y="3099"/>
                  </a:lnTo>
                  <a:lnTo>
                    <a:pt x="2649" y="3097"/>
                  </a:lnTo>
                  <a:lnTo>
                    <a:pt x="2648" y="3095"/>
                  </a:lnTo>
                  <a:lnTo>
                    <a:pt x="2646" y="3093"/>
                  </a:lnTo>
                  <a:lnTo>
                    <a:pt x="2648" y="3088"/>
                  </a:lnTo>
                  <a:lnTo>
                    <a:pt x="2648" y="3083"/>
                  </a:lnTo>
                  <a:lnTo>
                    <a:pt x="2648" y="3078"/>
                  </a:lnTo>
                  <a:lnTo>
                    <a:pt x="2646" y="3072"/>
                  </a:lnTo>
                  <a:lnTo>
                    <a:pt x="2650" y="3078"/>
                  </a:lnTo>
                  <a:lnTo>
                    <a:pt x="2655" y="3088"/>
                  </a:lnTo>
                  <a:lnTo>
                    <a:pt x="2660" y="3093"/>
                  </a:lnTo>
                  <a:lnTo>
                    <a:pt x="2667" y="3088"/>
                  </a:lnTo>
                  <a:lnTo>
                    <a:pt x="2672" y="3079"/>
                  </a:lnTo>
                  <a:lnTo>
                    <a:pt x="2683" y="3068"/>
                  </a:lnTo>
                  <a:lnTo>
                    <a:pt x="2697" y="3043"/>
                  </a:lnTo>
                  <a:lnTo>
                    <a:pt x="2701" y="3038"/>
                  </a:lnTo>
                  <a:lnTo>
                    <a:pt x="2707" y="3034"/>
                  </a:lnTo>
                  <a:lnTo>
                    <a:pt x="2709" y="3030"/>
                  </a:lnTo>
                  <a:lnTo>
                    <a:pt x="2714" y="3026"/>
                  </a:lnTo>
                  <a:lnTo>
                    <a:pt x="2716" y="3026"/>
                  </a:lnTo>
                  <a:lnTo>
                    <a:pt x="2719" y="3026"/>
                  </a:lnTo>
                  <a:lnTo>
                    <a:pt x="2722" y="3020"/>
                  </a:lnTo>
                  <a:lnTo>
                    <a:pt x="2721" y="3012"/>
                  </a:lnTo>
                  <a:lnTo>
                    <a:pt x="2719" y="3006"/>
                  </a:lnTo>
                  <a:lnTo>
                    <a:pt x="2716" y="3003"/>
                  </a:lnTo>
                  <a:lnTo>
                    <a:pt x="2712" y="3003"/>
                  </a:lnTo>
                  <a:lnTo>
                    <a:pt x="2714" y="3012"/>
                  </a:lnTo>
                  <a:lnTo>
                    <a:pt x="2709" y="3009"/>
                  </a:lnTo>
                  <a:lnTo>
                    <a:pt x="2704" y="3008"/>
                  </a:lnTo>
                  <a:lnTo>
                    <a:pt x="2702" y="3009"/>
                  </a:lnTo>
                  <a:lnTo>
                    <a:pt x="2700" y="3017"/>
                  </a:lnTo>
                  <a:lnTo>
                    <a:pt x="2697" y="3020"/>
                  </a:lnTo>
                  <a:lnTo>
                    <a:pt x="2691" y="3019"/>
                  </a:lnTo>
                  <a:lnTo>
                    <a:pt x="2688" y="3015"/>
                  </a:lnTo>
                  <a:lnTo>
                    <a:pt x="2688" y="3008"/>
                  </a:lnTo>
                  <a:lnTo>
                    <a:pt x="2691" y="2999"/>
                  </a:lnTo>
                  <a:lnTo>
                    <a:pt x="2690" y="2995"/>
                  </a:lnTo>
                  <a:lnTo>
                    <a:pt x="2688" y="2984"/>
                  </a:lnTo>
                  <a:lnTo>
                    <a:pt x="2687" y="2982"/>
                  </a:lnTo>
                  <a:lnTo>
                    <a:pt x="2684" y="2981"/>
                  </a:lnTo>
                  <a:lnTo>
                    <a:pt x="2673" y="2982"/>
                  </a:lnTo>
                  <a:lnTo>
                    <a:pt x="2670" y="2984"/>
                  </a:lnTo>
                  <a:lnTo>
                    <a:pt x="2667" y="2988"/>
                  </a:lnTo>
                  <a:lnTo>
                    <a:pt x="2665" y="2985"/>
                  </a:lnTo>
                  <a:lnTo>
                    <a:pt x="2659" y="2974"/>
                  </a:lnTo>
                  <a:lnTo>
                    <a:pt x="2656" y="2973"/>
                  </a:lnTo>
                  <a:lnTo>
                    <a:pt x="2655" y="2971"/>
                  </a:lnTo>
                  <a:lnTo>
                    <a:pt x="2655" y="2968"/>
                  </a:lnTo>
                  <a:lnTo>
                    <a:pt x="2656" y="2966"/>
                  </a:lnTo>
                  <a:lnTo>
                    <a:pt x="2659" y="2966"/>
                  </a:lnTo>
                  <a:lnTo>
                    <a:pt x="2660" y="2968"/>
                  </a:lnTo>
                  <a:lnTo>
                    <a:pt x="2662" y="2973"/>
                  </a:lnTo>
                  <a:lnTo>
                    <a:pt x="2665" y="2978"/>
                  </a:lnTo>
                  <a:lnTo>
                    <a:pt x="2672" y="2973"/>
                  </a:lnTo>
                  <a:lnTo>
                    <a:pt x="2684" y="2961"/>
                  </a:lnTo>
                  <a:lnTo>
                    <a:pt x="2686" y="2964"/>
                  </a:lnTo>
                  <a:lnTo>
                    <a:pt x="2693" y="2975"/>
                  </a:lnTo>
                  <a:lnTo>
                    <a:pt x="2697" y="2978"/>
                  </a:lnTo>
                  <a:lnTo>
                    <a:pt x="2701" y="2977"/>
                  </a:lnTo>
                  <a:lnTo>
                    <a:pt x="2704" y="2974"/>
                  </a:lnTo>
                  <a:lnTo>
                    <a:pt x="2707" y="2970"/>
                  </a:lnTo>
                  <a:lnTo>
                    <a:pt x="2702" y="2970"/>
                  </a:lnTo>
                  <a:lnTo>
                    <a:pt x="2698" y="2968"/>
                  </a:lnTo>
                  <a:lnTo>
                    <a:pt x="2694" y="2964"/>
                  </a:lnTo>
                  <a:lnTo>
                    <a:pt x="2691" y="2957"/>
                  </a:lnTo>
                  <a:lnTo>
                    <a:pt x="2691" y="2943"/>
                  </a:lnTo>
                  <a:lnTo>
                    <a:pt x="2690" y="2940"/>
                  </a:lnTo>
                  <a:lnTo>
                    <a:pt x="2687" y="2938"/>
                  </a:lnTo>
                  <a:lnTo>
                    <a:pt x="2686" y="2938"/>
                  </a:lnTo>
                  <a:lnTo>
                    <a:pt x="2683" y="2953"/>
                  </a:lnTo>
                  <a:lnTo>
                    <a:pt x="2677" y="2947"/>
                  </a:lnTo>
                  <a:lnTo>
                    <a:pt x="2672" y="2936"/>
                  </a:lnTo>
                  <a:lnTo>
                    <a:pt x="2666" y="2929"/>
                  </a:lnTo>
                  <a:lnTo>
                    <a:pt x="2662" y="2926"/>
                  </a:lnTo>
                  <a:lnTo>
                    <a:pt x="2659" y="2928"/>
                  </a:lnTo>
                  <a:lnTo>
                    <a:pt x="2659" y="2933"/>
                  </a:lnTo>
                  <a:lnTo>
                    <a:pt x="2657" y="2942"/>
                  </a:lnTo>
                  <a:lnTo>
                    <a:pt x="2659" y="2942"/>
                  </a:lnTo>
                  <a:lnTo>
                    <a:pt x="2659" y="2945"/>
                  </a:lnTo>
                  <a:lnTo>
                    <a:pt x="2657" y="2947"/>
                  </a:lnTo>
                  <a:lnTo>
                    <a:pt x="2656" y="2949"/>
                  </a:lnTo>
                  <a:lnTo>
                    <a:pt x="2653" y="2947"/>
                  </a:lnTo>
                  <a:lnTo>
                    <a:pt x="2649" y="2939"/>
                  </a:lnTo>
                  <a:lnTo>
                    <a:pt x="2648" y="2936"/>
                  </a:lnTo>
                  <a:lnTo>
                    <a:pt x="2646" y="2935"/>
                  </a:lnTo>
                  <a:lnTo>
                    <a:pt x="2645" y="2928"/>
                  </a:lnTo>
                  <a:lnTo>
                    <a:pt x="2643" y="2923"/>
                  </a:lnTo>
                  <a:lnTo>
                    <a:pt x="2641" y="2922"/>
                  </a:lnTo>
                  <a:lnTo>
                    <a:pt x="2638" y="2921"/>
                  </a:lnTo>
                  <a:lnTo>
                    <a:pt x="2632" y="2921"/>
                  </a:lnTo>
                  <a:lnTo>
                    <a:pt x="2628" y="2918"/>
                  </a:lnTo>
                  <a:lnTo>
                    <a:pt x="2624" y="2911"/>
                  </a:lnTo>
                  <a:lnTo>
                    <a:pt x="2624" y="2905"/>
                  </a:lnTo>
                  <a:lnTo>
                    <a:pt x="2629" y="2904"/>
                  </a:lnTo>
                  <a:lnTo>
                    <a:pt x="2624" y="2894"/>
                  </a:lnTo>
                  <a:lnTo>
                    <a:pt x="2617" y="2890"/>
                  </a:lnTo>
                  <a:lnTo>
                    <a:pt x="2607" y="2890"/>
                  </a:lnTo>
                  <a:lnTo>
                    <a:pt x="2600" y="2887"/>
                  </a:lnTo>
                  <a:lnTo>
                    <a:pt x="2596" y="2880"/>
                  </a:lnTo>
                  <a:lnTo>
                    <a:pt x="2593" y="2870"/>
                  </a:lnTo>
                  <a:lnTo>
                    <a:pt x="2592" y="2860"/>
                  </a:lnTo>
                  <a:lnTo>
                    <a:pt x="2594" y="2852"/>
                  </a:lnTo>
                  <a:lnTo>
                    <a:pt x="2601" y="2851"/>
                  </a:lnTo>
                  <a:lnTo>
                    <a:pt x="2607" y="2858"/>
                  </a:lnTo>
                  <a:lnTo>
                    <a:pt x="2611" y="2866"/>
                  </a:lnTo>
                  <a:lnTo>
                    <a:pt x="2617" y="2870"/>
                  </a:lnTo>
                  <a:lnTo>
                    <a:pt x="2624" y="2873"/>
                  </a:lnTo>
                  <a:lnTo>
                    <a:pt x="2636" y="2887"/>
                  </a:lnTo>
                  <a:lnTo>
                    <a:pt x="2643" y="2891"/>
                  </a:lnTo>
                  <a:lnTo>
                    <a:pt x="2643" y="2887"/>
                  </a:lnTo>
                  <a:lnTo>
                    <a:pt x="2639" y="2883"/>
                  </a:lnTo>
                  <a:lnTo>
                    <a:pt x="2639" y="2879"/>
                  </a:lnTo>
                  <a:lnTo>
                    <a:pt x="2641" y="2874"/>
                  </a:lnTo>
                  <a:lnTo>
                    <a:pt x="2645" y="2874"/>
                  </a:lnTo>
                  <a:lnTo>
                    <a:pt x="2645" y="2870"/>
                  </a:lnTo>
                  <a:lnTo>
                    <a:pt x="2634" y="2859"/>
                  </a:lnTo>
                  <a:lnTo>
                    <a:pt x="2628" y="2851"/>
                  </a:lnTo>
                  <a:lnTo>
                    <a:pt x="2624" y="2841"/>
                  </a:lnTo>
                  <a:lnTo>
                    <a:pt x="2628" y="2839"/>
                  </a:lnTo>
                  <a:lnTo>
                    <a:pt x="2642" y="2841"/>
                  </a:lnTo>
                  <a:lnTo>
                    <a:pt x="2645" y="2838"/>
                  </a:lnTo>
                  <a:lnTo>
                    <a:pt x="2643" y="2828"/>
                  </a:lnTo>
                  <a:lnTo>
                    <a:pt x="2636" y="2824"/>
                  </a:lnTo>
                  <a:lnTo>
                    <a:pt x="2621" y="2816"/>
                  </a:lnTo>
                  <a:lnTo>
                    <a:pt x="2604" y="2821"/>
                  </a:lnTo>
                  <a:lnTo>
                    <a:pt x="2594" y="2821"/>
                  </a:lnTo>
                  <a:lnTo>
                    <a:pt x="2589" y="2818"/>
                  </a:lnTo>
                  <a:lnTo>
                    <a:pt x="2585" y="2813"/>
                  </a:lnTo>
                  <a:lnTo>
                    <a:pt x="2585" y="2810"/>
                  </a:lnTo>
                  <a:lnTo>
                    <a:pt x="2586" y="2804"/>
                  </a:lnTo>
                  <a:lnTo>
                    <a:pt x="2578" y="2800"/>
                  </a:lnTo>
                  <a:lnTo>
                    <a:pt x="2575" y="2797"/>
                  </a:lnTo>
                  <a:lnTo>
                    <a:pt x="2573" y="2789"/>
                  </a:lnTo>
                  <a:lnTo>
                    <a:pt x="2575" y="2780"/>
                  </a:lnTo>
                  <a:lnTo>
                    <a:pt x="2578" y="2775"/>
                  </a:lnTo>
                  <a:lnTo>
                    <a:pt x="2582" y="2772"/>
                  </a:lnTo>
                  <a:lnTo>
                    <a:pt x="2586" y="2775"/>
                  </a:lnTo>
                  <a:lnTo>
                    <a:pt x="2587" y="2779"/>
                  </a:lnTo>
                  <a:lnTo>
                    <a:pt x="2587" y="2786"/>
                  </a:lnTo>
                  <a:lnTo>
                    <a:pt x="2589" y="2793"/>
                  </a:lnTo>
                  <a:lnTo>
                    <a:pt x="2593" y="2796"/>
                  </a:lnTo>
                  <a:lnTo>
                    <a:pt x="2597" y="2794"/>
                  </a:lnTo>
                  <a:lnTo>
                    <a:pt x="2607" y="2792"/>
                  </a:lnTo>
                  <a:lnTo>
                    <a:pt x="2611" y="2787"/>
                  </a:lnTo>
                  <a:lnTo>
                    <a:pt x="2608" y="2776"/>
                  </a:lnTo>
                  <a:lnTo>
                    <a:pt x="2614" y="2772"/>
                  </a:lnTo>
                  <a:lnTo>
                    <a:pt x="2620" y="2765"/>
                  </a:lnTo>
                  <a:lnTo>
                    <a:pt x="2617" y="2750"/>
                  </a:lnTo>
                  <a:lnTo>
                    <a:pt x="2620" y="2748"/>
                  </a:lnTo>
                  <a:lnTo>
                    <a:pt x="2622" y="2744"/>
                  </a:lnTo>
                  <a:lnTo>
                    <a:pt x="2625" y="2740"/>
                  </a:lnTo>
                  <a:lnTo>
                    <a:pt x="2628" y="2736"/>
                  </a:lnTo>
                  <a:lnTo>
                    <a:pt x="2629" y="2729"/>
                  </a:lnTo>
                  <a:lnTo>
                    <a:pt x="2628" y="2724"/>
                  </a:lnTo>
                  <a:lnTo>
                    <a:pt x="2627" y="2720"/>
                  </a:lnTo>
                  <a:lnTo>
                    <a:pt x="2627" y="2716"/>
                  </a:lnTo>
                  <a:lnTo>
                    <a:pt x="2631" y="2713"/>
                  </a:lnTo>
                  <a:lnTo>
                    <a:pt x="2662" y="2712"/>
                  </a:lnTo>
                  <a:lnTo>
                    <a:pt x="2666" y="2708"/>
                  </a:lnTo>
                  <a:lnTo>
                    <a:pt x="2662" y="2701"/>
                  </a:lnTo>
                  <a:lnTo>
                    <a:pt x="2663" y="2695"/>
                  </a:lnTo>
                  <a:lnTo>
                    <a:pt x="2667" y="2691"/>
                  </a:lnTo>
                  <a:lnTo>
                    <a:pt x="2672" y="2686"/>
                  </a:lnTo>
                  <a:lnTo>
                    <a:pt x="2673" y="2685"/>
                  </a:lnTo>
                  <a:lnTo>
                    <a:pt x="2673" y="2682"/>
                  </a:lnTo>
                  <a:lnTo>
                    <a:pt x="2673" y="2679"/>
                  </a:lnTo>
                  <a:lnTo>
                    <a:pt x="2673" y="2678"/>
                  </a:lnTo>
                  <a:lnTo>
                    <a:pt x="2676" y="2678"/>
                  </a:lnTo>
                  <a:lnTo>
                    <a:pt x="2681" y="2681"/>
                  </a:lnTo>
                  <a:lnTo>
                    <a:pt x="2684" y="2682"/>
                  </a:lnTo>
                  <a:lnTo>
                    <a:pt x="2687" y="2681"/>
                  </a:lnTo>
                  <a:lnTo>
                    <a:pt x="2694" y="2674"/>
                  </a:lnTo>
                  <a:lnTo>
                    <a:pt x="2693" y="2671"/>
                  </a:lnTo>
                  <a:lnTo>
                    <a:pt x="2688" y="2663"/>
                  </a:lnTo>
                  <a:lnTo>
                    <a:pt x="2686" y="2653"/>
                  </a:lnTo>
                  <a:lnTo>
                    <a:pt x="2688" y="2649"/>
                  </a:lnTo>
                  <a:lnTo>
                    <a:pt x="2709" y="2650"/>
                  </a:lnTo>
                  <a:lnTo>
                    <a:pt x="2716" y="2644"/>
                  </a:lnTo>
                  <a:lnTo>
                    <a:pt x="2711" y="2640"/>
                  </a:lnTo>
                  <a:lnTo>
                    <a:pt x="2707" y="2639"/>
                  </a:lnTo>
                  <a:lnTo>
                    <a:pt x="2705" y="2636"/>
                  </a:lnTo>
                  <a:lnTo>
                    <a:pt x="2709" y="2618"/>
                  </a:lnTo>
                  <a:lnTo>
                    <a:pt x="2709" y="2612"/>
                  </a:lnTo>
                  <a:lnTo>
                    <a:pt x="2708" y="2607"/>
                  </a:lnTo>
                  <a:lnTo>
                    <a:pt x="2705" y="2602"/>
                  </a:lnTo>
                  <a:lnTo>
                    <a:pt x="2719" y="2601"/>
                  </a:lnTo>
                  <a:lnTo>
                    <a:pt x="2725" y="2595"/>
                  </a:lnTo>
                  <a:lnTo>
                    <a:pt x="2722" y="2583"/>
                  </a:lnTo>
                  <a:lnTo>
                    <a:pt x="2704" y="2545"/>
                  </a:lnTo>
                  <a:lnTo>
                    <a:pt x="2690" y="2527"/>
                  </a:lnTo>
                  <a:lnTo>
                    <a:pt x="2673" y="2497"/>
                  </a:lnTo>
                  <a:lnTo>
                    <a:pt x="2666" y="2489"/>
                  </a:lnTo>
                  <a:lnTo>
                    <a:pt x="2632" y="2479"/>
                  </a:lnTo>
                  <a:lnTo>
                    <a:pt x="2636" y="2471"/>
                  </a:lnTo>
                  <a:lnTo>
                    <a:pt x="2646" y="2471"/>
                  </a:lnTo>
                  <a:lnTo>
                    <a:pt x="2650" y="2462"/>
                  </a:lnTo>
                  <a:lnTo>
                    <a:pt x="2649" y="2461"/>
                  </a:lnTo>
                  <a:lnTo>
                    <a:pt x="2646" y="2459"/>
                  </a:lnTo>
                  <a:lnTo>
                    <a:pt x="2645" y="2458"/>
                  </a:lnTo>
                  <a:lnTo>
                    <a:pt x="2653" y="2457"/>
                  </a:lnTo>
                  <a:lnTo>
                    <a:pt x="2662" y="2468"/>
                  </a:lnTo>
                  <a:lnTo>
                    <a:pt x="2670" y="2482"/>
                  </a:lnTo>
                  <a:lnTo>
                    <a:pt x="2677" y="2487"/>
                  </a:lnTo>
                  <a:lnTo>
                    <a:pt x="2683" y="2490"/>
                  </a:lnTo>
                  <a:lnTo>
                    <a:pt x="2687" y="2493"/>
                  </a:lnTo>
                  <a:lnTo>
                    <a:pt x="2691" y="2499"/>
                  </a:lnTo>
                  <a:lnTo>
                    <a:pt x="2694" y="2504"/>
                  </a:lnTo>
                  <a:lnTo>
                    <a:pt x="2698" y="2513"/>
                  </a:lnTo>
                  <a:lnTo>
                    <a:pt x="2702" y="2528"/>
                  </a:lnTo>
                  <a:lnTo>
                    <a:pt x="2705" y="2535"/>
                  </a:lnTo>
                  <a:lnTo>
                    <a:pt x="2714" y="2541"/>
                  </a:lnTo>
                  <a:lnTo>
                    <a:pt x="2726" y="2539"/>
                  </a:lnTo>
                  <a:lnTo>
                    <a:pt x="2737" y="2531"/>
                  </a:lnTo>
                  <a:lnTo>
                    <a:pt x="2746" y="2520"/>
                  </a:lnTo>
                  <a:lnTo>
                    <a:pt x="2746" y="2511"/>
                  </a:lnTo>
                  <a:lnTo>
                    <a:pt x="2742" y="2504"/>
                  </a:lnTo>
                  <a:lnTo>
                    <a:pt x="2733" y="2497"/>
                  </a:lnTo>
                  <a:lnTo>
                    <a:pt x="2725" y="2486"/>
                  </a:lnTo>
                  <a:lnTo>
                    <a:pt x="2721" y="2480"/>
                  </a:lnTo>
                  <a:lnTo>
                    <a:pt x="2716" y="2479"/>
                  </a:lnTo>
                  <a:lnTo>
                    <a:pt x="2715" y="2489"/>
                  </a:lnTo>
                  <a:lnTo>
                    <a:pt x="2711" y="2492"/>
                  </a:lnTo>
                  <a:lnTo>
                    <a:pt x="2705" y="2490"/>
                  </a:lnTo>
                  <a:lnTo>
                    <a:pt x="2701" y="2486"/>
                  </a:lnTo>
                  <a:lnTo>
                    <a:pt x="2697" y="2478"/>
                  </a:lnTo>
                  <a:lnTo>
                    <a:pt x="2691" y="2472"/>
                  </a:lnTo>
                  <a:lnTo>
                    <a:pt x="2686" y="2468"/>
                  </a:lnTo>
                  <a:lnTo>
                    <a:pt x="2680" y="2466"/>
                  </a:lnTo>
                  <a:lnTo>
                    <a:pt x="2691" y="2458"/>
                  </a:lnTo>
                  <a:lnTo>
                    <a:pt x="2690" y="2457"/>
                  </a:lnTo>
                  <a:lnTo>
                    <a:pt x="2687" y="2455"/>
                  </a:lnTo>
                  <a:lnTo>
                    <a:pt x="2686" y="2454"/>
                  </a:lnTo>
                  <a:lnTo>
                    <a:pt x="2691" y="2444"/>
                  </a:lnTo>
                  <a:lnTo>
                    <a:pt x="2701" y="2443"/>
                  </a:lnTo>
                  <a:lnTo>
                    <a:pt x="2719" y="2445"/>
                  </a:lnTo>
                  <a:lnTo>
                    <a:pt x="2719" y="2441"/>
                  </a:lnTo>
                  <a:lnTo>
                    <a:pt x="2716" y="2441"/>
                  </a:lnTo>
                  <a:lnTo>
                    <a:pt x="2705" y="2437"/>
                  </a:lnTo>
                  <a:lnTo>
                    <a:pt x="2705" y="2433"/>
                  </a:lnTo>
                  <a:lnTo>
                    <a:pt x="2716" y="2428"/>
                  </a:lnTo>
                  <a:lnTo>
                    <a:pt x="2722" y="2428"/>
                  </a:lnTo>
                  <a:lnTo>
                    <a:pt x="2728" y="2440"/>
                  </a:lnTo>
                  <a:lnTo>
                    <a:pt x="2735" y="2441"/>
                  </a:lnTo>
                  <a:lnTo>
                    <a:pt x="2746" y="2441"/>
                  </a:lnTo>
                  <a:lnTo>
                    <a:pt x="2743" y="2433"/>
                  </a:lnTo>
                  <a:lnTo>
                    <a:pt x="2747" y="2431"/>
                  </a:lnTo>
                  <a:lnTo>
                    <a:pt x="2770" y="2440"/>
                  </a:lnTo>
                  <a:lnTo>
                    <a:pt x="2777" y="2440"/>
                  </a:lnTo>
                  <a:lnTo>
                    <a:pt x="2785" y="2435"/>
                  </a:lnTo>
                  <a:lnTo>
                    <a:pt x="2792" y="2428"/>
                  </a:lnTo>
                  <a:lnTo>
                    <a:pt x="2795" y="2435"/>
                  </a:lnTo>
                  <a:lnTo>
                    <a:pt x="2799" y="2438"/>
                  </a:lnTo>
                  <a:lnTo>
                    <a:pt x="2805" y="2437"/>
                  </a:lnTo>
                  <a:lnTo>
                    <a:pt x="2809" y="2433"/>
                  </a:lnTo>
                  <a:lnTo>
                    <a:pt x="2809" y="2427"/>
                  </a:lnTo>
                  <a:lnTo>
                    <a:pt x="2806" y="2420"/>
                  </a:lnTo>
                  <a:lnTo>
                    <a:pt x="2806" y="2414"/>
                  </a:lnTo>
                  <a:lnTo>
                    <a:pt x="2809" y="2406"/>
                  </a:lnTo>
                  <a:lnTo>
                    <a:pt x="2814" y="2419"/>
                  </a:lnTo>
                  <a:lnTo>
                    <a:pt x="2819" y="2423"/>
                  </a:lnTo>
                  <a:lnTo>
                    <a:pt x="2823" y="2424"/>
                  </a:lnTo>
                  <a:lnTo>
                    <a:pt x="2827" y="2420"/>
                  </a:lnTo>
                  <a:lnTo>
                    <a:pt x="2828" y="2414"/>
                  </a:lnTo>
                  <a:lnTo>
                    <a:pt x="2830" y="2406"/>
                  </a:lnTo>
                  <a:lnTo>
                    <a:pt x="2831" y="2398"/>
                  </a:lnTo>
                  <a:lnTo>
                    <a:pt x="2824" y="2392"/>
                  </a:lnTo>
                  <a:lnTo>
                    <a:pt x="2810" y="2371"/>
                  </a:lnTo>
                  <a:lnTo>
                    <a:pt x="2803" y="2372"/>
                  </a:lnTo>
                  <a:lnTo>
                    <a:pt x="2805" y="2374"/>
                  </a:lnTo>
                  <a:lnTo>
                    <a:pt x="2810" y="2381"/>
                  </a:lnTo>
                  <a:lnTo>
                    <a:pt x="2805" y="2384"/>
                  </a:lnTo>
                  <a:lnTo>
                    <a:pt x="2798" y="2377"/>
                  </a:lnTo>
                  <a:lnTo>
                    <a:pt x="2785" y="2356"/>
                  </a:lnTo>
                  <a:lnTo>
                    <a:pt x="2791" y="2354"/>
                  </a:lnTo>
                  <a:lnTo>
                    <a:pt x="2826" y="2367"/>
                  </a:lnTo>
                  <a:lnTo>
                    <a:pt x="2833" y="2361"/>
                  </a:lnTo>
                  <a:lnTo>
                    <a:pt x="2835" y="2361"/>
                  </a:lnTo>
                  <a:lnTo>
                    <a:pt x="2838" y="2365"/>
                  </a:lnTo>
                  <a:lnTo>
                    <a:pt x="2841" y="2368"/>
                  </a:lnTo>
                  <a:lnTo>
                    <a:pt x="2842" y="2367"/>
                  </a:lnTo>
                  <a:lnTo>
                    <a:pt x="2844" y="2361"/>
                  </a:lnTo>
                  <a:lnTo>
                    <a:pt x="2845" y="2360"/>
                  </a:lnTo>
                  <a:lnTo>
                    <a:pt x="2845" y="2357"/>
                  </a:lnTo>
                  <a:lnTo>
                    <a:pt x="2848" y="2356"/>
                  </a:lnTo>
                  <a:lnTo>
                    <a:pt x="2855" y="2353"/>
                  </a:lnTo>
                  <a:lnTo>
                    <a:pt x="2869" y="2353"/>
                  </a:lnTo>
                  <a:lnTo>
                    <a:pt x="2876" y="2347"/>
                  </a:lnTo>
                  <a:lnTo>
                    <a:pt x="2870" y="2347"/>
                  </a:lnTo>
                  <a:lnTo>
                    <a:pt x="2868" y="2344"/>
                  </a:lnTo>
                  <a:lnTo>
                    <a:pt x="2862" y="2335"/>
                  </a:lnTo>
                  <a:lnTo>
                    <a:pt x="2858" y="2329"/>
                  </a:lnTo>
                  <a:lnTo>
                    <a:pt x="2854" y="2325"/>
                  </a:lnTo>
                  <a:lnTo>
                    <a:pt x="2837" y="2316"/>
                  </a:lnTo>
                  <a:lnTo>
                    <a:pt x="2816" y="2295"/>
                  </a:lnTo>
                  <a:lnTo>
                    <a:pt x="2784" y="2277"/>
                  </a:lnTo>
                  <a:lnTo>
                    <a:pt x="2768" y="2260"/>
                  </a:lnTo>
                  <a:lnTo>
                    <a:pt x="2763" y="2235"/>
                  </a:lnTo>
                  <a:lnTo>
                    <a:pt x="2765" y="2239"/>
                  </a:lnTo>
                  <a:lnTo>
                    <a:pt x="2774" y="2245"/>
                  </a:lnTo>
                  <a:lnTo>
                    <a:pt x="2778" y="2250"/>
                  </a:lnTo>
                  <a:lnTo>
                    <a:pt x="2782" y="2262"/>
                  </a:lnTo>
                  <a:lnTo>
                    <a:pt x="2785" y="2266"/>
                  </a:lnTo>
                  <a:lnTo>
                    <a:pt x="2789" y="2269"/>
                  </a:lnTo>
                  <a:lnTo>
                    <a:pt x="2805" y="2276"/>
                  </a:lnTo>
                  <a:lnTo>
                    <a:pt x="2814" y="2285"/>
                  </a:lnTo>
                  <a:lnTo>
                    <a:pt x="2826" y="2288"/>
                  </a:lnTo>
                  <a:lnTo>
                    <a:pt x="2828" y="2292"/>
                  </a:lnTo>
                  <a:lnTo>
                    <a:pt x="2837" y="2304"/>
                  </a:lnTo>
                  <a:lnTo>
                    <a:pt x="2856" y="2312"/>
                  </a:lnTo>
                  <a:lnTo>
                    <a:pt x="2883" y="2332"/>
                  </a:lnTo>
                  <a:lnTo>
                    <a:pt x="2890" y="2335"/>
                  </a:lnTo>
                  <a:lnTo>
                    <a:pt x="2889" y="2325"/>
                  </a:lnTo>
                  <a:lnTo>
                    <a:pt x="2891" y="2322"/>
                  </a:lnTo>
                  <a:lnTo>
                    <a:pt x="2894" y="2322"/>
                  </a:lnTo>
                  <a:lnTo>
                    <a:pt x="2901" y="2329"/>
                  </a:lnTo>
                  <a:lnTo>
                    <a:pt x="2907" y="2332"/>
                  </a:lnTo>
                  <a:lnTo>
                    <a:pt x="2914" y="2335"/>
                  </a:lnTo>
                  <a:lnTo>
                    <a:pt x="2919" y="2339"/>
                  </a:lnTo>
                  <a:lnTo>
                    <a:pt x="2924" y="2346"/>
                  </a:lnTo>
                  <a:lnTo>
                    <a:pt x="2928" y="2351"/>
                  </a:lnTo>
                  <a:lnTo>
                    <a:pt x="2935" y="2347"/>
                  </a:lnTo>
                  <a:lnTo>
                    <a:pt x="2932" y="2335"/>
                  </a:lnTo>
                  <a:lnTo>
                    <a:pt x="2929" y="2328"/>
                  </a:lnTo>
                  <a:lnTo>
                    <a:pt x="2928" y="2325"/>
                  </a:lnTo>
                  <a:lnTo>
                    <a:pt x="2918" y="2322"/>
                  </a:lnTo>
                  <a:lnTo>
                    <a:pt x="2912" y="2318"/>
                  </a:lnTo>
                  <a:lnTo>
                    <a:pt x="2910" y="2312"/>
                  </a:lnTo>
                  <a:lnTo>
                    <a:pt x="2911" y="2306"/>
                  </a:lnTo>
                  <a:lnTo>
                    <a:pt x="2924" y="2297"/>
                  </a:lnTo>
                  <a:lnTo>
                    <a:pt x="2922" y="2294"/>
                  </a:lnTo>
                  <a:lnTo>
                    <a:pt x="2908" y="2287"/>
                  </a:lnTo>
                  <a:lnTo>
                    <a:pt x="2910" y="2283"/>
                  </a:lnTo>
                  <a:lnTo>
                    <a:pt x="2907" y="2277"/>
                  </a:lnTo>
                  <a:lnTo>
                    <a:pt x="2903" y="2271"/>
                  </a:lnTo>
                  <a:lnTo>
                    <a:pt x="2900" y="2269"/>
                  </a:lnTo>
                  <a:lnTo>
                    <a:pt x="2897" y="2274"/>
                  </a:lnTo>
                  <a:lnTo>
                    <a:pt x="2898" y="2280"/>
                  </a:lnTo>
                  <a:lnTo>
                    <a:pt x="2905" y="2288"/>
                  </a:lnTo>
                  <a:lnTo>
                    <a:pt x="2905" y="2295"/>
                  </a:lnTo>
                  <a:lnTo>
                    <a:pt x="2901" y="2308"/>
                  </a:lnTo>
                  <a:lnTo>
                    <a:pt x="2891" y="2308"/>
                  </a:lnTo>
                  <a:lnTo>
                    <a:pt x="2872" y="2299"/>
                  </a:lnTo>
                  <a:lnTo>
                    <a:pt x="2891" y="2298"/>
                  </a:lnTo>
                  <a:lnTo>
                    <a:pt x="2897" y="2295"/>
                  </a:lnTo>
                  <a:lnTo>
                    <a:pt x="2894" y="2283"/>
                  </a:lnTo>
                  <a:lnTo>
                    <a:pt x="2891" y="2277"/>
                  </a:lnTo>
                  <a:lnTo>
                    <a:pt x="2890" y="2274"/>
                  </a:lnTo>
                  <a:lnTo>
                    <a:pt x="2891" y="2269"/>
                  </a:lnTo>
                  <a:lnTo>
                    <a:pt x="2893" y="2264"/>
                  </a:lnTo>
                  <a:lnTo>
                    <a:pt x="2891" y="2260"/>
                  </a:lnTo>
                  <a:lnTo>
                    <a:pt x="2890" y="2256"/>
                  </a:lnTo>
                  <a:lnTo>
                    <a:pt x="2896" y="2250"/>
                  </a:lnTo>
                  <a:lnTo>
                    <a:pt x="2903" y="2252"/>
                  </a:lnTo>
                  <a:lnTo>
                    <a:pt x="2908" y="2259"/>
                  </a:lnTo>
                  <a:lnTo>
                    <a:pt x="2911" y="2274"/>
                  </a:lnTo>
                  <a:lnTo>
                    <a:pt x="2914" y="2270"/>
                  </a:lnTo>
                  <a:lnTo>
                    <a:pt x="2917" y="2269"/>
                  </a:lnTo>
                  <a:lnTo>
                    <a:pt x="2921" y="2269"/>
                  </a:lnTo>
                  <a:lnTo>
                    <a:pt x="2924" y="2269"/>
                  </a:lnTo>
                  <a:lnTo>
                    <a:pt x="2921" y="2252"/>
                  </a:lnTo>
                  <a:lnTo>
                    <a:pt x="2917" y="2242"/>
                  </a:lnTo>
                  <a:lnTo>
                    <a:pt x="2911" y="2236"/>
                  </a:lnTo>
                  <a:lnTo>
                    <a:pt x="2894" y="2232"/>
                  </a:lnTo>
                  <a:lnTo>
                    <a:pt x="2889" y="2229"/>
                  </a:lnTo>
                  <a:lnTo>
                    <a:pt x="2883" y="2224"/>
                  </a:lnTo>
                  <a:lnTo>
                    <a:pt x="2877" y="2214"/>
                  </a:lnTo>
                  <a:lnTo>
                    <a:pt x="2887" y="2214"/>
                  </a:lnTo>
                  <a:lnTo>
                    <a:pt x="2897" y="2225"/>
                  </a:lnTo>
                  <a:lnTo>
                    <a:pt x="2908" y="2229"/>
                  </a:lnTo>
                  <a:lnTo>
                    <a:pt x="2917" y="2214"/>
                  </a:lnTo>
                  <a:lnTo>
                    <a:pt x="2912" y="2207"/>
                  </a:lnTo>
                  <a:lnTo>
                    <a:pt x="2910" y="2193"/>
                  </a:lnTo>
                  <a:lnTo>
                    <a:pt x="2905" y="2187"/>
                  </a:lnTo>
                  <a:lnTo>
                    <a:pt x="2914" y="2192"/>
                  </a:lnTo>
                  <a:lnTo>
                    <a:pt x="2918" y="2190"/>
                  </a:lnTo>
                  <a:lnTo>
                    <a:pt x="2918" y="2183"/>
                  </a:lnTo>
                  <a:lnTo>
                    <a:pt x="2908" y="2165"/>
                  </a:lnTo>
                  <a:lnTo>
                    <a:pt x="2918" y="2162"/>
                  </a:lnTo>
                  <a:lnTo>
                    <a:pt x="2919" y="2149"/>
                  </a:lnTo>
                  <a:lnTo>
                    <a:pt x="2928" y="2148"/>
                  </a:lnTo>
                  <a:lnTo>
                    <a:pt x="2948" y="2152"/>
                  </a:lnTo>
                  <a:lnTo>
                    <a:pt x="2946" y="2159"/>
                  </a:lnTo>
                  <a:lnTo>
                    <a:pt x="2945" y="2162"/>
                  </a:lnTo>
                  <a:lnTo>
                    <a:pt x="2955" y="2169"/>
                  </a:lnTo>
                  <a:lnTo>
                    <a:pt x="2957" y="2175"/>
                  </a:lnTo>
                  <a:lnTo>
                    <a:pt x="2962" y="2183"/>
                  </a:lnTo>
                  <a:lnTo>
                    <a:pt x="2959" y="2186"/>
                  </a:lnTo>
                  <a:lnTo>
                    <a:pt x="2956" y="2193"/>
                  </a:lnTo>
                  <a:lnTo>
                    <a:pt x="2955" y="2200"/>
                  </a:lnTo>
                  <a:lnTo>
                    <a:pt x="2956" y="2204"/>
                  </a:lnTo>
                  <a:lnTo>
                    <a:pt x="2959" y="2204"/>
                  </a:lnTo>
                  <a:lnTo>
                    <a:pt x="2967" y="2194"/>
                  </a:lnTo>
                  <a:lnTo>
                    <a:pt x="2971" y="2192"/>
                  </a:lnTo>
                  <a:lnTo>
                    <a:pt x="2987" y="2194"/>
                  </a:lnTo>
                  <a:lnTo>
                    <a:pt x="2992" y="2203"/>
                  </a:lnTo>
                  <a:lnTo>
                    <a:pt x="2991" y="2217"/>
                  </a:lnTo>
                  <a:lnTo>
                    <a:pt x="2995" y="2215"/>
                  </a:lnTo>
                  <a:lnTo>
                    <a:pt x="2999" y="2211"/>
                  </a:lnTo>
                  <a:lnTo>
                    <a:pt x="3002" y="2204"/>
                  </a:lnTo>
                  <a:lnTo>
                    <a:pt x="3004" y="2196"/>
                  </a:lnTo>
                  <a:lnTo>
                    <a:pt x="3005" y="2186"/>
                  </a:lnTo>
                  <a:lnTo>
                    <a:pt x="3004" y="2180"/>
                  </a:lnTo>
                  <a:lnTo>
                    <a:pt x="3004" y="2173"/>
                  </a:lnTo>
                  <a:lnTo>
                    <a:pt x="3002" y="2165"/>
                  </a:lnTo>
                  <a:lnTo>
                    <a:pt x="3001" y="2149"/>
                  </a:lnTo>
                  <a:lnTo>
                    <a:pt x="3001" y="2144"/>
                  </a:lnTo>
                  <a:lnTo>
                    <a:pt x="2998" y="2137"/>
                  </a:lnTo>
                  <a:lnTo>
                    <a:pt x="2991" y="2128"/>
                  </a:lnTo>
                  <a:lnTo>
                    <a:pt x="2988" y="2123"/>
                  </a:lnTo>
                  <a:lnTo>
                    <a:pt x="2992" y="2120"/>
                  </a:lnTo>
                  <a:lnTo>
                    <a:pt x="2998" y="2121"/>
                  </a:lnTo>
                  <a:lnTo>
                    <a:pt x="3027" y="2148"/>
                  </a:lnTo>
                  <a:lnTo>
                    <a:pt x="3033" y="2158"/>
                  </a:lnTo>
                  <a:lnTo>
                    <a:pt x="3040" y="2184"/>
                  </a:lnTo>
                  <a:lnTo>
                    <a:pt x="3047" y="2192"/>
                  </a:lnTo>
                  <a:lnTo>
                    <a:pt x="3051" y="2192"/>
                  </a:lnTo>
                  <a:lnTo>
                    <a:pt x="3057" y="2190"/>
                  </a:lnTo>
                  <a:lnTo>
                    <a:pt x="3061" y="2192"/>
                  </a:lnTo>
                  <a:lnTo>
                    <a:pt x="3067" y="2203"/>
                  </a:lnTo>
                  <a:lnTo>
                    <a:pt x="3068" y="2204"/>
                  </a:lnTo>
                  <a:lnTo>
                    <a:pt x="3081" y="2211"/>
                  </a:lnTo>
                  <a:lnTo>
                    <a:pt x="3095" y="2214"/>
                  </a:lnTo>
                  <a:lnTo>
                    <a:pt x="3097" y="2217"/>
                  </a:lnTo>
                  <a:lnTo>
                    <a:pt x="3104" y="2235"/>
                  </a:lnTo>
                  <a:lnTo>
                    <a:pt x="3103" y="2248"/>
                  </a:lnTo>
                  <a:lnTo>
                    <a:pt x="3109" y="2249"/>
                  </a:lnTo>
                  <a:lnTo>
                    <a:pt x="3116" y="2242"/>
                  </a:lnTo>
                  <a:lnTo>
                    <a:pt x="3116" y="2231"/>
                  </a:lnTo>
                  <a:lnTo>
                    <a:pt x="3121" y="2224"/>
                  </a:lnTo>
                  <a:lnTo>
                    <a:pt x="3124" y="2221"/>
                  </a:lnTo>
                  <a:lnTo>
                    <a:pt x="3141" y="2213"/>
                  </a:lnTo>
                  <a:lnTo>
                    <a:pt x="3144" y="2208"/>
                  </a:lnTo>
                  <a:lnTo>
                    <a:pt x="3135" y="2201"/>
                  </a:lnTo>
                  <a:lnTo>
                    <a:pt x="3132" y="2196"/>
                  </a:lnTo>
                  <a:lnTo>
                    <a:pt x="3130" y="2187"/>
                  </a:lnTo>
                  <a:lnTo>
                    <a:pt x="3130" y="2176"/>
                  </a:lnTo>
                  <a:lnTo>
                    <a:pt x="3134" y="2172"/>
                  </a:lnTo>
                  <a:lnTo>
                    <a:pt x="3138" y="2172"/>
                  </a:lnTo>
                  <a:lnTo>
                    <a:pt x="3142" y="2175"/>
                  </a:lnTo>
                  <a:lnTo>
                    <a:pt x="3152" y="2187"/>
                  </a:lnTo>
                  <a:lnTo>
                    <a:pt x="3158" y="2192"/>
                  </a:lnTo>
                  <a:lnTo>
                    <a:pt x="3163" y="2192"/>
                  </a:lnTo>
                  <a:lnTo>
                    <a:pt x="3167" y="2187"/>
                  </a:lnTo>
                  <a:lnTo>
                    <a:pt x="3170" y="2180"/>
                  </a:lnTo>
                  <a:lnTo>
                    <a:pt x="3174" y="2175"/>
                  </a:lnTo>
                  <a:lnTo>
                    <a:pt x="3180" y="2175"/>
                  </a:lnTo>
                  <a:lnTo>
                    <a:pt x="3179" y="2183"/>
                  </a:lnTo>
                  <a:lnTo>
                    <a:pt x="3180" y="2194"/>
                  </a:lnTo>
                  <a:lnTo>
                    <a:pt x="3183" y="2204"/>
                  </a:lnTo>
                  <a:lnTo>
                    <a:pt x="3187" y="2208"/>
                  </a:lnTo>
                  <a:lnTo>
                    <a:pt x="3191" y="2210"/>
                  </a:lnTo>
                  <a:lnTo>
                    <a:pt x="3194" y="2211"/>
                  </a:lnTo>
                  <a:lnTo>
                    <a:pt x="3195" y="2210"/>
                  </a:lnTo>
                  <a:lnTo>
                    <a:pt x="3195" y="2204"/>
                  </a:lnTo>
                  <a:lnTo>
                    <a:pt x="3197" y="2199"/>
                  </a:lnTo>
                  <a:lnTo>
                    <a:pt x="3195" y="2194"/>
                  </a:lnTo>
                  <a:lnTo>
                    <a:pt x="3195" y="2190"/>
                  </a:lnTo>
                  <a:lnTo>
                    <a:pt x="3193" y="2187"/>
                  </a:lnTo>
                  <a:lnTo>
                    <a:pt x="3194" y="2183"/>
                  </a:lnTo>
                  <a:lnTo>
                    <a:pt x="3195" y="2182"/>
                  </a:lnTo>
                  <a:lnTo>
                    <a:pt x="3197" y="2180"/>
                  </a:lnTo>
                  <a:lnTo>
                    <a:pt x="3200" y="2179"/>
                  </a:lnTo>
                  <a:lnTo>
                    <a:pt x="3201" y="2170"/>
                  </a:lnTo>
                  <a:lnTo>
                    <a:pt x="3201" y="2169"/>
                  </a:lnTo>
                  <a:lnTo>
                    <a:pt x="3204" y="2168"/>
                  </a:lnTo>
                  <a:lnTo>
                    <a:pt x="3208" y="2168"/>
                  </a:lnTo>
                  <a:lnTo>
                    <a:pt x="3209" y="2170"/>
                  </a:lnTo>
                  <a:lnTo>
                    <a:pt x="3208" y="2179"/>
                  </a:lnTo>
                  <a:lnTo>
                    <a:pt x="3219" y="2183"/>
                  </a:lnTo>
                  <a:lnTo>
                    <a:pt x="3240" y="2183"/>
                  </a:lnTo>
                  <a:lnTo>
                    <a:pt x="3242" y="2184"/>
                  </a:lnTo>
                  <a:lnTo>
                    <a:pt x="3242" y="2189"/>
                  </a:lnTo>
                  <a:lnTo>
                    <a:pt x="3245" y="2192"/>
                  </a:lnTo>
                  <a:lnTo>
                    <a:pt x="3247" y="2192"/>
                  </a:lnTo>
                  <a:lnTo>
                    <a:pt x="3252" y="2187"/>
                  </a:lnTo>
                  <a:lnTo>
                    <a:pt x="3257" y="2173"/>
                  </a:lnTo>
                  <a:lnTo>
                    <a:pt x="3261" y="2169"/>
                  </a:lnTo>
                  <a:lnTo>
                    <a:pt x="3274" y="2170"/>
                  </a:lnTo>
                  <a:lnTo>
                    <a:pt x="3280" y="2175"/>
                  </a:lnTo>
                  <a:lnTo>
                    <a:pt x="3282" y="2184"/>
                  </a:lnTo>
                  <a:lnTo>
                    <a:pt x="3285" y="2193"/>
                  </a:lnTo>
                  <a:lnTo>
                    <a:pt x="3292" y="2196"/>
                  </a:lnTo>
                  <a:lnTo>
                    <a:pt x="3305" y="2196"/>
                  </a:lnTo>
                  <a:lnTo>
                    <a:pt x="3308" y="2192"/>
                  </a:lnTo>
                  <a:lnTo>
                    <a:pt x="3309" y="2192"/>
                  </a:lnTo>
                  <a:lnTo>
                    <a:pt x="3309" y="2199"/>
                  </a:lnTo>
                  <a:lnTo>
                    <a:pt x="3310" y="2203"/>
                  </a:lnTo>
                  <a:lnTo>
                    <a:pt x="3312" y="2206"/>
                  </a:lnTo>
                  <a:lnTo>
                    <a:pt x="3315" y="2208"/>
                  </a:lnTo>
                  <a:lnTo>
                    <a:pt x="3319" y="2210"/>
                  </a:lnTo>
                  <a:lnTo>
                    <a:pt x="3320" y="2213"/>
                  </a:lnTo>
                  <a:lnTo>
                    <a:pt x="3323" y="2214"/>
                  </a:lnTo>
                  <a:lnTo>
                    <a:pt x="3326" y="2214"/>
                  </a:lnTo>
                  <a:lnTo>
                    <a:pt x="3327" y="2210"/>
                  </a:lnTo>
                  <a:lnTo>
                    <a:pt x="3330" y="2200"/>
                  </a:lnTo>
                  <a:lnTo>
                    <a:pt x="3331" y="2196"/>
                  </a:lnTo>
                  <a:lnTo>
                    <a:pt x="3337" y="2192"/>
                  </a:lnTo>
                  <a:lnTo>
                    <a:pt x="3350" y="2196"/>
                  </a:lnTo>
                  <a:lnTo>
                    <a:pt x="3355" y="2192"/>
                  </a:lnTo>
                  <a:lnTo>
                    <a:pt x="3354" y="2190"/>
                  </a:lnTo>
                  <a:lnTo>
                    <a:pt x="3352" y="2189"/>
                  </a:lnTo>
                  <a:lnTo>
                    <a:pt x="3352" y="2186"/>
                  </a:lnTo>
                  <a:lnTo>
                    <a:pt x="3351" y="2183"/>
                  </a:lnTo>
                  <a:lnTo>
                    <a:pt x="3369" y="2187"/>
                  </a:lnTo>
                  <a:lnTo>
                    <a:pt x="3378" y="2186"/>
                  </a:lnTo>
                  <a:lnTo>
                    <a:pt x="3385" y="2175"/>
                  </a:lnTo>
                  <a:lnTo>
                    <a:pt x="3385" y="2163"/>
                  </a:lnTo>
                  <a:lnTo>
                    <a:pt x="3375" y="2145"/>
                  </a:lnTo>
                  <a:close/>
                  <a:moveTo>
                    <a:pt x="3029" y="2220"/>
                  </a:moveTo>
                  <a:lnTo>
                    <a:pt x="3018" y="2207"/>
                  </a:lnTo>
                  <a:lnTo>
                    <a:pt x="3013" y="2210"/>
                  </a:lnTo>
                  <a:lnTo>
                    <a:pt x="3013" y="2220"/>
                  </a:lnTo>
                  <a:lnTo>
                    <a:pt x="3013" y="2228"/>
                  </a:lnTo>
                  <a:lnTo>
                    <a:pt x="3012" y="2234"/>
                  </a:lnTo>
                  <a:lnTo>
                    <a:pt x="3012" y="2236"/>
                  </a:lnTo>
                  <a:lnTo>
                    <a:pt x="3013" y="2241"/>
                  </a:lnTo>
                  <a:lnTo>
                    <a:pt x="3016" y="2243"/>
                  </a:lnTo>
                  <a:lnTo>
                    <a:pt x="3020" y="2246"/>
                  </a:lnTo>
                  <a:lnTo>
                    <a:pt x="3032" y="2249"/>
                  </a:lnTo>
                  <a:lnTo>
                    <a:pt x="3034" y="2243"/>
                  </a:lnTo>
                  <a:lnTo>
                    <a:pt x="3032" y="2229"/>
                  </a:lnTo>
                  <a:lnTo>
                    <a:pt x="3029" y="2220"/>
                  </a:lnTo>
                  <a:close/>
                  <a:moveTo>
                    <a:pt x="3289" y="2218"/>
                  </a:moveTo>
                  <a:lnTo>
                    <a:pt x="3288" y="2218"/>
                  </a:lnTo>
                  <a:lnTo>
                    <a:pt x="3288" y="2222"/>
                  </a:lnTo>
                  <a:lnTo>
                    <a:pt x="3287" y="2224"/>
                  </a:lnTo>
                  <a:lnTo>
                    <a:pt x="3285" y="2221"/>
                  </a:lnTo>
                  <a:lnTo>
                    <a:pt x="3284" y="2221"/>
                  </a:lnTo>
                  <a:lnTo>
                    <a:pt x="3281" y="2224"/>
                  </a:lnTo>
                  <a:lnTo>
                    <a:pt x="3278" y="2227"/>
                  </a:lnTo>
                  <a:lnTo>
                    <a:pt x="3275" y="2225"/>
                  </a:lnTo>
                  <a:lnTo>
                    <a:pt x="3271" y="2224"/>
                  </a:lnTo>
                  <a:lnTo>
                    <a:pt x="3270" y="2220"/>
                  </a:lnTo>
                  <a:lnTo>
                    <a:pt x="3267" y="2220"/>
                  </a:lnTo>
                  <a:lnTo>
                    <a:pt x="3267" y="2227"/>
                  </a:lnTo>
                  <a:lnTo>
                    <a:pt x="3266" y="2229"/>
                  </a:lnTo>
                  <a:lnTo>
                    <a:pt x="3263" y="2227"/>
                  </a:lnTo>
                  <a:lnTo>
                    <a:pt x="3261" y="2221"/>
                  </a:lnTo>
                  <a:lnTo>
                    <a:pt x="3260" y="2225"/>
                  </a:lnTo>
                  <a:lnTo>
                    <a:pt x="3260" y="2238"/>
                  </a:lnTo>
                  <a:lnTo>
                    <a:pt x="3264" y="2248"/>
                  </a:lnTo>
                  <a:lnTo>
                    <a:pt x="3274" y="2255"/>
                  </a:lnTo>
                  <a:lnTo>
                    <a:pt x="3284" y="2245"/>
                  </a:lnTo>
                  <a:lnTo>
                    <a:pt x="3287" y="2241"/>
                  </a:lnTo>
                  <a:lnTo>
                    <a:pt x="3285" y="2239"/>
                  </a:lnTo>
                  <a:lnTo>
                    <a:pt x="3287" y="2236"/>
                  </a:lnTo>
                  <a:lnTo>
                    <a:pt x="3288" y="2234"/>
                  </a:lnTo>
                  <a:lnTo>
                    <a:pt x="3289" y="2229"/>
                  </a:lnTo>
                  <a:lnTo>
                    <a:pt x="3291" y="2224"/>
                  </a:lnTo>
                  <a:lnTo>
                    <a:pt x="3291" y="2221"/>
                  </a:lnTo>
                  <a:lnTo>
                    <a:pt x="3289" y="2218"/>
                  </a:lnTo>
                  <a:close/>
                  <a:moveTo>
                    <a:pt x="3074" y="2242"/>
                  </a:moveTo>
                  <a:lnTo>
                    <a:pt x="3068" y="2238"/>
                  </a:lnTo>
                  <a:lnTo>
                    <a:pt x="3068" y="2236"/>
                  </a:lnTo>
                  <a:lnTo>
                    <a:pt x="3072" y="2236"/>
                  </a:lnTo>
                  <a:lnTo>
                    <a:pt x="3071" y="2231"/>
                  </a:lnTo>
                  <a:lnTo>
                    <a:pt x="3064" y="2225"/>
                  </a:lnTo>
                  <a:lnTo>
                    <a:pt x="3058" y="2225"/>
                  </a:lnTo>
                  <a:lnTo>
                    <a:pt x="3053" y="2228"/>
                  </a:lnTo>
                  <a:lnTo>
                    <a:pt x="3053" y="2239"/>
                  </a:lnTo>
                  <a:lnTo>
                    <a:pt x="3057" y="2250"/>
                  </a:lnTo>
                  <a:lnTo>
                    <a:pt x="3064" y="2262"/>
                  </a:lnTo>
                  <a:lnTo>
                    <a:pt x="3072" y="2270"/>
                  </a:lnTo>
                  <a:lnTo>
                    <a:pt x="3075" y="2273"/>
                  </a:lnTo>
                  <a:lnTo>
                    <a:pt x="3074" y="2263"/>
                  </a:lnTo>
                  <a:lnTo>
                    <a:pt x="3072" y="2259"/>
                  </a:lnTo>
                  <a:lnTo>
                    <a:pt x="3074" y="2255"/>
                  </a:lnTo>
                  <a:lnTo>
                    <a:pt x="3075" y="2255"/>
                  </a:lnTo>
                  <a:lnTo>
                    <a:pt x="3078" y="2256"/>
                  </a:lnTo>
                  <a:lnTo>
                    <a:pt x="3079" y="2252"/>
                  </a:lnTo>
                  <a:lnTo>
                    <a:pt x="3076" y="2246"/>
                  </a:lnTo>
                  <a:lnTo>
                    <a:pt x="3074" y="2242"/>
                  </a:lnTo>
                  <a:close/>
                  <a:moveTo>
                    <a:pt x="2976" y="2319"/>
                  </a:moveTo>
                  <a:lnTo>
                    <a:pt x="2980" y="2315"/>
                  </a:lnTo>
                  <a:lnTo>
                    <a:pt x="2977" y="2306"/>
                  </a:lnTo>
                  <a:lnTo>
                    <a:pt x="2970" y="2306"/>
                  </a:lnTo>
                  <a:lnTo>
                    <a:pt x="2967" y="2312"/>
                  </a:lnTo>
                  <a:lnTo>
                    <a:pt x="2969" y="2314"/>
                  </a:lnTo>
                  <a:lnTo>
                    <a:pt x="2971" y="2318"/>
                  </a:lnTo>
                  <a:lnTo>
                    <a:pt x="2976" y="2319"/>
                  </a:lnTo>
                  <a:close/>
                  <a:moveTo>
                    <a:pt x="2973" y="2326"/>
                  </a:moveTo>
                  <a:lnTo>
                    <a:pt x="2969" y="2328"/>
                  </a:lnTo>
                  <a:lnTo>
                    <a:pt x="2964" y="2326"/>
                  </a:lnTo>
                  <a:lnTo>
                    <a:pt x="2963" y="2326"/>
                  </a:lnTo>
                  <a:lnTo>
                    <a:pt x="2960" y="2330"/>
                  </a:lnTo>
                  <a:lnTo>
                    <a:pt x="2962" y="2335"/>
                  </a:lnTo>
                  <a:lnTo>
                    <a:pt x="2963" y="2337"/>
                  </a:lnTo>
                  <a:lnTo>
                    <a:pt x="2971" y="2343"/>
                  </a:lnTo>
                  <a:lnTo>
                    <a:pt x="2973" y="2343"/>
                  </a:lnTo>
                  <a:lnTo>
                    <a:pt x="2971" y="2342"/>
                  </a:lnTo>
                  <a:lnTo>
                    <a:pt x="2973" y="2342"/>
                  </a:lnTo>
                  <a:lnTo>
                    <a:pt x="2976" y="2343"/>
                  </a:lnTo>
                  <a:lnTo>
                    <a:pt x="2978" y="2344"/>
                  </a:lnTo>
                  <a:lnTo>
                    <a:pt x="2981" y="2342"/>
                  </a:lnTo>
                  <a:lnTo>
                    <a:pt x="2983" y="2337"/>
                  </a:lnTo>
                  <a:lnTo>
                    <a:pt x="2983" y="2333"/>
                  </a:lnTo>
                  <a:lnTo>
                    <a:pt x="2984" y="2330"/>
                  </a:lnTo>
                  <a:lnTo>
                    <a:pt x="2988" y="2328"/>
                  </a:lnTo>
                  <a:lnTo>
                    <a:pt x="2990" y="2322"/>
                  </a:lnTo>
                  <a:lnTo>
                    <a:pt x="2985" y="2319"/>
                  </a:lnTo>
                  <a:lnTo>
                    <a:pt x="2973" y="2326"/>
                  </a:lnTo>
                  <a:close/>
                  <a:moveTo>
                    <a:pt x="2897" y="2388"/>
                  </a:moveTo>
                  <a:lnTo>
                    <a:pt x="2894" y="2384"/>
                  </a:lnTo>
                  <a:lnTo>
                    <a:pt x="2893" y="2379"/>
                  </a:lnTo>
                  <a:lnTo>
                    <a:pt x="2893" y="2377"/>
                  </a:lnTo>
                  <a:lnTo>
                    <a:pt x="2894" y="2377"/>
                  </a:lnTo>
                  <a:lnTo>
                    <a:pt x="2893" y="2371"/>
                  </a:lnTo>
                  <a:lnTo>
                    <a:pt x="2896" y="2370"/>
                  </a:lnTo>
                  <a:lnTo>
                    <a:pt x="2900" y="2370"/>
                  </a:lnTo>
                  <a:lnTo>
                    <a:pt x="2903" y="2374"/>
                  </a:lnTo>
                  <a:lnTo>
                    <a:pt x="2907" y="2378"/>
                  </a:lnTo>
                  <a:lnTo>
                    <a:pt x="2910" y="2382"/>
                  </a:lnTo>
                  <a:lnTo>
                    <a:pt x="2912" y="2384"/>
                  </a:lnTo>
                  <a:lnTo>
                    <a:pt x="2917" y="2381"/>
                  </a:lnTo>
                  <a:lnTo>
                    <a:pt x="2917" y="2375"/>
                  </a:lnTo>
                  <a:lnTo>
                    <a:pt x="2911" y="2370"/>
                  </a:lnTo>
                  <a:lnTo>
                    <a:pt x="2908" y="2364"/>
                  </a:lnTo>
                  <a:lnTo>
                    <a:pt x="2905" y="2363"/>
                  </a:lnTo>
                  <a:lnTo>
                    <a:pt x="2904" y="2363"/>
                  </a:lnTo>
                  <a:lnTo>
                    <a:pt x="2903" y="2363"/>
                  </a:lnTo>
                  <a:lnTo>
                    <a:pt x="2882" y="2350"/>
                  </a:lnTo>
                  <a:lnTo>
                    <a:pt x="2877" y="2349"/>
                  </a:lnTo>
                  <a:lnTo>
                    <a:pt x="2875" y="2351"/>
                  </a:lnTo>
                  <a:lnTo>
                    <a:pt x="2872" y="2354"/>
                  </a:lnTo>
                  <a:lnTo>
                    <a:pt x="2873" y="2361"/>
                  </a:lnTo>
                  <a:lnTo>
                    <a:pt x="2880" y="2374"/>
                  </a:lnTo>
                  <a:lnTo>
                    <a:pt x="2893" y="2389"/>
                  </a:lnTo>
                  <a:lnTo>
                    <a:pt x="2896" y="2391"/>
                  </a:lnTo>
                  <a:lnTo>
                    <a:pt x="2897" y="2391"/>
                  </a:lnTo>
                  <a:lnTo>
                    <a:pt x="2897" y="2388"/>
                  </a:lnTo>
                  <a:close/>
                  <a:moveTo>
                    <a:pt x="2977" y="2360"/>
                  </a:moveTo>
                  <a:lnTo>
                    <a:pt x="2976" y="2360"/>
                  </a:lnTo>
                  <a:lnTo>
                    <a:pt x="2973" y="2357"/>
                  </a:lnTo>
                  <a:lnTo>
                    <a:pt x="2969" y="2354"/>
                  </a:lnTo>
                  <a:lnTo>
                    <a:pt x="2967" y="2358"/>
                  </a:lnTo>
                  <a:lnTo>
                    <a:pt x="2970" y="2367"/>
                  </a:lnTo>
                  <a:lnTo>
                    <a:pt x="2976" y="2370"/>
                  </a:lnTo>
                  <a:lnTo>
                    <a:pt x="2980" y="2371"/>
                  </a:lnTo>
                  <a:lnTo>
                    <a:pt x="2983" y="2370"/>
                  </a:lnTo>
                  <a:lnTo>
                    <a:pt x="2984" y="2367"/>
                  </a:lnTo>
                  <a:lnTo>
                    <a:pt x="2981" y="2363"/>
                  </a:lnTo>
                  <a:lnTo>
                    <a:pt x="2977" y="2360"/>
                  </a:lnTo>
                  <a:close/>
                  <a:moveTo>
                    <a:pt x="2882" y="2417"/>
                  </a:moveTo>
                  <a:lnTo>
                    <a:pt x="2879" y="2413"/>
                  </a:lnTo>
                  <a:lnTo>
                    <a:pt x="2877" y="2409"/>
                  </a:lnTo>
                  <a:lnTo>
                    <a:pt x="2877" y="2405"/>
                  </a:lnTo>
                  <a:lnTo>
                    <a:pt x="2879" y="2402"/>
                  </a:lnTo>
                  <a:lnTo>
                    <a:pt x="2877" y="2399"/>
                  </a:lnTo>
                  <a:lnTo>
                    <a:pt x="2869" y="2393"/>
                  </a:lnTo>
                  <a:lnTo>
                    <a:pt x="2863" y="2393"/>
                  </a:lnTo>
                  <a:lnTo>
                    <a:pt x="2862" y="2398"/>
                  </a:lnTo>
                  <a:lnTo>
                    <a:pt x="2862" y="2403"/>
                  </a:lnTo>
                  <a:lnTo>
                    <a:pt x="2861" y="2406"/>
                  </a:lnTo>
                  <a:lnTo>
                    <a:pt x="2861" y="2412"/>
                  </a:lnTo>
                  <a:lnTo>
                    <a:pt x="2862" y="2419"/>
                  </a:lnTo>
                  <a:lnTo>
                    <a:pt x="2863" y="2421"/>
                  </a:lnTo>
                  <a:lnTo>
                    <a:pt x="2876" y="2424"/>
                  </a:lnTo>
                  <a:lnTo>
                    <a:pt x="2877" y="2426"/>
                  </a:lnTo>
                  <a:lnTo>
                    <a:pt x="2880" y="2427"/>
                  </a:lnTo>
                  <a:lnTo>
                    <a:pt x="2883" y="2428"/>
                  </a:lnTo>
                  <a:lnTo>
                    <a:pt x="2884" y="2424"/>
                  </a:lnTo>
                  <a:lnTo>
                    <a:pt x="2883" y="2420"/>
                  </a:lnTo>
                  <a:lnTo>
                    <a:pt x="2882" y="2417"/>
                  </a:lnTo>
                  <a:close/>
                  <a:moveTo>
                    <a:pt x="2925" y="2403"/>
                  </a:moveTo>
                  <a:lnTo>
                    <a:pt x="2919" y="2403"/>
                  </a:lnTo>
                  <a:lnTo>
                    <a:pt x="2915" y="2409"/>
                  </a:lnTo>
                  <a:lnTo>
                    <a:pt x="2910" y="2413"/>
                  </a:lnTo>
                  <a:lnTo>
                    <a:pt x="2907" y="2410"/>
                  </a:lnTo>
                  <a:lnTo>
                    <a:pt x="2905" y="2407"/>
                  </a:lnTo>
                  <a:lnTo>
                    <a:pt x="2903" y="2405"/>
                  </a:lnTo>
                  <a:lnTo>
                    <a:pt x="2900" y="2407"/>
                  </a:lnTo>
                  <a:lnTo>
                    <a:pt x="2897" y="2413"/>
                  </a:lnTo>
                  <a:lnTo>
                    <a:pt x="2897" y="2420"/>
                  </a:lnTo>
                  <a:lnTo>
                    <a:pt x="2900" y="2423"/>
                  </a:lnTo>
                  <a:lnTo>
                    <a:pt x="2921" y="2420"/>
                  </a:lnTo>
                  <a:lnTo>
                    <a:pt x="2924" y="2419"/>
                  </a:lnTo>
                  <a:lnTo>
                    <a:pt x="2929" y="2414"/>
                  </a:lnTo>
                  <a:lnTo>
                    <a:pt x="2932" y="2409"/>
                  </a:lnTo>
                  <a:lnTo>
                    <a:pt x="2929" y="2406"/>
                  </a:lnTo>
                  <a:lnTo>
                    <a:pt x="2925" y="2403"/>
                  </a:lnTo>
                  <a:close/>
                  <a:moveTo>
                    <a:pt x="2544" y="3423"/>
                  </a:moveTo>
                  <a:lnTo>
                    <a:pt x="2540" y="3410"/>
                  </a:lnTo>
                  <a:lnTo>
                    <a:pt x="2529" y="3409"/>
                  </a:lnTo>
                  <a:lnTo>
                    <a:pt x="2523" y="3425"/>
                  </a:lnTo>
                  <a:lnTo>
                    <a:pt x="2526" y="3424"/>
                  </a:lnTo>
                  <a:lnTo>
                    <a:pt x="2529" y="3423"/>
                  </a:lnTo>
                  <a:lnTo>
                    <a:pt x="2531" y="3424"/>
                  </a:lnTo>
                  <a:lnTo>
                    <a:pt x="2533" y="3430"/>
                  </a:lnTo>
                  <a:lnTo>
                    <a:pt x="2531" y="3434"/>
                  </a:lnTo>
                  <a:lnTo>
                    <a:pt x="2544" y="3423"/>
                  </a:lnTo>
                  <a:close/>
                  <a:moveTo>
                    <a:pt x="2543" y="3428"/>
                  </a:moveTo>
                  <a:lnTo>
                    <a:pt x="2540" y="3432"/>
                  </a:lnTo>
                  <a:lnTo>
                    <a:pt x="2537" y="3434"/>
                  </a:lnTo>
                  <a:lnTo>
                    <a:pt x="2536" y="3437"/>
                  </a:lnTo>
                  <a:lnTo>
                    <a:pt x="2533" y="3441"/>
                  </a:lnTo>
                  <a:lnTo>
                    <a:pt x="2529" y="3469"/>
                  </a:lnTo>
                  <a:lnTo>
                    <a:pt x="2529" y="3476"/>
                  </a:lnTo>
                  <a:lnTo>
                    <a:pt x="2533" y="3470"/>
                  </a:lnTo>
                  <a:lnTo>
                    <a:pt x="2534" y="3470"/>
                  </a:lnTo>
                  <a:lnTo>
                    <a:pt x="2537" y="3472"/>
                  </a:lnTo>
                  <a:lnTo>
                    <a:pt x="2540" y="3469"/>
                  </a:lnTo>
                  <a:lnTo>
                    <a:pt x="2544" y="3463"/>
                  </a:lnTo>
                  <a:lnTo>
                    <a:pt x="2547" y="3456"/>
                  </a:lnTo>
                  <a:lnTo>
                    <a:pt x="2548" y="3449"/>
                  </a:lnTo>
                  <a:lnTo>
                    <a:pt x="2547" y="3444"/>
                  </a:lnTo>
                  <a:lnTo>
                    <a:pt x="2547" y="3440"/>
                  </a:lnTo>
                  <a:lnTo>
                    <a:pt x="2547" y="3435"/>
                  </a:lnTo>
                  <a:lnTo>
                    <a:pt x="2550" y="3432"/>
                  </a:lnTo>
                  <a:lnTo>
                    <a:pt x="2550" y="3430"/>
                  </a:lnTo>
                  <a:lnTo>
                    <a:pt x="2548" y="3427"/>
                  </a:lnTo>
                  <a:lnTo>
                    <a:pt x="2550" y="3425"/>
                  </a:lnTo>
                  <a:lnTo>
                    <a:pt x="2550" y="3423"/>
                  </a:lnTo>
                  <a:lnTo>
                    <a:pt x="2551" y="3421"/>
                  </a:lnTo>
                  <a:lnTo>
                    <a:pt x="2548" y="3423"/>
                  </a:lnTo>
                  <a:lnTo>
                    <a:pt x="2543" y="3428"/>
                  </a:lnTo>
                  <a:close/>
                  <a:moveTo>
                    <a:pt x="2529" y="3479"/>
                  </a:moveTo>
                  <a:lnTo>
                    <a:pt x="2519" y="3493"/>
                  </a:lnTo>
                  <a:lnTo>
                    <a:pt x="2519" y="3498"/>
                  </a:lnTo>
                  <a:lnTo>
                    <a:pt x="2523" y="3498"/>
                  </a:lnTo>
                  <a:lnTo>
                    <a:pt x="2527" y="3494"/>
                  </a:lnTo>
                  <a:lnTo>
                    <a:pt x="2529" y="3490"/>
                  </a:lnTo>
                  <a:lnTo>
                    <a:pt x="2530" y="3483"/>
                  </a:lnTo>
                  <a:lnTo>
                    <a:pt x="2530" y="3480"/>
                  </a:lnTo>
                  <a:lnTo>
                    <a:pt x="2529" y="3479"/>
                  </a:lnTo>
                  <a:close/>
                  <a:moveTo>
                    <a:pt x="1820" y="4037"/>
                  </a:moveTo>
                  <a:lnTo>
                    <a:pt x="1824" y="4037"/>
                  </a:lnTo>
                  <a:lnTo>
                    <a:pt x="1824" y="4035"/>
                  </a:lnTo>
                  <a:lnTo>
                    <a:pt x="1825" y="4031"/>
                  </a:lnTo>
                  <a:lnTo>
                    <a:pt x="1827" y="4026"/>
                  </a:lnTo>
                  <a:lnTo>
                    <a:pt x="1828" y="4019"/>
                  </a:lnTo>
                  <a:lnTo>
                    <a:pt x="1828" y="4014"/>
                  </a:lnTo>
                  <a:lnTo>
                    <a:pt x="1825" y="4012"/>
                  </a:lnTo>
                  <a:lnTo>
                    <a:pt x="1820" y="4012"/>
                  </a:lnTo>
                  <a:lnTo>
                    <a:pt x="1813" y="4014"/>
                  </a:lnTo>
                  <a:lnTo>
                    <a:pt x="1810" y="4013"/>
                  </a:lnTo>
                  <a:lnTo>
                    <a:pt x="1807" y="4010"/>
                  </a:lnTo>
                  <a:lnTo>
                    <a:pt x="1803" y="4007"/>
                  </a:lnTo>
                  <a:lnTo>
                    <a:pt x="1797" y="4010"/>
                  </a:lnTo>
                  <a:lnTo>
                    <a:pt x="1793" y="4014"/>
                  </a:lnTo>
                  <a:lnTo>
                    <a:pt x="1793" y="4021"/>
                  </a:lnTo>
                  <a:lnTo>
                    <a:pt x="1790" y="4028"/>
                  </a:lnTo>
                  <a:lnTo>
                    <a:pt x="1787" y="4037"/>
                  </a:lnTo>
                  <a:lnTo>
                    <a:pt x="1793" y="4049"/>
                  </a:lnTo>
                  <a:lnTo>
                    <a:pt x="1807" y="4052"/>
                  </a:lnTo>
                  <a:lnTo>
                    <a:pt x="1818" y="4047"/>
                  </a:lnTo>
                  <a:lnTo>
                    <a:pt x="1820" y="4044"/>
                  </a:lnTo>
                  <a:lnTo>
                    <a:pt x="1818" y="4041"/>
                  </a:lnTo>
                  <a:lnTo>
                    <a:pt x="1817" y="4040"/>
                  </a:lnTo>
                  <a:lnTo>
                    <a:pt x="1817" y="4037"/>
                  </a:lnTo>
                  <a:lnTo>
                    <a:pt x="1820" y="4037"/>
                  </a:lnTo>
                  <a:close/>
                  <a:moveTo>
                    <a:pt x="1887" y="5297"/>
                  </a:moveTo>
                  <a:lnTo>
                    <a:pt x="1890" y="5307"/>
                  </a:lnTo>
                  <a:lnTo>
                    <a:pt x="1905" y="5316"/>
                  </a:lnTo>
                  <a:lnTo>
                    <a:pt x="1919" y="5334"/>
                  </a:lnTo>
                  <a:lnTo>
                    <a:pt x="1930" y="5341"/>
                  </a:lnTo>
                  <a:lnTo>
                    <a:pt x="1933" y="5341"/>
                  </a:lnTo>
                  <a:lnTo>
                    <a:pt x="1935" y="5335"/>
                  </a:lnTo>
                  <a:lnTo>
                    <a:pt x="1933" y="5334"/>
                  </a:lnTo>
                  <a:lnTo>
                    <a:pt x="1932" y="5333"/>
                  </a:lnTo>
                  <a:lnTo>
                    <a:pt x="1930" y="5331"/>
                  </a:lnTo>
                  <a:lnTo>
                    <a:pt x="1929" y="5330"/>
                  </a:lnTo>
                  <a:lnTo>
                    <a:pt x="1925" y="5321"/>
                  </a:lnTo>
                  <a:lnTo>
                    <a:pt x="1925" y="5316"/>
                  </a:lnTo>
                  <a:lnTo>
                    <a:pt x="1923" y="5309"/>
                  </a:lnTo>
                  <a:lnTo>
                    <a:pt x="1918" y="5316"/>
                  </a:lnTo>
                  <a:lnTo>
                    <a:pt x="1915" y="5314"/>
                  </a:lnTo>
                  <a:lnTo>
                    <a:pt x="1912" y="5310"/>
                  </a:lnTo>
                  <a:lnTo>
                    <a:pt x="1909" y="5302"/>
                  </a:lnTo>
                  <a:lnTo>
                    <a:pt x="1898" y="5276"/>
                  </a:lnTo>
                  <a:lnTo>
                    <a:pt x="1895" y="5269"/>
                  </a:lnTo>
                  <a:lnTo>
                    <a:pt x="1898" y="5269"/>
                  </a:lnTo>
                  <a:lnTo>
                    <a:pt x="1905" y="5275"/>
                  </a:lnTo>
                  <a:lnTo>
                    <a:pt x="1909" y="5276"/>
                  </a:lnTo>
                  <a:lnTo>
                    <a:pt x="1907" y="5269"/>
                  </a:lnTo>
                  <a:lnTo>
                    <a:pt x="1900" y="5262"/>
                  </a:lnTo>
                  <a:lnTo>
                    <a:pt x="1897" y="5258"/>
                  </a:lnTo>
                  <a:lnTo>
                    <a:pt x="1897" y="5255"/>
                  </a:lnTo>
                  <a:lnTo>
                    <a:pt x="1897" y="5251"/>
                  </a:lnTo>
                  <a:lnTo>
                    <a:pt x="1897" y="5250"/>
                  </a:lnTo>
                  <a:lnTo>
                    <a:pt x="1897" y="5247"/>
                  </a:lnTo>
                  <a:lnTo>
                    <a:pt x="1895" y="5244"/>
                  </a:lnTo>
                  <a:lnTo>
                    <a:pt x="1893" y="5239"/>
                  </a:lnTo>
                  <a:lnTo>
                    <a:pt x="1891" y="5236"/>
                  </a:lnTo>
                  <a:lnTo>
                    <a:pt x="1887" y="5234"/>
                  </a:lnTo>
                  <a:lnTo>
                    <a:pt x="1884" y="5236"/>
                  </a:lnTo>
                  <a:lnTo>
                    <a:pt x="1884" y="5240"/>
                  </a:lnTo>
                  <a:lnTo>
                    <a:pt x="1887" y="5251"/>
                  </a:lnTo>
                  <a:lnTo>
                    <a:pt x="1887" y="5257"/>
                  </a:lnTo>
                  <a:lnTo>
                    <a:pt x="1886" y="5282"/>
                  </a:lnTo>
                  <a:lnTo>
                    <a:pt x="1887" y="5297"/>
                  </a:lnTo>
                  <a:close/>
                  <a:moveTo>
                    <a:pt x="1974" y="5398"/>
                  </a:moveTo>
                  <a:lnTo>
                    <a:pt x="1972" y="5400"/>
                  </a:lnTo>
                  <a:lnTo>
                    <a:pt x="1971" y="5403"/>
                  </a:lnTo>
                  <a:lnTo>
                    <a:pt x="1971" y="5405"/>
                  </a:lnTo>
                  <a:lnTo>
                    <a:pt x="1971" y="5411"/>
                  </a:lnTo>
                  <a:lnTo>
                    <a:pt x="1972" y="5417"/>
                  </a:lnTo>
                  <a:lnTo>
                    <a:pt x="1974" y="5419"/>
                  </a:lnTo>
                  <a:lnTo>
                    <a:pt x="1977" y="5421"/>
                  </a:lnTo>
                  <a:lnTo>
                    <a:pt x="1984" y="5422"/>
                  </a:lnTo>
                  <a:lnTo>
                    <a:pt x="1989" y="5421"/>
                  </a:lnTo>
                  <a:lnTo>
                    <a:pt x="1995" y="5417"/>
                  </a:lnTo>
                  <a:lnTo>
                    <a:pt x="1995" y="5414"/>
                  </a:lnTo>
                  <a:lnTo>
                    <a:pt x="1993" y="5410"/>
                  </a:lnTo>
                  <a:lnTo>
                    <a:pt x="1992" y="5408"/>
                  </a:lnTo>
                  <a:lnTo>
                    <a:pt x="1991" y="5410"/>
                  </a:lnTo>
                  <a:lnTo>
                    <a:pt x="1989" y="5410"/>
                  </a:lnTo>
                  <a:lnTo>
                    <a:pt x="1989" y="5410"/>
                  </a:lnTo>
                  <a:lnTo>
                    <a:pt x="1991" y="5408"/>
                  </a:lnTo>
                  <a:lnTo>
                    <a:pt x="1991" y="5405"/>
                  </a:lnTo>
                  <a:lnTo>
                    <a:pt x="1989" y="5403"/>
                  </a:lnTo>
                  <a:lnTo>
                    <a:pt x="1986" y="5401"/>
                  </a:lnTo>
                  <a:lnTo>
                    <a:pt x="1985" y="5398"/>
                  </a:lnTo>
                  <a:lnTo>
                    <a:pt x="1984" y="5396"/>
                  </a:lnTo>
                  <a:lnTo>
                    <a:pt x="1981" y="5391"/>
                  </a:lnTo>
                  <a:lnTo>
                    <a:pt x="1978" y="5389"/>
                  </a:lnTo>
                  <a:lnTo>
                    <a:pt x="1972" y="5389"/>
                  </a:lnTo>
                  <a:lnTo>
                    <a:pt x="1971" y="5390"/>
                  </a:lnTo>
                  <a:lnTo>
                    <a:pt x="1975" y="5397"/>
                  </a:lnTo>
                  <a:lnTo>
                    <a:pt x="1975" y="5398"/>
                  </a:lnTo>
                  <a:lnTo>
                    <a:pt x="1974" y="5398"/>
                  </a:lnTo>
                  <a:close/>
                  <a:moveTo>
                    <a:pt x="2044" y="5591"/>
                  </a:moveTo>
                  <a:lnTo>
                    <a:pt x="2044" y="5584"/>
                  </a:lnTo>
                  <a:lnTo>
                    <a:pt x="2042" y="5578"/>
                  </a:lnTo>
                  <a:lnTo>
                    <a:pt x="2040" y="5574"/>
                  </a:lnTo>
                  <a:lnTo>
                    <a:pt x="2037" y="5572"/>
                  </a:lnTo>
                  <a:lnTo>
                    <a:pt x="2035" y="5571"/>
                  </a:lnTo>
                  <a:lnTo>
                    <a:pt x="2033" y="5572"/>
                  </a:lnTo>
                  <a:lnTo>
                    <a:pt x="2030" y="5579"/>
                  </a:lnTo>
                  <a:lnTo>
                    <a:pt x="2019" y="5599"/>
                  </a:lnTo>
                  <a:lnTo>
                    <a:pt x="2016" y="5607"/>
                  </a:lnTo>
                  <a:lnTo>
                    <a:pt x="2017" y="5612"/>
                  </a:lnTo>
                  <a:lnTo>
                    <a:pt x="2024" y="5610"/>
                  </a:lnTo>
                  <a:lnTo>
                    <a:pt x="2026" y="5610"/>
                  </a:lnTo>
                  <a:lnTo>
                    <a:pt x="2028" y="5609"/>
                  </a:lnTo>
                  <a:lnTo>
                    <a:pt x="2028" y="5607"/>
                  </a:lnTo>
                  <a:lnTo>
                    <a:pt x="2031" y="5609"/>
                  </a:lnTo>
                  <a:lnTo>
                    <a:pt x="2034" y="5610"/>
                  </a:lnTo>
                  <a:lnTo>
                    <a:pt x="2038" y="5610"/>
                  </a:lnTo>
                  <a:lnTo>
                    <a:pt x="2042" y="5609"/>
                  </a:lnTo>
                  <a:lnTo>
                    <a:pt x="2045" y="5607"/>
                  </a:lnTo>
                  <a:lnTo>
                    <a:pt x="2045" y="5605"/>
                  </a:lnTo>
                  <a:lnTo>
                    <a:pt x="2047" y="5600"/>
                  </a:lnTo>
                  <a:lnTo>
                    <a:pt x="2045" y="5599"/>
                  </a:lnTo>
                  <a:lnTo>
                    <a:pt x="2044" y="5599"/>
                  </a:lnTo>
                  <a:lnTo>
                    <a:pt x="2044" y="5599"/>
                  </a:lnTo>
                  <a:lnTo>
                    <a:pt x="2044" y="5600"/>
                  </a:lnTo>
                  <a:lnTo>
                    <a:pt x="2044" y="5598"/>
                  </a:lnTo>
                  <a:lnTo>
                    <a:pt x="2044" y="5591"/>
                  </a:lnTo>
                  <a:close/>
                  <a:moveTo>
                    <a:pt x="2000" y="5701"/>
                  </a:moveTo>
                  <a:lnTo>
                    <a:pt x="1998" y="5706"/>
                  </a:lnTo>
                  <a:lnTo>
                    <a:pt x="1992" y="5713"/>
                  </a:lnTo>
                  <a:lnTo>
                    <a:pt x="1986" y="5717"/>
                  </a:lnTo>
                  <a:lnTo>
                    <a:pt x="1982" y="5720"/>
                  </a:lnTo>
                  <a:lnTo>
                    <a:pt x="1982" y="5721"/>
                  </a:lnTo>
                  <a:lnTo>
                    <a:pt x="1986" y="5721"/>
                  </a:lnTo>
                  <a:lnTo>
                    <a:pt x="1989" y="5720"/>
                  </a:lnTo>
                  <a:lnTo>
                    <a:pt x="1996" y="5715"/>
                  </a:lnTo>
                  <a:lnTo>
                    <a:pt x="1998" y="5715"/>
                  </a:lnTo>
                  <a:lnTo>
                    <a:pt x="2000" y="5715"/>
                  </a:lnTo>
                  <a:lnTo>
                    <a:pt x="2000" y="5714"/>
                  </a:lnTo>
                  <a:lnTo>
                    <a:pt x="2000" y="5713"/>
                  </a:lnTo>
                  <a:lnTo>
                    <a:pt x="2002" y="5711"/>
                  </a:lnTo>
                  <a:lnTo>
                    <a:pt x="2007" y="5706"/>
                  </a:lnTo>
                  <a:lnTo>
                    <a:pt x="2009" y="5706"/>
                  </a:lnTo>
                  <a:lnTo>
                    <a:pt x="2021" y="5690"/>
                  </a:lnTo>
                  <a:lnTo>
                    <a:pt x="2026" y="5682"/>
                  </a:lnTo>
                  <a:lnTo>
                    <a:pt x="2026" y="5677"/>
                  </a:lnTo>
                  <a:lnTo>
                    <a:pt x="2010" y="5690"/>
                  </a:lnTo>
                  <a:lnTo>
                    <a:pt x="2000" y="5701"/>
                  </a:lnTo>
                  <a:close/>
                  <a:moveTo>
                    <a:pt x="2037" y="5697"/>
                  </a:moveTo>
                  <a:lnTo>
                    <a:pt x="2040" y="5694"/>
                  </a:lnTo>
                  <a:lnTo>
                    <a:pt x="2041" y="5694"/>
                  </a:lnTo>
                  <a:lnTo>
                    <a:pt x="2041" y="5694"/>
                  </a:lnTo>
                  <a:lnTo>
                    <a:pt x="2042" y="5692"/>
                  </a:lnTo>
                  <a:lnTo>
                    <a:pt x="2041" y="5690"/>
                  </a:lnTo>
                  <a:lnTo>
                    <a:pt x="2040" y="5689"/>
                  </a:lnTo>
                  <a:lnTo>
                    <a:pt x="2037" y="5682"/>
                  </a:lnTo>
                  <a:lnTo>
                    <a:pt x="2033" y="5679"/>
                  </a:lnTo>
                  <a:lnTo>
                    <a:pt x="2030" y="5682"/>
                  </a:lnTo>
                  <a:lnTo>
                    <a:pt x="2012" y="5704"/>
                  </a:lnTo>
                  <a:lnTo>
                    <a:pt x="2009" y="5708"/>
                  </a:lnTo>
                  <a:lnTo>
                    <a:pt x="2010" y="5715"/>
                  </a:lnTo>
                  <a:lnTo>
                    <a:pt x="2016" y="5718"/>
                  </a:lnTo>
                  <a:lnTo>
                    <a:pt x="2019" y="5717"/>
                  </a:lnTo>
                  <a:lnTo>
                    <a:pt x="2021" y="5715"/>
                  </a:lnTo>
                  <a:lnTo>
                    <a:pt x="2023" y="5711"/>
                  </a:lnTo>
                  <a:lnTo>
                    <a:pt x="2027" y="5696"/>
                  </a:lnTo>
                  <a:lnTo>
                    <a:pt x="2028" y="5697"/>
                  </a:lnTo>
                  <a:lnTo>
                    <a:pt x="2034" y="5697"/>
                  </a:lnTo>
                  <a:lnTo>
                    <a:pt x="2037" y="5697"/>
                  </a:lnTo>
                  <a:close/>
                  <a:moveTo>
                    <a:pt x="1947" y="5764"/>
                  </a:moveTo>
                  <a:lnTo>
                    <a:pt x="1950" y="5763"/>
                  </a:lnTo>
                  <a:lnTo>
                    <a:pt x="1951" y="5759"/>
                  </a:lnTo>
                  <a:lnTo>
                    <a:pt x="1954" y="5756"/>
                  </a:lnTo>
                  <a:lnTo>
                    <a:pt x="1957" y="5755"/>
                  </a:lnTo>
                  <a:lnTo>
                    <a:pt x="1963" y="5746"/>
                  </a:lnTo>
                  <a:lnTo>
                    <a:pt x="1978" y="5739"/>
                  </a:lnTo>
                  <a:lnTo>
                    <a:pt x="1978" y="5738"/>
                  </a:lnTo>
                  <a:lnTo>
                    <a:pt x="1965" y="5741"/>
                  </a:lnTo>
                  <a:lnTo>
                    <a:pt x="1965" y="5741"/>
                  </a:lnTo>
                  <a:lnTo>
                    <a:pt x="1964" y="5739"/>
                  </a:lnTo>
                  <a:lnTo>
                    <a:pt x="1964" y="5738"/>
                  </a:lnTo>
                  <a:lnTo>
                    <a:pt x="1961" y="5735"/>
                  </a:lnTo>
                  <a:lnTo>
                    <a:pt x="1956" y="5732"/>
                  </a:lnTo>
                  <a:lnTo>
                    <a:pt x="1950" y="5732"/>
                  </a:lnTo>
                  <a:lnTo>
                    <a:pt x="1944" y="5735"/>
                  </a:lnTo>
                  <a:lnTo>
                    <a:pt x="1940" y="5738"/>
                  </a:lnTo>
                  <a:lnTo>
                    <a:pt x="1936" y="5742"/>
                  </a:lnTo>
                  <a:lnTo>
                    <a:pt x="1932" y="5749"/>
                  </a:lnTo>
                  <a:lnTo>
                    <a:pt x="1929" y="5753"/>
                  </a:lnTo>
                  <a:lnTo>
                    <a:pt x="1928" y="5756"/>
                  </a:lnTo>
                  <a:lnTo>
                    <a:pt x="1928" y="5759"/>
                  </a:lnTo>
                  <a:lnTo>
                    <a:pt x="1930" y="5757"/>
                  </a:lnTo>
                  <a:lnTo>
                    <a:pt x="1932" y="5759"/>
                  </a:lnTo>
                  <a:lnTo>
                    <a:pt x="1932" y="5760"/>
                  </a:lnTo>
                  <a:lnTo>
                    <a:pt x="1933" y="5760"/>
                  </a:lnTo>
                  <a:lnTo>
                    <a:pt x="1936" y="5760"/>
                  </a:lnTo>
                  <a:lnTo>
                    <a:pt x="1936" y="5760"/>
                  </a:lnTo>
                  <a:lnTo>
                    <a:pt x="1935" y="5762"/>
                  </a:lnTo>
                  <a:lnTo>
                    <a:pt x="1933" y="5762"/>
                  </a:lnTo>
                  <a:lnTo>
                    <a:pt x="1932" y="5762"/>
                  </a:lnTo>
                  <a:lnTo>
                    <a:pt x="1930" y="5764"/>
                  </a:lnTo>
                  <a:lnTo>
                    <a:pt x="1930" y="5767"/>
                  </a:lnTo>
                  <a:lnTo>
                    <a:pt x="1930" y="5767"/>
                  </a:lnTo>
                  <a:lnTo>
                    <a:pt x="1929" y="5762"/>
                  </a:lnTo>
                  <a:lnTo>
                    <a:pt x="1926" y="5760"/>
                  </a:lnTo>
                  <a:lnTo>
                    <a:pt x="1922" y="5760"/>
                  </a:lnTo>
                  <a:lnTo>
                    <a:pt x="1919" y="5763"/>
                  </a:lnTo>
                  <a:lnTo>
                    <a:pt x="1919" y="5766"/>
                  </a:lnTo>
                  <a:lnTo>
                    <a:pt x="1919" y="5769"/>
                  </a:lnTo>
                  <a:lnTo>
                    <a:pt x="1921" y="5771"/>
                  </a:lnTo>
                  <a:lnTo>
                    <a:pt x="1921" y="5776"/>
                  </a:lnTo>
                  <a:lnTo>
                    <a:pt x="1923" y="5781"/>
                  </a:lnTo>
                  <a:lnTo>
                    <a:pt x="1925" y="5785"/>
                  </a:lnTo>
                  <a:lnTo>
                    <a:pt x="1926" y="5790"/>
                  </a:lnTo>
                  <a:lnTo>
                    <a:pt x="1928" y="5794"/>
                  </a:lnTo>
                  <a:lnTo>
                    <a:pt x="1929" y="5797"/>
                  </a:lnTo>
                  <a:lnTo>
                    <a:pt x="1930" y="5797"/>
                  </a:lnTo>
                  <a:lnTo>
                    <a:pt x="1932" y="5794"/>
                  </a:lnTo>
                  <a:lnTo>
                    <a:pt x="1935" y="5792"/>
                  </a:lnTo>
                  <a:lnTo>
                    <a:pt x="1937" y="5792"/>
                  </a:lnTo>
                  <a:lnTo>
                    <a:pt x="1936" y="5776"/>
                  </a:lnTo>
                  <a:lnTo>
                    <a:pt x="1937" y="5780"/>
                  </a:lnTo>
                  <a:lnTo>
                    <a:pt x="1939" y="5783"/>
                  </a:lnTo>
                  <a:lnTo>
                    <a:pt x="1942" y="5780"/>
                  </a:lnTo>
                  <a:lnTo>
                    <a:pt x="1943" y="5774"/>
                  </a:lnTo>
                  <a:lnTo>
                    <a:pt x="1940" y="5764"/>
                  </a:lnTo>
                  <a:lnTo>
                    <a:pt x="1942" y="5764"/>
                  </a:lnTo>
                  <a:lnTo>
                    <a:pt x="1943" y="5764"/>
                  </a:lnTo>
                  <a:lnTo>
                    <a:pt x="1943" y="5762"/>
                  </a:lnTo>
                  <a:lnTo>
                    <a:pt x="1944" y="5762"/>
                  </a:lnTo>
                  <a:lnTo>
                    <a:pt x="1947" y="5764"/>
                  </a:lnTo>
                  <a:close/>
                  <a:moveTo>
                    <a:pt x="2017" y="5805"/>
                  </a:moveTo>
                  <a:lnTo>
                    <a:pt x="2021" y="5799"/>
                  </a:lnTo>
                  <a:lnTo>
                    <a:pt x="2026" y="5791"/>
                  </a:lnTo>
                  <a:lnTo>
                    <a:pt x="2026" y="5788"/>
                  </a:lnTo>
                  <a:lnTo>
                    <a:pt x="2024" y="5785"/>
                  </a:lnTo>
                  <a:lnTo>
                    <a:pt x="2023" y="5784"/>
                  </a:lnTo>
                  <a:lnTo>
                    <a:pt x="2019" y="5785"/>
                  </a:lnTo>
                  <a:lnTo>
                    <a:pt x="2013" y="5788"/>
                  </a:lnTo>
                  <a:lnTo>
                    <a:pt x="2009" y="5797"/>
                  </a:lnTo>
                  <a:lnTo>
                    <a:pt x="2013" y="5804"/>
                  </a:lnTo>
                  <a:lnTo>
                    <a:pt x="2017" y="5805"/>
                  </a:lnTo>
                  <a:close/>
                  <a:moveTo>
                    <a:pt x="2020" y="5814"/>
                  </a:moveTo>
                  <a:lnTo>
                    <a:pt x="2021" y="5815"/>
                  </a:lnTo>
                  <a:lnTo>
                    <a:pt x="2026" y="5819"/>
                  </a:lnTo>
                  <a:lnTo>
                    <a:pt x="2030" y="5822"/>
                  </a:lnTo>
                  <a:lnTo>
                    <a:pt x="2033" y="5819"/>
                  </a:lnTo>
                  <a:lnTo>
                    <a:pt x="2031" y="5815"/>
                  </a:lnTo>
                  <a:lnTo>
                    <a:pt x="2030" y="5812"/>
                  </a:lnTo>
                  <a:lnTo>
                    <a:pt x="2028" y="5809"/>
                  </a:lnTo>
                  <a:lnTo>
                    <a:pt x="2026" y="5805"/>
                  </a:lnTo>
                  <a:lnTo>
                    <a:pt x="2021" y="5805"/>
                  </a:lnTo>
                  <a:lnTo>
                    <a:pt x="2020" y="5808"/>
                  </a:lnTo>
                  <a:lnTo>
                    <a:pt x="2020" y="5812"/>
                  </a:lnTo>
                  <a:lnTo>
                    <a:pt x="2020" y="5814"/>
                  </a:lnTo>
                  <a:close/>
                  <a:moveTo>
                    <a:pt x="2006" y="5811"/>
                  </a:moveTo>
                  <a:lnTo>
                    <a:pt x="2006" y="5814"/>
                  </a:lnTo>
                  <a:lnTo>
                    <a:pt x="2007" y="5816"/>
                  </a:lnTo>
                  <a:lnTo>
                    <a:pt x="2010" y="5814"/>
                  </a:lnTo>
                  <a:lnTo>
                    <a:pt x="2012" y="5812"/>
                  </a:lnTo>
                  <a:lnTo>
                    <a:pt x="2010" y="5809"/>
                  </a:lnTo>
                  <a:lnTo>
                    <a:pt x="2007" y="5808"/>
                  </a:lnTo>
                  <a:lnTo>
                    <a:pt x="2006" y="5811"/>
                  </a:lnTo>
                  <a:close/>
                  <a:moveTo>
                    <a:pt x="1846" y="5826"/>
                  </a:moveTo>
                  <a:lnTo>
                    <a:pt x="1851" y="5826"/>
                  </a:lnTo>
                  <a:lnTo>
                    <a:pt x="1848" y="5822"/>
                  </a:lnTo>
                  <a:lnTo>
                    <a:pt x="1818" y="5815"/>
                  </a:lnTo>
                  <a:lnTo>
                    <a:pt x="1814" y="5816"/>
                  </a:lnTo>
                  <a:lnTo>
                    <a:pt x="1814" y="5821"/>
                  </a:lnTo>
                  <a:lnTo>
                    <a:pt x="1815" y="5823"/>
                  </a:lnTo>
                  <a:lnTo>
                    <a:pt x="1817" y="5828"/>
                  </a:lnTo>
                  <a:lnTo>
                    <a:pt x="1818" y="5830"/>
                  </a:lnTo>
                  <a:lnTo>
                    <a:pt x="1822" y="5835"/>
                  </a:lnTo>
                  <a:lnTo>
                    <a:pt x="1830" y="5839"/>
                  </a:lnTo>
                  <a:lnTo>
                    <a:pt x="1835" y="5840"/>
                  </a:lnTo>
                  <a:lnTo>
                    <a:pt x="1841" y="5839"/>
                  </a:lnTo>
                  <a:lnTo>
                    <a:pt x="1844" y="5833"/>
                  </a:lnTo>
                  <a:lnTo>
                    <a:pt x="1841" y="5828"/>
                  </a:lnTo>
                  <a:lnTo>
                    <a:pt x="1839" y="5826"/>
                  </a:lnTo>
                  <a:lnTo>
                    <a:pt x="1844" y="5826"/>
                  </a:lnTo>
                  <a:lnTo>
                    <a:pt x="1846" y="5826"/>
                  </a:lnTo>
                  <a:close/>
                  <a:moveTo>
                    <a:pt x="1956" y="5832"/>
                  </a:moveTo>
                  <a:lnTo>
                    <a:pt x="1958" y="5836"/>
                  </a:lnTo>
                  <a:lnTo>
                    <a:pt x="1961" y="5839"/>
                  </a:lnTo>
                  <a:lnTo>
                    <a:pt x="1963" y="5844"/>
                  </a:lnTo>
                  <a:lnTo>
                    <a:pt x="1964" y="5849"/>
                  </a:lnTo>
                  <a:lnTo>
                    <a:pt x="1964" y="5851"/>
                  </a:lnTo>
                  <a:lnTo>
                    <a:pt x="1963" y="5853"/>
                  </a:lnTo>
                  <a:lnTo>
                    <a:pt x="1961" y="5854"/>
                  </a:lnTo>
                  <a:lnTo>
                    <a:pt x="1961" y="5857"/>
                  </a:lnTo>
                  <a:lnTo>
                    <a:pt x="1961" y="5860"/>
                  </a:lnTo>
                  <a:lnTo>
                    <a:pt x="1963" y="5860"/>
                  </a:lnTo>
                  <a:lnTo>
                    <a:pt x="1975" y="5853"/>
                  </a:lnTo>
                  <a:lnTo>
                    <a:pt x="1978" y="5850"/>
                  </a:lnTo>
                  <a:lnTo>
                    <a:pt x="1979" y="5843"/>
                  </a:lnTo>
                  <a:lnTo>
                    <a:pt x="1979" y="5837"/>
                  </a:lnTo>
                  <a:lnTo>
                    <a:pt x="1978" y="5833"/>
                  </a:lnTo>
                  <a:lnTo>
                    <a:pt x="1978" y="5833"/>
                  </a:lnTo>
                  <a:lnTo>
                    <a:pt x="1975" y="5832"/>
                  </a:lnTo>
                  <a:lnTo>
                    <a:pt x="1971" y="5826"/>
                  </a:lnTo>
                  <a:lnTo>
                    <a:pt x="1970" y="5823"/>
                  </a:lnTo>
                  <a:lnTo>
                    <a:pt x="1967" y="5822"/>
                  </a:lnTo>
                  <a:lnTo>
                    <a:pt x="1965" y="5822"/>
                  </a:lnTo>
                  <a:lnTo>
                    <a:pt x="1964" y="5823"/>
                  </a:lnTo>
                  <a:lnTo>
                    <a:pt x="1954" y="5823"/>
                  </a:lnTo>
                  <a:lnTo>
                    <a:pt x="1951" y="5825"/>
                  </a:lnTo>
                  <a:lnTo>
                    <a:pt x="1954" y="5829"/>
                  </a:lnTo>
                  <a:lnTo>
                    <a:pt x="1956" y="5832"/>
                  </a:lnTo>
                  <a:close/>
                  <a:moveTo>
                    <a:pt x="1932" y="5881"/>
                  </a:moveTo>
                  <a:lnTo>
                    <a:pt x="1944" y="5881"/>
                  </a:lnTo>
                  <a:lnTo>
                    <a:pt x="1922" y="5865"/>
                  </a:lnTo>
                  <a:lnTo>
                    <a:pt x="1905" y="5860"/>
                  </a:lnTo>
                  <a:lnTo>
                    <a:pt x="1876" y="5860"/>
                  </a:lnTo>
                  <a:lnTo>
                    <a:pt x="1890" y="5867"/>
                  </a:lnTo>
                  <a:lnTo>
                    <a:pt x="1893" y="5871"/>
                  </a:lnTo>
                  <a:lnTo>
                    <a:pt x="1894" y="5872"/>
                  </a:lnTo>
                  <a:lnTo>
                    <a:pt x="1897" y="5879"/>
                  </a:lnTo>
                  <a:lnTo>
                    <a:pt x="1898" y="5881"/>
                  </a:lnTo>
                  <a:lnTo>
                    <a:pt x="1908" y="5884"/>
                  </a:lnTo>
                  <a:lnTo>
                    <a:pt x="1921" y="5896"/>
                  </a:lnTo>
                  <a:lnTo>
                    <a:pt x="1929" y="5898"/>
                  </a:lnTo>
                  <a:lnTo>
                    <a:pt x="1936" y="5888"/>
                  </a:lnTo>
                  <a:lnTo>
                    <a:pt x="1925" y="5889"/>
                  </a:lnTo>
                  <a:lnTo>
                    <a:pt x="1921" y="5885"/>
                  </a:lnTo>
                  <a:lnTo>
                    <a:pt x="1921" y="5874"/>
                  </a:lnTo>
                  <a:lnTo>
                    <a:pt x="1926" y="5879"/>
                  </a:lnTo>
                  <a:lnTo>
                    <a:pt x="1932" y="5881"/>
                  </a:lnTo>
                  <a:close/>
                  <a:moveTo>
                    <a:pt x="1974" y="5874"/>
                  </a:moveTo>
                  <a:lnTo>
                    <a:pt x="1974" y="5878"/>
                  </a:lnTo>
                  <a:lnTo>
                    <a:pt x="1975" y="5881"/>
                  </a:lnTo>
                  <a:lnTo>
                    <a:pt x="1978" y="5881"/>
                  </a:lnTo>
                  <a:lnTo>
                    <a:pt x="1979" y="5881"/>
                  </a:lnTo>
                  <a:lnTo>
                    <a:pt x="1982" y="5882"/>
                  </a:lnTo>
                  <a:lnTo>
                    <a:pt x="1984" y="5884"/>
                  </a:lnTo>
                  <a:lnTo>
                    <a:pt x="1986" y="5885"/>
                  </a:lnTo>
                  <a:lnTo>
                    <a:pt x="1988" y="5884"/>
                  </a:lnTo>
                  <a:lnTo>
                    <a:pt x="1988" y="5882"/>
                  </a:lnTo>
                  <a:lnTo>
                    <a:pt x="1988" y="5881"/>
                  </a:lnTo>
                  <a:lnTo>
                    <a:pt x="1988" y="5879"/>
                  </a:lnTo>
                  <a:lnTo>
                    <a:pt x="1991" y="5874"/>
                  </a:lnTo>
                  <a:lnTo>
                    <a:pt x="1993" y="5871"/>
                  </a:lnTo>
                  <a:lnTo>
                    <a:pt x="1996" y="5868"/>
                  </a:lnTo>
                  <a:lnTo>
                    <a:pt x="1996" y="5865"/>
                  </a:lnTo>
                  <a:lnTo>
                    <a:pt x="1995" y="5863"/>
                  </a:lnTo>
                  <a:lnTo>
                    <a:pt x="1993" y="5863"/>
                  </a:lnTo>
                  <a:lnTo>
                    <a:pt x="1991" y="5861"/>
                  </a:lnTo>
                  <a:lnTo>
                    <a:pt x="1988" y="5861"/>
                  </a:lnTo>
                  <a:lnTo>
                    <a:pt x="1982" y="5863"/>
                  </a:lnTo>
                  <a:lnTo>
                    <a:pt x="1978" y="5867"/>
                  </a:lnTo>
                  <a:lnTo>
                    <a:pt x="1974" y="5874"/>
                  </a:lnTo>
                  <a:close/>
                  <a:moveTo>
                    <a:pt x="1968" y="5905"/>
                  </a:moveTo>
                  <a:lnTo>
                    <a:pt x="1965" y="5906"/>
                  </a:lnTo>
                  <a:lnTo>
                    <a:pt x="1961" y="5910"/>
                  </a:lnTo>
                  <a:lnTo>
                    <a:pt x="1958" y="5916"/>
                  </a:lnTo>
                  <a:lnTo>
                    <a:pt x="1957" y="5921"/>
                  </a:lnTo>
                  <a:lnTo>
                    <a:pt x="1960" y="5923"/>
                  </a:lnTo>
                  <a:lnTo>
                    <a:pt x="1978" y="5912"/>
                  </a:lnTo>
                  <a:lnTo>
                    <a:pt x="1981" y="5907"/>
                  </a:lnTo>
                  <a:lnTo>
                    <a:pt x="1979" y="5907"/>
                  </a:lnTo>
                  <a:lnTo>
                    <a:pt x="1972" y="5906"/>
                  </a:lnTo>
                  <a:lnTo>
                    <a:pt x="1968" y="5905"/>
                  </a:lnTo>
                  <a:close/>
                  <a:moveTo>
                    <a:pt x="1876" y="5993"/>
                  </a:moveTo>
                  <a:lnTo>
                    <a:pt x="1874" y="5994"/>
                  </a:lnTo>
                  <a:lnTo>
                    <a:pt x="1876" y="5999"/>
                  </a:lnTo>
                  <a:lnTo>
                    <a:pt x="1879" y="6003"/>
                  </a:lnTo>
                  <a:lnTo>
                    <a:pt x="1881" y="6007"/>
                  </a:lnTo>
                  <a:lnTo>
                    <a:pt x="1884" y="6007"/>
                  </a:lnTo>
                  <a:lnTo>
                    <a:pt x="1887" y="6007"/>
                  </a:lnTo>
                  <a:lnTo>
                    <a:pt x="1887" y="6006"/>
                  </a:lnTo>
                  <a:lnTo>
                    <a:pt x="1888" y="6006"/>
                  </a:lnTo>
                  <a:lnTo>
                    <a:pt x="1891" y="6007"/>
                  </a:lnTo>
                  <a:lnTo>
                    <a:pt x="1894" y="6006"/>
                  </a:lnTo>
                  <a:lnTo>
                    <a:pt x="1895" y="6003"/>
                  </a:lnTo>
                  <a:lnTo>
                    <a:pt x="1897" y="6000"/>
                  </a:lnTo>
                  <a:lnTo>
                    <a:pt x="1897" y="5999"/>
                  </a:lnTo>
                  <a:lnTo>
                    <a:pt x="1898" y="5996"/>
                  </a:lnTo>
                  <a:lnTo>
                    <a:pt x="1898" y="5992"/>
                  </a:lnTo>
                  <a:lnTo>
                    <a:pt x="1898" y="5989"/>
                  </a:lnTo>
                  <a:lnTo>
                    <a:pt x="1900" y="5986"/>
                  </a:lnTo>
                  <a:lnTo>
                    <a:pt x="1904" y="5982"/>
                  </a:lnTo>
                  <a:lnTo>
                    <a:pt x="1912" y="5969"/>
                  </a:lnTo>
                  <a:lnTo>
                    <a:pt x="1912" y="5968"/>
                  </a:lnTo>
                  <a:lnTo>
                    <a:pt x="1914" y="5966"/>
                  </a:lnTo>
                  <a:lnTo>
                    <a:pt x="1912" y="5964"/>
                  </a:lnTo>
                  <a:lnTo>
                    <a:pt x="1912" y="5962"/>
                  </a:lnTo>
                  <a:lnTo>
                    <a:pt x="1912" y="5958"/>
                  </a:lnTo>
                  <a:lnTo>
                    <a:pt x="1911" y="5952"/>
                  </a:lnTo>
                  <a:lnTo>
                    <a:pt x="1907" y="5952"/>
                  </a:lnTo>
                  <a:lnTo>
                    <a:pt x="1902" y="5955"/>
                  </a:lnTo>
                  <a:lnTo>
                    <a:pt x="1898" y="5958"/>
                  </a:lnTo>
                  <a:lnTo>
                    <a:pt x="1894" y="5965"/>
                  </a:lnTo>
                  <a:lnTo>
                    <a:pt x="1883" y="5972"/>
                  </a:lnTo>
                  <a:lnTo>
                    <a:pt x="1883" y="5973"/>
                  </a:lnTo>
                  <a:lnTo>
                    <a:pt x="1884" y="5976"/>
                  </a:lnTo>
                  <a:lnTo>
                    <a:pt x="1884" y="5979"/>
                  </a:lnTo>
                  <a:lnTo>
                    <a:pt x="1881" y="5982"/>
                  </a:lnTo>
                  <a:lnTo>
                    <a:pt x="1879" y="5983"/>
                  </a:lnTo>
                  <a:lnTo>
                    <a:pt x="1877" y="5983"/>
                  </a:lnTo>
                  <a:lnTo>
                    <a:pt x="1877" y="5985"/>
                  </a:lnTo>
                  <a:lnTo>
                    <a:pt x="1879" y="5989"/>
                  </a:lnTo>
                  <a:lnTo>
                    <a:pt x="1880" y="5992"/>
                  </a:lnTo>
                  <a:lnTo>
                    <a:pt x="1877" y="5993"/>
                  </a:lnTo>
                  <a:lnTo>
                    <a:pt x="1876" y="5993"/>
                  </a:lnTo>
                  <a:close/>
                  <a:moveTo>
                    <a:pt x="1710" y="6014"/>
                  </a:moveTo>
                  <a:lnTo>
                    <a:pt x="1710" y="6007"/>
                  </a:lnTo>
                  <a:lnTo>
                    <a:pt x="1709" y="5999"/>
                  </a:lnTo>
                  <a:lnTo>
                    <a:pt x="1706" y="5992"/>
                  </a:lnTo>
                  <a:lnTo>
                    <a:pt x="1705" y="5986"/>
                  </a:lnTo>
                  <a:lnTo>
                    <a:pt x="1702" y="5983"/>
                  </a:lnTo>
                  <a:lnTo>
                    <a:pt x="1702" y="5982"/>
                  </a:lnTo>
                  <a:lnTo>
                    <a:pt x="1701" y="5982"/>
                  </a:lnTo>
                  <a:lnTo>
                    <a:pt x="1699" y="5979"/>
                  </a:lnTo>
                  <a:lnTo>
                    <a:pt x="1699" y="5975"/>
                  </a:lnTo>
                  <a:lnTo>
                    <a:pt x="1696" y="5975"/>
                  </a:lnTo>
                  <a:lnTo>
                    <a:pt x="1694" y="5980"/>
                  </a:lnTo>
                  <a:lnTo>
                    <a:pt x="1695" y="5994"/>
                  </a:lnTo>
                  <a:lnTo>
                    <a:pt x="1695" y="6000"/>
                  </a:lnTo>
                  <a:lnTo>
                    <a:pt x="1695" y="6003"/>
                  </a:lnTo>
                  <a:lnTo>
                    <a:pt x="1695" y="6007"/>
                  </a:lnTo>
                  <a:lnTo>
                    <a:pt x="1692" y="6013"/>
                  </a:lnTo>
                  <a:lnTo>
                    <a:pt x="1689" y="6021"/>
                  </a:lnTo>
                  <a:lnTo>
                    <a:pt x="1689" y="6029"/>
                  </a:lnTo>
                  <a:lnTo>
                    <a:pt x="1689" y="6032"/>
                  </a:lnTo>
                  <a:lnTo>
                    <a:pt x="1691" y="6034"/>
                  </a:lnTo>
                  <a:lnTo>
                    <a:pt x="1694" y="6038"/>
                  </a:lnTo>
                  <a:lnTo>
                    <a:pt x="1692" y="6046"/>
                  </a:lnTo>
                  <a:lnTo>
                    <a:pt x="1695" y="6052"/>
                  </a:lnTo>
                  <a:lnTo>
                    <a:pt x="1698" y="6052"/>
                  </a:lnTo>
                  <a:lnTo>
                    <a:pt x="1698" y="6050"/>
                  </a:lnTo>
                  <a:lnTo>
                    <a:pt x="1705" y="6060"/>
                  </a:lnTo>
                  <a:lnTo>
                    <a:pt x="1706" y="6060"/>
                  </a:lnTo>
                  <a:lnTo>
                    <a:pt x="1703" y="6055"/>
                  </a:lnTo>
                  <a:lnTo>
                    <a:pt x="1703" y="6050"/>
                  </a:lnTo>
                  <a:lnTo>
                    <a:pt x="1705" y="6049"/>
                  </a:lnTo>
                  <a:lnTo>
                    <a:pt x="1706" y="6046"/>
                  </a:lnTo>
                  <a:lnTo>
                    <a:pt x="1708" y="6043"/>
                  </a:lnTo>
                  <a:lnTo>
                    <a:pt x="1709" y="6039"/>
                  </a:lnTo>
                  <a:lnTo>
                    <a:pt x="1709" y="6034"/>
                  </a:lnTo>
                  <a:lnTo>
                    <a:pt x="1709" y="6028"/>
                  </a:lnTo>
                  <a:lnTo>
                    <a:pt x="1709" y="6022"/>
                  </a:lnTo>
                  <a:lnTo>
                    <a:pt x="1709" y="6018"/>
                  </a:lnTo>
                  <a:lnTo>
                    <a:pt x="1710" y="6014"/>
                  </a:lnTo>
                  <a:close/>
                  <a:moveTo>
                    <a:pt x="1820" y="6029"/>
                  </a:moveTo>
                  <a:lnTo>
                    <a:pt x="1824" y="6027"/>
                  </a:lnTo>
                  <a:lnTo>
                    <a:pt x="1825" y="6022"/>
                  </a:lnTo>
                  <a:lnTo>
                    <a:pt x="1825" y="6018"/>
                  </a:lnTo>
                  <a:lnTo>
                    <a:pt x="1825" y="6014"/>
                  </a:lnTo>
                  <a:lnTo>
                    <a:pt x="1824" y="6008"/>
                  </a:lnTo>
                  <a:lnTo>
                    <a:pt x="1824" y="6008"/>
                  </a:lnTo>
                  <a:lnTo>
                    <a:pt x="1828" y="6013"/>
                  </a:lnTo>
                  <a:lnTo>
                    <a:pt x="1830" y="6013"/>
                  </a:lnTo>
                  <a:lnTo>
                    <a:pt x="1831" y="6010"/>
                  </a:lnTo>
                  <a:lnTo>
                    <a:pt x="1834" y="6011"/>
                  </a:lnTo>
                  <a:lnTo>
                    <a:pt x="1835" y="6014"/>
                  </a:lnTo>
                  <a:lnTo>
                    <a:pt x="1837" y="6013"/>
                  </a:lnTo>
                  <a:lnTo>
                    <a:pt x="1838" y="6006"/>
                  </a:lnTo>
                  <a:lnTo>
                    <a:pt x="1837" y="6006"/>
                  </a:lnTo>
                  <a:lnTo>
                    <a:pt x="1834" y="6006"/>
                  </a:lnTo>
                  <a:lnTo>
                    <a:pt x="1834" y="6007"/>
                  </a:lnTo>
                  <a:lnTo>
                    <a:pt x="1832" y="6006"/>
                  </a:lnTo>
                  <a:lnTo>
                    <a:pt x="1842" y="6001"/>
                  </a:lnTo>
                  <a:lnTo>
                    <a:pt x="1842" y="5999"/>
                  </a:lnTo>
                  <a:lnTo>
                    <a:pt x="1831" y="5997"/>
                  </a:lnTo>
                  <a:lnTo>
                    <a:pt x="1825" y="5999"/>
                  </a:lnTo>
                  <a:lnTo>
                    <a:pt x="1818" y="6000"/>
                  </a:lnTo>
                  <a:lnTo>
                    <a:pt x="1813" y="6000"/>
                  </a:lnTo>
                  <a:lnTo>
                    <a:pt x="1810" y="6003"/>
                  </a:lnTo>
                  <a:lnTo>
                    <a:pt x="1807" y="6007"/>
                  </a:lnTo>
                  <a:lnTo>
                    <a:pt x="1807" y="6010"/>
                  </a:lnTo>
                  <a:lnTo>
                    <a:pt x="1807" y="6013"/>
                  </a:lnTo>
                  <a:lnTo>
                    <a:pt x="1806" y="6014"/>
                  </a:lnTo>
                  <a:lnTo>
                    <a:pt x="1803" y="6015"/>
                  </a:lnTo>
                  <a:lnTo>
                    <a:pt x="1801" y="6018"/>
                  </a:lnTo>
                  <a:lnTo>
                    <a:pt x="1800" y="6025"/>
                  </a:lnTo>
                  <a:lnTo>
                    <a:pt x="1799" y="6028"/>
                  </a:lnTo>
                  <a:lnTo>
                    <a:pt x="1799" y="6031"/>
                  </a:lnTo>
                  <a:lnTo>
                    <a:pt x="1801" y="6031"/>
                  </a:lnTo>
                  <a:lnTo>
                    <a:pt x="1804" y="6028"/>
                  </a:lnTo>
                  <a:lnTo>
                    <a:pt x="1808" y="6024"/>
                  </a:lnTo>
                  <a:lnTo>
                    <a:pt x="1811" y="6022"/>
                  </a:lnTo>
                  <a:lnTo>
                    <a:pt x="1811" y="6022"/>
                  </a:lnTo>
                  <a:lnTo>
                    <a:pt x="1817" y="6028"/>
                  </a:lnTo>
                  <a:lnTo>
                    <a:pt x="1820" y="6029"/>
                  </a:lnTo>
                  <a:close/>
                  <a:moveTo>
                    <a:pt x="1866" y="6028"/>
                  </a:moveTo>
                  <a:lnTo>
                    <a:pt x="1863" y="6029"/>
                  </a:lnTo>
                  <a:lnTo>
                    <a:pt x="1862" y="6031"/>
                  </a:lnTo>
                  <a:lnTo>
                    <a:pt x="1858" y="6031"/>
                  </a:lnTo>
                  <a:lnTo>
                    <a:pt x="1855" y="6031"/>
                  </a:lnTo>
                  <a:lnTo>
                    <a:pt x="1845" y="6039"/>
                  </a:lnTo>
                  <a:lnTo>
                    <a:pt x="1841" y="6043"/>
                  </a:lnTo>
                  <a:lnTo>
                    <a:pt x="1837" y="6052"/>
                  </a:lnTo>
                  <a:lnTo>
                    <a:pt x="1837" y="6056"/>
                  </a:lnTo>
                  <a:lnTo>
                    <a:pt x="1838" y="6058"/>
                  </a:lnTo>
                  <a:lnTo>
                    <a:pt x="1839" y="6059"/>
                  </a:lnTo>
                  <a:lnTo>
                    <a:pt x="1842" y="6059"/>
                  </a:lnTo>
                  <a:lnTo>
                    <a:pt x="1848" y="6055"/>
                  </a:lnTo>
                  <a:lnTo>
                    <a:pt x="1856" y="6052"/>
                  </a:lnTo>
                  <a:lnTo>
                    <a:pt x="1860" y="6049"/>
                  </a:lnTo>
                  <a:lnTo>
                    <a:pt x="1869" y="6048"/>
                  </a:lnTo>
                  <a:lnTo>
                    <a:pt x="1867" y="6046"/>
                  </a:lnTo>
                  <a:lnTo>
                    <a:pt x="1863" y="6043"/>
                  </a:lnTo>
                  <a:lnTo>
                    <a:pt x="1862" y="6041"/>
                  </a:lnTo>
                  <a:lnTo>
                    <a:pt x="1862" y="6038"/>
                  </a:lnTo>
                  <a:lnTo>
                    <a:pt x="1865" y="6038"/>
                  </a:lnTo>
                  <a:lnTo>
                    <a:pt x="1866" y="6038"/>
                  </a:lnTo>
                  <a:lnTo>
                    <a:pt x="1869" y="6035"/>
                  </a:lnTo>
                  <a:lnTo>
                    <a:pt x="1874" y="6032"/>
                  </a:lnTo>
                  <a:lnTo>
                    <a:pt x="1879" y="6028"/>
                  </a:lnTo>
                  <a:lnTo>
                    <a:pt x="1879" y="6022"/>
                  </a:lnTo>
                  <a:lnTo>
                    <a:pt x="1877" y="6021"/>
                  </a:lnTo>
                  <a:lnTo>
                    <a:pt x="1870" y="6027"/>
                  </a:lnTo>
                  <a:lnTo>
                    <a:pt x="1866" y="6028"/>
                  </a:lnTo>
                  <a:close/>
                  <a:moveTo>
                    <a:pt x="1476" y="6334"/>
                  </a:moveTo>
                  <a:lnTo>
                    <a:pt x="1478" y="6335"/>
                  </a:lnTo>
                  <a:lnTo>
                    <a:pt x="1479" y="6341"/>
                  </a:lnTo>
                  <a:lnTo>
                    <a:pt x="1482" y="6346"/>
                  </a:lnTo>
                  <a:lnTo>
                    <a:pt x="1486" y="6351"/>
                  </a:lnTo>
                  <a:lnTo>
                    <a:pt x="1492" y="6352"/>
                  </a:lnTo>
                  <a:lnTo>
                    <a:pt x="1496" y="6351"/>
                  </a:lnTo>
                  <a:lnTo>
                    <a:pt x="1500" y="6349"/>
                  </a:lnTo>
                  <a:lnTo>
                    <a:pt x="1502" y="6346"/>
                  </a:lnTo>
                  <a:lnTo>
                    <a:pt x="1503" y="6345"/>
                  </a:lnTo>
                  <a:lnTo>
                    <a:pt x="1504" y="6342"/>
                  </a:lnTo>
                  <a:lnTo>
                    <a:pt x="1504" y="6342"/>
                  </a:lnTo>
                  <a:lnTo>
                    <a:pt x="1506" y="6342"/>
                  </a:lnTo>
                  <a:lnTo>
                    <a:pt x="1503" y="6341"/>
                  </a:lnTo>
                  <a:lnTo>
                    <a:pt x="1499" y="6344"/>
                  </a:lnTo>
                  <a:lnTo>
                    <a:pt x="1493" y="6344"/>
                  </a:lnTo>
                  <a:lnTo>
                    <a:pt x="1486" y="6338"/>
                  </a:lnTo>
                  <a:lnTo>
                    <a:pt x="1483" y="6332"/>
                  </a:lnTo>
                  <a:lnTo>
                    <a:pt x="1482" y="6328"/>
                  </a:lnTo>
                  <a:lnTo>
                    <a:pt x="1483" y="6325"/>
                  </a:lnTo>
                  <a:lnTo>
                    <a:pt x="1486" y="6325"/>
                  </a:lnTo>
                  <a:lnTo>
                    <a:pt x="1488" y="6324"/>
                  </a:lnTo>
                  <a:lnTo>
                    <a:pt x="1482" y="6320"/>
                  </a:lnTo>
                  <a:lnTo>
                    <a:pt x="1485" y="6320"/>
                  </a:lnTo>
                  <a:lnTo>
                    <a:pt x="1488" y="6318"/>
                  </a:lnTo>
                  <a:lnTo>
                    <a:pt x="1490" y="6314"/>
                  </a:lnTo>
                  <a:lnTo>
                    <a:pt x="1492" y="6311"/>
                  </a:lnTo>
                  <a:lnTo>
                    <a:pt x="1490" y="6310"/>
                  </a:lnTo>
                  <a:lnTo>
                    <a:pt x="1489" y="6310"/>
                  </a:lnTo>
                  <a:lnTo>
                    <a:pt x="1485" y="6311"/>
                  </a:lnTo>
                  <a:lnTo>
                    <a:pt x="1485" y="6310"/>
                  </a:lnTo>
                  <a:lnTo>
                    <a:pt x="1482" y="6310"/>
                  </a:lnTo>
                  <a:lnTo>
                    <a:pt x="1479" y="6313"/>
                  </a:lnTo>
                  <a:lnTo>
                    <a:pt x="1476" y="6313"/>
                  </a:lnTo>
                  <a:lnTo>
                    <a:pt x="1472" y="6316"/>
                  </a:lnTo>
                  <a:lnTo>
                    <a:pt x="1471" y="6320"/>
                  </a:lnTo>
                  <a:lnTo>
                    <a:pt x="1474" y="6324"/>
                  </a:lnTo>
                  <a:lnTo>
                    <a:pt x="1475" y="6328"/>
                  </a:lnTo>
                  <a:lnTo>
                    <a:pt x="1475" y="6331"/>
                  </a:lnTo>
                  <a:lnTo>
                    <a:pt x="1476" y="6334"/>
                  </a:lnTo>
                  <a:close/>
                  <a:moveTo>
                    <a:pt x="2110" y="6338"/>
                  </a:moveTo>
                  <a:lnTo>
                    <a:pt x="2121" y="6335"/>
                  </a:lnTo>
                  <a:lnTo>
                    <a:pt x="2132" y="6327"/>
                  </a:lnTo>
                  <a:lnTo>
                    <a:pt x="2125" y="6321"/>
                  </a:lnTo>
                  <a:lnTo>
                    <a:pt x="2110" y="6317"/>
                  </a:lnTo>
                  <a:lnTo>
                    <a:pt x="2103" y="6313"/>
                  </a:lnTo>
                  <a:lnTo>
                    <a:pt x="2094" y="6313"/>
                  </a:lnTo>
                  <a:lnTo>
                    <a:pt x="2101" y="6332"/>
                  </a:lnTo>
                  <a:lnTo>
                    <a:pt x="2110" y="6338"/>
                  </a:lnTo>
                  <a:close/>
                  <a:moveTo>
                    <a:pt x="1486" y="6355"/>
                  </a:moveTo>
                  <a:lnTo>
                    <a:pt x="1483" y="6358"/>
                  </a:lnTo>
                  <a:lnTo>
                    <a:pt x="1485" y="6365"/>
                  </a:lnTo>
                  <a:lnTo>
                    <a:pt x="1488" y="6372"/>
                  </a:lnTo>
                  <a:lnTo>
                    <a:pt x="1489" y="6373"/>
                  </a:lnTo>
                  <a:lnTo>
                    <a:pt x="1493" y="6373"/>
                  </a:lnTo>
                  <a:lnTo>
                    <a:pt x="1496" y="6369"/>
                  </a:lnTo>
                  <a:lnTo>
                    <a:pt x="1496" y="6363"/>
                  </a:lnTo>
                  <a:lnTo>
                    <a:pt x="1495" y="6360"/>
                  </a:lnTo>
                  <a:lnTo>
                    <a:pt x="1492" y="6358"/>
                  </a:lnTo>
                  <a:lnTo>
                    <a:pt x="1486" y="6355"/>
                  </a:lnTo>
                  <a:close/>
                  <a:moveTo>
                    <a:pt x="105" y="6464"/>
                  </a:moveTo>
                  <a:lnTo>
                    <a:pt x="106" y="6463"/>
                  </a:lnTo>
                  <a:lnTo>
                    <a:pt x="106" y="6460"/>
                  </a:lnTo>
                  <a:lnTo>
                    <a:pt x="109" y="6454"/>
                  </a:lnTo>
                  <a:lnTo>
                    <a:pt x="116" y="6449"/>
                  </a:lnTo>
                  <a:lnTo>
                    <a:pt x="123" y="6447"/>
                  </a:lnTo>
                  <a:lnTo>
                    <a:pt x="130" y="6449"/>
                  </a:lnTo>
                  <a:lnTo>
                    <a:pt x="134" y="6459"/>
                  </a:lnTo>
                  <a:lnTo>
                    <a:pt x="141" y="6454"/>
                  </a:lnTo>
                  <a:lnTo>
                    <a:pt x="155" y="6459"/>
                  </a:lnTo>
                  <a:lnTo>
                    <a:pt x="168" y="6449"/>
                  </a:lnTo>
                  <a:lnTo>
                    <a:pt x="174" y="6447"/>
                  </a:lnTo>
                  <a:lnTo>
                    <a:pt x="179" y="6446"/>
                  </a:lnTo>
                  <a:lnTo>
                    <a:pt x="182" y="6436"/>
                  </a:lnTo>
                  <a:lnTo>
                    <a:pt x="182" y="6414"/>
                  </a:lnTo>
                  <a:lnTo>
                    <a:pt x="182" y="6404"/>
                  </a:lnTo>
                  <a:lnTo>
                    <a:pt x="181" y="6394"/>
                  </a:lnTo>
                  <a:lnTo>
                    <a:pt x="176" y="6386"/>
                  </a:lnTo>
                  <a:lnTo>
                    <a:pt x="171" y="6383"/>
                  </a:lnTo>
                  <a:lnTo>
                    <a:pt x="165" y="6379"/>
                  </a:lnTo>
                  <a:lnTo>
                    <a:pt x="162" y="6367"/>
                  </a:lnTo>
                  <a:lnTo>
                    <a:pt x="154" y="6365"/>
                  </a:lnTo>
                  <a:lnTo>
                    <a:pt x="150" y="6365"/>
                  </a:lnTo>
                  <a:lnTo>
                    <a:pt x="146" y="6367"/>
                  </a:lnTo>
                  <a:lnTo>
                    <a:pt x="146" y="6369"/>
                  </a:lnTo>
                  <a:lnTo>
                    <a:pt x="147" y="6374"/>
                  </a:lnTo>
                  <a:lnTo>
                    <a:pt x="144" y="6376"/>
                  </a:lnTo>
                  <a:lnTo>
                    <a:pt x="143" y="6380"/>
                  </a:lnTo>
                  <a:lnTo>
                    <a:pt x="141" y="6386"/>
                  </a:lnTo>
                  <a:lnTo>
                    <a:pt x="143" y="6391"/>
                  </a:lnTo>
                  <a:lnTo>
                    <a:pt x="138" y="6393"/>
                  </a:lnTo>
                  <a:lnTo>
                    <a:pt x="131" y="6390"/>
                  </a:lnTo>
                  <a:lnTo>
                    <a:pt x="127" y="6391"/>
                  </a:lnTo>
                  <a:lnTo>
                    <a:pt x="123" y="6393"/>
                  </a:lnTo>
                  <a:lnTo>
                    <a:pt x="117" y="6400"/>
                  </a:lnTo>
                  <a:lnTo>
                    <a:pt x="108" y="6402"/>
                  </a:lnTo>
                  <a:lnTo>
                    <a:pt x="82" y="6428"/>
                  </a:lnTo>
                  <a:lnTo>
                    <a:pt x="77" y="6436"/>
                  </a:lnTo>
                  <a:lnTo>
                    <a:pt x="77" y="6443"/>
                  </a:lnTo>
                  <a:lnTo>
                    <a:pt x="80" y="6447"/>
                  </a:lnTo>
                  <a:lnTo>
                    <a:pt x="87" y="6456"/>
                  </a:lnTo>
                  <a:lnTo>
                    <a:pt x="88" y="6460"/>
                  </a:lnTo>
                  <a:lnTo>
                    <a:pt x="89" y="6471"/>
                  </a:lnTo>
                  <a:lnTo>
                    <a:pt x="91" y="6471"/>
                  </a:lnTo>
                  <a:lnTo>
                    <a:pt x="91" y="6454"/>
                  </a:lnTo>
                  <a:lnTo>
                    <a:pt x="99" y="6463"/>
                  </a:lnTo>
                  <a:lnTo>
                    <a:pt x="102" y="6464"/>
                  </a:lnTo>
                  <a:lnTo>
                    <a:pt x="105" y="6464"/>
                  </a:lnTo>
                  <a:close/>
                  <a:moveTo>
                    <a:pt x="144" y="6512"/>
                  </a:moveTo>
                  <a:lnTo>
                    <a:pt x="147" y="6503"/>
                  </a:lnTo>
                  <a:lnTo>
                    <a:pt x="151" y="6499"/>
                  </a:lnTo>
                  <a:lnTo>
                    <a:pt x="155" y="6502"/>
                  </a:lnTo>
                  <a:lnTo>
                    <a:pt x="154" y="6508"/>
                  </a:lnTo>
                  <a:lnTo>
                    <a:pt x="155" y="6510"/>
                  </a:lnTo>
                  <a:lnTo>
                    <a:pt x="158" y="6510"/>
                  </a:lnTo>
                  <a:lnTo>
                    <a:pt x="161" y="6508"/>
                  </a:lnTo>
                  <a:lnTo>
                    <a:pt x="162" y="6505"/>
                  </a:lnTo>
                  <a:lnTo>
                    <a:pt x="165" y="6492"/>
                  </a:lnTo>
                  <a:lnTo>
                    <a:pt x="164" y="6489"/>
                  </a:lnTo>
                  <a:lnTo>
                    <a:pt x="162" y="6487"/>
                  </a:lnTo>
                  <a:lnTo>
                    <a:pt x="162" y="6478"/>
                  </a:lnTo>
                  <a:lnTo>
                    <a:pt x="157" y="6475"/>
                  </a:lnTo>
                  <a:lnTo>
                    <a:pt x="153" y="6478"/>
                  </a:lnTo>
                  <a:lnTo>
                    <a:pt x="148" y="6482"/>
                  </a:lnTo>
                  <a:lnTo>
                    <a:pt x="143" y="6485"/>
                  </a:lnTo>
                  <a:lnTo>
                    <a:pt x="119" y="6485"/>
                  </a:lnTo>
                  <a:lnTo>
                    <a:pt x="108" y="6482"/>
                  </a:lnTo>
                  <a:lnTo>
                    <a:pt x="102" y="6484"/>
                  </a:lnTo>
                  <a:lnTo>
                    <a:pt x="101" y="6494"/>
                  </a:lnTo>
                  <a:lnTo>
                    <a:pt x="102" y="6501"/>
                  </a:lnTo>
                  <a:lnTo>
                    <a:pt x="108" y="6502"/>
                  </a:lnTo>
                  <a:lnTo>
                    <a:pt x="113" y="6502"/>
                  </a:lnTo>
                  <a:lnTo>
                    <a:pt x="119" y="6505"/>
                  </a:lnTo>
                  <a:lnTo>
                    <a:pt x="115" y="6506"/>
                  </a:lnTo>
                  <a:lnTo>
                    <a:pt x="108" y="6505"/>
                  </a:lnTo>
                  <a:lnTo>
                    <a:pt x="105" y="6506"/>
                  </a:lnTo>
                  <a:lnTo>
                    <a:pt x="103" y="6510"/>
                  </a:lnTo>
                  <a:lnTo>
                    <a:pt x="105" y="6515"/>
                  </a:lnTo>
                  <a:lnTo>
                    <a:pt x="106" y="6519"/>
                  </a:lnTo>
                  <a:lnTo>
                    <a:pt x="108" y="6523"/>
                  </a:lnTo>
                  <a:lnTo>
                    <a:pt x="108" y="6529"/>
                  </a:lnTo>
                  <a:lnTo>
                    <a:pt x="109" y="6531"/>
                  </a:lnTo>
                  <a:lnTo>
                    <a:pt x="116" y="6531"/>
                  </a:lnTo>
                  <a:lnTo>
                    <a:pt x="117" y="6533"/>
                  </a:lnTo>
                  <a:lnTo>
                    <a:pt x="119" y="6536"/>
                  </a:lnTo>
                  <a:lnTo>
                    <a:pt x="122" y="6538"/>
                  </a:lnTo>
                  <a:lnTo>
                    <a:pt x="126" y="6538"/>
                  </a:lnTo>
                  <a:lnTo>
                    <a:pt x="127" y="6536"/>
                  </a:lnTo>
                  <a:lnTo>
                    <a:pt x="130" y="6531"/>
                  </a:lnTo>
                  <a:lnTo>
                    <a:pt x="131" y="6529"/>
                  </a:lnTo>
                  <a:lnTo>
                    <a:pt x="137" y="6530"/>
                  </a:lnTo>
                  <a:lnTo>
                    <a:pt x="140" y="6529"/>
                  </a:lnTo>
                  <a:lnTo>
                    <a:pt x="143" y="6524"/>
                  </a:lnTo>
                  <a:lnTo>
                    <a:pt x="144" y="6512"/>
                  </a:lnTo>
                  <a:close/>
                  <a:moveTo>
                    <a:pt x="2125" y="6519"/>
                  </a:moveTo>
                  <a:lnTo>
                    <a:pt x="2117" y="6519"/>
                  </a:lnTo>
                  <a:lnTo>
                    <a:pt x="2108" y="6522"/>
                  </a:lnTo>
                  <a:lnTo>
                    <a:pt x="2104" y="6520"/>
                  </a:lnTo>
                  <a:lnTo>
                    <a:pt x="2103" y="6512"/>
                  </a:lnTo>
                  <a:lnTo>
                    <a:pt x="2098" y="6515"/>
                  </a:lnTo>
                  <a:lnTo>
                    <a:pt x="2094" y="6515"/>
                  </a:lnTo>
                  <a:lnTo>
                    <a:pt x="2090" y="6513"/>
                  </a:lnTo>
                  <a:lnTo>
                    <a:pt x="2087" y="6513"/>
                  </a:lnTo>
                  <a:lnTo>
                    <a:pt x="2084" y="6517"/>
                  </a:lnTo>
                  <a:lnTo>
                    <a:pt x="2075" y="6517"/>
                  </a:lnTo>
                  <a:lnTo>
                    <a:pt x="2070" y="6519"/>
                  </a:lnTo>
                  <a:lnTo>
                    <a:pt x="2068" y="6522"/>
                  </a:lnTo>
                  <a:lnTo>
                    <a:pt x="2066" y="6527"/>
                  </a:lnTo>
                  <a:lnTo>
                    <a:pt x="2065" y="6531"/>
                  </a:lnTo>
                  <a:lnTo>
                    <a:pt x="2063" y="6537"/>
                  </a:lnTo>
                  <a:lnTo>
                    <a:pt x="2058" y="6544"/>
                  </a:lnTo>
                  <a:lnTo>
                    <a:pt x="2055" y="6547"/>
                  </a:lnTo>
                  <a:lnTo>
                    <a:pt x="2055" y="6552"/>
                  </a:lnTo>
                  <a:lnTo>
                    <a:pt x="2063" y="6571"/>
                  </a:lnTo>
                  <a:lnTo>
                    <a:pt x="2068" y="6575"/>
                  </a:lnTo>
                  <a:lnTo>
                    <a:pt x="2070" y="6579"/>
                  </a:lnTo>
                  <a:lnTo>
                    <a:pt x="2075" y="6581"/>
                  </a:lnTo>
                  <a:lnTo>
                    <a:pt x="2079" y="6582"/>
                  </a:lnTo>
                  <a:lnTo>
                    <a:pt x="2079" y="6579"/>
                  </a:lnTo>
                  <a:lnTo>
                    <a:pt x="2087" y="6565"/>
                  </a:lnTo>
                  <a:lnTo>
                    <a:pt x="2087" y="6561"/>
                  </a:lnTo>
                  <a:lnTo>
                    <a:pt x="2087" y="6558"/>
                  </a:lnTo>
                  <a:lnTo>
                    <a:pt x="2084" y="6555"/>
                  </a:lnTo>
                  <a:lnTo>
                    <a:pt x="2082" y="6551"/>
                  </a:lnTo>
                  <a:lnTo>
                    <a:pt x="2087" y="6543"/>
                  </a:lnTo>
                  <a:lnTo>
                    <a:pt x="2098" y="6538"/>
                  </a:lnTo>
                  <a:lnTo>
                    <a:pt x="2104" y="6533"/>
                  </a:lnTo>
                  <a:lnTo>
                    <a:pt x="2110" y="6530"/>
                  </a:lnTo>
                  <a:lnTo>
                    <a:pt x="2122" y="6534"/>
                  </a:lnTo>
                  <a:lnTo>
                    <a:pt x="2127" y="6529"/>
                  </a:lnTo>
                  <a:lnTo>
                    <a:pt x="2128" y="6529"/>
                  </a:lnTo>
                  <a:lnTo>
                    <a:pt x="2129" y="6529"/>
                  </a:lnTo>
                  <a:lnTo>
                    <a:pt x="2132" y="6527"/>
                  </a:lnTo>
                  <a:lnTo>
                    <a:pt x="2134" y="6524"/>
                  </a:lnTo>
                  <a:lnTo>
                    <a:pt x="2129" y="6520"/>
                  </a:lnTo>
                  <a:lnTo>
                    <a:pt x="2125" y="6519"/>
                  </a:lnTo>
                  <a:close/>
                  <a:moveTo>
                    <a:pt x="2058" y="6574"/>
                  </a:moveTo>
                  <a:lnTo>
                    <a:pt x="2056" y="6571"/>
                  </a:lnTo>
                  <a:lnTo>
                    <a:pt x="2052" y="6569"/>
                  </a:lnTo>
                  <a:lnTo>
                    <a:pt x="2049" y="6565"/>
                  </a:lnTo>
                  <a:lnTo>
                    <a:pt x="2047" y="6560"/>
                  </a:lnTo>
                  <a:lnTo>
                    <a:pt x="2047" y="6555"/>
                  </a:lnTo>
                  <a:lnTo>
                    <a:pt x="2048" y="6551"/>
                  </a:lnTo>
                  <a:lnTo>
                    <a:pt x="2044" y="6550"/>
                  </a:lnTo>
                  <a:lnTo>
                    <a:pt x="2040" y="6550"/>
                  </a:lnTo>
                  <a:lnTo>
                    <a:pt x="2034" y="6552"/>
                  </a:lnTo>
                  <a:lnTo>
                    <a:pt x="2030" y="6555"/>
                  </a:lnTo>
                  <a:lnTo>
                    <a:pt x="2030" y="6561"/>
                  </a:lnTo>
                  <a:lnTo>
                    <a:pt x="2024" y="6561"/>
                  </a:lnTo>
                  <a:lnTo>
                    <a:pt x="2019" y="6557"/>
                  </a:lnTo>
                  <a:lnTo>
                    <a:pt x="2023" y="6548"/>
                  </a:lnTo>
                  <a:lnTo>
                    <a:pt x="2023" y="6545"/>
                  </a:lnTo>
                  <a:lnTo>
                    <a:pt x="2007" y="6548"/>
                  </a:lnTo>
                  <a:lnTo>
                    <a:pt x="2003" y="6550"/>
                  </a:lnTo>
                  <a:lnTo>
                    <a:pt x="2003" y="6552"/>
                  </a:lnTo>
                  <a:lnTo>
                    <a:pt x="2006" y="6557"/>
                  </a:lnTo>
                  <a:lnTo>
                    <a:pt x="2007" y="6560"/>
                  </a:lnTo>
                  <a:lnTo>
                    <a:pt x="2005" y="6568"/>
                  </a:lnTo>
                  <a:lnTo>
                    <a:pt x="2000" y="6574"/>
                  </a:lnTo>
                  <a:lnTo>
                    <a:pt x="1996" y="6579"/>
                  </a:lnTo>
                  <a:lnTo>
                    <a:pt x="1995" y="6592"/>
                  </a:lnTo>
                  <a:lnTo>
                    <a:pt x="1989" y="6585"/>
                  </a:lnTo>
                  <a:lnTo>
                    <a:pt x="1988" y="6582"/>
                  </a:lnTo>
                  <a:lnTo>
                    <a:pt x="1988" y="6576"/>
                  </a:lnTo>
                  <a:lnTo>
                    <a:pt x="1986" y="6575"/>
                  </a:lnTo>
                  <a:lnTo>
                    <a:pt x="1985" y="6574"/>
                  </a:lnTo>
                  <a:lnTo>
                    <a:pt x="1985" y="6572"/>
                  </a:lnTo>
                  <a:lnTo>
                    <a:pt x="1984" y="6569"/>
                  </a:lnTo>
                  <a:lnTo>
                    <a:pt x="1984" y="6568"/>
                  </a:lnTo>
                  <a:lnTo>
                    <a:pt x="1985" y="6567"/>
                  </a:lnTo>
                  <a:lnTo>
                    <a:pt x="1986" y="6564"/>
                  </a:lnTo>
                  <a:lnTo>
                    <a:pt x="1985" y="6562"/>
                  </a:lnTo>
                  <a:lnTo>
                    <a:pt x="1982" y="6552"/>
                  </a:lnTo>
                  <a:lnTo>
                    <a:pt x="1978" y="6547"/>
                  </a:lnTo>
                  <a:lnTo>
                    <a:pt x="1974" y="6544"/>
                  </a:lnTo>
                  <a:lnTo>
                    <a:pt x="1968" y="6545"/>
                  </a:lnTo>
                  <a:lnTo>
                    <a:pt x="1961" y="6548"/>
                  </a:lnTo>
                  <a:lnTo>
                    <a:pt x="1957" y="6555"/>
                  </a:lnTo>
                  <a:lnTo>
                    <a:pt x="1953" y="6562"/>
                  </a:lnTo>
                  <a:lnTo>
                    <a:pt x="1949" y="6571"/>
                  </a:lnTo>
                  <a:lnTo>
                    <a:pt x="1947" y="6576"/>
                  </a:lnTo>
                  <a:lnTo>
                    <a:pt x="1946" y="6583"/>
                  </a:lnTo>
                  <a:lnTo>
                    <a:pt x="1944" y="6586"/>
                  </a:lnTo>
                  <a:lnTo>
                    <a:pt x="1940" y="6589"/>
                  </a:lnTo>
                  <a:lnTo>
                    <a:pt x="1936" y="6588"/>
                  </a:lnTo>
                  <a:lnTo>
                    <a:pt x="1932" y="6586"/>
                  </a:lnTo>
                  <a:lnTo>
                    <a:pt x="1929" y="6585"/>
                  </a:lnTo>
                  <a:lnTo>
                    <a:pt x="1915" y="6592"/>
                  </a:lnTo>
                  <a:lnTo>
                    <a:pt x="1907" y="6603"/>
                  </a:lnTo>
                  <a:lnTo>
                    <a:pt x="1870" y="6666"/>
                  </a:lnTo>
                  <a:lnTo>
                    <a:pt x="1828" y="6712"/>
                  </a:lnTo>
                  <a:lnTo>
                    <a:pt x="1820" y="6726"/>
                  </a:lnTo>
                  <a:lnTo>
                    <a:pt x="1815" y="6745"/>
                  </a:lnTo>
                  <a:lnTo>
                    <a:pt x="1815" y="6756"/>
                  </a:lnTo>
                  <a:lnTo>
                    <a:pt x="1817" y="6767"/>
                  </a:lnTo>
                  <a:lnTo>
                    <a:pt x="1820" y="6775"/>
                  </a:lnTo>
                  <a:lnTo>
                    <a:pt x="1822" y="6782"/>
                  </a:lnTo>
                  <a:lnTo>
                    <a:pt x="1824" y="6785"/>
                  </a:lnTo>
                  <a:lnTo>
                    <a:pt x="1824" y="6791"/>
                  </a:lnTo>
                  <a:lnTo>
                    <a:pt x="1824" y="6794"/>
                  </a:lnTo>
                  <a:lnTo>
                    <a:pt x="1827" y="6798"/>
                  </a:lnTo>
                  <a:lnTo>
                    <a:pt x="1828" y="6801"/>
                  </a:lnTo>
                  <a:lnTo>
                    <a:pt x="1830" y="6803"/>
                  </a:lnTo>
                  <a:lnTo>
                    <a:pt x="1832" y="6805"/>
                  </a:lnTo>
                  <a:lnTo>
                    <a:pt x="1832" y="6808"/>
                  </a:lnTo>
                  <a:lnTo>
                    <a:pt x="1830" y="6813"/>
                  </a:lnTo>
                  <a:lnTo>
                    <a:pt x="1831" y="6820"/>
                  </a:lnTo>
                  <a:lnTo>
                    <a:pt x="1830" y="6830"/>
                  </a:lnTo>
                  <a:lnTo>
                    <a:pt x="1825" y="6840"/>
                  </a:lnTo>
                  <a:lnTo>
                    <a:pt x="1815" y="6847"/>
                  </a:lnTo>
                  <a:lnTo>
                    <a:pt x="1813" y="6857"/>
                  </a:lnTo>
                  <a:lnTo>
                    <a:pt x="1811" y="6865"/>
                  </a:lnTo>
                  <a:lnTo>
                    <a:pt x="1828" y="6879"/>
                  </a:lnTo>
                  <a:lnTo>
                    <a:pt x="1834" y="6920"/>
                  </a:lnTo>
                  <a:lnTo>
                    <a:pt x="1845" y="6925"/>
                  </a:lnTo>
                  <a:lnTo>
                    <a:pt x="1844" y="6928"/>
                  </a:lnTo>
                  <a:lnTo>
                    <a:pt x="1842" y="6933"/>
                  </a:lnTo>
                  <a:lnTo>
                    <a:pt x="1842" y="6935"/>
                  </a:lnTo>
                  <a:lnTo>
                    <a:pt x="1845" y="6938"/>
                  </a:lnTo>
                  <a:lnTo>
                    <a:pt x="1845" y="6944"/>
                  </a:lnTo>
                  <a:lnTo>
                    <a:pt x="1842" y="6951"/>
                  </a:lnTo>
                  <a:lnTo>
                    <a:pt x="1838" y="6955"/>
                  </a:lnTo>
                  <a:lnTo>
                    <a:pt x="1838" y="6958"/>
                  </a:lnTo>
                  <a:lnTo>
                    <a:pt x="1844" y="6961"/>
                  </a:lnTo>
                  <a:lnTo>
                    <a:pt x="1849" y="6955"/>
                  </a:lnTo>
                  <a:lnTo>
                    <a:pt x="1855" y="6949"/>
                  </a:lnTo>
                  <a:lnTo>
                    <a:pt x="1862" y="6945"/>
                  </a:lnTo>
                  <a:lnTo>
                    <a:pt x="1859" y="6951"/>
                  </a:lnTo>
                  <a:lnTo>
                    <a:pt x="1858" y="6963"/>
                  </a:lnTo>
                  <a:lnTo>
                    <a:pt x="1855" y="6969"/>
                  </a:lnTo>
                  <a:lnTo>
                    <a:pt x="1851" y="6973"/>
                  </a:lnTo>
                  <a:lnTo>
                    <a:pt x="1842" y="6976"/>
                  </a:lnTo>
                  <a:lnTo>
                    <a:pt x="1838" y="6980"/>
                  </a:lnTo>
                  <a:lnTo>
                    <a:pt x="1839" y="6987"/>
                  </a:lnTo>
                  <a:lnTo>
                    <a:pt x="1839" y="6991"/>
                  </a:lnTo>
                  <a:lnTo>
                    <a:pt x="1839" y="6996"/>
                  </a:lnTo>
                  <a:lnTo>
                    <a:pt x="1822" y="7026"/>
                  </a:lnTo>
                  <a:lnTo>
                    <a:pt x="1830" y="7031"/>
                  </a:lnTo>
                  <a:lnTo>
                    <a:pt x="1839" y="7029"/>
                  </a:lnTo>
                  <a:lnTo>
                    <a:pt x="1863" y="7017"/>
                  </a:lnTo>
                  <a:lnTo>
                    <a:pt x="1867" y="7014"/>
                  </a:lnTo>
                  <a:lnTo>
                    <a:pt x="1870" y="7004"/>
                  </a:lnTo>
                  <a:lnTo>
                    <a:pt x="1873" y="7000"/>
                  </a:lnTo>
                  <a:lnTo>
                    <a:pt x="1879" y="6994"/>
                  </a:lnTo>
                  <a:lnTo>
                    <a:pt x="1876" y="6990"/>
                  </a:lnTo>
                  <a:lnTo>
                    <a:pt x="1876" y="6987"/>
                  </a:lnTo>
                  <a:lnTo>
                    <a:pt x="1890" y="6987"/>
                  </a:lnTo>
                  <a:lnTo>
                    <a:pt x="1880" y="6983"/>
                  </a:lnTo>
                  <a:lnTo>
                    <a:pt x="1877" y="6980"/>
                  </a:lnTo>
                  <a:lnTo>
                    <a:pt x="1874" y="6975"/>
                  </a:lnTo>
                  <a:lnTo>
                    <a:pt x="1876" y="6949"/>
                  </a:lnTo>
                  <a:lnTo>
                    <a:pt x="1880" y="6944"/>
                  </a:lnTo>
                  <a:lnTo>
                    <a:pt x="1898" y="6934"/>
                  </a:lnTo>
                  <a:lnTo>
                    <a:pt x="1904" y="6928"/>
                  </a:lnTo>
                  <a:lnTo>
                    <a:pt x="1886" y="6928"/>
                  </a:lnTo>
                  <a:lnTo>
                    <a:pt x="1891" y="6921"/>
                  </a:lnTo>
                  <a:lnTo>
                    <a:pt x="1898" y="6916"/>
                  </a:lnTo>
                  <a:lnTo>
                    <a:pt x="1930" y="6897"/>
                  </a:lnTo>
                  <a:lnTo>
                    <a:pt x="1936" y="6896"/>
                  </a:lnTo>
                  <a:lnTo>
                    <a:pt x="1936" y="6893"/>
                  </a:lnTo>
                  <a:lnTo>
                    <a:pt x="1933" y="6893"/>
                  </a:lnTo>
                  <a:lnTo>
                    <a:pt x="1933" y="6889"/>
                  </a:lnTo>
                  <a:lnTo>
                    <a:pt x="1940" y="6885"/>
                  </a:lnTo>
                  <a:lnTo>
                    <a:pt x="1963" y="6879"/>
                  </a:lnTo>
                  <a:lnTo>
                    <a:pt x="1963" y="6878"/>
                  </a:lnTo>
                  <a:lnTo>
                    <a:pt x="1971" y="6874"/>
                  </a:lnTo>
                  <a:lnTo>
                    <a:pt x="1971" y="6858"/>
                  </a:lnTo>
                  <a:lnTo>
                    <a:pt x="1968" y="6857"/>
                  </a:lnTo>
                  <a:lnTo>
                    <a:pt x="1963" y="6858"/>
                  </a:lnTo>
                  <a:lnTo>
                    <a:pt x="1961" y="6857"/>
                  </a:lnTo>
                  <a:lnTo>
                    <a:pt x="1958" y="6847"/>
                  </a:lnTo>
                  <a:lnTo>
                    <a:pt x="1963" y="6841"/>
                  </a:lnTo>
                  <a:lnTo>
                    <a:pt x="1972" y="6832"/>
                  </a:lnTo>
                  <a:lnTo>
                    <a:pt x="1978" y="6823"/>
                  </a:lnTo>
                  <a:lnTo>
                    <a:pt x="1986" y="6815"/>
                  </a:lnTo>
                  <a:lnTo>
                    <a:pt x="1993" y="6809"/>
                  </a:lnTo>
                  <a:lnTo>
                    <a:pt x="2002" y="6808"/>
                  </a:lnTo>
                  <a:lnTo>
                    <a:pt x="2005" y="6806"/>
                  </a:lnTo>
                  <a:lnTo>
                    <a:pt x="2007" y="6802"/>
                  </a:lnTo>
                  <a:lnTo>
                    <a:pt x="2009" y="6801"/>
                  </a:lnTo>
                  <a:lnTo>
                    <a:pt x="2010" y="6801"/>
                  </a:lnTo>
                  <a:lnTo>
                    <a:pt x="2013" y="6803"/>
                  </a:lnTo>
                  <a:lnTo>
                    <a:pt x="2014" y="6803"/>
                  </a:lnTo>
                  <a:lnTo>
                    <a:pt x="2021" y="6803"/>
                  </a:lnTo>
                  <a:lnTo>
                    <a:pt x="2026" y="6801"/>
                  </a:lnTo>
                  <a:lnTo>
                    <a:pt x="2027" y="6795"/>
                  </a:lnTo>
                  <a:lnTo>
                    <a:pt x="2026" y="6789"/>
                  </a:lnTo>
                  <a:lnTo>
                    <a:pt x="2024" y="6784"/>
                  </a:lnTo>
                  <a:lnTo>
                    <a:pt x="2023" y="6781"/>
                  </a:lnTo>
                  <a:lnTo>
                    <a:pt x="2021" y="6778"/>
                  </a:lnTo>
                  <a:lnTo>
                    <a:pt x="2017" y="6775"/>
                  </a:lnTo>
                  <a:lnTo>
                    <a:pt x="2014" y="6774"/>
                  </a:lnTo>
                  <a:lnTo>
                    <a:pt x="2013" y="6775"/>
                  </a:lnTo>
                  <a:lnTo>
                    <a:pt x="2013" y="6780"/>
                  </a:lnTo>
                  <a:lnTo>
                    <a:pt x="2012" y="6781"/>
                  </a:lnTo>
                  <a:lnTo>
                    <a:pt x="2000" y="6778"/>
                  </a:lnTo>
                  <a:lnTo>
                    <a:pt x="1991" y="6774"/>
                  </a:lnTo>
                  <a:lnTo>
                    <a:pt x="1993" y="6767"/>
                  </a:lnTo>
                  <a:lnTo>
                    <a:pt x="1995" y="6764"/>
                  </a:lnTo>
                  <a:lnTo>
                    <a:pt x="1991" y="6766"/>
                  </a:lnTo>
                  <a:lnTo>
                    <a:pt x="1986" y="6763"/>
                  </a:lnTo>
                  <a:lnTo>
                    <a:pt x="1985" y="6759"/>
                  </a:lnTo>
                  <a:lnTo>
                    <a:pt x="1988" y="6750"/>
                  </a:lnTo>
                  <a:lnTo>
                    <a:pt x="1984" y="6746"/>
                  </a:lnTo>
                  <a:lnTo>
                    <a:pt x="1985" y="6739"/>
                  </a:lnTo>
                  <a:lnTo>
                    <a:pt x="1989" y="6733"/>
                  </a:lnTo>
                  <a:lnTo>
                    <a:pt x="1991" y="6726"/>
                  </a:lnTo>
                  <a:lnTo>
                    <a:pt x="1991" y="6719"/>
                  </a:lnTo>
                  <a:lnTo>
                    <a:pt x="1992" y="6712"/>
                  </a:lnTo>
                  <a:lnTo>
                    <a:pt x="1993" y="6705"/>
                  </a:lnTo>
                  <a:lnTo>
                    <a:pt x="1996" y="6698"/>
                  </a:lnTo>
                  <a:lnTo>
                    <a:pt x="1985" y="6694"/>
                  </a:lnTo>
                  <a:lnTo>
                    <a:pt x="1984" y="6693"/>
                  </a:lnTo>
                  <a:lnTo>
                    <a:pt x="1985" y="6689"/>
                  </a:lnTo>
                  <a:lnTo>
                    <a:pt x="1985" y="6684"/>
                  </a:lnTo>
                  <a:lnTo>
                    <a:pt x="1986" y="6682"/>
                  </a:lnTo>
                  <a:lnTo>
                    <a:pt x="1988" y="6677"/>
                  </a:lnTo>
                  <a:lnTo>
                    <a:pt x="1993" y="6665"/>
                  </a:lnTo>
                  <a:lnTo>
                    <a:pt x="1996" y="6648"/>
                  </a:lnTo>
                  <a:lnTo>
                    <a:pt x="1996" y="6644"/>
                  </a:lnTo>
                  <a:lnTo>
                    <a:pt x="1995" y="6639"/>
                  </a:lnTo>
                  <a:lnTo>
                    <a:pt x="1995" y="6637"/>
                  </a:lnTo>
                  <a:lnTo>
                    <a:pt x="1999" y="6635"/>
                  </a:lnTo>
                  <a:lnTo>
                    <a:pt x="2002" y="6637"/>
                  </a:lnTo>
                  <a:lnTo>
                    <a:pt x="2007" y="6641"/>
                  </a:lnTo>
                  <a:lnTo>
                    <a:pt x="2010" y="6642"/>
                  </a:lnTo>
                  <a:lnTo>
                    <a:pt x="2020" y="6641"/>
                  </a:lnTo>
                  <a:lnTo>
                    <a:pt x="2030" y="6638"/>
                  </a:lnTo>
                  <a:lnTo>
                    <a:pt x="2028" y="6634"/>
                  </a:lnTo>
                  <a:lnTo>
                    <a:pt x="2028" y="6628"/>
                  </a:lnTo>
                  <a:lnTo>
                    <a:pt x="2030" y="6623"/>
                  </a:lnTo>
                  <a:lnTo>
                    <a:pt x="2031" y="6618"/>
                  </a:lnTo>
                  <a:lnTo>
                    <a:pt x="2033" y="6613"/>
                  </a:lnTo>
                  <a:lnTo>
                    <a:pt x="2034" y="6611"/>
                  </a:lnTo>
                  <a:lnTo>
                    <a:pt x="2038" y="6614"/>
                  </a:lnTo>
                  <a:lnTo>
                    <a:pt x="2041" y="6618"/>
                  </a:lnTo>
                  <a:lnTo>
                    <a:pt x="2042" y="6600"/>
                  </a:lnTo>
                  <a:lnTo>
                    <a:pt x="2049" y="6593"/>
                  </a:lnTo>
                  <a:lnTo>
                    <a:pt x="2068" y="6592"/>
                  </a:lnTo>
                  <a:lnTo>
                    <a:pt x="2066" y="6588"/>
                  </a:lnTo>
                  <a:lnTo>
                    <a:pt x="2058" y="6574"/>
                  </a:lnTo>
                  <a:close/>
                  <a:moveTo>
                    <a:pt x="1558" y="6832"/>
                  </a:moveTo>
                  <a:lnTo>
                    <a:pt x="1556" y="6829"/>
                  </a:lnTo>
                  <a:lnTo>
                    <a:pt x="1555" y="6827"/>
                  </a:lnTo>
                  <a:lnTo>
                    <a:pt x="1555" y="6825"/>
                  </a:lnTo>
                  <a:lnTo>
                    <a:pt x="1555" y="6825"/>
                  </a:lnTo>
                  <a:lnTo>
                    <a:pt x="1554" y="6823"/>
                  </a:lnTo>
                  <a:lnTo>
                    <a:pt x="1554" y="6820"/>
                  </a:lnTo>
                  <a:lnTo>
                    <a:pt x="1552" y="6820"/>
                  </a:lnTo>
                  <a:lnTo>
                    <a:pt x="1551" y="6825"/>
                  </a:lnTo>
                  <a:lnTo>
                    <a:pt x="1548" y="6826"/>
                  </a:lnTo>
                  <a:lnTo>
                    <a:pt x="1547" y="6825"/>
                  </a:lnTo>
                  <a:lnTo>
                    <a:pt x="1544" y="6818"/>
                  </a:lnTo>
                  <a:lnTo>
                    <a:pt x="1541" y="6818"/>
                  </a:lnTo>
                  <a:lnTo>
                    <a:pt x="1537" y="6820"/>
                  </a:lnTo>
                  <a:lnTo>
                    <a:pt x="1532" y="6825"/>
                  </a:lnTo>
                  <a:lnTo>
                    <a:pt x="1524" y="6837"/>
                  </a:lnTo>
                  <a:lnTo>
                    <a:pt x="1518" y="6844"/>
                  </a:lnTo>
                  <a:lnTo>
                    <a:pt x="1517" y="6851"/>
                  </a:lnTo>
                  <a:lnTo>
                    <a:pt x="1516" y="6879"/>
                  </a:lnTo>
                  <a:lnTo>
                    <a:pt x="1514" y="6883"/>
                  </a:lnTo>
                  <a:lnTo>
                    <a:pt x="1511" y="6888"/>
                  </a:lnTo>
                  <a:lnTo>
                    <a:pt x="1506" y="6890"/>
                  </a:lnTo>
                  <a:lnTo>
                    <a:pt x="1503" y="6893"/>
                  </a:lnTo>
                  <a:lnTo>
                    <a:pt x="1503" y="6897"/>
                  </a:lnTo>
                  <a:lnTo>
                    <a:pt x="1497" y="6933"/>
                  </a:lnTo>
                  <a:lnTo>
                    <a:pt x="1486" y="6961"/>
                  </a:lnTo>
                  <a:lnTo>
                    <a:pt x="1474" y="6987"/>
                  </a:lnTo>
                  <a:lnTo>
                    <a:pt x="1461" y="7017"/>
                  </a:lnTo>
                  <a:lnTo>
                    <a:pt x="1457" y="7035"/>
                  </a:lnTo>
                  <a:lnTo>
                    <a:pt x="1454" y="7040"/>
                  </a:lnTo>
                  <a:lnTo>
                    <a:pt x="1447" y="7042"/>
                  </a:lnTo>
                  <a:lnTo>
                    <a:pt x="1439" y="7043"/>
                  </a:lnTo>
                  <a:lnTo>
                    <a:pt x="1433" y="7045"/>
                  </a:lnTo>
                  <a:lnTo>
                    <a:pt x="1429" y="7050"/>
                  </a:lnTo>
                  <a:lnTo>
                    <a:pt x="1385" y="7161"/>
                  </a:lnTo>
                  <a:lnTo>
                    <a:pt x="1383" y="7171"/>
                  </a:lnTo>
                  <a:lnTo>
                    <a:pt x="1383" y="7174"/>
                  </a:lnTo>
                  <a:lnTo>
                    <a:pt x="1377" y="7185"/>
                  </a:lnTo>
                  <a:lnTo>
                    <a:pt x="1371" y="7200"/>
                  </a:lnTo>
                  <a:lnTo>
                    <a:pt x="1371" y="7205"/>
                  </a:lnTo>
                  <a:lnTo>
                    <a:pt x="1369" y="7245"/>
                  </a:lnTo>
                  <a:lnTo>
                    <a:pt x="1370" y="7254"/>
                  </a:lnTo>
                  <a:lnTo>
                    <a:pt x="1373" y="7262"/>
                  </a:lnTo>
                  <a:lnTo>
                    <a:pt x="1376" y="7270"/>
                  </a:lnTo>
                  <a:lnTo>
                    <a:pt x="1373" y="7277"/>
                  </a:lnTo>
                  <a:lnTo>
                    <a:pt x="1374" y="7298"/>
                  </a:lnTo>
                  <a:lnTo>
                    <a:pt x="1373" y="7310"/>
                  </a:lnTo>
                  <a:lnTo>
                    <a:pt x="1371" y="7320"/>
                  </a:lnTo>
                  <a:lnTo>
                    <a:pt x="1374" y="7332"/>
                  </a:lnTo>
                  <a:lnTo>
                    <a:pt x="1374" y="7336"/>
                  </a:lnTo>
                  <a:lnTo>
                    <a:pt x="1374" y="7348"/>
                  </a:lnTo>
                  <a:lnTo>
                    <a:pt x="1374" y="7352"/>
                  </a:lnTo>
                  <a:lnTo>
                    <a:pt x="1378" y="7357"/>
                  </a:lnTo>
                  <a:lnTo>
                    <a:pt x="1384" y="7357"/>
                  </a:lnTo>
                  <a:lnTo>
                    <a:pt x="1390" y="7353"/>
                  </a:lnTo>
                  <a:lnTo>
                    <a:pt x="1395" y="7348"/>
                  </a:lnTo>
                  <a:lnTo>
                    <a:pt x="1408" y="7315"/>
                  </a:lnTo>
                  <a:lnTo>
                    <a:pt x="1411" y="7308"/>
                  </a:lnTo>
                  <a:lnTo>
                    <a:pt x="1411" y="7304"/>
                  </a:lnTo>
                  <a:lnTo>
                    <a:pt x="1415" y="7297"/>
                  </a:lnTo>
                  <a:lnTo>
                    <a:pt x="1415" y="7293"/>
                  </a:lnTo>
                  <a:lnTo>
                    <a:pt x="1415" y="7282"/>
                  </a:lnTo>
                  <a:lnTo>
                    <a:pt x="1415" y="7277"/>
                  </a:lnTo>
                  <a:lnTo>
                    <a:pt x="1416" y="7269"/>
                  </a:lnTo>
                  <a:lnTo>
                    <a:pt x="1419" y="7259"/>
                  </a:lnTo>
                  <a:lnTo>
                    <a:pt x="1423" y="7249"/>
                  </a:lnTo>
                  <a:lnTo>
                    <a:pt x="1427" y="7241"/>
                  </a:lnTo>
                  <a:lnTo>
                    <a:pt x="1429" y="7237"/>
                  </a:lnTo>
                  <a:lnTo>
                    <a:pt x="1429" y="7231"/>
                  </a:lnTo>
                  <a:lnTo>
                    <a:pt x="1430" y="7224"/>
                  </a:lnTo>
                  <a:lnTo>
                    <a:pt x="1430" y="7221"/>
                  </a:lnTo>
                  <a:lnTo>
                    <a:pt x="1433" y="7216"/>
                  </a:lnTo>
                  <a:lnTo>
                    <a:pt x="1433" y="7214"/>
                  </a:lnTo>
                  <a:lnTo>
                    <a:pt x="1433" y="7212"/>
                  </a:lnTo>
                  <a:lnTo>
                    <a:pt x="1432" y="7210"/>
                  </a:lnTo>
                  <a:lnTo>
                    <a:pt x="1432" y="7207"/>
                  </a:lnTo>
                  <a:lnTo>
                    <a:pt x="1433" y="7198"/>
                  </a:lnTo>
                  <a:lnTo>
                    <a:pt x="1434" y="7193"/>
                  </a:lnTo>
                  <a:lnTo>
                    <a:pt x="1437" y="7192"/>
                  </a:lnTo>
                  <a:lnTo>
                    <a:pt x="1440" y="7189"/>
                  </a:lnTo>
                  <a:lnTo>
                    <a:pt x="1443" y="7186"/>
                  </a:lnTo>
                  <a:lnTo>
                    <a:pt x="1444" y="7181"/>
                  </a:lnTo>
                  <a:lnTo>
                    <a:pt x="1446" y="7176"/>
                  </a:lnTo>
                  <a:lnTo>
                    <a:pt x="1447" y="7167"/>
                  </a:lnTo>
                  <a:lnTo>
                    <a:pt x="1448" y="7157"/>
                  </a:lnTo>
                  <a:lnTo>
                    <a:pt x="1464" y="7109"/>
                  </a:lnTo>
                  <a:lnTo>
                    <a:pt x="1465" y="7099"/>
                  </a:lnTo>
                  <a:lnTo>
                    <a:pt x="1465" y="7094"/>
                  </a:lnTo>
                  <a:lnTo>
                    <a:pt x="1465" y="7090"/>
                  </a:lnTo>
                  <a:lnTo>
                    <a:pt x="1467" y="7085"/>
                  </a:lnTo>
                  <a:lnTo>
                    <a:pt x="1468" y="7081"/>
                  </a:lnTo>
                  <a:lnTo>
                    <a:pt x="1471" y="7078"/>
                  </a:lnTo>
                  <a:lnTo>
                    <a:pt x="1482" y="7071"/>
                  </a:lnTo>
                  <a:lnTo>
                    <a:pt x="1483" y="7071"/>
                  </a:lnTo>
                  <a:lnTo>
                    <a:pt x="1486" y="7063"/>
                  </a:lnTo>
                  <a:lnTo>
                    <a:pt x="1490" y="7038"/>
                  </a:lnTo>
                  <a:lnTo>
                    <a:pt x="1493" y="7033"/>
                  </a:lnTo>
                  <a:lnTo>
                    <a:pt x="1496" y="7029"/>
                  </a:lnTo>
                  <a:lnTo>
                    <a:pt x="1497" y="7019"/>
                  </a:lnTo>
                  <a:lnTo>
                    <a:pt x="1495" y="7010"/>
                  </a:lnTo>
                  <a:lnTo>
                    <a:pt x="1493" y="7004"/>
                  </a:lnTo>
                  <a:lnTo>
                    <a:pt x="1500" y="6991"/>
                  </a:lnTo>
                  <a:lnTo>
                    <a:pt x="1504" y="6986"/>
                  </a:lnTo>
                  <a:lnTo>
                    <a:pt x="1510" y="6980"/>
                  </a:lnTo>
                  <a:lnTo>
                    <a:pt x="1507" y="6980"/>
                  </a:lnTo>
                  <a:lnTo>
                    <a:pt x="1504" y="6977"/>
                  </a:lnTo>
                  <a:lnTo>
                    <a:pt x="1502" y="6975"/>
                  </a:lnTo>
                  <a:lnTo>
                    <a:pt x="1500" y="6970"/>
                  </a:lnTo>
                  <a:lnTo>
                    <a:pt x="1506" y="6968"/>
                  </a:lnTo>
                  <a:lnTo>
                    <a:pt x="1511" y="6965"/>
                  </a:lnTo>
                  <a:lnTo>
                    <a:pt x="1517" y="6959"/>
                  </a:lnTo>
                  <a:lnTo>
                    <a:pt x="1518" y="6947"/>
                  </a:lnTo>
                  <a:lnTo>
                    <a:pt x="1520" y="6940"/>
                  </a:lnTo>
                  <a:lnTo>
                    <a:pt x="1531" y="6918"/>
                  </a:lnTo>
                  <a:lnTo>
                    <a:pt x="1532" y="6914"/>
                  </a:lnTo>
                  <a:lnTo>
                    <a:pt x="1532" y="6907"/>
                  </a:lnTo>
                  <a:lnTo>
                    <a:pt x="1534" y="6903"/>
                  </a:lnTo>
                  <a:lnTo>
                    <a:pt x="1535" y="6902"/>
                  </a:lnTo>
                  <a:lnTo>
                    <a:pt x="1538" y="6900"/>
                  </a:lnTo>
                  <a:lnTo>
                    <a:pt x="1539" y="6899"/>
                  </a:lnTo>
                  <a:lnTo>
                    <a:pt x="1539" y="6897"/>
                  </a:lnTo>
                  <a:lnTo>
                    <a:pt x="1539" y="6893"/>
                  </a:lnTo>
                  <a:lnTo>
                    <a:pt x="1544" y="6881"/>
                  </a:lnTo>
                  <a:lnTo>
                    <a:pt x="1544" y="6874"/>
                  </a:lnTo>
                  <a:lnTo>
                    <a:pt x="1538" y="6860"/>
                  </a:lnTo>
                  <a:lnTo>
                    <a:pt x="1547" y="6843"/>
                  </a:lnTo>
                  <a:lnTo>
                    <a:pt x="1552" y="6837"/>
                  </a:lnTo>
                  <a:lnTo>
                    <a:pt x="1559" y="6837"/>
                  </a:lnTo>
                  <a:lnTo>
                    <a:pt x="1559" y="6834"/>
                  </a:lnTo>
                  <a:lnTo>
                    <a:pt x="1558" y="6832"/>
                  </a:lnTo>
                  <a:close/>
                  <a:moveTo>
                    <a:pt x="1191" y="7404"/>
                  </a:moveTo>
                  <a:lnTo>
                    <a:pt x="1188" y="7404"/>
                  </a:lnTo>
                  <a:lnTo>
                    <a:pt x="1185" y="7404"/>
                  </a:lnTo>
                  <a:lnTo>
                    <a:pt x="1184" y="7402"/>
                  </a:lnTo>
                  <a:lnTo>
                    <a:pt x="1182" y="7401"/>
                  </a:lnTo>
                  <a:lnTo>
                    <a:pt x="1178" y="7402"/>
                  </a:lnTo>
                  <a:lnTo>
                    <a:pt x="1175" y="7409"/>
                  </a:lnTo>
                  <a:lnTo>
                    <a:pt x="1177" y="7416"/>
                  </a:lnTo>
                  <a:lnTo>
                    <a:pt x="1185" y="7423"/>
                  </a:lnTo>
                  <a:lnTo>
                    <a:pt x="1186" y="7423"/>
                  </a:lnTo>
                  <a:lnTo>
                    <a:pt x="1189" y="7423"/>
                  </a:lnTo>
                  <a:lnTo>
                    <a:pt x="1191" y="7423"/>
                  </a:lnTo>
                  <a:lnTo>
                    <a:pt x="1191" y="7420"/>
                  </a:lnTo>
                  <a:lnTo>
                    <a:pt x="1191" y="7416"/>
                  </a:lnTo>
                  <a:lnTo>
                    <a:pt x="1189" y="7412"/>
                  </a:lnTo>
                  <a:lnTo>
                    <a:pt x="1191" y="7409"/>
                  </a:lnTo>
                  <a:lnTo>
                    <a:pt x="1193" y="7409"/>
                  </a:lnTo>
                  <a:lnTo>
                    <a:pt x="1196" y="7406"/>
                  </a:lnTo>
                  <a:lnTo>
                    <a:pt x="1196" y="7404"/>
                  </a:lnTo>
                  <a:lnTo>
                    <a:pt x="1195" y="7404"/>
                  </a:lnTo>
                  <a:lnTo>
                    <a:pt x="1191" y="7404"/>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34" name="Freeform 10"/>
            <p:cNvSpPr>
              <a:spLocks noEditPoints="1"/>
            </p:cNvSpPr>
            <p:nvPr/>
          </p:nvSpPr>
          <p:spPr bwMode="auto">
            <a:xfrm>
              <a:off x="9849820" y="8173164"/>
              <a:ext cx="1870075" cy="1417637"/>
            </a:xfrm>
            <a:custGeom>
              <a:avLst/>
              <a:gdLst>
                <a:gd name="T0" fmla="*/ 3218 w 3533"/>
                <a:gd name="T1" fmla="*/ 578 h 2680"/>
                <a:gd name="T2" fmla="*/ 3178 w 3533"/>
                <a:gd name="T3" fmla="*/ 473 h 2680"/>
                <a:gd name="T4" fmla="*/ 2959 w 3533"/>
                <a:gd name="T5" fmla="*/ 490 h 2680"/>
                <a:gd name="T6" fmla="*/ 2802 w 3533"/>
                <a:gd name="T7" fmla="*/ 483 h 2680"/>
                <a:gd name="T8" fmla="*/ 2656 w 3533"/>
                <a:gd name="T9" fmla="*/ 355 h 2680"/>
                <a:gd name="T10" fmla="*/ 2500 w 3533"/>
                <a:gd name="T11" fmla="*/ 382 h 2680"/>
                <a:gd name="T12" fmla="*/ 2292 w 3533"/>
                <a:gd name="T13" fmla="*/ 357 h 2680"/>
                <a:gd name="T14" fmla="*/ 2121 w 3533"/>
                <a:gd name="T15" fmla="*/ 280 h 2680"/>
                <a:gd name="T16" fmla="*/ 1989 w 3533"/>
                <a:gd name="T17" fmla="*/ 195 h 2680"/>
                <a:gd name="T18" fmla="*/ 1856 w 3533"/>
                <a:gd name="T19" fmla="*/ 180 h 2680"/>
                <a:gd name="T20" fmla="*/ 1668 w 3533"/>
                <a:gd name="T21" fmla="*/ 127 h 2680"/>
                <a:gd name="T22" fmla="*/ 1508 w 3533"/>
                <a:gd name="T23" fmla="*/ 121 h 2680"/>
                <a:gd name="T24" fmla="*/ 1426 w 3533"/>
                <a:gd name="T25" fmla="*/ 128 h 2680"/>
                <a:gd name="T26" fmla="*/ 1331 w 3533"/>
                <a:gd name="T27" fmla="*/ 134 h 2680"/>
                <a:gd name="T28" fmla="*/ 1011 w 3533"/>
                <a:gd name="T29" fmla="*/ 90 h 2680"/>
                <a:gd name="T30" fmla="*/ 758 w 3533"/>
                <a:gd name="T31" fmla="*/ 80 h 2680"/>
                <a:gd name="T32" fmla="*/ 531 w 3533"/>
                <a:gd name="T33" fmla="*/ 82 h 2680"/>
                <a:gd name="T34" fmla="*/ 416 w 3533"/>
                <a:gd name="T35" fmla="*/ 2 h 2680"/>
                <a:gd name="T36" fmla="*/ 323 w 3533"/>
                <a:gd name="T37" fmla="*/ 30 h 2680"/>
                <a:gd name="T38" fmla="*/ 284 w 3533"/>
                <a:gd name="T39" fmla="*/ 110 h 2680"/>
                <a:gd name="T40" fmla="*/ 218 w 3533"/>
                <a:gd name="T41" fmla="*/ 152 h 2680"/>
                <a:gd name="T42" fmla="*/ 61 w 3533"/>
                <a:gd name="T43" fmla="*/ 214 h 2680"/>
                <a:gd name="T44" fmla="*/ 7 w 3533"/>
                <a:gd name="T45" fmla="*/ 289 h 2680"/>
                <a:gd name="T46" fmla="*/ 44 w 3533"/>
                <a:gd name="T47" fmla="*/ 361 h 2680"/>
                <a:gd name="T48" fmla="*/ 82 w 3533"/>
                <a:gd name="T49" fmla="*/ 432 h 2680"/>
                <a:gd name="T50" fmla="*/ 112 w 3533"/>
                <a:gd name="T51" fmla="*/ 467 h 2680"/>
                <a:gd name="T52" fmla="*/ 119 w 3533"/>
                <a:gd name="T53" fmla="*/ 532 h 2680"/>
                <a:gd name="T54" fmla="*/ 116 w 3533"/>
                <a:gd name="T55" fmla="*/ 589 h 2680"/>
                <a:gd name="T56" fmla="*/ 288 w 3533"/>
                <a:gd name="T57" fmla="*/ 610 h 2680"/>
                <a:gd name="T58" fmla="*/ 383 w 3533"/>
                <a:gd name="T59" fmla="*/ 676 h 2680"/>
                <a:gd name="T60" fmla="*/ 553 w 3533"/>
                <a:gd name="T61" fmla="*/ 638 h 2680"/>
                <a:gd name="T62" fmla="*/ 727 w 3533"/>
                <a:gd name="T63" fmla="*/ 752 h 2680"/>
                <a:gd name="T64" fmla="*/ 661 w 3533"/>
                <a:gd name="T65" fmla="*/ 920 h 2680"/>
                <a:gd name="T66" fmla="*/ 633 w 3533"/>
                <a:gd name="T67" fmla="*/ 1126 h 2680"/>
                <a:gd name="T68" fmla="*/ 619 w 3533"/>
                <a:gd name="T69" fmla="*/ 1327 h 2680"/>
                <a:gd name="T70" fmla="*/ 461 w 3533"/>
                <a:gd name="T71" fmla="*/ 1455 h 2680"/>
                <a:gd name="T72" fmla="*/ 598 w 3533"/>
                <a:gd name="T73" fmla="*/ 1631 h 2680"/>
                <a:gd name="T74" fmla="*/ 507 w 3533"/>
                <a:gd name="T75" fmla="*/ 1826 h 2680"/>
                <a:gd name="T76" fmla="*/ 549 w 3533"/>
                <a:gd name="T77" fmla="*/ 1986 h 2680"/>
                <a:gd name="T78" fmla="*/ 472 w 3533"/>
                <a:gd name="T79" fmla="*/ 2156 h 2680"/>
                <a:gd name="T80" fmla="*/ 652 w 3533"/>
                <a:gd name="T81" fmla="*/ 2274 h 2680"/>
                <a:gd name="T82" fmla="*/ 800 w 3533"/>
                <a:gd name="T83" fmla="*/ 2468 h 2680"/>
                <a:gd name="T84" fmla="*/ 950 w 3533"/>
                <a:gd name="T85" fmla="*/ 2620 h 2680"/>
                <a:gd name="T86" fmla="*/ 1081 w 3533"/>
                <a:gd name="T87" fmla="*/ 2495 h 2680"/>
                <a:gd name="T88" fmla="*/ 1492 w 3533"/>
                <a:gd name="T89" fmla="*/ 2401 h 2680"/>
                <a:gd name="T90" fmla="*/ 1803 w 3533"/>
                <a:gd name="T91" fmla="*/ 2363 h 2680"/>
                <a:gd name="T92" fmla="*/ 1961 w 3533"/>
                <a:gd name="T93" fmla="*/ 2217 h 2680"/>
                <a:gd name="T94" fmla="*/ 2122 w 3533"/>
                <a:gd name="T95" fmla="*/ 2136 h 2680"/>
                <a:gd name="T96" fmla="*/ 2212 w 3533"/>
                <a:gd name="T97" fmla="*/ 2034 h 2680"/>
                <a:gd name="T98" fmla="*/ 2390 w 3533"/>
                <a:gd name="T99" fmla="*/ 1807 h 2680"/>
                <a:gd name="T100" fmla="*/ 2407 w 3533"/>
                <a:gd name="T101" fmla="*/ 1697 h 2680"/>
                <a:gd name="T102" fmla="*/ 2486 w 3533"/>
                <a:gd name="T103" fmla="*/ 1234 h 2680"/>
                <a:gd name="T104" fmla="*/ 2608 w 3533"/>
                <a:gd name="T105" fmla="*/ 1056 h 2680"/>
                <a:gd name="T106" fmla="*/ 2924 w 3533"/>
                <a:gd name="T107" fmla="*/ 479 h 2680"/>
                <a:gd name="T108" fmla="*/ 3477 w 3533"/>
                <a:gd name="T109" fmla="*/ 1299 h 2680"/>
                <a:gd name="T110" fmla="*/ 3275 w 3533"/>
                <a:gd name="T111" fmla="*/ 1393 h 2680"/>
                <a:gd name="T112" fmla="*/ 3143 w 3533"/>
                <a:gd name="T113" fmla="*/ 1362 h 2680"/>
                <a:gd name="T114" fmla="*/ 3041 w 3533"/>
                <a:gd name="T115" fmla="*/ 1478 h 2680"/>
                <a:gd name="T116" fmla="*/ 3202 w 3533"/>
                <a:gd name="T117" fmla="*/ 1564 h 2680"/>
                <a:gd name="T118" fmla="*/ 2825 w 3533"/>
                <a:gd name="T119" fmla="*/ 1623 h 2680"/>
                <a:gd name="T120" fmla="*/ 2748 w 3533"/>
                <a:gd name="T121" fmla="*/ 1701 h 2680"/>
                <a:gd name="T122" fmla="*/ 2768 w 3533"/>
                <a:gd name="T123" fmla="*/ 1749 h 2680"/>
                <a:gd name="T124" fmla="*/ 1010 w 3533"/>
                <a:gd name="T125" fmla="*/ 2655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33" h="2680">
                  <a:moveTo>
                    <a:pt x="3038" y="800"/>
                  </a:moveTo>
                  <a:lnTo>
                    <a:pt x="3044" y="794"/>
                  </a:lnTo>
                  <a:lnTo>
                    <a:pt x="3097" y="770"/>
                  </a:lnTo>
                  <a:lnTo>
                    <a:pt x="3129" y="756"/>
                  </a:lnTo>
                  <a:lnTo>
                    <a:pt x="3132" y="748"/>
                  </a:lnTo>
                  <a:lnTo>
                    <a:pt x="3136" y="748"/>
                  </a:lnTo>
                  <a:lnTo>
                    <a:pt x="3138" y="748"/>
                  </a:lnTo>
                  <a:lnTo>
                    <a:pt x="3139" y="745"/>
                  </a:lnTo>
                  <a:lnTo>
                    <a:pt x="3141" y="744"/>
                  </a:lnTo>
                  <a:lnTo>
                    <a:pt x="3145" y="739"/>
                  </a:lnTo>
                  <a:lnTo>
                    <a:pt x="3145" y="739"/>
                  </a:lnTo>
                  <a:lnTo>
                    <a:pt x="3148" y="738"/>
                  </a:lnTo>
                  <a:lnTo>
                    <a:pt x="3155" y="737"/>
                  </a:lnTo>
                  <a:lnTo>
                    <a:pt x="3162" y="735"/>
                  </a:lnTo>
                  <a:lnTo>
                    <a:pt x="3170" y="734"/>
                  </a:lnTo>
                  <a:lnTo>
                    <a:pt x="3174" y="725"/>
                  </a:lnTo>
                  <a:lnTo>
                    <a:pt x="3197" y="707"/>
                  </a:lnTo>
                  <a:lnTo>
                    <a:pt x="3205" y="703"/>
                  </a:lnTo>
                  <a:lnTo>
                    <a:pt x="3208" y="693"/>
                  </a:lnTo>
                  <a:lnTo>
                    <a:pt x="3218" y="686"/>
                  </a:lnTo>
                  <a:lnTo>
                    <a:pt x="3226" y="688"/>
                  </a:lnTo>
                  <a:lnTo>
                    <a:pt x="3233" y="676"/>
                  </a:lnTo>
                  <a:lnTo>
                    <a:pt x="3237" y="672"/>
                  </a:lnTo>
                  <a:lnTo>
                    <a:pt x="3240" y="664"/>
                  </a:lnTo>
                  <a:lnTo>
                    <a:pt x="3247" y="653"/>
                  </a:lnTo>
                  <a:lnTo>
                    <a:pt x="3249" y="645"/>
                  </a:lnTo>
                  <a:lnTo>
                    <a:pt x="3247" y="643"/>
                  </a:lnTo>
                  <a:lnTo>
                    <a:pt x="3242" y="638"/>
                  </a:lnTo>
                  <a:lnTo>
                    <a:pt x="3240" y="637"/>
                  </a:lnTo>
                  <a:lnTo>
                    <a:pt x="3240" y="634"/>
                  </a:lnTo>
                  <a:lnTo>
                    <a:pt x="3239" y="627"/>
                  </a:lnTo>
                  <a:lnTo>
                    <a:pt x="3237" y="622"/>
                  </a:lnTo>
                  <a:lnTo>
                    <a:pt x="3239" y="617"/>
                  </a:lnTo>
                  <a:lnTo>
                    <a:pt x="3242" y="613"/>
                  </a:lnTo>
                  <a:lnTo>
                    <a:pt x="3243" y="609"/>
                  </a:lnTo>
                  <a:lnTo>
                    <a:pt x="3237" y="601"/>
                  </a:lnTo>
                  <a:lnTo>
                    <a:pt x="3232" y="595"/>
                  </a:lnTo>
                  <a:lnTo>
                    <a:pt x="3223" y="589"/>
                  </a:lnTo>
                  <a:lnTo>
                    <a:pt x="3219" y="584"/>
                  </a:lnTo>
                  <a:lnTo>
                    <a:pt x="3218" y="578"/>
                  </a:lnTo>
                  <a:lnTo>
                    <a:pt x="3218" y="570"/>
                  </a:lnTo>
                  <a:lnTo>
                    <a:pt x="3218" y="557"/>
                  </a:lnTo>
                  <a:lnTo>
                    <a:pt x="3221" y="550"/>
                  </a:lnTo>
                  <a:lnTo>
                    <a:pt x="3226" y="543"/>
                  </a:lnTo>
                  <a:lnTo>
                    <a:pt x="3230" y="543"/>
                  </a:lnTo>
                  <a:lnTo>
                    <a:pt x="3233" y="546"/>
                  </a:lnTo>
                  <a:lnTo>
                    <a:pt x="3242" y="550"/>
                  </a:lnTo>
                  <a:lnTo>
                    <a:pt x="3251" y="547"/>
                  </a:lnTo>
                  <a:lnTo>
                    <a:pt x="3256" y="550"/>
                  </a:lnTo>
                  <a:lnTo>
                    <a:pt x="3257" y="546"/>
                  </a:lnTo>
                  <a:lnTo>
                    <a:pt x="3260" y="545"/>
                  </a:lnTo>
                  <a:lnTo>
                    <a:pt x="3261" y="542"/>
                  </a:lnTo>
                  <a:lnTo>
                    <a:pt x="3263" y="536"/>
                  </a:lnTo>
                  <a:lnTo>
                    <a:pt x="3263" y="533"/>
                  </a:lnTo>
                  <a:lnTo>
                    <a:pt x="3270" y="521"/>
                  </a:lnTo>
                  <a:lnTo>
                    <a:pt x="3263" y="516"/>
                  </a:lnTo>
                  <a:lnTo>
                    <a:pt x="3260" y="516"/>
                  </a:lnTo>
                  <a:lnTo>
                    <a:pt x="3257" y="518"/>
                  </a:lnTo>
                  <a:lnTo>
                    <a:pt x="3256" y="518"/>
                  </a:lnTo>
                  <a:lnTo>
                    <a:pt x="3251" y="514"/>
                  </a:lnTo>
                  <a:lnTo>
                    <a:pt x="3246" y="514"/>
                  </a:lnTo>
                  <a:lnTo>
                    <a:pt x="3240" y="515"/>
                  </a:lnTo>
                  <a:lnTo>
                    <a:pt x="3236" y="511"/>
                  </a:lnTo>
                  <a:lnTo>
                    <a:pt x="3232" y="507"/>
                  </a:lnTo>
                  <a:lnTo>
                    <a:pt x="3232" y="501"/>
                  </a:lnTo>
                  <a:lnTo>
                    <a:pt x="3230" y="495"/>
                  </a:lnTo>
                  <a:lnTo>
                    <a:pt x="3233" y="487"/>
                  </a:lnTo>
                  <a:lnTo>
                    <a:pt x="3233" y="483"/>
                  </a:lnTo>
                  <a:lnTo>
                    <a:pt x="3222" y="484"/>
                  </a:lnTo>
                  <a:lnTo>
                    <a:pt x="3216" y="486"/>
                  </a:lnTo>
                  <a:lnTo>
                    <a:pt x="3209" y="484"/>
                  </a:lnTo>
                  <a:lnTo>
                    <a:pt x="3204" y="483"/>
                  </a:lnTo>
                  <a:lnTo>
                    <a:pt x="3201" y="480"/>
                  </a:lnTo>
                  <a:lnTo>
                    <a:pt x="3198" y="477"/>
                  </a:lnTo>
                  <a:lnTo>
                    <a:pt x="3197" y="474"/>
                  </a:lnTo>
                  <a:lnTo>
                    <a:pt x="3194" y="470"/>
                  </a:lnTo>
                  <a:lnTo>
                    <a:pt x="3193" y="470"/>
                  </a:lnTo>
                  <a:lnTo>
                    <a:pt x="3185" y="470"/>
                  </a:lnTo>
                  <a:lnTo>
                    <a:pt x="3183" y="469"/>
                  </a:lnTo>
                  <a:lnTo>
                    <a:pt x="3178" y="473"/>
                  </a:lnTo>
                  <a:lnTo>
                    <a:pt x="3170" y="469"/>
                  </a:lnTo>
                  <a:lnTo>
                    <a:pt x="3162" y="476"/>
                  </a:lnTo>
                  <a:lnTo>
                    <a:pt x="3157" y="476"/>
                  </a:lnTo>
                  <a:lnTo>
                    <a:pt x="3152" y="476"/>
                  </a:lnTo>
                  <a:lnTo>
                    <a:pt x="3148" y="477"/>
                  </a:lnTo>
                  <a:lnTo>
                    <a:pt x="3143" y="479"/>
                  </a:lnTo>
                  <a:lnTo>
                    <a:pt x="3136" y="487"/>
                  </a:lnTo>
                  <a:lnTo>
                    <a:pt x="3132" y="490"/>
                  </a:lnTo>
                  <a:lnTo>
                    <a:pt x="3127" y="490"/>
                  </a:lnTo>
                  <a:lnTo>
                    <a:pt x="3117" y="488"/>
                  </a:lnTo>
                  <a:lnTo>
                    <a:pt x="3111" y="490"/>
                  </a:lnTo>
                  <a:lnTo>
                    <a:pt x="3107" y="491"/>
                  </a:lnTo>
                  <a:lnTo>
                    <a:pt x="3096" y="500"/>
                  </a:lnTo>
                  <a:lnTo>
                    <a:pt x="3093" y="504"/>
                  </a:lnTo>
                  <a:lnTo>
                    <a:pt x="3096" y="509"/>
                  </a:lnTo>
                  <a:lnTo>
                    <a:pt x="3099" y="514"/>
                  </a:lnTo>
                  <a:lnTo>
                    <a:pt x="3099" y="515"/>
                  </a:lnTo>
                  <a:lnTo>
                    <a:pt x="3092" y="515"/>
                  </a:lnTo>
                  <a:lnTo>
                    <a:pt x="3086" y="515"/>
                  </a:lnTo>
                  <a:lnTo>
                    <a:pt x="3075" y="511"/>
                  </a:lnTo>
                  <a:lnTo>
                    <a:pt x="3069" y="511"/>
                  </a:lnTo>
                  <a:lnTo>
                    <a:pt x="3068" y="512"/>
                  </a:lnTo>
                  <a:lnTo>
                    <a:pt x="3065" y="518"/>
                  </a:lnTo>
                  <a:lnTo>
                    <a:pt x="3064" y="519"/>
                  </a:lnTo>
                  <a:lnTo>
                    <a:pt x="3061" y="519"/>
                  </a:lnTo>
                  <a:lnTo>
                    <a:pt x="3058" y="519"/>
                  </a:lnTo>
                  <a:lnTo>
                    <a:pt x="3052" y="516"/>
                  </a:lnTo>
                  <a:lnTo>
                    <a:pt x="3048" y="515"/>
                  </a:lnTo>
                  <a:lnTo>
                    <a:pt x="3043" y="511"/>
                  </a:lnTo>
                  <a:lnTo>
                    <a:pt x="3038" y="505"/>
                  </a:lnTo>
                  <a:lnTo>
                    <a:pt x="3037" y="500"/>
                  </a:lnTo>
                  <a:lnTo>
                    <a:pt x="3033" y="500"/>
                  </a:lnTo>
                  <a:lnTo>
                    <a:pt x="3024" y="497"/>
                  </a:lnTo>
                  <a:lnTo>
                    <a:pt x="3010" y="490"/>
                  </a:lnTo>
                  <a:lnTo>
                    <a:pt x="3006" y="488"/>
                  </a:lnTo>
                  <a:lnTo>
                    <a:pt x="2999" y="484"/>
                  </a:lnTo>
                  <a:lnTo>
                    <a:pt x="2991" y="484"/>
                  </a:lnTo>
                  <a:lnTo>
                    <a:pt x="2975" y="490"/>
                  </a:lnTo>
                  <a:lnTo>
                    <a:pt x="2963" y="488"/>
                  </a:lnTo>
                  <a:lnTo>
                    <a:pt x="2959" y="490"/>
                  </a:lnTo>
                  <a:lnTo>
                    <a:pt x="2957" y="491"/>
                  </a:lnTo>
                  <a:lnTo>
                    <a:pt x="2956" y="497"/>
                  </a:lnTo>
                  <a:lnTo>
                    <a:pt x="2954" y="500"/>
                  </a:lnTo>
                  <a:lnTo>
                    <a:pt x="2949" y="504"/>
                  </a:lnTo>
                  <a:lnTo>
                    <a:pt x="2945" y="508"/>
                  </a:lnTo>
                  <a:lnTo>
                    <a:pt x="2940" y="511"/>
                  </a:lnTo>
                  <a:lnTo>
                    <a:pt x="2936" y="511"/>
                  </a:lnTo>
                  <a:lnTo>
                    <a:pt x="2931" y="512"/>
                  </a:lnTo>
                  <a:lnTo>
                    <a:pt x="2926" y="512"/>
                  </a:lnTo>
                  <a:lnTo>
                    <a:pt x="2924" y="509"/>
                  </a:lnTo>
                  <a:lnTo>
                    <a:pt x="2918" y="505"/>
                  </a:lnTo>
                  <a:lnTo>
                    <a:pt x="2915" y="500"/>
                  </a:lnTo>
                  <a:lnTo>
                    <a:pt x="2912" y="487"/>
                  </a:lnTo>
                  <a:lnTo>
                    <a:pt x="2908" y="481"/>
                  </a:lnTo>
                  <a:lnTo>
                    <a:pt x="2905" y="479"/>
                  </a:lnTo>
                  <a:lnTo>
                    <a:pt x="2900" y="479"/>
                  </a:lnTo>
                  <a:lnTo>
                    <a:pt x="2894" y="477"/>
                  </a:lnTo>
                  <a:lnTo>
                    <a:pt x="2879" y="467"/>
                  </a:lnTo>
                  <a:lnTo>
                    <a:pt x="2874" y="465"/>
                  </a:lnTo>
                  <a:lnTo>
                    <a:pt x="2858" y="463"/>
                  </a:lnTo>
                  <a:lnTo>
                    <a:pt x="2853" y="460"/>
                  </a:lnTo>
                  <a:lnTo>
                    <a:pt x="2853" y="460"/>
                  </a:lnTo>
                  <a:lnTo>
                    <a:pt x="2853" y="459"/>
                  </a:lnTo>
                  <a:lnTo>
                    <a:pt x="2852" y="458"/>
                  </a:lnTo>
                  <a:lnTo>
                    <a:pt x="2852" y="458"/>
                  </a:lnTo>
                  <a:lnTo>
                    <a:pt x="2849" y="460"/>
                  </a:lnTo>
                  <a:lnTo>
                    <a:pt x="2846" y="462"/>
                  </a:lnTo>
                  <a:lnTo>
                    <a:pt x="2844" y="462"/>
                  </a:lnTo>
                  <a:lnTo>
                    <a:pt x="2839" y="460"/>
                  </a:lnTo>
                  <a:lnTo>
                    <a:pt x="2839" y="460"/>
                  </a:lnTo>
                  <a:lnTo>
                    <a:pt x="2838" y="459"/>
                  </a:lnTo>
                  <a:lnTo>
                    <a:pt x="2838" y="460"/>
                  </a:lnTo>
                  <a:lnTo>
                    <a:pt x="2837" y="460"/>
                  </a:lnTo>
                  <a:lnTo>
                    <a:pt x="2834" y="470"/>
                  </a:lnTo>
                  <a:lnTo>
                    <a:pt x="2825" y="474"/>
                  </a:lnTo>
                  <a:lnTo>
                    <a:pt x="2810" y="476"/>
                  </a:lnTo>
                  <a:lnTo>
                    <a:pt x="2809" y="477"/>
                  </a:lnTo>
                  <a:lnTo>
                    <a:pt x="2807" y="480"/>
                  </a:lnTo>
                  <a:lnTo>
                    <a:pt x="2806" y="481"/>
                  </a:lnTo>
                  <a:lnTo>
                    <a:pt x="2802" y="483"/>
                  </a:lnTo>
                  <a:lnTo>
                    <a:pt x="2800" y="484"/>
                  </a:lnTo>
                  <a:lnTo>
                    <a:pt x="2785" y="481"/>
                  </a:lnTo>
                  <a:lnTo>
                    <a:pt x="2782" y="480"/>
                  </a:lnTo>
                  <a:lnTo>
                    <a:pt x="2782" y="474"/>
                  </a:lnTo>
                  <a:lnTo>
                    <a:pt x="2774" y="463"/>
                  </a:lnTo>
                  <a:lnTo>
                    <a:pt x="2778" y="462"/>
                  </a:lnTo>
                  <a:lnTo>
                    <a:pt x="2779" y="460"/>
                  </a:lnTo>
                  <a:lnTo>
                    <a:pt x="2785" y="458"/>
                  </a:lnTo>
                  <a:lnTo>
                    <a:pt x="2783" y="452"/>
                  </a:lnTo>
                  <a:lnTo>
                    <a:pt x="2779" y="448"/>
                  </a:lnTo>
                  <a:lnTo>
                    <a:pt x="2774" y="448"/>
                  </a:lnTo>
                  <a:lnTo>
                    <a:pt x="2775" y="445"/>
                  </a:lnTo>
                  <a:lnTo>
                    <a:pt x="2779" y="437"/>
                  </a:lnTo>
                  <a:lnTo>
                    <a:pt x="2779" y="435"/>
                  </a:lnTo>
                  <a:lnTo>
                    <a:pt x="2776" y="434"/>
                  </a:lnTo>
                  <a:lnTo>
                    <a:pt x="2776" y="431"/>
                  </a:lnTo>
                  <a:lnTo>
                    <a:pt x="2778" y="427"/>
                  </a:lnTo>
                  <a:lnTo>
                    <a:pt x="2779" y="425"/>
                  </a:lnTo>
                  <a:lnTo>
                    <a:pt x="2776" y="420"/>
                  </a:lnTo>
                  <a:lnTo>
                    <a:pt x="2771" y="409"/>
                  </a:lnTo>
                  <a:lnTo>
                    <a:pt x="2767" y="402"/>
                  </a:lnTo>
                  <a:lnTo>
                    <a:pt x="2762" y="393"/>
                  </a:lnTo>
                  <a:lnTo>
                    <a:pt x="2760" y="392"/>
                  </a:lnTo>
                  <a:lnTo>
                    <a:pt x="2757" y="392"/>
                  </a:lnTo>
                  <a:lnTo>
                    <a:pt x="2755" y="390"/>
                  </a:lnTo>
                  <a:lnTo>
                    <a:pt x="2757" y="386"/>
                  </a:lnTo>
                  <a:lnTo>
                    <a:pt x="2751" y="383"/>
                  </a:lnTo>
                  <a:lnTo>
                    <a:pt x="2719" y="383"/>
                  </a:lnTo>
                  <a:lnTo>
                    <a:pt x="2711" y="386"/>
                  </a:lnTo>
                  <a:lnTo>
                    <a:pt x="2708" y="386"/>
                  </a:lnTo>
                  <a:lnTo>
                    <a:pt x="2704" y="383"/>
                  </a:lnTo>
                  <a:lnTo>
                    <a:pt x="2701" y="378"/>
                  </a:lnTo>
                  <a:lnTo>
                    <a:pt x="2698" y="372"/>
                  </a:lnTo>
                  <a:lnTo>
                    <a:pt x="2697" y="368"/>
                  </a:lnTo>
                  <a:lnTo>
                    <a:pt x="2691" y="364"/>
                  </a:lnTo>
                  <a:lnTo>
                    <a:pt x="2685" y="362"/>
                  </a:lnTo>
                  <a:lnTo>
                    <a:pt x="2664" y="361"/>
                  </a:lnTo>
                  <a:lnTo>
                    <a:pt x="2662" y="359"/>
                  </a:lnTo>
                  <a:lnTo>
                    <a:pt x="2657" y="355"/>
                  </a:lnTo>
                  <a:lnTo>
                    <a:pt x="2656" y="355"/>
                  </a:lnTo>
                  <a:lnTo>
                    <a:pt x="2653" y="355"/>
                  </a:lnTo>
                  <a:lnTo>
                    <a:pt x="2650" y="358"/>
                  </a:lnTo>
                  <a:lnTo>
                    <a:pt x="2648" y="359"/>
                  </a:lnTo>
                  <a:lnTo>
                    <a:pt x="2645" y="358"/>
                  </a:lnTo>
                  <a:lnTo>
                    <a:pt x="2641" y="354"/>
                  </a:lnTo>
                  <a:lnTo>
                    <a:pt x="2639" y="352"/>
                  </a:lnTo>
                  <a:lnTo>
                    <a:pt x="2631" y="348"/>
                  </a:lnTo>
                  <a:lnTo>
                    <a:pt x="2619" y="343"/>
                  </a:lnTo>
                  <a:lnTo>
                    <a:pt x="2615" y="341"/>
                  </a:lnTo>
                  <a:lnTo>
                    <a:pt x="2610" y="341"/>
                  </a:lnTo>
                  <a:lnTo>
                    <a:pt x="2605" y="341"/>
                  </a:lnTo>
                  <a:lnTo>
                    <a:pt x="2597" y="337"/>
                  </a:lnTo>
                  <a:lnTo>
                    <a:pt x="2593" y="337"/>
                  </a:lnTo>
                  <a:lnTo>
                    <a:pt x="2584" y="337"/>
                  </a:lnTo>
                  <a:lnTo>
                    <a:pt x="2579" y="340"/>
                  </a:lnTo>
                  <a:lnTo>
                    <a:pt x="2577" y="345"/>
                  </a:lnTo>
                  <a:lnTo>
                    <a:pt x="2579" y="352"/>
                  </a:lnTo>
                  <a:lnTo>
                    <a:pt x="2575" y="362"/>
                  </a:lnTo>
                  <a:lnTo>
                    <a:pt x="2577" y="366"/>
                  </a:lnTo>
                  <a:lnTo>
                    <a:pt x="2576" y="368"/>
                  </a:lnTo>
                  <a:lnTo>
                    <a:pt x="2575" y="369"/>
                  </a:lnTo>
                  <a:lnTo>
                    <a:pt x="2573" y="372"/>
                  </a:lnTo>
                  <a:lnTo>
                    <a:pt x="2577" y="373"/>
                  </a:lnTo>
                  <a:lnTo>
                    <a:pt x="2580" y="378"/>
                  </a:lnTo>
                  <a:lnTo>
                    <a:pt x="2582" y="383"/>
                  </a:lnTo>
                  <a:lnTo>
                    <a:pt x="2582" y="389"/>
                  </a:lnTo>
                  <a:lnTo>
                    <a:pt x="2580" y="390"/>
                  </a:lnTo>
                  <a:lnTo>
                    <a:pt x="2579" y="393"/>
                  </a:lnTo>
                  <a:lnTo>
                    <a:pt x="2576" y="394"/>
                  </a:lnTo>
                  <a:lnTo>
                    <a:pt x="2566" y="393"/>
                  </a:lnTo>
                  <a:lnTo>
                    <a:pt x="2534" y="393"/>
                  </a:lnTo>
                  <a:lnTo>
                    <a:pt x="2530" y="392"/>
                  </a:lnTo>
                  <a:lnTo>
                    <a:pt x="2520" y="394"/>
                  </a:lnTo>
                  <a:lnTo>
                    <a:pt x="2514" y="394"/>
                  </a:lnTo>
                  <a:lnTo>
                    <a:pt x="2510" y="393"/>
                  </a:lnTo>
                  <a:lnTo>
                    <a:pt x="2509" y="393"/>
                  </a:lnTo>
                  <a:lnTo>
                    <a:pt x="2509" y="392"/>
                  </a:lnTo>
                  <a:lnTo>
                    <a:pt x="2509" y="389"/>
                  </a:lnTo>
                  <a:lnTo>
                    <a:pt x="2507" y="389"/>
                  </a:lnTo>
                  <a:lnTo>
                    <a:pt x="2500" y="382"/>
                  </a:lnTo>
                  <a:lnTo>
                    <a:pt x="2496" y="383"/>
                  </a:lnTo>
                  <a:lnTo>
                    <a:pt x="2492" y="389"/>
                  </a:lnTo>
                  <a:lnTo>
                    <a:pt x="2484" y="399"/>
                  </a:lnTo>
                  <a:lnTo>
                    <a:pt x="2481" y="400"/>
                  </a:lnTo>
                  <a:lnTo>
                    <a:pt x="2477" y="394"/>
                  </a:lnTo>
                  <a:lnTo>
                    <a:pt x="2471" y="385"/>
                  </a:lnTo>
                  <a:lnTo>
                    <a:pt x="2467" y="383"/>
                  </a:lnTo>
                  <a:lnTo>
                    <a:pt x="2453" y="379"/>
                  </a:lnTo>
                  <a:lnTo>
                    <a:pt x="2449" y="380"/>
                  </a:lnTo>
                  <a:lnTo>
                    <a:pt x="2444" y="383"/>
                  </a:lnTo>
                  <a:lnTo>
                    <a:pt x="2428" y="386"/>
                  </a:lnTo>
                  <a:lnTo>
                    <a:pt x="2408" y="393"/>
                  </a:lnTo>
                  <a:lnTo>
                    <a:pt x="2400" y="393"/>
                  </a:lnTo>
                  <a:lnTo>
                    <a:pt x="2388" y="390"/>
                  </a:lnTo>
                  <a:lnTo>
                    <a:pt x="2387" y="387"/>
                  </a:lnTo>
                  <a:lnTo>
                    <a:pt x="2386" y="386"/>
                  </a:lnTo>
                  <a:lnTo>
                    <a:pt x="2384" y="385"/>
                  </a:lnTo>
                  <a:lnTo>
                    <a:pt x="2381" y="383"/>
                  </a:lnTo>
                  <a:lnTo>
                    <a:pt x="2379" y="382"/>
                  </a:lnTo>
                  <a:lnTo>
                    <a:pt x="2377" y="380"/>
                  </a:lnTo>
                  <a:lnTo>
                    <a:pt x="2377" y="378"/>
                  </a:lnTo>
                  <a:lnTo>
                    <a:pt x="2376" y="376"/>
                  </a:lnTo>
                  <a:lnTo>
                    <a:pt x="2372" y="372"/>
                  </a:lnTo>
                  <a:lnTo>
                    <a:pt x="2369" y="366"/>
                  </a:lnTo>
                  <a:lnTo>
                    <a:pt x="2366" y="361"/>
                  </a:lnTo>
                  <a:lnTo>
                    <a:pt x="2367" y="355"/>
                  </a:lnTo>
                  <a:lnTo>
                    <a:pt x="2363" y="357"/>
                  </a:lnTo>
                  <a:lnTo>
                    <a:pt x="2355" y="359"/>
                  </a:lnTo>
                  <a:lnTo>
                    <a:pt x="2348" y="358"/>
                  </a:lnTo>
                  <a:lnTo>
                    <a:pt x="2345" y="351"/>
                  </a:lnTo>
                  <a:lnTo>
                    <a:pt x="2329" y="343"/>
                  </a:lnTo>
                  <a:lnTo>
                    <a:pt x="2329" y="343"/>
                  </a:lnTo>
                  <a:lnTo>
                    <a:pt x="2325" y="338"/>
                  </a:lnTo>
                  <a:lnTo>
                    <a:pt x="2324" y="341"/>
                  </a:lnTo>
                  <a:lnTo>
                    <a:pt x="2322" y="344"/>
                  </a:lnTo>
                  <a:lnTo>
                    <a:pt x="2320" y="345"/>
                  </a:lnTo>
                  <a:lnTo>
                    <a:pt x="2318" y="343"/>
                  </a:lnTo>
                  <a:lnTo>
                    <a:pt x="2306" y="352"/>
                  </a:lnTo>
                  <a:lnTo>
                    <a:pt x="2299" y="357"/>
                  </a:lnTo>
                  <a:lnTo>
                    <a:pt x="2292" y="357"/>
                  </a:lnTo>
                  <a:lnTo>
                    <a:pt x="2278" y="351"/>
                  </a:lnTo>
                  <a:lnTo>
                    <a:pt x="2271" y="351"/>
                  </a:lnTo>
                  <a:lnTo>
                    <a:pt x="2271" y="359"/>
                  </a:lnTo>
                  <a:lnTo>
                    <a:pt x="2268" y="359"/>
                  </a:lnTo>
                  <a:lnTo>
                    <a:pt x="2264" y="362"/>
                  </a:lnTo>
                  <a:lnTo>
                    <a:pt x="2261" y="362"/>
                  </a:lnTo>
                  <a:lnTo>
                    <a:pt x="2259" y="361"/>
                  </a:lnTo>
                  <a:lnTo>
                    <a:pt x="2259" y="359"/>
                  </a:lnTo>
                  <a:lnTo>
                    <a:pt x="2259" y="357"/>
                  </a:lnTo>
                  <a:lnTo>
                    <a:pt x="2258" y="355"/>
                  </a:lnTo>
                  <a:lnTo>
                    <a:pt x="2257" y="354"/>
                  </a:lnTo>
                  <a:lnTo>
                    <a:pt x="2252" y="354"/>
                  </a:lnTo>
                  <a:lnTo>
                    <a:pt x="2251" y="354"/>
                  </a:lnTo>
                  <a:lnTo>
                    <a:pt x="2251" y="352"/>
                  </a:lnTo>
                  <a:lnTo>
                    <a:pt x="2251" y="351"/>
                  </a:lnTo>
                  <a:lnTo>
                    <a:pt x="2251" y="350"/>
                  </a:lnTo>
                  <a:lnTo>
                    <a:pt x="2241" y="336"/>
                  </a:lnTo>
                  <a:lnTo>
                    <a:pt x="2236" y="331"/>
                  </a:lnTo>
                  <a:lnTo>
                    <a:pt x="2227" y="326"/>
                  </a:lnTo>
                  <a:lnTo>
                    <a:pt x="2224" y="326"/>
                  </a:lnTo>
                  <a:lnTo>
                    <a:pt x="2222" y="326"/>
                  </a:lnTo>
                  <a:lnTo>
                    <a:pt x="2220" y="326"/>
                  </a:lnTo>
                  <a:lnTo>
                    <a:pt x="2217" y="323"/>
                  </a:lnTo>
                  <a:lnTo>
                    <a:pt x="2216" y="320"/>
                  </a:lnTo>
                  <a:lnTo>
                    <a:pt x="2216" y="319"/>
                  </a:lnTo>
                  <a:lnTo>
                    <a:pt x="2216" y="316"/>
                  </a:lnTo>
                  <a:lnTo>
                    <a:pt x="2217" y="315"/>
                  </a:lnTo>
                  <a:lnTo>
                    <a:pt x="2216" y="312"/>
                  </a:lnTo>
                  <a:lnTo>
                    <a:pt x="2212" y="302"/>
                  </a:lnTo>
                  <a:lnTo>
                    <a:pt x="2205" y="299"/>
                  </a:lnTo>
                  <a:lnTo>
                    <a:pt x="2185" y="303"/>
                  </a:lnTo>
                  <a:lnTo>
                    <a:pt x="2164" y="301"/>
                  </a:lnTo>
                  <a:lnTo>
                    <a:pt x="2154" y="298"/>
                  </a:lnTo>
                  <a:lnTo>
                    <a:pt x="2146" y="291"/>
                  </a:lnTo>
                  <a:lnTo>
                    <a:pt x="2142" y="288"/>
                  </a:lnTo>
                  <a:lnTo>
                    <a:pt x="2138" y="287"/>
                  </a:lnTo>
                  <a:lnTo>
                    <a:pt x="2129" y="285"/>
                  </a:lnTo>
                  <a:lnTo>
                    <a:pt x="2128" y="284"/>
                  </a:lnTo>
                  <a:lnTo>
                    <a:pt x="2122" y="281"/>
                  </a:lnTo>
                  <a:lnTo>
                    <a:pt x="2121" y="280"/>
                  </a:lnTo>
                  <a:lnTo>
                    <a:pt x="2111" y="281"/>
                  </a:lnTo>
                  <a:lnTo>
                    <a:pt x="2103" y="274"/>
                  </a:lnTo>
                  <a:lnTo>
                    <a:pt x="2093" y="268"/>
                  </a:lnTo>
                  <a:lnTo>
                    <a:pt x="2079" y="265"/>
                  </a:lnTo>
                  <a:lnTo>
                    <a:pt x="2073" y="263"/>
                  </a:lnTo>
                  <a:lnTo>
                    <a:pt x="2069" y="258"/>
                  </a:lnTo>
                  <a:lnTo>
                    <a:pt x="2067" y="253"/>
                  </a:lnTo>
                  <a:lnTo>
                    <a:pt x="2070" y="249"/>
                  </a:lnTo>
                  <a:lnTo>
                    <a:pt x="2076" y="244"/>
                  </a:lnTo>
                  <a:lnTo>
                    <a:pt x="2070" y="243"/>
                  </a:lnTo>
                  <a:lnTo>
                    <a:pt x="2063" y="244"/>
                  </a:lnTo>
                  <a:lnTo>
                    <a:pt x="2059" y="250"/>
                  </a:lnTo>
                  <a:lnTo>
                    <a:pt x="2058" y="257"/>
                  </a:lnTo>
                  <a:lnTo>
                    <a:pt x="2056" y="265"/>
                  </a:lnTo>
                  <a:lnTo>
                    <a:pt x="2055" y="271"/>
                  </a:lnTo>
                  <a:lnTo>
                    <a:pt x="2051" y="272"/>
                  </a:lnTo>
                  <a:lnTo>
                    <a:pt x="2044" y="271"/>
                  </a:lnTo>
                  <a:lnTo>
                    <a:pt x="2037" y="270"/>
                  </a:lnTo>
                  <a:lnTo>
                    <a:pt x="2031" y="267"/>
                  </a:lnTo>
                  <a:lnTo>
                    <a:pt x="2027" y="261"/>
                  </a:lnTo>
                  <a:lnTo>
                    <a:pt x="2023" y="254"/>
                  </a:lnTo>
                  <a:lnTo>
                    <a:pt x="2025" y="250"/>
                  </a:lnTo>
                  <a:lnTo>
                    <a:pt x="2037" y="239"/>
                  </a:lnTo>
                  <a:lnTo>
                    <a:pt x="2039" y="235"/>
                  </a:lnTo>
                  <a:lnTo>
                    <a:pt x="2044" y="223"/>
                  </a:lnTo>
                  <a:lnTo>
                    <a:pt x="2046" y="209"/>
                  </a:lnTo>
                  <a:lnTo>
                    <a:pt x="2045" y="197"/>
                  </a:lnTo>
                  <a:lnTo>
                    <a:pt x="2038" y="188"/>
                  </a:lnTo>
                  <a:lnTo>
                    <a:pt x="2034" y="188"/>
                  </a:lnTo>
                  <a:lnTo>
                    <a:pt x="2031" y="190"/>
                  </a:lnTo>
                  <a:lnTo>
                    <a:pt x="2028" y="190"/>
                  </a:lnTo>
                  <a:lnTo>
                    <a:pt x="2018" y="184"/>
                  </a:lnTo>
                  <a:lnTo>
                    <a:pt x="2010" y="183"/>
                  </a:lnTo>
                  <a:lnTo>
                    <a:pt x="2004" y="181"/>
                  </a:lnTo>
                  <a:lnTo>
                    <a:pt x="2000" y="184"/>
                  </a:lnTo>
                  <a:lnTo>
                    <a:pt x="1999" y="190"/>
                  </a:lnTo>
                  <a:lnTo>
                    <a:pt x="1997" y="194"/>
                  </a:lnTo>
                  <a:lnTo>
                    <a:pt x="1995" y="195"/>
                  </a:lnTo>
                  <a:lnTo>
                    <a:pt x="1992" y="195"/>
                  </a:lnTo>
                  <a:lnTo>
                    <a:pt x="1989" y="195"/>
                  </a:lnTo>
                  <a:lnTo>
                    <a:pt x="1985" y="194"/>
                  </a:lnTo>
                  <a:lnTo>
                    <a:pt x="1983" y="193"/>
                  </a:lnTo>
                  <a:lnTo>
                    <a:pt x="1982" y="186"/>
                  </a:lnTo>
                  <a:lnTo>
                    <a:pt x="1982" y="183"/>
                  </a:lnTo>
                  <a:lnTo>
                    <a:pt x="1982" y="181"/>
                  </a:lnTo>
                  <a:lnTo>
                    <a:pt x="1982" y="179"/>
                  </a:lnTo>
                  <a:lnTo>
                    <a:pt x="1979" y="177"/>
                  </a:lnTo>
                  <a:lnTo>
                    <a:pt x="1975" y="174"/>
                  </a:lnTo>
                  <a:lnTo>
                    <a:pt x="1972" y="174"/>
                  </a:lnTo>
                  <a:lnTo>
                    <a:pt x="1967" y="177"/>
                  </a:lnTo>
                  <a:lnTo>
                    <a:pt x="1962" y="177"/>
                  </a:lnTo>
                  <a:lnTo>
                    <a:pt x="1958" y="179"/>
                  </a:lnTo>
                  <a:lnTo>
                    <a:pt x="1955" y="180"/>
                  </a:lnTo>
                  <a:lnTo>
                    <a:pt x="1955" y="179"/>
                  </a:lnTo>
                  <a:lnTo>
                    <a:pt x="1954" y="177"/>
                  </a:lnTo>
                  <a:lnTo>
                    <a:pt x="1954" y="170"/>
                  </a:lnTo>
                  <a:lnTo>
                    <a:pt x="1950" y="166"/>
                  </a:lnTo>
                  <a:lnTo>
                    <a:pt x="1943" y="162"/>
                  </a:lnTo>
                  <a:lnTo>
                    <a:pt x="1943" y="158"/>
                  </a:lnTo>
                  <a:lnTo>
                    <a:pt x="1943" y="151"/>
                  </a:lnTo>
                  <a:lnTo>
                    <a:pt x="1944" y="146"/>
                  </a:lnTo>
                  <a:lnTo>
                    <a:pt x="1939" y="142"/>
                  </a:lnTo>
                  <a:lnTo>
                    <a:pt x="1930" y="148"/>
                  </a:lnTo>
                  <a:lnTo>
                    <a:pt x="1920" y="156"/>
                  </a:lnTo>
                  <a:lnTo>
                    <a:pt x="1909" y="162"/>
                  </a:lnTo>
                  <a:lnTo>
                    <a:pt x="1912" y="163"/>
                  </a:lnTo>
                  <a:lnTo>
                    <a:pt x="1913" y="165"/>
                  </a:lnTo>
                  <a:lnTo>
                    <a:pt x="1915" y="166"/>
                  </a:lnTo>
                  <a:lnTo>
                    <a:pt x="1912" y="169"/>
                  </a:lnTo>
                  <a:lnTo>
                    <a:pt x="1909" y="167"/>
                  </a:lnTo>
                  <a:lnTo>
                    <a:pt x="1908" y="163"/>
                  </a:lnTo>
                  <a:lnTo>
                    <a:pt x="1905" y="162"/>
                  </a:lnTo>
                  <a:lnTo>
                    <a:pt x="1901" y="160"/>
                  </a:lnTo>
                  <a:lnTo>
                    <a:pt x="1898" y="162"/>
                  </a:lnTo>
                  <a:lnTo>
                    <a:pt x="1892" y="166"/>
                  </a:lnTo>
                  <a:lnTo>
                    <a:pt x="1873" y="173"/>
                  </a:lnTo>
                  <a:lnTo>
                    <a:pt x="1869" y="174"/>
                  </a:lnTo>
                  <a:lnTo>
                    <a:pt x="1864" y="174"/>
                  </a:lnTo>
                  <a:lnTo>
                    <a:pt x="1857" y="181"/>
                  </a:lnTo>
                  <a:lnTo>
                    <a:pt x="1856" y="180"/>
                  </a:lnTo>
                  <a:lnTo>
                    <a:pt x="1855" y="179"/>
                  </a:lnTo>
                  <a:lnTo>
                    <a:pt x="1855" y="177"/>
                  </a:lnTo>
                  <a:lnTo>
                    <a:pt x="1853" y="176"/>
                  </a:lnTo>
                  <a:lnTo>
                    <a:pt x="1852" y="176"/>
                  </a:lnTo>
                  <a:lnTo>
                    <a:pt x="1850" y="177"/>
                  </a:lnTo>
                  <a:lnTo>
                    <a:pt x="1849" y="179"/>
                  </a:lnTo>
                  <a:lnTo>
                    <a:pt x="1849" y="179"/>
                  </a:lnTo>
                  <a:lnTo>
                    <a:pt x="1845" y="177"/>
                  </a:lnTo>
                  <a:lnTo>
                    <a:pt x="1843" y="174"/>
                  </a:lnTo>
                  <a:lnTo>
                    <a:pt x="1841" y="172"/>
                  </a:lnTo>
                  <a:lnTo>
                    <a:pt x="1839" y="172"/>
                  </a:lnTo>
                  <a:lnTo>
                    <a:pt x="1836" y="172"/>
                  </a:lnTo>
                  <a:lnTo>
                    <a:pt x="1828" y="174"/>
                  </a:lnTo>
                  <a:lnTo>
                    <a:pt x="1817" y="176"/>
                  </a:lnTo>
                  <a:lnTo>
                    <a:pt x="1806" y="174"/>
                  </a:lnTo>
                  <a:lnTo>
                    <a:pt x="1796" y="170"/>
                  </a:lnTo>
                  <a:lnTo>
                    <a:pt x="1770" y="159"/>
                  </a:lnTo>
                  <a:lnTo>
                    <a:pt x="1765" y="151"/>
                  </a:lnTo>
                  <a:lnTo>
                    <a:pt x="1759" y="149"/>
                  </a:lnTo>
                  <a:lnTo>
                    <a:pt x="1748" y="146"/>
                  </a:lnTo>
                  <a:lnTo>
                    <a:pt x="1733" y="141"/>
                  </a:lnTo>
                  <a:lnTo>
                    <a:pt x="1724" y="139"/>
                  </a:lnTo>
                  <a:lnTo>
                    <a:pt x="1721" y="138"/>
                  </a:lnTo>
                  <a:lnTo>
                    <a:pt x="1719" y="136"/>
                  </a:lnTo>
                  <a:lnTo>
                    <a:pt x="1716" y="136"/>
                  </a:lnTo>
                  <a:lnTo>
                    <a:pt x="1714" y="138"/>
                  </a:lnTo>
                  <a:lnTo>
                    <a:pt x="1714" y="141"/>
                  </a:lnTo>
                  <a:lnTo>
                    <a:pt x="1714" y="142"/>
                  </a:lnTo>
                  <a:lnTo>
                    <a:pt x="1714" y="145"/>
                  </a:lnTo>
                  <a:lnTo>
                    <a:pt x="1712" y="151"/>
                  </a:lnTo>
                  <a:lnTo>
                    <a:pt x="1712" y="152"/>
                  </a:lnTo>
                  <a:lnTo>
                    <a:pt x="1710" y="145"/>
                  </a:lnTo>
                  <a:lnTo>
                    <a:pt x="1707" y="136"/>
                  </a:lnTo>
                  <a:lnTo>
                    <a:pt x="1705" y="132"/>
                  </a:lnTo>
                  <a:lnTo>
                    <a:pt x="1700" y="127"/>
                  </a:lnTo>
                  <a:lnTo>
                    <a:pt x="1695" y="122"/>
                  </a:lnTo>
                  <a:lnTo>
                    <a:pt x="1691" y="122"/>
                  </a:lnTo>
                  <a:lnTo>
                    <a:pt x="1686" y="124"/>
                  </a:lnTo>
                  <a:lnTo>
                    <a:pt x="1681" y="125"/>
                  </a:lnTo>
                  <a:lnTo>
                    <a:pt x="1668" y="127"/>
                  </a:lnTo>
                  <a:lnTo>
                    <a:pt x="1656" y="127"/>
                  </a:lnTo>
                  <a:lnTo>
                    <a:pt x="1649" y="127"/>
                  </a:lnTo>
                  <a:lnTo>
                    <a:pt x="1644" y="129"/>
                  </a:lnTo>
                  <a:lnTo>
                    <a:pt x="1644" y="132"/>
                  </a:lnTo>
                  <a:lnTo>
                    <a:pt x="1647" y="132"/>
                  </a:lnTo>
                  <a:lnTo>
                    <a:pt x="1647" y="135"/>
                  </a:lnTo>
                  <a:lnTo>
                    <a:pt x="1643" y="136"/>
                  </a:lnTo>
                  <a:lnTo>
                    <a:pt x="1632" y="142"/>
                  </a:lnTo>
                  <a:lnTo>
                    <a:pt x="1628" y="146"/>
                  </a:lnTo>
                  <a:lnTo>
                    <a:pt x="1625" y="148"/>
                  </a:lnTo>
                  <a:lnTo>
                    <a:pt x="1623" y="149"/>
                  </a:lnTo>
                  <a:lnTo>
                    <a:pt x="1623" y="151"/>
                  </a:lnTo>
                  <a:lnTo>
                    <a:pt x="1625" y="153"/>
                  </a:lnTo>
                  <a:lnTo>
                    <a:pt x="1626" y="158"/>
                  </a:lnTo>
                  <a:lnTo>
                    <a:pt x="1629" y="166"/>
                  </a:lnTo>
                  <a:lnTo>
                    <a:pt x="1629" y="169"/>
                  </a:lnTo>
                  <a:lnTo>
                    <a:pt x="1616" y="158"/>
                  </a:lnTo>
                  <a:lnTo>
                    <a:pt x="1608" y="152"/>
                  </a:lnTo>
                  <a:lnTo>
                    <a:pt x="1602" y="158"/>
                  </a:lnTo>
                  <a:lnTo>
                    <a:pt x="1597" y="156"/>
                  </a:lnTo>
                  <a:lnTo>
                    <a:pt x="1593" y="155"/>
                  </a:lnTo>
                  <a:lnTo>
                    <a:pt x="1586" y="153"/>
                  </a:lnTo>
                  <a:lnTo>
                    <a:pt x="1579" y="146"/>
                  </a:lnTo>
                  <a:lnTo>
                    <a:pt x="1577" y="145"/>
                  </a:lnTo>
                  <a:lnTo>
                    <a:pt x="1573" y="143"/>
                  </a:lnTo>
                  <a:lnTo>
                    <a:pt x="1562" y="139"/>
                  </a:lnTo>
                  <a:lnTo>
                    <a:pt x="1545" y="136"/>
                  </a:lnTo>
                  <a:lnTo>
                    <a:pt x="1534" y="132"/>
                  </a:lnTo>
                  <a:lnTo>
                    <a:pt x="1530" y="132"/>
                  </a:lnTo>
                  <a:lnTo>
                    <a:pt x="1521" y="134"/>
                  </a:lnTo>
                  <a:lnTo>
                    <a:pt x="1518" y="134"/>
                  </a:lnTo>
                  <a:lnTo>
                    <a:pt x="1516" y="129"/>
                  </a:lnTo>
                  <a:lnTo>
                    <a:pt x="1511" y="136"/>
                  </a:lnTo>
                  <a:lnTo>
                    <a:pt x="1508" y="135"/>
                  </a:lnTo>
                  <a:lnTo>
                    <a:pt x="1506" y="131"/>
                  </a:lnTo>
                  <a:lnTo>
                    <a:pt x="1501" y="129"/>
                  </a:lnTo>
                  <a:lnTo>
                    <a:pt x="1506" y="128"/>
                  </a:lnTo>
                  <a:lnTo>
                    <a:pt x="1507" y="125"/>
                  </a:lnTo>
                  <a:lnTo>
                    <a:pt x="1508" y="124"/>
                  </a:lnTo>
                  <a:lnTo>
                    <a:pt x="1508" y="121"/>
                  </a:lnTo>
                  <a:lnTo>
                    <a:pt x="1511" y="122"/>
                  </a:lnTo>
                  <a:lnTo>
                    <a:pt x="1514" y="124"/>
                  </a:lnTo>
                  <a:lnTo>
                    <a:pt x="1516" y="125"/>
                  </a:lnTo>
                  <a:lnTo>
                    <a:pt x="1517" y="124"/>
                  </a:lnTo>
                  <a:lnTo>
                    <a:pt x="1518" y="124"/>
                  </a:lnTo>
                  <a:lnTo>
                    <a:pt x="1520" y="124"/>
                  </a:lnTo>
                  <a:lnTo>
                    <a:pt x="1520" y="121"/>
                  </a:lnTo>
                  <a:lnTo>
                    <a:pt x="1520" y="118"/>
                  </a:lnTo>
                  <a:lnTo>
                    <a:pt x="1520" y="117"/>
                  </a:lnTo>
                  <a:lnTo>
                    <a:pt x="1518" y="115"/>
                  </a:lnTo>
                  <a:lnTo>
                    <a:pt x="1500" y="113"/>
                  </a:lnTo>
                  <a:lnTo>
                    <a:pt x="1497" y="111"/>
                  </a:lnTo>
                  <a:lnTo>
                    <a:pt x="1494" y="108"/>
                  </a:lnTo>
                  <a:lnTo>
                    <a:pt x="1492" y="106"/>
                  </a:lnTo>
                  <a:lnTo>
                    <a:pt x="1487" y="106"/>
                  </a:lnTo>
                  <a:lnTo>
                    <a:pt x="1487" y="99"/>
                  </a:lnTo>
                  <a:lnTo>
                    <a:pt x="1480" y="99"/>
                  </a:lnTo>
                  <a:lnTo>
                    <a:pt x="1461" y="104"/>
                  </a:lnTo>
                  <a:lnTo>
                    <a:pt x="1458" y="106"/>
                  </a:lnTo>
                  <a:lnTo>
                    <a:pt x="1455" y="108"/>
                  </a:lnTo>
                  <a:lnTo>
                    <a:pt x="1452" y="111"/>
                  </a:lnTo>
                  <a:lnTo>
                    <a:pt x="1445" y="111"/>
                  </a:lnTo>
                  <a:lnTo>
                    <a:pt x="1443" y="113"/>
                  </a:lnTo>
                  <a:lnTo>
                    <a:pt x="1444" y="115"/>
                  </a:lnTo>
                  <a:lnTo>
                    <a:pt x="1443" y="115"/>
                  </a:lnTo>
                  <a:lnTo>
                    <a:pt x="1443" y="115"/>
                  </a:lnTo>
                  <a:lnTo>
                    <a:pt x="1443" y="117"/>
                  </a:lnTo>
                  <a:lnTo>
                    <a:pt x="1440" y="117"/>
                  </a:lnTo>
                  <a:lnTo>
                    <a:pt x="1438" y="115"/>
                  </a:lnTo>
                  <a:lnTo>
                    <a:pt x="1436" y="115"/>
                  </a:lnTo>
                  <a:lnTo>
                    <a:pt x="1436" y="117"/>
                  </a:lnTo>
                  <a:lnTo>
                    <a:pt x="1437" y="120"/>
                  </a:lnTo>
                  <a:lnTo>
                    <a:pt x="1438" y="122"/>
                  </a:lnTo>
                  <a:lnTo>
                    <a:pt x="1438" y="125"/>
                  </a:lnTo>
                  <a:lnTo>
                    <a:pt x="1438" y="127"/>
                  </a:lnTo>
                  <a:lnTo>
                    <a:pt x="1436" y="127"/>
                  </a:lnTo>
                  <a:lnTo>
                    <a:pt x="1433" y="122"/>
                  </a:lnTo>
                  <a:lnTo>
                    <a:pt x="1431" y="122"/>
                  </a:lnTo>
                  <a:lnTo>
                    <a:pt x="1430" y="122"/>
                  </a:lnTo>
                  <a:lnTo>
                    <a:pt x="1426" y="128"/>
                  </a:lnTo>
                  <a:lnTo>
                    <a:pt x="1424" y="129"/>
                  </a:lnTo>
                  <a:lnTo>
                    <a:pt x="1420" y="132"/>
                  </a:lnTo>
                  <a:lnTo>
                    <a:pt x="1419" y="132"/>
                  </a:lnTo>
                  <a:lnTo>
                    <a:pt x="1416" y="132"/>
                  </a:lnTo>
                  <a:lnTo>
                    <a:pt x="1416" y="131"/>
                  </a:lnTo>
                  <a:lnTo>
                    <a:pt x="1416" y="129"/>
                  </a:lnTo>
                  <a:lnTo>
                    <a:pt x="1416" y="129"/>
                  </a:lnTo>
                  <a:lnTo>
                    <a:pt x="1417" y="129"/>
                  </a:lnTo>
                  <a:lnTo>
                    <a:pt x="1416" y="129"/>
                  </a:lnTo>
                  <a:lnTo>
                    <a:pt x="1415" y="128"/>
                  </a:lnTo>
                  <a:lnTo>
                    <a:pt x="1412" y="125"/>
                  </a:lnTo>
                  <a:lnTo>
                    <a:pt x="1416" y="121"/>
                  </a:lnTo>
                  <a:lnTo>
                    <a:pt x="1420" y="118"/>
                  </a:lnTo>
                  <a:lnTo>
                    <a:pt x="1431" y="113"/>
                  </a:lnTo>
                  <a:lnTo>
                    <a:pt x="1424" y="107"/>
                  </a:lnTo>
                  <a:lnTo>
                    <a:pt x="1416" y="106"/>
                  </a:lnTo>
                  <a:lnTo>
                    <a:pt x="1409" y="108"/>
                  </a:lnTo>
                  <a:lnTo>
                    <a:pt x="1402" y="113"/>
                  </a:lnTo>
                  <a:lnTo>
                    <a:pt x="1401" y="111"/>
                  </a:lnTo>
                  <a:lnTo>
                    <a:pt x="1399" y="110"/>
                  </a:lnTo>
                  <a:lnTo>
                    <a:pt x="1396" y="113"/>
                  </a:lnTo>
                  <a:lnTo>
                    <a:pt x="1392" y="111"/>
                  </a:lnTo>
                  <a:lnTo>
                    <a:pt x="1387" y="113"/>
                  </a:lnTo>
                  <a:lnTo>
                    <a:pt x="1378" y="120"/>
                  </a:lnTo>
                  <a:lnTo>
                    <a:pt x="1378" y="122"/>
                  </a:lnTo>
                  <a:lnTo>
                    <a:pt x="1381" y="124"/>
                  </a:lnTo>
                  <a:lnTo>
                    <a:pt x="1382" y="125"/>
                  </a:lnTo>
                  <a:lnTo>
                    <a:pt x="1381" y="125"/>
                  </a:lnTo>
                  <a:lnTo>
                    <a:pt x="1380" y="125"/>
                  </a:lnTo>
                  <a:lnTo>
                    <a:pt x="1378" y="125"/>
                  </a:lnTo>
                  <a:lnTo>
                    <a:pt x="1377" y="127"/>
                  </a:lnTo>
                  <a:lnTo>
                    <a:pt x="1370" y="122"/>
                  </a:lnTo>
                  <a:lnTo>
                    <a:pt x="1368" y="122"/>
                  </a:lnTo>
                  <a:lnTo>
                    <a:pt x="1367" y="122"/>
                  </a:lnTo>
                  <a:lnTo>
                    <a:pt x="1366" y="124"/>
                  </a:lnTo>
                  <a:lnTo>
                    <a:pt x="1366" y="127"/>
                  </a:lnTo>
                  <a:lnTo>
                    <a:pt x="1364" y="127"/>
                  </a:lnTo>
                  <a:lnTo>
                    <a:pt x="1353" y="127"/>
                  </a:lnTo>
                  <a:lnTo>
                    <a:pt x="1346" y="128"/>
                  </a:lnTo>
                  <a:lnTo>
                    <a:pt x="1331" y="134"/>
                  </a:lnTo>
                  <a:lnTo>
                    <a:pt x="1324" y="139"/>
                  </a:lnTo>
                  <a:lnTo>
                    <a:pt x="1291" y="142"/>
                  </a:lnTo>
                  <a:lnTo>
                    <a:pt x="1279" y="141"/>
                  </a:lnTo>
                  <a:lnTo>
                    <a:pt x="1276" y="142"/>
                  </a:lnTo>
                  <a:lnTo>
                    <a:pt x="1273" y="146"/>
                  </a:lnTo>
                  <a:lnTo>
                    <a:pt x="1272" y="146"/>
                  </a:lnTo>
                  <a:lnTo>
                    <a:pt x="1266" y="142"/>
                  </a:lnTo>
                  <a:lnTo>
                    <a:pt x="1259" y="139"/>
                  </a:lnTo>
                  <a:lnTo>
                    <a:pt x="1252" y="141"/>
                  </a:lnTo>
                  <a:lnTo>
                    <a:pt x="1247" y="146"/>
                  </a:lnTo>
                  <a:lnTo>
                    <a:pt x="1240" y="139"/>
                  </a:lnTo>
                  <a:lnTo>
                    <a:pt x="1240" y="139"/>
                  </a:lnTo>
                  <a:lnTo>
                    <a:pt x="1181" y="135"/>
                  </a:lnTo>
                  <a:lnTo>
                    <a:pt x="1176" y="134"/>
                  </a:lnTo>
                  <a:lnTo>
                    <a:pt x="1155" y="122"/>
                  </a:lnTo>
                  <a:lnTo>
                    <a:pt x="1136" y="120"/>
                  </a:lnTo>
                  <a:lnTo>
                    <a:pt x="1130" y="115"/>
                  </a:lnTo>
                  <a:lnTo>
                    <a:pt x="1127" y="115"/>
                  </a:lnTo>
                  <a:lnTo>
                    <a:pt x="1125" y="115"/>
                  </a:lnTo>
                  <a:lnTo>
                    <a:pt x="1120" y="120"/>
                  </a:lnTo>
                  <a:lnTo>
                    <a:pt x="1119" y="120"/>
                  </a:lnTo>
                  <a:lnTo>
                    <a:pt x="1101" y="114"/>
                  </a:lnTo>
                  <a:lnTo>
                    <a:pt x="1098" y="117"/>
                  </a:lnTo>
                  <a:lnTo>
                    <a:pt x="1095" y="111"/>
                  </a:lnTo>
                  <a:lnTo>
                    <a:pt x="1088" y="110"/>
                  </a:lnTo>
                  <a:lnTo>
                    <a:pt x="1066" y="108"/>
                  </a:lnTo>
                  <a:lnTo>
                    <a:pt x="1057" y="106"/>
                  </a:lnTo>
                  <a:lnTo>
                    <a:pt x="1039" y="93"/>
                  </a:lnTo>
                  <a:lnTo>
                    <a:pt x="1035" y="92"/>
                  </a:lnTo>
                  <a:lnTo>
                    <a:pt x="1024" y="90"/>
                  </a:lnTo>
                  <a:lnTo>
                    <a:pt x="1020" y="92"/>
                  </a:lnTo>
                  <a:lnTo>
                    <a:pt x="1018" y="93"/>
                  </a:lnTo>
                  <a:lnTo>
                    <a:pt x="1018" y="96"/>
                  </a:lnTo>
                  <a:lnTo>
                    <a:pt x="1015" y="97"/>
                  </a:lnTo>
                  <a:lnTo>
                    <a:pt x="1014" y="99"/>
                  </a:lnTo>
                  <a:lnTo>
                    <a:pt x="1008" y="101"/>
                  </a:lnTo>
                  <a:lnTo>
                    <a:pt x="1006" y="103"/>
                  </a:lnTo>
                  <a:lnTo>
                    <a:pt x="1003" y="100"/>
                  </a:lnTo>
                  <a:lnTo>
                    <a:pt x="1008" y="96"/>
                  </a:lnTo>
                  <a:lnTo>
                    <a:pt x="1011" y="90"/>
                  </a:lnTo>
                  <a:lnTo>
                    <a:pt x="1010" y="86"/>
                  </a:lnTo>
                  <a:lnTo>
                    <a:pt x="1003" y="83"/>
                  </a:lnTo>
                  <a:lnTo>
                    <a:pt x="951" y="86"/>
                  </a:lnTo>
                  <a:lnTo>
                    <a:pt x="937" y="83"/>
                  </a:lnTo>
                  <a:lnTo>
                    <a:pt x="934" y="78"/>
                  </a:lnTo>
                  <a:lnTo>
                    <a:pt x="931" y="76"/>
                  </a:lnTo>
                  <a:lnTo>
                    <a:pt x="930" y="80"/>
                  </a:lnTo>
                  <a:lnTo>
                    <a:pt x="928" y="80"/>
                  </a:lnTo>
                  <a:lnTo>
                    <a:pt x="924" y="73"/>
                  </a:lnTo>
                  <a:lnTo>
                    <a:pt x="910" y="57"/>
                  </a:lnTo>
                  <a:lnTo>
                    <a:pt x="905" y="51"/>
                  </a:lnTo>
                  <a:lnTo>
                    <a:pt x="896" y="47"/>
                  </a:lnTo>
                  <a:lnTo>
                    <a:pt x="892" y="47"/>
                  </a:lnTo>
                  <a:lnTo>
                    <a:pt x="889" y="51"/>
                  </a:lnTo>
                  <a:lnTo>
                    <a:pt x="889" y="55"/>
                  </a:lnTo>
                  <a:lnTo>
                    <a:pt x="885" y="57"/>
                  </a:lnTo>
                  <a:lnTo>
                    <a:pt x="877" y="57"/>
                  </a:lnTo>
                  <a:lnTo>
                    <a:pt x="878" y="58"/>
                  </a:lnTo>
                  <a:lnTo>
                    <a:pt x="878" y="59"/>
                  </a:lnTo>
                  <a:lnTo>
                    <a:pt x="879" y="61"/>
                  </a:lnTo>
                  <a:lnTo>
                    <a:pt x="875" y="65"/>
                  </a:lnTo>
                  <a:lnTo>
                    <a:pt x="877" y="68"/>
                  </a:lnTo>
                  <a:lnTo>
                    <a:pt x="878" y="71"/>
                  </a:lnTo>
                  <a:lnTo>
                    <a:pt x="877" y="73"/>
                  </a:lnTo>
                  <a:lnTo>
                    <a:pt x="847" y="73"/>
                  </a:lnTo>
                  <a:lnTo>
                    <a:pt x="843" y="75"/>
                  </a:lnTo>
                  <a:lnTo>
                    <a:pt x="839" y="79"/>
                  </a:lnTo>
                  <a:lnTo>
                    <a:pt x="835" y="80"/>
                  </a:lnTo>
                  <a:lnTo>
                    <a:pt x="832" y="78"/>
                  </a:lnTo>
                  <a:lnTo>
                    <a:pt x="828" y="80"/>
                  </a:lnTo>
                  <a:lnTo>
                    <a:pt x="807" y="78"/>
                  </a:lnTo>
                  <a:lnTo>
                    <a:pt x="804" y="78"/>
                  </a:lnTo>
                  <a:lnTo>
                    <a:pt x="795" y="71"/>
                  </a:lnTo>
                  <a:lnTo>
                    <a:pt x="793" y="72"/>
                  </a:lnTo>
                  <a:lnTo>
                    <a:pt x="790" y="73"/>
                  </a:lnTo>
                  <a:lnTo>
                    <a:pt x="788" y="75"/>
                  </a:lnTo>
                  <a:lnTo>
                    <a:pt x="783" y="76"/>
                  </a:lnTo>
                  <a:lnTo>
                    <a:pt x="776" y="80"/>
                  </a:lnTo>
                  <a:lnTo>
                    <a:pt x="772" y="80"/>
                  </a:lnTo>
                  <a:lnTo>
                    <a:pt x="758" y="80"/>
                  </a:lnTo>
                  <a:lnTo>
                    <a:pt x="745" y="83"/>
                  </a:lnTo>
                  <a:lnTo>
                    <a:pt x="741" y="83"/>
                  </a:lnTo>
                  <a:lnTo>
                    <a:pt x="735" y="79"/>
                  </a:lnTo>
                  <a:lnTo>
                    <a:pt x="731" y="78"/>
                  </a:lnTo>
                  <a:lnTo>
                    <a:pt x="732" y="80"/>
                  </a:lnTo>
                  <a:lnTo>
                    <a:pt x="732" y="83"/>
                  </a:lnTo>
                  <a:lnTo>
                    <a:pt x="734" y="86"/>
                  </a:lnTo>
                  <a:lnTo>
                    <a:pt x="727" y="86"/>
                  </a:lnTo>
                  <a:lnTo>
                    <a:pt x="724" y="86"/>
                  </a:lnTo>
                  <a:lnTo>
                    <a:pt x="721" y="89"/>
                  </a:lnTo>
                  <a:lnTo>
                    <a:pt x="711" y="83"/>
                  </a:lnTo>
                  <a:lnTo>
                    <a:pt x="699" y="78"/>
                  </a:lnTo>
                  <a:lnTo>
                    <a:pt x="685" y="78"/>
                  </a:lnTo>
                  <a:lnTo>
                    <a:pt x="671" y="85"/>
                  </a:lnTo>
                  <a:lnTo>
                    <a:pt x="664" y="83"/>
                  </a:lnTo>
                  <a:lnTo>
                    <a:pt x="654" y="80"/>
                  </a:lnTo>
                  <a:lnTo>
                    <a:pt x="638" y="82"/>
                  </a:lnTo>
                  <a:lnTo>
                    <a:pt x="634" y="80"/>
                  </a:lnTo>
                  <a:lnTo>
                    <a:pt x="609" y="82"/>
                  </a:lnTo>
                  <a:lnTo>
                    <a:pt x="594" y="85"/>
                  </a:lnTo>
                  <a:lnTo>
                    <a:pt x="591" y="93"/>
                  </a:lnTo>
                  <a:lnTo>
                    <a:pt x="588" y="96"/>
                  </a:lnTo>
                  <a:lnTo>
                    <a:pt x="587" y="101"/>
                  </a:lnTo>
                  <a:lnTo>
                    <a:pt x="585" y="107"/>
                  </a:lnTo>
                  <a:lnTo>
                    <a:pt x="584" y="113"/>
                  </a:lnTo>
                  <a:lnTo>
                    <a:pt x="582" y="113"/>
                  </a:lnTo>
                  <a:lnTo>
                    <a:pt x="580" y="107"/>
                  </a:lnTo>
                  <a:lnTo>
                    <a:pt x="581" y="101"/>
                  </a:lnTo>
                  <a:lnTo>
                    <a:pt x="584" y="97"/>
                  </a:lnTo>
                  <a:lnTo>
                    <a:pt x="585" y="93"/>
                  </a:lnTo>
                  <a:lnTo>
                    <a:pt x="585" y="86"/>
                  </a:lnTo>
                  <a:lnTo>
                    <a:pt x="582" y="85"/>
                  </a:lnTo>
                  <a:lnTo>
                    <a:pt x="578" y="83"/>
                  </a:lnTo>
                  <a:lnTo>
                    <a:pt x="574" y="80"/>
                  </a:lnTo>
                  <a:lnTo>
                    <a:pt x="568" y="83"/>
                  </a:lnTo>
                  <a:lnTo>
                    <a:pt x="553" y="85"/>
                  </a:lnTo>
                  <a:lnTo>
                    <a:pt x="543" y="82"/>
                  </a:lnTo>
                  <a:lnTo>
                    <a:pt x="538" y="80"/>
                  </a:lnTo>
                  <a:lnTo>
                    <a:pt x="535" y="80"/>
                  </a:lnTo>
                  <a:lnTo>
                    <a:pt x="531" y="82"/>
                  </a:lnTo>
                  <a:lnTo>
                    <a:pt x="529" y="85"/>
                  </a:lnTo>
                  <a:lnTo>
                    <a:pt x="526" y="85"/>
                  </a:lnTo>
                  <a:lnTo>
                    <a:pt x="524" y="83"/>
                  </a:lnTo>
                  <a:lnTo>
                    <a:pt x="524" y="80"/>
                  </a:lnTo>
                  <a:lnTo>
                    <a:pt x="525" y="79"/>
                  </a:lnTo>
                  <a:lnTo>
                    <a:pt x="526" y="79"/>
                  </a:lnTo>
                  <a:lnTo>
                    <a:pt x="526" y="78"/>
                  </a:lnTo>
                  <a:lnTo>
                    <a:pt x="528" y="76"/>
                  </a:lnTo>
                  <a:lnTo>
                    <a:pt x="515" y="71"/>
                  </a:lnTo>
                  <a:lnTo>
                    <a:pt x="498" y="41"/>
                  </a:lnTo>
                  <a:lnTo>
                    <a:pt x="489" y="37"/>
                  </a:lnTo>
                  <a:lnTo>
                    <a:pt x="466" y="24"/>
                  </a:lnTo>
                  <a:lnTo>
                    <a:pt x="463" y="23"/>
                  </a:lnTo>
                  <a:lnTo>
                    <a:pt x="454" y="23"/>
                  </a:lnTo>
                  <a:lnTo>
                    <a:pt x="449" y="24"/>
                  </a:lnTo>
                  <a:lnTo>
                    <a:pt x="448" y="27"/>
                  </a:lnTo>
                  <a:lnTo>
                    <a:pt x="445" y="29"/>
                  </a:lnTo>
                  <a:lnTo>
                    <a:pt x="442" y="27"/>
                  </a:lnTo>
                  <a:lnTo>
                    <a:pt x="440" y="33"/>
                  </a:lnTo>
                  <a:lnTo>
                    <a:pt x="437" y="37"/>
                  </a:lnTo>
                  <a:lnTo>
                    <a:pt x="434" y="38"/>
                  </a:lnTo>
                  <a:lnTo>
                    <a:pt x="435" y="33"/>
                  </a:lnTo>
                  <a:lnTo>
                    <a:pt x="428" y="20"/>
                  </a:lnTo>
                  <a:lnTo>
                    <a:pt x="428" y="14"/>
                  </a:lnTo>
                  <a:lnTo>
                    <a:pt x="423" y="17"/>
                  </a:lnTo>
                  <a:lnTo>
                    <a:pt x="421" y="17"/>
                  </a:lnTo>
                  <a:lnTo>
                    <a:pt x="420" y="17"/>
                  </a:lnTo>
                  <a:lnTo>
                    <a:pt x="419" y="20"/>
                  </a:lnTo>
                  <a:lnTo>
                    <a:pt x="420" y="21"/>
                  </a:lnTo>
                  <a:lnTo>
                    <a:pt x="419" y="23"/>
                  </a:lnTo>
                  <a:lnTo>
                    <a:pt x="417" y="23"/>
                  </a:lnTo>
                  <a:lnTo>
                    <a:pt x="414" y="24"/>
                  </a:lnTo>
                  <a:lnTo>
                    <a:pt x="413" y="23"/>
                  </a:lnTo>
                  <a:lnTo>
                    <a:pt x="413" y="17"/>
                  </a:lnTo>
                  <a:lnTo>
                    <a:pt x="420" y="10"/>
                  </a:lnTo>
                  <a:lnTo>
                    <a:pt x="421" y="7"/>
                  </a:lnTo>
                  <a:lnTo>
                    <a:pt x="420" y="5"/>
                  </a:lnTo>
                  <a:lnTo>
                    <a:pt x="419" y="2"/>
                  </a:lnTo>
                  <a:lnTo>
                    <a:pt x="416" y="0"/>
                  </a:lnTo>
                  <a:lnTo>
                    <a:pt x="416" y="2"/>
                  </a:lnTo>
                  <a:lnTo>
                    <a:pt x="413" y="7"/>
                  </a:lnTo>
                  <a:lnTo>
                    <a:pt x="409" y="12"/>
                  </a:lnTo>
                  <a:lnTo>
                    <a:pt x="403" y="16"/>
                  </a:lnTo>
                  <a:lnTo>
                    <a:pt x="393" y="19"/>
                  </a:lnTo>
                  <a:lnTo>
                    <a:pt x="388" y="21"/>
                  </a:lnTo>
                  <a:lnTo>
                    <a:pt x="383" y="26"/>
                  </a:lnTo>
                  <a:lnTo>
                    <a:pt x="379" y="30"/>
                  </a:lnTo>
                  <a:lnTo>
                    <a:pt x="381" y="31"/>
                  </a:lnTo>
                  <a:lnTo>
                    <a:pt x="381" y="33"/>
                  </a:lnTo>
                  <a:lnTo>
                    <a:pt x="382" y="34"/>
                  </a:lnTo>
                  <a:lnTo>
                    <a:pt x="375" y="33"/>
                  </a:lnTo>
                  <a:lnTo>
                    <a:pt x="372" y="33"/>
                  </a:lnTo>
                  <a:lnTo>
                    <a:pt x="369" y="34"/>
                  </a:lnTo>
                  <a:lnTo>
                    <a:pt x="374" y="43"/>
                  </a:lnTo>
                  <a:lnTo>
                    <a:pt x="371" y="45"/>
                  </a:lnTo>
                  <a:lnTo>
                    <a:pt x="358" y="44"/>
                  </a:lnTo>
                  <a:lnTo>
                    <a:pt x="358" y="43"/>
                  </a:lnTo>
                  <a:lnTo>
                    <a:pt x="360" y="41"/>
                  </a:lnTo>
                  <a:lnTo>
                    <a:pt x="360" y="41"/>
                  </a:lnTo>
                  <a:lnTo>
                    <a:pt x="362" y="40"/>
                  </a:lnTo>
                  <a:lnTo>
                    <a:pt x="364" y="41"/>
                  </a:lnTo>
                  <a:lnTo>
                    <a:pt x="365" y="41"/>
                  </a:lnTo>
                  <a:lnTo>
                    <a:pt x="367" y="40"/>
                  </a:lnTo>
                  <a:lnTo>
                    <a:pt x="365" y="37"/>
                  </a:lnTo>
                  <a:lnTo>
                    <a:pt x="365" y="34"/>
                  </a:lnTo>
                  <a:lnTo>
                    <a:pt x="367" y="30"/>
                  </a:lnTo>
                  <a:lnTo>
                    <a:pt x="369" y="27"/>
                  </a:lnTo>
                  <a:lnTo>
                    <a:pt x="371" y="29"/>
                  </a:lnTo>
                  <a:lnTo>
                    <a:pt x="372" y="29"/>
                  </a:lnTo>
                  <a:lnTo>
                    <a:pt x="375" y="30"/>
                  </a:lnTo>
                  <a:lnTo>
                    <a:pt x="375" y="27"/>
                  </a:lnTo>
                  <a:lnTo>
                    <a:pt x="371" y="23"/>
                  </a:lnTo>
                  <a:lnTo>
                    <a:pt x="368" y="16"/>
                  </a:lnTo>
                  <a:lnTo>
                    <a:pt x="365" y="12"/>
                  </a:lnTo>
                  <a:lnTo>
                    <a:pt x="358" y="10"/>
                  </a:lnTo>
                  <a:lnTo>
                    <a:pt x="353" y="17"/>
                  </a:lnTo>
                  <a:lnTo>
                    <a:pt x="347" y="23"/>
                  </a:lnTo>
                  <a:lnTo>
                    <a:pt x="340" y="27"/>
                  </a:lnTo>
                  <a:lnTo>
                    <a:pt x="332" y="30"/>
                  </a:lnTo>
                  <a:lnTo>
                    <a:pt x="323" y="30"/>
                  </a:lnTo>
                  <a:lnTo>
                    <a:pt x="319" y="30"/>
                  </a:lnTo>
                  <a:lnTo>
                    <a:pt x="318" y="33"/>
                  </a:lnTo>
                  <a:lnTo>
                    <a:pt x="316" y="37"/>
                  </a:lnTo>
                  <a:lnTo>
                    <a:pt x="315" y="41"/>
                  </a:lnTo>
                  <a:lnTo>
                    <a:pt x="316" y="45"/>
                  </a:lnTo>
                  <a:lnTo>
                    <a:pt x="322" y="50"/>
                  </a:lnTo>
                  <a:lnTo>
                    <a:pt x="320" y="50"/>
                  </a:lnTo>
                  <a:lnTo>
                    <a:pt x="319" y="51"/>
                  </a:lnTo>
                  <a:lnTo>
                    <a:pt x="318" y="52"/>
                  </a:lnTo>
                  <a:lnTo>
                    <a:pt x="318" y="54"/>
                  </a:lnTo>
                  <a:lnTo>
                    <a:pt x="319" y="54"/>
                  </a:lnTo>
                  <a:lnTo>
                    <a:pt x="322" y="54"/>
                  </a:lnTo>
                  <a:lnTo>
                    <a:pt x="318" y="55"/>
                  </a:lnTo>
                  <a:lnTo>
                    <a:pt x="315" y="55"/>
                  </a:lnTo>
                  <a:lnTo>
                    <a:pt x="313" y="54"/>
                  </a:lnTo>
                  <a:lnTo>
                    <a:pt x="312" y="50"/>
                  </a:lnTo>
                  <a:lnTo>
                    <a:pt x="274" y="78"/>
                  </a:lnTo>
                  <a:lnTo>
                    <a:pt x="267" y="82"/>
                  </a:lnTo>
                  <a:lnTo>
                    <a:pt x="260" y="82"/>
                  </a:lnTo>
                  <a:lnTo>
                    <a:pt x="259" y="82"/>
                  </a:lnTo>
                  <a:lnTo>
                    <a:pt x="255" y="82"/>
                  </a:lnTo>
                  <a:lnTo>
                    <a:pt x="253" y="82"/>
                  </a:lnTo>
                  <a:lnTo>
                    <a:pt x="253" y="85"/>
                  </a:lnTo>
                  <a:lnTo>
                    <a:pt x="255" y="89"/>
                  </a:lnTo>
                  <a:lnTo>
                    <a:pt x="257" y="92"/>
                  </a:lnTo>
                  <a:lnTo>
                    <a:pt x="259" y="93"/>
                  </a:lnTo>
                  <a:lnTo>
                    <a:pt x="256" y="99"/>
                  </a:lnTo>
                  <a:lnTo>
                    <a:pt x="253" y="97"/>
                  </a:lnTo>
                  <a:lnTo>
                    <a:pt x="252" y="103"/>
                  </a:lnTo>
                  <a:lnTo>
                    <a:pt x="250" y="110"/>
                  </a:lnTo>
                  <a:lnTo>
                    <a:pt x="248" y="115"/>
                  </a:lnTo>
                  <a:lnTo>
                    <a:pt x="260" y="115"/>
                  </a:lnTo>
                  <a:lnTo>
                    <a:pt x="264" y="113"/>
                  </a:lnTo>
                  <a:lnTo>
                    <a:pt x="267" y="108"/>
                  </a:lnTo>
                  <a:lnTo>
                    <a:pt x="270" y="110"/>
                  </a:lnTo>
                  <a:lnTo>
                    <a:pt x="271" y="110"/>
                  </a:lnTo>
                  <a:lnTo>
                    <a:pt x="270" y="111"/>
                  </a:lnTo>
                  <a:lnTo>
                    <a:pt x="269" y="111"/>
                  </a:lnTo>
                  <a:lnTo>
                    <a:pt x="267" y="113"/>
                  </a:lnTo>
                  <a:lnTo>
                    <a:pt x="284" y="110"/>
                  </a:lnTo>
                  <a:lnTo>
                    <a:pt x="290" y="107"/>
                  </a:lnTo>
                  <a:lnTo>
                    <a:pt x="291" y="108"/>
                  </a:lnTo>
                  <a:lnTo>
                    <a:pt x="291" y="111"/>
                  </a:lnTo>
                  <a:lnTo>
                    <a:pt x="290" y="113"/>
                  </a:lnTo>
                  <a:lnTo>
                    <a:pt x="288" y="114"/>
                  </a:lnTo>
                  <a:lnTo>
                    <a:pt x="287" y="115"/>
                  </a:lnTo>
                  <a:lnTo>
                    <a:pt x="260" y="118"/>
                  </a:lnTo>
                  <a:lnTo>
                    <a:pt x="256" y="122"/>
                  </a:lnTo>
                  <a:lnTo>
                    <a:pt x="260" y="124"/>
                  </a:lnTo>
                  <a:lnTo>
                    <a:pt x="266" y="131"/>
                  </a:lnTo>
                  <a:lnTo>
                    <a:pt x="270" y="132"/>
                  </a:lnTo>
                  <a:lnTo>
                    <a:pt x="280" y="132"/>
                  </a:lnTo>
                  <a:lnTo>
                    <a:pt x="284" y="132"/>
                  </a:lnTo>
                  <a:lnTo>
                    <a:pt x="290" y="135"/>
                  </a:lnTo>
                  <a:lnTo>
                    <a:pt x="284" y="138"/>
                  </a:lnTo>
                  <a:lnTo>
                    <a:pt x="281" y="141"/>
                  </a:lnTo>
                  <a:lnTo>
                    <a:pt x="280" y="143"/>
                  </a:lnTo>
                  <a:lnTo>
                    <a:pt x="280" y="149"/>
                  </a:lnTo>
                  <a:lnTo>
                    <a:pt x="283" y="160"/>
                  </a:lnTo>
                  <a:lnTo>
                    <a:pt x="283" y="166"/>
                  </a:lnTo>
                  <a:lnTo>
                    <a:pt x="280" y="172"/>
                  </a:lnTo>
                  <a:lnTo>
                    <a:pt x="278" y="166"/>
                  </a:lnTo>
                  <a:lnTo>
                    <a:pt x="276" y="163"/>
                  </a:lnTo>
                  <a:lnTo>
                    <a:pt x="270" y="156"/>
                  </a:lnTo>
                  <a:lnTo>
                    <a:pt x="269" y="153"/>
                  </a:lnTo>
                  <a:lnTo>
                    <a:pt x="267" y="149"/>
                  </a:lnTo>
                  <a:lnTo>
                    <a:pt x="266" y="146"/>
                  </a:lnTo>
                  <a:lnTo>
                    <a:pt x="262" y="145"/>
                  </a:lnTo>
                  <a:lnTo>
                    <a:pt x="255" y="139"/>
                  </a:lnTo>
                  <a:lnTo>
                    <a:pt x="249" y="139"/>
                  </a:lnTo>
                  <a:lnTo>
                    <a:pt x="246" y="143"/>
                  </a:lnTo>
                  <a:lnTo>
                    <a:pt x="248" y="152"/>
                  </a:lnTo>
                  <a:lnTo>
                    <a:pt x="246" y="155"/>
                  </a:lnTo>
                  <a:lnTo>
                    <a:pt x="243" y="159"/>
                  </a:lnTo>
                  <a:lnTo>
                    <a:pt x="238" y="153"/>
                  </a:lnTo>
                  <a:lnTo>
                    <a:pt x="235" y="151"/>
                  </a:lnTo>
                  <a:lnTo>
                    <a:pt x="234" y="146"/>
                  </a:lnTo>
                  <a:lnTo>
                    <a:pt x="220" y="149"/>
                  </a:lnTo>
                  <a:lnTo>
                    <a:pt x="218" y="151"/>
                  </a:lnTo>
                  <a:lnTo>
                    <a:pt x="218" y="152"/>
                  </a:lnTo>
                  <a:lnTo>
                    <a:pt x="217" y="153"/>
                  </a:lnTo>
                  <a:lnTo>
                    <a:pt x="211" y="155"/>
                  </a:lnTo>
                  <a:lnTo>
                    <a:pt x="208" y="158"/>
                  </a:lnTo>
                  <a:lnTo>
                    <a:pt x="207" y="160"/>
                  </a:lnTo>
                  <a:lnTo>
                    <a:pt x="206" y="163"/>
                  </a:lnTo>
                  <a:lnTo>
                    <a:pt x="203" y="165"/>
                  </a:lnTo>
                  <a:lnTo>
                    <a:pt x="190" y="172"/>
                  </a:lnTo>
                  <a:lnTo>
                    <a:pt x="180" y="167"/>
                  </a:lnTo>
                  <a:lnTo>
                    <a:pt x="172" y="170"/>
                  </a:lnTo>
                  <a:lnTo>
                    <a:pt x="162" y="176"/>
                  </a:lnTo>
                  <a:lnTo>
                    <a:pt x="155" y="179"/>
                  </a:lnTo>
                  <a:lnTo>
                    <a:pt x="150" y="179"/>
                  </a:lnTo>
                  <a:lnTo>
                    <a:pt x="140" y="174"/>
                  </a:lnTo>
                  <a:lnTo>
                    <a:pt x="136" y="174"/>
                  </a:lnTo>
                  <a:lnTo>
                    <a:pt x="131" y="172"/>
                  </a:lnTo>
                  <a:lnTo>
                    <a:pt x="123" y="163"/>
                  </a:lnTo>
                  <a:lnTo>
                    <a:pt x="120" y="162"/>
                  </a:lnTo>
                  <a:lnTo>
                    <a:pt x="116" y="163"/>
                  </a:lnTo>
                  <a:lnTo>
                    <a:pt x="115" y="165"/>
                  </a:lnTo>
                  <a:lnTo>
                    <a:pt x="113" y="167"/>
                  </a:lnTo>
                  <a:lnTo>
                    <a:pt x="105" y="169"/>
                  </a:lnTo>
                  <a:lnTo>
                    <a:pt x="93" y="176"/>
                  </a:lnTo>
                  <a:lnTo>
                    <a:pt x="82" y="181"/>
                  </a:lnTo>
                  <a:lnTo>
                    <a:pt x="81" y="181"/>
                  </a:lnTo>
                  <a:lnTo>
                    <a:pt x="78" y="183"/>
                  </a:lnTo>
                  <a:lnTo>
                    <a:pt x="81" y="184"/>
                  </a:lnTo>
                  <a:lnTo>
                    <a:pt x="84" y="186"/>
                  </a:lnTo>
                  <a:lnTo>
                    <a:pt x="85" y="186"/>
                  </a:lnTo>
                  <a:lnTo>
                    <a:pt x="89" y="194"/>
                  </a:lnTo>
                  <a:lnTo>
                    <a:pt x="92" y="197"/>
                  </a:lnTo>
                  <a:lnTo>
                    <a:pt x="98" y="195"/>
                  </a:lnTo>
                  <a:lnTo>
                    <a:pt x="93" y="200"/>
                  </a:lnTo>
                  <a:lnTo>
                    <a:pt x="86" y="202"/>
                  </a:lnTo>
                  <a:lnTo>
                    <a:pt x="79" y="202"/>
                  </a:lnTo>
                  <a:lnTo>
                    <a:pt x="74" y="198"/>
                  </a:lnTo>
                  <a:lnTo>
                    <a:pt x="72" y="198"/>
                  </a:lnTo>
                  <a:lnTo>
                    <a:pt x="71" y="204"/>
                  </a:lnTo>
                  <a:lnTo>
                    <a:pt x="68" y="208"/>
                  </a:lnTo>
                  <a:lnTo>
                    <a:pt x="65" y="211"/>
                  </a:lnTo>
                  <a:lnTo>
                    <a:pt x="61" y="214"/>
                  </a:lnTo>
                  <a:lnTo>
                    <a:pt x="58" y="215"/>
                  </a:lnTo>
                  <a:lnTo>
                    <a:pt x="54" y="215"/>
                  </a:lnTo>
                  <a:lnTo>
                    <a:pt x="49" y="215"/>
                  </a:lnTo>
                  <a:lnTo>
                    <a:pt x="40" y="211"/>
                  </a:lnTo>
                  <a:lnTo>
                    <a:pt x="32" y="216"/>
                  </a:lnTo>
                  <a:lnTo>
                    <a:pt x="19" y="228"/>
                  </a:lnTo>
                  <a:lnTo>
                    <a:pt x="21" y="233"/>
                  </a:lnTo>
                  <a:lnTo>
                    <a:pt x="25" y="235"/>
                  </a:lnTo>
                  <a:lnTo>
                    <a:pt x="33" y="230"/>
                  </a:lnTo>
                  <a:lnTo>
                    <a:pt x="33" y="233"/>
                  </a:lnTo>
                  <a:lnTo>
                    <a:pt x="37" y="233"/>
                  </a:lnTo>
                  <a:lnTo>
                    <a:pt x="43" y="232"/>
                  </a:lnTo>
                  <a:lnTo>
                    <a:pt x="47" y="230"/>
                  </a:lnTo>
                  <a:lnTo>
                    <a:pt x="47" y="233"/>
                  </a:lnTo>
                  <a:lnTo>
                    <a:pt x="43" y="233"/>
                  </a:lnTo>
                  <a:lnTo>
                    <a:pt x="40" y="233"/>
                  </a:lnTo>
                  <a:lnTo>
                    <a:pt x="39" y="235"/>
                  </a:lnTo>
                  <a:lnTo>
                    <a:pt x="36" y="237"/>
                  </a:lnTo>
                  <a:lnTo>
                    <a:pt x="36" y="239"/>
                  </a:lnTo>
                  <a:lnTo>
                    <a:pt x="35" y="240"/>
                  </a:lnTo>
                  <a:lnTo>
                    <a:pt x="33" y="242"/>
                  </a:lnTo>
                  <a:lnTo>
                    <a:pt x="29" y="246"/>
                  </a:lnTo>
                  <a:lnTo>
                    <a:pt x="26" y="246"/>
                  </a:lnTo>
                  <a:lnTo>
                    <a:pt x="22" y="246"/>
                  </a:lnTo>
                  <a:lnTo>
                    <a:pt x="19" y="242"/>
                  </a:lnTo>
                  <a:lnTo>
                    <a:pt x="18" y="246"/>
                  </a:lnTo>
                  <a:lnTo>
                    <a:pt x="15" y="249"/>
                  </a:lnTo>
                  <a:lnTo>
                    <a:pt x="12" y="251"/>
                  </a:lnTo>
                  <a:lnTo>
                    <a:pt x="11" y="258"/>
                  </a:lnTo>
                  <a:lnTo>
                    <a:pt x="8" y="261"/>
                  </a:lnTo>
                  <a:lnTo>
                    <a:pt x="5" y="261"/>
                  </a:lnTo>
                  <a:lnTo>
                    <a:pt x="2" y="263"/>
                  </a:lnTo>
                  <a:lnTo>
                    <a:pt x="5" y="271"/>
                  </a:lnTo>
                  <a:lnTo>
                    <a:pt x="8" y="274"/>
                  </a:lnTo>
                  <a:lnTo>
                    <a:pt x="11" y="277"/>
                  </a:lnTo>
                  <a:lnTo>
                    <a:pt x="9" y="280"/>
                  </a:lnTo>
                  <a:lnTo>
                    <a:pt x="8" y="282"/>
                  </a:lnTo>
                  <a:lnTo>
                    <a:pt x="8" y="285"/>
                  </a:lnTo>
                  <a:lnTo>
                    <a:pt x="7" y="288"/>
                  </a:lnTo>
                  <a:lnTo>
                    <a:pt x="7" y="289"/>
                  </a:lnTo>
                  <a:lnTo>
                    <a:pt x="1" y="305"/>
                  </a:lnTo>
                  <a:lnTo>
                    <a:pt x="0" y="308"/>
                  </a:lnTo>
                  <a:lnTo>
                    <a:pt x="0" y="310"/>
                  </a:lnTo>
                  <a:lnTo>
                    <a:pt x="2" y="312"/>
                  </a:lnTo>
                  <a:lnTo>
                    <a:pt x="4" y="320"/>
                  </a:lnTo>
                  <a:lnTo>
                    <a:pt x="5" y="322"/>
                  </a:lnTo>
                  <a:lnTo>
                    <a:pt x="8" y="317"/>
                  </a:lnTo>
                  <a:lnTo>
                    <a:pt x="9" y="310"/>
                  </a:lnTo>
                  <a:lnTo>
                    <a:pt x="12" y="308"/>
                  </a:lnTo>
                  <a:lnTo>
                    <a:pt x="14" y="306"/>
                  </a:lnTo>
                  <a:lnTo>
                    <a:pt x="18" y="303"/>
                  </a:lnTo>
                  <a:lnTo>
                    <a:pt x="19" y="305"/>
                  </a:lnTo>
                  <a:lnTo>
                    <a:pt x="21" y="309"/>
                  </a:lnTo>
                  <a:lnTo>
                    <a:pt x="22" y="309"/>
                  </a:lnTo>
                  <a:lnTo>
                    <a:pt x="25" y="309"/>
                  </a:lnTo>
                  <a:lnTo>
                    <a:pt x="26" y="306"/>
                  </a:lnTo>
                  <a:lnTo>
                    <a:pt x="25" y="303"/>
                  </a:lnTo>
                  <a:lnTo>
                    <a:pt x="25" y="301"/>
                  </a:lnTo>
                  <a:lnTo>
                    <a:pt x="28" y="302"/>
                  </a:lnTo>
                  <a:lnTo>
                    <a:pt x="32" y="309"/>
                  </a:lnTo>
                  <a:lnTo>
                    <a:pt x="35" y="310"/>
                  </a:lnTo>
                  <a:lnTo>
                    <a:pt x="39" y="310"/>
                  </a:lnTo>
                  <a:lnTo>
                    <a:pt x="40" y="312"/>
                  </a:lnTo>
                  <a:lnTo>
                    <a:pt x="40" y="315"/>
                  </a:lnTo>
                  <a:lnTo>
                    <a:pt x="40" y="317"/>
                  </a:lnTo>
                  <a:lnTo>
                    <a:pt x="40" y="319"/>
                  </a:lnTo>
                  <a:lnTo>
                    <a:pt x="37" y="322"/>
                  </a:lnTo>
                  <a:lnTo>
                    <a:pt x="37" y="323"/>
                  </a:lnTo>
                  <a:lnTo>
                    <a:pt x="37" y="326"/>
                  </a:lnTo>
                  <a:lnTo>
                    <a:pt x="39" y="330"/>
                  </a:lnTo>
                  <a:lnTo>
                    <a:pt x="39" y="333"/>
                  </a:lnTo>
                  <a:lnTo>
                    <a:pt x="43" y="336"/>
                  </a:lnTo>
                  <a:lnTo>
                    <a:pt x="47" y="337"/>
                  </a:lnTo>
                  <a:lnTo>
                    <a:pt x="49" y="341"/>
                  </a:lnTo>
                  <a:lnTo>
                    <a:pt x="47" y="345"/>
                  </a:lnTo>
                  <a:lnTo>
                    <a:pt x="46" y="347"/>
                  </a:lnTo>
                  <a:lnTo>
                    <a:pt x="43" y="348"/>
                  </a:lnTo>
                  <a:lnTo>
                    <a:pt x="40" y="348"/>
                  </a:lnTo>
                  <a:lnTo>
                    <a:pt x="43" y="355"/>
                  </a:lnTo>
                  <a:lnTo>
                    <a:pt x="44" y="361"/>
                  </a:lnTo>
                  <a:lnTo>
                    <a:pt x="46" y="365"/>
                  </a:lnTo>
                  <a:lnTo>
                    <a:pt x="49" y="368"/>
                  </a:lnTo>
                  <a:lnTo>
                    <a:pt x="54" y="369"/>
                  </a:lnTo>
                  <a:lnTo>
                    <a:pt x="57" y="368"/>
                  </a:lnTo>
                  <a:lnTo>
                    <a:pt x="64" y="361"/>
                  </a:lnTo>
                  <a:lnTo>
                    <a:pt x="63" y="355"/>
                  </a:lnTo>
                  <a:lnTo>
                    <a:pt x="68" y="354"/>
                  </a:lnTo>
                  <a:lnTo>
                    <a:pt x="81" y="357"/>
                  </a:lnTo>
                  <a:lnTo>
                    <a:pt x="88" y="355"/>
                  </a:lnTo>
                  <a:lnTo>
                    <a:pt x="93" y="352"/>
                  </a:lnTo>
                  <a:lnTo>
                    <a:pt x="98" y="347"/>
                  </a:lnTo>
                  <a:lnTo>
                    <a:pt x="99" y="340"/>
                  </a:lnTo>
                  <a:lnTo>
                    <a:pt x="105" y="343"/>
                  </a:lnTo>
                  <a:lnTo>
                    <a:pt x="105" y="348"/>
                  </a:lnTo>
                  <a:lnTo>
                    <a:pt x="103" y="354"/>
                  </a:lnTo>
                  <a:lnTo>
                    <a:pt x="102" y="357"/>
                  </a:lnTo>
                  <a:lnTo>
                    <a:pt x="95" y="358"/>
                  </a:lnTo>
                  <a:lnTo>
                    <a:pt x="92" y="361"/>
                  </a:lnTo>
                  <a:lnTo>
                    <a:pt x="85" y="371"/>
                  </a:lnTo>
                  <a:lnTo>
                    <a:pt x="78" y="375"/>
                  </a:lnTo>
                  <a:lnTo>
                    <a:pt x="77" y="375"/>
                  </a:lnTo>
                  <a:lnTo>
                    <a:pt x="74" y="376"/>
                  </a:lnTo>
                  <a:lnTo>
                    <a:pt x="71" y="379"/>
                  </a:lnTo>
                  <a:lnTo>
                    <a:pt x="71" y="382"/>
                  </a:lnTo>
                  <a:lnTo>
                    <a:pt x="67" y="386"/>
                  </a:lnTo>
                  <a:lnTo>
                    <a:pt x="65" y="393"/>
                  </a:lnTo>
                  <a:lnTo>
                    <a:pt x="65" y="397"/>
                  </a:lnTo>
                  <a:lnTo>
                    <a:pt x="65" y="402"/>
                  </a:lnTo>
                  <a:lnTo>
                    <a:pt x="63" y="407"/>
                  </a:lnTo>
                  <a:lnTo>
                    <a:pt x="58" y="417"/>
                  </a:lnTo>
                  <a:lnTo>
                    <a:pt x="57" y="425"/>
                  </a:lnTo>
                  <a:lnTo>
                    <a:pt x="61" y="428"/>
                  </a:lnTo>
                  <a:lnTo>
                    <a:pt x="67" y="431"/>
                  </a:lnTo>
                  <a:lnTo>
                    <a:pt x="68" y="437"/>
                  </a:lnTo>
                  <a:lnTo>
                    <a:pt x="68" y="444"/>
                  </a:lnTo>
                  <a:lnTo>
                    <a:pt x="72" y="448"/>
                  </a:lnTo>
                  <a:lnTo>
                    <a:pt x="77" y="444"/>
                  </a:lnTo>
                  <a:lnTo>
                    <a:pt x="78" y="442"/>
                  </a:lnTo>
                  <a:lnTo>
                    <a:pt x="81" y="441"/>
                  </a:lnTo>
                  <a:lnTo>
                    <a:pt x="82" y="432"/>
                  </a:lnTo>
                  <a:lnTo>
                    <a:pt x="84" y="431"/>
                  </a:lnTo>
                  <a:lnTo>
                    <a:pt x="92" y="428"/>
                  </a:lnTo>
                  <a:lnTo>
                    <a:pt x="95" y="425"/>
                  </a:lnTo>
                  <a:lnTo>
                    <a:pt x="92" y="421"/>
                  </a:lnTo>
                  <a:lnTo>
                    <a:pt x="100" y="414"/>
                  </a:lnTo>
                  <a:lnTo>
                    <a:pt x="105" y="413"/>
                  </a:lnTo>
                  <a:lnTo>
                    <a:pt x="102" y="417"/>
                  </a:lnTo>
                  <a:lnTo>
                    <a:pt x="106" y="420"/>
                  </a:lnTo>
                  <a:lnTo>
                    <a:pt x="109" y="417"/>
                  </a:lnTo>
                  <a:lnTo>
                    <a:pt x="115" y="410"/>
                  </a:lnTo>
                  <a:lnTo>
                    <a:pt x="113" y="406"/>
                  </a:lnTo>
                  <a:lnTo>
                    <a:pt x="113" y="402"/>
                  </a:lnTo>
                  <a:lnTo>
                    <a:pt x="117" y="394"/>
                  </a:lnTo>
                  <a:lnTo>
                    <a:pt x="120" y="397"/>
                  </a:lnTo>
                  <a:lnTo>
                    <a:pt x="123" y="403"/>
                  </a:lnTo>
                  <a:lnTo>
                    <a:pt x="126" y="407"/>
                  </a:lnTo>
                  <a:lnTo>
                    <a:pt x="131" y="410"/>
                  </a:lnTo>
                  <a:lnTo>
                    <a:pt x="136" y="407"/>
                  </a:lnTo>
                  <a:lnTo>
                    <a:pt x="140" y="403"/>
                  </a:lnTo>
                  <a:lnTo>
                    <a:pt x="141" y="399"/>
                  </a:lnTo>
                  <a:lnTo>
                    <a:pt x="144" y="393"/>
                  </a:lnTo>
                  <a:lnTo>
                    <a:pt x="145" y="393"/>
                  </a:lnTo>
                  <a:lnTo>
                    <a:pt x="143" y="400"/>
                  </a:lnTo>
                  <a:lnTo>
                    <a:pt x="134" y="423"/>
                  </a:lnTo>
                  <a:lnTo>
                    <a:pt x="130" y="427"/>
                  </a:lnTo>
                  <a:lnTo>
                    <a:pt x="127" y="427"/>
                  </a:lnTo>
                  <a:lnTo>
                    <a:pt x="124" y="430"/>
                  </a:lnTo>
                  <a:lnTo>
                    <a:pt x="122" y="434"/>
                  </a:lnTo>
                  <a:lnTo>
                    <a:pt x="120" y="439"/>
                  </a:lnTo>
                  <a:lnTo>
                    <a:pt x="120" y="445"/>
                  </a:lnTo>
                  <a:lnTo>
                    <a:pt x="124" y="458"/>
                  </a:lnTo>
                  <a:lnTo>
                    <a:pt x="120" y="460"/>
                  </a:lnTo>
                  <a:lnTo>
                    <a:pt x="120" y="465"/>
                  </a:lnTo>
                  <a:lnTo>
                    <a:pt x="122" y="469"/>
                  </a:lnTo>
                  <a:lnTo>
                    <a:pt x="120" y="472"/>
                  </a:lnTo>
                  <a:lnTo>
                    <a:pt x="117" y="473"/>
                  </a:lnTo>
                  <a:lnTo>
                    <a:pt x="115" y="473"/>
                  </a:lnTo>
                  <a:lnTo>
                    <a:pt x="110" y="472"/>
                  </a:lnTo>
                  <a:lnTo>
                    <a:pt x="107" y="469"/>
                  </a:lnTo>
                  <a:lnTo>
                    <a:pt x="112" y="467"/>
                  </a:lnTo>
                  <a:lnTo>
                    <a:pt x="112" y="465"/>
                  </a:lnTo>
                  <a:lnTo>
                    <a:pt x="109" y="460"/>
                  </a:lnTo>
                  <a:lnTo>
                    <a:pt x="106" y="460"/>
                  </a:lnTo>
                  <a:lnTo>
                    <a:pt x="102" y="460"/>
                  </a:lnTo>
                  <a:lnTo>
                    <a:pt x="96" y="463"/>
                  </a:lnTo>
                  <a:lnTo>
                    <a:pt x="92" y="466"/>
                  </a:lnTo>
                  <a:lnTo>
                    <a:pt x="91" y="469"/>
                  </a:lnTo>
                  <a:lnTo>
                    <a:pt x="92" y="470"/>
                  </a:lnTo>
                  <a:lnTo>
                    <a:pt x="100" y="473"/>
                  </a:lnTo>
                  <a:lnTo>
                    <a:pt x="105" y="474"/>
                  </a:lnTo>
                  <a:lnTo>
                    <a:pt x="106" y="479"/>
                  </a:lnTo>
                  <a:lnTo>
                    <a:pt x="107" y="484"/>
                  </a:lnTo>
                  <a:lnTo>
                    <a:pt x="110" y="488"/>
                  </a:lnTo>
                  <a:lnTo>
                    <a:pt x="116" y="493"/>
                  </a:lnTo>
                  <a:lnTo>
                    <a:pt x="124" y="494"/>
                  </a:lnTo>
                  <a:lnTo>
                    <a:pt x="133" y="493"/>
                  </a:lnTo>
                  <a:lnTo>
                    <a:pt x="138" y="491"/>
                  </a:lnTo>
                  <a:lnTo>
                    <a:pt x="141" y="488"/>
                  </a:lnTo>
                  <a:lnTo>
                    <a:pt x="148" y="484"/>
                  </a:lnTo>
                  <a:lnTo>
                    <a:pt x="154" y="480"/>
                  </a:lnTo>
                  <a:lnTo>
                    <a:pt x="155" y="480"/>
                  </a:lnTo>
                  <a:lnTo>
                    <a:pt x="155" y="480"/>
                  </a:lnTo>
                  <a:lnTo>
                    <a:pt x="158" y="479"/>
                  </a:lnTo>
                  <a:lnTo>
                    <a:pt x="161" y="480"/>
                  </a:lnTo>
                  <a:lnTo>
                    <a:pt x="162" y="480"/>
                  </a:lnTo>
                  <a:lnTo>
                    <a:pt x="165" y="479"/>
                  </a:lnTo>
                  <a:lnTo>
                    <a:pt x="162" y="484"/>
                  </a:lnTo>
                  <a:lnTo>
                    <a:pt x="159" y="488"/>
                  </a:lnTo>
                  <a:lnTo>
                    <a:pt x="151" y="494"/>
                  </a:lnTo>
                  <a:lnTo>
                    <a:pt x="147" y="498"/>
                  </a:lnTo>
                  <a:lnTo>
                    <a:pt x="137" y="509"/>
                  </a:lnTo>
                  <a:lnTo>
                    <a:pt x="134" y="514"/>
                  </a:lnTo>
                  <a:lnTo>
                    <a:pt x="133" y="515"/>
                  </a:lnTo>
                  <a:lnTo>
                    <a:pt x="124" y="512"/>
                  </a:lnTo>
                  <a:lnTo>
                    <a:pt x="120" y="514"/>
                  </a:lnTo>
                  <a:lnTo>
                    <a:pt x="119" y="514"/>
                  </a:lnTo>
                  <a:lnTo>
                    <a:pt x="120" y="515"/>
                  </a:lnTo>
                  <a:lnTo>
                    <a:pt x="120" y="518"/>
                  </a:lnTo>
                  <a:lnTo>
                    <a:pt x="120" y="531"/>
                  </a:lnTo>
                  <a:lnTo>
                    <a:pt x="119" y="532"/>
                  </a:lnTo>
                  <a:lnTo>
                    <a:pt x="115" y="528"/>
                  </a:lnTo>
                  <a:lnTo>
                    <a:pt x="113" y="528"/>
                  </a:lnTo>
                  <a:lnTo>
                    <a:pt x="113" y="532"/>
                  </a:lnTo>
                  <a:lnTo>
                    <a:pt x="110" y="539"/>
                  </a:lnTo>
                  <a:lnTo>
                    <a:pt x="110" y="545"/>
                  </a:lnTo>
                  <a:lnTo>
                    <a:pt x="115" y="542"/>
                  </a:lnTo>
                  <a:lnTo>
                    <a:pt x="129" y="543"/>
                  </a:lnTo>
                  <a:lnTo>
                    <a:pt x="131" y="543"/>
                  </a:lnTo>
                  <a:lnTo>
                    <a:pt x="134" y="539"/>
                  </a:lnTo>
                  <a:lnTo>
                    <a:pt x="148" y="533"/>
                  </a:lnTo>
                  <a:lnTo>
                    <a:pt x="154" y="532"/>
                  </a:lnTo>
                  <a:lnTo>
                    <a:pt x="159" y="529"/>
                  </a:lnTo>
                  <a:lnTo>
                    <a:pt x="164" y="523"/>
                  </a:lnTo>
                  <a:lnTo>
                    <a:pt x="166" y="516"/>
                  </a:lnTo>
                  <a:lnTo>
                    <a:pt x="171" y="512"/>
                  </a:lnTo>
                  <a:lnTo>
                    <a:pt x="172" y="512"/>
                  </a:lnTo>
                  <a:lnTo>
                    <a:pt x="173" y="512"/>
                  </a:lnTo>
                  <a:lnTo>
                    <a:pt x="173" y="515"/>
                  </a:lnTo>
                  <a:lnTo>
                    <a:pt x="173" y="525"/>
                  </a:lnTo>
                  <a:lnTo>
                    <a:pt x="172" y="528"/>
                  </a:lnTo>
                  <a:lnTo>
                    <a:pt x="171" y="531"/>
                  </a:lnTo>
                  <a:lnTo>
                    <a:pt x="165" y="533"/>
                  </a:lnTo>
                  <a:lnTo>
                    <a:pt x="161" y="536"/>
                  </a:lnTo>
                  <a:lnTo>
                    <a:pt x="152" y="543"/>
                  </a:lnTo>
                  <a:lnTo>
                    <a:pt x="151" y="545"/>
                  </a:lnTo>
                  <a:lnTo>
                    <a:pt x="148" y="546"/>
                  </a:lnTo>
                  <a:lnTo>
                    <a:pt x="134" y="556"/>
                  </a:lnTo>
                  <a:lnTo>
                    <a:pt x="130" y="561"/>
                  </a:lnTo>
                  <a:lnTo>
                    <a:pt x="129" y="563"/>
                  </a:lnTo>
                  <a:lnTo>
                    <a:pt x="126" y="564"/>
                  </a:lnTo>
                  <a:lnTo>
                    <a:pt x="124" y="568"/>
                  </a:lnTo>
                  <a:lnTo>
                    <a:pt x="124" y="571"/>
                  </a:lnTo>
                  <a:lnTo>
                    <a:pt x="123" y="573"/>
                  </a:lnTo>
                  <a:lnTo>
                    <a:pt x="116" y="577"/>
                  </a:lnTo>
                  <a:lnTo>
                    <a:pt x="115" y="577"/>
                  </a:lnTo>
                  <a:lnTo>
                    <a:pt x="116" y="580"/>
                  </a:lnTo>
                  <a:lnTo>
                    <a:pt x="122" y="582"/>
                  </a:lnTo>
                  <a:lnTo>
                    <a:pt x="123" y="585"/>
                  </a:lnTo>
                  <a:lnTo>
                    <a:pt x="120" y="588"/>
                  </a:lnTo>
                  <a:lnTo>
                    <a:pt x="116" y="589"/>
                  </a:lnTo>
                  <a:lnTo>
                    <a:pt x="105" y="589"/>
                  </a:lnTo>
                  <a:lnTo>
                    <a:pt x="102" y="592"/>
                  </a:lnTo>
                  <a:lnTo>
                    <a:pt x="102" y="598"/>
                  </a:lnTo>
                  <a:lnTo>
                    <a:pt x="106" y="665"/>
                  </a:lnTo>
                  <a:lnTo>
                    <a:pt x="106" y="671"/>
                  </a:lnTo>
                  <a:lnTo>
                    <a:pt x="110" y="672"/>
                  </a:lnTo>
                  <a:lnTo>
                    <a:pt x="115" y="668"/>
                  </a:lnTo>
                  <a:lnTo>
                    <a:pt x="119" y="664"/>
                  </a:lnTo>
                  <a:lnTo>
                    <a:pt x="123" y="661"/>
                  </a:lnTo>
                  <a:lnTo>
                    <a:pt x="129" y="660"/>
                  </a:lnTo>
                  <a:lnTo>
                    <a:pt x="133" y="655"/>
                  </a:lnTo>
                  <a:lnTo>
                    <a:pt x="137" y="650"/>
                  </a:lnTo>
                  <a:lnTo>
                    <a:pt x="140" y="644"/>
                  </a:lnTo>
                  <a:lnTo>
                    <a:pt x="143" y="643"/>
                  </a:lnTo>
                  <a:lnTo>
                    <a:pt x="148" y="638"/>
                  </a:lnTo>
                  <a:lnTo>
                    <a:pt x="155" y="637"/>
                  </a:lnTo>
                  <a:lnTo>
                    <a:pt x="161" y="633"/>
                  </a:lnTo>
                  <a:lnTo>
                    <a:pt x="162" y="630"/>
                  </a:lnTo>
                  <a:lnTo>
                    <a:pt x="165" y="623"/>
                  </a:lnTo>
                  <a:lnTo>
                    <a:pt x="168" y="619"/>
                  </a:lnTo>
                  <a:lnTo>
                    <a:pt x="172" y="616"/>
                  </a:lnTo>
                  <a:lnTo>
                    <a:pt x="176" y="615"/>
                  </a:lnTo>
                  <a:lnTo>
                    <a:pt x="186" y="615"/>
                  </a:lnTo>
                  <a:lnTo>
                    <a:pt x="190" y="612"/>
                  </a:lnTo>
                  <a:lnTo>
                    <a:pt x="200" y="606"/>
                  </a:lnTo>
                  <a:lnTo>
                    <a:pt x="204" y="605"/>
                  </a:lnTo>
                  <a:lnTo>
                    <a:pt x="245" y="598"/>
                  </a:lnTo>
                  <a:lnTo>
                    <a:pt x="249" y="595"/>
                  </a:lnTo>
                  <a:lnTo>
                    <a:pt x="256" y="589"/>
                  </a:lnTo>
                  <a:lnTo>
                    <a:pt x="257" y="588"/>
                  </a:lnTo>
                  <a:lnTo>
                    <a:pt x="260" y="588"/>
                  </a:lnTo>
                  <a:lnTo>
                    <a:pt x="264" y="588"/>
                  </a:lnTo>
                  <a:lnTo>
                    <a:pt x="269" y="585"/>
                  </a:lnTo>
                  <a:lnTo>
                    <a:pt x="277" y="580"/>
                  </a:lnTo>
                  <a:lnTo>
                    <a:pt x="280" y="584"/>
                  </a:lnTo>
                  <a:lnTo>
                    <a:pt x="281" y="588"/>
                  </a:lnTo>
                  <a:lnTo>
                    <a:pt x="281" y="603"/>
                  </a:lnTo>
                  <a:lnTo>
                    <a:pt x="281" y="609"/>
                  </a:lnTo>
                  <a:lnTo>
                    <a:pt x="285" y="612"/>
                  </a:lnTo>
                  <a:lnTo>
                    <a:pt x="288" y="610"/>
                  </a:lnTo>
                  <a:lnTo>
                    <a:pt x="294" y="609"/>
                  </a:lnTo>
                  <a:lnTo>
                    <a:pt x="299" y="608"/>
                  </a:lnTo>
                  <a:lnTo>
                    <a:pt x="304" y="610"/>
                  </a:lnTo>
                  <a:lnTo>
                    <a:pt x="308" y="613"/>
                  </a:lnTo>
                  <a:lnTo>
                    <a:pt x="311" y="619"/>
                  </a:lnTo>
                  <a:lnTo>
                    <a:pt x="309" y="624"/>
                  </a:lnTo>
                  <a:lnTo>
                    <a:pt x="306" y="630"/>
                  </a:lnTo>
                  <a:lnTo>
                    <a:pt x="302" y="633"/>
                  </a:lnTo>
                  <a:lnTo>
                    <a:pt x="295" y="638"/>
                  </a:lnTo>
                  <a:lnTo>
                    <a:pt x="287" y="645"/>
                  </a:lnTo>
                  <a:lnTo>
                    <a:pt x="277" y="661"/>
                  </a:lnTo>
                  <a:lnTo>
                    <a:pt x="276" y="667"/>
                  </a:lnTo>
                  <a:lnTo>
                    <a:pt x="274" y="674"/>
                  </a:lnTo>
                  <a:lnTo>
                    <a:pt x="277" y="679"/>
                  </a:lnTo>
                  <a:lnTo>
                    <a:pt x="287" y="683"/>
                  </a:lnTo>
                  <a:lnTo>
                    <a:pt x="288" y="686"/>
                  </a:lnTo>
                  <a:lnTo>
                    <a:pt x="290" y="690"/>
                  </a:lnTo>
                  <a:lnTo>
                    <a:pt x="288" y="699"/>
                  </a:lnTo>
                  <a:lnTo>
                    <a:pt x="288" y="699"/>
                  </a:lnTo>
                  <a:lnTo>
                    <a:pt x="311" y="700"/>
                  </a:lnTo>
                  <a:lnTo>
                    <a:pt x="322" y="697"/>
                  </a:lnTo>
                  <a:lnTo>
                    <a:pt x="322" y="697"/>
                  </a:lnTo>
                  <a:lnTo>
                    <a:pt x="330" y="689"/>
                  </a:lnTo>
                  <a:lnTo>
                    <a:pt x="333" y="685"/>
                  </a:lnTo>
                  <a:lnTo>
                    <a:pt x="336" y="681"/>
                  </a:lnTo>
                  <a:lnTo>
                    <a:pt x="340" y="679"/>
                  </a:lnTo>
                  <a:lnTo>
                    <a:pt x="344" y="679"/>
                  </a:lnTo>
                  <a:lnTo>
                    <a:pt x="348" y="679"/>
                  </a:lnTo>
                  <a:lnTo>
                    <a:pt x="351" y="675"/>
                  </a:lnTo>
                  <a:lnTo>
                    <a:pt x="353" y="669"/>
                  </a:lnTo>
                  <a:lnTo>
                    <a:pt x="354" y="665"/>
                  </a:lnTo>
                  <a:lnTo>
                    <a:pt x="358" y="664"/>
                  </a:lnTo>
                  <a:lnTo>
                    <a:pt x="360" y="672"/>
                  </a:lnTo>
                  <a:lnTo>
                    <a:pt x="361" y="683"/>
                  </a:lnTo>
                  <a:lnTo>
                    <a:pt x="369" y="683"/>
                  </a:lnTo>
                  <a:lnTo>
                    <a:pt x="371" y="681"/>
                  </a:lnTo>
                  <a:lnTo>
                    <a:pt x="372" y="678"/>
                  </a:lnTo>
                  <a:lnTo>
                    <a:pt x="374" y="676"/>
                  </a:lnTo>
                  <a:lnTo>
                    <a:pt x="376" y="675"/>
                  </a:lnTo>
                  <a:lnTo>
                    <a:pt x="383" y="676"/>
                  </a:lnTo>
                  <a:lnTo>
                    <a:pt x="399" y="672"/>
                  </a:lnTo>
                  <a:lnTo>
                    <a:pt x="407" y="668"/>
                  </a:lnTo>
                  <a:lnTo>
                    <a:pt x="410" y="669"/>
                  </a:lnTo>
                  <a:lnTo>
                    <a:pt x="419" y="675"/>
                  </a:lnTo>
                  <a:lnTo>
                    <a:pt x="423" y="676"/>
                  </a:lnTo>
                  <a:lnTo>
                    <a:pt x="437" y="678"/>
                  </a:lnTo>
                  <a:lnTo>
                    <a:pt x="433" y="689"/>
                  </a:lnTo>
                  <a:lnTo>
                    <a:pt x="433" y="692"/>
                  </a:lnTo>
                  <a:lnTo>
                    <a:pt x="437" y="695"/>
                  </a:lnTo>
                  <a:lnTo>
                    <a:pt x="441" y="695"/>
                  </a:lnTo>
                  <a:lnTo>
                    <a:pt x="447" y="693"/>
                  </a:lnTo>
                  <a:lnTo>
                    <a:pt x="452" y="692"/>
                  </a:lnTo>
                  <a:lnTo>
                    <a:pt x="456" y="689"/>
                  </a:lnTo>
                  <a:lnTo>
                    <a:pt x="458" y="686"/>
                  </a:lnTo>
                  <a:lnTo>
                    <a:pt x="458" y="683"/>
                  </a:lnTo>
                  <a:lnTo>
                    <a:pt x="458" y="682"/>
                  </a:lnTo>
                  <a:lnTo>
                    <a:pt x="461" y="681"/>
                  </a:lnTo>
                  <a:lnTo>
                    <a:pt x="462" y="681"/>
                  </a:lnTo>
                  <a:lnTo>
                    <a:pt x="466" y="683"/>
                  </a:lnTo>
                  <a:lnTo>
                    <a:pt x="469" y="683"/>
                  </a:lnTo>
                  <a:lnTo>
                    <a:pt x="472" y="685"/>
                  </a:lnTo>
                  <a:lnTo>
                    <a:pt x="476" y="689"/>
                  </a:lnTo>
                  <a:lnTo>
                    <a:pt x="477" y="695"/>
                  </a:lnTo>
                  <a:lnTo>
                    <a:pt x="479" y="700"/>
                  </a:lnTo>
                  <a:lnTo>
                    <a:pt x="483" y="697"/>
                  </a:lnTo>
                  <a:lnTo>
                    <a:pt x="489" y="690"/>
                  </a:lnTo>
                  <a:lnTo>
                    <a:pt x="493" y="688"/>
                  </a:lnTo>
                  <a:lnTo>
                    <a:pt x="496" y="688"/>
                  </a:lnTo>
                  <a:lnTo>
                    <a:pt x="505" y="688"/>
                  </a:lnTo>
                  <a:lnTo>
                    <a:pt x="511" y="688"/>
                  </a:lnTo>
                  <a:lnTo>
                    <a:pt x="529" y="681"/>
                  </a:lnTo>
                  <a:lnTo>
                    <a:pt x="538" y="675"/>
                  </a:lnTo>
                  <a:lnTo>
                    <a:pt x="539" y="672"/>
                  </a:lnTo>
                  <a:lnTo>
                    <a:pt x="543" y="668"/>
                  </a:lnTo>
                  <a:lnTo>
                    <a:pt x="543" y="662"/>
                  </a:lnTo>
                  <a:lnTo>
                    <a:pt x="542" y="651"/>
                  </a:lnTo>
                  <a:lnTo>
                    <a:pt x="542" y="645"/>
                  </a:lnTo>
                  <a:lnTo>
                    <a:pt x="545" y="644"/>
                  </a:lnTo>
                  <a:lnTo>
                    <a:pt x="547" y="641"/>
                  </a:lnTo>
                  <a:lnTo>
                    <a:pt x="553" y="638"/>
                  </a:lnTo>
                  <a:lnTo>
                    <a:pt x="556" y="637"/>
                  </a:lnTo>
                  <a:lnTo>
                    <a:pt x="564" y="643"/>
                  </a:lnTo>
                  <a:lnTo>
                    <a:pt x="573" y="650"/>
                  </a:lnTo>
                  <a:lnTo>
                    <a:pt x="581" y="654"/>
                  </a:lnTo>
                  <a:lnTo>
                    <a:pt x="589" y="650"/>
                  </a:lnTo>
                  <a:lnTo>
                    <a:pt x="596" y="645"/>
                  </a:lnTo>
                  <a:lnTo>
                    <a:pt x="598" y="647"/>
                  </a:lnTo>
                  <a:lnTo>
                    <a:pt x="602" y="648"/>
                  </a:lnTo>
                  <a:lnTo>
                    <a:pt x="608" y="653"/>
                  </a:lnTo>
                  <a:lnTo>
                    <a:pt x="616" y="654"/>
                  </a:lnTo>
                  <a:lnTo>
                    <a:pt x="631" y="653"/>
                  </a:lnTo>
                  <a:lnTo>
                    <a:pt x="637" y="650"/>
                  </a:lnTo>
                  <a:lnTo>
                    <a:pt x="640" y="638"/>
                  </a:lnTo>
                  <a:lnTo>
                    <a:pt x="647" y="640"/>
                  </a:lnTo>
                  <a:lnTo>
                    <a:pt x="657" y="655"/>
                  </a:lnTo>
                  <a:lnTo>
                    <a:pt x="665" y="657"/>
                  </a:lnTo>
                  <a:lnTo>
                    <a:pt x="683" y="657"/>
                  </a:lnTo>
                  <a:lnTo>
                    <a:pt x="692" y="654"/>
                  </a:lnTo>
                  <a:lnTo>
                    <a:pt x="695" y="647"/>
                  </a:lnTo>
                  <a:lnTo>
                    <a:pt x="702" y="650"/>
                  </a:lnTo>
                  <a:lnTo>
                    <a:pt x="704" y="654"/>
                  </a:lnTo>
                  <a:lnTo>
                    <a:pt x="706" y="660"/>
                  </a:lnTo>
                  <a:lnTo>
                    <a:pt x="704" y="674"/>
                  </a:lnTo>
                  <a:lnTo>
                    <a:pt x="706" y="676"/>
                  </a:lnTo>
                  <a:lnTo>
                    <a:pt x="710" y="678"/>
                  </a:lnTo>
                  <a:lnTo>
                    <a:pt x="717" y="679"/>
                  </a:lnTo>
                  <a:lnTo>
                    <a:pt x="714" y="686"/>
                  </a:lnTo>
                  <a:lnTo>
                    <a:pt x="709" y="714"/>
                  </a:lnTo>
                  <a:lnTo>
                    <a:pt x="707" y="717"/>
                  </a:lnTo>
                  <a:lnTo>
                    <a:pt x="706" y="720"/>
                  </a:lnTo>
                  <a:lnTo>
                    <a:pt x="703" y="724"/>
                  </a:lnTo>
                  <a:lnTo>
                    <a:pt x="704" y="727"/>
                  </a:lnTo>
                  <a:lnTo>
                    <a:pt x="706" y="730"/>
                  </a:lnTo>
                  <a:lnTo>
                    <a:pt x="707" y="732"/>
                  </a:lnTo>
                  <a:lnTo>
                    <a:pt x="709" y="739"/>
                  </a:lnTo>
                  <a:lnTo>
                    <a:pt x="710" y="746"/>
                  </a:lnTo>
                  <a:lnTo>
                    <a:pt x="713" y="752"/>
                  </a:lnTo>
                  <a:lnTo>
                    <a:pt x="720" y="755"/>
                  </a:lnTo>
                  <a:lnTo>
                    <a:pt x="723" y="753"/>
                  </a:lnTo>
                  <a:lnTo>
                    <a:pt x="727" y="752"/>
                  </a:lnTo>
                  <a:lnTo>
                    <a:pt x="730" y="749"/>
                  </a:lnTo>
                  <a:lnTo>
                    <a:pt x="732" y="748"/>
                  </a:lnTo>
                  <a:lnTo>
                    <a:pt x="734" y="745"/>
                  </a:lnTo>
                  <a:lnTo>
                    <a:pt x="738" y="745"/>
                  </a:lnTo>
                  <a:lnTo>
                    <a:pt x="759" y="751"/>
                  </a:lnTo>
                  <a:lnTo>
                    <a:pt x="772" y="755"/>
                  </a:lnTo>
                  <a:lnTo>
                    <a:pt x="783" y="762"/>
                  </a:lnTo>
                  <a:lnTo>
                    <a:pt x="794" y="774"/>
                  </a:lnTo>
                  <a:lnTo>
                    <a:pt x="797" y="779"/>
                  </a:lnTo>
                  <a:lnTo>
                    <a:pt x="800" y="783"/>
                  </a:lnTo>
                  <a:lnTo>
                    <a:pt x="787" y="801"/>
                  </a:lnTo>
                  <a:lnTo>
                    <a:pt x="781" y="808"/>
                  </a:lnTo>
                  <a:lnTo>
                    <a:pt x="779" y="811"/>
                  </a:lnTo>
                  <a:lnTo>
                    <a:pt x="779" y="814"/>
                  </a:lnTo>
                  <a:lnTo>
                    <a:pt x="780" y="817"/>
                  </a:lnTo>
                  <a:lnTo>
                    <a:pt x="780" y="818"/>
                  </a:lnTo>
                  <a:lnTo>
                    <a:pt x="770" y="835"/>
                  </a:lnTo>
                  <a:lnTo>
                    <a:pt x="770" y="838"/>
                  </a:lnTo>
                  <a:lnTo>
                    <a:pt x="762" y="838"/>
                  </a:lnTo>
                  <a:lnTo>
                    <a:pt x="758" y="839"/>
                  </a:lnTo>
                  <a:lnTo>
                    <a:pt x="755" y="842"/>
                  </a:lnTo>
                  <a:lnTo>
                    <a:pt x="756" y="842"/>
                  </a:lnTo>
                  <a:lnTo>
                    <a:pt x="756" y="845"/>
                  </a:lnTo>
                  <a:lnTo>
                    <a:pt x="756" y="847"/>
                  </a:lnTo>
                  <a:lnTo>
                    <a:pt x="755" y="849"/>
                  </a:lnTo>
                  <a:lnTo>
                    <a:pt x="753" y="849"/>
                  </a:lnTo>
                  <a:lnTo>
                    <a:pt x="751" y="849"/>
                  </a:lnTo>
                  <a:lnTo>
                    <a:pt x="749" y="849"/>
                  </a:lnTo>
                  <a:lnTo>
                    <a:pt x="741" y="861"/>
                  </a:lnTo>
                  <a:lnTo>
                    <a:pt x="734" y="871"/>
                  </a:lnTo>
                  <a:lnTo>
                    <a:pt x="725" y="877"/>
                  </a:lnTo>
                  <a:lnTo>
                    <a:pt x="710" y="884"/>
                  </a:lnTo>
                  <a:lnTo>
                    <a:pt x="707" y="885"/>
                  </a:lnTo>
                  <a:lnTo>
                    <a:pt x="690" y="885"/>
                  </a:lnTo>
                  <a:lnTo>
                    <a:pt x="686" y="887"/>
                  </a:lnTo>
                  <a:lnTo>
                    <a:pt x="682" y="889"/>
                  </a:lnTo>
                  <a:lnTo>
                    <a:pt x="674" y="904"/>
                  </a:lnTo>
                  <a:lnTo>
                    <a:pt x="671" y="909"/>
                  </a:lnTo>
                  <a:lnTo>
                    <a:pt x="669" y="912"/>
                  </a:lnTo>
                  <a:lnTo>
                    <a:pt x="661" y="920"/>
                  </a:lnTo>
                  <a:lnTo>
                    <a:pt x="657" y="925"/>
                  </a:lnTo>
                  <a:lnTo>
                    <a:pt x="657" y="926"/>
                  </a:lnTo>
                  <a:lnTo>
                    <a:pt x="657" y="934"/>
                  </a:lnTo>
                  <a:lnTo>
                    <a:pt x="655" y="941"/>
                  </a:lnTo>
                  <a:lnTo>
                    <a:pt x="644" y="957"/>
                  </a:lnTo>
                  <a:lnTo>
                    <a:pt x="641" y="960"/>
                  </a:lnTo>
                  <a:lnTo>
                    <a:pt x="634" y="961"/>
                  </a:lnTo>
                  <a:lnTo>
                    <a:pt x="617" y="960"/>
                  </a:lnTo>
                  <a:lnTo>
                    <a:pt x="613" y="962"/>
                  </a:lnTo>
                  <a:lnTo>
                    <a:pt x="613" y="962"/>
                  </a:lnTo>
                  <a:lnTo>
                    <a:pt x="612" y="968"/>
                  </a:lnTo>
                  <a:lnTo>
                    <a:pt x="609" y="974"/>
                  </a:lnTo>
                  <a:lnTo>
                    <a:pt x="609" y="978"/>
                  </a:lnTo>
                  <a:lnTo>
                    <a:pt x="612" y="981"/>
                  </a:lnTo>
                  <a:lnTo>
                    <a:pt x="620" y="990"/>
                  </a:lnTo>
                  <a:lnTo>
                    <a:pt x="623" y="996"/>
                  </a:lnTo>
                  <a:lnTo>
                    <a:pt x="629" y="1010"/>
                  </a:lnTo>
                  <a:lnTo>
                    <a:pt x="631" y="1017"/>
                  </a:lnTo>
                  <a:lnTo>
                    <a:pt x="634" y="1020"/>
                  </a:lnTo>
                  <a:lnTo>
                    <a:pt x="637" y="1021"/>
                  </a:lnTo>
                  <a:lnTo>
                    <a:pt x="640" y="1023"/>
                  </a:lnTo>
                  <a:lnTo>
                    <a:pt x="641" y="1027"/>
                  </a:lnTo>
                  <a:lnTo>
                    <a:pt x="640" y="1033"/>
                  </a:lnTo>
                  <a:lnTo>
                    <a:pt x="636" y="1033"/>
                  </a:lnTo>
                  <a:lnTo>
                    <a:pt x="636" y="1042"/>
                  </a:lnTo>
                  <a:lnTo>
                    <a:pt x="636" y="1044"/>
                  </a:lnTo>
                  <a:lnTo>
                    <a:pt x="637" y="1048"/>
                  </a:lnTo>
                  <a:lnTo>
                    <a:pt x="637" y="1049"/>
                  </a:lnTo>
                  <a:lnTo>
                    <a:pt x="636" y="1052"/>
                  </a:lnTo>
                  <a:lnTo>
                    <a:pt x="636" y="1055"/>
                  </a:lnTo>
                  <a:lnTo>
                    <a:pt x="636" y="1062"/>
                  </a:lnTo>
                  <a:lnTo>
                    <a:pt x="636" y="1066"/>
                  </a:lnTo>
                  <a:lnTo>
                    <a:pt x="640" y="1077"/>
                  </a:lnTo>
                  <a:lnTo>
                    <a:pt x="641" y="1089"/>
                  </a:lnTo>
                  <a:lnTo>
                    <a:pt x="643" y="1096"/>
                  </a:lnTo>
                  <a:lnTo>
                    <a:pt x="643" y="1098"/>
                  </a:lnTo>
                  <a:lnTo>
                    <a:pt x="640" y="1105"/>
                  </a:lnTo>
                  <a:lnTo>
                    <a:pt x="634" y="1115"/>
                  </a:lnTo>
                  <a:lnTo>
                    <a:pt x="633" y="1121"/>
                  </a:lnTo>
                  <a:lnTo>
                    <a:pt x="633" y="1126"/>
                  </a:lnTo>
                  <a:lnTo>
                    <a:pt x="636" y="1131"/>
                  </a:lnTo>
                  <a:lnTo>
                    <a:pt x="638" y="1133"/>
                  </a:lnTo>
                  <a:lnTo>
                    <a:pt x="641" y="1138"/>
                  </a:lnTo>
                  <a:lnTo>
                    <a:pt x="643" y="1145"/>
                  </a:lnTo>
                  <a:lnTo>
                    <a:pt x="641" y="1149"/>
                  </a:lnTo>
                  <a:lnTo>
                    <a:pt x="636" y="1157"/>
                  </a:lnTo>
                  <a:lnTo>
                    <a:pt x="631" y="1169"/>
                  </a:lnTo>
                  <a:lnTo>
                    <a:pt x="633" y="1180"/>
                  </a:lnTo>
                  <a:lnTo>
                    <a:pt x="638" y="1190"/>
                  </a:lnTo>
                  <a:lnTo>
                    <a:pt x="647" y="1198"/>
                  </a:lnTo>
                  <a:lnTo>
                    <a:pt x="643" y="1206"/>
                  </a:lnTo>
                  <a:lnTo>
                    <a:pt x="640" y="1208"/>
                  </a:lnTo>
                  <a:lnTo>
                    <a:pt x="629" y="1216"/>
                  </a:lnTo>
                  <a:lnTo>
                    <a:pt x="627" y="1219"/>
                  </a:lnTo>
                  <a:lnTo>
                    <a:pt x="627" y="1222"/>
                  </a:lnTo>
                  <a:lnTo>
                    <a:pt x="626" y="1225"/>
                  </a:lnTo>
                  <a:lnTo>
                    <a:pt x="626" y="1227"/>
                  </a:lnTo>
                  <a:lnTo>
                    <a:pt x="626" y="1229"/>
                  </a:lnTo>
                  <a:lnTo>
                    <a:pt x="620" y="1232"/>
                  </a:lnTo>
                  <a:lnTo>
                    <a:pt x="616" y="1233"/>
                  </a:lnTo>
                  <a:lnTo>
                    <a:pt x="610" y="1232"/>
                  </a:lnTo>
                  <a:lnTo>
                    <a:pt x="609" y="1232"/>
                  </a:lnTo>
                  <a:lnTo>
                    <a:pt x="606" y="1233"/>
                  </a:lnTo>
                  <a:lnTo>
                    <a:pt x="595" y="1240"/>
                  </a:lnTo>
                  <a:lnTo>
                    <a:pt x="589" y="1243"/>
                  </a:lnTo>
                  <a:lnTo>
                    <a:pt x="588" y="1246"/>
                  </a:lnTo>
                  <a:lnTo>
                    <a:pt x="585" y="1253"/>
                  </a:lnTo>
                  <a:lnTo>
                    <a:pt x="582" y="1257"/>
                  </a:lnTo>
                  <a:lnTo>
                    <a:pt x="585" y="1262"/>
                  </a:lnTo>
                  <a:lnTo>
                    <a:pt x="587" y="1274"/>
                  </a:lnTo>
                  <a:lnTo>
                    <a:pt x="589" y="1278"/>
                  </a:lnTo>
                  <a:lnTo>
                    <a:pt x="594" y="1279"/>
                  </a:lnTo>
                  <a:lnTo>
                    <a:pt x="599" y="1281"/>
                  </a:lnTo>
                  <a:lnTo>
                    <a:pt x="602" y="1281"/>
                  </a:lnTo>
                  <a:lnTo>
                    <a:pt x="605" y="1284"/>
                  </a:lnTo>
                  <a:lnTo>
                    <a:pt x="609" y="1289"/>
                  </a:lnTo>
                  <a:lnTo>
                    <a:pt x="615" y="1296"/>
                  </a:lnTo>
                  <a:lnTo>
                    <a:pt x="624" y="1316"/>
                  </a:lnTo>
                  <a:lnTo>
                    <a:pt x="620" y="1323"/>
                  </a:lnTo>
                  <a:lnTo>
                    <a:pt x="619" y="1327"/>
                  </a:lnTo>
                  <a:lnTo>
                    <a:pt x="620" y="1330"/>
                  </a:lnTo>
                  <a:lnTo>
                    <a:pt x="619" y="1333"/>
                  </a:lnTo>
                  <a:lnTo>
                    <a:pt x="617" y="1341"/>
                  </a:lnTo>
                  <a:lnTo>
                    <a:pt x="616" y="1342"/>
                  </a:lnTo>
                  <a:lnTo>
                    <a:pt x="615" y="1345"/>
                  </a:lnTo>
                  <a:lnTo>
                    <a:pt x="613" y="1347"/>
                  </a:lnTo>
                  <a:lnTo>
                    <a:pt x="613" y="1348"/>
                  </a:lnTo>
                  <a:lnTo>
                    <a:pt x="615" y="1352"/>
                  </a:lnTo>
                  <a:lnTo>
                    <a:pt x="615" y="1354"/>
                  </a:lnTo>
                  <a:lnTo>
                    <a:pt x="613" y="1356"/>
                  </a:lnTo>
                  <a:lnTo>
                    <a:pt x="613" y="1362"/>
                  </a:lnTo>
                  <a:lnTo>
                    <a:pt x="613" y="1365"/>
                  </a:lnTo>
                  <a:lnTo>
                    <a:pt x="606" y="1375"/>
                  </a:lnTo>
                  <a:lnTo>
                    <a:pt x="603" y="1376"/>
                  </a:lnTo>
                  <a:lnTo>
                    <a:pt x="598" y="1379"/>
                  </a:lnTo>
                  <a:lnTo>
                    <a:pt x="596" y="1380"/>
                  </a:lnTo>
                  <a:lnTo>
                    <a:pt x="594" y="1384"/>
                  </a:lnTo>
                  <a:lnTo>
                    <a:pt x="594" y="1389"/>
                  </a:lnTo>
                  <a:lnTo>
                    <a:pt x="595" y="1391"/>
                  </a:lnTo>
                  <a:lnTo>
                    <a:pt x="596" y="1394"/>
                  </a:lnTo>
                  <a:lnTo>
                    <a:pt x="595" y="1397"/>
                  </a:lnTo>
                  <a:lnTo>
                    <a:pt x="592" y="1403"/>
                  </a:lnTo>
                  <a:lnTo>
                    <a:pt x="591" y="1407"/>
                  </a:lnTo>
                  <a:lnTo>
                    <a:pt x="591" y="1410"/>
                  </a:lnTo>
                  <a:lnTo>
                    <a:pt x="591" y="1413"/>
                  </a:lnTo>
                  <a:lnTo>
                    <a:pt x="591" y="1414"/>
                  </a:lnTo>
                  <a:lnTo>
                    <a:pt x="588" y="1421"/>
                  </a:lnTo>
                  <a:lnTo>
                    <a:pt x="585" y="1424"/>
                  </a:lnTo>
                  <a:lnTo>
                    <a:pt x="546" y="1428"/>
                  </a:lnTo>
                  <a:lnTo>
                    <a:pt x="539" y="1428"/>
                  </a:lnTo>
                  <a:lnTo>
                    <a:pt x="533" y="1424"/>
                  </a:lnTo>
                  <a:lnTo>
                    <a:pt x="528" y="1425"/>
                  </a:lnTo>
                  <a:lnTo>
                    <a:pt x="518" y="1425"/>
                  </a:lnTo>
                  <a:lnTo>
                    <a:pt x="514" y="1427"/>
                  </a:lnTo>
                  <a:lnTo>
                    <a:pt x="510" y="1428"/>
                  </a:lnTo>
                  <a:lnTo>
                    <a:pt x="505" y="1429"/>
                  </a:lnTo>
                  <a:lnTo>
                    <a:pt x="449" y="1427"/>
                  </a:lnTo>
                  <a:lnTo>
                    <a:pt x="449" y="1427"/>
                  </a:lnTo>
                  <a:lnTo>
                    <a:pt x="452" y="1432"/>
                  </a:lnTo>
                  <a:lnTo>
                    <a:pt x="461" y="1455"/>
                  </a:lnTo>
                  <a:lnTo>
                    <a:pt x="465" y="1459"/>
                  </a:lnTo>
                  <a:lnTo>
                    <a:pt x="473" y="1470"/>
                  </a:lnTo>
                  <a:lnTo>
                    <a:pt x="477" y="1474"/>
                  </a:lnTo>
                  <a:lnTo>
                    <a:pt x="486" y="1478"/>
                  </a:lnTo>
                  <a:lnTo>
                    <a:pt x="489" y="1481"/>
                  </a:lnTo>
                  <a:lnTo>
                    <a:pt x="490" y="1488"/>
                  </a:lnTo>
                  <a:lnTo>
                    <a:pt x="494" y="1492"/>
                  </a:lnTo>
                  <a:lnTo>
                    <a:pt x="500" y="1495"/>
                  </a:lnTo>
                  <a:lnTo>
                    <a:pt x="511" y="1498"/>
                  </a:lnTo>
                  <a:lnTo>
                    <a:pt x="512" y="1501"/>
                  </a:lnTo>
                  <a:lnTo>
                    <a:pt x="512" y="1508"/>
                  </a:lnTo>
                  <a:lnTo>
                    <a:pt x="511" y="1516"/>
                  </a:lnTo>
                  <a:lnTo>
                    <a:pt x="510" y="1520"/>
                  </a:lnTo>
                  <a:lnTo>
                    <a:pt x="508" y="1525"/>
                  </a:lnTo>
                  <a:lnTo>
                    <a:pt x="508" y="1533"/>
                  </a:lnTo>
                  <a:lnTo>
                    <a:pt x="510" y="1540"/>
                  </a:lnTo>
                  <a:lnTo>
                    <a:pt x="511" y="1544"/>
                  </a:lnTo>
                  <a:lnTo>
                    <a:pt x="517" y="1547"/>
                  </a:lnTo>
                  <a:lnTo>
                    <a:pt x="529" y="1564"/>
                  </a:lnTo>
                  <a:lnTo>
                    <a:pt x="525" y="1570"/>
                  </a:lnTo>
                  <a:lnTo>
                    <a:pt x="525" y="1577"/>
                  </a:lnTo>
                  <a:lnTo>
                    <a:pt x="526" y="1584"/>
                  </a:lnTo>
                  <a:lnTo>
                    <a:pt x="531" y="1588"/>
                  </a:lnTo>
                  <a:lnTo>
                    <a:pt x="538" y="1592"/>
                  </a:lnTo>
                  <a:lnTo>
                    <a:pt x="545" y="1593"/>
                  </a:lnTo>
                  <a:lnTo>
                    <a:pt x="550" y="1596"/>
                  </a:lnTo>
                  <a:lnTo>
                    <a:pt x="553" y="1603"/>
                  </a:lnTo>
                  <a:lnTo>
                    <a:pt x="553" y="1606"/>
                  </a:lnTo>
                  <a:lnTo>
                    <a:pt x="550" y="1613"/>
                  </a:lnTo>
                  <a:lnTo>
                    <a:pt x="550" y="1616"/>
                  </a:lnTo>
                  <a:lnTo>
                    <a:pt x="553" y="1619"/>
                  </a:lnTo>
                  <a:lnTo>
                    <a:pt x="557" y="1620"/>
                  </a:lnTo>
                  <a:lnTo>
                    <a:pt x="561" y="1621"/>
                  </a:lnTo>
                  <a:lnTo>
                    <a:pt x="564" y="1620"/>
                  </a:lnTo>
                  <a:lnTo>
                    <a:pt x="570" y="1616"/>
                  </a:lnTo>
                  <a:lnTo>
                    <a:pt x="577" y="1616"/>
                  </a:lnTo>
                  <a:lnTo>
                    <a:pt x="584" y="1617"/>
                  </a:lnTo>
                  <a:lnTo>
                    <a:pt x="589" y="1621"/>
                  </a:lnTo>
                  <a:lnTo>
                    <a:pt x="594" y="1626"/>
                  </a:lnTo>
                  <a:lnTo>
                    <a:pt x="598" y="1631"/>
                  </a:lnTo>
                  <a:lnTo>
                    <a:pt x="599" y="1638"/>
                  </a:lnTo>
                  <a:lnTo>
                    <a:pt x="598" y="1644"/>
                  </a:lnTo>
                  <a:lnTo>
                    <a:pt x="601" y="1645"/>
                  </a:lnTo>
                  <a:lnTo>
                    <a:pt x="601" y="1650"/>
                  </a:lnTo>
                  <a:lnTo>
                    <a:pt x="599" y="1652"/>
                  </a:lnTo>
                  <a:lnTo>
                    <a:pt x="596" y="1655"/>
                  </a:lnTo>
                  <a:lnTo>
                    <a:pt x="588" y="1672"/>
                  </a:lnTo>
                  <a:lnTo>
                    <a:pt x="582" y="1680"/>
                  </a:lnTo>
                  <a:lnTo>
                    <a:pt x="577" y="1685"/>
                  </a:lnTo>
                  <a:lnTo>
                    <a:pt x="581" y="1692"/>
                  </a:lnTo>
                  <a:lnTo>
                    <a:pt x="580" y="1697"/>
                  </a:lnTo>
                  <a:lnTo>
                    <a:pt x="580" y="1701"/>
                  </a:lnTo>
                  <a:lnTo>
                    <a:pt x="577" y="1703"/>
                  </a:lnTo>
                  <a:lnTo>
                    <a:pt x="574" y="1706"/>
                  </a:lnTo>
                  <a:lnTo>
                    <a:pt x="571" y="1708"/>
                  </a:lnTo>
                  <a:lnTo>
                    <a:pt x="567" y="1711"/>
                  </a:lnTo>
                  <a:lnTo>
                    <a:pt x="554" y="1714"/>
                  </a:lnTo>
                  <a:lnTo>
                    <a:pt x="552" y="1715"/>
                  </a:lnTo>
                  <a:lnTo>
                    <a:pt x="550" y="1718"/>
                  </a:lnTo>
                  <a:lnTo>
                    <a:pt x="547" y="1722"/>
                  </a:lnTo>
                  <a:lnTo>
                    <a:pt x="543" y="1727"/>
                  </a:lnTo>
                  <a:lnTo>
                    <a:pt x="539" y="1728"/>
                  </a:lnTo>
                  <a:lnTo>
                    <a:pt x="535" y="1731"/>
                  </a:lnTo>
                  <a:lnTo>
                    <a:pt x="524" y="1741"/>
                  </a:lnTo>
                  <a:lnTo>
                    <a:pt x="524" y="1742"/>
                  </a:lnTo>
                  <a:lnTo>
                    <a:pt x="521" y="1746"/>
                  </a:lnTo>
                  <a:lnTo>
                    <a:pt x="521" y="1749"/>
                  </a:lnTo>
                  <a:lnTo>
                    <a:pt x="518" y="1760"/>
                  </a:lnTo>
                  <a:lnTo>
                    <a:pt x="518" y="1767"/>
                  </a:lnTo>
                  <a:lnTo>
                    <a:pt x="518" y="1771"/>
                  </a:lnTo>
                  <a:lnTo>
                    <a:pt x="518" y="1773"/>
                  </a:lnTo>
                  <a:lnTo>
                    <a:pt x="519" y="1776"/>
                  </a:lnTo>
                  <a:lnTo>
                    <a:pt x="521" y="1777"/>
                  </a:lnTo>
                  <a:lnTo>
                    <a:pt x="524" y="1777"/>
                  </a:lnTo>
                  <a:lnTo>
                    <a:pt x="524" y="1780"/>
                  </a:lnTo>
                  <a:lnTo>
                    <a:pt x="522" y="1786"/>
                  </a:lnTo>
                  <a:lnTo>
                    <a:pt x="511" y="1801"/>
                  </a:lnTo>
                  <a:lnTo>
                    <a:pt x="507" y="1818"/>
                  </a:lnTo>
                  <a:lnTo>
                    <a:pt x="504" y="1821"/>
                  </a:lnTo>
                  <a:lnTo>
                    <a:pt x="507" y="1826"/>
                  </a:lnTo>
                  <a:lnTo>
                    <a:pt x="507" y="1829"/>
                  </a:lnTo>
                  <a:lnTo>
                    <a:pt x="504" y="1833"/>
                  </a:lnTo>
                  <a:lnTo>
                    <a:pt x="501" y="1837"/>
                  </a:lnTo>
                  <a:lnTo>
                    <a:pt x="504" y="1839"/>
                  </a:lnTo>
                  <a:lnTo>
                    <a:pt x="512" y="1844"/>
                  </a:lnTo>
                  <a:lnTo>
                    <a:pt x="539" y="1879"/>
                  </a:lnTo>
                  <a:lnTo>
                    <a:pt x="540" y="1881"/>
                  </a:lnTo>
                  <a:lnTo>
                    <a:pt x="542" y="1885"/>
                  </a:lnTo>
                  <a:lnTo>
                    <a:pt x="543" y="1888"/>
                  </a:lnTo>
                  <a:lnTo>
                    <a:pt x="545" y="1889"/>
                  </a:lnTo>
                  <a:lnTo>
                    <a:pt x="549" y="1893"/>
                  </a:lnTo>
                  <a:lnTo>
                    <a:pt x="550" y="1895"/>
                  </a:lnTo>
                  <a:lnTo>
                    <a:pt x="561" y="1922"/>
                  </a:lnTo>
                  <a:lnTo>
                    <a:pt x="564" y="1923"/>
                  </a:lnTo>
                  <a:lnTo>
                    <a:pt x="567" y="1927"/>
                  </a:lnTo>
                  <a:lnTo>
                    <a:pt x="571" y="1927"/>
                  </a:lnTo>
                  <a:lnTo>
                    <a:pt x="578" y="1926"/>
                  </a:lnTo>
                  <a:lnTo>
                    <a:pt x="584" y="1923"/>
                  </a:lnTo>
                  <a:lnTo>
                    <a:pt x="587" y="1919"/>
                  </a:lnTo>
                  <a:lnTo>
                    <a:pt x="588" y="1919"/>
                  </a:lnTo>
                  <a:lnTo>
                    <a:pt x="589" y="1919"/>
                  </a:lnTo>
                  <a:lnTo>
                    <a:pt x="596" y="1917"/>
                  </a:lnTo>
                  <a:lnTo>
                    <a:pt x="603" y="1916"/>
                  </a:lnTo>
                  <a:lnTo>
                    <a:pt x="606" y="1919"/>
                  </a:lnTo>
                  <a:lnTo>
                    <a:pt x="608" y="1919"/>
                  </a:lnTo>
                  <a:lnTo>
                    <a:pt x="605" y="1929"/>
                  </a:lnTo>
                  <a:lnTo>
                    <a:pt x="603" y="1933"/>
                  </a:lnTo>
                  <a:lnTo>
                    <a:pt x="599" y="1944"/>
                  </a:lnTo>
                  <a:lnTo>
                    <a:pt x="595" y="1954"/>
                  </a:lnTo>
                  <a:lnTo>
                    <a:pt x="592" y="1964"/>
                  </a:lnTo>
                  <a:lnTo>
                    <a:pt x="589" y="1968"/>
                  </a:lnTo>
                  <a:lnTo>
                    <a:pt x="588" y="1976"/>
                  </a:lnTo>
                  <a:lnTo>
                    <a:pt x="581" y="1978"/>
                  </a:lnTo>
                  <a:lnTo>
                    <a:pt x="567" y="1971"/>
                  </a:lnTo>
                  <a:lnTo>
                    <a:pt x="561" y="1971"/>
                  </a:lnTo>
                  <a:lnTo>
                    <a:pt x="560" y="1973"/>
                  </a:lnTo>
                  <a:lnTo>
                    <a:pt x="557" y="1980"/>
                  </a:lnTo>
                  <a:lnTo>
                    <a:pt x="554" y="1983"/>
                  </a:lnTo>
                  <a:lnTo>
                    <a:pt x="553" y="1985"/>
                  </a:lnTo>
                  <a:lnTo>
                    <a:pt x="549" y="1986"/>
                  </a:lnTo>
                  <a:lnTo>
                    <a:pt x="546" y="1987"/>
                  </a:lnTo>
                  <a:lnTo>
                    <a:pt x="543" y="1987"/>
                  </a:lnTo>
                  <a:lnTo>
                    <a:pt x="539" y="1986"/>
                  </a:lnTo>
                  <a:lnTo>
                    <a:pt x="536" y="1986"/>
                  </a:lnTo>
                  <a:lnTo>
                    <a:pt x="533" y="1987"/>
                  </a:lnTo>
                  <a:lnTo>
                    <a:pt x="525" y="1989"/>
                  </a:lnTo>
                  <a:lnTo>
                    <a:pt x="524" y="1992"/>
                  </a:lnTo>
                  <a:lnTo>
                    <a:pt x="524" y="1994"/>
                  </a:lnTo>
                  <a:lnTo>
                    <a:pt x="524" y="1997"/>
                  </a:lnTo>
                  <a:lnTo>
                    <a:pt x="524" y="2000"/>
                  </a:lnTo>
                  <a:lnTo>
                    <a:pt x="524" y="2006"/>
                  </a:lnTo>
                  <a:lnTo>
                    <a:pt x="517" y="2021"/>
                  </a:lnTo>
                  <a:lnTo>
                    <a:pt x="514" y="2032"/>
                  </a:lnTo>
                  <a:lnTo>
                    <a:pt x="507" y="2045"/>
                  </a:lnTo>
                  <a:lnTo>
                    <a:pt x="483" y="2066"/>
                  </a:lnTo>
                  <a:lnTo>
                    <a:pt x="479" y="2072"/>
                  </a:lnTo>
                  <a:lnTo>
                    <a:pt x="476" y="2081"/>
                  </a:lnTo>
                  <a:lnTo>
                    <a:pt x="473" y="2098"/>
                  </a:lnTo>
                  <a:lnTo>
                    <a:pt x="472" y="2102"/>
                  </a:lnTo>
                  <a:lnTo>
                    <a:pt x="470" y="2105"/>
                  </a:lnTo>
                  <a:lnTo>
                    <a:pt x="463" y="2112"/>
                  </a:lnTo>
                  <a:lnTo>
                    <a:pt x="461" y="2114"/>
                  </a:lnTo>
                  <a:lnTo>
                    <a:pt x="461" y="2116"/>
                  </a:lnTo>
                  <a:lnTo>
                    <a:pt x="461" y="2118"/>
                  </a:lnTo>
                  <a:lnTo>
                    <a:pt x="461" y="2119"/>
                  </a:lnTo>
                  <a:lnTo>
                    <a:pt x="461" y="2121"/>
                  </a:lnTo>
                  <a:lnTo>
                    <a:pt x="458" y="2123"/>
                  </a:lnTo>
                  <a:lnTo>
                    <a:pt x="456" y="2125"/>
                  </a:lnTo>
                  <a:lnTo>
                    <a:pt x="456" y="2129"/>
                  </a:lnTo>
                  <a:lnTo>
                    <a:pt x="458" y="2129"/>
                  </a:lnTo>
                  <a:lnTo>
                    <a:pt x="458" y="2129"/>
                  </a:lnTo>
                  <a:lnTo>
                    <a:pt x="459" y="2133"/>
                  </a:lnTo>
                  <a:lnTo>
                    <a:pt x="459" y="2136"/>
                  </a:lnTo>
                  <a:lnTo>
                    <a:pt x="461" y="2137"/>
                  </a:lnTo>
                  <a:lnTo>
                    <a:pt x="461" y="2137"/>
                  </a:lnTo>
                  <a:lnTo>
                    <a:pt x="463" y="2142"/>
                  </a:lnTo>
                  <a:lnTo>
                    <a:pt x="465" y="2143"/>
                  </a:lnTo>
                  <a:lnTo>
                    <a:pt x="469" y="2147"/>
                  </a:lnTo>
                  <a:lnTo>
                    <a:pt x="470" y="2149"/>
                  </a:lnTo>
                  <a:lnTo>
                    <a:pt x="472" y="2156"/>
                  </a:lnTo>
                  <a:lnTo>
                    <a:pt x="475" y="2163"/>
                  </a:lnTo>
                  <a:lnTo>
                    <a:pt x="475" y="2170"/>
                  </a:lnTo>
                  <a:lnTo>
                    <a:pt x="475" y="2174"/>
                  </a:lnTo>
                  <a:lnTo>
                    <a:pt x="479" y="2184"/>
                  </a:lnTo>
                  <a:lnTo>
                    <a:pt x="480" y="2210"/>
                  </a:lnTo>
                  <a:lnTo>
                    <a:pt x="483" y="2220"/>
                  </a:lnTo>
                  <a:lnTo>
                    <a:pt x="482" y="2226"/>
                  </a:lnTo>
                  <a:lnTo>
                    <a:pt x="483" y="2233"/>
                  </a:lnTo>
                  <a:lnTo>
                    <a:pt x="486" y="2247"/>
                  </a:lnTo>
                  <a:lnTo>
                    <a:pt x="490" y="2250"/>
                  </a:lnTo>
                  <a:lnTo>
                    <a:pt x="496" y="2251"/>
                  </a:lnTo>
                  <a:lnTo>
                    <a:pt x="500" y="2251"/>
                  </a:lnTo>
                  <a:lnTo>
                    <a:pt x="505" y="2245"/>
                  </a:lnTo>
                  <a:lnTo>
                    <a:pt x="510" y="2244"/>
                  </a:lnTo>
                  <a:lnTo>
                    <a:pt x="571" y="2243"/>
                  </a:lnTo>
                  <a:lnTo>
                    <a:pt x="568" y="2241"/>
                  </a:lnTo>
                  <a:lnTo>
                    <a:pt x="561" y="2240"/>
                  </a:lnTo>
                  <a:lnTo>
                    <a:pt x="567" y="2237"/>
                  </a:lnTo>
                  <a:lnTo>
                    <a:pt x="578" y="2240"/>
                  </a:lnTo>
                  <a:lnTo>
                    <a:pt x="587" y="2243"/>
                  </a:lnTo>
                  <a:lnTo>
                    <a:pt x="609" y="2254"/>
                  </a:lnTo>
                  <a:lnTo>
                    <a:pt x="612" y="2254"/>
                  </a:lnTo>
                  <a:lnTo>
                    <a:pt x="612" y="2250"/>
                  </a:lnTo>
                  <a:lnTo>
                    <a:pt x="609" y="2244"/>
                  </a:lnTo>
                  <a:lnTo>
                    <a:pt x="603" y="2236"/>
                  </a:lnTo>
                  <a:lnTo>
                    <a:pt x="603" y="2234"/>
                  </a:lnTo>
                  <a:lnTo>
                    <a:pt x="612" y="2234"/>
                  </a:lnTo>
                  <a:lnTo>
                    <a:pt x="619" y="2229"/>
                  </a:lnTo>
                  <a:lnTo>
                    <a:pt x="631" y="2213"/>
                  </a:lnTo>
                  <a:lnTo>
                    <a:pt x="629" y="2220"/>
                  </a:lnTo>
                  <a:lnTo>
                    <a:pt x="620" y="2233"/>
                  </a:lnTo>
                  <a:lnTo>
                    <a:pt x="617" y="2236"/>
                  </a:lnTo>
                  <a:lnTo>
                    <a:pt x="615" y="2240"/>
                  </a:lnTo>
                  <a:lnTo>
                    <a:pt x="617" y="2248"/>
                  </a:lnTo>
                  <a:lnTo>
                    <a:pt x="622" y="2255"/>
                  </a:lnTo>
                  <a:lnTo>
                    <a:pt x="627" y="2258"/>
                  </a:lnTo>
                  <a:lnTo>
                    <a:pt x="631" y="2261"/>
                  </a:lnTo>
                  <a:lnTo>
                    <a:pt x="643" y="2269"/>
                  </a:lnTo>
                  <a:lnTo>
                    <a:pt x="647" y="2271"/>
                  </a:lnTo>
                  <a:lnTo>
                    <a:pt x="652" y="2274"/>
                  </a:lnTo>
                  <a:lnTo>
                    <a:pt x="659" y="2276"/>
                  </a:lnTo>
                  <a:lnTo>
                    <a:pt x="724" y="2323"/>
                  </a:lnTo>
                  <a:lnTo>
                    <a:pt x="731" y="2331"/>
                  </a:lnTo>
                  <a:lnTo>
                    <a:pt x="737" y="2341"/>
                  </a:lnTo>
                  <a:lnTo>
                    <a:pt x="745" y="2362"/>
                  </a:lnTo>
                  <a:lnTo>
                    <a:pt x="752" y="2372"/>
                  </a:lnTo>
                  <a:lnTo>
                    <a:pt x="762" y="2372"/>
                  </a:lnTo>
                  <a:lnTo>
                    <a:pt x="763" y="2367"/>
                  </a:lnTo>
                  <a:lnTo>
                    <a:pt x="762" y="2348"/>
                  </a:lnTo>
                  <a:lnTo>
                    <a:pt x="763" y="2341"/>
                  </a:lnTo>
                  <a:lnTo>
                    <a:pt x="769" y="2338"/>
                  </a:lnTo>
                  <a:lnTo>
                    <a:pt x="780" y="2334"/>
                  </a:lnTo>
                  <a:lnTo>
                    <a:pt x="784" y="2338"/>
                  </a:lnTo>
                  <a:lnTo>
                    <a:pt x="791" y="2338"/>
                  </a:lnTo>
                  <a:lnTo>
                    <a:pt x="798" y="2335"/>
                  </a:lnTo>
                  <a:lnTo>
                    <a:pt x="802" y="2331"/>
                  </a:lnTo>
                  <a:lnTo>
                    <a:pt x="795" y="2341"/>
                  </a:lnTo>
                  <a:lnTo>
                    <a:pt x="774" y="2339"/>
                  </a:lnTo>
                  <a:lnTo>
                    <a:pt x="766" y="2346"/>
                  </a:lnTo>
                  <a:lnTo>
                    <a:pt x="765" y="2355"/>
                  </a:lnTo>
                  <a:lnTo>
                    <a:pt x="766" y="2369"/>
                  </a:lnTo>
                  <a:lnTo>
                    <a:pt x="763" y="2376"/>
                  </a:lnTo>
                  <a:lnTo>
                    <a:pt x="760" y="2379"/>
                  </a:lnTo>
                  <a:lnTo>
                    <a:pt x="751" y="2381"/>
                  </a:lnTo>
                  <a:lnTo>
                    <a:pt x="746" y="2384"/>
                  </a:lnTo>
                  <a:lnTo>
                    <a:pt x="741" y="2390"/>
                  </a:lnTo>
                  <a:lnTo>
                    <a:pt x="739" y="2395"/>
                  </a:lnTo>
                  <a:lnTo>
                    <a:pt x="741" y="2401"/>
                  </a:lnTo>
                  <a:lnTo>
                    <a:pt x="745" y="2408"/>
                  </a:lnTo>
                  <a:lnTo>
                    <a:pt x="748" y="2414"/>
                  </a:lnTo>
                  <a:lnTo>
                    <a:pt x="751" y="2426"/>
                  </a:lnTo>
                  <a:lnTo>
                    <a:pt x="755" y="2431"/>
                  </a:lnTo>
                  <a:lnTo>
                    <a:pt x="759" y="2432"/>
                  </a:lnTo>
                  <a:lnTo>
                    <a:pt x="777" y="2433"/>
                  </a:lnTo>
                  <a:lnTo>
                    <a:pt x="780" y="2435"/>
                  </a:lnTo>
                  <a:lnTo>
                    <a:pt x="793" y="2446"/>
                  </a:lnTo>
                  <a:lnTo>
                    <a:pt x="794" y="2453"/>
                  </a:lnTo>
                  <a:lnTo>
                    <a:pt x="793" y="2463"/>
                  </a:lnTo>
                  <a:lnTo>
                    <a:pt x="795" y="2467"/>
                  </a:lnTo>
                  <a:lnTo>
                    <a:pt x="800" y="2468"/>
                  </a:lnTo>
                  <a:lnTo>
                    <a:pt x="805" y="2466"/>
                  </a:lnTo>
                  <a:lnTo>
                    <a:pt x="807" y="2467"/>
                  </a:lnTo>
                  <a:lnTo>
                    <a:pt x="801" y="2473"/>
                  </a:lnTo>
                  <a:lnTo>
                    <a:pt x="798" y="2477"/>
                  </a:lnTo>
                  <a:lnTo>
                    <a:pt x="797" y="2478"/>
                  </a:lnTo>
                  <a:lnTo>
                    <a:pt x="793" y="2480"/>
                  </a:lnTo>
                  <a:lnTo>
                    <a:pt x="790" y="2475"/>
                  </a:lnTo>
                  <a:lnTo>
                    <a:pt x="787" y="2473"/>
                  </a:lnTo>
                  <a:lnTo>
                    <a:pt x="788" y="2470"/>
                  </a:lnTo>
                  <a:lnTo>
                    <a:pt x="787" y="2466"/>
                  </a:lnTo>
                  <a:lnTo>
                    <a:pt x="779" y="2459"/>
                  </a:lnTo>
                  <a:lnTo>
                    <a:pt x="776" y="2459"/>
                  </a:lnTo>
                  <a:lnTo>
                    <a:pt x="773" y="2460"/>
                  </a:lnTo>
                  <a:lnTo>
                    <a:pt x="774" y="2463"/>
                  </a:lnTo>
                  <a:lnTo>
                    <a:pt x="781" y="2467"/>
                  </a:lnTo>
                  <a:lnTo>
                    <a:pt x="787" y="2478"/>
                  </a:lnTo>
                  <a:lnTo>
                    <a:pt x="790" y="2488"/>
                  </a:lnTo>
                  <a:lnTo>
                    <a:pt x="797" y="2502"/>
                  </a:lnTo>
                  <a:lnTo>
                    <a:pt x="805" y="2512"/>
                  </a:lnTo>
                  <a:lnTo>
                    <a:pt x="808" y="2517"/>
                  </a:lnTo>
                  <a:lnTo>
                    <a:pt x="809" y="2523"/>
                  </a:lnTo>
                  <a:lnTo>
                    <a:pt x="811" y="2529"/>
                  </a:lnTo>
                  <a:lnTo>
                    <a:pt x="812" y="2533"/>
                  </a:lnTo>
                  <a:lnTo>
                    <a:pt x="826" y="2541"/>
                  </a:lnTo>
                  <a:lnTo>
                    <a:pt x="832" y="2551"/>
                  </a:lnTo>
                  <a:lnTo>
                    <a:pt x="837" y="2561"/>
                  </a:lnTo>
                  <a:lnTo>
                    <a:pt x="843" y="2571"/>
                  </a:lnTo>
                  <a:lnTo>
                    <a:pt x="857" y="2575"/>
                  </a:lnTo>
                  <a:lnTo>
                    <a:pt x="870" y="2572"/>
                  </a:lnTo>
                  <a:lnTo>
                    <a:pt x="875" y="2572"/>
                  </a:lnTo>
                  <a:lnTo>
                    <a:pt x="879" y="2575"/>
                  </a:lnTo>
                  <a:lnTo>
                    <a:pt x="896" y="2592"/>
                  </a:lnTo>
                  <a:lnTo>
                    <a:pt x="902" y="2600"/>
                  </a:lnTo>
                  <a:lnTo>
                    <a:pt x="906" y="2603"/>
                  </a:lnTo>
                  <a:lnTo>
                    <a:pt x="917" y="2607"/>
                  </a:lnTo>
                  <a:lnTo>
                    <a:pt x="923" y="2610"/>
                  </a:lnTo>
                  <a:lnTo>
                    <a:pt x="927" y="2611"/>
                  </a:lnTo>
                  <a:lnTo>
                    <a:pt x="934" y="2610"/>
                  </a:lnTo>
                  <a:lnTo>
                    <a:pt x="938" y="2613"/>
                  </a:lnTo>
                  <a:lnTo>
                    <a:pt x="950" y="2620"/>
                  </a:lnTo>
                  <a:lnTo>
                    <a:pt x="954" y="2628"/>
                  </a:lnTo>
                  <a:lnTo>
                    <a:pt x="962" y="2627"/>
                  </a:lnTo>
                  <a:lnTo>
                    <a:pt x="965" y="2624"/>
                  </a:lnTo>
                  <a:lnTo>
                    <a:pt x="992" y="2614"/>
                  </a:lnTo>
                  <a:lnTo>
                    <a:pt x="997" y="2613"/>
                  </a:lnTo>
                  <a:lnTo>
                    <a:pt x="999" y="2611"/>
                  </a:lnTo>
                  <a:lnTo>
                    <a:pt x="1000" y="2609"/>
                  </a:lnTo>
                  <a:lnTo>
                    <a:pt x="1001" y="2604"/>
                  </a:lnTo>
                  <a:lnTo>
                    <a:pt x="1000" y="2603"/>
                  </a:lnTo>
                  <a:lnTo>
                    <a:pt x="999" y="2599"/>
                  </a:lnTo>
                  <a:lnTo>
                    <a:pt x="999" y="2595"/>
                  </a:lnTo>
                  <a:lnTo>
                    <a:pt x="1000" y="2592"/>
                  </a:lnTo>
                  <a:lnTo>
                    <a:pt x="999" y="2588"/>
                  </a:lnTo>
                  <a:lnTo>
                    <a:pt x="997" y="2583"/>
                  </a:lnTo>
                  <a:lnTo>
                    <a:pt x="999" y="2579"/>
                  </a:lnTo>
                  <a:lnTo>
                    <a:pt x="1001" y="2576"/>
                  </a:lnTo>
                  <a:lnTo>
                    <a:pt x="1003" y="2574"/>
                  </a:lnTo>
                  <a:lnTo>
                    <a:pt x="1007" y="2574"/>
                  </a:lnTo>
                  <a:lnTo>
                    <a:pt x="1014" y="2576"/>
                  </a:lnTo>
                  <a:lnTo>
                    <a:pt x="1017" y="2579"/>
                  </a:lnTo>
                  <a:lnTo>
                    <a:pt x="1020" y="2586"/>
                  </a:lnTo>
                  <a:lnTo>
                    <a:pt x="1025" y="2586"/>
                  </a:lnTo>
                  <a:lnTo>
                    <a:pt x="1027" y="2571"/>
                  </a:lnTo>
                  <a:lnTo>
                    <a:pt x="1027" y="2568"/>
                  </a:lnTo>
                  <a:lnTo>
                    <a:pt x="1035" y="2551"/>
                  </a:lnTo>
                  <a:lnTo>
                    <a:pt x="1039" y="2547"/>
                  </a:lnTo>
                  <a:lnTo>
                    <a:pt x="1038" y="2544"/>
                  </a:lnTo>
                  <a:lnTo>
                    <a:pt x="1038" y="2543"/>
                  </a:lnTo>
                  <a:lnTo>
                    <a:pt x="1042" y="2540"/>
                  </a:lnTo>
                  <a:lnTo>
                    <a:pt x="1043" y="2539"/>
                  </a:lnTo>
                  <a:lnTo>
                    <a:pt x="1045" y="2537"/>
                  </a:lnTo>
                  <a:lnTo>
                    <a:pt x="1046" y="2536"/>
                  </a:lnTo>
                  <a:lnTo>
                    <a:pt x="1049" y="2532"/>
                  </a:lnTo>
                  <a:lnTo>
                    <a:pt x="1053" y="2519"/>
                  </a:lnTo>
                  <a:lnTo>
                    <a:pt x="1053" y="2516"/>
                  </a:lnTo>
                  <a:lnTo>
                    <a:pt x="1060" y="2503"/>
                  </a:lnTo>
                  <a:lnTo>
                    <a:pt x="1064" y="2499"/>
                  </a:lnTo>
                  <a:lnTo>
                    <a:pt x="1067" y="2498"/>
                  </a:lnTo>
                  <a:lnTo>
                    <a:pt x="1071" y="2496"/>
                  </a:lnTo>
                  <a:lnTo>
                    <a:pt x="1081" y="2495"/>
                  </a:lnTo>
                  <a:lnTo>
                    <a:pt x="1084" y="2494"/>
                  </a:lnTo>
                  <a:lnTo>
                    <a:pt x="1097" y="2487"/>
                  </a:lnTo>
                  <a:lnTo>
                    <a:pt x="1113" y="2484"/>
                  </a:lnTo>
                  <a:lnTo>
                    <a:pt x="1133" y="2471"/>
                  </a:lnTo>
                  <a:lnTo>
                    <a:pt x="1136" y="2470"/>
                  </a:lnTo>
                  <a:lnTo>
                    <a:pt x="1137" y="2468"/>
                  </a:lnTo>
                  <a:lnTo>
                    <a:pt x="1144" y="2468"/>
                  </a:lnTo>
                  <a:lnTo>
                    <a:pt x="1174" y="2473"/>
                  </a:lnTo>
                  <a:lnTo>
                    <a:pt x="1185" y="2473"/>
                  </a:lnTo>
                  <a:lnTo>
                    <a:pt x="1196" y="2470"/>
                  </a:lnTo>
                  <a:lnTo>
                    <a:pt x="1200" y="2468"/>
                  </a:lnTo>
                  <a:lnTo>
                    <a:pt x="1203" y="2467"/>
                  </a:lnTo>
                  <a:lnTo>
                    <a:pt x="1213" y="2461"/>
                  </a:lnTo>
                  <a:lnTo>
                    <a:pt x="1220" y="2447"/>
                  </a:lnTo>
                  <a:lnTo>
                    <a:pt x="1235" y="2445"/>
                  </a:lnTo>
                  <a:lnTo>
                    <a:pt x="1244" y="2432"/>
                  </a:lnTo>
                  <a:lnTo>
                    <a:pt x="1245" y="2426"/>
                  </a:lnTo>
                  <a:lnTo>
                    <a:pt x="1248" y="2422"/>
                  </a:lnTo>
                  <a:lnTo>
                    <a:pt x="1251" y="2418"/>
                  </a:lnTo>
                  <a:lnTo>
                    <a:pt x="1252" y="2415"/>
                  </a:lnTo>
                  <a:lnTo>
                    <a:pt x="1259" y="2403"/>
                  </a:lnTo>
                  <a:lnTo>
                    <a:pt x="1263" y="2400"/>
                  </a:lnTo>
                  <a:lnTo>
                    <a:pt x="1268" y="2398"/>
                  </a:lnTo>
                  <a:lnTo>
                    <a:pt x="1314" y="2403"/>
                  </a:lnTo>
                  <a:lnTo>
                    <a:pt x="1321" y="2401"/>
                  </a:lnTo>
                  <a:lnTo>
                    <a:pt x="1343" y="2398"/>
                  </a:lnTo>
                  <a:lnTo>
                    <a:pt x="1352" y="2393"/>
                  </a:lnTo>
                  <a:lnTo>
                    <a:pt x="1357" y="2391"/>
                  </a:lnTo>
                  <a:lnTo>
                    <a:pt x="1382" y="2398"/>
                  </a:lnTo>
                  <a:lnTo>
                    <a:pt x="1401" y="2393"/>
                  </a:lnTo>
                  <a:lnTo>
                    <a:pt x="1413" y="2390"/>
                  </a:lnTo>
                  <a:lnTo>
                    <a:pt x="1423" y="2393"/>
                  </a:lnTo>
                  <a:lnTo>
                    <a:pt x="1441" y="2398"/>
                  </a:lnTo>
                  <a:lnTo>
                    <a:pt x="1455" y="2397"/>
                  </a:lnTo>
                  <a:lnTo>
                    <a:pt x="1458" y="2394"/>
                  </a:lnTo>
                  <a:lnTo>
                    <a:pt x="1466" y="2393"/>
                  </a:lnTo>
                  <a:lnTo>
                    <a:pt x="1475" y="2393"/>
                  </a:lnTo>
                  <a:lnTo>
                    <a:pt x="1479" y="2398"/>
                  </a:lnTo>
                  <a:lnTo>
                    <a:pt x="1489" y="2403"/>
                  </a:lnTo>
                  <a:lnTo>
                    <a:pt x="1492" y="2401"/>
                  </a:lnTo>
                  <a:lnTo>
                    <a:pt x="1497" y="2400"/>
                  </a:lnTo>
                  <a:lnTo>
                    <a:pt x="1507" y="2408"/>
                  </a:lnTo>
                  <a:lnTo>
                    <a:pt x="1524" y="2408"/>
                  </a:lnTo>
                  <a:lnTo>
                    <a:pt x="1532" y="2403"/>
                  </a:lnTo>
                  <a:lnTo>
                    <a:pt x="1538" y="2398"/>
                  </a:lnTo>
                  <a:lnTo>
                    <a:pt x="1542" y="2394"/>
                  </a:lnTo>
                  <a:lnTo>
                    <a:pt x="1545" y="2391"/>
                  </a:lnTo>
                  <a:lnTo>
                    <a:pt x="1572" y="2388"/>
                  </a:lnTo>
                  <a:lnTo>
                    <a:pt x="1590" y="2393"/>
                  </a:lnTo>
                  <a:lnTo>
                    <a:pt x="1611" y="2390"/>
                  </a:lnTo>
                  <a:lnTo>
                    <a:pt x="1635" y="2394"/>
                  </a:lnTo>
                  <a:lnTo>
                    <a:pt x="1649" y="2390"/>
                  </a:lnTo>
                  <a:lnTo>
                    <a:pt x="1653" y="2390"/>
                  </a:lnTo>
                  <a:lnTo>
                    <a:pt x="1661" y="2395"/>
                  </a:lnTo>
                  <a:lnTo>
                    <a:pt x="1668" y="2405"/>
                  </a:lnTo>
                  <a:lnTo>
                    <a:pt x="1671" y="2407"/>
                  </a:lnTo>
                  <a:lnTo>
                    <a:pt x="1672" y="2405"/>
                  </a:lnTo>
                  <a:lnTo>
                    <a:pt x="1675" y="2403"/>
                  </a:lnTo>
                  <a:lnTo>
                    <a:pt x="1678" y="2403"/>
                  </a:lnTo>
                  <a:lnTo>
                    <a:pt x="1682" y="2404"/>
                  </a:lnTo>
                  <a:lnTo>
                    <a:pt x="1688" y="2408"/>
                  </a:lnTo>
                  <a:lnTo>
                    <a:pt x="1695" y="2412"/>
                  </a:lnTo>
                  <a:lnTo>
                    <a:pt x="1699" y="2411"/>
                  </a:lnTo>
                  <a:lnTo>
                    <a:pt x="1705" y="2412"/>
                  </a:lnTo>
                  <a:lnTo>
                    <a:pt x="1713" y="2411"/>
                  </a:lnTo>
                  <a:lnTo>
                    <a:pt x="1720" y="2408"/>
                  </a:lnTo>
                  <a:lnTo>
                    <a:pt x="1723" y="2405"/>
                  </a:lnTo>
                  <a:lnTo>
                    <a:pt x="1724" y="2404"/>
                  </a:lnTo>
                  <a:lnTo>
                    <a:pt x="1730" y="2397"/>
                  </a:lnTo>
                  <a:lnTo>
                    <a:pt x="1735" y="2383"/>
                  </a:lnTo>
                  <a:lnTo>
                    <a:pt x="1741" y="2370"/>
                  </a:lnTo>
                  <a:lnTo>
                    <a:pt x="1745" y="2367"/>
                  </a:lnTo>
                  <a:lnTo>
                    <a:pt x="1765" y="2365"/>
                  </a:lnTo>
                  <a:lnTo>
                    <a:pt x="1769" y="2365"/>
                  </a:lnTo>
                  <a:lnTo>
                    <a:pt x="1776" y="2369"/>
                  </a:lnTo>
                  <a:lnTo>
                    <a:pt x="1777" y="2369"/>
                  </a:lnTo>
                  <a:lnTo>
                    <a:pt x="1783" y="2367"/>
                  </a:lnTo>
                  <a:lnTo>
                    <a:pt x="1792" y="2363"/>
                  </a:lnTo>
                  <a:lnTo>
                    <a:pt x="1797" y="2362"/>
                  </a:lnTo>
                  <a:lnTo>
                    <a:pt x="1803" y="2363"/>
                  </a:lnTo>
                  <a:lnTo>
                    <a:pt x="1808" y="2365"/>
                  </a:lnTo>
                  <a:lnTo>
                    <a:pt x="1817" y="2370"/>
                  </a:lnTo>
                  <a:lnTo>
                    <a:pt x="1824" y="2379"/>
                  </a:lnTo>
                  <a:lnTo>
                    <a:pt x="1831" y="2387"/>
                  </a:lnTo>
                  <a:lnTo>
                    <a:pt x="1838" y="2394"/>
                  </a:lnTo>
                  <a:lnTo>
                    <a:pt x="1848" y="2397"/>
                  </a:lnTo>
                  <a:lnTo>
                    <a:pt x="1852" y="2397"/>
                  </a:lnTo>
                  <a:lnTo>
                    <a:pt x="1857" y="2394"/>
                  </a:lnTo>
                  <a:lnTo>
                    <a:pt x="1862" y="2391"/>
                  </a:lnTo>
                  <a:lnTo>
                    <a:pt x="1864" y="2386"/>
                  </a:lnTo>
                  <a:lnTo>
                    <a:pt x="1867" y="2384"/>
                  </a:lnTo>
                  <a:lnTo>
                    <a:pt x="1870" y="2384"/>
                  </a:lnTo>
                  <a:lnTo>
                    <a:pt x="1871" y="2381"/>
                  </a:lnTo>
                  <a:lnTo>
                    <a:pt x="1873" y="2380"/>
                  </a:lnTo>
                  <a:lnTo>
                    <a:pt x="1874" y="2373"/>
                  </a:lnTo>
                  <a:lnTo>
                    <a:pt x="1876" y="2370"/>
                  </a:lnTo>
                  <a:lnTo>
                    <a:pt x="1880" y="2366"/>
                  </a:lnTo>
                  <a:lnTo>
                    <a:pt x="1884" y="2363"/>
                  </a:lnTo>
                  <a:lnTo>
                    <a:pt x="1887" y="2359"/>
                  </a:lnTo>
                  <a:lnTo>
                    <a:pt x="1890" y="2346"/>
                  </a:lnTo>
                  <a:lnTo>
                    <a:pt x="1894" y="2342"/>
                  </a:lnTo>
                  <a:lnTo>
                    <a:pt x="1902" y="2335"/>
                  </a:lnTo>
                  <a:lnTo>
                    <a:pt x="1905" y="2332"/>
                  </a:lnTo>
                  <a:lnTo>
                    <a:pt x="1908" y="2331"/>
                  </a:lnTo>
                  <a:lnTo>
                    <a:pt x="1913" y="2331"/>
                  </a:lnTo>
                  <a:lnTo>
                    <a:pt x="1915" y="2330"/>
                  </a:lnTo>
                  <a:lnTo>
                    <a:pt x="1916" y="2328"/>
                  </a:lnTo>
                  <a:lnTo>
                    <a:pt x="1916" y="2325"/>
                  </a:lnTo>
                  <a:lnTo>
                    <a:pt x="1916" y="2323"/>
                  </a:lnTo>
                  <a:lnTo>
                    <a:pt x="1915" y="2320"/>
                  </a:lnTo>
                  <a:lnTo>
                    <a:pt x="1915" y="2317"/>
                  </a:lnTo>
                  <a:lnTo>
                    <a:pt x="1915" y="2314"/>
                  </a:lnTo>
                  <a:lnTo>
                    <a:pt x="1920" y="2304"/>
                  </a:lnTo>
                  <a:lnTo>
                    <a:pt x="1927" y="2285"/>
                  </a:lnTo>
                  <a:lnTo>
                    <a:pt x="1929" y="2276"/>
                  </a:lnTo>
                  <a:lnTo>
                    <a:pt x="1933" y="2266"/>
                  </a:lnTo>
                  <a:lnTo>
                    <a:pt x="1934" y="2255"/>
                  </a:lnTo>
                  <a:lnTo>
                    <a:pt x="1939" y="2243"/>
                  </a:lnTo>
                  <a:lnTo>
                    <a:pt x="1946" y="2233"/>
                  </a:lnTo>
                  <a:lnTo>
                    <a:pt x="1961" y="2217"/>
                  </a:lnTo>
                  <a:lnTo>
                    <a:pt x="1968" y="2206"/>
                  </a:lnTo>
                  <a:lnTo>
                    <a:pt x="1972" y="2201"/>
                  </a:lnTo>
                  <a:lnTo>
                    <a:pt x="1974" y="2195"/>
                  </a:lnTo>
                  <a:lnTo>
                    <a:pt x="1975" y="2192"/>
                  </a:lnTo>
                  <a:lnTo>
                    <a:pt x="1981" y="2192"/>
                  </a:lnTo>
                  <a:lnTo>
                    <a:pt x="1982" y="2189"/>
                  </a:lnTo>
                  <a:lnTo>
                    <a:pt x="1983" y="2187"/>
                  </a:lnTo>
                  <a:lnTo>
                    <a:pt x="1989" y="2182"/>
                  </a:lnTo>
                  <a:lnTo>
                    <a:pt x="2003" y="2177"/>
                  </a:lnTo>
                  <a:lnTo>
                    <a:pt x="2006" y="2175"/>
                  </a:lnTo>
                  <a:lnTo>
                    <a:pt x="2009" y="2175"/>
                  </a:lnTo>
                  <a:lnTo>
                    <a:pt x="2014" y="2170"/>
                  </a:lnTo>
                  <a:lnTo>
                    <a:pt x="2016" y="2168"/>
                  </a:lnTo>
                  <a:lnTo>
                    <a:pt x="2018" y="2170"/>
                  </a:lnTo>
                  <a:lnTo>
                    <a:pt x="2020" y="2170"/>
                  </a:lnTo>
                  <a:lnTo>
                    <a:pt x="2021" y="2171"/>
                  </a:lnTo>
                  <a:lnTo>
                    <a:pt x="2023" y="2168"/>
                  </a:lnTo>
                  <a:lnTo>
                    <a:pt x="2023" y="2167"/>
                  </a:lnTo>
                  <a:lnTo>
                    <a:pt x="2025" y="2156"/>
                  </a:lnTo>
                  <a:lnTo>
                    <a:pt x="2027" y="2154"/>
                  </a:lnTo>
                  <a:lnTo>
                    <a:pt x="2027" y="2153"/>
                  </a:lnTo>
                  <a:lnTo>
                    <a:pt x="2030" y="2152"/>
                  </a:lnTo>
                  <a:lnTo>
                    <a:pt x="2031" y="2150"/>
                  </a:lnTo>
                  <a:lnTo>
                    <a:pt x="2032" y="2149"/>
                  </a:lnTo>
                  <a:lnTo>
                    <a:pt x="2038" y="2147"/>
                  </a:lnTo>
                  <a:lnTo>
                    <a:pt x="2042" y="2144"/>
                  </a:lnTo>
                  <a:lnTo>
                    <a:pt x="2053" y="2133"/>
                  </a:lnTo>
                  <a:lnTo>
                    <a:pt x="2058" y="2130"/>
                  </a:lnTo>
                  <a:lnTo>
                    <a:pt x="2066" y="2128"/>
                  </a:lnTo>
                  <a:lnTo>
                    <a:pt x="2075" y="2128"/>
                  </a:lnTo>
                  <a:lnTo>
                    <a:pt x="2082" y="2129"/>
                  </a:lnTo>
                  <a:lnTo>
                    <a:pt x="2083" y="2125"/>
                  </a:lnTo>
                  <a:lnTo>
                    <a:pt x="2087" y="2121"/>
                  </a:lnTo>
                  <a:lnTo>
                    <a:pt x="2090" y="2122"/>
                  </a:lnTo>
                  <a:lnTo>
                    <a:pt x="2098" y="2125"/>
                  </a:lnTo>
                  <a:lnTo>
                    <a:pt x="2104" y="2126"/>
                  </a:lnTo>
                  <a:lnTo>
                    <a:pt x="2105" y="2129"/>
                  </a:lnTo>
                  <a:lnTo>
                    <a:pt x="2107" y="2133"/>
                  </a:lnTo>
                  <a:lnTo>
                    <a:pt x="2114" y="2135"/>
                  </a:lnTo>
                  <a:lnTo>
                    <a:pt x="2122" y="2136"/>
                  </a:lnTo>
                  <a:lnTo>
                    <a:pt x="2119" y="2130"/>
                  </a:lnTo>
                  <a:lnTo>
                    <a:pt x="2118" y="2128"/>
                  </a:lnTo>
                  <a:lnTo>
                    <a:pt x="2119" y="2125"/>
                  </a:lnTo>
                  <a:lnTo>
                    <a:pt x="2122" y="2122"/>
                  </a:lnTo>
                  <a:lnTo>
                    <a:pt x="2126" y="2121"/>
                  </a:lnTo>
                  <a:lnTo>
                    <a:pt x="2132" y="2121"/>
                  </a:lnTo>
                  <a:lnTo>
                    <a:pt x="2147" y="2121"/>
                  </a:lnTo>
                  <a:lnTo>
                    <a:pt x="2157" y="2122"/>
                  </a:lnTo>
                  <a:lnTo>
                    <a:pt x="2167" y="2128"/>
                  </a:lnTo>
                  <a:lnTo>
                    <a:pt x="2168" y="2129"/>
                  </a:lnTo>
                  <a:lnTo>
                    <a:pt x="2175" y="2125"/>
                  </a:lnTo>
                  <a:lnTo>
                    <a:pt x="2180" y="2123"/>
                  </a:lnTo>
                  <a:lnTo>
                    <a:pt x="2182" y="2122"/>
                  </a:lnTo>
                  <a:lnTo>
                    <a:pt x="2192" y="2122"/>
                  </a:lnTo>
                  <a:lnTo>
                    <a:pt x="2199" y="2118"/>
                  </a:lnTo>
                  <a:lnTo>
                    <a:pt x="2203" y="2118"/>
                  </a:lnTo>
                  <a:lnTo>
                    <a:pt x="2210" y="2115"/>
                  </a:lnTo>
                  <a:lnTo>
                    <a:pt x="2213" y="2114"/>
                  </a:lnTo>
                  <a:lnTo>
                    <a:pt x="2216" y="2115"/>
                  </a:lnTo>
                  <a:lnTo>
                    <a:pt x="2217" y="2115"/>
                  </a:lnTo>
                  <a:lnTo>
                    <a:pt x="2220" y="2114"/>
                  </a:lnTo>
                  <a:lnTo>
                    <a:pt x="2223" y="2111"/>
                  </a:lnTo>
                  <a:lnTo>
                    <a:pt x="2226" y="2108"/>
                  </a:lnTo>
                  <a:lnTo>
                    <a:pt x="2227" y="2104"/>
                  </a:lnTo>
                  <a:lnTo>
                    <a:pt x="2226" y="2101"/>
                  </a:lnTo>
                  <a:lnTo>
                    <a:pt x="2220" y="2098"/>
                  </a:lnTo>
                  <a:lnTo>
                    <a:pt x="2219" y="2102"/>
                  </a:lnTo>
                  <a:lnTo>
                    <a:pt x="2213" y="2101"/>
                  </a:lnTo>
                  <a:lnTo>
                    <a:pt x="2208" y="2098"/>
                  </a:lnTo>
                  <a:lnTo>
                    <a:pt x="2199" y="2093"/>
                  </a:lnTo>
                  <a:lnTo>
                    <a:pt x="2196" y="2090"/>
                  </a:lnTo>
                  <a:lnTo>
                    <a:pt x="2188" y="2074"/>
                  </a:lnTo>
                  <a:lnTo>
                    <a:pt x="2187" y="2067"/>
                  </a:lnTo>
                  <a:lnTo>
                    <a:pt x="2189" y="2063"/>
                  </a:lnTo>
                  <a:lnTo>
                    <a:pt x="2195" y="2062"/>
                  </a:lnTo>
                  <a:lnTo>
                    <a:pt x="2198" y="2059"/>
                  </a:lnTo>
                  <a:lnTo>
                    <a:pt x="2205" y="2042"/>
                  </a:lnTo>
                  <a:lnTo>
                    <a:pt x="2212" y="2051"/>
                  </a:lnTo>
                  <a:lnTo>
                    <a:pt x="2213" y="2048"/>
                  </a:lnTo>
                  <a:lnTo>
                    <a:pt x="2212" y="2034"/>
                  </a:lnTo>
                  <a:lnTo>
                    <a:pt x="2212" y="2034"/>
                  </a:lnTo>
                  <a:lnTo>
                    <a:pt x="2212" y="2028"/>
                  </a:lnTo>
                  <a:lnTo>
                    <a:pt x="2223" y="2003"/>
                  </a:lnTo>
                  <a:lnTo>
                    <a:pt x="2226" y="1999"/>
                  </a:lnTo>
                  <a:lnTo>
                    <a:pt x="2230" y="1993"/>
                  </a:lnTo>
                  <a:lnTo>
                    <a:pt x="2237" y="1990"/>
                  </a:lnTo>
                  <a:lnTo>
                    <a:pt x="2240" y="1987"/>
                  </a:lnTo>
                  <a:lnTo>
                    <a:pt x="2240" y="1982"/>
                  </a:lnTo>
                  <a:lnTo>
                    <a:pt x="2241" y="1959"/>
                  </a:lnTo>
                  <a:lnTo>
                    <a:pt x="2241" y="1945"/>
                  </a:lnTo>
                  <a:lnTo>
                    <a:pt x="2243" y="1941"/>
                  </a:lnTo>
                  <a:lnTo>
                    <a:pt x="2244" y="1936"/>
                  </a:lnTo>
                  <a:lnTo>
                    <a:pt x="2247" y="1930"/>
                  </a:lnTo>
                  <a:lnTo>
                    <a:pt x="2251" y="1926"/>
                  </a:lnTo>
                  <a:lnTo>
                    <a:pt x="2255" y="1922"/>
                  </a:lnTo>
                  <a:lnTo>
                    <a:pt x="2261" y="1920"/>
                  </a:lnTo>
                  <a:lnTo>
                    <a:pt x="2271" y="1920"/>
                  </a:lnTo>
                  <a:lnTo>
                    <a:pt x="2275" y="1920"/>
                  </a:lnTo>
                  <a:lnTo>
                    <a:pt x="2278" y="1916"/>
                  </a:lnTo>
                  <a:lnTo>
                    <a:pt x="2275" y="1885"/>
                  </a:lnTo>
                  <a:lnTo>
                    <a:pt x="2276" y="1872"/>
                  </a:lnTo>
                  <a:lnTo>
                    <a:pt x="2286" y="1872"/>
                  </a:lnTo>
                  <a:lnTo>
                    <a:pt x="2287" y="1868"/>
                  </a:lnTo>
                  <a:lnTo>
                    <a:pt x="2290" y="1865"/>
                  </a:lnTo>
                  <a:lnTo>
                    <a:pt x="2293" y="1864"/>
                  </a:lnTo>
                  <a:lnTo>
                    <a:pt x="2301" y="1864"/>
                  </a:lnTo>
                  <a:lnTo>
                    <a:pt x="2303" y="1863"/>
                  </a:lnTo>
                  <a:lnTo>
                    <a:pt x="2303" y="1858"/>
                  </a:lnTo>
                  <a:lnTo>
                    <a:pt x="2304" y="1853"/>
                  </a:lnTo>
                  <a:lnTo>
                    <a:pt x="2307" y="1847"/>
                  </a:lnTo>
                  <a:lnTo>
                    <a:pt x="2315" y="1837"/>
                  </a:lnTo>
                  <a:lnTo>
                    <a:pt x="2318" y="1836"/>
                  </a:lnTo>
                  <a:lnTo>
                    <a:pt x="2320" y="1832"/>
                  </a:lnTo>
                  <a:lnTo>
                    <a:pt x="2324" y="1829"/>
                  </a:lnTo>
                  <a:lnTo>
                    <a:pt x="2348" y="1819"/>
                  </a:lnTo>
                  <a:lnTo>
                    <a:pt x="2356" y="1812"/>
                  </a:lnTo>
                  <a:lnTo>
                    <a:pt x="2363" y="1811"/>
                  </a:lnTo>
                  <a:lnTo>
                    <a:pt x="2374" y="1808"/>
                  </a:lnTo>
                  <a:lnTo>
                    <a:pt x="2386" y="1808"/>
                  </a:lnTo>
                  <a:lnTo>
                    <a:pt x="2390" y="1807"/>
                  </a:lnTo>
                  <a:lnTo>
                    <a:pt x="2394" y="1802"/>
                  </a:lnTo>
                  <a:lnTo>
                    <a:pt x="2395" y="1797"/>
                  </a:lnTo>
                  <a:lnTo>
                    <a:pt x="2395" y="1793"/>
                  </a:lnTo>
                  <a:lnTo>
                    <a:pt x="2395" y="1788"/>
                  </a:lnTo>
                  <a:lnTo>
                    <a:pt x="2398" y="1783"/>
                  </a:lnTo>
                  <a:lnTo>
                    <a:pt x="2401" y="1780"/>
                  </a:lnTo>
                  <a:lnTo>
                    <a:pt x="2405" y="1779"/>
                  </a:lnTo>
                  <a:lnTo>
                    <a:pt x="2414" y="1779"/>
                  </a:lnTo>
                  <a:lnTo>
                    <a:pt x="2418" y="1777"/>
                  </a:lnTo>
                  <a:lnTo>
                    <a:pt x="2421" y="1776"/>
                  </a:lnTo>
                  <a:lnTo>
                    <a:pt x="2425" y="1774"/>
                  </a:lnTo>
                  <a:lnTo>
                    <a:pt x="2430" y="1776"/>
                  </a:lnTo>
                  <a:lnTo>
                    <a:pt x="2428" y="1771"/>
                  </a:lnTo>
                  <a:lnTo>
                    <a:pt x="2430" y="1766"/>
                  </a:lnTo>
                  <a:lnTo>
                    <a:pt x="2433" y="1763"/>
                  </a:lnTo>
                  <a:lnTo>
                    <a:pt x="2436" y="1762"/>
                  </a:lnTo>
                  <a:lnTo>
                    <a:pt x="2440" y="1759"/>
                  </a:lnTo>
                  <a:lnTo>
                    <a:pt x="2442" y="1757"/>
                  </a:lnTo>
                  <a:lnTo>
                    <a:pt x="2447" y="1757"/>
                  </a:lnTo>
                  <a:lnTo>
                    <a:pt x="2447" y="1756"/>
                  </a:lnTo>
                  <a:lnTo>
                    <a:pt x="2449" y="1756"/>
                  </a:lnTo>
                  <a:lnTo>
                    <a:pt x="2451" y="1749"/>
                  </a:lnTo>
                  <a:lnTo>
                    <a:pt x="2454" y="1745"/>
                  </a:lnTo>
                  <a:lnTo>
                    <a:pt x="2458" y="1743"/>
                  </a:lnTo>
                  <a:lnTo>
                    <a:pt x="2463" y="1742"/>
                  </a:lnTo>
                  <a:lnTo>
                    <a:pt x="2468" y="1742"/>
                  </a:lnTo>
                  <a:lnTo>
                    <a:pt x="2470" y="1739"/>
                  </a:lnTo>
                  <a:lnTo>
                    <a:pt x="2470" y="1734"/>
                  </a:lnTo>
                  <a:lnTo>
                    <a:pt x="2468" y="1729"/>
                  </a:lnTo>
                  <a:lnTo>
                    <a:pt x="2465" y="1731"/>
                  </a:lnTo>
                  <a:lnTo>
                    <a:pt x="2458" y="1725"/>
                  </a:lnTo>
                  <a:lnTo>
                    <a:pt x="2457" y="1722"/>
                  </a:lnTo>
                  <a:lnTo>
                    <a:pt x="2453" y="1721"/>
                  </a:lnTo>
                  <a:lnTo>
                    <a:pt x="2456" y="1720"/>
                  </a:lnTo>
                  <a:lnTo>
                    <a:pt x="2457" y="1718"/>
                  </a:lnTo>
                  <a:lnTo>
                    <a:pt x="2449" y="1710"/>
                  </a:lnTo>
                  <a:lnTo>
                    <a:pt x="2437" y="1703"/>
                  </a:lnTo>
                  <a:lnTo>
                    <a:pt x="2425" y="1700"/>
                  </a:lnTo>
                  <a:lnTo>
                    <a:pt x="2414" y="1699"/>
                  </a:lnTo>
                  <a:lnTo>
                    <a:pt x="2407" y="1697"/>
                  </a:lnTo>
                  <a:lnTo>
                    <a:pt x="2401" y="1693"/>
                  </a:lnTo>
                  <a:lnTo>
                    <a:pt x="2391" y="1682"/>
                  </a:lnTo>
                  <a:lnTo>
                    <a:pt x="2381" y="1675"/>
                  </a:lnTo>
                  <a:lnTo>
                    <a:pt x="2377" y="1669"/>
                  </a:lnTo>
                  <a:lnTo>
                    <a:pt x="2367" y="1652"/>
                  </a:lnTo>
                  <a:lnTo>
                    <a:pt x="2362" y="1640"/>
                  </a:lnTo>
                  <a:lnTo>
                    <a:pt x="2355" y="1627"/>
                  </a:lnTo>
                  <a:lnTo>
                    <a:pt x="2351" y="1616"/>
                  </a:lnTo>
                  <a:lnTo>
                    <a:pt x="2348" y="1605"/>
                  </a:lnTo>
                  <a:lnTo>
                    <a:pt x="2346" y="1598"/>
                  </a:lnTo>
                  <a:lnTo>
                    <a:pt x="2351" y="1595"/>
                  </a:lnTo>
                  <a:lnTo>
                    <a:pt x="2353" y="1593"/>
                  </a:lnTo>
                  <a:lnTo>
                    <a:pt x="2351" y="1588"/>
                  </a:lnTo>
                  <a:lnTo>
                    <a:pt x="2348" y="1582"/>
                  </a:lnTo>
                  <a:lnTo>
                    <a:pt x="2331" y="1546"/>
                  </a:lnTo>
                  <a:lnTo>
                    <a:pt x="2325" y="1525"/>
                  </a:lnTo>
                  <a:lnTo>
                    <a:pt x="2324" y="1509"/>
                  </a:lnTo>
                  <a:lnTo>
                    <a:pt x="2324" y="1494"/>
                  </a:lnTo>
                  <a:lnTo>
                    <a:pt x="2325" y="1481"/>
                  </a:lnTo>
                  <a:lnTo>
                    <a:pt x="2328" y="1476"/>
                  </a:lnTo>
                  <a:lnTo>
                    <a:pt x="2336" y="1463"/>
                  </a:lnTo>
                  <a:lnTo>
                    <a:pt x="2338" y="1459"/>
                  </a:lnTo>
                  <a:lnTo>
                    <a:pt x="2339" y="1453"/>
                  </a:lnTo>
                  <a:lnTo>
                    <a:pt x="2342" y="1448"/>
                  </a:lnTo>
                  <a:lnTo>
                    <a:pt x="2346" y="1443"/>
                  </a:lnTo>
                  <a:lnTo>
                    <a:pt x="2352" y="1436"/>
                  </a:lnTo>
                  <a:lnTo>
                    <a:pt x="2355" y="1432"/>
                  </a:lnTo>
                  <a:lnTo>
                    <a:pt x="2356" y="1427"/>
                  </a:lnTo>
                  <a:lnTo>
                    <a:pt x="2358" y="1418"/>
                  </a:lnTo>
                  <a:lnTo>
                    <a:pt x="2359" y="1414"/>
                  </a:lnTo>
                  <a:lnTo>
                    <a:pt x="2386" y="1370"/>
                  </a:lnTo>
                  <a:lnTo>
                    <a:pt x="2401" y="1352"/>
                  </a:lnTo>
                  <a:lnTo>
                    <a:pt x="2408" y="1341"/>
                  </a:lnTo>
                  <a:lnTo>
                    <a:pt x="2419" y="1317"/>
                  </a:lnTo>
                  <a:lnTo>
                    <a:pt x="2426" y="1307"/>
                  </a:lnTo>
                  <a:lnTo>
                    <a:pt x="2439" y="1299"/>
                  </a:lnTo>
                  <a:lnTo>
                    <a:pt x="2446" y="1292"/>
                  </a:lnTo>
                  <a:lnTo>
                    <a:pt x="2463" y="1261"/>
                  </a:lnTo>
                  <a:lnTo>
                    <a:pt x="2478" y="1247"/>
                  </a:lnTo>
                  <a:lnTo>
                    <a:pt x="2486" y="1234"/>
                  </a:lnTo>
                  <a:lnTo>
                    <a:pt x="2489" y="1232"/>
                  </a:lnTo>
                  <a:lnTo>
                    <a:pt x="2496" y="1226"/>
                  </a:lnTo>
                  <a:lnTo>
                    <a:pt x="2500" y="1222"/>
                  </a:lnTo>
                  <a:lnTo>
                    <a:pt x="2517" y="1187"/>
                  </a:lnTo>
                  <a:lnTo>
                    <a:pt x="2524" y="1180"/>
                  </a:lnTo>
                  <a:lnTo>
                    <a:pt x="2526" y="1171"/>
                  </a:lnTo>
                  <a:lnTo>
                    <a:pt x="2530" y="1166"/>
                  </a:lnTo>
                  <a:lnTo>
                    <a:pt x="2534" y="1162"/>
                  </a:lnTo>
                  <a:lnTo>
                    <a:pt x="2540" y="1155"/>
                  </a:lnTo>
                  <a:lnTo>
                    <a:pt x="2542" y="1145"/>
                  </a:lnTo>
                  <a:lnTo>
                    <a:pt x="2551" y="1125"/>
                  </a:lnTo>
                  <a:lnTo>
                    <a:pt x="2555" y="1118"/>
                  </a:lnTo>
                  <a:lnTo>
                    <a:pt x="2559" y="1114"/>
                  </a:lnTo>
                  <a:lnTo>
                    <a:pt x="2565" y="1111"/>
                  </a:lnTo>
                  <a:lnTo>
                    <a:pt x="2586" y="1104"/>
                  </a:lnTo>
                  <a:lnTo>
                    <a:pt x="2594" y="1103"/>
                  </a:lnTo>
                  <a:lnTo>
                    <a:pt x="2598" y="1104"/>
                  </a:lnTo>
                  <a:lnTo>
                    <a:pt x="2590" y="1118"/>
                  </a:lnTo>
                  <a:lnTo>
                    <a:pt x="2580" y="1124"/>
                  </a:lnTo>
                  <a:lnTo>
                    <a:pt x="2575" y="1119"/>
                  </a:lnTo>
                  <a:lnTo>
                    <a:pt x="2562" y="1121"/>
                  </a:lnTo>
                  <a:lnTo>
                    <a:pt x="2569" y="1131"/>
                  </a:lnTo>
                  <a:lnTo>
                    <a:pt x="2577" y="1129"/>
                  </a:lnTo>
                  <a:lnTo>
                    <a:pt x="2584" y="1126"/>
                  </a:lnTo>
                  <a:lnTo>
                    <a:pt x="2593" y="1121"/>
                  </a:lnTo>
                  <a:lnTo>
                    <a:pt x="2605" y="1101"/>
                  </a:lnTo>
                  <a:lnTo>
                    <a:pt x="2612" y="1094"/>
                  </a:lnTo>
                  <a:lnTo>
                    <a:pt x="2629" y="1090"/>
                  </a:lnTo>
                  <a:lnTo>
                    <a:pt x="2632" y="1086"/>
                  </a:lnTo>
                  <a:lnTo>
                    <a:pt x="2635" y="1079"/>
                  </a:lnTo>
                  <a:lnTo>
                    <a:pt x="2635" y="1072"/>
                  </a:lnTo>
                  <a:lnTo>
                    <a:pt x="2631" y="1070"/>
                  </a:lnTo>
                  <a:lnTo>
                    <a:pt x="2628" y="1070"/>
                  </a:lnTo>
                  <a:lnTo>
                    <a:pt x="2621" y="1065"/>
                  </a:lnTo>
                  <a:lnTo>
                    <a:pt x="2614" y="1056"/>
                  </a:lnTo>
                  <a:lnTo>
                    <a:pt x="2611" y="1054"/>
                  </a:lnTo>
                  <a:lnTo>
                    <a:pt x="2608" y="1052"/>
                  </a:lnTo>
                  <a:lnTo>
                    <a:pt x="2604" y="1052"/>
                  </a:lnTo>
                  <a:lnTo>
                    <a:pt x="2607" y="1055"/>
                  </a:lnTo>
                  <a:lnTo>
                    <a:pt x="2608" y="1056"/>
                  </a:lnTo>
                  <a:lnTo>
                    <a:pt x="2607" y="1059"/>
                  </a:lnTo>
                  <a:lnTo>
                    <a:pt x="2604" y="1059"/>
                  </a:lnTo>
                  <a:lnTo>
                    <a:pt x="2596" y="1056"/>
                  </a:lnTo>
                  <a:lnTo>
                    <a:pt x="2589" y="1052"/>
                  </a:lnTo>
                  <a:lnTo>
                    <a:pt x="2594" y="1042"/>
                  </a:lnTo>
                  <a:lnTo>
                    <a:pt x="2622" y="1013"/>
                  </a:lnTo>
                  <a:lnTo>
                    <a:pt x="2636" y="995"/>
                  </a:lnTo>
                  <a:lnTo>
                    <a:pt x="2666" y="965"/>
                  </a:lnTo>
                  <a:lnTo>
                    <a:pt x="2673" y="961"/>
                  </a:lnTo>
                  <a:lnTo>
                    <a:pt x="2683" y="957"/>
                  </a:lnTo>
                  <a:lnTo>
                    <a:pt x="2694" y="954"/>
                  </a:lnTo>
                  <a:lnTo>
                    <a:pt x="2705" y="954"/>
                  </a:lnTo>
                  <a:lnTo>
                    <a:pt x="2706" y="954"/>
                  </a:lnTo>
                  <a:lnTo>
                    <a:pt x="2713" y="958"/>
                  </a:lnTo>
                  <a:lnTo>
                    <a:pt x="2716" y="957"/>
                  </a:lnTo>
                  <a:lnTo>
                    <a:pt x="2718" y="955"/>
                  </a:lnTo>
                  <a:lnTo>
                    <a:pt x="2718" y="953"/>
                  </a:lnTo>
                  <a:lnTo>
                    <a:pt x="2723" y="944"/>
                  </a:lnTo>
                  <a:lnTo>
                    <a:pt x="2725" y="943"/>
                  </a:lnTo>
                  <a:lnTo>
                    <a:pt x="2743" y="939"/>
                  </a:lnTo>
                  <a:lnTo>
                    <a:pt x="2809" y="915"/>
                  </a:lnTo>
                  <a:lnTo>
                    <a:pt x="2830" y="913"/>
                  </a:lnTo>
                  <a:lnTo>
                    <a:pt x="2881" y="896"/>
                  </a:lnTo>
                  <a:lnTo>
                    <a:pt x="2890" y="898"/>
                  </a:lnTo>
                  <a:lnTo>
                    <a:pt x="2893" y="896"/>
                  </a:lnTo>
                  <a:lnTo>
                    <a:pt x="2897" y="894"/>
                  </a:lnTo>
                  <a:lnTo>
                    <a:pt x="2915" y="889"/>
                  </a:lnTo>
                  <a:lnTo>
                    <a:pt x="2933" y="887"/>
                  </a:lnTo>
                  <a:lnTo>
                    <a:pt x="2943" y="884"/>
                  </a:lnTo>
                  <a:lnTo>
                    <a:pt x="2961" y="874"/>
                  </a:lnTo>
                  <a:lnTo>
                    <a:pt x="2970" y="867"/>
                  </a:lnTo>
                  <a:lnTo>
                    <a:pt x="2977" y="856"/>
                  </a:lnTo>
                  <a:lnTo>
                    <a:pt x="2989" y="833"/>
                  </a:lnTo>
                  <a:lnTo>
                    <a:pt x="2996" y="825"/>
                  </a:lnTo>
                  <a:lnTo>
                    <a:pt x="3005" y="818"/>
                  </a:lnTo>
                  <a:lnTo>
                    <a:pt x="3024" y="811"/>
                  </a:lnTo>
                  <a:lnTo>
                    <a:pt x="3038" y="800"/>
                  </a:lnTo>
                  <a:close/>
                  <a:moveTo>
                    <a:pt x="2918" y="479"/>
                  </a:moveTo>
                  <a:lnTo>
                    <a:pt x="2924" y="479"/>
                  </a:lnTo>
                  <a:lnTo>
                    <a:pt x="2924" y="479"/>
                  </a:lnTo>
                  <a:lnTo>
                    <a:pt x="2926" y="479"/>
                  </a:lnTo>
                  <a:lnTo>
                    <a:pt x="2928" y="479"/>
                  </a:lnTo>
                  <a:lnTo>
                    <a:pt x="2925" y="473"/>
                  </a:lnTo>
                  <a:lnTo>
                    <a:pt x="2922" y="467"/>
                  </a:lnTo>
                  <a:lnTo>
                    <a:pt x="2919" y="463"/>
                  </a:lnTo>
                  <a:lnTo>
                    <a:pt x="2917" y="465"/>
                  </a:lnTo>
                  <a:lnTo>
                    <a:pt x="2914" y="472"/>
                  </a:lnTo>
                  <a:lnTo>
                    <a:pt x="2914" y="476"/>
                  </a:lnTo>
                  <a:lnTo>
                    <a:pt x="2918" y="479"/>
                  </a:lnTo>
                  <a:close/>
                  <a:moveTo>
                    <a:pt x="3532" y="1358"/>
                  </a:moveTo>
                  <a:lnTo>
                    <a:pt x="3526" y="1348"/>
                  </a:lnTo>
                  <a:lnTo>
                    <a:pt x="3525" y="1344"/>
                  </a:lnTo>
                  <a:lnTo>
                    <a:pt x="3523" y="1338"/>
                  </a:lnTo>
                  <a:lnTo>
                    <a:pt x="3520" y="1337"/>
                  </a:lnTo>
                  <a:lnTo>
                    <a:pt x="3516" y="1338"/>
                  </a:lnTo>
                  <a:lnTo>
                    <a:pt x="3512" y="1335"/>
                  </a:lnTo>
                  <a:lnTo>
                    <a:pt x="3516" y="1334"/>
                  </a:lnTo>
                  <a:lnTo>
                    <a:pt x="3518" y="1328"/>
                  </a:lnTo>
                  <a:lnTo>
                    <a:pt x="3515" y="1323"/>
                  </a:lnTo>
                  <a:lnTo>
                    <a:pt x="3512" y="1320"/>
                  </a:lnTo>
                  <a:lnTo>
                    <a:pt x="3511" y="1319"/>
                  </a:lnTo>
                  <a:lnTo>
                    <a:pt x="3506" y="1317"/>
                  </a:lnTo>
                  <a:lnTo>
                    <a:pt x="3505" y="1317"/>
                  </a:lnTo>
                  <a:lnTo>
                    <a:pt x="3502" y="1314"/>
                  </a:lnTo>
                  <a:lnTo>
                    <a:pt x="3501" y="1313"/>
                  </a:lnTo>
                  <a:lnTo>
                    <a:pt x="3499" y="1310"/>
                  </a:lnTo>
                  <a:lnTo>
                    <a:pt x="3492" y="1306"/>
                  </a:lnTo>
                  <a:lnTo>
                    <a:pt x="3491" y="1303"/>
                  </a:lnTo>
                  <a:lnTo>
                    <a:pt x="3492" y="1299"/>
                  </a:lnTo>
                  <a:lnTo>
                    <a:pt x="3491" y="1296"/>
                  </a:lnTo>
                  <a:lnTo>
                    <a:pt x="3488" y="1298"/>
                  </a:lnTo>
                  <a:lnTo>
                    <a:pt x="3490" y="1303"/>
                  </a:lnTo>
                  <a:lnTo>
                    <a:pt x="3487" y="1307"/>
                  </a:lnTo>
                  <a:lnTo>
                    <a:pt x="3485" y="1309"/>
                  </a:lnTo>
                  <a:lnTo>
                    <a:pt x="3483" y="1310"/>
                  </a:lnTo>
                  <a:lnTo>
                    <a:pt x="3481" y="1309"/>
                  </a:lnTo>
                  <a:lnTo>
                    <a:pt x="3481" y="1306"/>
                  </a:lnTo>
                  <a:lnTo>
                    <a:pt x="3481" y="1305"/>
                  </a:lnTo>
                  <a:lnTo>
                    <a:pt x="3483" y="1303"/>
                  </a:lnTo>
                  <a:lnTo>
                    <a:pt x="3477" y="1299"/>
                  </a:lnTo>
                  <a:lnTo>
                    <a:pt x="3474" y="1296"/>
                  </a:lnTo>
                  <a:lnTo>
                    <a:pt x="3473" y="1292"/>
                  </a:lnTo>
                  <a:lnTo>
                    <a:pt x="3470" y="1293"/>
                  </a:lnTo>
                  <a:lnTo>
                    <a:pt x="3466" y="1298"/>
                  </a:lnTo>
                  <a:lnTo>
                    <a:pt x="3463" y="1299"/>
                  </a:lnTo>
                  <a:lnTo>
                    <a:pt x="3460" y="1299"/>
                  </a:lnTo>
                  <a:lnTo>
                    <a:pt x="3449" y="1299"/>
                  </a:lnTo>
                  <a:lnTo>
                    <a:pt x="3424" y="1300"/>
                  </a:lnTo>
                  <a:lnTo>
                    <a:pt x="3418" y="1299"/>
                  </a:lnTo>
                  <a:lnTo>
                    <a:pt x="3400" y="1302"/>
                  </a:lnTo>
                  <a:lnTo>
                    <a:pt x="3397" y="1306"/>
                  </a:lnTo>
                  <a:lnTo>
                    <a:pt x="3396" y="1310"/>
                  </a:lnTo>
                  <a:lnTo>
                    <a:pt x="3396" y="1313"/>
                  </a:lnTo>
                  <a:lnTo>
                    <a:pt x="3396" y="1314"/>
                  </a:lnTo>
                  <a:lnTo>
                    <a:pt x="3397" y="1319"/>
                  </a:lnTo>
                  <a:lnTo>
                    <a:pt x="3400" y="1320"/>
                  </a:lnTo>
                  <a:lnTo>
                    <a:pt x="3405" y="1323"/>
                  </a:lnTo>
                  <a:lnTo>
                    <a:pt x="3407" y="1324"/>
                  </a:lnTo>
                  <a:lnTo>
                    <a:pt x="3404" y="1327"/>
                  </a:lnTo>
                  <a:lnTo>
                    <a:pt x="3404" y="1331"/>
                  </a:lnTo>
                  <a:lnTo>
                    <a:pt x="3403" y="1335"/>
                  </a:lnTo>
                  <a:lnTo>
                    <a:pt x="3403" y="1340"/>
                  </a:lnTo>
                  <a:lnTo>
                    <a:pt x="3412" y="1344"/>
                  </a:lnTo>
                  <a:lnTo>
                    <a:pt x="3431" y="1340"/>
                  </a:lnTo>
                  <a:lnTo>
                    <a:pt x="3442" y="1340"/>
                  </a:lnTo>
                  <a:lnTo>
                    <a:pt x="3450" y="1344"/>
                  </a:lnTo>
                  <a:lnTo>
                    <a:pt x="3492" y="1372"/>
                  </a:lnTo>
                  <a:lnTo>
                    <a:pt x="3511" y="1380"/>
                  </a:lnTo>
                  <a:lnTo>
                    <a:pt x="3525" y="1379"/>
                  </a:lnTo>
                  <a:lnTo>
                    <a:pt x="3525" y="1356"/>
                  </a:lnTo>
                  <a:lnTo>
                    <a:pt x="3527" y="1358"/>
                  </a:lnTo>
                  <a:lnTo>
                    <a:pt x="3529" y="1359"/>
                  </a:lnTo>
                  <a:lnTo>
                    <a:pt x="3530" y="1361"/>
                  </a:lnTo>
                  <a:lnTo>
                    <a:pt x="3532" y="1363"/>
                  </a:lnTo>
                  <a:lnTo>
                    <a:pt x="3533" y="1363"/>
                  </a:lnTo>
                  <a:lnTo>
                    <a:pt x="3532" y="1358"/>
                  </a:lnTo>
                  <a:close/>
                  <a:moveTo>
                    <a:pt x="3300" y="1403"/>
                  </a:moveTo>
                  <a:lnTo>
                    <a:pt x="3286" y="1393"/>
                  </a:lnTo>
                  <a:lnTo>
                    <a:pt x="3279" y="1391"/>
                  </a:lnTo>
                  <a:lnTo>
                    <a:pt x="3275" y="1393"/>
                  </a:lnTo>
                  <a:lnTo>
                    <a:pt x="3267" y="1401"/>
                  </a:lnTo>
                  <a:lnTo>
                    <a:pt x="3263" y="1403"/>
                  </a:lnTo>
                  <a:lnTo>
                    <a:pt x="3244" y="1403"/>
                  </a:lnTo>
                  <a:lnTo>
                    <a:pt x="3237" y="1401"/>
                  </a:lnTo>
                  <a:lnTo>
                    <a:pt x="3229" y="1396"/>
                  </a:lnTo>
                  <a:lnTo>
                    <a:pt x="3222" y="1390"/>
                  </a:lnTo>
                  <a:lnTo>
                    <a:pt x="3219" y="1382"/>
                  </a:lnTo>
                  <a:lnTo>
                    <a:pt x="3219" y="1375"/>
                  </a:lnTo>
                  <a:lnTo>
                    <a:pt x="3222" y="1373"/>
                  </a:lnTo>
                  <a:lnTo>
                    <a:pt x="3230" y="1370"/>
                  </a:lnTo>
                  <a:lnTo>
                    <a:pt x="3235" y="1369"/>
                  </a:lnTo>
                  <a:lnTo>
                    <a:pt x="3236" y="1368"/>
                  </a:lnTo>
                  <a:lnTo>
                    <a:pt x="3237" y="1366"/>
                  </a:lnTo>
                  <a:lnTo>
                    <a:pt x="3237" y="1363"/>
                  </a:lnTo>
                  <a:lnTo>
                    <a:pt x="3237" y="1361"/>
                  </a:lnTo>
                  <a:lnTo>
                    <a:pt x="3237" y="1359"/>
                  </a:lnTo>
                  <a:lnTo>
                    <a:pt x="3240" y="1356"/>
                  </a:lnTo>
                  <a:lnTo>
                    <a:pt x="3240" y="1355"/>
                  </a:lnTo>
                  <a:lnTo>
                    <a:pt x="3221" y="1361"/>
                  </a:lnTo>
                  <a:lnTo>
                    <a:pt x="3211" y="1359"/>
                  </a:lnTo>
                  <a:lnTo>
                    <a:pt x="3212" y="1348"/>
                  </a:lnTo>
                  <a:lnTo>
                    <a:pt x="3214" y="1348"/>
                  </a:lnTo>
                  <a:lnTo>
                    <a:pt x="3216" y="1349"/>
                  </a:lnTo>
                  <a:lnTo>
                    <a:pt x="3221" y="1347"/>
                  </a:lnTo>
                  <a:lnTo>
                    <a:pt x="3223" y="1342"/>
                  </a:lnTo>
                  <a:lnTo>
                    <a:pt x="3228" y="1341"/>
                  </a:lnTo>
                  <a:lnTo>
                    <a:pt x="3230" y="1340"/>
                  </a:lnTo>
                  <a:lnTo>
                    <a:pt x="3240" y="1335"/>
                  </a:lnTo>
                  <a:lnTo>
                    <a:pt x="3243" y="1334"/>
                  </a:lnTo>
                  <a:lnTo>
                    <a:pt x="3239" y="1331"/>
                  </a:lnTo>
                  <a:lnTo>
                    <a:pt x="3239" y="1333"/>
                  </a:lnTo>
                  <a:lnTo>
                    <a:pt x="3237" y="1334"/>
                  </a:lnTo>
                  <a:lnTo>
                    <a:pt x="3233" y="1328"/>
                  </a:lnTo>
                  <a:lnTo>
                    <a:pt x="3207" y="1340"/>
                  </a:lnTo>
                  <a:lnTo>
                    <a:pt x="3193" y="1344"/>
                  </a:lnTo>
                  <a:lnTo>
                    <a:pt x="3177" y="1345"/>
                  </a:lnTo>
                  <a:lnTo>
                    <a:pt x="3170" y="1348"/>
                  </a:lnTo>
                  <a:lnTo>
                    <a:pt x="3153" y="1358"/>
                  </a:lnTo>
                  <a:lnTo>
                    <a:pt x="3146" y="1362"/>
                  </a:lnTo>
                  <a:lnTo>
                    <a:pt x="3143" y="1362"/>
                  </a:lnTo>
                  <a:lnTo>
                    <a:pt x="3138" y="1362"/>
                  </a:lnTo>
                  <a:lnTo>
                    <a:pt x="3138" y="1362"/>
                  </a:lnTo>
                  <a:lnTo>
                    <a:pt x="3136" y="1365"/>
                  </a:lnTo>
                  <a:lnTo>
                    <a:pt x="3135" y="1366"/>
                  </a:lnTo>
                  <a:lnTo>
                    <a:pt x="3131" y="1366"/>
                  </a:lnTo>
                  <a:lnTo>
                    <a:pt x="3128" y="1369"/>
                  </a:lnTo>
                  <a:lnTo>
                    <a:pt x="3125" y="1372"/>
                  </a:lnTo>
                  <a:lnTo>
                    <a:pt x="3121" y="1375"/>
                  </a:lnTo>
                  <a:lnTo>
                    <a:pt x="3114" y="1379"/>
                  </a:lnTo>
                  <a:lnTo>
                    <a:pt x="3111" y="1380"/>
                  </a:lnTo>
                  <a:lnTo>
                    <a:pt x="3110" y="1382"/>
                  </a:lnTo>
                  <a:lnTo>
                    <a:pt x="3104" y="1387"/>
                  </a:lnTo>
                  <a:lnTo>
                    <a:pt x="3104" y="1387"/>
                  </a:lnTo>
                  <a:lnTo>
                    <a:pt x="3103" y="1390"/>
                  </a:lnTo>
                  <a:lnTo>
                    <a:pt x="3097" y="1396"/>
                  </a:lnTo>
                  <a:lnTo>
                    <a:pt x="3096" y="1396"/>
                  </a:lnTo>
                  <a:lnTo>
                    <a:pt x="3093" y="1396"/>
                  </a:lnTo>
                  <a:lnTo>
                    <a:pt x="3092" y="1396"/>
                  </a:lnTo>
                  <a:lnTo>
                    <a:pt x="3090" y="1397"/>
                  </a:lnTo>
                  <a:lnTo>
                    <a:pt x="3089" y="1401"/>
                  </a:lnTo>
                  <a:lnTo>
                    <a:pt x="3087" y="1403"/>
                  </a:lnTo>
                  <a:lnTo>
                    <a:pt x="3079" y="1411"/>
                  </a:lnTo>
                  <a:lnTo>
                    <a:pt x="3075" y="1415"/>
                  </a:lnTo>
                  <a:lnTo>
                    <a:pt x="3071" y="1417"/>
                  </a:lnTo>
                  <a:lnTo>
                    <a:pt x="3065" y="1417"/>
                  </a:lnTo>
                  <a:lnTo>
                    <a:pt x="3062" y="1420"/>
                  </a:lnTo>
                  <a:lnTo>
                    <a:pt x="3050" y="1434"/>
                  </a:lnTo>
                  <a:lnTo>
                    <a:pt x="3044" y="1436"/>
                  </a:lnTo>
                  <a:lnTo>
                    <a:pt x="3038" y="1438"/>
                  </a:lnTo>
                  <a:lnTo>
                    <a:pt x="3020" y="1449"/>
                  </a:lnTo>
                  <a:lnTo>
                    <a:pt x="3019" y="1455"/>
                  </a:lnTo>
                  <a:lnTo>
                    <a:pt x="3019" y="1462"/>
                  </a:lnTo>
                  <a:lnTo>
                    <a:pt x="3020" y="1467"/>
                  </a:lnTo>
                  <a:lnTo>
                    <a:pt x="3024" y="1471"/>
                  </a:lnTo>
                  <a:lnTo>
                    <a:pt x="3027" y="1477"/>
                  </a:lnTo>
                  <a:lnTo>
                    <a:pt x="3029" y="1478"/>
                  </a:lnTo>
                  <a:lnTo>
                    <a:pt x="3031" y="1478"/>
                  </a:lnTo>
                  <a:lnTo>
                    <a:pt x="3038" y="1474"/>
                  </a:lnTo>
                  <a:lnTo>
                    <a:pt x="3040" y="1477"/>
                  </a:lnTo>
                  <a:lnTo>
                    <a:pt x="3041" y="1478"/>
                  </a:lnTo>
                  <a:lnTo>
                    <a:pt x="3043" y="1477"/>
                  </a:lnTo>
                  <a:lnTo>
                    <a:pt x="3045" y="1474"/>
                  </a:lnTo>
                  <a:lnTo>
                    <a:pt x="3052" y="1481"/>
                  </a:lnTo>
                  <a:lnTo>
                    <a:pt x="3050" y="1483"/>
                  </a:lnTo>
                  <a:lnTo>
                    <a:pt x="3050" y="1484"/>
                  </a:lnTo>
                  <a:lnTo>
                    <a:pt x="3050" y="1487"/>
                  </a:lnTo>
                  <a:lnTo>
                    <a:pt x="3051" y="1488"/>
                  </a:lnTo>
                  <a:lnTo>
                    <a:pt x="3055" y="1497"/>
                  </a:lnTo>
                  <a:lnTo>
                    <a:pt x="3062" y="1495"/>
                  </a:lnTo>
                  <a:lnTo>
                    <a:pt x="3069" y="1490"/>
                  </a:lnTo>
                  <a:lnTo>
                    <a:pt x="3072" y="1480"/>
                  </a:lnTo>
                  <a:lnTo>
                    <a:pt x="3075" y="1476"/>
                  </a:lnTo>
                  <a:lnTo>
                    <a:pt x="3092" y="1467"/>
                  </a:lnTo>
                  <a:lnTo>
                    <a:pt x="3097" y="1464"/>
                  </a:lnTo>
                  <a:lnTo>
                    <a:pt x="3104" y="1467"/>
                  </a:lnTo>
                  <a:lnTo>
                    <a:pt x="3113" y="1471"/>
                  </a:lnTo>
                  <a:lnTo>
                    <a:pt x="3120" y="1478"/>
                  </a:lnTo>
                  <a:lnTo>
                    <a:pt x="3124" y="1485"/>
                  </a:lnTo>
                  <a:lnTo>
                    <a:pt x="3120" y="1494"/>
                  </a:lnTo>
                  <a:lnTo>
                    <a:pt x="3118" y="1499"/>
                  </a:lnTo>
                  <a:lnTo>
                    <a:pt x="3122" y="1502"/>
                  </a:lnTo>
                  <a:lnTo>
                    <a:pt x="3125" y="1520"/>
                  </a:lnTo>
                  <a:lnTo>
                    <a:pt x="3131" y="1528"/>
                  </a:lnTo>
                  <a:lnTo>
                    <a:pt x="3142" y="1532"/>
                  </a:lnTo>
                  <a:lnTo>
                    <a:pt x="3164" y="1535"/>
                  </a:lnTo>
                  <a:lnTo>
                    <a:pt x="3167" y="1533"/>
                  </a:lnTo>
                  <a:lnTo>
                    <a:pt x="3170" y="1532"/>
                  </a:lnTo>
                  <a:lnTo>
                    <a:pt x="3174" y="1532"/>
                  </a:lnTo>
                  <a:lnTo>
                    <a:pt x="3176" y="1532"/>
                  </a:lnTo>
                  <a:lnTo>
                    <a:pt x="3180" y="1536"/>
                  </a:lnTo>
                  <a:lnTo>
                    <a:pt x="3183" y="1536"/>
                  </a:lnTo>
                  <a:lnTo>
                    <a:pt x="3184" y="1537"/>
                  </a:lnTo>
                  <a:lnTo>
                    <a:pt x="3185" y="1542"/>
                  </a:lnTo>
                  <a:lnTo>
                    <a:pt x="3185" y="1544"/>
                  </a:lnTo>
                  <a:lnTo>
                    <a:pt x="3187" y="1547"/>
                  </a:lnTo>
                  <a:lnTo>
                    <a:pt x="3188" y="1549"/>
                  </a:lnTo>
                  <a:lnTo>
                    <a:pt x="3193" y="1551"/>
                  </a:lnTo>
                  <a:lnTo>
                    <a:pt x="3194" y="1551"/>
                  </a:lnTo>
                  <a:lnTo>
                    <a:pt x="3201" y="1563"/>
                  </a:lnTo>
                  <a:lnTo>
                    <a:pt x="3202" y="1564"/>
                  </a:lnTo>
                  <a:lnTo>
                    <a:pt x="3205" y="1563"/>
                  </a:lnTo>
                  <a:lnTo>
                    <a:pt x="3208" y="1561"/>
                  </a:lnTo>
                  <a:lnTo>
                    <a:pt x="3208" y="1560"/>
                  </a:lnTo>
                  <a:lnTo>
                    <a:pt x="3211" y="1557"/>
                  </a:lnTo>
                  <a:lnTo>
                    <a:pt x="3221" y="1549"/>
                  </a:lnTo>
                  <a:lnTo>
                    <a:pt x="3244" y="1533"/>
                  </a:lnTo>
                  <a:lnTo>
                    <a:pt x="3253" y="1525"/>
                  </a:lnTo>
                  <a:lnTo>
                    <a:pt x="3257" y="1511"/>
                  </a:lnTo>
                  <a:lnTo>
                    <a:pt x="3257" y="1512"/>
                  </a:lnTo>
                  <a:lnTo>
                    <a:pt x="3260" y="1513"/>
                  </a:lnTo>
                  <a:lnTo>
                    <a:pt x="3263" y="1495"/>
                  </a:lnTo>
                  <a:lnTo>
                    <a:pt x="3271" y="1478"/>
                  </a:lnTo>
                  <a:lnTo>
                    <a:pt x="3282" y="1466"/>
                  </a:lnTo>
                  <a:lnTo>
                    <a:pt x="3292" y="1456"/>
                  </a:lnTo>
                  <a:lnTo>
                    <a:pt x="3291" y="1450"/>
                  </a:lnTo>
                  <a:lnTo>
                    <a:pt x="3291" y="1445"/>
                  </a:lnTo>
                  <a:lnTo>
                    <a:pt x="3293" y="1442"/>
                  </a:lnTo>
                  <a:lnTo>
                    <a:pt x="3299" y="1439"/>
                  </a:lnTo>
                  <a:lnTo>
                    <a:pt x="3302" y="1438"/>
                  </a:lnTo>
                  <a:lnTo>
                    <a:pt x="3305" y="1434"/>
                  </a:lnTo>
                  <a:lnTo>
                    <a:pt x="3307" y="1424"/>
                  </a:lnTo>
                  <a:lnTo>
                    <a:pt x="3306" y="1420"/>
                  </a:lnTo>
                  <a:lnTo>
                    <a:pt x="3307" y="1417"/>
                  </a:lnTo>
                  <a:lnTo>
                    <a:pt x="3309" y="1417"/>
                  </a:lnTo>
                  <a:lnTo>
                    <a:pt x="3310" y="1414"/>
                  </a:lnTo>
                  <a:lnTo>
                    <a:pt x="3309" y="1411"/>
                  </a:lnTo>
                  <a:lnTo>
                    <a:pt x="3309" y="1410"/>
                  </a:lnTo>
                  <a:lnTo>
                    <a:pt x="3309" y="1407"/>
                  </a:lnTo>
                  <a:lnTo>
                    <a:pt x="3310" y="1403"/>
                  </a:lnTo>
                  <a:lnTo>
                    <a:pt x="3300" y="1403"/>
                  </a:lnTo>
                  <a:close/>
                  <a:moveTo>
                    <a:pt x="3171" y="1596"/>
                  </a:moveTo>
                  <a:lnTo>
                    <a:pt x="3164" y="1603"/>
                  </a:lnTo>
                  <a:lnTo>
                    <a:pt x="3169" y="1614"/>
                  </a:lnTo>
                  <a:lnTo>
                    <a:pt x="3177" y="1614"/>
                  </a:lnTo>
                  <a:lnTo>
                    <a:pt x="3183" y="1607"/>
                  </a:lnTo>
                  <a:lnTo>
                    <a:pt x="3183" y="1598"/>
                  </a:lnTo>
                  <a:lnTo>
                    <a:pt x="3181" y="1592"/>
                  </a:lnTo>
                  <a:lnTo>
                    <a:pt x="3171" y="1596"/>
                  </a:lnTo>
                  <a:close/>
                  <a:moveTo>
                    <a:pt x="2824" y="1626"/>
                  </a:moveTo>
                  <a:lnTo>
                    <a:pt x="2825" y="1623"/>
                  </a:lnTo>
                  <a:lnTo>
                    <a:pt x="2823" y="1621"/>
                  </a:lnTo>
                  <a:lnTo>
                    <a:pt x="2821" y="1619"/>
                  </a:lnTo>
                  <a:lnTo>
                    <a:pt x="2818" y="1619"/>
                  </a:lnTo>
                  <a:lnTo>
                    <a:pt x="2814" y="1619"/>
                  </a:lnTo>
                  <a:lnTo>
                    <a:pt x="2811" y="1617"/>
                  </a:lnTo>
                  <a:lnTo>
                    <a:pt x="2807" y="1614"/>
                  </a:lnTo>
                  <a:lnTo>
                    <a:pt x="2804" y="1614"/>
                  </a:lnTo>
                  <a:lnTo>
                    <a:pt x="2800" y="1616"/>
                  </a:lnTo>
                  <a:lnTo>
                    <a:pt x="2797" y="1619"/>
                  </a:lnTo>
                  <a:lnTo>
                    <a:pt x="2792" y="1617"/>
                  </a:lnTo>
                  <a:lnTo>
                    <a:pt x="2785" y="1620"/>
                  </a:lnTo>
                  <a:lnTo>
                    <a:pt x="2778" y="1623"/>
                  </a:lnTo>
                  <a:lnTo>
                    <a:pt x="2772" y="1627"/>
                  </a:lnTo>
                  <a:lnTo>
                    <a:pt x="2769" y="1626"/>
                  </a:lnTo>
                  <a:lnTo>
                    <a:pt x="2765" y="1630"/>
                  </a:lnTo>
                  <a:lnTo>
                    <a:pt x="2762" y="1627"/>
                  </a:lnTo>
                  <a:lnTo>
                    <a:pt x="2761" y="1627"/>
                  </a:lnTo>
                  <a:lnTo>
                    <a:pt x="2754" y="1634"/>
                  </a:lnTo>
                  <a:lnTo>
                    <a:pt x="2751" y="1638"/>
                  </a:lnTo>
                  <a:lnTo>
                    <a:pt x="2747" y="1640"/>
                  </a:lnTo>
                  <a:lnTo>
                    <a:pt x="2744" y="1642"/>
                  </a:lnTo>
                  <a:lnTo>
                    <a:pt x="2744" y="1651"/>
                  </a:lnTo>
                  <a:lnTo>
                    <a:pt x="2746" y="1665"/>
                  </a:lnTo>
                  <a:lnTo>
                    <a:pt x="2740" y="1664"/>
                  </a:lnTo>
                  <a:lnTo>
                    <a:pt x="2737" y="1665"/>
                  </a:lnTo>
                  <a:lnTo>
                    <a:pt x="2736" y="1666"/>
                  </a:lnTo>
                  <a:lnTo>
                    <a:pt x="2733" y="1665"/>
                  </a:lnTo>
                  <a:lnTo>
                    <a:pt x="2730" y="1665"/>
                  </a:lnTo>
                  <a:lnTo>
                    <a:pt x="2727" y="1666"/>
                  </a:lnTo>
                  <a:lnTo>
                    <a:pt x="2725" y="1669"/>
                  </a:lnTo>
                  <a:lnTo>
                    <a:pt x="2727" y="1673"/>
                  </a:lnTo>
                  <a:lnTo>
                    <a:pt x="2726" y="1678"/>
                  </a:lnTo>
                  <a:lnTo>
                    <a:pt x="2723" y="1686"/>
                  </a:lnTo>
                  <a:lnTo>
                    <a:pt x="2725" y="1692"/>
                  </a:lnTo>
                  <a:lnTo>
                    <a:pt x="2727" y="1696"/>
                  </a:lnTo>
                  <a:lnTo>
                    <a:pt x="2736" y="1701"/>
                  </a:lnTo>
                  <a:lnTo>
                    <a:pt x="2737" y="1697"/>
                  </a:lnTo>
                  <a:lnTo>
                    <a:pt x="2741" y="1696"/>
                  </a:lnTo>
                  <a:lnTo>
                    <a:pt x="2746" y="1697"/>
                  </a:lnTo>
                  <a:lnTo>
                    <a:pt x="2748" y="1701"/>
                  </a:lnTo>
                  <a:lnTo>
                    <a:pt x="2751" y="1700"/>
                  </a:lnTo>
                  <a:lnTo>
                    <a:pt x="2751" y="1700"/>
                  </a:lnTo>
                  <a:lnTo>
                    <a:pt x="2751" y="1701"/>
                  </a:lnTo>
                  <a:lnTo>
                    <a:pt x="2754" y="1701"/>
                  </a:lnTo>
                  <a:lnTo>
                    <a:pt x="2757" y="1699"/>
                  </a:lnTo>
                  <a:lnTo>
                    <a:pt x="2762" y="1703"/>
                  </a:lnTo>
                  <a:lnTo>
                    <a:pt x="2764" y="1710"/>
                  </a:lnTo>
                  <a:lnTo>
                    <a:pt x="2772" y="1710"/>
                  </a:lnTo>
                  <a:lnTo>
                    <a:pt x="2774" y="1701"/>
                  </a:lnTo>
                  <a:lnTo>
                    <a:pt x="2776" y="1690"/>
                  </a:lnTo>
                  <a:lnTo>
                    <a:pt x="2779" y="1687"/>
                  </a:lnTo>
                  <a:lnTo>
                    <a:pt x="2783" y="1682"/>
                  </a:lnTo>
                  <a:lnTo>
                    <a:pt x="2785" y="1683"/>
                  </a:lnTo>
                  <a:lnTo>
                    <a:pt x="2786" y="1686"/>
                  </a:lnTo>
                  <a:lnTo>
                    <a:pt x="2788" y="1687"/>
                  </a:lnTo>
                  <a:lnTo>
                    <a:pt x="2790" y="1683"/>
                  </a:lnTo>
                  <a:lnTo>
                    <a:pt x="2797" y="1679"/>
                  </a:lnTo>
                  <a:lnTo>
                    <a:pt x="2800" y="1676"/>
                  </a:lnTo>
                  <a:lnTo>
                    <a:pt x="2809" y="1665"/>
                  </a:lnTo>
                  <a:lnTo>
                    <a:pt x="2817" y="1658"/>
                  </a:lnTo>
                  <a:lnTo>
                    <a:pt x="2818" y="1657"/>
                  </a:lnTo>
                  <a:lnTo>
                    <a:pt x="2820" y="1651"/>
                  </a:lnTo>
                  <a:lnTo>
                    <a:pt x="2823" y="1647"/>
                  </a:lnTo>
                  <a:lnTo>
                    <a:pt x="2825" y="1644"/>
                  </a:lnTo>
                  <a:lnTo>
                    <a:pt x="2830" y="1644"/>
                  </a:lnTo>
                  <a:lnTo>
                    <a:pt x="2825" y="1633"/>
                  </a:lnTo>
                  <a:lnTo>
                    <a:pt x="2824" y="1626"/>
                  </a:lnTo>
                  <a:close/>
                  <a:moveTo>
                    <a:pt x="2804" y="1760"/>
                  </a:moveTo>
                  <a:lnTo>
                    <a:pt x="2795" y="1755"/>
                  </a:lnTo>
                  <a:lnTo>
                    <a:pt x="2782" y="1736"/>
                  </a:lnTo>
                  <a:lnTo>
                    <a:pt x="2782" y="1736"/>
                  </a:lnTo>
                  <a:lnTo>
                    <a:pt x="2782" y="1735"/>
                  </a:lnTo>
                  <a:lnTo>
                    <a:pt x="2781" y="1735"/>
                  </a:lnTo>
                  <a:lnTo>
                    <a:pt x="2781" y="1735"/>
                  </a:lnTo>
                  <a:lnTo>
                    <a:pt x="2779" y="1741"/>
                  </a:lnTo>
                  <a:lnTo>
                    <a:pt x="2776" y="1743"/>
                  </a:lnTo>
                  <a:lnTo>
                    <a:pt x="2774" y="1745"/>
                  </a:lnTo>
                  <a:lnTo>
                    <a:pt x="2772" y="1743"/>
                  </a:lnTo>
                  <a:lnTo>
                    <a:pt x="2769" y="1746"/>
                  </a:lnTo>
                  <a:lnTo>
                    <a:pt x="2768" y="1749"/>
                  </a:lnTo>
                  <a:lnTo>
                    <a:pt x="2768" y="1750"/>
                  </a:lnTo>
                  <a:lnTo>
                    <a:pt x="2771" y="1752"/>
                  </a:lnTo>
                  <a:lnTo>
                    <a:pt x="2771" y="1755"/>
                  </a:lnTo>
                  <a:lnTo>
                    <a:pt x="2769" y="1757"/>
                  </a:lnTo>
                  <a:lnTo>
                    <a:pt x="2768" y="1759"/>
                  </a:lnTo>
                  <a:lnTo>
                    <a:pt x="2768" y="1763"/>
                  </a:lnTo>
                  <a:lnTo>
                    <a:pt x="2769" y="1766"/>
                  </a:lnTo>
                  <a:lnTo>
                    <a:pt x="2768" y="1773"/>
                  </a:lnTo>
                  <a:lnTo>
                    <a:pt x="2771" y="1773"/>
                  </a:lnTo>
                  <a:lnTo>
                    <a:pt x="2775" y="1771"/>
                  </a:lnTo>
                  <a:lnTo>
                    <a:pt x="2779" y="1764"/>
                  </a:lnTo>
                  <a:lnTo>
                    <a:pt x="2782" y="1763"/>
                  </a:lnTo>
                  <a:lnTo>
                    <a:pt x="2788" y="1759"/>
                  </a:lnTo>
                  <a:lnTo>
                    <a:pt x="2792" y="1762"/>
                  </a:lnTo>
                  <a:lnTo>
                    <a:pt x="2804" y="1770"/>
                  </a:lnTo>
                  <a:lnTo>
                    <a:pt x="2813" y="1770"/>
                  </a:lnTo>
                  <a:lnTo>
                    <a:pt x="2818" y="1769"/>
                  </a:lnTo>
                  <a:lnTo>
                    <a:pt x="2820" y="1762"/>
                  </a:lnTo>
                  <a:lnTo>
                    <a:pt x="2814" y="1756"/>
                  </a:lnTo>
                  <a:lnTo>
                    <a:pt x="2804" y="1760"/>
                  </a:lnTo>
                  <a:close/>
                  <a:moveTo>
                    <a:pt x="2215" y="2087"/>
                  </a:moveTo>
                  <a:lnTo>
                    <a:pt x="2220" y="2093"/>
                  </a:lnTo>
                  <a:lnTo>
                    <a:pt x="2217" y="2081"/>
                  </a:lnTo>
                  <a:lnTo>
                    <a:pt x="2216" y="2073"/>
                  </a:lnTo>
                  <a:lnTo>
                    <a:pt x="2219" y="2066"/>
                  </a:lnTo>
                  <a:lnTo>
                    <a:pt x="2217" y="2065"/>
                  </a:lnTo>
                  <a:lnTo>
                    <a:pt x="2216" y="2062"/>
                  </a:lnTo>
                  <a:lnTo>
                    <a:pt x="2215" y="2060"/>
                  </a:lnTo>
                  <a:lnTo>
                    <a:pt x="2215" y="2059"/>
                  </a:lnTo>
                  <a:lnTo>
                    <a:pt x="2215" y="2058"/>
                  </a:lnTo>
                  <a:lnTo>
                    <a:pt x="2215" y="2058"/>
                  </a:lnTo>
                  <a:lnTo>
                    <a:pt x="2213" y="2058"/>
                  </a:lnTo>
                  <a:lnTo>
                    <a:pt x="2215" y="2067"/>
                  </a:lnTo>
                  <a:lnTo>
                    <a:pt x="2215" y="2077"/>
                  </a:lnTo>
                  <a:lnTo>
                    <a:pt x="2215" y="2087"/>
                  </a:lnTo>
                  <a:close/>
                  <a:moveTo>
                    <a:pt x="1028" y="2662"/>
                  </a:moveTo>
                  <a:lnTo>
                    <a:pt x="1024" y="2658"/>
                  </a:lnTo>
                  <a:lnTo>
                    <a:pt x="1018" y="2655"/>
                  </a:lnTo>
                  <a:lnTo>
                    <a:pt x="1013" y="2655"/>
                  </a:lnTo>
                  <a:lnTo>
                    <a:pt x="1010" y="2655"/>
                  </a:lnTo>
                  <a:lnTo>
                    <a:pt x="1011" y="2662"/>
                  </a:lnTo>
                  <a:lnTo>
                    <a:pt x="1014" y="2669"/>
                  </a:lnTo>
                  <a:lnTo>
                    <a:pt x="1018" y="2675"/>
                  </a:lnTo>
                  <a:lnTo>
                    <a:pt x="1024" y="2680"/>
                  </a:lnTo>
                  <a:lnTo>
                    <a:pt x="1025" y="2675"/>
                  </a:lnTo>
                  <a:lnTo>
                    <a:pt x="1036" y="2666"/>
                  </a:lnTo>
                  <a:lnTo>
                    <a:pt x="1039" y="2659"/>
                  </a:lnTo>
                  <a:lnTo>
                    <a:pt x="1032" y="2662"/>
                  </a:lnTo>
                  <a:lnTo>
                    <a:pt x="1028" y="2662"/>
                  </a:lnTo>
                  <a:close/>
                  <a:moveTo>
                    <a:pt x="1003" y="2658"/>
                  </a:moveTo>
                  <a:lnTo>
                    <a:pt x="1004" y="2659"/>
                  </a:lnTo>
                  <a:lnTo>
                    <a:pt x="1004" y="2659"/>
                  </a:lnTo>
                  <a:lnTo>
                    <a:pt x="1004" y="2659"/>
                  </a:lnTo>
                  <a:lnTo>
                    <a:pt x="1004" y="2658"/>
                  </a:lnTo>
                  <a:lnTo>
                    <a:pt x="1003" y="2658"/>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35" name="Freeform 11"/>
            <p:cNvSpPr>
              <a:spLocks/>
            </p:cNvSpPr>
            <p:nvPr/>
          </p:nvSpPr>
          <p:spPr bwMode="auto">
            <a:xfrm>
              <a:off x="12823208" y="8136652"/>
              <a:ext cx="15875" cy="17462"/>
            </a:xfrm>
            <a:custGeom>
              <a:avLst/>
              <a:gdLst>
                <a:gd name="T0" fmla="*/ 27 w 28"/>
                <a:gd name="T1" fmla="*/ 4 h 33"/>
                <a:gd name="T2" fmla="*/ 26 w 28"/>
                <a:gd name="T3" fmla="*/ 0 h 33"/>
                <a:gd name="T4" fmla="*/ 19 w 28"/>
                <a:gd name="T5" fmla="*/ 1 h 33"/>
                <a:gd name="T6" fmla="*/ 10 w 28"/>
                <a:gd name="T7" fmla="*/ 5 h 33"/>
                <a:gd name="T8" fmla="*/ 7 w 28"/>
                <a:gd name="T9" fmla="*/ 8 h 33"/>
                <a:gd name="T10" fmla="*/ 3 w 28"/>
                <a:gd name="T11" fmla="*/ 12 h 33"/>
                <a:gd name="T12" fmla="*/ 0 w 28"/>
                <a:gd name="T13" fmla="*/ 21 h 33"/>
                <a:gd name="T14" fmla="*/ 5 w 28"/>
                <a:gd name="T15" fmla="*/ 29 h 33"/>
                <a:gd name="T16" fmla="*/ 12 w 28"/>
                <a:gd name="T17" fmla="*/ 33 h 33"/>
                <a:gd name="T18" fmla="*/ 20 w 28"/>
                <a:gd name="T19" fmla="*/ 32 h 33"/>
                <a:gd name="T20" fmla="*/ 24 w 28"/>
                <a:gd name="T21" fmla="*/ 24 h 33"/>
                <a:gd name="T22" fmla="*/ 24 w 28"/>
                <a:gd name="T23" fmla="*/ 22 h 33"/>
                <a:gd name="T24" fmla="*/ 24 w 28"/>
                <a:gd name="T25" fmla="*/ 22 h 33"/>
                <a:gd name="T26" fmla="*/ 24 w 28"/>
                <a:gd name="T27" fmla="*/ 21 h 33"/>
                <a:gd name="T28" fmla="*/ 26 w 28"/>
                <a:gd name="T29" fmla="*/ 19 h 33"/>
                <a:gd name="T30" fmla="*/ 26 w 28"/>
                <a:gd name="T31" fmla="*/ 19 h 33"/>
                <a:gd name="T32" fmla="*/ 27 w 28"/>
                <a:gd name="T33" fmla="*/ 17 h 33"/>
                <a:gd name="T34" fmla="*/ 28 w 28"/>
                <a:gd name="T35" fmla="*/ 10 h 33"/>
                <a:gd name="T36" fmla="*/ 27 w 28"/>
                <a:gd name="T37"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3">
                  <a:moveTo>
                    <a:pt x="27" y="4"/>
                  </a:moveTo>
                  <a:lnTo>
                    <a:pt x="26" y="0"/>
                  </a:lnTo>
                  <a:lnTo>
                    <a:pt x="19" y="1"/>
                  </a:lnTo>
                  <a:lnTo>
                    <a:pt x="10" y="5"/>
                  </a:lnTo>
                  <a:lnTo>
                    <a:pt x="7" y="8"/>
                  </a:lnTo>
                  <a:lnTo>
                    <a:pt x="3" y="12"/>
                  </a:lnTo>
                  <a:lnTo>
                    <a:pt x="0" y="21"/>
                  </a:lnTo>
                  <a:lnTo>
                    <a:pt x="5" y="29"/>
                  </a:lnTo>
                  <a:lnTo>
                    <a:pt x="12" y="33"/>
                  </a:lnTo>
                  <a:lnTo>
                    <a:pt x="20" y="32"/>
                  </a:lnTo>
                  <a:lnTo>
                    <a:pt x="24" y="24"/>
                  </a:lnTo>
                  <a:lnTo>
                    <a:pt x="24" y="22"/>
                  </a:lnTo>
                  <a:lnTo>
                    <a:pt x="24" y="22"/>
                  </a:lnTo>
                  <a:lnTo>
                    <a:pt x="24" y="21"/>
                  </a:lnTo>
                  <a:lnTo>
                    <a:pt x="26" y="19"/>
                  </a:lnTo>
                  <a:lnTo>
                    <a:pt x="26" y="19"/>
                  </a:lnTo>
                  <a:lnTo>
                    <a:pt x="27" y="17"/>
                  </a:lnTo>
                  <a:lnTo>
                    <a:pt x="28" y="10"/>
                  </a:lnTo>
                  <a:lnTo>
                    <a:pt x="27" y="4"/>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36" name="Freeform 12"/>
            <p:cNvSpPr>
              <a:spLocks/>
            </p:cNvSpPr>
            <p:nvPr/>
          </p:nvSpPr>
          <p:spPr bwMode="auto">
            <a:xfrm>
              <a:off x="12958145" y="7574677"/>
              <a:ext cx="431800" cy="284162"/>
            </a:xfrm>
            <a:custGeom>
              <a:avLst/>
              <a:gdLst>
                <a:gd name="T0" fmla="*/ 786 w 817"/>
                <a:gd name="T1" fmla="*/ 77 h 537"/>
                <a:gd name="T2" fmla="*/ 776 w 817"/>
                <a:gd name="T3" fmla="*/ 56 h 537"/>
                <a:gd name="T4" fmla="*/ 764 w 817"/>
                <a:gd name="T5" fmla="*/ 25 h 537"/>
                <a:gd name="T6" fmla="*/ 757 w 817"/>
                <a:gd name="T7" fmla="*/ 2 h 537"/>
                <a:gd name="T8" fmla="*/ 681 w 817"/>
                <a:gd name="T9" fmla="*/ 13 h 537"/>
                <a:gd name="T10" fmla="*/ 675 w 817"/>
                <a:gd name="T11" fmla="*/ 47 h 537"/>
                <a:gd name="T12" fmla="*/ 651 w 817"/>
                <a:gd name="T13" fmla="*/ 55 h 537"/>
                <a:gd name="T14" fmla="*/ 588 w 817"/>
                <a:gd name="T15" fmla="*/ 66 h 537"/>
                <a:gd name="T16" fmla="*/ 559 w 817"/>
                <a:gd name="T17" fmla="*/ 82 h 537"/>
                <a:gd name="T18" fmla="*/ 532 w 817"/>
                <a:gd name="T19" fmla="*/ 86 h 537"/>
                <a:gd name="T20" fmla="*/ 416 w 817"/>
                <a:gd name="T21" fmla="*/ 100 h 537"/>
                <a:gd name="T22" fmla="*/ 381 w 817"/>
                <a:gd name="T23" fmla="*/ 105 h 537"/>
                <a:gd name="T24" fmla="*/ 353 w 817"/>
                <a:gd name="T25" fmla="*/ 138 h 537"/>
                <a:gd name="T26" fmla="*/ 332 w 817"/>
                <a:gd name="T27" fmla="*/ 157 h 537"/>
                <a:gd name="T28" fmla="*/ 305 w 817"/>
                <a:gd name="T29" fmla="*/ 183 h 537"/>
                <a:gd name="T30" fmla="*/ 272 w 817"/>
                <a:gd name="T31" fmla="*/ 162 h 537"/>
                <a:gd name="T32" fmla="*/ 182 w 817"/>
                <a:gd name="T33" fmla="*/ 145 h 537"/>
                <a:gd name="T34" fmla="*/ 108 w 817"/>
                <a:gd name="T35" fmla="*/ 135 h 537"/>
                <a:gd name="T36" fmla="*/ 81 w 817"/>
                <a:gd name="T37" fmla="*/ 156 h 537"/>
                <a:gd name="T38" fmla="*/ 21 w 817"/>
                <a:gd name="T39" fmla="*/ 192 h 537"/>
                <a:gd name="T40" fmla="*/ 6 w 817"/>
                <a:gd name="T41" fmla="*/ 233 h 537"/>
                <a:gd name="T42" fmla="*/ 27 w 817"/>
                <a:gd name="T43" fmla="*/ 241 h 537"/>
                <a:gd name="T44" fmla="*/ 71 w 817"/>
                <a:gd name="T45" fmla="*/ 261 h 537"/>
                <a:gd name="T46" fmla="*/ 31 w 817"/>
                <a:gd name="T47" fmla="*/ 317 h 537"/>
                <a:gd name="T48" fmla="*/ 38 w 817"/>
                <a:gd name="T49" fmla="*/ 337 h 537"/>
                <a:gd name="T50" fmla="*/ 53 w 817"/>
                <a:gd name="T51" fmla="*/ 375 h 537"/>
                <a:gd name="T52" fmla="*/ 108 w 817"/>
                <a:gd name="T53" fmla="*/ 420 h 537"/>
                <a:gd name="T54" fmla="*/ 126 w 817"/>
                <a:gd name="T55" fmla="*/ 478 h 537"/>
                <a:gd name="T56" fmla="*/ 59 w 817"/>
                <a:gd name="T57" fmla="*/ 497 h 537"/>
                <a:gd name="T58" fmla="*/ 59 w 817"/>
                <a:gd name="T59" fmla="*/ 513 h 537"/>
                <a:gd name="T60" fmla="*/ 142 w 817"/>
                <a:gd name="T61" fmla="*/ 532 h 537"/>
                <a:gd name="T62" fmla="*/ 168 w 817"/>
                <a:gd name="T63" fmla="*/ 506 h 537"/>
                <a:gd name="T64" fmla="*/ 203 w 817"/>
                <a:gd name="T65" fmla="*/ 519 h 537"/>
                <a:gd name="T66" fmla="*/ 287 w 817"/>
                <a:gd name="T67" fmla="*/ 501 h 537"/>
                <a:gd name="T68" fmla="*/ 310 w 817"/>
                <a:gd name="T69" fmla="*/ 452 h 537"/>
                <a:gd name="T70" fmla="*/ 325 w 817"/>
                <a:gd name="T71" fmla="*/ 476 h 537"/>
                <a:gd name="T72" fmla="*/ 343 w 817"/>
                <a:gd name="T73" fmla="*/ 502 h 537"/>
                <a:gd name="T74" fmla="*/ 405 w 817"/>
                <a:gd name="T75" fmla="*/ 504 h 537"/>
                <a:gd name="T76" fmla="*/ 461 w 817"/>
                <a:gd name="T77" fmla="*/ 536 h 537"/>
                <a:gd name="T78" fmla="*/ 504 w 817"/>
                <a:gd name="T79" fmla="*/ 508 h 537"/>
                <a:gd name="T80" fmla="*/ 499 w 817"/>
                <a:gd name="T81" fmla="*/ 469 h 537"/>
                <a:gd name="T82" fmla="*/ 516 w 817"/>
                <a:gd name="T83" fmla="*/ 448 h 537"/>
                <a:gd name="T84" fmla="*/ 497 w 817"/>
                <a:gd name="T85" fmla="*/ 443 h 537"/>
                <a:gd name="T86" fmla="*/ 503 w 817"/>
                <a:gd name="T87" fmla="*/ 418 h 537"/>
                <a:gd name="T88" fmla="*/ 544 w 817"/>
                <a:gd name="T89" fmla="*/ 393 h 537"/>
                <a:gd name="T90" fmla="*/ 591 w 817"/>
                <a:gd name="T91" fmla="*/ 390 h 537"/>
                <a:gd name="T92" fmla="*/ 600 w 817"/>
                <a:gd name="T93" fmla="*/ 347 h 537"/>
                <a:gd name="T94" fmla="*/ 598 w 817"/>
                <a:gd name="T95" fmla="*/ 303 h 537"/>
                <a:gd name="T96" fmla="*/ 587 w 817"/>
                <a:gd name="T97" fmla="*/ 251 h 537"/>
                <a:gd name="T98" fmla="*/ 636 w 817"/>
                <a:gd name="T99" fmla="*/ 229 h 537"/>
                <a:gd name="T100" fmla="*/ 684 w 817"/>
                <a:gd name="T101" fmla="*/ 216 h 537"/>
                <a:gd name="T102" fmla="*/ 706 w 817"/>
                <a:gd name="T103" fmla="*/ 185 h 537"/>
                <a:gd name="T104" fmla="*/ 733 w 817"/>
                <a:gd name="T105" fmla="*/ 187 h 537"/>
                <a:gd name="T106" fmla="*/ 750 w 817"/>
                <a:gd name="T107" fmla="*/ 176 h 537"/>
                <a:gd name="T108" fmla="*/ 751 w 817"/>
                <a:gd name="T109" fmla="*/ 132 h 537"/>
                <a:gd name="T110" fmla="*/ 776 w 817"/>
                <a:gd name="T111" fmla="*/ 119 h 537"/>
                <a:gd name="T112" fmla="*/ 806 w 817"/>
                <a:gd name="T113" fmla="*/ 129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7" h="537">
                  <a:moveTo>
                    <a:pt x="814" y="121"/>
                  </a:moveTo>
                  <a:lnTo>
                    <a:pt x="804" y="112"/>
                  </a:lnTo>
                  <a:lnTo>
                    <a:pt x="796" y="98"/>
                  </a:lnTo>
                  <a:lnTo>
                    <a:pt x="786" y="93"/>
                  </a:lnTo>
                  <a:lnTo>
                    <a:pt x="782" y="89"/>
                  </a:lnTo>
                  <a:lnTo>
                    <a:pt x="780" y="86"/>
                  </a:lnTo>
                  <a:lnTo>
                    <a:pt x="779" y="83"/>
                  </a:lnTo>
                  <a:lnTo>
                    <a:pt x="782" y="80"/>
                  </a:lnTo>
                  <a:lnTo>
                    <a:pt x="786" y="77"/>
                  </a:lnTo>
                  <a:lnTo>
                    <a:pt x="787" y="76"/>
                  </a:lnTo>
                  <a:lnTo>
                    <a:pt x="790" y="75"/>
                  </a:lnTo>
                  <a:lnTo>
                    <a:pt x="789" y="68"/>
                  </a:lnTo>
                  <a:lnTo>
                    <a:pt x="785" y="65"/>
                  </a:lnTo>
                  <a:lnTo>
                    <a:pt x="780" y="63"/>
                  </a:lnTo>
                  <a:lnTo>
                    <a:pt x="779" y="63"/>
                  </a:lnTo>
                  <a:lnTo>
                    <a:pt x="779" y="63"/>
                  </a:lnTo>
                  <a:lnTo>
                    <a:pt x="776" y="62"/>
                  </a:lnTo>
                  <a:lnTo>
                    <a:pt x="776" y="56"/>
                  </a:lnTo>
                  <a:lnTo>
                    <a:pt x="772" y="56"/>
                  </a:lnTo>
                  <a:lnTo>
                    <a:pt x="771" y="54"/>
                  </a:lnTo>
                  <a:lnTo>
                    <a:pt x="768" y="49"/>
                  </a:lnTo>
                  <a:lnTo>
                    <a:pt x="765" y="45"/>
                  </a:lnTo>
                  <a:lnTo>
                    <a:pt x="762" y="35"/>
                  </a:lnTo>
                  <a:lnTo>
                    <a:pt x="761" y="34"/>
                  </a:lnTo>
                  <a:lnTo>
                    <a:pt x="761" y="33"/>
                  </a:lnTo>
                  <a:lnTo>
                    <a:pt x="762" y="30"/>
                  </a:lnTo>
                  <a:lnTo>
                    <a:pt x="764" y="25"/>
                  </a:lnTo>
                  <a:lnTo>
                    <a:pt x="765" y="24"/>
                  </a:lnTo>
                  <a:lnTo>
                    <a:pt x="766" y="20"/>
                  </a:lnTo>
                  <a:lnTo>
                    <a:pt x="769" y="14"/>
                  </a:lnTo>
                  <a:lnTo>
                    <a:pt x="769" y="11"/>
                  </a:lnTo>
                  <a:lnTo>
                    <a:pt x="768" y="10"/>
                  </a:lnTo>
                  <a:lnTo>
                    <a:pt x="764" y="9"/>
                  </a:lnTo>
                  <a:lnTo>
                    <a:pt x="762" y="9"/>
                  </a:lnTo>
                  <a:lnTo>
                    <a:pt x="761" y="7"/>
                  </a:lnTo>
                  <a:lnTo>
                    <a:pt x="757" y="2"/>
                  </a:lnTo>
                  <a:lnTo>
                    <a:pt x="754" y="0"/>
                  </a:lnTo>
                  <a:lnTo>
                    <a:pt x="730" y="2"/>
                  </a:lnTo>
                  <a:lnTo>
                    <a:pt x="719" y="3"/>
                  </a:lnTo>
                  <a:lnTo>
                    <a:pt x="717" y="3"/>
                  </a:lnTo>
                  <a:lnTo>
                    <a:pt x="708" y="0"/>
                  </a:lnTo>
                  <a:lnTo>
                    <a:pt x="698" y="7"/>
                  </a:lnTo>
                  <a:lnTo>
                    <a:pt x="692" y="10"/>
                  </a:lnTo>
                  <a:lnTo>
                    <a:pt x="691" y="10"/>
                  </a:lnTo>
                  <a:lnTo>
                    <a:pt x="681" y="13"/>
                  </a:lnTo>
                  <a:lnTo>
                    <a:pt x="680" y="14"/>
                  </a:lnTo>
                  <a:lnTo>
                    <a:pt x="677" y="17"/>
                  </a:lnTo>
                  <a:lnTo>
                    <a:pt x="677" y="17"/>
                  </a:lnTo>
                  <a:lnTo>
                    <a:pt x="678" y="18"/>
                  </a:lnTo>
                  <a:lnTo>
                    <a:pt x="678" y="21"/>
                  </a:lnTo>
                  <a:lnTo>
                    <a:pt x="677" y="33"/>
                  </a:lnTo>
                  <a:lnTo>
                    <a:pt x="677" y="34"/>
                  </a:lnTo>
                  <a:lnTo>
                    <a:pt x="675" y="40"/>
                  </a:lnTo>
                  <a:lnTo>
                    <a:pt x="675" y="47"/>
                  </a:lnTo>
                  <a:lnTo>
                    <a:pt x="680" y="55"/>
                  </a:lnTo>
                  <a:lnTo>
                    <a:pt x="685" y="59"/>
                  </a:lnTo>
                  <a:lnTo>
                    <a:pt x="688" y="65"/>
                  </a:lnTo>
                  <a:lnTo>
                    <a:pt x="688" y="73"/>
                  </a:lnTo>
                  <a:lnTo>
                    <a:pt x="688" y="73"/>
                  </a:lnTo>
                  <a:lnTo>
                    <a:pt x="684" y="68"/>
                  </a:lnTo>
                  <a:lnTo>
                    <a:pt x="680" y="65"/>
                  </a:lnTo>
                  <a:lnTo>
                    <a:pt x="670" y="63"/>
                  </a:lnTo>
                  <a:lnTo>
                    <a:pt x="651" y="55"/>
                  </a:lnTo>
                  <a:lnTo>
                    <a:pt x="644" y="54"/>
                  </a:lnTo>
                  <a:lnTo>
                    <a:pt x="637" y="54"/>
                  </a:lnTo>
                  <a:lnTo>
                    <a:pt x="628" y="58"/>
                  </a:lnTo>
                  <a:lnTo>
                    <a:pt x="621" y="61"/>
                  </a:lnTo>
                  <a:lnTo>
                    <a:pt x="614" y="61"/>
                  </a:lnTo>
                  <a:lnTo>
                    <a:pt x="594" y="58"/>
                  </a:lnTo>
                  <a:lnTo>
                    <a:pt x="590" y="55"/>
                  </a:lnTo>
                  <a:lnTo>
                    <a:pt x="588" y="61"/>
                  </a:lnTo>
                  <a:lnTo>
                    <a:pt x="588" y="66"/>
                  </a:lnTo>
                  <a:lnTo>
                    <a:pt x="587" y="69"/>
                  </a:lnTo>
                  <a:lnTo>
                    <a:pt x="586" y="70"/>
                  </a:lnTo>
                  <a:lnTo>
                    <a:pt x="584" y="72"/>
                  </a:lnTo>
                  <a:lnTo>
                    <a:pt x="581" y="72"/>
                  </a:lnTo>
                  <a:lnTo>
                    <a:pt x="577" y="72"/>
                  </a:lnTo>
                  <a:lnTo>
                    <a:pt x="572" y="72"/>
                  </a:lnTo>
                  <a:lnTo>
                    <a:pt x="566" y="73"/>
                  </a:lnTo>
                  <a:lnTo>
                    <a:pt x="562" y="76"/>
                  </a:lnTo>
                  <a:lnTo>
                    <a:pt x="559" y="82"/>
                  </a:lnTo>
                  <a:lnTo>
                    <a:pt x="559" y="82"/>
                  </a:lnTo>
                  <a:lnTo>
                    <a:pt x="559" y="86"/>
                  </a:lnTo>
                  <a:lnTo>
                    <a:pt x="558" y="87"/>
                  </a:lnTo>
                  <a:lnTo>
                    <a:pt x="556" y="89"/>
                  </a:lnTo>
                  <a:lnTo>
                    <a:pt x="552" y="93"/>
                  </a:lnTo>
                  <a:lnTo>
                    <a:pt x="544" y="94"/>
                  </a:lnTo>
                  <a:lnTo>
                    <a:pt x="538" y="90"/>
                  </a:lnTo>
                  <a:lnTo>
                    <a:pt x="537" y="90"/>
                  </a:lnTo>
                  <a:lnTo>
                    <a:pt x="532" y="86"/>
                  </a:lnTo>
                  <a:lnTo>
                    <a:pt x="525" y="83"/>
                  </a:lnTo>
                  <a:lnTo>
                    <a:pt x="510" y="83"/>
                  </a:lnTo>
                  <a:lnTo>
                    <a:pt x="478" y="86"/>
                  </a:lnTo>
                  <a:lnTo>
                    <a:pt x="469" y="84"/>
                  </a:lnTo>
                  <a:lnTo>
                    <a:pt x="451" y="83"/>
                  </a:lnTo>
                  <a:lnTo>
                    <a:pt x="447" y="82"/>
                  </a:lnTo>
                  <a:lnTo>
                    <a:pt x="440" y="82"/>
                  </a:lnTo>
                  <a:lnTo>
                    <a:pt x="426" y="86"/>
                  </a:lnTo>
                  <a:lnTo>
                    <a:pt x="416" y="100"/>
                  </a:lnTo>
                  <a:lnTo>
                    <a:pt x="411" y="93"/>
                  </a:lnTo>
                  <a:lnTo>
                    <a:pt x="408" y="91"/>
                  </a:lnTo>
                  <a:lnTo>
                    <a:pt x="404" y="94"/>
                  </a:lnTo>
                  <a:lnTo>
                    <a:pt x="398" y="97"/>
                  </a:lnTo>
                  <a:lnTo>
                    <a:pt x="396" y="98"/>
                  </a:lnTo>
                  <a:lnTo>
                    <a:pt x="392" y="98"/>
                  </a:lnTo>
                  <a:lnTo>
                    <a:pt x="388" y="98"/>
                  </a:lnTo>
                  <a:lnTo>
                    <a:pt x="385" y="100"/>
                  </a:lnTo>
                  <a:lnTo>
                    <a:pt x="381" y="105"/>
                  </a:lnTo>
                  <a:lnTo>
                    <a:pt x="378" y="112"/>
                  </a:lnTo>
                  <a:lnTo>
                    <a:pt x="377" y="118"/>
                  </a:lnTo>
                  <a:lnTo>
                    <a:pt x="374" y="124"/>
                  </a:lnTo>
                  <a:lnTo>
                    <a:pt x="371" y="131"/>
                  </a:lnTo>
                  <a:lnTo>
                    <a:pt x="370" y="135"/>
                  </a:lnTo>
                  <a:lnTo>
                    <a:pt x="368" y="136"/>
                  </a:lnTo>
                  <a:lnTo>
                    <a:pt x="363" y="139"/>
                  </a:lnTo>
                  <a:lnTo>
                    <a:pt x="356" y="140"/>
                  </a:lnTo>
                  <a:lnTo>
                    <a:pt x="353" y="138"/>
                  </a:lnTo>
                  <a:lnTo>
                    <a:pt x="349" y="140"/>
                  </a:lnTo>
                  <a:lnTo>
                    <a:pt x="347" y="142"/>
                  </a:lnTo>
                  <a:lnTo>
                    <a:pt x="346" y="145"/>
                  </a:lnTo>
                  <a:lnTo>
                    <a:pt x="343" y="149"/>
                  </a:lnTo>
                  <a:lnTo>
                    <a:pt x="342" y="153"/>
                  </a:lnTo>
                  <a:lnTo>
                    <a:pt x="339" y="153"/>
                  </a:lnTo>
                  <a:lnTo>
                    <a:pt x="338" y="152"/>
                  </a:lnTo>
                  <a:lnTo>
                    <a:pt x="336" y="153"/>
                  </a:lnTo>
                  <a:lnTo>
                    <a:pt x="332" y="157"/>
                  </a:lnTo>
                  <a:lnTo>
                    <a:pt x="329" y="160"/>
                  </a:lnTo>
                  <a:lnTo>
                    <a:pt x="326" y="160"/>
                  </a:lnTo>
                  <a:lnTo>
                    <a:pt x="321" y="162"/>
                  </a:lnTo>
                  <a:lnTo>
                    <a:pt x="318" y="162"/>
                  </a:lnTo>
                  <a:lnTo>
                    <a:pt x="314" y="167"/>
                  </a:lnTo>
                  <a:lnTo>
                    <a:pt x="312" y="174"/>
                  </a:lnTo>
                  <a:lnTo>
                    <a:pt x="311" y="178"/>
                  </a:lnTo>
                  <a:lnTo>
                    <a:pt x="310" y="181"/>
                  </a:lnTo>
                  <a:lnTo>
                    <a:pt x="305" y="183"/>
                  </a:lnTo>
                  <a:lnTo>
                    <a:pt x="301" y="180"/>
                  </a:lnTo>
                  <a:lnTo>
                    <a:pt x="298" y="173"/>
                  </a:lnTo>
                  <a:lnTo>
                    <a:pt x="296" y="169"/>
                  </a:lnTo>
                  <a:lnTo>
                    <a:pt x="286" y="170"/>
                  </a:lnTo>
                  <a:lnTo>
                    <a:pt x="282" y="170"/>
                  </a:lnTo>
                  <a:lnTo>
                    <a:pt x="279" y="169"/>
                  </a:lnTo>
                  <a:lnTo>
                    <a:pt x="273" y="166"/>
                  </a:lnTo>
                  <a:lnTo>
                    <a:pt x="272" y="164"/>
                  </a:lnTo>
                  <a:lnTo>
                    <a:pt x="272" y="162"/>
                  </a:lnTo>
                  <a:lnTo>
                    <a:pt x="270" y="160"/>
                  </a:lnTo>
                  <a:lnTo>
                    <a:pt x="268" y="160"/>
                  </a:lnTo>
                  <a:lnTo>
                    <a:pt x="259" y="162"/>
                  </a:lnTo>
                  <a:lnTo>
                    <a:pt x="228" y="160"/>
                  </a:lnTo>
                  <a:lnTo>
                    <a:pt x="203" y="160"/>
                  </a:lnTo>
                  <a:lnTo>
                    <a:pt x="203" y="160"/>
                  </a:lnTo>
                  <a:lnTo>
                    <a:pt x="200" y="159"/>
                  </a:lnTo>
                  <a:lnTo>
                    <a:pt x="186" y="146"/>
                  </a:lnTo>
                  <a:lnTo>
                    <a:pt x="182" y="145"/>
                  </a:lnTo>
                  <a:lnTo>
                    <a:pt x="178" y="143"/>
                  </a:lnTo>
                  <a:lnTo>
                    <a:pt x="174" y="143"/>
                  </a:lnTo>
                  <a:lnTo>
                    <a:pt x="170" y="145"/>
                  </a:lnTo>
                  <a:lnTo>
                    <a:pt x="165" y="145"/>
                  </a:lnTo>
                  <a:lnTo>
                    <a:pt x="160" y="145"/>
                  </a:lnTo>
                  <a:lnTo>
                    <a:pt x="137" y="133"/>
                  </a:lnTo>
                  <a:lnTo>
                    <a:pt x="129" y="132"/>
                  </a:lnTo>
                  <a:lnTo>
                    <a:pt x="112" y="135"/>
                  </a:lnTo>
                  <a:lnTo>
                    <a:pt x="108" y="135"/>
                  </a:lnTo>
                  <a:lnTo>
                    <a:pt x="91" y="131"/>
                  </a:lnTo>
                  <a:lnTo>
                    <a:pt x="87" y="131"/>
                  </a:lnTo>
                  <a:lnTo>
                    <a:pt x="87" y="133"/>
                  </a:lnTo>
                  <a:lnTo>
                    <a:pt x="87" y="136"/>
                  </a:lnTo>
                  <a:lnTo>
                    <a:pt x="85" y="138"/>
                  </a:lnTo>
                  <a:lnTo>
                    <a:pt x="84" y="140"/>
                  </a:lnTo>
                  <a:lnTo>
                    <a:pt x="84" y="149"/>
                  </a:lnTo>
                  <a:lnTo>
                    <a:pt x="84" y="150"/>
                  </a:lnTo>
                  <a:lnTo>
                    <a:pt x="81" y="156"/>
                  </a:lnTo>
                  <a:lnTo>
                    <a:pt x="77" y="159"/>
                  </a:lnTo>
                  <a:lnTo>
                    <a:pt x="70" y="157"/>
                  </a:lnTo>
                  <a:lnTo>
                    <a:pt x="62" y="159"/>
                  </a:lnTo>
                  <a:lnTo>
                    <a:pt x="55" y="164"/>
                  </a:lnTo>
                  <a:lnTo>
                    <a:pt x="49" y="173"/>
                  </a:lnTo>
                  <a:lnTo>
                    <a:pt x="43" y="180"/>
                  </a:lnTo>
                  <a:lnTo>
                    <a:pt x="31" y="185"/>
                  </a:lnTo>
                  <a:lnTo>
                    <a:pt x="25" y="191"/>
                  </a:lnTo>
                  <a:lnTo>
                    <a:pt x="21" y="192"/>
                  </a:lnTo>
                  <a:lnTo>
                    <a:pt x="18" y="192"/>
                  </a:lnTo>
                  <a:lnTo>
                    <a:pt x="15" y="195"/>
                  </a:lnTo>
                  <a:lnTo>
                    <a:pt x="13" y="204"/>
                  </a:lnTo>
                  <a:lnTo>
                    <a:pt x="8" y="211"/>
                  </a:lnTo>
                  <a:lnTo>
                    <a:pt x="7" y="212"/>
                  </a:lnTo>
                  <a:lnTo>
                    <a:pt x="0" y="216"/>
                  </a:lnTo>
                  <a:lnTo>
                    <a:pt x="3" y="220"/>
                  </a:lnTo>
                  <a:lnTo>
                    <a:pt x="4" y="225"/>
                  </a:lnTo>
                  <a:lnTo>
                    <a:pt x="6" y="233"/>
                  </a:lnTo>
                  <a:lnTo>
                    <a:pt x="6" y="233"/>
                  </a:lnTo>
                  <a:lnTo>
                    <a:pt x="6" y="233"/>
                  </a:lnTo>
                  <a:lnTo>
                    <a:pt x="8" y="239"/>
                  </a:lnTo>
                  <a:lnTo>
                    <a:pt x="10" y="244"/>
                  </a:lnTo>
                  <a:lnTo>
                    <a:pt x="13" y="247"/>
                  </a:lnTo>
                  <a:lnTo>
                    <a:pt x="20" y="246"/>
                  </a:lnTo>
                  <a:lnTo>
                    <a:pt x="15" y="239"/>
                  </a:lnTo>
                  <a:lnTo>
                    <a:pt x="20" y="240"/>
                  </a:lnTo>
                  <a:lnTo>
                    <a:pt x="27" y="241"/>
                  </a:lnTo>
                  <a:lnTo>
                    <a:pt x="31" y="243"/>
                  </a:lnTo>
                  <a:lnTo>
                    <a:pt x="38" y="244"/>
                  </a:lnTo>
                  <a:lnTo>
                    <a:pt x="43" y="248"/>
                  </a:lnTo>
                  <a:lnTo>
                    <a:pt x="50" y="255"/>
                  </a:lnTo>
                  <a:lnTo>
                    <a:pt x="57" y="257"/>
                  </a:lnTo>
                  <a:lnTo>
                    <a:pt x="64" y="255"/>
                  </a:lnTo>
                  <a:lnTo>
                    <a:pt x="69" y="257"/>
                  </a:lnTo>
                  <a:lnTo>
                    <a:pt x="71" y="257"/>
                  </a:lnTo>
                  <a:lnTo>
                    <a:pt x="71" y="261"/>
                  </a:lnTo>
                  <a:lnTo>
                    <a:pt x="73" y="264"/>
                  </a:lnTo>
                  <a:lnTo>
                    <a:pt x="66" y="278"/>
                  </a:lnTo>
                  <a:lnTo>
                    <a:pt x="41" y="296"/>
                  </a:lnTo>
                  <a:lnTo>
                    <a:pt x="36" y="300"/>
                  </a:lnTo>
                  <a:lnTo>
                    <a:pt x="31" y="307"/>
                  </a:lnTo>
                  <a:lnTo>
                    <a:pt x="32" y="310"/>
                  </a:lnTo>
                  <a:lnTo>
                    <a:pt x="34" y="313"/>
                  </a:lnTo>
                  <a:lnTo>
                    <a:pt x="32" y="314"/>
                  </a:lnTo>
                  <a:lnTo>
                    <a:pt x="31" y="317"/>
                  </a:lnTo>
                  <a:lnTo>
                    <a:pt x="29" y="319"/>
                  </a:lnTo>
                  <a:lnTo>
                    <a:pt x="25" y="321"/>
                  </a:lnTo>
                  <a:lnTo>
                    <a:pt x="29" y="326"/>
                  </a:lnTo>
                  <a:lnTo>
                    <a:pt x="29" y="327"/>
                  </a:lnTo>
                  <a:lnTo>
                    <a:pt x="31" y="327"/>
                  </a:lnTo>
                  <a:lnTo>
                    <a:pt x="31" y="328"/>
                  </a:lnTo>
                  <a:lnTo>
                    <a:pt x="31" y="328"/>
                  </a:lnTo>
                  <a:lnTo>
                    <a:pt x="31" y="328"/>
                  </a:lnTo>
                  <a:lnTo>
                    <a:pt x="38" y="337"/>
                  </a:lnTo>
                  <a:lnTo>
                    <a:pt x="46" y="335"/>
                  </a:lnTo>
                  <a:lnTo>
                    <a:pt x="53" y="333"/>
                  </a:lnTo>
                  <a:lnTo>
                    <a:pt x="62" y="330"/>
                  </a:lnTo>
                  <a:lnTo>
                    <a:pt x="63" y="330"/>
                  </a:lnTo>
                  <a:lnTo>
                    <a:pt x="67" y="337"/>
                  </a:lnTo>
                  <a:lnTo>
                    <a:pt x="66" y="345"/>
                  </a:lnTo>
                  <a:lnTo>
                    <a:pt x="63" y="352"/>
                  </a:lnTo>
                  <a:lnTo>
                    <a:pt x="62" y="356"/>
                  </a:lnTo>
                  <a:lnTo>
                    <a:pt x="53" y="375"/>
                  </a:lnTo>
                  <a:lnTo>
                    <a:pt x="52" y="387"/>
                  </a:lnTo>
                  <a:lnTo>
                    <a:pt x="55" y="391"/>
                  </a:lnTo>
                  <a:lnTo>
                    <a:pt x="56" y="396"/>
                  </a:lnTo>
                  <a:lnTo>
                    <a:pt x="63" y="400"/>
                  </a:lnTo>
                  <a:lnTo>
                    <a:pt x="73" y="400"/>
                  </a:lnTo>
                  <a:lnTo>
                    <a:pt x="77" y="401"/>
                  </a:lnTo>
                  <a:lnTo>
                    <a:pt x="87" y="410"/>
                  </a:lnTo>
                  <a:lnTo>
                    <a:pt x="90" y="411"/>
                  </a:lnTo>
                  <a:lnTo>
                    <a:pt x="108" y="420"/>
                  </a:lnTo>
                  <a:lnTo>
                    <a:pt x="129" y="455"/>
                  </a:lnTo>
                  <a:lnTo>
                    <a:pt x="132" y="457"/>
                  </a:lnTo>
                  <a:lnTo>
                    <a:pt x="135" y="460"/>
                  </a:lnTo>
                  <a:lnTo>
                    <a:pt x="137" y="460"/>
                  </a:lnTo>
                  <a:lnTo>
                    <a:pt x="137" y="460"/>
                  </a:lnTo>
                  <a:lnTo>
                    <a:pt x="137" y="462"/>
                  </a:lnTo>
                  <a:lnTo>
                    <a:pt x="136" y="466"/>
                  </a:lnTo>
                  <a:lnTo>
                    <a:pt x="130" y="471"/>
                  </a:lnTo>
                  <a:lnTo>
                    <a:pt x="126" y="478"/>
                  </a:lnTo>
                  <a:lnTo>
                    <a:pt x="113" y="480"/>
                  </a:lnTo>
                  <a:lnTo>
                    <a:pt x="104" y="474"/>
                  </a:lnTo>
                  <a:lnTo>
                    <a:pt x="90" y="476"/>
                  </a:lnTo>
                  <a:lnTo>
                    <a:pt x="94" y="480"/>
                  </a:lnTo>
                  <a:lnTo>
                    <a:pt x="98" y="484"/>
                  </a:lnTo>
                  <a:lnTo>
                    <a:pt x="101" y="488"/>
                  </a:lnTo>
                  <a:lnTo>
                    <a:pt x="101" y="490"/>
                  </a:lnTo>
                  <a:lnTo>
                    <a:pt x="81" y="494"/>
                  </a:lnTo>
                  <a:lnTo>
                    <a:pt x="59" y="497"/>
                  </a:lnTo>
                  <a:lnTo>
                    <a:pt x="53" y="495"/>
                  </a:lnTo>
                  <a:lnTo>
                    <a:pt x="55" y="498"/>
                  </a:lnTo>
                  <a:lnTo>
                    <a:pt x="56" y="501"/>
                  </a:lnTo>
                  <a:lnTo>
                    <a:pt x="57" y="502"/>
                  </a:lnTo>
                  <a:lnTo>
                    <a:pt x="60" y="504"/>
                  </a:lnTo>
                  <a:lnTo>
                    <a:pt x="60" y="505"/>
                  </a:lnTo>
                  <a:lnTo>
                    <a:pt x="59" y="509"/>
                  </a:lnTo>
                  <a:lnTo>
                    <a:pt x="59" y="512"/>
                  </a:lnTo>
                  <a:lnTo>
                    <a:pt x="59" y="513"/>
                  </a:lnTo>
                  <a:lnTo>
                    <a:pt x="69" y="525"/>
                  </a:lnTo>
                  <a:lnTo>
                    <a:pt x="77" y="525"/>
                  </a:lnTo>
                  <a:lnTo>
                    <a:pt x="102" y="523"/>
                  </a:lnTo>
                  <a:lnTo>
                    <a:pt x="115" y="532"/>
                  </a:lnTo>
                  <a:lnTo>
                    <a:pt x="118" y="535"/>
                  </a:lnTo>
                  <a:lnTo>
                    <a:pt x="122" y="536"/>
                  </a:lnTo>
                  <a:lnTo>
                    <a:pt x="136" y="537"/>
                  </a:lnTo>
                  <a:lnTo>
                    <a:pt x="139" y="536"/>
                  </a:lnTo>
                  <a:lnTo>
                    <a:pt x="142" y="532"/>
                  </a:lnTo>
                  <a:lnTo>
                    <a:pt x="144" y="529"/>
                  </a:lnTo>
                  <a:lnTo>
                    <a:pt x="157" y="523"/>
                  </a:lnTo>
                  <a:lnTo>
                    <a:pt x="161" y="519"/>
                  </a:lnTo>
                  <a:lnTo>
                    <a:pt x="156" y="512"/>
                  </a:lnTo>
                  <a:lnTo>
                    <a:pt x="156" y="508"/>
                  </a:lnTo>
                  <a:lnTo>
                    <a:pt x="156" y="505"/>
                  </a:lnTo>
                  <a:lnTo>
                    <a:pt x="158" y="505"/>
                  </a:lnTo>
                  <a:lnTo>
                    <a:pt x="161" y="505"/>
                  </a:lnTo>
                  <a:lnTo>
                    <a:pt x="168" y="506"/>
                  </a:lnTo>
                  <a:lnTo>
                    <a:pt x="172" y="509"/>
                  </a:lnTo>
                  <a:lnTo>
                    <a:pt x="175" y="512"/>
                  </a:lnTo>
                  <a:lnTo>
                    <a:pt x="175" y="512"/>
                  </a:lnTo>
                  <a:lnTo>
                    <a:pt x="182" y="518"/>
                  </a:lnTo>
                  <a:lnTo>
                    <a:pt x="189" y="519"/>
                  </a:lnTo>
                  <a:lnTo>
                    <a:pt x="195" y="519"/>
                  </a:lnTo>
                  <a:lnTo>
                    <a:pt x="195" y="519"/>
                  </a:lnTo>
                  <a:lnTo>
                    <a:pt x="196" y="520"/>
                  </a:lnTo>
                  <a:lnTo>
                    <a:pt x="203" y="519"/>
                  </a:lnTo>
                  <a:lnTo>
                    <a:pt x="214" y="512"/>
                  </a:lnTo>
                  <a:lnTo>
                    <a:pt x="221" y="511"/>
                  </a:lnTo>
                  <a:lnTo>
                    <a:pt x="227" y="512"/>
                  </a:lnTo>
                  <a:lnTo>
                    <a:pt x="238" y="516"/>
                  </a:lnTo>
                  <a:lnTo>
                    <a:pt x="249" y="519"/>
                  </a:lnTo>
                  <a:lnTo>
                    <a:pt x="262" y="518"/>
                  </a:lnTo>
                  <a:lnTo>
                    <a:pt x="272" y="512"/>
                  </a:lnTo>
                  <a:lnTo>
                    <a:pt x="276" y="508"/>
                  </a:lnTo>
                  <a:lnTo>
                    <a:pt x="287" y="501"/>
                  </a:lnTo>
                  <a:lnTo>
                    <a:pt x="290" y="494"/>
                  </a:lnTo>
                  <a:lnTo>
                    <a:pt x="291" y="488"/>
                  </a:lnTo>
                  <a:lnTo>
                    <a:pt x="293" y="481"/>
                  </a:lnTo>
                  <a:lnTo>
                    <a:pt x="293" y="478"/>
                  </a:lnTo>
                  <a:lnTo>
                    <a:pt x="294" y="474"/>
                  </a:lnTo>
                  <a:lnTo>
                    <a:pt x="297" y="470"/>
                  </a:lnTo>
                  <a:lnTo>
                    <a:pt x="303" y="463"/>
                  </a:lnTo>
                  <a:lnTo>
                    <a:pt x="305" y="459"/>
                  </a:lnTo>
                  <a:lnTo>
                    <a:pt x="310" y="452"/>
                  </a:lnTo>
                  <a:lnTo>
                    <a:pt x="311" y="450"/>
                  </a:lnTo>
                  <a:lnTo>
                    <a:pt x="312" y="449"/>
                  </a:lnTo>
                  <a:lnTo>
                    <a:pt x="315" y="448"/>
                  </a:lnTo>
                  <a:lnTo>
                    <a:pt x="318" y="449"/>
                  </a:lnTo>
                  <a:lnTo>
                    <a:pt x="319" y="455"/>
                  </a:lnTo>
                  <a:lnTo>
                    <a:pt x="318" y="462"/>
                  </a:lnTo>
                  <a:lnTo>
                    <a:pt x="319" y="467"/>
                  </a:lnTo>
                  <a:lnTo>
                    <a:pt x="321" y="471"/>
                  </a:lnTo>
                  <a:lnTo>
                    <a:pt x="325" y="476"/>
                  </a:lnTo>
                  <a:lnTo>
                    <a:pt x="333" y="483"/>
                  </a:lnTo>
                  <a:lnTo>
                    <a:pt x="335" y="483"/>
                  </a:lnTo>
                  <a:lnTo>
                    <a:pt x="338" y="484"/>
                  </a:lnTo>
                  <a:lnTo>
                    <a:pt x="338" y="484"/>
                  </a:lnTo>
                  <a:lnTo>
                    <a:pt x="339" y="485"/>
                  </a:lnTo>
                  <a:lnTo>
                    <a:pt x="339" y="488"/>
                  </a:lnTo>
                  <a:lnTo>
                    <a:pt x="338" y="495"/>
                  </a:lnTo>
                  <a:lnTo>
                    <a:pt x="338" y="497"/>
                  </a:lnTo>
                  <a:lnTo>
                    <a:pt x="343" y="502"/>
                  </a:lnTo>
                  <a:lnTo>
                    <a:pt x="367" y="512"/>
                  </a:lnTo>
                  <a:lnTo>
                    <a:pt x="367" y="512"/>
                  </a:lnTo>
                  <a:lnTo>
                    <a:pt x="367" y="512"/>
                  </a:lnTo>
                  <a:lnTo>
                    <a:pt x="371" y="523"/>
                  </a:lnTo>
                  <a:lnTo>
                    <a:pt x="382" y="525"/>
                  </a:lnTo>
                  <a:lnTo>
                    <a:pt x="394" y="520"/>
                  </a:lnTo>
                  <a:lnTo>
                    <a:pt x="398" y="512"/>
                  </a:lnTo>
                  <a:lnTo>
                    <a:pt x="399" y="505"/>
                  </a:lnTo>
                  <a:lnTo>
                    <a:pt x="405" y="504"/>
                  </a:lnTo>
                  <a:lnTo>
                    <a:pt x="411" y="508"/>
                  </a:lnTo>
                  <a:lnTo>
                    <a:pt x="415" y="512"/>
                  </a:lnTo>
                  <a:lnTo>
                    <a:pt x="419" y="513"/>
                  </a:lnTo>
                  <a:lnTo>
                    <a:pt x="420" y="513"/>
                  </a:lnTo>
                  <a:lnTo>
                    <a:pt x="423" y="515"/>
                  </a:lnTo>
                  <a:lnTo>
                    <a:pt x="426" y="516"/>
                  </a:lnTo>
                  <a:lnTo>
                    <a:pt x="439" y="518"/>
                  </a:lnTo>
                  <a:lnTo>
                    <a:pt x="441" y="519"/>
                  </a:lnTo>
                  <a:lnTo>
                    <a:pt x="461" y="536"/>
                  </a:lnTo>
                  <a:lnTo>
                    <a:pt x="472" y="537"/>
                  </a:lnTo>
                  <a:lnTo>
                    <a:pt x="483" y="533"/>
                  </a:lnTo>
                  <a:lnTo>
                    <a:pt x="497" y="527"/>
                  </a:lnTo>
                  <a:lnTo>
                    <a:pt x="506" y="527"/>
                  </a:lnTo>
                  <a:lnTo>
                    <a:pt x="509" y="527"/>
                  </a:lnTo>
                  <a:lnTo>
                    <a:pt x="511" y="525"/>
                  </a:lnTo>
                  <a:lnTo>
                    <a:pt x="516" y="519"/>
                  </a:lnTo>
                  <a:lnTo>
                    <a:pt x="518" y="516"/>
                  </a:lnTo>
                  <a:lnTo>
                    <a:pt x="504" y="508"/>
                  </a:lnTo>
                  <a:lnTo>
                    <a:pt x="502" y="501"/>
                  </a:lnTo>
                  <a:lnTo>
                    <a:pt x="499" y="494"/>
                  </a:lnTo>
                  <a:lnTo>
                    <a:pt x="497" y="484"/>
                  </a:lnTo>
                  <a:lnTo>
                    <a:pt x="497" y="484"/>
                  </a:lnTo>
                  <a:lnTo>
                    <a:pt x="496" y="480"/>
                  </a:lnTo>
                  <a:lnTo>
                    <a:pt x="495" y="476"/>
                  </a:lnTo>
                  <a:lnTo>
                    <a:pt x="495" y="473"/>
                  </a:lnTo>
                  <a:lnTo>
                    <a:pt x="497" y="470"/>
                  </a:lnTo>
                  <a:lnTo>
                    <a:pt x="499" y="469"/>
                  </a:lnTo>
                  <a:lnTo>
                    <a:pt x="500" y="466"/>
                  </a:lnTo>
                  <a:lnTo>
                    <a:pt x="502" y="463"/>
                  </a:lnTo>
                  <a:lnTo>
                    <a:pt x="509" y="462"/>
                  </a:lnTo>
                  <a:lnTo>
                    <a:pt x="513" y="459"/>
                  </a:lnTo>
                  <a:lnTo>
                    <a:pt x="516" y="457"/>
                  </a:lnTo>
                  <a:lnTo>
                    <a:pt x="521" y="457"/>
                  </a:lnTo>
                  <a:lnTo>
                    <a:pt x="520" y="455"/>
                  </a:lnTo>
                  <a:lnTo>
                    <a:pt x="516" y="448"/>
                  </a:lnTo>
                  <a:lnTo>
                    <a:pt x="516" y="448"/>
                  </a:lnTo>
                  <a:lnTo>
                    <a:pt x="511" y="442"/>
                  </a:lnTo>
                  <a:lnTo>
                    <a:pt x="510" y="442"/>
                  </a:lnTo>
                  <a:lnTo>
                    <a:pt x="509" y="442"/>
                  </a:lnTo>
                  <a:lnTo>
                    <a:pt x="506" y="443"/>
                  </a:lnTo>
                  <a:lnTo>
                    <a:pt x="504" y="443"/>
                  </a:lnTo>
                  <a:lnTo>
                    <a:pt x="504" y="445"/>
                  </a:lnTo>
                  <a:lnTo>
                    <a:pt x="503" y="446"/>
                  </a:lnTo>
                  <a:lnTo>
                    <a:pt x="500" y="445"/>
                  </a:lnTo>
                  <a:lnTo>
                    <a:pt x="497" y="443"/>
                  </a:lnTo>
                  <a:lnTo>
                    <a:pt x="496" y="442"/>
                  </a:lnTo>
                  <a:lnTo>
                    <a:pt x="493" y="436"/>
                  </a:lnTo>
                  <a:lnTo>
                    <a:pt x="492" y="434"/>
                  </a:lnTo>
                  <a:lnTo>
                    <a:pt x="489" y="434"/>
                  </a:lnTo>
                  <a:lnTo>
                    <a:pt x="489" y="432"/>
                  </a:lnTo>
                  <a:lnTo>
                    <a:pt x="489" y="431"/>
                  </a:lnTo>
                  <a:lnTo>
                    <a:pt x="490" y="427"/>
                  </a:lnTo>
                  <a:lnTo>
                    <a:pt x="493" y="425"/>
                  </a:lnTo>
                  <a:lnTo>
                    <a:pt x="503" y="418"/>
                  </a:lnTo>
                  <a:lnTo>
                    <a:pt x="510" y="417"/>
                  </a:lnTo>
                  <a:lnTo>
                    <a:pt x="535" y="408"/>
                  </a:lnTo>
                  <a:lnTo>
                    <a:pt x="535" y="408"/>
                  </a:lnTo>
                  <a:lnTo>
                    <a:pt x="538" y="405"/>
                  </a:lnTo>
                  <a:lnTo>
                    <a:pt x="538" y="401"/>
                  </a:lnTo>
                  <a:lnTo>
                    <a:pt x="537" y="398"/>
                  </a:lnTo>
                  <a:lnTo>
                    <a:pt x="538" y="394"/>
                  </a:lnTo>
                  <a:lnTo>
                    <a:pt x="541" y="393"/>
                  </a:lnTo>
                  <a:lnTo>
                    <a:pt x="544" y="393"/>
                  </a:lnTo>
                  <a:lnTo>
                    <a:pt x="548" y="394"/>
                  </a:lnTo>
                  <a:lnTo>
                    <a:pt x="551" y="396"/>
                  </a:lnTo>
                  <a:lnTo>
                    <a:pt x="553" y="394"/>
                  </a:lnTo>
                  <a:lnTo>
                    <a:pt x="558" y="390"/>
                  </a:lnTo>
                  <a:lnTo>
                    <a:pt x="560" y="389"/>
                  </a:lnTo>
                  <a:lnTo>
                    <a:pt x="567" y="390"/>
                  </a:lnTo>
                  <a:lnTo>
                    <a:pt x="577" y="391"/>
                  </a:lnTo>
                  <a:lnTo>
                    <a:pt x="587" y="391"/>
                  </a:lnTo>
                  <a:lnTo>
                    <a:pt x="591" y="390"/>
                  </a:lnTo>
                  <a:lnTo>
                    <a:pt x="597" y="387"/>
                  </a:lnTo>
                  <a:lnTo>
                    <a:pt x="600" y="383"/>
                  </a:lnTo>
                  <a:lnTo>
                    <a:pt x="600" y="377"/>
                  </a:lnTo>
                  <a:lnTo>
                    <a:pt x="597" y="370"/>
                  </a:lnTo>
                  <a:lnTo>
                    <a:pt x="595" y="366"/>
                  </a:lnTo>
                  <a:lnTo>
                    <a:pt x="597" y="362"/>
                  </a:lnTo>
                  <a:lnTo>
                    <a:pt x="598" y="356"/>
                  </a:lnTo>
                  <a:lnTo>
                    <a:pt x="600" y="352"/>
                  </a:lnTo>
                  <a:lnTo>
                    <a:pt x="600" y="347"/>
                  </a:lnTo>
                  <a:lnTo>
                    <a:pt x="600" y="335"/>
                  </a:lnTo>
                  <a:lnTo>
                    <a:pt x="600" y="327"/>
                  </a:lnTo>
                  <a:lnTo>
                    <a:pt x="600" y="327"/>
                  </a:lnTo>
                  <a:lnTo>
                    <a:pt x="601" y="320"/>
                  </a:lnTo>
                  <a:lnTo>
                    <a:pt x="604" y="314"/>
                  </a:lnTo>
                  <a:lnTo>
                    <a:pt x="605" y="312"/>
                  </a:lnTo>
                  <a:lnTo>
                    <a:pt x="604" y="309"/>
                  </a:lnTo>
                  <a:lnTo>
                    <a:pt x="601" y="306"/>
                  </a:lnTo>
                  <a:lnTo>
                    <a:pt x="598" y="303"/>
                  </a:lnTo>
                  <a:lnTo>
                    <a:pt x="591" y="300"/>
                  </a:lnTo>
                  <a:lnTo>
                    <a:pt x="588" y="298"/>
                  </a:lnTo>
                  <a:lnTo>
                    <a:pt x="586" y="296"/>
                  </a:lnTo>
                  <a:lnTo>
                    <a:pt x="581" y="291"/>
                  </a:lnTo>
                  <a:lnTo>
                    <a:pt x="577" y="282"/>
                  </a:lnTo>
                  <a:lnTo>
                    <a:pt x="577" y="272"/>
                  </a:lnTo>
                  <a:lnTo>
                    <a:pt x="581" y="262"/>
                  </a:lnTo>
                  <a:lnTo>
                    <a:pt x="586" y="253"/>
                  </a:lnTo>
                  <a:lnTo>
                    <a:pt x="587" y="251"/>
                  </a:lnTo>
                  <a:lnTo>
                    <a:pt x="590" y="247"/>
                  </a:lnTo>
                  <a:lnTo>
                    <a:pt x="595" y="244"/>
                  </a:lnTo>
                  <a:lnTo>
                    <a:pt x="600" y="244"/>
                  </a:lnTo>
                  <a:lnTo>
                    <a:pt x="619" y="246"/>
                  </a:lnTo>
                  <a:lnTo>
                    <a:pt x="623" y="243"/>
                  </a:lnTo>
                  <a:lnTo>
                    <a:pt x="629" y="233"/>
                  </a:lnTo>
                  <a:lnTo>
                    <a:pt x="632" y="232"/>
                  </a:lnTo>
                  <a:lnTo>
                    <a:pt x="632" y="232"/>
                  </a:lnTo>
                  <a:lnTo>
                    <a:pt x="636" y="229"/>
                  </a:lnTo>
                  <a:lnTo>
                    <a:pt x="640" y="227"/>
                  </a:lnTo>
                  <a:lnTo>
                    <a:pt x="653" y="227"/>
                  </a:lnTo>
                  <a:lnTo>
                    <a:pt x="653" y="227"/>
                  </a:lnTo>
                  <a:lnTo>
                    <a:pt x="653" y="227"/>
                  </a:lnTo>
                  <a:lnTo>
                    <a:pt x="663" y="223"/>
                  </a:lnTo>
                  <a:lnTo>
                    <a:pt x="670" y="219"/>
                  </a:lnTo>
                  <a:lnTo>
                    <a:pt x="680" y="216"/>
                  </a:lnTo>
                  <a:lnTo>
                    <a:pt x="682" y="216"/>
                  </a:lnTo>
                  <a:lnTo>
                    <a:pt x="684" y="216"/>
                  </a:lnTo>
                  <a:lnTo>
                    <a:pt x="688" y="213"/>
                  </a:lnTo>
                  <a:lnTo>
                    <a:pt x="694" y="209"/>
                  </a:lnTo>
                  <a:lnTo>
                    <a:pt x="696" y="206"/>
                  </a:lnTo>
                  <a:lnTo>
                    <a:pt x="698" y="205"/>
                  </a:lnTo>
                  <a:lnTo>
                    <a:pt x="699" y="201"/>
                  </a:lnTo>
                  <a:lnTo>
                    <a:pt x="699" y="195"/>
                  </a:lnTo>
                  <a:lnTo>
                    <a:pt x="699" y="190"/>
                  </a:lnTo>
                  <a:lnTo>
                    <a:pt x="699" y="184"/>
                  </a:lnTo>
                  <a:lnTo>
                    <a:pt x="706" y="185"/>
                  </a:lnTo>
                  <a:lnTo>
                    <a:pt x="708" y="185"/>
                  </a:lnTo>
                  <a:lnTo>
                    <a:pt x="712" y="185"/>
                  </a:lnTo>
                  <a:lnTo>
                    <a:pt x="713" y="183"/>
                  </a:lnTo>
                  <a:lnTo>
                    <a:pt x="716" y="180"/>
                  </a:lnTo>
                  <a:lnTo>
                    <a:pt x="717" y="177"/>
                  </a:lnTo>
                  <a:lnTo>
                    <a:pt x="722" y="177"/>
                  </a:lnTo>
                  <a:lnTo>
                    <a:pt x="723" y="178"/>
                  </a:lnTo>
                  <a:lnTo>
                    <a:pt x="730" y="184"/>
                  </a:lnTo>
                  <a:lnTo>
                    <a:pt x="733" y="187"/>
                  </a:lnTo>
                  <a:lnTo>
                    <a:pt x="738" y="187"/>
                  </a:lnTo>
                  <a:lnTo>
                    <a:pt x="740" y="187"/>
                  </a:lnTo>
                  <a:lnTo>
                    <a:pt x="750" y="185"/>
                  </a:lnTo>
                  <a:lnTo>
                    <a:pt x="755" y="185"/>
                  </a:lnTo>
                  <a:lnTo>
                    <a:pt x="757" y="184"/>
                  </a:lnTo>
                  <a:lnTo>
                    <a:pt x="757" y="183"/>
                  </a:lnTo>
                  <a:lnTo>
                    <a:pt x="755" y="180"/>
                  </a:lnTo>
                  <a:lnTo>
                    <a:pt x="755" y="178"/>
                  </a:lnTo>
                  <a:lnTo>
                    <a:pt x="750" y="176"/>
                  </a:lnTo>
                  <a:lnTo>
                    <a:pt x="748" y="173"/>
                  </a:lnTo>
                  <a:lnTo>
                    <a:pt x="748" y="170"/>
                  </a:lnTo>
                  <a:lnTo>
                    <a:pt x="748" y="164"/>
                  </a:lnTo>
                  <a:lnTo>
                    <a:pt x="748" y="162"/>
                  </a:lnTo>
                  <a:lnTo>
                    <a:pt x="745" y="150"/>
                  </a:lnTo>
                  <a:lnTo>
                    <a:pt x="744" y="146"/>
                  </a:lnTo>
                  <a:lnTo>
                    <a:pt x="744" y="143"/>
                  </a:lnTo>
                  <a:lnTo>
                    <a:pt x="744" y="140"/>
                  </a:lnTo>
                  <a:lnTo>
                    <a:pt x="751" y="132"/>
                  </a:lnTo>
                  <a:lnTo>
                    <a:pt x="752" y="132"/>
                  </a:lnTo>
                  <a:lnTo>
                    <a:pt x="761" y="128"/>
                  </a:lnTo>
                  <a:lnTo>
                    <a:pt x="764" y="125"/>
                  </a:lnTo>
                  <a:lnTo>
                    <a:pt x="769" y="124"/>
                  </a:lnTo>
                  <a:lnTo>
                    <a:pt x="772" y="121"/>
                  </a:lnTo>
                  <a:lnTo>
                    <a:pt x="773" y="119"/>
                  </a:lnTo>
                  <a:lnTo>
                    <a:pt x="775" y="122"/>
                  </a:lnTo>
                  <a:lnTo>
                    <a:pt x="775" y="122"/>
                  </a:lnTo>
                  <a:lnTo>
                    <a:pt x="776" y="119"/>
                  </a:lnTo>
                  <a:lnTo>
                    <a:pt x="779" y="122"/>
                  </a:lnTo>
                  <a:lnTo>
                    <a:pt x="783" y="122"/>
                  </a:lnTo>
                  <a:lnTo>
                    <a:pt x="786" y="122"/>
                  </a:lnTo>
                  <a:lnTo>
                    <a:pt x="789" y="122"/>
                  </a:lnTo>
                  <a:lnTo>
                    <a:pt x="792" y="124"/>
                  </a:lnTo>
                  <a:lnTo>
                    <a:pt x="796" y="129"/>
                  </a:lnTo>
                  <a:lnTo>
                    <a:pt x="797" y="131"/>
                  </a:lnTo>
                  <a:lnTo>
                    <a:pt x="800" y="131"/>
                  </a:lnTo>
                  <a:lnTo>
                    <a:pt x="806" y="129"/>
                  </a:lnTo>
                  <a:lnTo>
                    <a:pt x="808" y="131"/>
                  </a:lnTo>
                  <a:lnTo>
                    <a:pt x="811" y="132"/>
                  </a:lnTo>
                  <a:lnTo>
                    <a:pt x="817" y="136"/>
                  </a:lnTo>
                  <a:lnTo>
                    <a:pt x="814" y="121"/>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37" name="Freeform 13"/>
            <p:cNvSpPr>
              <a:spLocks/>
            </p:cNvSpPr>
            <p:nvPr/>
          </p:nvSpPr>
          <p:spPr bwMode="auto">
            <a:xfrm>
              <a:off x="13435983" y="7012702"/>
              <a:ext cx="781050" cy="384175"/>
            </a:xfrm>
            <a:custGeom>
              <a:avLst/>
              <a:gdLst>
                <a:gd name="T0" fmla="*/ 1391 w 1477"/>
                <a:gd name="T1" fmla="*/ 179 h 726"/>
                <a:gd name="T2" fmla="*/ 1348 w 1477"/>
                <a:gd name="T3" fmla="*/ 161 h 726"/>
                <a:gd name="T4" fmla="*/ 1285 w 1477"/>
                <a:gd name="T5" fmla="*/ 91 h 726"/>
                <a:gd name="T6" fmla="*/ 1249 w 1477"/>
                <a:gd name="T7" fmla="*/ 80 h 726"/>
                <a:gd name="T8" fmla="*/ 1194 w 1477"/>
                <a:gd name="T9" fmla="*/ 77 h 726"/>
                <a:gd name="T10" fmla="*/ 1118 w 1477"/>
                <a:gd name="T11" fmla="*/ 78 h 726"/>
                <a:gd name="T12" fmla="*/ 1099 w 1477"/>
                <a:gd name="T13" fmla="*/ 94 h 726"/>
                <a:gd name="T14" fmla="*/ 1052 w 1477"/>
                <a:gd name="T15" fmla="*/ 123 h 726"/>
                <a:gd name="T16" fmla="*/ 994 w 1477"/>
                <a:gd name="T17" fmla="*/ 80 h 726"/>
                <a:gd name="T18" fmla="*/ 932 w 1477"/>
                <a:gd name="T19" fmla="*/ 80 h 726"/>
                <a:gd name="T20" fmla="*/ 895 w 1477"/>
                <a:gd name="T21" fmla="*/ 98 h 726"/>
                <a:gd name="T22" fmla="*/ 852 w 1477"/>
                <a:gd name="T23" fmla="*/ 119 h 726"/>
                <a:gd name="T24" fmla="*/ 810 w 1477"/>
                <a:gd name="T25" fmla="*/ 154 h 726"/>
                <a:gd name="T26" fmla="*/ 754 w 1477"/>
                <a:gd name="T27" fmla="*/ 158 h 726"/>
                <a:gd name="T28" fmla="*/ 768 w 1477"/>
                <a:gd name="T29" fmla="*/ 130 h 726"/>
                <a:gd name="T30" fmla="*/ 764 w 1477"/>
                <a:gd name="T31" fmla="*/ 118 h 726"/>
                <a:gd name="T32" fmla="*/ 737 w 1477"/>
                <a:gd name="T33" fmla="*/ 85 h 726"/>
                <a:gd name="T34" fmla="*/ 704 w 1477"/>
                <a:gd name="T35" fmla="*/ 59 h 726"/>
                <a:gd name="T36" fmla="*/ 674 w 1477"/>
                <a:gd name="T37" fmla="*/ 0 h 726"/>
                <a:gd name="T38" fmla="*/ 624 w 1477"/>
                <a:gd name="T39" fmla="*/ 35 h 726"/>
                <a:gd name="T40" fmla="*/ 610 w 1477"/>
                <a:gd name="T41" fmla="*/ 64 h 726"/>
                <a:gd name="T42" fmla="*/ 579 w 1477"/>
                <a:gd name="T43" fmla="*/ 78 h 726"/>
                <a:gd name="T44" fmla="*/ 548 w 1477"/>
                <a:gd name="T45" fmla="*/ 56 h 726"/>
                <a:gd name="T46" fmla="*/ 475 w 1477"/>
                <a:gd name="T47" fmla="*/ 46 h 726"/>
                <a:gd name="T48" fmla="*/ 436 w 1477"/>
                <a:gd name="T49" fmla="*/ 63 h 726"/>
                <a:gd name="T50" fmla="*/ 349 w 1477"/>
                <a:gd name="T51" fmla="*/ 129 h 726"/>
                <a:gd name="T52" fmla="*/ 320 w 1477"/>
                <a:gd name="T53" fmla="*/ 220 h 726"/>
                <a:gd name="T54" fmla="*/ 269 w 1477"/>
                <a:gd name="T55" fmla="*/ 265 h 726"/>
                <a:gd name="T56" fmla="*/ 170 w 1477"/>
                <a:gd name="T57" fmla="*/ 311 h 726"/>
                <a:gd name="T58" fmla="*/ 84 w 1477"/>
                <a:gd name="T59" fmla="*/ 294 h 726"/>
                <a:gd name="T60" fmla="*/ 27 w 1477"/>
                <a:gd name="T61" fmla="*/ 387 h 726"/>
                <a:gd name="T62" fmla="*/ 9 w 1477"/>
                <a:gd name="T63" fmla="*/ 446 h 726"/>
                <a:gd name="T64" fmla="*/ 3 w 1477"/>
                <a:gd name="T65" fmla="*/ 491 h 726"/>
                <a:gd name="T66" fmla="*/ 16 w 1477"/>
                <a:gd name="T67" fmla="*/ 508 h 726"/>
                <a:gd name="T68" fmla="*/ 28 w 1477"/>
                <a:gd name="T69" fmla="*/ 523 h 726"/>
                <a:gd name="T70" fmla="*/ 42 w 1477"/>
                <a:gd name="T71" fmla="*/ 575 h 726"/>
                <a:gd name="T72" fmla="*/ 56 w 1477"/>
                <a:gd name="T73" fmla="*/ 606 h 726"/>
                <a:gd name="T74" fmla="*/ 110 w 1477"/>
                <a:gd name="T75" fmla="*/ 627 h 726"/>
                <a:gd name="T76" fmla="*/ 187 w 1477"/>
                <a:gd name="T77" fmla="*/ 693 h 726"/>
                <a:gd name="T78" fmla="*/ 216 w 1477"/>
                <a:gd name="T79" fmla="*/ 711 h 726"/>
                <a:gd name="T80" fmla="*/ 443 w 1477"/>
                <a:gd name="T81" fmla="*/ 709 h 726"/>
                <a:gd name="T82" fmla="*/ 512 w 1477"/>
                <a:gd name="T83" fmla="*/ 694 h 726"/>
                <a:gd name="T84" fmla="*/ 493 w 1477"/>
                <a:gd name="T85" fmla="*/ 641 h 726"/>
                <a:gd name="T86" fmla="*/ 558 w 1477"/>
                <a:gd name="T87" fmla="*/ 604 h 726"/>
                <a:gd name="T88" fmla="*/ 685 w 1477"/>
                <a:gd name="T89" fmla="*/ 585 h 726"/>
                <a:gd name="T90" fmla="*/ 690 w 1477"/>
                <a:gd name="T91" fmla="*/ 557 h 726"/>
                <a:gd name="T92" fmla="*/ 750 w 1477"/>
                <a:gd name="T93" fmla="*/ 551 h 726"/>
                <a:gd name="T94" fmla="*/ 779 w 1477"/>
                <a:gd name="T95" fmla="*/ 571 h 726"/>
                <a:gd name="T96" fmla="*/ 844 w 1477"/>
                <a:gd name="T97" fmla="*/ 552 h 726"/>
                <a:gd name="T98" fmla="*/ 867 w 1477"/>
                <a:gd name="T99" fmla="*/ 533 h 726"/>
                <a:gd name="T100" fmla="*/ 915 w 1477"/>
                <a:gd name="T101" fmla="*/ 501 h 726"/>
                <a:gd name="T102" fmla="*/ 945 w 1477"/>
                <a:gd name="T103" fmla="*/ 439 h 726"/>
                <a:gd name="T104" fmla="*/ 1030 w 1477"/>
                <a:gd name="T105" fmla="*/ 411 h 726"/>
                <a:gd name="T106" fmla="*/ 1100 w 1477"/>
                <a:gd name="T107" fmla="*/ 437 h 726"/>
                <a:gd name="T108" fmla="*/ 1155 w 1477"/>
                <a:gd name="T109" fmla="*/ 423 h 726"/>
                <a:gd name="T110" fmla="*/ 1208 w 1477"/>
                <a:gd name="T111" fmla="*/ 422 h 726"/>
                <a:gd name="T112" fmla="*/ 1239 w 1477"/>
                <a:gd name="T113" fmla="*/ 463 h 726"/>
                <a:gd name="T114" fmla="*/ 1319 w 1477"/>
                <a:gd name="T115" fmla="*/ 485 h 726"/>
                <a:gd name="T116" fmla="*/ 1375 w 1477"/>
                <a:gd name="T117" fmla="*/ 437 h 726"/>
                <a:gd name="T118" fmla="*/ 1404 w 1477"/>
                <a:gd name="T119" fmla="*/ 374 h 726"/>
                <a:gd name="T120" fmla="*/ 1428 w 1477"/>
                <a:gd name="T121" fmla="*/ 331 h 726"/>
                <a:gd name="T122" fmla="*/ 1435 w 1477"/>
                <a:gd name="T123" fmla="*/ 292 h 726"/>
                <a:gd name="T124" fmla="*/ 1469 w 1477"/>
                <a:gd name="T125" fmla="*/ 24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7" h="726">
                  <a:moveTo>
                    <a:pt x="1469" y="206"/>
                  </a:moveTo>
                  <a:lnTo>
                    <a:pt x="1447" y="205"/>
                  </a:lnTo>
                  <a:lnTo>
                    <a:pt x="1439" y="202"/>
                  </a:lnTo>
                  <a:lnTo>
                    <a:pt x="1425" y="189"/>
                  </a:lnTo>
                  <a:lnTo>
                    <a:pt x="1419" y="186"/>
                  </a:lnTo>
                  <a:lnTo>
                    <a:pt x="1405" y="188"/>
                  </a:lnTo>
                  <a:lnTo>
                    <a:pt x="1393" y="184"/>
                  </a:lnTo>
                  <a:lnTo>
                    <a:pt x="1391" y="182"/>
                  </a:lnTo>
                  <a:lnTo>
                    <a:pt x="1391" y="179"/>
                  </a:lnTo>
                  <a:lnTo>
                    <a:pt x="1391" y="177"/>
                  </a:lnTo>
                  <a:lnTo>
                    <a:pt x="1391" y="174"/>
                  </a:lnTo>
                  <a:lnTo>
                    <a:pt x="1389" y="171"/>
                  </a:lnTo>
                  <a:lnTo>
                    <a:pt x="1386" y="171"/>
                  </a:lnTo>
                  <a:lnTo>
                    <a:pt x="1380" y="171"/>
                  </a:lnTo>
                  <a:lnTo>
                    <a:pt x="1377" y="171"/>
                  </a:lnTo>
                  <a:lnTo>
                    <a:pt x="1375" y="170"/>
                  </a:lnTo>
                  <a:lnTo>
                    <a:pt x="1366" y="164"/>
                  </a:lnTo>
                  <a:lnTo>
                    <a:pt x="1348" y="161"/>
                  </a:lnTo>
                  <a:lnTo>
                    <a:pt x="1341" y="156"/>
                  </a:lnTo>
                  <a:lnTo>
                    <a:pt x="1338" y="143"/>
                  </a:lnTo>
                  <a:lnTo>
                    <a:pt x="1335" y="129"/>
                  </a:lnTo>
                  <a:lnTo>
                    <a:pt x="1328" y="118"/>
                  </a:lnTo>
                  <a:lnTo>
                    <a:pt x="1319" y="108"/>
                  </a:lnTo>
                  <a:lnTo>
                    <a:pt x="1305" y="101"/>
                  </a:lnTo>
                  <a:lnTo>
                    <a:pt x="1295" y="92"/>
                  </a:lnTo>
                  <a:lnTo>
                    <a:pt x="1291" y="90"/>
                  </a:lnTo>
                  <a:lnTo>
                    <a:pt x="1285" y="91"/>
                  </a:lnTo>
                  <a:lnTo>
                    <a:pt x="1281" y="95"/>
                  </a:lnTo>
                  <a:lnTo>
                    <a:pt x="1277" y="100"/>
                  </a:lnTo>
                  <a:lnTo>
                    <a:pt x="1274" y="101"/>
                  </a:lnTo>
                  <a:lnTo>
                    <a:pt x="1271" y="98"/>
                  </a:lnTo>
                  <a:lnTo>
                    <a:pt x="1261" y="84"/>
                  </a:lnTo>
                  <a:lnTo>
                    <a:pt x="1257" y="80"/>
                  </a:lnTo>
                  <a:lnTo>
                    <a:pt x="1254" y="78"/>
                  </a:lnTo>
                  <a:lnTo>
                    <a:pt x="1251" y="80"/>
                  </a:lnTo>
                  <a:lnTo>
                    <a:pt x="1249" y="80"/>
                  </a:lnTo>
                  <a:lnTo>
                    <a:pt x="1246" y="78"/>
                  </a:lnTo>
                  <a:lnTo>
                    <a:pt x="1242" y="73"/>
                  </a:lnTo>
                  <a:lnTo>
                    <a:pt x="1239" y="71"/>
                  </a:lnTo>
                  <a:lnTo>
                    <a:pt x="1235" y="70"/>
                  </a:lnTo>
                  <a:lnTo>
                    <a:pt x="1215" y="73"/>
                  </a:lnTo>
                  <a:lnTo>
                    <a:pt x="1211" y="74"/>
                  </a:lnTo>
                  <a:lnTo>
                    <a:pt x="1207" y="76"/>
                  </a:lnTo>
                  <a:lnTo>
                    <a:pt x="1202" y="74"/>
                  </a:lnTo>
                  <a:lnTo>
                    <a:pt x="1194" y="77"/>
                  </a:lnTo>
                  <a:lnTo>
                    <a:pt x="1188" y="77"/>
                  </a:lnTo>
                  <a:lnTo>
                    <a:pt x="1163" y="70"/>
                  </a:lnTo>
                  <a:lnTo>
                    <a:pt x="1149" y="62"/>
                  </a:lnTo>
                  <a:lnTo>
                    <a:pt x="1146" y="62"/>
                  </a:lnTo>
                  <a:lnTo>
                    <a:pt x="1141" y="64"/>
                  </a:lnTo>
                  <a:lnTo>
                    <a:pt x="1132" y="76"/>
                  </a:lnTo>
                  <a:lnTo>
                    <a:pt x="1128" y="80"/>
                  </a:lnTo>
                  <a:lnTo>
                    <a:pt x="1122" y="81"/>
                  </a:lnTo>
                  <a:lnTo>
                    <a:pt x="1118" y="78"/>
                  </a:lnTo>
                  <a:lnTo>
                    <a:pt x="1115" y="74"/>
                  </a:lnTo>
                  <a:lnTo>
                    <a:pt x="1110" y="71"/>
                  </a:lnTo>
                  <a:lnTo>
                    <a:pt x="1107" y="71"/>
                  </a:lnTo>
                  <a:lnTo>
                    <a:pt x="1096" y="73"/>
                  </a:lnTo>
                  <a:lnTo>
                    <a:pt x="1092" y="76"/>
                  </a:lnTo>
                  <a:lnTo>
                    <a:pt x="1086" y="81"/>
                  </a:lnTo>
                  <a:lnTo>
                    <a:pt x="1090" y="84"/>
                  </a:lnTo>
                  <a:lnTo>
                    <a:pt x="1096" y="88"/>
                  </a:lnTo>
                  <a:lnTo>
                    <a:pt x="1099" y="94"/>
                  </a:lnTo>
                  <a:lnTo>
                    <a:pt x="1097" y="98"/>
                  </a:lnTo>
                  <a:lnTo>
                    <a:pt x="1092" y="98"/>
                  </a:lnTo>
                  <a:lnTo>
                    <a:pt x="1086" y="98"/>
                  </a:lnTo>
                  <a:lnTo>
                    <a:pt x="1082" y="100"/>
                  </a:lnTo>
                  <a:lnTo>
                    <a:pt x="1078" y="105"/>
                  </a:lnTo>
                  <a:lnTo>
                    <a:pt x="1069" y="118"/>
                  </a:lnTo>
                  <a:lnTo>
                    <a:pt x="1064" y="122"/>
                  </a:lnTo>
                  <a:lnTo>
                    <a:pt x="1057" y="125"/>
                  </a:lnTo>
                  <a:lnTo>
                    <a:pt x="1052" y="123"/>
                  </a:lnTo>
                  <a:lnTo>
                    <a:pt x="1048" y="121"/>
                  </a:lnTo>
                  <a:lnTo>
                    <a:pt x="1044" y="116"/>
                  </a:lnTo>
                  <a:lnTo>
                    <a:pt x="1038" y="112"/>
                  </a:lnTo>
                  <a:lnTo>
                    <a:pt x="1034" y="112"/>
                  </a:lnTo>
                  <a:lnTo>
                    <a:pt x="1030" y="112"/>
                  </a:lnTo>
                  <a:lnTo>
                    <a:pt x="1024" y="111"/>
                  </a:lnTo>
                  <a:lnTo>
                    <a:pt x="1020" y="108"/>
                  </a:lnTo>
                  <a:lnTo>
                    <a:pt x="998" y="80"/>
                  </a:lnTo>
                  <a:lnTo>
                    <a:pt x="994" y="80"/>
                  </a:lnTo>
                  <a:lnTo>
                    <a:pt x="984" y="81"/>
                  </a:lnTo>
                  <a:lnTo>
                    <a:pt x="978" y="80"/>
                  </a:lnTo>
                  <a:lnTo>
                    <a:pt x="975" y="81"/>
                  </a:lnTo>
                  <a:lnTo>
                    <a:pt x="973" y="83"/>
                  </a:lnTo>
                  <a:lnTo>
                    <a:pt x="968" y="87"/>
                  </a:lnTo>
                  <a:lnTo>
                    <a:pt x="966" y="90"/>
                  </a:lnTo>
                  <a:lnTo>
                    <a:pt x="960" y="92"/>
                  </a:lnTo>
                  <a:lnTo>
                    <a:pt x="954" y="91"/>
                  </a:lnTo>
                  <a:lnTo>
                    <a:pt x="932" y="80"/>
                  </a:lnTo>
                  <a:lnTo>
                    <a:pt x="928" y="81"/>
                  </a:lnTo>
                  <a:lnTo>
                    <a:pt x="928" y="87"/>
                  </a:lnTo>
                  <a:lnTo>
                    <a:pt x="915" y="88"/>
                  </a:lnTo>
                  <a:lnTo>
                    <a:pt x="904" y="84"/>
                  </a:lnTo>
                  <a:lnTo>
                    <a:pt x="901" y="84"/>
                  </a:lnTo>
                  <a:lnTo>
                    <a:pt x="898" y="85"/>
                  </a:lnTo>
                  <a:lnTo>
                    <a:pt x="897" y="88"/>
                  </a:lnTo>
                  <a:lnTo>
                    <a:pt x="897" y="92"/>
                  </a:lnTo>
                  <a:lnTo>
                    <a:pt x="895" y="98"/>
                  </a:lnTo>
                  <a:lnTo>
                    <a:pt x="894" y="104"/>
                  </a:lnTo>
                  <a:lnTo>
                    <a:pt x="893" y="105"/>
                  </a:lnTo>
                  <a:lnTo>
                    <a:pt x="873" y="107"/>
                  </a:lnTo>
                  <a:lnTo>
                    <a:pt x="869" y="109"/>
                  </a:lnTo>
                  <a:lnTo>
                    <a:pt x="863" y="116"/>
                  </a:lnTo>
                  <a:lnTo>
                    <a:pt x="860" y="118"/>
                  </a:lnTo>
                  <a:lnTo>
                    <a:pt x="855" y="118"/>
                  </a:lnTo>
                  <a:lnTo>
                    <a:pt x="853" y="116"/>
                  </a:lnTo>
                  <a:lnTo>
                    <a:pt x="852" y="119"/>
                  </a:lnTo>
                  <a:lnTo>
                    <a:pt x="848" y="130"/>
                  </a:lnTo>
                  <a:lnTo>
                    <a:pt x="846" y="135"/>
                  </a:lnTo>
                  <a:lnTo>
                    <a:pt x="844" y="139"/>
                  </a:lnTo>
                  <a:lnTo>
                    <a:pt x="841" y="143"/>
                  </a:lnTo>
                  <a:lnTo>
                    <a:pt x="839" y="157"/>
                  </a:lnTo>
                  <a:lnTo>
                    <a:pt x="837" y="167"/>
                  </a:lnTo>
                  <a:lnTo>
                    <a:pt x="832" y="171"/>
                  </a:lnTo>
                  <a:lnTo>
                    <a:pt x="823" y="167"/>
                  </a:lnTo>
                  <a:lnTo>
                    <a:pt x="810" y="154"/>
                  </a:lnTo>
                  <a:lnTo>
                    <a:pt x="803" y="150"/>
                  </a:lnTo>
                  <a:lnTo>
                    <a:pt x="795" y="151"/>
                  </a:lnTo>
                  <a:lnTo>
                    <a:pt x="789" y="154"/>
                  </a:lnTo>
                  <a:lnTo>
                    <a:pt x="785" y="160"/>
                  </a:lnTo>
                  <a:lnTo>
                    <a:pt x="781" y="164"/>
                  </a:lnTo>
                  <a:lnTo>
                    <a:pt x="775" y="165"/>
                  </a:lnTo>
                  <a:lnTo>
                    <a:pt x="764" y="165"/>
                  </a:lnTo>
                  <a:lnTo>
                    <a:pt x="757" y="163"/>
                  </a:lnTo>
                  <a:lnTo>
                    <a:pt x="754" y="158"/>
                  </a:lnTo>
                  <a:lnTo>
                    <a:pt x="754" y="158"/>
                  </a:lnTo>
                  <a:lnTo>
                    <a:pt x="754" y="153"/>
                  </a:lnTo>
                  <a:lnTo>
                    <a:pt x="764" y="136"/>
                  </a:lnTo>
                  <a:lnTo>
                    <a:pt x="765" y="136"/>
                  </a:lnTo>
                  <a:lnTo>
                    <a:pt x="767" y="135"/>
                  </a:lnTo>
                  <a:lnTo>
                    <a:pt x="768" y="135"/>
                  </a:lnTo>
                  <a:lnTo>
                    <a:pt x="769" y="132"/>
                  </a:lnTo>
                  <a:lnTo>
                    <a:pt x="768" y="130"/>
                  </a:lnTo>
                  <a:lnTo>
                    <a:pt x="768" y="130"/>
                  </a:lnTo>
                  <a:lnTo>
                    <a:pt x="767" y="128"/>
                  </a:lnTo>
                  <a:lnTo>
                    <a:pt x="767" y="128"/>
                  </a:lnTo>
                  <a:lnTo>
                    <a:pt x="767" y="128"/>
                  </a:lnTo>
                  <a:lnTo>
                    <a:pt x="767" y="128"/>
                  </a:lnTo>
                  <a:lnTo>
                    <a:pt x="762" y="125"/>
                  </a:lnTo>
                  <a:lnTo>
                    <a:pt x="761" y="123"/>
                  </a:lnTo>
                  <a:lnTo>
                    <a:pt x="761" y="123"/>
                  </a:lnTo>
                  <a:lnTo>
                    <a:pt x="762" y="122"/>
                  </a:lnTo>
                  <a:lnTo>
                    <a:pt x="764" y="118"/>
                  </a:lnTo>
                  <a:lnTo>
                    <a:pt x="764" y="116"/>
                  </a:lnTo>
                  <a:lnTo>
                    <a:pt x="762" y="98"/>
                  </a:lnTo>
                  <a:lnTo>
                    <a:pt x="761" y="91"/>
                  </a:lnTo>
                  <a:lnTo>
                    <a:pt x="758" y="84"/>
                  </a:lnTo>
                  <a:lnTo>
                    <a:pt x="758" y="84"/>
                  </a:lnTo>
                  <a:lnTo>
                    <a:pt x="757" y="81"/>
                  </a:lnTo>
                  <a:lnTo>
                    <a:pt x="748" y="85"/>
                  </a:lnTo>
                  <a:lnTo>
                    <a:pt x="743" y="85"/>
                  </a:lnTo>
                  <a:lnTo>
                    <a:pt x="737" y="85"/>
                  </a:lnTo>
                  <a:lnTo>
                    <a:pt x="722" y="80"/>
                  </a:lnTo>
                  <a:lnTo>
                    <a:pt x="722" y="80"/>
                  </a:lnTo>
                  <a:lnTo>
                    <a:pt x="723" y="76"/>
                  </a:lnTo>
                  <a:lnTo>
                    <a:pt x="722" y="69"/>
                  </a:lnTo>
                  <a:lnTo>
                    <a:pt x="723" y="67"/>
                  </a:lnTo>
                  <a:lnTo>
                    <a:pt x="725" y="64"/>
                  </a:lnTo>
                  <a:lnTo>
                    <a:pt x="713" y="64"/>
                  </a:lnTo>
                  <a:lnTo>
                    <a:pt x="708" y="63"/>
                  </a:lnTo>
                  <a:lnTo>
                    <a:pt x="704" y="59"/>
                  </a:lnTo>
                  <a:lnTo>
                    <a:pt x="702" y="56"/>
                  </a:lnTo>
                  <a:lnTo>
                    <a:pt x="698" y="43"/>
                  </a:lnTo>
                  <a:lnTo>
                    <a:pt x="694" y="24"/>
                  </a:lnTo>
                  <a:lnTo>
                    <a:pt x="691" y="15"/>
                  </a:lnTo>
                  <a:lnTo>
                    <a:pt x="684" y="11"/>
                  </a:lnTo>
                  <a:lnTo>
                    <a:pt x="683" y="10"/>
                  </a:lnTo>
                  <a:lnTo>
                    <a:pt x="678" y="1"/>
                  </a:lnTo>
                  <a:lnTo>
                    <a:pt x="676" y="1"/>
                  </a:lnTo>
                  <a:lnTo>
                    <a:pt x="674" y="0"/>
                  </a:lnTo>
                  <a:lnTo>
                    <a:pt x="673" y="1"/>
                  </a:lnTo>
                  <a:lnTo>
                    <a:pt x="671" y="3"/>
                  </a:lnTo>
                  <a:lnTo>
                    <a:pt x="649" y="28"/>
                  </a:lnTo>
                  <a:lnTo>
                    <a:pt x="648" y="29"/>
                  </a:lnTo>
                  <a:lnTo>
                    <a:pt x="643" y="31"/>
                  </a:lnTo>
                  <a:lnTo>
                    <a:pt x="641" y="31"/>
                  </a:lnTo>
                  <a:lnTo>
                    <a:pt x="634" y="31"/>
                  </a:lnTo>
                  <a:lnTo>
                    <a:pt x="628" y="32"/>
                  </a:lnTo>
                  <a:lnTo>
                    <a:pt x="624" y="35"/>
                  </a:lnTo>
                  <a:lnTo>
                    <a:pt x="620" y="38"/>
                  </a:lnTo>
                  <a:lnTo>
                    <a:pt x="617" y="43"/>
                  </a:lnTo>
                  <a:lnTo>
                    <a:pt x="612" y="56"/>
                  </a:lnTo>
                  <a:lnTo>
                    <a:pt x="612" y="57"/>
                  </a:lnTo>
                  <a:lnTo>
                    <a:pt x="614" y="59"/>
                  </a:lnTo>
                  <a:lnTo>
                    <a:pt x="614" y="60"/>
                  </a:lnTo>
                  <a:lnTo>
                    <a:pt x="614" y="63"/>
                  </a:lnTo>
                  <a:lnTo>
                    <a:pt x="612" y="63"/>
                  </a:lnTo>
                  <a:lnTo>
                    <a:pt x="610" y="64"/>
                  </a:lnTo>
                  <a:lnTo>
                    <a:pt x="608" y="64"/>
                  </a:lnTo>
                  <a:lnTo>
                    <a:pt x="607" y="71"/>
                  </a:lnTo>
                  <a:lnTo>
                    <a:pt x="605" y="77"/>
                  </a:lnTo>
                  <a:lnTo>
                    <a:pt x="604" y="80"/>
                  </a:lnTo>
                  <a:lnTo>
                    <a:pt x="596" y="83"/>
                  </a:lnTo>
                  <a:lnTo>
                    <a:pt x="590" y="84"/>
                  </a:lnTo>
                  <a:lnTo>
                    <a:pt x="587" y="84"/>
                  </a:lnTo>
                  <a:lnTo>
                    <a:pt x="584" y="83"/>
                  </a:lnTo>
                  <a:lnTo>
                    <a:pt x="579" y="78"/>
                  </a:lnTo>
                  <a:lnTo>
                    <a:pt x="577" y="78"/>
                  </a:lnTo>
                  <a:lnTo>
                    <a:pt x="572" y="80"/>
                  </a:lnTo>
                  <a:lnTo>
                    <a:pt x="561" y="85"/>
                  </a:lnTo>
                  <a:lnTo>
                    <a:pt x="555" y="85"/>
                  </a:lnTo>
                  <a:lnTo>
                    <a:pt x="549" y="85"/>
                  </a:lnTo>
                  <a:lnTo>
                    <a:pt x="548" y="80"/>
                  </a:lnTo>
                  <a:lnTo>
                    <a:pt x="549" y="67"/>
                  </a:lnTo>
                  <a:lnTo>
                    <a:pt x="548" y="62"/>
                  </a:lnTo>
                  <a:lnTo>
                    <a:pt x="548" y="56"/>
                  </a:lnTo>
                  <a:lnTo>
                    <a:pt x="547" y="50"/>
                  </a:lnTo>
                  <a:lnTo>
                    <a:pt x="549" y="43"/>
                  </a:lnTo>
                  <a:lnTo>
                    <a:pt x="542" y="39"/>
                  </a:lnTo>
                  <a:lnTo>
                    <a:pt x="516" y="36"/>
                  </a:lnTo>
                  <a:lnTo>
                    <a:pt x="506" y="38"/>
                  </a:lnTo>
                  <a:lnTo>
                    <a:pt x="500" y="39"/>
                  </a:lnTo>
                  <a:lnTo>
                    <a:pt x="491" y="49"/>
                  </a:lnTo>
                  <a:lnTo>
                    <a:pt x="482" y="49"/>
                  </a:lnTo>
                  <a:lnTo>
                    <a:pt x="475" y="46"/>
                  </a:lnTo>
                  <a:lnTo>
                    <a:pt x="467" y="42"/>
                  </a:lnTo>
                  <a:lnTo>
                    <a:pt x="465" y="42"/>
                  </a:lnTo>
                  <a:lnTo>
                    <a:pt x="463" y="42"/>
                  </a:lnTo>
                  <a:lnTo>
                    <a:pt x="456" y="46"/>
                  </a:lnTo>
                  <a:lnTo>
                    <a:pt x="444" y="45"/>
                  </a:lnTo>
                  <a:lnTo>
                    <a:pt x="439" y="48"/>
                  </a:lnTo>
                  <a:lnTo>
                    <a:pt x="437" y="52"/>
                  </a:lnTo>
                  <a:lnTo>
                    <a:pt x="437" y="59"/>
                  </a:lnTo>
                  <a:lnTo>
                    <a:pt x="436" y="63"/>
                  </a:lnTo>
                  <a:lnTo>
                    <a:pt x="433" y="64"/>
                  </a:lnTo>
                  <a:lnTo>
                    <a:pt x="425" y="69"/>
                  </a:lnTo>
                  <a:lnTo>
                    <a:pt x="414" y="83"/>
                  </a:lnTo>
                  <a:lnTo>
                    <a:pt x="408" y="87"/>
                  </a:lnTo>
                  <a:lnTo>
                    <a:pt x="401" y="85"/>
                  </a:lnTo>
                  <a:lnTo>
                    <a:pt x="400" y="104"/>
                  </a:lnTo>
                  <a:lnTo>
                    <a:pt x="394" y="108"/>
                  </a:lnTo>
                  <a:lnTo>
                    <a:pt x="384" y="116"/>
                  </a:lnTo>
                  <a:lnTo>
                    <a:pt x="349" y="129"/>
                  </a:lnTo>
                  <a:lnTo>
                    <a:pt x="342" y="137"/>
                  </a:lnTo>
                  <a:lnTo>
                    <a:pt x="335" y="147"/>
                  </a:lnTo>
                  <a:lnTo>
                    <a:pt x="331" y="158"/>
                  </a:lnTo>
                  <a:lnTo>
                    <a:pt x="328" y="172"/>
                  </a:lnTo>
                  <a:lnTo>
                    <a:pt x="327" y="182"/>
                  </a:lnTo>
                  <a:lnTo>
                    <a:pt x="327" y="185"/>
                  </a:lnTo>
                  <a:lnTo>
                    <a:pt x="327" y="203"/>
                  </a:lnTo>
                  <a:lnTo>
                    <a:pt x="325" y="212"/>
                  </a:lnTo>
                  <a:lnTo>
                    <a:pt x="320" y="220"/>
                  </a:lnTo>
                  <a:lnTo>
                    <a:pt x="313" y="227"/>
                  </a:lnTo>
                  <a:lnTo>
                    <a:pt x="303" y="231"/>
                  </a:lnTo>
                  <a:lnTo>
                    <a:pt x="290" y="230"/>
                  </a:lnTo>
                  <a:lnTo>
                    <a:pt x="283" y="231"/>
                  </a:lnTo>
                  <a:lnTo>
                    <a:pt x="278" y="236"/>
                  </a:lnTo>
                  <a:lnTo>
                    <a:pt x="275" y="243"/>
                  </a:lnTo>
                  <a:lnTo>
                    <a:pt x="273" y="248"/>
                  </a:lnTo>
                  <a:lnTo>
                    <a:pt x="271" y="259"/>
                  </a:lnTo>
                  <a:lnTo>
                    <a:pt x="269" y="265"/>
                  </a:lnTo>
                  <a:lnTo>
                    <a:pt x="264" y="271"/>
                  </a:lnTo>
                  <a:lnTo>
                    <a:pt x="259" y="271"/>
                  </a:lnTo>
                  <a:lnTo>
                    <a:pt x="254" y="269"/>
                  </a:lnTo>
                  <a:lnTo>
                    <a:pt x="247" y="271"/>
                  </a:lnTo>
                  <a:lnTo>
                    <a:pt x="243" y="273"/>
                  </a:lnTo>
                  <a:lnTo>
                    <a:pt x="234" y="289"/>
                  </a:lnTo>
                  <a:lnTo>
                    <a:pt x="230" y="293"/>
                  </a:lnTo>
                  <a:lnTo>
                    <a:pt x="180" y="313"/>
                  </a:lnTo>
                  <a:lnTo>
                    <a:pt x="170" y="311"/>
                  </a:lnTo>
                  <a:lnTo>
                    <a:pt x="163" y="303"/>
                  </a:lnTo>
                  <a:lnTo>
                    <a:pt x="159" y="301"/>
                  </a:lnTo>
                  <a:lnTo>
                    <a:pt x="152" y="303"/>
                  </a:lnTo>
                  <a:lnTo>
                    <a:pt x="147" y="306"/>
                  </a:lnTo>
                  <a:lnTo>
                    <a:pt x="142" y="310"/>
                  </a:lnTo>
                  <a:lnTo>
                    <a:pt x="138" y="310"/>
                  </a:lnTo>
                  <a:lnTo>
                    <a:pt x="108" y="296"/>
                  </a:lnTo>
                  <a:lnTo>
                    <a:pt x="96" y="292"/>
                  </a:lnTo>
                  <a:lnTo>
                    <a:pt x="84" y="294"/>
                  </a:lnTo>
                  <a:lnTo>
                    <a:pt x="70" y="304"/>
                  </a:lnTo>
                  <a:lnTo>
                    <a:pt x="68" y="308"/>
                  </a:lnTo>
                  <a:lnTo>
                    <a:pt x="66" y="315"/>
                  </a:lnTo>
                  <a:lnTo>
                    <a:pt x="63" y="320"/>
                  </a:lnTo>
                  <a:lnTo>
                    <a:pt x="53" y="328"/>
                  </a:lnTo>
                  <a:lnTo>
                    <a:pt x="48" y="339"/>
                  </a:lnTo>
                  <a:lnTo>
                    <a:pt x="34" y="377"/>
                  </a:lnTo>
                  <a:lnTo>
                    <a:pt x="31" y="383"/>
                  </a:lnTo>
                  <a:lnTo>
                    <a:pt x="27" y="387"/>
                  </a:lnTo>
                  <a:lnTo>
                    <a:pt x="27" y="394"/>
                  </a:lnTo>
                  <a:lnTo>
                    <a:pt x="30" y="414"/>
                  </a:lnTo>
                  <a:lnTo>
                    <a:pt x="28" y="418"/>
                  </a:lnTo>
                  <a:lnTo>
                    <a:pt x="27" y="419"/>
                  </a:lnTo>
                  <a:lnTo>
                    <a:pt x="23" y="425"/>
                  </a:lnTo>
                  <a:lnTo>
                    <a:pt x="18" y="428"/>
                  </a:lnTo>
                  <a:lnTo>
                    <a:pt x="17" y="432"/>
                  </a:lnTo>
                  <a:lnTo>
                    <a:pt x="16" y="436"/>
                  </a:lnTo>
                  <a:lnTo>
                    <a:pt x="9" y="446"/>
                  </a:lnTo>
                  <a:lnTo>
                    <a:pt x="6" y="451"/>
                  </a:lnTo>
                  <a:lnTo>
                    <a:pt x="4" y="457"/>
                  </a:lnTo>
                  <a:lnTo>
                    <a:pt x="3" y="478"/>
                  </a:lnTo>
                  <a:lnTo>
                    <a:pt x="2" y="481"/>
                  </a:lnTo>
                  <a:lnTo>
                    <a:pt x="2" y="482"/>
                  </a:lnTo>
                  <a:lnTo>
                    <a:pt x="0" y="484"/>
                  </a:lnTo>
                  <a:lnTo>
                    <a:pt x="0" y="488"/>
                  </a:lnTo>
                  <a:lnTo>
                    <a:pt x="2" y="491"/>
                  </a:lnTo>
                  <a:lnTo>
                    <a:pt x="3" y="491"/>
                  </a:lnTo>
                  <a:lnTo>
                    <a:pt x="9" y="492"/>
                  </a:lnTo>
                  <a:lnTo>
                    <a:pt x="10" y="492"/>
                  </a:lnTo>
                  <a:lnTo>
                    <a:pt x="13" y="495"/>
                  </a:lnTo>
                  <a:lnTo>
                    <a:pt x="16" y="498"/>
                  </a:lnTo>
                  <a:lnTo>
                    <a:pt x="17" y="501"/>
                  </a:lnTo>
                  <a:lnTo>
                    <a:pt x="16" y="503"/>
                  </a:lnTo>
                  <a:lnTo>
                    <a:pt x="16" y="505"/>
                  </a:lnTo>
                  <a:lnTo>
                    <a:pt x="14" y="508"/>
                  </a:lnTo>
                  <a:lnTo>
                    <a:pt x="16" y="508"/>
                  </a:lnTo>
                  <a:lnTo>
                    <a:pt x="16" y="509"/>
                  </a:lnTo>
                  <a:lnTo>
                    <a:pt x="17" y="510"/>
                  </a:lnTo>
                  <a:lnTo>
                    <a:pt x="18" y="513"/>
                  </a:lnTo>
                  <a:lnTo>
                    <a:pt x="18" y="515"/>
                  </a:lnTo>
                  <a:lnTo>
                    <a:pt x="20" y="517"/>
                  </a:lnTo>
                  <a:lnTo>
                    <a:pt x="21" y="519"/>
                  </a:lnTo>
                  <a:lnTo>
                    <a:pt x="24" y="519"/>
                  </a:lnTo>
                  <a:lnTo>
                    <a:pt x="27" y="522"/>
                  </a:lnTo>
                  <a:lnTo>
                    <a:pt x="28" y="523"/>
                  </a:lnTo>
                  <a:lnTo>
                    <a:pt x="30" y="524"/>
                  </a:lnTo>
                  <a:lnTo>
                    <a:pt x="30" y="526"/>
                  </a:lnTo>
                  <a:lnTo>
                    <a:pt x="28" y="530"/>
                  </a:lnTo>
                  <a:lnTo>
                    <a:pt x="30" y="531"/>
                  </a:lnTo>
                  <a:lnTo>
                    <a:pt x="32" y="545"/>
                  </a:lnTo>
                  <a:lnTo>
                    <a:pt x="34" y="552"/>
                  </a:lnTo>
                  <a:lnTo>
                    <a:pt x="34" y="561"/>
                  </a:lnTo>
                  <a:lnTo>
                    <a:pt x="37" y="568"/>
                  </a:lnTo>
                  <a:lnTo>
                    <a:pt x="42" y="575"/>
                  </a:lnTo>
                  <a:lnTo>
                    <a:pt x="46" y="576"/>
                  </a:lnTo>
                  <a:lnTo>
                    <a:pt x="51" y="578"/>
                  </a:lnTo>
                  <a:lnTo>
                    <a:pt x="53" y="579"/>
                  </a:lnTo>
                  <a:lnTo>
                    <a:pt x="58" y="586"/>
                  </a:lnTo>
                  <a:lnTo>
                    <a:pt x="58" y="589"/>
                  </a:lnTo>
                  <a:lnTo>
                    <a:pt x="62" y="592"/>
                  </a:lnTo>
                  <a:lnTo>
                    <a:pt x="59" y="594"/>
                  </a:lnTo>
                  <a:lnTo>
                    <a:pt x="58" y="599"/>
                  </a:lnTo>
                  <a:lnTo>
                    <a:pt x="56" y="606"/>
                  </a:lnTo>
                  <a:lnTo>
                    <a:pt x="58" y="607"/>
                  </a:lnTo>
                  <a:lnTo>
                    <a:pt x="61" y="610"/>
                  </a:lnTo>
                  <a:lnTo>
                    <a:pt x="59" y="616"/>
                  </a:lnTo>
                  <a:lnTo>
                    <a:pt x="65" y="620"/>
                  </a:lnTo>
                  <a:lnTo>
                    <a:pt x="73" y="623"/>
                  </a:lnTo>
                  <a:lnTo>
                    <a:pt x="79" y="628"/>
                  </a:lnTo>
                  <a:lnTo>
                    <a:pt x="89" y="621"/>
                  </a:lnTo>
                  <a:lnTo>
                    <a:pt x="98" y="624"/>
                  </a:lnTo>
                  <a:lnTo>
                    <a:pt x="110" y="627"/>
                  </a:lnTo>
                  <a:lnTo>
                    <a:pt x="111" y="628"/>
                  </a:lnTo>
                  <a:lnTo>
                    <a:pt x="129" y="630"/>
                  </a:lnTo>
                  <a:lnTo>
                    <a:pt x="136" y="637"/>
                  </a:lnTo>
                  <a:lnTo>
                    <a:pt x="163" y="673"/>
                  </a:lnTo>
                  <a:lnTo>
                    <a:pt x="166" y="674"/>
                  </a:lnTo>
                  <a:lnTo>
                    <a:pt x="168" y="676"/>
                  </a:lnTo>
                  <a:lnTo>
                    <a:pt x="175" y="677"/>
                  </a:lnTo>
                  <a:lnTo>
                    <a:pt x="177" y="679"/>
                  </a:lnTo>
                  <a:lnTo>
                    <a:pt x="187" y="693"/>
                  </a:lnTo>
                  <a:lnTo>
                    <a:pt x="189" y="695"/>
                  </a:lnTo>
                  <a:lnTo>
                    <a:pt x="192" y="695"/>
                  </a:lnTo>
                  <a:lnTo>
                    <a:pt x="195" y="694"/>
                  </a:lnTo>
                  <a:lnTo>
                    <a:pt x="198" y="694"/>
                  </a:lnTo>
                  <a:lnTo>
                    <a:pt x="202" y="695"/>
                  </a:lnTo>
                  <a:lnTo>
                    <a:pt x="206" y="700"/>
                  </a:lnTo>
                  <a:lnTo>
                    <a:pt x="212" y="704"/>
                  </a:lnTo>
                  <a:lnTo>
                    <a:pt x="213" y="708"/>
                  </a:lnTo>
                  <a:lnTo>
                    <a:pt x="216" y="711"/>
                  </a:lnTo>
                  <a:lnTo>
                    <a:pt x="227" y="716"/>
                  </a:lnTo>
                  <a:lnTo>
                    <a:pt x="233" y="721"/>
                  </a:lnTo>
                  <a:lnTo>
                    <a:pt x="255" y="726"/>
                  </a:lnTo>
                  <a:lnTo>
                    <a:pt x="269" y="725"/>
                  </a:lnTo>
                  <a:lnTo>
                    <a:pt x="329" y="721"/>
                  </a:lnTo>
                  <a:lnTo>
                    <a:pt x="362" y="725"/>
                  </a:lnTo>
                  <a:lnTo>
                    <a:pt x="372" y="724"/>
                  </a:lnTo>
                  <a:lnTo>
                    <a:pt x="390" y="715"/>
                  </a:lnTo>
                  <a:lnTo>
                    <a:pt x="443" y="709"/>
                  </a:lnTo>
                  <a:lnTo>
                    <a:pt x="456" y="711"/>
                  </a:lnTo>
                  <a:lnTo>
                    <a:pt x="464" y="715"/>
                  </a:lnTo>
                  <a:lnTo>
                    <a:pt x="472" y="716"/>
                  </a:lnTo>
                  <a:lnTo>
                    <a:pt x="479" y="715"/>
                  </a:lnTo>
                  <a:lnTo>
                    <a:pt x="486" y="711"/>
                  </a:lnTo>
                  <a:lnTo>
                    <a:pt x="495" y="701"/>
                  </a:lnTo>
                  <a:lnTo>
                    <a:pt x="499" y="698"/>
                  </a:lnTo>
                  <a:lnTo>
                    <a:pt x="505" y="697"/>
                  </a:lnTo>
                  <a:lnTo>
                    <a:pt x="512" y="694"/>
                  </a:lnTo>
                  <a:lnTo>
                    <a:pt x="512" y="694"/>
                  </a:lnTo>
                  <a:lnTo>
                    <a:pt x="502" y="687"/>
                  </a:lnTo>
                  <a:lnTo>
                    <a:pt x="495" y="680"/>
                  </a:lnTo>
                  <a:lnTo>
                    <a:pt x="492" y="673"/>
                  </a:lnTo>
                  <a:lnTo>
                    <a:pt x="493" y="665"/>
                  </a:lnTo>
                  <a:lnTo>
                    <a:pt x="496" y="648"/>
                  </a:lnTo>
                  <a:lnTo>
                    <a:pt x="495" y="644"/>
                  </a:lnTo>
                  <a:lnTo>
                    <a:pt x="493" y="642"/>
                  </a:lnTo>
                  <a:lnTo>
                    <a:pt x="493" y="641"/>
                  </a:lnTo>
                  <a:lnTo>
                    <a:pt x="496" y="637"/>
                  </a:lnTo>
                  <a:lnTo>
                    <a:pt x="499" y="635"/>
                  </a:lnTo>
                  <a:lnTo>
                    <a:pt x="503" y="634"/>
                  </a:lnTo>
                  <a:lnTo>
                    <a:pt x="506" y="632"/>
                  </a:lnTo>
                  <a:lnTo>
                    <a:pt x="513" y="618"/>
                  </a:lnTo>
                  <a:lnTo>
                    <a:pt x="517" y="614"/>
                  </a:lnTo>
                  <a:lnTo>
                    <a:pt x="542" y="609"/>
                  </a:lnTo>
                  <a:lnTo>
                    <a:pt x="555" y="606"/>
                  </a:lnTo>
                  <a:lnTo>
                    <a:pt x="558" y="604"/>
                  </a:lnTo>
                  <a:lnTo>
                    <a:pt x="565" y="604"/>
                  </a:lnTo>
                  <a:lnTo>
                    <a:pt x="569" y="604"/>
                  </a:lnTo>
                  <a:lnTo>
                    <a:pt x="584" y="603"/>
                  </a:lnTo>
                  <a:lnTo>
                    <a:pt x="617" y="606"/>
                  </a:lnTo>
                  <a:lnTo>
                    <a:pt x="620" y="606"/>
                  </a:lnTo>
                  <a:lnTo>
                    <a:pt x="635" y="596"/>
                  </a:lnTo>
                  <a:lnTo>
                    <a:pt x="670" y="596"/>
                  </a:lnTo>
                  <a:lnTo>
                    <a:pt x="684" y="586"/>
                  </a:lnTo>
                  <a:lnTo>
                    <a:pt x="685" y="585"/>
                  </a:lnTo>
                  <a:lnTo>
                    <a:pt x="685" y="582"/>
                  </a:lnTo>
                  <a:lnTo>
                    <a:pt x="685" y="580"/>
                  </a:lnTo>
                  <a:lnTo>
                    <a:pt x="684" y="578"/>
                  </a:lnTo>
                  <a:lnTo>
                    <a:pt x="684" y="578"/>
                  </a:lnTo>
                  <a:lnTo>
                    <a:pt x="684" y="578"/>
                  </a:lnTo>
                  <a:lnTo>
                    <a:pt x="684" y="578"/>
                  </a:lnTo>
                  <a:lnTo>
                    <a:pt x="684" y="578"/>
                  </a:lnTo>
                  <a:lnTo>
                    <a:pt x="687" y="571"/>
                  </a:lnTo>
                  <a:lnTo>
                    <a:pt x="690" y="557"/>
                  </a:lnTo>
                  <a:lnTo>
                    <a:pt x="692" y="551"/>
                  </a:lnTo>
                  <a:lnTo>
                    <a:pt x="697" y="548"/>
                  </a:lnTo>
                  <a:lnTo>
                    <a:pt x="720" y="541"/>
                  </a:lnTo>
                  <a:lnTo>
                    <a:pt x="723" y="541"/>
                  </a:lnTo>
                  <a:lnTo>
                    <a:pt x="726" y="543"/>
                  </a:lnTo>
                  <a:lnTo>
                    <a:pt x="729" y="545"/>
                  </a:lnTo>
                  <a:lnTo>
                    <a:pt x="734" y="552"/>
                  </a:lnTo>
                  <a:lnTo>
                    <a:pt x="737" y="554"/>
                  </a:lnTo>
                  <a:lnTo>
                    <a:pt x="750" y="551"/>
                  </a:lnTo>
                  <a:lnTo>
                    <a:pt x="755" y="552"/>
                  </a:lnTo>
                  <a:lnTo>
                    <a:pt x="760" y="558"/>
                  </a:lnTo>
                  <a:lnTo>
                    <a:pt x="761" y="561"/>
                  </a:lnTo>
                  <a:lnTo>
                    <a:pt x="758" y="565"/>
                  </a:lnTo>
                  <a:lnTo>
                    <a:pt x="758" y="568"/>
                  </a:lnTo>
                  <a:lnTo>
                    <a:pt x="761" y="572"/>
                  </a:lnTo>
                  <a:lnTo>
                    <a:pt x="764" y="572"/>
                  </a:lnTo>
                  <a:lnTo>
                    <a:pt x="772" y="568"/>
                  </a:lnTo>
                  <a:lnTo>
                    <a:pt x="779" y="571"/>
                  </a:lnTo>
                  <a:lnTo>
                    <a:pt x="789" y="579"/>
                  </a:lnTo>
                  <a:lnTo>
                    <a:pt x="795" y="582"/>
                  </a:lnTo>
                  <a:lnTo>
                    <a:pt x="800" y="579"/>
                  </a:lnTo>
                  <a:lnTo>
                    <a:pt x="811" y="568"/>
                  </a:lnTo>
                  <a:lnTo>
                    <a:pt x="818" y="565"/>
                  </a:lnTo>
                  <a:lnTo>
                    <a:pt x="828" y="561"/>
                  </a:lnTo>
                  <a:lnTo>
                    <a:pt x="828" y="561"/>
                  </a:lnTo>
                  <a:lnTo>
                    <a:pt x="839" y="555"/>
                  </a:lnTo>
                  <a:lnTo>
                    <a:pt x="844" y="552"/>
                  </a:lnTo>
                  <a:lnTo>
                    <a:pt x="846" y="551"/>
                  </a:lnTo>
                  <a:lnTo>
                    <a:pt x="848" y="548"/>
                  </a:lnTo>
                  <a:lnTo>
                    <a:pt x="849" y="541"/>
                  </a:lnTo>
                  <a:lnTo>
                    <a:pt x="851" y="538"/>
                  </a:lnTo>
                  <a:lnTo>
                    <a:pt x="853" y="534"/>
                  </a:lnTo>
                  <a:lnTo>
                    <a:pt x="856" y="534"/>
                  </a:lnTo>
                  <a:lnTo>
                    <a:pt x="859" y="534"/>
                  </a:lnTo>
                  <a:lnTo>
                    <a:pt x="863" y="536"/>
                  </a:lnTo>
                  <a:lnTo>
                    <a:pt x="867" y="533"/>
                  </a:lnTo>
                  <a:lnTo>
                    <a:pt x="876" y="526"/>
                  </a:lnTo>
                  <a:lnTo>
                    <a:pt x="879" y="524"/>
                  </a:lnTo>
                  <a:lnTo>
                    <a:pt x="883" y="527"/>
                  </a:lnTo>
                  <a:lnTo>
                    <a:pt x="886" y="530"/>
                  </a:lnTo>
                  <a:lnTo>
                    <a:pt x="890" y="531"/>
                  </a:lnTo>
                  <a:lnTo>
                    <a:pt x="895" y="529"/>
                  </a:lnTo>
                  <a:lnTo>
                    <a:pt x="903" y="522"/>
                  </a:lnTo>
                  <a:lnTo>
                    <a:pt x="910" y="512"/>
                  </a:lnTo>
                  <a:lnTo>
                    <a:pt x="915" y="501"/>
                  </a:lnTo>
                  <a:lnTo>
                    <a:pt x="925" y="470"/>
                  </a:lnTo>
                  <a:lnTo>
                    <a:pt x="928" y="463"/>
                  </a:lnTo>
                  <a:lnTo>
                    <a:pt x="932" y="458"/>
                  </a:lnTo>
                  <a:lnTo>
                    <a:pt x="939" y="450"/>
                  </a:lnTo>
                  <a:lnTo>
                    <a:pt x="940" y="449"/>
                  </a:lnTo>
                  <a:lnTo>
                    <a:pt x="943" y="443"/>
                  </a:lnTo>
                  <a:lnTo>
                    <a:pt x="945" y="442"/>
                  </a:lnTo>
                  <a:lnTo>
                    <a:pt x="945" y="440"/>
                  </a:lnTo>
                  <a:lnTo>
                    <a:pt x="945" y="439"/>
                  </a:lnTo>
                  <a:lnTo>
                    <a:pt x="943" y="437"/>
                  </a:lnTo>
                  <a:lnTo>
                    <a:pt x="943" y="432"/>
                  </a:lnTo>
                  <a:lnTo>
                    <a:pt x="943" y="428"/>
                  </a:lnTo>
                  <a:lnTo>
                    <a:pt x="943" y="425"/>
                  </a:lnTo>
                  <a:lnTo>
                    <a:pt x="952" y="422"/>
                  </a:lnTo>
                  <a:lnTo>
                    <a:pt x="967" y="421"/>
                  </a:lnTo>
                  <a:lnTo>
                    <a:pt x="1022" y="408"/>
                  </a:lnTo>
                  <a:lnTo>
                    <a:pt x="1026" y="408"/>
                  </a:lnTo>
                  <a:lnTo>
                    <a:pt x="1030" y="411"/>
                  </a:lnTo>
                  <a:lnTo>
                    <a:pt x="1038" y="418"/>
                  </a:lnTo>
                  <a:lnTo>
                    <a:pt x="1041" y="418"/>
                  </a:lnTo>
                  <a:lnTo>
                    <a:pt x="1050" y="419"/>
                  </a:lnTo>
                  <a:lnTo>
                    <a:pt x="1064" y="428"/>
                  </a:lnTo>
                  <a:lnTo>
                    <a:pt x="1073" y="429"/>
                  </a:lnTo>
                  <a:lnTo>
                    <a:pt x="1079" y="428"/>
                  </a:lnTo>
                  <a:lnTo>
                    <a:pt x="1087" y="429"/>
                  </a:lnTo>
                  <a:lnTo>
                    <a:pt x="1094" y="433"/>
                  </a:lnTo>
                  <a:lnTo>
                    <a:pt x="1100" y="437"/>
                  </a:lnTo>
                  <a:lnTo>
                    <a:pt x="1106" y="440"/>
                  </a:lnTo>
                  <a:lnTo>
                    <a:pt x="1127" y="430"/>
                  </a:lnTo>
                  <a:lnTo>
                    <a:pt x="1135" y="428"/>
                  </a:lnTo>
                  <a:lnTo>
                    <a:pt x="1139" y="430"/>
                  </a:lnTo>
                  <a:lnTo>
                    <a:pt x="1143" y="433"/>
                  </a:lnTo>
                  <a:lnTo>
                    <a:pt x="1146" y="435"/>
                  </a:lnTo>
                  <a:lnTo>
                    <a:pt x="1149" y="432"/>
                  </a:lnTo>
                  <a:lnTo>
                    <a:pt x="1153" y="428"/>
                  </a:lnTo>
                  <a:lnTo>
                    <a:pt x="1155" y="423"/>
                  </a:lnTo>
                  <a:lnTo>
                    <a:pt x="1156" y="419"/>
                  </a:lnTo>
                  <a:lnTo>
                    <a:pt x="1162" y="416"/>
                  </a:lnTo>
                  <a:lnTo>
                    <a:pt x="1166" y="416"/>
                  </a:lnTo>
                  <a:lnTo>
                    <a:pt x="1174" y="415"/>
                  </a:lnTo>
                  <a:lnTo>
                    <a:pt x="1188" y="411"/>
                  </a:lnTo>
                  <a:lnTo>
                    <a:pt x="1193" y="412"/>
                  </a:lnTo>
                  <a:lnTo>
                    <a:pt x="1201" y="418"/>
                  </a:lnTo>
                  <a:lnTo>
                    <a:pt x="1205" y="419"/>
                  </a:lnTo>
                  <a:lnTo>
                    <a:pt x="1208" y="422"/>
                  </a:lnTo>
                  <a:lnTo>
                    <a:pt x="1209" y="425"/>
                  </a:lnTo>
                  <a:lnTo>
                    <a:pt x="1212" y="433"/>
                  </a:lnTo>
                  <a:lnTo>
                    <a:pt x="1214" y="435"/>
                  </a:lnTo>
                  <a:lnTo>
                    <a:pt x="1218" y="437"/>
                  </a:lnTo>
                  <a:lnTo>
                    <a:pt x="1228" y="437"/>
                  </a:lnTo>
                  <a:lnTo>
                    <a:pt x="1232" y="437"/>
                  </a:lnTo>
                  <a:lnTo>
                    <a:pt x="1233" y="443"/>
                  </a:lnTo>
                  <a:lnTo>
                    <a:pt x="1237" y="458"/>
                  </a:lnTo>
                  <a:lnTo>
                    <a:pt x="1239" y="463"/>
                  </a:lnTo>
                  <a:lnTo>
                    <a:pt x="1254" y="485"/>
                  </a:lnTo>
                  <a:lnTo>
                    <a:pt x="1260" y="492"/>
                  </a:lnTo>
                  <a:lnTo>
                    <a:pt x="1267" y="498"/>
                  </a:lnTo>
                  <a:lnTo>
                    <a:pt x="1275" y="501"/>
                  </a:lnTo>
                  <a:lnTo>
                    <a:pt x="1282" y="499"/>
                  </a:lnTo>
                  <a:lnTo>
                    <a:pt x="1296" y="492"/>
                  </a:lnTo>
                  <a:lnTo>
                    <a:pt x="1307" y="491"/>
                  </a:lnTo>
                  <a:lnTo>
                    <a:pt x="1316" y="487"/>
                  </a:lnTo>
                  <a:lnTo>
                    <a:pt x="1319" y="485"/>
                  </a:lnTo>
                  <a:lnTo>
                    <a:pt x="1333" y="484"/>
                  </a:lnTo>
                  <a:lnTo>
                    <a:pt x="1337" y="482"/>
                  </a:lnTo>
                  <a:lnTo>
                    <a:pt x="1342" y="482"/>
                  </a:lnTo>
                  <a:lnTo>
                    <a:pt x="1358" y="484"/>
                  </a:lnTo>
                  <a:lnTo>
                    <a:pt x="1362" y="482"/>
                  </a:lnTo>
                  <a:lnTo>
                    <a:pt x="1366" y="478"/>
                  </a:lnTo>
                  <a:lnTo>
                    <a:pt x="1372" y="473"/>
                  </a:lnTo>
                  <a:lnTo>
                    <a:pt x="1372" y="444"/>
                  </a:lnTo>
                  <a:lnTo>
                    <a:pt x="1375" y="437"/>
                  </a:lnTo>
                  <a:lnTo>
                    <a:pt x="1376" y="432"/>
                  </a:lnTo>
                  <a:lnTo>
                    <a:pt x="1373" y="416"/>
                  </a:lnTo>
                  <a:lnTo>
                    <a:pt x="1373" y="408"/>
                  </a:lnTo>
                  <a:lnTo>
                    <a:pt x="1377" y="402"/>
                  </a:lnTo>
                  <a:lnTo>
                    <a:pt x="1394" y="388"/>
                  </a:lnTo>
                  <a:lnTo>
                    <a:pt x="1396" y="386"/>
                  </a:lnTo>
                  <a:lnTo>
                    <a:pt x="1398" y="379"/>
                  </a:lnTo>
                  <a:lnTo>
                    <a:pt x="1400" y="376"/>
                  </a:lnTo>
                  <a:lnTo>
                    <a:pt x="1404" y="374"/>
                  </a:lnTo>
                  <a:lnTo>
                    <a:pt x="1411" y="372"/>
                  </a:lnTo>
                  <a:lnTo>
                    <a:pt x="1414" y="370"/>
                  </a:lnTo>
                  <a:lnTo>
                    <a:pt x="1418" y="365"/>
                  </a:lnTo>
                  <a:lnTo>
                    <a:pt x="1421" y="358"/>
                  </a:lnTo>
                  <a:lnTo>
                    <a:pt x="1422" y="349"/>
                  </a:lnTo>
                  <a:lnTo>
                    <a:pt x="1422" y="341"/>
                  </a:lnTo>
                  <a:lnTo>
                    <a:pt x="1424" y="335"/>
                  </a:lnTo>
                  <a:lnTo>
                    <a:pt x="1425" y="332"/>
                  </a:lnTo>
                  <a:lnTo>
                    <a:pt x="1428" y="331"/>
                  </a:lnTo>
                  <a:lnTo>
                    <a:pt x="1429" y="327"/>
                  </a:lnTo>
                  <a:lnTo>
                    <a:pt x="1432" y="322"/>
                  </a:lnTo>
                  <a:lnTo>
                    <a:pt x="1432" y="320"/>
                  </a:lnTo>
                  <a:lnTo>
                    <a:pt x="1432" y="307"/>
                  </a:lnTo>
                  <a:lnTo>
                    <a:pt x="1431" y="304"/>
                  </a:lnTo>
                  <a:lnTo>
                    <a:pt x="1431" y="300"/>
                  </a:lnTo>
                  <a:lnTo>
                    <a:pt x="1433" y="296"/>
                  </a:lnTo>
                  <a:lnTo>
                    <a:pt x="1433" y="294"/>
                  </a:lnTo>
                  <a:lnTo>
                    <a:pt x="1435" y="292"/>
                  </a:lnTo>
                  <a:lnTo>
                    <a:pt x="1442" y="287"/>
                  </a:lnTo>
                  <a:lnTo>
                    <a:pt x="1445" y="283"/>
                  </a:lnTo>
                  <a:lnTo>
                    <a:pt x="1445" y="280"/>
                  </a:lnTo>
                  <a:lnTo>
                    <a:pt x="1445" y="276"/>
                  </a:lnTo>
                  <a:lnTo>
                    <a:pt x="1445" y="273"/>
                  </a:lnTo>
                  <a:lnTo>
                    <a:pt x="1447" y="266"/>
                  </a:lnTo>
                  <a:lnTo>
                    <a:pt x="1453" y="251"/>
                  </a:lnTo>
                  <a:lnTo>
                    <a:pt x="1459" y="247"/>
                  </a:lnTo>
                  <a:lnTo>
                    <a:pt x="1469" y="245"/>
                  </a:lnTo>
                  <a:lnTo>
                    <a:pt x="1473" y="243"/>
                  </a:lnTo>
                  <a:lnTo>
                    <a:pt x="1473" y="236"/>
                  </a:lnTo>
                  <a:lnTo>
                    <a:pt x="1473" y="226"/>
                  </a:lnTo>
                  <a:lnTo>
                    <a:pt x="1476" y="217"/>
                  </a:lnTo>
                  <a:lnTo>
                    <a:pt x="1477" y="210"/>
                  </a:lnTo>
                  <a:lnTo>
                    <a:pt x="1469" y="206"/>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38" name="Freeform 14"/>
            <p:cNvSpPr>
              <a:spLocks/>
            </p:cNvSpPr>
            <p:nvPr/>
          </p:nvSpPr>
          <p:spPr bwMode="auto">
            <a:xfrm>
              <a:off x="13710620" y="7712789"/>
              <a:ext cx="568325" cy="823912"/>
            </a:xfrm>
            <a:custGeom>
              <a:avLst/>
              <a:gdLst>
                <a:gd name="T0" fmla="*/ 1006 w 1074"/>
                <a:gd name="T1" fmla="*/ 1016 h 1558"/>
                <a:gd name="T2" fmla="*/ 965 w 1074"/>
                <a:gd name="T3" fmla="*/ 992 h 1558"/>
                <a:gd name="T4" fmla="*/ 943 w 1074"/>
                <a:gd name="T5" fmla="*/ 941 h 1558"/>
                <a:gd name="T6" fmla="*/ 919 w 1074"/>
                <a:gd name="T7" fmla="*/ 894 h 1558"/>
                <a:gd name="T8" fmla="*/ 921 w 1074"/>
                <a:gd name="T9" fmla="*/ 799 h 1558"/>
                <a:gd name="T10" fmla="*/ 973 w 1074"/>
                <a:gd name="T11" fmla="*/ 753 h 1558"/>
                <a:gd name="T12" fmla="*/ 994 w 1074"/>
                <a:gd name="T13" fmla="*/ 687 h 1558"/>
                <a:gd name="T14" fmla="*/ 944 w 1074"/>
                <a:gd name="T15" fmla="*/ 615 h 1558"/>
                <a:gd name="T16" fmla="*/ 1011 w 1074"/>
                <a:gd name="T17" fmla="*/ 597 h 1558"/>
                <a:gd name="T18" fmla="*/ 902 w 1074"/>
                <a:gd name="T19" fmla="*/ 548 h 1558"/>
                <a:gd name="T20" fmla="*/ 828 w 1074"/>
                <a:gd name="T21" fmla="*/ 580 h 1558"/>
                <a:gd name="T22" fmla="*/ 714 w 1074"/>
                <a:gd name="T23" fmla="*/ 518 h 1558"/>
                <a:gd name="T24" fmla="*/ 683 w 1074"/>
                <a:gd name="T25" fmla="*/ 481 h 1558"/>
                <a:gd name="T26" fmla="*/ 650 w 1074"/>
                <a:gd name="T27" fmla="*/ 434 h 1558"/>
                <a:gd name="T28" fmla="*/ 674 w 1074"/>
                <a:gd name="T29" fmla="*/ 399 h 1558"/>
                <a:gd name="T30" fmla="*/ 622 w 1074"/>
                <a:gd name="T31" fmla="*/ 349 h 1558"/>
                <a:gd name="T32" fmla="*/ 540 w 1074"/>
                <a:gd name="T33" fmla="*/ 296 h 1558"/>
                <a:gd name="T34" fmla="*/ 500 w 1074"/>
                <a:gd name="T35" fmla="*/ 195 h 1558"/>
                <a:gd name="T36" fmla="*/ 479 w 1074"/>
                <a:gd name="T37" fmla="*/ 160 h 1558"/>
                <a:gd name="T38" fmla="*/ 424 w 1074"/>
                <a:gd name="T39" fmla="*/ 96 h 1558"/>
                <a:gd name="T40" fmla="*/ 329 w 1074"/>
                <a:gd name="T41" fmla="*/ 8 h 1558"/>
                <a:gd name="T42" fmla="*/ 193 w 1074"/>
                <a:gd name="T43" fmla="*/ 2 h 1558"/>
                <a:gd name="T44" fmla="*/ 148 w 1074"/>
                <a:gd name="T45" fmla="*/ 40 h 1558"/>
                <a:gd name="T46" fmla="*/ 72 w 1074"/>
                <a:gd name="T47" fmla="*/ 67 h 1558"/>
                <a:gd name="T48" fmla="*/ 37 w 1074"/>
                <a:gd name="T49" fmla="*/ 92 h 1558"/>
                <a:gd name="T50" fmla="*/ 1 w 1074"/>
                <a:gd name="T51" fmla="*/ 130 h 1558"/>
                <a:gd name="T52" fmla="*/ 23 w 1074"/>
                <a:gd name="T53" fmla="*/ 200 h 1558"/>
                <a:gd name="T54" fmla="*/ 47 w 1074"/>
                <a:gd name="T55" fmla="*/ 227 h 1558"/>
                <a:gd name="T56" fmla="*/ 49 w 1074"/>
                <a:gd name="T57" fmla="*/ 275 h 1558"/>
                <a:gd name="T58" fmla="*/ 134 w 1074"/>
                <a:gd name="T59" fmla="*/ 342 h 1558"/>
                <a:gd name="T60" fmla="*/ 99 w 1074"/>
                <a:gd name="T61" fmla="*/ 374 h 1558"/>
                <a:gd name="T62" fmla="*/ 57 w 1074"/>
                <a:gd name="T63" fmla="*/ 392 h 1558"/>
                <a:gd name="T64" fmla="*/ 72 w 1074"/>
                <a:gd name="T65" fmla="*/ 453 h 1558"/>
                <a:gd name="T66" fmla="*/ 85 w 1074"/>
                <a:gd name="T67" fmla="*/ 461 h 1558"/>
                <a:gd name="T68" fmla="*/ 131 w 1074"/>
                <a:gd name="T69" fmla="*/ 471 h 1558"/>
                <a:gd name="T70" fmla="*/ 113 w 1074"/>
                <a:gd name="T71" fmla="*/ 548 h 1558"/>
                <a:gd name="T72" fmla="*/ 78 w 1074"/>
                <a:gd name="T73" fmla="*/ 631 h 1558"/>
                <a:gd name="T74" fmla="*/ 120 w 1074"/>
                <a:gd name="T75" fmla="*/ 698 h 1558"/>
                <a:gd name="T76" fmla="*/ 165 w 1074"/>
                <a:gd name="T77" fmla="*/ 753 h 1558"/>
                <a:gd name="T78" fmla="*/ 178 w 1074"/>
                <a:gd name="T79" fmla="*/ 805 h 1558"/>
                <a:gd name="T80" fmla="*/ 103 w 1074"/>
                <a:gd name="T81" fmla="*/ 806 h 1558"/>
                <a:gd name="T82" fmla="*/ 165 w 1074"/>
                <a:gd name="T83" fmla="*/ 948 h 1558"/>
                <a:gd name="T84" fmla="*/ 122 w 1074"/>
                <a:gd name="T85" fmla="*/ 942 h 1558"/>
                <a:gd name="T86" fmla="*/ 148 w 1074"/>
                <a:gd name="T87" fmla="*/ 1033 h 1558"/>
                <a:gd name="T88" fmla="*/ 234 w 1074"/>
                <a:gd name="T89" fmla="*/ 1107 h 1558"/>
                <a:gd name="T90" fmla="*/ 313 w 1074"/>
                <a:gd name="T91" fmla="*/ 1145 h 1558"/>
                <a:gd name="T92" fmla="*/ 354 w 1074"/>
                <a:gd name="T93" fmla="*/ 1227 h 1558"/>
                <a:gd name="T94" fmla="*/ 325 w 1074"/>
                <a:gd name="T95" fmla="*/ 1270 h 1558"/>
                <a:gd name="T96" fmla="*/ 339 w 1074"/>
                <a:gd name="T97" fmla="*/ 1330 h 1558"/>
                <a:gd name="T98" fmla="*/ 360 w 1074"/>
                <a:gd name="T99" fmla="*/ 1389 h 1558"/>
                <a:gd name="T100" fmla="*/ 454 w 1074"/>
                <a:gd name="T101" fmla="*/ 1513 h 1558"/>
                <a:gd name="T102" fmla="*/ 465 w 1074"/>
                <a:gd name="T103" fmla="*/ 1548 h 1558"/>
                <a:gd name="T104" fmla="*/ 496 w 1074"/>
                <a:gd name="T105" fmla="*/ 1489 h 1558"/>
                <a:gd name="T106" fmla="*/ 610 w 1074"/>
                <a:gd name="T107" fmla="*/ 1454 h 1558"/>
                <a:gd name="T108" fmla="*/ 651 w 1074"/>
                <a:gd name="T109" fmla="*/ 1429 h 1558"/>
                <a:gd name="T110" fmla="*/ 689 w 1074"/>
                <a:gd name="T111" fmla="*/ 1420 h 1558"/>
                <a:gd name="T112" fmla="*/ 797 w 1074"/>
                <a:gd name="T113" fmla="*/ 1388 h 1558"/>
                <a:gd name="T114" fmla="*/ 898 w 1074"/>
                <a:gd name="T115" fmla="*/ 1392 h 1558"/>
                <a:gd name="T116" fmla="*/ 957 w 1074"/>
                <a:gd name="T117" fmla="*/ 1330 h 1558"/>
                <a:gd name="T118" fmla="*/ 944 w 1074"/>
                <a:gd name="T119" fmla="*/ 1246 h 1558"/>
                <a:gd name="T120" fmla="*/ 954 w 1074"/>
                <a:gd name="T121" fmla="*/ 1199 h 1558"/>
                <a:gd name="T122" fmla="*/ 1020 w 1074"/>
                <a:gd name="T123" fmla="*/ 1159 h 1558"/>
                <a:gd name="T124" fmla="*/ 1066 w 1074"/>
                <a:gd name="T125" fmla="*/ 1114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4" h="1558">
                  <a:moveTo>
                    <a:pt x="1073" y="1086"/>
                  </a:moveTo>
                  <a:lnTo>
                    <a:pt x="1073" y="1082"/>
                  </a:lnTo>
                  <a:lnTo>
                    <a:pt x="1069" y="1081"/>
                  </a:lnTo>
                  <a:lnTo>
                    <a:pt x="1056" y="1078"/>
                  </a:lnTo>
                  <a:lnTo>
                    <a:pt x="1052" y="1075"/>
                  </a:lnTo>
                  <a:lnTo>
                    <a:pt x="1048" y="1071"/>
                  </a:lnTo>
                  <a:lnTo>
                    <a:pt x="1041" y="1061"/>
                  </a:lnTo>
                  <a:lnTo>
                    <a:pt x="1035" y="1056"/>
                  </a:lnTo>
                  <a:lnTo>
                    <a:pt x="1032" y="1053"/>
                  </a:lnTo>
                  <a:lnTo>
                    <a:pt x="1032" y="1050"/>
                  </a:lnTo>
                  <a:lnTo>
                    <a:pt x="1031" y="1043"/>
                  </a:lnTo>
                  <a:lnTo>
                    <a:pt x="1031" y="1040"/>
                  </a:lnTo>
                  <a:lnTo>
                    <a:pt x="1027" y="1036"/>
                  </a:lnTo>
                  <a:lnTo>
                    <a:pt x="1008" y="1018"/>
                  </a:lnTo>
                  <a:lnTo>
                    <a:pt x="1006" y="1016"/>
                  </a:lnTo>
                  <a:lnTo>
                    <a:pt x="1004" y="1015"/>
                  </a:lnTo>
                  <a:lnTo>
                    <a:pt x="1000" y="1013"/>
                  </a:lnTo>
                  <a:lnTo>
                    <a:pt x="999" y="1012"/>
                  </a:lnTo>
                  <a:lnTo>
                    <a:pt x="993" y="1013"/>
                  </a:lnTo>
                  <a:lnTo>
                    <a:pt x="990" y="1012"/>
                  </a:lnTo>
                  <a:lnTo>
                    <a:pt x="989" y="1011"/>
                  </a:lnTo>
                  <a:lnTo>
                    <a:pt x="989" y="1009"/>
                  </a:lnTo>
                  <a:lnTo>
                    <a:pt x="986" y="1004"/>
                  </a:lnTo>
                  <a:lnTo>
                    <a:pt x="983" y="1001"/>
                  </a:lnTo>
                  <a:lnTo>
                    <a:pt x="982" y="1001"/>
                  </a:lnTo>
                  <a:lnTo>
                    <a:pt x="976" y="1001"/>
                  </a:lnTo>
                  <a:lnTo>
                    <a:pt x="973" y="1001"/>
                  </a:lnTo>
                  <a:lnTo>
                    <a:pt x="971" y="998"/>
                  </a:lnTo>
                  <a:lnTo>
                    <a:pt x="966" y="994"/>
                  </a:lnTo>
                  <a:lnTo>
                    <a:pt x="965" y="992"/>
                  </a:lnTo>
                  <a:lnTo>
                    <a:pt x="957" y="988"/>
                  </a:lnTo>
                  <a:lnTo>
                    <a:pt x="952" y="984"/>
                  </a:lnTo>
                  <a:lnTo>
                    <a:pt x="951" y="977"/>
                  </a:lnTo>
                  <a:lnTo>
                    <a:pt x="945" y="960"/>
                  </a:lnTo>
                  <a:lnTo>
                    <a:pt x="943" y="955"/>
                  </a:lnTo>
                  <a:lnTo>
                    <a:pt x="943" y="952"/>
                  </a:lnTo>
                  <a:lnTo>
                    <a:pt x="943" y="950"/>
                  </a:lnTo>
                  <a:lnTo>
                    <a:pt x="943" y="949"/>
                  </a:lnTo>
                  <a:lnTo>
                    <a:pt x="944" y="948"/>
                  </a:lnTo>
                  <a:lnTo>
                    <a:pt x="944" y="946"/>
                  </a:lnTo>
                  <a:lnTo>
                    <a:pt x="944" y="946"/>
                  </a:lnTo>
                  <a:lnTo>
                    <a:pt x="943" y="945"/>
                  </a:lnTo>
                  <a:lnTo>
                    <a:pt x="943" y="943"/>
                  </a:lnTo>
                  <a:lnTo>
                    <a:pt x="943" y="942"/>
                  </a:lnTo>
                  <a:lnTo>
                    <a:pt x="943" y="941"/>
                  </a:lnTo>
                  <a:lnTo>
                    <a:pt x="943" y="941"/>
                  </a:lnTo>
                  <a:lnTo>
                    <a:pt x="944" y="939"/>
                  </a:lnTo>
                  <a:lnTo>
                    <a:pt x="944" y="939"/>
                  </a:lnTo>
                  <a:lnTo>
                    <a:pt x="944" y="939"/>
                  </a:lnTo>
                  <a:lnTo>
                    <a:pt x="943" y="939"/>
                  </a:lnTo>
                  <a:lnTo>
                    <a:pt x="941" y="935"/>
                  </a:lnTo>
                  <a:lnTo>
                    <a:pt x="941" y="927"/>
                  </a:lnTo>
                  <a:lnTo>
                    <a:pt x="940" y="922"/>
                  </a:lnTo>
                  <a:lnTo>
                    <a:pt x="937" y="920"/>
                  </a:lnTo>
                  <a:lnTo>
                    <a:pt x="928" y="915"/>
                  </a:lnTo>
                  <a:lnTo>
                    <a:pt x="926" y="913"/>
                  </a:lnTo>
                  <a:lnTo>
                    <a:pt x="923" y="908"/>
                  </a:lnTo>
                  <a:lnTo>
                    <a:pt x="921" y="904"/>
                  </a:lnTo>
                  <a:lnTo>
                    <a:pt x="920" y="900"/>
                  </a:lnTo>
                  <a:lnTo>
                    <a:pt x="919" y="894"/>
                  </a:lnTo>
                  <a:lnTo>
                    <a:pt x="919" y="891"/>
                  </a:lnTo>
                  <a:lnTo>
                    <a:pt x="919" y="886"/>
                  </a:lnTo>
                  <a:lnTo>
                    <a:pt x="919" y="883"/>
                  </a:lnTo>
                  <a:lnTo>
                    <a:pt x="912" y="875"/>
                  </a:lnTo>
                  <a:lnTo>
                    <a:pt x="909" y="865"/>
                  </a:lnTo>
                  <a:lnTo>
                    <a:pt x="910" y="858"/>
                  </a:lnTo>
                  <a:lnTo>
                    <a:pt x="913" y="849"/>
                  </a:lnTo>
                  <a:lnTo>
                    <a:pt x="916" y="838"/>
                  </a:lnTo>
                  <a:lnTo>
                    <a:pt x="917" y="827"/>
                  </a:lnTo>
                  <a:lnTo>
                    <a:pt x="917" y="826"/>
                  </a:lnTo>
                  <a:lnTo>
                    <a:pt x="920" y="820"/>
                  </a:lnTo>
                  <a:lnTo>
                    <a:pt x="920" y="819"/>
                  </a:lnTo>
                  <a:lnTo>
                    <a:pt x="921" y="813"/>
                  </a:lnTo>
                  <a:lnTo>
                    <a:pt x="921" y="803"/>
                  </a:lnTo>
                  <a:lnTo>
                    <a:pt x="921" y="799"/>
                  </a:lnTo>
                  <a:lnTo>
                    <a:pt x="926" y="793"/>
                  </a:lnTo>
                  <a:lnTo>
                    <a:pt x="931" y="791"/>
                  </a:lnTo>
                  <a:lnTo>
                    <a:pt x="940" y="789"/>
                  </a:lnTo>
                  <a:lnTo>
                    <a:pt x="943" y="789"/>
                  </a:lnTo>
                  <a:lnTo>
                    <a:pt x="950" y="789"/>
                  </a:lnTo>
                  <a:lnTo>
                    <a:pt x="952" y="785"/>
                  </a:lnTo>
                  <a:lnTo>
                    <a:pt x="954" y="779"/>
                  </a:lnTo>
                  <a:lnTo>
                    <a:pt x="957" y="775"/>
                  </a:lnTo>
                  <a:lnTo>
                    <a:pt x="962" y="774"/>
                  </a:lnTo>
                  <a:lnTo>
                    <a:pt x="968" y="774"/>
                  </a:lnTo>
                  <a:lnTo>
                    <a:pt x="972" y="774"/>
                  </a:lnTo>
                  <a:lnTo>
                    <a:pt x="975" y="768"/>
                  </a:lnTo>
                  <a:lnTo>
                    <a:pt x="975" y="764"/>
                  </a:lnTo>
                  <a:lnTo>
                    <a:pt x="973" y="757"/>
                  </a:lnTo>
                  <a:lnTo>
                    <a:pt x="973" y="753"/>
                  </a:lnTo>
                  <a:lnTo>
                    <a:pt x="973" y="750"/>
                  </a:lnTo>
                  <a:lnTo>
                    <a:pt x="976" y="739"/>
                  </a:lnTo>
                  <a:lnTo>
                    <a:pt x="976" y="739"/>
                  </a:lnTo>
                  <a:lnTo>
                    <a:pt x="976" y="737"/>
                  </a:lnTo>
                  <a:lnTo>
                    <a:pt x="975" y="736"/>
                  </a:lnTo>
                  <a:lnTo>
                    <a:pt x="976" y="733"/>
                  </a:lnTo>
                  <a:lnTo>
                    <a:pt x="976" y="733"/>
                  </a:lnTo>
                  <a:lnTo>
                    <a:pt x="980" y="727"/>
                  </a:lnTo>
                  <a:lnTo>
                    <a:pt x="985" y="722"/>
                  </a:lnTo>
                  <a:lnTo>
                    <a:pt x="986" y="719"/>
                  </a:lnTo>
                  <a:lnTo>
                    <a:pt x="997" y="713"/>
                  </a:lnTo>
                  <a:lnTo>
                    <a:pt x="997" y="713"/>
                  </a:lnTo>
                  <a:lnTo>
                    <a:pt x="996" y="708"/>
                  </a:lnTo>
                  <a:lnTo>
                    <a:pt x="997" y="691"/>
                  </a:lnTo>
                  <a:lnTo>
                    <a:pt x="994" y="687"/>
                  </a:lnTo>
                  <a:lnTo>
                    <a:pt x="990" y="684"/>
                  </a:lnTo>
                  <a:lnTo>
                    <a:pt x="979" y="683"/>
                  </a:lnTo>
                  <a:lnTo>
                    <a:pt x="969" y="678"/>
                  </a:lnTo>
                  <a:lnTo>
                    <a:pt x="961" y="670"/>
                  </a:lnTo>
                  <a:lnTo>
                    <a:pt x="954" y="662"/>
                  </a:lnTo>
                  <a:lnTo>
                    <a:pt x="950" y="650"/>
                  </a:lnTo>
                  <a:lnTo>
                    <a:pt x="950" y="648"/>
                  </a:lnTo>
                  <a:lnTo>
                    <a:pt x="950" y="642"/>
                  </a:lnTo>
                  <a:lnTo>
                    <a:pt x="950" y="639"/>
                  </a:lnTo>
                  <a:lnTo>
                    <a:pt x="948" y="636"/>
                  </a:lnTo>
                  <a:lnTo>
                    <a:pt x="943" y="632"/>
                  </a:lnTo>
                  <a:lnTo>
                    <a:pt x="943" y="629"/>
                  </a:lnTo>
                  <a:lnTo>
                    <a:pt x="943" y="624"/>
                  </a:lnTo>
                  <a:lnTo>
                    <a:pt x="943" y="619"/>
                  </a:lnTo>
                  <a:lnTo>
                    <a:pt x="944" y="615"/>
                  </a:lnTo>
                  <a:lnTo>
                    <a:pt x="945" y="614"/>
                  </a:lnTo>
                  <a:lnTo>
                    <a:pt x="948" y="614"/>
                  </a:lnTo>
                  <a:lnTo>
                    <a:pt x="957" y="612"/>
                  </a:lnTo>
                  <a:lnTo>
                    <a:pt x="961" y="611"/>
                  </a:lnTo>
                  <a:lnTo>
                    <a:pt x="962" y="608"/>
                  </a:lnTo>
                  <a:lnTo>
                    <a:pt x="964" y="601"/>
                  </a:lnTo>
                  <a:lnTo>
                    <a:pt x="965" y="596"/>
                  </a:lnTo>
                  <a:lnTo>
                    <a:pt x="969" y="591"/>
                  </a:lnTo>
                  <a:lnTo>
                    <a:pt x="973" y="590"/>
                  </a:lnTo>
                  <a:lnTo>
                    <a:pt x="979" y="590"/>
                  </a:lnTo>
                  <a:lnTo>
                    <a:pt x="985" y="593"/>
                  </a:lnTo>
                  <a:lnTo>
                    <a:pt x="994" y="598"/>
                  </a:lnTo>
                  <a:lnTo>
                    <a:pt x="1000" y="600"/>
                  </a:lnTo>
                  <a:lnTo>
                    <a:pt x="1004" y="600"/>
                  </a:lnTo>
                  <a:lnTo>
                    <a:pt x="1011" y="597"/>
                  </a:lnTo>
                  <a:lnTo>
                    <a:pt x="1015" y="593"/>
                  </a:lnTo>
                  <a:lnTo>
                    <a:pt x="1017" y="586"/>
                  </a:lnTo>
                  <a:lnTo>
                    <a:pt x="1004" y="570"/>
                  </a:lnTo>
                  <a:lnTo>
                    <a:pt x="1000" y="568"/>
                  </a:lnTo>
                  <a:lnTo>
                    <a:pt x="979" y="566"/>
                  </a:lnTo>
                  <a:lnTo>
                    <a:pt x="971" y="562"/>
                  </a:lnTo>
                  <a:lnTo>
                    <a:pt x="962" y="554"/>
                  </a:lnTo>
                  <a:lnTo>
                    <a:pt x="944" y="534"/>
                  </a:lnTo>
                  <a:lnTo>
                    <a:pt x="940" y="533"/>
                  </a:lnTo>
                  <a:lnTo>
                    <a:pt x="935" y="531"/>
                  </a:lnTo>
                  <a:lnTo>
                    <a:pt x="928" y="531"/>
                  </a:lnTo>
                  <a:lnTo>
                    <a:pt x="926" y="533"/>
                  </a:lnTo>
                  <a:lnTo>
                    <a:pt x="917" y="542"/>
                  </a:lnTo>
                  <a:lnTo>
                    <a:pt x="912" y="545"/>
                  </a:lnTo>
                  <a:lnTo>
                    <a:pt x="902" y="548"/>
                  </a:lnTo>
                  <a:lnTo>
                    <a:pt x="898" y="551"/>
                  </a:lnTo>
                  <a:lnTo>
                    <a:pt x="896" y="556"/>
                  </a:lnTo>
                  <a:lnTo>
                    <a:pt x="867" y="610"/>
                  </a:lnTo>
                  <a:lnTo>
                    <a:pt x="863" y="614"/>
                  </a:lnTo>
                  <a:lnTo>
                    <a:pt x="857" y="615"/>
                  </a:lnTo>
                  <a:lnTo>
                    <a:pt x="851" y="615"/>
                  </a:lnTo>
                  <a:lnTo>
                    <a:pt x="846" y="612"/>
                  </a:lnTo>
                  <a:lnTo>
                    <a:pt x="840" y="608"/>
                  </a:lnTo>
                  <a:lnTo>
                    <a:pt x="837" y="597"/>
                  </a:lnTo>
                  <a:lnTo>
                    <a:pt x="836" y="594"/>
                  </a:lnTo>
                  <a:lnTo>
                    <a:pt x="833" y="593"/>
                  </a:lnTo>
                  <a:lnTo>
                    <a:pt x="830" y="590"/>
                  </a:lnTo>
                  <a:lnTo>
                    <a:pt x="829" y="587"/>
                  </a:lnTo>
                  <a:lnTo>
                    <a:pt x="828" y="583"/>
                  </a:lnTo>
                  <a:lnTo>
                    <a:pt x="828" y="580"/>
                  </a:lnTo>
                  <a:lnTo>
                    <a:pt x="826" y="577"/>
                  </a:lnTo>
                  <a:lnTo>
                    <a:pt x="819" y="561"/>
                  </a:lnTo>
                  <a:lnTo>
                    <a:pt x="816" y="558"/>
                  </a:lnTo>
                  <a:lnTo>
                    <a:pt x="808" y="556"/>
                  </a:lnTo>
                  <a:lnTo>
                    <a:pt x="786" y="544"/>
                  </a:lnTo>
                  <a:lnTo>
                    <a:pt x="781" y="544"/>
                  </a:lnTo>
                  <a:lnTo>
                    <a:pt x="776" y="545"/>
                  </a:lnTo>
                  <a:lnTo>
                    <a:pt x="767" y="549"/>
                  </a:lnTo>
                  <a:lnTo>
                    <a:pt x="755" y="551"/>
                  </a:lnTo>
                  <a:lnTo>
                    <a:pt x="742" y="551"/>
                  </a:lnTo>
                  <a:lnTo>
                    <a:pt x="730" y="548"/>
                  </a:lnTo>
                  <a:lnTo>
                    <a:pt x="720" y="538"/>
                  </a:lnTo>
                  <a:lnTo>
                    <a:pt x="717" y="531"/>
                  </a:lnTo>
                  <a:lnTo>
                    <a:pt x="716" y="524"/>
                  </a:lnTo>
                  <a:lnTo>
                    <a:pt x="714" y="518"/>
                  </a:lnTo>
                  <a:lnTo>
                    <a:pt x="709" y="514"/>
                  </a:lnTo>
                  <a:lnTo>
                    <a:pt x="704" y="513"/>
                  </a:lnTo>
                  <a:lnTo>
                    <a:pt x="688" y="514"/>
                  </a:lnTo>
                  <a:lnTo>
                    <a:pt x="667" y="511"/>
                  </a:lnTo>
                  <a:lnTo>
                    <a:pt x="662" y="510"/>
                  </a:lnTo>
                  <a:lnTo>
                    <a:pt x="657" y="500"/>
                  </a:lnTo>
                  <a:lnTo>
                    <a:pt x="652" y="497"/>
                  </a:lnTo>
                  <a:lnTo>
                    <a:pt x="652" y="497"/>
                  </a:lnTo>
                  <a:lnTo>
                    <a:pt x="648" y="495"/>
                  </a:lnTo>
                  <a:lnTo>
                    <a:pt x="648" y="490"/>
                  </a:lnTo>
                  <a:lnTo>
                    <a:pt x="651" y="486"/>
                  </a:lnTo>
                  <a:lnTo>
                    <a:pt x="654" y="483"/>
                  </a:lnTo>
                  <a:lnTo>
                    <a:pt x="661" y="481"/>
                  </a:lnTo>
                  <a:lnTo>
                    <a:pt x="676" y="481"/>
                  </a:lnTo>
                  <a:lnTo>
                    <a:pt x="683" y="481"/>
                  </a:lnTo>
                  <a:lnTo>
                    <a:pt x="695" y="476"/>
                  </a:lnTo>
                  <a:lnTo>
                    <a:pt x="699" y="474"/>
                  </a:lnTo>
                  <a:lnTo>
                    <a:pt x="699" y="467"/>
                  </a:lnTo>
                  <a:lnTo>
                    <a:pt x="697" y="461"/>
                  </a:lnTo>
                  <a:lnTo>
                    <a:pt x="693" y="458"/>
                  </a:lnTo>
                  <a:lnTo>
                    <a:pt x="683" y="454"/>
                  </a:lnTo>
                  <a:lnTo>
                    <a:pt x="678" y="451"/>
                  </a:lnTo>
                  <a:lnTo>
                    <a:pt x="665" y="448"/>
                  </a:lnTo>
                  <a:lnTo>
                    <a:pt x="660" y="444"/>
                  </a:lnTo>
                  <a:lnTo>
                    <a:pt x="658" y="443"/>
                  </a:lnTo>
                  <a:lnTo>
                    <a:pt x="660" y="440"/>
                  </a:lnTo>
                  <a:lnTo>
                    <a:pt x="658" y="439"/>
                  </a:lnTo>
                  <a:lnTo>
                    <a:pt x="654" y="439"/>
                  </a:lnTo>
                  <a:lnTo>
                    <a:pt x="651" y="437"/>
                  </a:lnTo>
                  <a:lnTo>
                    <a:pt x="650" y="434"/>
                  </a:lnTo>
                  <a:lnTo>
                    <a:pt x="651" y="430"/>
                  </a:lnTo>
                  <a:lnTo>
                    <a:pt x="654" y="427"/>
                  </a:lnTo>
                  <a:lnTo>
                    <a:pt x="655" y="426"/>
                  </a:lnTo>
                  <a:lnTo>
                    <a:pt x="662" y="426"/>
                  </a:lnTo>
                  <a:lnTo>
                    <a:pt x="665" y="425"/>
                  </a:lnTo>
                  <a:lnTo>
                    <a:pt x="668" y="422"/>
                  </a:lnTo>
                  <a:lnTo>
                    <a:pt x="669" y="420"/>
                  </a:lnTo>
                  <a:lnTo>
                    <a:pt x="669" y="418"/>
                  </a:lnTo>
                  <a:lnTo>
                    <a:pt x="671" y="412"/>
                  </a:lnTo>
                  <a:lnTo>
                    <a:pt x="671" y="411"/>
                  </a:lnTo>
                  <a:lnTo>
                    <a:pt x="674" y="408"/>
                  </a:lnTo>
                  <a:lnTo>
                    <a:pt x="674" y="406"/>
                  </a:lnTo>
                  <a:lnTo>
                    <a:pt x="675" y="405"/>
                  </a:lnTo>
                  <a:lnTo>
                    <a:pt x="675" y="402"/>
                  </a:lnTo>
                  <a:lnTo>
                    <a:pt x="674" y="399"/>
                  </a:lnTo>
                  <a:lnTo>
                    <a:pt x="674" y="399"/>
                  </a:lnTo>
                  <a:lnTo>
                    <a:pt x="676" y="397"/>
                  </a:lnTo>
                  <a:lnTo>
                    <a:pt x="678" y="394"/>
                  </a:lnTo>
                  <a:lnTo>
                    <a:pt x="681" y="392"/>
                  </a:lnTo>
                  <a:lnTo>
                    <a:pt x="683" y="392"/>
                  </a:lnTo>
                  <a:lnTo>
                    <a:pt x="688" y="389"/>
                  </a:lnTo>
                  <a:lnTo>
                    <a:pt x="688" y="385"/>
                  </a:lnTo>
                  <a:lnTo>
                    <a:pt x="688" y="380"/>
                  </a:lnTo>
                  <a:lnTo>
                    <a:pt x="685" y="377"/>
                  </a:lnTo>
                  <a:lnTo>
                    <a:pt x="678" y="370"/>
                  </a:lnTo>
                  <a:lnTo>
                    <a:pt x="672" y="364"/>
                  </a:lnTo>
                  <a:lnTo>
                    <a:pt x="664" y="360"/>
                  </a:lnTo>
                  <a:lnTo>
                    <a:pt x="637" y="352"/>
                  </a:lnTo>
                  <a:lnTo>
                    <a:pt x="626" y="352"/>
                  </a:lnTo>
                  <a:lnTo>
                    <a:pt x="622" y="349"/>
                  </a:lnTo>
                  <a:lnTo>
                    <a:pt x="612" y="343"/>
                  </a:lnTo>
                  <a:lnTo>
                    <a:pt x="608" y="339"/>
                  </a:lnTo>
                  <a:lnTo>
                    <a:pt x="599" y="325"/>
                  </a:lnTo>
                  <a:lnTo>
                    <a:pt x="595" y="322"/>
                  </a:lnTo>
                  <a:lnTo>
                    <a:pt x="592" y="322"/>
                  </a:lnTo>
                  <a:lnTo>
                    <a:pt x="588" y="328"/>
                  </a:lnTo>
                  <a:lnTo>
                    <a:pt x="585" y="329"/>
                  </a:lnTo>
                  <a:lnTo>
                    <a:pt x="582" y="328"/>
                  </a:lnTo>
                  <a:lnTo>
                    <a:pt x="581" y="326"/>
                  </a:lnTo>
                  <a:lnTo>
                    <a:pt x="578" y="324"/>
                  </a:lnTo>
                  <a:lnTo>
                    <a:pt x="575" y="321"/>
                  </a:lnTo>
                  <a:lnTo>
                    <a:pt x="563" y="315"/>
                  </a:lnTo>
                  <a:lnTo>
                    <a:pt x="554" y="311"/>
                  </a:lnTo>
                  <a:lnTo>
                    <a:pt x="550" y="308"/>
                  </a:lnTo>
                  <a:lnTo>
                    <a:pt x="540" y="296"/>
                  </a:lnTo>
                  <a:lnTo>
                    <a:pt x="524" y="280"/>
                  </a:lnTo>
                  <a:lnTo>
                    <a:pt x="515" y="267"/>
                  </a:lnTo>
                  <a:lnTo>
                    <a:pt x="511" y="263"/>
                  </a:lnTo>
                  <a:lnTo>
                    <a:pt x="507" y="262"/>
                  </a:lnTo>
                  <a:lnTo>
                    <a:pt x="503" y="260"/>
                  </a:lnTo>
                  <a:lnTo>
                    <a:pt x="498" y="258"/>
                  </a:lnTo>
                  <a:lnTo>
                    <a:pt x="497" y="252"/>
                  </a:lnTo>
                  <a:lnTo>
                    <a:pt x="503" y="248"/>
                  </a:lnTo>
                  <a:lnTo>
                    <a:pt x="507" y="244"/>
                  </a:lnTo>
                  <a:lnTo>
                    <a:pt x="507" y="238"/>
                  </a:lnTo>
                  <a:lnTo>
                    <a:pt x="504" y="230"/>
                  </a:lnTo>
                  <a:lnTo>
                    <a:pt x="496" y="217"/>
                  </a:lnTo>
                  <a:lnTo>
                    <a:pt x="496" y="211"/>
                  </a:lnTo>
                  <a:lnTo>
                    <a:pt x="497" y="202"/>
                  </a:lnTo>
                  <a:lnTo>
                    <a:pt x="500" y="195"/>
                  </a:lnTo>
                  <a:lnTo>
                    <a:pt x="501" y="192"/>
                  </a:lnTo>
                  <a:lnTo>
                    <a:pt x="503" y="186"/>
                  </a:lnTo>
                  <a:lnTo>
                    <a:pt x="501" y="167"/>
                  </a:lnTo>
                  <a:lnTo>
                    <a:pt x="503" y="164"/>
                  </a:lnTo>
                  <a:lnTo>
                    <a:pt x="504" y="160"/>
                  </a:lnTo>
                  <a:lnTo>
                    <a:pt x="504" y="157"/>
                  </a:lnTo>
                  <a:lnTo>
                    <a:pt x="501" y="153"/>
                  </a:lnTo>
                  <a:lnTo>
                    <a:pt x="498" y="151"/>
                  </a:lnTo>
                  <a:lnTo>
                    <a:pt x="496" y="153"/>
                  </a:lnTo>
                  <a:lnTo>
                    <a:pt x="493" y="155"/>
                  </a:lnTo>
                  <a:lnTo>
                    <a:pt x="491" y="160"/>
                  </a:lnTo>
                  <a:lnTo>
                    <a:pt x="489" y="162"/>
                  </a:lnTo>
                  <a:lnTo>
                    <a:pt x="484" y="164"/>
                  </a:lnTo>
                  <a:lnTo>
                    <a:pt x="482" y="162"/>
                  </a:lnTo>
                  <a:lnTo>
                    <a:pt x="479" y="160"/>
                  </a:lnTo>
                  <a:lnTo>
                    <a:pt x="476" y="155"/>
                  </a:lnTo>
                  <a:lnTo>
                    <a:pt x="470" y="147"/>
                  </a:lnTo>
                  <a:lnTo>
                    <a:pt x="468" y="143"/>
                  </a:lnTo>
                  <a:lnTo>
                    <a:pt x="466" y="140"/>
                  </a:lnTo>
                  <a:lnTo>
                    <a:pt x="466" y="140"/>
                  </a:lnTo>
                  <a:lnTo>
                    <a:pt x="466" y="131"/>
                  </a:lnTo>
                  <a:lnTo>
                    <a:pt x="465" y="129"/>
                  </a:lnTo>
                  <a:lnTo>
                    <a:pt x="463" y="126"/>
                  </a:lnTo>
                  <a:lnTo>
                    <a:pt x="459" y="123"/>
                  </a:lnTo>
                  <a:lnTo>
                    <a:pt x="456" y="122"/>
                  </a:lnTo>
                  <a:lnTo>
                    <a:pt x="448" y="106"/>
                  </a:lnTo>
                  <a:lnTo>
                    <a:pt x="444" y="102"/>
                  </a:lnTo>
                  <a:lnTo>
                    <a:pt x="440" y="101"/>
                  </a:lnTo>
                  <a:lnTo>
                    <a:pt x="430" y="99"/>
                  </a:lnTo>
                  <a:lnTo>
                    <a:pt x="424" y="96"/>
                  </a:lnTo>
                  <a:lnTo>
                    <a:pt x="412" y="84"/>
                  </a:lnTo>
                  <a:lnTo>
                    <a:pt x="406" y="81"/>
                  </a:lnTo>
                  <a:lnTo>
                    <a:pt x="396" y="77"/>
                  </a:lnTo>
                  <a:lnTo>
                    <a:pt x="392" y="73"/>
                  </a:lnTo>
                  <a:lnTo>
                    <a:pt x="388" y="67"/>
                  </a:lnTo>
                  <a:lnTo>
                    <a:pt x="382" y="50"/>
                  </a:lnTo>
                  <a:lnTo>
                    <a:pt x="379" y="45"/>
                  </a:lnTo>
                  <a:lnTo>
                    <a:pt x="362" y="24"/>
                  </a:lnTo>
                  <a:lnTo>
                    <a:pt x="348" y="12"/>
                  </a:lnTo>
                  <a:lnTo>
                    <a:pt x="344" y="11"/>
                  </a:lnTo>
                  <a:lnTo>
                    <a:pt x="337" y="14"/>
                  </a:lnTo>
                  <a:lnTo>
                    <a:pt x="336" y="14"/>
                  </a:lnTo>
                  <a:lnTo>
                    <a:pt x="333" y="12"/>
                  </a:lnTo>
                  <a:lnTo>
                    <a:pt x="330" y="9"/>
                  </a:lnTo>
                  <a:lnTo>
                    <a:pt x="329" y="8"/>
                  </a:lnTo>
                  <a:lnTo>
                    <a:pt x="325" y="7"/>
                  </a:lnTo>
                  <a:lnTo>
                    <a:pt x="323" y="7"/>
                  </a:lnTo>
                  <a:lnTo>
                    <a:pt x="316" y="11"/>
                  </a:lnTo>
                  <a:lnTo>
                    <a:pt x="309" y="11"/>
                  </a:lnTo>
                  <a:lnTo>
                    <a:pt x="298" y="5"/>
                  </a:lnTo>
                  <a:lnTo>
                    <a:pt x="281" y="4"/>
                  </a:lnTo>
                  <a:lnTo>
                    <a:pt x="271" y="5"/>
                  </a:lnTo>
                  <a:lnTo>
                    <a:pt x="267" y="8"/>
                  </a:lnTo>
                  <a:lnTo>
                    <a:pt x="245" y="16"/>
                  </a:lnTo>
                  <a:lnTo>
                    <a:pt x="241" y="15"/>
                  </a:lnTo>
                  <a:lnTo>
                    <a:pt x="225" y="5"/>
                  </a:lnTo>
                  <a:lnTo>
                    <a:pt x="220" y="1"/>
                  </a:lnTo>
                  <a:lnTo>
                    <a:pt x="214" y="0"/>
                  </a:lnTo>
                  <a:lnTo>
                    <a:pt x="208" y="0"/>
                  </a:lnTo>
                  <a:lnTo>
                    <a:pt x="193" y="2"/>
                  </a:lnTo>
                  <a:lnTo>
                    <a:pt x="187" y="2"/>
                  </a:lnTo>
                  <a:lnTo>
                    <a:pt x="183" y="4"/>
                  </a:lnTo>
                  <a:lnTo>
                    <a:pt x="176" y="7"/>
                  </a:lnTo>
                  <a:lnTo>
                    <a:pt x="171" y="9"/>
                  </a:lnTo>
                  <a:lnTo>
                    <a:pt x="166" y="15"/>
                  </a:lnTo>
                  <a:lnTo>
                    <a:pt x="168" y="18"/>
                  </a:lnTo>
                  <a:lnTo>
                    <a:pt x="169" y="21"/>
                  </a:lnTo>
                  <a:lnTo>
                    <a:pt x="171" y="24"/>
                  </a:lnTo>
                  <a:lnTo>
                    <a:pt x="164" y="28"/>
                  </a:lnTo>
                  <a:lnTo>
                    <a:pt x="161" y="31"/>
                  </a:lnTo>
                  <a:lnTo>
                    <a:pt x="159" y="33"/>
                  </a:lnTo>
                  <a:lnTo>
                    <a:pt x="158" y="36"/>
                  </a:lnTo>
                  <a:lnTo>
                    <a:pt x="154" y="39"/>
                  </a:lnTo>
                  <a:lnTo>
                    <a:pt x="151" y="40"/>
                  </a:lnTo>
                  <a:lnTo>
                    <a:pt x="148" y="40"/>
                  </a:lnTo>
                  <a:lnTo>
                    <a:pt x="145" y="42"/>
                  </a:lnTo>
                  <a:lnTo>
                    <a:pt x="144" y="45"/>
                  </a:lnTo>
                  <a:lnTo>
                    <a:pt x="141" y="49"/>
                  </a:lnTo>
                  <a:lnTo>
                    <a:pt x="138" y="52"/>
                  </a:lnTo>
                  <a:lnTo>
                    <a:pt x="134" y="53"/>
                  </a:lnTo>
                  <a:lnTo>
                    <a:pt x="124" y="53"/>
                  </a:lnTo>
                  <a:lnTo>
                    <a:pt x="120" y="54"/>
                  </a:lnTo>
                  <a:lnTo>
                    <a:pt x="117" y="56"/>
                  </a:lnTo>
                  <a:lnTo>
                    <a:pt x="115" y="59"/>
                  </a:lnTo>
                  <a:lnTo>
                    <a:pt x="113" y="63"/>
                  </a:lnTo>
                  <a:lnTo>
                    <a:pt x="112" y="67"/>
                  </a:lnTo>
                  <a:lnTo>
                    <a:pt x="109" y="71"/>
                  </a:lnTo>
                  <a:lnTo>
                    <a:pt x="102" y="73"/>
                  </a:lnTo>
                  <a:lnTo>
                    <a:pt x="79" y="70"/>
                  </a:lnTo>
                  <a:lnTo>
                    <a:pt x="72" y="67"/>
                  </a:lnTo>
                  <a:lnTo>
                    <a:pt x="72" y="67"/>
                  </a:lnTo>
                  <a:lnTo>
                    <a:pt x="70" y="60"/>
                  </a:lnTo>
                  <a:lnTo>
                    <a:pt x="64" y="57"/>
                  </a:lnTo>
                  <a:lnTo>
                    <a:pt x="57" y="60"/>
                  </a:lnTo>
                  <a:lnTo>
                    <a:pt x="53" y="67"/>
                  </a:lnTo>
                  <a:lnTo>
                    <a:pt x="53" y="78"/>
                  </a:lnTo>
                  <a:lnTo>
                    <a:pt x="49" y="80"/>
                  </a:lnTo>
                  <a:lnTo>
                    <a:pt x="42" y="78"/>
                  </a:lnTo>
                  <a:lnTo>
                    <a:pt x="36" y="82"/>
                  </a:lnTo>
                  <a:lnTo>
                    <a:pt x="35" y="84"/>
                  </a:lnTo>
                  <a:lnTo>
                    <a:pt x="35" y="85"/>
                  </a:lnTo>
                  <a:lnTo>
                    <a:pt x="35" y="87"/>
                  </a:lnTo>
                  <a:lnTo>
                    <a:pt x="37" y="89"/>
                  </a:lnTo>
                  <a:lnTo>
                    <a:pt x="37" y="92"/>
                  </a:lnTo>
                  <a:lnTo>
                    <a:pt x="37" y="92"/>
                  </a:lnTo>
                  <a:lnTo>
                    <a:pt x="36" y="94"/>
                  </a:lnTo>
                  <a:lnTo>
                    <a:pt x="30" y="91"/>
                  </a:lnTo>
                  <a:lnTo>
                    <a:pt x="15" y="89"/>
                  </a:lnTo>
                  <a:lnTo>
                    <a:pt x="16" y="96"/>
                  </a:lnTo>
                  <a:lnTo>
                    <a:pt x="12" y="99"/>
                  </a:lnTo>
                  <a:lnTo>
                    <a:pt x="9" y="101"/>
                  </a:lnTo>
                  <a:lnTo>
                    <a:pt x="8" y="103"/>
                  </a:lnTo>
                  <a:lnTo>
                    <a:pt x="12" y="108"/>
                  </a:lnTo>
                  <a:lnTo>
                    <a:pt x="15" y="110"/>
                  </a:lnTo>
                  <a:lnTo>
                    <a:pt x="16" y="113"/>
                  </a:lnTo>
                  <a:lnTo>
                    <a:pt x="15" y="116"/>
                  </a:lnTo>
                  <a:lnTo>
                    <a:pt x="11" y="116"/>
                  </a:lnTo>
                  <a:lnTo>
                    <a:pt x="2" y="117"/>
                  </a:lnTo>
                  <a:lnTo>
                    <a:pt x="2" y="127"/>
                  </a:lnTo>
                  <a:lnTo>
                    <a:pt x="1" y="130"/>
                  </a:lnTo>
                  <a:lnTo>
                    <a:pt x="1" y="131"/>
                  </a:lnTo>
                  <a:lnTo>
                    <a:pt x="0" y="133"/>
                  </a:lnTo>
                  <a:lnTo>
                    <a:pt x="1" y="136"/>
                  </a:lnTo>
                  <a:lnTo>
                    <a:pt x="5" y="140"/>
                  </a:lnTo>
                  <a:lnTo>
                    <a:pt x="7" y="143"/>
                  </a:lnTo>
                  <a:lnTo>
                    <a:pt x="15" y="151"/>
                  </a:lnTo>
                  <a:lnTo>
                    <a:pt x="16" y="157"/>
                  </a:lnTo>
                  <a:lnTo>
                    <a:pt x="16" y="169"/>
                  </a:lnTo>
                  <a:lnTo>
                    <a:pt x="19" y="174"/>
                  </a:lnTo>
                  <a:lnTo>
                    <a:pt x="22" y="176"/>
                  </a:lnTo>
                  <a:lnTo>
                    <a:pt x="28" y="179"/>
                  </a:lnTo>
                  <a:lnTo>
                    <a:pt x="30" y="182"/>
                  </a:lnTo>
                  <a:lnTo>
                    <a:pt x="32" y="188"/>
                  </a:lnTo>
                  <a:lnTo>
                    <a:pt x="30" y="190"/>
                  </a:lnTo>
                  <a:lnTo>
                    <a:pt x="23" y="200"/>
                  </a:lnTo>
                  <a:lnTo>
                    <a:pt x="21" y="203"/>
                  </a:lnTo>
                  <a:lnTo>
                    <a:pt x="18" y="206"/>
                  </a:lnTo>
                  <a:lnTo>
                    <a:pt x="16" y="213"/>
                  </a:lnTo>
                  <a:lnTo>
                    <a:pt x="16" y="220"/>
                  </a:lnTo>
                  <a:lnTo>
                    <a:pt x="15" y="223"/>
                  </a:lnTo>
                  <a:lnTo>
                    <a:pt x="18" y="224"/>
                  </a:lnTo>
                  <a:lnTo>
                    <a:pt x="23" y="232"/>
                  </a:lnTo>
                  <a:lnTo>
                    <a:pt x="25" y="235"/>
                  </a:lnTo>
                  <a:lnTo>
                    <a:pt x="30" y="235"/>
                  </a:lnTo>
                  <a:lnTo>
                    <a:pt x="33" y="232"/>
                  </a:lnTo>
                  <a:lnTo>
                    <a:pt x="36" y="230"/>
                  </a:lnTo>
                  <a:lnTo>
                    <a:pt x="40" y="227"/>
                  </a:lnTo>
                  <a:lnTo>
                    <a:pt x="43" y="225"/>
                  </a:lnTo>
                  <a:lnTo>
                    <a:pt x="44" y="225"/>
                  </a:lnTo>
                  <a:lnTo>
                    <a:pt x="47" y="227"/>
                  </a:lnTo>
                  <a:lnTo>
                    <a:pt x="49" y="230"/>
                  </a:lnTo>
                  <a:lnTo>
                    <a:pt x="50" y="231"/>
                  </a:lnTo>
                  <a:lnTo>
                    <a:pt x="51" y="234"/>
                  </a:lnTo>
                  <a:lnTo>
                    <a:pt x="54" y="235"/>
                  </a:lnTo>
                  <a:lnTo>
                    <a:pt x="58" y="238"/>
                  </a:lnTo>
                  <a:lnTo>
                    <a:pt x="61" y="238"/>
                  </a:lnTo>
                  <a:lnTo>
                    <a:pt x="65" y="241"/>
                  </a:lnTo>
                  <a:lnTo>
                    <a:pt x="68" y="245"/>
                  </a:lnTo>
                  <a:lnTo>
                    <a:pt x="60" y="253"/>
                  </a:lnTo>
                  <a:lnTo>
                    <a:pt x="44" y="251"/>
                  </a:lnTo>
                  <a:lnTo>
                    <a:pt x="43" y="251"/>
                  </a:lnTo>
                  <a:lnTo>
                    <a:pt x="39" y="259"/>
                  </a:lnTo>
                  <a:lnTo>
                    <a:pt x="42" y="266"/>
                  </a:lnTo>
                  <a:lnTo>
                    <a:pt x="43" y="269"/>
                  </a:lnTo>
                  <a:lnTo>
                    <a:pt x="49" y="275"/>
                  </a:lnTo>
                  <a:lnTo>
                    <a:pt x="50" y="279"/>
                  </a:lnTo>
                  <a:lnTo>
                    <a:pt x="47" y="282"/>
                  </a:lnTo>
                  <a:lnTo>
                    <a:pt x="35" y="289"/>
                  </a:lnTo>
                  <a:lnTo>
                    <a:pt x="37" y="294"/>
                  </a:lnTo>
                  <a:lnTo>
                    <a:pt x="42" y="300"/>
                  </a:lnTo>
                  <a:lnTo>
                    <a:pt x="46" y="303"/>
                  </a:lnTo>
                  <a:lnTo>
                    <a:pt x="51" y="304"/>
                  </a:lnTo>
                  <a:lnTo>
                    <a:pt x="61" y="304"/>
                  </a:lnTo>
                  <a:lnTo>
                    <a:pt x="64" y="305"/>
                  </a:lnTo>
                  <a:lnTo>
                    <a:pt x="65" y="308"/>
                  </a:lnTo>
                  <a:lnTo>
                    <a:pt x="65" y="312"/>
                  </a:lnTo>
                  <a:lnTo>
                    <a:pt x="65" y="317"/>
                  </a:lnTo>
                  <a:lnTo>
                    <a:pt x="72" y="324"/>
                  </a:lnTo>
                  <a:lnTo>
                    <a:pt x="82" y="329"/>
                  </a:lnTo>
                  <a:lnTo>
                    <a:pt x="134" y="342"/>
                  </a:lnTo>
                  <a:lnTo>
                    <a:pt x="138" y="349"/>
                  </a:lnTo>
                  <a:lnTo>
                    <a:pt x="144" y="352"/>
                  </a:lnTo>
                  <a:lnTo>
                    <a:pt x="147" y="359"/>
                  </a:lnTo>
                  <a:lnTo>
                    <a:pt x="145" y="367"/>
                  </a:lnTo>
                  <a:lnTo>
                    <a:pt x="143" y="371"/>
                  </a:lnTo>
                  <a:lnTo>
                    <a:pt x="141" y="371"/>
                  </a:lnTo>
                  <a:lnTo>
                    <a:pt x="119" y="373"/>
                  </a:lnTo>
                  <a:lnTo>
                    <a:pt x="119" y="371"/>
                  </a:lnTo>
                  <a:lnTo>
                    <a:pt x="116" y="368"/>
                  </a:lnTo>
                  <a:lnTo>
                    <a:pt x="115" y="367"/>
                  </a:lnTo>
                  <a:lnTo>
                    <a:pt x="113" y="368"/>
                  </a:lnTo>
                  <a:lnTo>
                    <a:pt x="112" y="370"/>
                  </a:lnTo>
                  <a:lnTo>
                    <a:pt x="112" y="371"/>
                  </a:lnTo>
                  <a:lnTo>
                    <a:pt x="110" y="373"/>
                  </a:lnTo>
                  <a:lnTo>
                    <a:pt x="99" y="374"/>
                  </a:lnTo>
                  <a:lnTo>
                    <a:pt x="93" y="374"/>
                  </a:lnTo>
                  <a:lnTo>
                    <a:pt x="88" y="371"/>
                  </a:lnTo>
                  <a:lnTo>
                    <a:pt x="85" y="368"/>
                  </a:lnTo>
                  <a:lnTo>
                    <a:pt x="81" y="361"/>
                  </a:lnTo>
                  <a:lnTo>
                    <a:pt x="78" y="360"/>
                  </a:lnTo>
                  <a:lnTo>
                    <a:pt x="72" y="361"/>
                  </a:lnTo>
                  <a:lnTo>
                    <a:pt x="74" y="367"/>
                  </a:lnTo>
                  <a:lnTo>
                    <a:pt x="77" y="374"/>
                  </a:lnTo>
                  <a:lnTo>
                    <a:pt x="77" y="380"/>
                  </a:lnTo>
                  <a:lnTo>
                    <a:pt x="71" y="381"/>
                  </a:lnTo>
                  <a:lnTo>
                    <a:pt x="56" y="380"/>
                  </a:lnTo>
                  <a:lnTo>
                    <a:pt x="51" y="384"/>
                  </a:lnTo>
                  <a:lnTo>
                    <a:pt x="53" y="387"/>
                  </a:lnTo>
                  <a:lnTo>
                    <a:pt x="54" y="389"/>
                  </a:lnTo>
                  <a:lnTo>
                    <a:pt x="57" y="392"/>
                  </a:lnTo>
                  <a:lnTo>
                    <a:pt x="58" y="394"/>
                  </a:lnTo>
                  <a:lnTo>
                    <a:pt x="61" y="399"/>
                  </a:lnTo>
                  <a:lnTo>
                    <a:pt x="61" y="402"/>
                  </a:lnTo>
                  <a:lnTo>
                    <a:pt x="63" y="411"/>
                  </a:lnTo>
                  <a:lnTo>
                    <a:pt x="65" y="422"/>
                  </a:lnTo>
                  <a:lnTo>
                    <a:pt x="65" y="426"/>
                  </a:lnTo>
                  <a:lnTo>
                    <a:pt x="64" y="429"/>
                  </a:lnTo>
                  <a:lnTo>
                    <a:pt x="64" y="434"/>
                  </a:lnTo>
                  <a:lnTo>
                    <a:pt x="63" y="439"/>
                  </a:lnTo>
                  <a:lnTo>
                    <a:pt x="63" y="441"/>
                  </a:lnTo>
                  <a:lnTo>
                    <a:pt x="65" y="444"/>
                  </a:lnTo>
                  <a:lnTo>
                    <a:pt x="71" y="443"/>
                  </a:lnTo>
                  <a:lnTo>
                    <a:pt x="74" y="446"/>
                  </a:lnTo>
                  <a:lnTo>
                    <a:pt x="75" y="451"/>
                  </a:lnTo>
                  <a:lnTo>
                    <a:pt x="72" y="453"/>
                  </a:lnTo>
                  <a:lnTo>
                    <a:pt x="70" y="454"/>
                  </a:lnTo>
                  <a:lnTo>
                    <a:pt x="67" y="455"/>
                  </a:lnTo>
                  <a:lnTo>
                    <a:pt x="63" y="462"/>
                  </a:lnTo>
                  <a:lnTo>
                    <a:pt x="61" y="467"/>
                  </a:lnTo>
                  <a:lnTo>
                    <a:pt x="57" y="468"/>
                  </a:lnTo>
                  <a:lnTo>
                    <a:pt x="54" y="468"/>
                  </a:lnTo>
                  <a:lnTo>
                    <a:pt x="49" y="462"/>
                  </a:lnTo>
                  <a:lnTo>
                    <a:pt x="46" y="461"/>
                  </a:lnTo>
                  <a:lnTo>
                    <a:pt x="39" y="465"/>
                  </a:lnTo>
                  <a:lnTo>
                    <a:pt x="39" y="472"/>
                  </a:lnTo>
                  <a:lnTo>
                    <a:pt x="44" y="482"/>
                  </a:lnTo>
                  <a:lnTo>
                    <a:pt x="53" y="481"/>
                  </a:lnTo>
                  <a:lnTo>
                    <a:pt x="58" y="479"/>
                  </a:lnTo>
                  <a:lnTo>
                    <a:pt x="63" y="478"/>
                  </a:lnTo>
                  <a:lnTo>
                    <a:pt x="85" y="461"/>
                  </a:lnTo>
                  <a:lnTo>
                    <a:pt x="89" y="460"/>
                  </a:lnTo>
                  <a:lnTo>
                    <a:pt x="91" y="462"/>
                  </a:lnTo>
                  <a:lnTo>
                    <a:pt x="92" y="465"/>
                  </a:lnTo>
                  <a:lnTo>
                    <a:pt x="92" y="467"/>
                  </a:lnTo>
                  <a:lnTo>
                    <a:pt x="95" y="467"/>
                  </a:lnTo>
                  <a:lnTo>
                    <a:pt x="101" y="465"/>
                  </a:lnTo>
                  <a:lnTo>
                    <a:pt x="102" y="465"/>
                  </a:lnTo>
                  <a:lnTo>
                    <a:pt x="115" y="467"/>
                  </a:lnTo>
                  <a:lnTo>
                    <a:pt x="116" y="467"/>
                  </a:lnTo>
                  <a:lnTo>
                    <a:pt x="119" y="465"/>
                  </a:lnTo>
                  <a:lnTo>
                    <a:pt x="122" y="465"/>
                  </a:lnTo>
                  <a:lnTo>
                    <a:pt x="126" y="471"/>
                  </a:lnTo>
                  <a:lnTo>
                    <a:pt x="129" y="471"/>
                  </a:lnTo>
                  <a:lnTo>
                    <a:pt x="131" y="471"/>
                  </a:lnTo>
                  <a:lnTo>
                    <a:pt x="131" y="471"/>
                  </a:lnTo>
                  <a:lnTo>
                    <a:pt x="131" y="471"/>
                  </a:lnTo>
                  <a:lnTo>
                    <a:pt x="133" y="472"/>
                  </a:lnTo>
                  <a:lnTo>
                    <a:pt x="134" y="474"/>
                  </a:lnTo>
                  <a:lnTo>
                    <a:pt x="136" y="475"/>
                  </a:lnTo>
                  <a:lnTo>
                    <a:pt x="137" y="476"/>
                  </a:lnTo>
                  <a:lnTo>
                    <a:pt x="138" y="479"/>
                  </a:lnTo>
                  <a:lnTo>
                    <a:pt x="138" y="483"/>
                  </a:lnTo>
                  <a:lnTo>
                    <a:pt x="137" y="485"/>
                  </a:lnTo>
                  <a:lnTo>
                    <a:pt x="136" y="485"/>
                  </a:lnTo>
                  <a:lnTo>
                    <a:pt x="134" y="486"/>
                  </a:lnTo>
                  <a:lnTo>
                    <a:pt x="126" y="531"/>
                  </a:lnTo>
                  <a:lnTo>
                    <a:pt x="123" y="537"/>
                  </a:lnTo>
                  <a:lnTo>
                    <a:pt x="120" y="541"/>
                  </a:lnTo>
                  <a:lnTo>
                    <a:pt x="115" y="545"/>
                  </a:lnTo>
                  <a:lnTo>
                    <a:pt x="113" y="548"/>
                  </a:lnTo>
                  <a:lnTo>
                    <a:pt x="110" y="552"/>
                  </a:lnTo>
                  <a:lnTo>
                    <a:pt x="106" y="563"/>
                  </a:lnTo>
                  <a:lnTo>
                    <a:pt x="95" y="583"/>
                  </a:lnTo>
                  <a:lnTo>
                    <a:pt x="93" y="584"/>
                  </a:lnTo>
                  <a:lnTo>
                    <a:pt x="91" y="586"/>
                  </a:lnTo>
                  <a:lnTo>
                    <a:pt x="89" y="589"/>
                  </a:lnTo>
                  <a:lnTo>
                    <a:pt x="89" y="590"/>
                  </a:lnTo>
                  <a:lnTo>
                    <a:pt x="89" y="596"/>
                  </a:lnTo>
                  <a:lnTo>
                    <a:pt x="88" y="598"/>
                  </a:lnTo>
                  <a:lnTo>
                    <a:pt x="86" y="601"/>
                  </a:lnTo>
                  <a:lnTo>
                    <a:pt x="85" y="604"/>
                  </a:lnTo>
                  <a:lnTo>
                    <a:pt x="84" y="605"/>
                  </a:lnTo>
                  <a:lnTo>
                    <a:pt x="74" y="610"/>
                  </a:lnTo>
                  <a:lnTo>
                    <a:pt x="74" y="615"/>
                  </a:lnTo>
                  <a:lnTo>
                    <a:pt x="78" y="631"/>
                  </a:lnTo>
                  <a:lnTo>
                    <a:pt x="77" y="640"/>
                  </a:lnTo>
                  <a:lnTo>
                    <a:pt x="74" y="646"/>
                  </a:lnTo>
                  <a:lnTo>
                    <a:pt x="71" y="650"/>
                  </a:lnTo>
                  <a:lnTo>
                    <a:pt x="68" y="659"/>
                  </a:lnTo>
                  <a:lnTo>
                    <a:pt x="68" y="664"/>
                  </a:lnTo>
                  <a:lnTo>
                    <a:pt x="71" y="673"/>
                  </a:lnTo>
                  <a:lnTo>
                    <a:pt x="77" y="684"/>
                  </a:lnTo>
                  <a:lnTo>
                    <a:pt x="81" y="691"/>
                  </a:lnTo>
                  <a:lnTo>
                    <a:pt x="86" y="692"/>
                  </a:lnTo>
                  <a:lnTo>
                    <a:pt x="98" y="695"/>
                  </a:lnTo>
                  <a:lnTo>
                    <a:pt x="103" y="698"/>
                  </a:lnTo>
                  <a:lnTo>
                    <a:pt x="105" y="698"/>
                  </a:lnTo>
                  <a:lnTo>
                    <a:pt x="109" y="699"/>
                  </a:lnTo>
                  <a:lnTo>
                    <a:pt x="117" y="697"/>
                  </a:lnTo>
                  <a:lnTo>
                    <a:pt x="120" y="698"/>
                  </a:lnTo>
                  <a:lnTo>
                    <a:pt x="124" y="701"/>
                  </a:lnTo>
                  <a:lnTo>
                    <a:pt x="129" y="708"/>
                  </a:lnTo>
                  <a:lnTo>
                    <a:pt x="133" y="715"/>
                  </a:lnTo>
                  <a:lnTo>
                    <a:pt x="133" y="723"/>
                  </a:lnTo>
                  <a:lnTo>
                    <a:pt x="134" y="727"/>
                  </a:lnTo>
                  <a:lnTo>
                    <a:pt x="140" y="733"/>
                  </a:lnTo>
                  <a:lnTo>
                    <a:pt x="151" y="741"/>
                  </a:lnTo>
                  <a:lnTo>
                    <a:pt x="154" y="743"/>
                  </a:lnTo>
                  <a:lnTo>
                    <a:pt x="155" y="744"/>
                  </a:lnTo>
                  <a:lnTo>
                    <a:pt x="157" y="744"/>
                  </a:lnTo>
                  <a:lnTo>
                    <a:pt x="159" y="741"/>
                  </a:lnTo>
                  <a:lnTo>
                    <a:pt x="161" y="741"/>
                  </a:lnTo>
                  <a:lnTo>
                    <a:pt x="164" y="744"/>
                  </a:lnTo>
                  <a:lnTo>
                    <a:pt x="164" y="750"/>
                  </a:lnTo>
                  <a:lnTo>
                    <a:pt x="165" y="753"/>
                  </a:lnTo>
                  <a:lnTo>
                    <a:pt x="169" y="757"/>
                  </a:lnTo>
                  <a:lnTo>
                    <a:pt x="175" y="764"/>
                  </a:lnTo>
                  <a:lnTo>
                    <a:pt x="176" y="765"/>
                  </a:lnTo>
                  <a:lnTo>
                    <a:pt x="185" y="771"/>
                  </a:lnTo>
                  <a:lnTo>
                    <a:pt x="189" y="775"/>
                  </a:lnTo>
                  <a:lnTo>
                    <a:pt x="192" y="778"/>
                  </a:lnTo>
                  <a:lnTo>
                    <a:pt x="192" y="777"/>
                  </a:lnTo>
                  <a:lnTo>
                    <a:pt x="193" y="775"/>
                  </a:lnTo>
                  <a:lnTo>
                    <a:pt x="196" y="774"/>
                  </a:lnTo>
                  <a:lnTo>
                    <a:pt x="199" y="777"/>
                  </a:lnTo>
                  <a:lnTo>
                    <a:pt x="201" y="784"/>
                  </a:lnTo>
                  <a:lnTo>
                    <a:pt x="199" y="789"/>
                  </a:lnTo>
                  <a:lnTo>
                    <a:pt x="194" y="795"/>
                  </a:lnTo>
                  <a:lnTo>
                    <a:pt x="183" y="802"/>
                  </a:lnTo>
                  <a:lnTo>
                    <a:pt x="178" y="805"/>
                  </a:lnTo>
                  <a:lnTo>
                    <a:pt x="171" y="805"/>
                  </a:lnTo>
                  <a:lnTo>
                    <a:pt x="157" y="803"/>
                  </a:lnTo>
                  <a:lnTo>
                    <a:pt x="143" y="805"/>
                  </a:lnTo>
                  <a:lnTo>
                    <a:pt x="138" y="806"/>
                  </a:lnTo>
                  <a:lnTo>
                    <a:pt x="136" y="806"/>
                  </a:lnTo>
                  <a:lnTo>
                    <a:pt x="131" y="803"/>
                  </a:lnTo>
                  <a:lnTo>
                    <a:pt x="124" y="798"/>
                  </a:lnTo>
                  <a:lnTo>
                    <a:pt x="119" y="793"/>
                  </a:lnTo>
                  <a:lnTo>
                    <a:pt x="115" y="792"/>
                  </a:lnTo>
                  <a:lnTo>
                    <a:pt x="112" y="792"/>
                  </a:lnTo>
                  <a:lnTo>
                    <a:pt x="106" y="793"/>
                  </a:lnTo>
                  <a:lnTo>
                    <a:pt x="103" y="795"/>
                  </a:lnTo>
                  <a:lnTo>
                    <a:pt x="102" y="799"/>
                  </a:lnTo>
                  <a:lnTo>
                    <a:pt x="102" y="802"/>
                  </a:lnTo>
                  <a:lnTo>
                    <a:pt x="103" y="806"/>
                  </a:lnTo>
                  <a:lnTo>
                    <a:pt x="103" y="809"/>
                  </a:lnTo>
                  <a:lnTo>
                    <a:pt x="101" y="812"/>
                  </a:lnTo>
                  <a:lnTo>
                    <a:pt x="103" y="813"/>
                  </a:lnTo>
                  <a:lnTo>
                    <a:pt x="112" y="820"/>
                  </a:lnTo>
                  <a:lnTo>
                    <a:pt x="120" y="830"/>
                  </a:lnTo>
                  <a:lnTo>
                    <a:pt x="134" y="852"/>
                  </a:lnTo>
                  <a:lnTo>
                    <a:pt x="161" y="882"/>
                  </a:lnTo>
                  <a:lnTo>
                    <a:pt x="165" y="893"/>
                  </a:lnTo>
                  <a:lnTo>
                    <a:pt x="172" y="913"/>
                  </a:lnTo>
                  <a:lnTo>
                    <a:pt x="172" y="922"/>
                  </a:lnTo>
                  <a:lnTo>
                    <a:pt x="165" y="929"/>
                  </a:lnTo>
                  <a:lnTo>
                    <a:pt x="164" y="934"/>
                  </a:lnTo>
                  <a:lnTo>
                    <a:pt x="164" y="939"/>
                  </a:lnTo>
                  <a:lnTo>
                    <a:pt x="164" y="943"/>
                  </a:lnTo>
                  <a:lnTo>
                    <a:pt x="165" y="948"/>
                  </a:lnTo>
                  <a:lnTo>
                    <a:pt x="168" y="949"/>
                  </a:lnTo>
                  <a:lnTo>
                    <a:pt x="168" y="950"/>
                  </a:lnTo>
                  <a:lnTo>
                    <a:pt x="168" y="952"/>
                  </a:lnTo>
                  <a:lnTo>
                    <a:pt x="165" y="953"/>
                  </a:lnTo>
                  <a:lnTo>
                    <a:pt x="155" y="949"/>
                  </a:lnTo>
                  <a:lnTo>
                    <a:pt x="152" y="950"/>
                  </a:lnTo>
                  <a:lnTo>
                    <a:pt x="150" y="957"/>
                  </a:lnTo>
                  <a:lnTo>
                    <a:pt x="147" y="960"/>
                  </a:lnTo>
                  <a:lnTo>
                    <a:pt x="145" y="957"/>
                  </a:lnTo>
                  <a:lnTo>
                    <a:pt x="143" y="952"/>
                  </a:lnTo>
                  <a:lnTo>
                    <a:pt x="140" y="945"/>
                  </a:lnTo>
                  <a:lnTo>
                    <a:pt x="134" y="939"/>
                  </a:lnTo>
                  <a:lnTo>
                    <a:pt x="130" y="936"/>
                  </a:lnTo>
                  <a:lnTo>
                    <a:pt x="127" y="938"/>
                  </a:lnTo>
                  <a:lnTo>
                    <a:pt x="122" y="942"/>
                  </a:lnTo>
                  <a:lnTo>
                    <a:pt x="119" y="943"/>
                  </a:lnTo>
                  <a:lnTo>
                    <a:pt x="116" y="943"/>
                  </a:lnTo>
                  <a:lnTo>
                    <a:pt x="109" y="942"/>
                  </a:lnTo>
                  <a:lnTo>
                    <a:pt x="106" y="943"/>
                  </a:lnTo>
                  <a:lnTo>
                    <a:pt x="102" y="949"/>
                  </a:lnTo>
                  <a:lnTo>
                    <a:pt x="101" y="957"/>
                  </a:lnTo>
                  <a:lnTo>
                    <a:pt x="96" y="963"/>
                  </a:lnTo>
                  <a:lnTo>
                    <a:pt x="91" y="963"/>
                  </a:lnTo>
                  <a:lnTo>
                    <a:pt x="86" y="971"/>
                  </a:lnTo>
                  <a:lnTo>
                    <a:pt x="86" y="983"/>
                  </a:lnTo>
                  <a:lnTo>
                    <a:pt x="91" y="991"/>
                  </a:lnTo>
                  <a:lnTo>
                    <a:pt x="98" y="997"/>
                  </a:lnTo>
                  <a:lnTo>
                    <a:pt x="133" y="1013"/>
                  </a:lnTo>
                  <a:lnTo>
                    <a:pt x="137" y="1016"/>
                  </a:lnTo>
                  <a:lnTo>
                    <a:pt x="148" y="1033"/>
                  </a:lnTo>
                  <a:lnTo>
                    <a:pt x="164" y="1049"/>
                  </a:lnTo>
                  <a:lnTo>
                    <a:pt x="166" y="1053"/>
                  </a:lnTo>
                  <a:lnTo>
                    <a:pt x="171" y="1064"/>
                  </a:lnTo>
                  <a:lnTo>
                    <a:pt x="173" y="1067"/>
                  </a:lnTo>
                  <a:lnTo>
                    <a:pt x="183" y="1075"/>
                  </a:lnTo>
                  <a:lnTo>
                    <a:pt x="183" y="1075"/>
                  </a:lnTo>
                  <a:lnTo>
                    <a:pt x="192" y="1086"/>
                  </a:lnTo>
                  <a:lnTo>
                    <a:pt x="196" y="1091"/>
                  </a:lnTo>
                  <a:lnTo>
                    <a:pt x="201" y="1093"/>
                  </a:lnTo>
                  <a:lnTo>
                    <a:pt x="213" y="1096"/>
                  </a:lnTo>
                  <a:lnTo>
                    <a:pt x="218" y="1098"/>
                  </a:lnTo>
                  <a:lnTo>
                    <a:pt x="221" y="1096"/>
                  </a:lnTo>
                  <a:lnTo>
                    <a:pt x="224" y="1093"/>
                  </a:lnTo>
                  <a:lnTo>
                    <a:pt x="225" y="1093"/>
                  </a:lnTo>
                  <a:lnTo>
                    <a:pt x="234" y="1107"/>
                  </a:lnTo>
                  <a:lnTo>
                    <a:pt x="238" y="1114"/>
                  </a:lnTo>
                  <a:lnTo>
                    <a:pt x="243" y="1119"/>
                  </a:lnTo>
                  <a:lnTo>
                    <a:pt x="249" y="1121"/>
                  </a:lnTo>
                  <a:lnTo>
                    <a:pt x="257" y="1121"/>
                  </a:lnTo>
                  <a:lnTo>
                    <a:pt x="267" y="1120"/>
                  </a:lnTo>
                  <a:lnTo>
                    <a:pt x="270" y="1119"/>
                  </a:lnTo>
                  <a:lnTo>
                    <a:pt x="276" y="1113"/>
                  </a:lnTo>
                  <a:lnTo>
                    <a:pt x="278" y="1112"/>
                  </a:lnTo>
                  <a:lnTo>
                    <a:pt x="281" y="1112"/>
                  </a:lnTo>
                  <a:lnTo>
                    <a:pt x="283" y="1116"/>
                  </a:lnTo>
                  <a:lnTo>
                    <a:pt x="285" y="1119"/>
                  </a:lnTo>
                  <a:lnTo>
                    <a:pt x="287" y="1123"/>
                  </a:lnTo>
                  <a:lnTo>
                    <a:pt x="290" y="1124"/>
                  </a:lnTo>
                  <a:lnTo>
                    <a:pt x="305" y="1135"/>
                  </a:lnTo>
                  <a:lnTo>
                    <a:pt x="313" y="1145"/>
                  </a:lnTo>
                  <a:lnTo>
                    <a:pt x="315" y="1145"/>
                  </a:lnTo>
                  <a:lnTo>
                    <a:pt x="330" y="1161"/>
                  </a:lnTo>
                  <a:lnTo>
                    <a:pt x="333" y="1162"/>
                  </a:lnTo>
                  <a:lnTo>
                    <a:pt x="336" y="1164"/>
                  </a:lnTo>
                  <a:lnTo>
                    <a:pt x="350" y="1165"/>
                  </a:lnTo>
                  <a:lnTo>
                    <a:pt x="357" y="1168"/>
                  </a:lnTo>
                  <a:lnTo>
                    <a:pt x="371" y="1178"/>
                  </a:lnTo>
                  <a:lnTo>
                    <a:pt x="388" y="1186"/>
                  </a:lnTo>
                  <a:lnTo>
                    <a:pt x="392" y="1192"/>
                  </a:lnTo>
                  <a:lnTo>
                    <a:pt x="392" y="1200"/>
                  </a:lnTo>
                  <a:lnTo>
                    <a:pt x="389" y="1214"/>
                  </a:lnTo>
                  <a:lnTo>
                    <a:pt x="368" y="1217"/>
                  </a:lnTo>
                  <a:lnTo>
                    <a:pt x="358" y="1221"/>
                  </a:lnTo>
                  <a:lnTo>
                    <a:pt x="355" y="1222"/>
                  </a:lnTo>
                  <a:lnTo>
                    <a:pt x="354" y="1227"/>
                  </a:lnTo>
                  <a:lnTo>
                    <a:pt x="354" y="1229"/>
                  </a:lnTo>
                  <a:lnTo>
                    <a:pt x="354" y="1232"/>
                  </a:lnTo>
                  <a:lnTo>
                    <a:pt x="354" y="1236"/>
                  </a:lnTo>
                  <a:lnTo>
                    <a:pt x="347" y="1243"/>
                  </a:lnTo>
                  <a:lnTo>
                    <a:pt x="339" y="1241"/>
                  </a:lnTo>
                  <a:lnTo>
                    <a:pt x="329" y="1235"/>
                  </a:lnTo>
                  <a:lnTo>
                    <a:pt x="319" y="1232"/>
                  </a:lnTo>
                  <a:lnTo>
                    <a:pt x="316" y="1234"/>
                  </a:lnTo>
                  <a:lnTo>
                    <a:pt x="315" y="1236"/>
                  </a:lnTo>
                  <a:lnTo>
                    <a:pt x="309" y="1241"/>
                  </a:lnTo>
                  <a:lnTo>
                    <a:pt x="306" y="1243"/>
                  </a:lnTo>
                  <a:lnTo>
                    <a:pt x="306" y="1250"/>
                  </a:lnTo>
                  <a:lnTo>
                    <a:pt x="309" y="1256"/>
                  </a:lnTo>
                  <a:lnTo>
                    <a:pt x="309" y="1256"/>
                  </a:lnTo>
                  <a:lnTo>
                    <a:pt x="325" y="1270"/>
                  </a:lnTo>
                  <a:lnTo>
                    <a:pt x="326" y="1274"/>
                  </a:lnTo>
                  <a:lnTo>
                    <a:pt x="326" y="1274"/>
                  </a:lnTo>
                  <a:lnTo>
                    <a:pt x="323" y="1284"/>
                  </a:lnTo>
                  <a:lnTo>
                    <a:pt x="320" y="1290"/>
                  </a:lnTo>
                  <a:lnTo>
                    <a:pt x="319" y="1293"/>
                  </a:lnTo>
                  <a:lnTo>
                    <a:pt x="319" y="1298"/>
                  </a:lnTo>
                  <a:lnTo>
                    <a:pt x="320" y="1304"/>
                  </a:lnTo>
                  <a:lnTo>
                    <a:pt x="319" y="1308"/>
                  </a:lnTo>
                  <a:lnTo>
                    <a:pt x="316" y="1312"/>
                  </a:lnTo>
                  <a:lnTo>
                    <a:pt x="322" y="1318"/>
                  </a:lnTo>
                  <a:lnTo>
                    <a:pt x="334" y="1325"/>
                  </a:lnTo>
                  <a:lnTo>
                    <a:pt x="339" y="1330"/>
                  </a:lnTo>
                  <a:lnTo>
                    <a:pt x="339" y="1330"/>
                  </a:lnTo>
                  <a:lnTo>
                    <a:pt x="339" y="1330"/>
                  </a:lnTo>
                  <a:lnTo>
                    <a:pt x="339" y="1330"/>
                  </a:lnTo>
                  <a:lnTo>
                    <a:pt x="339" y="1330"/>
                  </a:lnTo>
                  <a:lnTo>
                    <a:pt x="347" y="1349"/>
                  </a:lnTo>
                  <a:lnTo>
                    <a:pt x="348" y="1350"/>
                  </a:lnTo>
                  <a:lnTo>
                    <a:pt x="351" y="1354"/>
                  </a:lnTo>
                  <a:lnTo>
                    <a:pt x="353" y="1357"/>
                  </a:lnTo>
                  <a:lnTo>
                    <a:pt x="353" y="1360"/>
                  </a:lnTo>
                  <a:lnTo>
                    <a:pt x="350" y="1364"/>
                  </a:lnTo>
                  <a:lnTo>
                    <a:pt x="350" y="1365"/>
                  </a:lnTo>
                  <a:lnTo>
                    <a:pt x="351" y="1368"/>
                  </a:lnTo>
                  <a:lnTo>
                    <a:pt x="355" y="1371"/>
                  </a:lnTo>
                  <a:lnTo>
                    <a:pt x="357" y="1374"/>
                  </a:lnTo>
                  <a:lnTo>
                    <a:pt x="357" y="1377"/>
                  </a:lnTo>
                  <a:lnTo>
                    <a:pt x="357" y="1381"/>
                  </a:lnTo>
                  <a:lnTo>
                    <a:pt x="357" y="1384"/>
                  </a:lnTo>
                  <a:lnTo>
                    <a:pt x="360" y="1389"/>
                  </a:lnTo>
                  <a:lnTo>
                    <a:pt x="361" y="1392"/>
                  </a:lnTo>
                  <a:lnTo>
                    <a:pt x="364" y="1392"/>
                  </a:lnTo>
                  <a:lnTo>
                    <a:pt x="382" y="1392"/>
                  </a:lnTo>
                  <a:lnTo>
                    <a:pt x="386" y="1392"/>
                  </a:lnTo>
                  <a:lnTo>
                    <a:pt x="419" y="1416"/>
                  </a:lnTo>
                  <a:lnTo>
                    <a:pt x="423" y="1420"/>
                  </a:lnTo>
                  <a:lnTo>
                    <a:pt x="424" y="1423"/>
                  </a:lnTo>
                  <a:lnTo>
                    <a:pt x="430" y="1430"/>
                  </a:lnTo>
                  <a:lnTo>
                    <a:pt x="440" y="1451"/>
                  </a:lnTo>
                  <a:lnTo>
                    <a:pt x="442" y="1461"/>
                  </a:lnTo>
                  <a:lnTo>
                    <a:pt x="442" y="1466"/>
                  </a:lnTo>
                  <a:lnTo>
                    <a:pt x="442" y="1478"/>
                  </a:lnTo>
                  <a:lnTo>
                    <a:pt x="445" y="1485"/>
                  </a:lnTo>
                  <a:lnTo>
                    <a:pt x="452" y="1506"/>
                  </a:lnTo>
                  <a:lnTo>
                    <a:pt x="454" y="1513"/>
                  </a:lnTo>
                  <a:lnTo>
                    <a:pt x="455" y="1517"/>
                  </a:lnTo>
                  <a:lnTo>
                    <a:pt x="455" y="1521"/>
                  </a:lnTo>
                  <a:lnTo>
                    <a:pt x="452" y="1528"/>
                  </a:lnTo>
                  <a:lnTo>
                    <a:pt x="451" y="1531"/>
                  </a:lnTo>
                  <a:lnTo>
                    <a:pt x="448" y="1532"/>
                  </a:lnTo>
                  <a:lnTo>
                    <a:pt x="447" y="1534"/>
                  </a:lnTo>
                  <a:lnTo>
                    <a:pt x="445" y="1538"/>
                  </a:lnTo>
                  <a:lnTo>
                    <a:pt x="445" y="1541"/>
                  </a:lnTo>
                  <a:lnTo>
                    <a:pt x="447" y="1545"/>
                  </a:lnTo>
                  <a:lnTo>
                    <a:pt x="447" y="1548"/>
                  </a:lnTo>
                  <a:lnTo>
                    <a:pt x="452" y="1553"/>
                  </a:lnTo>
                  <a:lnTo>
                    <a:pt x="456" y="1556"/>
                  </a:lnTo>
                  <a:lnTo>
                    <a:pt x="461" y="1555"/>
                  </a:lnTo>
                  <a:lnTo>
                    <a:pt x="462" y="1553"/>
                  </a:lnTo>
                  <a:lnTo>
                    <a:pt x="465" y="1548"/>
                  </a:lnTo>
                  <a:lnTo>
                    <a:pt x="466" y="1548"/>
                  </a:lnTo>
                  <a:lnTo>
                    <a:pt x="469" y="1549"/>
                  </a:lnTo>
                  <a:lnTo>
                    <a:pt x="475" y="1556"/>
                  </a:lnTo>
                  <a:lnTo>
                    <a:pt x="476" y="1558"/>
                  </a:lnTo>
                  <a:lnTo>
                    <a:pt x="482" y="1556"/>
                  </a:lnTo>
                  <a:lnTo>
                    <a:pt x="484" y="1552"/>
                  </a:lnTo>
                  <a:lnTo>
                    <a:pt x="487" y="1549"/>
                  </a:lnTo>
                  <a:lnTo>
                    <a:pt x="491" y="1542"/>
                  </a:lnTo>
                  <a:lnTo>
                    <a:pt x="494" y="1535"/>
                  </a:lnTo>
                  <a:lnTo>
                    <a:pt x="494" y="1535"/>
                  </a:lnTo>
                  <a:lnTo>
                    <a:pt x="496" y="1527"/>
                  </a:lnTo>
                  <a:lnTo>
                    <a:pt x="494" y="1524"/>
                  </a:lnTo>
                  <a:lnTo>
                    <a:pt x="493" y="1514"/>
                  </a:lnTo>
                  <a:lnTo>
                    <a:pt x="493" y="1506"/>
                  </a:lnTo>
                  <a:lnTo>
                    <a:pt x="496" y="1489"/>
                  </a:lnTo>
                  <a:lnTo>
                    <a:pt x="498" y="1480"/>
                  </a:lnTo>
                  <a:lnTo>
                    <a:pt x="503" y="1475"/>
                  </a:lnTo>
                  <a:lnTo>
                    <a:pt x="510" y="1471"/>
                  </a:lnTo>
                  <a:lnTo>
                    <a:pt x="535" y="1462"/>
                  </a:lnTo>
                  <a:lnTo>
                    <a:pt x="553" y="1457"/>
                  </a:lnTo>
                  <a:lnTo>
                    <a:pt x="560" y="1454"/>
                  </a:lnTo>
                  <a:lnTo>
                    <a:pt x="567" y="1451"/>
                  </a:lnTo>
                  <a:lnTo>
                    <a:pt x="570" y="1448"/>
                  </a:lnTo>
                  <a:lnTo>
                    <a:pt x="578" y="1440"/>
                  </a:lnTo>
                  <a:lnTo>
                    <a:pt x="585" y="1436"/>
                  </a:lnTo>
                  <a:lnTo>
                    <a:pt x="587" y="1436"/>
                  </a:lnTo>
                  <a:lnTo>
                    <a:pt x="588" y="1436"/>
                  </a:lnTo>
                  <a:lnTo>
                    <a:pt x="592" y="1437"/>
                  </a:lnTo>
                  <a:lnTo>
                    <a:pt x="602" y="1445"/>
                  </a:lnTo>
                  <a:lnTo>
                    <a:pt x="610" y="1454"/>
                  </a:lnTo>
                  <a:lnTo>
                    <a:pt x="615" y="1461"/>
                  </a:lnTo>
                  <a:lnTo>
                    <a:pt x="617" y="1466"/>
                  </a:lnTo>
                  <a:lnTo>
                    <a:pt x="619" y="1468"/>
                  </a:lnTo>
                  <a:lnTo>
                    <a:pt x="620" y="1469"/>
                  </a:lnTo>
                  <a:lnTo>
                    <a:pt x="623" y="1469"/>
                  </a:lnTo>
                  <a:lnTo>
                    <a:pt x="634" y="1472"/>
                  </a:lnTo>
                  <a:lnTo>
                    <a:pt x="637" y="1472"/>
                  </a:lnTo>
                  <a:lnTo>
                    <a:pt x="637" y="1469"/>
                  </a:lnTo>
                  <a:lnTo>
                    <a:pt x="637" y="1468"/>
                  </a:lnTo>
                  <a:lnTo>
                    <a:pt x="637" y="1461"/>
                  </a:lnTo>
                  <a:lnTo>
                    <a:pt x="637" y="1458"/>
                  </a:lnTo>
                  <a:lnTo>
                    <a:pt x="636" y="1457"/>
                  </a:lnTo>
                  <a:lnTo>
                    <a:pt x="636" y="1455"/>
                  </a:lnTo>
                  <a:lnTo>
                    <a:pt x="636" y="1451"/>
                  </a:lnTo>
                  <a:lnTo>
                    <a:pt x="651" y="1429"/>
                  </a:lnTo>
                  <a:lnTo>
                    <a:pt x="652" y="1427"/>
                  </a:lnTo>
                  <a:lnTo>
                    <a:pt x="654" y="1426"/>
                  </a:lnTo>
                  <a:lnTo>
                    <a:pt x="658" y="1424"/>
                  </a:lnTo>
                  <a:lnTo>
                    <a:pt x="668" y="1429"/>
                  </a:lnTo>
                  <a:lnTo>
                    <a:pt x="671" y="1429"/>
                  </a:lnTo>
                  <a:lnTo>
                    <a:pt x="671" y="1426"/>
                  </a:lnTo>
                  <a:lnTo>
                    <a:pt x="668" y="1423"/>
                  </a:lnTo>
                  <a:lnTo>
                    <a:pt x="668" y="1420"/>
                  </a:lnTo>
                  <a:lnTo>
                    <a:pt x="672" y="1417"/>
                  </a:lnTo>
                  <a:lnTo>
                    <a:pt x="675" y="1419"/>
                  </a:lnTo>
                  <a:lnTo>
                    <a:pt x="678" y="1420"/>
                  </a:lnTo>
                  <a:lnTo>
                    <a:pt x="681" y="1422"/>
                  </a:lnTo>
                  <a:lnTo>
                    <a:pt x="682" y="1420"/>
                  </a:lnTo>
                  <a:lnTo>
                    <a:pt x="683" y="1417"/>
                  </a:lnTo>
                  <a:lnTo>
                    <a:pt x="689" y="1420"/>
                  </a:lnTo>
                  <a:lnTo>
                    <a:pt x="695" y="1420"/>
                  </a:lnTo>
                  <a:lnTo>
                    <a:pt x="704" y="1417"/>
                  </a:lnTo>
                  <a:lnTo>
                    <a:pt x="706" y="1417"/>
                  </a:lnTo>
                  <a:lnTo>
                    <a:pt x="709" y="1419"/>
                  </a:lnTo>
                  <a:lnTo>
                    <a:pt x="721" y="1419"/>
                  </a:lnTo>
                  <a:lnTo>
                    <a:pt x="730" y="1422"/>
                  </a:lnTo>
                  <a:lnTo>
                    <a:pt x="735" y="1422"/>
                  </a:lnTo>
                  <a:lnTo>
                    <a:pt x="738" y="1419"/>
                  </a:lnTo>
                  <a:lnTo>
                    <a:pt x="742" y="1415"/>
                  </a:lnTo>
                  <a:lnTo>
                    <a:pt x="745" y="1412"/>
                  </a:lnTo>
                  <a:lnTo>
                    <a:pt x="772" y="1396"/>
                  </a:lnTo>
                  <a:lnTo>
                    <a:pt x="776" y="1396"/>
                  </a:lnTo>
                  <a:lnTo>
                    <a:pt x="787" y="1396"/>
                  </a:lnTo>
                  <a:lnTo>
                    <a:pt x="788" y="1395"/>
                  </a:lnTo>
                  <a:lnTo>
                    <a:pt x="797" y="1388"/>
                  </a:lnTo>
                  <a:lnTo>
                    <a:pt x="800" y="1386"/>
                  </a:lnTo>
                  <a:lnTo>
                    <a:pt x="804" y="1386"/>
                  </a:lnTo>
                  <a:lnTo>
                    <a:pt x="816" y="1395"/>
                  </a:lnTo>
                  <a:lnTo>
                    <a:pt x="825" y="1398"/>
                  </a:lnTo>
                  <a:lnTo>
                    <a:pt x="830" y="1398"/>
                  </a:lnTo>
                  <a:lnTo>
                    <a:pt x="835" y="1398"/>
                  </a:lnTo>
                  <a:lnTo>
                    <a:pt x="843" y="1396"/>
                  </a:lnTo>
                  <a:lnTo>
                    <a:pt x="879" y="1382"/>
                  </a:lnTo>
                  <a:lnTo>
                    <a:pt x="885" y="1374"/>
                  </a:lnTo>
                  <a:lnTo>
                    <a:pt x="888" y="1374"/>
                  </a:lnTo>
                  <a:lnTo>
                    <a:pt x="889" y="1375"/>
                  </a:lnTo>
                  <a:lnTo>
                    <a:pt x="889" y="1382"/>
                  </a:lnTo>
                  <a:lnTo>
                    <a:pt x="891" y="1384"/>
                  </a:lnTo>
                  <a:lnTo>
                    <a:pt x="893" y="1389"/>
                  </a:lnTo>
                  <a:lnTo>
                    <a:pt x="898" y="1392"/>
                  </a:lnTo>
                  <a:lnTo>
                    <a:pt x="903" y="1393"/>
                  </a:lnTo>
                  <a:lnTo>
                    <a:pt x="907" y="1393"/>
                  </a:lnTo>
                  <a:lnTo>
                    <a:pt x="913" y="1392"/>
                  </a:lnTo>
                  <a:lnTo>
                    <a:pt x="923" y="1391"/>
                  </a:lnTo>
                  <a:lnTo>
                    <a:pt x="928" y="1389"/>
                  </a:lnTo>
                  <a:lnTo>
                    <a:pt x="933" y="1385"/>
                  </a:lnTo>
                  <a:lnTo>
                    <a:pt x="935" y="1372"/>
                  </a:lnTo>
                  <a:lnTo>
                    <a:pt x="940" y="1367"/>
                  </a:lnTo>
                  <a:lnTo>
                    <a:pt x="944" y="1365"/>
                  </a:lnTo>
                  <a:lnTo>
                    <a:pt x="947" y="1364"/>
                  </a:lnTo>
                  <a:lnTo>
                    <a:pt x="951" y="1363"/>
                  </a:lnTo>
                  <a:lnTo>
                    <a:pt x="952" y="1357"/>
                  </a:lnTo>
                  <a:lnTo>
                    <a:pt x="957" y="1343"/>
                  </a:lnTo>
                  <a:lnTo>
                    <a:pt x="958" y="1336"/>
                  </a:lnTo>
                  <a:lnTo>
                    <a:pt x="957" y="1330"/>
                  </a:lnTo>
                  <a:lnTo>
                    <a:pt x="957" y="1330"/>
                  </a:lnTo>
                  <a:lnTo>
                    <a:pt x="955" y="1326"/>
                  </a:lnTo>
                  <a:lnTo>
                    <a:pt x="951" y="1322"/>
                  </a:lnTo>
                  <a:lnTo>
                    <a:pt x="943" y="1316"/>
                  </a:lnTo>
                  <a:lnTo>
                    <a:pt x="930" y="1304"/>
                  </a:lnTo>
                  <a:lnTo>
                    <a:pt x="928" y="1304"/>
                  </a:lnTo>
                  <a:lnTo>
                    <a:pt x="930" y="1297"/>
                  </a:lnTo>
                  <a:lnTo>
                    <a:pt x="933" y="1283"/>
                  </a:lnTo>
                  <a:lnTo>
                    <a:pt x="934" y="1279"/>
                  </a:lnTo>
                  <a:lnTo>
                    <a:pt x="934" y="1270"/>
                  </a:lnTo>
                  <a:lnTo>
                    <a:pt x="933" y="1264"/>
                  </a:lnTo>
                  <a:lnTo>
                    <a:pt x="940" y="1252"/>
                  </a:lnTo>
                  <a:lnTo>
                    <a:pt x="943" y="1249"/>
                  </a:lnTo>
                  <a:lnTo>
                    <a:pt x="944" y="1248"/>
                  </a:lnTo>
                  <a:lnTo>
                    <a:pt x="944" y="1246"/>
                  </a:lnTo>
                  <a:lnTo>
                    <a:pt x="944" y="1245"/>
                  </a:lnTo>
                  <a:lnTo>
                    <a:pt x="943" y="1245"/>
                  </a:lnTo>
                  <a:lnTo>
                    <a:pt x="940" y="1242"/>
                  </a:lnTo>
                  <a:lnTo>
                    <a:pt x="935" y="1236"/>
                  </a:lnTo>
                  <a:lnTo>
                    <a:pt x="930" y="1221"/>
                  </a:lnTo>
                  <a:lnTo>
                    <a:pt x="928" y="1220"/>
                  </a:lnTo>
                  <a:lnTo>
                    <a:pt x="928" y="1218"/>
                  </a:lnTo>
                  <a:lnTo>
                    <a:pt x="930" y="1217"/>
                  </a:lnTo>
                  <a:lnTo>
                    <a:pt x="931" y="1214"/>
                  </a:lnTo>
                  <a:lnTo>
                    <a:pt x="934" y="1213"/>
                  </a:lnTo>
                  <a:lnTo>
                    <a:pt x="941" y="1208"/>
                  </a:lnTo>
                  <a:lnTo>
                    <a:pt x="943" y="1207"/>
                  </a:lnTo>
                  <a:lnTo>
                    <a:pt x="947" y="1200"/>
                  </a:lnTo>
                  <a:lnTo>
                    <a:pt x="950" y="1199"/>
                  </a:lnTo>
                  <a:lnTo>
                    <a:pt x="954" y="1199"/>
                  </a:lnTo>
                  <a:lnTo>
                    <a:pt x="958" y="1199"/>
                  </a:lnTo>
                  <a:lnTo>
                    <a:pt x="959" y="1199"/>
                  </a:lnTo>
                  <a:lnTo>
                    <a:pt x="959" y="1199"/>
                  </a:lnTo>
                  <a:lnTo>
                    <a:pt x="961" y="1196"/>
                  </a:lnTo>
                  <a:lnTo>
                    <a:pt x="965" y="1193"/>
                  </a:lnTo>
                  <a:lnTo>
                    <a:pt x="972" y="1193"/>
                  </a:lnTo>
                  <a:lnTo>
                    <a:pt x="992" y="1197"/>
                  </a:lnTo>
                  <a:lnTo>
                    <a:pt x="999" y="1196"/>
                  </a:lnTo>
                  <a:lnTo>
                    <a:pt x="1007" y="1193"/>
                  </a:lnTo>
                  <a:lnTo>
                    <a:pt x="1010" y="1189"/>
                  </a:lnTo>
                  <a:lnTo>
                    <a:pt x="1010" y="1189"/>
                  </a:lnTo>
                  <a:lnTo>
                    <a:pt x="1011" y="1185"/>
                  </a:lnTo>
                  <a:lnTo>
                    <a:pt x="1017" y="1168"/>
                  </a:lnTo>
                  <a:lnTo>
                    <a:pt x="1018" y="1162"/>
                  </a:lnTo>
                  <a:lnTo>
                    <a:pt x="1020" y="1159"/>
                  </a:lnTo>
                  <a:lnTo>
                    <a:pt x="1022" y="1158"/>
                  </a:lnTo>
                  <a:lnTo>
                    <a:pt x="1029" y="1157"/>
                  </a:lnTo>
                  <a:lnTo>
                    <a:pt x="1034" y="1155"/>
                  </a:lnTo>
                  <a:lnTo>
                    <a:pt x="1034" y="1155"/>
                  </a:lnTo>
                  <a:lnTo>
                    <a:pt x="1034" y="1155"/>
                  </a:lnTo>
                  <a:lnTo>
                    <a:pt x="1034" y="1155"/>
                  </a:lnTo>
                  <a:lnTo>
                    <a:pt x="1036" y="1150"/>
                  </a:lnTo>
                  <a:lnTo>
                    <a:pt x="1048" y="1140"/>
                  </a:lnTo>
                  <a:lnTo>
                    <a:pt x="1049" y="1137"/>
                  </a:lnTo>
                  <a:lnTo>
                    <a:pt x="1050" y="1130"/>
                  </a:lnTo>
                  <a:lnTo>
                    <a:pt x="1052" y="1128"/>
                  </a:lnTo>
                  <a:lnTo>
                    <a:pt x="1055" y="1126"/>
                  </a:lnTo>
                  <a:lnTo>
                    <a:pt x="1059" y="1124"/>
                  </a:lnTo>
                  <a:lnTo>
                    <a:pt x="1060" y="1123"/>
                  </a:lnTo>
                  <a:lnTo>
                    <a:pt x="1066" y="1114"/>
                  </a:lnTo>
                  <a:lnTo>
                    <a:pt x="1071" y="1103"/>
                  </a:lnTo>
                  <a:lnTo>
                    <a:pt x="1074" y="1091"/>
                  </a:lnTo>
                  <a:lnTo>
                    <a:pt x="1073" y="1086"/>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39" name="Freeform 15"/>
            <p:cNvSpPr>
              <a:spLocks noEditPoints="1"/>
            </p:cNvSpPr>
            <p:nvPr/>
          </p:nvSpPr>
          <p:spPr bwMode="auto">
            <a:xfrm>
              <a:off x="13815395" y="491252"/>
              <a:ext cx="5803900" cy="8164512"/>
            </a:xfrm>
            <a:custGeom>
              <a:avLst/>
              <a:gdLst>
                <a:gd name="T0" fmla="*/ 7346 w 10968"/>
                <a:gd name="T1" fmla="*/ 13896 h 15429"/>
                <a:gd name="T2" fmla="*/ 10920 w 10968"/>
                <a:gd name="T3" fmla="*/ 10487 h 15429"/>
                <a:gd name="T4" fmla="*/ 10462 w 10968"/>
                <a:gd name="T5" fmla="*/ 2524 h 15429"/>
                <a:gd name="T6" fmla="*/ 9278 w 10968"/>
                <a:gd name="T7" fmla="*/ 2458 h 15429"/>
                <a:gd name="T8" fmla="*/ 9028 w 10968"/>
                <a:gd name="T9" fmla="*/ 2162 h 15429"/>
                <a:gd name="T10" fmla="*/ 7880 w 10968"/>
                <a:gd name="T11" fmla="*/ 2813 h 15429"/>
                <a:gd name="T12" fmla="*/ 6970 w 10968"/>
                <a:gd name="T13" fmla="*/ 3611 h 15429"/>
                <a:gd name="T14" fmla="*/ 6377 w 10968"/>
                <a:gd name="T15" fmla="*/ 2740 h 15429"/>
                <a:gd name="T16" fmla="*/ 6349 w 10968"/>
                <a:gd name="T17" fmla="*/ 4090 h 15429"/>
                <a:gd name="T18" fmla="*/ 5396 w 10968"/>
                <a:gd name="T19" fmla="*/ 4912 h 15429"/>
                <a:gd name="T20" fmla="*/ 4495 w 10968"/>
                <a:gd name="T21" fmla="*/ 4707 h 15429"/>
                <a:gd name="T22" fmla="*/ 4298 w 10968"/>
                <a:gd name="T23" fmla="*/ 5317 h 15429"/>
                <a:gd name="T24" fmla="*/ 3855 w 10968"/>
                <a:gd name="T25" fmla="*/ 4633 h 15429"/>
                <a:gd name="T26" fmla="*/ 3697 w 10968"/>
                <a:gd name="T27" fmla="*/ 4010 h 15429"/>
                <a:gd name="T28" fmla="*/ 3288 w 10968"/>
                <a:gd name="T29" fmla="*/ 3479 h 15429"/>
                <a:gd name="T30" fmla="*/ 3844 w 10968"/>
                <a:gd name="T31" fmla="*/ 3828 h 15429"/>
                <a:gd name="T32" fmla="*/ 5536 w 10968"/>
                <a:gd name="T33" fmla="*/ 3043 h 15429"/>
                <a:gd name="T34" fmla="*/ 4638 w 10968"/>
                <a:gd name="T35" fmla="*/ 2332 h 15429"/>
                <a:gd name="T36" fmla="*/ 3513 w 10968"/>
                <a:gd name="T37" fmla="*/ 2077 h 15429"/>
                <a:gd name="T38" fmla="*/ 3239 w 10968"/>
                <a:gd name="T39" fmla="*/ 1650 h 15429"/>
                <a:gd name="T40" fmla="*/ 2921 w 10968"/>
                <a:gd name="T41" fmla="*/ 1603 h 15429"/>
                <a:gd name="T42" fmla="*/ 2682 w 10968"/>
                <a:gd name="T43" fmla="*/ 4197 h 15429"/>
                <a:gd name="T44" fmla="*/ 3075 w 10968"/>
                <a:gd name="T45" fmla="*/ 5993 h 15429"/>
                <a:gd name="T46" fmla="*/ 2366 w 10968"/>
                <a:gd name="T47" fmla="*/ 7257 h 15429"/>
                <a:gd name="T48" fmla="*/ 2233 w 10968"/>
                <a:gd name="T49" fmla="*/ 7778 h 15429"/>
                <a:gd name="T50" fmla="*/ 2109 w 10968"/>
                <a:gd name="T51" fmla="*/ 9075 h 15429"/>
                <a:gd name="T52" fmla="*/ 2818 w 10968"/>
                <a:gd name="T53" fmla="*/ 9691 h 15429"/>
                <a:gd name="T54" fmla="*/ 3163 w 10968"/>
                <a:gd name="T55" fmla="*/ 10532 h 15429"/>
                <a:gd name="T56" fmla="*/ 3086 w 10968"/>
                <a:gd name="T57" fmla="*/ 10989 h 15429"/>
                <a:gd name="T58" fmla="*/ 3746 w 10968"/>
                <a:gd name="T59" fmla="*/ 11270 h 15429"/>
                <a:gd name="T60" fmla="*/ 4102 w 10968"/>
                <a:gd name="T61" fmla="*/ 11850 h 15429"/>
                <a:gd name="T62" fmla="*/ 4944 w 10968"/>
                <a:gd name="T63" fmla="*/ 12193 h 15429"/>
                <a:gd name="T64" fmla="*/ 5260 w 10968"/>
                <a:gd name="T65" fmla="*/ 12812 h 15429"/>
                <a:gd name="T66" fmla="*/ 4913 w 10968"/>
                <a:gd name="T67" fmla="*/ 13288 h 15429"/>
                <a:gd name="T68" fmla="*/ 4700 w 10968"/>
                <a:gd name="T69" fmla="*/ 13459 h 15429"/>
                <a:gd name="T70" fmla="*/ 4666 w 10968"/>
                <a:gd name="T71" fmla="*/ 13927 h 15429"/>
                <a:gd name="T72" fmla="*/ 4543 w 10968"/>
                <a:gd name="T73" fmla="*/ 13961 h 15429"/>
                <a:gd name="T74" fmla="*/ 4802 w 10968"/>
                <a:gd name="T75" fmla="*/ 14273 h 15429"/>
                <a:gd name="T76" fmla="*/ 6272 w 10968"/>
                <a:gd name="T77" fmla="*/ 14889 h 15429"/>
                <a:gd name="T78" fmla="*/ 7080 w 10968"/>
                <a:gd name="T79" fmla="*/ 15261 h 15429"/>
                <a:gd name="T80" fmla="*/ 7246 w 10968"/>
                <a:gd name="T81" fmla="*/ 14684 h 15429"/>
                <a:gd name="T82" fmla="*/ 7091 w 10968"/>
                <a:gd name="T83" fmla="*/ 14165 h 15429"/>
                <a:gd name="T84" fmla="*/ 7264 w 10968"/>
                <a:gd name="T85" fmla="*/ 13833 h 15429"/>
                <a:gd name="T86" fmla="*/ 7559 w 10968"/>
                <a:gd name="T87" fmla="*/ 13766 h 15429"/>
                <a:gd name="T88" fmla="*/ 7489 w 10968"/>
                <a:gd name="T89" fmla="*/ 13467 h 15429"/>
                <a:gd name="T90" fmla="*/ 7338 w 10968"/>
                <a:gd name="T91" fmla="*/ 12065 h 15429"/>
                <a:gd name="T92" fmla="*/ 8183 w 10968"/>
                <a:gd name="T93" fmla="*/ 11479 h 15429"/>
                <a:gd name="T94" fmla="*/ 8824 w 10968"/>
                <a:gd name="T95" fmla="*/ 11651 h 15429"/>
                <a:gd name="T96" fmla="*/ 9612 w 10968"/>
                <a:gd name="T97" fmla="*/ 11744 h 15429"/>
                <a:gd name="T98" fmla="*/ 10401 w 10968"/>
                <a:gd name="T99" fmla="*/ 11950 h 15429"/>
                <a:gd name="T100" fmla="*/ 10684 w 10968"/>
                <a:gd name="T101" fmla="*/ 11093 h 15429"/>
                <a:gd name="T102" fmla="*/ 10756 w 10968"/>
                <a:gd name="T103" fmla="*/ 10500 h 15429"/>
                <a:gd name="T104" fmla="*/ 4215 w 10968"/>
                <a:gd name="T105" fmla="*/ 5181 h 15429"/>
                <a:gd name="T106" fmla="*/ 8677 w 10968"/>
                <a:gd name="T107" fmla="*/ 555 h 15429"/>
                <a:gd name="T108" fmla="*/ 10594 w 10968"/>
                <a:gd name="T109" fmla="*/ 1571 h 15429"/>
                <a:gd name="T110" fmla="*/ 8462 w 10968"/>
                <a:gd name="T111" fmla="*/ 157 h 15429"/>
                <a:gd name="T112" fmla="*/ 8902 w 10968"/>
                <a:gd name="T113" fmla="*/ 487 h 15429"/>
                <a:gd name="T114" fmla="*/ 9081 w 10968"/>
                <a:gd name="T115" fmla="*/ 869 h 15429"/>
                <a:gd name="T116" fmla="*/ 9566 w 10968"/>
                <a:gd name="T117" fmla="*/ 976 h 15429"/>
                <a:gd name="T118" fmla="*/ 9659 w 10968"/>
                <a:gd name="T119" fmla="*/ 666 h 15429"/>
                <a:gd name="T120" fmla="*/ 595 w 10968"/>
                <a:gd name="T121" fmla="*/ 9994 h 15429"/>
                <a:gd name="T122" fmla="*/ 547 w 10968"/>
                <a:gd name="T123" fmla="*/ 10315 h 15429"/>
                <a:gd name="T124" fmla="*/ 7421 w 10968"/>
                <a:gd name="T125" fmla="*/ 2186 h 15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68" h="15429">
                  <a:moveTo>
                    <a:pt x="2360" y="7471"/>
                  </a:moveTo>
                  <a:lnTo>
                    <a:pt x="2362" y="7470"/>
                  </a:lnTo>
                  <a:lnTo>
                    <a:pt x="2360" y="7467"/>
                  </a:lnTo>
                  <a:lnTo>
                    <a:pt x="2360" y="7466"/>
                  </a:lnTo>
                  <a:lnTo>
                    <a:pt x="2352" y="7464"/>
                  </a:lnTo>
                  <a:lnTo>
                    <a:pt x="2336" y="7447"/>
                  </a:lnTo>
                  <a:lnTo>
                    <a:pt x="2334" y="7445"/>
                  </a:lnTo>
                  <a:lnTo>
                    <a:pt x="2331" y="7442"/>
                  </a:lnTo>
                  <a:lnTo>
                    <a:pt x="2329" y="7443"/>
                  </a:lnTo>
                  <a:lnTo>
                    <a:pt x="2327" y="7443"/>
                  </a:lnTo>
                  <a:lnTo>
                    <a:pt x="2325" y="7438"/>
                  </a:lnTo>
                  <a:lnTo>
                    <a:pt x="2324" y="7438"/>
                  </a:lnTo>
                  <a:lnTo>
                    <a:pt x="2322" y="7440"/>
                  </a:lnTo>
                  <a:lnTo>
                    <a:pt x="2320" y="7440"/>
                  </a:lnTo>
                  <a:lnTo>
                    <a:pt x="2317" y="7438"/>
                  </a:lnTo>
                  <a:lnTo>
                    <a:pt x="2315" y="7439"/>
                  </a:lnTo>
                  <a:lnTo>
                    <a:pt x="2317" y="7442"/>
                  </a:lnTo>
                  <a:lnTo>
                    <a:pt x="2317" y="7446"/>
                  </a:lnTo>
                  <a:lnTo>
                    <a:pt x="2315" y="7450"/>
                  </a:lnTo>
                  <a:lnTo>
                    <a:pt x="2317" y="7456"/>
                  </a:lnTo>
                  <a:lnTo>
                    <a:pt x="2318" y="7463"/>
                  </a:lnTo>
                  <a:lnTo>
                    <a:pt x="2322" y="7467"/>
                  </a:lnTo>
                  <a:lnTo>
                    <a:pt x="2336" y="7480"/>
                  </a:lnTo>
                  <a:lnTo>
                    <a:pt x="2343" y="7481"/>
                  </a:lnTo>
                  <a:lnTo>
                    <a:pt x="2346" y="7482"/>
                  </a:lnTo>
                  <a:lnTo>
                    <a:pt x="2349" y="7482"/>
                  </a:lnTo>
                  <a:lnTo>
                    <a:pt x="2355" y="7484"/>
                  </a:lnTo>
                  <a:lnTo>
                    <a:pt x="2356" y="7482"/>
                  </a:lnTo>
                  <a:lnTo>
                    <a:pt x="2356" y="7478"/>
                  </a:lnTo>
                  <a:lnTo>
                    <a:pt x="2357" y="7474"/>
                  </a:lnTo>
                  <a:lnTo>
                    <a:pt x="2360" y="7471"/>
                  </a:lnTo>
                  <a:close/>
                  <a:moveTo>
                    <a:pt x="2624" y="7618"/>
                  </a:moveTo>
                  <a:lnTo>
                    <a:pt x="2625" y="7621"/>
                  </a:lnTo>
                  <a:lnTo>
                    <a:pt x="2639" y="7632"/>
                  </a:lnTo>
                  <a:lnTo>
                    <a:pt x="2640" y="7631"/>
                  </a:lnTo>
                  <a:lnTo>
                    <a:pt x="2640" y="7628"/>
                  </a:lnTo>
                  <a:lnTo>
                    <a:pt x="2642" y="7627"/>
                  </a:lnTo>
                  <a:lnTo>
                    <a:pt x="2642" y="7625"/>
                  </a:lnTo>
                  <a:lnTo>
                    <a:pt x="2639" y="7623"/>
                  </a:lnTo>
                  <a:lnTo>
                    <a:pt x="2639" y="7621"/>
                  </a:lnTo>
                  <a:lnTo>
                    <a:pt x="2619" y="7609"/>
                  </a:lnTo>
                  <a:lnTo>
                    <a:pt x="2608" y="7606"/>
                  </a:lnTo>
                  <a:lnTo>
                    <a:pt x="2605" y="7606"/>
                  </a:lnTo>
                  <a:lnTo>
                    <a:pt x="2615" y="7614"/>
                  </a:lnTo>
                  <a:lnTo>
                    <a:pt x="2621" y="7617"/>
                  </a:lnTo>
                  <a:lnTo>
                    <a:pt x="2624" y="7618"/>
                  </a:lnTo>
                  <a:close/>
                  <a:moveTo>
                    <a:pt x="2331" y="7318"/>
                  </a:moveTo>
                  <a:lnTo>
                    <a:pt x="2339" y="7306"/>
                  </a:lnTo>
                  <a:lnTo>
                    <a:pt x="2339" y="7296"/>
                  </a:lnTo>
                  <a:lnTo>
                    <a:pt x="2336" y="7290"/>
                  </a:lnTo>
                  <a:lnTo>
                    <a:pt x="2335" y="7285"/>
                  </a:lnTo>
                  <a:lnTo>
                    <a:pt x="2332" y="7282"/>
                  </a:lnTo>
                  <a:lnTo>
                    <a:pt x="2328" y="7282"/>
                  </a:lnTo>
                  <a:lnTo>
                    <a:pt x="2324" y="7283"/>
                  </a:lnTo>
                  <a:lnTo>
                    <a:pt x="2321" y="7290"/>
                  </a:lnTo>
                  <a:lnTo>
                    <a:pt x="2320" y="7300"/>
                  </a:lnTo>
                  <a:lnTo>
                    <a:pt x="2321" y="7309"/>
                  </a:lnTo>
                  <a:lnTo>
                    <a:pt x="2324" y="7316"/>
                  </a:lnTo>
                  <a:lnTo>
                    <a:pt x="2331" y="7318"/>
                  </a:lnTo>
                  <a:close/>
                  <a:moveTo>
                    <a:pt x="2292" y="7443"/>
                  </a:moveTo>
                  <a:lnTo>
                    <a:pt x="2294" y="7443"/>
                  </a:lnTo>
                  <a:lnTo>
                    <a:pt x="2296" y="7446"/>
                  </a:lnTo>
                  <a:lnTo>
                    <a:pt x="2297" y="7447"/>
                  </a:lnTo>
                  <a:lnTo>
                    <a:pt x="2300" y="7453"/>
                  </a:lnTo>
                  <a:lnTo>
                    <a:pt x="2306" y="7457"/>
                  </a:lnTo>
                  <a:lnTo>
                    <a:pt x="2310" y="7457"/>
                  </a:lnTo>
                  <a:lnTo>
                    <a:pt x="2311" y="7450"/>
                  </a:lnTo>
                  <a:lnTo>
                    <a:pt x="2311" y="7447"/>
                  </a:lnTo>
                  <a:lnTo>
                    <a:pt x="2310" y="7446"/>
                  </a:lnTo>
                  <a:lnTo>
                    <a:pt x="2308" y="7443"/>
                  </a:lnTo>
                  <a:lnTo>
                    <a:pt x="2308" y="7442"/>
                  </a:lnTo>
                  <a:lnTo>
                    <a:pt x="2308" y="7439"/>
                  </a:lnTo>
                  <a:lnTo>
                    <a:pt x="2306" y="7435"/>
                  </a:lnTo>
                  <a:lnTo>
                    <a:pt x="2301" y="7431"/>
                  </a:lnTo>
                  <a:lnTo>
                    <a:pt x="2296" y="7429"/>
                  </a:lnTo>
                  <a:lnTo>
                    <a:pt x="2293" y="7429"/>
                  </a:lnTo>
                  <a:lnTo>
                    <a:pt x="2286" y="7429"/>
                  </a:lnTo>
                  <a:lnTo>
                    <a:pt x="2286" y="7432"/>
                  </a:lnTo>
                  <a:lnTo>
                    <a:pt x="2290" y="7440"/>
                  </a:lnTo>
                  <a:lnTo>
                    <a:pt x="2292" y="7443"/>
                  </a:lnTo>
                  <a:close/>
                  <a:moveTo>
                    <a:pt x="4177" y="4805"/>
                  </a:moveTo>
                  <a:lnTo>
                    <a:pt x="4179" y="4815"/>
                  </a:lnTo>
                  <a:lnTo>
                    <a:pt x="4179" y="4822"/>
                  </a:lnTo>
                  <a:lnTo>
                    <a:pt x="4183" y="4829"/>
                  </a:lnTo>
                  <a:lnTo>
                    <a:pt x="4189" y="4828"/>
                  </a:lnTo>
                  <a:lnTo>
                    <a:pt x="4198" y="4820"/>
                  </a:lnTo>
                  <a:lnTo>
                    <a:pt x="4204" y="4815"/>
                  </a:lnTo>
                  <a:lnTo>
                    <a:pt x="4207" y="4813"/>
                  </a:lnTo>
                  <a:lnTo>
                    <a:pt x="4210" y="4807"/>
                  </a:lnTo>
                  <a:lnTo>
                    <a:pt x="4212" y="4803"/>
                  </a:lnTo>
                  <a:lnTo>
                    <a:pt x="4214" y="4798"/>
                  </a:lnTo>
                  <a:lnTo>
                    <a:pt x="4215" y="4787"/>
                  </a:lnTo>
                  <a:lnTo>
                    <a:pt x="4212" y="4779"/>
                  </a:lnTo>
                  <a:lnTo>
                    <a:pt x="4208" y="4775"/>
                  </a:lnTo>
                  <a:lnTo>
                    <a:pt x="4198" y="4770"/>
                  </a:lnTo>
                  <a:lnTo>
                    <a:pt x="4193" y="4763"/>
                  </a:lnTo>
                  <a:lnTo>
                    <a:pt x="4193" y="4762"/>
                  </a:lnTo>
                  <a:lnTo>
                    <a:pt x="4194" y="4756"/>
                  </a:lnTo>
                  <a:lnTo>
                    <a:pt x="4196" y="4744"/>
                  </a:lnTo>
                  <a:lnTo>
                    <a:pt x="4197" y="4735"/>
                  </a:lnTo>
                  <a:lnTo>
                    <a:pt x="4200" y="4740"/>
                  </a:lnTo>
                  <a:lnTo>
                    <a:pt x="4203" y="4747"/>
                  </a:lnTo>
                  <a:lnTo>
                    <a:pt x="4203" y="4751"/>
                  </a:lnTo>
                  <a:lnTo>
                    <a:pt x="4208" y="4763"/>
                  </a:lnTo>
                  <a:lnTo>
                    <a:pt x="4212" y="4766"/>
                  </a:lnTo>
                  <a:lnTo>
                    <a:pt x="4215" y="4759"/>
                  </a:lnTo>
                  <a:lnTo>
                    <a:pt x="4214" y="4756"/>
                  </a:lnTo>
                  <a:lnTo>
                    <a:pt x="4205" y="4730"/>
                  </a:lnTo>
                  <a:lnTo>
                    <a:pt x="4201" y="4712"/>
                  </a:lnTo>
                  <a:lnTo>
                    <a:pt x="4194" y="4705"/>
                  </a:lnTo>
                  <a:lnTo>
                    <a:pt x="4180" y="4700"/>
                  </a:lnTo>
                  <a:lnTo>
                    <a:pt x="4168" y="4700"/>
                  </a:lnTo>
                  <a:lnTo>
                    <a:pt x="4162" y="4703"/>
                  </a:lnTo>
                  <a:lnTo>
                    <a:pt x="4159" y="4712"/>
                  </a:lnTo>
                  <a:lnTo>
                    <a:pt x="4147" y="4712"/>
                  </a:lnTo>
                  <a:lnTo>
                    <a:pt x="4135" y="4714"/>
                  </a:lnTo>
                  <a:lnTo>
                    <a:pt x="4126" y="4717"/>
                  </a:lnTo>
                  <a:lnTo>
                    <a:pt x="4121" y="4731"/>
                  </a:lnTo>
                  <a:lnTo>
                    <a:pt x="4121" y="4748"/>
                  </a:lnTo>
                  <a:lnTo>
                    <a:pt x="4127" y="4761"/>
                  </a:lnTo>
                  <a:lnTo>
                    <a:pt x="4137" y="4775"/>
                  </a:lnTo>
                  <a:lnTo>
                    <a:pt x="4147" y="4783"/>
                  </a:lnTo>
                  <a:lnTo>
                    <a:pt x="4159" y="4784"/>
                  </a:lnTo>
                  <a:lnTo>
                    <a:pt x="4169" y="4786"/>
                  </a:lnTo>
                  <a:lnTo>
                    <a:pt x="4175" y="4789"/>
                  </a:lnTo>
                  <a:lnTo>
                    <a:pt x="4177" y="4790"/>
                  </a:lnTo>
                  <a:lnTo>
                    <a:pt x="4177" y="4797"/>
                  </a:lnTo>
                  <a:lnTo>
                    <a:pt x="4177" y="4805"/>
                  </a:lnTo>
                  <a:close/>
                  <a:moveTo>
                    <a:pt x="7339" y="13867"/>
                  </a:moveTo>
                  <a:lnTo>
                    <a:pt x="7339" y="13871"/>
                  </a:lnTo>
                  <a:lnTo>
                    <a:pt x="7342" y="13884"/>
                  </a:lnTo>
                  <a:lnTo>
                    <a:pt x="7346" y="13896"/>
                  </a:lnTo>
                  <a:lnTo>
                    <a:pt x="7351" y="13906"/>
                  </a:lnTo>
                  <a:lnTo>
                    <a:pt x="7356" y="13913"/>
                  </a:lnTo>
                  <a:lnTo>
                    <a:pt x="7356" y="13914"/>
                  </a:lnTo>
                  <a:lnTo>
                    <a:pt x="7359" y="13916"/>
                  </a:lnTo>
                  <a:lnTo>
                    <a:pt x="7360" y="13916"/>
                  </a:lnTo>
                  <a:lnTo>
                    <a:pt x="7360" y="13914"/>
                  </a:lnTo>
                  <a:lnTo>
                    <a:pt x="7360" y="13914"/>
                  </a:lnTo>
                  <a:lnTo>
                    <a:pt x="7360" y="13909"/>
                  </a:lnTo>
                  <a:lnTo>
                    <a:pt x="7360" y="13889"/>
                  </a:lnTo>
                  <a:lnTo>
                    <a:pt x="7358" y="13884"/>
                  </a:lnTo>
                  <a:lnTo>
                    <a:pt x="7356" y="13878"/>
                  </a:lnTo>
                  <a:lnTo>
                    <a:pt x="7356" y="13872"/>
                  </a:lnTo>
                  <a:lnTo>
                    <a:pt x="7355" y="13865"/>
                  </a:lnTo>
                  <a:lnTo>
                    <a:pt x="7352" y="13857"/>
                  </a:lnTo>
                  <a:lnTo>
                    <a:pt x="7351" y="13851"/>
                  </a:lnTo>
                  <a:lnTo>
                    <a:pt x="7351" y="13846"/>
                  </a:lnTo>
                  <a:lnTo>
                    <a:pt x="7349" y="13842"/>
                  </a:lnTo>
                  <a:lnTo>
                    <a:pt x="7346" y="13843"/>
                  </a:lnTo>
                  <a:lnTo>
                    <a:pt x="7345" y="13846"/>
                  </a:lnTo>
                  <a:lnTo>
                    <a:pt x="7342" y="13847"/>
                  </a:lnTo>
                  <a:lnTo>
                    <a:pt x="7339" y="13847"/>
                  </a:lnTo>
                  <a:lnTo>
                    <a:pt x="7338" y="13851"/>
                  </a:lnTo>
                  <a:lnTo>
                    <a:pt x="7339" y="13857"/>
                  </a:lnTo>
                  <a:lnTo>
                    <a:pt x="7339" y="13861"/>
                  </a:lnTo>
                  <a:lnTo>
                    <a:pt x="7339" y="13867"/>
                  </a:lnTo>
                  <a:close/>
                  <a:moveTo>
                    <a:pt x="7318" y="14443"/>
                  </a:moveTo>
                  <a:lnTo>
                    <a:pt x="7313" y="14443"/>
                  </a:lnTo>
                  <a:lnTo>
                    <a:pt x="7304" y="14445"/>
                  </a:lnTo>
                  <a:lnTo>
                    <a:pt x="7274" y="14445"/>
                  </a:lnTo>
                  <a:lnTo>
                    <a:pt x="7267" y="14450"/>
                  </a:lnTo>
                  <a:lnTo>
                    <a:pt x="7264" y="14457"/>
                  </a:lnTo>
                  <a:lnTo>
                    <a:pt x="7265" y="14460"/>
                  </a:lnTo>
                  <a:lnTo>
                    <a:pt x="7268" y="14463"/>
                  </a:lnTo>
                  <a:lnTo>
                    <a:pt x="7272" y="14464"/>
                  </a:lnTo>
                  <a:lnTo>
                    <a:pt x="7276" y="14461"/>
                  </a:lnTo>
                  <a:lnTo>
                    <a:pt x="7278" y="14460"/>
                  </a:lnTo>
                  <a:lnTo>
                    <a:pt x="7279" y="14464"/>
                  </a:lnTo>
                  <a:lnTo>
                    <a:pt x="7282" y="14466"/>
                  </a:lnTo>
                  <a:lnTo>
                    <a:pt x="7286" y="14466"/>
                  </a:lnTo>
                  <a:lnTo>
                    <a:pt x="7295" y="14470"/>
                  </a:lnTo>
                  <a:lnTo>
                    <a:pt x="7299" y="14468"/>
                  </a:lnTo>
                  <a:lnTo>
                    <a:pt x="7327" y="14449"/>
                  </a:lnTo>
                  <a:lnTo>
                    <a:pt x="7327" y="14446"/>
                  </a:lnTo>
                  <a:lnTo>
                    <a:pt x="7325" y="14445"/>
                  </a:lnTo>
                  <a:lnTo>
                    <a:pt x="7323" y="14443"/>
                  </a:lnTo>
                  <a:lnTo>
                    <a:pt x="7318" y="14443"/>
                  </a:lnTo>
                  <a:close/>
                  <a:moveTo>
                    <a:pt x="2142" y="7623"/>
                  </a:moveTo>
                  <a:lnTo>
                    <a:pt x="2147" y="7623"/>
                  </a:lnTo>
                  <a:lnTo>
                    <a:pt x="2147" y="7618"/>
                  </a:lnTo>
                  <a:lnTo>
                    <a:pt x="2146" y="7614"/>
                  </a:lnTo>
                  <a:lnTo>
                    <a:pt x="2142" y="7613"/>
                  </a:lnTo>
                  <a:lnTo>
                    <a:pt x="2133" y="7606"/>
                  </a:lnTo>
                  <a:lnTo>
                    <a:pt x="2129" y="7603"/>
                  </a:lnTo>
                  <a:lnTo>
                    <a:pt x="2126" y="7609"/>
                  </a:lnTo>
                  <a:lnTo>
                    <a:pt x="2125" y="7614"/>
                  </a:lnTo>
                  <a:lnTo>
                    <a:pt x="2123" y="7620"/>
                  </a:lnTo>
                  <a:lnTo>
                    <a:pt x="2125" y="7625"/>
                  </a:lnTo>
                  <a:lnTo>
                    <a:pt x="2129" y="7628"/>
                  </a:lnTo>
                  <a:lnTo>
                    <a:pt x="2142" y="7623"/>
                  </a:lnTo>
                  <a:close/>
                  <a:moveTo>
                    <a:pt x="8886" y="2607"/>
                  </a:moveTo>
                  <a:lnTo>
                    <a:pt x="8883" y="2608"/>
                  </a:lnTo>
                  <a:lnTo>
                    <a:pt x="8879" y="2612"/>
                  </a:lnTo>
                  <a:lnTo>
                    <a:pt x="8879" y="2618"/>
                  </a:lnTo>
                  <a:lnTo>
                    <a:pt x="8879" y="2624"/>
                  </a:lnTo>
                  <a:lnTo>
                    <a:pt x="8881" y="2631"/>
                  </a:lnTo>
                  <a:lnTo>
                    <a:pt x="8882" y="2639"/>
                  </a:lnTo>
                  <a:lnTo>
                    <a:pt x="8888" y="2646"/>
                  </a:lnTo>
                  <a:lnTo>
                    <a:pt x="8896" y="2653"/>
                  </a:lnTo>
                  <a:lnTo>
                    <a:pt x="8906" y="2649"/>
                  </a:lnTo>
                  <a:lnTo>
                    <a:pt x="8913" y="2626"/>
                  </a:lnTo>
                  <a:lnTo>
                    <a:pt x="8914" y="2612"/>
                  </a:lnTo>
                  <a:lnTo>
                    <a:pt x="8909" y="2603"/>
                  </a:lnTo>
                  <a:lnTo>
                    <a:pt x="8895" y="2601"/>
                  </a:lnTo>
                  <a:lnTo>
                    <a:pt x="8886" y="2607"/>
                  </a:lnTo>
                  <a:close/>
                  <a:moveTo>
                    <a:pt x="5325" y="4968"/>
                  </a:moveTo>
                  <a:lnTo>
                    <a:pt x="5332" y="4972"/>
                  </a:lnTo>
                  <a:lnTo>
                    <a:pt x="5339" y="4977"/>
                  </a:lnTo>
                  <a:lnTo>
                    <a:pt x="5351" y="4989"/>
                  </a:lnTo>
                  <a:lnTo>
                    <a:pt x="5361" y="5005"/>
                  </a:lnTo>
                  <a:lnTo>
                    <a:pt x="5365" y="5019"/>
                  </a:lnTo>
                  <a:lnTo>
                    <a:pt x="5371" y="5027"/>
                  </a:lnTo>
                  <a:lnTo>
                    <a:pt x="5382" y="5033"/>
                  </a:lnTo>
                  <a:lnTo>
                    <a:pt x="5389" y="5031"/>
                  </a:lnTo>
                  <a:lnTo>
                    <a:pt x="5392" y="5024"/>
                  </a:lnTo>
                  <a:lnTo>
                    <a:pt x="5392" y="5019"/>
                  </a:lnTo>
                  <a:lnTo>
                    <a:pt x="5391" y="5012"/>
                  </a:lnTo>
                  <a:lnTo>
                    <a:pt x="5391" y="4982"/>
                  </a:lnTo>
                  <a:lnTo>
                    <a:pt x="5386" y="4967"/>
                  </a:lnTo>
                  <a:lnTo>
                    <a:pt x="5381" y="4954"/>
                  </a:lnTo>
                  <a:lnTo>
                    <a:pt x="5372" y="4944"/>
                  </a:lnTo>
                  <a:lnTo>
                    <a:pt x="5344" y="4937"/>
                  </a:lnTo>
                  <a:lnTo>
                    <a:pt x="5315" y="4940"/>
                  </a:lnTo>
                  <a:lnTo>
                    <a:pt x="5300" y="4947"/>
                  </a:lnTo>
                  <a:lnTo>
                    <a:pt x="5295" y="4953"/>
                  </a:lnTo>
                  <a:lnTo>
                    <a:pt x="5307" y="4954"/>
                  </a:lnTo>
                  <a:lnTo>
                    <a:pt x="5325" y="4968"/>
                  </a:lnTo>
                  <a:close/>
                  <a:moveTo>
                    <a:pt x="5283" y="4963"/>
                  </a:moveTo>
                  <a:lnTo>
                    <a:pt x="5273" y="4964"/>
                  </a:lnTo>
                  <a:lnTo>
                    <a:pt x="5272" y="4972"/>
                  </a:lnTo>
                  <a:lnTo>
                    <a:pt x="5281" y="4971"/>
                  </a:lnTo>
                  <a:lnTo>
                    <a:pt x="5287" y="4967"/>
                  </a:lnTo>
                  <a:lnTo>
                    <a:pt x="5283" y="4963"/>
                  </a:lnTo>
                  <a:close/>
                  <a:moveTo>
                    <a:pt x="9019" y="2302"/>
                  </a:moveTo>
                  <a:lnTo>
                    <a:pt x="9014" y="2295"/>
                  </a:lnTo>
                  <a:lnTo>
                    <a:pt x="8986" y="2277"/>
                  </a:lnTo>
                  <a:lnTo>
                    <a:pt x="8974" y="2274"/>
                  </a:lnTo>
                  <a:lnTo>
                    <a:pt x="8973" y="2274"/>
                  </a:lnTo>
                  <a:lnTo>
                    <a:pt x="8970" y="2276"/>
                  </a:lnTo>
                  <a:lnTo>
                    <a:pt x="8966" y="2280"/>
                  </a:lnTo>
                  <a:lnTo>
                    <a:pt x="8967" y="2284"/>
                  </a:lnTo>
                  <a:lnTo>
                    <a:pt x="8972" y="2288"/>
                  </a:lnTo>
                  <a:lnTo>
                    <a:pt x="8976" y="2293"/>
                  </a:lnTo>
                  <a:lnTo>
                    <a:pt x="9016" y="2305"/>
                  </a:lnTo>
                  <a:lnTo>
                    <a:pt x="9019" y="2302"/>
                  </a:lnTo>
                  <a:close/>
                  <a:moveTo>
                    <a:pt x="10803" y="10468"/>
                  </a:moveTo>
                  <a:lnTo>
                    <a:pt x="10808" y="10461"/>
                  </a:lnTo>
                  <a:lnTo>
                    <a:pt x="10812" y="10454"/>
                  </a:lnTo>
                  <a:lnTo>
                    <a:pt x="10819" y="10452"/>
                  </a:lnTo>
                  <a:lnTo>
                    <a:pt x="10841" y="10455"/>
                  </a:lnTo>
                  <a:lnTo>
                    <a:pt x="10843" y="10459"/>
                  </a:lnTo>
                  <a:lnTo>
                    <a:pt x="10852" y="10476"/>
                  </a:lnTo>
                  <a:lnTo>
                    <a:pt x="10856" y="10479"/>
                  </a:lnTo>
                  <a:lnTo>
                    <a:pt x="10876" y="10483"/>
                  </a:lnTo>
                  <a:lnTo>
                    <a:pt x="10876" y="10497"/>
                  </a:lnTo>
                  <a:lnTo>
                    <a:pt x="10878" y="10501"/>
                  </a:lnTo>
                  <a:lnTo>
                    <a:pt x="10883" y="10503"/>
                  </a:lnTo>
                  <a:lnTo>
                    <a:pt x="10887" y="10503"/>
                  </a:lnTo>
                  <a:lnTo>
                    <a:pt x="10890" y="10499"/>
                  </a:lnTo>
                  <a:lnTo>
                    <a:pt x="10891" y="10492"/>
                  </a:lnTo>
                  <a:lnTo>
                    <a:pt x="10892" y="10483"/>
                  </a:lnTo>
                  <a:lnTo>
                    <a:pt x="10918" y="10483"/>
                  </a:lnTo>
                  <a:lnTo>
                    <a:pt x="10920" y="10487"/>
                  </a:lnTo>
                  <a:lnTo>
                    <a:pt x="10925" y="10489"/>
                  </a:lnTo>
                  <a:lnTo>
                    <a:pt x="10927" y="10487"/>
                  </a:lnTo>
                  <a:lnTo>
                    <a:pt x="10933" y="10480"/>
                  </a:lnTo>
                  <a:lnTo>
                    <a:pt x="10937" y="10480"/>
                  </a:lnTo>
                  <a:lnTo>
                    <a:pt x="10941" y="10482"/>
                  </a:lnTo>
                  <a:lnTo>
                    <a:pt x="10944" y="10483"/>
                  </a:lnTo>
                  <a:lnTo>
                    <a:pt x="10947" y="10492"/>
                  </a:lnTo>
                  <a:lnTo>
                    <a:pt x="10947" y="10497"/>
                  </a:lnTo>
                  <a:lnTo>
                    <a:pt x="10948" y="10501"/>
                  </a:lnTo>
                  <a:lnTo>
                    <a:pt x="10954" y="10506"/>
                  </a:lnTo>
                  <a:lnTo>
                    <a:pt x="10962" y="10508"/>
                  </a:lnTo>
                  <a:lnTo>
                    <a:pt x="10968" y="10508"/>
                  </a:lnTo>
                  <a:lnTo>
                    <a:pt x="10968" y="1589"/>
                  </a:lnTo>
                  <a:lnTo>
                    <a:pt x="10932" y="1585"/>
                  </a:lnTo>
                  <a:lnTo>
                    <a:pt x="10838" y="1562"/>
                  </a:lnTo>
                  <a:lnTo>
                    <a:pt x="10828" y="1555"/>
                  </a:lnTo>
                  <a:lnTo>
                    <a:pt x="10819" y="1544"/>
                  </a:lnTo>
                  <a:lnTo>
                    <a:pt x="10810" y="1537"/>
                  </a:lnTo>
                  <a:lnTo>
                    <a:pt x="10773" y="1531"/>
                  </a:lnTo>
                  <a:lnTo>
                    <a:pt x="10768" y="1527"/>
                  </a:lnTo>
                  <a:lnTo>
                    <a:pt x="10765" y="1521"/>
                  </a:lnTo>
                  <a:lnTo>
                    <a:pt x="10762" y="1510"/>
                  </a:lnTo>
                  <a:lnTo>
                    <a:pt x="10759" y="1506"/>
                  </a:lnTo>
                  <a:lnTo>
                    <a:pt x="10755" y="1507"/>
                  </a:lnTo>
                  <a:lnTo>
                    <a:pt x="10747" y="1519"/>
                  </a:lnTo>
                  <a:lnTo>
                    <a:pt x="10742" y="1521"/>
                  </a:lnTo>
                  <a:lnTo>
                    <a:pt x="10738" y="1521"/>
                  </a:lnTo>
                  <a:lnTo>
                    <a:pt x="10724" y="1510"/>
                  </a:lnTo>
                  <a:lnTo>
                    <a:pt x="10713" y="1505"/>
                  </a:lnTo>
                  <a:lnTo>
                    <a:pt x="10672" y="1519"/>
                  </a:lnTo>
                  <a:lnTo>
                    <a:pt x="10663" y="1527"/>
                  </a:lnTo>
                  <a:lnTo>
                    <a:pt x="10656" y="1538"/>
                  </a:lnTo>
                  <a:lnTo>
                    <a:pt x="10650" y="1552"/>
                  </a:lnTo>
                  <a:lnTo>
                    <a:pt x="10650" y="1568"/>
                  </a:lnTo>
                  <a:lnTo>
                    <a:pt x="10651" y="1583"/>
                  </a:lnTo>
                  <a:lnTo>
                    <a:pt x="10654" y="1594"/>
                  </a:lnTo>
                  <a:lnTo>
                    <a:pt x="10660" y="1599"/>
                  </a:lnTo>
                  <a:lnTo>
                    <a:pt x="10656" y="1608"/>
                  </a:lnTo>
                  <a:lnTo>
                    <a:pt x="10651" y="1608"/>
                  </a:lnTo>
                  <a:lnTo>
                    <a:pt x="10646" y="1604"/>
                  </a:lnTo>
                  <a:lnTo>
                    <a:pt x="10640" y="1606"/>
                  </a:lnTo>
                  <a:lnTo>
                    <a:pt x="10636" y="1613"/>
                  </a:lnTo>
                  <a:lnTo>
                    <a:pt x="10639" y="1618"/>
                  </a:lnTo>
                  <a:lnTo>
                    <a:pt x="10642" y="1625"/>
                  </a:lnTo>
                  <a:lnTo>
                    <a:pt x="10646" y="1635"/>
                  </a:lnTo>
                  <a:lnTo>
                    <a:pt x="10646" y="1648"/>
                  </a:lnTo>
                  <a:lnTo>
                    <a:pt x="10642" y="1650"/>
                  </a:lnTo>
                  <a:lnTo>
                    <a:pt x="10532" y="1657"/>
                  </a:lnTo>
                  <a:lnTo>
                    <a:pt x="10521" y="1667"/>
                  </a:lnTo>
                  <a:lnTo>
                    <a:pt x="10511" y="1686"/>
                  </a:lnTo>
                  <a:lnTo>
                    <a:pt x="10514" y="1695"/>
                  </a:lnTo>
                  <a:lnTo>
                    <a:pt x="10513" y="1704"/>
                  </a:lnTo>
                  <a:lnTo>
                    <a:pt x="10508" y="1722"/>
                  </a:lnTo>
                  <a:lnTo>
                    <a:pt x="10513" y="1728"/>
                  </a:lnTo>
                  <a:lnTo>
                    <a:pt x="10522" y="1735"/>
                  </a:lnTo>
                  <a:lnTo>
                    <a:pt x="10528" y="1739"/>
                  </a:lnTo>
                  <a:lnTo>
                    <a:pt x="10529" y="1744"/>
                  </a:lnTo>
                  <a:lnTo>
                    <a:pt x="10529" y="1749"/>
                  </a:lnTo>
                  <a:lnTo>
                    <a:pt x="10528" y="1753"/>
                  </a:lnTo>
                  <a:lnTo>
                    <a:pt x="10528" y="1757"/>
                  </a:lnTo>
                  <a:lnTo>
                    <a:pt x="10529" y="1761"/>
                  </a:lnTo>
                  <a:lnTo>
                    <a:pt x="10541" y="1779"/>
                  </a:lnTo>
                  <a:lnTo>
                    <a:pt x="10553" y="1813"/>
                  </a:lnTo>
                  <a:lnTo>
                    <a:pt x="10556" y="1819"/>
                  </a:lnTo>
                  <a:lnTo>
                    <a:pt x="10580" y="1848"/>
                  </a:lnTo>
                  <a:lnTo>
                    <a:pt x="10583" y="1854"/>
                  </a:lnTo>
                  <a:lnTo>
                    <a:pt x="10584" y="1858"/>
                  </a:lnTo>
                  <a:lnTo>
                    <a:pt x="10584" y="1873"/>
                  </a:lnTo>
                  <a:lnTo>
                    <a:pt x="10586" y="1878"/>
                  </a:lnTo>
                  <a:lnTo>
                    <a:pt x="10588" y="1883"/>
                  </a:lnTo>
                  <a:lnTo>
                    <a:pt x="10598" y="1896"/>
                  </a:lnTo>
                  <a:lnTo>
                    <a:pt x="10607" y="1903"/>
                  </a:lnTo>
                  <a:lnTo>
                    <a:pt x="10614" y="1915"/>
                  </a:lnTo>
                  <a:lnTo>
                    <a:pt x="10618" y="1931"/>
                  </a:lnTo>
                  <a:lnTo>
                    <a:pt x="10622" y="1944"/>
                  </a:lnTo>
                  <a:lnTo>
                    <a:pt x="10625" y="1959"/>
                  </a:lnTo>
                  <a:lnTo>
                    <a:pt x="10626" y="1970"/>
                  </a:lnTo>
                  <a:lnTo>
                    <a:pt x="10625" y="2011"/>
                  </a:lnTo>
                  <a:lnTo>
                    <a:pt x="10623" y="2025"/>
                  </a:lnTo>
                  <a:lnTo>
                    <a:pt x="10623" y="2037"/>
                  </a:lnTo>
                  <a:lnTo>
                    <a:pt x="10626" y="2049"/>
                  </a:lnTo>
                  <a:lnTo>
                    <a:pt x="10633" y="2061"/>
                  </a:lnTo>
                  <a:lnTo>
                    <a:pt x="10644" y="2068"/>
                  </a:lnTo>
                  <a:lnTo>
                    <a:pt x="10657" y="2068"/>
                  </a:lnTo>
                  <a:lnTo>
                    <a:pt x="10665" y="2058"/>
                  </a:lnTo>
                  <a:lnTo>
                    <a:pt x="10663" y="2057"/>
                  </a:lnTo>
                  <a:lnTo>
                    <a:pt x="10661" y="2051"/>
                  </a:lnTo>
                  <a:lnTo>
                    <a:pt x="10660" y="2049"/>
                  </a:lnTo>
                  <a:lnTo>
                    <a:pt x="10661" y="2042"/>
                  </a:lnTo>
                  <a:lnTo>
                    <a:pt x="10661" y="2035"/>
                  </a:lnTo>
                  <a:lnTo>
                    <a:pt x="10661" y="2026"/>
                  </a:lnTo>
                  <a:lnTo>
                    <a:pt x="10660" y="2019"/>
                  </a:lnTo>
                  <a:lnTo>
                    <a:pt x="10674" y="2016"/>
                  </a:lnTo>
                  <a:lnTo>
                    <a:pt x="10691" y="2030"/>
                  </a:lnTo>
                  <a:lnTo>
                    <a:pt x="10706" y="2057"/>
                  </a:lnTo>
                  <a:lnTo>
                    <a:pt x="10714" y="2089"/>
                  </a:lnTo>
                  <a:lnTo>
                    <a:pt x="10714" y="2095"/>
                  </a:lnTo>
                  <a:lnTo>
                    <a:pt x="10714" y="2116"/>
                  </a:lnTo>
                  <a:lnTo>
                    <a:pt x="10714" y="2123"/>
                  </a:lnTo>
                  <a:lnTo>
                    <a:pt x="10717" y="2137"/>
                  </a:lnTo>
                  <a:lnTo>
                    <a:pt x="10719" y="2143"/>
                  </a:lnTo>
                  <a:lnTo>
                    <a:pt x="10717" y="2158"/>
                  </a:lnTo>
                  <a:lnTo>
                    <a:pt x="10716" y="2172"/>
                  </a:lnTo>
                  <a:lnTo>
                    <a:pt x="10712" y="2186"/>
                  </a:lnTo>
                  <a:lnTo>
                    <a:pt x="10707" y="2197"/>
                  </a:lnTo>
                  <a:lnTo>
                    <a:pt x="10712" y="2204"/>
                  </a:lnTo>
                  <a:lnTo>
                    <a:pt x="10714" y="2207"/>
                  </a:lnTo>
                  <a:lnTo>
                    <a:pt x="10719" y="2210"/>
                  </a:lnTo>
                  <a:lnTo>
                    <a:pt x="10723" y="2213"/>
                  </a:lnTo>
                  <a:lnTo>
                    <a:pt x="10698" y="2216"/>
                  </a:lnTo>
                  <a:lnTo>
                    <a:pt x="10685" y="2221"/>
                  </a:lnTo>
                  <a:lnTo>
                    <a:pt x="10672" y="2235"/>
                  </a:lnTo>
                  <a:lnTo>
                    <a:pt x="10668" y="2242"/>
                  </a:lnTo>
                  <a:lnTo>
                    <a:pt x="10658" y="2269"/>
                  </a:lnTo>
                  <a:lnTo>
                    <a:pt x="10654" y="2279"/>
                  </a:lnTo>
                  <a:lnTo>
                    <a:pt x="10616" y="2329"/>
                  </a:lnTo>
                  <a:lnTo>
                    <a:pt x="10594" y="2345"/>
                  </a:lnTo>
                  <a:lnTo>
                    <a:pt x="10494" y="2370"/>
                  </a:lnTo>
                  <a:lnTo>
                    <a:pt x="10480" y="2366"/>
                  </a:lnTo>
                  <a:lnTo>
                    <a:pt x="10455" y="2346"/>
                  </a:lnTo>
                  <a:lnTo>
                    <a:pt x="10450" y="2346"/>
                  </a:lnTo>
                  <a:lnTo>
                    <a:pt x="10423" y="2370"/>
                  </a:lnTo>
                  <a:lnTo>
                    <a:pt x="10413" y="2384"/>
                  </a:lnTo>
                  <a:lnTo>
                    <a:pt x="10410" y="2405"/>
                  </a:lnTo>
                  <a:lnTo>
                    <a:pt x="10413" y="2413"/>
                  </a:lnTo>
                  <a:lnTo>
                    <a:pt x="10417" y="2419"/>
                  </a:lnTo>
                  <a:lnTo>
                    <a:pt x="10427" y="2426"/>
                  </a:lnTo>
                  <a:lnTo>
                    <a:pt x="10438" y="2444"/>
                  </a:lnTo>
                  <a:lnTo>
                    <a:pt x="10454" y="2476"/>
                  </a:lnTo>
                  <a:lnTo>
                    <a:pt x="10458" y="2490"/>
                  </a:lnTo>
                  <a:lnTo>
                    <a:pt x="10461" y="2520"/>
                  </a:lnTo>
                  <a:lnTo>
                    <a:pt x="10462" y="2524"/>
                  </a:lnTo>
                  <a:lnTo>
                    <a:pt x="10464" y="2527"/>
                  </a:lnTo>
                  <a:lnTo>
                    <a:pt x="10447" y="2569"/>
                  </a:lnTo>
                  <a:lnTo>
                    <a:pt x="10436" y="2587"/>
                  </a:lnTo>
                  <a:lnTo>
                    <a:pt x="10388" y="2618"/>
                  </a:lnTo>
                  <a:lnTo>
                    <a:pt x="10315" y="2594"/>
                  </a:lnTo>
                  <a:lnTo>
                    <a:pt x="10241" y="2570"/>
                  </a:lnTo>
                  <a:lnTo>
                    <a:pt x="10235" y="2562"/>
                  </a:lnTo>
                  <a:lnTo>
                    <a:pt x="10232" y="2548"/>
                  </a:lnTo>
                  <a:lnTo>
                    <a:pt x="10231" y="2532"/>
                  </a:lnTo>
                  <a:lnTo>
                    <a:pt x="10234" y="2516"/>
                  </a:lnTo>
                  <a:lnTo>
                    <a:pt x="10237" y="2502"/>
                  </a:lnTo>
                  <a:lnTo>
                    <a:pt x="10239" y="2490"/>
                  </a:lnTo>
                  <a:lnTo>
                    <a:pt x="10242" y="2485"/>
                  </a:lnTo>
                  <a:lnTo>
                    <a:pt x="10244" y="2481"/>
                  </a:lnTo>
                  <a:lnTo>
                    <a:pt x="10242" y="2472"/>
                  </a:lnTo>
                  <a:lnTo>
                    <a:pt x="10238" y="2465"/>
                  </a:lnTo>
                  <a:lnTo>
                    <a:pt x="10234" y="2460"/>
                  </a:lnTo>
                  <a:lnTo>
                    <a:pt x="10231" y="2454"/>
                  </a:lnTo>
                  <a:lnTo>
                    <a:pt x="10230" y="2446"/>
                  </a:lnTo>
                  <a:lnTo>
                    <a:pt x="10230" y="2431"/>
                  </a:lnTo>
                  <a:lnTo>
                    <a:pt x="10228" y="2424"/>
                  </a:lnTo>
                  <a:lnTo>
                    <a:pt x="10228" y="2419"/>
                  </a:lnTo>
                  <a:lnTo>
                    <a:pt x="10231" y="2412"/>
                  </a:lnTo>
                  <a:lnTo>
                    <a:pt x="10239" y="2406"/>
                  </a:lnTo>
                  <a:lnTo>
                    <a:pt x="10244" y="2402"/>
                  </a:lnTo>
                  <a:lnTo>
                    <a:pt x="10246" y="2396"/>
                  </a:lnTo>
                  <a:lnTo>
                    <a:pt x="10251" y="2380"/>
                  </a:lnTo>
                  <a:lnTo>
                    <a:pt x="10258" y="2366"/>
                  </a:lnTo>
                  <a:lnTo>
                    <a:pt x="10265" y="2357"/>
                  </a:lnTo>
                  <a:lnTo>
                    <a:pt x="10275" y="2352"/>
                  </a:lnTo>
                  <a:lnTo>
                    <a:pt x="10283" y="2350"/>
                  </a:lnTo>
                  <a:lnTo>
                    <a:pt x="10304" y="2360"/>
                  </a:lnTo>
                  <a:lnTo>
                    <a:pt x="10317" y="2360"/>
                  </a:lnTo>
                  <a:lnTo>
                    <a:pt x="10322" y="2347"/>
                  </a:lnTo>
                  <a:lnTo>
                    <a:pt x="10322" y="2321"/>
                  </a:lnTo>
                  <a:lnTo>
                    <a:pt x="10321" y="2314"/>
                  </a:lnTo>
                  <a:lnTo>
                    <a:pt x="10241" y="2216"/>
                  </a:lnTo>
                  <a:lnTo>
                    <a:pt x="10204" y="2196"/>
                  </a:lnTo>
                  <a:lnTo>
                    <a:pt x="10185" y="2193"/>
                  </a:lnTo>
                  <a:lnTo>
                    <a:pt x="10193" y="2179"/>
                  </a:lnTo>
                  <a:lnTo>
                    <a:pt x="10206" y="2171"/>
                  </a:lnTo>
                  <a:lnTo>
                    <a:pt x="10245" y="2161"/>
                  </a:lnTo>
                  <a:lnTo>
                    <a:pt x="10251" y="2157"/>
                  </a:lnTo>
                  <a:lnTo>
                    <a:pt x="10256" y="2154"/>
                  </a:lnTo>
                  <a:lnTo>
                    <a:pt x="10269" y="2158"/>
                  </a:lnTo>
                  <a:lnTo>
                    <a:pt x="10276" y="2154"/>
                  </a:lnTo>
                  <a:lnTo>
                    <a:pt x="10272" y="2145"/>
                  </a:lnTo>
                  <a:lnTo>
                    <a:pt x="10266" y="2143"/>
                  </a:lnTo>
                  <a:lnTo>
                    <a:pt x="10182" y="2143"/>
                  </a:lnTo>
                  <a:lnTo>
                    <a:pt x="10106" y="2176"/>
                  </a:lnTo>
                  <a:lnTo>
                    <a:pt x="10032" y="2210"/>
                  </a:lnTo>
                  <a:lnTo>
                    <a:pt x="10027" y="2216"/>
                  </a:lnTo>
                  <a:lnTo>
                    <a:pt x="10024" y="2223"/>
                  </a:lnTo>
                  <a:lnTo>
                    <a:pt x="10024" y="2228"/>
                  </a:lnTo>
                  <a:lnTo>
                    <a:pt x="10025" y="2234"/>
                  </a:lnTo>
                  <a:lnTo>
                    <a:pt x="10025" y="2242"/>
                  </a:lnTo>
                  <a:lnTo>
                    <a:pt x="10025" y="2246"/>
                  </a:lnTo>
                  <a:lnTo>
                    <a:pt x="10024" y="2249"/>
                  </a:lnTo>
                  <a:lnTo>
                    <a:pt x="10024" y="2252"/>
                  </a:lnTo>
                  <a:lnTo>
                    <a:pt x="10021" y="2255"/>
                  </a:lnTo>
                  <a:lnTo>
                    <a:pt x="10020" y="2259"/>
                  </a:lnTo>
                  <a:lnTo>
                    <a:pt x="10021" y="2262"/>
                  </a:lnTo>
                  <a:lnTo>
                    <a:pt x="10024" y="2265"/>
                  </a:lnTo>
                  <a:lnTo>
                    <a:pt x="10025" y="2267"/>
                  </a:lnTo>
                  <a:lnTo>
                    <a:pt x="10027" y="2270"/>
                  </a:lnTo>
                  <a:lnTo>
                    <a:pt x="10028" y="2272"/>
                  </a:lnTo>
                  <a:lnTo>
                    <a:pt x="10028" y="2274"/>
                  </a:lnTo>
                  <a:lnTo>
                    <a:pt x="10028" y="2279"/>
                  </a:lnTo>
                  <a:lnTo>
                    <a:pt x="10028" y="2281"/>
                  </a:lnTo>
                  <a:lnTo>
                    <a:pt x="10027" y="2284"/>
                  </a:lnTo>
                  <a:lnTo>
                    <a:pt x="10028" y="2290"/>
                  </a:lnTo>
                  <a:lnTo>
                    <a:pt x="10032" y="2298"/>
                  </a:lnTo>
                  <a:lnTo>
                    <a:pt x="10038" y="2301"/>
                  </a:lnTo>
                  <a:lnTo>
                    <a:pt x="10048" y="2301"/>
                  </a:lnTo>
                  <a:lnTo>
                    <a:pt x="10053" y="2304"/>
                  </a:lnTo>
                  <a:lnTo>
                    <a:pt x="10063" y="2314"/>
                  </a:lnTo>
                  <a:lnTo>
                    <a:pt x="10067" y="2317"/>
                  </a:lnTo>
                  <a:lnTo>
                    <a:pt x="10064" y="2331"/>
                  </a:lnTo>
                  <a:lnTo>
                    <a:pt x="10056" y="2336"/>
                  </a:lnTo>
                  <a:lnTo>
                    <a:pt x="10041" y="2336"/>
                  </a:lnTo>
                  <a:lnTo>
                    <a:pt x="10052" y="2321"/>
                  </a:lnTo>
                  <a:lnTo>
                    <a:pt x="10039" y="2311"/>
                  </a:lnTo>
                  <a:lnTo>
                    <a:pt x="10027" y="2307"/>
                  </a:lnTo>
                  <a:lnTo>
                    <a:pt x="10022" y="2302"/>
                  </a:lnTo>
                  <a:lnTo>
                    <a:pt x="10020" y="2295"/>
                  </a:lnTo>
                  <a:lnTo>
                    <a:pt x="10013" y="2277"/>
                  </a:lnTo>
                  <a:lnTo>
                    <a:pt x="10008" y="2270"/>
                  </a:lnTo>
                  <a:lnTo>
                    <a:pt x="10007" y="2266"/>
                  </a:lnTo>
                  <a:lnTo>
                    <a:pt x="10007" y="2262"/>
                  </a:lnTo>
                  <a:lnTo>
                    <a:pt x="10010" y="2252"/>
                  </a:lnTo>
                  <a:lnTo>
                    <a:pt x="10017" y="2234"/>
                  </a:lnTo>
                  <a:lnTo>
                    <a:pt x="10017" y="2225"/>
                  </a:lnTo>
                  <a:lnTo>
                    <a:pt x="10011" y="2223"/>
                  </a:lnTo>
                  <a:lnTo>
                    <a:pt x="9999" y="2225"/>
                  </a:lnTo>
                  <a:lnTo>
                    <a:pt x="9948" y="2252"/>
                  </a:lnTo>
                  <a:lnTo>
                    <a:pt x="9942" y="2256"/>
                  </a:lnTo>
                  <a:lnTo>
                    <a:pt x="9940" y="2267"/>
                  </a:lnTo>
                  <a:lnTo>
                    <a:pt x="9941" y="2277"/>
                  </a:lnTo>
                  <a:lnTo>
                    <a:pt x="9944" y="2283"/>
                  </a:lnTo>
                  <a:lnTo>
                    <a:pt x="9947" y="2288"/>
                  </a:lnTo>
                  <a:lnTo>
                    <a:pt x="9948" y="2294"/>
                  </a:lnTo>
                  <a:lnTo>
                    <a:pt x="9935" y="2325"/>
                  </a:lnTo>
                  <a:lnTo>
                    <a:pt x="9851" y="2331"/>
                  </a:lnTo>
                  <a:lnTo>
                    <a:pt x="9847" y="2338"/>
                  </a:lnTo>
                  <a:lnTo>
                    <a:pt x="9839" y="2360"/>
                  </a:lnTo>
                  <a:lnTo>
                    <a:pt x="9833" y="2370"/>
                  </a:lnTo>
                  <a:lnTo>
                    <a:pt x="9818" y="2387"/>
                  </a:lnTo>
                  <a:lnTo>
                    <a:pt x="9811" y="2401"/>
                  </a:lnTo>
                  <a:lnTo>
                    <a:pt x="9802" y="2434"/>
                  </a:lnTo>
                  <a:lnTo>
                    <a:pt x="9794" y="2447"/>
                  </a:lnTo>
                  <a:lnTo>
                    <a:pt x="9780" y="2457"/>
                  </a:lnTo>
                  <a:lnTo>
                    <a:pt x="9718" y="2469"/>
                  </a:lnTo>
                  <a:lnTo>
                    <a:pt x="9655" y="2453"/>
                  </a:lnTo>
                  <a:lnTo>
                    <a:pt x="9615" y="2410"/>
                  </a:lnTo>
                  <a:lnTo>
                    <a:pt x="9608" y="2405"/>
                  </a:lnTo>
                  <a:lnTo>
                    <a:pt x="9598" y="2402"/>
                  </a:lnTo>
                  <a:lnTo>
                    <a:pt x="9589" y="2402"/>
                  </a:lnTo>
                  <a:lnTo>
                    <a:pt x="9582" y="2406"/>
                  </a:lnTo>
                  <a:lnTo>
                    <a:pt x="9567" y="2436"/>
                  </a:lnTo>
                  <a:lnTo>
                    <a:pt x="9563" y="2443"/>
                  </a:lnTo>
                  <a:lnTo>
                    <a:pt x="9570" y="2419"/>
                  </a:lnTo>
                  <a:lnTo>
                    <a:pt x="9566" y="2412"/>
                  </a:lnTo>
                  <a:lnTo>
                    <a:pt x="9487" y="2419"/>
                  </a:lnTo>
                  <a:lnTo>
                    <a:pt x="9475" y="2413"/>
                  </a:lnTo>
                  <a:lnTo>
                    <a:pt x="9448" y="2394"/>
                  </a:lnTo>
                  <a:lnTo>
                    <a:pt x="9434" y="2389"/>
                  </a:lnTo>
                  <a:lnTo>
                    <a:pt x="9423" y="2394"/>
                  </a:lnTo>
                  <a:lnTo>
                    <a:pt x="9379" y="2436"/>
                  </a:lnTo>
                  <a:lnTo>
                    <a:pt x="9357" y="2448"/>
                  </a:lnTo>
                  <a:lnTo>
                    <a:pt x="9332" y="2454"/>
                  </a:lnTo>
                  <a:lnTo>
                    <a:pt x="9304" y="2451"/>
                  </a:lnTo>
                  <a:lnTo>
                    <a:pt x="9278" y="2458"/>
                  </a:lnTo>
                  <a:lnTo>
                    <a:pt x="9235" y="2486"/>
                  </a:lnTo>
                  <a:lnTo>
                    <a:pt x="9232" y="2489"/>
                  </a:lnTo>
                  <a:lnTo>
                    <a:pt x="9231" y="2493"/>
                  </a:lnTo>
                  <a:lnTo>
                    <a:pt x="9231" y="2500"/>
                  </a:lnTo>
                  <a:lnTo>
                    <a:pt x="9231" y="2504"/>
                  </a:lnTo>
                  <a:lnTo>
                    <a:pt x="9225" y="2510"/>
                  </a:lnTo>
                  <a:lnTo>
                    <a:pt x="9204" y="2516"/>
                  </a:lnTo>
                  <a:lnTo>
                    <a:pt x="9200" y="2523"/>
                  </a:lnTo>
                  <a:lnTo>
                    <a:pt x="9193" y="2541"/>
                  </a:lnTo>
                  <a:lnTo>
                    <a:pt x="9190" y="2545"/>
                  </a:lnTo>
                  <a:lnTo>
                    <a:pt x="9179" y="2544"/>
                  </a:lnTo>
                  <a:lnTo>
                    <a:pt x="9175" y="2546"/>
                  </a:lnTo>
                  <a:lnTo>
                    <a:pt x="9159" y="2575"/>
                  </a:lnTo>
                  <a:lnTo>
                    <a:pt x="9157" y="2584"/>
                  </a:lnTo>
                  <a:lnTo>
                    <a:pt x="9155" y="2591"/>
                  </a:lnTo>
                  <a:lnTo>
                    <a:pt x="9151" y="2612"/>
                  </a:lnTo>
                  <a:lnTo>
                    <a:pt x="9152" y="2624"/>
                  </a:lnTo>
                  <a:lnTo>
                    <a:pt x="9148" y="2628"/>
                  </a:lnTo>
                  <a:lnTo>
                    <a:pt x="9138" y="2628"/>
                  </a:lnTo>
                  <a:lnTo>
                    <a:pt x="9144" y="2640"/>
                  </a:lnTo>
                  <a:lnTo>
                    <a:pt x="9150" y="2647"/>
                  </a:lnTo>
                  <a:lnTo>
                    <a:pt x="9154" y="2656"/>
                  </a:lnTo>
                  <a:lnTo>
                    <a:pt x="9157" y="2677"/>
                  </a:lnTo>
                  <a:lnTo>
                    <a:pt x="9155" y="2685"/>
                  </a:lnTo>
                  <a:lnTo>
                    <a:pt x="9147" y="2699"/>
                  </a:lnTo>
                  <a:lnTo>
                    <a:pt x="9145" y="2706"/>
                  </a:lnTo>
                  <a:lnTo>
                    <a:pt x="9144" y="2716"/>
                  </a:lnTo>
                  <a:lnTo>
                    <a:pt x="9141" y="2725"/>
                  </a:lnTo>
                  <a:lnTo>
                    <a:pt x="9135" y="2730"/>
                  </a:lnTo>
                  <a:lnTo>
                    <a:pt x="9133" y="2733"/>
                  </a:lnTo>
                  <a:lnTo>
                    <a:pt x="9107" y="2734"/>
                  </a:lnTo>
                  <a:lnTo>
                    <a:pt x="9096" y="2730"/>
                  </a:lnTo>
                  <a:lnTo>
                    <a:pt x="9085" y="2718"/>
                  </a:lnTo>
                  <a:lnTo>
                    <a:pt x="9063" y="2653"/>
                  </a:lnTo>
                  <a:lnTo>
                    <a:pt x="9056" y="2640"/>
                  </a:lnTo>
                  <a:lnTo>
                    <a:pt x="9047" y="2635"/>
                  </a:lnTo>
                  <a:lnTo>
                    <a:pt x="9037" y="2640"/>
                  </a:lnTo>
                  <a:lnTo>
                    <a:pt x="8979" y="2706"/>
                  </a:lnTo>
                  <a:lnTo>
                    <a:pt x="8969" y="2708"/>
                  </a:lnTo>
                  <a:lnTo>
                    <a:pt x="8963" y="2690"/>
                  </a:lnTo>
                  <a:lnTo>
                    <a:pt x="8962" y="2671"/>
                  </a:lnTo>
                  <a:lnTo>
                    <a:pt x="8963" y="2657"/>
                  </a:lnTo>
                  <a:lnTo>
                    <a:pt x="8973" y="2632"/>
                  </a:lnTo>
                  <a:lnTo>
                    <a:pt x="8965" y="2629"/>
                  </a:lnTo>
                  <a:lnTo>
                    <a:pt x="8956" y="2645"/>
                  </a:lnTo>
                  <a:lnTo>
                    <a:pt x="8939" y="2682"/>
                  </a:lnTo>
                  <a:lnTo>
                    <a:pt x="8927" y="2694"/>
                  </a:lnTo>
                  <a:lnTo>
                    <a:pt x="8914" y="2699"/>
                  </a:lnTo>
                  <a:lnTo>
                    <a:pt x="8889" y="2699"/>
                  </a:lnTo>
                  <a:lnTo>
                    <a:pt x="8885" y="2698"/>
                  </a:lnTo>
                  <a:lnTo>
                    <a:pt x="8874" y="2684"/>
                  </a:lnTo>
                  <a:lnTo>
                    <a:pt x="8867" y="2678"/>
                  </a:lnTo>
                  <a:lnTo>
                    <a:pt x="8780" y="2671"/>
                  </a:lnTo>
                  <a:lnTo>
                    <a:pt x="8754" y="2684"/>
                  </a:lnTo>
                  <a:lnTo>
                    <a:pt x="8742" y="2684"/>
                  </a:lnTo>
                  <a:lnTo>
                    <a:pt x="8719" y="2677"/>
                  </a:lnTo>
                  <a:lnTo>
                    <a:pt x="8712" y="2666"/>
                  </a:lnTo>
                  <a:lnTo>
                    <a:pt x="8718" y="2646"/>
                  </a:lnTo>
                  <a:lnTo>
                    <a:pt x="8735" y="2622"/>
                  </a:lnTo>
                  <a:lnTo>
                    <a:pt x="8740" y="2611"/>
                  </a:lnTo>
                  <a:lnTo>
                    <a:pt x="8742" y="2608"/>
                  </a:lnTo>
                  <a:lnTo>
                    <a:pt x="8745" y="2610"/>
                  </a:lnTo>
                  <a:lnTo>
                    <a:pt x="8752" y="2617"/>
                  </a:lnTo>
                  <a:lnTo>
                    <a:pt x="8754" y="2615"/>
                  </a:lnTo>
                  <a:lnTo>
                    <a:pt x="8763" y="2601"/>
                  </a:lnTo>
                  <a:lnTo>
                    <a:pt x="8767" y="2596"/>
                  </a:lnTo>
                  <a:lnTo>
                    <a:pt x="8771" y="2593"/>
                  </a:lnTo>
                  <a:lnTo>
                    <a:pt x="8801" y="2603"/>
                  </a:lnTo>
                  <a:lnTo>
                    <a:pt x="8819" y="2618"/>
                  </a:lnTo>
                  <a:lnTo>
                    <a:pt x="8829" y="2621"/>
                  </a:lnTo>
                  <a:lnTo>
                    <a:pt x="8837" y="2612"/>
                  </a:lnTo>
                  <a:lnTo>
                    <a:pt x="8830" y="2603"/>
                  </a:lnTo>
                  <a:lnTo>
                    <a:pt x="8827" y="2598"/>
                  </a:lnTo>
                  <a:lnTo>
                    <a:pt x="8824" y="2591"/>
                  </a:lnTo>
                  <a:lnTo>
                    <a:pt x="8822" y="2584"/>
                  </a:lnTo>
                  <a:lnTo>
                    <a:pt x="8806" y="2575"/>
                  </a:lnTo>
                  <a:lnTo>
                    <a:pt x="8815" y="2565"/>
                  </a:lnTo>
                  <a:lnTo>
                    <a:pt x="8827" y="2569"/>
                  </a:lnTo>
                  <a:lnTo>
                    <a:pt x="8848" y="2591"/>
                  </a:lnTo>
                  <a:lnTo>
                    <a:pt x="8861" y="2610"/>
                  </a:lnTo>
                  <a:lnTo>
                    <a:pt x="8865" y="2612"/>
                  </a:lnTo>
                  <a:lnTo>
                    <a:pt x="8871" y="2610"/>
                  </a:lnTo>
                  <a:lnTo>
                    <a:pt x="8876" y="2591"/>
                  </a:lnTo>
                  <a:lnTo>
                    <a:pt x="8881" y="2584"/>
                  </a:lnTo>
                  <a:lnTo>
                    <a:pt x="8893" y="2583"/>
                  </a:lnTo>
                  <a:lnTo>
                    <a:pt x="8899" y="2580"/>
                  </a:lnTo>
                  <a:lnTo>
                    <a:pt x="8902" y="2569"/>
                  </a:lnTo>
                  <a:lnTo>
                    <a:pt x="8902" y="2565"/>
                  </a:lnTo>
                  <a:lnTo>
                    <a:pt x="8897" y="2551"/>
                  </a:lnTo>
                  <a:lnTo>
                    <a:pt x="8897" y="2542"/>
                  </a:lnTo>
                  <a:lnTo>
                    <a:pt x="8896" y="2525"/>
                  </a:lnTo>
                  <a:lnTo>
                    <a:pt x="8895" y="2511"/>
                  </a:lnTo>
                  <a:lnTo>
                    <a:pt x="8892" y="2497"/>
                  </a:lnTo>
                  <a:lnTo>
                    <a:pt x="8888" y="2486"/>
                  </a:lnTo>
                  <a:lnTo>
                    <a:pt x="8885" y="2479"/>
                  </a:lnTo>
                  <a:lnTo>
                    <a:pt x="8871" y="2457"/>
                  </a:lnTo>
                  <a:lnTo>
                    <a:pt x="8864" y="2441"/>
                  </a:lnTo>
                  <a:lnTo>
                    <a:pt x="8852" y="2424"/>
                  </a:lnTo>
                  <a:lnTo>
                    <a:pt x="8845" y="2408"/>
                  </a:lnTo>
                  <a:lnTo>
                    <a:pt x="8844" y="2392"/>
                  </a:lnTo>
                  <a:lnTo>
                    <a:pt x="8852" y="2385"/>
                  </a:lnTo>
                  <a:lnTo>
                    <a:pt x="8861" y="2381"/>
                  </a:lnTo>
                  <a:lnTo>
                    <a:pt x="8869" y="2368"/>
                  </a:lnTo>
                  <a:lnTo>
                    <a:pt x="8875" y="2352"/>
                  </a:lnTo>
                  <a:lnTo>
                    <a:pt x="8875" y="2331"/>
                  </a:lnTo>
                  <a:lnTo>
                    <a:pt x="8874" y="2319"/>
                  </a:lnTo>
                  <a:lnTo>
                    <a:pt x="8872" y="2315"/>
                  </a:lnTo>
                  <a:lnTo>
                    <a:pt x="8874" y="2312"/>
                  </a:lnTo>
                  <a:lnTo>
                    <a:pt x="8882" y="2291"/>
                  </a:lnTo>
                  <a:lnTo>
                    <a:pt x="8886" y="2286"/>
                  </a:lnTo>
                  <a:lnTo>
                    <a:pt x="8890" y="2283"/>
                  </a:lnTo>
                  <a:lnTo>
                    <a:pt x="8897" y="2281"/>
                  </a:lnTo>
                  <a:lnTo>
                    <a:pt x="8904" y="2279"/>
                  </a:lnTo>
                  <a:lnTo>
                    <a:pt x="8924" y="2256"/>
                  </a:lnTo>
                  <a:lnTo>
                    <a:pt x="8917" y="2242"/>
                  </a:lnTo>
                  <a:lnTo>
                    <a:pt x="8906" y="2235"/>
                  </a:lnTo>
                  <a:lnTo>
                    <a:pt x="8845" y="2220"/>
                  </a:lnTo>
                  <a:lnTo>
                    <a:pt x="8837" y="2228"/>
                  </a:lnTo>
                  <a:lnTo>
                    <a:pt x="8840" y="2230"/>
                  </a:lnTo>
                  <a:lnTo>
                    <a:pt x="8843" y="2232"/>
                  </a:lnTo>
                  <a:lnTo>
                    <a:pt x="8844" y="2237"/>
                  </a:lnTo>
                  <a:lnTo>
                    <a:pt x="8847" y="2242"/>
                  </a:lnTo>
                  <a:lnTo>
                    <a:pt x="8840" y="2246"/>
                  </a:lnTo>
                  <a:lnTo>
                    <a:pt x="8830" y="2242"/>
                  </a:lnTo>
                  <a:lnTo>
                    <a:pt x="8820" y="2232"/>
                  </a:lnTo>
                  <a:lnTo>
                    <a:pt x="8819" y="2223"/>
                  </a:lnTo>
                  <a:lnTo>
                    <a:pt x="8817" y="2221"/>
                  </a:lnTo>
                  <a:lnTo>
                    <a:pt x="8812" y="2213"/>
                  </a:lnTo>
                  <a:lnTo>
                    <a:pt x="8816" y="2209"/>
                  </a:lnTo>
                  <a:lnTo>
                    <a:pt x="8913" y="2192"/>
                  </a:lnTo>
                  <a:lnTo>
                    <a:pt x="9009" y="2175"/>
                  </a:lnTo>
                  <a:lnTo>
                    <a:pt x="9028" y="2162"/>
                  </a:lnTo>
                  <a:lnTo>
                    <a:pt x="9046" y="2158"/>
                  </a:lnTo>
                  <a:lnTo>
                    <a:pt x="9049" y="2159"/>
                  </a:lnTo>
                  <a:lnTo>
                    <a:pt x="9051" y="2161"/>
                  </a:lnTo>
                  <a:lnTo>
                    <a:pt x="9054" y="2161"/>
                  </a:lnTo>
                  <a:lnTo>
                    <a:pt x="9057" y="2158"/>
                  </a:lnTo>
                  <a:lnTo>
                    <a:pt x="9058" y="2155"/>
                  </a:lnTo>
                  <a:lnTo>
                    <a:pt x="9061" y="2151"/>
                  </a:lnTo>
                  <a:lnTo>
                    <a:pt x="9063" y="2145"/>
                  </a:lnTo>
                  <a:lnTo>
                    <a:pt x="9061" y="2143"/>
                  </a:lnTo>
                  <a:lnTo>
                    <a:pt x="9053" y="2138"/>
                  </a:lnTo>
                  <a:lnTo>
                    <a:pt x="9007" y="2137"/>
                  </a:lnTo>
                  <a:lnTo>
                    <a:pt x="8994" y="2145"/>
                  </a:lnTo>
                  <a:lnTo>
                    <a:pt x="8944" y="2145"/>
                  </a:lnTo>
                  <a:lnTo>
                    <a:pt x="8885" y="2164"/>
                  </a:lnTo>
                  <a:lnTo>
                    <a:pt x="8771" y="2204"/>
                  </a:lnTo>
                  <a:lnTo>
                    <a:pt x="8746" y="2224"/>
                  </a:lnTo>
                  <a:lnTo>
                    <a:pt x="8722" y="2234"/>
                  </a:lnTo>
                  <a:lnTo>
                    <a:pt x="8700" y="2256"/>
                  </a:lnTo>
                  <a:lnTo>
                    <a:pt x="8677" y="2266"/>
                  </a:lnTo>
                  <a:lnTo>
                    <a:pt x="8642" y="2297"/>
                  </a:lnTo>
                  <a:lnTo>
                    <a:pt x="8607" y="2312"/>
                  </a:lnTo>
                  <a:lnTo>
                    <a:pt x="8515" y="2391"/>
                  </a:lnTo>
                  <a:lnTo>
                    <a:pt x="8495" y="2399"/>
                  </a:lnTo>
                  <a:lnTo>
                    <a:pt x="8483" y="2409"/>
                  </a:lnTo>
                  <a:lnTo>
                    <a:pt x="8473" y="2422"/>
                  </a:lnTo>
                  <a:lnTo>
                    <a:pt x="8470" y="2434"/>
                  </a:lnTo>
                  <a:lnTo>
                    <a:pt x="8476" y="2439"/>
                  </a:lnTo>
                  <a:lnTo>
                    <a:pt x="8505" y="2441"/>
                  </a:lnTo>
                  <a:lnTo>
                    <a:pt x="8509" y="2439"/>
                  </a:lnTo>
                  <a:lnTo>
                    <a:pt x="8513" y="2430"/>
                  </a:lnTo>
                  <a:lnTo>
                    <a:pt x="8522" y="2410"/>
                  </a:lnTo>
                  <a:lnTo>
                    <a:pt x="8526" y="2403"/>
                  </a:lnTo>
                  <a:lnTo>
                    <a:pt x="8532" y="2401"/>
                  </a:lnTo>
                  <a:lnTo>
                    <a:pt x="8544" y="2398"/>
                  </a:lnTo>
                  <a:lnTo>
                    <a:pt x="8557" y="2389"/>
                  </a:lnTo>
                  <a:lnTo>
                    <a:pt x="8562" y="2391"/>
                  </a:lnTo>
                  <a:lnTo>
                    <a:pt x="8565" y="2398"/>
                  </a:lnTo>
                  <a:lnTo>
                    <a:pt x="8564" y="2406"/>
                  </a:lnTo>
                  <a:lnTo>
                    <a:pt x="8560" y="2412"/>
                  </a:lnTo>
                  <a:lnTo>
                    <a:pt x="8555" y="2415"/>
                  </a:lnTo>
                  <a:lnTo>
                    <a:pt x="8527" y="2419"/>
                  </a:lnTo>
                  <a:lnTo>
                    <a:pt x="8527" y="2426"/>
                  </a:lnTo>
                  <a:lnTo>
                    <a:pt x="8527" y="2429"/>
                  </a:lnTo>
                  <a:lnTo>
                    <a:pt x="8526" y="2439"/>
                  </a:lnTo>
                  <a:lnTo>
                    <a:pt x="8537" y="2450"/>
                  </a:lnTo>
                  <a:lnTo>
                    <a:pt x="8539" y="2455"/>
                  </a:lnTo>
                  <a:lnTo>
                    <a:pt x="8539" y="2462"/>
                  </a:lnTo>
                  <a:lnTo>
                    <a:pt x="8541" y="2468"/>
                  </a:lnTo>
                  <a:lnTo>
                    <a:pt x="8543" y="2474"/>
                  </a:lnTo>
                  <a:lnTo>
                    <a:pt x="8546" y="2476"/>
                  </a:lnTo>
                  <a:lnTo>
                    <a:pt x="8554" y="2486"/>
                  </a:lnTo>
                  <a:lnTo>
                    <a:pt x="8572" y="2495"/>
                  </a:lnTo>
                  <a:lnTo>
                    <a:pt x="8581" y="2502"/>
                  </a:lnTo>
                  <a:lnTo>
                    <a:pt x="8586" y="2511"/>
                  </a:lnTo>
                  <a:lnTo>
                    <a:pt x="8588" y="2521"/>
                  </a:lnTo>
                  <a:lnTo>
                    <a:pt x="8586" y="2532"/>
                  </a:lnTo>
                  <a:lnTo>
                    <a:pt x="8582" y="2545"/>
                  </a:lnTo>
                  <a:lnTo>
                    <a:pt x="8574" y="2558"/>
                  </a:lnTo>
                  <a:lnTo>
                    <a:pt x="8555" y="2561"/>
                  </a:lnTo>
                  <a:lnTo>
                    <a:pt x="8547" y="2568"/>
                  </a:lnTo>
                  <a:lnTo>
                    <a:pt x="8522" y="2601"/>
                  </a:lnTo>
                  <a:lnTo>
                    <a:pt x="8515" y="2605"/>
                  </a:lnTo>
                  <a:lnTo>
                    <a:pt x="8506" y="2614"/>
                  </a:lnTo>
                  <a:lnTo>
                    <a:pt x="8502" y="2618"/>
                  </a:lnTo>
                  <a:lnTo>
                    <a:pt x="8487" y="2619"/>
                  </a:lnTo>
                  <a:lnTo>
                    <a:pt x="8481" y="2622"/>
                  </a:lnTo>
                  <a:lnTo>
                    <a:pt x="8474" y="2629"/>
                  </a:lnTo>
                  <a:lnTo>
                    <a:pt x="8467" y="2633"/>
                  </a:lnTo>
                  <a:lnTo>
                    <a:pt x="8463" y="2632"/>
                  </a:lnTo>
                  <a:lnTo>
                    <a:pt x="8439" y="2594"/>
                  </a:lnTo>
                  <a:lnTo>
                    <a:pt x="8434" y="2589"/>
                  </a:lnTo>
                  <a:lnTo>
                    <a:pt x="8439" y="2575"/>
                  </a:lnTo>
                  <a:lnTo>
                    <a:pt x="8464" y="2568"/>
                  </a:lnTo>
                  <a:lnTo>
                    <a:pt x="8474" y="2556"/>
                  </a:lnTo>
                  <a:lnTo>
                    <a:pt x="8477" y="2548"/>
                  </a:lnTo>
                  <a:lnTo>
                    <a:pt x="8476" y="2541"/>
                  </a:lnTo>
                  <a:lnTo>
                    <a:pt x="8473" y="2537"/>
                  </a:lnTo>
                  <a:lnTo>
                    <a:pt x="8473" y="2531"/>
                  </a:lnTo>
                  <a:lnTo>
                    <a:pt x="8476" y="2521"/>
                  </a:lnTo>
                  <a:lnTo>
                    <a:pt x="8481" y="2521"/>
                  </a:lnTo>
                  <a:lnTo>
                    <a:pt x="8487" y="2523"/>
                  </a:lnTo>
                  <a:lnTo>
                    <a:pt x="8491" y="2521"/>
                  </a:lnTo>
                  <a:lnTo>
                    <a:pt x="8484" y="2507"/>
                  </a:lnTo>
                  <a:lnTo>
                    <a:pt x="8474" y="2503"/>
                  </a:lnTo>
                  <a:lnTo>
                    <a:pt x="8443" y="2500"/>
                  </a:lnTo>
                  <a:lnTo>
                    <a:pt x="8425" y="2513"/>
                  </a:lnTo>
                  <a:lnTo>
                    <a:pt x="8415" y="2516"/>
                  </a:lnTo>
                  <a:lnTo>
                    <a:pt x="8414" y="2514"/>
                  </a:lnTo>
                  <a:lnTo>
                    <a:pt x="8411" y="2509"/>
                  </a:lnTo>
                  <a:lnTo>
                    <a:pt x="8410" y="2502"/>
                  </a:lnTo>
                  <a:lnTo>
                    <a:pt x="8410" y="2496"/>
                  </a:lnTo>
                  <a:lnTo>
                    <a:pt x="8414" y="2492"/>
                  </a:lnTo>
                  <a:lnTo>
                    <a:pt x="8431" y="2486"/>
                  </a:lnTo>
                  <a:lnTo>
                    <a:pt x="8445" y="2474"/>
                  </a:lnTo>
                  <a:lnTo>
                    <a:pt x="8450" y="2461"/>
                  </a:lnTo>
                  <a:lnTo>
                    <a:pt x="8455" y="2443"/>
                  </a:lnTo>
                  <a:lnTo>
                    <a:pt x="8443" y="2444"/>
                  </a:lnTo>
                  <a:lnTo>
                    <a:pt x="8414" y="2472"/>
                  </a:lnTo>
                  <a:lnTo>
                    <a:pt x="8322" y="2511"/>
                  </a:lnTo>
                  <a:lnTo>
                    <a:pt x="8296" y="2509"/>
                  </a:lnTo>
                  <a:lnTo>
                    <a:pt x="8284" y="2516"/>
                  </a:lnTo>
                  <a:lnTo>
                    <a:pt x="8277" y="2535"/>
                  </a:lnTo>
                  <a:lnTo>
                    <a:pt x="8288" y="2541"/>
                  </a:lnTo>
                  <a:lnTo>
                    <a:pt x="8291" y="2541"/>
                  </a:lnTo>
                  <a:lnTo>
                    <a:pt x="8286" y="2548"/>
                  </a:lnTo>
                  <a:lnTo>
                    <a:pt x="8271" y="2558"/>
                  </a:lnTo>
                  <a:lnTo>
                    <a:pt x="8265" y="2558"/>
                  </a:lnTo>
                  <a:lnTo>
                    <a:pt x="8254" y="2549"/>
                  </a:lnTo>
                  <a:lnTo>
                    <a:pt x="8249" y="2552"/>
                  </a:lnTo>
                  <a:lnTo>
                    <a:pt x="8226" y="2573"/>
                  </a:lnTo>
                  <a:lnTo>
                    <a:pt x="8190" y="2587"/>
                  </a:lnTo>
                  <a:lnTo>
                    <a:pt x="8177" y="2589"/>
                  </a:lnTo>
                  <a:lnTo>
                    <a:pt x="8172" y="2591"/>
                  </a:lnTo>
                  <a:lnTo>
                    <a:pt x="8159" y="2604"/>
                  </a:lnTo>
                  <a:lnTo>
                    <a:pt x="8153" y="2608"/>
                  </a:lnTo>
                  <a:lnTo>
                    <a:pt x="8127" y="2615"/>
                  </a:lnTo>
                  <a:lnTo>
                    <a:pt x="8111" y="2615"/>
                  </a:lnTo>
                  <a:lnTo>
                    <a:pt x="8099" y="2608"/>
                  </a:lnTo>
                  <a:lnTo>
                    <a:pt x="8086" y="2590"/>
                  </a:lnTo>
                  <a:lnTo>
                    <a:pt x="8082" y="2589"/>
                  </a:lnTo>
                  <a:lnTo>
                    <a:pt x="8076" y="2594"/>
                  </a:lnTo>
                  <a:lnTo>
                    <a:pt x="8068" y="2614"/>
                  </a:lnTo>
                  <a:lnTo>
                    <a:pt x="8060" y="2621"/>
                  </a:lnTo>
                  <a:lnTo>
                    <a:pt x="8046" y="2643"/>
                  </a:lnTo>
                  <a:lnTo>
                    <a:pt x="7992" y="2699"/>
                  </a:lnTo>
                  <a:lnTo>
                    <a:pt x="7971" y="2709"/>
                  </a:lnTo>
                  <a:lnTo>
                    <a:pt x="7949" y="2729"/>
                  </a:lnTo>
                  <a:lnTo>
                    <a:pt x="7932" y="2736"/>
                  </a:lnTo>
                  <a:lnTo>
                    <a:pt x="7905" y="2767"/>
                  </a:lnTo>
                  <a:lnTo>
                    <a:pt x="7897" y="2782"/>
                  </a:lnTo>
                  <a:lnTo>
                    <a:pt x="7891" y="2792"/>
                  </a:lnTo>
                  <a:lnTo>
                    <a:pt x="7880" y="2813"/>
                  </a:lnTo>
                  <a:lnTo>
                    <a:pt x="7840" y="2842"/>
                  </a:lnTo>
                  <a:lnTo>
                    <a:pt x="7849" y="2826"/>
                  </a:lnTo>
                  <a:lnTo>
                    <a:pt x="7875" y="2810"/>
                  </a:lnTo>
                  <a:lnTo>
                    <a:pt x="7884" y="2789"/>
                  </a:lnTo>
                  <a:lnTo>
                    <a:pt x="7872" y="2792"/>
                  </a:lnTo>
                  <a:lnTo>
                    <a:pt x="7826" y="2828"/>
                  </a:lnTo>
                  <a:lnTo>
                    <a:pt x="7791" y="2866"/>
                  </a:lnTo>
                  <a:lnTo>
                    <a:pt x="7753" y="2884"/>
                  </a:lnTo>
                  <a:lnTo>
                    <a:pt x="7702" y="2922"/>
                  </a:lnTo>
                  <a:lnTo>
                    <a:pt x="7666" y="2939"/>
                  </a:lnTo>
                  <a:lnTo>
                    <a:pt x="7655" y="2948"/>
                  </a:lnTo>
                  <a:lnTo>
                    <a:pt x="7613" y="2956"/>
                  </a:lnTo>
                  <a:lnTo>
                    <a:pt x="7579" y="2946"/>
                  </a:lnTo>
                  <a:lnTo>
                    <a:pt x="7568" y="2936"/>
                  </a:lnTo>
                  <a:lnTo>
                    <a:pt x="7534" y="2898"/>
                  </a:lnTo>
                  <a:lnTo>
                    <a:pt x="7523" y="2891"/>
                  </a:lnTo>
                  <a:lnTo>
                    <a:pt x="7513" y="2898"/>
                  </a:lnTo>
                  <a:lnTo>
                    <a:pt x="7566" y="2970"/>
                  </a:lnTo>
                  <a:lnTo>
                    <a:pt x="7568" y="2998"/>
                  </a:lnTo>
                  <a:lnTo>
                    <a:pt x="7569" y="3009"/>
                  </a:lnTo>
                  <a:lnTo>
                    <a:pt x="7568" y="3016"/>
                  </a:lnTo>
                  <a:lnTo>
                    <a:pt x="7564" y="3022"/>
                  </a:lnTo>
                  <a:lnTo>
                    <a:pt x="7561" y="3030"/>
                  </a:lnTo>
                  <a:lnTo>
                    <a:pt x="7562" y="3040"/>
                  </a:lnTo>
                  <a:lnTo>
                    <a:pt x="7569" y="3041"/>
                  </a:lnTo>
                  <a:lnTo>
                    <a:pt x="7583" y="3036"/>
                  </a:lnTo>
                  <a:lnTo>
                    <a:pt x="7590" y="3040"/>
                  </a:lnTo>
                  <a:lnTo>
                    <a:pt x="7600" y="3055"/>
                  </a:lnTo>
                  <a:lnTo>
                    <a:pt x="7606" y="3060"/>
                  </a:lnTo>
                  <a:lnTo>
                    <a:pt x="7613" y="3061"/>
                  </a:lnTo>
                  <a:lnTo>
                    <a:pt x="7635" y="3078"/>
                  </a:lnTo>
                  <a:lnTo>
                    <a:pt x="7635" y="3081"/>
                  </a:lnTo>
                  <a:lnTo>
                    <a:pt x="7632" y="3089"/>
                  </a:lnTo>
                  <a:lnTo>
                    <a:pt x="7632" y="3092"/>
                  </a:lnTo>
                  <a:lnTo>
                    <a:pt x="7636" y="3092"/>
                  </a:lnTo>
                  <a:lnTo>
                    <a:pt x="7641" y="3093"/>
                  </a:lnTo>
                  <a:lnTo>
                    <a:pt x="7648" y="3100"/>
                  </a:lnTo>
                  <a:lnTo>
                    <a:pt x="7641" y="3106"/>
                  </a:lnTo>
                  <a:lnTo>
                    <a:pt x="7629" y="3105"/>
                  </a:lnTo>
                  <a:lnTo>
                    <a:pt x="7618" y="3099"/>
                  </a:lnTo>
                  <a:lnTo>
                    <a:pt x="7610" y="3092"/>
                  </a:lnTo>
                  <a:lnTo>
                    <a:pt x="7620" y="3082"/>
                  </a:lnTo>
                  <a:lnTo>
                    <a:pt x="7600" y="3068"/>
                  </a:lnTo>
                  <a:lnTo>
                    <a:pt x="7543" y="3064"/>
                  </a:lnTo>
                  <a:lnTo>
                    <a:pt x="7545" y="3060"/>
                  </a:lnTo>
                  <a:lnTo>
                    <a:pt x="7548" y="3058"/>
                  </a:lnTo>
                  <a:lnTo>
                    <a:pt x="7551" y="3058"/>
                  </a:lnTo>
                  <a:lnTo>
                    <a:pt x="7554" y="3060"/>
                  </a:lnTo>
                  <a:lnTo>
                    <a:pt x="7543" y="3048"/>
                  </a:lnTo>
                  <a:lnTo>
                    <a:pt x="7531" y="3051"/>
                  </a:lnTo>
                  <a:lnTo>
                    <a:pt x="7498" y="3081"/>
                  </a:lnTo>
                  <a:lnTo>
                    <a:pt x="7487" y="3084"/>
                  </a:lnTo>
                  <a:lnTo>
                    <a:pt x="7475" y="3081"/>
                  </a:lnTo>
                  <a:lnTo>
                    <a:pt x="7454" y="3067"/>
                  </a:lnTo>
                  <a:lnTo>
                    <a:pt x="7440" y="3067"/>
                  </a:lnTo>
                  <a:lnTo>
                    <a:pt x="7428" y="3071"/>
                  </a:lnTo>
                  <a:lnTo>
                    <a:pt x="7418" y="3085"/>
                  </a:lnTo>
                  <a:lnTo>
                    <a:pt x="7414" y="3092"/>
                  </a:lnTo>
                  <a:lnTo>
                    <a:pt x="7400" y="3107"/>
                  </a:lnTo>
                  <a:lnTo>
                    <a:pt x="7390" y="3126"/>
                  </a:lnTo>
                  <a:lnTo>
                    <a:pt x="7384" y="3133"/>
                  </a:lnTo>
                  <a:lnTo>
                    <a:pt x="7380" y="3134"/>
                  </a:lnTo>
                  <a:lnTo>
                    <a:pt x="7380" y="3124"/>
                  </a:lnTo>
                  <a:lnTo>
                    <a:pt x="7381" y="3116"/>
                  </a:lnTo>
                  <a:lnTo>
                    <a:pt x="7384" y="3107"/>
                  </a:lnTo>
                  <a:lnTo>
                    <a:pt x="7387" y="3100"/>
                  </a:lnTo>
                  <a:lnTo>
                    <a:pt x="7374" y="3092"/>
                  </a:lnTo>
                  <a:lnTo>
                    <a:pt x="7363" y="3093"/>
                  </a:lnTo>
                  <a:lnTo>
                    <a:pt x="7321" y="3127"/>
                  </a:lnTo>
                  <a:lnTo>
                    <a:pt x="7313" y="3140"/>
                  </a:lnTo>
                  <a:lnTo>
                    <a:pt x="7316" y="3155"/>
                  </a:lnTo>
                  <a:lnTo>
                    <a:pt x="7341" y="3203"/>
                  </a:lnTo>
                  <a:lnTo>
                    <a:pt x="7346" y="3218"/>
                  </a:lnTo>
                  <a:lnTo>
                    <a:pt x="7348" y="3234"/>
                  </a:lnTo>
                  <a:lnTo>
                    <a:pt x="7345" y="3248"/>
                  </a:lnTo>
                  <a:lnTo>
                    <a:pt x="7337" y="3262"/>
                  </a:lnTo>
                  <a:lnTo>
                    <a:pt x="7307" y="3290"/>
                  </a:lnTo>
                  <a:lnTo>
                    <a:pt x="7302" y="3305"/>
                  </a:lnTo>
                  <a:lnTo>
                    <a:pt x="7302" y="3306"/>
                  </a:lnTo>
                  <a:lnTo>
                    <a:pt x="7303" y="3319"/>
                  </a:lnTo>
                  <a:lnTo>
                    <a:pt x="7303" y="3329"/>
                  </a:lnTo>
                  <a:lnTo>
                    <a:pt x="7303" y="3333"/>
                  </a:lnTo>
                  <a:lnTo>
                    <a:pt x="7306" y="3349"/>
                  </a:lnTo>
                  <a:lnTo>
                    <a:pt x="7307" y="3356"/>
                  </a:lnTo>
                  <a:lnTo>
                    <a:pt x="7306" y="3363"/>
                  </a:lnTo>
                  <a:lnTo>
                    <a:pt x="7302" y="3370"/>
                  </a:lnTo>
                  <a:lnTo>
                    <a:pt x="7282" y="3395"/>
                  </a:lnTo>
                  <a:lnTo>
                    <a:pt x="7281" y="3400"/>
                  </a:lnTo>
                  <a:lnTo>
                    <a:pt x="7282" y="3410"/>
                  </a:lnTo>
                  <a:lnTo>
                    <a:pt x="7283" y="3416"/>
                  </a:lnTo>
                  <a:lnTo>
                    <a:pt x="7292" y="3434"/>
                  </a:lnTo>
                  <a:lnTo>
                    <a:pt x="7295" y="3443"/>
                  </a:lnTo>
                  <a:lnTo>
                    <a:pt x="7296" y="3450"/>
                  </a:lnTo>
                  <a:lnTo>
                    <a:pt x="7296" y="3487"/>
                  </a:lnTo>
                  <a:lnTo>
                    <a:pt x="7295" y="3510"/>
                  </a:lnTo>
                  <a:lnTo>
                    <a:pt x="7289" y="3529"/>
                  </a:lnTo>
                  <a:lnTo>
                    <a:pt x="7282" y="3538"/>
                  </a:lnTo>
                  <a:lnTo>
                    <a:pt x="7276" y="3542"/>
                  </a:lnTo>
                  <a:lnTo>
                    <a:pt x="7264" y="3557"/>
                  </a:lnTo>
                  <a:lnTo>
                    <a:pt x="7258" y="3566"/>
                  </a:lnTo>
                  <a:lnTo>
                    <a:pt x="7255" y="3576"/>
                  </a:lnTo>
                  <a:lnTo>
                    <a:pt x="7255" y="3584"/>
                  </a:lnTo>
                  <a:lnTo>
                    <a:pt x="7255" y="3593"/>
                  </a:lnTo>
                  <a:lnTo>
                    <a:pt x="7258" y="3602"/>
                  </a:lnTo>
                  <a:lnTo>
                    <a:pt x="7254" y="3612"/>
                  </a:lnTo>
                  <a:lnTo>
                    <a:pt x="7253" y="3616"/>
                  </a:lnTo>
                  <a:lnTo>
                    <a:pt x="7250" y="3621"/>
                  </a:lnTo>
                  <a:lnTo>
                    <a:pt x="7251" y="3602"/>
                  </a:lnTo>
                  <a:lnTo>
                    <a:pt x="7247" y="3594"/>
                  </a:lnTo>
                  <a:lnTo>
                    <a:pt x="7220" y="3579"/>
                  </a:lnTo>
                  <a:lnTo>
                    <a:pt x="7208" y="3577"/>
                  </a:lnTo>
                  <a:lnTo>
                    <a:pt x="7108" y="3623"/>
                  </a:lnTo>
                  <a:lnTo>
                    <a:pt x="7097" y="3621"/>
                  </a:lnTo>
                  <a:lnTo>
                    <a:pt x="7083" y="3633"/>
                  </a:lnTo>
                  <a:lnTo>
                    <a:pt x="7056" y="3633"/>
                  </a:lnTo>
                  <a:lnTo>
                    <a:pt x="6993" y="3653"/>
                  </a:lnTo>
                  <a:lnTo>
                    <a:pt x="6985" y="3661"/>
                  </a:lnTo>
                  <a:lnTo>
                    <a:pt x="6970" y="3684"/>
                  </a:lnTo>
                  <a:lnTo>
                    <a:pt x="6958" y="3692"/>
                  </a:lnTo>
                  <a:lnTo>
                    <a:pt x="6947" y="3698"/>
                  </a:lnTo>
                  <a:lnTo>
                    <a:pt x="6940" y="3696"/>
                  </a:lnTo>
                  <a:lnTo>
                    <a:pt x="6946" y="3695"/>
                  </a:lnTo>
                  <a:lnTo>
                    <a:pt x="6967" y="3672"/>
                  </a:lnTo>
                  <a:lnTo>
                    <a:pt x="6972" y="3665"/>
                  </a:lnTo>
                  <a:lnTo>
                    <a:pt x="6981" y="3644"/>
                  </a:lnTo>
                  <a:lnTo>
                    <a:pt x="6985" y="3642"/>
                  </a:lnTo>
                  <a:lnTo>
                    <a:pt x="6992" y="3642"/>
                  </a:lnTo>
                  <a:lnTo>
                    <a:pt x="6998" y="3637"/>
                  </a:lnTo>
                  <a:lnTo>
                    <a:pt x="6998" y="3625"/>
                  </a:lnTo>
                  <a:lnTo>
                    <a:pt x="6992" y="3615"/>
                  </a:lnTo>
                  <a:lnTo>
                    <a:pt x="6984" y="3611"/>
                  </a:lnTo>
                  <a:lnTo>
                    <a:pt x="6970" y="3611"/>
                  </a:lnTo>
                  <a:lnTo>
                    <a:pt x="6921" y="3636"/>
                  </a:lnTo>
                  <a:lnTo>
                    <a:pt x="6853" y="3643"/>
                  </a:lnTo>
                  <a:lnTo>
                    <a:pt x="6849" y="3640"/>
                  </a:lnTo>
                  <a:lnTo>
                    <a:pt x="6846" y="3636"/>
                  </a:lnTo>
                  <a:lnTo>
                    <a:pt x="6839" y="3625"/>
                  </a:lnTo>
                  <a:lnTo>
                    <a:pt x="6834" y="3619"/>
                  </a:lnTo>
                  <a:lnTo>
                    <a:pt x="6804" y="3605"/>
                  </a:lnTo>
                  <a:lnTo>
                    <a:pt x="6797" y="3598"/>
                  </a:lnTo>
                  <a:lnTo>
                    <a:pt x="6792" y="3584"/>
                  </a:lnTo>
                  <a:lnTo>
                    <a:pt x="6790" y="3565"/>
                  </a:lnTo>
                  <a:lnTo>
                    <a:pt x="6786" y="3552"/>
                  </a:lnTo>
                  <a:lnTo>
                    <a:pt x="6755" y="3489"/>
                  </a:lnTo>
                  <a:lnTo>
                    <a:pt x="6751" y="3475"/>
                  </a:lnTo>
                  <a:lnTo>
                    <a:pt x="6748" y="3459"/>
                  </a:lnTo>
                  <a:lnTo>
                    <a:pt x="6737" y="3426"/>
                  </a:lnTo>
                  <a:lnTo>
                    <a:pt x="6715" y="3407"/>
                  </a:lnTo>
                  <a:lnTo>
                    <a:pt x="6689" y="3398"/>
                  </a:lnTo>
                  <a:lnTo>
                    <a:pt x="6663" y="3389"/>
                  </a:lnTo>
                  <a:lnTo>
                    <a:pt x="6640" y="3375"/>
                  </a:lnTo>
                  <a:lnTo>
                    <a:pt x="6623" y="3361"/>
                  </a:lnTo>
                  <a:lnTo>
                    <a:pt x="6597" y="3342"/>
                  </a:lnTo>
                  <a:lnTo>
                    <a:pt x="6570" y="3316"/>
                  </a:lnTo>
                  <a:lnTo>
                    <a:pt x="6563" y="3295"/>
                  </a:lnTo>
                  <a:lnTo>
                    <a:pt x="6560" y="3281"/>
                  </a:lnTo>
                  <a:lnTo>
                    <a:pt x="6560" y="3270"/>
                  </a:lnTo>
                  <a:lnTo>
                    <a:pt x="6563" y="3259"/>
                  </a:lnTo>
                  <a:lnTo>
                    <a:pt x="6565" y="3248"/>
                  </a:lnTo>
                  <a:lnTo>
                    <a:pt x="6562" y="3235"/>
                  </a:lnTo>
                  <a:lnTo>
                    <a:pt x="6574" y="3201"/>
                  </a:lnTo>
                  <a:lnTo>
                    <a:pt x="6590" y="3173"/>
                  </a:lnTo>
                  <a:lnTo>
                    <a:pt x="6608" y="3152"/>
                  </a:lnTo>
                  <a:lnTo>
                    <a:pt x="6626" y="3138"/>
                  </a:lnTo>
                  <a:lnTo>
                    <a:pt x="6650" y="3138"/>
                  </a:lnTo>
                  <a:lnTo>
                    <a:pt x="6664" y="3133"/>
                  </a:lnTo>
                  <a:lnTo>
                    <a:pt x="6671" y="3117"/>
                  </a:lnTo>
                  <a:lnTo>
                    <a:pt x="6671" y="3109"/>
                  </a:lnTo>
                  <a:lnTo>
                    <a:pt x="6674" y="3093"/>
                  </a:lnTo>
                  <a:lnTo>
                    <a:pt x="6674" y="3085"/>
                  </a:lnTo>
                  <a:lnTo>
                    <a:pt x="6673" y="3070"/>
                  </a:lnTo>
                  <a:lnTo>
                    <a:pt x="6670" y="3068"/>
                  </a:lnTo>
                  <a:lnTo>
                    <a:pt x="6666" y="3068"/>
                  </a:lnTo>
                  <a:lnTo>
                    <a:pt x="6661" y="3064"/>
                  </a:lnTo>
                  <a:lnTo>
                    <a:pt x="6663" y="3051"/>
                  </a:lnTo>
                  <a:lnTo>
                    <a:pt x="6674" y="3039"/>
                  </a:lnTo>
                  <a:lnTo>
                    <a:pt x="6699" y="3039"/>
                  </a:lnTo>
                  <a:lnTo>
                    <a:pt x="6744" y="3029"/>
                  </a:lnTo>
                  <a:lnTo>
                    <a:pt x="6843" y="3013"/>
                  </a:lnTo>
                  <a:lnTo>
                    <a:pt x="6897" y="2990"/>
                  </a:lnTo>
                  <a:lnTo>
                    <a:pt x="6940" y="2978"/>
                  </a:lnTo>
                  <a:lnTo>
                    <a:pt x="6957" y="2978"/>
                  </a:lnTo>
                  <a:lnTo>
                    <a:pt x="6970" y="2978"/>
                  </a:lnTo>
                  <a:lnTo>
                    <a:pt x="6974" y="2980"/>
                  </a:lnTo>
                  <a:lnTo>
                    <a:pt x="6991" y="2984"/>
                  </a:lnTo>
                  <a:lnTo>
                    <a:pt x="7013" y="2985"/>
                  </a:lnTo>
                  <a:lnTo>
                    <a:pt x="7023" y="2980"/>
                  </a:lnTo>
                  <a:lnTo>
                    <a:pt x="7030" y="2960"/>
                  </a:lnTo>
                  <a:lnTo>
                    <a:pt x="7027" y="2941"/>
                  </a:lnTo>
                  <a:lnTo>
                    <a:pt x="7024" y="2934"/>
                  </a:lnTo>
                  <a:lnTo>
                    <a:pt x="7024" y="2928"/>
                  </a:lnTo>
                  <a:lnTo>
                    <a:pt x="7019" y="2911"/>
                  </a:lnTo>
                  <a:lnTo>
                    <a:pt x="7013" y="2896"/>
                  </a:lnTo>
                  <a:lnTo>
                    <a:pt x="7012" y="2891"/>
                  </a:lnTo>
                  <a:lnTo>
                    <a:pt x="7010" y="2886"/>
                  </a:lnTo>
                  <a:lnTo>
                    <a:pt x="7010" y="2880"/>
                  </a:lnTo>
                  <a:lnTo>
                    <a:pt x="7007" y="2875"/>
                  </a:lnTo>
                  <a:lnTo>
                    <a:pt x="7002" y="2866"/>
                  </a:lnTo>
                  <a:lnTo>
                    <a:pt x="6998" y="2862"/>
                  </a:lnTo>
                  <a:lnTo>
                    <a:pt x="6992" y="2855"/>
                  </a:lnTo>
                  <a:lnTo>
                    <a:pt x="6986" y="2842"/>
                  </a:lnTo>
                  <a:lnTo>
                    <a:pt x="6985" y="2831"/>
                  </a:lnTo>
                  <a:lnTo>
                    <a:pt x="6984" y="2823"/>
                  </a:lnTo>
                  <a:lnTo>
                    <a:pt x="6984" y="2799"/>
                  </a:lnTo>
                  <a:lnTo>
                    <a:pt x="6984" y="2792"/>
                  </a:lnTo>
                  <a:lnTo>
                    <a:pt x="6984" y="2789"/>
                  </a:lnTo>
                  <a:lnTo>
                    <a:pt x="6984" y="2785"/>
                  </a:lnTo>
                  <a:lnTo>
                    <a:pt x="6982" y="2778"/>
                  </a:lnTo>
                  <a:lnTo>
                    <a:pt x="6978" y="2774"/>
                  </a:lnTo>
                  <a:lnTo>
                    <a:pt x="6963" y="2775"/>
                  </a:lnTo>
                  <a:lnTo>
                    <a:pt x="6970" y="2774"/>
                  </a:lnTo>
                  <a:lnTo>
                    <a:pt x="6977" y="2769"/>
                  </a:lnTo>
                  <a:lnTo>
                    <a:pt x="6981" y="2761"/>
                  </a:lnTo>
                  <a:lnTo>
                    <a:pt x="6963" y="2734"/>
                  </a:lnTo>
                  <a:lnTo>
                    <a:pt x="6951" y="2720"/>
                  </a:lnTo>
                  <a:lnTo>
                    <a:pt x="6944" y="2716"/>
                  </a:lnTo>
                  <a:lnTo>
                    <a:pt x="6937" y="2706"/>
                  </a:lnTo>
                  <a:lnTo>
                    <a:pt x="6933" y="2704"/>
                  </a:lnTo>
                  <a:lnTo>
                    <a:pt x="6919" y="2706"/>
                  </a:lnTo>
                  <a:lnTo>
                    <a:pt x="6914" y="2704"/>
                  </a:lnTo>
                  <a:lnTo>
                    <a:pt x="6899" y="2687"/>
                  </a:lnTo>
                  <a:lnTo>
                    <a:pt x="6885" y="2666"/>
                  </a:lnTo>
                  <a:lnTo>
                    <a:pt x="6863" y="2636"/>
                  </a:lnTo>
                  <a:lnTo>
                    <a:pt x="6853" y="2631"/>
                  </a:lnTo>
                  <a:lnTo>
                    <a:pt x="6850" y="2628"/>
                  </a:lnTo>
                  <a:lnTo>
                    <a:pt x="6848" y="2621"/>
                  </a:lnTo>
                  <a:lnTo>
                    <a:pt x="6848" y="2605"/>
                  </a:lnTo>
                  <a:lnTo>
                    <a:pt x="6846" y="2598"/>
                  </a:lnTo>
                  <a:lnTo>
                    <a:pt x="6843" y="2593"/>
                  </a:lnTo>
                  <a:lnTo>
                    <a:pt x="6838" y="2586"/>
                  </a:lnTo>
                  <a:lnTo>
                    <a:pt x="6835" y="2582"/>
                  </a:lnTo>
                  <a:lnTo>
                    <a:pt x="6834" y="2576"/>
                  </a:lnTo>
                  <a:lnTo>
                    <a:pt x="6831" y="2562"/>
                  </a:lnTo>
                  <a:lnTo>
                    <a:pt x="6829" y="2556"/>
                  </a:lnTo>
                  <a:lnTo>
                    <a:pt x="6828" y="2541"/>
                  </a:lnTo>
                  <a:lnTo>
                    <a:pt x="6814" y="2534"/>
                  </a:lnTo>
                  <a:lnTo>
                    <a:pt x="6734" y="2493"/>
                  </a:lnTo>
                  <a:lnTo>
                    <a:pt x="6663" y="2471"/>
                  </a:lnTo>
                  <a:lnTo>
                    <a:pt x="6573" y="2467"/>
                  </a:lnTo>
                  <a:lnTo>
                    <a:pt x="6455" y="2465"/>
                  </a:lnTo>
                  <a:lnTo>
                    <a:pt x="6385" y="2476"/>
                  </a:lnTo>
                  <a:lnTo>
                    <a:pt x="6319" y="2467"/>
                  </a:lnTo>
                  <a:lnTo>
                    <a:pt x="6289" y="2441"/>
                  </a:lnTo>
                  <a:lnTo>
                    <a:pt x="6277" y="2437"/>
                  </a:lnTo>
                  <a:lnTo>
                    <a:pt x="6272" y="2434"/>
                  </a:lnTo>
                  <a:lnTo>
                    <a:pt x="6268" y="2427"/>
                  </a:lnTo>
                  <a:lnTo>
                    <a:pt x="6258" y="2420"/>
                  </a:lnTo>
                  <a:lnTo>
                    <a:pt x="6244" y="2415"/>
                  </a:lnTo>
                  <a:lnTo>
                    <a:pt x="6230" y="2405"/>
                  </a:lnTo>
                  <a:lnTo>
                    <a:pt x="6224" y="2403"/>
                  </a:lnTo>
                  <a:lnTo>
                    <a:pt x="6188" y="2384"/>
                  </a:lnTo>
                  <a:lnTo>
                    <a:pt x="6161" y="2384"/>
                  </a:lnTo>
                  <a:lnTo>
                    <a:pt x="6147" y="2385"/>
                  </a:lnTo>
                  <a:lnTo>
                    <a:pt x="6136" y="2391"/>
                  </a:lnTo>
                  <a:lnTo>
                    <a:pt x="6140" y="2406"/>
                  </a:lnTo>
                  <a:lnTo>
                    <a:pt x="6149" y="2423"/>
                  </a:lnTo>
                  <a:lnTo>
                    <a:pt x="6256" y="2521"/>
                  </a:lnTo>
                  <a:lnTo>
                    <a:pt x="6366" y="2618"/>
                  </a:lnTo>
                  <a:lnTo>
                    <a:pt x="6383" y="2646"/>
                  </a:lnTo>
                  <a:lnTo>
                    <a:pt x="6387" y="2660"/>
                  </a:lnTo>
                  <a:lnTo>
                    <a:pt x="6387" y="2675"/>
                  </a:lnTo>
                  <a:lnTo>
                    <a:pt x="6385" y="2692"/>
                  </a:lnTo>
                  <a:lnTo>
                    <a:pt x="6378" y="2733"/>
                  </a:lnTo>
                  <a:lnTo>
                    <a:pt x="6377" y="2740"/>
                  </a:lnTo>
                  <a:lnTo>
                    <a:pt x="6377" y="2751"/>
                  </a:lnTo>
                  <a:lnTo>
                    <a:pt x="6377" y="2758"/>
                  </a:lnTo>
                  <a:lnTo>
                    <a:pt x="6373" y="2775"/>
                  </a:lnTo>
                  <a:lnTo>
                    <a:pt x="6369" y="2793"/>
                  </a:lnTo>
                  <a:lnTo>
                    <a:pt x="6369" y="2814"/>
                  </a:lnTo>
                  <a:lnTo>
                    <a:pt x="6370" y="2828"/>
                  </a:lnTo>
                  <a:lnTo>
                    <a:pt x="6380" y="2826"/>
                  </a:lnTo>
                  <a:lnTo>
                    <a:pt x="6390" y="2816"/>
                  </a:lnTo>
                  <a:lnTo>
                    <a:pt x="6404" y="2807"/>
                  </a:lnTo>
                  <a:lnTo>
                    <a:pt x="6418" y="2804"/>
                  </a:lnTo>
                  <a:lnTo>
                    <a:pt x="6429" y="2807"/>
                  </a:lnTo>
                  <a:lnTo>
                    <a:pt x="6430" y="2809"/>
                  </a:lnTo>
                  <a:lnTo>
                    <a:pt x="6411" y="2813"/>
                  </a:lnTo>
                  <a:lnTo>
                    <a:pt x="6366" y="2845"/>
                  </a:lnTo>
                  <a:lnTo>
                    <a:pt x="6360" y="2856"/>
                  </a:lnTo>
                  <a:lnTo>
                    <a:pt x="6364" y="2861"/>
                  </a:lnTo>
                  <a:lnTo>
                    <a:pt x="6374" y="2856"/>
                  </a:lnTo>
                  <a:lnTo>
                    <a:pt x="6380" y="2861"/>
                  </a:lnTo>
                  <a:lnTo>
                    <a:pt x="6374" y="2865"/>
                  </a:lnTo>
                  <a:lnTo>
                    <a:pt x="6364" y="2866"/>
                  </a:lnTo>
                  <a:lnTo>
                    <a:pt x="6360" y="2870"/>
                  </a:lnTo>
                  <a:lnTo>
                    <a:pt x="6356" y="2898"/>
                  </a:lnTo>
                  <a:lnTo>
                    <a:pt x="6362" y="2904"/>
                  </a:lnTo>
                  <a:lnTo>
                    <a:pt x="6384" y="2896"/>
                  </a:lnTo>
                  <a:lnTo>
                    <a:pt x="6394" y="2904"/>
                  </a:lnTo>
                  <a:lnTo>
                    <a:pt x="6388" y="2908"/>
                  </a:lnTo>
                  <a:lnTo>
                    <a:pt x="6380" y="2922"/>
                  </a:lnTo>
                  <a:lnTo>
                    <a:pt x="6376" y="2926"/>
                  </a:lnTo>
                  <a:lnTo>
                    <a:pt x="6370" y="2929"/>
                  </a:lnTo>
                  <a:lnTo>
                    <a:pt x="6349" y="2926"/>
                  </a:lnTo>
                  <a:lnTo>
                    <a:pt x="6346" y="2932"/>
                  </a:lnTo>
                  <a:lnTo>
                    <a:pt x="6346" y="2945"/>
                  </a:lnTo>
                  <a:lnTo>
                    <a:pt x="6346" y="2956"/>
                  </a:lnTo>
                  <a:lnTo>
                    <a:pt x="6346" y="2963"/>
                  </a:lnTo>
                  <a:lnTo>
                    <a:pt x="6349" y="2969"/>
                  </a:lnTo>
                  <a:lnTo>
                    <a:pt x="6353" y="2973"/>
                  </a:lnTo>
                  <a:lnTo>
                    <a:pt x="6356" y="2980"/>
                  </a:lnTo>
                  <a:lnTo>
                    <a:pt x="6357" y="2988"/>
                  </a:lnTo>
                  <a:lnTo>
                    <a:pt x="6357" y="2997"/>
                  </a:lnTo>
                  <a:lnTo>
                    <a:pt x="6356" y="3006"/>
                  </a:lnTo>
                  <a:lnTo>
                    <a:pt x="6355" y="3015"/>
                  </a:lnTo>
                  <a:lnTo>
                    <a:pt x="6353" y="3022"/>
                  </a:lnTo>
                  <a:lnTo>
                    <a:pt x="6345" y="3039"/>
                  </a:lnTo>
                  <a:lnTo>
                    <a:pt x="6342" y="3050"/>
                  </a:lnTo>
                  <a:lnTo>
                    <a:pt x="6343" y="3054"/>
                  </a:lnTo>
                  <a:lnTo>
                    <a:pt x="6356" y="3053"/>
                  </a:lnTo>
                  <a:lnTo>
                    <a:pt x="6362" y="3054"/>
                  </a:lnTo>
                  <a:lnTo>
                    <a:pt x="6363" y="3064"/>
                  </a:lnTo>
                  <a:lnTo>
                    <a:pt x="6362" y="3074"/>
                  </a:lnTo>
                  <a:lnTo>
                    <a:pt x="6357" y="3079"/>
                  </a:lnTo>
                  <a:lnTo>
                    <a:pt x="6352" y="3082"/>
                  </a:lnTo>
                  <a:lnTo>
                    <a:pt x="6349" y="3082"/>
                  </a:lnTo>
                  <a:lnTo>
                    <a:pt x="6349" y="3081"/>
                  </a:lnTo>
                  <a:lnTo>
                    <a:pt x="6348" y="3077"/>
                  </a:lnTo>
                  <a:lnTo>
                    <a:pt x="6346" y="3071"/>
                  </a:lnTo>
                  <a:lnTo>
                    <a:pt x="6345" y="3068"/>
                  </a:lnTo>
                  <a:lnTo>
                    <a:pt x="6343" y="3068"/>
                  </a:lnTo>
                  <a:lnTo>
                    <a:pt x="6336" y="3071"/>
                  </a:lnTo>
                  <a:lnTo>
                    <a:pt x="6335" y="3072"/>
                  </a:lnTo>
                  <a:lnTo>
                    <a:pt x="6332" y="3079"/>
                  </a:lnTo>
                  <a:lnTo>
                    <a:pt x="6329" y="3089"/>
                  </a:lnTo>
                  <a:lnTo>
                    <a:pt x="6331" y="3098"/>
                  </a:lnTo>
                  <a:lnTo>
                    <a:pt x="6329" y="3110"/>
                  </a:lnTo>
                  <a:lnTo>
                    <a:pt x="6329" y="3116"/>
                  </a:lnTo>
                  <a:lnTo>
                    <a:pt x="6325" y="3144"/>
                  </a:lnTo>
                  <a:lnTo>
                    <a:pt x="6289" y="3245"/>
                  </a:lnTo>
                  <a:lnTo>
                    <a:pt x="6270" y="3301"/>
                  </a:lnTo>
                  <a:lnTo>
                    <a:pt x="6263" y="3346"/>
                  </a:lnTo>
                  <a:lnTo>
                    <a:pt x="6263" y="3372"/>
                  </a:lnTo>
                  <a:lnTo>
                    <a:pt x="6262" y="3384"/>
                  </a:lnTo>
                  <a:lnTo>
                    <a:pt x="6265" y="3395"/>
                  </a:lnTo>
                  <a:lnTo>
                    <a:pt x="6276" y="3413"/>
                  </a:lnTo>
                  <a:lnTo>
                    <a:pt x="6289" y="3416"/>
                  </a:lnTo>
                  <a:lnTo>
                    <a:pt x="6303" y="3423"/>
                  </a:lnTo>
                  <a:lnTo>
                    <a:pt x="6311" y="3421"/>
                  </a:lnTo>
                  <a:lnTo>
                    <a:pt x="6321" y="3421"/>
                  </a:lnTo>
                  <a:lnTo>
                    <a:pt x="6333" y="3419"/>
                  </a:lnTo>
                  <a:lnTo>
                    <a:pt x="6349" y="3426"/>
                  </a:lnTo>
                  <a:lnTo>
                    <a:pt x="6363" y="3436"/>
                  </a:lnTo>
                  <a:lnTo>
                    <a:pt x="6369" y="3441"/>
                  </a:lnTo>
                  <a:lnTo>
                    <a:pt x="6377" y="3448"/>
                  </a:lnTo>
                  <a:lnTo>
                    <a:pt x="6388" y="3459"/>
                  </a:lnTo>
                  <a:lnTo>
                    <a:pt x="6392" y="3468"/>
                  </a:lnTo>
                  <a:lnTo>
                    <a:pt x="6398" y="3472"/>
                  </a:lnTo>
                  <a:lnTo>
                    <a:pt x="6422" y="3461"/>
                  </a:lnTo>
                  <a:lnTo>
                    <a:pt x="6416" y="3469"/>
                  </a:lnTo>
                  <a:lnTo>
                    <a:pt x="6411" y="3475"/>
                  </a:lnTo>
                  <a:lnTo>
                    <a:pt x="6405" y="3480"/>
                  </a:lnTo>
                  <a:lnTo>
                    <a:pt x="6402" y="3493"/>
                  </a:lnTo>
                  <a:lnTo>
                    <a:pt x="6420" y="3510"/>
                  </a:lnTo>
                  <a:lnTo>
                    <a:pt x="6430" y="3522"/>
                  </a:lnTo>
                  <a:lnTo>
                    <a:pt x="6434" y="3534"/>
                  </a:lnTo>
                  <a:lnTo>
                    <a:pt x="6436" y="3542"/>
                  </a:lnTo>
                  <a:lnTo>
                    <a:pt x="6448" y="3562"/>
                  </a:lnTo>
                  <a:lnTo>
                    <a:pt x="6450" y="3569"/>
                  </a:lnTo>
                  <a:lnTo>
                    <a:pt x="6451" y="3577"/>
                  </a:lnTo>
                  <a:lnTo>
                    <a:pt x="6453" y="3583"/>
                  </a:lnTo>
                  <a:lnTo>
                    <a:pt x="6460" y="3584"/>
                  </a:lnTo>
                  <a:lnTo>
                    <a:pt x="6451" y="3594"/>
                  </a:lnTo>
                  <a:lnTo>
                    <a:pt x="6448" y="3601"/>
                  </a:lnTo>
                  <a:lnTo>
                    <a:pt x="6450" y="3633"/>
                  </a:lnTo>
                  <a:lnTo>
                    <a:pt x="6444" y="3650"/>
                  </a:lnTo>
                  <a:lnTo>
                    <a:pt x="6422" y="3660"/>
                  </a:lnTo>
                  <a:lnTo>
                    <a:pt x="6418" y="3674"/>
                  </a:lnTo>
                  <a:lnTo>
                    <a:pt x="6423" y="3687"/>
                  </a:lnTo>
                  <a:lnTo>
                    <a:pt x="6436" y="3706"/>
                  </a:lnTo>
                  <a:lnTo>
                    <a:pt x="6441" y="3727"/>
                  </a:lnTo>
                  <a:lnTo>
                    <a:pt x="6444" y="3734"/>
                  </a:lnTo>
                  <a:lnTo>
                    <a:pt x="6450" y="3744"/>
                  </a:lnTo>
                  <a:lnTo>
                    <a:pt x="6455" y="3747"/>
                  </a:lnTo>
                  <a:lnTo>
                    <a:pt x="6461" y="3744"/>
                  </a:lnTo>
                  <a:lnTo>
                    <a:pt x="6467" y="3743"/>
                  </a:lnTo>
                  <a:lnTo>
                    <a:pt x="6469" y="3751"/>
                  </a:lnTo>
                  <a:lnTo>
                    <a:pt x="6447" y="3758"/>
                  </a:lnTo>
                  <a:lnTo>
                    <a:pt x="6436" y="3765"/>
                  </a:lnTo>
                  <a:lnTo>
                    <a:pt x="6426" y="3779"/>
                  </a:lnTo>
                  <a:lnTo>
                    <a:pt x="6423" y="3793"/>
                  </a:lnTo>
                  <a:lnTo>
                    <a:pt x="6422" y="3830"/>
                  </a:lnTo>
                  <a:lnTo>
                    <a:pt x="6420" y="3845"/>
                  </a:lnTo>
                  <a:lnTo>
                    <a:pt x="6418" y="3853"/>
                  </a:lnTo>
                  <a:lnTo>
                    <a:pt x="6413" y="3859"/>
                  </a:lnTo>
                  <a:lnTo>
                    <a:pt x="6387" y="3888"/>
                  </a:lnTo>
                  <a:lnTo>
                    <a:pt x="6385" y="3894"/>
                  </a:lnTo>
                  <a:lnTo>
                    <a:pt x="6380" y="3915"/>
                  </a:lnTo>
                  <a:lnTo>
                    <a:pt x="6378" y="3922"/>
                  </a:lnTo>
                  <a:lnTo>
                    <a:pt x="6367" y="3942"/>
                  </a:lnTo>
                  <a:lnTo>
                    <a:pt x="6363" y="3952"/>
                  </a:lnTo>
                  <a:lnTo>
                    <a:pt x="6356" y="3978"/>
                  </a:lnTo>
                  <a:lnTo>
                    <a:pt x="6349" y="4013"/>
                  </a:lnTo>
                  <a:lnTo>
                    <a:pt x="6345" y="4048"/>
                  </a:lnTo>
                  <a:lnTo>
                    <a:pt x="6345" y="4079"/>
                  </a:lnTo>
                  <a:lnTo>
                    <a:pt x="6349" y="4090"/>
                  </a:lnTo>
                  <a:lnTo>
                    <a:pt x="6362" y="4114"/>
                  </a:lnTo>
                  <a:lnTo>
                    <a:pt x="6364" y="4125"/>
                  </a:lnTo>
                  <a:lnTo>
                    <a:pt x="6363" y="4144"/>
                  </a:lnTo>
                  <a:lnTo>
                    <a:pt x="6356" y="4173"/>
                  </a:lnTo>
                  <a:lnTo>
                    <a:pt x="6356" y="4189"/>
                  </a:lnTo>
                  <a:lnTo>
                    <a:pt x="6362" y="4207"/>
                  </a:lnTo>
                  <a:lnTo>
                    <a:pt x="6369" y="4222"/>
                  </a:lnTo>
                  <a:lnTo>
                    <a:pt x="6373" y="4242"/>
                  </a:lnTo>
                  <a:lnTo>
                    <a:pt x="6370" y="4267"/>
                  </a:lnTo>
                  <a:lnTo>
                    <a:pt x="6367" y="4253"/>
                  </a:lnTo>
                  <a:lnTo>
                    <a:pt x="6346" y="4207"/>
                  </a:lnTo>
                  <a:lnTo>
                    <a:pt x="6333" y="4184"/>
                  </a:lnTo>
                  <a:lnTo>
                    <a:pt x="6331" y="4172"/>
                  </a:lnTo>
                  <a:lnTo>
                    <a:pt x="6331" y="4162"/>
                  </a:lnTo>
                  <a:lnTo>
                    <a:pt x="6332" y="4158"/>
                  </a:lnTo>
                  <a:lnTo>
                    <a:pt x="6335" y="4153"/>
                  </a:lnTo>
                  <a:lnTo>
                    <a:pt x="6336" y="4145"/>
                  </a:lnTo>
                  <a:lnTo>
                    <a:pt x="6338" y="4135"/>
                  </a:lnTo>
                  <a:lnTo>
                    <a:pt x="6335" y="4130"/>
                  </a:lnTo>
                  <a:lnTo>
                    <a:pt x="6321" y="4111"/>
                  </a:lnTo>
                  <a:lnTo>
                    <a:pt x="6310" y="4092"/>
                  </a:lnTo>
                  <a:lnTo>
                    <a:pt x="6296" y="4079"/>
                  </a:lnTo>
                  <a:lnTo>
                    <a:pt x="6286" y="4065"/>
                  </a:lnTo>
                  <a:lnTo>
                    <a:pt x="6282" y="4062"/>
                  </a:lnTo>
                  <a:lnTo>
                    <a:pt x="6261" y="4068"/>
                  </a:lnTo>
                  <a:lnTo>
                    <a:pt x="6249" y="4062"/>
                  </a:lnTo>
                  <a:lnTo>
                    <a:pt x="6244" y="4064"/>
                  </a:lnTo>
                  <a:lnTo>
                    <a:pt x="6238" y="4069"/>
                  </a:lnTo>
                  <a:lnTo>
                    <a:pt x="6234" y="4078"/>
                  </a:lnTo>
                  <a:lnTo>
                    <a:pt x="6230" y="4083"/>
                  </a:lnTo>
                  <a:lnTo>
                    <a:pt x="6216" y="4085"/>
                  </a:lnTo>
                  <a:lnTo>
                    <a:pt x="6210" y="4088"/>
                  </a:lnTo>
                  <a:lnTo>
                    <a:pt x="6199" y="4093"/>
                  </a:lnTo>
                  <a:lnTo>
                    <a:pt x="6189" y="4097"/>
                  </a:lnTo>
                  <a:lnTo>
                    <a:pt x="6185" y="4100"/>
                  </a:lnTo>
                  <a:lnTo>
                    <a:pt x="6171" y="4118"/>
                  </a:lnTo>
                  <a:lnTo>
                    <a:pt x="6164" y="4135"/>
                  </a:lnTo>
                  <a:lnTo>
                    <a:pt x="6171" y="4141"/>
                  </a:lnTo>
                  <a:lnTo>
                    <a:pt x="6195" y="4148"/>
                  </a:lnTo>
                  <a:lnTo>
                    <a:pt x="6199" y="4158"/>
                  </a:lnTo>
                  <a:lnTo>
                    <a:pt x="6200" y="4169"/>
                  </a:lnTo>
                  <a:lnTo>
                    <a:pt x="6198" y="4197"/>
                  </a:lnTo>
                  <a:lnTo>
                    <a:pt x="6193" y="4180"/>
                  </a:lnTo>
                  <a:lnTo>
                    <a:pt x="6188" y="4166"/>
                  </a:lnTo>
                  <a:lnTo>
                    <a:pt x="6181" y="4158"/>
                  </a:lnTo>
                  <a:lnTo>
                    <a:pt x="6172" y="4153"/>
                  </a:lnTo>
                  <a:lnTo>
                    <a:pt x="6161" y="4158"/>
                  </a:lnTo>
                  <a:lnTo>
                    <a:pt x="6156" y="4155"/>
                  </a:lnTo>
                  <a:lnTo>
                    <a:pt x="6153" y="4142"/>
                  </a:lnTo>
                  <a:lnTo>
                    <a:pt x="6151" y="4138"/>
                  </a:lnTo>
                  <a:lnTo>
                    <a:pt x="6139" y="4123"/>
                  </a:lnTo>
                  <a:lnTo>
                    <a:pt x="6143" y="4116"/>
                  </a:lnTo>
                  <a:lnTo>
                    <a:pt x="6149" y="4113"/>
                  </a:lnTo>
                  <a:lnTo>
                    <a:pt x="6161" y="4110"/>
                  </a:lnTo>
                  <a:lnTo>
                    <a:pt x="6165" y="4106"/>
                  </a:lnTo>
                  <a:lnTo>
                    <a:pt x="6170" y="4102"/>
                  </a:lnTo>
                  <a:lnTo>
                    <a:pt x="6174" y="4095"/>
                  </a:lnTo>
                  <a:lnTo>
                    <a:pt x="6178" y="4086"/>
                  </a:lnTo>
                  <a:lnTo>
                    <a:pt x="6185" y="4072"/>
                  </a:lnTo>
                  <a:lnTo>
                    <a:pt x="6196" y="4062"/>
                  </a:lnTo>
                  <a:lnTo>
                    <a:pt x="6237" y="4041"/>
                  </a:lnTo>
                  <a:lnTo>
                    <a:pt x="6244" y="4029"/>
                  </a:lnTo>
                  <a:lnTo>
                    <a:pt x="6241" y="4010"/>
                  </a:lnTo>
                  <a:lnTo>
                    <a:pt x="6234" y="3998"/>
                  </a:lnTo>
                  <a:lnTo>
                    <a:pt x="6209" y="3974"/>
                  </a:lnTo>
                  <a:lnTo>
                    <a:pt x="6196" y="3970"/>
                  </a:lnTo>
                  <a:lnTo>
                    <a:pt x="6170" y="3968"/>
                  </a:lnTo>
                  <a:lnTo>
                    <a:pt x="6160" y="3959"/>
                  </a:lnTo>
                  <a:lnTo>
                    <a:pt x="6156" y="3945"/>
                  </a:lnTo>
                  <a:lnTo>
                    <a:pt x="6149" y="3918"/>
                  </a:lnTo>
                  <a:lnTo>
                    <a:pt x="6143" y="3907"/>
                  </a:lnTo>
                  <a:lnTo>
                    <a:pt x="6130" y="3900"/>
                  </a:lnTo>
                  <a:lnTo>
                    <a:pt x="6097" y="3908"/>
                  </a:lnTo>
                  <a:lnTo>
                    <a:pt x="6049" y="3912"/>
                  </a:lnTo>
                  <a:lnTo>
                    <a:pt x="5999" y="3928"/>
                  </a:lnTo>
                  <a:lnTo>
                    <a:pt x="5947" y="3933"/>
                  </a:lnTo>
                  <a:lnTo>
                    <a:pt x="5954" y="3923"/>
                  </a:lnTo>
                  <a:lnTo>
                    <a:pt x="5976" y="3907"/>
                  </a:lnTo>
                  <a:lnTo>
                    <a:pt x="5976" y="3895"/>
                  </a:lnTo>
                  <a:lnTo>
                    <a:pt x="5972" y="3890"/>
                  </a:lnTo>
                  <a:lnTo>
                    <a:pt x="5899" y="3852"/>
                  </a:lnTo>
                  <a:lnTo>
                    <a:pt x="5857" y="3838"/>
                  </a:lnTo>
                  <a:lnTo>
                    <a:pt x="5846" y="3842"/>
                  </a:lnTo>
                  <a:lnTo>
                    <a:pt x="5836" y="3856"/>
                  </a:lnTo>
                  <a:lnTo>
                    <a:pt x="5811" y="3916"/>
                  </a:lnTo>
                  <a:lnTo>
                    <a:pt x="5767" y="3991"/>
                  </a:lnTo>
                  <a:lnTo>
                    <a:pt x="5716" y="4058"/>
                  </a:lnTo>
                  <a:lnTo>
                    <a:pt x="5713" y="4060"/>
                  </a:lnTo>
                  <a:lnTo>
                    <a:pt x="5711" y="4064"/>
                  </a:lnTo>
                  <a:lnTo>
                    <a:pt x="5713" y="4071"/>
                  </a:lnTo>
                  <a:lnTo>
                    <a:pt x="5707" y="4075"/>
                  </a:lnTo>
                  <a:lnTo>
                    <a:pt x="5689" y="4083"/>
                  </a:lnTo>
                  <a:lnTo>
                    <a:pt x="5675" y="4099"/>
                  </a:lnTo>
                  <a:lnTo>
                    <a:pt x="5669" y="4102"/>
                  </a:lnTo>
                  <a:lnTo>
                    <a:pt x="5667" y="4104"/>
                  </a:lnTo>
                  <a:lnTo>
                    <a:pt x="5658" y="4120"/>
                  </a:lnTo>
                  <a:lnTo>
                    <a:pt x="5654" y="4123"/>
                  </a:lnTo>
                  <a:lnTo>
                    <a:pt x="5650" y="4125"/>
                  </a:lnTo>
                  <a:lnTo>
                    <a:pt x="5634" y="4141"/>
                  </a:lnTo>
                  <a:lnTo>
                    <a:pt x="5573" y="4162"/>
                  </a:lnTo>
                  <a:lnTo>
                    <a:pt x="5550" y="4176"/>
                  </a:lnTo>
                  <a:lnTo>
                    <a:pt x="5493" y="4186"/>
                  </a:lnTo>
                  <a:lnTo>
                    <a:pt x="5470" y="4198"/>
                  </a:lnTo>
                  <a:lnTo>
                    <a:pt x="5451" y="4224"/>
                  </a:lnTo>
                  <a:lnTo>
                    <a:pt x="5409" y="4299"/>
                  </a:lnTo>
                  <a:lnTo>
                    <a:pt x="5358" y="4353"/>
                  </a:lnTo>
                  <a:lnTo>
                    <a:pt x="5304" y="4390"/>
                  </a:lnTo>
                  <a:lnTo>
                    <a:pt x="5281" y="4399"/>
                  </a:lnTo>
                  <a:lnTo>
                    <a:pt x="5242" y="4430"/>
                  </a:lnTo>
                  <a:lnTo>
                    <a:pt x="5221" y="4463"/>
                  </a:lnTo>
                  <a:lnTo>
                    <a:pt x="5218" y="4472"/>
                  </a:lnTo>
                  <a:lnTo>
                    <a:pt x="5217" y="4482"/>
                  </a:lnTo>
                  <a:lnTo>
                    <a:pt x="5214" y="4500"/>
                  </a:lnTo>
                  <a:lnTo>
                    <a:pt x="5211" y="4515"/>
                  </a:lnTo>
                  <a:lnTo>
                    <a:pt x="5211" y="4529"/>
                  </a:lnTo>
                  <a:lnTo>
                    <a:pt x="5211" y="4557"/>
                  </a:lnTo>
                  <a:lnTo>
                    <a:pt x="5214" y="4571"/>
                  </a:lnTo>
                  <a:lnTo>
                    <a:pt x="5220" y="4585"/>
                  </a:lnTo>
                  <a:lnTo>
                    <a:pt x="5230" y="4606"/>
                  </a:lnTo>
                  <a:lnTo>
                    <a:pt x="5253" y="4636"/>
                  </a:lnTo>
                  <a:lnTo>
                    <a:pt x="5316" y="4761"/>
                  </a:lnTo>
                  <a:lnTo>
                    <a:pt x="5322" y="4768"/>
                  </a:lnTo>
                  <a:lnTo>
                    <a:pt x="5349" y="4783"/>
                  </a:lnTo>
                  <a:lnTo>
                    <a:pt x="5357" y="4793"/>
                  </a:lnTo>
                  <a:lnTo>
                    <a:pt x="5360" y="4798"/>
                  </a:lnTo>
                  <a:lnTo>
                    <a:pt x="5363" y="4811"/>
                  </a:lnTo>
                  <a:lnTo>
                    <a:pt x="5364" y="4817"/>
                  </a:lnTo>
                  <a:lnTo>
                    <a:pt x="5367" y="4821"/>
                  </a:lnTo>
                  <a:lnTo>
                    <a:pt x="5377" y="4835"/>
                  </a:lnTo>
                  <a:lnTo>
                    <a:pt x="5381" y="4843"/>
                  </a:lnTo>
                  <a:lnTo>
                    <a:pt x="5385" y="4853"/>
                  </a:lnTo>
                  <a:lnTo>
                    <a:pt x="5396" y="4912"/>
                  </a:lnTo>
                  <a:lnTo>
                    <a:pt x="5400" y="4923"/>
                  </a:lnTo>
                  <a:lnTo>
                    <a:pt x="5406" y="4929"/>
                  </a:lnTo>
                  <a:lnTo>
                    <a:pt x="5414" y="4936"/>
                  </a:lnTo>
                  <a:lnTo>
                    <a:pt x="5420" y="4944"/>
                  </a:lnTo>
                  <a:lnTo>
                    <a:pt x="5421" y="4957"/>
                  </a:lnTo>
                  <a:lnTo>
                    <a:pt x="5416" y="4950"/>
                  </a:lnTo>
                  <a:lnTo>
                    <a:pt x="5410" y="4947"/>
                  </a:lnTo>
                  <a:lnTo>
                    <a:pt x="5403" y="4947"/>
                  </a:lnTo>
                  <a:lnTo>
                    <a:pt x="5393" y="4956"/>
                  </a:lnTo>
                  <a:lnTo>
                    <a:pt x="5393" y="4958"/>
                  </a:lnTo>
                  <a:lnTo>
                    <a:pt x="5393" y="4967"/>
                  </a:lnTo>
                  <a:lnTo>
                    <a:pt x="5393" y="4971"/>
                  </a:lnTo>
                  <a:lnTo>
                    <a:pt x="5393" y="4977"/>
                  </a:lnTo>
                  <a:lnTo>
                    <a:pt x="5395" y="4979"/>
                  </a:lnTo>
                  <a:lnTo>
                    <a:pt x="5398" y="4981"/>
                  </a:lnTo>
                  <a:lnTo>
                    <a:pt x="5400" y="4989"/>
                  </a:lnTo>
                  <a:lnTo>
                    <a:pt x="5409" y="5027"/>
                  </a:lnTo>
                  <a:lnTo>
                    <a:pt x="5414" y="5040"/>
                  </a:lnTo>
                  <a:lnTo>
                    <a:pt x="5417" y="5044"/>
                  </a:lnTo>
                  <a:lnTo>
                    <a:pt x="5420" y="5054"/>
                  </a:lnTo>
                  <a:lnTo>
                    <a:pt x="5424" y="5064"/>
                  </a:lnTo>
                  <a:lnTo>
                    <a:pt x="5424" y="5075"/>
                  </a:lnTo>
                  <a:lnTo>
                    <a:pt x="5420" y="5085"/>
                  </a:lnTo>
                  <a:lnTo>
                    <a:pt x="5412" y="5086"/>
                  </a:lnTo>
                  <a:lnTo>
                    <a:pt x="5391" y="5079"/>
                  </a:lnTo>
                  <a:lnTo>
                    <a:pt x="5384" y="5073"/>
                  </a:lnTo>
                  <a:lnTo>
                    <a:pt x="5379" y="5072"/>
                  </a:lnTo>
                  <a:lnTo>
                    <a:pt x="5342" y="5076"/>
                  </a:lnTo>
                  <a:lnTo>
                    <a:pt x="5333" y="5075"/>
                  </a:lnTo>
                  <a:lnTo>
                    <a:pt x="5326" y="5066"/>
                  </a:lnTo>
                  <a:lnTo>
                    <a:pt x="5315" y="5049"/>
                  </a:lnTo>
                  <a:lnTo>
                    <a:pt x="5302" y="5037"/>
                  </a:lnTo>
                  <a:lnTo>
                    <a:pt x="5258" y="5007"/>
                  </a:lnTo>
                  <a:lnTo>
                    <a:pt x="5248" y="5003"/>
                  </a:lnTo>
                  <a:lnTo>
                    <a:pt x="5241" y="5006"/>
                  </a:lnTo>
                  <a:lnTo>
                    <a:pt x="5238" y="5013"/>
                  </a:lnTo>
                  <a:lnTo>
                    <a:pt x="5232" y="5041"/>
                  </a:lnTo>
                  <a:lnTo>
                    <a:pt x="5231" y="5051"/>
                  </a:lnTo>
                  <a:lnTo>
                    <a:pt x="5239" y="5047"/>
                  </a:lnTo>
                  <a:lnTo>
                    <a:pt x="5251" y="5038"/>
                  </a:lnTo>
                  <a:lnTo>
                    <a:pt x="5262" y="5034"/>
                  </a:lnTo>
                  <a:lnTo>
                    <a:pt x="5267" y="5048"/>
                  </a:lnTo>
                  <a:lnTo>
                    <a:pt x="5260" y="5048"/>
                  </a:lnTo>
                  <a:lnTo>
                    <a:pt x="5245" y="5054"/>
                  </a:lnTo>
                  <a:lnTo>
                    <a:pt x="5241" y="5058"/>
                  </a:lnTo>
                  <a:lnTo>
                    <a:pt x="5227" y="5061"/>
                  </a:lnTo>
                  <a:lnTo>
                    <a:pt x="5221" y="5064"/>
                  </a:lnTo>
                  <a:lnTo>
                    <a:pt x="5224" y="5072"/>
                  </a:lnTo>
                  <a:lnTo>
                    <a:pt x="5218" y="5076"/>
                  </a:lnTo>
                  <a:lnTo>
                    <a:pt x="5173" y="5083"/>
                  </a:lnTo>
                  <a:lnTo>
                    <a:pt x="5143" y="5061"/>
                  </a:lnTo>
                  <a:lnTo>
                    <a:pt x="5127" y="5045"/>
                  </a:lnTo>
                  <a:lnTo>
                    <a:pt x="5116" y="5035"/>
                  </a:lnTo>
                  <a:lnTo>
                    <a:pt x="5113" y="5026"/>
                  </a:lnTo>
                  <a:lnTo>
                    <a:pt x="5106" y="5021"/>
                  </a:lnTo>
                  <a:lnTo>
                    <a:pt x="5092" y="5021"/>
                  </a:lnTo>
                  <a:lnTo>
                    <a:pt x="5064" y="5012"/>
                  </a:lnTo>
                  <a:lnTo>
                    <a:pt x="5038" y="4991"/>
                  </a:lnTo>
                  <a:lnTo>
                    <a:pt x="5007" y="4970"/>
                  </a:lnTo>
                  <a:lnTo>
                    <a:pt x="4994" y="4964"/>
                  </a:lnTo>
                  <a:lnTo>
                    <a:pt x="4980" y="4963"/>
                  </a:lnTo>
                  <a:lnTo>
                    <a:pt x="4959" y="4960"/>
                  </a:lnTo>
                  <a:lnTo>
                    <a:pt x="4930" y="4947"/>
                  </a:lnTo>
                  <a:lnTo>
                    <a:pt x="4900" y="4936"/>
                  </a:lnTo>
                  <a:lnTo>
                    <a:pt x="4888" y="4922"/>
                  </a:lnTo>
                  <a:lnTo>
                    <a:pt x="4883" y="4918"/>
                  </a:lnTo>
                  <a:lnTo>
                    <a:pt x="4876" y="4916"/>
                  </a:lnTo>
                  <a:lnTo>
                    <a:pt x="4876" y="4927"/>
                  </a:lnTo>
                  <a:lnTo>
                    <a:pt x="4878" y="4932"/>
                  </a:lnTo>
                  <a:lnTo>
                    <a:pt x="4893" y="4947"/>
                  </a:lnTo>
                  <a:lnTo>
                    <a:pt x="4896" y="4949"/>
                  </a:lnTo>
                  <a:lnTo>
                    <a:pt x="4890" y="4963"/>
                  </a:lnTo>
                  <a:lnTo>
                    <a:pt x="4882" y="4963"/>
                  </a:lnTo>
                  <a:lnTo>
                    <a:pt x="4865" y="4951"/>
                  </a:lnTo>
                  <a:lnTo>
                    <a:pt x="4855" y="4954"/>
                  </a:lnTo>
                  <a:lnTo>
                    <a:pt x="4839" y="4970"/>
                  </a:lnTo>
                  <a:lnTo>
                    <a:pt x="4830" y="4974"/>
                  </a:lnTo>
                  <a:lnTo>
                    <a:pt x="4822" y="4974"/>
                  </a:lnTo>
                  <a:lnTo>
                    <a:pt x="4816" y="4975"/>
                  </a:lnTo>
                  <a:lnTo>
                    <a:pt x="4813" y="4979"/>
                  </a:lnTo>
                  <a:lnTo>
                    <a:pt x="4811" y="4986"/>
                  </a:lnTo>
                  <a:lnTo>
                    <a:pt x="4812" y="4999"/>
                  </a:lnTo>
                  <a:lnTo>
                    <a:pt x="4811" y="5006"/>
                  </a:lnTo>
                  <a:lnTo>
                    <a:pt x="4806" y="5010"/>
                  </a:lnTo>
                  <a:lnTo>
                    <a:pt x="4797" y="5013"/>
                  </a:lnTo>
                  <a:lnTo>
                    <a:pt x="4792" y="5016"/>
                  </a:lnTo>
                  <a:lnTo>
                    <a:pt x="4788" y="5020"/>
                  </a:lnTo>
                  <a:lnTo>
                    <a:pt x="4784" y="5023"/>
                  </a:lnTo>
                  <a:lnTo>
                    <a:pt x="4780" y="5021"/>
                  </a:lnTo>
                  <a:lnTo>
                    <a:pt x="4778" y="5014"/>
                  </a:lnTo>
                  <a:lnTo>
                    <a:pt x="4792" y="5006"/>
                  </a:lnTo>
                  <a:lnTo>
                    <a:pt x="4797" y="5002"/>
                  </a:lnTo>
                  <a:lnTo>
                    <a:pt x="4799" y="4996"/>
                  </a:lnTo>
                  <a:lnTo>
                    <a:pt x="4801" y="4992"/>
                  </a:lnTo>
                  <a:lnTo>
                    <a:pt x="4798" y="4988"/>
                  </a:lnTo>
                  <a:lnTo>
                    <a:pt x="4780" y="4963"/>
                  </a:lnTo>
                  <a:lnTo>
                    <a:pt x="4777" y="4951"/>
                  </a:lnTo>
                  <a:lnTo>
                    <a:pt x="4785" y="4940"/>
                  </a:lnTo>
                  <a:lnTo>
                    <a:pt x="4791" y="4937"/>
                  </a:lnTo>
                  <a:lnTo>
                    <a:pt x="4811" y="4935"/>
                  </a:lnTo>
                  <a:lnTo>
                    <a:pt x="4832" y="4940"/>
                  </a:lnTo>
                  <a:lnTo>
                    <a:pt x="4836" y="4937"/>
                  </a:lnTo>
                  <a:lnTo>
                    <a:pt x="4844" y="4926"/>
                  </a:lnTo>
                  <a:lnTo>
                    <a:pt x="4853" y="4930"/>
                  </a:lnTo>
                  <a:lnTo>
                    <a:pt x="4862" y="4940"/>
                  </a:lnTo>
                  <a:lnTo>
                    <a:pt x="4872" y="4944"/>
                  </a:lnTo>
                  <a:lnTo>
                    <a:pt x="4871" y="4937"/>
                  </a:lnTo>
                  <a:lnTo>
                    <a:pt x="4865" y="4929"/>
                  </a:lnTo>
                  <a:lnTo>
                    <a:pt x="4864" y="4923"/>
                  </a:lnTo>
                  <a:lnTo>
                    <a:pt x="4865" y="4913"/>
                  </a:lnTo>
                  <a:lnTo>
                    <a:pt x="4868" y="4901"/>
                  </a:lnTo>
                  <a:lnTo>
                    <a:pt x="4861" y="4897"/>
                  </a:lnTo>
                  <a:lnTo>
                    <a:pt x="4834" y="4899"/>
                  </a:lnTo>
                  <a:lnTo>
                    <a:pt x="4805" y="4901"/>
                  </a:lnTo>
                  <a:lnTo>
                    <a:pt x="4780" y="4895"/>
                  </a:lnTo>
                  <a:lnTo>
                    <a:pt x="4715" y="4855"/>
                  </a:lnTo>
                  <a:lnTo>
                    <a:pt x="4694" y="4831"/>
                  </a:lnTo>
                  <a:lnTo>
                    <a:pt x="4692" y="4820"/>
                  </a:lnTo>
                  <a:lnTo>
                    <a:pt x="4694" y="4807"/>
                  </a:lnTo>
                  <a:lnTo>
                    <a:pt x="4692" y="4796"/>
                  </a:lnTo>
                  <a:lnTo>
                    <a:pt x="4683" y="4784"/>
                  </a:lnTo>
                  <a:lnTo>
                    <a:pt x="4669" y="4780"/>
                  </a:lnTo>
                  <a:lnTo>
                    <a:pt x="4655" y="4776"/>
                  </a:lnTo>
                  <a:lnTo>
                    <a:pt x="4638" y="4763"/>
                  </a:lnTo>
                  <a:lnTo>
                    <a:pt x="4612" y="4744"/>
                  </a:lnTo>
                  <a:lnTo>
                    <a:pt x="4593" y="4737"/>
                  </a:lnTo>
                  <a:lnTo>
                    <a:pt x="4565" y="4720"/>
                  </a:lnTo>
                  <a:lnTo>
                    <a:pt x="4542" y="4709"/>
                  </a:lnTo>
                  <a:lnTo>
                    <a:pt x="4525" y="4703"/>
                  </a:lnTo>
                  <a:lnTo>
                    <a:pt x="4511" y="4699"/>
                  </a:lnTo>
                  <a:lnTo>
                    <a:pt x="4504" y="4703"/>
                  </a:lnTo>
                  <a:lnTo>
                    <a:pt x="4495" y="4707"/>
                  </a:lnTo>
                  <a:lnTo>
                    <a:pt x="4483" y="4713"/>
                  </a:lnTo>
                  <a:lnTo>
                    <a:pt x="4462" y="4716"/>
                  </a:lnTo>
                  <a:lnTo>
                    <a:pt x="4462" y="4726"/>
                  </a:lnTo>
                  <a:lnTo>
                    <a:pt x="4473" y="4737"/>
                  </a:lnTo>
                  <a:lnTo>
                    <a:pt x="4474" y="4759"/>
                  </a:lnTo>
                  <a:lnTo>
                    <a:pt x="4473" y="4766"/>
                  </a:lnTo>
                  <a:lnTo>
                    <a:pt x="4465" y="4787"/>
                  </a:lnTo>
                  <a:lnTo>
                    <a:pt x="4463" y="4793"/>
                  </a:lnTo>
                  <a:lnTo>
                    <a:pt x="4458" y="4810"/>
                  </a:lnTo>
                  <a:lnTo>
                    <a:pt x="4460" y="4821"/>
                  </a:lnTo>
                  <a:lnTo>
                    <a:pt x="4459" y="4831"/>
                  </a:lnTo>
                  <a:lnTo>
                    <a:pt x="4446" y="4836"/>
                  </a:lnTo>
                  <a:lnTo>
                    <a:pt x="4430" y="4843"/>
                  </a:lnTo>
                  <a:lnTo>
                    <a:pt x="4420" y="4850"/>
                  </a:lnTo>
                  <a:lnTo>
                    <a:pt x="4413" y="4864"/>
                  </a:lnTo>
                  <a:lnTo>
                    <a:pt x="4397" y="4866"/>
                  </a:lnTo>
                  <a:lnTo>
                    <a:pt x="4389" y="4850"/>
                  </a:lnTo>
                  <a:lnTo>
                    <a:pt x="4371" y="4846"/>
                  </a:lnTo>
                  <a:lnTo>
                    <a:pt x="4364" y="4857"/>
                  </a:lnTo>
                  <a:lnTo>
                    <a:pt x="4369" y="4874"/>
                  </a:lnTo>
                  <a:lnTo>
                    <a:pt x="4372" y="4888"/>
                  </a:lnTo>
                  <a:lnTo>
                    <a:pt x="4378" y="4897"/>
                  </a:lnTo>
                  <a:lnTo>
                    <a:pt x="4397" y="4911"/>
                  </a:lnTo>
                  <a:lnTo>
                    <a:pt x="4393" y="4913"/>
                  </a:lnTo>
                  <a:lnTo>
                    <a:pt x="4380" y="4906"/>
                  </a:lnTo>
                  <a:lnTo>
                    <a:pt x="4383" y="4913"/>
                  </a:lnTo>
                  <a:lnTo>
                    <a:pt x="4385" y="4927"/>
                  </a:lnTo>
                  <a:lnTo>
                    <a:pt x="4386" y="4933"/>
                  </a:lnTo>
                  <a:lnTo>
                    <a:pt x="4383" y="4947"/>
                  </a:lnTo>
                  <a:lnTo>
                    <a:pt x="4389" y="4957"/>
                  </a:lnTo>
                  <a:lnTo>
                    <a:pt x="4395" y="4978"/>
                  </a:lnTo>
                  <a:lnTo>
                    <a:pt x="4417" y="4978"/>
                  </a:lnTo>
                  <a:lnTo>
                    <a:pt x="4430" y="4984"/>
                  </a:lnTo>
                  <a:lnTo>
                    <a:pt x="4442" y="5000"/>
                  </a:lnTo>
                  <a:lnTo>
                    <a:pt x="4453" y="5026"/>
                  </a:lnTo>
                  <a:lnTo>
                    <a:pt x="4466" y="5054"/>
                  </a:lnTo>
                  <a:lnTo>
                    <a:pt x="4523" y="5143"/>
                  </a:lnTo>
                  <a:lnTo>
                    <a:pt x="4540" y="5173"/>
                  </a:lnTo>
                  <a:lnTo>
                    <a:pt x="4582" y="5198"/>
                  </a:lnTo>
                  <a:lnTo>
                    <a:pt x="4596" y="5205"/>
                  </a:lnTo>
                  <a:lnTo>
                    <a:pt x="4609" y="5194"/>
                  </a:lnTo>
                  <a:lnTo>
                    <a:pt x="4631" y="5181"/>
                  </a:lnTo>
                  <a:lnTo>
                    <a:pt x="4642" y="5178"/>
                  </a:lnTo>
                  <a:lnTo>
                    <a:pt x="4654" y="5178"/>
                  </a:lnTo>
                  <a:lnTo>
                    <a:pt x="4665" y="5183"/>
                  </a:lnTo>
                  <a:lnTo>
                    <a:pt x="4672" y="5184"/>
                  </a:lnTo>
                  <a:lnTo>
                    <a:pt x="4678" y="5177"/>
                  </a:lnTo>
                  <a:lnTo>
                    <a:pt x="4679" y="5163"/>
                  </a:lnTo>
                  <a:lnTo>
                    <a:pt x="4687" y="5152"/>
                  </a:lnTo>
                  <a:lnTo>
                    <a:pt x="4703" y="5145"/>
                  </a:lnTo>
                  <a:lnTo>
                    <a:pt x="4710" y="5149"/>
                  </a:lnTo>
                  <a:lnTo>
                    <a:pt x="4718" y="5155"/>
                  </a:lnTo>
                  <a:lnTo>
                    <a:pt x="4715" y="5159"/>
                  </a:lnTo>
                  <a:lnTo>
                    <a:pt x="4715" y="5184"/>
                  </a:lnTo>
                  <a:lnTo>
                    <a:pt x="4725" y="5195"/>
                  </a:lnTo>
                  <a:lnTo>
                    <a:pt x="4757" y="5191"/>
                  </a:lnTo>
                  <a:lnTo>
                    <a:pt x="4753" y="5194"/>
                  </a:lnTo>
                  <a:lnTo>
                    <a:pt x="4750" y="5195"/>
                  </a:lnTo>
                  <a:lnTo>
                    <a:pt x="4746" y="5198"/>
                  </a:lnTo>
                  <a:lnTo>
                    <a:pt x="4745" y="5204"/>
                  </a:lnTo>
                  <a:lnTo>
                    <a:pt x="4749" y="5207"/>
                  </a:lnTo>
                  <a:lnTo>
                    <a:pt x="4755" y="5215"/>
                  </a:lnTo>
                  <a:lnTo>
                    <a:pt x="4769" y="5219"/>
                  </a:lnTo>
                  <a:lnTo>
                    <a:pt x="4773" y="5225"/>
                  </a:lnTo>
                  <a:lnTo>
                    <a:pt x="4774" y="5233"/>
                  </a:lnTo>
                  <a:lnTo>
                    <a:pt x="4770" y="5244"/>
                  </a:lnTo>
                  <a:lnTo>
                    <a:pt x="4748" y="5256"/>
                  </a:lnTo>
                  <a:lnTo>
                    <a:pt x="4742" y="5265"/>
                  </a:lnTo>
                  <a:lnTo>
                    <a:pt x="4746" y="5277"/>
                  </a:lnTo>
                  <a:lnTo>
                    <a:pt x="4755" y="5288"/>
                  </a:lnTo>
                  <a:lnTo>
                    <a:pt x="4769" y="5302"/>
                  </a:lnTo>
                  <a:lnTo>
                    <a:pt x="4776" y="5310"/>
                  </a:lnTo>
                  <a:lnTo>
                    <a:pt x="4780" y="5320"/>
                  </a:lnTo>
                  <a:lnTo>
                    <a:pt x="4790" y="5373"/>
                  </a:lnTo>
                  <a:lnTo>
                    <a:pt x="4791" y="5387"/>
                  </a:lnTo>
                  <a:lnTo>
                    <a:pt x="4787" y="5397"/>
                  </a:lnTo>
                  <a:lnTo>
                    <a:pt x="4769" y="5435"/>
                  </a:lnTo>
                  <a:lnTo>
                    <a:pt x="4764" y="5441"/>
                  </a:lnTo>
                  <a:lnTo>
                    <a:pt x="4753" y="5444"/>
                  </a:lnTo>
                  <a:lnTo>
                    <a:pt x="4734" y="5458"/>
                  </a:lnTo>
                  <a:lnTo>
                    <a:pt x="4724" y="5466"/>
                  </a:lnTo>
                  <a:lnTo>
                    <a:pt x="4696" y="5465"/>
                  </a:lnTo>
                  <a:lnTo>
                    <a:pt x="4679" y="5467"/>
                  </a:lnTo>
                  <a:lnTo>
                    <a:pt x="4668" y="5479"/>
                  </a:lnTo>
                  <a:lnTo>
                    <a:pt x="4666" y="5493"/>
                  </a:lnTo>
                  <a:lnTo>
                    <a:pt x="4669" y="5502"/>
                  </a:lnTo>
                  <a:lnTo>
                    <a:pt x="4666" y="5516"/>
                  </a:lnTo>
                  <a:lnTo>
                    <a:pt x="4647" y="5525"/>
                  </a:lnTo>
                  <a:lnTo>
                    <a:pt x="4621" y="5530"/>
                  </a:lnTo>
                  <a:lnTo>
                    <a:pt x="4584" y="5515"/>
                  </a:lnTo>
                  <a:lnTo>
                    <a:pt x="4581" y="5512"/>
                  </a:lnTo>
                  <a:lnTo>
                    <a:pt x="4579" y="5509"/>
                  </a:lnTo>
                  <a:lnTo>
                    <a:pt x="4577" y="5502"/>
                  </a:lnTo>
                  <a:lnTo>
                    <a:pt x="4575" y="5501"/>
                  </a:lnTo>
                  <a:lnTo>
                    <a:pt x="4572" y="5498"/>
                  </a:lnTo>
                  <a:lnTo>
                    <a:pt x="4564" y="5479"/>
                  </a:lnTo>
                  <a:lnTo>
                    <a:pt x="4558" y="5473"/>
                  </a:lnTo>
                  <a:lnTo>
                    <a:pt x="4553" y="5470"/>
                  </a:lnTo>
                  <a:lnTo>
                    <a:pt x="4512" y="5469"/>
                  </a:lnTo>
                  <a:lnTo>
                    <a:pt x="4507" y="5465"/>
                  </a:lnTo>
                  <a:lnTo>
                    <a:pt x="4497" y="5451"/>
                  </a:lnTo>
                  <a:lnTo>
                    <a:pt x="4493" y="5448"/>
                  </a:lnTo>
                  <a:lnTo>
                    <a:pt x="4487" y="5451"/>
                  </a:lnTo>
                  <a:lnTo>
                    <a:pt x="4477" y="5459"/>
                  </a:lnTo>
                  <a:lnTo>
                    <a:pt x="4472" y="5460"/>
                  </a:lnTo>
                  <a:lnTo>
                    <a:pt x="4466" y="5459"/>
                  </a:lnTo>
                  <a:lnTo>
                    <a:pt x="4459" y="5449"/>
                  </a:lnTo>
                  <a:lnTo>
                    <a:pt x="4455" y="5445"/>
                  </a:lnTo>
                  <a:lnTo>
                    <a:pt x="4449" y="5444"/>
                  </a:lnTo>
                  <a:lnTo>
                    <a:pt x="4432" y="5453"/>
                  </a:lnTo>
                  <a:lnTo>
                    <a:pt x="4427" y="5451"/>
                  </a:lnTo>
                  <a:lnTo>
                    <a:pt x="4417" y="5439"/>
                  </a:lnTo>
                  <a:lnTo>
                    <a:pt x="4414" y="5437"/>
                  </a:lnTo>
                  <a:lnTo>
                    <a:pt x="4410" y="5435"/>
                  </a:lnTo>
                  <a:lnTo>
                    <a:pt x="4399" y="5427"/>
                  </a:lnTo>
                  <a:lnTo>
                    <a:pt x="4395" y="5424"/>
                  </a:lnTo>
                  <a:lnTo>
                    <a:pt x="4380" y="5425"/>
                  </a:lnTo>
                  <a:lnTo>
                    <a:pt x="4373" y="5424"/>
                  </a:lnTo>
                  <a:lnTo>
                    <a:pt x="4369" y="5418"/>
                  </a:lnTo>
                  <a:lnTo>
                    <a:pt x="4358" y="5411"/>
                  </a:lnTo>
                  <a:lnTo>
                    <a:pt x="4344" y="5407"/>
                  </a:lnTo>
                  <a:lnTo>
                    <a:pt x="4324" y="5403"/>
                  </a:lnTo>
                  <a:lnTo>
                    <a:pt x="4317" y="5394"/>
                  </a:lnTo>
                  <a:lnTo>
                    <a:pt x="4320" y="5387"/>
                  </a:lnTo>
                  <a:lnTo>
                    <a:pt x="4323" y="5380"/>
                  </a:lnTo>
                  <a:lnTo>
                    <a:pt x="4316" y="5371"/>
                  </a:lnTo>
                  <a:lnTo>
                    <a:pt x="4308" y="5364"/>
                  </a:lnTo>
                  <a:lnTo>
                    <a:pt x="4303" y="5347"/>
                  </a:lnTo>
                  <a:lnTo>
                    <a:pt x="4308" y="5341"/>
                  </a:lnTo>
                  <a:lnTo>
                    <a:pt x="4310" y="5334"/>
                  </a:lnTo>
                  <a:lnTo>
                    <a:pt x="4308" y="5327"/>
                  </a:lnTo>
                  <a:lnTo>
                    <a:pt x="4298" y="5317"/>
                  </a:lnTo>
                  <a:lnTo>
                    <a:pt x="4291" y="5306"/>
                  </a:lnTo>
                  <a:lnTo>
                    <a:pt x="4281" y="5292"/>
                  </a:lnTo>
                  <a:lnTo>
                    <a:pt x="4273" y="5285"/>
                  </a:lnTo>
                  <a:lnTo>
                    <a:pt x="4264" y="5278"/>
                  </a:lnTo>
                  <a:lnTo>
                    <a:pt x="4256" y="5286"/>
                  </a:lnTo>
                  <a:lnTo>
                    <a:pt x="4250" y="5293"/>
                  </a:lnTo>
                  <a:lnTo>
                    <a:pt x="4243" y="5291"/>
                  </a:lnTo>
                  <a:lnTo>
                    <a:pt x="4240" y="5285"/>
                  </a:lnTo>
                  <a:lnTo>
                    <a:pt x="4239" y="5271"/>
                  </a:lnTo>
                  <a:lnTo>
                    <a:pt x="4236" y="5265"/>
                  </a:lnTo>
                  <a:lnTo>
                    <a:pt x="4232" y="5261"/>
                  </a:lnTo>
                  <a:lnTo>
                    <a:pt x="4224" y="5256"/>
                  </a:lnTo>
                  <a:lnTo>
                    <a:pt x="4221" y="5249"/>
                  </a:lnTo>
                  <a:lnTo>
                    <a:pt x="4222" y="5232"/>
                  </a:lnTo>
                  <a:lnTo>
                    <a:pt x="4214" y="5216"/>
                  </a:lnTo>
                  <a:lnTo>
                    <a:pt x="4200" y="5205"/>
                  </a:lnTo>
                  <a:lnTo>
                    <a:pt x="4179" y="5194"/>
                  </a:lnTo>
                  <a:lnTo>
                    <a:pt x="4156" y="5180"/>
                  </a:lnTo>
                  <a:lnTo>
                    <a:pt x="4141" y="5163"/>
                  </a:lnTo>
                  <a:lnTo>
                    <a:pt x="4137" y="5166"/>
                  </a:lnTo>
                  <a:lnTo>
                    <a:pt x="4138" y="5173"/>
                  </a:lnTo>
                  <a:lnTo>
                    <a:pt x="4142" y="5181"/>
                  </a:lnTo>
                  <a:lnTo>
                    <a:pt x="4145" y="5188"/>
                  </a:lnTo>
                  <a:lnTo>
                    <a:pt x="4151" y="5205"/>
                  </a:lnTo>
                  <a:lnTo>
                    <a:pt x="4142" y="5216"/>
                  </a:lnTo>
                  <a:lnTo>
                    <a:pt x="4130" y="5216"/>
                  </a:lnTo>
                  <a:lnTo>
                    <a:pt x="4112" y="5226"/>
                  </a:lnTo>
                  <a:lnTo>
                    <a:pt x="4096" y="5237"/>
                  </a:lnTo>
                  <a:lnTo>
                    <a:pt x="4081" y="5232"/>
                  </a:lnTo>
                  <a:lnTo>
                    <a:pt x="4075" y="5222"/>
                  </a:lnTo>
                  <a:lnTo>
                    <a:pt x="4076" y="5212"/>
                  </a:lnTo>
                  <a:lnTo>
                    <a:pt x="4069" y="5204"/>
                  </a:lnTo>
                  <a:lnTo>
                    <a:pt x="4074" y="5193"/>
                  </a:lnTo>
                  <a:lnTo>
                    <a:pt x="4069" y="5187"/>
                  </a:lnTo>
                  <a:lnTo>
                    <a:pt x="4062" y="5184"/>
                  </a:lnTo>
                  <a:lnTo>
                    <a:pt x="4032" y="5181"/>
                  </a:lnTo>
                  <a:lnTo>
                    <a:pt x="4025" y="5176"/>
                  </a:lnTo>
                  <a:lnTo>
                    <a:pt x="4022" y="5169"/>
                  </a:lnTo>
                  <a:lnTo>
                    <a:pt x="4005" y="5160"/>
                  </a:lnTo>
                  <a:lnTo>
                    <a:pt x="3994" y="5156"/>
                  </a:lnTo>
                  <a:lnTo>
                    <a:pt x="3978" y="5139"/>
                  </a:lnTo>
                  <a:lnTo>
                    <a:pt x="3990" y="5127"/>
                  </a:lnTo>
                  <a:lnTo>
                    <a:pt x="3992" y="5114"/>
                  </a:lnTo>
                  <a:lnTo>
                    <a:pt x="3983" y="5107"/>
                  </a:lnTo>
                  <a:lnTo>
                    <a:pt x="3971" y="5094"/>
                  </a:lnTo>
                  <a:lnTo>
                    <a:pt x="3967" y="5093"/>
                  </a:lnTo>
                  <a:lnTo>
                    <a:pt x="3950" y="5093"/>
                  </a:lnTo>
                  <a:lnTo>
                    <a:pt x="3946" y="5090"/>
                  </a:lnTo>
                  <a:lnTo>
                    <a:pt x="3939" y="5082"/>
                  </a:lnTo>
                  <a:lnTo>
                    <a:pt x="3934" y="5080"/>
                  </a:lnTo>
                  <a:lnTo>
                    <a:pt x="3931" y="5076"/>
                  </a:lnTo>
                  <a:lnTo>
                    <a:pt x="3924" y="5076"/>
                  </a:lnTo>
                  <a:lnTo>
                    <a:pt x="3928" y="5073"/>
                  </a:lnTo>
                  <a:lnTo>
                    <a:pt x="3939" y="5076"/>
                  </a:lnTo>
                  <a:lnTo>
                    <a:pt x="3941" y="5075"/>
                  </a:lnTo>
                  <a:lnTo>
                    <a:pt x="3950" y="5073"/>
                  </a:lnTo>
                  <a:lnTo>
                    <a:pt x="3960" y="5061"/>
                  </a:lnTo>
                  <a:lnTo>
                    <a:pt x="3971" y="5055"/>
                  </a:lnTo>
                  <a:lnTo>
                    <a:pt x="3984" y="5042"/>
                  </a:lnTo>
                  <a:lnTo>
                    <a:pt x="3983" y="5034"/>
                  </a:lnTo>
                  <a:lnTo>
                    <a:pt x="3973" y="5027"/>
                  </a:lnTo>
                  <a:lnTo>
                    <a:pt x="3967" y="5012"/>
                  </a:lnTo>
                  <a:lnTo>
                    <a:pt x="3946" y="4991"/>
                  </a:lnTo>
                  <a:lnTo>
                    <a:pt x="3948" y="4986"/>
                  </a:lnTo>
                  <a:lnTo>
                    <a:pt x="3952" y="4981"/>
                  </a:lnTo>
                  <a:lnTo>
                    <a:pt x="3959" y="4978"/>
                  </a:lnTo>
                  <a:lnTo>
                    <a:pt x="3971" y="4975"/>
                  </a:lnTo>
                  <a:lnTo>
                    <a:pt x="3983" y="4972"/>
                  </a:lnTo>
                  <a:lnTo>
                    <a:pt x="3992" y="4963"/>
                  </a:lnTo>
                  <a:lnTo>
                    <a:pt x="3984" y="4946"/>
                  </a:lnTo>
                  <a:lnTo>
                    <a:pt x="3977" y="4946"/>
                  </a:lnTo>
                  <a:lnTo>
                    <a:pt x="3971" y="4949"/>
                  </a:lnTo>
                  <a:lnTo>
                    <a:pt x="3960" y="4954"/>
                  </a:lnTo>
                  <a:lnTo>
                    <a:pt x="3942" y="4953"/>
                  </a:lnTo>
                  <a:lnTo>
                    <a:pt x="3942" y="4957"/>
                  </a:lnTo>
                  <a:lnTo>
                    <a:pt x="3938" y="4954"/>
                  </a:lnTo>
                  <a:lnTo>
                    <a:pt x="3927" y="4944"/>
                  </a:lnTo>
                  <a:lnTo>
                    <a:pt x="3935" y="4937"/>
                  </a:lnTo>
                  <a:lnTo>
                    <a:pt x="3950" y="4932"/>
                  </a:lnTo>
                  <a:lnTo>
                    <a:pt x="3957" y="4927"/>
                  </a:lnTo>
                  <a:lnTo>
                    <a:pt x="3967" y="4912"/>
                  </a:lnTo>
                  <a:lnTo>
                    <a:pt x="3973" y="4902"/>
                  </a:lnTo>
                  <a:lnTo>
                    <a:pt x="3976" y="4894"/>
                  </a:lnTo>
                  <a:lnTo>
                    <a:pt x="3971" y="4892"/>
                  </a:lnTo>
                  <a:lnTo>
                    <a:pt x="3966" y="4888"/>
                  </a:lnTo>
                  <a:lnTo>
                    <a:pt x="3962" y="4883"/>
                  </a:lnTo>
                  <a:lnTo>
                    <a:pt x="3959" y="4877"/>
                  </a:lnTo>
                  <a:lnTo>
                    <a:pt x="3959" y="4874"/>
                  </a:lnTo>
                  <a:lnTo>
                    <a:pt x="3957" y="4867"/>
                  </a:lnTo>
                  <a:lnTo>
                    <a:pt x="3956" y="4860"/>
                  </a:lnTo>
                  <a:lnTo>
                    <a:pt x="3957" y="4859"/>
                  </a:lnTo>
                  <a:lnTo>
                    <a:pt x="3957" y="4856"/>
                  </a:lnTo>
                  <a:lnTo>
                    <a:pt x="3955" y="4856"/>
                  </a:lnTo>
                  <a:lnTo>
                    <a:pt x="3950" y="4856"/>
                  </a:lnTo>
                  <a:lnTo>
                    <a:pt x="3949" y="4856"/>
                  </a:lnTo>
                  <a:lnTo>
                    <a:pt x="3948" y="4855"/>
                  </a:lnTo>
                  <a:lnTo>
                    <a:pt x="3941" y="4838"/>
                  </a:lnTo>
                  <a:lnTo>
                    <a:pt x="3932" y="4827"/>
                  </a:lnTo>
                  <a:lnTo>
                    <a:pt x="3924" y="4820"/>
                  </a:lnTo>
                  <a:lnTo>
                    <a:pt x="3913" y="4818"/>
                  </a:lnTo>
                  <a:lnTo>
                    <a:pt x="3917" y="4807"/>
                  </a:lnTo>
                  <a:lnTo>
                    <a:pt x="3924" y="4803"/>
                  </a:lnTo>
                  <a:lnTo>
                    <a:pt x="3931" y="4798"/>
                  </a:lnTo>
                  <a:lnTo>
                    <a:pt x="3938" y="4793"/>
                  </a:lnTo>
                  <a:lnTo>
                    <a:pt x="3942" y="4779"/>
                  </a:lnTo>
                  <a:lnTo>
                    <a:pt x="3935" y="4775"/>
                  </a:lnTo>
                  <a:lnTo>
                    <a:pt x="3927" y="4772"/>
                  </a:lnTo>
                  <a:lnTo>
                    <a:pt x="3924" y="4766"/>
                  </a:lnTo>
                  <a:lnTo>
                    <a:pt x="3929" y="4752"/>
                  </a:lnTo>
                  <a:lnTo>
                    <a:pt x="3931" y="4744"/>
                  </a:lnTo>
                  <a:lnTo>
                    <a:pt x="3929" y="4740"/>
                  </a:lnTo>
                  <a:lnTo>
                    <a:pt x="3907" y="4735"/>
                  </a:lnTo>
                  <a:lnTo>
                    <a:pt x="3903" y="4728"/>
                  </a:lnTo>
                  <a:lnTo>
                    <a:pt x="3906" y="4713"/>
                  </a:lnTo>
                  <a:lnTo>
                    <a:pt x="3896" y="4705"/>
                  </a:lnTo>
                  <a:lnTo>
                    <a:pt x="3893" y="4700"/>
                  </a:lnTo>
                  <a:lnTo>
                    <a:pt x="3899" y="4696"/>
                  </a:lnTo>
                  <a:lnTo>
                    <a:pt x="3904" y="4696"/>
                  </a:lnTo>
                  <a:lnTo>
                    <a:pt x="3907" y="4693"/>
                  </a:lnTo>
                  <a:lnTo>
                    <a:pt x="3907" y="4682"/>
                  </a:lnTo>
                  <a:lnTo>
                    <a:pt x="3907" y="4684"/>
                  </a:lnTo>
                  <a:lnTo>
                    <a:pt x="3899" y="4668"/>
                  </a:lnTo>
                  <a:lnTo>
                    <a:pt x="3896" y="4665"/>
                  </a:lnTo>
                  <a:lnTo>
                    <a:pt x="3887" y="4667"/>
                  </a:lnTo>
                  <a:lnTo>
                    <a:pt x="3897" y="4657"/>
                  </a:lnTo>
                  <a:lnTo>
                    <a:pt x="3890" y="4648"/>
                  </a:lnTo>
                  <a:lnTo>
                    <a:pt x="3875" y="4650"/>
                  </a:lnTo>
                  <a:lnTo>
                    <a:pt x="3866" y="4646"/>
                  </a:lnTo>
                  <a:lnTo>
                    <a:pt x="3869" y="4636"/>
                  </a:lnTo>
                  <a:lnTo>
                    <a:pt x="3868" y="4634"/>
                  </a:lnTo>
                  <a:lnTo>
                    <a:pt x="3859" y="4636"/>
                  </a:lnTo>
                  <a:lnTo>
                    <a:pt x="3855" y="4633"/>
                  </a:lnTo>
                  <a:lnTo>
                    <a:pt x="3852" y="4627"/>
                  </a:lnTo>
                  <a:lnTo>
                    <a:pt x="3851" y="4611"/>
                  </a:lnTo>
                  <a:lnTo>
                    <a:pt x="3855" y="4602"/>
                  </a:lnTo>
                  <a:lnTo>
                    <a:pt x="3855" y="4591"/>
                  </a:lnTo>
                  <a:lnTo>
                    <a:pt x="3851" y="4581"/>
                  </a:lnTo>
                  <a:lnTo>
                    <a:pt x="3845" y="4577"/>
                  </a:lnTo>
                  <a:lnTo>
                    <a:pt x="3807" y="4569"/>
                  </a:lnTo>
                  <a:lnTo>
                    <a:pt x="3813" y="4560"/>
                  </a:lnTo>
                  <a:lnTo>
                    <a:pt x="3827" y="4564"/>
                  </a:lnTo>
                  <a:lnTo>
                    <a:pt x="3833" y="4560"/>
                  </a:lnTo>
                  <a:lnTo>
                    <a:pt x="3829" y="4554"/>
                  </a:lnTo>
                  <a:lnTo>
                    <a:pt x="3827" y="4550"/>
                  </a:lnTo>
                  <a:lnTo>
                    <a:pt x="3826" y="4547"/>
                  </a:lnTo>
                  <a:lnTo>
                    <a:pt x="3830" y="4550"/>
                  </a:lnTo>
                  <a:lnTo>
                    <a:pt x="3836" y="4547"/>
                  </a:lnTo>
                  <a:lnTo>
                    <a:pt x="3838" y="4545"/>
                  </a:lnTo>
                  <a:lnTo>
                    <a:pt x="3841" y="4545"/>
                  </a:lnTo>
                  <a:lnTo>
                    <a:pt x="3847" y="4550"/>
                  </a:lnTo>
                  <a:lnTo>
                    <a:pt x="3852" y="4553"/>
                  </a:lnTo>
                  <a:lnTo>
                    <a:pt x="3858" y="4553"/>
                  </a:lnTo>
                  <a:lnTo>
                    <a:pt x="3864" y="4552"/>
                  </a:lnTo>
                  <a:lnTo>
                    <a:pt x="3858" y="4533"/>
                  </a:lnTo>
                  <a:lnTo>
                    <a:pt x="3864" y="4524"/>
                  </a:lnTo>
                  <a:lnTo>
                    <a:pt x="3873" y="4522"/>
                  </a:lnTo>
                  <a:lnTo>
                    <a:pt x="3896" y="4531"/>
                  </a:lnTo>
                  <a:lnTo>
                    <a:pt x="3903" y="4531"/>
                  </a:lnTo>
                  <a:lnTo>
                    <a:pt x="3907" y="4525"/>
                  </a:lnTo>
                  <a:lnTo>
                    <a:pt x="3908" y="4515"/>
                  </a:lnTo>
                  <a:lnTo>
                    <a:pt x="3904" y="4510"/>
                  </a:lnTo>
                  <a:lnTo>
                    <a:pt x="3899" y="4505"/>
                  </a:lnTo>
                  <a:lnTo>
                    <a:pt x="3896" y="4504"/>
                  </a:lnTo>
                  <a:lnTo>
                    <a:pt x="3903" y="4493"/>
                  </a:lnTo>
                  <a:lnTo>
                    <a:pt x="3914" y="4483"/>
                  </a:lnTo>
                  <a:lnTo>
                    <a:pt x="3922" y="4469"/>
                  </a:lnTo>
                  <a:lnTo>
                    <a:pt x="3922" y="4444"/>
                  </a:lnTo>
                  <a:lnTo>
                    <a:pt x="3929" y="4441"/>
                  </a:lnTo>
                  <a:lnTo>
                    <a:pt x="3932" y="4435"/>
                  </a:lnTo>
                  <a:lnTo>
                    <a:pt x="3931" y="4428"/>
                  </a:lnTo>
                  <a:lnTo>
                    <a:pt x="3927" y="4410"/>
                  </a:lnTo>
                  <a:lnTo>
                    <a:pt x="3924" y="4399"/>
                  </a:lnTo>
                  <a:lnTo>
                    <a:pt x="3922" y="4395"/>
                  </a:lnTo>
                  <a:lnTo>
                    <a:pt x="3920" y="4390"/>
                  </a:lnTo>
                  <a:lnTo>
                    <a:pt x="3913" y="4385"/>
                  </a:lnTo>
                  <a:lnTo>
                    <a:pt x="3911" y="4379"/>
                  </a:lnTo>
                  <a:lnTo>
                    <a:pt x="3921" y="4375"/>
                  </a:lnTo>
                  <a:lnTo>
                    <a:pt x="3925" y="4371"/>
                  </a:lnTo>
                  <a:lnTo>
                    <a:pt x="3927" y="4362"/>
                  </a:lnTo>
                  <a:lnTo>
                    <a:pt x="3924" y="4358"/>
                  </a:lnTo>
                  <a:lnTo>
                    <a:pt x="3914" y="4358"/>
                  </a:lnTo>
                  <a:lnTo>
                    <a:pt x="3910" y="4354"/>
                  </a:lnTo>
                  <a:lnTo>
                    <a:pt x="3910" y="4351"/>
                  </a:lnTo>
                  <a:lnTo>
                    <a:pt x="3908" y="4329"/>
                  </a:lnTo>
                  <a:lnTo>
                    <a:pt x="3907" y="4327"/>
                  </a:lnTo>
                  <a:lnTo>
                    <a:pt x="3908" y="4322"/>
                  </a:lnTo>
                  <a:lnTo>
                    <a:pt x="3910" y="4302"/>
                  </a:lnTo>
                  <a:lnTo>
                    <a:pt x="3914" y="4309"/>
                  </a:lnTo>
                  <a:lnTo>
                    <a:pt x="3931" y="4323"/>
                  </a:lnTo>
                  <a:lnTo>
                    <a:pt x="3964" y="4367"/>
                  </a:lnTo>
                  <a:lnTo>
                    <a:pt x="3970" y="4369"/>
                  </a:lnTo>
                  <a:lnTo>
                    <a:pt x="3974" y="4367"/>
                  </a:lnTo>
                  <a:lnTo>
                    <a:pt x="3977" y="4360"/>
                  </a:lnTo>
                  <a:lnTo>
                    <a:pt x="3983" y="4354"/>
                  </a:lnTo>
                  <a:lnTo>
                    <a:pt x="3971" y="4346"/>
                  </a:lnTo>
                  <a:lnTo>
                    <a:pt x="3963" y="4336"/>
                  </a:lnTo>
                  <a:lnTo>
                    <a:pt x="3959" y="4332"/>
                  </a:lnTo>
                  <a:lnTo>
                    <a:pt x="3956" y="4325"/>
                  </a:lnTo>
                  <a:lnTo>
                    <a:pt x="3956" y="4318"/>
                  </a:lnTo>
                  <a:lnTo>
                    <a:pt x="3960" y="4315"/>
                  </a:lnTo>
                  <a:lnTo>
                    <a:pt x="3963" y="4311"/>
                  </a:lnTo>
                  <a:lnTo>
                    <a:pt x="3963" y="4302"/>
                  </a:lnTo>
                  <a:lnTo>
                    <a:pt x="3964" y="4292"/>
                  </a:lnTo>
                  <a:lnTo>
                    <a:pt x="3963" y="4288"/>
                  </a:lnTo>
                  <a:lnTo>
                    <a:pt x="3952" y="4292"/>
                  </a:lnTo>
                  <a:lnTo>
                    <a:pt x="3948" y="4289"/>
                  </a:lnTo>
                  <a:lnTo>
                    <a:pt x="3945" y="4281"/>
                  </a:lnTo>
                  <a:lnTo>
                    <a:pt x="3952" y="4263"/>
                  </a:lnTo>
                  <a:lnTo>
                    <a:pt x="3956" y="4259"/>
                  </a:lnTo>
                  <a:lnTo>
                    <a:pt x="3953" y="4249"/>
                  </a:lnTo>
                  <a:lnTo>
                    <a:pt x="3952" y="4245"/>
                  </a:lnTo>
                  <a:lnTo>
                    <a:pt x="3950" y="4242"/>
                  </a:lnTo>
                  <a:lnTo>
                    <a:pt x="3949" y="4240"/>
                  </a:lnTo>
                  <a:lnTo>
                    <a:pt x="3942" y="4242"/>
                  </a:lnTo>
                  <a:lnTo>
                    <a:pt x="3939" y="4239"/>
                  </a:lnTo>
                  <a:lnTo>
                    <a:pt x="3935" y="4233"/>
                  </a:lnTo>
                  <a:lnTo>
                    <a:pt x="3932" y="4232"/>
                  </a:lnTo>
                  <a:lnTo>
                    <a:pt x="3928" y="4233"/>
                  </a:lnTo>
                  <a:lnTo>
                    <a:pt x="3918" y="4239"/>
                  </a:lnTo>
                  <a:lnTo>
                    <a:pt x="3914" y="4242"/>
                  </a:lnTo>
                  <a:lnTo>
                    <a:pt x="3911" y="4239"/>
                  </a:lnTo>
                  <a:lnTo>
                    <a:pt x="3911" y="4232"/>
                  </a:lnTo>
                  <a:lnTo>
                    <a:pt x="3913" y="4226"/>
                  </a:lnTo>
                  <a:lnTo>
                    <a:pt x="3917" y="4224"/>
                  </a:lnTo>
                  <a:lnTo>
                    <a:pt x="3908" y="4219"/>
                  </a:lnTo>
                  <a:lnTo>
                    <a:pt x="3906" y="4217"/>
                  </a:lnTo>
                  <a:lnTo>
                    <a:pt x="3903" y="4211"/>
                  </a:lnTo>
                  <a:lnTo>
                    <a:pt x="3913" y="4203"/>
                  </a:lnTo>
                  <a:lnTo>
                    <a:pt x="3917" y="4197"/>
                  </a:lnTo>
                  <a:lnTo>
                    <a:pt x="3918" y="4189"/>
                  </a:lnTo>
                  <a:lnTo>
                    <a:pt x="3915" y="4183"/>
                  </a:lnTo>
                  <a:lnTo>
                    <a:pt x="3904" y="4166"/>
                  </a:lnTo>
                  <a:lnTo>
                    <a:pt x="3900" y="4162"/>
                  </a:lnTo>
                  <a:lnTo>
                    <a:pt x="3896" y="4159"/>
                  </a:lnTo>
                  <a:lnTo>
                    <a:pt x="3889" y="4144"/>
                  </a:lnTo>
                  <a:lnTo>
                    <a:pt x="3879" y="4138"/>
                  </a:lnTo>
                  <a:lnTo>
                    <a:pt x="3875" y="4121"/>
                  </a:lnTo>
                  <a:lnTo>
                    <a:pt x="3868" y="4114"/>
                  </a:lnTo>
                  <a:lnTo>
                    <a:pt x="3871" y="4123"/>
                  </a:lnTo>
                  <a:lnTo>
                    <a:pt x="3859" y="4107"/>
                  </a:lnTo>
                  <a:lnTo>
                    <a:pt x="3816" y="4075"/>
                  </a:lnTo>
                  <a:lnTo>
                    <a:pt x="3803" y="4075"/>
                  </a:lnTo>
                  <a:lnTo>
                    <a:pt x="3799" y="4074"/>
                  </a:lnTo>
                  <a:lnTo>
                    <a:pt x="3791" y="4068"/>
                  </a:lnTo>
                  <a:lnTo>
                    <a:pt x="3772" y="4062"/>
                  </a:lnTo>
                  <a:lnTo>
                    <a:pt x="3770" y="4060"/>
                  </a:lnTo>
                  <a:lnTo>
                    <a:pt x="3770" y="4055"/>
                  </a:lnTo>
                  <a:lnTo>
                    <a:pt x="3771" y="4050"/>
                  </a:lnTo>
                  <a:lnTo>
                    <a:pt x="3772" y="4044"/>
                  </a:lnTo>
                  <a:lnTo>
                    <a:pt x="3774" y="4040"/>
                  </a:lnTo>
                  <a:lnTo>
                    <a:pt x="3771" y="4037"/>
                  </a:lnTo>
                  <a:lnTo>
                    <a:pt x="3761" y="4026"/>
                  </a:lnTo>
                  <a:lnTo>
                    <a:pt x="3757" y="4023"/>
                  </a:lnTo>
                  <a:lnTo>
                    <a:pt x="3753" y="4022"/>
                  </a:lnTo>
                  <a:lnTo>
                    <a:pt x="3723" y="4020"/>
                  </a:lnTo>
                  <a:lnTo>
                    <a:pt x="3718" y="4022"/>
                  </a:lnTo>
                  <a:lnTo>
                    <a:pt x="3714" y="4026"/>
                  </a:lnTo>
                  <a:lnTo>
                    <a:pt x="3709" y="4031"/>
                  </a:lnTo>
                  <a:lnTo>
                    <a:pt x="3705" y="4034"/>
                  </a:lnTo>
                  <a:lnTo>
                    <a:pt x="3701" y="4029"/>
                  </a:lnTo>
                  <a:lnTo>
                    <a:pt x="3701" y="4024"/>
                  </a:lnTo>
                  <a:lnTo>
                    <a:pt x="3702" y="4020"/>
                  </a:lnTo>
                  <a:lnTo>
                    <a:pt x="3702" y="4016"/>
                  </a:lnTo>
                  <a:lnTo>
                    <a:pt x="3697" y="4010"/>
                  </a:lnTo>
                  <a:lnTo>
                    <a:pt x="3632" y="3982"/>
                  </a:lnTo>
                  <a:lnTo>
                    <a:pt x="3637" y="3980"/>
                  </a:lnTo>
                  <a:lnTo>
                    <a:pt x="3637" y="3974"/>
                  </a:lnTo>
                  <a:lnTo>
                    <a:pt x="3631" y="3971"/>
                  </a:lnTo>
                  <a:lnTo>
                    <a:pt x="3627" y="3968"/>
                  </a:lnTo>
                  <a:lnTo>
                    <a:pt x="3596" y="3978"/>
                  </a:lnTo>
                  <a:lnTo>
                    <a:pt x="3553" y="3978"/>
                  </a:lnTo>
                  <a:lnTo>
                    <a:pt x="3561" y="3966"/>
                  </a:lnTo>
                  <a:lnTo>
                    <a:pt x="3572" y="3960"/>
                  </a:lnTo>
                  <a:lnTo>
                    <a:pt x="3595" y="3956"/>
                  </a:lnTo>
                  <a:lnTo>
                    <a:pt x="3635" y="3960"/>
                  </a:lnTo>
                  <a:lnTo>
                    <a:pt x="3646" y="3952"/>
                  </a:lnTo>
                  <a:lnTo>
                    <a:pt x="3638" y="3938"/>
                  </a:lnTo>
                  <a:lnTo>
                    <a:pt x="3614" y="3928"/>
                  </a:lnTo>
                  <a:lnTo>
                    <a:pt x="3606" y="3921"/>
                  </a:lnTo>
                  <a:lnTo>
                    <a:pt x="3618" y="3911"/>
                  </a:lnTo>
                  <a:lnTo>
                    <a:pt x="3649" y="3915"/>
                  </a:lnTo>
                  <a:lnTo>
                    <a:pt x="3662" y="3907"/>
                  </a:lnTo>
                  <a:lnTo>
                    <a:pt x="3655" y="3895"/>
                  </a:lnTo>
                  <a:lnTo>
                    <a:pt x="3632" y="3891"/>
                  </a:lnTo>
                  <a:lnTo>
                    <a:pt x="3623" y="3884"/>
                  </a:lnTo>
                  <a:lnTo>
                    <a:pt x="3630" y="3880"/>
                  </a:lnTo>
                  <a:lnTo>
                    <a:pt x="3634" y="3879"/>
                  </a:lnTo>
                  <a:lnTo>
                    <a:pt x="3635" y="3876"/>
                  </a:lnTo>
                  <a:lnTo>
                    <a:pt x="3632" y="3865"/>
                  </a:lnTo>
                  <a:lnTo>
                    <a:pt x="3628" y="3858"/>
                  </a:lnTo>
                  <a:lnTo>
                    <a:pt x="3621" y="3862"/>
                  </a:lnTo>
                  <a:lnTo>
                    <a:pt x="3611" y="3879"/>
                  </a:lnTo>
                  <a:lnTo>
                    <a:pt x="3603" y="3883"/>
                  </a:lnTo>
                  <a:lnTo>
                    <a:pt x="3564" y="3872"/>
                  </a:lnTo>
                  <a:lnTo>
                    <a:pt x="3557" y="3867"/>
                  </a:lnTo>
                  <a:lnTo>
                    <a:pt x="3551" y="3860"/>
                  </a:lnTo>
                  <a:lnTo>
                    <a:pt x="3550" y="3856"/>
                  </a:lnTo>
                  <a:lnTo>
                    <a:pt x="3550" y="3853"/>
                  </a:lnTo>
                  <a:lnTo>
                    <a:pt x="3550" y="3849"/>
                  </a:lnTo>
                  <a:lnTo>
                    <a:pt x="3548" y="3846"/>
                  </a:lnTo>
                  <a:lnTo>
                    <a:pt x="3546" y="3845"/>
                  </a:lnTo>
                  <a:lnTo>
                    <a:pt x="3530" y="3838"/>
                  </a:lnTo>
                  <a:lnTo>
                    <a:pt x="3524" y="3837"/>
                  </a:lnTo>
                  <a:lnTo>
                    <a:pt x="3517" y="3839"/>
                  </a:lnTo>
                  <a:lnTo>
                    <a:pt x="3498" y="3853"/>
                  </a:lnTo>
                  <a:lnTo>
                    <a:pt x="3484" y="3855"/>
                  </a:lnTo>
                  <a:lnTo>
                    <a:pt x="3468" y="3851"/>
                  </a:lnTo>
                  <a:lnTo>
                    <a:pt x="3456" y="3841"/>
                  </a:lnTo>
                  <a:lnTo>
                    <a:pt x="3463" y="3832"/>
                  </a:lnTo>
                  <a:lnTo>
                    <a:pt x="3478" y="3830"/>
                  </a:lnTo>
                  <a:lnTo>
                    <a:pt x="3491" y="3823"/>
                  </a:lnTo>
                  <a:lnTo>
                    <a:pt x="3502" y="3827"/>
                  </a:lnTo>
                  <a:lnTo>
                    <a:pt x="3515" y="3823"/>
                  </a:lnTo>
                  <a:lnTo>
                    <a:pt x="3516" y="3823"/>
                  </a:lnTo>
                  <a:lnTo>
                    <a:pt x="3520" y="3823"/>
                  </a:lnTo>
                  <a:lnTo>
                    <a:pt x="3519" y="3818"/>
                  </a:lnTo>
                  <a:lnTo>
                    <a:pt x="3516" y="3814"/>
                  </a:lnTo>
                  <a:lnTo>
                    <a:pt x="3513" y="3813"/>
                  </a:lnTo>
                  <a:lnTo>
                    <a:pt x="3512" y="3814"/>
                  </a:lnTo>
                  <a:lnTo>
                    <a:pt x="3522" y="3807"/>
                  </a:lnTo>
                  <a:lnTo>
                    <a:pt x="3602" y="3844"/>
                  </a:lnTo>
                  <a:lnTo>
                    <a:pt x="3611" y="3835"/>
                  </a:lnTo>
                  <a:lnTo>
                    <a:pt x="3607" y="3832"/>
                  </a:lnTo>
                  <a:lnTo>
                    <a:pt x="3596" y="3827"/>
                  </a:lnTo>
                  <a:lnTo>
                    <a:pt x="3593" y="3823"/>
                  </a:lnTo>
                  <a:lnTo>
                    <a:pt x="3592" y="3820"/>
                  </a:lnTo>
                  <a:lnTo>
                    <a:pt x="3589" y="3811"/>
                  </a:lnTo>
                  <a:lnTo>
                    <a:pt x="3581" y="3799"/>
                  </a:lnTo>
                  <a:lnTo>
                    <a:pt x="3538" y="3782"/>
                  </a:lnTo>
                  <a:lnTo>
                    <a:pt x="3530" y="3782"/>
                  </a:lnTo>
                  <a:lnTo>
                    <a:pt x="3529" y="3783"/>
                  </a:lnTo>
                  <a:lnTo>
                    <a:pt x="3527" y="3786"/>
                  </a:lnTo>
                  <a:lnTo>
                    <a:pt x="3529" y="3790"/>
                  </a:lnTo>
                  <a:lnTo>
                    <a:pt x="3529" y="3790"/>
                  </a:lnTo>
                  <a:lnTo>
                    <a:pt x="3524" y="3794"/>
                  </a:lnTo>
                  <a:lnTo>
                    <a:pt x="3522" y="3796"/>
                  </a:lnTo>
                  <a:lnTo>
                    <a:pt x="3503" y="3794"/>
                  </a:lnTo>
                  <a:lnTo>
                    <a:pt x="3499" y="3797"/>
                  </a:lnTo>
                  <a:lnTo>
                    <a:pt x="3495" y="3804"/>
                  </a:lnTo>
                  <a:lnTo>
                    <a:pt x="3499" y="3809"/>
                  </a:lnTo>
                  <a:lnTo>
                    <a:pt x="3446" y="3810"/>
                  </a:lnTo>
                  <a:lnTo>
                    <a:pt x="3436" y="3796"/>
                  </a:lnTo>
                  <a:lnTo>
                    <a:pt x="3456" y="3792"/>
                  </a:lnTo>
                  <a:lnTo>
                    <a:pt x="3466" y="3793"/>
                  </a:lnTo>
                  <a:lnTo>
                    <a:pt x="3474" y="3799"/>
                  </a:lnTo>
                  <a:lnTo>
                    <a:pt x="3481" y="3799"/>
                  </a:lnTo>
                  <a:lnTo>
                    <a:pt x="3488" y="3796"/>
                  </a:lnTo>
                  <a:lnTo>
                    <a:pt x="3496" y="3786"/>
                  </a:lnTo>
                  <a:lnTo>
                    <a:pt x="3499" y="3773"/>
                  </a:lnTo>
                  <a:lnTo>
                    <a:pt x="3503" y="3761"/>
                  </a:lnTo>
                  <a:lnTo>
                    <a:pt x="3512" y="3759"/>
                  </a:lnTo>
                  <a:lnTo>
                    <a:pt x="3530" y="3764"/>
                  </a:lnTo>
                  <a:lnTo>
                    <a:pt x="3546" y="3773"/>
                  </a:lnTo>
                  <a:lnTo>
                    <a:pt x="3554" y="3775"/>
                  </a:lnTo>
                  <a:lnTo>
                    <a:pt x="3555" y="3764"/>
                  </a:lnTo>
                  <a:lnTo>
                    <a:pt x="3551" y="3758"/>
                  </a:lnTo>
                  <a:lnTo>
                    <a:pt x="3519" y="3733"/>
                  </a:lnTo>
                  <a:lnTo>
                    <a:pt x="3464" y="3734"/>
                  </a:lnTo>
                  <a:lnTo>
                    <a:pt x="3412" y="3701"/>
                  </a:lnTo>
                  <a:lnTo>
                    <a:pt x="3422" y="3705"/>
                  </a:lnTo>
                  <a:lnTo>
                    <a:pt x="3450" y="3705"/>
                  </a:lnTo>
                  <a:lnTo>
                    <a:pt x="3454" y="3701"/>
                  </a:lnTo>
                  <a:lnTo>
                    <a:pt x="3453" y="3695"/>
                  </a:lnTo>
                  <a:lnTo>
                    <a:pt x="3450" y="3684"/>
                  </a:lnTo>
                  <a:lnTo>
                    <a:pt x="3447" y="3678"/>
                  </a:lnTo>
                  <a:lnTo>
                    <a:pt x="3443" y="3675"/>
                  </a:lnTo>
                  <a:lnTo>
                    <a:pt x="3396" y="3665"/>
                  </a:lnTo>
                  <a:lnTo>
                    <a:pt x="3384" y="3657"/>
                  </a:lnTo>
                  <a:lnTo>
                    <a:pt x="3387" y="3644"/>
                  </a:lnTo>
                  <a:lnTo>
                    <a:pt x="3382" y="3636"/>
                  </a:lnTo>
                  <a:lnTo>
                    <a:pt x="3366" y="3625"/>
                  </a:lnTo>
                  <a:lnTo>
                    <a:pt x="3354" y="3608"/>
                  </a:lnTo>
                  <a:lnTo>
                    <a:pt x="3349" y="3607"/>
                  </a:lnTo>
                  <a:lnTo>
                    <a:pt x="3321" y="3607"/>
                  </a:lnTo>
                  <a:lnTo>
                    <a:pt x="3321" y="3602"/>
                  </a:lnTo>
                  <a:lnTo>
                    <a:pt x="3333" y="3597"/>
                  </a:lnTo>
                  <a:lnTo>
                    <a:pt x="3337" y="3590"/>
                  </a:lnTo>
                  <a:lnTo>
                    <a:pt x="3335" y="3579"/>
                  </a:lnTo>
                  <a:lnTo>
                    <a:pt x="3337" y="3579"/>
                  </a:lnTo>
                  <a:lnTo>
                    <a:pt x="3341" y="3574"/>
                  </a:lnTo>
                  <a:lnTo>
                    <a:pt x="3335" y="3567"/>
                  </a:lnTo>
                  <a:lnTo>
                    <a:pt x="3320" y="3566"/>
                  </a:lnTo>
                  <a:lnTo>
                    <a:pt x="3314" y="3562"/>
                  </a:lnTo>
                  <a:lnTo>
                    <a:pt x="3323" y="3560"/>
                  </a:lnTo>
                  <a:lnTo>
                    <a:pt x="3344" y="3565"/>
                  </a:lnTo>
                  <a:lnTo>
                    <a:pt x="3351" y="3559"/>
                  </a:lnTo>
                  <a:lnTo>
                    <a:pt x="3355" y="3546"/>
                  </a:lnTo>
                  <a:lnTo>
                    <a:pt x="3356" y="3538"/>
                  </a:lnTo>
                  <a:lnTo>
                    <a:pt x="3355" y="3531"/>
                  </a:lnTo>
                  <a:lnTo>
                    <a:pt x="3349" y="3521"/>
                  </a:lnTo>
                  <a:lnTo>
                    <a:pt x="3342" y="3510"/>
                  </a:lnTo>
                  <a:lnTo>
                    <a:pt x="3321" y="3494"/>
                  </a:lnTo>
                  <a:lnTo>
                    <a:pt x="3312" y="3493"/>
                  </a:lnTo>
                  <a:lnTo>
                    <a:pt x="3303" y="3493"/>
                  </a:lnTo>
                  <a:lnTo>
                    <a:pt x="3293" y="3490"/>
                  </a:lnTo>
                  <a:lnTo>
                    <a:pt x="3288" y="3479"/>
                  </a:lnTo>
                  <a:lnTo>
                    <a:pt x="3296" y="3479"/>
                  </a:lnTo>
                  <a:lnTo>
                    <a:pt x="3300" y="3480"/>
                  </a:lnTo>
                  <a:lnTo>
                    <a:pt x="3305" y="3485"/>
                  </a:lnTo>
                  <a:lnTo>
                    <a:pt x="3302" y="3475"/>
                  </a:lnTo>
                  <a:lnTo>
                    <a:pt x="3291" y="3466"/>
                  </a:lnTo>
                  <a:lnTo>
                    <a:pt x="3281" y="3448"/>
                  </a:lnTo>
                  <a:lnTo>
                    <a:pt x="3274" y="3443"/>
                  </a:lnTo>
                  <a:lnTo>
                    <a:pt x="3265" y="3441"/>
                  </a:lnTo>
                  <a:lnTo>
                    <a:pt x="3236" y="3451"/>
                  </a:lnTo>
                  <a:lnTo>
                    <a:pt x="3190" y="3448"/>
                  </a:lnTo>
                  <a:lnTo>
                    <a:pt x="3192" y="3433"/>
                  </a:lnTo>
                  <a:lnTo>
                    <a:pt x="3194" y="3428"/>
                  </a:lnTo>
                  <a:lnTo>
                    <a:pt x="3174" y="3428"/>
                  </a:lnTo>
                  <a:lnTo>
                    <a:pt x="3180" y="3421"/>
                  </a:lnTo>
                  <a:lnTo>
                    <a:pt x="3190" y="3419"/>
                  </a:lnTo>
                  <a:lnTo>
                    <a:pt x="3198" y="3420"/>
                  </a:lnTo>
                  <a:lnTo>
                    <a:pt x="3223" y="3436"/>
                  </a:lnTo>
                  <a:lnTo>
                    <a:pt x="3232" y="3437"/>
                  </a:lnTo>
                  <a:lnTo>
                    <a:pt x="3261" y="3428"/>
                  </a:lnTo>
                  <a:lnTo>
                    <a:pt x="3277" y="3434"/>
                  </a:lnTo>
                  <a:lnTo>
                    <a:pt x="3282" y="3433"/>
                  </a:lnTo>
                  <a:lnTo>
                    <a:pt x="3289" y="3427"/>
                  </a:lnTo>
                  <a:lnTo>
                    <a:pt x="3296" y="3424"/>
                  </a:lnTo>
                  <a:lnTo>
                    <a:pt x="3312" y="3424"/>
                  </a:lnTo>
                  <a:lnTo>
                    <a:pt x="3314" y="3426"/>
                  </a:lnTo>
                  <a:lnTo>
                    <a:pt x="3324" y="3438"/>
                  </a:lnTo>
                  <a:lnTo>
                    <a:pt x="3330" y="3441"/>
                  </a:lnTo>
                  <a:lnTo>
                    <a:pt x="3377" y="3443"/>
                  </a:lnTo>
                  <a:lnTo>
                    <a:pt x="3404" y="3465"/>
                  </a:lnTo>
                  <a:lnTo>
                    <a:pt x="3412" y="3469"/>
                  </a:lnTo>
                  <a:lnTo>
                    <a:pt x="3421" y="3471"/>
                  </a:lnTo>
                  <a:lnTo>
                    <a:pt x="3453" y="3464"/>
                  </a:lnTo>
                  <a:lnTo>
                    <a:pt x="3463" y="3471"/>
                  </a:lnTo>
                  <a:lnTo>
                    <a:pt x="3454" y="3478"/>
                  </a:lnTo>
                  <a:lnTo>
                    <a:pt x="3433" y="3482"/>
                  </a:lnTo>
                  <a:lnTo>
                    <a:pt x="3424" y="3489"/>
                  </a:lnTo>
                  <a:lnTo>
                    <a:pt x="3421" y="3499"/>
                  </a:lnTo>
                  <a:lnTo>
                    <a:pt x="3419" y="3510"/>
                  </a:lnTo>
                  <a:lnTo>
                    <a:pt x="3421" y="3524"/>
                  </a:lnTo>
                  <a:lnTo>
                    <a:pt x="3425" y="3536"/>
                  </a:lnTo>
                  <a:lnTo>
                    <a:pt x="3431" y="3546"/>
                  </a:lnTo>
                  <a:lnTo>
                    <a:pt x="3498" y="3625"/>
                  </a:lnTo>
                  <a:lnTo>
                    <a:pt x="3597" y="3709"/>
                  </a:lnTo>
                  <a:lnTo>
                    <a:pt x="3606" y="3713"/>
                  </a:lnTo>
                  <a:lnTo>
                    <a:pt x="3616" y="3710"/>
                  </a:lnTo>
                  <a:lnTo>
                    <a:pt x="3611" y="3702"/>
                  </a:lnTo>
                  <a:lnTo>
                    <a:pt x="3602" y="3692"/>
                  </a:lnTo>
                  <a:lnTo>
                    <a:pt x="3599" y="3684"/>
                  </a:lnTo>
                  <a:lnTo>
                    <a:pt x="3604" y="3687"/>
                  </a:lnTo>
                  <a:lnTo>
                    <a:pt x="3614" y="3701"/>
                  </a:lnTo>
                  <a:lnTo>
                    <a:pt x="3620" y="3701"/>
                  </a:lnTo>
                  <a:lnTo>
                    <a:pt x="3620" y="3696"/>
                  </a:lnTo>
                  <a:lnTo>
                    <a:pt x="3617" y="3694"/>
                  </a:lnTo>
                  <a:lnTo>
                    <a:pt x="3613" y="3688"/>
                  </a:lnTo>
                  <a:lnTo>
                    <a:pt x="3610" y="3682"/>
                  </a:lnTo>
                  <a:lnTo>
                    <a:pt x="3607" y="3674"/>
                  </a:lnTo>
                  <a:lnTo>
                    <a:pt x="3614" y="3679"/>
                  </a:lnTo>
                  <a:lnTo>
                    <a:pt x="3627" y="3692"/>
                  </a:lnTo>
                  <a:lnTo>
                    <a:pt x="3634" y="3696"/>
                  </a:lnTo>
                  <a:lnTo>
                    <a:pt x="3614" y="3675"/>
                  </a:lnTo>
                  <a:lnTo>
                    <a:pt x="3606" y="3661"/>
                  </a:lnTo>
                  <a:lnTo>
                    <a:pt x="3607" y="3643"/>
                  </a:lnTo>
                  <a:lnTo>
                    <a:pt x="3611" y="3653"/>
                  </a:lnTo>
                  <a:lnTo>
                    <a:pt x="3617" y="3660"/>
                  </a:lnTo>
                  <a:lnTo>
                    <a:pt x="3628" y="3670"/>
                  </a:lnTo>
                  <a:lnTo>
                    <a:pt x="3625" y="3657"/>
                  </a:lnTo>
                  <a:lnTo>
                    <a:pt x="3624" y="3650"/>
                  </a:lnTo>
                  <a:lnTo>
                    <a:pt x="3625" y="3643"/>
                  </a:lnTo>
                  <a:lnTo>
                    <a:pt x="3632" y="3654"/>
                  </a:lnTo>
                  <a:lnTo>
                    <a:pt x="3635" y="3658"/>
                  </a:lnTo>
                  <a:lnTo>
                    <a:pt x="3638" y="3663"/>
                  </a:lnTo>
                  <a:lnTo>
                    <a:pt x="3645" y="3660"/>
                  </a:lnTo>
                  <a:lnTo>
                    <a:pt x="3649" y="3663"/>
                  </a:lnTo>
                  <a:lnTo>
                    <a:pt x="3655" y="3672"/>
                  </a:lnTo>
                  <a:lnTo>
                    <a:pt x="3670" y="3685"/>
                  </a:lnTo>
                  <a:lnTo>
                    <a:pt x="3676" y="3695"/>
                  </a:lnTo>
                  <a:lnTo>
                    <a:pt x="3683" y="3720"/>
                  </a:lnTo>
                  <a:lnTo>
                    <a:pt x="3687" y="3731"/>
                  </a:lnTo>
                  <a:lnTo>
                    <a:pt x="3694" y="3733"/>
                  </a:lnTo>
                  <a:lnTo>
                    <a:pt x="3697" y="3729"/>
                  </a:lnTo>
                  <a:lnTo>
                    <a:pt x="3697" y="3723"/>
                  </a:lnTo>
                  <a:lnTo>
                    <a:pt x="3697" y="3719"/>
                  </a:lnTo>
                  <a:lnTo>
                    <a:pt x="3701" y="3719"/>
                  </a:lnTo>
                  <a:lnTo>
                    <a:pt x="3704" y="3722"/>
                  </a:lnTo>
                  <a:lnTo>
                    <a:pt x="3709" y="3733"/>
                  </a:lnTo>
                  <a:lnTo>
                    <a:pt x="3712" y="3736"/>
                  </a:lnTo>
                  <a:lnTo>
                    <a:pt x="3716" y="3738"/>
                  </a:lnTo>
                  <a:lnTo>
                    <a:pt x="3733" y="3737"/>
                  </a:lnTo>
                  <a:lnTo>
                    <a:pt x="3735" y="3736"/>
                  </a:lnTo>
                  <a:lnTo>
                    <a:pt x="3736" y="3730"/>
                  </a:lnTo>
                  <a:lnTo>
                    <a:pt x="3737" y="3729"/>
                  </a:lnTo>
                  <a:lnTo>
                    <a:pt x="3739" y="3729"/>
                  </a:lnTo>
                  <a:lnTo>
                    <a:pt x="3740" y="3733"/>
                  </a:lnTo>
                  <a:lnTo>
                    <a:pt x="3742" y="3733"/>
                  </a:lnTo>
                  <a:lnTo>
                    <a:pt x="3749" y="3727"/>
                  </a:lnTo>
                  <a:lnTo>
                    <a:pt x="3754" y="3720"/>
                  </a:lnTo>
                  <a:lnTo>
                    <a:pt x="3760" y="3710"/>
                  </a:lnTo>
                  <a:lnTo>
                    <a:pt x="3764" y="3696"/>
                  </a:lnTo>
                  <a:lnTo>
                    <a:pt x="3765" y="3689"/>
                  </a:lnTo>
                  <a:lnTo>
                    <a:pt x="3765" y="3682"/>
                  </a:lnTo>
                  <a:lnTo>
                    <a:pt x="3767" y="3679"/>
                  </a:lnTo>
                  <a:lnTo>
                    <a:pt x="3771" y="3684"/>
                  </a:lnTo>
                  <a:lnTo>
                    <a:pt x="3771" y="3687"/>
                  </a:lnTo>
                  <a:lnTo>
                    <a:pt x="3772" y="3694"/>
                  </a:lnTo>
                  <a:lnTo>
                    <a:pt x="3772" y="3701"/>
                  </a:lnTo>
                  <a:lnTo>
                    <a:pt x="3772" y="3706"/>
                  </a:lnTo>
                  <a:lnTo>
                    <a:pt x="3770" y="3719"/>
                  </a:lnTo>
                  <a:lnTo>
                    <a:pt x="3765" y="3730"/>
                  </a:lnTo>
                  <a:lnTo>
                    <a:pt x="3754" y="3747"/>
                  </a:lnTo>
                  <a:lnTo>
                    <a:pt x="3761" y="3748"/>
                  </a:lnTo>
                  <a:lnTo>
                    <a:pt x="3764" y="3750"/>
                  </a:lnTo>
                  <a:lnTo>
                    <a:pt x="3768" y="3748"/>
                  </a:lnTo>
                  <a:lnTo>
                    <a:pt x="3774" y="3738"/>
                  </a:lnTo>
                  <a:lnTo>
                    <a:pt x="3777" y="3737"/>
                  </a:lnTo>
                  <a:lnTo>
                    <a:pt x="3778" y="3738"/>
                  </a:lnTo>
                  <a:lnTo>
                    <a:pt x="3784" y="3745"/>
                  </a:lnTo>
                  <a:lnTo>
                    <a:pt x="3786" y="3747"/>
                  </a:lnTo>
                  <a:lnTo>
                    <a:pt x="3805" y="3747"/>
                  </a:lnTo>
                  <a:lnTo>
                    <a:pt x="3852" y="3764"/>
                  </a:lnTo>
                  <a:lnTo>
                    <a:pt x="3859" y="3759"/>
                  </a:lnTo>
                  <a:lnTo>
                    <a:pt x="3858" y="3755"/>
                  </a:lnTo>
                  <a:lnTo>
                    <a:pt x="3862" y="3754"/>
                  </a:lnTo>
                  <a:lnTo>
                    <a:pt x="3866" y="3757"/>
                  </a:lnTo>
                  <a:lnTo>
                    <a:pt x="3866" y="3762"/>
                  </a:lnTo>
                  <a:lnTo>
                    <a:pt x="3861" y="3769"/>
                  </a:lnTo>
                  <a:lnTo>
                    <a:pt x="3854" y="3769"/>
                  </a:lnTo>
                  <a:lnTo>
                    <a:pt x="3840" y="3764"/>
                  </a:lnTo>
                  <a:lnTo>
                    <a:pt x="3833" y="3764"/>
                  </a:lnTo>
                  <a:lnTo>
                    <a:pt x="3823" y="3775"/>
                  </a:lnTo>
                  <a:lnTo>
                    <a:pt x="3826" y="3786"/>
                  </a:lnTo>
                  <a:lnTo>
                    <a:pt x="3834" y="3799"/>
                  </a:lnTo>
                  <a:lnTo>
                    <a:pt x="3844" y="3828"/>
                  </a:lnTo>
                  <a:lnTo>
                    <a:pt x="3855" y="3835"/>
                  </a:lnTo>
                  <a:lnTo>
                    <a:pt x="3868" y="3834"/>
                  </a:lnTo>
                  <a:lnTo>
                    <a:pt x="3878" y="3831"/>
                  </a:lnTo>
                  <a:lnTo>
                    <a:pt x="3899" y="3817"/>
                  </a:lnTo>
                  <a:lnTo>
                    <a:pt x="3918" y="3797"/>
                  </a:lnTo>
                  <a:lnTo>
                    <a:pt x="3939" y="3785"/>
                  </a:lnTo>
                  <a:lnTo>
                    <a:pt x="3962" y="3794"/>
                  </a:lnTo>
                  <a:lnTo>
                    <a:pt x="4037" y="3872"/>
                  </a:lnTo>
                  <a:lnTo>
                    <a:pt x="4048" y="3879"/>
                  </a:lnTo>
                  <a:lnTo>
                    <a:pt x="4071" y="3887"/>
                  </a:lnTo>
                  <a:lnTo>
                    <a:pt x="4089" y="3912"/>
                  </a:lnTo>
                  <a:lnTo>
                    <a:pt x="4135" y="3932"/>
                  </a:lnTo>
                  <a:lnTo>
                    <a:pt x="4165" y="3932"/>
                  </a:lnTo>
                  <a:lnTo>
                    <a:pt x="4190" y="3949"/>
                  </a:lnTo>
                  <a:lnTo>
                    <a:pt x="4256" y="3961"/>
                  </a:lnTo>
                  <a:lnTo>
                    <a:pt x="4320" y="3975"/>
                  </a:lnTo>
                  <a:lnTo>
                    <a:pt x="4355" y="3992"/>
                  </a:lnTo>
                  <a:lnTo>
                    <a:pt x="4385" y="3988"/>
                  </a:lnTo>
                  <a:lnTo>
                    <a:pt x="4413" y="3996"/>
                  </a:lnTo>
                  <a:lnTo>
                    <a:pt x="4444" y="3991"/>
                  </a:lnTo>
                  <a:lnTo>
                    <a:pt x="4465" y="3999"/>
                  </a:lnTo>
                  <a:lnTo>
                    <a:pt x="4480" y="3998"/>
                  </a:lnTo>
                  <a:lnTo>
                    <a:pt x="4579" y="4033"/>
                  </a:lnTo>
                  <a:lnTo>
                    <a:pt x="4602" y="4050"/>
                  </a:lnTo>
                  <a:lnTo>
                    <a:pt x="4623" y="4058"/>
                  </a:lnTo>
                  <a:lnTo>
                    <a:pt x="4651" y="4089"/>
                  </a:lnTo>
                  <a:lnTo>
                    <a:pt x="4679" y="4102"/>
                  </a:lnTo>
                  <a:lnTo>
                    <a:pt x="4722" y="4109"/>
                  </a:lnTo>
                  <a:lnTo>
                    <a:pt x="4749" y="4124"/>
                  </a:lnTo>
                  <a:lnTo>
                    <a:pt x="4830" y="4135"/>
                  </a:lnTo>
                  <a:lnTo>
                    <a:pt x="4911" y="4146"/>
                  </a:lnTo>
                  <a:lnTo>
                    <a:pt x="5010" y="4116"/>
                  </a:lnTo>
                  <a:lnTo>
                    <a:pt x="5014" y="4113"/>
                  </a:lnTo>
                  <a:lnTo>
                    <a:pt x="5019" y="4110"/>
                  </a:lnTo>
                  <a:lnTo>
                    <a:pt x="5043" y="4114"/>
                  </a:lnTo>
                  <a:lnTo>
                    <a:pt x="5116" y="4095"/>
                  </a:lnTo>
                  <a:lnTo>
                    <a:pt x="5127" y="4088"/>
                  </a:lnTo>
                  <a:lnTo>
                    <a:pt x="5148" y="4067"/>
                  </a:lnTo>
                  <a:lnTo>
                    <a:pt x="5210" y="4048"/>
                  </a:lnTo>
                  <a:lnTo>
                    <a:pt x="5227" y="4037"/>
                  </a:lnTo>
                  <a:lnTo>
                    <a:pt x="5238" y="4033"/>
                  </a:lnTo>
                  <a:lnTo>
                    <a:pt x="5248" y="4024"/>
                  </a:lnTo>
                  <a:lnTo>
                    <a:pt x="5308" y="3996"/>
                  </a:lnTo>
                  <a:lnTo>
                    <a:pt x="5328" y="3970"/>
                  </a:lnTo>
                  <a:lnTo>
                    <a:pt x="5367" y="3936"/>
                  </a:lnTo>
                  <a:lnTo>
                    <a:pt x="5391" y="3928"/>
                  </a:lnTo>
                  <a:lnTo>
                    <a:pt x="5402" y="3921"/>
                  </a:lnTo>
                  <a:lnTo>
                    <a:pt x="5417" y="3898"/>
                  </a:lnTo>
                  <a:lnTo>
                    <a:pt x="5433" y="3888"/>
                  </a:lnTo>
                  <a:lnTo>
                    <a:pt x="5437" y="3880"/>
                  </a:lnTo>
                  <a:lnTo>
                    <a:pt x="5442" y="3862"/>
                  </a:lnTo>
                  <a:lnTo>
                    <a:pt x="5451" y="3855"/>
                  </a:lnTo>
                  <a:lnTo>
                    <a:pt x="5461" y="3851"/>
                  </a:lnTo>
                  <a:lnTo>
                    <a:pt x="5469" y="3841"/>
                  </a:lnTo>
                  <a:lnTo>
                    <a:pt x="5473" y="3832"/>
                  </a:lnTo>
                  <a:lnTo>
                    <a:pt x="5473" y="3827"/>
                  </a:lnTo>
                  <a:lnTo>
                    <a:pt x="5472" y="3823"/>
                  </a:lnTo>
                  <a:lnTo>
                    <a:pt x="5473" y="3814"/>
                  </a:lnTo>
                  <a:lnTo>
                    <a:pt x="5476" y="3804"/>
                  </a:lnTo>
                  <a:lnTo>
                    <a:pt x="5480" y="3796"/>
                  </a:lnTo>
                  <a:lnTo>
                    <a:pt x="5484" y="3789"/>
                  </a:lnTo>
                  <a:lnTo>
                    <a:pt x="5493" y="3785"/>
                  </a:lnTo>
                  <a:lnTo>
                    <a:pt x="5497" y="3779"/>
                  </a:lnTo>
                  <a:lnTo>
                    <a:pt x="5503" y="3773"/>
                  </a:lnTo>
                  <a:lnTo>
                    <a:pt x="5510" y="3759"/>
                  </a:lnTo>
                  <a:lnTo>
                    <a:pt x="5525" y="3747"/>
                  </a:lnTo>
                  <a:lnTo>
                    <a:pt x="5556" y="3699"/>
                  </a:lnTo>
                  <a:lnTo>
                    <a:pt x="5584" y="3670"/>
                  </a:lnTo>
                  <a:lnTo>
                    <a:pt x="5592" y="3657"/>
                  </a:lnTo>
                  <a:lnTo>
                    <a:pt x="5616" y="3595"/>
                  </a:lnTo>
                  <a:lnTo>
                    <a:pt x="5625" y="3565"/>
                  </a:lnTo>
                  <a:lnTo>
                    <a:pt x="5625" y="3556"/>
                  </a:lnTo>
                  <a:lnTo>
                    <a:pt x="5622" y="3549"/>
                  </a:lnTo>
                  <a:lnTo>
                    <a:pt x="5618" y="3543"/>
                  </a:lnTo>
                  <a:lnTo>
                    <a:pt x="5615" y="3538"/>
                  </a:lnTo>
                  <a:lnTo>
                    <a:pt x="5619" y="3529"/>
                  </a:lnTo>
                  <a:lnTo>
                    <a:pt x="5625" y="3529"/>
                  </a:lnTo>
                  <a:lnTo>
                    <a:pt x="5632" y="3532"/>
                  </a:lnTo>
                  <a:lnTo>
                    <a:pt x="5636" y="3529"/>
                  </a:lnTo>
                  <a:lnTo>
                    <a:pt x="5639" y="3521"/>
                  </a:lnTo>
                  <a:lnTo>
                    <a:pt x="5639" y="3517"/>
                  </a:lnTo>
                  <a:lnTo>
                    <a:pt x="5636" y="3510"/>
                  </a:lnTo>
                  <a:lnTo>
                    <a:pt x="5634" y="3500"/>
                  </a:lnTo>
                  <a:lnTo>
                    <a:pt x="5634" y="3472"/>
                  </a:lnTo>
                  <a:lnTo>
                    <a:pt x="5637" y="3466"/>
                  </a:lnTo>
                  <a:lnTo>
                    <a:pt x="5641" y="3464"/>
                  </a:lnTo>
                  <a:lnTo>
                    <a:pt x="5646" y="3458"/>
                  </a:lnTo>
                  <a:lnTo>
                    <a:pt x="5647" y="3448"/>
                  </a:lnTo>
                  <a:lnTo>
                    <a:pt x="5644" y="3440"/>
                  </a:lnTo>
                  <a:lnTo>
                    <a:pt x="5636" y="3431"/>
                  </a:lnTo>
                  <a:lnTo>
                    <a:pt x="5633" y="3424"/>
                  </a:lnTo>
                  <a:lnTo>
                    <a:pt x="5633" y="3417"/>
                  </a:lnTo>
                  <a:lnTo>
                    <a:pt x="5639" y="3403"/>
                  </a:lnTo>
                  <a:lnTo>
                    <a:pt x="5640" y="3395"/>
                  </a:lnTo>
                  <a:lnTo>
                    <a:pt x="5639" y="3388"/>
                  </a:lnTo>
                  <a:lnTo>
                    <a:pt x="5634" y="3381"/>
                  </a:lnTo>
                  <a:lnTo>
                    <a:pt x="5629" y="3377"/>
                  </a:lnTo>
                  <a:lnTo>
                    <a:pt x="5626" y="3374"/>
                  </a:lnTo>
                  <a:lnTo>
                    <a:pt x="5620" y="3377"/>
                  </a:lnTo>
                  <a:lnTo>
                    <a:pt x="5615" y="3384"/>
                  </a:lnTo>
                  <a:lnTo>
                    <a:pt x="5609" y="3388"/>
                  </a:lnTo>
                  <a:lnTo>
                    <a:pt x="5583" y="3374"/>
                  </a:lnTo>
                  <a:lnTo>
                    <a:pt x="5574" y="3361"/>
                  </a:lnTo>
                  <a:lnTo>
                    <a:pt x="5577" y="3340"/>
                  </a:lnTo>
                  <a:lnTo>
                    <a:pt x="5580" y="3325"/>
                  </a:lnTo>
                  <a:lnTo>
                    <a:pt x="5581" y="3306"/>
                  </a:lnTo>
                  <a:lnTo>
                    <a:pt x="5581" y="3273"/>
                  </a:lnTo>
                  <a:lnTo>
                    <a:pt x="5583" y="3267"/>
                  </a:lnTo>
                  <a:lnTo>
                    <a:pt x="5584" y="3255"/>
                  </a:lnTo>
                  <a:lnTo>
                    <a:pt x="5585" y="3248"/>
                  </a:lnTo>
                  <a:lnTo>
                    <a:pt x="5584" y="3246"/>
                  </a:lnTo>
                  <a:lnTo>
                    <a:pt x="5576" y="3231"/>
                  </a:lnTo>
                  <a:lnTo>
                    <a:pt x="5569" y="3222"/>
                  </a:lnTo>
                  <a:lnTo>
                    <a:pt x="5562" y="3218"/>
                  </a:lnTo>
                  <a:lnTo>
                    <a:pt x="5546" y="3217"/>
                  </a:lnTo>
                  <a:lnTo>
                    <a:pt x="5546" y="3210"/>
                  </a:lnTo>
                  <a:lnTo>
                    <a:pt x="5548" y="3201"/>
                  </a:lnTo>
                  <a:lnTo>
                    <a:pt x="5548" y="3185"/>
                  </a:lnTo>
                  <a:lnTo>
                    <a:pt x="5548" y="3182"/>
                  </a:lnTo>
                  <a:lnTo>
                    <a:pt x="5549" y="3179"/>
                  </a:lnTo>
                  <a:lnTo>
                    <a:pt x="5549" y="3176"/>
                  </a:lnTo>
                  <a:lnTo>
                    <a:pt x="5549" y="3170"/>
                  </a:lnTo>
                  <a:lnTo>
                    <a:pt x="5548" y="3166"/>
                  </a:lnTo>
                  <a:lnTo>
                    <a:pt x="5543" y="3158"/>
                  </a:lnTo>
                  <a:lnTo>
                    <a:pt x="5543" y="3152"/>
                  </a:lnTo>
                  <a:lnTo>
                    <a:pt x="5548" y="3140"/>
                  </a:lnTo>
                  <a:lnTo>
                    <a:pt x="5555" y="3128"/>
                  </a:lnTo>
                  <a:lnTo>
                    <a:pt x="5559" y="3114"/>
                  </a:lnTo>
                  <a:lnTo>
                    <a:pt x="5560" y="3092"/>
                  </a:lnTo>
                  <a:lnTo>
                    <a:pt x="5556" y="3075"/>
                  </a:lnTo>
                  <a:lnTo>
                    <a:pt x="5550" y="3061"/>
                  </a:lnTo>
                  <a:lnTo>
                    <a:pt x="5536" y="3043"/>
                  </a:lnTo>
                  <a:lnTo>
                    <a:pt x="5527" y="3036"/>
                  </a:lnTo>
                  <a:lnTo>
                    <a:pt x="5506" y="3043"/>
                  </a:lnTo>
                  <a:lnTo>
                    <a:pt x="5494" y="3040"/>
                  </a:lnTo>
                  <a:lnTo>
                    <a:pt x="5476" y="3016"/>
                  </a:lnTo>
                  <a:lnTo>
                    <a:pt x="5468" y="3009"/>
                  </a:lnTo>
                  <a:lnTo>
                    <a:pt x="5463" y="3004"/>
                  </a:lnTo>
                  <a:lnTo>
                    <a:pt x="5462" y="2995"/>
                  </a:lnTo>
                  <a:lnTo>
                    <a:pt x="5461" y="2984"/>
                  </a:lnTo>
                  <a:lnTo>
                    <a:pt x="5456" y="2981"/>
                  </a:lnTo>
                  <a:lnTo>
                    <a:pt x="5445" y="2984"/>
                  </a:lnTo>
                  <a:lnTo>
                    <a:pt x="5438" y="2983"/>
                  </a:lnTo>
                  <a:lnTo>
                    <a:pt x="5435" y="2984"/>
                  </a:lnTo>
                  <a:lnTo>
                    <a:pt x="5433" y="2985"/>
                  </a:lnTo>
                  <a:lnTo>
                    <a:pt x="5431" y="2991"/>
                  </a:lnTo>
                  <a:lnTo>
                    <a:pt x="5433" y="2995"/>
                  </a:lnTo>
                  <a:lnTo>
                    <a:pt x="5434" y="2998"/>
                  </a:lnTo>
                  <a:lnTo>
                    <a:pt x="5434" y="3002"/>
                  </a:lnTo>
                  <a:lnTo>
                    <a:pt x="5426" y="3022"/>
                  </a:lnTo>
                  <a:lnTo>
                    <a:pt x="5417" y="3025"/>
                  </a:lnTo>
                  <a:lnTo>
                    <a:pt x="5407" y="3018"/>
                  </a:lnTo>
                  <a:lnTo>
                    <a:pt x="5386" y="2991"/>
                  </a:lnTo>
                  <a:lnTo>
                    <a:pt x="5370" y="2960"/>
                  </a:lnTo>
                  <a:lnTo>
                    <a:pt x="5370" y="2956"/>
                  </a:lnTo>
                  <a:lnTo>
                    <a:pt x="5384" y="2957"/>
                  </a:lnTo>
                  <a:lnTo>
                    <a:pt x="5391" y="2955"/>
                  </a:lnTo>
                  <a:lnTo>
                    <a:pt x="5395" y="2946"/>
                  </a:lnTo>
                  <a:lnTo>
                    <a:pt x="5393" y="2939"/>
                  </a:lnTo>
                  <a:lnTo>
                    <a:pt x="5381" y="2919"/>
                  </a:lnTo>
                  <a:lnTo>
                    <a:pt x="5378" y="2918"/>
                  </a:lnTo>
                  <a:lnTo>
                    <a:pt x="5375" y="2917"/>
                  </a:lnTo>
                  <a:lnTo>
                    <a:pt x="5371" y="2917"/>
                  </a:lnTo>
                  <a:lnTo>
                    <a:pt x="5365" y="2921"/>
                  </a:lnTo>
                  <a:lnTo>
                    <a:pt x="5364" y="2919"/>
                  </a:lnTo>
                  <a:lnTo>
                    <a:pt x="5364" y="2915"/>
                  </a:lnTo>
                  <a:lnTo>
                    <a:pt x="5363" y="2912"/>
                  </a:lnTo>
                  <a:lnTo>
                    <a:pt x="5325" y="2882"/>
                  </a:lnTo>
                  <a:lnTo>
                    <a:pt x="5318" y="2873"/>
                  </a:lnTo>
                  <a:lnTo>
                    <a:pt x="5307" y="2851"/>
                  </a:lnTo>
                  <a:lnTo>
                    <a:pt x="5301" y="2847"/>
                  </a:lnTo>
                  <a:lnTo>
                    <a:pt x="5297" y="2842"/>
                  </a:lnTo>
                  <a:lnTo>
                    <a:pt x="5291" y="2842"/>
                  </a:lnTo>
                  <a:lnTo>
                    <a:pt x="5288" y="2840"/>
                  </a:lnTo>
                  <a:lnTo>
                    <a:pt x="5284" y="2833"/>
                  </a:lnTo>
                  <a:lnTo>
                    <a:pt x="5272" y="2806"/>
                  </a:lnTo>
                  <a:lnTo>
                    <a:pt x="5269" y="2795"/>
                  </a:lnTo>
                  <a:lnTo>
                    <a:pt x="5267" y="2783"/>
                  </a:lnTo>
                  <a:lnTo>
                    <a:pt x="5266" y="2774"/>
                  </a:lnTo>
                  <a:lnTo>
                    <a:pt x="5265" y="2768"/>
                  </a:lnTo>
                  <a:lnTo>
                    <a:pt x="5253" y="2764"/>
                  </a:lnTo>
                  <a:lnTo>
                    <a:pt x="5232" y="2739"/>
                  </a:lnTo>
                  <a:lnTo>
                    <a:pt x="5227" y="2734"/>
                  </a:lnTo>
                  <a:lnTo>
                    <a:pt x="5214" y="2733"/>
                  </a:lnTo>
                  <a:lnTo>
                    <a:pt x="5211" y="2736"/>
                  </a:lnTo>
                  <a:lnTo>
                    <a:pt x="5214" y="2743"/>
                  </a:lnTo>
                  <a:lnTo>
                    <a:pt x="5231" y="2765"/>
                  </a:lnTo>
                  <a:lnTo>
                    <a:pt x="5234" y="2771"/>
                  </a:lnTo>
                  <a:lnTo>
                    <a:pt x="5245" y="2804"/>
                  </a:lnTo>
                  <a:lnTo>
                    <a:pt x="5251" y="2813"/>
                  </a:lnTo>
                  <a:lnTo>
                    <a:pt x="5251" y="2813"/>
                  </a:lnTo>
                  <a:lnTo>
                    <a:pt x="5251" y="2821"/>
                  </a:lnTo>
                  <a:lnTo>
                    <a:pt x="5248" y="2824"/>
                  </a:lnTo>
                  <a:lnTo>
                    <a:pt x="5245" y="2823"/>
                  </a:lnTo>
                  <a:lnTo>
                    <a:pt x="5242" y="2821"/>
                  </a:lnTo>
                  <a:lnTo>
                    <a:pt x="5235" y="2817"/>
                  </a:lnTo>
                  <a:lnTo>
                    <a:pt x="5218" y="2820"/>
                  </a:lnTo>
                  <a:lnTo>
                    <a:pt x="5206" y="2810"/>
                  </a:lnTo>
                  <a:lnTo>
                    <a:pt x="5185" y="2809"/>
                  </a:lnTo>
                  <a:lnTo>
                    <a:pt x="5162" y="2800"/>
                  </a:lnTo>
                  <a:lnTo>
                    <a:pt x="5120" y="2750"/>
                  </a:lnTo>
                  <a:lnTo>
                    <a:pt x="5092" y="2734"/>
                  </a:lnTo>
                  <a:lnTo>
                    <a:pt x="5036" y="2678"/>
                  </a:lnTo>
                  <a:lnTo>
                    <a:pt x="5015" y="2667"/>
                  </a:lnTo>
                  <a:lnTo>
                    <a:pt x="5010" y="2660"/>
                  </a:lnTo>
                  <a:lnTo>
                    <a:pt x="5015" y="2653"/>
                  </a:lnTo>
                  <a:lnTo>
                    <a:pt x="5014" y="2645"/>
                  </a:lnTo>
                  <a:lnTo>
                    <a:pt x="5008" y="2636"/>
                  </a:lnTo>
                  <a:lnTo>
                    <a:pt x="5003" y="2632"/>
                  </a:lnTo>
                  <a:lnTo>
                    <a:pt x="4973" y="2624"/>
                  </a:lnTo>
                  <a:lnTo>
                    <a:pt x="4965" y="2618"/>
                  </a:lnTo>
                  <a:lnTo>
                    <a:pt x="4939" y="2589"/>
                  </a:lnTo>
                  <a:lnTo>
                    <a:pt x="4934" y="2584"/>
                  </a:lnTo>
                  <a:lnTo>
                    <a:pt x="4927" y="2583"/>
                  </a:lnTo>
                  <a:lnTo>
                    <a:pt x="4923" y="2587"/>
                  </a:lnTo>
                  <a:lnTo>
                    <a:pt x="4927" y="2598"/>
                  </a:lnTo>
                  <a:lnTo>
                    <a:pt x="4920" y="2603"/>
                  </a:lnTo>
                  <a:lnTo>
                    <a:pt x="4907" y="2590"/>
                  </a:lnTo>
                  <a:lnTo>
                    <a:pt x="4900" y="2591"/>
                  </a:lnTo>
                  <a:lnTo>
                    <a:pt x="4900" y="2598"/>
                  </a:lnTo>
                  <a:lnTo>
                    <a:pt x="4906" y="2605"/>
                  </a:lnTo>
                  <a:lnTo>
                    <a:pt x="4925" y="2622"/>
                  </a:lnTo>
                  <a:lnTo>
                    <a:pt x="4951" y="2636"/>
                  </a:lnTo>
                  <a:lnTo>
                    <a:pt x="4966" y="2650"/>
                  </a:lnTo>
                  <a:lnTo>
                    <a:pt x="4954" y="2650"/>
                  </a:lnTo>
                  <a:lnTo>
                    <a:pt x="4896" y="2615"/>
                  </a:lnTo>
                  <a:lnTo>
                    <a:pt x="4890" y="2612"/>
                  </a:lnTo>
                  <a:lnTo>
                    <a:pt x="4888" y="2611"/>
                  </a:lnTo>
                  <a:lnTo>
                    <a:pt x="4885" y="2604"/>
                  </a:lnTo>
                  <a:lnTo>
                    <a:pt x="4883" y="2603"/>
                  </a:lnTo>
                  <a:lnTo>
                    <a:pt x="4881" y="2605"/>
                  </a:lnTo>
                  <a:lnTo>
                    <a:pt x="4879" y="2610"/>
                  </a:lnTo>
                  <a:lnTo>
                    <a:pt x="4879" y="2615"/>
                  </a:lnTo>
                  <a:lnTo>
                    <a:pt x="4878" y="2618"/>
                  </a:lnTo>
                  <a:lnTo>
                    <a:pt x="4868" y="2614"/>
                  </a:lnTo>
                  <a:lnTo>
                    <a:pt x="4869" y="2575"/>
                  </a:lnTo>
                  <a:lnTo>
                    <a:pt x="4858" y="2561"/>
                  </a:lnTo>
                  <a:lnTo>
                    <a:pt x="4854" y="2544"/>
                  </a:lnTo>
                  <a:lnTo>
                    <a:pt x="4850" y="2541"/>
                  </a:lnTo>
                  <a:lnTo>
                    <a:pt x="4825" y="2531"/>
                  </a:lnTo>
                  <a:lnTo>
                    <a:pt x="4822" y="2528"/>
                  </a:lnTo>
                  <a:lnTo>
                    <a:pt x="4822" y="2523"/>
                  </a:lnTo>
                  <a:lnTo>
                    <a:pt x="4823" y="2518"/>
                  </a:lnTo>
                  <a:lnTo>
                    <a:pt x="4822" y="2516"/>
                  </a:lnTo>
                  <a:lnTo>
                    <a:pt x="4820" y="2514"/>
                  </a:lnTo>
                  <a:lnTo>
                    <a:pt x="4813" y="2506"/>
                  </a:lnTo>
                  <a:lnTo>
                    <a:pt x="4806" y="2503"/>
                  </a:lnTo>
                  <a:lnTo>
                    <a:pt x="4791" y="2503"/>
                  </a:lnTo>
                  <a:lnTo>
                    <a:pt x="4785" y="2496"/>
                  </a:lnTo>
                  <a:lnTo>
                    <a:pt x="4784" y="2492"/>
                  </a:lnTo>
                  <a:lnTo>
                    <a:pt x="4780" y="2478"/>
                  </a:lnTo>
                  <a:lnTo>
                    <a:pt x="4778" y="2472"/>
                  </a:lnTo>
                  <a:lnTo>
                    <a:pt x="4774" y="2465"/>
                  </a:lnTo>
                  <a:lnTo>
                    <a:pt x="4766" y="2454"/>
                  </a:lnTo>
                  <a:lnTo>
                    <a:pt x="4755" y="2431"/>
                  </a:lnTo>
                  <a:lnTo>
                    <a:pt x="4720" y="2389"/>
                  </a:lnTo>
                  <a:lnTo>
                    <a:pt x="4699" y="2371"/>
                  </a:lnTo>
                  <a:lnTo>
                    <a:pt x="4690" y="2357"/>
                  </a:lnTo>
                  <a:lnTo>
                    <a:pt x="4685" y="2352"/>
                  </a:lnTo>
                  <a:lnTo>
                    <a:pt x="4661" y="2345"/>
                  </a:lnTo>
                  <a:lnTo>
                    <a:pt x="4659" y="2338"/>
                  </a:lnTo>
                  <a:lnTo>
                    <a:pt x="4656" y="2336"/>
                  </a:lnTo>
                  <a:lnTo>
                    <a:pt x="4645" y="2336"/>
                  </a:lnTo>
                  <a:lnTo>
                    <a:pt x="4638" y="2332"/>
                  </a:lnTo>
                  <a:lnTo>
                    <a:pt x="4628" y="2331"/>
                  </a:lnTo>
                  <a:lnTo>
                    <a:pt x="4626" y="2329"/>
                  </a:lnTo>
                  <a:lnTo>
                    <a:pt x="4621" y="2322"/>
                  </a:lnTo>
                  <a:lnTo>
                    <a:pt x="4614" y="2318"/>
                  </a:lnTo>
                  <a:lnTo>
                    <a:pt x="4605" y="2302"/>
                  </a:lnTo>
                  <a:lnTo>
                    <a:pt x="4600" y="2297"/>
                  </a:lnTo>
                  <a:lnTo>
                    <a:pt x="4589" y="2290"/>
                  </a:lnTo>
                  <a:lnTo>
                    <a:pt x="4577" y="2287"/>
                  </a:lnTo>
                  <a:lnTo>
                    <a:pt x="4571" y="2283"/>
                  </a:lnTo>
                  <a:lnTo>
                    <a:pt x="4570" y="2276"/>
                  </a:lnTo>
                  <a:lnTo>
                    <a:pt x="4567" y="2266"/>
                  </a:lnTo>
                  <a:lnTo>
                    <a:pt x="4563" y="2256"/>
                  </a:lnTo>
                  <a:lnTo>
                    <a:pt x="4558" y="2253"/>
                  </a:lnTo>
                  <a:lnTo>
                    <a:pt x="4533" y="2246"/>
                  </a:lnTo>
                  <a:lnTo>
                    <a:pt x="4521" y="2237"/>
                  </a:lnTo>
                  <a:lnTo>
                    <a:pt x="4516" y="2231"/>
                  </a:lnTo>
                  <a:lnTo>
                    <a:pt x="4512" y="2221"/>
                  </a:lnTo>
                  <a:lnTo>
                    <a:pt x="4467" y="2185"/>
                  </a:lnTo>
                  <a:lnTo>
                    <a:pt x="4455" y="2182"/>
                  </a:lnTo>
                  <a:lnTo>
                    <a:pt x="4448" y="2178"/>
                  </a:lnTo>
                  <a:lnTo>
                    <a:pt x="4445" y="2176"/>
                  </a:lnTo>
                  <a:lnTo>
                    <a:pt x="4444" y="2173"/>
                  </a:lnTo>
                  <a:lnTo>
                    <a:pt x="4441" y="2166"/>
                  </a:lnTo>
                  <a:lnTo>
                    <a:pt x="4438" y="2161"/>
                  </a:lnTo>
                  <a:lnTo>
                    <a:pt x="4435" y="2159"/>
                  </a:lnTo>
                  <a:lnTo>
                    <a:pt x="4431" y="2159"/>
                  </a:lnTo>
                  <a:lnTo>
                    <a:pt x="4428" y="2158"/>
                  </a:lnTo>
                  <a:lnTo>
                    <a:pt x="4383" y="2124"/>
                  </a:lnTo>
                  <a:lnTo>
                    <a:pt x="4330" y="2103"/>
                  </a:lnTo>
                  <a:lnTo>
                    <a:pt x="4317" y="2089"/>
                  </a:lnTo>
                  <a:lnTo>
                    <a:pt x="4320" y="2074"/>
                  </a:lnTo>
                  <a:lnTo>
                    <a:pt x="4315" y="2066"/>
                  </a:lnTo>
                  <a:lnTo>
                    <a:pt x="4274" y="2049"/>
                  </a:lnTo>
                  <a:lnTo>
                    <a:pt x="4267" y="2053"/>
                  </a:lnTo>
                  <a:lnTo>
                    <a:pt x="4264" y="2053"/>
                  </a:lnTo>
                  <a:lnTo>
                    <a:pt x="4260" y="2047"/>
                  </a:lnTo>
                  <a:lnTo>
                    <a:pt x="4254" y="2035"/>
                  </a:lnTo>
                  <a:lnTo>
                    <a:pt x="4249" y="2025"/>
                  </a:lnTo>
                  <a:lnTo>
                    <a:pt x="4240" y="2016"/>
                  </a:lnTo>
                  <a:lnTo>
                    <a:pt x="4229" y="2014"/>
                  </a:lnTo>
                  <a:lnTo>
                    <a:pt x="4217" y="2004"/>
                  </a:lnTo>
                  <a:lnTo>
                    <a:pt x="4200" y="2002"/>
                  </a:lnTo>
                  <a:lnTo>
                    <a:pt x="4075" y="1945"/>
                  </a:lnTo>
                  <a:lnTo>
                    <a:pt x="4061" y="1948"/>
                  </a:lnTo>
                  <a:lnTo>
                    <a:pt x="4037" y="1942"/>
                  </a:lnTo>
                  <a:lnTo>
                    <a:pt x="4029" y="1949"/>
                  </a:lnTo>
                  <a:lnTo>
                    <a:pt x="4036" y="1958"/>
                  </a:lnTo>
                  <a:lnTo>
                    <a:pt x="4054" y="1973"/>
                  </a:lnTo>
                  <a:lnTo>
                    <a:pt x="4058" y="1988"/>
                  </a:lnTo>
                  <a:lnTo>
                    <a:pt x="4053" y="1991"/>
                  </a:lnTo>
                  <a:lnTo>
                    <a:pt x="4048" y="1997"/>
                  </a:lnTo>
                  <a:lnTo>
                    <a:pt x="4046" y="2004"/>
                  </a:lnTo>
                  <a:lnTo>
                    <a:pt x="4041" y="2009"/>
                  </a:lnTo>
                  <a:lnTo>
                    <a:pt x="4037" y="2012"/>
                  </a:lnTo>
                  <a:lnTo>
                    <a:pt x="4034" y="2014"/>
                  </a:lnTo>
                  <a:lnTo>
                    <a:pt x="4030" y="2012"/>
                  </a:lnTo>
                  <a:lnTo>
                    <a:pt x="4027" y="2007"/>
                  </a:lnTo>
                  <a:lnTo>
                    <a:pt x="4027" y="2002"/>
                  </a:lnTo>
                  <a:lnTo>
                    <a:pt x="4027" y="1998"/>
                  </a:lnTo>
                  <a:lnTo>
                    <a:pt x="4027" y="1994"/>
                  </a:lnTo>
                  <a:lnTo>
                    <a:pt x="4026" y="1988"/>
                  </a:lnTo>
                  <a:lnTo>
                    <a:pt x="4020" y="1983"/>
                  </a:lnTo>
                  <a:lnTo>
                    <a:pt x="4012" y="1981"/>
                  </a:lnTo>
                  <a:lnTo>
                    <a:pt x="3998" y="1984"/>
                  </a:lnTo>
                  <a:lnTo>
                    <a:pt x="3994" y="1990"/>
                  </a:lnTo>
                  <a:lnTo>
                    <a:pt x="3988" y="1998"/>
                  </a:lnTo>
                  <a:lnTo>
                    <a:pt x="3983" y="2005"/>
                  </a:lnTo>
                  <a:lnTo>
                    <a:pt x="3978" y="2004"/>
                  </a:lnTo>
                  <a:lnTo>
                    <a:pt x="3980" y="1997"/>
                  </a:lnTo>
                  <a:lnTo>
                    <a:pt x="3984" y="1984"/>
                  </a:lnTo>
                  <a:lnTo>
                    <a:pt x="3985" y="1979"/>
                  </a:lnTo>
                  <a:lnTo>
                    <a:pt x="3903" y="1965"/>
                  </a:lnTo>
                  <a:lnTo>
                    <a:pt x="3899" y="1962"/>
                  </a:lnTo>
                  <a:lnTo>
                    <a:pt x="3887" y="1949"/>
                  </a:lnTo>
                  <a:lnTo>
                    <a:pt x="3883" y="1948"/>
                  </a:lnTo>
                  <a:lnTo>
                    <a:pt x="3872" y="1949"/>
                  </a:lnTo>
                  <a:lnTo>
                    <a:pt x="3847" y="1939"/>
                  </a:lnTo>
                  <a:lnTo>
                    <a:pt x="3838" y="1932"/>
                  </a:lnTo>
                  <a:lnTo>
                    <a:pt x="3840" y="1918"/>
                  </a:lnTo>
                  <a:lnTo>
                    <a:pt x="3765" y="1908"/>
                  </a:lnTo>
                  <a:lnTo>
                    <a:pt x="3693" y="1899"/>
                  </a:lnTo>
                  <a:lnTo>
                    <a:pt x="3694" y="1908"/>
                  </a:lnTo>
                  <a:lnTo>
                    <a:pt x="3695" y="1914"/>
                  </a:lnTo>
                  <a:lnTo>
                    <a:pt x="3698" y="1918"/>
                  </a:lnTo>
                  <a:lnTo>
                    <a:pt x="3694" y="1921"/>
                  </a:lnTo>
                  <a:lnTo>
                    <a:pt x="3688" y="1921"/>
                  </a:lnTo>
                  <a:lnTo>
                    <a:pt x="3683" y="1918"/>
                  </a:lnTo>
                  <a:lnTo>
                    <a:pt x="3677" y="1915"/>
                  </a:lnTo>
                  <a:lnTo>
                    <a:pt x="3673" y="1914"/>
                  </a:lnTo>
                  <a:lnTo>
                    <a:pt x="3663" y="1922"/>
                  </a:lnTo>
                  <a:lnTo>
                    <a:pt x="3659" y="1924"/>
                  </a:lnTo>
                  <a:lnTo>
                    <a:pt x="3662" y="1920"/>
                  </a:lnTo>
                  <a:lnTo>
                    <a:pt x="3663" y="1915"/>
                  </a:lnTo>
                  <a:lnTo>
                    <a:pt x="3663" y="1910"/>
                  </a:lnTo>
                  <a:lnTo>
                    <a:pt x="3662" y="1904"/>
                  </a:lnTo>
                  <a:lnTo>
                    <a:pt x="3659" y="1900"/>
                  </a:lnTo>
                  <a:lnTo>
                    <a:pt x="3632" y="1907"/>
                  </a:lnTo>
                  <a:lnTo>
                    <a:pt x="3625" y="1913"/>
                  </a:lnTo>
                  <a:lnTo>
                    <a:pt x="3620" y="1924"/>
                  </a:lnTo>
                  <a:lnTo>
                    <a:pt x="3618" y="1932"/>
                  </a:lnTo>
                  <a:lnTo>
                    <a:pt x="3617" y="1938"/>
                  </a:lnTo>
                  <a:lnTo>
                    <a:pt x="3618" y="1949"/>
                  </a:lnTo>
                  <a:lnTo>
                    <a:pt x="3618" y="1946"/>
                  </a:lnTo>
                  <a:lnTo>
                    <a:pt x="3620" y="1951"/>
                  </a:lnTo>
                  <a:lnTo>
                    <a:pt x="3621" y="1955"/>
                  </a:lnTo>
                  <a:lnTo>
                    <a:pt x="3621" y="1959"/>
                  </a:lnTo>
                  <a:lnTo>
                    <a:pt x="3621" y="1962"/>
                  </a:lnTo>
                  <a:lnTo>
                    <a:pt x="3618" y="1966"/>
                  </a:lnTo>
                  <a:lnTo>
                    <a:pt x="3618" y="1969"/>
                  </a:lnTo>
                  <a:lnTo>
                    <a:pt x="3621" y="1991"/>
                  </a:lnTo>
                  <a:lnTo>
                    <a:pt x="3621" y="2001"/>
                  </a:lnTo>
                  <a:lnTo>
                    <a:pt x="3618" y="2009"/>
                  </a:lnTo>
                  <a:lnTo>
                    <a:pt x="3617" y="2014"/>
                  </a:lnTo>
                  <a:lnTo>
                    <a:pt x="3595" y="2036"/>
                  </a:lnTo>
                  <a:lnTo>
                    <a:pt x="3589" y="2043"/>
                  </a:lnTo>
                  <a:lnTo>
                    <a:pt x="3588" y="2051"/>
                  </a:lnTo>
                  <a:lnTo>
                    <a:pt x="3582" y="2070"/>
                  </a:lnTo>
                  <a:lnTo>
                    <a:pt x="3569" y="2075"/>
                  </a:lnTo>
                  <a:lnTo>
                    <a:pt x="3554" y="2075"/>
                  </a:lnTo>
                  <a:lnTo>
                    <a:pt x="3530" y="2091"/>
                  </a:lnTo>
                  <a:lnTo>
                    <a:pt x="3501" y="2091"/>
                  </a:lnTo>
                  <a:lnTo>
                    <a:pt x="3488" y="2103"/>
                  </a:lnTo>
                  <a:lnTo>
                    <a:pt x="3484" y="2120"/>
                  </a:lnTo>
                  <a:lnTo>
                    <a:pt x="3482" y="2162"/>
                  </a:lnTo>
                  <a:lnTo>
                    <a:pt x="3478" y="2178"/>
                  </a:lnTo>
                  <a:lnTo>
                    <a:pt x="3474" y="2164"/>
                  </a:lnTo>
                  <a:lnTo>
                    <a:pt x="3474" y="2140"/>
                  </a:lnTo>
                  <a:lnTo>
                    <a:pt x="3475" y="2117"/>
                  </a:lnTo>
                  <a:lnTo>
                    <a:pt x="3478" y="2103"/>
                  </a:lnTo>
                  <a:lnTo>
                    <a:pt x="3487" y="2085"/>
                  </a:lnTo>
                  <a:lnTo>
                    <a:pt x="3499" y="2078"/>
                  </a:lnTo>
                  <a:lnTo>
                    <a:pt x="3513" y="2077"/>
                  </a:lnTo>
                  <a:lnTo>
                    <a:pt x="3531" y="2067"/>
                  </a:lnTo>
                  <a:lnTo>
                    <a:pt x="3547" y="2064"/>
                  </a:lnTo>
                  <a:lnTo>
                    <a:pt x="3554" y="2058"/>
                  </a:lnTo>
                  <a:lnTo>
                    <a:pt x="3574" y="2036"/>
                  </a:lnTo>
                  <a:lnTo>
                    <a:pt x="3604" y="2012"/>
                  </a:lnTo>
                  <a:lnTo>
                    <a:pt x="3613" y="1994"/>
                  </a:lnTo>
                  <a:lnTo>
                    <a:pt x="3604" y="1981"/>
                  </a:lnTo>
                  <a:lnTo>
                    <a:pt x="3595" y="1984"/>
                  </a:lnTo>
                  <a:lnTo>
                    <a:pt x="3586" y="1991"/>
                  </a:lnTo>
                  <a:lnTo>
                    <a:pt x="3576" y="1994"/>
                  </a:lnTo>
                  <a:lnTo>
                    <a:pt x="3576" y="1979"/>
                  </a:lnTo>
                  <a:lnTo>
                    <a:pt x="3568" y="1974"/>
                  </a:lnTo>
                  <a:lnTo>
                    <a:pt x="3548" y="1979"/>
                  </a:lnTo>
                  <a:lnTo>
                    <a:pt x="3554" y="1970"/>
                  </a:lnTo>
                  <a:lnTo>
                    <a:pt x="3560" y="1966"/>
                  </a:lnTo>
                  <a:lnTo>
                    <a:pt x="3572" y="1965"/>
                  </a:lnTo>
                  <a:lnTo>
                    <a:pt x="3595" y="1949"/>
                  </a:lnTo>
                  <a:lnTo>
                    <a:pt x="3588" y="1935"/>
                  </a:lnTo>
                  <a:lnTo>
                    <a:pt x="3575" y="1934"/>
                  </a:lnTo>
                  <a:lnTo>
                    <a:pt x="3550" y="1939"/>
                  </a:lnTo>
                  <a:lnTo>
                    <a:pt x="3548" y="1942"/>
                  </a:lnTo>
                  <a:lnTo>
                    <a:pt x="3544" y="1946"/>
                  </a:lnTo>
                  <a:lnTo>
                    <a:pt x="3537" y="1949"/>
                  </a:lnTo>
                  <a:lnTo>
                    <a:pt x="3533" y="1949"/>
                  </a:lnTo>
                  <a:lnTo>
                    <a:pt x="3540" y="1934"/>
                  </a:lnTo>
                  <a:lnTo>
                    <a:pt x="3561" y="1929"/>
                  </a:lnTo>
                  <a:lnTo>
                    <a:pt x="3569" y="1921"/>
                  </a:lnTo>
                  <a:lnTo>
                    <a:pt x="3576" y="1907"/>
                  </a:lnTo>
                  <a:lnTo>
                    <a:pt x="3592" y="1885"/>
                  </a:lnTo>
                  <a:lnTo>
                    <a:pt x="3600" y="1868"/>
                  </a:lnTo>
                  <a:lnTo>
                    <a:pt x="3585" y="1873"/>
                  </a:lnTo>
                  <a:lnTo>
                    <a:pt x="3579" y="1873"/>
                  </a:lnTo>
                  <a:lnTo>
                    <a:pt x="3586" y="1862"/>
                  </a:lnTo>
                  <a:lnTo>
                    <a:pt x="3595" y="1858"/>
                  </a:lnTo>
                  <a:lnTo>
                    <a:pt x="3603" y="1851"/>
                  </a:lnTo>
                  <a:lnTo>
                    <a:pt x="3607" y="1833"/>
                  </a:lnTo>
                  <a:lnTo>
                    <a:pt x="3600" y="1830"/>
                  </a:lnTo>
                  <a:lnTo>
                    <a:pt x="3588" y="1819"/>
                  </a:lnTo>
                  <a:lnTo>
                    <a:pt x="3581" y="1817"/>
                  </a:lnTo>
                  <a:lnTo>
                    <a:pt x="3569" y="1827"/>
                  </a:lnTo>
                  <a:lnTo>
                    <a:pt x="3565" y="1829"/>
                  </a:lnTo>
                  <a:lnTo>
                    <a:pt x="3562" y="1826"/>
                  </a:lnTo>
                  <a:lnTo>
                    <a:pt x="3557" y="1815"/>
                  </a:lnTo>
                  <a:lnTo>
                    <a:pt x="3554" y="1816"/>
                  </a:lnTo>
                  <a:lnTo>
                    <a:pt x="3548" y="1822"/>
                  </a:lnTo>
                  <a:lnTo>
                    <a:pt x="3468" y="1858"/>
                  </a:lnTo>
                  <a:lnTo>
                    <a:pt x="3464" y="1862"/>
                  </a:lnTo>
                  <a:lnTo>
                    <a:pt x="3459" y="1871"/>
                  </a:lnTo>
                  <a:lnTo>
                    <a:pt x="3452" y="1892"/>
                  </a:lnTo>
                  <a:lnTo>
                    <a:pt x="3447" y="1908"/>
                  </a:lnTo>
                  <a:lnTo>
                    <a:pt x="3445" y="1915"/>
                  </a:lnTo>
                  <a:lnTo>
                    <a:pt x="3443" y="1918"/>
                  </a:lnTo>
                  <a:lnTo>
                    <a:pt x="3442" y="1918"/>
                  </a:lnTo>
                  <a:lnTo>
                    <a:pt x="3439" y="1918"/>
                  </a:lnTo>
                  <a:lnTo>
                    <a:pt x="3436" y="1918"/>
                  </a:lnTo>
                  <a:lnTo>
                    <a:pt x="3433" y="1918"/>
                  </a:lnTo>
                  <a:lnTo>
                    <a:pt x="3428" y="1924"/>
                  </a:lnTo>
                  <a:lnTo>
                    <a:pt x="3426" y="1927"/>
                  </a:lnTo>
                  <a:lnTo>
                    <a:pt x="3424" y="1925"/>
                  </a:lnTo>
                  <a:lnTo>
                    <a:pt x="3421" y="1924"/>
                  </a:lnTo>
                  <a:lnTo>
                    <a:pt x="3425" y="1913"/>
                  </a:lnTo>
                  <a:lnTo>
                    <a:pt x="3429" y="1904"/>
                  </a:lnTo>
                  <a:lnTo>
                    <a:pt x="3436" y="1879"/>
                  </a:lnTo>
                  <a:lnTo>
                    <a:pt x="3494" y="1798"/>
                  </a:lnTo>
                  <a:lnTo>
                    <a:pt x="3468" y="1798"/>
                  </a:lnTo>
                  <a:lnTo>
                    <a:pt x="3443" y="1807"/>
                  </a:lnTo>
                  <a:lnTo>
                    <a:pt x="3412" y="1843"/>
                  </a:lnTo>
                  <a:lnTo>
                    <a:pt x="3418" y="1822"/>
                  </a:lnTo>
                  <a:lnTo>
                    <a:pt x="3426" y="1810"/>
                  </a:lnTo>
                  <a:lnTo>
                    <a:pt x="3446" y="1792"/>
                  </a:lnTo>
                  <a:lnTo>
                    <a:pt x="3440" y="1786"/>
                  </a:lnTo>
                  <a:lnTo>
                    <a:pt x="3432" y="1785"/>
                  </a:lnTo>
                  <a:lnTo>
                    <a:pt x="3417" y="1786"/>
                  </a:lnTo>
                  <a:lnTo>
                    <a:pt x="3390" y="1778"/>
                  </a:lnTo>
                  <a:lnTo>
                    <a:pt x="3384" y="1778"/>
                  </a:lnTo>
                  <a:lnTo>
                    <a:pt x="3379" y="1781"/>
                  </a:lnTo>
                  <a:lnTo>
                    <a:pt x="3369" y="1791"/>
                  </a:lnTo>
                  <a:lnTo>
                    <a:pt x="3365" y="1789"/>
                  </a:lnTo>
                  <a:lnTo>
                    <a:pt x="3356" y="1775"/>
                  </a:lnTo>
                  <a:lnTo>
                    <a:pt x="3351" y="1772"/>
                  </a:lnTo>
                  <a:lnTo>
                    <a:pt x="3351" y="1774"/>
                  </a:lnTo>
                  <a:lnTo>
                    <a:pt x="3349" y="1782"/>
                  </a:lnTo>
                  <a:lnTo>
                    <a:pt x="3349" y="1785"/>
                  </a:lnTo>
                  <a:lnTo>
                    <a:pt x="3349" y="1788"/>
                  </a:lnTo>
                  <a:lnTo>
                    <a:pt x="3348" y="1788"/>
                  </a:lnTo>
                  <a:lnTo>
                    <a:pt x="3341" y="1786"/>
                  </a:lnTo>
                  <a:lnTo>
                    <a:pt x="3334" y="1782"/>
                  </a:lnTo>
                  <a:lnTo>
                    <a:pt x="3330" y="1785"/>
                  </a:lnTo>
                  <a:lnTo>
                    <a:pt x="3328" y="1788"/>
                  </a:lnTo>
                  <a:lnTo>
                    <a:pt x="3324" y="1800"/>
                  </a:lnTo>
                  <a:lnTo>
                    <a:pt x="3321" y="1806"/>
                  </a:lnTo>
                  <a:lnTo>
                    <a:pt x="3319" y="1807"/>
                  </a:lnTo>
                  <a:lnTo>
                    <a:pt x="3316" y="1807"/>
                  </a:lnTo>
                  <a:lnTo>
                    <a:pt x="3313" y="1807"/>
                  </a:lnTo>
                  <a:lnTo>
                    <a:pt x="3288" y="1831"/>
                  </a:lnTo>
                  <a:lnTo>
                    <a:pt x="3274" y="1837"/>
                  </a:lnTo>
                  <a:lnTo>
                    <a:pt x="3263" y="1829"/>
                  </a:lnTo>
                  <a:lnTo>
                    <a:pt x="3274" y="1826"/>
                  </a:lnTo>
                  <a:lnTo>
                    <a:pt x="3296" y="1807"/>
                  </a:lnTo>
                  <a:lnTo>
                    <a:pt x="3307" y="1803"/>
                  </a:lnTo>
                  <a:lnTo>
                    <a:pt x="3312" y="1799"/>
                  </a:lnTo>
                  <a:lnTo>
                    <a:pt x="3317" y="1784"/>
                  </a:lnTo>
                  <a:lnTo>
                    <a:pt x="3321" y="1778"/>
                  </a:lnTo>
                  <a:lnTo>
                    <a:pt x="3327" y="1777"/>
                  </a:lnTo>
                  <a:lnTo>
                    <a:pt x="3333" y="1778"/>
                  </a:lnTo>
                  <a:lnTo>
                    <a:pt x="3338" y="1777"/>
                  </a:lnTo>
                  <a:lnTo>
                    <a:pt x="3342" y="1767"/>
                  </a:lnTo>
                  <a:lnTo>
                    <a:pt x="3321" y="1753"/>
                  </a:lnTo>
                  <a:lnTo>
                    <a:pt x="3314" y="1753"/>
                  </a:lnTo>
                  <a:lnTo>
                    <a:pt x="3316" y="1746"/>
                  </a:lnTo>
                  <a:lnTo>
                    <a:pt x="3323" y="1735"/>
                  </a:lnTo>
                  <a:lnTo>
                    <a:pt x="3324" y="1732"/>
                  </a:lnTo>
                  <a:lnTo>
                    <a:pt x="3323" y="1725"/>
                  </a:lnTo>
                  <a:lnTo>
                    <a:pt x="3320" y="1719"/>
                  </a:lnTo>
                  <a:lnTo>
                    <a:pt x="3316" y="1716"/>
                  </a:lnTo>
                  <a:lnTo>
                    <a:pt x="3313" y="1716"/>
                  </a:lnTo>
                  <a:lnTo>
                    <a:pt x="3286" y="1725"/>
                  </a:lnTo>
                  <a:lnTo>
                    <a:pt x="3278" y="1722"/>
                  </a:lnTo>
                  <a:lnTo>
                    <a:pt x="3263" y="1711"/>
                  </a:lnTo>
                  <a:lnTo>
                    <a:pt x="3247" y="1707"/>
                  </a:lnTo>
                  <a:lnTo>
                    <a:pt x="3232" y="1712"/>
                  </a:lnTo>
                  <a:lnTo>
                    <a:pt x="3216" y="1732"/>
                  </a:lnTo>
                  <a:lnTo>
                    <a:pt x="3216" y="1721"/>
                  </a:lnTo>
                  <a:lnTo>
                    <a:pt x="3220" y="1711"/>
                  </a:lnTo>
                  <a:lnTo>
                    <a:pt x="3226" y="1702"/>
                  </a:lnTo>
                  <a:lnTo>
                    <a:pt x="3229" y="1691"/>
                  </a:lnTo>
                  <a:lnTo>
                    <a:pt x="3226" y="1678"/>
                  </a:lnTo>
                  <a:lnTo>
                    <a:pt x="3219" y="1674"/>
                  </a:lnTo>
                  <a:lnTo>
                    <a:pt x="3211" y="1671"/>
                  </a:lnTo>
                  <a:lnTo>
                    <a:pt x="3204" y="1664"/>
                  </a:lnTo>
                  <a:lnTo>
                    <a:pt x="3227" y="1662"/>
                  </a:lnTo>
                  <a:lnTo>
                    <a:pt x="3239" y="1650"/>
                  </a:lnTo>
                  <a:lnTo>
                    <a:pt x="3243" y="1624"/>
                  </a:lnTo>
                  <a:lnTo>
                    <a:pt x="3243" y="1614"/>
                  </a:lnTo>
                  <a:lnTo>
                    <a:pt x="3241" y="1604"/>
                  </a:lnTo>
                  <a:lnTo>
                    <a:pt x="3240" y="1596"/>
                  </a:lnTo>
                  <a:lnTo>
                    <a:pt x="3241" y="1592"/>
                  </a:lnTo>
                  <a:lnTo>
                    <a:pt x="3246" y="1589"/>
                  </a:lnTo>
                  <a:lnTo>
                    <a:pt x="3250" y="1593"/>
                  </a:lnTo>
                  <a:lnTo>
                    <a:pt x="3254" y="1600"/>
                  </a:lnTo>
                  <a:lnTo>
                    <a:pt x="3257" y="1610"/>
                  </a:lnTo>
                  <a:lnTo>
                    <a:pt x="3260" y="1620"/>
                  </a:lnTo>
                  <a:lnTo>
                    <a:pt x="3258" y="1627"/>
                  </a:lnTo>
                  <a:lnTo>
                    <a:pt x="3258" y="1634"/>
                  </a:lnTo>
                  <a:lnTo>
                    <a:pt x="3257" y="1645"/>
                  </a:lnTo>
                  <a:lnTo>
                    <a:pt x="3257" y="1648"/>
                  </a:lnTo>
                  <a:lnTo>
                    <a:pt x="3255" y="1652"/>
                  </a:lnTo>
                  <a:lnTo>
                    <a:pt x="3254" y="1655"/>
                  </a:lnTo>
                  <a:lnTo>
                    <a:pt x="3254" y="1660"/>
                  </a:lnTo>
                  <a:lnTo>
                    <a:pt x="3257" y="1664"/>
                  </a:lnTo>
                  <a:lnTo>
                    <a:pt x="3261" y="1666"/>
                  </a:lnTo>
                  <a:lnTo>
                    <a:pt x="3270" y="1664"/>
                  </a:lnTo>
                  <a:lnTo>
                    <a:pt x="3309" y="1676"/>
                  </a:lnTo>
                  <a:lnTo>
                    <a:pt x="3321" y="1669"/>
                  </a:lnTo>
                  <a:lnTo>
                    <a:pt x="3326" y="1669"/>
                  </a:lnTo>
                  <a:lnTo>
                    <a:pt x="3342" y="1681"/>
                  </a:lnTo>
                  <a:lnTo>
                    <a:pt x="3438" y="1718"/>
                  </a:lnTo>
                  <a:lnTo>
                    <a:pt x="3481" y="1693"/>
                  </a:lnTo>
                  <a:lnTo>
                    <a:pt x="3491" y="1681"/>
                  </a:lnTo>
                  <a:lnTo>
                    <a:pt x="3499" y="1669"/>
                  </a:lnTo>
                  <a:lnTo>
                    <a:pt x="3501" y="1664"/>
                  </a:lnTo>
                  <a:lnTo>
                    <a:pt x="3502" y="1660"/>
                  </a:lnTo>
                  <a:lnTo>
                    <a:pt x="3502" y="1657"/>
                  </a:lnTo>
                  <a:lnTo>
                    <a:pt x="3501" y="1653"/>
                  </a:lnTo>
                  <a:lnTo>
                    <a:pt x="3501" y="1648"/>
                  </a:lnTo>
                  <a:lnTo>
                    <a:pt x="3502" y="1642"/>
                  </a:lnTo>
                  <a:lnTo>
                    <a:pt x="3502" y="1636"/>
                  </a:lnTo>
                  <a:lnTo>
                    <a:pt x="3505" y="1611"/>
                  </a:lnTo>
                  <a:lnTo>
                    <a:pt x="3506" y="1610"/>
                  </a:lnTo>
                  <a:lnTo>
                    <a:pt x="3502" y="1597"/>
                  </a:lnTo>
                  <a:lnTo>
                    <a:pt x="3498" y="1594"/>
                  </a:lnTo>
                  <a:lnTo>
                    <a:pt x="3492" y="1596"/>
                  </a:lnTo>
                  <a:lnTo>
                    <a:pt x="3488" y="1601"/>
                  </a:lnTo>
                  <a:lnTo>
                    <a:pt x="3484" y="1601"/>
                  </a:lnTo>
                  <a:lnTo>
                    <a:pt x="3473" y="1587"/>
                  </a:lnTo>
                  <a:lnTo>
                    <a:pt x="3450" y="1571"/>
                  </a:lnTo>
                  <a:lnTo>
                    <a:pt x="3401" y="1562"/>
                  </a:lnTo>
                  <a:lnTo>
                    <a:pt x="3375" y="1569"/>
                  </a:lnTo>
                  <a:lnTo>
                    <a:pt x="3348" y="1554"/>
                  </a:lnTo>
                  <a:lnTo>
                    <a:pt x="3344" y="1548"/>
                  </a:lnTo>
                  <a:lnTo>
                    <a:pt x="3342" y="1540"/>
                  </a:lnTo>
                  <a:lnTo>
                    <a:pt x="3348" y="1531"/>
                  </a:lnTo>
                  <a:lnTo>
                    <a:pt x="3338" y="1517"/>
                  </a:lnTo>
                  <a:lnTo>
                    <a:pt x="3316" y="1500"/>
                  </a:lnTo>
                  <a:lnTo>
                    <a:pt x="3305" y="1496"/>
                  </a:lnTo>
                  <a:lnTo>
                    <a:pt x="3282" y="1499"/>
                  </a:lnTo>
                  <a:lnTo>
                    <a:pt x="3275" y="1493"/>
                  </a:lnTo>
                  <a:lnTo>
                    <a:pt x="3226" y="1432"/>
                  </a:lnTo>
                  <a:lnTo>
                    <a:pt x="3208" y="1427"/>
                  </a:lnTo>
                  <a:lnTo>
                    <a:pt x="3202" y="1427"/>
                  </a:lnTo>
                  <a:lnTo>
                    <a:pt x="3197" y="1432"/>
                  </a:lnTo>
                  <a:lnTo>
                    <a:pt x="3192" y="1442"/>
                  </a:lnTo>
                  <a:lnTo>
                    <a:pt x="3190" y="1453"/>
                  </a:lnTo>
                  <a:lnTo>
                    <a:pt x="3191" y="1461"/>
                  </a:lnTo>
                  <a:lnTo>
                    <a:pt x="3205" y="1478"/>
                  </a:lnTo>
                  <a:lnTo>
                    <a:pt x="3208" y="1481"/>
                  </a:lnTo>
                  <a:lnTo>
                    <a:pt x="3208" y="1484"/>
                  </a:lnTo>
                  <a:lnTo>
                    <a:pt x="3206" y="1496"/>
                  </a:lnTo>
                  <a:lnTo>
                    <a:pt x="3208" y="1500"/>
                  </a:lnTo>
                  <a:lnTo>
                    <a:pt x="3211" y="1507"/>
                  </a:lnTo>
                  <a:lnTo>
                    <a:pt x="3225" y="1524"/>
                  </a:lnTo>
                  <a:lnTo>
                    <a:pt x="3236" y="1544"/>
                  </a:lnTo>
                  <a:lnTo>
                    <a:pt x="3237" y="1549"/>
                  </a:lnTo>
                  <a:lnTo>
                    <a:pt x="3239" y="1555"/>
                  </a:lnTo>
                  <a:lnTo>
                    <a:pt x="3239" y="1559"/>
                  </a:lnTo>
                  <a:lnTo>
                    <a:pt x="3237" y="1562"/>
                  </a:lnTo>
                  <a:lnTo>
                    <a:pt x="3232" y="1565"/>
                  </a:lnTo>
                  <a:lnTo>
                    <a:pt x="3230" y="1568"/>
                  </a:lnTo>
                  <a:lnTo>
                    <a:pt x="3227" y="1572"/>
                  </a:lnTo>
                  <a:lnTo>
                    <a:pt x="3227" y="1573"/>
                  </a:lnTo>
                  <a:lnTo>
                    <a:pt x="3219" y="1569"/>
                  </a:lnTo>
                  <a:lnTo>
                    <a:pt x="3202" y="1544"/>
                  </a:lnTo>
                  <a:lnTo>
                    <a:pt x="3188" y="1534"/>
                  </a:lnTo>
                  <a:lnTo>
                    <a:pt x="3178" y="1520"/>
                  </a:lnTo>
                  <a:lnTo>
                    <a:pt x="3173" y="1516"/>
                  </a:lnTo>
                  <a:lnTo>
                    <a:pt x="3149" y="1516"/>
                  </a:lnTo>
                  <a:lnTo>
                    <a:pt x="3142" y="1521"/>
                  </a:lnTo>
                  <a:lnTo>
                    <a:pt x="3138" y="1535"/>
                  </a:lnTo>
                  <a:lnTo>
                    <a:pt x="3136" y="1549"/>
                  </a:lnTo>
                  <a:lnTo>
                    <a:pt x="3139" y="1564"/>
                  </a:lnTo>
                  <a:lnTo>
                    <a:pt x="3142" y="1578"/>
                  </a:lnTo>
                  <a:lnTo>
                    <a:pt x="3134" y="1597"/>
                  </a:lnTo>
                  <a:lnTo>
                    <a:pt x="3135" y="1603"/>
                  </a:lnTo>
                  <a:lnTo>
                    <a:pt x="3139" y="1611"/>
                  </a:lnTo>
                  <a:lnTo>
                    <a:pt x="3153" y="1621"/>
                  </a:lnTo>
                  <a:lnTo>
                    <a:pt x="3160" y="1628"/>
                  </a:lnTo>
                  <a:lnTo>
                    <a:pt x="3163" y="1639"/>
                  </a:lnTo>
                  <a:lnTo>
                    <a:pt x="3097" y="1629"/>
                  </a:lnTo>
                  <a:lnTo>
                    <a:pt x="3093" y="1632"/>
                  </a:lnTo>
                  <a:lnTo>
                    <a:pt x="3090" y="1636"/>
                  </a:lnTo>
                  <a:lnTo>
                    <a:pt x="3087" y="1639"/>
                  </a:lnTo>
                  <a:lnTo>
                    <a:pt x="3076" y="1632"/>
                  </a:lnTo>
                  <a:lnTo>
                    <a:pt x="3071" y="1639"/>
                  </a:lnTo>
                  <a:lnTo>
                    <a:pt x="3044" y="1686"/>
                  </a:lnTo>
                  <a:lnTo>
                    <a:pt x="3037" y="1694"/>
                  </a:lnTo>
                  <a:lnTo>
                    <a:pt x="3030" y="1695"/>
                  </a:lnTo>
                  <a:lnTo>
                    <a:pt x="3043" y="1677"/>
                  </a:lnTo>
                  <a:lnTo>
                    <a:pt x="3047" y="1667"/>
                  </a:lnTo>
                  <a:lnTo>
                    <a:pt x="3047" y="1663"/>
                  </a:lnTo>
                  <a:lnTo>
                    <a:pt x="3048" y="1657"/>
                  </a:lnTo>
                  <a:lnTo>
                    <a:pt x="3048" y="1652"/>
                  </a:lnTo>
                  <a:lnTo>
                    <a:pt x="3050" y="1650"/>
                  </a:lnTo>
                  <a:lnTo>
                    <a:pt x="3052" y="1649"/>
                  </a:lnTo>
                  <a:lnTo>
                    <a:pt x="3055" y="1645"/>
                  </a:lnTo>
                  <a:lnTo>
                    <a:pt x="3057" y="1641"/>
                  </a:lnTo>
                  <a:lnTo>
                    <a:pt x="3058" y="1635"/>
                  </a:lnTo>
                  <a:lnTo>
                    <a:pt x="3059" y="1620"/>
                  </a:lnTo>
                  <a:lnTo>
                    <a:pt x="3055" y="1613"/>
                  </a:lnTo>
                  <a:lnTo>
                    <a:pt x="3050" y="1611"/>
                  </a:lnTo>
                  <a:lnTo>
                    <a:pt x="3044" y="1607"/>
                  </a:lnTo>
                  <a:lnTo>
                    <a:pt x="3033" y="1592"/>
                  </a:lnTo>
                  <a:lnTo>
                    <a:pt x="3026" y="1586"/>
                  </a:lnTo>
                  <a:lnTo>
                    <a:pt x="3020" y="1583"/>
                  </a:lnTo>
                  <a:lnTo>
                    <a:pt x="3017" y="1585"/>
                  </a:lnTo>
                  <a:lnTo>
                    <a:pt x="3012" y="1587"/>
                  </a:lnTo>
                  <a:lnTo>
                    <a:pt x="3009" y="1589"/>
                  </a:lnTo>
                  <a:lnTo>
                    <a:pt x="3005" y="1587"/>
                  </a:lnTo>
                  <a:lnTo>
                    <a:pt x="2996" y="1578"/>
                  </a:lnTo>
                  <a:lnTo>
                    <a:pt x="2988" y="1575"/>
                  </a:lnTo>
                  <a:lnTo>
                    <a:pt x="2961" y="1573"/>
                  </a:lnTo>
                  <a:lnTo>
                    <a:pt x="2912" y="1551"/>
                  </a:lnTo>
                  <a:lnTo>
                    <a:pt x="2912" y="1582"/>
                  </a:lnTo>
                  <a:lnTo>
                    <a:pt x="2919" y="1594"/>
                  </a:lnTo>
                  <a:lnTo>
                    <a:pt x="2921" y="1603"/>
                  </a:lnTo>
                  <a:lnTo>
                    <a:pt x="2922" y="1615"/>
                  </a:lnTo>
                  <a:lnTo>
                    <a:pt x="2922" y="1622"/>
                  </a:lnTo>
                  <a:lnTo>
                    <a:pt x="2923" y="1629"/>
                  </a:lnTo>
                  <a:lnTo>
                    <a:pt x="2928" y="1639"/>
                  </a:lnTo>
                  <a:lnTo>
                    <a:pt x="2935" y="1652"/>
                  </a:lnTo>
                  <a:lnTo>
                    <a:pt x="2935" y="1709"/>
                  </a:lnTo>
                  <a:lnTo>
                    <a:pt x="2935" y="1722"/>
                  </a:lnTo>
                  <a:lnTo>
                    <a:pt x="2926" y="1747"/>
                  </a:lnTo>
                  <a:lnTo>
                    <a:pt x="2915" y="1760"/>
                  </a:lnTo>
                  <a:lnTo>
                    <a:pt x="2890" y="1764"/>
                  </a:lnTo>
                  <a:lnTo>
                    <a:pt x="2827" y="1753"/>
                  </a:lnTo>
                  <a:lnTo>
                    <a:pt x="2818" y="1747"/>
                  </a:lnTo>
                  <a:lnTo>
                    <a:pt x="2769" y="1690"/>
                  </a:lnTo>
                  <a:lnTo>
                    <a:pt x="2754" y="1677"/>
                  </a:lnTo>
                  <a:lnTo>
                    <a:pt x="2741" y="1674"/>
                  </a:lnTo>
                  <a:lnTo>
                    <a:pt x="2730" y="1676"/>
                  </a:lnTo>
                  <a:lnTo>
                    <a:pt x="2725" y="1680"/>
                  </a:lnTo>
                  <a:lnTo>
                    <a:pt x="2726" y="1686"/>
                  </a:lnTo>
                  <a:lnTo>
                    <a:pt x="2732" y="1691"/>
                  </a:lnTo>
                  <a:lnTo>
                    <a:pt x="2748" y="1700"/>
                  </a:lnTo>
                  <a:lnTo>
                    <a:pt x="2751" y="1705"/>
                  </a:lnTo>
                  <a:lnTo>
                    <a:pt x="2753" y="1719"/>
                  </a:lnTo>
                  <a:lnTo>
                    <a:pt x="2754" y="1736"/>
                  </a:lnTo>
                  <a:lnTo>
                    <a:pt x="2753" y="1749"/>
                  </a:lnTo>
                  <a:lnTo>
                    <a:pt x="2748" y="1758"/>
                  </a:lnTo>
                  <a:lnTo>
                    <a:pt x="2744" y="1765"/>
                  </a:lnTo>
                  <a:lnTo>
                    <a:pt x="2736" y="1771"/>
                  </a:lnTo>
                  <a:lnTo>
                    <a:pt x="2734" y="1775"/>
                  </a:lnTo>
                  <a:lnTo>
                    <a:pt x="2732" y="1786"/>
                  </a:lnTo>
                  <a:lnTo>
                    <a:pt x="2730" y="1796"/>
                  </a:lnTo>
                  <a:lnTo>
                    <a:pt x="2730" y="1806"/>
                  </a:lnTo>
                  <a:lnTo>
                    <a:pt x="2729" y="1815"/>
                  </a:lnTo>
                  <a:lnTo>
                    <a:pt x="2726" y="1823"/>
                  </a:lnTo>
                  <a:lnTo>
                    <a:pt x="2694" y="1858"/>
                  </a:lnTo>
                  <a:lnTo>
                    <a:pt x="2685" y="1873"/>
                  </a:lnTo>
                  <a:lnTo>
                    <a:pt x="2680" y="1879"/>
                  </a:lnTo>
                  <a:lnTo>
                    <a:pt x="2668" y="1885"/>
                  </a:lnTo>
                  <a:lnTo>
                    <a:pt x="2629" y="1885"/>
                  </a:lnTo>
                  <a:lnTo>
                    <a:pt x="2624" y="1889"/>
                  </a:lnTo>
                  <a:lnTo>
                    <a:pt x="2605" y="1908"/>
                  </a:lnTo>
                  <a:lnTo>
                    <a:pt x="2591" y="1915"/>
                  </a:lnTo>
                  <a:lnTo>
                    <a:pt x="2547" y="1918"/>
                  </a:lnTo>
                  <a:lnTo>
                    <a:pt x="2533" y="1925"/>
                  </a:lnTo>
                  <a:lnTo>
                    <a:pt x="2521" y="1944"/>
                  </a:lnTo>
                  <a:lnTo>
                    <a:pt x="2519" y="1955"/>
                  </a:lnTo>
                  <a:lnTo>
                    <a:pt x="2516" y="1974"/>
                  </a:lnTo>
                  <a:lnTo>
                    <a:pt x="2514" y="1981"/>
                  </a:lnTo>
                  <a:lnTo>
                    <a:pt x="2513" y="1987"/>
                  </a:lnTo>
                  <a:lnTo>
                    <a:pt x="2513" y="1993"/>
                  </a:lnTo>
                  <a:lnTo>
                    <a:pt x="2513" y="2000"/>
                  </a:lnTo>
                  <a:lnTo>
                    <a:pt x="2510" y="2007"/>
                  </a:lnTo>
                  <a:lnTo>
                    <a:pt x="2506" y="2018"/>
                  </a:lnTo>
                  <a:lnTo>
                    <a:pt x="2505" y="2025"/>
                  </a:lnTo>
                  <a:lnTo>
                    <a:pt x="2499" y="2050"/>
                  </a:lnTo>
                  <a:lnTo>
                    <a:pt x="2496" y="2063"/>
                  </a:lnTo>
                  <a:lnTo>
                    <a:pt x="2492" y="2074"/>
                  </a:lnTo>
                  <a:lnTo>
                    <a:pt x="2479" y="2095"/>
                  </a:lnTo>
                  <a:lnTo>
                    <a:pt x="2465" y="2112"/>
                  </a:lnTo>
                  <a:lnTo>
                    <a:pt x="2451" y="2120"/>
                  </a:lnTo>
                  <a:lnTo>
                    <a:pt x="2436" y="2119"/>
                  </a:lnTo>
                  <a:lnTo>
                    <a:pt x="2428" y="2120"/>
                  </a:lnTo>
                  <a:lnTo>
                    <a:pt x="2422" y="2126"/>
                  </a:lnTo>
                  <a:lnTo>
                    <a:pt x="2391" y="2157"/>
                  </a:lnTo>
                  <a:lnTo>
                    <a:pt x="2360" y="2169"/>
                  </a:lnTo>
                  <a:lnTo>
                    <a:pt x="2293" y="2217"/>
                  </a:lnTo>
                  <a:lnTo>
                    <a:pt x="2282" y="2218"/>
                  </a:lnTo>
                  <a:lnTo>
                    <a:pt x="2282" y="2232"/>
                  </a:lnTo>
                  <a:lnTo>
                    <a:pt x="2286" y="2239"/>
                  </a:lnTo>
                  <a:lnTo>
                    <a:pt x="2290" y="2242"/>
                  </a:lnTo>
                  <a:lnTo>
                    <a:pt x="2342" y="2238"/>
                  </a:lnTo>
                  <a:lnTo>
                    <a:pt x="2364" y="2242"/>
                  </a:lnTo>
                  <a:lnTo>
                    <a:pt x="2383" y="2265"/>
                  </a:lnTo>
                  <a:lnTo>
                    <a:pt x="2369" y="2318"/>
                  </a:lnTo>
                  <a:lnTo>
                    <a:pt x="2360" y="2342"/>
                  </a:lnTo>
                  <a:lnTo>
                    <a:pt x="2294" y="2474"/>
                  </a:lnTo>
                  <a:lnTo>
                    <a:pt x="2292" y="2482"/>
                  </a:lnTo>
                  <a:lnTo>
                    <a:pt x="2292" y="2493"/>
                  </a:lnTo>
                  <a:lnTo>
                    <a:pt x="2294" y="2510"/>
                  </a:lnTo>
                  <a:lnTo>
                    <a:pt x="2300" y="2530"/>
                  </a:lnTo>
                  <a:lnTo>
                    <a:pt x="2348" y="2711"/>
                  </a:lnTo>
                  <a:lnTo>
                    <a:pt x="2355" y="2726"/>
                  </a:lnTo>
                  <a:lnTo>
                    <a:pt x="2363" y="2733"/>
                  </a:lnTo>
                  <a:lnTo>
                    <a:pt x="2437" y="2765"/>
                  </a:lnTo>
                  <a:lnTo>
                    <a:pt x="2512" y="2796"/>
                  </a:lnTo>
                  <a:lnTo>
                    <a:pt x="2520" y="2803"/>
                  </a:lnTo>
                  <a:lnTo>
                    <a:pt x="2528" y="2814"/>
                  </a:lnTo>
                  <a:lnTo>
                    <a:pt x="2549" y="2859"/>
                  </a:lnTo>
                  <a:lnTo>
                    <a:pt x="2549" y="2859"/>
                  </a:lnTo>
                  <a:lnTo>
                    <a:pt x="2559" y="2880"/>
                  </a:lnTo>
                  <a:lnTo>
                    <a:pt x="2603" y="2974"/>
                  </a:lnTo>
                  <a:lnTo>
                    <a:pt x="2619" y="2997"/>
                  </a:lnTo>
                  <a:lnTo>
                    <a:pt x="2696" y="3070"/>
                  </a:lnTo>
                  <a:lnTo>
                    <a:pt x="2691" y="3078"/>
                  </a:lnTo>
                  <a:lnTo>
                    <a:pt x="2688" y="3085"/>
                  </a:lnTo>
                  <a:lnTo>
                    <a:pt x="2687" y="3093"/>
                  </a:lnTo>
                  <a:lnTo>
                    <a:pt x="2684" y="3138"/>
                  </a:lnTo>
                  <a:lnTo>
                    <a:pt x="2684" y="3147"/>
                  </a:lnTo>
                  <a:lnTo>
                    <a:pt x="2677" y="3177"/>
                  </a:lnTo>
                  <a:lnTo>
                    <a:pt x="2671" y="3190"/>
                  </a:lnTo>
                  <a:lnTo>
                    <a:pt x="2569" y="3332"/>
                  </a:lnTo>
                  <a:lnTo>
                    <a:pt x="2566" y="3339"/>
                  </a:lnTo>
                  <a:lnTo>
                    <a:pt x="2563" y="3350"/>
                  </a:lnTo>
                  <a:lnTo>
                    <a:pt x="2562" y="3356"/>
                  </a:lnTo>
                  <a:lnTo>
                    <a:pt x="2559" y="3360"/>
                  </a:lnTo>
                  <a:lnTo>
                    <a:pt x="2545" y="3375"/>
                  </a:lnTo>
                  <a:lnTo>
                    <a:pt x="2460" y="3536"/>
                  </a:lnTo>
                  <a:lnTo>
                    <a:pt x="2460" y="3536"/>
                  </a:lnTo>
                  <a:lnTo>
                    <a:pt x="2460" y="3536"/>
                  </a:lnTo>
                  <a:lnTo>
                    <a:pt x="2460" y="3536"/>
                  </a:lnTo>
                  <a:lnTo>
                    <a:pt x="2447" y="3591"/>
                  </a:lnTo>
                  <a:lnTo>
                    <a:pt x="2457" y="3637"/>
                  </a:lnTo>
                  <a:lnTo>
                    <a:pt x="2519" y="3741"/>
                  </a:lnTo>
                  <a:lnTo>
                    <a:pt x="2528" y="3776"/>
                  </a:lnTo>
                  <a:lnTo>
                    <a:pt x="2528" y="3778"/>
                  </a:lnTo>
                  <a:lnTo>
                    <a:pt x="2535" y="3790"/>
                  </a:lnTo>
                  <a:lnTo>
                    <a:pt x="2537" y="3796"/>
                  </a:lnTo>
                  <a:lnTo>
                    <a:pt x="2537" y="3803"/>
                  </a:lnTo>
                  <a:lnTo>
                    <a:pt x="2538" y="3810"/>
                  </a:lnTo>
                  <a:lnTo>
                    <a:pt x="2541" y="3814"/>
                  </a:lnTo>
                  <a:lnTo>
                    <a:pt x="2570" y="3865"/>
                  </a:lnTo>
                  <a:lnTo>
                    <a:pt x="2573" y="3876"/>
                  </a:lnTo>
                  <a:lnTo>
                    <a:pt x="2576" y="3904"/>
                  </a:lnTo>
                  <a:lnTo>
                    <a:pt x="2577" y="3915"/>
                  </a:lnTo>
                  <a:lnTo>
                    <a:pt x="2582" y="3938"/>
                  </a:lnTo>
                  <a:lnTo>
                    <a:pt x="2589" y="3959"/>
                  </a:lnTo>
                  <a:lnTo>
                    <a:pt x="2603" y="3996"/>
                  </a:lnTo>
                  <a:lnTo>
                    <a:pt x="2640" y="4065"/>
                  </a:lnTo>
                  <a:lnTo>
                    <a:pt x="2661" y="4096"/>
                  </a:lnTo>
                  <a:lnTo>
                    <a:pt x="2667" y="4111"/>
                  </a:lnTo>
                  <a:lnTo>
                    <a:pt x="2673" y="4137"/>
                  </a:lnTo>
                  <a:lnTo>
                    <a:pt x="2680" y="4187"/>
                  </a:lnTo>
                  <a:lnTo>
                    <a:pt x="2682" y="4197"/>
                  </a:lnTo>
                  <a:lnTo>
                    <a:pt x="2694" y="4225"/>
                  </a:lnTo>
                  <a:lnTo>
                    <a:pt x="2696" y="4235"/>
                  </a:lnTo>
                  <a:lnTo>
                    <a:pt x="2704" y="4267"/>
                  </a:lnTo>
                  <a:lnTo>
                    <a:pt x="2713" y="4294"/>
                  </a:lnTo>
                  <a:lnTo>
                    <a:pt x="2715" y="4305"/>
                  </a:lnTo>
                  <a:lnTo>
                    <a:pt x="2723" y="4364"/>
                  </a:lnTo>
                  <a:lnTo>
                    <a:pt x="2723" y="4379"/>
                  </a:lnTo>
                  <a:lnTo>
                    <a:pt x="2723" y="4393"/>
                  </a:lnTo>
                  <a:lnTo>
                    <a:pt x="2719" y="4399"/>
                  </a:lnTo>
                  <a:lnTo>
                    <a:pt x="2711" y="4395"/>
                  </a:lnTo>
                  <a:lnTo>
                    <a:pt x="2695" y="4385"/>
                  </a:lnTo>
                  <a:lnTo>
                    <a:pt x="2632" y="4403"/>
                  </a:lnTo>
                  <a:lnTo>
                    <a:pt x="2617" y="4416"/>
                  </a:lnTo>
                  <a:lnTo>
                    <a:pt x="2624" y="4428"/>
                  </a:lnTo>
                  <a:lnTo>
                    <a:pt x="2643" y="4444"/>
                  </a:lnTo>
                  <a:lnTo>
                    <a:pt x="2652" y="4456"/>
                  </a:lnTo>
                  <a:lnTo>
                    <a:pt x="2649" y="4463"/>
                  </a:lnTo>
                  <a:lnTo>
                    <a:pt x="2628" y="4489"/>
                  </a:lnTo>
                  <a:lnTo>
                    <a:pt x="2624" y="4498"/>
                  </a:lnTo>
                  <a:lnTo>
                    <a:pt x="2622" y="4501"/>
                  </a:lnTo>
                  <a:lnTo>
                    <a:pt x="2622" y="4503"/>
                  </a:lnTo>
                  <a:lnTo>
                    <a:pt x="2621" y="4525"/>
                  </a:lnTo>
                  <a:lnTo>
                    <a:pt x="2624" y="4580"/>
                  </a:lnTo>
                  <a:lnTo>
                    <a:pt x="2621" y="4604"/>
                  </a:lnTo>
                  <a:lnTo>
                    <a:pt x="2594" y="4640"/>
                  </a:lnTo>
                  <a:lnTo>
                    <a:pt x="2584" y="4661"/>
                  </a:lnTo>
                  <a:lnTo>
                    <a:pt x="2597" y="4674"/>
                  </a:lnTo>
                  <a:lnTo>
                    <a:pt x="2633" y="4672"/>
                  </a:lnTo>
                  <a:lnTo>
                    <a:pt x="2650" y="4679"/>
                  </a:lnTo>
                  <a:lnTo>
                    <a:pt x="2652" y="4703"/>
                  </a:lnTo>
                  <a:lnTo>
                    <a:pt x="2649" y="4709"/>
                  </a:lnTo>
                  <a:lnTo>
                    <a:pt x="2646" y="4713"/>
                  </a:lnTo>
                  <a:lnTo>
                    <a:pt x="2645" y="4717"/>
                  </a:lnTo>
                  <a:lnTo>
                    <a:pt x="2643" y="4723"/>
                  </a:lnTo>
                  <a:lnTo>
                    <a:pt x="2647" y="4728"/>
                  </a:lnTo>
                  <a:lnTo>
                    <a:pt x="2652" y="4730"/>
                  </a:lnTo>
                  <a:lnTo>
                    <a:pt x="2654" y="4731"/>
                  </a:lnTo>
                  <a:lnTo>
                    <a:pt x="2653" y="4740"/>
                  </a:lnTo>
                  <a:lnTo>
                    <a:pt x="2647" y="4748"/>
                  </a:lnTo>
                  <a:lnTo>
                    <a:pt x="2607" y="4758"/>
                  </a:lnTo>
                  <a:lnTo>
                    <a:pt x="2597" y="4768"/>
                  </a:lnTo>
                  <a:lnTo>
                    <a:pt x="2590" y="4784"/>
                  </a:lnTo>
                  <a:lnTo>
                    <a:pt x="2587" y="4811"/>
                  </a:lnTo>
                  <a:lnTo>
                    <a:pt x="2598" y="4863"/>
                  </a:lnTo>
                  <a:lnTo>
                    <a:pt x="2615" y="4905"/>
                  </a:lnTo>
                  <a:lnTo>
                    <a:pt x="2636" y="4930"/>
                  </a:lnTo>
                  <a:lnTo>
                    <a:pt x="2661" y="4937"/>
                  </a:lnTo>
                  <a:lnTo>
                    <a:pt x="2711" y="4937"/>
                  </a:lnTo>
                  <a:lnTo>
                    <a:pt x="2720" y="4943"/>
                  </a:lnTo>
                  <a:lnTo>
                    <a:pt x="2725" y="4947"/>
                  </a:lnTo>
                  <a:lnTo>
                    <a:pt x="2725" y="4951"/>
                  </a:lnTo>
                  <a:lnTo>
                    <a:pt x="2723" y="4956"/>
                  </a:lnTo>
                  <a:lnTo>
                    <a:pt x="2723" y="4963"/>
                  </a:lnTo>
                  <a:lnTo>
                    <a:pt x="2722" y="4970"/>
                  </a:lnTo>
                  <a:lnTo>
                    <a:pt x="2722" y="4974"/>
                  </a:lnTo>
                  <a:lnTo>
                    <a:pt x="2722" y="4977"/>
                  </a:lnTo>
                  <a:lnTo>
                    <a:pt x="2725" y="4984"/>
                  </a:lnTo>
                  <a:lnTo>
                    <a:pt x="2727" y="4988"/>
                  </a:lnTo>
                  <a:lnTo>
                    <a:pt x="2739" y="5000"/>
                  </a:lnTo>
                  <a:lnTo>
                    <a:pt x="2743" y="5012"/>
                  </a:lnTo>
                  <a:lnTo>
                    <a:pt x="2740" y="5024"/>
                  </a:lnTo>
                  <a:lnTo>
                    <a:pt x="2736" y="5034"/>
                  </a:lnTo>
                  <a:lnTo>
                    <a:pt x="2729" y="5040"/>
                  </a:lnTo>
                  <a:lnTo>
                    <a:pt x="2685" y="5062"/>
                  </a:lnTo>
                  <a:lnTo>
                    <a:pt x="2682" y="5065"/>
                  </a:lnTo>
                  <a:lnTo>
                    <a:pt x="2682" y="5068"/>
                  </a:lnTo>
                  <a:lnTo>
                    <a:pt x="2682" y="5071"/>
                  </a:lnTo>
                  <a:lnTo>
                    <a:pt x="2684" y="5071"/>
                  </a:lnTo>
                  <a:lnTo>
                    <a:pt x="2685" y="5072"/>
                  </a:lnTo>
                  <a:lnTo>
                    <a:pt x="2685" y="5083"/>
                  </a:lnTo>
                  <a:lnTo>
                    <a:pt x="2687" y="5087"/>
                  </a:lnTo>
                  <a:lnTo>
                    <a:pt x="2688" y="5094"/>
                  </a:lnTo>
                  <a:lnTo>
                    <a:pt x="2688" y="5096"/>
                  </a:lnTo>
                  <a:lnTo>
                    <a:pt x="2688" y="5097"/>
                  </a:lnTo>
                  <a:lnTo>
                    <a:pt x="2688" y="5099"/>
                  </a:lnTo>
                  <a:lnTo>
                    <a:pt x="2688" y="5100"/>
                  </a:lnTo>
                  <a:lnTo>
                    <a:pt x="2691" y="5101"/>
                  </a:lnTo>
                  <a:lnTo>
                    <a:pt x="2692" y="5103"/>
                  </a:lnTo>
                  <a:lnTo>
                    <a:pt x="2691" y="5107"/>
                  </a:lnTo>
                  <a:lnTo>
                    <a:pt x="2704" y="5115"/>
                  </a:lnTo>
                  <a:lnTo>
                    <a:pt x="2712" y="5127"/>
                  </a:lnTo>
                  <a:lnTo>
                    <a:pt x="2711" y="5141"/>
                  </a:lnTo>
                  <a:lnTo>
                    <a:pt x="2705" y="5156"/>
                  </a:lnTo>
                  <a:lnTo>
                    <a:pt x="2702" y="5171"/>
                  </a:lnTo>
                  <a:lnTo>
                    <a:pt x="2708" y="5183"/>
                  </a:lnTo>
                  <a:lnTo>
                    <a:pt x="2718" y="5193"/>
                  </a:lnTo>
                  <a:lnTo>
                    <a:pt x="2736" y="5205"/>
                  </a:lnTo>
                  <a:lnTo>
                    <a:pt x="2776" y="5219"/>
                  </a:lnTo>
                  <a:lnTo>
                    <a:pt x="2790" y="5229"/>
                  </a:lnTo>
                  <a:lnTo>
                    <a:pt x="2797" y="5240"/>
                  </a:lnTo>
                  <a:lnTo>
                    <a:pt x="2803" y="5251"/>
                  </a:lnTo>
                  <a:lnTo>
                    <a:pt x="2809" y="5260"/>
                  </a:lnTo>
                  <a:lnTo>
                    <a:pt x="2824" y="5264"/>
                  </a:lnTo>
                  <a:lnTo>
                    <a:pt x="2832" y="5268"/>
                  </a:lnTo>
                  <a:lnTo>
                    <a:pt x="2838" y="5278"/>
                  </a:lnTo>
                  <a:lnTo>
                    <a:pt x="2837" y="5291"/>
                  </a:lnTo>
                  <a:lnTo>
                    <a:pt x="2832" y="5302"/>
                  </a:lnTo>
                  <a:lnTo>
                    <a:pt x="2832" y="5312"/>
                  </a:lnTo>
                  <a:lnTo>
                    <a:pt x="2835" y="5322"/>
                  </a:lnTo>
                  <a:lnTo>
                    <a:pt x="2839" y="5333"/>
                  </a:lnTo>
                  <a:lnTo>
                    <a:pt x="2845" y="5358"/>
                  </a:lnTo>
                  <a:lnTo>
                    <a:pt x="2844" y="5378"/>
                  </a:lnTo>
                  <a:lnTo>
                    <a:pt x="2837" y="5396"/>
                  </a:lnTo>
                  <a:lnTo>
                    <a:pt x="2825" y="5413"/>
                  </a:lnTo>
                  <a:lnTo>
                    <a:pt x="2825" y="5413"/>
                  </a:lnTo>
                  <a:lnTo>
                    <a:pt x="2779" y="5470"/>
                  </a:lnTo>
                  <a:lnTo>
                    <a:pt x="2762" y="5508"/>
                  </a:lnTo>
                  <a:lnTo>
                    <a:pt x="2746" y="5530"/>
                  </a:lnTo>
                  <a:lnTo>
                    <a:pt x="2706" y="5547"/>
                  </a:lnTo>
                  <a:lnTo>
                    <a:pt x="2694" y="5557"/>
                  </a:lnTo>
                  <a:lnTo>
                    <a:pt x="2688" y="5560"/>
                  </a:lnTo>
                  <a:lnTo>
                    <a:pt x="2694" y="5575"/>
                  </a:lnTo>
                  <a:lnTo>
                    <a:pt x="2757" y="5654"/>
                  </a:lnTo>
                  <a:lnTo>
                    <a:pt x="2792" y="5682"/>
                  </a:lnTo>
                  <a:lnTo>
                    <a:pt x="2809" y="5706"/>
                  </a:lnTo>
                  <a:lnTo>
                    <a:pt x="2813" y="5717"/>
                  </a:lnTo>
                  <a:lnTo>
                    <a:pt x="2820" y="5723"/>
                  </a:lnTo>
                  <a:lnTo>
                    <a:pt x="2907" y="5773"/>
                  </a:lnTo>
                  <a:lnTo>
                    <a:pt x="2946" y="5824"/>
                  </a:lnTo>
                  <a:lnTo>
                    <a:pt x="2999" y="5860"/>
                  </a:lnTo>
                  <a:lnTo>
                    <a:pt x="3006" y="5867"/>
                  </a:lnTo>
                  <a:lnTo>
                    <a:pt x="3012" y="5877"/>
                  </a:lnTo>
                  <a:lnTo>
                    <a:pt x="3013" y="5888"/>
                  </a:lnTo>
                  <a:lnTo>
                    <a:pt x="3013" y="5899"/>
                  </a:lnTo>
                  <a:lnTo>
                    <a:pt x="3016" y="5912"/>
                  </a:lnTo>
                  <a:lnTo>
                    <a:pt x="3017" y="5923"/>
                  </a:lnTo>
                  <a:lnTo>
                    <a:pt x="3022" y="5932"/>
                  </a:lnTo>
                  <a:lnTo>
                    <a:pt x="3027" y="5941"/>
                  </a:lnTo>
                  <a:lnTo>
                    <a:pt x="3044" y="5954"/>
                  </a:lnTo>
                  <a:lnTo>
                    <a:pt x="3051" y="5962"/>
                  </a:lnTo>
                  <a:lnTo>
                    <a:pt x="3068" y="5988"/>
                  </a:lnTo>
                  <a:lnTo>
                    <a:pt x="3075" y="5993"/>
                  </a:lnTo>
                  <a:lnTo>
                    <a:pt x="3078" y="5997"/>
                  </a:lnTo>
                  <a:lnTo>
                    <a:pt x="3085" y="6007"/>
                  </a:lnTo>
                  <a:lnTo>
                    <a:pt x="3087" y="6021"/>
                  </a:lnTo>
                  <a:lnTo>
                    <a:pt x="3092" y="6035"/>
                  </a:lnTo>
                  <a:lnTo>
                    <a:pt x="3100" y="6042"/>
                  </a:lnTo>
                  <a:lnTo>
                    <a:pt x="3078" y="6089"/>
                  </a:lnTo>
                  <a:lnTo>
                    <a:pt x="3068" y="6110"/>
                  </a:lnTo>
                  <a:lnTo>
                    <a:pt x="3059" y="6133"/>
                  </a:lnTo>
                  <a:lnTo>
                    <a:pt x="3047" y="6187"/>
                  </a:lnTo>
                  <a:lnTo>
                    <a:pt x="3043" y="6199"/>
                  </a:lnTo>
                  <a:lnTo>
                    <a:pt x="3031" y="6218"/>
                  </a:lnTo>
                  <a:lnTo>
                    <a:pt x="3027" y="6232"/>
                  </a:lnTo>
                  <a:lnTo>
                    <a:pt x="3020" y="6258"/>
                  </a:lnTo>
                  <a:lnTo>
                    <a:pt x="3016" y="6271"/>
                  </a:lnTo>
                  <a:lnTo>
                    <a:pt x="3010" y="6276"/>
                  </a:lnTo>
                  <a:lnTo>
                    <a:pt x="3010" y="6276"/>
                  </a:lnTo>
                  <a:lnTo>
                    <a:pt x="3010" y="6276"/>
                  </a:lnTo>
                  <a:lnTo>
                    <a:pt x="2996" y="6285"/>
                  </a:lnTo>
                  <a:lnTo>
                    <a:pt x="2992" y="6290"/>
                  </a:lnTo>
                  <a:lnTo>
                    <a:pt x="2989" y="6296"/>
                  </a:lnTo>
                  <a:lnTo>
                    <a:pt x="2985" y="6309"/>
                  </a:lnTo>
                  <a:lnTo>
                    <a:pt x="2947" y="6351"/>
                  </a:lnTo>
                  <a:lnTo>
                    <a:pt x="2944" y="6356"/>
                  </a:lnTo>
                  <a:lnTo>
                    <a:pt x="2937" y="6376"/>
                  </a:lnTo>
                  <a:lnTo>
                    <a:pt x="2933" y="6383"/>
                  </a:lnTo>
                  <a:lnTo>
                    <a:pt x="2929" y="6387"/>
                  </a:lnTo>
                  <a:lnTo>
                    <a:pt x="2900" y="6410"/>
                  </a:lnTo>
                  <a:lnTo>
                    <a:pt x="2876" y="6434"/>
                  </a:lnTo>
                  <a:lnTo>
                    <a:pt x="2866" y="6439"/>
                  </a:lnTo>
                  <a:lnTo>
                    <a:pt x="2862" y="6443"/>
                  </a:lnTo>
                  <a:lnTo>
                    <a:pt x="2858" y="6449"/>
                  </a:lnTo>
                  <a:lnTo>
                    <a:pt x="2851" y="6467"/>
                  </a:lnTo>
                  <a:lnTo>
                    <a:pt x="2818" y="6513"/>
                  </a:lnTo>
                  <a:lnTo>
                    <a:pt x="2782" y="6556"/>
                  </a:lnTo>
                  <a:lnTo>
                    <a:pt x="2782" y="6556"/>
                  </a:lnTo>
                  <a:lnTo>
                    <a:pt x="2782" y="6556"/>
                  </a:lnTo>
                  <a:lnTo>
                    <a:pt x="2732" y="6633"/>
                  </a:lnTo>
                  <a:lnTo>
                    <a:pt x="2688" y="6700"/>
                  </a:lnTo>
                  <a:lnTo>
                    <a:pt x="2653" y="6736"/>
                  </a:lnTo>
                  <a:lnTo>
                    <a:pt x="2647" y="6745"/>
                  </a:lnTo>
                  <a:lnTo>
                    <a:pt x="2642" y="6764"/>
                  </a:lnTo>
                  <a:lnTo>
                    <a:pt x="2636" y="6773"/>
                  </a:lnTo>
                  <a:lnTo>
                    <a:pt x="2598" y="6818"/>
                  </a:lnTo>
                  <a:lnTo>
                    <a:pt x="2591" y="6825"/>
                  </a:lnTo>
                  <a:lnTo>
                    <a:pt x="2575" y="6832"/>
                  </a:lnTo>
                  <a:lnTo>
                    <a:pt x="2569" y="6837"/>
                  </a:lnTo>
                  <a:lnTo>
                    <a:pt x="2563" y="6846"/>
                  </a:lnTo>
                  <a:lnTo>
                    <a:pt x="2559" y="6860"/>
                  </a:lnTo>
                  <a:lnTo>
                    <a:pt x="2555" y="6871"/>
                  </a:lnTo>
                  <a:lnTo>
                    <a:pt x="2517" y="6912"/>
                  </a:lnTo>
                  <a:lnTo>
                    <a:pt x="2509" y="6923"/>
                  </a:lnTo>
                  <a:lnTo>
                    <a:pt x="2506" y="6930"/>
                  </a:lnTo>
                  <a:lnTo>
                    <a:pt x="2502" y="6937"/>
                  </a:lnTo>
                  <a:lnTo>
                    <a:pt x="2486" y="6962"/>
                  </a:lnTo>
                  <a:lnTo>
                    <a:pt x="2468" y="6979"/>
                  </a:lnTo>
                  <a:lnTo>
                    <a:pt x="2429" y="7003"/>
                  </a:lnTo>
                  <a:lnTo>
                    <a:pt x="2415" y="7014"/>
                  </a:lnTo>
                  <a:lnTo>
                    <a:pt x="2397" y="7034"/>
                  </a:lnTo>
                  <a:lnTo>
                    <a:pt x="2381" y="7042"/>
                  </a:lnTo>
                  <a:lnTo>
                    <a:pt x="2377" y="7046"/>
                  </a:lnTo>
                  <a:lnTo>
                    <a:pt x="2370" y="7060"/>
                  </a:lnTo>
                  <a:lnTo>
                    <a:pt x="2353" y="7079"/>
                  </a:lnTo>
                  <a:lnTo>
                    <a:pt x="2349" y="7087"/>
                  </a:lnTo>
                  <a:lnTo>
                    <a:pt x="2345" y="7098"/>
                  </a:lnTo>
                  <a:lnTo>
                    <a:pt x="2345" y="7098"/>
                  </a:lnTo>
                  <a:lnTo>
                    <a:pt x="2345" y="7098"/>
                  </a:lnTo>
                  <a:lnTo>
                    <a:pt x="2345" y="7098"/>
                  </a:lnTo>
                  <a:lnTo>
                    <a:pt x="2335" y="7114"/>
                  </a:lnTo>
                  <a:lnTo>
                    <a:pt x="2311" y="7121"/>
                  </a:lnTo>
                  <a:lnTo>
                    <a:pt x="2300" y="7129"/>
                  </a:lnTo>
                  <a:lnTo>
                    <a:pt x="2262" y="7168"/>
                  </a:lnTo>
                  <a:lnTo>
                    <a:pt x="2238" y="7205"/>
                  </a:lnTo>
                  <a:lnTo>
                    <a:pt x="2213" y="7223"/>
                  </a:lnTo>
                  <a:lnTo>
                    <a:pt x="2175" y="7272"/>
                  </a:lnTo>
                  <a:lnTo>
                    <a:pt x="2170" y="7279"/>
                  </a:lnTo>
                  <a:lnTo>
                    <a:pt x="2147" y="7304"/>
                  </a:lnTo>
                  <a:lnTo>
                    <a:pt x="2125" y="7331"/>
                  </a:lnTo>
                  <a:lnTo>
                    <a:pt x="2123" y="7338"/>
                  </a:lnTo>
                  <a:lnTo>
                    <a:pt x="2122" y="7341"/>
                  </a:lnTo>
                  <a:lnTo>
                    <a:pt x="2128" y="7344"/>
                  </a:lnTo>
                  <a:lnTo>
                    <a:pt x="2132" y="7337"/>
                  </a:lnTo>
                  <a:lnTo>
                    <a:pt x="2135" y="7328"/>
                  </a:lnTo>
                  <a:lnTo>
                    <a:pt x="2139" y="7323"/>
                  </a:lnTo>
                  <a:lnTo>
                    <a:pt x="2142" y="7337"/>
                  </a:lnTo>
                  <a:lnTo>
                    <a:pt x="2149" y="7344"/>
                  </a:lnTo>
                  <a:lnTo>
                    <a:pt x="2184" y="7345"/>
                  </a:lnTo>
                  <a:lnTo>
                    <a:pt x="2188" y="7344"/>
                  </a:lnTo>
                  <a:lnTo>
                    <a:pt x="2196" y="7339"/>
                  </a:lnTo>
                  <a:lnTo>
                    <a:pt x="2201" y="7338"/>
                  </a:lnTo>
                  <a:lnTo>
                    <a:pt x="2203" y="7338"/>
                  </a:lnTo>
                  <a:lnTo>
                    <a:pt x="2208" y="7341"/>
                  </a:lnTo>
                  <a:lnTo>
                    <a:pt x="2210" y="7341"/>
                  </a:lnTo>
                  <a:lnTo>
                    <a:pt x="2213" y="7339"/>
                  </a:lnTo>
                  <a:lnTo>
                    <a:pt x="2215" y="7337"/>
                  </a:lnTo>
                  <a:lnTo>
                    <a:pt x="2215" y="7332"/>
                  </a:lnTo>
                  <a:lnTo>
                    <a:pt x="2216" y="7331"/>
                  </a:lnTo>
                  <a:lnTo>
                    <a:pt x="2219" y="7331"/>
                  </a:lnTo>
                  <a:lnTo>
                    <a:pt x="2224" y="7334"/>
                  </a:lnTo>
                  <a:lnTo>
                    <a:pt x="2230" y="7334"/>
                  </a:lnTo>
                  <a:lnTo>
                    <a:pt x="2231" y="7334"/>
                  </a:lnTo>
                  <a:lnTo>
                    <a:pt x="2236" y="7327"/>
                  </a:lnTo>
                  <a:lnTo>
                    <a:pt x="2243" y="7317"/>
                  </a:lnTo>
                  <a:lnTo>
                    <a:pt x="2248" y="7310"/>
                  </a:lnTo>
                  <a:lnTo>
                    <a:pt x="2248" y="7309"/>
                  </a:lnTo>
                  <a:lnTo>
                    <a:pt x="2250" y="7307"/>
                  </a:lnTo>
                  <a:lnTo>
                    <a:pt x="2251" y="7306"/>
                  </a:lnTo>
                  <a:lnTo>
                    <a:pt x="2255" y="7304"/>
                  </a:lnTo>
                  <a:lnTo>
                    <a:pt x="2258" y="7306"/>
                  </a:lnTo>
                  <a:lnTo>
                    <a:pt x="2261" y="7307"/>
                  </a:lnTo>
                  <a:lnTo>
                    <a:pt x="2264" y="7309"/>
                  </a:lnTo>
                  <a:lnTo>
                    <a:pt x="2264" y="7304"/>
                  </a:lnTo>
                  <a:lnTo>
                    <a:pt x="2262" y="7300"/>
                  </a:lnTo>
                  <a:lnTo>
                    <a:pt x="2261" y="7297"/>
                  </a:lnTo>
                  <a:lnTo>
                    <a:pt x="2258" y="7294"/>
                  </a:lnTo>
                  <a:lnTo>
                    <a:pt x="2264" y="7292"/>
                  </a:lnTo>
                  <a:lnTo>
                    <a:pt x="2269" y="7293"/>
                  </a:lnTo>
                  <a:lnTo>
                    <a:pt x="2275" y="7293"/>
                  </a:lnTo>
                  <a:lnTo>
                    <a:pt x="2276" y="7282"/>
                  </a:lnTo>
                  <a:lnTo>
                    <a:pt x="2279" y="7272"/>
                  </a:lnTo>
                  <a:lnTo>
                    <a:pt x="2285" y="7268"/>
                  </a:lnTo>
                  <a:lnTo>
                    <a:pt x="2299" y="7269"/>
                  </a:lnTo>
                  <a:lnTo>
                    <a:pt x="2301" y="7268"/>
                  </a:lnTo>
                  <a:lnTo>
                    <a:pt x="2307" y="7262"/>
                  </a:lnTo>
                  <a:lnTo>
                    <a:pt x="2310" y="7261"/>
                  </a:lnTo>
                  <a:lnTo>
                    <a:pt x="2324" y="7262"/>
                  </a:lnTo>
                  <a:lnTo>
                    <a:pt x="2327" y="7259"/>
                  </a:lnTo>
                  <a:lnTo>
                    <a:pt x="2331" y="7252"/>
                  </a:lnTo>
                  <a:lnTo>
                    <a:pt x="2341" y="7244"/>
                  </a:lnTo>
                  <a:lnTo>
                    <a:pt x="2345" y="7238"/>
                  </a:lnTo>
                  <a:lnTo>
                    <a:pt x="2355" y="7233"/>
                  </a:lnTo>
                  <a:lnTo>
                    <a:pt x="2362" y="7241"/>
                  </a:lnTo>
                  <a:lnTo>
                    <a:pt x="2366" y="7257"/>
                  </a:lnTo>
                  <a:lnTo>
                    <a:pt x="2360" y="7269"/>
                  </a:lnTo>
                  <a:lnTo>
                    <a:pt x="2356" y="7268"/>
                  </a:lnTo>
                  <a:lnTo>
                    <a:pt x="2350" y="7264"/>
                  </a:lnTo>
                  <a:lnTo>
                    <a:pt x="2345" y="7262"/>
                  </a:lnTo>
                  <a:lnTo>
                    <a:pt x="2342" y="7269"/>
                  </a:lnTo>
                  <a:lnTo>
                    <a:pt x="2343" y="7276"/>
                  </a:lnTo>
                  <a:lnTo>
                    <a:pt x="2350" y="7290"/>
                  </a:lnTo>
                  <a:lnTo>
                    <a:pt x="2353" y="7297"/>
                  </a:lnTo>
                  <a:lnTo>
                    <a:pt x="2348" y="7299"/>
                  </a:lnTo>
                  <a:lnTo>
                    <a:pt x="2346" y="7309"/>
                  </a:lnTo>
                  <a:lnTo>
                    <a:pt x="2348" y="7317"/>
                  </a:lnTo>
                  <a:lnTo>
                    <a:pt x="2346" y="7330"/>
                  </a:lnTo>
                  <a:lnTo>
                    <a:pt x="2346" y="7341"/>
                  </a:lnTo>
                  <a:lnTo>
                    <a:pt x="2353" y="7349"/>
                  </a:lnTo>
                  <a:lnTo>
                    <a:pt x="2356" y="7359"/>
                  </a:lnTo>
                  <a:lnTo>
                    <a:pt x="2359" y="7370"/>
                  </a:lnTo>
                  <a:lnTo>
                    <a:pt x="2357" y="7379"/>
                  </a:lnTo>
                  <a:lnTo>
                    <a:pt x="2352" y="7381"/>
                  </a:lnTo>
                  <a:lnTo>
                    <a:pt x="2346" y="7377"/>
                  </a:lnTo>
                  <a:lnTo>
                    <a:pt x="2335" y="7365"/>
                  </a:lnTo>
                  <a:lnTo>
                    <a:pt x="2315" y="7353"/>
                  </a:lnTo>
                  <a:lnTo>
                    <a:pt x="2311" y="7346"/>
                  </a:lnTo>
                  <a:lnTo>
                    <a:pt x="2310" y="7342"/>
                  </a:lnTo>
                  <a:lnTo>
                    <a:pt x="2308" y="7331"/>
                  </a:lnTo>
                  <a:lnTo>
                    <a:pt x="2307" y="7327"/>
                  </a:lnTo>
                  <a:lnTo>
                    <a:pt x="2303" y="7324"/>
                  </a:lnTo>
                  <a:lnTo>
                    <a:pt x="2297" y="7324"/>
                  </a:lnTo>
                  <a:lnTo>
                    <a:pt x="2293" y="7324"/>
                  </a:lnTo>
                  <a:lnTo>
                    <a:pt x="2289" y="7327"/>
                  </a:lnTo>
                  <a:lnTo>
                    <a:pt x="2293" y="7338"/>
                  </a:lnTo>
                  <a:lnTo>
                    <a:pt x="2310" y="7365"/>
                  </a:lnTo>
                  <a:lnTo>
                    <a:pt x="2332" y="7416"/>
                  </a:lnTo>
                  <a:lnTo>
                    <a:pt x="2335" y="7421"/>
                  </a:lnTo>
                  <a:lnTo>
                    <a:pt x="2339" y="7423"/>
                  </a:lnTo>
                  <a:lnTo>
                    <a:pt x="2355" y="7431"/>
                  </a:lnTo>
                  <a:lnTo>
                    <a:pt x="2359" y="7436"/>
                  </a:lnTo>
                  <a:lnTo>
                    <a:pt x="2363" y="7440"/>
                  </a:lnTo>
                  <a:lnTo>
                    <a:pt x="2369" y="7442"/>
                  </a:lnTo>
                  <a:lnTo>
                    <a:pt x="2380" y="7442"/>
                  </a:lnTo>
                  <a:lnTo>
                    <a:pt x="2381" y="7439"/>
                  </a:lnTo>
                  <a:lnTo>
                    <a:pt x="2381" y="7432"/>
                  </a:lnTo>
                  <a:lnTo>
                    <a:pt x="2383" y="7428"/>
                  </a:lnTo>
                  <a:lnTo>
                    <a:pt x="2387" y="7432"/>
                  </a:lnTo>
                  <a:lnTo>
                    <a:pt x="2391" y="7442"/>
                  </a:lnTo>
                  <a:lnTo>
                    <a:pt x="2394" y="7454"/>
                  </a:lnTo>
                  <a:lnTo>
                    <a:pt x="2398" y="7466"/>
                  </a:lnTo>
                  <a:lnTo>
                    <a:pt x="2405" y="7471"/>
                  </a:lnTo>
                  <a:lnTo>
                    <a:pt x="2415" y="7474"/>
                  </a:lnTo>
                  <a:lnTo>
                    <a:pt x="2420" y="7482"/>
                  </a:lnTo>
                  <a:lnTo>
                    <a:pt x="2430" y="7506"/>
                  </a:lnTo>
                  <a:lnTo>
                    <a:pt x="2439" y="7517"/>
                  </a:lnTo>
                  <a:lnTo>
                    <a:pt x="2449" y="7524"/>
                  </a:lnTo>
                  <a:lnTo>
                    <a:pt x="2458" y="7527"/>
                  </a:lnTo>
                  <a:lnTo>
                    <a:pt x="2500" y="7527"/>
                  </a:lnTo>
                  <a:lnTo>
                    <a:pt x="2542" y="7531"/>
                  </a:lnTo>
                  <a:lnTo>
                    <a:pt x="2542" y="7531"/>
                  </a:lnTo>
                  <a:lnTo>
                    <a:pt x="2554" y="7527"/>
                  </a:lnTo>
                  <a:lnTo>
                    <a:pt x="2570" y="7515"/>
                  </a:lnTo>
                  <a:lnTo>
                    <a:pt x="2617" y="7516"/>
                  </a:lnTo>
                  <a:lnTo>
                    <a:pt x="2654" y="7533"/>
                  </a:lnTo>
                  <a:lnTo>
                    <a:pt x="2664" y="7541"/>
                  </a:lnTo>
                  <a:lnTo>
                    <a:pt x="2667" y="7550"/>
                  </a:lnTo>
                  <a:lnTo>
                    <a:pt x="2667" y="7555"/>
                  </a:lnTo>
                  <a:lnTo>
                    <a:pt x="2666" y="7561"/>
                  </a:lnTo>
                  <a:lnTo>
                    <a:pt x="2666" y="7567"/>
                  </a:lnTo>
                  <a:lnTo>
                    <a:pt x="2667" y="7574"/>
                  </a:lnTo>
                  <a:lnTo>
                    <a:pt x="2670" y="7581"/>
                  </a:lnTo>
                  <a:lnTo>
                    <a:pt x="2674" y="7585"/>
                  </a:lnTo>
                  <a:lnTo>
                    <a:pt x="2675" y="7585"/>
                  </a:lnTo>
                  <a:lnTo>
                    <a:pt x="2680" y="7604"/>
                  </a:lnTo>
                  <a:lnTo>
                    <a:pt x="2694" y="7613"/>
                  </a:lnTo>
                  <a:lnTo>
                    <a:pt x="2748" y="7618"/>
                  </a:lnTo>
                  <a:lnTo>
                    <a:pt x="2754" y="7624"/>
                  </a:lnTo>
                  <a:lnTo>
                    <a:pt x="2757" y="7632"/>
                  </a:lnTo>
                  <a:lnTo>
                    <a:pt x="2755" y="7637"/>
                  </a:lnTo>
                  <a:lnTo>
                    <a:pt x="2750" y="7641"/>
                  </a:lnTo>
                  <a:lnTo>
                    <a:pt x="2747" y="7649"/>
                  </a:lnTo>
                  <a:lnTo>
                    <a:pt x="2751" y="7655"/>
                  </a:lnTo>
                  <a:lnTo>
                    <a:pt x="2750" y="7667"/>
                  </a:lnTo>
                  <a:lnTo>
                    <a:pt x="2744" y="7682"/>
                  </a:lnTo>
                  <a:lnTo>
                    <a:pt x="2736" y="7687"/>
                  </a:lnTo>
                  <a:lnTo>
                    <a:pt x="2723" y="7687"/>
                  </a:lnTo>
                  <a:lnTo>
                    <a:pt x="2659" y="7662"/>
                  </a:lnTo>
                  <a:lnTo>
                    <a:pt x="2643" y="7651"/>
                  </a:lnTo>
                  <a:lnTo>
                    <a:pt x="2563" y="7637"/>
                  </a:lnTo>
                  <a:lnTo>
                    <a:pt x="2503" y="7621"/>
                  </a:lnTo>
                  <a:lnTo>
                    <a:pt x="2477" y="7618"/>
                  </a:lnTo>
                  <a:lnTo>
                    <a:pt x="2465" y="7623"/>
                  </a:lnTo>
                  <a:lnTo>
                    <a:pt x="2457" y="7630"/>
                  </a:lnTo>
                  <a:lnTo>
                    <a:pt x="2446" y="7649"/>
                  </a:lnTo>
                  <a:lnTo>
                    <a:pt x="2439" y="7656"/>
                  </a:lnTo>
                  <a:lnTo>
                    <a:pt x="2436" y="7656"/>
                  </a:lnTo>
                  <a:lnTo>
                    <a:pt x="2429" y="7656"/>
                  </a:lnTo>
                  <a:lnTo>
                    <a:pt x="2443" y="7670"/>
                  </a:lnTo>
                  <a:lnTo>
                    <a:pt x="2443" y="7679"/>
                  </a:lnTo>
                  <a:lnTo>
                    <a:pt x="2437" y="7693"/>
                  </a:lnTo>
                  <a:lnTo>
                    <a:pt x="2429" y="7707"/>
                  </a:lnTo>
                  <a:lnTo>
                    <a:pt x="2426" y="7708"/>
                  </a:lnTo>
                  <a:lnTo>
                    <a:pt x="2423" y="7710"/>
                  </a:lnTo>
                  <a:lnTo>
                    <a:pt x="2416" y="7714"/>
                  </a:lnTo>
                  <a:lnTo>
                    <a:pt x="2413" y="7715"/>
                  </a:lnTo>
                  <a:lnTo>
                    <a:pt x="2408" y="7714"/>
                  </a:lnTo>
                  <a:lnTo>
                    <a:pt x="2404" y="7714"/>
                  </a:lnTo>
                  <a:lnTo>
                    <a:pt x="2394" y="7728"/>
                  </a:lnTo>
                  <a:lnTo>
                    <a:pt x="2391" y="7731"/>
                  </a:lnTo>
                  <a:lnTo>
                    <a:pt x="2387" y="7729"/>
                  </a:lnTo>
                  <a:lnTo>
                    <a:pt x="2378" y="7724"/>
                  </a:lnTo>
                  <a:lnTo>
                    <a:pt x="2374" y="7724"/>
                  </a:lnTo>
                  <a:lnTo>
                    <a:pt x="2366" y="7729"/>
                  </a:lnTo>
                  <a:lnTo>
                    <a:pt x="2362" y="7729"/>
                  </a:lnTo>
                  <a:lnTo>
                    <a:pt x="2356" y="7726"/>
                  </a:lnTo>
                  <a:lnTo>
                    <a:pt x="2355" y="7725"/>
                  </a:lnTo>
                  <a:lnTo>
                    <a:pt x="2352" y="7718"/>
                  </a:lnTo>
                  <a:lnTo>
                    <a:pt x="2350" y="7717"/>
                  </a:lnTo>
                  <a:lnTo>
                    <a:pt x="2349" y="7714"/>
                  </a:lnTo>
                  <a:lnTo>
                    <a:pt x="2343" y="7712"/>
                  </a:lnTo>
                  <a:lnTo>
                    <a:pt x="2336" y="7708"/>
                  </a:lnTo>
                  <a:lnTo>
                    <a:pt x="2327" y="7705"/>
                  </a:lnTo>
                  <a:lnTo>
                    <a:pt x="2318" y="7696"/>
                  </a:lnTo>
                  <a:lnTo>
                    <a:pt x="2314" y="7693"/>
                  </a:lnTo>
                  <a:lnTo>
                    <a:pt x="2310" y="7691"/>
                  </a:lnTo>
                  <a:lnTo>
                    <a:pt x="2304" y="7691"/>
                  </a:lnTo>
                  <a:lnTo>
                    <a:pt x="2299" y="7697"/>
                  </a:lnTo>
                  <a:lnTo>
                    <a:pt x="2292" y="7705"/>
                  </a:lnTo>
                  <a:lnTo>
                    <a:pt x="2286" y="7717"/>
                  </a:lnTo>
                  <a:lnTo>
                    <a:pt x="2283" y="7728"/>
                  </a:lnTo>
                  <a:lnTo>
                    <a:pt x="2285" y="7756"/>
                  </a:lnTo>
                  <a:lnTo>
                    <a:pt x="2283" y="7770"/>
                  </a:lnTo>
                  <a:lnTo>
                    <a:pt x="2280" y="7784"/>
                  </a:lnTo>
                  <a:lnTo>
                    <a:pt x="2272" y="7792"/>
                  </a:lnTo>
                  <a:lnTo>
                    <a:pt x="2262" y="7791"/>
                  </a:lnTo>
                  <a:lnTo>
                    <a:pt x="2233" y="7778"/>
                  </a:lnTo>
                  <a:lnTo>
                    <a:pt x="2230" y="7768"/>
                  </a:lnTo>
                  <a:lnTo>
                    <a:pt x="2227" y="7756"/>
                  </a:lnTo>
                  <a:lnTo>
                    <a:pt x="2223" y="7745"/>
                  </a:lnTo>
                  <a:lnTo>
                    <a:pt x="2216" y="7735"/>
                  </a:lnTo>
                  <a:lnTo>
                    <a:pt x="2208" y="7726"/>
                  </a:lnTo>
                  <a:lnTo>
                    <a:pt x="2198" y="7724"/>
                  </a:lnTo>
                  <a:lnTo>
                    <a:pt x="2191" y="7728"/>
                  </a:lnTo>
                  <a:lnTo>
                    <a:pt x="2177" y="7745"/>
                  </a:lnTo>
                  <a:lnTo>
                    <a:pt x="2177" y="7752"/>
                  </a:lnTo>
                  <a:lnTo>
                    <a:pt x="2174" y="7767"/>
                  </a:lnTo>
                  <a:lnTo>
                    <a:pt x="2174" y="7773"/>
                  </a:lnTo>
                  <a:lnTo>
                    <a:pt x="2175" y="7784"/>
                  </a:lnTo>
                  <a:lnTo>
                    <a:pt x="2180" y="7795"/>
                  </a:lnTo>
                  <a:lnTo>
                    <a:pt x="2188" y="7813"/>
                  </a:lnTo>
                  <a:lnTo>
                    <a:pt x="2194" y="7837"/>
                  </a:lnTo>
                  <a:lnTo>
                    <a:pt x="2189" y="7862"/>
                  </a:lnTo>
                  <a:lnTo>
                    <a:pt x="2180" y="7886"/>
                  </a:lnTo>
                  <a:lnTo>
                    <a:pt x="2185" y="7896"/>
                  </a:lnTo>
                  <a:lnTo>
                    <a:pt x="2196" y="7902"/>
                  </a:lnTo>
                  <a:lnTo>
                    <a:pt x="2202" y="7907"/>
                  </a:lnTo>
                  <a:lnTo>
                    <a:pt x="2209" y="7923"/>
                  </a:lnTo>
                  <a:lnTo>
                    <a:pt x="2210" y="7927"/>
                  </a:lnTo>
                  <a:lnTo>
                    <a:pt x="2213" y="7931"/>
                  </a:lnTo>
                  <a:lnTo>
                    <a:pt x="2220" y="7937"/>
                  </a:lnTo>
                  <a:lnTo>
                    <a:pt x="2223" y="7941"/>
                  </a:lnTo>
                  <a:lnTo>
                    <a:pt x="2222" y="7951"/>
                  </a:lnTo>
                  <a:lnTo>
                    <a:pt x="2216" y="7947"/>
                  </a:lnTo>
                  <a:lnTo>
                    <a:pt x="2205" y="7955"/>
                  </a:lnTo>
                  <a:lnTo>
                    <a:pt x="2184" y="7958"/>
                  </a:lnTo>
                  <a:lnTo>
                    <a:pt x="2175" y="7962"/>
                  </a:lnTo>
                  <a:lnTo>
                    <a:pt x="2194" y="7969"/>
                  </a:lnTo>
                  <a:lnTo>
                    <a:pt x="2201" y="7969"/>
                  </a:lnTo>
                  <a:lnTo>
                    <a:pt x="2195" y="7976"/>
                  </a:lnTo>
                  <a:lnTo>
                    <a:pt x="2164" y="7975"/>
                  </a:lnTo>
                  <a:lnTo>
                    <a:pt x="2150" y="7983"/>
                  </a:lnTo>
                  <a:lnTo>
                    <a:pt x="2145" y="7991"/>
                  </a:lnTo>
                  <a:lnTo>
                    <a:pt x="2147" y="8000"/>
                  </a:lnTo>
                  <a:lnTo>
                    <a:pt x="2142" y="8011"/>
                  </a:lnTo>
                  <a:lnTo>
                    <a:pt x="2135" y="8049"/>
                  </a:lnTo>
                  <a:lnTo>
                    <a:pt x="2119" y="8091"/>
                  </a:lnTo>
                  <a:lnTo>
                    <a:pt x="2115" y="8102"/>
                  </a:lnTo>
                  <a:lnTo>
                    <a:pt x="2104" y="8123"/>
                  </a:lnTo>
                  <a:lnTo>
                    <a:pt x="2101" y="8134"/>
                  </a:lnTo>
                  <a:lnTo>
                    <a:pt x="2097" y="8141"/>
                  </a:lnTo>
                  <a:lnTo>
                    <a:pt x="2095" y="8143"/>
                  </a:lnTo>
                  <a:lnTo>
                    <a:pt x="2073" y="8162"/>
                  </a:lnTo>
                  <a:lnTo>
                    <a:pt x="2039" y="8193"/>
                  </a:lnTo>
                  <a:lnTo>
                    <a:pt x="2031" y="8221"/>
                  </a:lnTo>
                  <a:lnTo>
                    <a:pt x="2023" y="8254"/>
                  </a:lnTo>
                  <a:lnTo>
                    <a:pt x="2027" y="8276"/>
                  </a:lnTo>
                  <a:lnTo>
                    <a:pt x="2032" y="8301"/>
                  </a:lnTo>
                  <a:lnTo>
                    <a:pt x="2045" y="8363"/>
                  </a:lnTo>
                  <a:lnTo>
                    <a:pt x="2059" y="8432"/>
                  </a:lnTo>
                  <a:lnTo>
                    <a:pt x="2044" y="8470"/>
                  </a:lnTo>
                  <a:lnTo>
                    <a:pt x="2041" y="8493"/>
                  </a:lnTo>
                  <a:lnTo>
                    <a:pt x="2044" y="8517"/>
                  </a:lnTo>
                  <a:lnTo>
                    <a:pt x="2051" y="8531"/>
                  </a:lnTo>
                  <a:lnTo>
                    <a:pt x="2056" y="8541"/>
                  </a:lnTo>
                  <a:lnTo>
                    <a:pt x="2066" y="8565"/>
                  </a:lnTo>
                  <a:lnTo>
                    <a:pt x="2079" y="8583"/>
                  </a:lnTo>
                  <a:lnTo>
                    <a:pt x="2081" y="8597"/>
                  </a:lnTo>
                  <a:lnTo>
                    <a:pt x="2079" y="8610"/>
                  </a:lnTo>
                  <a:lnTo>
                    <a:pt x="2080" y="8624"/>
                  </a:lnTo>
                  <a:lnTo>
                    <a:pt x="2084" y="8625"/>
                  </a:lnTo>
                  <a:lnTo>
                    <a:pt x="2090" y="8629"/>
                  </a:lnTo>
                  <a:lnTo>
                    <a:pt x="2091" y="8642"/>
                  </a:lnTo>
                  <a:lnTo>
                    <a:pt x="2090" y="8648"/>
                  </a:lnTo>
                  <a:lnTo>
                    <a:pt x="2087" y="8653"/>
                  </a:lnTo>
                  <a:lnTo>
                    <a:pt x="2087" y="8659"/>
                  </a:lnTo>
                  <a:lnTo>
                    <a:pt x="2088" y="8666"/>
                  </a:lnTo>
                  <a:lnTo>
                    <a:pt x="2090" y="8669"/>
                  </a:lnTo>
                  <a:lnTo>
                    <a:pt x="2116" y="8680"/>
                  </a:lnTo>
                  <a:lnTo>
                    <a:pt x="2121" y="8684"/>
                  </a:lnTo>
                  <a:lnTo>
                    <a:pt x="2123" y="8694"/>
                  </a:lnTo>
                  <a:lnTo>
                    <a:pt x="2119" y="8701"/>
                  </a:lnTo>
                  <a:lnTo>
                    <a:pt x="2114" y="8705"/>
                  </a:lnTo>
                  <a:lnTo>
                    <a:pt x="2097" y="8711"/>
                  </a:lnTo>
                  <a:lnTo>
                    <a:pt x="2060" y="8716"/>
                  </a:lnTo>
                  <a:lnTo>
                    <a:pt x="2055" y="8718"/>
                  </a:lnTo>
                  <a:lnTo>
                    <a:pt x="2052" y="8719"/>
                  </a:lnTo>
                  <a:lnTo>
                    <a:pt x="2053" y="8721"/>
                  </a:lnTo>
                  <a:lnTo>
                    <a:pt x="2059" y="8726"/>
                  </a:lnTo>
                  <a:lnTo>
                    <a:pt x="2052" y="8729"/>
                  </a:lnTo>
                  <a:lnTo>
                    <a:pt x="2049" y="8733"/>
                  </a:lnTo>
                  <a:lnTo>
                    <a:pt x="2046" y="8737"/>
                  </a:lnTo>
                  <a:lnTo>
                    <a:pt x="2045" y="8744"/>
                  </a:lnTo>
                  <a:lnTo>
                    <a:pt x="2048" y="8758"/>
                  </a:lnTo>
                  <a:lnTo>
                    <a:pt x="2048" y="8765"/>
                  </a:lnTo>
                  <a:lnTo>
                    <a:pt x="2042" y="8770"/>
                  </a:lnTo>
                  <a:lnTo>
                    <a:pt x="2021" y="8777"/>
                  </a:lnTo>
                  <a:lnTo>
                    <a:pt x="2017" y="8781"/>
                  </a:lnTo>
                  <a:lnTo>
                    <a:pt x="2016" y="8784"/>
                  </a:lnTo>
                  <a:lnTo>
                    <a:pt x="2014" y="8788"/>
                  </a:lnTo>
                  <a:lnTo>
                    <a:pt x="2014" y="8793"/>
                  </a:lnTo>
                  <a:lnTo>
                    <a:pt x="2014" y="8795"/>
                  </a:lnTo>
                  <a:lnTo>
                    <a:pt x="2014" y="8798"/>
                  </a:lnTo>
                  <a:lnTo>
                    <a:pt x="2016" y="8803"/>
                  </a:lnTo>
                  <a:lnTo>
                    <a:pt x="2016" y="8805"/>
                  </a:lnTo>
                  <a:lnTo>
                    <a:pt x="2016" y="8808"/>
                  </a:lnTo>
                  <a:lnTo>
                    <a:pt x="2016" y="8817"/>
                  </a:lnTo>
                  <a:lnTo>
                    <a:pt x="2014" y="8819"/>
                  </a:lnTo>
                  <a:lnTo>
                    <a:pt x="2013" y="8822"/>
                  </a:lnTo>
                  <a:lnTo>
                    <a:pt x="2010" y="8823"/>
                  </a:lnTo>
                  <a:lnTo>
                    <a:pt x="2006" y="8823"/>
                  </a:lnTo>
                  <a:lnTo>
                    <a:pt x="2003" y="8824"/>
                  </a:lnTo>
                  <a:lnTo>
                    <a:pt x="2000" y="8829"/>
                  </a:lnTo>
                  <a:lnTo>
                    <a:pt x="2002" y="8834"/>
                  </a:lnTo>
                  <a:lnTo>
                    <a:pt x="2003" y="8843"/>
                  </a:lnTo>
                  <a:lnTo>
                    <a:pt x="2006" y="8850"/>
                  </a:lnTo>
                  <a:lnTo>
                    <a:pt x="2007" y="8855"/>
                  </a:lnTo>
                  <a:lnTo>
                    <a:pt x="2052" y="8855"/>
                  </a:lnTo>
                  <a:lnTo>
                    <a:pt x="2051" y="8872"/>
                  </a:lnTo>
                  <a:lnTo>
                    <a:pt x="2052" y="8883"/>
                  </a:lnTo>
                  <a:lnTo>
                    <a:pt x="2049" y="8893"/>
                  </a:lnTo>
                  <a:lnTo>
                    <a:pt x="2048" y="8901"/>
                  </a:lnTo>
                  <a:lnTo>
                    <a:pt x="2055" y="8910"/>
                  </a:lnTo>
                  <a:lnTo>
                    <a:pt x="2081" y="8922"/>
                  </a:lnTo>
                  <a:lnTo>
                    <a:pt x="2095" y="8938"/>
                  </a:lnTo>
                  <a:lnTo>
                    <a:pt x="2100" y="8942"/>
                  </a:lnTo>
                  <a:lnTo>
                    <a:pt x="2125" y="8958"/>
                  </a:lnTo>
                  <a:lnTo>
                    <a:pt x="2130" y="8962"/>
                  </a:lnTo>
                  <a:lnTo>
                    <a:pt x="2133" y="8969"/>
                  </a:lnTo>
                  <a:lnTo>
                    <a:pt x="2135" y="8980"/>
                  </a:lnTo>
                  <a:lnTo>
                    <a:pt x="2133" y="9007"/>
                  </a:lnTo>
                  <a:lnTo>
                    <a:pt x="2132" y="9022"/>
                  </a:lnTo>
                  <a:lnTo>
                    <a:pt x="2129" y="9032"/>
                  </a:lnTo>
                  <a:lnTo>
                    <a:pt x="2122" y="9040"/>
                  </a:lnTo>
                  <a:lnTo>
                    <a:pt x="2097" y="9052"/>
                  </a:lnTo>
                  <a:lnTo>
                    <a:pt x="2093" y="9059"/>
                  </a:lnTo>
                  <a:lnTo>
                    <a:pt x="2097" y="9067"/>
                  </a:lnTo>
                  <a:lnTo>
                    <a:pt x="2102" y="9071"/>
                  </a:lnTo>
                  <a:lnTo>
                    <a:pt x="2109" y="9075"/>
                  </a:lnTo>
                  <a:lnTo>
                    <a:pt x="2111" y="9088"/>
                  </a:lnTo>
                  <a:lnTo>
                    <a:pt x="2109" y="9094"/>
                  </a:lnTo>
                  <a:lnTo>
                    <a:pt x="2105" y="9103"/>
                  </a:lnTo>
                  <a:lnTo>
                    <a:pt x="2104" y="9109"/>
                  </a:lnTo>
                  <a:lnTo>
                    <a:pt x="2102" y="9113"/>
                  </a:lnTo>
                  <a:lnTo>
                    <a:pt x="2102" y="9123"/>
                  </a:lnTo>
                  <a:lnTo>
                    <a:pt x="2101" y="9129"/>
                  </a:lnTo>
                  <a:lnTo>
                    <a:pt x="2084" y="9165"/>
                  </a:lnTo>
                  <a:lnTo>
                    <a:pt x="2079" y="9182"/>
                  </a:lnTo>
                  <a:lnTo>
                    <a:pt x="2083" y="9183"/>
                  </a:lnTo>
                  <a:lnTo>
                    <a:pt x="2087" y="9185"/>
                  </a:lnTo>
                  <a:lnTo>
                    <a:pt x="2108" y="9172"/>
                  </a:lnTo>
                  <a:lnTo>
                    <a:pt x="2119" y="9169"/>
                  </a:lnTo>
                  <a:lnTo>
                    <a:pt x="2130" y="9172"/>
                  </a:lnTo>
                  <a:lnTo>
                    <a:pt x="2136" y="9178"/>
                  </a:lnTo>
                  <a:lnTo>
                    <a:pt x="2147" y="9189"/>
                  </a:lnTo>
                  <a:lnTo>
                    <a:pt x="2153" y="9193"/>
                  </a:lnTo>
                  <a:lnTo>
                    <a:pt x="2154" y="9200"/>
                  </a:lnTo>
                  <a:lnTo>
                    <a:pt x="2149" y="9211"/>
                  </a:lnTo>
                  <a:lnTo>
                    <a:pt x="2143" y="9223"/>
                  </a:lnTo>
                  <a:lnTo>
                    <a:pt x="2140" y="9230"/>
                  </a:lnTo>
                  <a:lnTo>
                    <a:pt x="2145" y="9238"/>
                  </a:lnTo>
                  <a:lnTo>
                    <a:pt x="2170" y="9256"/>
                  </a:lnTo>
                  <a:lnTo>
                    <a:pt x="2173" y="9265"/>
                  </a:lnTo>
                  <a:lnTo>
                    <a:pt x="2173" y="9286"/>
                  </a:lnTo>
                  <a:lnTo>
                    <a:pt x="2174" y="9295"/>
                  </a:lnTo>
                  <a:lnTo>
                    <a:pt x="2178" y="9303"/>
                  </a:lnTo>
                  <a:lnTo>
                    <a:pt x="2182" y="9308"/>
                  </a:lnTo>
                  <a:lnTo>
                    <a:pt x="2203" y="9318"/>
                  </a:lnTo>
                  <a:lnTo>
                    <a:pt x="2208" y="9322"/>
                  </a:lnTo>
                  <a:lnTo>
                    <a:pt x="2209" y="9328"/>
                  </a:lnTo>
                  <a:lnTo>
                    <a:pt x="2208" y="9332"/>
                  </a:lnTo>
                  <a:lnTo>
                    <a:pt x="2201" y="9338"/>
                  </a:lnTo>
                  <a:lnTo>
                    <a:pt x="2199" y="9343"/>
                  </a:lnTo>
                  <a:lnTo>
                    <a:pt x="2201" y="9347"/>
                  </a:lnTo>
                  <a:lnTo>
                    <a:pt x="2202" y="9352"/>
                  </a:lnTo>
                  <a:lnTo>
                    <a:pt x="2216" y="9370"/>
                  </a:lnTo>
                  <a:lnTo>
                    <a:pt x="2217" y="9373"/>
                  </a:lnTo>
                  <a:lnTo>
                    <a:pt x="2219" y="9378"/>
                  </a:lnTo>
                  <a:lnTo>
                    <a:pt x="2217" y="9395"/>
                  </a:lnTo>
                  <a:lnTo>
                    <a:pt x="2219" y="9405"/>
                  </a:lnTo>
                  <a:lnTo>
                    <a:pt x="2220" y="9415"/>
                  </a:lnTo>
                  <a:lnTo>
                    <a:pt x="2231" y="9447"/>
                  </a:lnTo>
                  <a:lnTo>
                    <a:pt x="2231" y="9451"/>
                  </a:lnTo>
                  <a:lnTo>
                    <a:pt x="2231" y="9458"/>
                  </a:lnTo>
                  <a:lnTo>
                    <a:pt x="2230" y="9462"/>
                  </a:lnTo>
                  <a:lnTo>
                    <a:pt x="2227" y="9465"/>
                  </a:lnTo>
                  <a:lnTo>
                    <a:pt x="2226" y="9469"/>
                  </a:lnTo>
                  <a:lnTo>
                    <a:pt x="2223" y="9481"/>
                  </a:lnTo>
                  <a:lnTo>
                    <a:pt x="2222" y="9492"/>
                  </a:lnTo>
                  <a:lnTo>
                    <a:pt x="2219" y="9502"/>
                  </a:lnTo>
                  <a:lnTo>
                    <a:pt x="2213" y="9511"/>
                  </a:lnTo>
                  <a:lnTo>
                    <a:pt x="2219" y="9520"/>
                  </a:lnTo>
                  <a:lnTo>
                    <a:pt x="2237" y="9539"/>
                  </a:lnTo>
                  <a:lnTo>
                    <a:pt x="2245" y="9551"/>
                  </a:lnTo>
                  <a:lnTo>
                    <a:pt x="2250" y="9556"/>
                  </a:lnTo>
                  <a:lnTo>
                    <a:pt x="2255" y="9558"/>
                  </a:lnTo>
                  <a:lnTo>
                    <a:pt x="2262" y="9554"/>
                  </a:lnTo>
                  <a:lnTo>
                    <a:pt x="2271" y="9541"/>
                  </a:lnTo>
                  <a:lnTo>
                    <a:pt x="2276" y="9537"/>
                  </a:lnTo>
                  <a:lnTo>
                    <a:pt x="2314" y="9532"/>
                  </a:lnTo>
                  <a:lnTo>
                    <a:pt x="2329" y="9534"/>
                  </a:lnTo>
                  <a:lnTo>
                    <a:pt x="2334" y="9537"/>
                  </a:lnTo>
                  <a:lnTo>
                    <a:pt x="2336" y="9539"/>
                  </a:lnTo>
                  <a:lnTo>
                    <a:pt x="2341" y="9546"/>
                  </a:lnTo>
                  <a:lnTo>
                    <a:pt x="2349" y="9561"/>
                  </a:lnTo>
                  <a:lnTo>
                    <a:pt x="2352" y="9565"/>
                  </a:lnTo>
                  <a:lnTo>
                    <a:pt x="2355" y="9576"/>
                  </a:lnTo>
                  <a:lnTo>
                    <a:pt x="2356" y="9587"/>
                  </a:lnTo>
                  <a:lnTo>
                    <a:pt x="2359" y="9596"/>
                  </a:lnTo>
                  <a:lnTo>
                    <a:pt x="2364" y="9603"/>
                  </a:lnTo>
                  <a:lnTo>
                    <a:pt x="2385" y="9608"/>
                  </a:lnTo>
                  <a:lnTo>
                    <a:pt x="2391" y="9607"/>
                  </a:lnTo>
                  <a:lnTo>
                    <a:pt x="2391" y="9596"/>
                  </a:lnTo>
                  <a:lnTo>
                    <a:pt x="2398" y="9589"/>
                  </a:lnTo>
                  <a:lnTo>
                    <a:pt x="2413" y="9582"/>
                  </a:lnTo>
                  <a:lnTo>
                    <a:pt x="2413" y="9582"/>
                  </a:lnTo>
                  <a:lnTo>
                    <a:pt x="2415" y="9582"/>
                  </a:lnTo>
                  <a:lnTo>
                    <a:pt x="2429" y="9570"/>
                  </a:lnTo>
                  <a:lnTo>
                    <a:pt x="2443" y="9566"/>
                  </a:lnTo>
                  <a:lnTo>
                    <a:pt x="2457" y="9566"/>
                  </a:lnTo>
                  <a:lnTo>
                    <a:pt x="2472" y="9572"/>
                  </a:lnTo>
                  <a:lnTo>
                    <a:pt x="2485" y="9582"/>
                  </a:lnTo>
                  <a:lnTo>
                    <a:pt x="2492" y="9587"/>
                  </a:lnTo>
                  <a:lnTo>
                    <a:pt x="2533" y="9598"/>
                  </a:lnTo>
                  <a:lnTo>
                    <a:pt x="2537" y="9601"/>
                  </a:lnTo>
                  <a:lnTo>
                    <a:pt x="2541" y="9605"/>
                  </a:lnTo>
                  <a:lnTo>
                    <a:pt x="2547" y="9612"/>
                  </a:lnTo>
                  <a:lnTo>
                    <a:pt x="2548" y="9617"/>
                  </a:lnTo>
                  <a:lnTo>
                    <a:pt x="2549" y="9621"/>
                  </a:lnTo>
                  <a:lnTo>
                    <a:pt x="2548" y="9624"/>
                  </a:lnTo>
                  <a:lnTo>
                    <a:pt x="2547" y="9624"/>
                  </a:lnTo>
                  <a:lnTo>
                    <a:pt x="2545" y="9624"/>
                  </a:lnTo>
                  <a:lnTo>
                    <a:pt x="2542" y="9625"/>
                  </a:lnTo>
                  <a:lnTo>
                    <a:pt x="2540" y="9626"/>
                  </a:lnTo>
                  <a:lnTo>
                    <a:pt x="2538" y="9628"/>
                  </a:lnTo>
                  <a:lnTo>
                    <a:pt x="2535" y="9629"/>
                  </a:lnTo>
                  <a:lnTo>
                    <a:pt x="2534" y="9633"/>
                  </a:lnTo>
                  <a:lnTo>
                    <a:pt x="2533" y="9636"/>
                  </a:lnTo>
                  <a:lnTo>
                    <a:pt x="2531" y="9647"/>
                  </a:lnTo>
                  <a:lnTo>
                    <a:pt x="2531" y="9653"/>
                  </a:lnTo>
                  <a:lnTo>
                    <a:pt x="2524" y="9668"/>
                  </a:lnTo>
                  <a:lnTo>
                    <a:pt x="2523" y="9676"/>
                  </a:lnTo>
                  <a:lnTo>
                    <a:pt x="2526" y="9685"/>
                  </a:lnTo>
                  <a:lnTo>
                    <a:pt x="2528" y="9692"/>
                  </a:lnTo>
                  <a:lnTo>
                    <a:pt x="2541" y="9704"/>
                  </a:lnTo>
                  <a:lnTo>
                    <a:pt x="2554" y="9722"/>
                  </a:lnTo>
                  <a:lnTo>
                    <a:pt x="2559" y="9725"/>
                  </a:lnTo>
                  <a:lnTo>
                    <a:pt x="2566" y="9722"/>
                  </a:lnTo>
                  <a:lnTo>
                    <a:pt x="2586" y="9698"/>
                  </a:lnTo>
                  <a:lnTo>
                    <a:pt x="2611" y="9683"/>
                  </a:lnTo>
                  <a:lnTo>
                    <a:pt x="2618" y="9681"/>
                  </a:lnTo>
                  <a:lnTo>
                    <a:pt x="2636" y="9687"/>
                  </a:lnTo>
                  <a:lnTo>
                    <a:pt x="2643" y="9683"/>
                  </a:lnTo>
                  <a:lnTo>
                    <a:pt x="2653" y="9664"/>
                  </a:lnTo>
                  <a:lnTo>
                    <a:pt x="2660" y="9656"/>
                  </a:lnTo>
                  <a:lnTo>
                    <a:pt x="2670" y="9650"/>
                  </a:lnTo>
                  <a:lnTo>
                    <a:pt x="2680" y="9647"/>
                  </a:lnTo>
                  <a:lnTo>
                    <a:pt x="2691" y="9647"/>
                  </a:lnTo>
                  <a:lnTo>
                    <a:pt x="2722" y="9660"/>
                  </a:lnTo>
                  <a:lnTo>
                    <a:pt x="2727" y="9657"/>
                  </a:lnTo>
                  <a:lnTo>
                    <a:pt x="2740" y="9646"/>
                  </a:lnTo>
                  <a:lnTo>
                    <a:pt x="2746" y="9643"/>
                  </a:lnTo>
                  <a:lnTo>
                    <a:pt x="2750" y="9645"/>
                  </a:lnTo>
                  <a:lnTo>
                    <a:pt x="2758" y="9652"/>
                  </a:lnTo>
                  <a:lnTo>
                    <a:pt x="2764" y="9656"/>
                  </a:lnTo>
                  <a:lnTo>
                    <a:pt x="2816" y="9673"/>
                  </a:lnTo>
                  <a:lnTo>
                    <a:pt x="2817" y="9676"/>
                  </a:lnTo>
                  <a:lnTo>
                    <a:pt x="2817" y="9680"/>
                  </a:lnTo>
                  <a:lnTo>
                    <a:pt x="2816" y="9683"/>
                  </a:lnTo>
                  <a:lnTo>
                    <a:pt x="2816" y="9687"/>
                  </a:lnTo>
                  <a:lnTo>
                    <a:pt x="2818" y="9691"/>
                  </a:lnTo>
                  <a:lnTo>
                    <a:pt x="2841" y="9702"/>
                  </a:lnTo>
                  <a:lnTo>
                    <a:pt x="2844" y="9705"/>
                  </a:lnTo>
                  <a:lnTo>
                    <a:pt x="2846" y="9708"/>
                  </a:lnTo>
                  <a:lnTo>
                    <a:pt x="2846" y="9713"/>
                  </a:lnTo>
                  <a:lnTo>
                    <a:pt x="2846" y="9718"/>
                  </a:lnTo>
                  <a:lnTo>
                    <a:pt x="2845" y="9720"/>
                  </a:lnTo>
                  <a:lnTo>
                    <a:pt x="2845" y="9725"/>
                  </a:lnTo>
                  <a:lnTo>
                    <a:pt x="2848" y="9732"/>
                  </a:lnTo>
                  <a:lnTo>
                    <a:pt x="2853" y="9736"/>
                  </a:lnTo>
                  <a:lnTo>
                    <a:pt x="2859" y="9737"/>
                  </a:lnTo>
                  <a:lnTo>
                    <a:pt x="2870" y="9736"/>
                  </a:lnTo>
                  <a:lnTo>
                    <a:pt x="2873" y="9737"/>
                  </a:lnTo>
                  <a:lnTo>
                    <a:pt x="2876" y="9743"/>
                  </a:lnTo>
                  <a:lnTo>
                    <a:pt x="2879" y="9750"/>
                  </a:lnTo>
                  <a:lnTo>
                    <a:pt x="2886" y="9764"/>
                  </a:lnTo>
                  <a:lnTo>
                    <a:pt x="2894" y="9765"/>
                  </a:lnTo>
                  <a:lnTo>
                    <a:pt x="2902" y="9761"/>
                  </a:lnTo>
                  <a:lnTo>
                    <a:pt x="2914" y="9757"/>
                  </a:lnTo>
                  <a:lnTo>
                    <a:pt x="2923" y="9761"/>
                  </a:lnTo>
                  <a:lnTo>
                    <a:pt x="2929" y="9772"/>
                  </a:lnTo>
                  <a:lnTo>
                    <a:pt x="2930" y="9775"/>
                  </a:lnTo>
                  <a:lnTo>
                    <a:pt x="2932" y="9792"/>
                  </a:lnTo>
                  <a:lnTo>
                    <a:pt x="2926" y="9807"/>
                  </a:lnTo>
                  <a:lnTo>
                    <a:pt x="2930" y="9810"/>
                  </a:lnTo>
                  <a:lnTo>
                    <a:pt x="2932" y="9812"/>
                  </a:lnTo>
                  <a:lnTo>
                    <a:pt x="2930" y="9817"/>
                  </a:lnTo>
                  <a:lnTo>
                    <a:pt x="2923" y="9821"/>
                  </a:lnTo>
                  <a:lnTo>
                    <a:pt x="2922" y="9830"/>
                  </a:lnTo>
                  <a:lnTo>
                    <a:pt x="2925" y="9838"/>
                  </a:lnTo>
                  <a:lnTo>
                    <a:pt x="2928" y="9844"/>
                  </a:lnTo>
                  <a:lnTo>
                    <a:pt x="2932" y="9849"/>
                  </a:lnTo>
                  <a:lnTo>
                    <a:pt x="2932" y="9859"/>
                  </a:lnTo>
                  <a:lnTo>
                    <a:pt x="2929" y="9863"/>
                  </a:lnTo>
                  <a:lnTo>
                    <a:pt x="2912" y="9875"/>
                  </a:lnTo>
                  <a:lnTo>
                    <a:pt x="2904" y="9889"/>
                  </a:lnTo>
                  <a:lnTo>
                    <a:pt x="2900" y="9897"/>
                  </a:lnTo>
                  <a:lnTo>
                    <a:pt x="2900" y="9905"/>
                  </a:lnTo>
                  <a:lnTo>
                    <a:pt x="2902" y="9911"/>
                  </a:lnTo>
                  <a:lnTo>
                    <a:pt x="2907" y="9915"/>
                  </a:lnTo>
                  <a:lnTo>
                    <a:pt x="2916" y="9919"/>
                  </a:lnTo>
                  <a:lnTo>
                    <a:pt x="2919" y="9925"/>
                  </a:lnTo>
                  <a:lnTo>
                    <a:pt x="2923" y="9942"/>
                  </a:lnTo>
                  <a:lnTo>
                    <a:pt x="2928" y="9948"/>
                  </a:lnTo>
                  <a:lnTo>
                    <a:pt x="2939" y="9957"/>
                  </a:lnTo>
                  <a:lnTo>
                    <a:pt x="2943" y="9962"/>
                  </a:lnTo>
                  <a:lnTo>
                    <a:pt x="2943" y="9963"/>
                  </a:lnTo>
                  <a:lnTo>
                    <a:pt x="2942" y="9967"/>
                  </a:lnTo>
                  <a:lnTo>
                    <a:pt x="2942" y="9969"/>
                  </a:lnTo>
                  <a:lnTo>
                    <a:pt x="2943" y="9970"/>
                  </a:lnTo>
                  <a:lnTo>
                    <a:pt x="2946" y="9971"/>
                  </a:lnTo>
                  <a:lnTo>
                    <a:pt x="2946" y="9971"/>
                  </a:lnTo>
                  <a:lnTo>
                    <a:pt x="2947" y="9974"/>
                  </a:lnTo>
                  <a:lnTo>
                    <a:pt x="2949" y="9976"/>
                  </a:lnTo>
                  <a:lnTo>
                    <a:pt x="2949" y="9977"/>
                  </a:lnTo>
                  <a:lnTo>
                    <a:pt x="2947" y="9983"/>
                  </a:lnTo>
                  <a:lnTo>
                    <a:pt x="2946" y="9985"/>
                  </a:lnTo>
                  <a:lnTo>
                    <a:pt x="2946" y="9988"/>
                  </a:lnTo>
                  <a:lnTo>
                    <a:pt x="2946" y="9992"/>
                  </a:lnTo>
                  <a:lnTo>
                    <a:pt x="2947" y="9995"/>
                  </a:lnTo>
                  <a:lnTo>
                    <a:pt x="2951" y="10004"/>
                  </a:lnTo>
                  <a:lnTo>
                    <a:pt x="2954" y="10015"/>
                  </a:lnTo>
                  <a:lnTo>
                    <a:pt x="2954" y="10025"/>
                  </a:lnTo>
                  <a:lnTo>
                    <a:pt x="2947" y="10026"/>
                  </a:lnTo>
                  <a:lnTo>
                    <a:pt x="2936" y="10023"/>
                  </a:lnTo>
                  <a:lnTo>
                    <a:pt x="2930" y="10023"/>
                  </a:lnTo>
                  <a:lnTo>
                    <a:pt x="2929" y="10029"/>
                  </a:lnTo>
                  <a:lnTo>
                    <a:pt x="2932" y="10036"/>
                  </a:lnTo>
                  <a:lnTo>
                    <a:pt x="2935" y="10041"/>
                  </a:lnTo>
                  <a:lnTo>
                    <a:pt x="2936" y="10047"/>
                  </a:lnTo>
                  <a:lnTo>
                    <a:pt x="2932" y="10056"/>
                  </a:lnTo>
                  <a:lnTo>
                    <a:pt x="2926" y="10058"/>
                  </a:lnTo>
                  <a:lnTo>
                    <a:pt x="2911" y="10063"/>
                  </a:lnTo>
                  <a:lnTo>
                    <a:pt x="2905" y="10067"/>
                  </a:lnTo>
                  <a:lnTo>
                    <a:pt x="2905" y="10072"/>
                  </a:lnTo>
                  <a:lnTo>
                    <a:pt x="2908" y="10078"/>
                  </a:lnTo>
                  <a:lnTo>
                    <a:pt x="2908" y="10089"/>
                  </a:lnTo>
                  <a:lnTo>
                    <a:pt x="2904" y="10098"/>
                  </a:lnTo>
                  <a:lnTo>
                    <a:pt x="2898" y="10103"/>
                  </a:lnTo>
                  <a:lnTo>
                    <a:pt x="2893" y="10112"/>
                  </a:lnTo>
                  <a:lnTo>
                    <a:pt x="2891" y="10124"/>
                  </a:lnTo>
                  <a:lnTo>
                    <a:pt x="2894" y="10131"/>
                  </a:lnTo>
                  <a:lnTo>
                    <a:pt x="2897" y="10134"/>
                  </a:lnTo>
                  <a:lnTo>
                    <a:pt x="2908" y="10138"/>
                  </a:lnTo>
                  <a:lnTo>
                    <a:pt x="2947" y="10166"/>
                  </a:lnTo>
                  <a:lnTo>
                    <a:pt x="2951" y="10173"/>
                  </a:lnTo>
                  <a:lnTo>
                    <a:pt x="2953" y="10182"/>
                  </a:lnTo>
                  <a:lnTo>
                    <a:pt x="2958" y="10182"/>
                  </a:lnTo>
                  <a:lnTo>
                    <a:pt x="2981" y="10183"/>
                  </a:lnTo>
                  <a:lnTo>
                    <a:pt x="2987" y="10196"/>
                  </a:lnTo>
                  <a:lnTo>
                    <a:pt x="2996" y="10204"/>
                  </a:lnTo>
                  <a:lnTo>
                    <a:pt x="2989" y="10222"/>
                  </a:lnTo>
                  <a:lnTo>
                    <a:pt x="2977" y="10243"/>
                  </a:lnTo>
                  <a:lnTo>
                    <a:pt x="2970" y="10262"/>
                  </a:lnTo>
                  <a:lnTo>
                    <a:pt x="2977" y="10269"/>
                  </a:lnTo>
                  <a:lnTo>
                    <a:pt x="2996" y="10273"/>
                  </a:lnTo>
                  <a:lnTo>
                    <a:pt x="2999" y="10280"/>
                  </a:lnTo>
                  <a:lnTo>
                    <a:pt x="2999" y="10280"/>
                  </a:lnTo>
                  <a:lnTo>
                    <a:pt x="3008" y="10283"/>
                  </a:lnTo>
                  <a:lnTo>
                    <a:pt x="3012" y="10291"/>
                  </a:lnTo>
                  <a:lnTo>
                    <a:pt x="3017" y="10314"/>
                  </a:lnTo>
                  <a:lnTo>
                    <a:pt x="3020" y="10319"/>
                  </a:lnTo>
                  <a:lnTo>
                    <a:pt x="3024" y="10323"/>
                  </a:lnTo>
                  <a:lnTo>
                    <a:pt x="3027" y="10326"/>
                  </a:lnTo>
                  <a:lnTo>
                    <a:pt x="3029" y="10335"/>
                  </a:lnTo>
                  <a:lnTo>
                    <a:pt x="3030" y="10360"/>
                  </a:lnTo>
                  <a:lnTo>
                    <a:pt x="3033" y="10372"/>
                  </a:lnTo>
                  <a:lnTo>
                    <a:pt x="3037" y="10379"/>
                  </a:lnTo>
                  <a:lnTo>
                    <a:pt x="3078" y="10412"/>
                  </a:lnTo>
                  <a:lnTo>
                    <a:pt x="3085" y="10417"/>
                  </a:lnTo>
                  <a:lnTo>
                    <a:pt x="3090" y="10420"/>
                  </a:lnTo>
                  <a:lnTo>
                    <a:pt x="3104" y="10423"/>
                  </a:lnTo>
                  <a:lnTo>
                    <a:pt x="3125" y="10436"/>
                  </a:lnTo>
                  <a:lnTo>
                    <a:pt x="3134" y="10437"/>
                  </a:lnTo>
                  <a:lnTo>
                    <a:pt x="3141" y="10437"/>
                  </a:lnTo>
                  <a:lnTo>
                    <a:pt x="3143" y="10438"/>
                  </a:lnTo>
                  <a:lnTo>
                    <a:pt x="3146" y="10443"/>
                  </a:lnTo>
                  <a:lnTo>
                    <a:pt x="3149" y="10447"/>
                  </a:lnTo>
                  <a:lnTo>
                    <a:pt x="3150" y="10454"/>
                  </a:lnTo>
                  <a:lnTo>
                    <a:pt x="3153" y="10459"/>
                  </a:lnTo>
                  <a:lnTo>
                    <a:pt x="3156" y="10461"/>
                  </a:lnTo>
                  <a:lnTo>
                    <a:pt x="3163" y="10455"/>
                  </a:lnTo>
                  <a:lnTo>
                    <a:pt x="3164" y="10455"/>
                  </a:lnTo>
                  <a:lnTo>
                    <a:pt x="3166" y="10457"/>
                  </a:lnTo>
                  <a:lnTo>
                    <a:pt x="3167" y="10458"/>
                  </a:lnTo>
                  <a:lnTo>
                    <a:pt x="3166" y="10461"/>
                  </a:lnTo>
                  <a:lnTo>
                    <a:pt x="3173" y="10483"/>
                  </a:lnTo>
                  <a:lnTo>
                    <a:pt x="3171" y="10487"/>
                  </a:lnTo>
                  <a:lnTo>
                    <a:pt x="3170" y="10490"/>
                  </a:lnTo>
                  <a:lnTo>
                    <a:pt x="3170" y="10493"/>
                  </a:lnTo>
                  <a:lnTo>
                    <a:pt x="3170" y="10497"/>
                  </a:lnTo>
                  <a:lnTo>
                    <a:pt x="3167" y="10507"/>
                  </a:lnTo>
                  <a:lnTo>
                    <a:pt x="3163" y="10532"/>
                  </a:lnTo>
                  <a:lnTo>
                    <a:pt x="3159" y="10543"/>
                  </a:lnTo>
                  <a:lnTo>
                    <a:pt x="3149" y="10560"/>
                  </a:lnTo>
                  <a:lnTo>
                    <a:pt x="3146" y="10570"/>
                  </a:lnTo>
                  <a:lnTo>
                    <a:pt x="3157" y="10570"/>
                  </a:lnTo>
                  <a:lnTo>
                    <a:pt x="3180" y="10579"/>
                  </a:lnTo>
                  <a:lnTo>
                    <a:pt x="3234" y="10565"/>
                  </a:lnTo>
                  <a:lnTo>
                    <a:pt x="3240" y="10565"/>
                  </a:lnTo>
                  <a:lnTo>
                    <a:pt x="3255" y="10576"/>
                  </a:lnTo>
                  <a:lnTo>
                    <a:pt x="3288" y="10586"/>
                  </a:lnTo>
                  <a:lnTo>
                    <a:pt x="3296" y="10593"/>
                  </a:lnTo>
                  <a:lnTo>
                    <a:pt x="3305" y="10604"/>
                  </a:lnTo>
                  <a:lnTo>
                    <a:pt x="3309" y="10605"/>
                  </a:lnTo>
                  <a:lnTo>
                    <a:pt x="3321" y="10605"/>
                  </a:lnTo>
                  <a:lnTo>
                    <a:pt x="3327" y="10607"/>
                  </a:lnTo>
                  <a:lnTo>
                    <a:pt x="3333" y="10609"/>
                  </a:lnTo>
                  <a:lnTo>
                    <a:pt x="3337" y="10615"/>
                  </a:lnTo>
                  <a:lnTo>
                    <a:pt x="3338" y="10619"/>
                  </a:lnTo>
                  <a:lnTo>
                    <a:pt x="3340" y="10622"/>
                  </a:lnTo>
                  <a:lnTo>
                    <a:pt x="3338" y="10625"/>
                  </a:lnTo>
                  <a:lnTo>
                    <a:pt x="3337" y="10629"/>
                  </a:lnTo>
                  <a:lnTo>
                    <a:pt x="3317" y="10639"/>
                  </a:lnTo>
                  <a:lnTo>
                    <a:pt x="3316" y="10640"/>
                  </a:lnTo>
                  <a:lnTo>
                    <a:pt x="3316" y="10644"/>
                  </a:lnTo>
                  <a:lnTo>
                    <a:pt x="3316" y="10651"/>
                  </a:lnTo>
                  <a:lnTo>
                    <a:pt x="3319" y="10664"/>
                  </a:lnTo>
                  <a:lnTo>
                    <a:pt x="3324" y="10672"/>
                  </a:lnTo>
                  <a:lnTo>
                    <a:pt x="3330" y="10680"/>
                  </a:lnTo>
                  <a:lnTo>
                    <a:pt x="3337" y="10684"/>
                  </a:lnTo>
                  <a:lnTo>
                    <a:pt x="3349" y="10689"/>
                  </a:lnTo>
                  <a:lnTo>
                    <a:pt x="3356" y="10695"/>
                  </a:lnTo>
                  <a:lnTo>
                    <a:pt x="3361" y="10702"/>
                  </a:lnTo>
                  <a:lnTo>
                    <a:pt x="3361" y="10702"/>
                  </a:lnTo>
                  <a:lnTo>
                    <a:pt x="3362" y="10705"/>
                  </a:lnTo>
                  <a:lnTo>
                    <a:pt x="3363" y="10706"/>
                  </a:lnTo>
                  <a:lnTo>
                    <a:pt x="3366" y="10705"/>
                  </a:lnTo>
                  <a:lnTo>
                    <a:pt x="3368" y="10702"/>
                  </a:lnTo>
                  <a:lnTo>
                    <a:pt x="3373" y="10702"/>
                  </a:lnTo>
                  <a:lnTo>
                    <a:pt x="3377" y="10702"/>
                  </a:lnTo>
                  <a:lnTo>
                    <a:pt x="3380" y="10705"/>
                  </a:lnTo>
                  <a:lnTo>
                    <a:pt x="3380" y="10709"/>
                  </a:lnTo>
                  <a:lnTo>
                    <a:pt x="3379" y="10713"/>
                  </a:lnTo>
                  <a:lnTo>
                    <a:pt x="3380" y="10717"/>
                  </a:lnTo>
                  <a:lnTo>
                    <a:pt x="3383" y="10719"/>
                  </a:lnTo>
                  <a:lnTo>
                    <a:pt x="3391" y="10716"/>
                  </a:lnTo>
                  <a:lnTo>
                    <a:pt x="3394" y="10716"/>
                  </a:lnTo>
                  <a:lnTo>
                    <a:pt x="3398" y="10726"/>
                  </a:lnTo>
                  <a:lnTo>
                    <a:pt x="3398" y="10730"/>
                  </a:lnTo>
                  <a:lnTo>
                    <a:pt x="3394" y="10758"/>
                  </a:lnTo>
                  <a:lnTo>
                    <a:pt x="3398" y="10771"/>
                  </a:lnTo>
                  <a:lnTo>
                    <a:pt x="3393" y="10775"/>
                  </a:lnTo>
                  <a:lnTo>
                    <a:pt x="3389" y="10775"/>
                  </a:lnTo>
                  <a:lnTo>
                    <a:pt x="3384" y="10772"/>
                  </a:lnTo>
                  <a:lnTo>
                    <a:pt x="3380" y="10772"/>
                  </a:lnTo>
                  <a:lnTo>
                    <a:pt x="3362" y="10776"/>
                  </a:lnTo>
                  <a:lnTo>
                    <a:pt x="3363" y="10778"/>
                  </a:lnTo>
                  <a:lnTo>
                    <a:pt x="3366" y="10780"/>
                  </a:lnTo>
                  <a:lnTo>
                    <a:pt x="3366" y="10783"/>
                  </a:lnTo>
                  <a:lnTo>
                    <a:pt x="3359" y="10786"/>
                  </a:lnTo>
                  <a:lnTo>
                    <a:pt x="3352" y="10789"/>
                  </a:lnTo>
                  <a:lnTo>
                    <a:pt x="3344" y="10787"/>
                  </a:lnTo>
                  <a:lnTo>
                    <a:pt x="3337" y="10783"/>
                  </a:lnTo>
                  <a:lnTo>
                    <a:pt x="3330" y="10786"/>
                  </a:lnTo>
                  <a:lnTo>
                    <a:pt x="3328" y="10792"/>
                  </a:lnTo>
                  <a:lnTo>
                    <a:pt x="3330" y="10796"/>
                  </a:lnTo>
                  <a:lnTo>
                    <a:pt x="3337" y="10797"/>
                  </a:lnTo>
                  <a:lnTo>
                    <a:pt x="3334" y="10806"/>
                  </a:lnTo>
                  <a:lnTo>
                    <a:pt x="3330" y="10814"/>
                  </a:lnTo>
                  <a:lnTo>
                    <a:pt x="3323" y="10828"/>
                  </a:lnTo>
                  <a:lnTo>
                    <a:pt x="3317" y="10832"/>
                  </a:lnTo>
                  <a:lnTo>
                    <a:pt x="3313" y="10835"/>
                  </a:lnTo>
                  <a:lnTo>
                    <a:pt x="3303" y="10838"/>
                  </a:lnTo>
                  <a:lnTo>
                    <a:pt x="3295" y="10845"/>
                  </a:lnTo>
                  <a:lnTo>
                    <a:pt x="3289" y="10855"/>
                  </a:lnTo>
                  <a:lnTo>
                    <a:pt x="3282" y="10862"/>
                  </a:lnTo>
                  <a:lnTo>
                    <a:pt x="3268" y="10862"/>
                  </a:lnTo>
                  <a:lnTo>
                    <a:pt x="3267" y="10863"/>
                  </a:lnTo>
                  <a:lnTo>
                    <a:pt x="3267" y="10866"/>
                  </a:lnTo>
                  <a:lnTo>
                    <a:pt x="3265" y="10867"/>
                  </a:lnTo>
                  <a:lnTo>
                    <a:pt x="3265" y="10869"/>
                  </a:lnTo>
                  <a:lnTo>
                    <a:pt x="3265" y="10870"/>
                  </a:lnTo>
                  <a:lnTo>
                    <a:pt x="3265" y="10873"/>
                  </a:lnTo>
                  <a:lnTo>
                    <a:pt x="3264" y="10873"/>
                  </a:lnTo>
                  <a:lnTo>
                    <a:pt x="3264" y="10873"/>
                  </a:lnTo>
                  <a:lnTo>
                    <a:pt x="3261" y="10873"/>
                  </a:lnTo>
                  <a:lnTo>
                    <a:pt x="3251" y="10874"/>
                  </a:lnTo>
                  <a:lnTo>
                    <a:pt x="3246" y="10880"/>
                  </a:lnTo>
                  <a:lnTo>
                    <a:pt x="3243" y="10881"/>
                  </a:lnTo>
                  <a:lnTo>
                    <a:pt x="3233" y="10880"/>
                  </a:lnTo>
                  <a:lnTo>
                    <a:pt x="3215" y="10873"/>
                  </a:lnTo>
                  <a:lnTo>
                    <a:pt x="3208" y="10873"/>
                  </a:lnTo>
                  <a:lnTo>
                    <a:pt x="3201" y="10877"/>
                  </a:lnTo>
                  <a:lnTo>
                    <a:pt x="3194" y="10877"/>
                  </a:lnTo>
                  <a:lnTo>
                    <a:pt x="3188" y="10876"/>
                  </a:lnTo>
                  <a:lnTo>
                    <a:pt x="3174" y="10869"/>
                  </a:lnTo>
                  <a:lnTo>
                    <a:pt x="3171" y="10867"/>
                  </a:lnTo>
                  <a:lnTo>
                    <a:pt x="3162" y="10869"/>
                  </a:lnTo>
                  <a:lnTo>
                    <a:pt x="3159" y="10867"/>
                  </a:lnTo>
                  <a:lnTo>
                    <a:pt x="3155" y="10860"/>
                  </a:lnTo>
                  <a:lnTo>
                    <a:pt x="3152" y="10842"/>
                  </a:lnTo>
                  <a:lnTo>
                    <a:pt x="3149" y="10835"/>
                  </a:lnTo>
                  <a:lnTo>
                    <a:pt x="3145" y="10832"/>
                  </a:lnTo>
                  <a:lnTo>
                    <a:pt x="3134" y="10832"/>
                  </a:lnTo>
                  <a:lnTo>
                    <a:pt x="3128" y="10831"/>
                  </a:lnTo>
                  <a:lnTo>
                    <a:pt x="3113" y="10825"/>
                  </a:lnTo>
                  <a:lnTo>
                    <a:pt x="3107" y="10825"/>
                  </a:lnTo>
                  <a:lnTo>
                    <a:pt x="3101" y="10827"/>
                  </a:lnTo>
                  <a:lnTo>
                    <a:pt x="3092" y="10831"/>
                  </a:lnTo>
                  <a:lnTo>
                    <a:pt x="3086" y="10832"/>
                  </a:lnTo>
                  <a:lnTo>
                    <a:pt x="3073" y="10830"/>
                  </a:lnTo>
                  <a:lnTo>
                    <a:pt x="3061" y="10830"/>
                  </a:lnTo>
                  <a:lnTo>
                    <a:pt x="3051" y="10837"/>
                  </a:lnTo>
                  <a:lnTo>
                    <a:pt x="3047" y="10858"/>
                  </a:lnTo>
                  <a:lnTo>
                    <a:pt x="3047" y="10863"/>
                  </a:lnTo>
                  <a:lnTo>
                    <a:pt x="3047" y="10865"/>
                  </a:lnTo>
                  <a:lnTo>
                    <a:pt x="3048" y="10869"/>
                  </a:lnTo>
                  <a:lnTo>
                    <a:pt x="3048" y="10873"/>
                  </a:lnTo>
                  <a:lnTo>
                    <a:pt x="3047" y="10877"/>
                  </a:lnTo>
                  <a:lnTo>
                    <a:pt x="3045" y="10880"/>
                  </a:lnTo>
                  <a:lnTo>
                    <a:pt x="3038" y="10881"/>
                  </a:lnTo>
                  <a:lnTo>
                    <a:pt x="3036" y="10883"/>
                  </a:lnTo>
                  <a:lnTo>
                    <a:pt x="3023" y="10904"/>
                  </a:lnTo>
                  <a:lnTo>
                    <a:pt x="3017" y="10909"/>
                  </a:lnTo>
                  <a:lnTo>
                    <a:pt x="3037" y="10925"/>
                  </a:lnTo>
                  <a:lnTo>
                    <a:pt x="3041" y="10933"/>
                  </a:lnTo>
                  <a:lnTo>
                    <a:pt x="3048" y="10954"/>
                  </a:lnTo>
                  <a:lnTo>
                    <a:pt x="3054" y="10964"/>
                  </a:lnTo>
                  <a:lnTo>
                    <a:pt x="3061" y="10971"/>
                  </a:lnTo>
                  <a:lnTo>
                    <a:pt x="3069" y="10977"/>
                  </a:lnTo>
                  <a:lnTo>
                    <a:pt x="3078" y="10980"/>
                  </a:lnTo>
                  <a:lnTo>
                    <a:pt x="3085" y="10981"/>
                  </a:lnTo>
                  <a:lnTo>
                    <a:pt x="3086" y="10984"/>
                  </a:lnTo>
                  <a:lnTo>
                    <a:pt x="3086" y="10989"/>
                  </a:lnTo>
                  <a:lnTo>
                    <a:pt x="3089" y="10996"/>
                  </a:lnTo>
                  <a:lnTo>
                    <a:pt x="3093" y="11002"/>
                  </a:lnTo>
                  <a:lnTo>
                    <a:pt x="3096" y="11003"/>
                  </a:lnTo>
                  <a:lnTo>
                    <a:pt x="3099" y="11008"/>
                  </a:lnTo>
                  <a:lnTo>
                    <a:pt x="3100" y="11016"/>
                  </a:lnTo>
                  <a:lnTo>
                    <a:pt x="3101" y="11033"/>
                  </a:lnTo>
                  <a:lnTo>
                    <a:pt x="3094" y="11041"/>
                  </a:lnTo>
                  <a:lnTo>
                    <a:pt x="3078" y="11051"/>
                  </a:lnTo>
                  <a:lnTo>
                    <a:pt x="3078" y="11051"/>
                  </a:lnTo>
                  <a:lnTo>
                    <a:pt x="3080" y="11058"/>
                  </a:lnTo>
                  <a:lnTo>
                    <a:pt x="3092" y="11074"/>
                  </a:lnTo>
                  <a:lnTo>
                    <a:pt x="3100" y="11092"/>
                  </a:lnTo>
                  <a:lnTo>
                    <a:pt x="3103" y="11096"/>
                  </a:lnTo>
                  <a:lnTo>
                    <a:pt x="3113" y="11104"/>
                  </a:lnTo>
                  <a:lnTo>
                    <a:pt x="3115" y="11109"/>
                  </a:lnTo>
                  <a:lnTo>
                    <a:pt x="3115" y="11113"/>
                  </a:lnTo>
                  <a:lnTo>
                    <a:pt x="3111" y="11114"/>
                  </a:lnTo>
                  <a:lnTo>
                    <a:pt x="3101" y="11111"/>
                  </a:lnTo>
                  <a:lnTo>
                    <a:pt x="3099" y="11113"/>
                  </a:lnTo>
                  <a:lnTo>
                    <a:pt x="3099" y="11114"/>
                  </a:lnTo>
                  <a:lnTo>
                    <a:pt x="3103" y="11118"/>
                  </a:lnTo>
                  <a:lnTo>
                    <a:pt x="3097" y="11121"/>
                  </a:lnTo>
                  <a:lnTo>
                    <a:pt x="3096" y="11124"/>
                  </a:lnTo>
                  <a:lnTo>
                    <a:pt x="3096" y="11128"/>
                  </a:lnTo>
                  <a:lnTo>
                    <a:pt x="3100" y="11132"/>
                  </a:lnTo>
                  <a:lnTo>
                    <a:pt x="3106" y="11137"/>
                  </a:lnTo>
                  <a:lnTo>
                    <a:pt x="3106" y="11148"/>
                  </a:lnTo>
                  <a:lnTo>
                    <a:pt x="3104" y="11160"/>
                  </a:lnTo>
                  <a:lnTo>
                    <a:pt x="3104" y="11170"/>
                  </a:lnTo>
                  <a:lnTo>
                    <a:pt x="3106" y="11176"/>
                  </a:lnTo>
                  <a:lnTo>
                    <a:pt x="3108" y="11179"/>
                  </a:lnTo>
                  <a:lnTo>
                    <a:pt x="3111" y="11184"/>
                  </a:lnTo>
                  <a:lnTo>
                    <a:pt x="3111" y="11191"/>
                  </a:lnTo>
                  <a:lnTo>
                    <a:pt x="3110" y="11197"/>
                  </a:lnTo>
                  <a:lnTo>
                    <a:pt x="3107" y="11203"/>
                  </a:lnTo>
                  <a:lnTo>
                    <a:pt x="3103" y="11207"/>
                  </a:lnTo>
                  <a:lnTo>
                    <a:pt x="3100" y="11210"/>
                  </a:lnTo>
                  <a:lnTo>
                    <a:pt x="3108" y="11221"/>
                  </a:lnTo>
                  <a:lnTo>
                    <a:pt x="3113" y="11226"/>
                  </a:lnTo>
                  <a:lnTo>
                    <a:pt x="3117" y="11229"/>
                  </a:lnTo>
                  <a:lnTo>
                    <a:pt x="3121" y="11231"/>
                  </a:lnTo>
                  <a:lnTo>
                    <a:pt x="3131" y="11232"/>
                  </a:lnTo>
                  <a:lnTo>
                    <a:pt x="3134" y="11235"/>
                  </a:lnTo>
                  <a:lnTo>
                    <a:pt x="3132" y="11239"/>
                  </a:lnTo>
                  <a:lnTo>
                    <a:pt x="3129" y="11243"/>
                  </a:lnTo>
                  <a:lnTo>
                    <a:pt x="3129" y="11250"/>
                  </a:lnTo>
                  <a:lnTo>
                    <a:pt x="3129" y="11256"/>
                  </a:lnTo>
                  <a:lnTo>
                    <a:pt x="3132" y="11260"/>
                  </a:lnTo>
                  <a:lnTo>
                    <a:pt x="3134" y="11263"/>
                  </a:lnTo>
                  <a:lnTo>
                    <a:pt x="3148" y="11271"/>
                  </a:lnTo>
                  <a:lnTo>
                    <a:pt x="3150" y="11278"/>
                  </a:lnTo>
                  <a:lnTo>
                    <a:pt x="3152" y="11287"/>
                  </a:lnTo>
                  <a:lnTo>
                    <a:pt x="3150" y="11298"/>
                  </a:lnTo>
                  <a:lnTo>
                    <a:pt x="3167" y="11296"/>
                  </a:lnTo>
                  <a:lnTo>
                    <a:pt x="3176" y="11299"/>
                  </a:lnTo>
                  <a:lnTo>
                    <a:pt x="3181" y="11305"/>
                  </a:lnTo>
                  <a:lnTo>
                    <a:pt x="3183" y="11312"/>
                  </a:lnTo>
                  <a:lnTo>
                    <a:pt x="3183" y="11319"/>
                  </a:lnTo>
                  <a:lnTo>
                    <a:pt x="3184" y="11326"/>
                  </a:lnTo>
                  <a:lnTo>
                    <a:pt x="3190" y="11329"/>
                  </a:lnTo>
                  <a:lnTo>
                    <a:pt x="3194" y="11327"/>
                  </a:lnTo>
                  <a:lnTo>
                    <a:pt x="3208" y="11320"/>
                  </a:lnTo>
                  <a:lnTo>
                    <a:pt x="3216" y="11320"/>
                  </a:lnTo>
                  <a:lnTo>
                    <a:pt x="3232" y="11325"/>
                  </a:lnTo>
                  <a:lnTo>
                    <a:pt x="3237" y="11323"/>
                  </a:lnTo>
                  <a:lnTo>
                    <a:pt x="3272" y="11306"/>
                  </a:lnTo>
                  <a:lnTo>
                    <a:pt x="3285" y="11298"/>
                  </a:lnTo>
                  <a:lnTo>
                    <a:pt x="3292" y="11281"/>
                  </a:lnTo>
                  <a:lnTo>
                    <a:pt x="3295" y="11256"/>
                  </a:lnTo>
                  <a:lnTo>
                    <a:pt x="3298" y="11249"/>
                  </a:lnTo>
                  <a:lnTo>
                    <a:pt x="3300" y="11246"/>
                  </a:lnTo>
                  <a:lnTo>
                    <a:pt x="3303" y="11245"/>
                  </a:lnTo>
                  <a:lnTo>
                    <a:pt x="3306" y="11242"/>
                  </a:lnTo>
                  <a:lnTo>
                    <a:pt x="3307" y="11236"/>
                  </a:lnTo>
                  <a:lnTo>
                    <a:pt x="3306" y="11233"/>
                  </a:lnTo>
                  <a:lnTo>
                    <a:pt x="3302" y="11225"/>
                  </a:lnTo>
                  <a:lnTo>
                    <a:pt x="3300" y="11219"/>
                  </a:lnTo>
                  <a:lnTo>
                    <a:pt x="3305" y="11205"/>
                  </a:lnTo>
                  <a:lnTo>
                    <a:pt x="3314" y="11203"/>
                  </a:lnTo>
                  <a:lnTo>
                    <a:pt x="3337" y="11211"/>
                  </a:lnTo>
                  <a:lnTo>
                    <a:pt x="3349" y="11208"/>
                  </a:lnTo>
                  <a:lnTo>
                    <a:pt x="3400" y="11235"/>
                  </a:lnTo>
                  <a:lnTo>
                    <a:pt x="3408" y="11235"/>
                  </a:lnTo>
                  <a:lnTo>
                    <a:pt x="3424" y="11231"/>
                  </a:lnTo>
                  <a:lnTo>
                    <a:pt x="3431" y="11231"/>
                  </a:lnTo>
                  <a:lnTo>
                    <a:pt x="3435" y="11232"/>
                  </a:lnTo>
                  <a:lnTo>
                    <a:pt x="3443" y="11239"/>
                  </a:lnTo>
                  <a:lnTo>
                    <a:pt x="3447" y="11239"/>
                  </a:lnTo>
                  <a:lnTo>
                    <a:pt x="3453" y="11236"/>
                  </a:lnTo>
                  <a:lnTo>
                    <a:pt x="3480" y="11212"/>
                  </a:lnTo>
                  <a:lnTo>
                    <a:pt x="3484" y="11211"/>
                  </a:lnTo>
                  <a:lnTo>
                    <a:pt x="3487" y="11211"/>
                  </a:lnTo>
                  <a:lnTo>
                    <a:pt x="3489" y="11212"/>
                  </a:lnTo>
                  <a:lnTo>
                    <a:pt x="3492" y="11212"/>
                  </a:lnTo>
                  <a:lnTo>
                    <a:pt x="3494" y="11210"/>
                  </a:lnTo>
                  <a:lnTo>
                    <a:pt x="3496" y="11204"/>
                  </a:lnTo>
                  <a:lnTo>
                    <a:pt x="3499" y="11203"/>
                  </a:lnTo>
                  <a:lnTo>
                    <a:pt x="3505" y="11201"/>
                  </a:lnTo>
                  <a:lnTo>
                    <a:pt x="3508" y="11197"/>
                  </a:lnTo>
                  <a:lnTo>
                    <a:pt x="3515" y="11189"/>
                  </a:lnTo>
                  <a:lnTo>
                    <a:pt x="3519" y="11186"/>
                  </a:lnTo>
                  <a:lnTo>
                    <a:pt x="3523" y="11186"/>
                  </a:lnTo>
                  <a:lnTo>
                    <a:pt x="3548" y="11190"/>
                  </a:lnTo>
                  <a:lnTo>
                    <a:pt x="3565" y="11190"/>
                  </a:lnTo>
                  <a:lnTo>
                    <a:pt x="3569" y="11191"/>
                  </a:lnTo>
                  <a:lnTo>
                    <a:pt x="3575" y="11196"/>
                  </a:lnTo>
                  <a:lnTo>
                    <a:pt x="3576" y="11196"/>
                  </a:lnTo>
                  <a:lnTo>
                    <a:pt x="3581" y="11198"/>
                  </a:lnTo>
                  <a:lnTo>
                    <a:pt x="3585" y="11198"/>
                  </a:lnTo>
                  <a:lnTo>
                    <a:pt x="3589" y="11196"/>
                  </a:lnTo>
                  <a:lnTo>
                    <a:pt x="3592" y="11191"/>
                  </a:lnTo>
                  <a:lnTo>
                    <a:pt x="3596" y="11190"/>
                  </a:lnTo>
                  <a:lnTo>
                    <a:pt x="3602" y="11197"/>
                  </a:lnTo>
                  <a:lnTo>
                    <a:pt x="3599" y="11214"/>
                  </a:lnTo>
                  <a:lnTo>
                    <a:pt x="3604" y="11219"/>
                  </a:lnTo>
                  <a:lnTo>
                    <a:pt x="3610" y="11219"/>
                  </a:lnTo>
                  <a:lnTo>
                    <a:pt x="3627" y="11201"/>
                  </a:lnTo>
                  <a:lnTo>
                    <a:pt x="3649" y="11191"/>
                  </a:lnTo>
                  <a:lnTo>
                    <a:pt x="3662" y="11189"/>
                  </a:lnTo>
                  <a:lnTo>
                    <a:pt x="3673" y="11189"/>
                  </a:lnTo>
                  <a:lnTo>
                    <a:pt x="3680" y="11191"/>
                  </a:lnTo>
                  <a:lnTo>
                    <a:pt x="3683" y="11196"/>
                  </a:lnTo>
                  <a:lnTo>
                    <a:pt x="3686" y="11201"/>
                  </a:lnTo>
                  <a:lnTo>
                    <a:pt x="3688" y="11208"/>
                  </a:lnTo>
                  <a:lnTo>
                    <a:pt x="3694" y="11214"/>
                  </a:lnTo>
                  <a:lnTo>
                    <a:pt x="3705" y="11221"/>
                  </a:lnTo>
                  <a:lnTo>
                    <a:pt x="3709" y="11228"/>
                  </a:lnTo>
                  <a:lnTo>
                    <a:pt x="3716" y="11242"/>
                  </a:lnTo>
                  <a:lnTo>
                    <a:pt x="3719" y="11246"/>
                  </a:lnTo>
                  <a:lnTo>
                    <a:pt x="3736" y="11257"/>
                  </a:lnTo>
                  <a:lnTo>
                    <a:pt x="3740" y="11263"/>
                  </a:lnTo>
                  <a:lnTo>
                    <a:pt x="3746" y="11270"/>
                  </a:lnTo>
                  <a:lnTo>
                    <a:pt x="3747" y="11274"/>
                  </a:lnTo>
                  <a:lnTo>
                    <a:pt x="3749" y="11278"/>
                  </a:lnTo>
                  <a:lnTo>
                    <a:pt x="3750" y="11282"/>
                  </a:lnTo>
                  <a:lnTo>
                    <a:pt x="3750" y="11287"/>
                  </a:lnTo>
                  <a:lnTo>
                    <a:pt x="3746" y="11296"/>
                  </a:lnTo>
                  <a:lnTo>
                    <a:pt x="3746" y="11299"/>
                  </a:lnTo>
                  <a:lnTo>
                    <a:pt x="3746" y="11306"/>
                  </a:lnTo>
                  <a:lnTo>
                    <a:pt x="3747" y="11320"/>
                  </a:lnTo>
                  <a:lnTo>
                    <a:pt x="3749" y="11327"/>
                  </a:lnTo>
                  <a:lnTo>
                    <a:pt x="3751" y="11336"/>
                  </a:lnTo>
                  <a:lnTo>
                    <a:pt x="3757" y="11344"/>
                  </a:lnTo>
                  <a:lnTo>
                    <a:pt x="3758" y="11351"/>
                  </a:lnTo>
                  <a:lnTo>
                    <a:pt x="3756" y="11357"/>
                  </a:lnTo>
                  <a:lnTo>
                    <a:pt x="3756" y="11361"/>
                  </a:lnTo>
                  <a:lnTo>
                    <a:pt x="3768" y="11361"/>
                  </a:lnTo>
                  <a:lnTo>
                    <a:pt x="3774" y="11365"/>
                  </a:lnTo>
                  <a:lnTo>
                    <a:pt x="3784" y="11378"/>
                  </a:lnTo>
                  <a:lnTo>
                    <a:pt x="3785" y="11379"/>
                  </a:lnTo>
                  <a:lnTo>
                    <a:pt x="3788" y="11382"/>
                  </a:lnTo>
                  <a:lnTo>
                    <a:pt x="3791" y="11383"/>
                  </a:lnTo>
                  <a:lnTo>
                    <a:pt x="3791" y="11385"/>
                  </a:lnTo>
                  <a:lnTo>
                    <a:pt x="3792" y="11390"/>
                  </a:lnTo>
                  <a:lnTo>
                    <a:pt x="3792" y="11392"/>
                  </a:lnTo>
                  <a:lnTo>
                    <a:pt x="3795" y="11393"/>
                  </a:lnTo>
                  <a:lnTo>
                    <a:pt x="3799" y="11390"/>
                  </a:lnTo>
                  <a:lnTo>
                    <a:pt x="3802" y="11390"/>
                  </a:lnTo>
                  <a:lnTo>
                    <a:pt x="3807" y="11393"/>
                  </a:lnTo>
                  <a:lnTo>
                    <a:pt x="3816" y="11403"/>
                  </a:lnTo>
                  <a:lnTo>
                    <a:pt x="3821" y="11407"/>
                  </a:lnTo>
                  <a:lnTo>
                    <a:pt x="3827" y="11414"/>
                  </a:lnTo>
                  <a:lnTo>
                    <a:pt x="3831" y="11417"/>
                  </a:lnTo>
                  <a:lnTo>
                    <a:pt x="3838" y="11434"/>
                  </a:lnTo>
                  <a:lnTo>
                    <a:pt x="3838" y="11451"/>
                  </a:lnTo>
                  <a:lnTo>
                    <a:pt x="3829" y="11463"/>
                  </a:lnTo>
                  <a:lnTo>
                    <a:pt x="3823" y="11465"/>
                  </a:lnTo>
                  <a:lnTo>
                    <a:pt x="3807" y="11465"/>
                  </a:lnTo>
                  <a:lnTo>
                    <a:pt x="3764" y="11475"/>
                  </a:lnTo>
                  <a:lnTo>
                    <a:pt x="3754" y="11480"/>
                  </a:lnTo>
                  <a:lnTo>
                    <a:pt x="3751" y="11490"/>
                  </a:lnTo>
                  <a:lnTo>
                    <a:pt x="3754" y="11494"/>
                  </a:lnTo>
                  <a:lnTo>
                    <a:pt x="3764" y="11497"/>
                  </a:lnTo>
                  <a:lnTo>
                    <a:pt x="3767" y="11500"/>
                  </a:lnTo>
                  <a:lnTo>
                    <a:pt x="3768" y="11503"/>
                  </a:lnTo>
                  <a:lnTo>
                    <a:pt x="3770" y="11511"/>
                  </a:lnTo>
                  <a:lnTo>
                    <a:pt x="3771" y="11515"/>
                  </a:lnTo>
                  <a:lnTo>
                    <a:pt x="3772" y="11518"/>
                  </a:lnTo>
                  <a:lnTo>
                    <a:pt x="3784" y="11531"/>
                  </a:lnTo>
                  <a:lnTo>
                    <a:pt x="3786" y="11536"/>
                  </a:lnTo>
                  <a:lnTo>
                    <a:pt x="3789" y="11543"/>
                  </a:lnTo>
                  <a:lnTo>
                    <a:pt x="3789" y="11553"/>
                  </a:lnTo>
                  <a:lnTo>
                    <a:pt x="3789" y="11557"/>
                  </a:lnTo>
                  <a:lnTo>
                    <a:pt x="3786" y="11564"/>
                  </a:lnTo>
                  <a:lnTo>
                    <a:pt x="3786" y="11569"/>
                  </a:lnTo>
                  <a:lnTo>
                    <a:pt x="3786" y="11573"/>
                  </a:lnTo>
                  <a:lnTo>
                    <a:pt x="3786" y="11577"/>
                  </a:lnTo>
                  <a:lnTo>
                    <a:pt x="3788" y="11580"/>
                  </a:lnTo>
                  <a:lnTo>
                    <a:pt x="3786" y="11584"/>
                  </a:lnTo>
                  <a:lnTo>
                    <a:pt x="3785" y="11587"/>
                  </a:lnTo>
                  <a:lnTo>
                    <a:pt x="3779" y="11588"/>
                  </a:lnTo>
                  <a:lnTo>
                    <a:pt x="3778" y="11591"/>
                  </a:lnTo>
                  <a:lnTo>
                    <a:pt x="3779" y="11594"/>
                  </a:lnTo>
                  <a:lnTo>
                    <a:pt x="3781" y="11598"/>
                  </a:lnTo>
                  <a:lnTo>
                    <a:pt x="3786" y="11602"/>
                  </a:lnTo>
                  <a:lnTo>
                    <a:pt x="3791" y="11605"/>
                  </a:lnTo>
                  <a:lnTo>
                    <a:pt x="3795" y="11606"/>
                  </a:lnTo>
                  <a:lnTo>
                    <a:pt x="3799" y="11608"/>
                  </a:lnTo>
                  <a:lnTo>
                    <a:pt x="3803" y="11608"/>
                  </a:lnTo>
                  <a:lnTo>
                    <a:pt x="3809" y="11605"/>
                  </a:lnTo>
                  <a:lnTo>
                    <a:pt x="3810" y="11619"/>
                  </a:lnTo>
                  <a:lnTo>
                    <a:pt x="3805" y="11633"/>
                  </a:lnTo>
                  <a:lnTo>
                    <a:pt x="3793" y="11644"/>
                  </a:lnTo>
                  <a:lnTo>
                    <a:pt x="3779" y="11654"/>
                  </a:lnTo>
                  <a:lnTo>
                    <a:pt x="3798" y="11662"/>
                  </a:lnTo>
                  <a:lnTo>
                    <a:pt x="3803" y="11664"/>
                  </a:lnTo>
                  <a:lnTo>
                    <a:pt x="3809" y="11661"/>
                  </a:lnTo>
                  <a:lnTo>
                    <a:pt x="3819" y="11653"/>
                  </a:lnTo>
                  <a:lnTo>
                    <a:pt x="3827" y="11651"/>
                  </a:lnTo>
                  <a:lnTo>
                    <a:pt x="3837" y="11653"/>
                  </a:lnTo>
                  <a:lnTo>
                    <a:pt x="3855" y="11660"/>
                  </a:lnTo>
                  <a:lnTo>
                    <a:pt x="3864" y="11662"/>
                  </a:lnTo>
                  <a:lnTo>
                    <a:pt x="3880" y="11660"/>
                  </a:lnTo>
                  <a:lnTo>
                    <a:pt x="3889" y="11660"/>
                  </a:lnTo>
                  <a:lnTo>
                    <a:pt x="3892" y="11664"/>
                  </a:lnTo>
                  <a:lnTo>
                    <a:pt x="3894" y="11669"/>
                  </a:lnTo>
                  <a:lnTo>
                    <a:pt x="3894" y="11677"/>
                  </a:lnTo>
                  <a:lnTo>
                    <a:pt x="3897" y="11682"/>
                  </a:lnTo>
                  <a:lnTo>
                    <a:pt x="3901" y="11686"/>
                  </a:lnTo>
                  <a:lnTo>
                    <a:pt x="3906" y="11688"/>
                  </a:lnTo>
                  <a:lnTo>
                    <a:pt x="3925" y="11689"/>
                  </a:lnTo>
                  <a:lnTo>
                    <a:pt x="3943" y="11685"/>
                  </a:lnTo>
                  <a:lnTo>
                    <a:pt x="3964" y="11675"/>
                  </a:lnTo>
                  <a:lnTo>
                    <a:pt x="3976" y="11668"/>
                  </a:lnTo>
                  <a:lnTo>
                    <a:pt x="3980" y="11668"/>
                  </a:lnTo>
                  <a:lnTo>
                    <a:pt x="3985" y="11671"/>
                  </a:lnTo>
                  <a:lnTo>
                    <a:pt x="3990" y="11674"/>
                  </a:lnTo>
                  <a:lnTo>
                    <a:pt x="3995" y="11672"/>
                  </a:lnTo>
                  <a:lnTo>
                    <a:pt x="3999" y="11669"/>
                  </a:lnTo>
                  <a:lnTo>
                    <a:pt x="4005" y="11669"/>
                  </a:lnTo>
                  <a:lnTo>
                    <a:pt x="4011" y="11671"/>
                  </a:lnTo>
                  <a:lnTo>
                    <a:pt x="4013" y="11675"/>
                  </a:lnTo>
                  <a:lnTo>
                    <a:pt x="4016" y="11681"/>
                  </a:lnTo>
                  <a:lnTo>
                    <a:pt x="4022" y="11719"/>
                  </a:lnTo>
                  <a:lnTo>
                    <a:pt x="4027" y="11733"/>
                  </a:lnTo>
                  <a:lnTo>
                    <a:pt x="4034" y="11740"/>
                  </a:lnTo>
                  <a:lnTo>
                    <a:pt x="4044" y="11741"/>
                  </a:lnTo>
                  <a:lnTo>
                    <a:pt x="4061" y="11737"/>
                  </a:lnTo>
                  <a:lnTo>
                    <a:pt x="4069" y="11737"/>
                  </a:lnTo>
                  <a:lnTo>
                    <a:pt x="4075" y="11740"/>
                  </a:lnTo>
                  <a:lnTo>
                    <a:pt x="4079" y="11741"/>
                  </a:lnTo>
                  <a:lnTo>
                    <a:pt x="4082" y="11747"/>
                  </a:lnTo>
                  <a:lnTo>
                    <a:pt x="4079" y="11754"/>
                  </a:lnTo>
                  <a:lnTo>
                    <a:pt x="4076" y="11756"/>
                  </a:lnTo>
                  <a:lnTo>
                    <a:pt x="4062" y="11759"/>
                  </a:lnTo>
                  <a:lnTo>
                    <a:pt x="4064" y="11765"/>
                  </a:lnTo>
                  <a:lnTo>
                    <a:pt x="4064" y="11776"/>
                  </a:lnTo>
                  <a:lnTo>
                    <a:pt x="4064" y="11780"/>
                  </a:lnTo>
                  <a:lnTo>
                    <a:pt x="4067" y="11783"/>
                  </a:lnTo>
                  <a:lnTo>
                    <a:pt x="4072" y="11784"/>
                  </a:lnTo>
                  <a:lnTo>
                    <a:pt x="4075" y="11786"/>
                  </a:lnTo>
                  <a:lnTo>
                    <a:pt x="4079" y="11791"/>
                  </a:lnTo>
                  <a:lnTo>
                    <a:pt x="4079" y="11796"/>
                  </a:lnTo>
                  <a:lnTo>
                    <a:pt x="4078" y="11801"/>
                  </a:lnTo>
                  <a:lnTo>
                    <a:pt x="4079" y="11807"/>
                  </a:lnTo>
                  <a:lnTo>
                    <a:pt x="4081" y="11813"/>
                  </a:lnTo>
                  <a:lnTo>
                    <a:pt x="4086" y="11820"/>
                  </a:lnTo>
                  <a:lnTo>
                    <a:pt x="4088" y="11825"/>
                  </a:lnTo>
                  <a:lnTo>
                    <a:pt x="4089" y="11831"/>
                  </a:lnTo>
                  <a:lnTo>
                    <a:pt x="4088" y="11836"/>
                  </a:lnTo>
                  <a:lnTo>
                    <a:pt x="4088" y="11841"/>
                  </a:lnTo>
                  <a:lnTo>
                    <a:pt x="4092" y="11843"/>
                  </a:lnTo>
                  <a:lnTo>
                    <a:pt x="4099" y="11848"/>
                  </a:lnTo>
                  <a:lnTo>
                    <a:pt x="4102" y="11850"/>
                  </a:lnTo>
                  <a:lnTo>
                    <a:pt x="4103" y="11855"/>
                  </a:lnTo>
                  <a:lnTo>
                    <a:pt x="4106" y="11866"/>
                  </a:lnTo>
                  <a:lnTo>
                    <a:pt x="4105" y="11876"/>
                  </a:lnTo>
                  <a:lnTo>
                    <a:pt x="4106" y="11885"/>
                  </a:lnTo>
                  <a:lnTo>
                    <a:pt x="4112" y="11892"/>
                  </a:lnTo>
                  <a:lnTo>
                    <a:pt x="4092" y="11902"/>
                  </a:lnTo>
                  <a:lnTo>
                    <a:pt x="4088" y="11906"/>
                  </a:lnTo>
                  <a:lnTo>
                    <a:pt x="4088" y="11912"/>
                  </a:lnTo>
                  <a:lnTo>
                    <a:pt x="4100" y="11961"/>
                  </a:lnTo>
                  <a:lnTo>
                    <a:pt x="4106" y="11971"/>
                  </a:lnTo>
                  <a:lnTo>
                    <a:pt x="4114" y="11975"/>
                  </a:lnTo>
                  <a:lnTo>
                    <a:pt x="4120" y="11975"/>
                  </a:lnTo>
                  <a:lnTo>
                    <a:pt x="4126" y="11978"/>
                  </a:lnTo>
                  <a:lnTo>
                    <a:pt x="4130" y="11982"/>
                  </a:lnTo>
                  <a:lnTo>
                    <a:pt x="4134" y="11988"/>
                  </a:lnTo>
                  <a:lnTo>
                    <a:pt x="4135" y="11998"/>
                  </a:lnTo>
                  <a:lnTo>
                    <a:pt x="4137" y="12005"/>
                  </a:lnTo>
                  <a:lnTo>
                    <a:pt x="4138" y="12012"/>
                  </a:lnTo>
                  <a:lnTo>
                    <a:pt x="4144" y="12019"/>
                  </a:lnTo>
                  <a:lnTo>
                    <a:pt x="4148" y="12021"/>
                  </a:lnTo>
                  <a:lnTo>
                    <a:pt x="4154" y="12024"/>
                  </a:lnTo>
                  <a:lnTo>
                    <a:pt x="4159" y="12026"/>
                  </a:lnTo>
                  <a:lnTo>
                    <a:pt x="4165" y="12026"/>
                  </a:lnTo>
                  <a:lnTo>
                    <a:pt x="4169" y="12024"/>
                  </a:lnTo>
                  <a:lnTo>
                    <a:pt x="4170" y="12024"/>
                  </a:lnTo>
                  <a:lnTo>
                    <a:pt x="4175" y="12020"/>
                  </a:lnTo>
                  <a:lnTo>
                    <a:pt x="4177" y="12014"/>
                  </a:lnTo>
                  <a:lnTo>
                    <a:pt x="4182" y="12009"/>
                  </a:lnTo>
                  <a:lnTo>
                    <a:pt x="4183" y="12009"/>
                  </a:lnTo>
                  <a:lnTo>
                    <a:pt x="4189" y="12009"/>
                  </a:lnTo>
                  <a:lnTo>
                    <a:pt x="4191" y="12007"/>
                  </a:lnTo>
                  <a:lnTo>
                    <a:pt x="4194" y="12005"/>
                  </a:lnTo>
                  <a:lnTo>
                    <a:pt x="4198" y="11998"/>
                  </a:lnTo>
                  <a:lnTo>
                    <a:pt x="4203" y="11995"/>
                  </a:lnTo>
                  <a:lnTo>
                    <a:pt x="4207" y="11992"/>
                  </a:lnTo>
                  <a:lnTo>
                    <a:pt x="4232" y="11989"/>
                  </a:lnTo>
                  <a:lnTo>
                    <a:pt x="4277" y="11993"/>
                  </a:lnTo>
                  <a:lnTo>
                    <a:pt x="4284" y="11998"/>
                  </a:lnTo>
                  <a:lnTo>
                    <a:pt x="4285" y="12005"/>
                  </a:lnTo>
                  <a:lnTo>
                    <a:pt x="4294" y="12009"/>
                  </a:lnTo>
                  <a:lnTo>
                    <a:pt x="4319" y="12050"/>
                  </a:lnTo>
                  <a:lnTo>
                    <a:pt x="4324" y="12054"/>
                  </a:lnTo>
                  <a:lnTo>
                    <a:pt x="4331" y="12052"/>
                  </a:lnTo>
                  <a:lnTo>
                    <a:pt x="4337" y="12050"/>
                  </a:lnTo>
                  <a:lnTo>
                    <a:pt x="4343" y="12045"/>
                  </a:lnTo>
                  <a:lnTo>
                    <a:pt x="4348" y="12041"/>
                  </a:lnTo>
                  <a:lnTo>
                    <a:pt x="4350" y="12040"/>
                  </a:lnTo>
                  <a:lnTo>
                    <a:pt x="4352" y="12040"/>
                  </a:lnTo>
                  <a:lnTo>
                    <a:pt x="4355" y="12041"/>
                  </a:lnTo>
                  <a:lnTo>
                    <a:pt x="4361" y="12044"/>
                  </a:lnTo>
                  <a:lnTo>
                    <a:pt x="4366" y="12045"/>
                  </a:lnTo>
                  <a:lnTo>
                    <a:pt x="4373" y="12051"/>
                  </a:lnTo>
                  <a:lnTo>
                    <a:pt x="4382" y="12052"/>
                  </a:lnTo>
                  <a:lnTo>
                    <a:pt x="4385" y="12052"/>
                  </a:lnTo>
                  <a:lnTo>
                    <a:pt x="4389" y="12055"/>
                  </a:lnTo>
                  <a:lnTo>
                    <a:pt x="4389" y="12057"/>
                  </a:lnTo>
                  <a:lnTo>
                    <a:pt x="4389" y="12058"/>
                  </a:lnTo>
                  <a:lnTo>
                    <a:pt x="4388" y="12068"/>
                  </a:lnTo>
                  <a:lnTo>
                    <a:pt x="4388" y="12072"/>
                  </a:lnTo>
                  <a:lnTo>
                    <a:pt x="4388" y="12075"/>
                  </a:lnTo>
                  <a:lnTo>
                    <a:pt x="4392" y="12078"/>
                  </a:lnTo>
                  <a:lnTo>
                    <a:pt x="4397" y="12080"/>
                  </a:lnTo>
                  <a:lnTo>
                    <a:pt x="4403" y="12082"/>
                  </a:lnTo>
                  <a:lnTo>
                    <a:pt x="4410" y="12080"/>
                  </a:lnTo>
                  <a:lnTo>
                    <a:pt x="4414" y="12078"/>
                  </a:lnTo>
                  <a:lnTo>
                    <a:pt x="4417" y="12073"/>
                  </a:lnTo>
                  <a:lnTo>
                    <a:pt x="4421" y="12065"/>
                  </a:lnTo>
                  <a:lnTo>
                    <a:pt x="4423" y="12062"/>
                  </a:lnTo>
                  <a:lnTo>
                    <a:pt x="4427" y="12058"/>
                  </a:lnTo>
                  <a:lnTo>
                    <a:pt x="4469" y="12033"/>
                  </a:lnTo>
                  <a:lnTo>
                    <a:pt x="4487" y="12027"/>
                  </a:lnTo>
                  <a:lnTo>
                    <a:pt x="4504" y="12026"/>
                  </a:lnTo>
                  <a:lnTo>
                    <a:pt x="4522" y="12028"/>
                  </a:lnTo>
                  <a:lnTo>
                    <a:pt x="4560" y="12017"/>
                  </a:lnTo>
                  <a:lnTo>
                    <a:pt x="4567" y="12012"/>
                  </a:lnTo>
                  <a:lnTo>
                    <a:pt x="4582" y="11996"/>
                  </a:lnTo>
                  <a:lnTo>
                    <a:pt x="4591" y="11992"/>
                  </a:lnTo>
                  <a:lnTo>
                    <a:pt x="4616" y="11989"/>
                  </a:lnTo>
                  <a:lnTo>
                    <a:pt x="4621" y="11992"/>
                  </a:lnTo>
                  <a:lnTo>
                    <a:pt x="4626" y="12002"/>
                  </a:lnTo>
                  <a:lnTo>
                    <a:pt x="4628" y="12016"/>
                  </a:lnTo>
                  <a:lnTo>
                    <a:pt x="4633" y="12026"/>
                  </a:lnTo>
                  <a:lnTo>
                    <a:pt x="4656" y="12037"/>
                  </a:lnTo>
                  <a:lnTo>
                    <a:pt x="4664" y="12047"/>
                  </a:lnTo>
                  <a:lnTo>
                    <a:pt x="4665" y="12064"/>
                  </a:lnTo>
                  <a:lnTo>
                    <a:pt x="4662" y="12073"/>
                  </a:lnTo>
                  <a:lnTo>
                    <a:pt x="4661" y="12078"/>
                  </a:lnTo>
                  <a:lnTo>
                    <a:pt x="4662" y="12082"/>
                  </a:lnTo>
                  <a:lnTo>
                    <a:pt x="4664" y="12085"/>
                  </a:lnTo>
                  <a:lnTo>
                    <a:pt x="4672" y="12093"/>
                  </a:lnTo>
                  <a:lnTo>
                    <a:pt x="4697" y="12132"/>
                  </a:lnTo>
                  <a:lnTo>
                    <a:pt x="4707" y="12138"/>
                  </a:lnTo>
                  <a:lnTo>
                    <a:pt x="4727" y="12148"/>
                  </a:lnTo>
                  <a:lnTo>
                    <a:pt x="4738" y="12155"/>
                  </a:lnTo>
                  <a:lnTo>
                    <a:pt x="4746" y="12162"/>
                  </a:lnTo>
                  <a:lnTo>
                    <a:pt x="4755" y="12173"/>
                  </a:lnTo>
                  <a:lnTo>
                    <a:pt x="4763" y="12187"/>
                  </a:lnTo>
                  <a:lnTo>
                    <a:pt x="4763" y="12188"/>
                  </a:lnTo>
                  <a:lnTo>
                    <a:pt x="4767" y="12195"/>
                  </a:lnTo>
                  <a:lnTo>
                    <a:pt x="4767" y="12201"/>
                  </a:lnTo>
                  <a:lnTo>
                    <a:pt x="4769" y="12204"/>
                  </a:lnTo>
                  <a:lnTo>
                    <a:pt x="4774" y="12200"/>
                  </a:lnTo>
                  <a:lnTo>
                    <a:pt x="4785" y="12193"/>
                  </a:lnTo>
                  <a:lnTo>
                    <a:pt x="4788" y="12193"/>
                  </a:lnTo>
                  <a:lnTo>
                    <a:pt x="4791" y="12193"/>
                  </a:lnTo>
                  <a:lnTo>
                    <a:pt x="4797" y="12195"/>
                  </a:lnTo>
                  <a:lnTo>
                    <a:pt x="4799" y="12197"/>
                  </a:lnTo>
                  <a:lnTo>
                    <a:pt x="4811" y="12187"/>
                  </a:lnTo>
                  <a:lnTo>
                    <a:pt x="4812" y="12170"/>
                  </a:lnTo>
                  <a:lnTo>
                    <a:pt x="4811" y="12152"/>
                  </a:lnTo>
                  <a:lnTo>
                    <a:pt x="4813" y="12139"/>
                  </a:lnTo>
                  <a:lnTo>
                    <a:pt x="4818" y="12138"/>
                  </a:lnTo>
                  <a:lnTo>
                    <a:pt x="4834" y="12139"/>
                  </a:lnTo>
                  <a:lnTo>
                    <a:pt x="4841" y="12138"/>
                  </a:lnTo>
                  <a:lnTo>
                    <a:pt x="4846" y="12139"/>
                  </a:lnTo>
                  <a:lnTo>
                    <a:pt x="4850" y="12143"/>
                  </a:lnTo>
                  <a:lnTo>
                    <a:pt x="4857" y="12167"/>
                  </a:lnTo>
                  <a:lnTo>
                    <a:pt x="4860" y="12172"/>
                  </a:lnTo>
                  <a:lnTo>
                    <a:pt x="4865" y="12174"/>
                  </a:lnTo>
                  <a:lnTo>
                    <a:pt x="4876" y="12176"/>
                  </a:lnTo>
                  <a:lnTo>
                    <a:pt x="4882" y="12177"/>
                  </a:lnTo>
                  <a:lnTo>
                    <a:pt x="4888" y="12181"/>
                  </a:lnTo>
                  <a:lnTo>
                    <a:pt x="4897" y="12184"/>
                  </a:lnTo>
                  <a:lnTo>
                    <a:pt x="4916" y="12181"/>
                  </a:lnTo>
                  <a:lnTo>
                    <a:pt x="4928" y="12184"/>
                  </a:lnTo>
                  <a:lnTo>
                    <a:pt x="4931" y="12183"/>
                  </a:lnTo>
                  <a:lnTo>
                    <a:pt x="4934" y="12181"/>
                  </a:lnTo>
                  <a:lnTo>
                    <a:pt x="4939" y="12179"/>
                  </a:lnTo>
                  <a:lnTo>
                    <a:pt x="4941" y="12177"/>
                  </a:lnTo>
                  <a:lnTo>
                    <a:pt x="4939" y="12179"/>
                  </a:lnTo>
                  <a:lnTo>
                    <a:pt x="4942" y="12187"/>
                  </a:lnTo>
                  <a:lnTo>
                    <a:pt x="4944" y="12193"/>
                  </a:lnTo>
                  <a:lnTo>
                    <a:pt x="4945" y="12197"/>
                  </a:lnTo>
                  <a:lnTo>
                    <a:pt x="4947" y="12198"/>
                  </a:lnTo>
                  <a:lnTo>
                    <a:pt x="4962" y="12209"/>
                  </a:lnTo>
                  <a:lnTo>
                    <a:pt x="4989" y="12218"/>
                  </a:lnTo>
                  <a:lnTo>
                    <a:pt x="4998" y="12226"/>
                  </a:lnTo>
                  <a:lnTo>
                    <a:pt x="5004" y="12236"/>
                  </a:lnTo>
                  <a:lnTo>
                    <a:pt x="5011" y="12243"/>
                  </a:lnTo>
                  <a:lnTo>
                    <a:pt x="5036" y="12242"/>
                  </a:lnTo>
                  <a:lnTo>
                    <a:pt x="5040" y="12240"/>
                  </a:lnTo>
                  <a:lnTo>
                    <a:pt x="5045" y="12236"/>
                  </a:lnTo>
                  <a:lnTo>
                    <a:pt x="5053" y="12223"/>
                  </a:lnTo>
                  <a:lnTo>
                    <a:pt x="5057" y="12218"/>
                  </a:lnTo>
                  <a:lnTo>
                    <a:pt x="5067" y="12215"/>
                  </a:lnTo>
                  <a:lnTo>
                    <a:pt x="5074" y="12221"/>
                  </a:lnTo>
                  <a:lnTo>
                    <a:pt x="5074" y="12221"/>
                  </a:lnTo>
                  <a:lnTo>
                    <a:pt x="5089" y="12258"/>
                  </a:lnTo>
                  <a:lnTo>
                    <a:pt x="5095" y="12267"/>
                  </a:lnTo>
                  <a:lnTo>
                    <a:pt x="5102" y="12271"/>
                  </a:lnTo>
                  <a:lnTo>
                    <a:pt x="5112" y="12274"/>
                  </a:lnTo>
                  <a:lnTo>
                    <a:pt x="5123" y="12271"/>
                  </a:lnTo>
                  <a:lnTo>
                    <a:pt x="5133" y="12267"/>
                  </a:lnTo>
                  <a:lnTo>
                    <a:pt x="5143" y="12264"/>
                  </a:lnTo>
                  <a:lnTo>
                    <a:pt x="5151" y="12271"/>
                  </a:lnTo>
                  <a:lnTo>
                    <a:pt x="5157" y="12272"/>
                  </a:lnTo>
                  <a:lnTo>
                    <a:pt x="5172" y="12274"/>
                  </a:lnTo>
                  <a:lnTo>
                    <a:pt x="5175" y="12278"/>
                  </a:lnTo>
                  <a:lnTo>
                    <a:pt x="5178" y="12288"/>
                  </a:lnTo>
                  <a:lnTo>
                    <a:pt x="5182" y="12305"/>
                  </a:lnTo>
                  <a:lnTo>
                    <a:pt x="5189" y="12319"/>
                  </a:lnTo>
                  <a:lnTo>
                    <a:pt x="5197" y="12324"/>
                  </a:lnTo>
                  <a:lnTo>
                    <a:pt x="5206" y="12327"/>
                  </a:lnTo>
                  <a:lnTo>
                    <a:pt x="5217" y="12331"/>
                  </a:lnTo>
                  <a:lnTo>
                    <a:pt x="5230" y="12344"/>
                  </a:lnTo>
                  <a:lnTo>
                    <a:pt x="5235" y="12347"/>
                  </a:lnTo>
                  <a:lnTo>
                    <a:pt x="5242" y="12347"/>
                  </a:lnTo>
                  <a:lnTo>
                    <a:pt x="5251" y="12345"/>
                  </a:lnTo>
                  <a:lnTo>
                    <a:pt x="5258" y="12343"/>
                  </a:lnTo>
                  <a:lnTo>
                    <a:pt x="5265" y="12338"/>
                  </a:lnTo>
                  <a:lnTo>
                    <a:pt x="5280" y="12323"/>
                  </a:lnTo>
                  <a:lnTo>
                    <a:pt x="5286" y="12320"/>
                  </a:lnTo>
                  <a:lnTo>
                    <a:pt x="5291" y="12322"/>
                  </a:lnTo>
                  <a:lnTo>
                    <a:pt x="5316" y="12327"/>
                  </a:lnTo>
                  <a:lnTo>
                    <a:pt x="5318" y="12329"/>
                  </a:lnTo>
                  <a:lnTo>
                    <a:pt x="5321" y="12333"/>
                  </a:lnTo>
                  <a:lnTo>
                    <a:pt x="5319" y="12340"/>
                  </a:lnTo>
                  <a:lnTo>
                    <a:pt x="5315" y="12345"/>
                  </a:lnTo>
                  <a:lnTo>
                    <a:pt x="5305" y="12351"/>
                  </a:lnTo>
                  <a:lnTo>
                    <a:pt x="5301" y="12357"/>
                  </a:lnTo>
                  <a:lnTo>
                    <a:pt x="5295" y="12369"/>
                  </a:lnTo>
                  <a:lnTo>
                    <a:pt x="5297" y="12382"/>
                  </a:lnTo>
                  <a:lnTo>
                    <a:pt x="5302" y="12393"/>
                  </a:lnTo>
                  <a:lnTo>
                    <a:pt x="5312" y="12410"/>
                  </a:lnTo>
                  <a:lnTo>
                    <a:pt x="5325" y="12424"/>
                  </a:lnTo>
                  <a:lnTo>
                    <a:pt x="5328" y="12430"/>
                  </a:lnTo>
                  <a:lnTo>
                    <a:pt x="5328" y="12437"/>
                  </a:lnTo>
                  <a:lnTo>
                    <a:pt x="5323" y="12451"/>
                  </a:lnTo>
                  <a:lnTo>
                    <a:pt x="5323" y="12465"/>
                  </a:lnTo>
                  <a:lnTo>
                    <a:pt x="5321" y="12469"/>
                  </a:lnTo>
                  <a:lnTo>
                    <a:pt x="5315" y="12472"/>
                  </a:lnTo>
                  <a:lnTo>
                    <a:pt x="5311" y="12476"/>
                  </a:lnTo>
                  <a:lnTo>
                    <a:pt x="5301" y="12490"/>
                  </a:lnTo>
                  <a:lnTo>
                    <a:pt x="5297" y="12495"/>
                  </a:lnTo>
                  <a:lnTo>
                    <a:pt x="5281" y="12507"/>
                  </a:lnTo>
                  <a:lnTo>
                    <a:pt x="5274" y="12514"/>
                  </a:lnTo>
                  <a:lnTo>
                    <a:pt x="5269" y="12522"/>
                  </a:lnTo>
                  <a:lnTo>
                    <a:pt x="5267" y="12528"/>
                  </a:lnTo>
                  <a:lnTo>
                    <a:pt x="5267" y="12539"/>
                  </a:lnTo>
                  <a:lnTo>
                    <a:pt x="5266" y="12543"/>
                  </a:lnTo>
                  <a:lnTo>
                    <a:pt x="5263" y="12546"/>
                  </a:lnTo>
                  <a:lnTo>
                    <a:pt x="5259" y="12546"/>
                  </a:lnTo>
                  <a:lnTo>
                    <a:pt x="5251" y="12544"/>
                  </a:lnTo>
                  <a:lnTo>
                    <a:pt x="5244" y="12544"/>
                  </a:lnTo>
                  <a:lnTo>
                    <a:pt x="5221" y="12552"/>
                  </a:lnTo>
                  <a:lnTo>
                    <a:pt x="5208" y="12552"/>
                  </a:lnTo>
                  <a:lnTo>
                    <a:pt x="5204" y="12554"/>
                  </a:lnTo>
                  <a:lnTo>
                    <a:pt x="5201" y="12574"/>
                  </a:lnTo>
                  <a:lnTo>
                    <a:pt x="5206" y="12580"/>
                  </a:lnTo>
                  <a:lnTo>
                    <a:pt x="5211" y="12582"/>
                  </a:lnTo>
                  <a:lnTo>
                    <a:pt x="5215" y="12587"/>
                  </a:lnTo>
                  <a:lnTo>
                    <a:pt x="5218" y="12594"/>
                  </a:lnTo>
                  <a:lnTo>
                    <a:pt x="5221" y="12599"/>
                  </a:lnTo>
                  <a:lnTo>
                    <a:pt x="5224" y="12603"/>
                  </a:lnTo>
                  <a:lnTo>
                    <a:pt x="5230" y="12606"/>
                  </a:lnTo>
                  <a:lnTo>
                    <a:pt x="5251" y="12610"/>
                  </a:lnTo>
                  <a:lnTo>
                    <a:pt x="5260" y="12609"/>
                  </a:lnTo>
                  <a:lnTo>
                    <a:pt x="5263" y="12610"/>
                  </a:lnTo>
                  <a:lnTo>
                    <a:pt x="5266" y="12612"/>
                  </a:lnTo>
                  <a:lnTo>
                    <a:pt x="5270" y="12619"/>
                  </a:lnTo>
                  <a:lnTo>
                    <a:pt x="5273" y="12620"/>
                  </a:lnTo>
                  <a:lnTo>
                    <a:pt x="5280" y="12617"/>
                  </a:lnTo>
                  <a:lnTo>
                    <a:pt x="5284" y="12610"/>
                  </a:lnTo>
                  <a:lnTo>
                    <a:pt x="5288" y="12606"/>
                  </a:lnTo>
                  <a:lnTo>
                    <a:pt x="5295" y="12608"/>
                  </a:lnTo>
                  <a:lnTo>
                    <a:pt x="5301" y="12613"/>
                  </a:lnTo>
                  <a:lnTo>
                    <a:pt x="5300" y="12622"/>
                  </a:lnTo>
                  <a:lnTo>
                    <a:pt x="5297" y="12629"/>
                  </a:lnTo>
                  <a:lnTo>
                    <a:pt x="5291" y="12636"/>
                  </a:lnTo>
                  <a:lnTo>
                    <a:pt x="5280" y="12645"/>
                  </a:lnTo>
                  <a:lnTo>
                    <a:pt x="5270" y="12645"/>
                  </a:lnTo>
                  <a:lnTo>
                    <a:pt x="5241" y="12634"/>
                  </a:lnTo>
                  <a:lnTo>
                    <a:pt x="5235" y="12636"/>
                  </a:lnTo>
                  <a:lnTo>
                    <a:pt x="5230" y="12638"/>
                  </a:lnTo>
                  <a:lnTo>
                    <a:pt x="5224" y="12644"/>
                  </a:lnTo>
                  <a:lnTo>
                    <a:pt x="5222" y="12648"/>
                  </a:lnTo>
                  <a:lnTo>
                    <a:pt x="5220" y="12652"/>
                  </a:lnTo>
                  <a:lnTo>
                    <a:pt x="5218" y="12655"/>
                  </a:lnTo>
                  <a:lnTo>
                    <a:pt x="5211" y="12658"/>
                  </a:lnTo>
                  <a:lnTo>
                    <a:pt x="5210" y="12662"/>
                  </a:lnTo>
                  <a:lnTo>
                    <a:pt x="5193" y="12714"/>
                  </a:lnTo>
                  <a:lnTo>
                    <a:pt x="5192" y="12724"/>
                  </a:lnTo>
                  <a:lnTo>
                    <a:pt x="5201" y="12724"/>
                  </a:lnTo>
                  <a:lnTo>
                    <a:pt x="5206" y="12721"/>
                  </a:lnTo>
                  <a:lnTo>
                    <a:pt x="5237" y="12725"/>
                  </a:lnTo>
                  <a:lnTo>
                    <a:pt x="5244" y="12730"/>
                  </a:lnTo>
                  <a:lnTo>
                    <a:pt x="5249" y="12737"/>
                  </a:lnTo>
                  <a:lnTo>
                    <a:pt x="5251" y="12746"/>
                  </a:lnTo>
                  <a:lnTo>
                    <a:pt x="5251" y="12749"/>
                  </a:lnTo>
                  <a:lnTo>
                    <a:pt x="5252" y="12752"/>
                  </a:lnTo>
                  <a:lnTo>
                    <a:pt x="5252" y="12753"/>
                  </a:lnTo>
                  <a:lnTo>
                    <a:pt x="5253" y="12755"/>
                  </a:lnTo>
                  <a:lnTo>
                    <a:pt x="5252" y="12758"/>
                  </a:lnTo>
                  <a:lnTo>
                    <a:pt x="5249" y="12759"/>
                  </a:lnTo>
                  <a:lnTo>
                    <a:pt x="5246" y="12759"/>
                  </a:lnTo>
                  <a:lnTo>
                    <a:pt x="5245" y="12759"/>
                  </a:lnTo>
                  <a:lnTo>
                    <a:pt x="5246" y="12765"/>
                  </a:lnTo>
                  <a:lnTo>
                    <a:pt x="5249" y="12767"/>
                  </a:lnTo>
                  <a:lnTo>
                    <a:pt x="5252" y="12770"/>
                  </a:lnTo>
                  <a:lnTo>
                    <a:pt x="5259" y="12788"/>
                  </a:lnTo>
                  <a:lnTo>
                    <a:pt x="5262" y="12798"/>
                  </a:lnTo>
                  <a:lnTo>
                    <a:pt x="5265" y="12804"/>
                  </a:lnTo>
                  <a:lnTo>
                    <a:pt x="5267" y="12807"/>
                  </a:lnTo>
                  <a:lnTo>
                    <a:pt x="5260" y="12812"/>
                  </a:lnTo>
                  <a:lnTo>
                    <a:pt x="5256" y="12818"/>
                  </a:lnTo>
                  <a:lnTo>
                    <a:pt x="5239" y="12833"/>
                  </a:lnTo>
                  <a:lnTo>
                    <a:pt x="5256" y="12845"/>
                  </a:lnTo>
                  <a:lnTo>
                    <a:pt x="5262" y="12843"/>
                  </a:lnTo>
                  <a:lnTo>
                    <a:pt x="5276" y="12839"/>
                  </a:lnTo>
                  <a:lnTo>
                    <a:pt x="5281" y="12840"/>
                  </a:lnTo>
                  <a:lnTo>
                    <a:pt x="5284" y="12847"/>
                  </a:lnTo>
                  <a:lnTo>
                    <a:pt x="5284" y="12854"/>
                  </a:lnTo>
                  <a:lnTo>
                    <a:pt x="5281" y="12861"/>
                  </a:lnTo>
                  <a:lnTo>
                    <a:pt x="5276" y="12867"/>
                  </a:lnTo>
                  <a:lnTo>
                    <a:pt x="5265" y="12875"/>
                  </a:lnTo>
                  <a:lnTo>
                    <a:pt x="5259" y="12882"/>
                  </a:lnTo>
                  <a:lnTo>
                    <a:pt x="5246" y="12906"/>
                  </a:lnTo>
                  <a:lnTo>
                    <a:pt x="5242" y="12913"/>
                  </a:lnTo>
                  <a:lnTo>
                    <a:pt x="5242" y="12923"/>
                  </a:lnTo>
                  <a:lnTo>
                    <a:pt x="5246" y="12934"/>
                  </a:lnTo>
                  <a:lnTo>
                    <a:pt x="5246" y="12939"/>
                  </a:lnTo>
                  <a:lnTo>
                    <a:pt x="5245" y="12939"/>
                  </a:lnTo>
                  <a:lnTo>
                    <a:pt x="5244" y="12939"/>
                  </a:lnTo>
                  <a:lnTo>
                    <a:pt x="5230" y="12941"/>
                  </a:lnTo>
                  <a:lnTo>
                    <a:pt x="5227" y="12943"/>
                  </a:lnTo>
                  <a:lnTo>
                    <a:pt x="5224" y="12947"/>
                  </a:lnTo>
                  <a:lnTo>
                    <a:pt x="5225" y="12948"/>
                  </a:lnTo>
                  <a:lnTo>
                    <a:pt x="5227" y="12951"/>
                  </a:lnTo>
                  <a:lnTo>
                    <a:pt x="5230" y="12955"/>
                  </a:lnTo>
                  <a:lnTo>
                    <a:pt x="5234" y="12964"/>
                  </a:lnTo>
                  <a:lnTo>
                    <a:pt x="5234" y="12968"/>
                  </a:lnTo>
                  <a:lnTo>
                    <a:pt x="5234" y="12974"/>
                  </a:lnTo>
                  <a:lnTo>
                    <a:pt x="5232" y="12976"/>
                  </a:lnTo>
                  <a:lnTo>
                    <a:pt x="5230" y="12982"/>
                  </a:lnTo>
                  <a:lnTo>
                    <a:pt x="5228" y="12986"/>
                  </a:lnTo>
                  <a:lnTo>
                    <a:pt x="5230" y="12989"/>
                  </a:lnTo>
                  <a:lnTo>
                    <a:pt x="5230" y="12995"/>
                  </a:lnTo>
                  <a:lnTo>
                    <a:pt x="5231" y="12996"/>
                  </a:lnTo>
                  <a:lnTo>
                    <a:pt x="5228" y="13007"/>
                  </a:lnTo>
                  <a:lnTo>
                    <a:pt x="5224" y="13017"/>
                  </a:lnTo>
                  <a:lnTo>
                    <a:pt x="5217" y="13024"/>
                  </a:lnTo>
                  <a:lnTo>
                    <a:pt x="5208" y="13025"/>
                  </a:lnTo>
                  <a:lnTo>
                    <a:pt x="5183" y="13018"/>
                  </a:lnTo>
                  <a:lnTo>
                    <a:pt x="5175" y="13018"/>
                  </a:lnTo>
                  <a:lnTo>
                    <a:pt x="5159" y="13021"/>
                  </a:lnTo>
                  <a:lnTo>
                    <a:pt x="5151" y="13020"/>
                  </a:lnTo>
                  <a:lnTo>
                    <a:pt x="5145" y="13018"/>
                  </a:lnTo>
                  <a:lnTo>
                    <a:pt x="5134" y="13021"/>
                  </a:lnTo>
                  <a:lnTo>
                    <a:pt x="5129" y="13021"/>
                  </a:lnTo>
                  <a:lnTo>
                    <a:pt x="5124" y="13018"/>
                  </a:lnTo>
                  <a:lnTo>
                    <a:pt x="5116" y="13013"/>
                  </a:lnTo>
                  <a:lnTo>
                    <a:pt x="5110" y="13011"/>
                  </a:lnTo>
                  <a:lnTo>
                    <a:pt x="5073" y="13016"/>
                  </a:lnTo>
                  <a:lnTo>
                    <a:pt x="5061" y="13018"/>
                  </a:lnTo>
                  <a:lnTo>
                    <a:pt x="5057" y="13018"/>
                  </a:lnTo>
                  <a:lnTo>
                    <a:pt x="5052" y="13017"/>
                  </a:lnTo>
                  <a:lnTo>
                    <a:pt x="5038" y="13007"/>
                  </a:lnTo>
                  <a:lnTo>
                    <a:pt x="5036" y="13007"/>
                  </a:lnTo>
                  <a:lnTo>
                    <a:pt x="4996" y="13006"/>
                  </a:lnTo>
                  <a:lnTo>
                    <a:pt x="4983" y="13011"/>
                  </a:lnTo>
                  <a:lnTo>
                    <a:pt x="4975" y="13023"/>
                  </a:lnTo>
                  <a:lnTo>
                    <a:pt x="4968" y="13037"/>
                  </a:lnTo>
                  <a:lnTo>
                    <a:pt x="4963" y="13055"/>
                  </a:lnTo>
                  <a:lnTo>
                    <a:pt x="4961" y="13070"/>
                  </a:lnTo>
                  <a:lnTo>
                    <a:pt x="4958" y="13077"/>
                  </a:lnTo>
                  <a:lnTo>
                    <a:pt x="4954" y="13077"/>
                  </a:lnTo>
                  <a:lnTo>
                    <a:pt x="4944" y="13075"/>
                  </a:lnTo>
                  <a:lnTo>
                    <a:pt x="4939" y="13075"/>
                  </a:lnTo>
                  <a:lnTo>
                    <a:pt x="4935" y="13079"/>
                  </a:lnTo>
                  <a:lnTo>
                    <a:pt x="4925" y="13090"/>
                  </a:lnTo>
                  <a:lnTo>
                    <a:pt x="4920" y="13094"/>
                  </a:lnTo>
                  <a:lnTo>
                    <a:pt x="4914" y="13097"/>
                  </a:lnTo>
                  <a:lnTo>
                    <a:pt x="4860" y="13104"/>
                  </a:lnTo>
                  <a:lnTo>
                    <a:pt x="4851" y="13110"/>
                  </a:lnTo>
                  <a:lnTo>
                    <a:pt x="4844" y="13121"/>
                  </a:lnTo>
                  <a:lnTo>
                    <a:pt x="4839" y="13135"/>
                  </a:lnTo>
                  <a:lnTo>
                    <a:pt x="4836" y="13147"/>
                  </a:lnTo>
                  <a:lnTo>
                    <a:pt x="4836" y="13176"/>
                  </a:lnTo>
                  <a:lnTo>
                    <a:pt x="4834" y="13185"/>
                  </a:lnTo>
                  <a:lnTo>
                    <a:pt x="4829" y="13198"/>
                  </a:lnTo>
                  <a:lnTo>
                    <a:pt x="4820" y="13208"/>
                  </a:lnTo>
                  <a:lnTo>
                    <a:pt x="4818" y="13215"/>
                  </a:lnTo>
                  <a:lnTo>
                    <a:pt x="4816" y="13222"/>
                  </a:lnTo>
                  <a:lnTo>
                    <a:pt x="4820" y="13225"/>
                  </a:lnTo>
                  <a:lnTo>
                    <a:pt x="4825" y="13226"/>
                  </a:lnTo>
                  <a:lnTo>
                    <a:pt x="4834" y="13225"/>
                  </a:lnTo>
                  <a:lnTo>
                    <a:pt x="4840" y="13225"/>
                  </a:lnTo>
                  <a:lnTo>
                    <a:pt x="4844" y="13226"/>
                  </a:lnTo>
                  <a:lnTo>
                    <a:pt x="4846" y="13230"/>
                  </a:lnTo>
                  <a:lnTo>
                    <a:pt x="4846" y="13239"/>
                  </a:lnTo>
                  <a:lnTo>
                    <a:pt x="4841" y="13244"/>
                  </a:lnTo>
                  <a:lnTo>
                    <a:pt x="4836" y="13247"/>
                  </a:lnTo>
                  <a:lnTo>
                    <a:pt x="4830" y="13250"/>
                  </a:lnTo>
                  <a:lnTo>
                    <a:pt x="4826" y="13254"/>
                  </a:lnTo>
                  <a:lnTo>
                    <a:pt x="4820" y="13262"/>
                  </a:lnTo>
                  <a:lnTo>
                    <a:pt x="4819" y="13274"/>
                  </a:lnTo>
                  <a:lnTo>
                    <a:pt x="4820" y="13286"/>
                  </a:lnTo>
                  <a:lnTo>
                    <a:pt x="4825" y="13296"/>
                  </a:lnTo>
                  <a:lnTo>
                    <a:pt x="4826" y="13295"/>
                  </a:lnTo>
                  <a:lnTo>
                    <a:pt x="4837" y="13290"/>
                  </a:lnTo>
                  <a:lnTo>
                    <a:pt x="4879" y="13285"/>
                  </a:lnTo>
                  <a:lnTo>
                    <a:pt x="4885" y="13282"/>
                  </a:lnTo>
                  <a:lnTo>
                    <a:pt x="4886" y="13278"/>
                  </a:lnTo>
                  <a:lnTo>
                    <a:pt x="4888" y="13274"/>
                  </a:lnTo>
                  <a:lnTo>
                    <a:pt x="4890" y="13271"/>
                  </a:lnTo>
                  <a:lnTo>
                    <a:pt x="4893" y="13269"/>
                  </a:lnTo>
                  <a:lnTo>
                    <a:pt x="4896" y="13268"/>
                  </a:lnTo>
                  <a:lnTo>
                    <a:pt x="4897" y="13267"/>
                  </a:lnTo>
                  <a:lnTo>
                    <a:pt x="4903" y="13255"/>
                  </a:lnTo>
                  <a:lnTo>
                    <a:pt x="4911" y="13248"/>
                  </a:lnTo>
                  <a:lnTo>
                    <a:pt x="4923" y="13244"/>
                  </a:lnTo>
                  <a:lnTo>
                    <a:pt x="4963" y="13237"/>
                  </a:lnTo>
                  <a:lnTo>
                    <a:pt x="4969" y="13237"/>
                  </a:lnTo>
                  <a:lnTo>
                    <a:pt x="4970" y="13237"/>
                  </a:lnTo>
                  <a:lnTo>
                    <a:pt x="4973" y="13236"/>
                  </a:lnTo>
                  <a:lnTo>
                    <a:pt x="4976" y="13229"/>
                  </a:lnTo>
                  <a:lnTo>
                    <a:pt x="4979" y="13226"/>
                  </a:lnTo>
                  <a:lnTo>
                    <a:pt x="4980" y="13226"/>
                  </a:lnTo>
                  <a:lnTo>
                    <a:pt x="4982" y="13230"/>
                  </a:lnTo>
                  <a:lnTo>
                    <a:pt x="4977" y="13236"/>
                  </a:lnTo>
                  <a:lnTo>
                    <a:pt x="4973" y="13240"/>
                  </a:lnTo>
                  <a:lnTo>
                    <a:pt x="4969" y="13243"/>
                  </a:lnTo>
                  <a:lnTo>
                    <a:pt x="4921" y="13248"/>
                  </a:lnTo>
                  <a:lnTo>
                    <a:pt x="4913" y="13253"/>
                  </a:lnTo>
                  <a:lnTo>
                    <a:pt x="4910" y="13255"/>
                  </a:lnTo>
                  <a:lnTo>
                    <a:pt x="4906" y="13267"/>
                  </a:lnTo>
                  <a:lnTo>
                    <a:pt x="4903" y="13268"/>
                  </a:lnTo>
                  <a:lnTo>
                    <a:pt x="4900" y="13271"/>
                  </a:lnTo>
                  <a:lnTo>
                    <a:pt x="4896" y="13279"/>
                  </a:lnTo>
                  <a:lnTo>
                    <a:pt x="4892" y="13282"/>
                  </a:lnTo>
                  <a:lnTo>
                    <a:pt x="4896" y="13286"/>
                  </a:lnTo>
                  <a:lnTo>
                    <a:pt x="4902" y="13290"/>
                  </a:lnTo>
                  <a:lnTo>
                    <a:pt x="4909" y="13292"/>
                  </a:lnTo>
                  <a:lnTo>
                    <a:pt x="4916" y="13292"/>
                  </a:lnTo>
                  <a:lnTo>
                    <a:pt x="4916" y="13289"/>
                  </a:lnTo>
                  <a:lnTo>
                    <a:pt x="4913" y="13288"/>
                  </a:lnTo>
                  <a:lnTo>
                    <a:pt x="4913" y="13288"/>
                  </a:lnTo>
                  <a:lnTo>
                    <a:pt x="4913" y="13286"/>
                  </a:lnTo>
                  <a:lnTo>
                    <a:pt x="4911" y="13283"/>
                  </a:lnTo>
                  <a:lnTo>
                    <a:pt x="4930" y="13283"/>
                  </a:lnTo>
                  <a:lnTo>
                    <a:pt x="4935" y="13283"/>
                  </a:lnTo>
                  <a:lnTo>
                    <a:pt x="4945" y="13279"/>
                  </a:lnTo>
                  <a:lnTo>
                    <a:pt x="4955" y="13278"/>
                  </a:lnTo>
                  <a:lnTo>
                    <a:pt x="4968" y="13274"/>
                  </a:lnTo>
                  <a:lnTo>
                    <a:pt x="4983" y="13274"/>
                  </a:lnTo>
                  <a:lnTo>
                    <a:pt x="4987" y="13274"/>
                  </a:lnTo>
                  <a:lnTo>
                    <a:pt x="4991" y="13272"/>
                  </a:lnTo>
                  <a:lnTo>
                    <a:pt x="4994" y="13269"/>
                  </a:lnTo>
                  <a:lnTo>
                    <a:pt x="4998" y="13267"/>
                  </a:lnTo>
                  <a:lnTo>
                    <a:pt x="5010" y="13265"/>
                  </a:lnTo>
                  <a:lnTo>
                    <a:pt x="5011" y="13264"/>
                  </a:lnTo>
                  <a:lnTo>
                    <a:pt x="5010" y="13260"/>
                  </a:lnTo>
                  <a:lnTo>
                    <a:pt x="5010" y="13251"/>
                  </a:lnTo>
                  <a:lnTo>
                    <a:pt x="5012" y="13240"/>
                  </a:lnTo>
                  <a:lnTo>
                    <a:pt x="5021" y="13237"/>
                  </a:lnTo>
                  <a:lnTo>
                    <a:pt x="5031" y="13239"/>
                  </a:lnTo>
                  <a:lnTo>
                    <a:pt x="5038" y="13234"/>
                  </a:lnTo>
                  <a:lnTo>
                    <a:pt x="5040" y="13234"/>
                  </a:lnTo>
                  <a:lnTo>
                    <a:pt x="5046" y="13229"/>
                  </a:lnTo>
                  <a:lnTo>
                    <a:pt x="5050" y="13226"/>
                  </a:lnTo>
                  <a:lnTo>
                    <a:pt x="5054" y="13227"/>
                  </a:lnTo>
                  <a:lnTo>
                    <a:pt x="5059" y="13230"/>
                  </a:lnTo>
                  <a:lnTo>
                    <a:pt x="5063" y="13232"/>
                  </a:lnTo>
                  <a:lnTo>
                    <a:pt x="5068" y="13229"/>
                  </a:lnTo>
                  <a:lnTo>
                    <a:pt x="5075" y="13233"/>
                  </a:lnTo>
                  <a:lnTo>
                    <a:pt x="5087" y="13234"/>
                  </a:lnTo>
                  <a:lnTo>
                    <a:pt x="5095" y="13236"/>
                  </a:lnTo>
                  <a:lnTo>
                    <a:pt x="5099" y="13246"/>
                  </a:lnTo>
                  <a:lnTo>
                    <a:pt x="5101" y="13258"/>
                  </a:lnTo>
                  <a:lnTo>
                    <a:pt x="5099" y="13261"/>
                  </a:lnTo>
                  <a:lnTo>
                    <a:pt x="5098" y="13262"/>
                  </a:lnTo>
                  <a:lnTo>
                    <a:pt x="5095" y="13262"/>
                  </a:lnTo>
                  <a:lnTo>
                    <a:pt x="5094" y="13264"/>
                  </a:lnTo>
                  <a:lnTo>
                    <a:pt x="5092" y="13267"/>
                  </a:lnTo>
                  <a:lnTo>
                    <a:pt x="5092" y="13279"/>
                  </a:lnTo>
                  <a:lnTo>
                    <a:pt x="5094" y="13282"/>
                  </a:lnTo>
                  <a:lnTo>
                    <a:pt x="5098" y="13283"/>
                  </a:lnTo>
                  <a:lnTo>
                    <a:pt x="5095" y="13295"/>
                  </a:lnTo>
                  <a:lnTo>
                    <a:pt x="5096" y="13299"/>
                  </a:lnTo>
                  <a:lnTo>
                    <a:pt x="5099" y="13302"/>
                  </a:lnTo>
                  <a:lnTo>
                    <a:pt x="5106" y="13293"/>
                  </a:lnTo>
                  <a:lnTo>
                    <a:pt x="5113" y="13286"/>
                  </a:lnTo>
                  <a:lnTo>
                    <a:pt x="5119" y="13286"/>
                  </a:lnTo>
                  <a:lnTo>
                    <a:pt x="5129" y="13292"/>
                  </a:lnTo>
                  <a:lnTo>
                    <a:pt x="5123" y="13295"/>
                  </a:lnTo>
                  <a:lnTo>
                    <a:pt x="5112" y="13298"/>
                  </a:lnTo>
                  <a:lnTo>
                    <a:pt x="5106" y="13303"/>
                  </a:lnTo>
                  <a:lnTo>
                    <a:pt x="5103" y="13310"/>
                  </a:lnTo>
                  <a:lnTo>
                    <a:pt x="5102" y="13326"/>
                  </a:lnTo>
                  <a:lnTo>
                    <a:pt x="5099" y="13331"/>
                  </a:lnTo>
                  <a:lnTo>
                    <a:pt x="5095" y="13333"/>
                  </a:lnTo>
                  <a:lnTo>
                    <a:pt x="5067" y="13326"/>
                  </a:lnTo>
                  <a:lnTo>
                    <a:pt x="5066" y="13327"/>
                  </a:lnTo>
                  <a:lnTo>
                    <a:pt x="5063" y="13328"/>
                  </a:lnTo>
                  <a:lnTo>
                    <a:pt x="5060" y="13330"/>
                  </a:lnTo>
                  <a:lnTo>
                    <a:pt x="5057" y="13331"/>
                  </a:lnTo>
                  <a:lnTo>
                    <a:pt x="5054" y="13330"/>
                  </a:lnTo>
                  <a:lnTo>
                    <a:pt x="5053" y="13324"/>
                  </a:lnTo>
                  <a:lnTo>
                    <a:pt x="5050" y="13323"/>
                  </a:lnTo>
                  <a:lnTo>
                    <a:pt x="5047" y="13323"/>
                  </a:lnTo>
                  <a:lnTo>
                    <a:pt x="5045" y="13326"/>
                  </a:lnTo>
                  <a:lnTo>
                    <a:pt x="5043" y="13327"/>
                  </a:lnTo>
                  <a:lnTo>
                    <a:pt x="5036" y="13330"/>
                  </a:lnTo>
                  <a:lnTo>
                    <a:pt x="5025" y="13344"/>
                  </a:lnTo>
                  <a:lnTo>
                    <a:pt x="5017" y="13352"/>
                  </a:lnTo>
                  <a:lnTo>
                    <a:pt x="5011" y="13355"/>
                  </a:lnTo>
                  <a:lnTo>
                    <a:pt x="5007" y="13356"/>
                  </a:lnTo>
                  <a:lnTo>
                    <a:pt x="4997" y="13356"/>
                  </a:lnTo>
                  <a:lnTo>
                    <a:pt x="4993" y="13358"/>
                  </a:lnTo>
                  <a:lnTo>
                    <a:pt x="4987" y="13362"/>
                  </a:lnTo>
                  <a:lnTo>
                    <a:pt x="4980" y="13372"/>
                  </a:lnTo>
                  <a:lnTo>
                    <a:pt x="4976" y="13376"/>
                  </a:lnTo>
                  <a:lnTo>
                    <a:pt x="4966" y="13379"/>
                  </a:lnTo>
                  <a:lnTo>
                    <a:pt x="4952" y="13386"/>
                  </a:lnTo>
                  <a:lnTo>
                    <a:pt x="4947" y="13387"/>
                  </a:lnTo>
                  <a:lnTo>
                    <a:pt x="4925" y="13389"/>
                  </a:lnTo>
                  <a:lnTo>
                    <a:pt x="4917" y="13393"/>
                  </a:lnTo>
                  <a:lnTo>
                    <a:pt x="4911" y="13393"/>
                  </a:lnTo>
                  <a:lnTo>
                    <a:pt x="4890" y="13387"/>
                  </a:lnTo>
                  <a:lnTo>
                    <a:pt x="4886" y="13390"/>
                  </a:lnTo>
                  <a:lnTo>
                    <a:pt x="4881" y="13394"/>
                  </a:lnTo>
                  <a:lnTo>
                    <a:pt x="4875" y="13398"/>
                  </a:lnTo>
                  <a:lnTo>
                    <a:pt x="4872" y="13404"/>
                  </a:lnTo>
                  <a:lnTo>
                    <a:pt x="4872" y="13407"/>
                  </a:lnTo>
                  <a:lnTo>
                    <a:pt x="4872" y="13415"/>
                  </a:lnTo>
                  <a:lnTo>
                    <a:pt x="4872" y="13420"/>
                  </a:lnTo>
                  <a:lnTo>
                    <a:pt x="4871" y="13421"/>
                  </a:lnTo>
                  <a:lnTo>
                    <a:pt x="4865" y="13425"/>
                  </a:lnTo>
                  <a:lnTo>
                    <a:pt x="4864" y="13428"/>
                  </a:lnTo>
                  <a:lnTo>
                    <a:pt x="4864" y="13432"/>
                  </a:lnTo>
                  <a:lnTo>
                    <a:pt x="4865" y="13438"/>
                  </a:lnTo>
                  <a:lnTo>
                    <a:pt x="4867" y="13446"/>
                  </a:lnTo>
                  <a:lnTo>
                    <a:pt x="4868" y="13443"/>
                  </a:lnTo>
                  <a:lnTo>
                    <a:pt x="4868" y="13439"/>
                  </a:lnTo>
                  <a:lnTo>
                    <a:pt x="4869" y="13438"/>
                  </a:lnTo>
                  <a:lnTo>
                    <a:pt x="4879" y="13432"/>
                  </a:lnTo>
                  <a:lnTo>
                    <a:pt x="4890" y="13432"/>
                  </a:lnTo>
                  <a:lnTo>
                    <a:pt x="4902" y="13436"/>
                  </a:lnTo>
                  <a:lnTo>
                    <a:pt x="4911" y="13442"/>
                  </a:lnTo>
                  <a:lnTo>
                    <a:pt x="4914" y="13445"/>
                  </a:lnTo>
                  <a:lnTo>
                    <a:pt x="4920" y="13450"/>
                  </a:lnTo>
                  <a:lnTo>
                    <a:pt x="4923" y="13457"/>
                  </a:lnTo>
                  <a:lnTo>
                    <a:pt x="4921" y="13464"/>
                  </a:lnTo>
                  <a:lnTo>
                    <a:pt x="4917" y="13467"/>
                  </a:lnTo>
                  <a:lnTo>
                    <a:pt x="4888" y="13469"/>
                  </a:lnTo>
                  <a:lnTo>
                    <a:pt x="4850" y="13457"/>
                  </a:lnTo>
                  <a:lnTo>
                    <a:pt x="4847" y="13456"/>
                  </a:lnTo>
                  <a:lnTo>
                    <a:pt x="4843" y="13446"/>
                  </a:lnTo>
                  <a:lnTo>
                    <a:pt x="4843" y="13445"/>
                  </a:lnTo>
                  <a:lnTo>
                    <a:pt x="4840" y="13439"/>
                  </a:lnTo>
                  <a:lnTo>
                    <a:pt x="4839" y="13436"/>
                  </a:lnTo>
                  <a:lnTo>
                    <a:pt x="4836" y="13439"/>
                  </a:lnTo>
                  <a:lnTo>
                    <a:pt x="4827" y="13448"/>
                  </a:lnTo>
                  <a:lnTo>
                    <a:pt x="4823" y="13450"/>
                  </a:lnTo>
                  <a:lnTo>
                    <a:pt x="4819" y="13452"/>
                  </a:lnTo>
                  <a:lnTo>
                    <a:pt x="4806" y="13453"/>
                  </a:lnTo>
                  <a:lnTo>
                    <a:pt x="4799" y="13455"/>
                  </a:lnTo>
                  <a:lnTo>
                    <a:pt x="4795" y="13459"/>
                  </a:lnTo>
                  <a:lnTo>
                    <a:pt x="4787" y="13470"/>
                  </a:lnTo>
                  <a:lnTo>
                    <a:pt x="4777" y="13476"/>
                  </a:lnTo>
                  <a:lnTo>
                    <a:pt x="4763" y="13480"/>
                  </a:lnTo>
                  <a:lnTo>
                    <a:pt x="4749" y="13481"/>
                  </a:lnTo>
                  <a:lnTo>
                    <a:pt x="4738" y="13476"/>
                  </a:lnTo>
                  <a:lnTo>
                    <a:pt x="4729" y="13478"/>
                  </a:lnTo>
                  <a:lnTo>
                    <a:pt x="4718" y="13471"/>
                  </a:lnTo>
                  <a:lnTo>
                    <a:pt x="4708" y="13463"/>
                  </a:lnTo>
                  <a:lnTo>
                    <a:pt x="4700" y="13457"/>
                  </a:lnTo>
                  <a:lnTo>
                    <a:pt x="4700" y="13459"/>
                  </a:lnTo>
                  <a:lnTo>
                    <a:pt x="4700" y="13460"/>
                  </a:lnTo>
                  <a:lnTo>
                    <a:pt x="4700" y="13460"/>
                  </a:lnTo>
                  <a:lnTo>
                    <a:pt x="4699" y="13460"/>
                  </a:lnTo>
                  <a:lnTo>
                    <a:pt x="4699" y="13463"/>
                  </a:lnTo>
                  <a:lnTo>
                    <a:pt x="4704" y="13470"/>
                  </a:lnTo>
                  <a:lnTo>
                    <a:pt x="4708" y="13480"/>
                  </a:lnTo>
                  <a:lnTo>
                    <a:pt x="4710" y="13492"/>
                  </a:lnTo>
                  <a:lnTo>
                    <a:pt x="4717" y="13509"/>
                  </a:lnTo>
                  <a:lnTo>
                    <a:pt x="4720" y="13522"/>
                  </a:lnTo>
                  <a:lnTo>
                    <a:pt x="4724" y="13533"/>
                  </a:lnTo>
                  <a:lnTo>
                    <a:pt x="4729" y="13537"/>
                  </a:lnTo>
                  <a:lnTo>
                    <a:pt x="4732" y="13541"/>
                  </a:lnTo>
                  <a:lnTo>
                    <a:pt x="4743" y="13558"/>
                  </a:lnTo>
                  <a:lnTo>
                    <a:pt x="4760" y="13577"/>
                  </a:lnTo>
                  <a:lnTo>
                    <a:pt x="4767" y="13579"/>
                  </a:lnTo>
                  <a:lnTo>
                    <a:pt x="4773" y="13574"/>
                  </a:lnTo>
                  <a:lnTo>
                    <a:pt x="4770" y="13572"/>
                  </a:lnTo>
                  <a:lnTo>
                    <a:pt x="4762" y="13568"/>
                  </a:lnTo>
                  <a:lnTo>
                    <a:pt x="4762" y="13564"/>
                  </a:lnTo>
                  <a:lnTo>
                    <a:pt x="4763" y="13563"/>
                  </a:lnTo>
                  <a:lnTo>
                    <a:pt x="4766" y="13561"/>
                  </a:lnTo>
                  <a:lnTo>
                    <a:pt x="4785" y="13561"/>
                  </a:lnTo>
                  <a:lnTo>
                    <a:pt x="4791" y="13564"/>
                  </a:lnTo>
                  <a:lnTo>
                    <a:pt x="4799" y="13571"/>
                  </a:lnTo>
                  <a:lnTo>
                    <a:pt x="4825" y="13598"/>
                  </a:lnTo>
                  <a:lnTo>
                    <a:pt x="4833" y="13603"/>
                  </a:lnTo>
                  <a:lnTo>
                    <a:pt x="4839" y="13609"/>
                  </a:lnTo>
                  <a:lnTo>
                    <a:pt x="4840" y="13616"/>
                  </a:lnTo>
                  <a:lnTo>
                    <a:pt x="4841" y="13624"/>
                  </a:lnTo>
                  <a:lnTo>
                    <a:pt x="4846" y="13630"/>
                  </a:lnTo>
                  <a:lnTo>
                    <a:pt x="4913" y="13669"/>
                  </a:lnTo>
                  <a:lnTo>
                    <a:pt x="4916" y="13672"/>
                  </a:lnTo>
                  <a:lnTo>
                    <a:pt x="4917" y="13679"/>
                  </a:lnTo>
                  <a:lnTo>
                    <a:pt x="4917" y="13687"/>
                  </a:lnTo>
                  <a:lnTo>
                    <a:pt x="4914" y="13696"/>
                  </a:lnTo>
                  <a:lnTo>
                    <a:pt x="4913" y="13700"/>
                  </a:lnTo>
                  <a:lnTo>
                    <a:pt x="4910" y="13700"/>
                  </a:lnTo>
                  <a:lnTo>
                    <a:pt x="4907" y="13699"/>
                  </a:lnTo>
                  <a:lnTo>
                    <a:pt x="4904" y="13697"/>
                  </a:lnTo>
                  <a:lnTo>
                    <a:pt x="4902" y="13697"/>
                  </a:lnTo>
                  <a:lnTo>
                    <a:pt x="4896" y="13699"/>
                  </a:lnTo>
                  <a:lnTo>
                    <a:pt x="4893" y="13700"/>
                  </a:lnTo>
                  <a:lnTo>
                    <a:pt x="4883" y="13699"/>
                  </a:lnTo>
                  <a:lnTo>
                    <a:pt x="4879" y="13697"/>
                  </a:lnTo>
                  <a:lnTo>
                    <a:pt x="4874" y="13694"/>
                  </a:lnTo>
                  <a:lnTo>
                    <a:pt x="4860" y="13680"/>
                  </a:lnTo>
                  <a:lnTo>
                    <a:pt x="4851" y="13676"/>
                  </a:lnTo>
                  <a:lnTo>
                    <a:pt x="4839" y="13661"/>
                  </a:lnTo>
                  <a:lnTo>
                    <a:pt x="4833" y="13659"/>
                  </a:lnTo>
                  <a:lnTo>
                    <a:pt x="4827" y="13659"/>
                  </a:lnTo>
                  <a:lnTo>
                    <a:pt x="4822" y="13662"/>
                  </a:lnTo>
                  <a:lnTo>
                    <a:pt x="4816" y="13663"/>
                  </a:lnTo>
                  <a:lnTo>
                    <a:pt x="4812" y="13666"/>
                  </a:lnTo>
                  <a:lnTo>
                    <a:pt x="4811" y="13673"/>
                  </a:lnTo>
                  <a:lnTo>
                    <a:pt x="4811" y="13689"/>
                  </a:lnTo>
                  <a:lnTo>
                    <a:pt x="4808" y="13693"/>
                  </a:lnTo>
                  <a:lnTo>
                    <a:pt x="4806" y="13696"/>
                  </a:lnTo>
                  <a:lnTo>
                    <a:pt x="4804" y="13700"/>
                  </a:lnTo>
                  <a:lnTo>
                    <a:pt x="4802" y="13715"/>
                  </a:lnTo>
                  <a:lnTo>
                    <a:pt x="4799" y="13722"/>
                  </a:lnTo>
                  <a:lnTo>
                    <a:pt x="4797" y="13728"/>
                  </a:lnTo>
                  <a:lnTo>
                    <a:pt x="4794" y="13729"/>
                  </a:lnTo>
                  <a:lnTo>
                    <a:pt x="4792" y="13734"/>
                  </a:lnTo>
                  <a:lnTo>
                    <a:pt x="4787" y="13756"/>
                  </a:lnTo>
                  <a:lnTo>
                    <a:pt x="4781" y="13766"/>
                  </a:lnTo>
                  <a:lnTo>
                    <a:pt x="4780" y="13770"/>
                  </a:lnTo>
                  <a:lnTo>
                    <a:pt x="4784" y="13776"/>
                  </a:lnTo>
                  <a:lnTo>
                    <a:pt x="4778" y="13780"/>
                  </a:lnTo>
                  <a:lnTo>
                    <a:pt x="4771" y="13778"/>
                  </a:lnTo>
                  <a:lnTo>
                    <a:pt x="4769" y="13774"/>
                  </a:lnTo>
                  <a:lnTo>
                    <a:pt x="4771" y="13764"/>
                  </a:lnTo>
                  <a:lnTo>
                    <a:pt x="4783" y="13753"/>
                  </a:lnTo>
                  <a:lnTo>
                    <a:pt x="4787" y="13745"/>
                  </a:lnTo>
                  <a:lnTo>
                    <a:pt x="4788" y="13738"/>
                  </a:lnTo>
                  <a:lnTo>
                    <a:pt x="4788" y="13731"/>
                  </a:lnTo>
                  <a:lnTo>
                    <a:pt x="4788" y="13729"/>
                  </a:lnTo>
                  <a:lnTo>
                    <a:pt x="4784" y="13729"/>
                  </a:lnTo>
                  <a:lnTo>
                    <a:pt x="4780" y="13729"/>
                  </a:lnTo>
                  <a:lnTo>
                    <a:pt x="4778" y="13727"/>
                  </a:lnTo>
                  <a:lnTo>
                    <a:pt x="4780" y="13718"/>
                  </a:lnTo>
                  <a:lnTo>
                    <a:pt x="4781" y="13714"/>
                  </a:lnTo>
                  <a:lnTo>
                    <a:pt x="4787" y="13707"/>
                  </a:lnTo>
                  <a:lnTo>
                    <a:pt x="4787" y="13703"/>
                  </a:lnTo>
                  <a:lnTo>
                    <a:pt x="4785" y="13700"/>
                  </a:lnTo>
                  <a:lnTo>
                    <a:pt x="4783" y="13700"/>
                  </a:lnTo>
                  <a:lnTo>
                    <a:pt x="4777" y="13703"/>
                  </a:lnTo>
                  <a:lnTo>
                    <a:pt x="4778" y="13699"/>
                  </a:lnTo>
                  <a:lnTo>
                    <a:pt x="4780" y="13697"/>
                  </a:lnTo>
                  <a:lnTo>
                    <a:pt x="4791" y="13692"/>
                  </a:lnTo>
                  <a:lnTo>
                    <a:pt x="4794" y="13690"/>
                  </a:lnTo>
                  <a:lnTo>
                    <a:pt x="4791" y="13689"/>
                  </a:lnTo>
                  <a:lnTo>
                    <a:pt x="4778" y="13690"/>
                  </a:lnTo>
                  <a:lnTo>
                    <a:pt x="4760" y="13697"/>
                  </a:lnTo>
                  <a:lnTo>
                    <a:pt x="4752" y="13704"/>
                  </a:lnTo>
                  <a:lnTo>
                    <a:pt x="4746" y="13714"/>
                  </a:lnTo>
                  <a:lnTo>
                    <a:pt x="4742" y="13729"/>
                  </a:lnTo>
                  <a:lnTo>
                    <a:pt x="4735" y="13770"/>
                  </a:lnTo>
                  <a:lnTo>
                    <a:pt x="4732" y="13784"/>
                  </a:lnTo>
                  <a:lnTo>
                    <a:pt x="4728" y="13795"/>
                  </a:lnTo>
                  <a:lnTo>
                    <a:pt x="4724" y="13804"/>
                  </a:lnTo>
                  <a:lnTo>
                    <a:pt x="4721" y="13807"/>
                  </a:lnTo>
                  <a:lnTo>
                    <a:pt x="4717" y="13808"/>
                  </a:lnTo>
                  <a:lnTo>
                    <a:pt x="4707" y="13814"/>
                  </a:lnTo>
                  <a:lnTo>
                    <a:pt x="4683" y="13833"/>
                  </a:lnTo>
                  <a:lnTo>
                    <a:pt x="4682" y="13835"/>
                  </a:lnTo>
                  <a:lnTo>
                    <a:pt x="4682" y="13836"/>
                  </a:lnTo>
                  <a:lnTo>
                    <a:pt x="4685" y="13842"/>
                  </a:lnTo>
                  <a:lnTo>
                    <a:pt x="4686" y="13844"/>
                  </a:lnTo>
                  <a:lnTo>
                    <a:pt x="4689" y="13846"/>
                  </a:lnTo>
                  <a:lnTo>
                    <a:pt x="4690" y="13847"/>
                  </a:lnTo>
                  <a:lnTo>
                    <a:pt x="4692" y="13851"/>
                  </a:lnTo>
                  <a:lnTo>
                    <a:pt x="4690" y="13851"/>
                  </a:lnTo>
                  <a:lnTo>
                    <a:pt x="4686" y="13850"/>
                  </a:lnTo>
                  <a:lnTo>
                    <a:pt x="4685" y="13856"/>
                  </a:lnTo>
                  <a:lnTo>
                    <a:pt x="4683" y="13856"/>
                  </a:lnTo>
                  <a:lnTo>
                    <a:pt x="4678" y="13851"/>
                  </a:lnTo>
                  <a:lnTo>
                    <a:pt x="4675" y="13847"/>
                  </a:lnTo>
                  <a:lnTo>
                    <a:pt x="4668" y="13844"/>
                  </a:lnTo>
                  <a:lnTo>
                    <a:pt x="4672" y="13842"/>
                  </a:lnTo>
                  <a:lnTo>
                    <a:pt x="4673" y="13837"/>
                  </a:lnTo>
                  <a:lnTo>
                    <a:pt x="4671" y="13835"/>
                  </a:lnTo>
                  <a:lnTo>
                    <a:pt x="4666" y="13836"/>
                  </a:lnTo>
                  <a:lnTo>
                    <a:pt x="4665" y="13840"/>
                  </a:lnTo>
                  <a:lnTo>
                    <a:pt x="4664" y="13847"/>
                  </a:lnTo>
                  <a:lnTo>
                    <a:pt x="4661" y="13860"/>
                  </a:lnTo>
                  <a:lnTo>
                    <a:pt x="4661" y="13872"/>
                  </a:lnTo>
                  <a:lnTo>
                    <a:pt x="4662" y="13893"/>
                  </a:lnTo>
                  <a:lnTo>
                    <a:pt x="4662" y="13905"/>
                  </a:lnTo>
                  <a:lnTo>
                    <a:pt x="4661" y="13917"/>
                  </a:lnTo>
                  <a:lnTo>
                    <a:pt x="4661" y="13922"/>
                  </a:lnTo>
                  <a:lnTo>
                    <a:pt x="4662" y="13926"/>
                  </a:lnTo>
                  <a:lnTo>
                    <a:pt x="4666" y="13927"/>
                  </a:lnTo>
                  <a:lnTo>
                    <a:pt x="4669" y="13927"/>
                  </a:lnTo>
                  <a:lnTo>
                    <a:pt x="4672" y="13923"/>
                  </a:lnTo>
                  <a:lnTo>
                    <a:pt x="4675" y="13913"/>
                  </a:lnTo>
                  <a:lnTo>
                    <a:pt x="4675" y="13895"/>
                  </a:lnTo>
                  <a:lnTo>
                    <a:pt x="4676" y="13895"/>
                  </a:lnTo>
                  <a:lnTo>
                    <a:pt x="4678" y="13895"/>
                  </a:lnTo>
                  <a:lnTo>
                    <a:pt x="4678" y="13895"/>
                  </a:lnTo>
                  <a:lnTo>
                    <a:pt x="4679" y="13893"/>
                  </a:lnTo>
                  <a:lnTo>
                    <a:pt x="4678" y="13892"/>
                  </a:lnTo>
                  <a:lnTo>
                    <a:pt x="4678" y="13891"/>
                  </a:lnTo>
                  <a:lnTo>
                    <a:pt x="4678" y="13891"/>
                  </a:lnTo>
                  <a:lnTo>
                    <a:pt x="4676" y="13891"/>
                  </a:lnTo>
                  <a:lnTo>
                    <a:pt x="4676" y="13886"/>
                  </a:lnTo>
                  <a:lnTo>
                    <a:pt x="4676" y="13884"/>
                  </a:lnTo>
                  <a:lnTo>
                    <a:pt x="4675" y="13882"/>
                  </a:lnTo>
                  <a:lnTo>
                    <a:pt x="4673" y="13879"/>
                  </a:lnTo>
                  <a:lnTo>
                    <a:pt x="4673" y="13877"/>
                  </a:lnTo>
                  <a:lnTo>
                    <a:pt x="4675" y="13877"/>
                  </a:lnTo>
                  <a:lnTo>
                    <a:pt x="4680" y="13875"/>
                  </a:lnTo>
                  <a:lnTo>
                    <a:pt x="4680" y="13872"/>
                  </a:lnTo>
                  <a:lnTo>
                    <a:pt x="4673" y="13871"/>
                  </a:lnTo>
                  <a:lnTo>
                    <a:pt x="4671" y="13865"/>
                  </a:lnTo>
                  <a:lnTo>
                    <a:pt x="4671" y="13860"/>
                  </a:lnTo>
                  <a:lnTo>
                    <a:pt x="4673" y="13857"/>
                  </a:lnTo>
                  <a:lnTo>
                    <a:pt x="4675" y="13858"/>
                  </a:lnTo>
                  <a:lnTo>
                    <a:pt x="4678" y="13865"/>
                  </a:lnTo>
                  <a:lnTo>
                    <a:pt x="4679" y="13867"/>
                  </a:lnTo>
                  <a:lnTo>
                    <a:pt x="4682" y="13868"/>
                  </a:lnTo>
                  <a:lnTo>
                    <a:pt x="4686" y="13870"/>
                  </a:lnTo>
                  <a:lnTo>
                    <a:pt x="4689" y="13871"/>
                  </a:lnTo>
                  <a:lnTo>
                    <a:pt x="4690" y="13874"/>
                  </a:lnTo>
                  <a:lnTo>
                    <a:pt x="4690" y="13881"/>
                  </a:lnTo>
                  <a:lnTo>
                    <a:pt x="4687" y="13899"/>
                  </a:lnTo>
                  <a:lnTo>
                    <a:pt x="4686" y="13903"/>
                  </a:lnTo>
                  <a:lnTo>
                    <a:pt x="4690" y="13905"/>
                  </a:lnTo>
                  <a:lnTo>
                    <a:pt x="4697" y="13913"/>
                  </a:lnTo>
                  <a:lnTo>
                    <a:pt x="4701" y="13914"/>
                  </a:lnTo>
                  <a:lnTo>
                    <a:pt x="4701" y="13917"/>
                  </a:lnTo>
                  <a:lnTo>
                    <a:pt x="4699" y="13917"/>
                  </a:lnTo>
                  <a:lnTo>
                    <a:pt x="4694" y="13913"/>
                  </a:lnTo>
                  <a:lnTo>
                    <a:pt x="4692" y="13913"/>
                  </a:lnTo>
                  <a:lnTo>
                    <a:pt x="4692" y="13920"/>
                  </a:lnTo>
                  <a:lnTo>
                    <a:pt x="4694" y="13924"/>
                  </a:lnTo>
                  <a:lnTo>
                    <a:pt x="4696" y="13929"/>
                  </a:lnTo>
                  <a:lnTo>
                    <a:pt x="4694" y="13938"/>
                  </a:lnTo>
                  <a:lnTo>
                    <a:pt x="4699" y="13937"/>
                  </a:lnTo>
                  <a:lnTo>
                    <a:pt x="4703" y="13934"/>
                  </a:lnTo>
                  <a:lnTo>
                    <a:pt x="4706" y="13933"/>
                  </a:lnTo>
                  <a:lnTo>
                    <a:pt x="4706" y="13936"/>
                  </a:lnTo>
                  <a:lnTo>
                    <a:pt x="4703" y="13936"/>
                  </a:lnTo>
                  <a:lnTo>
                    <a:pt x="4701" y="13937"/>
                  </a:lnTo>
                  <a:lnTo>
                    <a:pt x="4701" y="13940"/>
                  </a:lnTo>
                  <a:lnTo>
                    <a:pt x="4700" y="13943"/>
                  </a:lnTo>
                  <a:lnTo>
                    <a:pt x="4696" y="13950"/>
                  </a:lnTo>
                  <a:lnTo>
                    <a:pt x="4694" y="13950"/>
                  </a:lnTo>
                  <a:lnTo>
                    <a:pt x="4694" y="13951"/>
                  </a:lnTo>
                  <a:lnTo>
                    <a:pt x="4692" y="13951"/>
                  </a:lnTo>
                  <a:lnTo>
                    <a:pt x="4692" y="13952"/>
                  </a:lnTo>
                  <a:lnTo>
                    <a:pt x="4690" y="13957"/>
                  </a:lnTo>
                  <a:lnTo>
                    <a:pt x="4690" y="13957"/>
                  </a:lnTo>
                  <a:lnTo>
                    <a:pt x="4692" y="13957"/>
                  </a:lnTo>
                  <a:lnTo>
                    <a:pt x="4693" y="13958"/>
                  </a:lnTo>
                  <a:lnTo>
                    <a:pt x="4694" y="13959"/>
                  </a:lnTo>
                  <a:lnTo>
                    <a:pt x="4697" y="13965"/>
                  </a:lnTo>
                  <a:lnTo>
                    <a:pt x="4700" y="13966"/>
                  </a:lnTo>
                  <a:lnTo>
                    <a:pt x="4700" y="13968"/>
                  </a:lnTo>
                  <a:lnTo>
                    <a:pt x="4697" y="13969"/>
                  </a:lnTo>
                  <a:lnTo>
                    <a:pt x="4696" y="13971"/>
                  </a:lnTo>
                  <a:lnTo>
                    <a:pt x="4693" y="13971"/>
                  </a:lnTo>
                  <a:lnTo>
                    <a:pt x="4683" y="13966"/>
                  </a:lnTo>
                  <a:lnTo>
                    <a:pt x="4682" y="13966"/>
                  </a:lnTo>
                  <a:lnTo>
                    <a:pt x="4680" y="13966"/>
                  </a:lnTo>
                  <a:lnTo>
                    <a:pt x="4678" y="13966"/>
                  </a:lnTo>
                  <a:lnTo>
                    <a:pt x="4676" y="13965"/>
                  </a:lnTo>
                  <a:lnTo>
                    <a:pt x="4675" y="13962"/>
                  </a:lnTo>
                  <a:lnTo>
                    <a:pt x="4675" y="13959"/>
                  </a:lnTo>
                  <a:lnTo>
                    <a:pt x="4673" y="13958"/>
                  </a:lnTo>
                  <a:lnTo>
                    <a:pt x="4671" y="13965"/>
                  </a:lnTo>
                  <a:lnTo>
                    <a:pt x="4666" y="13972"/>
                  </a:lnTo>
                  <a:lnTo>
                    <a:pt x="4662" y="13975"/>
                  </a:lnTo>
                  <a:lnTo>
                    <a:pt x="4655" y="13971"/>
                  </a:lnTo>
                  <a:lnTo>
                    <a:pt x="4662" y="13969"/>
                  </a:lnTo>
                  <a:lnTo>
                    <a:pt x="4665" y="13968"/>
                  </a:lnTo>
                  <a:lnTo>
                    <a:pt x="4666" y="13966"/>
                  </a:lnTo>
                  <a:lnTo>
                    <a:pt x="4666" y="13962"/>
                  </a:lnTo>
                  <a:lnTo>
                    <a:pt x="4665" y="13959"/>
                  </a:lnTo>
                  <a:lnTo>
                    <a:pt x="4662" y="13957"/>
                  </a:lnTo>
                  <a:lnTo>
                    <a:pt x="4661" y="13955"/>
                  </a:lnTo>
                  <a:lnTo>
                    <a:pt x="4658" y="13955"/>
                  </a:lnTo>
                  <a:lnTo>
                    <a:pt x="4652" y="13954"/>
                  </a:lnTo>
                  <a:lnTo>
                    <a:pt x="4649" y="13952"/>
                  </a:lnTo>
                  <a:lnTo>
                    <a:pt x="4648" y="13954"/>
                  </a:lnTo>
                  <a:lnTo>
                    <a:pt x="4642" y="13957"/>
                  </a:lnTo>
                  <a:lnTo>
                    <a:pt x="4640" y="13958"/>
                  </a:lnTo>
                  <a:lnTo>
                    <a:pt x="4642" y="13948"/>
                  </a:lnTo>
                  <a:lnTo>
                    <a:pt x="4644" y="13945"/>
                  </a:lnTo>
                  <a:lnTo>
                    <a:pt x="4640" y="13948"/>
                  </a:lnTo>
                  <a:lnTo>
                    <a:pt x="4628" y="13955"/>
                  </a:lnTo>
                  <a:lnTo>
                    <a:pt x="4624" y="13959"/>
                  </a:lnTo>
                  <a:lnTo>
                    <a:pt x="4620" y="13962"/>
                  </a:lnTo>
                  <a:lnTo>
                    <a:pt x="4610" y="13964"/>
                  </a:lnTo>
                  <a:lnTo>
                    <a:pt x="4607" y="13968"/>
                  </a:lnTo>
                  <a:lnTo>
                    <a:pt x="4605" y="13962"/>
                  </a:lnTo>
                  <a:lnTo>
                    <a:pt x="4599" y="13961"/>
                  </a:lnTo>
                  <a:lnTo>
                    <a:pt x="4550" y="13961"/>
                  </a:lnTo>
                  <a:lnTo>
                    <a:pt x="4549" y="13964"/>
                  </a:lnTo>
                  <a:lnTo>
                    <a:pt x="4550" y="13968"/>
                  </a:lnTo>
                  <a:lnTo>
                    <a:pt x="4554" y="13971"/>
                  </a:lnTo>
                  <a:lnTo>
                    <a:pt x="4557" y="13971"/>
                  </a:lnTo>
                  <a:lnTo>
                    <a:pt x="4565" y="13971"/>
                  </a:lnTo>
                  <a:lnTo>
                    <a:pt x="4579" y="13972"/>
                  </a:lnTo>
                  <a:lnTo>
                    <a:pt x="4588" y="13976"/>
                  </a:lnTo>
                  <a:lnTo>
                    <a:pt x="4592" y="13980"/>
                  </a:lnTo>
                  <a:lnTo>
                    <a:pt x="4575" y="13979"/>
                  </a:lnTo>
                  <a:lnTo>
                    <a:pt x="4572" y="13982"/>
                  </a:lnTo>
                  <a:lnTo>
                    <a:pt x="4570" y="13987"/>
                  </a:lnTo>
                  <a:lnTo>
                    <a:pt x="4564" y="13989"/>
                  </a:lnTo>
                  <a:lnTo>
                    <a:pt x="4553" y="13989"/>
                  </a:lnTo>
                  <a:lnTo>
                    <a:pt x="4537" y="13993"/>
                  </a:lnTo>
                  <a:lnTo>
                    <a:pt x="4532" y="13993"/>
                  </a:lnTo>
                  <a:lnTo>
                    <a:pt x="4529" y="13993"/>
                  </a:lnTo>
                  <a:lnTo>
                    <a:pt x="4528" y="13992"/>
                  </a:lnTo>
                  <a:lnTo>
                    <a:pt x="4526" y="13989"/>
                  </a:lnTo>
                  <a:lnTo>
                    <a:pt x="4526" y="13985"/>
                  </a:lnTo>
                  <a:lnTo>
                    <a:pt x="4528" y="13983"/>
                  </a:lnTo>
                  <a:lnTo>
                    <a:pt x="4535" y="13982"/>
                  </a:lnTo>
                  <a:lnTo>
                    <a:pt x="4536" y="13980"/>
                  </a:lnTo>
                  <a:lnTo>
                    <a:pt x="4536" y="13979"/>
                  </a:lnTo>
                  <a:lnTo>
                    <a:pt x="4537" y="13969"/>
                  </a:lnTo>
                  <a:lnTo>
                    <a:pt x="4539" y="13966"/>
                  </a:lnTo>
                  <a:lnTo>
                    <a:pt x="4540" y="13965"/>
                  </a:lnTo>
                  <a:lnTo>
                    <a:pt x="4543" y="13961"/>
                  </a:lnTo>
                  <a:lnTo>
                    <a:pt x="4544" y="13958"/>
                  </a:lnTo>
                  <a:lnTo>
                    <a:pt x="4543" y="13955"/>
                  </a:lnTo>
                  <a:lnTo>
                    <a:pt x="4537" y="13955"/>
                  </a:lnTo>
                  <a:lnTo>
                    <a:pt x="4526" y="13951"/>
                  </a:lnTo>
                  <a:lnTo>
                    <a:pt x="4481" y="13923"/>
                  </a:lnTo>
                  <a:lnTo>
                    <a:pt x="4477" y="13922"/>
                  </a:lnTo>
                  <a:lnTo>
                    <a:pt x="4473" y="13922"/>
                  </a:lnTo>
                  <a:lnTo>
                    <a:pt x="4469" y="13922"/>
                  </a:lnTo>
                  <a:lnTo>
                    <a:pt x="4466" y="13917"/>
                  </a:lnTo>
                  <a:lnTo>
                    <a:pt x="4432" y="13937"/>
                  </a:lnTo>
                  <a:lnTo>
                    <a:pt x="4427" y="13947"/>
                  </a:lnTo>
                  <a:lnTo>
                    <a:pt x="4423" y="13955"/>
                  </a:lnTo>
                  <a:lnTo>
                    <a:pt x="4423" y="13961"/>
                  </a:lnTo>
                  <a:lnTo>
                    <a:pt x="4428" y="13959"/>
                  </a:lnTo>
                  <a:lnTo>
                    <a:pt x="4438" y="13944"/>
                  </a:lnTo>
                  <a:lnTo>
                    <a:pt x="4444" y="13941"/>
                  </a:lnTo>
                  <a:lnTo>
                    <a:pt x="4446" y="13940"/>
                  </a:lnTo>
                  <a:lnTo>
                    <a:pt x="4449" y="13938"/>
                  </a:lnTo>
                  <a:lnTo>
                    <a:pt x="4452" y="13938"/>
                  </a:lnTo>
                  <a:lnTo>
                    <a:pt x="4459" y="13944"/>
                  </a:lnTo>
                  <a:lnTo>
                    <a:pt x="4462" y="13945"/>
                  </a:lnTo>
                  <a:lnTo>
                    <a:pt x="4469" y="13945"/>
                  </a:lnTo>
                  <a:lnTo>
                    <a:pt x="4469" y="13948"/>
                  </a:lnTo>
                  <a:lnTo>
                    <a:pt x="4465" y="13950"/>
                  </a:lnTo>
                  <a:lnTo>
                    <a:pt x="4462" y="13951"/>
                  </a:lnTo>
                  <a:lnTo>
                    <a:pt x="4460" y="13952"/>
                  </a:lnTo>
                  <a:lnTo>
                    <a:pt x="4459" y="13957"/>
                  </a:lnTo>
                  <a:lnTo>
                    <a:pt x="4460" y="13961"/>
                  </a:lnTo>
                  <a:lnTo>
                    <a:pt x="4460" y="13965"/>
                  </a:lnTo>
                  <a:lnTo>
                    <a:pt x="4458" y="13966"/>
                  </a:lnTo>
                  <a:lnTo>
                    <a:pt x="4455" y="13961"/>
                  </a:lnTo>
                  <a:lnTo>
                    <a:pt x="4453" y="13952"/>
                  </a:lnTo>
                  <a:lnTo>
                    <a:pt x="4451" y="13947"/>
                  </a:lnTo>
                  <a:lnTo>
                    <a:pt x="4446" y="13951"/>
                  </a:lnTo>
                  <a:lnTo>
                    <a:pt x="4446" y="13955"/>
                  </a:lnTo>
                  <a:lnTo>
                    <a:pt x="4448" y="13964"/>
                  </a:lnTo>
                  <a:lnTo>
                    <a:pt x="4451" y="13971"/>
                  </a:lnTo>
                  <a:lnTo>
                    <a:pt x="4453" y="13973"/>
                  </a:lnTo>
                  <a:lnTo>
                    <a:pt x="4494" y="13965"/>
                  </a:lnTo>
                  <a:lnTo>
                    <a:pt x="4495" y="13964"/>
                  </a:lnTo>
                  <a:lnTo>
                    <a:pt x="4497" y="13964"/>
                  </a:lnTo>
                  <a:lnTo>
                    <a:pt x="4500" y="13966"/>
                  </a:lnTo>
                  <a:lnTo>
                    <a:pt x="4501" y="13969"/>
                  </a:lnTo>
                  <a:lnTo>
                    <a:pt x="4501" y="13973"/>
                  </a:lnTo>
                  <a:lnTo>
                    <a:pt x="4498" y="13976"/>
                  </a:lnTo>
                  <a:lnTo>
                    <a:pt x="4497" y="13979"/>
                  </a:lnTo>
                  <a:lnTo>
                    <a:pt x="4491" y="13982"/>
                  </a:lnTo>
                  <a:lnTo>
                    <a:pt x="4476" y="13990"/>
                  </a:lnTo>
                  <a:lnTo>
                    <a:pt x="4472" y="13992"/>
                  </a:lnTo>
                  <a:lnTo>
                    <a:pt x="4467" y="13996"/>
                  </a:lnTo>
                  <a:lnTo>
                    <a:pt x="4465" y="13996"/>
                  </a:lnTo>
                  <a:lnTo>
                    <a:pt x="4456" y="13996"/>
                  </a:lnTo>
                  <a:lnTo>
                    <a:pt x="4453" y="13996"/>
                  </a:lnTo>
                  <a:lnTo>
                    <a:pt x="4448" y="13999"/>
                  </a:lnTo>
                  <a:lnTo>
                    <a:pt x="4438" y="14004"/>
                  </a:lnTo>
                  <a:lnTo>
                    <a:pt x="4432" y="14006"/>
                  </a:lnTo>
                  <a:lnTo>
                    <a:pt x="4403" y="14006"/>
                  </a:lnTo>
                  <a:lnTo>
                    <a:pt x="4402" y="14006"/>
                  </a:lnTo>
                  <a:lnTo>
                    <a:pt x="4399" y="14010"/>
                  </a:lnTo>
                  <a:lnTo>
                    <a:pt x="4399" y="14013"/>
                  </a:lnTo>
                  <a:lnTo>
                    <a:pt x="4400" y="14014"/>
                  </a:lnTo>
                  <a:lnTo>
                    <a:pt x="4402" y="14017"/>
                  </a:lnTo>
                  <a:lnTo>
                    <a:pt x="4403" y="14020"/>
                  </a:lnTo>
                  <a:lnTo>
                    <a:pt x="4416" y="14034"/>
                  </a:lnTo>
                  <a:lnTo>
                    <a:pt x="4431" y="14042"/>
                  </a:lnTo>
                  <a:lnTo>
                    <a:pt x="4437" y="14044"/>
                  </a:lnTo>
                  <a:lnTo>
                    <a:pt x="4442" y="14042"/>
                  </a:lnTo>
                  <a:lnTo>
                    <a:pt x="4451" y="14039"/>
                  </a:lnTo>
                  <a:lnTo>
                    <a:pt x="4456" y="14038"/>
                  </a:lnTo>
                  <a:lnTo>
                    <a:pt x="4467" y="14041"/>
                  </a:lnTo>
                  <a:lnTo>
                    <a:pt x="4495" y="14056"/>
                  </a:lnTo>
                  <a:lnTo>
                    <a:pt x="4518" y="14063"/>
                  </a:lnTo>
                  <a:lnTo>
                    <a:pt x="4526" y="14069"/>
                  </a:lnTo>
                  <a:lnTo>
                    <a:pt x="4536" y="14073"/>
                  </a:lnTo>
                  <a:lnTo>
                    <a:pt x="4540" y="14077"/>
                  </a:lnTo>
                  <a:lnTo>
                    <a:pt x="4543" y="14079"/>
                  </a:lnTo>
                  <a:lnTo>
                    <a:pt x="4549" y="14080"/>
                  </a:lnTo>
                  <a:lnTo>
                    <a:pt x="4551" y="14081"/>
                  </a:lnTo>
                  <a:lnTo>
                    <a:pt x="4558" y="14084"/>
                  </a:lnTo>
                  <a:lnTo>
                    <a:pt x="4584" y="14107"/>
                  </a:lnTo>
                  <a:lnTo>
                    <a:pt x="4588" y="14114"/>
                  </a:lnTo>
                  <a:lnTo>
                    <a:pt x="4589" y="14121"/>
                  </a:lnTo>
                  <a:lnTo>
                    <a:pt x="4585" y="14126"/>
                  </a:lnTo>
                  <a:lnTo>
                    <a:pt x="4585" y="14129"/>
                  </a:lnTo>
                  <a:lnTo>
                    <a:pt x="4591" y="14136"/>
                  </a:lnTo>
                  <a:lnTo>
                    <a:pt x="4599" y="14161"/>
                  </a:lnTo>
                  <a:lnTo>
                    <a:pt x="4605" y="14173"/>
                  </a:lnTo>
                  <a:lnTo>
                    <a:pt x="4609" y="14177"/>
                  </a:lnTo>
                  <a:lnTo>
                    <a:pt x="4621" y="14184"/>
                  </a:lnTo>
                  <a:lnTo>
                    <a:pt x="4626" y="14188"/>
                  </a:lnTo>
                  <a:lnTo>
                    <a:pt x="4628" y="14194"/>
                  </a:lnTo>
                  <a:lnTo>
                    <a:pt x="4633" y="14198"/>
                  </a:lnTo>
                  <a:lnTo>
                    <a:pt x="4638" y="14202"/>
                  </a:lnTo>
                  <a:lnTo>
                    <a:pt x="4641" y="14199"/>
                  </a:lnTo>
                  <a:lnTo>
                    <a:pt x="4644" y="14201"/>
                  </a:lnTo>
                  <a:lnTo>
                    <a:pt x="4648" y="14202"/>
                  </a:lnTo>
                  <a:lnTo>
                    <a:pt x="4656" y="14206"/>
                  </a:lnTo>
                  <a:lnTo>
                    <a:pt x="4658" y="14206"/>
                  </a:lnTo>
                  <a:lnTo>
                    <a:pt x="4659" y="14205"/>
                  </a:lnTo>
                  <a:lnTo>
                    <a:pt x="4665" y="14202"/>
                  </a:lnTo>
                  <a:lnTo>
                    <a:pt x="4672" y="14201"/>
                  </a:lnTo>
                  <a:lnTo>
                    <a:pt x="4680" y="14203"/>
                  </a:lnTo>
                  <a:lnTo>
                    <a:pt x="4693" y="14212"/>
                  </a:lnTo>
                  <a:lnTo>
                    <a:pt x="4700" y="14213"/>
                  </a:lnTo>
                  <a:lnTo>
                    <a:pt x="4708" y="14215"/>
                  </a:lnTo>
                  <a:lnTo>
                    <a:pt x="4717" y="14213"/>
                  </a:lnTo>
                  <a:lnTo>
                    <a:pt x="4721" y="14209"/>
                  </a:lnTo>
                  <a:lnTo>
                    <a:pt x="4722" y="14202"/>
                  </a:lnTo>
                  <a:lnTo>
                    <a:pt x="4718" y="14195"/>
                  </a:lnTo>
                  <a:lnTo>
                    <a:pt x="4714" y="14188"/>
                  </a:lnTo>
                  <a:lnTo>
                    <a:pt x="4711" y="14180"/>
                  </a:lnTo>
                  <a:lnTo>
                    <a:pt x="4717" y="14182"/>
                  </a:lnTo>
                  <a:lnTo>
                    <a:pt x="4728" y="14189"/>
                  </a:lnTo>
                  <a:lnTo>
                    <a:pt x="4732" y="14191"/>
                  </a:lnTo>
                  <a:lnTo>
                    <a:pt x="4735" y="14194"/>
                  </a:lnTo>
                  <a:lnTo>
                    <a:pt x="4750" y="14212"/>
                  </a:lnTo>
                  <a:lnTo>
                    <a:pt x="4752" y="14213"/>
                  </a:lnTo>
                  <a:lnTo>
                    <a:pt x="4752" y="14216"/>
                  </a:lnTo>
                  <a:lnTo>
                    <a:pt x="4750" y="14219"/>
                  </a:lnTo>
                  <a:lnTo>
                    <a:pt x="4749" y="14220"/>
                  </a:lnTo>
                  <a:lnTo>
                    <a:pt x="4748" y="14222"/>
                  </a:lnTo>
                  <a:lnTo>
                    <a:pt x="4749" y="14224"/>
                  </a:lnTo>
                  <a:lnTo>
                    <a:pt x="4753" y="14227"/>
                  </a:lnTo>
                  <a:lnTo>
                    <a:pt x="4764" y="14240"/>
                  </a:lnTo>
                  <a:lnTo>
                    <a:pt x="4769" y="14243"/>
                  </a:lnTo>
                  <a:lnTo>
                    <a:pt x="4771" y="14244"/>
                  </a:lnTo>
                  <a:lnTo>
                    <a:pt x="4780" y="14240"/>
                  </a:lnTo>
                  <a:lnTo>
                    <a:pt x="4783" y="14241"/>
                  </a:lnTo>
                  <a:lnTo>
                    <a:pt x="4784" y="14254"/>
                  </a:lnTo>
                  <a:lnTo>
                    <a:pt x="4787" y="14257"/>
                  </a:lnTo>
                  <a:lnTo>
                    <a:pt x="4797" y="14264"/>
                  </a:lnTo>
                  <a:lnTo>
                    <a:pt x="4802" y="14273"/>
                  </a:lnTo>
                  <a:lnTo>
                    <a:pt x="4808" y="14286"/>
                  </a:lnTo>
                  <a:lnTo>
                    <a:pt x="4813" y="14297"/>
                  </a:lnTo>
                  <a:lnTo>
                    <a:pt x="4825" y="14303"/>
                  </a:lnTo>
                  <a:lnTo>
                    <a:pt x="4843" y="14304"/>
                  </a:lnTo>
                  <a:lnTo>
                    <a:pt x="4846" y="14307"/>
                  </a:lnTo>
                  <a:lnTo>
                    <a:pt x="4848" y="14311"/>
                  </a:lnTo>
                  <a:lnTo>
                    <a:pt x="4923" y="14324"/>
                  </a:lnTo>
                  <a:lnTo>
                    <a:pt x="4949" y="14338"/>
                  </a:lnTo>
                  <a:lnTo>
                    <a:pt x="4959" y="14342"/>
                  </a:lnTo>
                  <a:lnTo>
                    <a:pt x="4965" y="14345"/>
                  </a:lnTo>
                  <a:lnTo>
                    <a:pt x="4969" y="14349"/>
                  </a:lnTo>
                  <a:lnTo>
                    <a:pt x="4990" y="14377"/>
                  </a:lnTo>
                  <a:lnTo>
                    <a:pt x="4994" y="14380"/>
                  </a:lnTo>
                  <a:lnTo>
                    <a:pt x="5000" y="14383"/>
                  </a:lnTo>
                  <a:lnTo>
                    <a:pt x="5011" y="14384"/>
                  </a:lnTo>
                  <a:lnTo>
                    <a:pt x="5017" y="14387"/>
                  </a:lnTo>
                  <a:lnTo>
                    <a:pt x="5022" y="14390"/>
                  </a:lnTo>
                  <a:lnTo>
                    <a:pt x="5025" y="14394"/>
                  </a:lnTo>
                  <a:lnTo>
                    <a:pt x="5031" y="14407"/>
                  </a:lnTo>
                  <a:lnTo>
                    <a:pt x="5033" y="14409"/>
                  </a:lnTo>
                  <a:lnTo>
                    <a:pt x="5039" y="14411"/>
                  </a:lnTo>
                  <a:lnTo>
                    <a:pt x="5043" y="14415"/>
                  </a:lnTo>
                  <a:lnTo>
                    <a:pt x="5050" y="14426"/>
                  </a:lnTo>
                  <a:lnTo>
                    <a:pt x="5057" y="14435"/>
                  </a:lnTo>
                  <a:lnTo>
                    <a:pt x="5113" y="14481"/>
                  </a:lnTo>
                  <a:lnTo>
                    <a:pt x="5129" y="14499"/>
                  </a:lnTo>
                  <a:lnTo>
                    <a:pt x="5145" y="14526"/>
                  </a:lnTo>
                  <a:lnTo>
                    <a:pt x="5176" y="14555"/>
                  </a:lnTo>
                  <a:lnTo>
                    <a:pt x="5187" y="14571"/>
                  </a:lnTo>
                  <a:lnTo>
                    <a:pt x="5192" y="14574"/>
                  </a:lnTo>
                  <a:lnTo>
                    <a:pt x="5203" y="14578"/>
                  </a:lnTo>
                  <a:lnTo>
                    <a:pt x="5206" y="14582"/>
                  </a:lnTo>
                  <a:lnTo>
                    <a:pt x="5208" y="14585"/>
                  </a:lnTo>
                  <a:lnTo>
                    <a:pt x="5210" y="14593"/>
                  </a:lnTo>
                  <a:lnTo>
                    <a:pt x="5211" y="14596"/>
                  </a:lnTo>
                  <a:lnTo>
                    <a:pt x="5214" y="14597"/>
                  </a:lnTo>
                  <a:lnTo>
                    <a:pt x="5218" y="14600"/>
                  </a:lnTo>
                  <a:lnTo>
                    <a:pt x="5224" y="14606"/>
                  </a:lnTo>
                  <a:lnTo>
                    <a:pt x="5246" y="14618"/>
                  </a:lnTo>
                  <a:lnTo>
                    <a:pt x="5252" y="14624"/>
                  </a:lnTo>
                  <a:lnTo>
                    <a:pt x="5256" y="14631"/>
                  </a:lnTo>
                  <a:lnTo>
                    <a:pt x="5259" y="14641"/>
                  </a:lnTo>
                  <a:lnTo>
                    <a:pt x="5263" y="14648"/>
                  </a:lnTo>
                  <a:lnTo>
                    <a:pt x="5269" y="14655"/>
                  </a:lnTo>
                  <a:lnTo>
                    <a:pt x="5277" y="14660"/>
                  </a:lnTo>
                  <a:lnTo>
                    <a:pt x="5283" y="14662"/>
                  </a:lnTo>
                  <a:lnTo>
                    <a:pt x="5283" y="14662"/>
                  </a:lnTo>
                  <a:lnTo>
                    <a:pt x="5284" y="14655"/>
                  </a:lnTo>
                  <a:lnTo>
                    <a:pt x="5302" y="14610"/>
                  </a:lnTo>
                  <a:lnTo>
                    <a:pt x="5305" y="14604"/>
                  </a:lnTo>
                  <a:lnTo>
                    <a:pt x="5312" y="14600"/>
                  </a:lnTo>
                  <a:lnTo>
                    <a:pt x="5329" y="14595"/>
                  </a:lnTo>
                  <a:lnTo>
                    <a:pt x="5347" y="14595"/>
                  </a:lnTo>
                  <a:lnTo>
                    <a:pt x="5410" y="14618"/>
                  </a:lnTo>
                  <a:lnTo>
                    <a:pt x="5421" y="14620"/>
                  </a:lnTo>
                  <a:lnTo>
                    <a:pt x="5430" y="14618"/>
                  </a:lnTo>
                  <a:lnTo>
                    <a:pt x="5447" y="14610"/>
                  </a:lnTo>
                  <a:lnTo>
                    <a:pt x="5455" y="14609"/>
                  </a:lnTo>
                  <a:lnTo>
                    <a:pt x="5463" y="14613"/>
                  </a:lnTo>
                  <a:lnTo>
                    <a:pt x="5465" y="14614"/>
                  </a:lnTo>
                  <a:lnTo>
                    <a:pt x="5479" y="14624"/>
                  </a:lnTo>
                  <a:lnTo>
                    <a:pt x="5506" y="14632"/>
                  </a:lnTo>
                  <a:lnTo>
                    <a:pt x="5514" y="14638"/>
                  </a:lnTo>
                  <a:lnTo>
                    <a:pt x="5549" y="14666"/>
                  </a:lnTo>
                  <a:lnTo>
                    <a:pt x="5557" y="14669"/>
                  </a:lnTo>
                  <a:lnTo>
                    <a:pt x="5584" y="14665"/>
                  </a:lnTo>
                  <a:lnTo>
                    <a:pt x="5592" y="14666"/>
                  </a:lnTo>
                  <a:lnTo>
                    <a:pt x="5601" y="14670"/>
                  </a:lnTo>
                  <a:lnTo>
                    <a:pt x="5609" y="14677"/>
                  </a:lnTo>
                  <a:lnTo>
                    <a:pt x="5618" y="14682"/>
                  </a:lnTo>
                  <a:lnTo>
                    <a:pt x="5637" y="14677"/>
                  </a:lnTo>
                  <a:lnTo>
                    <a:pt x="5644" y="14682"/>
                  </a:lnTo>
                  <a:lnTo>
                    <a:pt x="5647" y="14684"/>
                  </a:lnTo>
                  <a:lnTo>
                    <a:pt x="5651" y="14693"/>
                  </a:lnTo>
                  <a:lnTo>
                    <a:pt x="5653" y="14697"/>
                  </a:lnTo>
                  <a:lnTo>
                    <a:pt x="5657" y="14700"/>
                  </a:lnTo>
                  <a:lnTo>
                    <a:pt x="5671" y="14704"/>
                  </a:lnTo>
                  <a:lnTo>
                    <a:pt x="5676" y="14708"/>
                  </a:lnTo>
                  <a:lnTo>
                    <a:pt x="5689" y="14719"/>
                  </a:lnTo>
                  <a:lnTo>
                    <a:pt x="5696" y="14724"/>
                  </a:lnTo>
                  <a:lnTo>
                    <a:pt x="5704" y="14724"/>
                  </a:lnTo>
                  <a:lnTo>
                    <a:pt x="5724" y="14722"/>
                  </a:lnTo>
                  <a:lnTo>
                    <a:pt x="5734" y="14722"/>
                  </a:lnTo>
                  <a:lnTo>
                    <a:pt x="5751" y="14728"/>
                  </a:lnTo>
                  <a:lnTo>
                    <a:pt x="5759" y="14728"/>
                  </a:lnTo>
                  <a:lnTo>
                    <a:pt x="5776" y="14726"/>
                  </a:lnTo>
                  <a:lnTo>
                    <a:pt x="5784" y="14726"/>
                  </a:lnTo>
                  <a:lnTo>
                    <a:pt x="5791" y="14729"/>
                  </a:lnTo>
                  <a:lnTo>
                    <a:pt x="5800" y="14733"/>
                  </a:lnTo>
                  <a:lnTo>
                    <a:pt x="5808" y="14735"/>
                  </a:lnTo>
                  <a:lnTo>
                    <a:pt x="5817" y="14736"/>
                  </a:lnTo>
                  <a:lnTo>
                    <a:pt x="5825" y="14733"/>
                  </a:lnTo>
                  <a:lnTo>
                    <a:pt x="5845" y="14722"/>
                  </a:lnTo>
                  <a:lnTo>
                    <a:pt x="5846" y="14722"/>
                  </a:lnTo>
                  <a:lnTo>
                    <a:pt x="5853" y="14719"/>
                  </a:lnTo>
                  <a:lnTo>
                    <a:pt x="5896" y="14717"/>
                  </a:lnTo>
                  <a:lnTo>
                    <a:pt x="5899" y="14717"/>
                  </a:lnTo>
                  <a:lnTo>
                    <a:pt x="5915" y="14718"/>
                  </a:lnTo>
                  <a:lnTo>
                    <a:pt x="5930" y="14728"/>
                  </a:lnTo>
                  <a:lnTo>
                    <a:pt x="5936" y="14735"/>
                  </a:lnTo>
                  <a:lnTo>
                    <a:pt x="5944" y="14742"/>
                  </a:lnTo>
                  <a:lnTo>
                    <a:pt x="5959" y="14750"/>
                  </a:lnTo>
                  <a:lnTo>
                    <a:pt x="5965" y="14752"/>
                  </a:lnTo>
                  <a:lnTo>
                    <a:pt x="5968" y="14750"/>
                  </a:lnTo>
                  <a:lnTo>
                    <a:pt x="5975" y="14743"/>
                  </a:lnTo>
                  <a:lnTo>
                    <a:pt x="5980" y="14740"/>
                  </a:lnTo>
                  <a:lnTo>
                    <a:pt x="5987" y="14740"/>
                  </a:lnTo>
                  <a:lnTo>
                    <a:pt x="6000" y="14738"/>
                  </a:lnTo>
                  <a:lnTo>
                    <a:pt x="6010" y="14738"/>
                  </a:lnTo>
                  <a:lnTo>
                    <a:pt x="6020" y="14740"/>
                  </a:lnTo>
                  <a:lnTo>
                    <a:pt x="6028" y="14745"/>
                  </a:lnTo>
                  <a:lnTo>
                    <a:pt x="6035" y="14752"/>
                  </a:lnTo>
                  <a:lnTo>
                    <a:pt x="6042" y="14756"/>
                  </a:lnTo>
                  <a:lnTo>
                    <a:pt x="6065" y="14764"/>
                  </a:lnTo>
                  <a:lnTo>
                    <a:pt x="6065" y="14770"/>
                  </a:lnTo>
                  <a:lnTo>
                    <a:pt x="6063" y="14775"/>
                  </a:lnTo>
                  <a:lnTo>
                    <a:pt x="6062" y="14781"/>
                  </a:lnTo>
                  <a:lnTo>
                    <a:pt x="6065" y="14785"/>
                  </a:lnTo>
                  <a:lnTo>
                    <a:pt x="6077" y="14794"/>
                  </a:lnTo>
                  <a:lnTo>
                    <a:pt x="6105" y="14820"/>
                  </a:lnTo>
                  <a:lnTo>
                    <a:pt x="6109" y="14823"/>
                  </a:lnTo>
                  <a:lnTo>
                    <a:pt x="6115" y="14826"/>
                  </a:lnTo>
                  <a:lnTo>
                    <a:pt x="6164" y="14840"/>
                  </a:lnTo>
                  <a:lnTo>
                    <a:pt x="6189" y="14847"/>
                  </a:lnTo>
                  <a:lnTo>
                    <a:pt x="6199" y="14848"/>
                  </a:lnTo>
                  <a:lnTo>
                    <a:pt x="6216" y="14858"/>
                  </a:lnTo>
                  <a:lnTo>
                    <a:pt x="6221" y="14861"/>
                  </a:lnTo>
                  <a:lnTo>
                    <a:pt x="6231" y="14874"/>
                  </a:lnTo>
                  <a:lnTo>
                    <a:pt x="6237" y="14878"/>
                  </a:lnTo>
                  <a:lnTo>
                    <a:pt x="6261" y="14883"/>
                  </a:lnTo>
                  <a:lnTo>
                    <a:pt x="6268" y="14886"/>
                  </a:lnTo>
                  <a:lnTo>
                    <a:pt x="6272" y="14889"/>
                  </a:lnTo>
                  <a:lnTo>
                    <a:pt x="6275" y="14899"/>
                  </a:lnTo>
                  <a:lnTo>
                    <a:pt x="6269" y="14907"/>
                  </a:lnTo>
                  <a:lnTo>
                    <a:pt x="6259" y="14914"/>
                  </a:lnTo>
                  <a:lnTo>
                    <a:pt x="6252" y="14921"/>
                  </a:lnTo>
                  <a:lnTo>
                    <a:pt x="6252" y="14933"/>
                  </a:lnTo>
                  <a:lnTo>
                    <a:pt x="6259" y="14941"/>
                  </a:lnTo>
                  <a:lnTo>
                    <a:pt x="6270" y="14944"/>
                  </a:lnTo>
                  <a:lnTo>
                    <a:pt x="6283" y="14945"/>
                  </a:lnTo>
                  <a:lnTo>
                    <a:pt x="6294" y="14948"/>
                  </a:lnTo>
                  <a:lnTo>
                    <a:pt x="6300" y="14952"/>
                  </a:lnTo>
                  <a:lnTo>
                    <a:pt x="6303" y="14955"/>
                  </a:lnTo>
                  <a:lnTo>
                    <a:pt x="6308" y="14958"/>
                  </a:lnTo>
                  <a:lnTo>
                    <a:pt x="6312" y="14956"/>
                  </a:lnTo>
                  <a:lnTo>
                    <a:pt x="6317" y="14954"/>
                  </a:lnTo>
                  <a:lnTo>
                    <a:pt x="6324" y="14944"/>
                  </a:lnTo>
                  <a:lnTo>
                    <a:pt x="6326" y="14941"/>
                  </a:lnTo>
                  <a:lnTo>
                    <a:pt x="6338" y="14935"/>
                  </a:lnTo>
                  <a:lnTo>
                    <a:pt x="6363" y="14934"/>
                  </a:lnTo>
                  <a:lnTo>
                    <a:pt x="6371" y="14931"/>
                  </a:lnTo>
                  <a:lnTo>
                    <a:pt x="6376" y="14930"/>
                  </a:lnTo>
                  <a:lnTo>
                    <a:pt x="6378" y="14927"/>
                  </a:lnTo>
                  <a:lnTo>
                    <a:pt x="6384" y="14921"/>
                  </a:lnTo>
                  <a:lnTo>
                    <a:pt x="6388" y="14911"/>
                  </a:lnTo>
                  <a:lnTo>
                    <a:pt x="6394" y="14904"/>
                  </a:lnTo>
                  <a:lnTo>
                    <a:pt x="6418" y="14904"/>
                  </a:lnTo>
                  <a:lnTo>
                    <a:pt x="6427" y="14900"/>
                  </a:lnTo>
                  <a:lnTo>
                    <a:pt x="6448" y="14890"/>
                  </a:lnTo>
                  <a:lnTo>
                    <a:pt x="6455" y="14888"/>
                  </a:lnTo>
                  <a:lnTo>
                    <a:pt x="6468" y="14886"/>
                  </a:lnTo>
                  <a:lnTo>
                    <a:pt x="6479" y="14888"/>
                  </a:lnTo>
                  <a:lnTo>
                    <a:pt x="6489" y="14892"/>
                  </a:lnTo>
                  <a:lnTo>
                    <a:pt x="6490" y="14892"/>
                  </a:lnTo>
                  <a:lnTo>
                    <a:pt x="6500" y="14897"/>
                  </a:lnTo>
                  <a:lnTo>
                    <a:pt x="6504" y="14900"/>
                  </a:lnTo>
                  <a:lnTo>
                    <a:pt x="6511" y="14909"/>
                  </a:lnTo>
                  <a:lnTo>
                    <a:pt x="6514" y="14913"/>
                  </a:lnTo>
                  <a:lnTo>
                    <a:pt x="6521" y="14934"/>
                  </a:lnTo>
                  <a:lnTo>
                    <a:pt x="6524" y="14937"/>
                  </a:lnTo>
                  <a:lnTo>
                    <a:pt x="6527" y="14935"/>
                  </a:lnTo>
                  <a:lnTo>
                    <a:pt x="6531" y="14916"/>
                  </a:lnTo>
                  <a:lnTo>
                    <a:pt x="6538" y="14899"/>
                  </a:lnTo>
                  <a:lnTo>
                    <a:pt x="6539" y="14893"/>
                  </a:lnTo>
                  <a:lnTo>
                    <a:pt x="6546" y="14885"/>
                  </a:lnTo>
                  <a:lnTo>
                    <a:pt x="6558" y="14886"/>
                  </a:lnTo>
                  <a:lnTo>
                    <a:pt x="6586" y="14907"/>
                  </a:lnTo>
                  <a:lnTo>
                    <a:pt x="6591" y="14909"/>
                  </a:lnTo>
                  <a:lnTo>
                    <a:pt x="6595" y="14910"/>
                  </a:lnTo>
                  <a:lnTo>
                    <a:pt x="6600" y="14910"/>
                  </a:lnTo>
                  <a:lnTo>
                    <a:pt x="6602" y="14909"/>
                  </a:lnTo>
                  <a:lnTo>
                    <a:pt x="6609" y="14906"/>
                  </a:lnTo>
                  <a:lnTo>
                    <a:pt x="6615" y="14904"/>
                  </a:lnTo>
                  <a:lnTo>
                    <a:pt x="6623" y="14907"/>
                  </a:lnTo>
                  <a:lnTo>
                    <a:pt x="6631" y="14914"/>
                  </a:lnTo>
                  <a:lnTo>
                    <a:pt x="6656" y="14945"/>
                  </a:lnTo>
                  <a:lnTo>
                    <a:pt x="6659" y="14951"/>
                  </a:lnTo>
                  <a:lnTo>
                    <a:pt x="6661" y="14955"/>
                  </a:lnTo>
                  <a:lnTo>
                    <a:pt x="6664" y="14961"/>
                  </a:lnTo>
                  <a:lnTo>
                    <a:pt x="6667" y="14965"/>
                  </a:lnTo>
                  <a:lnTo>
                    <a:pt x="6675" y="14969"/>
                  </a:lnTo>
                  <a:lnTo>
                    <a:pt x="6687" y="14968"/>
                  </a:lnTo>
                  <a:lnTo>
                    <a:pt x="6708" y="14961"/>
                  </a:lnTo>
                  <a:lnTo>
                    <a:pt x="6722" y="14961"/>
                  </a:lnTo>
                  <a:lnTo>
                    <a:pt x="6744" y="14965"/>
                  </a:lnTo>
                  <a:lnTo>
                    <a:pt x="6764" y="14973"/>
                  </a:lnTo>
                  <a:lnTo>
                    <a:pt x="6775" y="14986"/>
                  </a:lnTo>
                  <a:lnTo>
                    <a:pt x="6775" y="14986"/>
                  </a:lnTo>
                  <a:lnTo>
                    <a:pt x="6773" y="14994"/>
                  </a:lnTo>
                  <a:lnTo>
                    <a:pt x="6744" y="15073"/>
                  </a:lnTo>
                  <a:lnTo>
                    <a:pt x="6747" y="15080"/>
                  </a:lnTo>
                  <a:lnTo>
                    <a:pt x="6755" y="15085"/>
                  </a:lnTo>
                  <a:lnTo>
                    <a:pt x="6765" y="15090"/>
                  </a:lnTo>
                  <a:lnTo>
                    <a:pt x="6793" y="15111"/>
                  </a:lnTo>
                  <a:lnTo>
                    <a:pt x="6811" y="15115"/>
                  </a:lnTo>
                  <a:lnTo>
                    <a:pt x="6815" y="15119"/>
                  </a:lnTo>
                  <a:lnTo>
                    <a:pt x="6822" y="15137"/>
                  </a:lnTo>
                  <a:lnTo>
                    <a:pt x="6825" y="15140"/>
                  </a:lnTo>
                  <a:lnTo>
                    <a:pt x="6828" y="15143"/>
                  </a:lnTo>
                  <a:lnTo>
                    <a:pt x="6834" y="15143"/>
                  </a:lnTo>
                  <a:lnTo>
                    <a:pt x="6835" y="15141"/>
                  </a:lnTo>
                  <a:lnTo>
                    <a:pt x="6839" y="15139"/>
                  </a:lnTo>
                  <a:lnTo>
                    <a:pt x="6841" y="15139"/>
                  </a:lnTo>
                  <a:lnTo>
                    <a:pt x="6842" y="15140"/>
                  </a:lnTo>
                  <a:lnTo>
                    <a:pt x="6848" y="15143"/>
                  </a:lnTo>
                  <a:lnTo>
                    <a:pt x="6849" y="15144"/>
                  </a:lnTo>
                  <a:lnTo>
                    <a:pt x="6853" y="15144"/>
                  </a:lnTo>
                  <a:lnTo>
                    <a:pt x="6857" y="15143"/>
                  </a:lnTo>
                  <a:lnTo>
                    <a:pt x="6860" y="15146"/>
                  </a:lnTo>
                  <a:lnTo>
                    <a:pt x="6862" y="15153"/>
                  </a:lnTo>
                  <a:lnTo>
                    <a:pt x="6869" y="15155"/>
                  </a:lnTo>
                  <a:lnTo>
                    <a:pt x="6876" y="15155"/>
                  </a:lnTo>
                  <a:lnTo>
                    <a:pt x="6891" y="15153"/>
                  </a:lnTo>
                  <a:lnTo>
                    <a:pt x="6891" y="15153"/>
                  </a:lnTo>
                  <a:lnTo>
                    <a:pt x="6891" y="15153"/>
                  </a:lnTo>
                  <a:lnTo>
                    <a:pt x="6894" y="15151"/>
                  </a:lnTo>
                  <a:lnTo>
                    <a:pt x="6895" y="15151"/>
                  </a:lnTo>
                  <a:lnTo>
                    <a:pt x="6898" y="15151"/>
                  </a:lnTo>
                  <a:lnTo>
                    <a:pt x="6901" y="15153"/>
                  </a:lnTo>
                  <a:lnTo>
                    <a:pt x="6908" y="15158"/>
                  </a:lnTo>
                  <a:lnTo>
                    <a:pt x="6919" y="15172"/>
                  </a:lnTo>
                  <a:lnTo>
                    <a:pt x="6926" y="15175"/>
                  </a:lnTo>
                  <a:lnTo>
                    <a:pt x="6942" y="15177"/>
                  </a:lnTo>
                  <a:lnTo>
                    <a:pt x="6947" y="15179"/>
                  </a:lnTo>
                  <a:lnTo>
                    <a:pt x="6954" y="15188"/>
                  </a:lnTo>
                  <a:lnTo>
                    <a:pt x="6960" y="15191"/>
                  </a:lnTo>
                  <a:lnTo>
                    <a:pt x="6967" y="15189"/>
                  </a:lnTo>
                  <a:lnTo>
                    <a:pt x="6978" y="15192"/>
                  </a:lnTo>
                  <a:lnTo>
                    <a:pt x="6984" y="15195"/>
                  </a:lnTo>
                  <a:lnTo>
                    <a:pt x="6985" y="15200"/>
                  </a:lnTo>
                  <a:lnTo>
                    <a:pt x="6984" y="15214"/>
                  </a:lnTo>
                  <a:lnTo>
                    <a:pt x="6985" y="15220"/>
                  </a:lnTo>
                  <a:lnTo>
                    <a:pt x="6989" y="15224"/>
                  </a:lnTo>
                  <a:lnTo>
                    <a:pt x="6995" y="15224"/>
                  </a:lnTo>
                  <a:lnTo>
                    <a:pt x="6999" y="15221"/>
                  </a:lnTo>
                  <a:lnTo>
                    <a:pt x="7007" y="15214"/>
                  </a:lnTo>
                  <a:lnTo>
                    <a:pt x="7013" y="15212"/>
                  </a:lnTo>
                  <a:lnTo>
                    <a:pt x="7023" y="15210"/>
                  </a:lnTo>
                  <a:lnTo>
                    <a:pt x="7026" y="15207"/>
                  </a:lnTo>
                  <a:lnTo>
                    <a:pt x="7028" y="15206"/>
                  </a:lnTo>
                  <a:lnTo>
                    <a:pt x="7033" y="15202"/>
                  </a:lnTo>
                  <a:lnTo>
                    <a:pt x="7034" y="15202"/>
                  </a:lnTo>
                  <a:lnTo>
                    <a:pt x="7035" y="15206"/>
                  </a:lnTo>
                  <a:lnTo>
                    <a:pt x="7038" y="15220"/>
                  </a:lnTo>
                  <a:lnTo>
                    <a:pt x="7040" y="15224"/>
                  </a:lnTo>
                  <a:lnTo>
                    <a:pt x="7041" y="15228"/>
                  </a:lnTo>
                  <a:lnTo>
                    <a:pt x="7059" y="15244"/>
                  </a:lnTo>
                  <a:lnTo>
                    <a:pt x="7063" y="15247"/>
                  </a:lnTo>
                  <a:lnTo>
                    <a:pt x="7066" y="15248"/>
                  </a:lnTo>
                  <a:lnTo>
                    <a:pt x="7073" y="15248"/>
                  </a:lnTo>
                  <a:lnTo>
                    <a:pt x="7076" y="15249"/>
                  </a:lnTo>
                  <a:lnTo>
                    <a:pt x="7077" y="15252"/>
                  </a:lnTo>
                  <a:lnTo>
                    <a:pt x="7079" y="15258"/>
                  </a:lnTo>
                  <a:lnTo>
                    <a:pt x="7080" y="15261"/>
                  </a:lnTo>
                  <a:lnTo>
                    <a:pt x="7083" y="15266"/>
                  </a:lnTo>
                  <a:lnTo>
                    <a:pt x="7096" y="15277"/>
                  </a:lnTo>
                  <a:lnTo>
                    <a:pt x="7103" y="15287"/>
                  </a:lnTo>
                  <a:lnTo>
                    <a:pt x="7105" y="15297"/>
                  </a:lnTo>
                  <a:lnTo>
                    <a:pt x="7108" y="15304"/>
                  </a:lnTo>
                  <a:lnTo>
                    <a:pt x="7108" y="15304"/>
                  </a:lnTo>
                  <a:lnTo>
                    <a:pt x="7119" y="15303"/>
                  </a:lnTo>
                  <a:lnTo>
                    <a:pt x="7125" y="15300"/>
                  </a:lnTo>
                  <a:lnTo>
                    <a:pt x="7129" y="15300"/>
                  </a:lnTo>
                  <a:lnTo>
                    <a:pt x="7133" y="15301"/>
                  </a:lnTo>
                  <a:lnTo>
                    <a:pt x="7138" y="15306"/>
                  </a:lnTo>
                  <a:lnTo>
                    <a:pt x="7140" y="15311"/>
                  </a:lnTo>
                  <a:lnTo>
                    <a:pt x="7140" y="15317"/>
                  </a:lnTo>
                  <a:lnTo>
                    <a:pt x="7143" y="15322"/>
                  </a:lnTo>
                  <a:lnTo>
                    <a:pt x="7147" y="15325"/>
                  </a:lnTo>
                  <a:lnTo>
                    <a:pt x="7147" y="15327"/>
                  </a:lnTo>
                  <a:lnTo>
                    <a:pt x="7150" y="15328"/>
                  </a:lnTo>
                  <a:lnTo>
                    <a:pt x="7152" y="15332"/>
                  </a:lnTo>
                  <a:lnTo>
                    <a:pt x="7152" y="15335"/>
                  </a:lnTo>
                  <a:lnTo>
                    <a:pt x="7153" y="15339"/>
                  </a:lnTo>
                  <a:lnTo>
                    <a:pt x="7161" y="15349"/>
                  </a:lnTo>
                  <a:lnTo>
                    <a:pt x="7163" y="15353"/>
                  </a:lnTo>
                  <a:lnTo>
                    <a:pt x="7164" y="15362"/>
                  </a:lnTo>
                  <a:lnTo>
                    <a:pt x="7164" y="15378"/>
                  </a:lnTo>
                  <a:lnTo>
                    <a:pt x="7167" y="15387"/>
                  </a:lnTo>
                  <a:lnTo>
                    <a:pt x="7171" y="15391"/>
                  </a:lnTo>
                  <a:lnTo>
                    <a:pt x="7191" y="15404"/>
                  </a:lnTo>
                  <a:lnTo>
                    <a:pt x="7197" y="15405"/>
                  </a:lnTo>
                  <a:lnTo>
                    <a:pt x="7199" y="15406"/>
                  </a:lnTo>
                  <a:lnTo>
                    <a:pt x="7226" y="15409"/>
                  </a:lnTo>
                  <a:lnTo>
                    <a:pt x="7232" y="15411"/>
                  </a:lnTo>
                  <a:lnTo>
                    <a:pt x="7239" y="15422"/>
                  </a:lnTo>
                  <a:lnTo>
                    <a:pt x="7244" y="15425"/>
                  </a:lnTo>
                  <a:lnTo>
                    <a:pt x="7248" y="15425"/>
                  </a:lnTo>
                  <a:lnTo>
                    <a:pt x="7258" y="15419"/>
                  </a:lnTo>
                  <a:lnTo>
                    <a:pt x="7262" y="15416"/>
                  </a:lnTo>
                  <a:lnTo>
                    <a:pt x="7268" y="15418"/>
                  </a:lnTo>
                  <a:lnTo>
                    <a:pt x="7282" y="15425"/>
                  </a:lnTo>
                  <a:lnTo>
                    <a:pt x="7289" y="15429"/>
                  </a:lnTo>
                  <a:lnTo>
                    <a:pt x="7295" y="15429"/>
                  </a:lnTo>
                  <a:lnTo>
                    <a:pt x="7313" y="15428"/>
                  </a:lnTo>
                  <a:lnTo>
                    <a:pt x="7317" y="15428"/>
                  </a:lnTo>
                  <a:lnTo>
                    <a:pt x="7327" y="15425"/>
                  </a:lnTo>
                  <a:lnTo>
                    <a:pt x="7334" y="15421"/>
                  </a:lnTo>
                  <a:lnTo>
                    <a:pt x="7335" y="15416"/>
                  </a:lnTo>
                  <a:lnTo>
                    <a:pt x="7334" y="15412"/>
                  </a:lnTo>
                  <a:lnTo>
                    <a:pt x="7332" y="15405"/>
                  </a:lnTo>
                  <a:lnTo>
                    <a:pt x="7332" y="15398"/>
                  </a:lnTo>
                  <a:lnTo>
                    <a:pt x="7335" y="15395"/>
                  </a:lnTo>
                  <a:lnTo>
                    <a:pt x="7339" y="15392"/>
                  </a:lnTo>
                  <a:lnTo>
                    <a:pt x="7342" y="15388"/>
                  </a:lnTo>
                  <a:lnTo>
                    <a:pt x="7345" y="15381"/>
                  </a:lnTo>
                  <a:lnTo>
                    <a:pt x="7346" y="15376"/>
                  </a:lnTo>
                  <a:lnTo>
                    <a:pt x="7349" y="15373"/>
                  </a:lnTo>
                  <a:lnTo>
                    <a:pt x="7355" y="15374"/>
                  </a:lnTo>
                  <a:lnTo>
                    <a:pt x="7362" y="15371"/>
                  </a:lnTo>
                  <a:lnTo>
                    <a:pt x="7370" y="15346"/>
                  </a:lnTo>
                  <a:lnTo>
                    <a:pt x="7374" y="15336"/>
                  </a:lnTo>
                  <a:lnTo>
                    <a:pt x="7383" y="15332"/>
                  </a:lnTo>
                  <a:lnTo>
                    <a:pt x="7414" y="15325"/>
                  </a:lnTo>
                  <a:lnTo>
                    <a:pt x="7421" y="15322"/>
                  </a:lnTo>
                  <a:lnTo>
                    <a:pt x="7435" y="15310"/>
                  </a:lnTo>
                  <a:lnTo>
                    <a:pt x="7457" y="15296"/>
                  </a:lnTo>
                  <a:lnTo>
                    <a:pt x="7463" y="15290"/>
                  </a:lnTo>
                  <a:lnTo>
                    <a:pt x="7468" y="15279"/>
                  </a:lnTo>
                  <a:lnTo>
                    <a:pt x="7480" y="15249"/>
                  </a:lnTo>
                  <a:lnTo>
                    <a:pt x="7481" y="15247"/>
                  </a:lnTo>
                  <a:lnTo>
                    <a:pt x="7498" y="15224"/>
                  </a:lnTo>
                  <a:lnTo>
                    <a:pt x="7510" y="15205"/>
                  </a:lnTo>
                  <a:lnTo>
                    <a:pt x="7510" y="15205"/>
                  </a:lnTo>
                  <a:lnTo>
                    <a:pt x="7505" y="15193"/>
                  </a:lnTo>
                  <a:lnTo>
                    <a:pt x="7494" y="15188"/>
                  </a:lnTo>
                  <a:lnTo>
                    <a:pt x="7481" y="15185"/>
                  </a:lnTo>
                  <a:lnTo>
                    <a:pt x="7468" y="15179"/>
                  </a:lnTo>
                  <a:lnTo>
                    <a:pt x="7461" y="15172"/>
                  </a:lnTo>
                  <a:lnTo>
                    <a:pt x="7444" y="15137"/>
                  </a:lnTo>
                  <a:lnTo>
                    <a:pt x="7443" y="15129"/>
                  </a:lnTo>
                  <a:lnTo>
                    <a:pt x="7442" y="15122"/>
                  </a:lnTo>
                  <a:lnTo>
                    <a:pt x="7440" y="15115"/>
                  </a:lnTo>
                  <a:lnTo>
                    <a:pt x="7435" y="15108"/>
                  </a:lnTo>
                  <a:lnTo>
                    <a:pt x="7425" y="15099"/>
                  </a:lnTo>
                  <a:lnTo>
                    <a:pt x="7418" y="15090"/>
                  </a:lnTo>
                  <a:lnTo>
                    <a:pt x="7386" y="15028"/>
                  </a:lnTo>
                  <a:lnTo>
                    <a:pt x="7381" y="15024"/>
                  </a:lnTo>
                  <a:lnTo>
                    <a:pt x="7367" y="15014"/>
                  </a:lnTo>
                  <a:lnTo>
                    <a:pt x="7359" y="15004"/>
                  </a:lnTo>
                  <a:lnTo>
                    <a:pt x="7345" y="14983"/>
                  </a:lnTo>
                  <a:lnTo>
                    <a:pt x="7327" y="14947"/>
                  </a:lnTo>
                  <a:lnTo>
                    <a:pt x="7318" y="14940"/>
                  </a:lnTo>
                  <a:lnTo>
                    <a:pt x="7296" y="14928"/>
                  </a:lnTo>
                  <a:lnTo>
                    <a:pt x="7290" y="14919"/>
                  </a:lnTo>
                  <a:lnTo>
                    <a:pt x="7288" y="14907"/>
                  </a:lnTo>
                  <a:lnTo>
                    <a:pt x="7288" y="14893"/>
                  </a:lnTo>
                  <a:lnTo>
                    <a:pt x="7288" y="14889"/>
                  </a:lnTo>
                  <a:lnTo>
                    <a:pt x="7289" y="14885"/>
                  </a:lnTo>
                  <a:lnTo>
                    <a:pt x="7288" y="14885"/>
                  </a:lnTo>
                  <a:lnTo>
                    <a:pt x="7288" y="14879"/>
                  </a:lnTo>
                  <a:lnTo>
                    <a:pt x="7286" y="14862"/>
                  </a:lnTo>
                  <a:lnTo>
                    <a:pt x="7286" y="14858"/>
                  </a:lnTo>
                  <a:lnTo>
                    <a:pt x="7285" y="14857"/>
                  </a:lnTo>
                  <a:lnTo>
                    <a:pt x="7283" y="14848"/>
                  </a:lnTo>
                  <a:lnTo>
                    <a:pt x="7282" y="14847"/>
                  </a:lnTo>
                  <a:lnTo>
                    <a:pt x="7262" y="14833"/>
                  </a:lnTo>
                  <a:lnTo>
                    <a:pt x="7258" y="14829"/>
                  </a:lnTo>
                  <a:lnTo>
                    <a:pt x="7257" y="14823"/>
                  </a:lnTo>
                  <a:lnTo>
                    <a:pt x="7254" y="14820"/>
                  </a:lnTo>
                  <a:lnTo>
                    <a:pt x="7239" y="14813"/>
                  </a:lnTo>
                  <a:lnTo>
                    <a:pt x="7222" y="14792"/>
                  </a:lnTo>
                  <a:lnTo>
                    <a:pt x="7219" y="14771"/>
                  </a:lnTo>
                  <a:lnTo>
                    <a:pt x="7219" y="14764"/>
                  </a:lnTo>
                  <a:lnTo>
                    <a:pt x="7220" y="14763"/>
                  </a:lnTo>
                  <a:lnTo>
                    <a:pt x="7225" y="14757"/>
                  </a:lnTo>
                  <a:lnTo>
                    <a:pt x="7227" y="14754"/>
                  </a:lnTo>
                  <a:lnTo>
                    <a:pt x="7226" y="14750"/>
                  </a:lnTo>
                  <a:lnTo>
                    <a:pt x="7226" y="14747"/>
                  </a:lnTo>
                  <a:lnTo>
                    <a:pt x="7226" y="14743"/>
                  </a:lnTo>
                  <a:lnTo>
                    <a:pt x="7227" y="14739"/>
                  </a:lnTo>
                  <a:lnTo>
                    <a:pt x="7229" y="14736"/>
                  </a:lnTo>
                  <a:lnTo>
                    <a:pt x="7226" y="14728"/>
                  </a:lnTo>
                  <a:lnTo>
                    <a:pt x="7227" y="14724"/>
                  </a:lnTo>
                  <a:lnTo>
                    <a:pt x="7233" y="14717"/>
                  </a:lnTo>
                  <a:lnTo>
                    <a:pt x="7236" y="14714"/>
                  </a:lnTo>
                  <a:lnTo>
                    <a:pt x="7244" y="14708"/>
                  </a:lnTo>
                  <a:lnTo>
                    <a:pt x="7248" y="14704"/>
                  </a:lnTo>
                  <a:lnTo>
                    <a:pt x="7251" y="14697"/>
                  </a:lnTo>
                  <a:lnTo>
                    <a:pt x="7253" y="14696"/>
                  </a:lnTo>
                  <a:lnTo>
                    <a:pt x="7254" y="14694"/>
                  </a:lnTo>
                  <a:lnTo>
                    <a:pt x="7254" y="14689"/>
                  </a:lnTo>
                  <a:lnTo>
                    <a:pt x="7253" y="14686"/>
                  </a:lnTo>
                  <a:lnTo>
                    <a:pt x="7251" y="14683"/>
                  </a:lnTo>
                  <a:lnTo>
                    <a:pt x="7250" y="14682"/>
                  </a:lnTo>
                  <a:lnTo>
                    <a:pt x="7246" y="14684"/>
                  </a:lnTo>
                  <a:lnTo>
                    <a:pt x="7240" y="14686"/>
                  </a:lnTo>
                  <a:lnTo>
                    <a:pt x="7234" y="14696"/>
                  </a:lnTo>
                  <a:lnTo>
                    <a:pt x="7230" y="14694"/>
                  </a:lnTo>
                  <a:lnTo>
                    <a:pt x="7227" y="14690"/>
                  </a:lnTo>
                  <a:lnTo>
                    <a:pt x="7229" y="14683"/>
                  </a:lnTo>
                  <a:lnTo>
                    <a:pt x="7230" y="14677"/>
                  </a:lnTo>
                  <a:lnTo>
                    <a:pt x="7227" y="14665"/>
                  </a:lnTo>
                  <a:lnTo>
                    <a:pt x="7226" y="14649"/>
                  </a:lnTo>
                  <a:lnTo>
                    <a:pt x="7229" y="14635"/>
                  </a:lnTo>
                  <a:lnTo>
                    <a:pt x="7236" y="14616"/>
                  </a:lnTo>
                  <a:lnTo>
                    <a:pt x="7243" y="14576"/>
                  </a:lnTo>
                  <a:lnTo>
                    <a:pt x="7258" y="14527"/>
                  </a:lnTo>
                  <a:lnTo>
                    <a:pt x="7268" y="14505"/>
                  </a:lnTo>
                  <a:lnTo>
                    <a:pt x="7283" y="14488"/>
                  </a:lnTo>
                  <a:lnTo>
                    <a:pt x="7278" y="14484"/>
                  </a:lnTo>
                  <a:lnTo>
                    <a:pt x="7271" y="14480"/>
                  </a:lnTo>
                  <a:lnTo>
                    <a:pt x="7264" y="14480"/>
                  </a:lnTo>
                  <a:lnTo>
                    <a:pt x="7255" y="14478"/>
                  </a:lnTo>
                  <a:lnTo>
                    <a:pt x="7254" y="14480"/>
                  </a:lnTo>
                  <a:lnTo>
                    <a:pt x="7246" y="14487"/>
                  </a:lnTo>
                  <a:lnTo>
                    <a:pt x="7243" y="14491"/>
                  </a:lnTo>
                  <a:lnTo>
                    <a:pt x="7241" y="14495"/>
                  </a:lnTo>
                  <a:lnTo>
                    <a:pt x="7243" y="14503"/>
                  </a:lnTo>
                  <a:lnTo>
                    <a:pt x="7241" y="14513"/>
                  </a:lnTo>
                  <a:lnTo>
                    <a:pt x="7240" y="14523"/>
                  </a:lnTo>
                  <a:lnTo>
                    <a:pt x="7237" y="14533"/>
                  </a:lnTo>
                  <a:lnTo>
                    <a:pt x="7233" y="14541"/>
                  </a:lnTo>
                  <a:lnTo>
                    <a:pt x="7232" y="14546"/>
                  </a:lnTo>
                  <a:lnTo>
                    <a:pt x="7233" y="14555"/>
                  </a:lnTo>
                  <a:lnTo>
                    <a:pt x="7232" y="14561"/>
                  </a:lnTo>
                  <a:lnTo>
                    <a:pt x="7229" y="14565"/>
                  </a:lnTo>
                  <a:lnTo>
                    <a:pt x="7226" y="14568"/>
                  </a:lnTo>
                  <a:lnTo>
                    <a:pt x="7226" y="14571"/>
                  </a:lnTo>
                  <a:lnTo>
                    <a:pt x="7225" y="14576"/>
                  </a:lnTo>
                  <a:lnTo>
                    <a:pt x="7225" y="14589"/>
                  </a:lnTo>
                  <a:lnTo>
                    <a:pt x="7222" y="14603"/>
                  </a:lnTo>
                  <a:lnTo>
                    <a:pt x="7218" y="14616"/>
                  </a:lnTo>
                  <a:lnTo>
                    <a:pt x="7212" y="14621"/>
                  </a:lnTo>
                  <a:lnTo>
                    <a:pt x="7206" y="14618"/>
                  </a:lnTo>
                  <a:lnTo>
                    <a:pt x="7206" y="14613"/>
                  </a:lnTo>
                  <a:lnTo>
                    <a:pt x="7206" y="14607"/>
                  </a:lnTo>
                  <a:lnTo>
                    <a:pt x="7202" y="14604"/>
                  </a:lnTo>
                  <a:lnTo>
                    <a:pt x="7201" y="14600"/>
                  </a:lnTo>
                  <a:lnTo>
                    <a:pt x="7198" y="14593"/>
                  </a:lnTo>
                  <a:lnTo>
                    <a:pt x="7197" y="14585"/>
                  </a:lnTo>
                  <a:lnTo>
                    <a:pt x="7197" y="14579"/>
                  </a:lnTo>
                  <a:lnTo>
                    <a:pt x="7198" y="14579"/>
                  </a:lnTo>
                  <a:lnTo>
                    <a:pt x="7199" y="14581"/>
                  </a:lnTo>
                  <a:lnTo>
                    <a:pt x="7204" y="14585"/>
                  </a:lnTo>
                  <a:lnTo>
                    <a:pt x="7208" y="14574"/>
                  </a:lnTo>
                  <a:lnTo>
                    <a:pt x="7212" y="14562"/>
                  </a:lnTo>
                  <a:lnTo>
                    <a:pt x="7215" y="14560"/>
                  </a:lnTo>
                  <a:lnTo>
                    <a:pt x="7216" y="14558"/>
                  </a:lnTo>
                  <a:lnTo>
                    <a:pt x="7219" y="14557"/>
                  </a:lnTo>
                  <a:lnTo>
                    <a:pt x="7219" y="14555"/>
                  </a:lnTo>
                  <a:lnTo>
                    <a:pt x="7215" y="14546"/>
                  </a:lnTo>
                  <a:lnTo>
                    <a:pt x="7216" y="14537"/>
                  </a:lnTo>
                  <a:lnTo>
                    <a:pt x="7219" y="14534"/>
                  </a:lnTo>
                  <a:lnTo>
                    <a:pt x="7220" y="14531"/>
                  </a:lnTo>
                  <a:lnTo>
                    <a:pt x="7223" y="14529"/>
                  </a:lnTo>
                  <a:lnTo>
                    <a:pt x="7230" y="14527"/>
                  </a:lnTo>
                  <a:lnTo>
                    <a:pt x="7232" y="14526"/>
                  </a:lnTo>
                  <a:lnTo>
                    <a:pt x="7232" y="14522"/>
                  </a:lnTo>
                  <a:lnTo>
                    <a:pt x="7229" y="14509"/>
                  </a:lnTo>
                  <a:lnTo>
                    <a:pt x="7227" y="14506"/>
                  </a:lnTo>
                  <a:lnTo>
                    <a:pt x="7223" y="14506"/>
                  </a:lnTo>
                  <a:lnTo>
                    <a:pt x="7219" y="14506"/>
                  </a:lnTo>
                  <a:lnTo>
                    <a:pt x="7216" y="14508"/>
                  </a:lnTo>
                  <a:lnTo>
                    <a:pt x="7218" y="14505"/>
                  </a:lnTo>
                  <a:lnTo>
                    <a:pt x="7220" y="14496"/>
                  </a:lnTo>
                  <a:lnTo>
                    <a:pt x="7222" y="14494"/>
                  </a:lnTo>
                  <a:lnTo>
                    <a:pt x="7219" y="14489"/>
                  </a:lnTo>
                  <a:lnTo>
                    <a:pt x="7213" y="14488"/>
                  </a:lnTo>
                  <a:lnTo>
                    <a:pt x="7212" y="14485"/>
                  </a:lnTo>
                  <a:lnTo>
                    <a:pt x="7212" y="14477"/>
                  </a:lnTo>
                  <a:lnTo>
                    <a:pt x="7209" y="14470"/>
                  </a:lnTo>
                  <a:lnTo>
                    <a:pt x="7202" y="14459"/>
                  </a:lnTo>
                  <a:lnTo>
                    <a:pt x="7194" y="14436"/>
                  </a:lnTo>
                  <a:lnTo>
                    <a:pt x="7192" y="14432"/>
                  </a:lnTo>
                  <a:lnTo>
                    <a:pt x="7188" y="14429"/>
                  </a:lnTo>
                  <a:lnTo>
                    <a:pt x="7184" y="14422"/>
                  </a:lnTo>
                  <a:lnTo>
                    <a:pt x="7177" y="14409"/>
                  </a:lnTo>
                  <a:lnTo>
                    <a:pt x="7170" y="14383"/>
                  </a:lnTo>
                  <a:lnTo>
                    <a:pt x="7166" y="14367"/>
                  </a:lnTo>
                  <a:lnTo>
                    <a:pt x="7159" y="14360"/>
                  </a:lnTo>
                  <a:lnTo>
                    <a:pt x="7156" y="14362"/>
                  </a:lnTo>
                  <a:lnTo>
                    <a:pt x="7152" y="14367"/>
                  </a:lnTo>
                  <a:lnTo>
                    <a:pt x="7149" y="14370"/>
                  </a:lnTo>
                  <a:lnTo>
                    <a:pt x="7145" y="14370"/>
                  </a:lnTo>
                  <a:lnTo>
                    <a:pt x="7139" y="14366"/>
                  </a:lnTo>
                  <a:lnTo>
                    <a:pt x="7136" y="14365"/>
                  </a:lnTo>
                  <a:lnTo>
                    <a:pt x="7133" y="14363"/>
                  </a:lnTo>
                  <a:lnTo>
                    <a:pt x="7129" y="14358"/>
                  </a:lnTo>
                  <a:lnTo>
                    <a:pt x="7125" y="14352"/>
                  </a:lnTo>
                  <a:lnTo>
                    <a:pt x="7122" y="14348"/>
                  </a:lnTo>
                  <a:lnTo>
                    <a:pt x="7119" y="14341"/>
                  </a:lnTo>
                  <a:lnTo>
                    <a:pt x="7115" y="14325"/>
                  </a:lnTo>
                  <a:lnTo>
                    <a:pt x="7112" y="14318"/>
                  </a:lnTo>
                  <a:lnTo>
                    <a:pt x="7108" y="14313"/>
                  </a:lnTo>
                  <a:lnTo>
                    <a:pt x="7103" y="14310"/>
                  </a:lnTo>
                  <a:lnTo>
                    <a:pt x="7063" y="14300"/>
                  </a:lnTo>
                  <a:lnTo>
                    <a:pt x="7061" y="14300"/>
                  </a:lnTo>
                  <a:lnTo>
                    <a:pt x="7054" y="14300"/>
                  </a:lnTo>
                  <a:lnTo>
                    <a:pt x="7042" y="14300"/>
                  </a:lnTo>
                  <a:lnTo>
                    <a:pt x="7040" y="14299"/>
                  </a:lnTo>
                  <a:lnTo>
                    <a:pt x="7033" y="14293"/>
                  </a:lnTo>
                  <a:lnTo>
                    <a:pt x="7027" y="14287"/>
                  </a:lnTo>
                  <a:lnTo>
                    <a:pt x="7024" y="14282"/>
                  </a:lnTo>
                  <a:lnTo>
                    <a:pt x="7023" y="14275"/>
                  </a:lnTo>
                  <a:lnTo>
                    <a:pt x="7020" y="14259"/>
                  </a:lnTo>
                  <a:lnTo>
                    <a:pt x="7019" y="14252"/>
                  </a:lnTo>
                  <a:lnTo>
                    <a:pt x="7020" y="14248"/>
                  </a:lnTo>
                  <a:lnTo>
                    <a:pt x="7023" y="14247"/>
                  </a:lnTo>
                  <a:lnTo>
                    <a:pt x="7026" y="14247"/>
                  </a:lnTo>
                  <a:lnTo>
                    <a:pt x="7028" y="14245"/>
                  </a:lnTo>
                  <a:lnTo>
                    <a:pt x="7030" y="14244"/>
                  </a:lnTo>
                  <a:lnTo>
                    <a:pt x="7028" y="14241"/>
                  </a:lnTo>
                  <a:lnTo>
                    <a:pt x="7027" y="14238"/>
                  </a:lnTo>
                  <a:lnTo>
                    <a:pt x="7026" y="14237"/>
                  </a:lnTo>
                  <a:lnTo>
                    <a:pt x="7028" y="14212"/>
                  </a:lnTo>
                  <a:lnTo>
                    <a:pt x="7030" y="14206"/>
                  </a:lnTo>
                  <a:lnTo>
                    <a:pt x="7035" y="14206"/>
                  </a:lnTo>
                  <a:lnTo>
                    <a:pt x="7041" y="14196"/>
                  </a:lnTo>
                  <a:lnTo>
                    <a:pt x="7048" y="14188"/>
                  </a:lnTo>
                  <a:lnTo>
                    <a:pt x="7058" y="14191"/>
                  </a:lnTo>
                  <a:lnTo>
                    <a:pt x="7061" y="14187"/>
                  </a:lnTo>
                  <a:lnTo>
                    <a:pt x="7063" y="14181"/>
                  </a:lnTo>
                  <a:lnTo>
                    <a:pt x="7068" y="14175"/>
                  </a:lnTo>
                  <a:lnTo>
                    <a:pt x="7073" y="14171"/>
                  </a:lnTo>
                  <a:lnTo>
                    <a:pt x="7082" y="14164"/>
                  </a:lnTo>
                  <a:lnTo>
                    <a:pt x="7087" y="14163"/>
                  </a:lnTo>
                  <a:lnTo>
                    <a:pt x="7091" y="14165"/>
                  </a:lnTo>
                  <a:lnTo>
                    <a:pt x="7094" y="14160"/>
                  </a:lnTo>
                  <a:lnTo>
                    <a:pt x="7103" y="14147"/>
                  </a:lnTo>
                  <a:lnTo>
                    <a:pt x="7104" y="14143"/>
                  </a:lnTo>
                  <a:lnTo>
                    <a:pt x="7103" y="14136"/>
                  </a:lnTo>
                  <a:lnTo>
                    <a:pt x="7100" y="14128"/>
                  </a:lnTo>
                  <a:lnTo>
                    <a:pt x="7097" y="14119"/>
                  </a:lnTo>
                  <a:lnTo>
                    <a:pt x="7098" y="14111"/>
                  </a:lnTo>
                  <a:lnTo>
                    <a:pt x="7103" y="14109"/>
                  </a:lnTo>
                  <a:lnTo>
                    <a:pt x="7104" y="14116"/>
                  </a:lnTo>
                  <a:lnTo>
                    <a:pt x="7105" y="14132"/>
                  </a:lnTo>
                  <a:lnTo>
                    <a:pt x="7108" y="14137"/>
                  </a:lnTo>
                  <a:lnTo>
                    <a:pt x="7117" y="14153"/>
                  </a:lnTo>
                  <a:lnTo>
                    <a:pt x="7119" y="14158"/>
                  </a:lnTo>
                  <a:lnTo>
                    <a:pt x="7122" y="14158"/>
                  </a:lnTo>
                  <a:lnTo>
                    <a:pt x="7122" y="14153"/>
                  </a:lnTo>
                  <a:lnTo>
                    <a:pt x="7124" y="14147"/>
                  </a:lnTo>
                  <a:lnTo>
                    <a:pt x="7131" y="14128"/>
                  </a:lnTo>
                  <a:lnTo>
                    <a:pt x="7126" y="14100"/>
                  </a:lnTo>
                  <a:lnTo>
                    <a:pt x="7126" y="14097"/>
                  </a:lnTo>
                  <a:lnTo>
                    <a:pt x="7131" y="14095"/>
                  </a:lnTo>
                  <a:lnTo>
                    <a:pt x="7135" y="14098"/>
                  </a:lnTo>
                  <a:lnTo>
                    <a:pt x="7138" y="14102"/>
                  </a:lnTo>
                  <a:lnTo>
                    <a:pt x="7139" y="14107"/>
                  </a:lnTo>
                  <a:lnTo>
                    <a:pt x="7142" y="14100"/>
                  </a:lnTo>
                  <a:lnTo>
                    <a:pt x="7145" y="14093"/>
                  </a:lnTo>
                  <a:lnTo>
                    <a:pt x="7149" y="14088"/>
                  </a:lnTo>
                  <a:lnTo>
                    <a:pt x="7153" y="14091"/>
                  </a:lnTo>
                  <a:lnTo>
                    <a:pt x="7156" y="14084"/>
                  </a:lnTo>
                  <a:lnTo>
                    <a:pt x="7160" y="14069"/>
                  </a:lnTo>
                  <a:lnTo>
                    <a:pt x="7167" y="14056"/>
                  </a:lnTo>
                  <a:lnTo>
                    <a:pt x="7170" y="14049"/>
                  </a:lnTo>
                  <a:lnTo>
                    <a:pt x="7173" y="14036"/>
                  </a:lnTo>
                  <a:lnTo>
                    <a:pt x="7175" y="14020"/>
                  </a:lnTo>
                  <a:lnTo>
                    <a:pt x="7178" y="14011"/>
                  </a:lnTo>
                  <a:lnTo>
                    <a:pt x="7182" y="14008"/>
                  </a:lnTo>
                  <a:lnTo>
                    <a:pt x="7190" y="14010"/>
                  </a:lnTo>
                  <a:lnTo>
                    <a:pt x="7194" y="14013"/>
                  </a:lnTo>
                  <a:lnTo>
                    <a:pt x="7198" y="14013"/>
                  </a:lnTo>
                  <a:lnTo>
                    <a:pt x="7199" y="14006"/>
                  </a:lnTo>
                  <a:lnTo>
                    <a:pt x="7199" y="13978"/>
                  </a:lnTo>
                  <a:lnTo>
                    <a:pt x="7201" y="13971"/>
                  </a:lnTo>
                  <a:lnTo>
                    <a:pt x="7204" y="13964"/>
                  </a:lnTo>
                  <a:lnTo>
                    <a:pt x="7212" y="13950"/>
                  </a:lnTo>
                  <a:lnTo>
                    <a:pt x="7212" y="13947"/>
                  </a:lnTo>
                  <a:lnTo>
                    <a:pt x="7212" y="13945"/>
                  </a:lnTo>
                  <a:lnTo>
                    <a:pt x="7213" y="13945"/>
                  </a:lnTo>
                  <a:lnTo>
                    <a:pt x="7218" y="13943"/>
                  </a:lnTo>
                  <a:lnTo>
                    <a:pt x="7219" y="13940"/>
                  </a:lnTo>
                  <a:lnTo>
                    <a:pt x="7220" y="13937"/>
                  </a:lnTo>
                  <a:lnTo>
                    <a:pt x="7220" y="13934"/>
                  </a:lnTo>
                  <a:lnTo>
                    <a:pt x="7218" y="13933"/>
                  </a:lnTo>
                  <a:lnTo>
                    <a:pt x="7204" y="13931"/>
                  </a:lnTo>
                  <a:lnTo>
                    <a:pt x="7201" y="13930"/>
                  </a:lnTo>
                  <a:lnTo>
                    <a:pt x="7204" y="13926"/>
                  </a:lnTo>
                  <a:lnTo>
                    <a:pt x="7211" y="13924"/>
                  </a:lnTo>
                  <a:lnTo>
                    <a:pt x="7226" y="13926"/>
                  </a:lnTo>
                  <a:lnTo>
                    <a:pt x="7230" y="13923"/>
                  </a:lnTo>
                  <a:lnTo>
                    <a:pt x="7232" y="13920"/>
                  </a:lnTo>
                  <a:lnTo>
                    <a:pt x="7230" y="13910"/>
                  </a:lnTo>
                  <a:lnTo>
                    <a:pt x="7230" y="13907"/>
                  </a:lnTo>
                  <a:lnTo>
                    <a:pt x="7232" y="13905"/>
                  </a:lnTo>
                  <a:lnTo>
                    <a:pt x="7240" y="13895"/>
                  </a:lnTo>
                  <a:lnTo>
                    <a:pt x="7241" y="13895"/>
                  </a:lnTo>
                  <a:lnTo>
                    <a:pt x="7241" y="13893"/>
                  </a:lnTo>
                  <a:lnTo>
                    <a:pt x="7239" y="13888"/>
                  </a:lnTo>
                  <a:lnTo>
                    <a:pt x="7232" y="13875"/>
                  </a:lnTo>
                  <a:lnTo>
                    <a:pt x="7230" y="13872"/>
                  </a:lnTo>
                  <a:lnTo>
                    <a:pt x="7229" y="13870"/>
                  </a:lnTo>
                  <a:lnTo>
                    <a:pt x="7230" y="13865"/>
                  </a:lnTo>
                  <a:lnTo>
                    <a:pt x="7234" y="13863"/>
                  </a:lnTo>
                  <a:lnTo>
                    <a:pt x="7233" y="13871"/>
                  </a:lnTo>
                  <a:lnTo>
                    <a:pt x="7237" y="13878"/>
                  </a:lnTo>
                  <a:lnTo>
                    <a:pt x="7243" y="13884"/>
                  </a:lnTo>
                  <a:lnTo>
                    <a:pt x="7244" y="13881"/>
                  </a:lnTo>
                  <a:lnTo>
                    <a:pt x="7246" y="13879"/>
                  </a:lnTo>
                  <a:lnTo>
                    <a:pt x="7248" y="13877"/>
                  </a:lnTo>
                  <a:lnTo>
                    <a:pt x="7250" y="13875"/>
                  </a:lnTo>
                  <a:lnTo>
                    <a:pt x="7250" y="13872"/>
                  </a:lnTo>
                  <a:lnTo>
                    <a:pt x="7250" y="13870"/>
                  </a:lnTo>
                  <a:lnTo>
                    <a:pt x="7247" y="13860"/>
                  </a:lnTo>
                  <a:lnTo>
                    <a:pt x="7244" y="13856"/>
                  </a:lnTo>
                  <a:lnTo>
                    <a:pt x="7244" y="13853"/>
                  </a:lnTo>
                  <a:lnTo>
                    <a:pt x="7244" y="13850"/>
                  </a:lnTo>
                  <a:lnTo>
                    <a:pt x="7240" y="13843"/>
                  </a:lnTo>
                  <a:lnTo>
                    <a:pt x="7236" y="13842"/>
                  </a:lnTo>
                  <a:lnTo>
                    <a:pt x="7223" y="13839"/>
                  </a:lnTo>
                  <a:lnTo>
                    <a:pt x="7222" y="13837"/>
                  </a:lnTo>
                  <a:lnTo>
                    <a:pt x="7219" y="13833"/>
                  </a:lnTo>
                  <a:lnTo>
                    <a:pt x="7218" y="13832"/>
                  </a:lnTo>
                  <a:lnTo>
                    <a:pt x="7216" y="13832"/>
                  </a:lnTo>
                  <a:lnTo>
                    <a:pt x="7213" y="13832"/>
                  </a:lnTo>
                  <a:lnTo>
                    <a:pt x="7212" y="13832"/>
                  </a:lnTo>
                  <a:lnTo>
                    <a:pt x="7211" y="13829"/>
                  </a:lnTo>
                  <a:lnTo>
                    <a:pt x="7209" y="13826"/>
                  </a:lnTo>
                  <a:lnTo>
                    <a:pt x="7209" y="13825"/>
                  </a:lnTo>
                  <a:lnTo>
                    <a:pt x="7209" y="13821"/>
                  </a:lnTo>
                  <a:lnTo>
                    <a:pt x="7208" y="13818"/>
                  </a:lnTo>
                  <a:lnTo>
                    <a:pt x="7201" y="13811"/>
                  </a:lnTo>
                  <a:lnTo>
                    <a:pt x="7199" y="13808"/>
                  </a:lnTo>
                  <a:lnTo>
                    <a:pt x="7201" y="13804"/>
                  </a:lnTo>
                  <a:lnTo>
                    <a:pt x="7205" y="13804"/>
                  </a:lnTo>
                  <a:lnTo>
                    <a:pt x="7208" y="13804"/>
                  </a:lnTo>
                  <a:lnTo>
                    <a:pt x="7209" y="13805"/>
                  </a:lnTo>
                  <a:lnTo>
                    <a:pt x="7212" y="13809"/>
                  </a:lnTo>
                  <a:lnTo>
                    <a:pt x="7226" y="13812"/>
                  </a:lnTo>
                  <a:lnTo>
                    <a:pt x="7232" y="13816"/>
                  </a:lnTo>
                  <a:lnTo>
                    <a:pt x="7222" y="13816"/>
                  </a:lnTo>
                  <a:lnTo>
                    <a:pt x="7219" y="13816"/>
                  </a:lnTo>
                  <a:lnTo>
                    <a:pt x="7218" y="13818"/>
                  </a:lnTo>
                  <a:lnTo>
                    <a:pt x="7215" y="13822"/>
                  </a:lnTo>
                  <a:lnTo>
                    <a:pt x="7213" y="13825"/>
                  </a:lnTo>
                  <a:lnTo>
                    <a:pt x="7220" y="13828"/>
                  </a:lnTo>
                  <a:lnTo>
                    <a:pt x="7225" y="13833"/>
                  </a:lnTo>
                  <a:lnTo>
                    <a:pt x="7227" y="13835"/>
                  </a:lnTo>
                  <a:lnTo>
                    <a:pt x="7239" y="13833"/>
                  </a:lnTo>
                  <a:lnTo>
                    <a:pt x="7241" y="13836"/>
                  </a:lnTo>
                  <a:lnTo>
                    <a:pt x="7254" y="13850"/>
                  </a:lnTo>
                  <a:lnTo>
                    <a:pt x="7257" y="13857"/>
                  </a:lnTo>
                  <a:lnTo>
                    <a:pt x="7261" y="13871"/>
                  </a:lnTo>
                  <a:lnTo>
                    <a:pt x="7264" y="13875"/>
                  </a:lnTo>
                  <a:lnTo>
                    <a:pt x="7271" y="13875"/>
                  </a:lnTo>
                  <a:lnTo>
                    <a:pt x="7268" y="13868"/>
                  </a:lnTo>
                  <a:lnTo>
                    <a:pt x="7269" y="13863"/>
                  </a:lnTo>
                  <a:lnTo>
                    <a:pt x="7274" y="13851"/>
                  </a:lnTo>
                  <a:lnTo>
                    <a:pt x="7264" y="13849"/>
                  </a:lnTo>
                  <a:lnTo>
                    <a:pt x="7260" y="13846"/>
                  </a:lnTo>
                  <a:lnTo>
                    <a:pt x="7261" y="13839"/>
                  </a:lnTo>
                  <a:lnTo>
                    <a:pt x="7260" y="13837"/>
                  </a:lnTo>
                  <a:lnTo>
                    <a:pt x="7258" y="13836"/>
                  </a:lnTo>
                  <a:lnTo>
                    <a:pt x="7260" y="13835"/>
                  </a:lnTo>
                  <a:lnTo>
                    <a:pt x="7261" y="13835"/>
                  </a:lnTo>
                  <a:lnTo>
                    <a:pt x="7264" y="13833"/>
                  </a:lnTo>
                  <a:lnTo>
                    <a:pt x="7264" y="13830"/>
                  </a:lnTo>
                  <a:lnTo>
                    <a:pt x="7262" y="13828"/>
                  </a:lnTo>
                  <a:lnTo>
                    <a:pt x="7262" y="13823"/>
                  </a:lnTo>
                  <a:lnTo>
                    <a:pt x="7264" y="13819"/>
                  </a:lnTo>
                  <a:lnTo>
                    <a:pt x="7262" y="13818"/>
                  </a:lnTo>
                  <a:lnTo>
                    <a:pt x="7261" y="13818"/>
                  </a:lnTo>
                  <a:lnTo>
                    <a:pt x="7258" y="13816"/>
                  </a:lnTo>
                  <a:lnTo>
                    <a:pt x="7258" y="13816"/>
                  </a:lnTo>
                  <a:lnTo>
                    <a:pt x="7255" y="13808"/>
                  </a:lnTo>
                  <a:lnTo>
                    <a:pt x="7255" y="13807"/>
                  </a:lnTo>
                  <a:lnTo>
                    <a:pt x="7251" y="13807"/>
                  </a:lnTo>
                  <a:lnTo>
                    <a:pt x="7248" y="13808"/>
                  </a:lnTo>
                  <a:lnTo>
                    <a:pt x="7246" y="13807"/>
                  </a:lnTo>
                  <a:lnTo>
                    <a:pt x="7244" y="13800"/>
                  </a:lnTo>
                  <a:lnTo>
                    <a:pt x="7247" y="13797"/>
                  </a:lnTo>
                  <a:lnTo>
                    <a:pt x="7253" y="13797"/>
                  </a:lnTo>
                  <a:lnTo>
                    <a:pt x="7258" y="13798"/>
                  </a:lnTo>
                  <a:lnTo>
                    <a:pt x="7262" y="13801"/>
                  </a:lnTo>
                  <a:lnTo>
                    <a:pt x="7265" y="13804"/>
                  </a:lnTo>
                  <a:lnTo>
                    <a:pt x="7268" y="13808"/>
                  </a:lnTo>
                  <a:lnTo>
                    <a:pt x="7269" y="13811"/>
                  </a:lnTo>
                  <a:lnTo>
                    <a:pt x="7271" y="13815"/>
                  </a:lnTo>
                  <a:lnTo>
                    <a:pt x="7272" y="13818"/>
                  </a:lnTo>
                  <a:lnTo>
                    <a:pt x="7274" y="13821"/>
                  </a:lnTo>
                  <a:lnTo>
                    <a:pt x="7276" y="13821"/>
                  </a:lnTo>
                  <a:lnTo>
                    <a:pt x="7278" y="13821"/>
                  </a:lnTo>
                  <a:lnTo>
                    <a:pt x="7279" y="13822"/>
                  </a:lnTo>
                  <a:lnTo>
                    <a:pt x="7281" y="13822"/>
                  </a:lnTo>
                  <a:lnTo>
                    <a:pt x="7282" y="13821"/>
                  </a:lnTo>
                  <a:lnTo>
                    <a:pt x="7283" y="13819"/>
                  </a:lnTo>
                  <a:lnTo>
                    <a:pt x="7285" y="13819"/>
                  </a:lnTo>
                  <a:lnTo>
                    <a:pt x="7286" y="13819"/>
                  </a:lnTo>
                  <a:lnTo>
                    <a:pt x="7288" y="13823"/>
                  </a:lnTo>
                  <a:lnTo>
                    <a:pt x="7289" y="13823"/>
                  </a:lnTo>
                  <a:lnTo>
                    <a:pt x="7296" y="13826"/>
                  </a:lnTo>
                  <a:lnTo>
                    <a:pt x="7300" y="13829"/>
                  </a:lnTo>
                  <a:lnTo>
                    <a:pt x="7302" y="13836"/>
                  </a:lnTo>
                  <a:lnTo>
                    <a:pt x="7303" y="13840"/>
                  </a:lnTo>
                  <a:lnTo>
                    <a:pt x="7314" y="13857"/>
                  </a:lnTo>
                  <a:lnTo>
                    <a:pt x="7317" y="13854"/>
                  </a:lnTo>
                  <a:lnTo>
                    <a:pt x="7318" y="13851"/>
                  </a:lnTo>
                  <a:lnTo>
                    <a:pt x="7321" y="13849"/>
                  </a:lnTo>
                  <a:lnTo>
                    <a:pt x="7323" y="13844"/>
                  </a:lnTo>
                  <a:lnTo>
                    <a:pt x="7318" y="13842"/>
                  </a:lnTo>
                  <a:lnTo>
                    <a:pt x="7318" y="13837"/>
                  </a:lnTo>
                  <a:lnTo>
                    <a:pt x="7321" y="13830"/>
                  </a:lnTo>
                  <a:lnTo>
                    <a:pt x="7321" y="13821"/>
                  </a:lnTo>
                  <a:lnTo>
                    <a:pt x="7321" y="13816"/>
                  </a:lnTo>
                  <a:lnTo>
                    <a:pt x="7324" y="13814"/>
                  </a:lnTo>
                  <a:lnTo>
                    <a:pt x="7328" y="13815"/>
                  </a:lnTo>
                  <a:lnTo>
                    <a:pt x="7331" y="13819"/>
                  </a:lnTo>
                  <a:lnTo>
                    <a:pt x="7332" y="13823"/>
                  </a:lnTo>
                  <a:lnTo>
                    <a:pt x="7334" y="13825"/>
                  </a:lnTo>
                  <a:lnTo>
                    <a:pt x="7339" y="13818"/>
                  </a:lnTo>
                  <a:lnTo>
                    <a:pt x="7342" y="13815"/>
                  </a:lnTo>
                  <a:lnTo>
                    <a:pt x="7348" y="13814"/>
                  </a:lnTo>
                  <a:lnTo>
                    <a:pt x="7349" y="13812"/>
                  </a:lnTo>
                  <a:lnTo>
                    <a:pt x="7351" y="13811"/>
                  </a:lnTo>
                  <a:lnTo>
                    <a:pt x="7353" y="13811"/>
                  </a:lnTo>
                  <a:lnTo>
                    <a:pt x="7355" y="13812"/>
                  </a:lnTo>
                  <a:lnTo>
                    <a:pt x="7356" y="13814"/>
                  </a:lnTo>
                  <a:lnTo>
                    <a:pt x="7358" y="13815"/>
                  </a:lnTo>
                  <a:lnTo>
                    <a:pt x="7358" y="13816"/>
                  </a:lnTo>
                  <a:lnTo>
                    <a:pt x="7360" y="13821"/>
                  </a:lnTo>
                  <a:lnTo>
                    <a:pt x="7363" y="13823"/>
                  </a:lnTo>
                  <a:lnTo>
                    <a:pt x="7365" y="13818"/>
                  </a:lnTo>
                  <a:lnTo>
                    <a:pt x="7366" y="13816"/>
                  </a:lnTo>
                  <a:lnTo>
                    <a:pt x="7367" y="13815"/>
                  </a:lnTo>
                  <a:lnTo>
                    <a:pt x="7373" y="13812"/>
                  </a:lnTo>
                  <a:lnTo>
                    <a:pt x="7377" y="13805"/>
                  </a:lnTo>
                  <a:lnTo>
                    <a:pt x="7381" y="13804"/>
                  </a:lnTo>
                  <a:lnTo>
                    <a:pt x="7384" y="13805"/>
                  </a:lnTo>
                  <a:lnTo>
                    <a:pt x="7395" y="13814"/>
                  </a:lnTo>
                  <a:lnTo>
                    <a:pt x="7400" y="13807"/>
                  </a:lnTo>
                  <a:lnTo>
                    <a:pt x="7408" y="13808"/>
                  </a:lnTo>
                  <a:lnTo>
                    <a:pt x="7416" y="13814"/>
                  </a:lnTo>
                  <a:lnTo>
                    <a:pt x="7423" y="13819"/>
                  </a:lnTo>
                  <a:lnTo>
                    <a:pt x="7423" y="13814"/>
                  </a:lnTo>
                  <a:lnTo>
                    <a:pt x="7422" y="13811"/>
                  </a:lnTo>
                  <a:lnTo>
                    <a:pt x="7419" y="13807"/>
                  </a:lnTo>
                  <a:lnTo>
                    <a:pt x="7419" y="13804"/>
                  </a:lnTo>
                  <a:lnTo>
                    <a:pt x="7418" y="13798"/>
                  </a:lnTo>
                  <a:lnTo>
                    <a:pt x="7419" y="13798"/>
                  </a:lnTo>
                  <a:lnTo>
                    <a:pt x="7422" y="13798"/>
                  </a:lnTo>
                  <a:lnTo>
                    <a:pt x="7425" y="13797"/>
                  </a:lnTo>
                  <a:lnTo>
                    <a:pt x="7430" y="13794"/>
                  </a:lnTo>
                  <a:lnTo>
                    <a:pt x="7433" y="13791"/>
                  </a:lnTo>
                  <a:lnTo>
                    <a:pt x="7435" y="13785"/>
                  </a:lnTo>
                  <a:lnTo>
                    <a:pt x="7435" y="13780"/>
                  </a:lnTo>
                  <a:lnTo>
                    <a:pt x="7435" y="13776"/>
                  </a:lnTo>
                  <a:lnTo>
                    <a:pt x="7436" y="13771"/>
                  </a:lnTo>
                  <a:lnTo>
                    <a:pt x="7440" y="13770"/>
                  </a:lnTo>
                  <a:lnTo>
                    <a:pt x="7464" y="13773"/>
                  </a:lnTo>
                  <a:lnTo>
                    <a:pt x="7468" y="13770"/>
                  </a:lnTo>
                  <a:lnTo>
                    <a:pt x="7467" y="13766"/>
                  </a:lnTo>
                  <a:lnTo>
                    <a:pt x="7458" y="13766"/>
                  </a:lnTo>
                  <a:lnTo>
                    <a:pt x="7454" y="13764"/>
                  </a:lnTo>
                  <a:lnTo>
                    <a:pt x="7453" y="13760"/>
                  </a:lnTo>
                  <a:lnTo>
                    <a:pt x="7456" y="13757"/>
                  </a:lnTo>
                  <a:lnTo>
                    <a:pt x="7460" y="13757"/>
                  </a:lnTo>
                  <a:lnTo>
                    <a:pt x="7463" y="13760"/>
                  </a:lnTo>
                  <a:lnTo>
                    <a:pt x="7466" y="13756"/>
                  </a:lnTo>
                  <a:lnTo>
                    <a:pt x="7474" y="13743"/>
                  </a:lnTo>
                  <a:lnTo>
                    <a:pt x="7480" y="13736"/>
                  </a:lnTo>
                  <a:lnTo>
                    <a:pt x="7481" y="13734"/>
                  </a:lnTo>
                  <a:lnTo>
                    <a:pt x="7484" y="13734"/>
                  </a:lnTo>
                  <a:lnTo>
                    <a:pt x="7488" y="13734"/>
                  </a:lnTo>
                  <a:lnTo>
                    <a:pt x="7494" y="13734"/>
                  </a:lnTo>
                  <a:lnTo>
                    <a:pt x="7495" y="13731"/>
                  </a:lnTo>
                  <a:lnTo>
                    <a:pt x="7496" y="13729"/>
                  </a:lnTo>
                  <a:lnTo>
                    <a:pt x="7505" y="13724"/>
                  </a:lnTo>
                  <a:lnTo>
                    <a:pt x="7509" y="13722"/>
                  </a:lnTo>
                  <a:lnTo>
                    <a:pt x="7515" y="13727"/>
                  </a:lnTo>
                  <a:lnTo>
                    <a:pt x="7522" y="13738"/>
                  </a:lnTo>
                  <a:lnTo>
                    <a:pt x="7522" y="13739"/>
                  </a:lnTo>
                  <a:lnTo>
                    <a:pt x="7523" y="13743"/>
                  </a:lnTo>
                  <a:lnTo>
                    <a:pt x="7524" y="13745"/>
                  </a:lnTo>
                  <a:lnTo>
                    <a:pt x="7526" y="13745"/>
                  </a:lnTo>
                  <a:lnTo>
                    <a:pt x="7527" y="13746"/>
                  </a:lnTo>
                  <a:lnTo>
                    <a:pt x="7529" y="13746"/>
                  </a:lnTo>
                  <a:lnTo>
                    <a:pt x="7530" y="13748"/>
                  </a:lnTo>
                  <a:lnTo>
                    <a:pt x="7537" y="13755"/>
                  </a:lnTo>
                  <a:lnTo>
                    <a:pt x="7540" y="13756"/>
                  </a:lnTo>
                  <a:lnTo>
                    <a:pt x="7545" y="13756"/>
                  </a:lnTo>
                  <a:lnTo>
                    <a:pt x="7540" y="13760"/>
                  </a:lnTo>
                  <a:lnTo>
                    <a:pt x="7538" y="13767"/>
                  </a:lnTo>
                  <a:lnTo>
                    <a:pt x="7541" y="13776"/>
                  </a:lnTo>
                  <a:lnTo>
                    <a:pt x="7547" y="13781"/>
                  </a:lnTo>
                  <a:lnTo>
                    <a:pt x="7547" y="13774"/>
                  </a:lnTo>
                  <a:lnTo>
                    <a:pt x="7548" y="13771"/>
                  </a:lnTo>
                  <a:lnTo>
                    <a:pt x="7554" y="13770"/>
                  </a:lnTo>
                  <a:lnTo>
                    <a:pt x="7559" y="13766"/>
                  </a:lnTo>
                  <a:lnTo>
                    <a:pt x="7562" y="13767"/>
                  </a:lnTo>
                  <a:lnTo>
                    <a:pt x="7566" y="13770"/>
                  </a:lnTo>
                  <a:lnTo>
                    <a:pt x="7564" y="13764"/>
                  </a:lnTo>
                  <a:lnTo>
                    <a:pt x="7557" y="13753"/>
                  </a:lnTo>
                  <a:lnTo>
                    <a:pt x="7557" y="13748"/>
                  </a:lnTo>
                  <a:lnTo>
                    <a:pt x="7555" y="13746"/>
                  </a:lnTo>
                  <a:lnTo>
                    <a:pt x="7554" y="13743"/>
                  </a:lnTo>
                  <a:lnTo>
                    <a:pt x="7552" y="13741"/>
                  </a:lnTo>
                  <a:lnTo>
                    <a:pt x="7555" y="13734"/>
                  </a:lnTo>
                  <a:lnTo>
                    <a:pt x="7557" y="13728"/>
                  </a:lnTo>
                  <a:lnTo>
                    <a:pt x="7557" y="13724"/>
                  </a:lnTo>
                  <a:lnTo>
                    <a:pt x="7552" y="13722"/>
                  </a:lnTo>
                  <a:lnTo>
                    <a:pt x="7543" y="13721"/>
                  </a:lnTo>
                  <a:lnTo>
                    <a:pt x="7537" y="13722"/>
                  </a:lnTo>
                  <a:lnTo>
                    <a:pt x="7530" y="13728"/>
                  </a:lnTo>
                  <a:lnTo>
                    <a:pt x="7530" y="13727"/>
                  </a:lnTo>
                  <a:lnTo>
                    <a:pt x="7530" y="13725"/>
                  </a:lnTo>
                  <a:lnTo>
                    <a:pt x="7529" y="13722"/>
                  </a:lnTo>
                  <a:lnTo>
                    <a:pt x="7536" y="13717"/>
                  </a:lnTo>
                  <a:lnTo>
                    <a:pt x="7538" y="13715"/>
                  </a:lnTo>
                  <a:lnTo>
                    <a:pt x="7543" y="13714"/>
                  </a:lnTo>
                  <a:lnTo>
                    <a:pt x="7545" y="13713"/>
                  </a:lnTo>
                  <a:lnTo>
                    <a:pt x="7548" y="13708"/>
                  </a:lnTo>
                  <a:lnTo>
                    <a:pt x="7550" y="13704"/>
                  </a:lnTo>
                  <a:lnTo>
                    <a:pt x="7550" y="13703"/>
                  </a:lnTo>
                  <a:lnTo>
                    <a:pt x="7547" y="13700"/>
                  </a:lnTo>
                  <a:lnTo>
                    <a:pt x="7540" y="13686"/>
                  </a:lnTo>
                  <a:lnTo>
                    <a:pt x="7536" y="13685"/>
                  </a:lnTo>
                  <a:lnTo>
                    <a:pt x="7527" y="13682"/>
                  </a:lnTo>
                  <a:lnTo>
                    <a:pt x="7523" y="13679"/>
                  </a:lnTo>
                  <a:lnTo>
                    <a:pt x="7530" y="13679"/>
                  </a:lnTo>
                  <a:lnTo>
                    <a:pt x="7533" y="13678"/>
                  </a:lnTo>
                  <a:lnTo>
                    <a:pt x="7534" y="13676"/>
                  </a:lnTo>
                  <a:lnTo>
                    <a:pt x="7533" y="13673"/>
                  </a:lnTo>
                  <a:lnTo>
                    <a:pt x="7534" y="13672"/>
                  </a:lnTo>
                  <a:lnTo>
                    <a:pt x="7537" y="13666"/>
                  </a:lnTo>
                  <a:lnTo>
                    <a:pt x="7538" y="13666"/>
                  </a:lnTo>
                  <a:lnTo>
                    <a:pt x="7541" y="13669"/>
                  </a:lnTo>
                  <a:lnTo>
                    <a:pt x="7543" y="13669"/>
                  </a:lnTo>
                  <a:lnTo>
                    <a:pt x="7545" y="13663"/>
                  </a:lnTo>
                  <a:lnTo>
                    <a:pt x="7555" y="13668"/>
                  </a:lnTo>
                  <a:lnTo>
                    <a:pt x="7564" y="13676"/>
                  </a:lnTo>
                  <a:lnTo>
                    <a:pt x="7568" y="13683"/>
                  </a:lnTo>
                  <a:lnTo>
                    <a:pt x="7569" y="13687"/>
                  </a:lnTo>
                  <a:lnTo>
                    <a:pt x="7571" y="13690"/>
                  </a:lnTo>
                  <a:lnTo>
                    <a:pt x="7573" y="13690"/>
                  </a:lnTo>
                  <a:lnTo>
                    <a:pt x="7575" y="13686"/>
                  </a:lnTo>
                  <a:lnTo>
                    <a:pt x="7575" y="13679"/>
                  </a:lnTo>
                  <a:lnTo>
                    <a:pt x="7573" y="13673"/>
                  </a:lnTo>
                  <a:lnTo>
                    <a:pt x="7566" y="13663"/>
                  </a:lnTo>
                  <a:lnTo>
                    <a:pt x="7573" y="13665"/>
                  </a:lnTo>
                  <a:lnTo>
                    <a:pt x="7576" y="13672"/>
                  </a:lnTo>
                  <a:lnTo>
                    <a:pt x="7579" y="13679"/>
                  </a:lnTo>
                  <a:lnTo>
                    <a:pt x="7583" y="13685"/>
                  </a:lnTo>
                  <a:lnTo>
                    <a:pt x="7587" y="13682"/>
                  </a:lnTo>
                  <a:lnTo>
                    <a:pt x="7586" y="13675"/>
                  </a:lnTo>
                  <a:lnTo>
                    <a:pt x="7582" y="13665"/>
                  </a:lnTo>
                  <a:lnTo>
                    <a:pt x="7576" y="13658"/>
                  </a:lnTo>
                  <a:lnTo>
                    <a:pt x="7579" y="13655"/>
                  </a:lnTo>
                  <a:lnTo>
                    <a:pt x="7582" y="13659"/>
                  </a:lnTo>
                  <a:lnTo>
                    <a:pt x="7587" y="13668"/>
                  </a:lnTo>
                  <a:lnTo>
                    <a:pt x="7590" y="13672"/>
                  </a:lnTo>
                  <a:lnTo>
                    <a:pt x="7590" y="13666"/>
                  </a:lnTo>
                  <a:lnTo>
                    <a:pt x="7589" y="13658"/>
                  </a:lnTo>
                  <a:lnTo>
                    <a:pt x="7589" y="13654"/>
                  </a:lnTo>
                  <a:lnTo>
                    <a:pt x="7594" y="13656"/>
                  </a:lnTo>
                  <a:lnTo>
                    <a:pt x="7599" y="13662"/>
                  </a:lnTo>
                  <a:lnTo>
                    <a:pt x="7600" y="13671"/>
                  </a:lnTo>
                  <a:lnTo>
                    <a:pt x="7601" y="13678"/>
                  </a:lnTo>
                  <a:lnTo>
                    <a:pt x="7603" y="13680"/>
                  </a:lnTo>
                  <a:lnTo>
                    <a:pt x="7604" y="13678"/>
                  </a:lnTo>
                  <a:lnTo>
                    <a:pt x="7607" y="13675"/>
                  </a:lnTo>
                  <a:lnTo>
                    <a:pt x="7608" y="13672"/>
                  </a:lnTo>
                  <a:lnTo>
                    <a:pt x="7608" y="13669"/>
                  </a:lnTo>
                  <a:lnTo>
                    <a:pt x="7603" y="13661"/>
                  </a:lnTo>
                  <a:lnTo>
                    <a:pt x="7603" y="13658"/>
                  </a:lnTo>
                  <a:lnTo>
                    <a:pt x="7608" y="13655"/>
                  </a:lnTo>
                  <a:lnTo>
                    <a:pt x="7618" y="13647"/>
                  </a:lnTo>
                  <a:lnTo>
                    <a:pt x="7625" y="13645"/>
                  </a:lnTo>
                  <a:lnTo>
                    <a:pt x="7627" y="13644"/>
                  </a:lnTo>
                  <a:lnTo>
                    <a:pt x="7629" y="13641"/>
                  </a:lnTo>
                  <a:lnTo>
                    <a:pt x="7631" y="13638"/>
                  </a:lnTo>
                  <a:lnTo>
                    <a:pt x="7635" y="13638"/>
                  </a:lnTo>
                  <a:lnTo>
                    <a:pt x="7638" y="13640"/>
                  </a:lnTo>
                  <a:lnTo>
                    <a:pt x="7642" y="13648"/>
                  </a:lnTo>
                  <a:lnTo>
                    <a:pt x="7645" y="13651"/>
                  </a:lnTo>
                  <a:lnTo>
                    <a:pt x="7650" y="13655"/>
                  </a:lnTo>
                  <a:lnTo>
                    <a:pt x="7650" y="13652"/>
                  </a:lnTo>
                  <a:lnTo>
                    <a:pt x="7649" y="13628"/>
                  </a:lnTo>
                  <a:lnTo>
                    <a:pt x="7648" y="13621"/>
                  </a:lnTo>
                  <a:lnTo>
                    <a:pt x="7643" y="13617"/>
                  </a:lnTo>
                  <a:lnTo>
                    <a:pt x="7635" y="13617"/>
                  </a:lnTo>
                  <a:lnTo>
                    <a:pt x="7638" y="13613"/>
                  </a:lnTo>
                  <a:lnTo>
                    <a:pt x="7639" y="13612"/>
                  </a:lnTo>
                  <a:lnTo>
                    <a:pt x="7641" y="13610"/>
                  </a:lnTo>
                  <a:lnTo>
                    <a:pt x="7639" y="13605"/>
                  </a:lnTo>
                  <a:lnTo>
                    <a:pt x="7643" y="13602"/>
                  </a:lnTo>
                  <a:lnTo>
                    <a:pt x="7652" y="13598"/>
                  </a:lnTo>
                  <a:lnTo>
                    <a:pt x="7656" y="13588"/>
                  </a:lnTo>
                  <a:lnTo>
                    <a:pt x="7659" y="13586"/>
                  </a:lnTo>
                  <a:lnTo>
                    <a:pt x="7663" y="13589"/>
                  </a:lnTo>
                  <a:lnTo>
                    <a:pt x="7657" y="13596"/>
                  </a:lnTo>
                  <a:lnTo>
                    <a:pt x="7662" y="13602"/>
                  </a:lnTo>
                  <a:lnTo>
                    <a:pt x="7671" y="13607"/>
                  </a:lnTo>
                  <a:lnTo>
                    <a:pt x="7681" y="13610"/>
                  </a:lnTo>
                  <a:lnTo>
                    <a:pt x="7684" y="13612"/>
                  </a:lnTo>
                  <a:lnTo>
                    <a:pt x="7688" y="13616"/>
                  </a:lnTo>
                  <a:lnTo>
                    <a:pt x="7694" y="13619"/>
                  </a:lnTo>
                  <a:lnTo>
                    <a:pt x="7698" y="13617"/>
                  </a:lnTo>
                  <a:lnTo>
                    <a:pt x="7699" y="13613"/>
                  </a:lnTo>
                  <a:lnTo>
                    <a:pt x="7697" y="13609"/>
                  </a:lnTo>
                  <a:lnTo>
                    <a:pt x="7688" y="13602"/>
                  </a:lnTo>
                  <a:lnTo>
                    <a:pt x="7678" y="13589"/>
                  </a:lnTo>
                  <a:lnTo>
                    <a:pt x="7629" y="13560"/>
                  </a:lnTo>
                  <a:lnTo>
                    <a:pt x="7610" y="13544"/>
                  </a:lnTo>
                  <a:lnTo>
                    <a:pt x="7599" y="13534"/>
                  </a:lnTo>
                  <a:lnTo>
                    <a:pt x="7593" y="13532"/>
                  </a:lnTo>
                  <a:lnTo>
                    <a:pt x="7586" y="13532"/>
                  </a:lnTo>
                  <a:lnTo>
                    <a:pt x="7580" y="13533"/>
                  </a:lnTo>
                  <a:lnTo>
                    <a:pt x="7573" y="13532"/>
                  </a:lnTo>
                  <a:lnTo>
                    <a:pt x="7558" y="13519"/>
                  </a:lnTo>
                  <a:lnTo>
                    <a:pt x="7551" y="13512"/>
                  </a:lnTo>
                  <a:lnTo>
                    <a:pt x="7544" y="13505"/>
                  </a:lnTo>
                  <a:lnTo>
                    <a:pt x="7533" y="13504"/>
                  </a:lnTo>
                  <a:lnTo>
                    <a:pt x="7509" y="13502"/>
                  </a:lnTo>
                  <a:lnTo>
                    <a:pt x="7501" y="13499"/>
                  </a:lnTo>
                  <a:lnTo>
                    <a:pt x="7506" y="13490"/>
                  </a:lnTo>
                  <a:lnTo>
                    <a:pt x="7503" y="13487"/>
                  </a:lnTo>
                  <a:lnTo>
                    <a:pt x="7502" y="13481"/>
                  </a:lnTo>
                  <a:lnTo>
                    <a:pt x="7501" y="13476"/>
                  </a:lnTo>
                  <a:lnTo>
                    <a:pt x="7498" y="13473"/>
                  </a:lnTo>
                  <a:lnTo>
                    <a:pt x="7489" y="13467"/>
                  </a:lnTo>
                  <a:lnTo>
                    <a:pt x="7484" y="13464"/>
                  </a:lnTo>
                  <a:lnTo>
                    <a:pt x="7480" y="13464"/>
                  </a:lnTo>
                  <a:lnTo>
                    <a:pt x="7485" y="13456"/>
                  </a:lnTo>
                  <a:lnTo>
                    <a:pt x="7492" y="13436"/>
                  </a:lnTo>
                  <a:lnTo>
                    <a:pt x="7505" y="13425"/>
                  </a:lnTo>
                  <a:lnTo>
                    <a:pt x="7522" y="13422"/>
                  </a:lnTo>
                  <a:lnTo>
                    <a:pt x="7537" y="13428"/>
                  </a:lnTo>
                  <a:lnTo>
                    <a:pt x="7541" y="13432"/>
                  </a:lnTo>
                  <a:lnTo>
                    <a:pt x="7545" y="13438"/>
                  </a:lnTo>
                  <a:lnTo>
                    <a:pt x="7552" y="13453"/>
                  </a:lnTo>
                  <a:lnTo>
                    <a:pt x="7559" y="13456"/>
                  </a:lnTo>
                  <a:lnTo>
                    <a:pt x="7599" y="13448"/>
                  </a:lnTo>
                  <a:lnTo>
                    <a:pt x="7607" y="13442"/>
                  </a:lnTo>
                  <a:lnTo>
                    <a:pt x="7622" y="13424"/>
                  </a:lnTo>
                  <a:lnTo>
                    <a:pt x="7541" y="13298"/>
                  </a:lnTo>
                  <a:lnTo>
                    <a:pt x="7502" y="13195"/>
                  </a:lnTo>
                  <a:lnTo>
                    <a:pt x="7499" y="13185"/>
                  </a:lnTo>
                  <a:lnTo>
                    <a:pt x="7496" y="13180"/>
                  </a:lnTo>
                  <a:lnTo>
                    <a:pt x="7494" y="13177"/>
                  </a:lnTo>
                  <a:lnTo>
                    <a:pt x="7484" y="13176"/>
                  </a:lnTo>
                  <a:lnTo>
                    <a:pt x="7474" y="13173"/>
                  </a:lnTo>
                  <a:lnTo>
                    <a:pt x="7467" y="13166"/>
                  </a:lnTo>
                  <a:lnTo>
                    <a:pt x="7454" y="13147"/>
                  </a:lnTo>
                  <a:lnTo>
                    <a:pt x="7454" y="13147"/>
                  </a:lnTo>
                  <a:lnTo>
                    <a:pt x="7407" y="13063"/>
                  </a:lnTo>
                  <a:lnTo>
                    <a:pt x="7390" y="13049"/>
                  </a:lnTo>
                  <a:lnTo>
                    <a:pt x="7373" y="13041"/>
                  </a:lnTo>
                  <a:lnTo>
                    <a:pt x="7269" y="13044"/>
                  </a:lnTo>
                  <a:lnTo>
                    <a:pt x="7215" y="13017"/>
                  </a:lnTo>
                  <a:lnTo>
                    <a:pt x="7208" y="13016"/>
                  </a:lnTo>
                  <a:lnTo>
                    <a:pt x="7204" y="13020"/>
                  </a:lnTo>
                  <a:lnTo>
                    <a:pt x="7202" y="13025"/>
                  </a:lnTo>
                  <a:lnTo>
                    <a:pt x="7202" y="13048"/>
                  </a:lnTo>
                  <a:lnTo>
                    <a:pt x="7201" y="13066"/>
                  </a:lnTo>
                  <a:lnTo>
                    <a:pt x="7198" y="13073"/>
                  </a:lnTo>
                  <a:lnTo>
                    <a:pt x="7195" y="13075"/>
                  </a:lnTo>
                  <a:lnTo>
                    <a:pt x="7147" y="13041"/>
                  </a:lnTo>
                  <a:lnTo>
                    <a:pt x="7138" y="13032"/>
                  </a:lnTo>
                  <a:lnTo>
                    <a:pt x="7133" y="13027"/>
                  </a:lnTo>
                  <a:lnTo>
                    <a:pt x="7132" y="13023"/>
                  </a:lnTo>
                  <a:lnTo>
                    <a:pt x="7133" y="13017"/>
                  </a:lnTo>
                  <a:lnTo>
                    <a:pt x="7138" y="13010"/>
                  </a:lnTo>
                  <a:lnTo>
                    <a:pt x="7139" y="13009"/>
                  </a:lnTo>
                  <a:lnTo>
                    <a:pt x="7140" y="13007"/>
                  </a:lnTo>
                  <a:lnTo>
                    <a:pt x="7142" y="13006"/>
                  </a:lnTo>
                  <a:lnTo>
                    <a:pt x="7143" y="13002"/>
                  </a:lnTo>
                  <a:lnTo>
                    <a:pt x="7142" y="13000"/>
                  </a:lnTo>
                  <a:lnTo>
                    <a:pt x="7133" y="12985"/>
                  </a:lnTo>
                  <a:lnTo>
                    <a:pt x="7115" y="12962"/>
                  </a:lnTo>
                  <a:lnTo>
                    <a:pt x="7112" y="12958"/>
                  </a:lnTo>
                  <a:lnTo>
                    <a:pt x="7117" y="12955"/>
                  </a:lnTo>
                  <a:lnTo>
                    <a:pt x="7138" y="12943"/>
                  </a:lnTo>
                  <a:lnTo>
                    <a:pt x="7147" y="12933"/>
                  </a:lnTo>
                  <a:lnTo>
                    <a:pt x="7152" y="12925"/>
                  </a:lnTo>
                  <a:lnTo>
                    <a:pt x="7146" y="12920"/>
                  </a:lnTo>
                  <a:lnTo>
                    <a:pt x="7132" y="12919"/>
                  </a:lnTo>
                  <a:lnTo>
                    <a:pt x="7128" y="12913"/>
                  </a:lnTo>
                  <a:lnTo>
                    <a:pt x="7128" y="12906"/>
                  </a:lnTo>
                  <a:lnTo>
                    <a:pt x="7131" y="12899"/>
                  </a:lnTo>
                  <a:lnTo>
                    <a:pt x="7132" y="12894"/>
                  </a:lnTo>
                  <a:lnTo>
                    <a:pt x="7129" y="12885"/>
                  </a:lnTo>
                  <a:lnTo>
                    <a:pt x="7128" y="12882"/>
                  </a:lnTo>
                  <a:lnTo>
                    <a:pt x="7122" y="12877"/>
                  </a:lnTo>
                  <a:lnTo>
                    <a:pt x="7121" y="12873"/>
                  </a:lnTo>
                  <a:lnTo>
                    <a:pt x="7122" y="12871"/>
                  </a:lnTo>
                  <a:lnTo>
                    <a:pt x="7125" y="12868"/>
                  </a:lnTo>
                  <a:lnTo>
                    <a:pt x="7126" y="12867"/>
                  </a:lnTo>
                  <a:lnTo>
                    <a:pt x="7131" y="12859"/>
                  </a:lnTo>
                  <a:lnTo>
                    <a:pt x="7131" y="12859"/>
                  </a:lnTo>
                  <a:lnTo>
                    <a:pt x="7131" y="12856"/>
                  </a:lnTo>
                  <a:lnTo>
                    <a:pt x="7128" y="12850"/>
                  </a:lnTo>
                  <a:lnTo>
                    <a:pt x="7122" y="12846"/>
                  </a:lnTo>
                  <a:lnTo>
                    <a:pt x="7096" y="12839"/>
                  </a:lnTo>
                  <a:lnTo>
                    <a:pt x="7031" y="12817"/>
                  </a:lnTo>
                  <a:lnTo>
                    <a:pt x="6967" y="12793"/>
                  </a:lnTo>
                  <a:lnTo>
                    <a:pt x="6967" y="12793"/>
                  </a:lnTo>
                  <a:lnTo>
                    <a:pt x="6967" y="12793"/>
                  </a:lnTo>
                  <a:lnTo>
                    <a:pt x="6967" y="12793"/>
                  </a:lnTo>
                  <a:lnTo>
                    <a:pt x="6967" y="12793"/>
                  </a:lnTo>
                  <a:lnTo>
                    <a:pt x="7003" y="12692"/>
                  </a:lnTo>
                  <a:lnTo>
                    <a:pt x="7038" y="12596"/>
                  </a:lnTo>
                  <a:lnTo>
                    <a:pt x="7044" y="12588"/>
                  </a:lnTo>
                  <a:lnTo>
                    <a:pt x="7054" y="12581"/>
                  </a:lnTo>
                  <a:lnTo>
                    <a:pt x="7073" y="12570"/>
                  </a:lnTo>
                  <a:lnTo>
                    <a:pt x="7079" y="12566"/>
                  </a:lnTo>
                  <a:lnTo>
                    <a:pt x="7083" y="12560"/>
                  </a:lnTo>
                  <a:lnTo>
                    <a:pt x="7096" y="12543"/>
                  </a:lnTo>
                  <a:lnTo>
                    <a:pt x="7107" y="12523"/>
                  </a:lnTo>
                  <a:lnTo>
                    <a:pt x="7112" y="12502"/>
                  </a:lnTo>
                  <a:lnTo>
                    <a:pt x="7110" y="12483"/>
                  </a:lnTo>
                  <a:lnTo>
                    <a:pt x="7096" y="12466"/>
                  </a:lnTo>
                  <a:lnTo>
                    <a:pt x="7058" y="12437"/>
                  </a:lnTo>
                  <a:lnTo>
                    <a:pt x="7044" y="12431"/>
                  </a:lnTo>
                  <a:lnTo>
                    <a:pt x="7059" y="12333"/>
                  </a:lnTo>
                  <a:lnTo>
                    <a:pt x="7076" y="12236"/>
                  </a:lnTo>
                  <a:lnTo>
                    <a:pt x="7082" y="12219"/>
                  </a:lnTo>
                  <a:lnTo>
                    <a:pt x="7091" y="12211"/>
                  </a:lnTo>
                  <a:lnTo>
                    <a:pt x="7147" y="12186"/>
                  </a:lnTo>
                  <a:lnTo>
                    <a:pt x="7166" y="12167"/>
                  </a:lnTo>
                  <a:lnTo>
                    <a:pt x="7181" y="12146"/>
                  </a:lnTo>
                  <a:lnTo>
                    <a:pt x="7187" y="12134"/>
                  </a:lnTo>
                  <a:lnTo>
                    <a:pt x="7187" y="12120"/>
                  </a:lnTo>
                  <a:lnTo>
                    <a:pt x="7173" y="12100"/>
                  </a:lnTo>
                  <a:lnTo>
                    <a:pt x="7170" y="12089"/>
                  </a:lnTo>
                  <a:lnTo>
                    <a:pt x="7173" y="12083"/>
                  </a:lnTo>
                  <a:lnTo>
                    <a:pt x="7182" y="12073"/>
                  </a:lnTo>
                  <a:lnTo>
                    <a:pt x="7185" y="12068"/>
                  </a:lnTo>
                  <a:lnTo>
                    <a:pt x="7184" y="12062"/>
                  </a:lnTo>
                  <a:lnTo>
                    <a:pt x="7180" y="12058"/>
                  </a:lnTo>
                  <a:lnTo>
                    <a:pt x="7178" y="12052"/>
                  </a:lnTo>
                  <a:lnTo>
                    <a:pt x="7181" y="12044"/>
                  </a:lnTo>
                  <a:lnTo>
                    <a:pt x="7185" y="12041"/>
                  </a:lnTo>
                  <a:lnTo>
                    <a:pt x="7204" y="12033"/>
                  </a:lnTo>
                  <a:lnTo>
                    <a:pt x="7206" y="12028"/>
                  </a:lnTo>
                  <a:lnTo>
                    <a:pt x="7215" y="12012"/>
                  </a:lnTo>
                  <a:lnTo>
                    <a:pt x="7215" y="12009"/>
                  </a:lnTo>
                  <a:lnTo>
                    <a:pt x="7223" y="11998"/>
                  </a:lnTo>
                  <a:lnTo>
                    <a:pt x="7234" y="11986"/>
                  </a:lnTo>
                  <a:lnTo>
                    <a:pt x="7246" y="11981"/>
                  </a:lnTo>
                  <a:lnTo>
                    <a:pt x="7257" y="11981"/>
                  </a:lnTo>
                  <a:lnTo>
                    <a:pt x="7264" y="11985"/>
                  </a:lnTo>
                  <a:lnTo>
                    <a:pt x="7281" y="12007"/>
                  </a:lnTo>
                  <a:lnTo>
                    <a:pt x="7292" y="12014"/>
                  </a:lnTo>
                  <a:lnTo>
                    <a:pt x="7296" y="12019"/>
                  </a:lnTo>
                  <a:lnTo>
                    <a:pt x="7299" y="12023"/>
                  </a:lnTo>
                  <a:lnTo>
                    <a:pt x="7300" y="12027"/>
                  </a:lnTo>
                  <a:lnTo>
                    <a:pt x="7303" y="12030"/>
                  </a:lnTo>
                  <a:lnTo>
                    <a:pt x="7309" y="12033"/>
                  </a:lnTo>
                  <a:lnTo>
                    <a:pt x="7311" y="12034"/>
                  </a:lnTo>
                  <a:lnTo>
                    <a:pt x="7323" y="12048"/>
                  </a:lnTo>
                  <a:lnTo>
                    <a:pt x="7328" y="12057"/>
                  </a:lnTo>
                  <a:lnTo>
                    <a:pt x="7338" y="12065"/>
                  </a:lnTo>
                  <a:lnTo>
                    <a:pt x="7349" y="12080"/>
                  </a:lnTo>
                  <a:lnTo>
                    <a:pt x="7359" y="12090"/>
                  </a:lnTo>
                  <a:lnTo>
                    <a:pt x="7360" y="12096"/>
                  </a:lnTo>
                  <a:lnTo>
                    <a:pt x="7362" y="12101"/>
                  </a:lnTo>
                  <a:lnTo>
                    <a:pt x="7365" y="12107"/>
                  </a:lnTo>
                  <a:lnTo>
                    <a:pt x="7367" y="12111"/>
                  </a:lnTo>
                  <a:lnTo>
                    <a:pt x="7380" y="12121"/>
                  </a:lnTo>
                  <a:lnTo>
                    <a:pt x="7386" y="12132"/>
                  </a:lnTo>
                  <a:lnTo>
                    <a:pt x="7388" y="12143"/>
                  </a:lnTo>
                  <a:lnTo>
                    <a:pt x="7390" y="12155"/>
                  </a:lnTo>
                  <a:lnTo>
                    <a:pt x="7393" y="12166"/>
                  </a:lnTo>
                  <a:lnTo>
                    <a:pt x="7395" y="12170"/>
                  </a:lnTo>
                  <a:lnTo>
                    <a:pt x="7398" y="12179"/>
                  </a:lnTo>
                  <a:lnTo>
                    <a:pt x="7400" y="12181"/>
                  </a:lnTo>
                  <a:lnTo>
                    <a:pt x="7402" y="12186"/>
                  </a:lnTo>
                  <a:lnTo>
                    <a:pt x="7412" y="12194"/>
                  </a:lnTo>
                  <a:lnTo>
                    <a:pt x="7418" y="12204"/>
                  </a:lnTo>
                  <a:lnTo>
                    <a:pt x="7419" y="12212"/>
                  </a:lnTo>
                  <a:lnTo>
                    <a:pt x="7423" y="12218"/>
                  </a:lnTo>
                  <a:lnTo>
                    <a:pt x="7432" y="12219"/>
                  </a:lnTo>
                  <a:lnTo>
                    <a:pt x="7439" y="12218"/>
                  </a:lnTo>
                  <a:lnTo>
                    <a:pt x="7442" y="12219"/>
                  </a:lnTo>
                  <a:lnTo>
                    <a:pt x="7454" y="12230"/>
                  </a:lnTo>
                  <a:lnTo>
                    <a:pt x="7470" y="12239"/>
                  </a:lnTo>
                  <a:lnTo>
                    <a:pt x="7473" y="12240"/>
                  </a:lnTo>
                  <a:lnTo>
                    <a:pt x="7475" y="12237"/>
                  </a:lnTo>
                  <a:lnTo>
                    <a:pt x="7482" y="12229"/>
                  </a:lnTo>
                  <a:lnTo>
                    <a:pt x="7485" y="12226"/>
                  </a:lnTo>
                  <a:lnTo>
                    <a:pt x="7538" y="12205"/>
                  </a:lnTo>
                  <a:lnTo>
                    <a:pt x="7564" y="12191"/>
                  </a:lnTo>
                  <a:lnTo>
                    <a:pt x="7585" y="12166"/>
                  </a:lnTo>
                  <a:lnTo>
                    <a:pt x="7589" y="12160"/>
                  </a:lnTo>
                  <a:lnTo>
                    <a:pt x="7590" y="12156"/>
                  </a:lnTo>
                  <a:lnTo>
                    <a:pt x="7590" y="12152"/>
                  </a:lnTo>
                  <a:lnTo>
                    <a:pt x="7587" y="12135"/>
                  </a:lnTo>
                  <a:lnTo>
                    <a:pt x="7585" y="12129"/>
                  </a:lnTo>
                  <a:lnTo>
                    <a:pt x="7582" y="12124"/>
                  </a:lnTo>
                  <a:lnTo>
                    <a:pt x="7564" y="12118"/>
                  </a:lnTo>
                  <a:lnTo>
                    <a:pt x="7564" y="12108"/>
                  </a:lnTo>
                  <a:lnTo>
                    <a:pt x="7565" y="12094"/>
                  </a:lnTo>
                  <a:lnTo>
                    <a:pt x="7561" y="12079"/>
                  </a:lnTo>
                  <a:lnTo>
                    <a:pt x="7550" y="12057"/>
                  </a:lnTo>
                  <a:lnTo>
                    <a:pt x="7543" y="12028"/>
                  </a:lnTo>
                  <a:lnTo>
                    <a:pt x="7536" y="11970"/>
                  </a:lnTo>
                  <a:lnTo>
                    <a:pt x="7537" y="11942"/>
                  </a:lnTo>
                  <a:lnTo>
                    <a:pt x="7536" y="11929"/>
                  </a:lnTo>
                  <a:lnTo>
                    <a:pt x="7529" y="11920"/>
                  </a:lnTo>
                  <a:lnTo>
                    <a:pt x="7516" y="11918"/>
                  </a:lnTo>
                  <a:lnTo>
                    <a:pt x="7509" y="11913"/>
                  </a:lnTo>
                  <a:lnTo>
                    <a:pt x="7508" y="11905"/>
                  </a:lnTo>
                  <a:lnTo>
                    <a:pt x="7512" y="11901"/>
                  </a:lnTo>
                  <a:lnTo>
                    <a:pt x="7519" y="11901"/>
                  </a:lnTo>
                  <a:lnTo>
                    <a:pt x="7552" y="11922"/>
                  </a:lnTo>
                  <a:lnTo>
                    <a:pt x="7565" y="11925"/>
                  </a:lnTo>
                  <a:lnTo>
                    <a:pt x="7576" y="11922"/>
                  </a:lnTo>
                  <a:lnTo>
                    <a:pt x="7624" y="11887"/>
                  </a:lnTo>
                  <a:lnTo>
                    <a:pt x="7646" y="11856"/>
                  </a:lnTo>
                  <a:lnTo>
                    <a:pt x="7657" y="11846"/>
                  </a:lnTo>
                  <a:lnTo>
                    <a:pt x="7694" y="11838"/>
                  </a:lnTo>
                  <a:lnTo>
                    <a:pt x="7716" y="11828"/>
                  </a:lnTo>
                  <a:lnTo>
                    <a:pt x="7726" y="11820"/>
                  </a:lnTo>
                  <a:lnTo>
                    <a:pt x="7730" y="11806"/>
                  </a:lnTo>
                  <a:lnTo>
                    <a:pt x="7725" y="11793"/>
                  </a:lnTo>
                  <a:lnTo>
                    <a:pt x="7716" y="11782"/>
                  </a:lnTo>
                  <a:lnTo>
                    <a:pt x="7711" y="11772"/>
                  </a:lnTo>
                  <a:lnTo>
                    <a:pt x="7713" y="11759"/>
                  </a:lnTo>
                  <a:lnTo>
                    <a:pt x="7719" y="11749"/>
                  </a:lnTo>
                  <a:lnTo>
                    <a:pt x="7722" y="11742"/>
                  </a:lnTo>
                  <a:lnTo>
                    <a:pt x="7725" y="11730"/>
                  </a:lnTo>
                  <a:lnTo>
                    <a:pt x="7726" y="11721"/>
                  </a:lnTo>
                  <a:lnTo>
                    <a:pt x="7730" y="11714"/>
                  </a:lnTo>
                  <a:lnTo>
                    <a:pt x="7733" y="11710"/>
                  </a:lnTo>
                  <a:lnTo>
                    <a:pt x="7740" y="11709"/>
                  </a:lnTo>
                  <a:lnTo>
                    <a:pt x="7760" y="11716"/>
                  </a:lnTo>
                  <a:lnTo>
                    <a:pt x="7823" y="11714"/>
                  </a:lnTo>
                  <a:lnTo>
                    <a:pt x="7827" y="11712"/>
                  </a:lnTo>
                  <a:lnTo>
                    <a:pt x="7838" y="11695"/>
                  </a:lnTo>
                  <a:lnTo>
                    <a:pt x="7876" y="11662"/>
                  </a:lnTo>
                  <a:lnTo>
                    <a:pt x="7887" y="11657"/>
                  </a:lnTo>
                  <a:lnTo>
                    <a:pt x="7933" y="11647"/>
                  </a:lnTo>
                  <a:lnTo>
                    <a:pt x="7964" y="11632"/>
                  </a:lnTo>
                  <a:lnTo>
                    <a:pt x="7968" y="11627"/>
                  </a:lnTo>
                  <a:lnTo>
                    <a:pt x="7970" y="11623"/>
                  </a:lnTo>
                  <a:lnTo>
                    <a:pt x="7970" y="11619"/>
                  </a:lnTo>
                  <a:lnTo>
                    <a:pt x="7967" y="11611"/>
                  </a:lnTo>
                  <a:lnTo>
                    <a:pt x="7967" y="11604"/>
                  </a:lnTo>
                  <a:lnTo>
                    <a:pt x="7970" y="11599"/>
                  </a:lnTo>
                  <a:lnTo>
                    <a:pt x="7973" y="11597"/>
                  </a:lnTo>
                  <a:lnTo>
                    <a:pt x="7977" y="11592"/>
                  </a:lnTo>
                  <a:lnTo>
                    <a:pt x="7975" y="11591"/>
                  </a:lnTo>
                  <a:lnTo>
                    <a:pt x="7974" y="11588"/>
                  </a:lnTo>
                  <a:lnTo>
                    <a:pt x="7973" y="11585"/>
                  </a:lnTo>
                  <a:lnTo>
                    <a:pt x="7974" y="11584"/>
                  </a:lnTo>
                  <a:lnTo>
                    <a:pt x="7978" y="11583"/>
                  </a:lnTo>
                  <a:lnTo>
                    <a:pt x="7994" y="11583"/>
                  </a:lnTo>
                  <a:lnTo>
                    <a:pt x="7998" y="11580"/>
                  </a:lnTo>
                  <a:lnTo>
                    <a:pt x="8002" y="11577"/>
                  </a:lnTo>
                  <a:lnTo>
                    <a:pt x="8003" y="11569"/>
                  </a:lnTo>
                  <a:lnTo>
                    <a:pt x="8009" y="11569"/>
                  </a:lnTo>
                  <a:lnTo>
                    <a:pt x="8013" y="11567"/>
                  </a:lnTo>
                  <a:lnTo>
                    <a:pt x="8016" y="11563"/>
                  </a:lnTo>
                  <a:lnTo>
                    <a:pt x="8017" y="11553"/>
                  </a:lnTo>
                  <a:lnTo>
                    <a:pt x="8015" y="11529"/>
                  </a:lnTo>
                  <a:lnTo>
                    <a:pt x="8016" y="11522"/>
                  </a:lnTo>
                  <a:lnTo>
                    <a:pt x="8020" y="11518"/>
                  </a:lnTo>
                  <a:lnTo>
                    <a:pt x="8024" y="11517"/>
                  </a:lnTo>
                  <a:lnTo>
                    <a:pt x="8029" y="11514"/>
                  </a:lnTo>
                  <a:lnTo>
                    <a:pt x="8029" y="11503"/>
                  </a:lnTo>
                  <a:lnTo>
                    <a:pt x="8030" y="11494"/>
                  </a:lnTo>
                  <a:lnTo>
                    <a:pt x="8034" y="11494"/>
                  </a:lnTo>
                  <a:lnTo>
                    <a:pt x="8046" y="11501"/>
                  </a:lnTo>
                  <a:lnTo>
                    <a:pt x="8057" y="11501"/>
                  </a:lnTo>
                  <a:lnTo>
                    <a:pt x="8060" y="11504"/>
                  </a:lnTo>
                  <a:lnTo>
                    <a:pt x="8054" y="11511"/>
                  </a:lnTo>
                  <a:lnTo>
                    <a:pt x="8050" y="11518"/>
                  </a:lnTo>
                  <a:lnTo>
                    <a:pt x="8054" y="11522"/>
                  </a:lnTo>
                  <a:lnTo>
                    <a:pt x="8060" y="11522"/>
                  </a:lnTo>
                  <a:lnTo>
                    <a:pt x="8067" y="11522"/>
                  </a:lnTo>
                  <a:lnTo>
                    <a:pt x="8078" y="11517"/>
                  </a:lnTo>
                  <a:lnTo>
                    <a:pt x="8085" y="11510"/>
                  </a:lnTo>
                  <a:lnTo>
                    <a:pt x="8085" y="11497"/>
                  </a:lnTo>
                  <a:lnTo>
                    <a:pt x="8074" y="11463"/>
                  </a:lnTo>
                  <a:lnTo>
                    <a:pt x="8072" y="11449"/>
                  </a:lnTo>
                  <a:lnTo>
                    <a:pt x="8078" y="11442"/>
                  </a:lnTo>
                  <a:lnTo>
                    <a:pt x="8092" y="11445"/>
                  </a:lnTo>
                  <a:lnTo>
                    <a:pt x="8097" y="11448"/>
                  </a:lnTo>
                  <a:lnTo>
                    <a:pt x="8102" y="11452"/>
                  </a:lnTo>
                  <a:lnTo>
                    <a:pt x="8106" y="11458"/>
                  </a:lnTo>
                  <a:lnTo>
                    <a:pt x="8109" y="11465"/>
                  </a:lnTo>
                  <a:lnTo>
                    <a:pt x="8113" y="11472"/>
                  </a:lnTo>
                  <a:lnTo>
                    <a:pt x="8120" y="11475"/>
                  </a:lnTo>
                  <a:lnTo>
                    <a:pt x="8183" y="11479"/>
                  </a:lnTo>
                  <a:lnTo>
                    <a:pt x="8188" y="11477"/>
                  </a:lnTo>
                  <a:lnTo>
                    <a:pt x="8194" y="11475"/>
                  </a:lnTo>
                  <a:lnTo>
                    <a:pt x="8200" y="11473"/>
                  </a:lnTo>
                  <a:lnTo>
                    <a:pt x="8204" y="11476"/>
                  </a:lnTo>
                  <a:lnTo>
                    <a:pt x="8211" y="11487"/>
                  </a:lnTo>
                  <a:lnTo>
                    <a:pt x="8214" y="11490"/>
                  </a:lnTo>
                  <a:lnTo>
                    <a:pt x="8219" y="11493"/>
                  </a:lnTo>
                  <a:lnTo>
                    <a:pt x="8230" y="11493"/>
                  </a:lnTo>
                  <a:lnTo>
                    <a:pt x="8235" y="11496"/>
                  </a:lnTo>
                  <a:lnTo>
                    <a:pt x="8237" y="11504"/>
                  </a:lnTo>
                  <a:lnTo>
                    <a:pt x="8237" y="11514"/>
                  </a:lnTo>
                  <a:lnTo>
                    <a:pt x="8236" y="11521"/>
                  </a:lnTo>
                  <a:lnTo>
                    <a:pt x="8232" y="11525"/>
                  </a:lnTo>
                  <a:lnTo>
                    <a:pt x="8226" y="11526"/>
                  </a:lnTo>
                  <a:lnTo>
                    <a:pt x="8201" y="11532"/>
                  </a:lnTo>
                  <a:lnTo>
                    <a:pt x="8200" y="11535"/>
                  </a:lnTo>
                  <a:lnTo>
                    <a:pt x="8202" y="11542"/>
                  </a:lnTo>
                  <a:lnTo>
                    <a:pt x="8207" y="11548"/>
                  </a:lnTo>
                  <a:lnTo>
                    <a:pt x="8209" y="11553"/>
                  </a:lnTo>
                  <a:lnTo>
                    <a:pt x="8209" y="11553"/>
                  </a:lnTo>
                  <a:lnTo>
                    <a:pt x="8218" y="11562"/>
                  </a:lnTo>
                  <a:lnTo>
                    <a:pt x="8237" y="11564"/>
                  </a:lnTo>
                  <a:lnTo>
                    <a:pt x="8258" y="11560"/>
                  </a:lnTo>
                  <a:lnTo>
                    <a:pt x="8272" y="11553"/>
                  </a:lnTo>
                  <a:lnTo>
                    <a:pt x="8277" y="11546"/>
                  </a:lnTo>
                  <a:lnTo>
                    <a:pt x="8279" y="11540"/>
                  </a:lnTo>
                  <a:lnTo>
                    <a:pt x="8284" y="11536"/>
                  </a:lnTo>
                  <a:lnTo>
                    <a:pt x="8291" y="11535"/>
                  </a:lnTo>
                  <a:lnTo>
                    <a:pt x="8296" y="11539"/>
                  </a:lnTo>
                  <a:lnTo>
                    <a:pt x="8299" y="11542"/>
                  </a:lnTo>
                  <a:lnTo>
                    <a:pt x="8300" y="11549"/>
                  </a:lnTo>
                  <a:lnTo>
                    <a:pt x="8300" y="11557"/>
                  </a:lnTo>
                  <a:lnTo>
                    <a:pt x="8306" y="11570"/>
                  </a:lnTo>
                  <a:lnTo>
                    <a:pt x="8319" y="11569"/>
                  </a:lnTo>
                  <a:lnTo>
                    <a:pt x="8331" y="11562"/>
                  </a:lnTo>
                  <a:lnTo>
                    <a:pt x="8341" y="11553"/>
                  </a:lnTo>
                  <a:lnTo>
                    <a:pt x="8341" y="11538"/>
                  </a:lnTo>
                  <a:lnTo>
                    <a:pt x="8338" y="11524"/>
                  </a:lnTo>
                  <a:lnTo>
                    <a:pt x="8337" y="11511"/>
                  </a:lnTo>
                  <a:lnTo>
                    <a:pt x="8351" y="11494"/>
                  </a:lnTo>
                  <a:lnTo>
                    <a:pt x="8359" y="11483"/>
                  </a:lnTo>
                  <a:lnTo>
                    <a:pt x="8364" y="11477"/>
                  </a:lnTo>
                  <a:lnTo>
                    <a:pt x="8371" y="11475"/>
                  </a:lnTo>
                  <a:lnTo>
                    <a:pt x="8379" y="11476"/>
                  </a:lnTo>
                  <a:lnTo>
                    <a:pt x="8386" y="11479"/>
                  </a:lnTo>
                  <a:lnTo>
                    <a:pt x="8393" y="11483"/>
                  </a:lnTo>
                  <a:lnTo>
                    <a:pt x="8399" y="11486"/>
                  </a:lnTo>
                  <a:lnTo>
                    <a:pt x="8407" y="11487"/>
                  </a:lnTo>
                  <a:lnTo>
                    <a:pt x="8415" y="11486"/>
                  </a:lnTo>
                  <a:lnTo>
                    <a:pt x="8422" y="11484"/>
                  </a:lnTo>
                  <a:lnTo>
                    <a:pt x="8427" y="11479"/>
                  </a:lnTo>
                  <a:lnTo>
                    <a:pt x="8432" y="11466"/>
                  </a:lnTo>
                  <a:lnTo>
                    <a:pt x="8436" y="11461"/>
                  </a:lnTo>
                  <a:lnTo>
                    <a:pt x="8443" y="11456"/>
                  </a:lnTo>
                  <a:lnTo>
                    <a:pt x="8457" y="11458"/>
                  </a:lnTo>
                  <a:lnTo>
                    <a:pt x="8464" y="11456"/>
                  </a:lnTo>
                  <a:lnTo>
                    <a:pt x="8470" y="11452"/>
                  </a:lnTo>
                  <a:lnTo>
                    <a:pt x="8474" y="11440"/>
                  </a:lnTo>
                  <a:lnTo>
                    <a:pt x="8478" y="11435"/>
                  </a:lnTo>
                  <a:lnTo>
                    <a:pt x="8485" y="11440"/>
                  </a:lnTo>
                  <a:lnTo>
                    <a:pt x="8490" y="11454"/>
                  </a:lnTo>
                  <a:lnTo>
                    <a:pt x="8492" y="11470"/>
                  </a:lnTo>
                  <a:lnTo>
                    <a:pt x="8495" y="11483"/>
                  </a:lnTo>
                  <a:lnTo>
                    <a:pt x="8513" y="11517"/>
                  </a:lnTo>
                  <a:lnTo>
                    <a:pt x="8520" y="11543"/>
                  </a:lnTo>
                  <a:lnTo>
                    <a:pt x="8522" y="11548"/>
                  </a:lnTo>
                  <a:lnTo>
                    <a:pt x="8525" y="11553"/>
                  </a:lnTo>
                  <a:lnTo>
                    <a:pt x="8529" y="11559"/>
                  </a:lnTo>
                  <a:lnTo>
                    <a:pt x="8534" y="11563"/>
                  </a:lnTo>
                  <a:lnTo>
                    <a:pt x="8540" y="11567"/>
                  </a:lnTo>
                  <a:lnTo>
                    <a:pt x="8541" y="11567"/>
                  </a:lnTo>
                  <a:lnTo>
                    <a:pt x="8547" y="11564"/>
                  </a:lnTo>
                  <a:lnTo>
                    <a:pt x="8569" y="11566"/>
                  </a:lnTo>
                  <a:lnTo>
                    <a:pt x="8571" y="11569"/>
                  </a:lnTo>
                  <a:lnTo>
                    <a:pt x="8574" y="11567"/>
                  </a:lnTo>
                  <a:lnTo>
                    <a:pt x="8578" y="11563"/>
                  </a:lnTo>
                  <a:lnTo>
                    <a:pt x="8579" y="11560"/>
                  </a:lnTo>
                  <a:lnTo>
                    <a:pt x="8582" y="11557"/>
                  </a:lnTo>
                  <a:lnTo>
                    <a:pt x="8585" y="11556"/>
                  </a:lnTo>
                  <a:lnTo>
                    <a:pt x="8592" y="11556"/>
                  </a:lnTo>
                  <a:lnTo>
                    <a:pt x="8593" y="11555"/>
                  </a:lnTo>
                  <a:lnTo>
                    <a:pt x="8595" y="11550"/>
                  </a:lnTo>
                  <a:lnTo>
                    <a:pt x="8596" y="11548"/>
                  </a:lnTo>
                  <a:lnTo>
                    <a:pt x="8600" y="11546"/>
                  </a:lnTo>
                  <a:lnTo>
                    <a:pt x="8603" y="11548"/>
                  </a:lnTo>
                  <a:lnTo>
                    <a:pt x="8609" y="11555"/>
                  </a:lnTo>
                  <a:lnTo>
                    <a:pt x="8610" y="11556"/>
                  </a:lnTo>
                  <a:lnTo>
                    <a:pt x="8626" y="11555"/>
                  </a:lnTo>
                  <a:lnTo>
                    <a:pt x="8630" y="11556"/>
                  </a:lnTo>
                  <a:lnTo>
                    <a:pt x="8627" y="11564"/>
                  </a:lnTo>
                  <a:lnTo>
                    <a:pt x="8633" y="11564"/>
                  </a:lnTo>
                  <a:lnTo>
                    <a:pt x="8640" y="11569"/>
                  </a:lnTo>
                  <a:lnTo>
                    <a:pt x="8642" y="11570"/>
                  </a:lnTo>
                  <a:lnTo>
                    <a:pt x="8647" y="11569"/>
                  </a:lnTo>
                  <a:lnTo>
                    <a:pt x="8651" y="11566"/>
                  </a:lnTo>
                  <a:lnTo>
                    <a:pt x="8654" y="11562"/>
                  </a:lnTo>
                  <a:lnTo>
                    <a:pt x="8656" y="11559"/>
                  </a:lnTo>
                  <a:lnTo>
                    <a:pt x="8668" y="11555"/>
                  </a:lnTo>
                  <a:lnTo>
                    <a:pt x="8698" y="11556"/>
                  </a:lnTo>
                  <a:lnTo>
                    <a:pt x="8696" y="11548"/>
                  </a:lnTo>
                  <a:lnTo>
                    <a:pt x="8697" y="11545"/>
                  </a:lnTo>
                  <a:lnTo>
                    <a:pt x="8700" y="11543"/>
                  </a:lnTo>
                  <a:lnTo>
                    <a:pt x="8704" y="11545"/>
                  </a:lnTo>
                  <a:lnTo>
                    <a:pt x="8707" y="11545"/>
                  </a:lnTo>
                  <a:lnTo>
                    <a:pt x="8708" y="11546"/>
                  </a:lnTo>
                  <a:lnTo>
                    <a:pt x="8708" y="11549"/>
                  </a:lnTo>
                  <a:lnTo>
                    <a:pt x="8711" y="11552"/>
                  </a:lnTo>
                  <a:lnTo>
                    <a:pt x="8712" y="11552"/>
                  </a:lnTo>
                  <a:lnTo>
                    <a:pt x="8714" y="11552"/>
                  </a:lnTo>
                  <a:lnTo>
                    <a:pt x="8717" y="11550"/>
                  </a:lnTo>
                  <a:lnTo>
                    <a:pt x="8718" y="11550"/>
                  </a:lnTo>
                  <a:lnTo>
                    <a:pt x="8738" y="11553"/>
                  </a:lnTo>
                  <a:lnTo>
                    <a:pt x="8740" y="11552"/>
                  </a:lnTo>
                  <a:lnTo>
                    <a:pt x="8747" y="11549"/>
                  </a:lnTo>
                  <a:lnTo>
                    <a:pt x="8753" y="11553"/>
                  </a:lnTo>
                  <a:lnTo>
                    <a:pt x="8753" y="11553"/>
                  </a:lnTo>
                  <a:lnTo>
                    <a:pt x="8763" y="11556"/>
                  </a:lnTo>
                  <a:lnTo>
                    <a:pt x="8766" y="11560"/>
                  </a:lnTo>
                  <a:lnTo>
                    <a:pt x="8771" y="11570"/>
                  </a:lnTo>
                  <a:lnTo>
                    <a:pt x="8775" y="11574"/>
                  </a:lnTo>
                  <a:lnTo>
                    <a:pt x="8801" y="11585"/>
                  </a:lnTo>
                  <a:lnTo>
                    <a:pt x="8812" y="11592"/>
                  </a:lnTo>
                  <a:lnTo>
                    <a:pt x="8816" y="11597"/>
                  </a:lnTo>
                  <a:lnTo>
                    <a:pt x="8817" y="11604"/>
                  </a:lnTo>
                  <a:lnTo>
                    <a:pt x="8815" y="11606"/>
                  </a:lnTo>
                  <a:lnTo>
                    <a:pt x="8806" y="11611"/>
                  </a:lnTo>
                  <a:lnTo>
                    <a:pt x="8810" y="11616"/>
                  </a:lnTo>
                  <a:lnTo>
                    <a:pt x="8810" y="11623"/>
                  </a:lnTo>
                  <a:lnTo>
                    <a:pt x="8810" y="11630"/>
                  </a:lnTo>
                  <a:lnTo>
                    <a:pt x="8812" y="11637"/>
                  </a:lnTo>
                  <a:lnTo>
                    <a:pt x="8820" y="11646"/>
                  </a:lnTo>
                  <a:lnTo>
                    <a:pt x="8824" y="11651"/>
                  </a:lnTo>
                  <a:lnTo>
                    <a:pt x="8826" y="11658"/>
                  </a:lnTo>
                  <a:lnTo>
                    <a:pt x="8831" y="11667"/>
                  </a:lnTo>
                  <a:lnTo>
                    <a:pt x="8879" y="11681"/>
                  </a:lnTo>
                  <a:lnTo>
                    <a:pt x="8893" y="11678"/>
                  </a:lnTo>
                  <a:lnTo>
                    <a:pt x="8900" y="11681"/>
                  </a:lnTo>
                  <a:lnTo>
                    <a:pt x="8910" y="11688"/>
                  </a:lnTo>
                  <a:lnTo>
                    <a:pt x="8916" y="11693"/>
                  </a:lnTo>
                  <a:lnTo>
                    <a:pt x="8921" y="11707"/>
                  </a:lnTo>
                  <a:lnTo>
                    <a:pt x="8927" y="11712"/>
                  </a:lnTo>
                  <a:lnTo>
                    <a:pt x="8941" y="11713"/>
                  </a:lnTo>
                  <a:lnTo>
                    <a:pt x="8945" y="11717"/>
                  </a:lnTo>
                  <a:lnTo>
                    <a:pt x="8948" y="11723"/>
                  </a:lnTo>
                  <a:lnTo>
                    <a:pt x="8951" y="11740"/>
                  </a:lnTo>
                  <a:lnTo>
                    <a:pt x="8952" y="11745"/>
                  </a:lnTo>
                  <a:lnTo>
                    <a:pt x="8955" y="11748"/>
                  </a:lnTo>
                  <a:lnTo>
                    <a:pt x="8955" y="11752"/>
                  </a:lnTo>
                  <a:lnTo>
                    <a:pt x="8955" y="11759"/>
                  </a:lnTo>
                  <a:lnTo>
                    <a:pt x="8962" y="11770"/>
                  </a:lnTo>
                  <a:lnTo>
                    <a:pt x="8967" y="11773"/>
                  </a:lnTo>
                  <a:lnTo>
                    <a:pt x="8977" y="11780"/>
                  </a:lnTo>
                  <a:lnTo>
                    <a:pt x="8981" y="11784"/>
                  </a:lnTo>
                  <a:lnTo>
                    <a:pt x="8984" y="11790"/>
                  </a:lnTo>
                  <a:lnTo>
                    <a:pt x="8988" y="11796"/>
                  </a:lnTo>
                  <a:lnTo>
                    <a:pt x="8994" y="11800"/>
                  </a:lnTo>
                  <a:lnTo>
                    <a:pt x="9015" y="11804"/>
                  </a:lnTo>
                  <a:lnTo>
                    <a:pt x="9018" y="11806"/>
                  </a:lnTo>
                  <a:lnTo>
                    <a:pt x="9023" y="11811"/>
                  </a:lnTo>
                  <a:lnTo>
                    <a:pt x="9025" y="11813"/>
                  </a:lnTo>
                  <a:lnTo>
                    <a:pt x="9037" y="11815"/>
                  </a:lnTo>
                  <a:lnTo>
                    <a:pt x="9040" y="11817"/>
                  </a:lnTo>
                  <a:lnTo>
                    <a:pt x="9043" y="11821"/>
                  </a:lnTo>
                  <a:lnTo>
                    <a:pt x="9043" y="11824"/>
                  </a:lnTo>
                  <a:lnTo>
                    <a:pt x="9043" y="11828"/>
                  </a:lnTo>
                  <a:lnTo>
                    <a:pt x="9040" y="11832"/>
                  </a:lnTo>
                  <a:lnTo>
                    <a:pt x="9026" y="11852"/>
                  </a:lnTo>
                  <a:lnTo>
                    <a:pt x="9023" y="11860"/>
                  </a:lnTo>
                  <a:lnTo>
                    <a:pt x="9023" y="11878"/>
                  </a:lnTo>
                  <a:lnTo>
                    <a:pt x="9022" y="11885"/>
                  </a:lnTo>
                  <a:lnTo>
                    <a:pt x="9016" y="11905"/>
                  </a:lnTo>
                  <a:lnTo>
                    <a:pt x="9015" y="11912"/>
                  </a:lnTo>
                  <a:lnTo>
                    <a:pt x="9016" y="11920"/>
                  </a:lnTo>
                  <a:lnTo>
                    <a:pt x="9021" y="11929"/>
                  </a:lnTo>
                  <a:lnTo>
                    <a:pt x="9029" y="11942"/>
                  </a:lnTo>
                  <a:lnTo>
                    <a:pt x="9035" y="11947"/>
                  </a:lnTo>
                  <a:lnTo>
                    <a:pt x="9040" y="11951"/>
                  </a:lnTo>
                  <a:lnTo>
                    <a:pt x="9046" y="11951"/>
                  </a:lnTo>
                  <a:lnTo>
                    <a:pt x="9058" y="11949"/>
                  </a:lnTo>
                  <a:lnTo>
                    <a:pt x="9060" y="11949"/>
                  </a:lnTo>
                  <a:lnTo>
                    <a:pt x="9070" y="11944"/>
                  </a:lnTo>
                  <a:lnTo>
                    <a:pt x="9085" y="11932"/>
                  </a:lnTo>
                  <a:lnTo>
                    <a:pt x="9092" y="11919"/>
                  </a:lnTo>
                  <a:lnTo>
                    <a:pt x="9091" y="11906"/>
                  </a:lnTo>
                  <a:lnTo>
                    <a:pt x="9082" y="11877"/>
                  </a:lnTo>
                  <a:lnTo>
                    <a:pt x="9082" y="11869"/>
                  </a:lnTo>
                  <a:lnTo>
                    <a:pt x="9085" y="11853"/>
                  </a:lnTo>
                  <a:lnTo>
                    <a:pt x="9085" y="11845"/>
                  </a:lnTo>
                  <a:lnTo>
                    <a:pt x="9084" y="11842"/>
                  </a:lnTo>
                  <a:lnTo>
                    <a:pt x="9079" y="11838"/>
                  </a:lnTo>
                  <a:lnTo>
                    <a:pt x="9079" y="11834"/>
                  </a:lnTo>
                  <a:lnTo>
                    <a:pt x="9079" y="11831"/>
                  </a:lnTo>
                  <a:lnTo>
                    <a:pt x="9084" y="11824"/>
                  </a:lnTo>
                  <a:lnTo>
                    <a:pt x="9085" y="11820"/>
                  </a:lnTo>
                  <a:lnTo>
                    <a:pt x="9082" y="11804"/>
                  </a:lnTo>
                  <a:lnTo>
                    <a:pt x="9068" y="11796"/>
                  </a:lnTo>
                  <a:lnTo>
                    <a:pt x="9053" y="11791"/>
                  </a:lnTo>
                  <a:lnTo>
                    <a:pt x="9047" y="11786"/>
                  </a:lnTo>
                  <a:lnTo>
                    <a:pt x="9050" y="11783"/>
                  </a:lnTo>
                  <a:lnTo>
                    <a:pt x="9056" y="11780"/>
                  </a:lnTo>
                  <a:lnTo>
                    <a:pt x="9058" y="11776"/>
                  </a:lnTo>
                  <a:lnTo>
                    <a:pt x="9053" y="11761"/>
                  </a:lnTo>
                  <a:lnTo>
                    <a:pt x="9056" y="11755"/>
                  </a:lnTo>
                  <a:lnTo>
                    <a:pt x="9060" y="11752"/>
                  </a:lnTo>
                  <a:lnTo>
                    <a:pt x="9082" y="11745"/>
                  </a:lnTo>
                  <a:lnTo>
                    <a:pt x="9088" y="11745"/>
                  </a:lnTo>
                  <a:lnTo>
                    <a:pt x="9095" y="11747"/>
                  </a:lnTo>
                  <a:lnTo>
                    <a:pt x="9100" y="11749"/>
                  </a:lnTo>
                  <a:lnTo>
                    <a:pt x="9110" y="11759"/>
                  </a:lnTo>
                  <a:lnTo>
                    <a:pt x="9127" y="11768"/>
                  </a:lnTo>
                  <a:lnTo>
                    <a:pt x="9133" y="11773"/>
                  </a:lnTo>
                  <a:lnTo>
                    <a:pt x="9140" y="11784"/>
                  </a:lnTo>
                  <a:lnTo>
                    <a:pt x="9148" y="11793"/>
                  </a:lnTo>
                  <a:lnTo>
                    <a:pt x="9189" y="11804"/>
                  </a:lnTo>
                  <a:lnTo>
                    <a:pt x="9193" y="11814"/>
                  </a:lnTo>
                  <a:lnTo>
                    <a:pt x="9192" y="11829"/>
                  </a:lnTo>
                  <a:lnTo>
                    <a:pt x="9197" y="11841"/>
                  </a:lnTo>
                  <a:lnTo>
                    <a:pt x="9255" y="11894"/>
                  </a:lnTo>
                  <a:lnTo>
                    <a:pt x="9262" y="11898"/>
                  </a:lnTo>
                  <a:lnTo>
                    <a:pt x="9266" y="11899"/>
                  </a:lnTo>
                  <a:lnTo>
                    <a:pt x="9271" y="11899"/>
                  </a:lnTo>
                  <a:lnTo>
                    <a:pt x="9284" y="11895"/>
                  </a:lnTo>
                  <a:lnTo>
                    <a:pt x="9291" y="11895"/>
                  </a:lnTo>
                  <a:lnTo>
                    <a:pt x="9297" y="11897"/>
                  </a:lnTo>
                  <a:lnTo>
                    <a:pt x="9304" y="11902"/>
                  </a:lnTo>
                  <a:lnTo>
                    <a:pt x="9306" y="11908"/>
                  </a:lnTo>
                  <a:lnTo>
                    <a:pt x="9309" y="11915"/>
                  </a:lnTo>
                  <a:lnTo>
                    <a:pt x="9312" y="11920"/>
                  </a:lnTo>
                  <a:lnTo>
                    <a:pt x="9323" y="11925"/>
                  </a:lnTo>
                  <a:lnTo>
                    <a:pt x="9327" y="11929"/>
                  </a:lnTo>
                  <a:lnTo>
                    <a:pt x="9336" y="11942"/>
                  </a:lnTo>
                  <a:lnTo>
                    <a:pt x="9347" y="11949"/>
                  </a:lnTo>
                  <a:lnTo>
                    <a:pt x="9355" y="11946"/>
                  </a:lnTo>
                  <a:lnTo>
                    <a:pt x="9374" y="11926"/>
                  </a:lnTo>
                  <a:lnTo>
                    <a:pt x="9417" y="11902"/>
                  </a:lnTo>
                  <a:lnTo>
                    <a:pt x="9455" y="11870"/>
                  </a:lnTo>
                  <a:lnTo>
                    <a:pt x="9461" y="11860"/>
                  </a:lnTo>
                  <a:lnTo>
                    <a:pt x="9470" y="11811"/>
                  </a:lnTo>
                  <a:lnTo>
                    <a:pt x="9473" y="11801"/>
                  </a:lnTo>
                  <a:lnTo>
                    <a:pt x="9476" y="11796"/>
                  </a:lnTo>
                  <a:lnTo>
                    <a:pt x="9480" y="11794"/>
                  </a:lnTo>
                  <a:lnTo>
                    <a:pt x="9503" y="11804"/>
                  </a:lnTo>
                  <a:lnTo>
                    <a:pt x="9510" y="11806"/>
                  </a:lnTo>
                  <a:lnTo>
                    <a:pt x="9517" y="11804"/>
                  </a:lnTo>
                  <a:lnTo>
                    <a:pt x="9522" y="11800"/>
                  </a:lnTo>
                  <a:lnTo>
                    <a:pt x="9525" y="11793"/>
                  </a:lnTo>
                  <a:lnTo>
                    <a:pt x="9526" y="11777"/>
                  </a:lnTo>
                  <a:lnTo>
                    <a:pt x="9529" y="11775"/>
                  </a:lnTo>
                  <a:lnTo>
                    <a:pt x="9543" y="11772"/>
                  </a:lnTo>
                  <a:lnTo>
                    <a:pt x="9547" y="11766"/>
                  </a:lnTo>
                  <a:lnTo>
                    <a:pt x="9547" y="11761"/>
                  </a:lnTo>
                  <a:lnTo>
                    <a:pt x="9545" y="11749"/>
                  </a:lnTo>
                  <a:lnTo>
                    <a:pt x="9545" y="11742"/>
                  </a:lnTo>
                  <a:lnTo>
                    <a:pt x="9547" y="11738"/>
                  </a:lnTo>
                  <a:lnTo>
                    <a:pt x="9552" y="11734"/>
                  </a:lnTo>
                  <a:lnTo>
                    <a:pt x="9559" y="11727"/>
                  </a:lnTo>
                  <a:lnTo>
                    <a:pt x="9567" y="11730"/>
                  </a:lnTo>
                  <a:lnTo>
                    <a:pt x="9589" y="11763"/>
                  </a:lnTo>
                  <a:lnTo>
                    <a:pt x="9595" y="11766"/>
                  </a:lnTo>
                  <a:lnTo>
                    <a:pt x="9613" y="11769"/>
                  </a:lnTo>
                  <a:lnTo>
                    <a:pt x="9619" y="11769"/>
                  </a:lnTo>
                  <a:lnTo>
                    <a:pt x="9619" y="11765"/>
                  </a:lnTo>
                  <a:lnTo>
                    <a:pt x="9617" y="11758"/>
                  </a:lnTo>
                  <a:lnTo>
                    <a:pt x="9612" y="11744"/>
                  </a:lnTo>
                  <a:lnTo>
                    <a:pt x="9612" y="11737"/>
                  </a:lnTo>
                  <a:lnTo>
                    <a:pt x="9615" y="11731"/>
                  </a:lnTo>
                  <a:lnTo>
                    <a:pt x="9620" y="11727"/>
                  </a:lnTo>
                  <a:lnTo>
                    <a:pt x="9626" y="11724"/>
                  </a:lnTo>
                  <a:lnTo>
                    <a:pt x="9633" y="11724"/>
                  </a:lnTo>
                  <a:lnTo>
                    <a:pt x="9637" y="11726"/>
                  </a:lnTo>
                  <a:lnTo>
                    <a:pt x="9645" y="11733"/>
                  </a:lnTo>
                  <a:lnTo>
                    <a:pt x="9652" y="11735"/>
                  </a:lnTo>
                  <a:lnTo>
                    <a:pt x="9659" y="11735"/>
                  </a:lnTo>
                  <a:lnTo>
                    <a:pt x="9666" y="11734"/>
                  </a:lnTo>
                  <a:lnTo>
                    <a:pt x="9672" y="11730"/>
                  </a:lnTo>
                  <a:lnTo>
                    <a:pt x="9679" y="11728"/>
                  </a:lnTo>
                  <a:lnTo>
                    <a:pt x="9701" y="11731"/>
                  </a:lnTo>
                  <a:lnTo>
                    <a:pt x="9713" y="11728"/>
                  </a:lnTo>
                  <a:lnTo>
                    <a:pt x="9730" y="11717"/>
                  </a:lnTo>
                  <a:lnTo>
                    <a:pt x="9735" y="11716"/>
                  </a:lnTo>
                  <a:lnTo>
                    <a:pt x="9738" y="11719"/>
                  </a:lnTo>
                  <a:lnTo>
                    <a:pt x="9742" y="11727"/>
                  </a:lnTo>
                  <a:lnTo>
                    <a:pt x="9744" y="11742"/>
                  </a:lnTo>
                  <a:lnTo>
                    <a:pt x="9745" y="11749"/>
                  </a:lnTo>
                  <a:lnTo>
                    <a:pt x="9749" y="11752"/>
                  </a:lnTo>
                  <a:lnTo>
                    <a:pt x="9756" y="11752"/>
                  </a:lnTo>
                  <a:lnTo>
                    <a:pt x="9760" y="11754"/>
                  </a:lnTo>
                  <a:lnTo>
                    <a:pt x="9765" y="11758"/>
                  </a:lnTo>
                  <a:lnTo>
                    <a:pt x="9769" y="11765"/>
                  </a:lnTo>
                  <a:lnTo>
                    <a:pt x="9772" y="11770"/>
                  </a:lnTo>
                  <a:lnTo>
                    <a:pt x="9774" y="11786"/>
                  </a:lnTo>
                  <a:lnTo>
                    <a:pt x="9777" y="11793"/>
                  </a:lnTo>
                  <a:lnTo>
                    <a:pt x="9781" y="11799"/>
                  </a:lnTo>
                  <a:lnTo>
                    <a:pt x="9786" y="11804"/>
                  </a:lnTo>
                  <a:lnTo>
                    <a:pt x="9802" y="11814"/>
                  </a:lnTo>
                  <a:lnTo>
                    <a:pt x="9809" y="11815"/>
                  </a:lnTo>
                  <a:lnTo>
                    <a:pt x="9815" y="11815"/>
                  </a:lnTo>
                  <a:lnTo>
                    <a:pt x="9822" y="11811"/>
                  </a:lnTo>
                  <a:lnTo>
                    <a:pt x="9826" y="11806"/>
                  </a:lnTo>
                  <a:lnTo>
                    <a:pt x="9829" y="11800"/>
                  </a:lnTo>
                  <a:lnTo>
                    <a:pt x="9833" y="11794"/>
                  </a:lnTo>
                  <a:lnTo>
                    <a:pt x="9839" y="11790"/>
                  </a:lnTo>
                  <a:lnTo>
                    <a:pt x="9849" y="11791"/>
                  </a:lnTo>
                  <a:lnTo>
                    <a:pt x="9874" y="11799"/>
                  </a:lnTo>
                  <a:lnTo>
                    <a:pt x="9882" y="11794"/>
                  </a:lnTo>
                  <a:lnTo>
                    <a:pt x="9885" y="11782"/>
                  </a:lnTo>
                  <a:lnTo>
                    <a:pt x="9886" y="11769"/>
                  </a:lnTo>
                  <a:lnTo>
                    <a:pt x="9884" y="11741"/>
                  </a:lnTo>
                  <a:lnTo>
                    <a:pt x="9885" y="11727"/>
                  </a:lnTo>
                  <a:lnTo>
                    <a:pt x="9889" y="11717"/>
                  </a:lnTo>
                  <a:lnTo>
                    <a:pt x="9893" y="11707"/>
                  </a:lnTo>
                  <a:lnTo>
                    <a:pt x="9900" y="11706"/>
                  </a:lnTo>
                  <a:lnTo>
                    <a:pt x="9913" y="11713"/>
                  </a:lnTo>
                  <a:lnTo>
                    <a:pt x="9917" y="11714"/>
                  </a:lnTo>
                  <a:lnTo>
                    <a:pt x="9931" y="11714"/>
                  </a:lnTo>
                  <a:lnTo>
                    <a:pt x="9934" y="11716"/>
                  </a:lnTo>
                  <a:lnTo>
                    <a:pt x="9937" y="11719"/>
                  </a:lnTo>
                  <a:lnTo>
                    <a:pt x="9941" y="11724"/>
                  </a:lnTo>
                  <a:lnTo>
                    <a:pt x="9944" y="11724"/>
                  </a:lnTo>
                  <a:lnTo>
                    <a:pt x="9951" y="11721"/>
                  </a:lnTo>
                  <a:lnTo>
                    <a:pt x="9954" y="11720"/>
                  </a:lnTo>
                  <a:lnTo>
                    <a:pt x="9973" y="11716"/>
                  </a:lnTo>
                  <a:lnTo>
                    <a:pt x="9976" y="11717"/>
                  </a:lnTo>
                  <a:lnTo>
                    <a:pt x="9976" y="11719"/>
                  </a:lnTo>
                  <a:lnTo>
                    <a:pt x="9977" y="11721"/>
                  </a:lnTo>
                  <a:lnTo>
                    <a:pt x="9977" y="11724"/>
                  </a:lnTo>
                  <a:lnTo>
                    <a:pt x="9977" y="11726"/>
                  </a:lnTo>
                  <a:lnTo>
                    <a:pt x="9983" y="11730"/>
                  </a:lnTo>
                  <a:lnTo>
                    <a:pt x="9990" y="11734"/>
                  </a:lnTo>
                  <a:lnTo>
                    <a:pt x="9997" y="11734"/>
                  </a:lnTo>
                  <a:lnTo>
                    <a:pt x="10003" y="11730"/>
                  </a:lnTo>
                  <a:lnTo>
                    <a:pt x="10006" y="11723"/>
                  </a:lnTo>
                  <a:lnTo>
                    <a:pt x="10008" y="11713"/>
                  </a:lnTo>
                  <a:lnTo>
                    <a:pt x="10011" y="11706"/>
                  </a:lnTo>
                  <a:lnTo>
                    <a:pt x="10017" y="11703"/>
                  </a:lnTo>
                  <a:lnTo>
                    <a:pt x="10024" y="11702"/>
                  </a:lnTo>
                  <a:lnTo>
                    <a:pt x="10034" y="11695"/>
                  </a:lnTo>
                  <a:lnTo>
                    <a:pt x="10038" y="11699"/>
                  </a:lnTo>
                  <a:lnTo>
                    <a:pt x="10045" y="11706"/>
                  </a:lnTo>
                  <a:lnTo>
                    <a:pt x="10049" y="11712"/>
                  </a:lnTo>
                  <a:lnTo>
                    <a:pt x="10049" y="11717"/>
                  </a:lnTo>
                  <a:lnTo>
                    <a:pt x="10050" y="11723"/>
                  </a:lnTo>
                  <a:lnTo>
                    <a:pt x="10052" y="11727"/>
                  </a:lnTo>
                  <a:lnTo>
                    <a:pt x="10057" y="11731"/>
                  </a:lnTo>
                  <a:lnTo>
                    <a:pt x="10088" y="11731"/>
                  </a:lnTo>
                  <a:lnTo>
                    <a:pt x="10099" y="11737"/>
                  </a:lnTo>
                  <a:lnTo>
                    <a:pt x="10108" y="11747"/>
                  </a:lnTo>
                  <a:lnTo>
                    <a:pt x="10111" y="11765"/>
                  </a:lnTo>
                  <a:lnTo>
                    <a:pt x="10108" y="11772"/>
                  </a:lnTo>
                  <a:lnTo>
                    <a:pt x="10105" y="11779"/>
                  </a:lnTo>
                  <a:lnTo>
                    <a:pt x="10102" y="11783"/>
                  </a:lnTo>
                  <a:lnTo>
                    <a:pt x="10098" y="11787"/>
                  </a:lnTo>
                  <a:lnTo>
                    <a:pt x="10095" y="11793"/>
                  </a:lnTo>
                  <a:lnTo>
                    <a:pt x="10097" y="11800"/>
                  </a:lnTo>
                  <a:lnTo>
                    <a:pt x="10099" y="11808"/>
                  </a:lnTo>
                  <a:lnTo>
                    <a:pt x="10102" y="11813"/>
                  </a:lnTo>
                  <a:lnTo>
                    <a:pt x="10106" y="11814"/>
                  </a:lnTo>
                  <a:lnTo>
                    <a:pt x="10120" y="11813"/>
                  </a:lnTo>
                  <a:lnTo>
                    <a:pt x="10123" y="11817"/>
                  </a:lnTo>
                  <a:lnTo>
                    <a:pt x="10120" y="11832"/>
                  </a:lnTo>
                  <a:lnTo>
                    <a:pt x="10122" y="11838"/>
                  </a:lnTo>
                  <a:lnTo>
                    <a:pt x="10126" y="11843"/>
                  </a:lnTo>
                  <a:lnTo>
                    <a:pt x="10133" y="11843"/>
                  </a:lnTo>
                  <a:lnTo>
                    <a:pt x="10140" y="11842"/>
                  </a:lnTo>
                  <a:lnTo>
                    <a:pt x="10147" y="11841"/>
                  </a:lnTo>
                  <a:lnTo>
                    <a:pt x="10153" y="11846"/>
                  </a:lnTo>
                  <a:lnTo>
                    <a:pt x="10157" y="11859"/>
                  </a:lnTo>
                  <a:lnTo>
                    <a:pt x="10160" y="11864"/>
                  </a:lnTo>
                  <a:lnTo>
                    <a:pt x="10164" y="11869"/>
                  </a:lnTo>
                  <a:lnTo>
                    <a:pt x="10183" y="11884"/>
                  </a:lnTo>
                  <a:lnTo>
                    <a:pt x="10193" y="11888"/>
                  </a:lnTo>
                  <a:lnTo>
                    <a:pt x="10265" y="11895"/>
                  </a:lnTo>
                  <a:lnTo>
                    <a:pt x="10270" y="11897"/>
                  </a:lnTo>
                  <a:lnTo>
                    <a:pt x="10275" y="11902"/>
                  </a:lnTo>
                  <a:lnTo>
                    <a:pt x="10277" y="11908"/>
                  </a:lnTo>
                  <a:lnTo>
                    <a:pt x="10280" y="11912"/>
                  </a:lnTo>
                  <a:lnTo>
                    <a:pt x="10284" y="11913"/>
                  </a:lnTo>
                  <a:lnTo>
                    <a:pt x="10289" y="11915"/>
                  </a:lnTo>
                  <a:lnTo>
                    <a:pt x="10314" y="11908"/>
                  </a:lnTo>
                  <a:lnTo>
                    <a:pt x="10326" y="11908"/>
                  </a:lnTo>
                  <a:lnTo>
                    <a:pt x="10338" y="11915"/>
                  </a:lnTo>
                  <a:lnTo>
                    <a:pt x="10342" y="11920"/>
                  </a:lnTo>
                  <a:lnTo>
                    <a:pt x="10356" y="11926"/>
                  </a:lnTo>
                  <a:lnTo>
                    <a:pt x="10359" y="11929"/>
                  </a:lnTo>
                  <a:lnTo>
                    <a:pt x="10359" y="11939"/>
                  </a:lnTo>
                  <a:lnTo>
                    <a:pt x="10352" y="11943"/>
                  </a:lnTo>
                  <a:lnTo>
                    <a:pt x="10338" y="11940"/>
                  </a:lnTo>
                  <a:lnTo>
                    <a:pt x="10331" y="11946"/>
                  </a:lnTo>
                  <a:lnTo>
                    <a:pt x="10331" y="11953"/>
                  </a:lnTo>
                  <a:lnTo>
                    <a:pt x="10333" y="11958"/>
                  </a:lnTo>
                  <a:lnTo>
                    <a:pt x="10349" y="11971"/>
                  </a:lnTo>
                  <a:lnTo>
                    <a:pt x="10357" y="11968"/>
                  </a:lnTo>
                  <a:lnTo>
                    <a:pt x="10366" y="11958"/>
                  </a:lnTo>
                  <a:lnTo>
                    <a:pt x="10374" y="11951"/>
                  </a:lnTo>
                  <a:lnTo>
                    <a:pt x="10388" y="11950"/>
                  </a:lnTo>
                  <a:lnTo>
                    <a:pt x="10401" y="11950"/>
                  </a:lnTo>
                  <a:lnTo>
                    <a:pt x="10413" y="11947"/>
                  </a:lnTo>
                  <a:lnTo>
                    <a:pt x="10424" y="11936"/>
                  </a:lnTo>
                  <a:lnTo>
                    <a:pt x="10436" y="11912"/>
                  </a:lnTo>
                  <a:lnTo>
                    <a:pt x="10440" y="11906"/>
                  </a:lnTo>
                  <a:lnTo>
                    <a:pt x="10447" y="11897"/>
                  </a:lnTo>
                  <a:lnTo>
                    <a:pt x="10450" y="11891"/>
                  </a:lnTo>
                  <a:lnTo>
                    <a:pt x="10451" y="11884"/>
                  </a:lnTo>
                  <a:lnTo>
                    <a:pt x="10450" y="11869"/>
                  </a:lnTo>
                  <a:lnTo>
                    <a:pt x="10450" y="11862"/>
                  </a:lnTo>
                  <a:lnTo>
                    <a:pt x="10451" y="11855"/>
                  </a:lnTo>
                  <a:lnTo>
                    <a:pt x="10462" y="11827"/>
                  </a:lnTo>
                  <a:lnTo>
                    <a:pt x="10464" y="11824"/>
                  </a:lnTo>
                  <a:lnTo>
                    <a:pt x="10466" y="11821"/>
                  </a:lnTo>
                  <a:lnTo>
                    <a:pt x="10478" y="11817"/>
                  </a:lnTo>
                  <a:lnTo>
                    <a:pt x="10494" y="11815"/>
                  </a:lnTo>
                  <a:lnTo>
                    <a:pt x="10507" y="11821"/>
                  </a:lnTo>
                  <a:lnTo>
                    <a:pt x="10511" y="11836"/>
                  </a:lnTo>
                  <a:lnTo>
                    <a:pt x="10513" y="11850"/>
                  </a:lnTo>
                  <a:lnTo>
                    <a:pt x="10518" y="11863"/>
                  </a:lnTo>
                  <a:lnTo>
                    <a:pt x="10527" y="11871"/>
                  </a:lnTo>
                  <a:lnTo>
                    <a:pt x="10536" y="11878"/>
                  </a:lnTo>
                  <a:lnTo>
                    <a:pt x="10551" y="11885"/>
                  </a:lnTo>
                  <a:lnTo>
                    <a:pt x="10658" y="11899"/>
                  </a:lnTo>
                  <a:lnTo>
                    <a:pt x="10685" y="11895"/>
                  </a:lnTo>
                  <a:lnTo>
                    <a:pt x="10756" y="11870"/>
                  </a:lnTo>
                  <a:lnTo>
                    <a:pt x="10828" y="11846"/>
                  </a:lnTo>
                  <a:lnTo>
                    <a:pt x="10836" y="11838"/>
                  </a:lnTo>
                  <a:lnTo>
                    <a:pt x="10842" y="11825"/>
                  </a:lnTo>
                  <a:lnTo>
                    <a:pt x="10846" y="11808"/>
                  </a:lnTo>
                  <a:lnTo>
                    <a:pt x="10850" y="11770"/>
                  </a:lnTo>
                  <a:lnTo>
                    <a:pt x="10852" y="11759"/>
                  </a:lnTo>
                  <a:lnTo>
                    <a:pt x="10864" y="11691"/>
                  </a:lnTo>
                  <a:lnTo>
                    <a:pt x="10870" y="11672"/>
                  </a:lnTo>
                  <a:lnTo>
                    <a:pt x="10878" y="11660"/>
                  </a:lnTo>
                  <a:lnTo>
                    <a:pt x="10890" y="11654"/>
                  </a:lnTo>
                  <a:lnTo>
                    <a:pt x="10904" y="11650"/>
                  </a:lnTo>
                  <a:lnTo>
                    <a:pt x="10899" y="11648"/>
                  </a:lnTo>
                  <a:lnTo>
                    <a:pt x="10885" y="11641"/>
                  </a:lnTo>
                  <a:lnTo>
                    <a:pt x="10877" y="11634"/>
                  </a:lnTo>
                  <a:lnTo>
                    <a:pt x="10871" y="11623"/>
                  </a:lnTo>
                  <a:lnTo>
                    <a:pt x="10860" y="11591"/>
                  </a:lnTo>
                  <a:lnTo>
                    <a:pt x="10856" y="11583"/>
                  </a:lnTo>
                  <a:lnTo>
                    <a:pt x="10855" y="11581"/>
                  </a:lnTo>
                  <a:lnTo>
                    <a:pt x="10845" y="11578"/>
                  </a:lnTo>
                  <a:lnTo>
                    <a:pt x="10834" y="11571"/>
                  </a:lnTo>
                  <a:lnTo>
                    <a:pt x="10824" y="11567"/>
                  </a:lnTo>
                  <a:lnTo>
                    <a:pt x="10821" y="11567"/>
                  </a:lnTo>
                  <a:lnTo>
                    <a:pt x="10814" y="11570"/>
                  </a:lnTo>
                  <a:lnTo>
                    <a:pt x="10811" y="11570"/>
                  </a:lnTo>
                  <a:lnTo>
                    <a:pt x="10807" y="11569"/>
                  </a:lnTo>
                  <a:lnTo>
                    <a:pt x="10798" y="11564"/>
                  </a:lnTo>
                  <a:lnTo>
                    <a:pt x="10791" y="11562"/>
                  </a:lnTo>
                  <a:lnTo>
                    <a:pt x="10775" y="11564"/>
                  </a:lnTo>
                  <a:lnTo>
                    <a:pt x="10768" y="11563"/>
                  </a:lnTo>
                  <a:lnTo>
                    <a:pt x="10758" y="11559"/>
                  </a:lnTo>
                  <a:lnTo>
                    <a:pt x="10752" y="11559"/>
                  </a:lnTo>
                  <a:lnTo>
                    <a:pt x="10744" y="11559"/>
                  </a:lnTo>
                  <a:lnTo>
                    <a:pt x="10741" y="11559"/>
                  </a:lnTo>
                  <a:lnTo>
                    <a:pt x="10740" y="11557"/>
                  </a:lnTo>
                  <a:lnTo>
                    <a:pt x="10738" y="11556"/>
                  </a:lnTo>
                  <a:lnTo>
                    <a:pt x="10737" y="11555"/>
                  </a:lnTo>
                  <a:lnTo>
                    <a:pt x="10735" y="11553"/>
                  </a:lnTo>
                  <a:lnTo>
                    <a:pt x="10734" y="11552"/>
                  </a:lnTo>
                  <a:lnTo>
                    <a:pt x="10733" y="11550"/>
                  </a:lnTo>
                  <a:lnTo>
                    <a:pt x="10724" y="11543"/>
                  </a:lnTo>
                  <a:lnTo>
                    <a:pt x="10721" y="11539"/>
                  </a:lnTo>
                  <a:lnTo>
                    <a:pt x="10717" y="11532"/>
                  </a:lnTo>
                  <a:lnTo>
                    <a:pt x="10716" y="11526"/>
                  </a:lnTo>
                  <a:lnTo>
                    <a:pt x="10714" y="11522"/>
                  </a:lnTo>
                  <a:lnTo>
                    <a:pt x="10714" y="11510"/>
                  </a:lnTo>
                  <a:lnTo>
                    <a:pt x="10716" y="11504"/>
                  </a:lnTo>
                  <a:lnTo>
                    <a:pt x="10712" y="11504"/>
                  </a:lnTo>
                  <a:lnTo>
                    <a:pt x="10607" y="11501"/>
                  </a:lnTo>
                  <a:lnTo>
                    <a:pt x="10604" y="11500"/>
                  </a:lnTo>
                  <a:lnTo>
                    <a:pt x="10602" y="11497"/>
                  </a:lnTo>
                  <a:lnTo>
                    <a:pt x="10601" y="11493"/>
                  </a:lnTo>
                  <a:lnTo>
                    <a:pt x="10601" y="11489"/>
                  </a:lnTo>
                  <a:lnTo>
                    <a:pt x="10598" y="11487"/>
                  </a:lnTo>
                  <a:lnTo>
                    <a:pt x="10570" y="11482"/>
                  </a:lnTo>
                  <a:lnTo>
                    <a:pt x="10565" y="11479"/>
                  </a:lnTo>
                  <a:lnTo>
                    <a:pt x="10565" y="11470"/>
                  </a:lnTo>
                  <a:lnTo>
                    <a:pt x="10569" y="11465"/>
                  </a:lnTo>
                  <a:lnTo>
                    <a:pt x="10581" y="11459"/>
                  </a:lnTo>
                  <a:lnTo>
                    <a:pt x="10586" y="11455"/>
                  </a:lnTo>
                  <a:lnTo>
                    <a:pt x="10587" y="11452"/>
                  </a:lnTo>
                  <a:lnTo>
                    <a:pt x="10587" y="11444"/>
                  </a:lnTo>
                  <a:lnTo>
                    <a:pt x="10588" y="11441"/>
                  </a:lnTo>
                  <a:lnTo>
                    <a:pt x="10593" y="11438"/>
                  </a:lnTo>
                  <a:lnTo>
                    <a:pt x="10595" y="11435"/>
                  </a:lnTo>
                  <a:lnTo>
                    <a:pt x="10597" y="11431"/>
                  </a:lnTo>
                  <a:lnTo>
                    <a:pt x="10590" y="11423"/>
                  </a:lnTo>
                  <a:lnTo>
                    <a:pt x="10543" y="11411"/>
                  </a:lnTo>
                  <a:lnTo>
                    <a:pt x="10517" y="11392"/>
                  </a:lnTo>
                  <a:lnTo>
                    <a:pt x="10508" y="11388"/>
                  </a:lnTo>
                  <a:lnTo>
                    <a:pt x="10506" y="11392"/>
                  </a:lnTo>
                  <a:lnTo>
                    <a:pt x="10503" y="11399"/>
                  </a:lnTo>
                  <a:lnTo>
                    <a:pt x="10496" y="11402"/>
                  </a:lnTo>
                  <a:lnTo>
                    <a:pt x="10487" y="11400"/>
                  </a:lnTo>
                  <a:lnTo>
                    <a:pt x="10483" y="11395"/>
                  </a:lnTo>
                  <a:lnTo>
                    <a:pt x="10471" y="11368"/>
                  </a:lnTo>
                  <a:lnTo>
                    <a:pt x="10469" y="11361"/>
                  </a:lnTo>
                  <a:lnTo>
                    <a:pt x="10469" y="11354"/>
                  </a:lnTo>
                  <a:lnTo>
                    <a:pt x="10473" y="11344"/>
                  </a:lnTo>
                  <a:lnTo>
                    <a:pt x="10473" y="11344"/>
                  </a:lnTo>
                  <a:lnTo>
                    <a:pt x="10480" y="11344"/>
                  </a:lnTo>
                  <a:lnTo>
                    <a:pt x="10525" y="11344"/>
                  </a:lnTo>
                  <a:lnTo>
                    <a:pt x="10563" y="11304"/>
                  </a:lnTo>
                  <a:lnTo>
                    <a:pt x="10583" y="11287"/>
                  </a:lnTo>
                  <a:lnTo>
                    <a:pt x="10604" y="11277"/>
                  </a:lnTo>
                  <a:lnTo>
                    <a:pt x="10618" y="11278"/>
                  </a:lnTo>
                  <a:lnTo>
                    <a:pt x="10633" y="11281"/>
                  </a:lnTo>
                  <a:lnTo>
                    <a:pt x="10647" y="11280"/>
                  </a:lnTo>
                  <a:lnTo>
                    <a:pt x="10660" y="11270"/>
                  </a:lnTo>
                  <a:lnTo>
                    <a:pt x="10670" y="11253"/>
                  </a:lnTo>
                  <a:lnTo>
                    <a:pt x="10675" y="11247"/>
                  </a:lnTo>
                  <a:lnTo>
                    <a:pt x="10699" y="11238"/>
                  </a:lnTo>
                  <a:lnTo>
                    <a:pt x="10705" y="11233"/>
                  </a:lnTo>
                  <a:lnTo>
                    <a:pt x="10719" y="11219"/>
                  </a:lnTo>
                  <a:lnTo>
                    <a:pt x="10723" y="11215"/>
                  </a:lnTo>
                  <a:lnTo>
                    <a:pt x="10734" y="11208"/>
                  </a:lnTo>
                  <a:lnTo>
                    <a:pt x="10742" y="11200"/>
                  </a:lnTo>
                  <a:lnTo>
                    <a:pt x="10726" y="11177"/>
                  </a:lnTo>
                  <a:lnTo>
                    <a:pt x="10721" y="11172"/>
                  </a:lnTo>
                  <a:lnTo>
                    <a:pt x="10720" y="11163"/>
                  </a:lnTo>
                  <a:lnTo>
                    <a:pt x="10719" y="11146"/>
                  </a:lnTo>
                  <a:lnTo>
                    <a:pt x="10717" y="11138"/>
                  </a:lnTo>
                  <a:lnTo>
                    <a:pt x="10716" y="11134"/>
                  </a:lnTo>
                  <a:lnTo>
                    <a:pt x="10712" y="11132"/>
                  </a:lnTo>
                  <a:lnTo>
                    <a:pt x="10688" y="11124"/>
                  </a:lnTo>
                  <a:lnTo>
                    <a:pt x="10684" y="11120"/>
                  </a:lnTo>
                  <a:lnTo>
                    <a:pt x="10682" y="11113"/>
                  </a:lnTo>
                  <a:lnTo>
                    <a:pt x="10684" y="11093"/>
                  </a:lnTo>
                  <a:lnTo>
                    <a:pt x="10684" y="11085"/>
                  </a:lnTo>
                  <a:lnTo>
                    <a:pt x="10682" y="11078"/>
                  </a:lnTo>
                  <a:lnTo>
                    <a:pt x="10681" y="11075"/>
                  </a:lnTo>
                  <a:lnTo>
                    <a:pt x="10678" y="11075"/>
                  </a:lnTo>
                  <a:lnTo>
                    <a:pt x="10664" y="11076"/>
                  </a:lnTo>
                  <a:lnTo>
                    <a:pt x="10660" y="11076"/>
                  </a:lnTo>
                  <a:lnTo>
                    <a:pt x="10657" y="11074"/>
                  </a:lnTo>
                  <a:lnTo>
                    <a:pt x="10656" y="11069"/>
                  </a:lnTo>
                  <a:lnTo>
                    <a:pt x="10654" y="11067"/>
                  </a:lnTo>
                  <a:lnTo>
                    <a:pt x="10654" y="11065"/>
                  </a:lnTo>
                  <a:lnTo>
                    <a:pt x="10650" y="11062"/>
                  </a:lnTo>
                  <a:lnTo>
                    <a:pt x="10647" y="11060"/>
                  </a:lnTo>
                  <a:lnTo>
                    <a:pt x="10647" y="11057"/>
                  </a:lnTo>
                  <a:lnTo>
                    <a:pt x="10647" y="11051"/>
                  </a:lnTo>
                  <a:lnTo>
                    <a:pt x="10647" y="11047"/>
                  </a:lnTo>
                  <a:lnTo>
                    <a:pt x="10653" y="11030"/>
                  </a:lnTo>
                  <a:lnTo>
                    <a:pt x="10664" y="11023"/>
                  </a:lnTo>
                  <a:lnTo>
                    <a:pt x="10677" y="11019"/>
                  </a:lnTo>
                  <a:lnTo>
                    <a:pt x="10688" y="11013"/>
                  </a:lnTo>
                  <a:lnTo>
                    <a:pt x="10691" y="11008"/>
                  </a:lnTo>
                  <a:lnTo>
                    <a:pt x="10698" y="10996"/>
                  </a:lnTo>
                  <a:lnTo>
                    <a:pt x="10702" y="10991"/>
                  </a:lnTo>
                  <a:lnTo>
                    <a:pt x="10747" y="10949"/>
                  </a:lnTo>
                  <a:lnTo>
                    <a:pt x="10726" y="10928"/>
                  </a:lnTo>
                  <a:lnTo>
                    <a:pt x="10726" y="10928"/>
                  </a:lnTo>
                  <a:lnTo>
                    <a:pt x="10726" y="10928"/>
                  </a:lnTo>
                  <a:lnTo>
                    <a:pt x="10745" y="10928"/>
                  </a:lnTo>
                  <a:lnTo>
                    <a:pt x="10755" y="10925"/>
                  </a:lnTo>
                  <a:lnTo>
                    <a:pt x="10763" y="10919"/>
                  </a:lnTo>
                  <a:lnTo>
                    <a:pt x="10763" y="10919"/>
                  </a:lnTo>
                  <a:lnTo>
                    <a:pt x="10763" y="10919"/>
                  </a:lnTo>
                  <a:lnTo>
                    <a:pt x="10772" y="10911"/>
                  </a:lnTo>
                  <a:lnTo>
                    <a:pt x="10780" y="10909"/>
                  </a:lnTo>
                  <a:lnTo>
                    <a:pt x="10790" y="10912"/>
                  </a:lnTo>
                  <a:lnTo>
                    <a:pt x="10798" y="10919"/>
                  </a:lnTo>
                  <a:lnTo>
                    <a:pt x="10805" y="10922"/>
                  </a:lnTo>
                  <a:lnTo>
                    <a:pt x="10814" y="10924"/>
                  </a:lnTo>
                  <a:lnTo>
                    <a:pt x="10822" y="10922"/>
                  </a:lnTo>
                  <a:lnTo>
                    <a:pt x="10829" y="10919"/>
                  </a:lnTo>
                  <a:lnTo>
                    <a:pt x="10842" y="10908"/>
                  </a:lnTo>
                  <a:lnTo>
                    <a:pt x="10848" y="10907"/>
                  </a:lnTo>
                  <a:lnTo>
                    <a:pt x="10856" y="10911"/>
                  </a:lnTo>
                  <a:lnTo>
                    <a:pt x="10866" y="10919"/>
                  </a:lnTo>
                  <a:lnTo>
                    <a:pt x="10881" y="10935"/>
                  </a:lnTo>
                  <a:lnTo>
                    <a:pt x="10888" y="10938"/>
                  </a:lnTo>
                  <a:lnTo>
                    <a:pt x="10897" y="10933"/>
                  </a:lnTo>
                  <a:lnTo>
                    <a:pt x="10902" y="10928"/>
                  </a:lnTo>
                  <a:lnTo>
                    <a:pt x="10906" y="10928"/>
                  </a:lnTo>
                  <a:lnTo>
                    <a:pt x="10918" y="10929"/>
                  </a:lnTo>
                  <a:lnTo>
                    <a:pt x="10944" y="10925"/>
                  </a:lnTo>
                  <a:lnTo>
                    <a:pt x="10954" y="10929"/>
                  </a:lnTo>
                  <a:lnTo>
                    <a:pt x="10968" y="10940"/>
                  </a:lnTo>
                  <a:lnTo>
                    <a:pt x="10968" y="10855"/>
                  </a:lnTo>
                  <a:lnTo>
                    <a:pt x="10948" y="10851"/>
                  </a:lnTo>
                  <a:lnTo>
                    <a:pt x="10930" y="10842"/>
                  </a:lnTo>
                  <a:lnTo>
                    <a:pt x="10915" y="10828"/>
                  </a:lnTo>
                  <a:lnTo>
                    <a:pt x="10904" y="10813"/>
                  </a:lnTo>
                  <a:lnTo>
                    <a:pt x="10898" y="10811"/>
                  </a:lnTo>
                  <a:lnTo>
                    <a:pt x="10874" y="10824"/>
                  </a:lnTo>
                  <a:lnTo>
                    <a:pt x="10864" y="10825"/>
                  </a:lnTo>
                  <a:lnTo>
                    <a:pt x="10856" y="10823"/>
                  </a:lnTo>
                  <a:lnTo>
                    <a:pt x="10831" y="10803"/>
                  </a:lnTo>
                  <a:lnTo>
                    <a:pt x="10821" y="10799"/>
                  </a:lnTo>
                  <a:lnTo>
                    <a:pt x="10796" y="10799"/>
                  </a:lnTo>
                  <a:lnTo>
                    <a:pt x="10784" y="10796"/>
                  </a:lnTo>
                  <a:lnTo>
                    <a:pt x="10773" y="10786"/>
                  </a:lnTo>
                  <a:lnTo>
                    <a:pt x="10769" y="10776"/>
                  </a:lnTo>
                  <a:lnTo>
                    <a:pt x="10766" y="10765"/>
                  </a:lnTo>
                  <a:lnTo>
                    <a:pt x="10768" y="10754"/>
                  </a:lnTo>
                  <a:lnTo>
                    <a:pt x="10772" y="10744"/>
                  </a:lnTo>
                  <a:lnTo>
                    <a:pt x="10783" y="10727"/>
                  </a:lnTo>
                  <a:lnTo>
                    <a:pt x="10786" y="10722"/>
                  </a:lnTo>
                  <a:lnTo>
                    <a:pt x="10787" y="10716"/>
                  </a:lnTo>
                  <a:lnTo>
                    <a:pt x="10789" y="10702"/>
                  </a:lnTo>
                  <a:lnTo>
                    <a:pt x="10793" y="10698"/>
                  </a:lnTo>
                  <a:lnTo>
                    <a:pt x="10800" y="10696"/>
                  </a:lnTo>
                  <a:lnTo>
                    <a:pt x="10807" y="10698"/>
                  </a:lnTo>
                  <a:lnTo>
                    <a:pt x="10811" y="10702"/>
                  </a:lnTo>
                  <a:lnTo>
                    <a:pt x="10817" y="10712"/>
                  </a:lnTo>
                  <a:lnTo>
                    <a:pt x="10824" y="10722"/>
                  </a:lnTo>
                  <a:lnTo>
                    <a:pt x="10831" y="10727"/>
                  </a:lnTo>
                  <a:lnTo>
                    <a:pt x="10839" y="10727"/>
                  </a:lnTo>
                  <a:lnTo>
                    <a:pt x="10845" y="10723"/>
                  </a:lnTo>
                  <a:lnTo>
                    <a:pt x="10859" y="10709"/>
                  </a:lnTo>
                  <a:lnTo>
                    <a:pt x="10866" y="10702"/>
                  </a:lnTo>
                  <a:lnTo>
                    <a:pt x="10876" y="10696"/>
                  </a:lnTo>
                  <a:lnTo>
                    <a:pt x="10869" y="10668"/>
                  </a:lnTo>
                  <a:lnTo>
                    <a:pt x="10866" y="10663"/>
                  </a:lnTo>
                  <a:lnTo>
                    <a:pt x="10862" y="10660"/>
                  </a:lnTo>
                  <a:lnTo>
                    <a:pt x="10832" y="10661"/>
                  </a:lnTo>
                  <a:lnTo>
                    <a:pt x="10825" y="10663"/>
                  </a:lnTo>
                  <a:lnTo>
                    <a:pt x="10814" y="10680"/>
                  </a:lnTo>
                  <a:lnTo>
                    <a:pt x="10804" y="10681"/>
                  </a:lnTo>
                  <a:lnTo>
                    <a:pt x="10768" y="10672"/>
                  </a:lnTo>
                  <a:lnTo>
                    <a:pt x="10763" y="10668"/>
                  </a:lnTo>
                  <a:lnTo>
                    <a:pt x="10761" y="10665"/>
                  </a:lnTo>
                  <a:lnTo>
                    <a:pt x="10758" y="10658"/>
                  </a:lnTo>
                  <a:lnTo>
                    <a:pt x="10756" y="10656"/>
                  </a:lnTo>
                  <a:lnTo>
                    <a:pt x="10744" y="10651"/>
                  </a:lnTo>
                  <a:lnTo>
                    <a:pt x="10707" y="10650"/>
                  </a:lnTo>
                  <a:lnTo>
                    <a:pt x="10700" y="10642"/>
                  </a:lnTo>
                  <a:lnTo>
                    <a:pt x="10707" y="10630"/>
                  </a:lnTo>
                  <a:lnTo>
                    <a:pt x="10734" y="10640"/>
                  </a:lnTo>
                  <a:lnTo>
                    <a:pt x="10742" y="10632"/>
                  </a:lnTo>
                  <a:lnTo>
                    <a:pt x="10744" y="10626"/>
                  </a:lnTo>
                  <a:lnTo>
                    <a:pt x="10742" y="10621"/>
                  </a:lnTo>
                  <a:lnTo>
                    <a:pt x="10744" y="10616"/>
                  </a:lnTo>
                  <a:lnTo>
                    <a:pt x="10745" y="10611"/>
                  </a:lnTo>
                  <a:lnTo>
                    <a:pt x="10749" y="10608"/>
                  </a:lnTo>
                  <a:lnTo>
                    <a:pt x="10759" y="10607"/>
                  </a:lnTo>
                  <a:lnTo>
                    <a:pt x="10762" y="10602"/>
                  </a:lnTo>
                  <a:lnTo>
                    <a:pt x="10765" y="10591"/>
                  </a:lnTo>
                  <a:lnTo>
                    <a:pt x="10770" y="10584"/>
                  </a:lnTo>
                  <a:lnTo>
                    <a:pt x="10777" y="10577"/>
                  </a:lnTo>
                  <a:lnTo>
                    <a:pt x="10783" y="10570"/>
                  </a:lnTo>
                  <a:lnTo>
                    <a:pt x="10784" y="10560"/>
                  </a:lnTo>
                  <a:lnTo>
                    <a:pt x="10777" y="10553"/>
                  </a:lnTo>
                  <a:lnTo>
                    <a:pt x="10769" y="10551"/>
                  </a:lnTo>
                  <a:lnTo>
                    <a:pt x="10762" y="10545"/>
                  </a:lnTo>
                  <a:lnTo>
                    <a:pt x="10756" y="10538"/>
                  </a:lnTo>
                  <a:lnTo>
                    <a:pt x="10754" y="10535"/>
                  </a:lnTo>
                  <a:lnTo>
                    <a:pt x="10748" y="10534"/>
                  </a:lnTo>
                  <a:lnTo>
                    <a:pt x="10731" y="10534"/>
                  </a:lnTo>
                  <a:lnTo>
                    <a:pt x="10726" y="10532"/>
                  </a:lnTo>
                  <a:lnTo>
                    <a:pt x="10724" y="10528"/>
                  </a:lnTo>
                  <a:lnTo>
                    <a:pt x="10724" y="10522"/>
                  </a:lnTo>
                  <a:lnTo>
                    <a:pt x="10724" y="10517"/>
                  </a:lnTo>
                  <a:lnTo>
                    <a:pt x="10726" y="10513"/>
                  </a:lnTo>
                  <a:lnTo>
                    <a:pt x="10731" y="10506"/>
                  </a:lnTo>
                  <a:lnTo>
                    <a:pt x="10735" y="10503"/>
                  </a:lnTo>
                  <a:lnTo>
                    <a:pt x="10748" y="10500"/>
                  </a:lnTo>
                  <a:lnTo>
                    <a:pt x="10756" y="10500"/>
                  </a:lnTo>
                  <a:lnTo>
                    <a:pt x="10769" y="10503"/>
                  </a:lnTo>
                  <a:lnTo>
                    <a:pt x="10770" y="10504"/>
                  </a:lnTo>
                  <a:lnTo>
                    <a:pt x="10772" y="10507"/>
                  </a:lnTo>
                  <a:lnTo>
                    <a:pt x="10773" y="10511"/>
                  </a:lnTo>
                  <a:lnTo>
                    <a:pt x="10777" y="10517"/>
                  </a:lnTo>
                  <a:lnTo>
                    <a:pt x="10782" y="10521"/>
                  </a:lnTo>
                  <a:lnTo>
                    <a:pt x="10786" y="10521"/>
                  </a:lnTo>
                  <a:lnTo>
                    <a:pt x="10790" y="10513"/>
                  </a:lnTo>
                  <a:lnTo>
                    <a:pt x="10791" y="10506"/>
                  </a:lnTo>
                  <a:lnTo>
                    <a:pt x="10790" y="10497"/>
                  </a:lnTo>
                  <a:lnTo>
                    <a:pt x="10784" y="10483"/>
                  </a:lnTo>
                  <a:lnTo>
                    <a:pt x="10784" y="10482"/>
                  </a:lnTo>
                  <a:lnTo>
                    <a:pt x="10782" y="10472"/>
                  </a:lnTo>
                  <a:lnTo>
                    <a:pt x="10796" y="10471"/>
                  </a:lnTo>
                  <a:lnTo>
                    <a:pt x="10803" y="10468"/>
                  </a:lnTo>
                  <a:close/>
                  <a:moveTo>
                    <a:pt x="3309" y="3440"/>
                  </a:moveTo>
                  <a:lnTo>
                    <a:pt x="3305" y="3438"/>
                  </a:lnTo>
                  <a:lnTo>
                    <a:pt x="3300" y="3440"/>
                  </a:lnTo>
                  <a:lnTo>
                    <a:pt x="3300" y="3448"/>
                  </a:lnTo>
                  <a:lnTo>
                    <a:pt x="3302" y="3452"/>
                  </a:lnTo>
                  <a:lnTo>
                    <a:pt x="3305" y="3455"/>
                  </a:lnTo>
                  <a:lnTo>
                    <a:pt x="3307" y="3457"/>
                  </a:lnTo>
                  <a:lnTo>
                    <a:pt x="3314" y="3464"/>
                  </a:lnTo>
                  <a:lnTo>
                    <a:pt x="3317" y="3459"/>
                  </a:lnTo>
                  <a:lnTo>
                    <a:pt x="3319" y="3451"/>
                  </a:lnTo>
                  <a:lnTo>
                    <a:pt x="3313" y="3443"/>
                  </a:lnTo>
                  <a:lnTo>
                    <a:pt x="3309" y="3440"/>
                  </a:lnTo>
                  <a:close/>
                  <a:moveTo>
                    <a:pt x="5249" y="4989"/>
                  </a:moveTo>
                  <a:lnTo>
                    <a:pt x="5244" y="4995"/>
                  </a:lnTo>
                  <a:lnTo>
                    <a:pt x="5241" y="5002"/>
                  </a:lnTo>
                  <a:lnTo>
                    <a:pt x="5245" y="5000"/>
                  </a:lnTo>
                  <a:lnTo>
                    <a:pt x="5249" y="4999"/>
                  </a:lnTo>
                  <a:lnTo>
                    <a:pt x="5253" y="4999"/>
                  </a:lnTo>
                  <a:lnTo>
                    <a:pt x="5266" y="5009"/>
                  </a:lnTo>
                  <a:lnTo>
                    <a:pt x="5270" y="5012"/>
                  </a:lnTo>
                  <a:lnTo>
                    <a:pt x="5293" y="5014"/>
                  </a:lnTo>
                  <a:lnTo>
                    <a:pt x="5301" y="5017"/>
                  </a:lnTo>
                  <a:lnTo>
                    <a:pt x="5305" y="5020"/>
                  </a:lnTo>
                  <a:lnTo>
                    <a:pt x="5315" y="5031"/>
                  </a:lnTo>
                  <a:lnTo>
                    <a:pt x="5321" y="5041"/>
                  </a:lnTo>
                  <a:lnTo>
                    <a:pt x="5325" y="5055"/>
                  </a:lnTo>
                  <a:lnTo>
                    <a:pt x="5337" y="5065"/>
                  </a:lnTo>
                  <a:lnTo>
                    <a:pt x="5374" y="5065"/>
                  </a:lnTo>
                  <a:lnTo>
                    <a:pt x="5399" y="5071"/>
                  </a:lnTo>
                  <a:lnTo>
                    <a:pt x="5405" y="5069"/>
                  </a:lnTo>
                  <a:lnTo>
                    <a:pt x="5406" y="5065"/>
                  </a:lnTo>
                  <a:lnTo>
                    <a:pt x="5406" y="5062"/>
                  </a:lnTo>
                  <a:lnTo>
                    <a:pt x="5405" y="5061"/>
                  </a:lnTo>
                  <a:lnTo>
                    <a:pt x="5403" y="5055"/>
                  </a:lnTo>
                  <a:lnTo>
                    <a:pt x="5403" y="5049"/>
                  </a:lnTo>
                  <a:lnTo>
                    <a:pt x="5399" y="5042"/>
                  </a:lnTo>
                  <a:lnTo>
                    <a:pt x="5389" y="5038"/>
                  </a:lnTo>
                  <a:lnTo>
                    <a:pt x="5378" y="5037"/>
                  </a:lnTo>
                  <a:lnTo>
                    <a:pt x="5365" y="5028"/>
                  </a:lnTo>
                  <a:lnTo>
                    <a:pt x="5356" y="5016"/>
                  </a:lnTo>
                  <a:lnTo>
                    <a:pt x="5354" y="5002"/>
                  </a:lnTo>
                  <a:lnTo>
                    <a:pt x="5353" y="4996"/>
                  </a:lnTo>
                  <a:lnTo>
                    <a:pt x="5346" y="4989"/>
                  </a:lnTo>
                  <a:lnTo>
                    <a:pt x="5336" y="4984"/>
                  </a:lnTo>
                  <a:lnTo>
                    <a:pt x="5326" y="4984"/>
                  </a:lnTo>
                  <a:lnTo>
                    <a:pt x="5308" y="4989"/>
                  </a:lnTo>
                  <a:lnTo>
                    <a:pt x="5298" y="4988"/>
                  </a:lnTo>
                  <a:lnTo>
                    <a:pt x="5291" y="4982"/>
                  </a:lnTo>
                  <a:lnTo>
                    <a:pt x="5287" y="4978"/>
                  </a:lnTo>
                  <a:lnTo>
                    <a:pt x="5283" y="4978"/>
                  </a:lnTo>
                  <a:lnTo>
                    <a:pt x="5262" y="4982"/>
                  </a:lnTo>
                  <a:lnTo>
                    <a:pt x="5249" y="4989"/>
                  </a:lnTo>
                  <a:close/>
                  <a:moveTo>
                    <a:pt x="4225" y="4793"/>
                  </a:moveTo>
                  <a:lnTo>
                    <a:pt x="4229" y="4793"/>
                  </a:lnTo>
                  <a:lnTo>
                    <a:pt x="4238" y="4790"/>
                  </a:lnTo>
                  <a:lnTo>
                    <a:pt x="4250" y="4790"/>
                  </a:lnTo>
                  <a:lnTo>
                    <a:pt x="4254" y="4789"/>
                  </a:lnTo>
                  <a:lnTo>
                    <a:pt x="4256" y="4783"/>
                  </a:lnTo>
                  <a:lnTo>
                    <a:pt x="4256" y="4777"/>
                  </a:lnTo>
                  <a:lnTo>
                    <a:pt x="4253" y="4775"/>
                  </a:lnTo>
                  <a:lnTo>
                    <a:pt x="4252" y="4773"/>
                  </a:lnTo>
                  <a:lnTo>
                    <a:pt x="4249" y="4772"/>
                  </a:lnTo>
                  <a:lnTo>
                    <a:pt x="4243" y="4772"/>
                  </a:lnTo>
                  <a:lnTo>
                    <a:pt x="4240" y="4772"/>
                  </a:lnTo>
                  <a:lnTo>
                    <a:pt x="4238" y="4773"/>
                  </a:lnTo>
                  <a:lnTo>
                    <a:pt x="4231" y="4773"/>
                  </a:lnTo>
                  <a:lnTo>
                    <a:pt x="4224" y="4777"/>
                  </a:lnTo>
                  <a:lnTo>
                    <a:pt x="4221" y="4782"/>
                  </a:lnTo>
                  <a:lnTo>
                    <a:pt x="4222" y="4786"/>
                  </a:lnTo>
                  <a:lnTo>
                    <a:pt x="4224" y="4790"/>
                  </a:lnTo>
                  <a:lnTo>
                    <a:pt x="4225" y="4793"/>
                  </a:lnTo>
                  <a:close/>
                  <a:moveTo>
                    <a:pt x="4267" y="4730"/>
                  </a:moveTo>
                  <a:lnTo>
                    <a:pt x="4268" y="4728"/>
                  </a:lnTo>
                  <a:lnTo>
                    <a:pt x="4268" y="4726"/>
                  </a:lnTo>
                  <a:lnTo>
                    <a:pt x="4275" y="4726"/>
                  </a:lnTo>
                  <a:lnTo>
                    <a:pt x="4285" y="4721"/>
                  </a:lnTo>
                  <a:lnTo>
                    <a:pt x="4302" y="4720"/>
                  </a:lnTo>
                  <a:lnTo>
                    <a:pt x="4310" y="4716"/>
                  </a:lnTo>
                  <a:lnTo>
                    <a:pt x="4317" y="4712"/>
                  </a:lnTo>
                  <a:lnTo>
                    <a:pt x="4315" y="4707"/>
                  </a:lnTo>
                  <a:lnTo>
                    <a:pt x="4305" y="4709"/>
                  </a:lnTo>
                  <a:lnTo>
                    <a:pt x="4299" y="4710"/>
                  </a:lnTo>
                  <a:lnTo>
                    <a:pt x="4267" y="4709"/>
                  </a:lnTo>
                  <a:lnTo>
                    <a:pt x="4264" y="4709"/>
                  </a:lnTo>
                  <a:lnTo>
                    <a:pt x="4264" y="4706"/>
                  </a:lnTo>
                  <a:lnTo>
                    <a:pt x="4263" y="4705"/>
                  </a:lnTo>
                  <a:lnTo>
                    <a:pt x="4259" y="4702"/>
                  </a:lnTo>
                  <a:lnTo>
                    <a:pt x="4256" y="4696"/>
                  </a:lnTo>
                  <a:lnTo>
                    <a:pt x="4252" y="4693"/>
                  </a:lnTo>
                  <a:lnTo>
                    <a:pt x="4249" y="4692"/>
                  </a:lnTo>
                  <a:lnTo>
                    <a:pt x="4247" y="4693"/>
                  </a:lnTo>
                  <a:lnTo>
                    <a:pt x="4247" y="4689"/>
                  </a:lnTo>
                  <a:lnTo>
                    <a:pt x="4247" y="4688"/>
                  </a:lnTo>
                  <a:lnTo>
                    <a:pt x="4240" y="4691"/>
                  </a:lnTo>
                  <a:lnTo>
                    <a:pt x="4236" y="4695"/>
                  </a:lnTo>
                  <a:lnTo>
                    <a:pt x="4235" y="4703"/>
                  </a:lnTo>
                  <a:lnTo>
                    <a:pt x="4235" y="4712"/>
                  </a:lnTo>
                  <a:lnTo>
                    <a:pt x="4238" y="4716"/>
                  </a:lnTo>
                  <a:lnTo>
                    <a:pt x="4256" y="4724"/>
                  </a:lnTo>
                  <a:lnTo>
                    <a:pt x="4257" y="4726"/>
                  </a:lnTo>
                  <a:lnTo>
                    <a:pt x="4261" y="4728"/>
                  </a:lnTo>
                  <a:lnTo>
                    <a:pt x="4267" y="4730"/>
                  </a:lnTo>
                  <a:close/>
                  <a:moveTo>
                    <a:pt x="4215" y="5181"/>
                  </a:moveTo>
                  <a:lnTo>
                    <a:pt x="4224" y="5186"/>
                  </a:lnTo>
                  <a:lnTo>
                    <a:pt x="4238" y="5207"/>
                  </a:lnTo>
                  <a:lnTo>
                    <a:pt x="4243" y="5211"/>
                  </a:lnTo>
                  <a:lnTo>
                    <a:pt x="4250" y="5209"/>
                  </a:lnTo>
                  <a:lnTo>
                    <a:pt x="4259" y="5204"/>
                  </a:lnTo>
                  <a:lnTo>
                    <a:pt x="4261" y="5194"/>
                  </a:lnTo>
                  <a:lnTo>
                    <a:pt x="4257" y="5186"/>
                  </a:lnTo>
                  <a:lnTo>
                    <a:pt x="4240" y="5173"/>
                  </a:lnTo>
                  <a:lnTo>
                    <a:pt x="4235" y="5167"/>
                  </a:lnTo>
                  <a:lnTo>
                    <a:pt x="4228" y="5162"/>
                  </a:lnTo>
                  <a:lnTo>
                    <a:pt x="4219" y="5162"/>
                  </a:lnTo>
                  <a:lnTo>
                    <a:pt x="4212" y="5167"/>
                  </a:lnTo>
                  <a:lnTo>
                    <a:pt x="4212" y="5177"/>
                  </a:lnTo>
                  <a:lnTo>
                    <a:pt x="4215" y="5181"/>
                  </a:lnTo>
                  <a:close/>
                  <a:moveTo>
                    <a:pt x="8967" y="2670"/>
                  </a:moveTo>
                  <a:lnTo>
                    <a:pt x="8969" y="2674"/>
                  </a:lnTo>
                  <a:lnTo>
                    <a:pt x="8970" y="2680"/>
                  </a:lnTo>
                  <a:lnTo>
                    <a:pt x="8974" y="2682"/>
                  </a:lnTo>
                  <a:lnTo>
                    <a:pt x="8998" y="2673"/>
                  </a:lnTo>
                  <a:lnTo>
                    <a:pt x="9001" y="2670"/>
                  </a:lnTo>
                  <a:lnTo>
                    <a:pt x="9004" y="2660"/>
                  </a:lnTo>
                  <a:lnTo>
                    <a:pt x="9005" y="2649"/>
                  </a:lnTo>
                  <a:lnTo>
                    <a:pt x="9005" y="2639"/>
                  </a:lnTo>
                  <a:lnTo>
                    <a:pt x="9002" y="2636"/>
                  </a:lnTo>
                  <a:lnTo>
                    <a:pt x="9000" y="2635"/>
                  </a:lnTo>
                  <a:lnTo>
                    <a:pt x="8997" y="2635"/>
                  </a:lnTo>
                  <a:lnTo>
                    <a:pt x="8994" y="2635"/>
                  </a:lnTo>
                  <a:lnTo>
                    <a:pt x="8995" y="2632"/>
                  </a:lnTo>
                  <a:lnTo>
                    <a:pt x="9001" y="2629"/>
                  </a:lnTo>
                  <a:lnTo>
                    <a:pt x="9004" y="2625"/>
                  </a:lnTo>
                  <a:lnTo>
                    <a:pt x="9002" y="2622"/>
                  </a:lnTo>
                  <a:lnTo>
                    <a:pt x="8995" y="2625"/>
                  </a:lnTo>
                  <a:lnTo>
                    <a:pt x="8979" y="2642"/>
                  </a:lnTo>
                  <a:lnTo>
                    <a:pt x="8972" y="2650"/>
                  </a:lnTo>
                  <a:lnTo>
                    <a:pt x="8969" y="2659"/>
                  </a:lnTo>
                  <a:lnTo>
                    <a:pt x="8969" y="2664"/>
                  </a:lnTo>
                  <a:lnTo>
                    <a:pt x="8969" y="2668"/>
                  </a:lnTo>
                  <a:lnTo>
                    <a:pt x="8967" y="2670"/>
                  </a:lnTo>
                  <a:close/>
                  <a:moveTo>
                    <a:pt x="9157" y="2189"/>
                  </a:moveTo>
                  <a:lnTo>
                    <a:pt x="9154" y="2190"/>
                  </a:lnTo>
                  <a:lnTo>
                    <a:pt x="9154" y="2196"/>
                  </a:lnTo>
                  <a:lnTo>
                    <a:pt x="9157" y="2200"/>
                  </a:lnTo>
                  <a:lnTo>
                    <a:pt x="9164" y="2206"/>
                  </a:lnTo>
                  <a:lnTo>
                    <a:pt x="9173" y="2209"/>
                  </a:lnTo>
                  <a:lnTo>
                    <a:pt x="9180" y="2207"/>
                  </a:lnTo>
                  <a:lnTo>
                    <a:pt x="9182" y="2197"/>
                  </a:lnTo>
                  <a:lnTo>
                    <a:pt x="9179" y="2192"/>
                  </a:lnTo>
                  <a:lnTo>
                    <a:pt x="9169" y="2189"/>
                  </a:lnTo>
                  <a:lnTo>
                    <a:pt x="9157" y="2189"/>
                  </a:lnTo>
                  <a:close/>
                  <a:moveTo>
                    <a:pt x="8718" y="454"/>
                  </a:moveTo>
                  <a:lnTo>
                    <a:pt x="8711" y="454"/>
                  </a:lnTo>
                  <a:lnTo>
                    <a:pt x="8708" y="446"/>
                  </a:lnTo>
                  <a:lnTo>
                    <a:pt x="8710" y="435"/>
                  </a:lnTo>
                  <a:lnTo>
                    <a:pt x="8712" y="422"/>
                  </a:lnTo>
                  <a:lnTo>
                    <a:pt x="8708" y="419"/>
                  </a:lnTo>
                  <a:lnTo>
                    <a:pt x="8698" y="412"/>
                  </a:lnTo>
                  <a:lnTo>
                    <a:pt x="8694" y="411"/>
                  </a:lnTo>
                  <a:lnTo>
                    <a:pt x="8690" y="412"/>
                  </a:lnTo>
                  <a:lnTo>
                    <a:pt x="8683" y="419"/>
                  </a:lnTo>
                  <a:lnTo>
                    <a:pt x="8679" y="422"/>
                  </a:lnTo>
                  <a:lnTo>
                    <a:pt x="8679" y="426"/>
                  </a:lnTo>
                  <a:lnTo>
                    <a:pt x="8689" y="426"/>
                  </a:lnTo>
                  <a:lnTo>
                    <a:pt x="8693" y="428"/>
                  </a:lnTo>
                  <a:lnTo>
                    <a:pt x="8698" y="432"/>
                  </a:lnTo>
                  <a:lnTo>
                    <a:pt x="8687" y="442"/>
                  </a:lnTo>
                  <a:lnTo>
                    <a:pt x="8673" y="438"/>
                  </a:lnTo>
                  <a:lnTo>
                    <a:pt x="8600" y="372"/>
                  </a:lnTo>
                  <a:lnTo>
                    <a:pt x="8600" y="366"/>
                  </a:lnTo>
                  <a:lnTo>
                    <a:pt x="8613" y="369"/>
                  </a:lnTo>
                  <a:lnTo>
                    <a:pt x="8619" y="367"/>
                  </a:lnTo>
                  <a:lnTo>
                    <a:pt x="8626" y="360"/>
                  </a:lnTo>
                  <a:lnTo>
                    <a:pt x="8619" y="349"/>
                  </a:lnTo>
                  <a:lnTo>
                    <a:pt x="8599" y="330"/>
                  </a:lnTo>
                  <a:lnTo>
                    <a:pt x="8591" y="327"/>
                  </a:lnTo>
                  <a:lnTo>
                    <a:pt x="8598" y="324"/>
                  </a:lnTo>
                  <a:lnTo>
                    <a:pt x="8606" y="328"/>
                  </a:lnTo>
                  <a:lnTo>
                    <a:pt x="8621" y="344"/>
                  </a:lnTo>
                  <a:lnTo>
                    <a:pt x="8627" y="352"/>
                  </a:lnTo>
                  <a:lnTo>
                    <a:pt x="8633" y="372"/>
                  </a:lnTo>
                  <a:lnTo>
                    <a:pt x="8635" y="380"/>
                  </a:lnTo>
                  <a:lnTo>
                    <a:pt x="8659" y="404"/>
                  </a:lnTo>
                  <a:lnTo>
                    <a:pt x="8662" y="402"/>
                  </a:lnTo>
                  <a:lnTo>
                    <a:pt x="8661" y="388"/>
                  </a:lnTo>
                  <a:lnTo>
                    <a:pt x="8656" y="381"/>
                  </a:lnTo>
                  <a:lnTo>
                    <a:pt x="8651" y="377"/>
                  </a:lnTo>
                  <a:lnTo>
                    <a:pt x="8647" y="372"/>
                  </a:lnTo>
                  <a:lnTo>
                    <a:pt x="8642" y="360"/>
                  </a:lnTo>
                  <a:lnTo>
                    <a:pt x="8638" y="341"/>
                  </a:lnTo>
                  <a:lnTo>
                    <a:pt x="8634" y="332"/>
                  </a:lnTo>
                  <a:lnTo>
                    <a:pt x="8627" y="324"/>
                  </a:lnTo>
                  <a:lnTo>
                    <a:pt x="8591" y="301"/>
                  </a:lnTo>
                  <a:lnTo>
                    <a:pt x="8582" y="300"/>
                  </a:lnTo>
                  <a:lnTo>
                    <a:pt x="8576" y="308"/>
                  </a:lnTo>
                  <a:lnTo>
                    <a:pt x="8576" y="318"/>
                  </a:lnTo>
                  <a:lnTo>
                    <a:pt x="8581" y="330"/>
                  </a:lnTo>
                  <a:lnTo>
                    <a:pt x="8589" y="344"/>
                  </a:lnTo>
                  <a:lnTo>
                    <a:pt x="8585" y="348"/>
                  </a:lnTo>
                  <a:lnTo>
                    <a:pt x="8581" y="342"/>
                  </a:lnTo>
                  <a:lnTo>
                    <a:pt x="8572" y="327"/>
                  </a:lnTo>
                  <a:lnTo>
                    <a:pt x="8565" y="323"/>
                  </a:lnTo>
                  <a:lnTo>
                    <a:pt x="8536" y="316"/>
                  </a:lnTo>
                  <a:lnTo>
                    <a:pt x="8529" y="318"/>
                  </a:lnTo>
                  <a:lnTo>
                    <a:pt x="8523" y="324"/>
                  </a:lnTo>
                  <a:lnTo>
                    <a:pt x="8518" y="328"/>
                  </a:lnTo>
                  <a:lnTo>
                    <a:pt x="8505" y="325"/>
                  </a:lnTo>
                  <a:lnTo>
                    <a:pt x="8499" y="330"/>
                  </a:lnTo>
                  <a:lnTo>
                    <a:pt x="8494" y="335"/>
                  </a:lnTo>
                  <a:lnTo>
                    <a:pt x="8464" y="348"/>
                  </a:lnTo>
                  <a:lnTo>
                    <a:pt x="8459" y="352"/>
                  </a:lnTo>
                  <a:lnTo>
                    <a:pt x="8455" y="360"/>
                  </a:lnTo>
                  <a:lnTo>
                    <a:pt x="8453" y="380"/>
                  </a:lnTo>
                  <a:lnTo>
                    <a:pt x="8457" y="397"/>
                  </a:lnTo>
                  <a:lnTo>
                    <a:pt x="8464" y="408"/>
                  </a:lnTo>
                  <a:lnTo>
                    <a:pt x="8490" y="430"/>
                  </a:lnTo>
                  <a:lnTo>
                    <a:pt x="8515" y="439"/>
                  </a:lnTo>
                  <a:lnTo>
                    <a:pt x="8530" y="428"/>
                  </a:lnTo>
                  <a:lnTo>
                    <a:pt x="8543" y="428"/>
                  </a:lnTo>
                  <a:lnTo>
                    <a:pt x="8555" y="436"/>
                  </a:lnTo>
                  <a:lnTo>
                    <a:pt x="8565" y="449"/>
                  </a:lnTo>
                  <a:lnTo>
                    <a:pt x="8568" y="457"/>
                  </a:lnTo>
                  <a:lnTo>
                    <a:pt x="8572" y="471"/>
                  </a:lnTo>
                  <a:lnTo>
                    <a:pt x="8575" y="477"/>
                  </a:lnTo>
                  <a:lnTo>
                    <a:pt x="8595" y="487"/>
                  </a:lnTo>
                  <a:lnTo>
                    <a:pt x="8599" y="494"/>
                  </a:lnTo>
                  <a:lnTo>
                    <a:pt x="8599" y="502"/>
                  </a:lnTo>
                  <a:lnTo>
                    <a:pt x="8599" y="519"/>
                  </a:lnTo>
                  <a:lnTo>
                    <a:pt x="8599" y="523"/>
                  </a:lnTo>
                  <a:lnTo>
                    <a:pt x="8605" y="537"/>
                  </a:lnTo>
                  <a:lnTo>
                    <a:pt x="8606" y="543"/>
                  </a:lnTo>
                  <a:lnTo>
                    <a:pt x="8606" y="554"/>
                  </a:lnTo>
                  <a:lnTo>
                    <a:pt x="8640" y="576"/>
                  </a:lnTo>
                  <a:lnTo>
                    <a:pt x="8647" y="582"/>
                  </a:lnTo>
                  <a:lnTo>
                    <a:pt x="8649" y="592"/>
                  </a:lnTo>
                  <a:lnTo>
                    <a:pt x="8651" y="604"/>
                  </a:lnTo>
                  <a:lnTo>
                    <a:pt x="8661" y="624"/>
                  </a:lnTo>
                  <a:lnTo>
                    <a:pt x="8661" y="635"/>
                  </a:lnTo>
                  <a:lnTo>
                    <a:pt x="8661" y="653"/>
                  </a:lnTo>
                  <a:lnTo>
                    <a:pt x="8673" y="655"/>
                  </a:lnTo>
                  <a:lnTo>
                    <a:pt x="8689" y="646"/>
                  </a:lnTo>
                  <a:lnTo>
                    <a:pt x="8693" y="632"/>
                  </a:lnTo>
                  <a:lnTo>
                    <a:pt x="8686" y="623"/>
                  </a:lnTo>
                  <a:lnTo>
                    <a:pt x="8675" y="614"/>
                  </a:lnTo>
                  <a:lnTo>
                    <a:pt x="8668" y="600"/>
                  </a:lnTo>
                  <a:lnTo>
                    <a:pt x="8669" y="571"/>
                  </a:lnTo>
                  <a:lnTo>
                    <a:pt x="8673" y="557"/>
                  </a:lnTo>
                  <a:lnTo>
                    <a:pt x="8677" y="555"/>
                  </a:lnTo>
                  <a:lnTo>
                    <a:pt x="8683" y="558"/>
                  </a:lnTo>
                  <a:lnTo>
                    <a:pt x="8689" y="559"/>
                  </a:lnTo>
                  <a:lnTo>
                    <a:pt x="8691" y="558"/>
                  </a:lnTo>
                  <a:lnTo>
                    <a:pt x="8694" y="555"/>
                  </a:lnTo>
                  <a:lnTo>
                    <a:pt x="8697" y="551"/>
                  </a:lnTo>
                  <a:lnTo>
                    <a:pt x="8698" y="545"/>
                  </a:lnTo>
                  <a:lnTo>
                    <a:pt x="8700" y="541"/>
                  </a:lnTo>
                  <a:lnTo>
                    <a:pt x="8696" y="531"/>
                  </a:lnTo>
                  <a:lnTo>
                    <a:pt x="8696" y="526"/>
                  </a:lnTo>
                  <a:lnTo>
                    <a:pt x="8700" y="517"/>
                  </a:lnTo>
                  <a:lnTo>
                    <a:pt x="8711" y="506"/>
                  </a:lnTo>
                  <a:lnTo>
                    <a:pt x="8714" y="494"/>
                  </a:lnTo>
                  <a:lnTo>
                    <a:pt x="8711" y="480"/>
                  </a:lnTo>
                  <a:lnTo>
                    <a:pt x="8711" y="474"/>
                  </a:lnTo>
                  <a:lnTo>
                    <a:pt x="8711" y="470"/>
                  </a:lnTo>
                  <a:lnTo>
                    <a:pt x="8718" y="454"/>
                  </a:lnTo>
                  <a:close/>
                  <a:moveTo>
                    <a:pt x="9291" y="2189"/>
                  </a:moveTo>
                  <a:lnTo>
                    <a:pt x="9271" y="2183"/>
                  </a:lnTo>
                  <a:lnTo>
                    <a:pt x="9263" y="2185"/>
                  </a:lnTo>
                  <a:lnTo>
                    <a:pt x="9239" y="2197"/>
                  </a:lnTo>
                  <a:lnTo>
                    <a:pt x="9238" y="2197"/>
                  </a:lnTo>
                  <a:lnTo>
                    <a:pt x="9235" y="2207"/>
                  </a:lnTo>
                  <a:lnTo>
                    <a:pt x="9243" y="2209"/>
                  </a:lnTo>
                  <a:lnTo>
                    <a:pt x="9271" y="2197"/>
                  </a:lnTo>
                  <a:lnTo>
                    <a:pt x="9308" y="2207"/>
                  </a:lnTo>
                  <a:lnTo>
                    <a:pt x="9301" y="2196"/>
                  </a:lnTo>
                  <a:lnTo>
                    <a:pt x="9291" y="2189"/>
                  </a:lnTo>
                  <a:close/>
                  <a:moveTo>
                    <a:pt x="9088" y="2140"/>
                  </a:moveTo>
                  <a:lnTo>
                    <a:pt x="9084" y="2138"/>
                  </a:lnTo>
                  <a:lnTo>
                    <a:pt x="9079" y="2141"/>
                  </a:lnTo>
                  <a:lnTo>
                    <a:pt x="9077" y="2147"/>
                  </a:lnTo>
                  <a:lnTo>
                    <a:pt x="9071" y="2164"/>
                  </a:lnTo>
                  <a:lnTo>
                    <a:pt x="9070" y="2164"/>
                  </a:lnTo>
                  <a:lnTo>
                    <a:pt x="9064" y="2172"/>
                  </a:lnTo>
                  <a:lnTo>
                    <a:pt x="9067" y="2176"/>
                  </a:lnTo>
                  <a:lnTo>
                    <a:pt x="9072" y="2178"/>
                  </a:lnTo>
                  <a:lnTo>
                    <a:pt x="9082" y="2176"/>
                  </a:lnTo>
                  <a:lnTo>
                    <a:pt x="9089" y="2173"/>
                  </a:lnTo>
                  <a:lnTo>
                    <a:pt x="9095" y="2168"/>
                  </a:lnTo>
                  <a:lnTo>
                    <a:pt x="9098" y="2158"/>
                  </a:lnTo>
                  <a:lnTo>
                    <a:pt x="9096" y="2147"/>
                  </a:lnTo>
                  <a:lnTo>
                    <a:pt x="9093" y="2141"/>
                  </a:lnTo>
                  <a:lnTo>
                    <a:pt x="9088" y="2140"/>
                  </a:lnTo>
                  <a:close/>
                  <a:moveTo>
                    <a:pt x="10070" y="1227"/>
                  </a:moveTo>
                  <a:lnTo>
                    <a:pt x="10078" y="1227"/>
                  </a:lnTo>
                  <a:lnTo>
                    <a:pt x="10084" y="1230"/>
                  </a:lnTo>
                  <a:lnTo>
                    <a:pt x="10081" y="1238"/>
                  </a:lnTo>
                  <a:lnTo>
                    <a:pt x="10074" y="1248"/>
                  </a:lnTo>
                  <a:lnTo>
                    <a:pt x="10071" y="1256"/>
                  </a:lnTo>
                  <a:lnTo>
                    <a:pt x="10083" y="1258"/>
                  </a:lnTo>
                  <a:lnTo>
                    <a:pt x="10085" y="1259"/>
                  </a:lnTo>
                  <a:lnTo>
                    <a:pt x="10087" y="1263"/>
                  </a:lnTo>
                  <a:lnTo>
                    <a:pt x="10087" y="1270"/>
                  </a:lnTo>
                  <a:lnTo>
                    <a:pt x="10090" y="1272"/>
                  </a:lnTo>
                  <a:lnTo>
                    <a:pt x="10094" y="1269"/>
                  </a:lnTo>
                  <a:lnTo>
                    <a:pt x="10098" y="1266"/>
                  </a:lnTo>
                  <a:lnTo>
                    <a:pt x="10102" y="1263"/>
                  </a:lnTo>
                  <a:lnTo>
                    <a:pt x="10106" y="1266"/>
                  </a:lnTo>
                  <a:lnTo>
                    <a:pt x="10106" y="1272"/>
                  </a:lnTo>
                  <a:lnTo>
                    <a:pt x="10104" y="1283"/>
                  </a:lnTo>
                  <a:lnTo>
                    <a:pt x="10104" y="1287"/>
                  </a:lnTo>
                  <a:lnTo>
                    <a:pt x="10106" y="1289"/>
                  </a:lnTo>
                  <a:lnTo>
                    <a:pt x="10108" y="1290"/>
                  </a:lnTo>
                  <a:lnTo>
                    <a:pt x="10111" y="1294"/>
                  </a:lnTo>
                  <a:lnTo>
                    <a:pt x="10112" y="1298"/>
                  </a:lnTo>
                  <a:lnTo>
                    <a:pt x="10101" y="1303"/>
                  </a:lnTo>
                  <a:lnTo>
                    <a:pt x="10097" y="1303"/>
                  </a:lnTo>
                  <a:lnTo>
                    <a:pt x="10099" y="1310"/>
                  </a:lnTo>
                  <a:lnTo>
                    <a:pt x="10106" y="1314"/>
                  </a:lnTo>
                  <a:lnTo>
                    <a:pt x="10111" y="1320"/>
                  </a:lnTo>
                  <a:lnTo>
                    <a:pt x="10102" y="1345"/>
                  </a:lnTo>
                  <a:lnTo>
                    <a:pt x="10134" y="1402"/>
                  </a:lnTo>
                  <a:lnTo>
                    <a:pt x="10186" y="1458"/>
                  </a:lnTo>
                  <a:lnTo>
                    <a:pt x="10197" y="1477"/>
                  </a:lnTo>
                  <a:lnTo>
                    <a:pt x="10202" y="1485"/>
                  </a:lnTo>
                  <a:lnTo>
                    <a:pt x="10202" y="1489"/>
                  </a:lnTo>
                  <a:lnTo>
                    <a:pt x="10207" y="1496"/>
                  </a:lnTo>
                  <a:lnTo>
                    <a:pt x="10213" y="1500"/>
                  </a:lnTo>
                  <a:lnTo>
                    <a:pt x="10218" y="1500"/>
                  </a:lnTo>
                  <a:lnTo>
                    <a:pt x="10217" y="1512"/>
                  </a:lnTo>
                  <a:lnTo>
                    <a:pt x="10232" y="1513"/>
                  </a:lnTo>
                  <a:lnTo>
                    <a:pt x="10241" y="1510"/>
                  </a:lnTo>
                  <a:lnTo>
                    <a:pt x="10248" y="1500"/>
                  </a:lnTo>
                  <a:lnTo>
                    <a:pt x="10227" y="1478"/>
                  </a:lnTo>
                  <a:lnTo>
                    <a:pt x="10214" y="1472"/>
                  </a:lnTo>
                  <a:lnTo>
                    <a:pt x="10207" y="1465"/>
                  </a:lnTo>
                  <a:lnTo>
                    <a:pt x="10200" y="1457"/>
                  </a:lnTo>
                  <a:lnTo>
                    <a:pt x="10197" y="1449"/>
                  </a:lnTo>
                  <a:lnTo>
                    <a:pt x="10235" y="1465"/>
                  </a:lnTo>
                  <a:lnTo>
                    <a:pt x="10259" y="1467"/>
                  </a:lnTo>
                  <a:lnTo>
                    <a:pt x="10266" y="1472"/>
                  </a:lnTo>
                  <a:lnTo>
                    <a:pt x="10275" y="1482"/>
                  </a:lnTo>
                  <a:lnTo>
                    <a:pt x="10283" y="1489"/>
                  </a:lnTo>
                  <a:lnTo>
                    <a:pt x="10293" y="1492"/>
                  </a:lnTo>
                  <a:lnTo>
                    <a:pt x="10308" y="1485"/>
                  </a:lnTo>
                  <a:lnTo>
                    <a:pt x="10317" y="1484"/>
                  </a:lnTo>
                  <a:lnTo>
                    <a:pt x="10325" y="1489"/>
                  </a:lnTo>
                  <a:lnTo>
                    <a:pt x="10338" y="1507"/>
                  </a:lnTo>
                  <a:lnTo>
                    <a:pt x="10370" y="1542"/>
                  </a:lnTo>
                  <a:lnTo>
                    <a:pt x="10375" y="1552"/>
                  </a:lnTo>
                  <a:lnTo>
                    <a:pt x="10374" y="1565"/>
                  </a:lnTo>
                  <a:lnTo>
                    <a:pt x="10370" y="1569"/>
                  </a:lnTo>
                  <a:lnTo>
                    <a:pt x="10361" y="1569"/>
                  </a:lnTo>
                  <a:lnTo>
                    <a:pt x="10354" y="1572"/>
                  </a:lnTo>
                  <a:lnTo>
                    <a:pt x="10352" y="1586"/>
                  </a:lnTo>
                  <a:lnTo>
                    <a:pt x="10354" y="1593"/>
                  </a:lnTo>
                  <a:lnTo>
                    <a:pt x="10360" y="1600"/>
                  </a:lnTo>
                  <a:lnTo>
                    <a:pt x="10363" y="1608"/>
                  </a:lnTo>
                  <a:lnTo>
                    <a:pt x="10359" y="1620"/>
                  </a:lnTo>
                  <a:lnTo>
                    <a:pt x="10413" y="1635"/>
                  </a:lnTo>
                  <a:lnTo>
                    <a:pt x="10434" y="1632"/>
                  </a:lnTo>
                  <a:lnTo>
                    <a:pt x="10441" y="1635"/>
                  </a:lnTo>
                  <a:lnTo>
                    <a:pt x="10444" y="1641"/>
                  </a:lnTo>
                  <a:lnTo>
                    <a:pt x="10447" y="1648"/>
                  </a:lnTo>
                  <a:lnTo>
                    <a:pt x="10450" y="1653"/>
                  </a:lnTo>
                  <a:lnTo>
                    <a:pt x="10455" y="1655"/>
                  </a:lnTo>
                  <a:lnTo>
                    <a:pt x="10452" y="1643"/>
                  </a:lnTo>
                  <a:lnTo>
                    <a:pt x="10451" y="1639"/>
                  </a:lnTo>
                  <a:lnTo>
                    <a:pt x="10465" y="1621"/>
                  </a:lnTo>
                  <a:lnTo>
                    <a:pt x="10473" y="1615"/>
                  </a:lnTo>
                  <a:lnTo>
                    <a:pt x="10480" y="1614"/>
                  </a:lnTo>
                  <a:lnTo>
                    <a:pt x="10497" y="1620"/>
                  </a:lnTo>
                  <a:lnTo>
                    <a:pt x="10524" y="1642"/>
                  </a:lnTo>
                  <a:lnTo>
                    <a:pt x="10538" y="1639"/>
                  </a:lnTo>
                  <a:lnTo>
                    <a:pt x="10566" y="1620"/>
                  </a:lnTo>
                  <a:lnTo>
                    <a:pt x="10563" y="1614"/>
                  </a:lnTo>
                  <a:lnTo>
                    <a:pt x="10569" y="1607"/>
                  </a:lnTo>
                  <a:lnTo>
                    <a:pt x="10595" y="1614"/>
                  </a:lnTo>
                  <a:lnTo>
                    <a:pt x="10590" y="1604"/>
                  </a:lnTo>
                  <a:lnTo>
                    <a:pt x="10587" y="1593"/>
                  </a:lnTo>
                  <a:lnTo>
                    <a:pt x="10588" y="1582"/>
                  </a:lnTo>
                  <a:lnTo>
                    <a:pt x="10594" y="1571"/>
                  </a:lnTo>
                  <a:lnTo>
                    <a:pt x="10601" y="1562"/>
                  </a:lnTo>
                  <a:lnTo>
                    <a:pt x="10605" y="1559"/>
                  </a:lnTo>
                  <a:lnTo>
                    <a:pt x="10609" y="1558"/>
                  </a:lnTo>
                  <a:lnTo>
                    <a:pt x="10612" y="1555"/>
                  </a:lnTo>
                  <a:lnTo>
                    <a:pt x="10614" y="1549"/>
                  </a:lnTo>
                  <a:lnTo>
                    <a:pt x="10615" y="1544"/>
                  </a:lnTo>
                  <a:lnTo>
                    <a:pt x="10612" y="1542"/>
                  </a:lnTo>
                  <a:lnTo>
                    <a:pt x="10609" y="1540"/>
                  </a:lnTo>
                  <a:lnTo>
                    <a:pt x="10608" y="1533"/>
                  </a:lnTo>
                  <a:lnTo>
                    <a:pt x="10607" y="1526"/>
                  </a:lnTo>
                  <a:lnTo>
                    <a:pt x="10607" y="1521"/>
                  </a:lnTo>
                  <a:lnTo>
                    <a:pt x="10602" y="1517"/>
                  </a:lnTo>
                  <a:lnTo>
                    <a:pt x="10595" y="1512"/>
                  </a:lnTo>
                  <a:lnTo>
                    <a:pt x="10593" y="1506"/>
                  </a:lnTo>
                  <a:lnTo>
                    <a:pt x="10590" y="1495"/>
                  </a:lnTo>
                  <a:lnTo>
                    <a:pt x="10590" y="1482"/>
                  </a:lnTo>
                  <a:lnTo>
                    <a:pt x="10593" y="1472"/>
                  </a:lnTo>
                  <a:lnTo>
                    <a:pt x="10595" y="1465"/>
                  </a:lnTo>
                  <a:lnTo>
                    <a:pt x="10584" y="1439"/>
                  </a:lnTo>
                  <a:lnTo>
                    <a:pt x="10580" y="1433"/>
                  </a:lnTo>
                  <a:lnTo>
                    <a:pt x="10558" y="1437"/>
                  </a:lnTo>
                  <a:lnTo>
                    <a:pt x="10556" y="1427"/>
                  </a:lnTo>
                  <a:lnTo>
                    <a:pt x="10497" y="1356"/>
                  </a:lnTo>
                  <a:lnTo>
                    <a:pt x="10490" y="1349"/>
                  </a:lnTo>
                  <a:lnTo>
                    <a:pt x="10487" y="1345"/>
                  </a:lnTo>
                  <a:lnTo>
                    <a:pt x="10482" y="1329"/>
                  </a:lnTo>
                  <a:lnTo>
                    <a:pt x="10475" y="1325"/>
                  </a:lnTo>
                  <a:lnTo>
                    <a:pt x="10461" y="1331"/>
                  </a:lnTo>
                  <a:lnTo>
                    <a:pt x="10454" y="1329"/>
                  </a:lnTo>
                  <a:lnTo>
                    <a:pt x="10430" y="1308"/>
                  </a:lnTo>
                  <a:lnTo>
                    <a:pt x="10420" y="1307"/>
                  </a:lnTo>
                  <a:lnTo>
                    <a:pt x="10416" y="1305"/>
                  </a:lnTo>
                  <a:lnTo>
                    <a:pt x="10415" y="1296"/>
                  </a:lnTo>
                  <a:lnTo>
                    <a:pt x="10413" y="1282"/>
                  </a:lnTo>
                  <a:lnTo>
                    <a:pt x="10412" y="1275"/>
                  </a:lnTo>
                  <a:lnTo>
                    <a:pt x="10408" y="1272"/>
                  </a:lnTo>
                  <a:lnTo>
                    <a:pt x="10402" y="1272"/>
                  </a:lnTo>
                  <a:lnTo>
                    <a:pt x="10396" y="1269"/>
                  </a:lnTo>
                  <a:lnTo>
                    <a:pt x="10378" y="1251"/>
                  </a:lnTo>
                  <a:lnTo>
                    <a:pt x="10357" y="1252"/>
                  </a:lnTo>
                  <a:lnTo>
                    <a:pt x="10352" y="1247"/>
                  </a:lnTo>
                  <a:lnTo>
                    <a:pt x="10352" y="1240"/>
                  </a:lnTo>
                  <a:lnTo>
                    <a:pt x="10354" y="1212"/>
                  </a:lnTo>
                  <a:lnTo>
                    <a:pt x="10352" y="1203"/>
                  </a:lnTo>
                  <a:lnTo>
                    <a:pt x="10346" y="1198"/>
                  </a:lnTo>
                  <a:lnTo>
                    <a:pt x="10335" y="1193"/>
                  </a:lnTo>
                  <a:lnTo>
                    <a:pt x="10328" y="1186"/>
                  </a:lnTo>
                  <a:lnTo>
                    <a:pt x="10304" y="1134"/>
                  </a:lnTo>
                  <a:lnTo>
                    <a:pt x="10294" y="1120"/>
                  </a:lnTo>
                  <a:lnTo>
                    <a:pt x="10245" y="1074"/>
                  </a:lnTo>
                  <a:lnTo>
                    <a:pt x="10232" y="1070"/>
                  </a:lnTo>
                  <a:lnTo>
                    <a:pt x="10228" y="1064"/>
                  </a:lnTo>
                  <a:lnTo>
                    <a:pt x="10225" y="1057"/>
                  </a:lnTo>
                  <a:lnTo>
                    <a:pt x="10224" y="1047"/>
                  </a:lnTo>
                  <a:lnTo>
                    <a:pt x="10218" y="1036"/>
                  </a:lnTo>
                  <a:lnTo>
                    <a:pt x="10207" y="1045"/>
                  </a:lnTo>
                  <a:lnTo>
                    <a:pt x="10188" y="1067"/>
                  </a:lnTo>
                  <a:lnTo>
                    <a:pt x="10181" y="1071"/>
                  </a:lnTo>
                  <a:lnTo>
                    <a:pt x="10155" y="1071"/>
                  </a:lnTo>
                  <a:lnTo>
                    <a:pt x="10148" y="1074"/>
                  </a:lnTo>
                  <a:lnTo>
                    <a:pt x="10146" y="1077"/>
                  </a:lnTo>
                  <a:lnTo>
                    <a:pt x="10143" y="1084"/>
                  </a:lnTo>
                  <a:lnTo>
                    <a:pt x="10143" y="1085"/>
                  </a:lnTo>
                  <a:lnTo>
                    <a:pt x="10146" y="1087"/>
                  </a:lnTo>
                  <a:lnTo>
                    <a:pt x="10146" y="1092"/>
                  </a:lnTo>
                  <a:lnTo>
                    <a:pt x="10147" y="1098"/>
                  </a:lnTo>
                  <a:lnTo>
                    <a:pt x="10150" y="1099"/>
                  </a:lnTo>
                  <a:lnTo>
                    <a:pt x="10151" y="1101"/>
                  </a:lnTo>
                  <a:lnTo>
                    <a:pt x="10150" y="1109"/>
                  </a:lnTo>
                  <a:lnTo>
                    <a:pt x="10146" y="1119"/>
                  </a:lnTo>
                  <a:lnTo>
                    <a:pt x="10143" y="1123"/>
                  </a:lnTo>
                  <a:lnTo>
                    <a:pt x="10141" y="1125"/>
                  </a:lnTo>
                  <a:lnTo>
                    <a:pt x="10129" y="1130"/>
                  </a:lnTo>
                  <a:lnTo>
                    <a:pt x="10122" y="1134"/>
                  </a:lnTo>
                  <a:lnTo>
                    <a:pt x="10118" y="1140"/>
                  </a:lnTo>
                  <a:lnTo>
                    <a:pt x="10119" y="1151"/>
                  </a:lnTo>
                  <a:lnTo>
                    <a:pt x="10099" y="1140"/>
                  </a:lnTo>
                  <a:lnTo>
                    <a:pt x="10088" y="1139"/>
                  </a:lnTo>
                  <a:lnTo>
                    <a:pt x="10083" y="1151"/>
                  </a:lnTo>
                  <a:lnTo>
                    <a:pt x="10090" y="1151"/>
                  </a:lnTo>
                  <a:lnTo>
                    <a:pt x="10125" y="1176"/>
                  </a:lnTo>
                  <a:lnTo>
                    <a:pt x="10129" y="1181"/>
                  </a:lnTo>
                  <a:lnTo>
                    <a:pt x="10134" y="1192"/>
                  </a:lnTo>
                  <a:lnTo>
                    <a:pt x="10155" y="1207"/>
                  </a:lnTo>
                  <a:lnTo>
                    <a:pt x="10158" y="1212"/>
                  </a:lnTo>
                  <a:lnTo>
                    <a:pt x="10160" y="1219"/>
                  </a:lnTo>
                  <a:lnTo>
                    <a:pt x="10165" y="1233"/>
                  </a:lnTo>
                  <a:lnTo>
                    <a:pt x="10168" y="1241"/>
                  </a:lnTo>
                  <a:lnTo>
                    <a:pt x="10076" y="1198"/>
                  </a:lnTo>
                  <a:lnTo>
                    <a:pt x="10064" y="1199"/>
                  </a:lnTo>
                  <a:lnTo>
                    <a:pt x="10060" y="1206"/>
                  </a:lnTo>
                  <a:lnTo>
                    <a:pt x="10063" y="1223"/>
                  </a:lnTo>
                  <a:lnTo>
                    <a:pt x="10070" y="1227"/>
                  </a:lnTo>
                  <a:close/>
                  <a:moveTo>
                    <a:pt x="8247" y="18"/>
                  </a:moveTo>
                  <a:lnTo>
                    <a:pt x="8249" y="29"/>
                  </a:lnTo>
                  <a:lnTo>
                    <a:pt x="8250" y="34"/>
                  </a:lnTo>
                  <a:lnTo>
                    <a:pt x="8253" y="35"/>
                  </a:lnTo>
                  <a:lnTo>
                    <a:pt x="8257" y="41"/>
                  </a:lnTo>
                  <a:lnTo>
                    <a:pt x="8261" y="52"/>
                  </a:lnTo>
                  <a:lnTo>
                    <a:pt x="8260" y="55"/>
                  </a:lnTo>
                  <a:lnTo>
                    <a:pt x="8258" y="59"/>
                  </a:lnTo>
                  <a:lnTo>
                    <a:pt x="8260" y="66"/>
                  </a:lnTo>
                  <a:lnTo>
                    <a:pt x="8274" y="104"/>
                  </a:lnTo>
                  <a:lnTo>
                    <a:pt x="8277" y="116"/>
                  </a:lnTo>
                  <a:lnTo>
                    <a:pt x="8278" y="123"/>
                  </a:lnTo>
                  <a:lnTo>
                    <a:pt x="8281" y="132"/>
                  </a:lnTo>
                  <a:lnTo>
                    <a:pt x="8282" y="140"/>
                  </a:lnTo>
                  <a:lnTo>
                    <a:pt x="8281" y="147"/>
                  </a:lnTo>
                  <a:lnTo>
                    <a:pt x="8278" y="163"/>
                  </a:lnTo>
                  <a:lnTo>
                    <a:pt x="8277" y="171"/>
                  </a:lnTo>
                  <a:lnTo>
                    <a:pt x="8281" y="175"/>
                  </a:lnTo>
                  <a:lnTo>
                    <a:pt x="8295" y="195"/>
                  </a:lnTo>
                  <a:lnTo>
                    <a:pt x="8316" y="203"/>
                  </a:lnTo>
                  <a:lnTo>
                    <a:pt x="8323" y="210"/>
                  </a:lnTo>
                  <a:lnTo>
                    <a:pt x="8343" y="236"/>
                  </a:lnTo>
                  <a:lnTo>
                    <a:pt x="8345" y="243"/>
                  </a:lnTo>
                  <a:lnTo>
                    <a:pt x="8348" y="250"/>
                  </a:lnTo>
                  <a:lnTo>
                    <a:pt x="8352" y="257"/>
                  </a:lnTo>
                  <a:lnTo>
                    <a:pt x="8357" y="261"/>
                  </a:lnTo>
                  <a:lnTo>
                    <a:pt x="8362" y="261"/>
                  </a:lnTo>
                  <a:lnTo>
                    <a:pt x="8376" y="252"/>
                  </a:lnTo>
                  <a:lnTo>
                    <a:pt x="8389" y="241"/>
                  </a:lnTo>
                  <a:lnTo>
                    <a:pt x="8411" y="244"/>
                  </a:lnTo>
                  <a:lnTo>
                    <a:pt x="8434" y="237"/>
                  </a:lnTo>
                  <a:lnTo>
                    <a:pt x="8470" y="244"/>
                  </a:lnTo>
                  <a:lnTo>
                    <a:pt x="8462" y="231"/>
                  </a:lnTo>
                  <a:lnTo>
                    <a:pt x="8450" y="223"/>
                  </a:lnTo>
                  <a:lnTo>
                    <a:pt x="8441" y="209"/>
                  </a:lnTo>
                  <a:lnTo>
                    <a:pt x="8435" y="188"/>
                  </a:lnTo>
                  <a:lnTo>
                    <a:pt x="8442" y="185"/>
                  </a:lnTo>
                  <a:lnTo>
                    <a:pt x="8449" y="178"/>
                  </a:lnTo>
                  <a:lnTo>
                    <a:pt x="8462" y="157"/>
                  </a:lnTo>
                  <a:lnTo>
                    <a:pt x="8467" y="153"/>
                  </a:lnTo>
                  <a:lnTo>
                    <a:pt x="8469" y="165"/>
                  </a:lnTo>
                  <a:lnTo>
                    <a:pt x="8464" y="194"/>
                  </a:lnTo>
                  <a:lnTo>
                    <a:pt x="8470" y="213"/>
                  </a:lnTo>
                  <a:lnTo>
                    <a:pt x="8483" y="230"/>
                  </a:lnTo>
                  <a:lnTo>
                    <a:pt x="8497" y="240"/>
                  </a:lnTo>
                  <a:lnTo>
                    <a:pt x="8506" y="244"/>
                  </a:lnTo>
                  <a:lnTo>
                    <a:pt x="8504" y="233"/>
                  </a:lnTo>
                  <a:lnTo>
                    <a:pt x="8499" y="224"/>
                  </a:lnTo>
                  <a:lnTo>
                    <a:pt x="8495" y="213"/>
                  </a:lnTo>
                  <a:lnTo>
                    <a:pt x="8494" y="196"/>
                  </a:lnTo>
                  <a:lnTo>
                    <a:pt x="8498" y="184"/>
                  </a:lnTo>
                  <a:lnTo>
                    <a:pt x="8519" y="178"/>
                  </a:lnTo>
                  <a:lnTo>
                    <a:pt x="8527" y="171"/>
                  </a:lnTo>
                  <a:lnTo>
                    <a:pt x="8530" y="151"/>
                  </a:lnTo>
                  <a:lnTo>
                    <a:pt x="8532" y="133"/>
                  </a:lnTo>
                  <a:lnTo>
                    <a:pt x="8533" y="119"/>
                  </a:lnTo>
                  <a:lnTo>
                    <a:pt x="8540" y="114"/>
                  </a:lnTo>
                  <a:lnTo>
                    <a:pt x="8543" y="119"/>
                  </a:lnTo>
                  <a:lnTo>
                    <a:pt x="8543" y="149"/>
                  </a:lnTo>
                  <a:lnTo>
                    <a:pt x="8547" y="163"/>
                  </a:lnTo>
                  <a:lnTo>
                    <a:pt x="8560" y="177"/>
                  </a:lnTo>
                  <a:lnTo>
                    <a:pt x="8565" y="186"/>
                  </a:lnTo>
                  <a:lnTo>
                    <a:pt x="8567" y="205"/>
                  </a:lnTo>
                  <a:lnTo>
                    <a:pt x="8562" y="217"/>
                  </a:lnTo>
                  <a:lnTo>
                    <a:pt x="8558" y="236"/>
                  </a:lnTo>
                  <a:lnTo>
                    <a:pt x="8555" y="250"/>
                  </a:lnTo>
                  <a:lnTo>
                    <a:pt x="8562" y="255"/>
                  </a:lnTo>
                  <a:lnTo>
                    <a:pt x="8576" y="236"/>
                  </a:lnTo>
                  <a:lnTo>
                    <a:pt x="8583" y="233"/>
                  </a:lnTo>
                  <a:lnTo>
                    <a:pt x="8588" y="252"/>
                  </a:lnTo>
                  <a:lnTo>
                    <a:pt x="8591" y="272"/>
                  </a:lnTo>
                  <a:lnTo>
                    <a:pt x="8596" y="279"/>
                  </a:lnTo>
                  <a:lnTo>
                    <a:pt x="8610" y="283"/>
                  </a:lnTo>
                  <a:lnTo>
                    <a:pt x="8605" y="254"/>
                  </a:lnTo>
                  <a:lnTo>
                    <a:pt x="8612" y="250"/>
                  </a:lnTo>
                  <a:lnTo>
                    <a:pt x="8620" y="259"/>
                  </a:lnTo>
                  <a:lnTo>
                    <a:pt x="8623" y="275"/>
                  </a:lnTo>
                  <a:lnTo>
                    <a:pt x="8621" y="285"/>
                  </a:lnTo>
                  <a:lnTo>
                    <a:pt x="8621" y="294"/>
                  </a:lnTo>
                  <a:lnTo>
                    <a:pt x="8623" y="304"/>
                  </a:lnTo>
                  <a:lnTo>
                    <a:pt x="8627" y="311"/>
                  </a:lnTo>
                  <a:lnTo>
                    <a:pt x="8633" y="311"/>
                  </a:lnTo>
                  <a:lnTo>
                    <a:pt x="8638" y="297"/>
                  </a:lnTo>
                  <a:lnTo>
                    <a:pt x="8644" y="299"/>
                  </a:lnTo>
                  <a:lnTo>
                    <a:pt x="8649" y="301"/>
                  </a:lnTo>
                  <a:lnTo>
                    <a:pt x="8649" y="294"/>
                  </a:lnTo>
                  <a:lnTo>
                    <a:pt x="8649" y="283"/>
                  </a:lnTo>
                  <a:lnTo>
                    <a:pt x="8649" y="272"/>
                  </a:lnTo>
                  <a:lnTo>
                    <a:pt x="8655" y="269"/>
                  </a:lnTo>
                  <a:lnTo>
                    <a:pt x="8662" y="272"/>
                  </a:lnTo>
                  <a:lnTo>
                    <a:pt x="8668" y="271"/>
                  </a:lnTo>
                  <a:lnTo>
                    <a:pt x="8669" y="261"/>
                  </a:lnTo>
                  <a:lnTo>
                    <a:pt x="8668" y="254"/>
                  </a:lnTo>
                  <a:lnTo>
                    <a:pt x="8662" y="247"/>
                  </a:lnTo>
                  <a:lnTo>
                    <a:pt x="8659" y="238"/>
                  </a:lnTo>
                  <a:lnTo>
                    <a:pt x="8661" y="230"/>
                  </a:lnTo>
                  <a:lnTo>
                    <a:pt x="8665" y="224"/>
                  </a:lnTo>
                  <a:lnTo>
                    <a:pt x="8670" y="223"/>
                  </a:lnTo>
                  <a:lnTo>
                    <a:pt x="8672" y="226"/>
                  </a:lnTo>
                  <a:lnTo>
                    <a:pt x="8669" y="237"/>
                  </a:lnTo>
                  <a:lnTo>
                    <a:pt x="8679" y="254"/>
                  </a:lnTo>
                  <a:lnTo>
                    <a:pt x="8683" y="264"/>
                  </a:lnTo>
                  <a:lnTo>
                    <a:pt x="8684" y="280"/>
                  </a:lnTo>
                  <a:lnTo>
                    <a:pt x="8687" y="287"/>
                  </a:lnTo>
                  <a:lnTo>
                    <a:pt x="8693" y="285"/>
                  </a:lnTo>
                  <a:lnTo>
                    <a:pt x="8696" y="273"/>
                  </a:lnTo>
                  <a:lnTo>
                    <a:pt x="8694" y="255"/>
                  </a:lnTo>
                  <a:lnTo>
                    <a:pt x="8703" y="234"/>
                  </a:lnTo>
                  <a:lnTo>
                    <a:pt x="8711" y="216"/>
                  </a:lnTo>
                  <a:lnTo>
                    <a:pt x="8747" y="170"/>
                  </a:lnTo>
                  <a:lnTo>
                    <a:pt x="8752" y="168"/>
                  </a:lnTo>
                  <a:lnTo>
                    <a:pt x="8773" y="188"/>
                  </a:lnTo>
                  <a:lnTo>
                    <a:pt x="8750" y="212"/>
                  </a:lnTo>
                  <a:lnTo>
                    <a:pt x="8745" y="227"/>
                  </a:lnTo>
                  <a:lnTo>
                    <a:pt x="8743" y="233"/>
                  </a:lnTo>
                  <a:lnTo>
                    <a:pt x="8743" y="237"/>
                  </a:lnTo>
                  <a:lnTo>
                    <a:pt x="8743" y="241"/>
                  </a:lnTo>
                  <a:lnTo>
                    <a:pt x="8740" y="247"/>
                  </a:lnTo>
                  <a:lnTo>
                    <a:pt x="8736" y="251"/>
                  </a:lnTo>
                  <a:lnTo>
                    <a:pt x="8726" y="259"/>
                  </a:lnTo>
                  <a:lnTo>
                    <a:pt x="8722" y="261"/>
                  </a:lnTo>
                  <a:lnTo>
                    <a:pt x="8739" y="311"/>
                  </a:lnTo>
                  <a:lnTo>
                    <a:pt x="8747" y="332"/>
                  </a:lnTo>
                  <a:lnTo>
                    <a:pt x="8749" y="338"/>
                  </a:lnTo>
                  <a:lnTo>
                    <a:pt x="8750" y="355"/>
                  </a:lnTo>
                  <a:lnTo>
                    <a:pt x="8752" y="360"/>
                  </a:lnTo>
                  <a:lnTo>
                    <a:pt x="8764" y="377"/>
                  </a:lnTo>
                  <a:lnTo>
                    <a:pt x="8784" y="384"/>
                  </a:lnTo>
                  <a:lnTo>
                    <a:pt x="8798" y="373"/>
                  </a:lnTo>
                  <a:lnTo>
                    <a:pt x="8798" y="338"/>
                  </a:lnTo>
                  <a:lnTo>
                    <a:pt x="8801" y="323"/>
                  </a:lnTo>
                  <a:lnTo>
                    <a:pt x="8806" y="314"/>
                  </a:lnTo>
                  <a:lnTo>
                    <a:pt x="8872" y="278"/>
                  </a:lnTo>
                  <a:lnTo>
                    <a:pt x="8886" y="254"/>
                  </a:lnTo>
                  <a:lnTo>
                    <a:pt x="8890" y="248"/>
                  </a:lnTo>
                  <a:lnTo>
                    <a:pt x="8896" y="250"/>
                  </a:lnTo>
                  <a:lnTo>
                    <a:pt x="8904" y="255"/>
                  </a:lnTo>
                  <a:lnTo>
                    <a:pt x="8897" y="276"/>
                  </a:lnTo>
                  <a:lnTo>
                    <a:pt x="8888" y="287"/>
                  </a:lnTo>
                  <a:lnTo>
                    <a:pt x="8845" y="297"/>
                  </a:lnTo>
                  <a:lnTo>
                    <a:pt x="8834" y="307"/>
                  </a:lnTo>
                  <a:lnTo>
                    <a:pt x="8830" y="330"/>
                  </a:lnTo>
                  <a:lnTo>
                    <a:pt x="8827" y="348"/>
                  </a:lnTo>
                  <a:lnTo>
                    <a:pt x="8815" y="369"/>
                  </a:lnTo>
                  <a:lnTo>
                    <a:pt x="8812" y="386"/>
                  </a:lnTo>
                  <a:lnTo>
                    <a:pt x="8806" y="391"/>
                  </a:lnTo>
                  <a:lnTo>
                    <a:pt x="8774" y="416"/>
                  </a:lnTo>
                  <a:lnTo>
                    <a:pt x="8777" y="423"/>
                  </a:lnTo>
                  <a:lnTo>
                    <a:pt x="8789" y="447"/>
                  </a:lnTo>
                  <a:lnTo>
                    <a:pt x="8798" y="454"/>
                  </a:lnTo>
                  <a:lnTo>
                    <a:pt x="8802" y="463"/>
                  </a:lnTo>
                  <a:lnTo>
                    <a:pt x="8806" y="468"/>
                  </a:lnTo>
                  <a:lnTo>
                    <a:pt x="8820" y="461"/>
                  </a:lnTo>
                  <a:lnTo>
                    <a:pt x="8826" y="463"/>
                  </a:lnTo>
                  <a:lnTo>
                    <a:pt x="8831" y="467"/>
                  </a:lnTo>
                  <a:lnTo>
                    <a:pt x="8841" y="471"/>
                  </a:lnTo>
                  <a:lnTo>
                    <a:pt x="8845" y="477"/>
                  </a:lnTo>
                  <a:lnTo>
                    <a:pt x="8844" y="480"/>
                  </a:lnTo>
                  <a:lnTo>
                    <a:pt x="8840" y="488"/>
                  </a:lnTo>
                  <a:lnTo>
                    <a:pt x="8847" y="491"/>
                  </a:lnTo>
                  <a:lnTo>
                    <a:pt x="8864" y="503"/>
                  </a:lnTo>
                  <a:lnTo>
                    <a:pt x="8871" y="502"/>
                  </a:lnTo>
                  <a:lnTo>
                    <a:pt x="8874" y="492"/>
                  </a:lnTo>
                  <a:lnTo>
                    <a:pt x="8872" y="480"/>
                  </a:lnTo>
                  <a:lnTo>
                    <a:pt x="8869" y="468"/>
                  </a:lnTo>
                  <a:lnTo>
                    <a:pt x="8865" y="460"/>
                  </a:lnTo>
                  <a:lnTo>
                    <a:pt x="8878" y="463"/>
                  </a:lnTo>
                  <a:lnTo>
                    <a:pt x="8883" y="468"/>
                  </a:lnTo>
                  <a:lnTo>
                    <a:pt x="8889" y="480"/>
                  </a:lnTo>
                  <a:lnTo>
                    <a:pt x="8895" y="488"/>
                  </a:lnTo>
                  <a:lnTo>
                    <a:pt x="8902" y="487"/>
                  </a:lnTo>
                  <a:lnTo>
                    <a:pt x="8909" y="478"/>
                  </a:lnTo>
                  <a:lnTo>
                    <a:pt x="8914" y="468"/>
                  </a:lnTo>
                  <a:lnTo>
                    <a:pt x="8923" y="449"/>
                  </a:lnTo>
                  <a:lnTo>
                    <a:pt x="8927" y="440"/>
                  </a:lnTo>
                  <a:lnTo>
                    <a:pt x="8934" y="438"/>
                  </a:lnTo>
                  <a:lnTo>
                    <a:pt x="8941" y="442"/>
                  </a:lnTo>
                  <a:lnTo>
                    <a:pt x="8953" y="459"/>
                  </a:lnTo>
                  <a:lnTo>
                    <a:pt x="8959" y="460"/>
                  </a:lnTo>
                  <a:lnTo>
                    <a:pt x="8949" y="461"/>
                  </a:lnTo>
                  <a:lnTo>
                    <a:pt x="8938" y="459"/>
                  </a:lnTo>
                  <a:lnTo>
                    <a:pt x="8931" y="460"/>
                  </a:lnTo>
                  <a:lnTo>
                    <a:pt x="8941" y="477"/>
                  </a:lnTo>
                  <a:lnTo>
                    <a:pt x="8930" y="477"/>
                  </a:lnTo>
                  <a:lnTo>
                    <a:pt x="8925" y="480"/>
                  </a:lnTo>
                  <a:lnTo>
                    <a:pt x="8923" y="485"/>
                  </a:lnTo>
                  <a:lnTo>
                    <a:pt x="8921" y="492"/>
                  </a:lnTo>
                  <a:lnTo>
                    <a:pt x="8918" y="498"/>
                  </a:lnTo>
                  <a:lnTo>
                    <a:pt x="8914" y="499"/>
                  </a:lnTo>
                  <a:lnTo>
                    <a:pt x="8923" y="510"/>
                  </a:lnTo>
                  <a:lnTo>
                    <a:pt x="8932" y="519"/>
                  </a:lnTo>
                  <a:lnTo>
                    <a:pt x="8953" y="526"/>
                  </a:lnTo>
                  <a:lnTo>
                    <a:pt x="8958" y="524"/>
                  </a:lnTo>
                  <a:lnTo>
                    <a:pt x="8967" y="516"/>
                  </a:lnTo>
                  <a:lnTo>
                    <a:pt x="8972" y="516"/>
                  </a:lnTo>
                  <a:lnTo>
                    <a:pt x="8974" y="519"/>
                  </a:lnTo>
                  <a:lnTo>
                    <a:pt x="8979" y="524"/>
                  </a:lnTo>
                  <a:lnTo>
                    <a:pt x="8980" y="530"/>
                  </a:lnTo>
                  <a:lnTo>
                    <a:pt x="8977" y="533"/>
                  </a:lnTo>
                  <a:lnTo>
                    <a:pt x="8937" y="548"/>
                  </a:lnTo>
                  <a:lnTo>
                    <a:pt x="8917" y="543"/>
                  </a:lnTo>
                  <a:lnTo>
                    <a:pt x="8900" y="547"/>
                  </a:lnTo>
                  <a:lnTo>
                    <a:pt x="8895" y="543"/>
                  </a:lnTo>
                  <a:lnTo>
                    <a:pt x="8900" y="524"/>
                  </a:lnTo>
                  <a:lnTo>
                    <a:pt x="8911" y="522"/>
                  </a:lnTo>
                  <a:lnTo>
                    <a:pt x="8934" y="533"/>
                  </a:lnTo>
                  <a:lnTo>
                    <a:pt x="8918" y="516"/>
                  </a:lnTo>
                  <a:lnTo>
                    <a:pt x="8902" y="513"/>
                  </a:lnTo>
                  <a:lnTo>
                    <a:pt x="8867" y="520"/>
                  </a:lnTo>
                  <a:lnTo>
                    <a:pt x="8874" y="540"/>
                  </a:lnTo>
                  <a:lnTo>
                    <a:pt x="8900" y="581"/>
                  </a:lnTo>
                  <a:lnTo>
                    <a:pt x="8892" y="585"/>
                  </a:lnTo>
                  <a:lnTo>
                    <a:pt x="8865" y="559"/>
                  </a:lnTo>
                  <a:lnTo>
                    <a:pt x="8859" y="558"/>
                  </a:lnTo>
                  <a:lnTo>
                    <a:pt x="8850" y="559"/>
                  </a:lnTo>
                  <a:lnTo>
                    <a:pt x="8845" y="558"/>
                  </a:lnTo>
                  <a:lnTo>
                    <a:pt x="8837" y="550"/>
                  </a:lnTo>
                  <a:lnTo>
                    <a:pt x="8834" y="548"/>
                  </a:lnTo>
                  <a:lnTo>
                    <a:pt x="8830" y="554"/>
                  </a:lnTo>
                  <a:lnTo>
                    <a:pt x="8833" y="565"/>
                  </a:lnTo>
                  <a:lnTo>
                    <a:pt x="8809" y="565"/>
                  </a:lnTo>
                  <a:lnTo>
                    <a:pt x="8796" y="559"/>
                  </a:lnTo>
                  <a:lnTo>
                    <a:pt x="8788" y="552"/>
                  </a:lnTo>
                  <a:lnTo>
                    <a:pt x="8787" y="567"/>
                  </a:lnTo>
                  <a:lnTo>
                    <a:pt x="8785" y="571"/>
                  </a:lnTo>
                  <a:lnTo>
                    <a:pt x="8799" y="592"/>
                  </a:lnTo>
                  <a:lnTo>
                    <a:pt x="8831" y="624"/>
                  </a:lnTo>
                  <a:lnTo>
                    <a:pt x="8845" y="652"/>
                  </a:lnTo>
                  <a:lnTo>
                    <a:pt x="8848" y="669"/>
                  </a:lnTo>
                  <a:lnTo>
                    <a:pt x="8847" y="679"/>
                  </a:lnTo>
                  <a:lnTo>
                    <a:pt x="8841" y="687"/>
                  </a:lnTo>
                  <a:lnTo>
                    <a:pt x="8834" y="701"/>
                  </a:lnTo>
                  <a:lnTo>
                    <a:pt x="8831" y="715"/>
                  </a:lnTo>
                  <a:lnTo>
                    <a:pt x="8831" y="729"/>
                  </a:lnTo>
                  <a:lnTo>
                    <a:pt x="8834" y="742"/>
                  </a:lnTo>
                  <a:lnTo>
                    <a:pt x="8840" y="750"/>
                  </a:lnTo>
                  <a:lnTo>
                    <a:pt x="8836" y="760"/>
                  </a:lnTo>
                  <a:lnTo>
                    <a:pt x="8831" y="757"/>
                  </a:lnTo>
                  <a:lnTo>
                    <a:pt x="8824" y="749"/>
                  </a:lnTo>
                  <a:lnTo>
                    <a:pt x="8812" y="721"/>
                  </a:lnTo>
                  <a:lnTo>
                    <a:pt x="8806" y="717"/>
                  </a:lnTo>
                  <a:lnTo>
                    <a:pt x="8801" y="718"/>
                  </a:lnTo>
                  <a:lnTo>
                    <a:pt x="8798" y="722"/>
                  </a:lnTo>
                  <a:lnTo>
                    <a:pt x="8795" y="728"/>
                  </a:lnTo>
                  <a:lnTo>
                    <a:pt x="8792" y="732"/>
                  </a:lnTo>
                  <a:lnTo>
                    <a:pt x="8789" y="731"/>
                  </a:lnTo>
                  <a:lnTo>
                    <a:pt x="8785" y="728"/>
                  </a:lnTo>
                  <a:lnTo>
                    <a:pt x="8735" y="733"/>
                  </a:lnTo>
                  <a:lnTo>
                    <a:pt x="8753" y="739"/>
                  </a:lnTo>
                  <a:lnTo>
                    <a:pt x="8763" y="746"/>
                  </a:lnTo>
                  <a:lnTo>
                    <a:pt x="8777" y="768"/>
                  </a:lnTo>
                  <a:lnTo>
                    <a:pt x="8792" y="771"/>
                  </a:lnTo>
                  <a:lnTo>
                    <a:pt x="8798" y="782"/>
                  </a:lnTo>
                  <a:lnTo>
                    <a:pt x="8799" y="777"/>
                  </a:lnTo>
                  <a:lnTo>
                    <a:pt x="8796" y="764"/>
                  </a:lnTo>
                  <a:lnTo>
                    <a:pt x="8796" y="752"/>
                  </a:lnTo>
                  <a:lnTo>
                    <a:pt x="8798" y="743"/>
                  </a:lnTo>
                  <a:lnTo>
                    <a:pt x="8805" y="745"/>
                  </a:lnTo>
                  <a:lnTo>
                    <a:pt x="8803" y="752"/>
                  </a:lnTo>
                  <a:lnTo>
                    <a:pt x="8802" y="754"/>
                  </a:lnTo>
                  <a:lnTo>
                    <a:pt x="8809" y="761"/>
                  </a:lnTo>
                  <a:lnTo>
                    <a:pt x="8823" y="763"/>
                  </a:lnTo>
                  <a:lnTo>
                    <a:pt x="8830" y="770"/>
                  </a:lnTo>
                  <a:lnTo>
                    <a:pt x="8840" y="784"/>
                  </a:lnTo>
                  <a:lnTo>
                    <a:pt x="8844" y="788"/>
                  </a:lnTo>
                  <a:lnTo>
                    <a:pt x="8850" y="788"/>
                  </a:lnTo>
                  <a:lnTo>
                    <a:pt x="8864" y="781"/>
                  </a:lnTo>
                  <a:lnTo>
                    <a:pt x="8871" y="785"/>
                  </a:lnTo>
                  <a:lnTo>
                    <a:pt x="8879" y="795"/>
                  </a:lnTo>
                  <a:lnTo>
                    <a:pt x="8883" y="798"/>
                  </a:lnTo>
                  <a:lnTo>
                    <a:pt x="8888" y="799"/>
                  </a:lnTo>
                  <a:lnTo>
                    <a:pt x="8875" y="781"/>
                  </a:lnTo>
                  <a:lnTo>
                    <a:pt x="8874" y="774"/>
                  </a:lnTo>
                  <a:lnTo>
                    <a:pt x="8875" y="768"/>
                  </a:lnTo>
                  <a:lnTo>
                    <a:pt x="8879" y="768"/>
                  </a:lnTo>
                  <a:lnTo>
                    <a:pt x="8918" y="820"/>
                  </a:lnTo>
                  <a:lnTo>
                    <a:pt x="8928" y="827"/>
                  </a:lnTo>
                  <a:lnTo>
                    <a:pt x="8938" y="832"/>
                  </a:lnTo>
                  <a:lnTo>
                    <a:pt x="8953" y="820"/>
                  </a:lnTo>
                  <a:lnTo>
                    <a:pt x="8958" y="823"/>
                  </a:lnTo>
                  <a:lnTo>
                    <a:pt x="8966" y="834"/>
                  </a:lnTo>
                  <a:lnTo>
                    <a:pt x="8974" y="841"/>
                  </a:lnTo>
                  <a:lnTo>
                    <a:pt x="8984" y="841"/>
                  </a:lnTo>
                  <a:lnTo>
                    <a:pt x="8993" y="832"/>
                  </a:lnTo>
                  <a:lnTo>
                    <a:pt x="8990" y="823"/>
                  </a:lnTo>
                  <a:lnTo>
                    <a:pt x="8987" y="815"/>
                  </a:lnTo>
                  <a:lnTo>
                    <a:pt x="8987" y="808"/>
                  </a:lnTo>
                  <a:lnTo>
                    <a:pt x="8991" y="805"/>
                  </a:lnTo>
                  <a:lnTo>
                    <a:pt x="8997" y="808"/>
                  </a:lnTo>
                  <a:lnTo>
                    <a:pt x="9035" y="851"/>
                  </a:lnTo>
                  <a:lnTo>
                    <a:pt x="9040" y="855"/>
                  </a:lnTo>
                  <a:lnTo>
                    <a:pt x="9053" y="857"/>
                  </a:lnTo>
                  <a:lnTo>
                    <a:pt x="9058" y="862"/>
                  </a:lnTo>
                  <a:lnTo>
                    <a:pt x="9057" y="875"/>
                  </a:lnTo>
                  <a:lnTo>
                    <a:pt x="9064" y="885"/>
                  </a:lnTo>
                  <a:lnTo>
                    <a:pt x="9082" y="896"/>
                  </a:lnTo>
                  <a:lnTo>
                    <a:pt x="9116" y="906"/>
                  </a:lnTo>
                  <a:lnTo>
                    <a:pt x="9107" y="889"/>
                  </a:lnTo>
                  <a:lnTo>
                    <a:pt x="9098" y="883"/>
                  </a:lnTo>
                  <a:lnTo>
                    <a:pt x="9088" y="882"/>
                  </a:lnTo>
                  <a:lnTo>
                    <a:pt x="9078" y="874"/>
                  </a:lnTo>
                  <a:lnTo>
                    <a:pt x="9079" y="871"/>
                  </a:lnTo>
                  <a:lnTo>
                    <a:pt x="9081" y="869"/>
                  </a:lnTo>
                  <a:lnTo>
                    <a:pt x="9085" y="869"/>
                  </a:lnTo>
                  <a:lnTo>
                    <a:pt x="9040" y="837"/>
                  </a:lnTo>
                  <a:lnTo>
                    <a:pt x="9043" y="826"/>
                  </a:lnTo>
                  <a:lnTo>
                    <a:pt x="9044" y="815"/>
                  </a:lnTo>
                  <a:lnTo>
                    <a:pt x="9044" y="799"/>
                  </a:lnTo>
                  <a:lnTo>
                    <a:pt x="9047" y="796"/>
                  </a:lnTo>
                  <a:lnTo>
                    <a:pt x="9064" y="805"/>
                  </a:lnTo>
                  <a:lnTo>
                    <a:pt x="9061" y="792"/>
                  </a:lnTo>
                  <a:lnTo>
                    <a:pt x="9054" y="780"/>
                  </a:lnTo>
                  <a:lnTo>
                    <a:pt x="9050" y="767"/>
                  </a:lnTo>
                  <a:lnTo>
                    <a:pt x="9054" y="775"/>
                  </a:lnTo>
                  <a:lnTo>
                    <a:pt x="9060" y="784"/>
                  </a:lnTo>
                  <a:lnTo>
                    <a:pt x="9070" y="803"/>
                  </a:lnTo>
                  <a:lnTo>
                    <a:pt x="9096" y="812"/>
                  </a:lnTo>
                  <a:lnTo>
                    <a:pt x="9102" y="820"/>
                  </a:lnTo>
                  <a:lnTo>
                    <a:pt x="9102" y="832"/>
                  </a:lnTo>
                  <a:lnTo>
                    <a:pt x="9100" y="839"/>
                  </a:lnTo>
                  <a:lnTo>
                    <a:pt x="9100" y="848"/>
                  </a:lnTo>
                  <a:lnTo>
                    <a:pt x="9105" y="862"/>
                  </a:lnTo>
                  <a:lnTo>
                    <a:pt x="9109" y="872"/>
                  </a:lnTo>
                  <a:lnTo>
                    <a:pt x="9113" y="881"/>
                  </a:lnTo>
                  <a:lnTo>
                    <a:pt x="9119" y="886"/>
                  </a:lnTo>
                  <a:lnTo>
                    <a:pt x="9124" y="890"/>
                  </a:lnTo>
                  <a:lnTo>
                    <a:pt x="9142" y="896"/>
                  </a:lnTo>
                  <a:lnTo>
                    <a:pt x="9145" y="899"/>
                  </a:lnTo>
                  <a:lnTo>
                    <a:pt x="9151" y="909"/>
                  </a:lnTo>
                  <a:lnTo>
                    <a:pt x="9152" y="911"/>
                  </a:lnTo>
                  <a:lnTo>
                    <a:pt x="9158" y="914"/>
                  </a:lnTo>
                  <a:lnTo>
                    <a:pt x="9168" y="914"/>
                  </a:lnTo>
                  <a:lnTo>
                    <a:pt x="9172" y="917"/>
                  </a:lnTo>
                  <a:lnTo>
                    <a:pt x="9173" y="920"/>
                  </a:lnTo>
                  <a:lnTo>
                    <a:pt x="9173" y="925"/>
                  </a:lnTo>
                  <a:lnTo>
                    <a:pt x="9175" y="931"/>
                  </a:lnTo>
                  <a:lnTo>
                    <a:pt x="9190" y="944"/>
                  </a:lnTo>
                  <a:lnTo>
                    <a:pt x="9204" y="965"/>
                  </a:lnTo>
                  <a:lnTo>
                    <a:pt x="9218" y="980"/>
                  </a:lnTo>
                  <a:lnTo>
                    <a:pt x="9231" y="970"/>
                  </a:lnTo>
                  <a:lnTo>
                    <a:pt x="9229" y="959"/>
                  </a:lnTo>
                  <a:lnTo>
                    <a:pt x="9234" y="955"/>
                  </a:lnTo>
                  <a:lnTo>
                    <a:pt x="9245" y="955"/>
                  </a:lnTo>
                  <a:lnTo>
                    <a:pt x="9246" y="948"/>
                  </a:lnTo>
                  <a:lnTo>
                    <a:pt x="9246" y="938"/>
                  </a:lnTo>
                  <a:lnTo>
                    <a:pt x="9248" y="934"/>
                  </a:lnTo>
                  <a:lnTo>
                    <a:pt x="9253" y="938"/>
                  </a:lnTo>
                  <a:lnTo>
                    <a:pt x="9250" y="928"/>
                  </a:lnTo>
                  <a:lnTo>
                    <a:pt x="9238" y="903"/>
                  </a:lnTo>
                  <a:lnTo>
                    <a:pt x="9236" y="892"/>
                  </a:lnTo>
                  <a:lnTo>
                    <a:pt x="9241" y="882"/>
                  </a:lnTo>
                  <a:lnTo>
                    <a:pt x="9248" y="876"/>
                  </a:lnTo>
                  <a:lnTo>
                    <a:pt x="9252" y="874"/>
                  </a:lnTo>
                  <a:lnTo>
                    <a:pt x="9267" y="879"/>
                  </a:lnTo>
                  <a:lnTo>
                    <a:pt x="9278" y="874"/>
                  </a:lnTo>
                  <a:lnTo>
                    <a:pt x="9281" y="874"/>
                  </a:lnTo>
                  <a:lnTo>
                    <a:pt x="9285" y="879"/>
                  </a:lnTo>
                  <a:lnTo>
                    <a:pt x="9294" y="897"/>
                  </a:lnTo>
                  <a:lnTo>
                    <a:pt x="9298" y="902"/>
                  </a:lnTo>
                  <a:lnTo>
                    <a:pt x="9294" y="881"/>
                  </a:lnTo>
                  <a:lnTo>
                    <a:pt x="9285" y="868"/>
                  </a:lnTo>
                  <a:lnTo>
                    <a:pt x="9276" y="862"/>
                  </a:lnTo>
                  <a:lnTo>
                    <a:pt x="9267" y="862"/>
                  </a:lnTo>
                  <a:lnTo>
                    <a:pt x="9270" y="851"/>
                  </a:lnTo>
                  <a:lnTo>
                    <a:pt x="9281" y="837"/>
                  </a:lnTo>
                  <a:lnTo>
                    <a:pt x="9281" y="826"/>
                  </a:lnTo>
                  <a:lnTo>
                    <a:pt x="9287" y="826"/>
                  </a:lnTo>
                  <a:lnTo>
                    <a:pt x="9291" y="830"/>
                  </a:lnTo>
                  <a:lnTo>
                    <a:pt x="9298" y="847"/>
                  </a:lnTo>
                  <a:lnTo>
                    <a:pt x="9304" y="855"/>
                  </a:lnTo>
                  <a:lnTo>
                    <a:pt x="9347" y="874"/>
                  </a:lnTo>
                  <a:lnTo>
                    <a:pt x="9360" y="886"/>
                  </a:lnTo>
                  <a:lnTo>
                    <a:pt x="9369" y="906"/>
                  </a:lnTo>
                  <a:lnTo>
                    <a:pt x="9365" y="882"/>
                  </a:lnTo>
                  <a:lnTo>
                    <a:pt x="9355" y="867"/>
                  </a:lnTo>
                  <a:lnTo>
                    <a:pt x="9346" y="857"/>
                  </a:lnTo>
                  <a:lnTo>
                    <a:pt x="9336" y="853"/>
                  </a:lnTo>
                  <a:lnTo>
                    <a:pt x="9332" y="848"/>
                  </a:lnTo>
                  <a:lnTo>
                    <a:pt x="9333" y="840"/>
                  </a:lnTo>
                  <a:lnTo>
                    <a:pt x="9339" y="836"/>
                  </a:lnTo>
                  <a:lnTo>
                    <a:pt x="9350" y="853"/>
                  </a:lnTo>
                  <a:lnTo>
                    <a:pt x="9367" y="860"/>
                  </a:lnTo>
                  <a:lnTo>
                    <a:pt x="9372" y="869"/>
                  </a:lnTo>
                  <a:lnTo>
                    <a:pt x="9379" y="889"/>
                  </a:lnTo>
                  <a:lnTo>
                    <a:pt x="9383" y="909"/>
                  </a:lnTo>
                  <a:lnTo>
                    <a:pt x="9381" y="917"/>
                  </a:lnTo>
                  <a:lnTo>
                    <a:pt x="9368" y="914"/>
                  </a:lnTo>
                  <a:lnTo>
                    <a:pt x="9357" y="906"/>
                  </a:lnTo>
                  <a:lnTo>
                    <a:pt x="9364" y="923"/>
                  </a:lnTo>
                  <a:lnTo>
                    <a:pt x="9357" y="927"/>
                  </a:lnTo>
                  <a:lnTo>
                    <a:pt x="9348" y="921"/>
                  </a:lnTo>
                  <a:lnTo>
                    <a:pt x="9340" y="914"/>
                  </a:lnTo>
                  <a:lnTo>
                    <a:pt x="9332" y="906"/>
                  </a:lnTo>
                  <a:lnTo>
                    <a:pt x="9339" y="917"/>
                  </a:lnTo>
                  <a:lnTo>
                    <a:pt x="9362" y="934"/>
                  </a:lnTo>
                  <a:lnTo>
                    <a:pt x="9371" y="937"/>
                  </a:lnTo>
                  <a:lnTo>
                    <a:pt x="9388" y="932"/>
                  </a:lnTo>
                  <a:lnTo>
                    <a:pt x="9396" y="938"/>
                  </a:lnTo>
                  <a:lnTo>
                    <a:pt x="9399" y="942"/>
                  </a:lnTo>
                  <a:lnTo>
                    <a:pt x="9400" y="947"/>
                  </a:lnTo>
                  <a:lnTo>
                    <a:pt x="9402" y="952"/>
                  </a:lnTo>
                  <a:lnTo>
                    <a:pt x="9404" y="955"/>
                  </a:lnTo>
                  <a:lnTo>
                    <a:pt x="9410" y="955"/>
                  </a:lnTo>
                  <a:lnTo>
                    <a:pt x="9417" y="945"/>
                  </a:lnTo>
                  <a:lnTo>
                    <a:pt x="9421" y="944"/>
                  </a:lnTo>
                  <a:lnTo>
                    <a:pt x="9428" y="949"/>
                  </a:lnTo>
                  <a:lnTo>
                    <a:pt x="9434" y="959"/>
                  </a:lnTo>
                  <a:lnTo>
                    <a:pt x="9441" y="963"/>
                  </a:lnTo>
                  <a:lnTo>
                    <a:pt x="9448" y="955"/>
                  </a:lnTo>
                  <a:lnTo>
                    <a:pt x="9434" y="930"/>
                  </a:lnTo>
                  <a:lnTo>
                    <a:pt x="9396" y="903"/>
                  </a:lnTo>
                  <a:lnTo>
                    <a:pt x="9385" y="869"/>
                  </a:lnTo>
                  <a:lnTo>
                    <a:pt x="9396" y="878"/>
                  </a:lnTo>
                  <a:lnTo>
                    <a:pt x="9416" y="888"/>
                  </a:lnTo>
                  <a:lnTo>
                    <a:pt x="9427" y="896"/>
                  </a:lnTo>
                  <a:lnTo>
                    <a:pt x="9447" y="925"/>
                  </a:lnTo>
                  <a:lnTo>
                    <a:pt x="9469" y="947"/>
                  </a:lnTo>
                  <a:lnTo>
                    <a:pt x="9477" y="948"/>
                  </a:lnTo>
                  <a:lnTo>
                    <a:pt x="9482" y="935"/>
                  </a:lnTo>
                  <a:lnTo>
                    <a:pt x="9476" y="920"/>
                  </a:lnTo>
                  <a:lnTo>
                    <a:pt x="9445" y="906"/>
                  </a:lnTo>
                  <a:lnTo>
                    <a:pt x="9459" y="890"/>
                  </a:lnTo>
                  <a:lnTo>
                    <a:pt x="9476" y="899"/>
                  </a:lnTo>
                  <a:lnTo>
                    <a:pt x="9508" y="932"/>
                  </a:lnTo>
                  <a:lnTo>
                    <a:pt x="9526" y="945"/>
                  </a:lnTo>
                  <a:lnTo>
                    <a:pt x="9546" y="949"/>
                  </a:lnTo>
                  <a:lnTo>
                    <a:pt x="9564" y="944"/>
                  </a:lnTo>
                  <a:lnTo>
                    <a:pt x="9574" y="945"/>
                  </a:lnTo>
                  <a:lnTo>
                    <a:pt x="9581" y="959"/>
                  </a:lnTo>
                  <a:lnTo>
                    <a:pt x="9575" y="966"/>
                  </a:lnTo>
                  <a:lnTo>
                    <a:pt x="9568" y="968"/>
                  </a:lnTo>
                  <a:lnTo>
                    <a:pt x="9561" y="965"/>
                  </a:lnTo>
                  <a:lnTo>
                    <a:pt x="9556" y="959"/>
                  </a:lnTo>
                  <a:lnTo>
                    <a:pt x="9556" y="966"/>
                  </a:lnTo>
                  <a:lnTo>
                    <a:pt x="9566" y="976"/>
                  </a:lnTo>
                  <a:lnTo>
                    <a:pt x="9539" y="972"/>
                  </a:lnTo>
                  <a:lnTo>
                    <a:pt x="9559" y="984"/>
                  </a:lnTo>
                  <a:lnTo>
                    <a:pt x="9568" y="986"/>
                  </a:lnTo>
                  <a:lnTo>
                    <a:pt x="9577" y="983"/>
                  </a:lnTo>
                  <a:lnTo>
                    <a:pt x="9591" y="969"/>
                  </a:lnTo>
                  <a:lnTo>
                    <a:pt x="9602" y="963"/>
                  </a:lnTo>
                  <a:lnTo>
                    <a:pt x="9605" y="958"/>
                  </a:lnTo>
                  <a:lnTo>
                    <a:pt x="9605" y="951"/>
                  </a:lnTo>
                  <a:lnTo>
                    <a:pt x="9602" y="945"/>
                  </a:lnTo>
                  <a:lnTo>
                    <a:pt x="9587" y="932"/>
                  </a:lnTo>
                  <a:lnTo>
                    <a:pt x="9553" y="923"/>
                  </a:lnTo>
                  <a:lnTo>
                    <a:pt x="9556" y="913"/>
                  </a:lnTo>
                  <a:lnTo>
                    <a:pt x="9561" y="910"/>
                  </a:lnTo>
                  <a:lnTo>
                    <a:pt x="9573" y="911"/>
                  </a:lnTo>
                  <a:lnTo>
                    <a:pt x="9560" y="893"/>
                  </a:lnTo>
                  <a:lnTo>
                    <a:pt x="9547" y="883"/>
                  </a:lnTo>
                  <a:lnTo>
                    <a:pt x="9521" y="879"/>
                  </a:lnTo>
                  <a:lnTo>
                    <a:pt x="9524" y="885"/>
                  </a:lnTo>
                  <a:lnTo>
                    <a:pt x="9532" y="892"/>
                  </a:lnTo>
                  <a:lnTo>
                    <a:pt x="9535" y="896"/>
                  </a:lnTo>
                  <a:lnTo>
                    <a:pt x="9533" y="903"/>
                  </a:lnTo>
                  <a:lnTo>
                    <a:pt x="9529" y="906"/>
                  </a:lnTo>
                  <a:lnTo>
                    <a:pt x="9505" y="906"/>
                  </a:lnTo>
                  <a:lnTo>
                    <a:pt x="9497" y="902"/>
                  </a:lnTo>
                  <a:lnTo>
                    <a:pt x="9493" y="890"/>
                  </a:lnTo>
                  <a:lnTo>
                    <a:pt x="9504" y="890"/>
                  </a:lnTo>
                  <a:lnTo>
                    <a:pt x="9508" y="888"/>
                  </a:lnTo>
                  <a:lnTo>
                    <a:pt x="9514" y="879"/>
                  </a:lnTo>
                  <a:lnTo>
                    <a:pt x="9498" y="875"/>
                  </a:lnTo>
                  <a:lnTo>
                    <a:pt x="9490" y="868"/>
                  </a:lnTo>
                  <a:lnTo>
                    <a:pt x="9487" y="858"/>
                  </a:lnTo>
                  <a:lnTo>
                    <a:pt x="9519" y="862"/>
                  </a:lnTo>
                  <a:lnTo>
                    <a:pt x="9515" y="854"/>
                  </a:lnTo>
                  <a:lnTo>
                    <a:pt x="9510" y="853"/>
                  </a:lnTo>
                  <a:lnTo>
                    <a:pt x="9503" y="851"/>
                  </a:lnTo>
                  <a:lnTo>
                    <a:pt x="9497" y="848"/>
                  </a:lnTo>
                  <a:lnTo>
                    <a:pt x="9493" y="841"/>
                  </a:lnTo>
                  <a:lnTo>
                    <a:pt x="9491" y="836"/>
                  </a:lnTo>
                  <a:lnTo>
                    <a:pt x="9493" y="833"/>
                  </a:lnTo>
                  <a:lnTo>
                    <a:pt x="9500" y="832"/>
                  </a:lnTo>
                  <a:lnTo>
                    <a:pt x="9505" y="833"/>
                  </a:lnTo>
                  <a:lnTo>
                    <a:pt x="9517" y="844"/>
                  </a:lnTo>
                  <a:lnTo>
                    <a:pt x="9542" y="854"/>
                  </a:lnTo>
                  <a:lnTo>
                    <a:pt x="9547" y="853"/>
                  </a:lnTo>
                  <a:lnTo>
                    <a:pt x="9550" y="847"/>
                  </a:lnTo>
                  <a:lnTo>
                    <a:pt x="9552" y="837"/>
                  </a:lnTo>
                  <a:lnTo>
                    <a:pt x="9554" y="829"/>
                  </a:lnTo>
                  <a:lnTo>
                    <a:pt x="9559" y="826"/>
                  </a:lnTo>
                  <a:lnTo>
                    <a:pt x="9578" y="823"/>
                  </a:lnTo>
                  <a:lnTo>
                    <a:pt x="9584" y="829"/>
                  </a:lnTo>
                  <a:lnTo>
                    <a:pt x="9585" y="836"/>
                  </a:lnTo>
                  <a:lnTo>
                    <a:pt x="9581" y="840"/>
                  </a:lnTo>
                  <a:lnTo>
                    <a:pt x="9570" y="841"/>
                  </a:lnTo>
                  <a:lnTo>
                    <a:pt x="9568" y="844"/>
                  </a:lnTo>
                  <a:lnTo>
                    <a:pt x="9566" y="861"/>
                  </a:lnTo>
                  <a:lnTo>
                    <a:pt x="9563" y="869"/>
                  </a:lnTo>
                  <a:lnTo>
                    <a:pt x="9571" y="892"/>
                  </a:lnTo>
                  <a:lnTo>
                    <a:pt x="9587" y="910"/>
                  </a:lnTo>
                  <a:lnTo>
                    <a:pt x="9603" y="920"/>
                  </a:lnTo>
                  <a:lnTo>
                    <a:pt x="9616" y="917"/>
                  </a:lnTo>
                  <a:lnTo>
                    <a:pt x="9602" y="906"/>
                  </a:lnTo>
                  <a:lnTo>
                    <a:pt x="9594" y="897"/>
                  </a:lnTo>
                  <a:lnTo>
                    <a:pt x="9589" y="885"/>
                  </a:lnTo>
                  <a:lnTo>
                    <a:pt x="9601" y="889"/>
                  </a:lnTo>
                  <a:lnTo>
                    <a:pt x="9622" y="911"/>
                  </a:lnTo>
                  <a:lnTo>
                    <a:pt x="9697" y="941"/>
                  </a:lnTo>
                  <a:lnTo>
                    <a:pt x="9772" y="970"/>
                  </a:lnTo>
                  <a:lnTo>
                    <a:pt x="9777" y="970"/>
                  </a:lnTo>
                  <a:lnTo>
                    <a:pt x="9784" y="966"/>
                  </a:lnTo>
                  <a:lnTo>
                    <a:pt x="9773" y="954"/>
                  </a:lnTo>
                  <a:lnTo>
                    <a:pt x="9749" y="944"/>
                  </a:lnTo>
                  <a:lnTo>
                    <a:pt x="9739" y="932"/>
                  </a:lnTo>
                  <a:lnTo>
                    <a:pt x="9738" y="930"/>
                  </a:lnTo>
                  <a:lnTo>
                    <a:pt x="9738" y="924"/>
                  </a:lnTo>
                  <a:lnTo>
                    <a:pt x="9738" y="920"/>
                  </a:lnTo>
                  <a:lnTo>
                    <a:pt x="9737" y="917"/>
                  </a:lnTo>
                  <a:lnTo>
                    <a:pt x="9734" y="914"/>
                  </a:lnTo>
                  <a:lnTo>
                    <a:pt x="9731" y="911"/>
                  </a:lnTo>
                  <a:lnTo>
                    <a:pt x="9724" y="911"/>
                  </a:lnTo>
                  <a:lnTo>
                    <a:pt x="9710" y="921"/>
                  </a:lnTo>
                  <a:lnTo>
                    <a:pt x="9704" y="923"/>
                  </a:lnTo>
                  <a:lnTo>
                    <a:pt x="9657" y="906"/>
                  </a:lnTo>
                  <a:lnTo>
                    <a:pt x="9652" y="903"/>
                  </a:lnTo>
                  <a:lnTo>
                    <a:pt x="9641" y="885"/>
                  </a:lnTo>
                  <a:lnTo>
                    <a:pt x="9634" y="876"/>
                  </a:lnTo>
                  <a:lnTo>
                    <a:pt x="9630" y="871"/>
                  </a:lnTo>
                  <a:lnTo>
                    <a:pt x="9627" y="862"/>
                  </a:lnTo>
                  <a:lnTo>
                    <a:pt x="9637" y="857"/>
                  </a:lnTo>
                  <a:lnTo>
                    <a:pt x="9648" y="865"/>
                  </a:lnTo>
                  <a:lnTo>
                    <a:pt x="9669" y="890"/>
                  </a:lnTo>
                  <a:lnTo>
                    <a:pt x="9686" y="897"/>
                  </a:lnTo>
                  <a:lnTo>
                    <a:pt x="9692" y="896"/>
                  </a:lnTo>
                  <a:lnTo>
                    <a:pt x="9697" y="888"/>
                  </a:lnTo>
                  <a:lnTo>
                    <a:pt x="9700" y="885"/>
                  </a:lnTo>
                  <a:lnTo>
                    <a:pt x="9706" y="883"/>
                  </a:lnTo>
                  <a:lnTo>
                    <a:pt x="9713" y="886"/>
                  </a:lnTo>
                  <a:lnTo>
                    <a:pt x="9762" y="921"/>
                  </a:lnTo>
                  <a:lnTo>
                    <a:pt x="9812" y="938"/>
                  </a:lnTo>
                  <a:lnTo>
                    <a:pt x="9808" y="932"/>
                  </a:lnTo>
                  <a:lnTo>
                    <a:pt x="9805" y="928"/>
                  </a:lnTo>
                  <a:lnTo>
                    <a:pt x="9801" y="927"/>
                  </a:lnTo>
                  <a:lnTo>
                    <a:pt x="9798" y="928"/>
                  </a:lnTo>
                  <a:lnTo>
                    <a:pt x="9798" y="923"/>
                  </a:lnTo>
                  <a:lnTo>
                    <a:pt x="9804" y="923"/>
                  </a:lnTo>
                  <a:lnTo>
                    <a:pt x="9808" y="920"/>
                  </a:lnTo>
                  <a:lnTo>
                    <a:pt x="9814" y="914"/>
                  </a:lnTo>
                  <a:lnTo>
                    <a:pt x="9818" y="906"/>
                  </a:lnTo>
                  <a:lnTo>
                    <a:pt x="9821" y="892"/>
                  </a:lnTo>
                  <a:lnTo>
                    <a:pt x="9821" y="890"/>
                  </a:lnTo>
                  <a:lnTo>
                    <a:pt x="9832" y="879"/>
                  </a:lnTo>
                  <a:lnTo>
                    <a:pt x="9835" y="861"/>
                  </a:lnTo>
                  <a:lnTo>
                    <a:pt x="9825" y="853"/>
                  </a:lnTo>
                  <a:lnTo>
                    <a:pt x="9814" y="846"/>
                  </a:lnTo>
                  <a:lnTo>
                    <a:pt x="9807" y="832"/>
                  </a:lnTo>
                  <a:lnTo>
                    <a:pt x="9814" y="827"/>
                  </a:lnTo>
                  <a:lnTo>
                    <a:pt x="9819" y="830"/>
                  </a:lnTo>
                  <a:lnTo>
                    <a:pt x="9832" y="841"/>
                  </a:lnTo>
                  <a:lnTo>
                    <a:pt x="9839" y="844"/>
                  </a:lnTo>
                  <a:lnTo>
                    <a:pt x="9860" y="841"/>
                  </a:lnTo>
                  <a:lnTo>
                    <a:pt x="9819" y="795"/>
                  </a:lnTo>
                  <a:lnTo>
                    <a:pt x="9815" y="773"/>
                  </a:lnTo>
                  <a:lnTo>
                    <a:pt x="9776" y="778"/>
                  </a:lnTo>
                  <a:lnTo>
                    <a:pt x="9763" y="770"/>
                  </a:lnTo>
                  <a:lnTo>
                    <a:pt x="9753" y="757"/>
                  </a:lnTo>
                  <a:lnTo>
                    <a:pt x="9728" y="742"/>
                  </a:lnTo>
                  <a:lnTo>
                    <a:pt x="9711" y="738"/>
                  </a:lnTo>
                  <a:lnTo>
                    <a:pt x="9704" y="731"/>
                  </a:lnTo>
                  <a:lnTo>
                    <a:pt x="9687" y="710"/>
                  </a:lnTo>
                  <a:lnTo>
                    <a:pt x="9678" y="701"/>
                  </a:lnTo>
                  <a:lnTo>
                    <a:pt x="9673" y="696"/>
                  </a:lnTo>
                  <a:lnTo>
                    <a:pt x="9664" y="673"/>
                  </a:lnTo>
                  <a:lnTo>
                    <a:pt x="9659" y="666"/>
                  </a:lnTo>
                  <a:lnTo>
                    <a:pt x="9652" y="660"/>
                  </a:lnTo>
                  <a:lnTo>
                    <a:pt x="9640" y="653"/>
                  </a:lnTo>
                  <a:lnTo>
                    <a:pt x="9603" y="617"/>
                  </a:lnTo>
                  <a:lnTo>
                    <a:pt x="9585" y="583"/>
                  </a:lnTo>
                  <a:lnTo>
                    <a:pt x="9524" y="502"/>
                  </a:lnTo>
                  <a:lnTo>
                    <a:pt x="9462" y="421"/>
                  </a:lnTo>
                  <a:lnTo>
                    <a:pt x="9454" y="402"/>
                  </a:lnTo>
                  <a:lnTo>
                    <a:pt x="9449" y="386"/>
                  </a:lnTo>
                  <a:lnTo>
                    <a:pt x="9448" y="370"/>
                  </a:lnTo>
                  <a:lnTo>
                    <a:pt x="9442" y="330"/>
                  </a:lnTo>
                  <a:lnTo>
                    <a:pt x="9440" y="317"/>
                  </a:lnTo>
                  <a:lnTo>
                    <a:pt x="9431" y="301"/>
                  </a:lnTo>
                  <a:lnTo>
                    <a:pt x="9413" y="280"/>
                  </a:lnTo>
                  <a:lnTo>
                    <a:pt x="9406" y="264"/>
                  </a:lnTo>
                  <a:lnTo>
                    <a:pt x="9390" y="212"/>
                  </a:lnTo>
                  <a:lnTo>
                    <a:pt x="9385" y="199"/>
                  </a:lnTo>
                  <a:lnTo>
                    <a:pt x="9371" y="178"/>
                  </a:lnTo>
                  <a:lnTo>
                    <a:pt x="9350" y="133"/>
                  </a:lnTo>
                  <a:lnTo>
                    <a:pt x="9337" y="74"/>
                  </a:lnTo>
                  <a:lnTo>
                    <a:pt x="9319" y="21"/>
                  </a:lnTo>
                  <a:lnTo>
                    <a:pt x="9315" y="0"/>
                  </a:lnTo>
                  <a:lnTo>
                    <a:pt x="8244" y="0"/>
                  </a:lnTo>
                  <a:lnTo>
                    <a:pt x="8246" y="7"/>
                  </a:lnTo>
                  <a:lnTo>
                    <a:pt x="8247" y="18"/>
                  </a:lnTo>
                  <a:close/>
                  <a:moveTo>
                    <a:pt x="8749" y="404"/>
                  </a:moveTo>
                  <a:lnTo>
                    <a:pt x="8754" y="405"/>
                  </a:lnTo>
                  <a:lnTo>
                    <a:pt x="8759" y="404"/>
                  </a:lnTo>
                  <a:lnTo>
                    <a:pt x="8760" y="402"/>
                  </a:lnTo>
                  <a:lnTo>
                    <a:pt x="8756" y="400"/>
                  </a:lnTo>
                  <a:lnTo>
                    <a:pt x="8753" y="394"/>
                  </a:lnTo>
                  <a:lnTo>
                    <a:pt x="8719" y="344"/>
                  </a:lnTo>
                  <a:lnTo>
                    <a:pt x="8714" y="339"/>
                  </a:lnTo>
                  <a:lnTo>
                    <a:pt x="8710" y="342"/>
                  </a:lnTo>
                  <a:lnTo>
                    <a:pt x="8705" y="342"/>
                  </a:lnTo>
                  <a:lnTo>
                    <a:pt x="8701" y="341"/>
                  </a:lnTo>
                  <a:lnTo>
                    <a:pt x="8700" y="342"/>
                  </a:lnTo>
                  <a:lnTo>
                    <a:pt x="8701" y="348"/>
                  </a:lnTo>
                  <a:lnTo>
                    <a:pt x="8710" y="353"/>
                  </a:lnTo>
                  <a:lnTo>
                    <a:pt x="8712" y="360"/>
                  </a:lnTo>
                  <a:lnTo>
                    <a:pt x="8717" y="374"/>
                  </a:lnTo>
                  <a:lnTo>
                    <a:pt x="8721" y="380"/>
                  </a:lnTo>
                  <a:lnTo>
                    <a:pt x="8749" y="404"/>
                  </a:lnTo>
                  <a:close/>
                  <a:moveTo>
                    <a:pt x="10263" y="1981"/>
                  </a:moveTo>
                  <a:lnTo>
                    <a:pt x="10265" y="1979"/>
                  </a:lnTo>
                  <a:lnTo>
                    <a:pt x="10252" y="1960"/>
                  </a:lnTo>
                  <a:lnTo>
                    <a:pt x="10165" y="1897"/>
                  </a:lnTo>
                  <a:lnTo>
                    <a:pt x="10157" y="1894"/>
                  </a:lnTo>
                  <a:lnTo>
                    <a:pt x="10151" y="1899"/>
                  </a:lnTo>
                  <a:lnTo>
                    <a:pt x="10157" y="1907"/>
                  </a:lnTo>
                  <a:lnTo>
                    <a:pt x="10228" y="1969"/>
                  </a:lnTo>
                  <a:lnTo>
                    <a:pt x="10235" y="1979"/>
                  </a:lnTo>
                  <a:lnTo>
                    <a:pt x="10245" y="2002"/>
                  </a:lnTo>
                  <a:lnTo>
                    <a:pt x="10249" y="2008"/>
                  </a:lnTo>
                  <a:lnTo>
                    <a:pt x="10255" y="2019"/>
                  </a:lnTo>
                  <a:lnTo>
                    <a:pt x="10258" y="2022"/>
                  </a:lnTo>
                  <a:lnTo>
                    <a:pt x="10265" y="2025"/>
                  </a:lnTo>
                  <a:lnTo>
                    <a:pt x="10269" y="2029"/>
                  </a:lnTo>
                  <a:lnTo>
                    <a:pt x="10273" y="2033"/>
                  </a:lnTo>
                  <a:lnTo>
                    <a:pt x="10276" y="2040"/>
                  </a:lnTo>
                  <a:lnTo>
                    <a:pt x="10276" y="2035"/>
                  </a:lnTo>
                  <a:lnTo>
                    <a:pt x="10276" y="2029"/>
                  </a:lnTo>
                  <a:lnTo>
                    <a:pt x="10276" y="2016"/>
                  </a:lnTo>
                  <a:lnTo>
                    <a:pt x="10273" y="2008"/>
                  </a:lnTo>
                  <a:lnTo>
                    <a:pt x="10263" y="1997"/>
                  </a:lnTo>
                  <a:lnTo>
                    <a:pt x="10259" y="1988"/>
                  </a:lnTo>
                  <a:lnTo>
                    <a:pt x="10260" y="1987"/>
                  </a:lnTo>
                  <a:lnTo>
                    <a:pt x="10263" y="1981"/>
                  </a:lnTo>
                  <a:close/>
                  <a:moveTo>
                    <a:pt x="9721" y="994"/>
                  </a:moveTo>
                  <a:lnTo>
                    <a:pt x="9744" y="1012"/>
                  </a:lnTo>
                  <a:lnTo>
                    <a:pt x="9748" y="1012"/>
                  </a:lnTo>
                  <a:lnTo>
                    <a:pt x="9752" y="1001"/>
                  </a:lnTo>
                  <a:lnTo>
                    <a:pt x="9745" y="989"/>
                  </a:lnTo>
                  <a:lnTo>
                    <a:pt x="9725" y="976"/>
                  </a:lnTo>
                  <a:lnTo>
                    <a:pt x="9713" y="979"/>
                  </a:lnTo>
                  <a:lnTo>
                    <a:pt x="9709" y="976"/>
                  </a:lnTo>
                  <a:lnTo>
                    <a:pt x="9701" y="966"/>
                  </a:lnTo>
                  <a:lnTo>
                    <a:pt x="9697" y="962"/>
                  </a:lnTo>
                  <a:lnTo>
                    <a:pt x="9682" y="956"/>
                  </a:lnTo>
                  <a:lnTo>
                    <a:pt x="9654" y="938"/>
                  </a:lnTo>
                  <a:lnTo>
                    <a:pt x="9658" y="955"/>
                  </a:lnTo>
                  <a:lnTo>
                    <a:pt x="9672" y="961"/>
                  </a:lnTo>
                  <a:lnTo>
                    <a:pt x="9676" y="970"/>
                  </a:lnTo>
                  <a:lnTo>
                    <a:pt x="9675" y="970"/>
                  </a:lnTo>
                  <a:lnTo>
                    <a:pt x="9672" y="970"/>
                  </a:lnTo>
                  <a:lnTo>
                    <a:pt x="9668" y="976"/>
                  </a:lnTo>
                  <a:lnTo>
                    <a:pt x="9676" y="996"/>
                  </a:lnTo>
                  <a:lnTo>
                    <a:pt x="9711" y="1019"/>
                  </a:lnTo>
                  <a:lnTo>
                    <a:pt x="9731" y="1024"/>
                  </a:lnTo>
                  <a:lnTo>
                    <a:pt x="9725" y="1008"/>
                  </a:lnTo>
                  <a:lnTo>
                    <a:pt x="9710" y="998"/>
                  </a:lnTo>
                  <a:lnTo>
                    <a:pt x="9704" y="986"/>
                  </a:lnTo>
                  <a:lnTo>
                    <a:pt x="9709" y="991"/>
                  </a:lnTo>
                  <a:lnTo>
                    <a:pt x="9721" y="994"/>
                  </a:lnTo>
                  <a:close/>
                  <a:moveTo>
                    <a:pt x="835" y="10092"/>
                  </a:moveTo>
                  <a:lnTo>
                    <a:pt x="832" y="10086"/>
                  </a:lnTo>
                  <a:lnTo>
                    <a:pt x="829" y="10082"/>
                  </a:lnTo>
                  <a:lnTo>
                    <a:pt x="814" y="10075"/>
                  </a:lnTo>
                  <a:lnTo>
                    <a:pt x="811" y="10072"/>
                  </a:lnTo>
                  <a:lnTo>
                    <a:pt x="815" y="10065"/>
                  </a:lnTo>
                  <a:lnTo>
                    <a:pt x="811" y="10064"/>
                  </a:lnTo>
                  <a:lnTo>
                    <a:pt x="808" y="10061"/>
                  </a:lnTo>
                  <a:lnTo>
                    <a:pt x="807" y="10058"/>
                  </a:lnTo>
                  <a:lnTo>
                    <a:pt x="805" y="10057"/>
                  </a:lnTo>
                  <a:lnTo>
                    <a:pt x="802" y="10056"/>
                  </a:lnTo>
                  <a:lnTo>
                    <a:pt x="788" y="10056"/>
                  </a:lnTo>
                  <a:lnTo>
                    <a:pt x="784" y="10054"/>
                  </a:lnTo>
                  <a:lnTo>
                    <a:pt x="780" y="10048"/>
                  </a:lnTo>
                  <a:lnTo>
                    <a:pt x="777" y="10037"/>
                  </a:lnTo>
                  <a:lnTo>
                    <a:pt x="773" y="10018"/>
                  </a:lnTo>
                  <a:lnTo>
                    <a:pt x="770" y="10008"/>
                  </a:lnTo>
                  <a:lnTo>
                    <a:pt x="767" y="10005"/>
                  </a:lnTo>
                  <a:lnTo>
                    <a:pt x="766" y="10004"/>
                  </a:lnTo>
                  <a:lnTo>
                    <a:pt x="759" y="10001"/>
                  </a:lnTo>
                  <a:lnTo>
                    <a:pt x="732" y="10008"/>
                  </a:lnTo>
                  <a:lnTo>
                    <a:pt x="689" y="10004"/>
                  </a:lnTo>
                  <a:lnTo>
                    <a:pt x="685" y="10002"/>
                  </a:lnTo>
                  <a:lnTo>
                    <a:pt x="657" y="10009"/>
                  </a:lnTo>
                  <a:lnTo>
                    <a:pt x="652" y="10013"/>
                  </a:lnTo>
                  <a:lnTo>
                    <a:pt x="650" y="10018"/>
                  </a:lnTo>
                  <a:lnTo>
                    <a:pt x="645" y="10020"/>
                  </a:lnTo>
                  <a:lnTo>
                    <a:pt x="640" y="10022"/>
                  </a:lnTo>
                  <a:lnTo>
                    <a:pt x="633" y="10019"/>
                  </a:lnTo>
                  <a:lnTo>
                    <a:pt x="626" y="10015"/>
                  </a:lnTo>
                  <a:lnTo>
                    <a:pt x="624" y="10006"/>
                  </a:lnTo>
                  <a:lnTo>
                    <a:pt x="624" y="9999"/>
                  </a:lnTo>
                  <a:lnTo>
                    <a:pt x="623" y="9995"/>
                  </a:lnTo>
                  <a:lnTo>
                    <a:pt x="620" y="9992"/>
                  </a:lnTo>
                  <a:lnTo>
                    <a:pt x="613" y="9992"/>
                  </a:lnTo>
                  <a:lnTo>
                    <a:pt x="606" y="9998"/>
                  </a:lnTo>
                  <a:lnTo>
                    <a:pt x="605" y="9999"/>
                  </a:lnTo>
                  <a:lnTo>
                    <a:pt x="602" y="9998"/>
                  </a:lnTo>
                  <a:lnTo>
                    <a:pt x="595" y="9994"/>
                  </a:lnTo>
                  <a:lnTo>
                    <a:pt x="587" y="9991"/>
                  </a:lnTo>
                  <a:lnTo>
                    <a:pt x="581" y="9988"/>
                  </a:lnTo>
                  <a:lnTo>
                    <a:pt x="573" y="9981"/>
                  </a:lnTo>
                  <a:lnTo>
                    <a:pt x="554" y="9977"/>
                  </a:lnTo>
                  <a:lnTo>
                    <a:pt x="550" y="9973"/>
                  </a:lnTo>
                  <a:lnTo>
                    <a:pt x="546" y="9967"/>
                  </a:lnTo>
                  <a:lnTo>
                    <a:pt x="528" y="9953"/>
                  </a:lnTo>
                  <a:lnTo>
                    <a:pt x="517" y="9948"/>
                  </a:lnTo>
                  <a:lnTo>
                    <a:pt x="491" y="9946"/>
                  </a:lnTo>
                  <a:lnTo>
                    <a:pt x="482" y="9939"/>
                  </a:lnTo>
                  <a:lnTo>
                    <a:pt x="465" y="9911"/>
                  </a:lnTo>
                  <a:lnTo>
                    <a:pt x="458" y="9903"/>
                  </a:lnTo>
                  <a:lnTo>
                    <a:pt x="451" y="9904"/>
                  </a:lnTo>
                  <a:lnTo>
                    <a:pt x="430" y="9922"/>
                  </a:lnTo>
                  <a:lnTo>
                    <a:pt x="431" y="9924"/>
                  </a:lnTo>
                  <a:lnTo>
                    <a:pt x="431" y="9929"/>
                  </a:lnTo>
                  <a:lnTo>
                    <a:pt x="430" y="9935"/>
                  </a:lnTo>
                  <a:lnTo>
                    <a:pt x="430" y="9939"/>
                  </a:lnTo>
                  <a:lnTo>
                    <a:pt x="427" y="9942"/>
                  </a:lnTo>
                  <a:lnTo>
                    <a:pt x="424" y="9943"/>
                  </a:lnTo>
                  <a:lnTo>
                    <a:pt x="421" y="9943"/>
                  </a:lnTo>
                  <a:lnTo>
                    <a:pt x="418" y="9943"/>
                  </a:lnTo>
                  <a:lnTo>
                    <a:pt x="416" y="9942"/>
                  </a:lnTo>
                  <a:lnTo>
                    <a:pt x="414" y="9939"/>
                  </a:lnTo>
                  <a:lnTo>
                    <a:pt x="413" y="9938"/>
                  </a:lnTo>
                  <a:lnTo>
                    <a:pt x="409" y="9941"/>
                  </a:lnTo>
                  <a:lnTo>
                    <a:pt x="407" y="9943"/>
                  </a:lnTo>
                  <a:lnTo>
                    <a:pt x="407" y="9948"/>
                  </a:lnTo>
                  <a:lnTo>
                    <a:pt x="407" y="9957"/>
                  </a:lnTo>
                  <a:lnTo>
                    <a:pt x="407" y="9959"/>
                  </a:lnTo>
                  <a:lnTo>
                    <a:pt x="410" y="9969"/>
                  </a:lnTo>
                  <a:lnTo>
                    <a:pt x="410" y="9970"/>
                  </a:lnTo>
                  <a:lnTo>
                    <a:pt x="410" y="9973"/>
                  </a:lnTo>
                  <a:lnTo>
                    <a:pt x="417" y="10029"/>
                  </a:lnTo>
                  <a:lnTo>
                    <a:pt x="421" y="10043"/>
                  </a:lnTo>
                  <a:lnTo>
                    <a:pt x="423" y="10051"/>
                  </a:lnTo>
                  <a:lnTo>
                    <a:pt x="420" y="10063"/>
                  </a:lnTo>
                  <a:lnTo>
                    <a:pt x="409" y="10068"/>
                  </a:lnTo>
                  <a:lnTo>
                    <a:pt x="388" y="10074"/>
                  </a:lnTo>
                  <a:lnTo>
                    <a:pt x="386" y="10075"/>
                  </a:lnTo>
                  <a:lnTo>
                    <a:pt x="385" y="10077"/>
                  </a:lnTo>
                  <a:lnTo>
                    <a:pt x="383" y="10079"/>
                  </a:lnTo>
                  <a:lnTo>
                    <a:pt x="381" y="10079"/>
                  </a:lnTo>
                  <a:lnTo>
                    <a:pt x="379" y="10078"/>
                  </a:lnTo>
                  <a:lnTo>
                    <a:pt x="378" y="10075"/>
                  </a:lnTo>
                  <a:lnTo>
                    <a:pt x="375" y="10074"/>
                  </a:lnTo>
                  <a:lnTo>
                    <a:pt x="374" y="10075"/>
                  </a:lnTo>
                  <a:lnTo>
                    <a:pt x="371" y="10078"/>
                  </a:lnTo>
                  <a:lnTo>
                    <a:pt x="353" y="10079"/>
                  </a:lnTo>
                  <a:lnTo>
                    <a:pt x="323" y="10075"/>
                  </a:lnTo>
                  <a:lnTo>
                    <a:pt x="309" y="10061"/>
                  </a:lnTo>
                  <a:lnTo>
                    <a:pt x="299" y="10058"/>
                  </a:lnTo>
                  <a:lnTo>
                    <a:pt x="250" y="10063"/>
                  </a:lnTo>
                  <a:lnTo>
                    <a:pt x="246" y="10061"/>
                  </a:lnTo>
                  <a:lnTo>
                    <a:pt x="243" y="10060"/>
                  </a:lnTo>
                  <a:lnTo>
                    <a:pt x="241" y="10056"/>
                  </a:lnTo>
                  <a:lnTo>
                    <a:pt x="239" y="10053"/>
                  </a:lnTo>
                  <a:lnTo>
                    <a:pt x="238" y="10050"/>
                  </a:lnTo>
                  <a:lnTo>
                    <a:pt x="239" y="10047"/>
                  </a:lnTo>
                  <a:lnTo>
                    <a:pt x="241" y="10046"/>
                  </a:lnTo>
                  <a:lnTo>
                    <a:pt x="243" y="10044"/>
                  </a:lnTo>
                  <a:lnTo>
                    <a:pt x="246" y="10043"/>
                  </a:lnTo>
                  <a:lnTo>
                    <a:pt x="280" y="10012"/>
                  </a:lnTo>
                  <a:lnTo>
                    <a:pt x="301" y="9983"/>
                  </a:lnTo>
                  <a:lnTo>
                    <a:pt x="315" y="9970"/>
                  </a:lnTo>
                  <a:lnTo>
                    <a:pt x="318" y="9966"/>
                  </a:lnTo>
                  <a:lnTo>
                    <a:pt x="322" y="9956"/>
                  </a:lnTo>
                  <a:lnTo>
                    <a:pt x="323" y="9952"/>
                  </a:lnTo>
                  <a:lnTo>
                    <a:pt x="329" y="9948"/>
                  </a:lnTo>
                  <a:lnTo>
                    <a:pt x="330" y="9945"/>
                  </a:lnTo>
                  <a:lnTo>
                    <a:pt x="332" y="9942"/>
                  </a:lnTo>
                  <a:lnTo>
                    <a:pt x="332" y="9938"/>
                  </a:lnTo>
                  <a:lnTo>
                    <a:pt x="333" y="9936"/>
                  </a:lnTo>
                  <a:lnTo>
                    <a:pt x="336" y="9935"/>
                  </a:lnTo>
                  <a:lnTo>
                    <a:pt x="334" y="9932"/>
                  </a:lnTo>
                  <a:lnTo>
                    <a:pt x="337" y="9929"/>
                  </a:lnTo>
                  <a:lnTo>
                    <a:pt x="344" y="9927"/>
                  </a:lnTo>
                  <a:lnTo>
                    <a:pt x="346" y="9924"/>
                  </a:lnTo>
                  <a:lnTo>
                    <a:pt x="346" y="9924"/>
                  </a:lnTo>
                  <a:lnTo>
                    <a:pt x="344" y="9922"/>
                  </a:lnTo>
                  <a:lnTo>
                    <a:pt x="347" y="9919"/>
                  </a:lnTo>
                  <a:lnTo>
                    <a:pt x="357" y="9912"/>
                  </a:lnTo>
                  <a:lnTo>
                    <a:pt x="357" y="9911"/>
                  </a:lnTo>
                  <a:lnTo>
                    <a:pt x="340" y="9907"/>
                  </a:lnTo>
                  <a:lnTo>
                    <a:pt x="313" y="9953"/>
                  </a:lnTo>
                  <a:lnTo>
                    <a:pt x="311" y="9955"/>
                  </a:lnTo>
                  <a:lnTo>
                    <a:pt x="266" y="10012"/>
                  </a:lnTo>
                  <a:lnTo>
                    <a:pt x="225" y="10046"/>
                  </a:lnTo>
                  <a:lnTo>
                    <a:pt x="207" y="10057"/>
                  </a:lnTo>
                  <a:lnTo>
                    <a:pt x="196" y="10058"/>
                  </a:lnTo>
                  <a:lnTo>
                    <a:pt x="154" y="10053"/>
                  </a:lnTo>
                  <a:lnTo>
                    <a:pt x="138" y="10057"/>
                  </a:lnTo>
                  <a:lnTo>
                    <a:pt x="120" y="10056"/>
                  </a:lnTo>
                  <a:lnTo>
                    <a:pt x="109" y="10058"/>
                  </a:lnTo>
                  <a:lnTo>
                    <a:pt x="106" y="10057"/>
                  </a:lnTo>
                  <a:lnTo>
                    <a:pt x="99" y="10048"/>
                  </a:lnTo>
                  <a:lnTo>
                    <a:pt x="95" y="10050"/>
                  </a:lnTo>
                  <a:lnTo>
                    <a:pt x="89" y="10056"/>
                  </a:lnTo>
                  <a:lnTo>
                    <a:pt x="85" y="10064"/>
                  </a:lnTo>
                  <a:lnTo>
                    <a:pt x="84" y="10072"/>
                  </a:lnTo>
                  <a:lnTo>
                    <a:pt x="81" y="10085"/>
                  </a:lnTo>
                  <a:lnTo>
                    <a:pt x="81" y="10091"/>
                  </a:lnTo>
                  <a:lnTo>
                    <a:pt x="81" y="10095"/>
                  </a:lnTo>
                  <a:lnTo>
                    <a:pt x="88" y="10117"/>
                  </a:lnTo>
                  <a:lnTo>
                    <a:pt x="91" y="10126"/>
                  </a:lnTo>
                  <a:lnTo>
                    <a:pt x="91" y="10137"/>
                  </a:lnTo>
                  <a:lnTo>
                    <a:pt x="89" y="10144"/>
                  </a:lnTo>
                  <a:lnTo>
                    <a:pt x="82" y="10161"/>
                  </a:lnTo>
                  <a:lnTo>
                    <a:pt x="79" y="10168"/>
                  </a:lnTo>
                  <a:lnTo>
                    <a:pt x="77" y="10172"/>
                  </a:lnTo>
                  <a:lnTo>
                    <a:pt x="75" y="10175"/>
                  </a:lnTo>
                  <a:lnTo>
                    <a:pt x="75" y="10178"/>
                  </a:lnTo>
                  <a:lnTo>
                    <a:pt x="75" y="10182"/>
                  </a:lnTo>
                  <a:lnTo>
                    <a:pt x="75" y="10185"/>
                  </a:lnTo>
                  <a:lnTo>
                    <a:pt x="74" y="10186"/>
                  </a:lnTo>
                  <a:lnTo>
                    <a:pt x="72" y="10187"/>
                  </a:lnTo>
                  <a:lnTo>
                    <a:pt x="72" y="10187"/>
                  </a:lnTo>
                  <a:lnTo>
                    <a:pt x="71" y="10189"/>
                  </a:lnTo>
                  <a:lnTo>
                    <a:pt x="57" y="10215"/>
                  </a:lnTo>
                  <a:lnTo>
                    <a:pt x="32" y="10248"/>
                  </a:lnTo>
                  <a:lnTo>
                    <a:pt x="4" y="10273"/>
                  </a:lnTo>
                  <a:lnTo>
                    <a:pt x="4" y="10276"/>
                  </a:lnTo>
                  <a:lnTo>
                    <a:pt x="0" y="10278"/>
                  </a:lnTo>
                  <a:lnTo>
                    <a:pt x="0" y="10278"/>
                  </a:lnTo>
                  <a:lnTo>
                    <a:pt x="5" y="10283"/>
                  </a:lnTo>
                  <a:lnTo>
                    <a:pt x="18" y="10287"/>
                  </a:lnTo>
                  <a:lnTo>
                    <a:pt x="37" y="10288"/>
                  </a:lnTo>
                  <a:lnTo>
                    <a:pt x="92" y="10291"/>
                  </a:lnTo>
                  <a:lnTo>
                    <a:pt x="192" y="10297"/>
                  </a:lnTo>
                  <a:lnTo>
                    <a:pt x="341" y="10304"/>
                  </a:lnTo>
                  <a:lnTo>
                    <a:pt x="434" y="10309"/>
                  </a:lnTo>
                  <a:lnTo>
                    <a:pt x="547" y="10315"/>
                  </a:lnTo>
                  <a:lnTo>
                    <a:pt x="692" y="10323"/>
                  </a:lnTo>
                  <a:lnTo>
                    <a:pt x="752" y="10326"/>
                  </a:lnTo>
                  <a:lnTo>
                    <a:pt x="801" y="10329"/>
                  </a:lnTo>
                  <a:lnTo>
                    <a:pt x="818" y="10323"/>
                  </a:lnTo>
                  <a:lnTo>
                    <a:pt x="802" y="10295"/>
                  </a:lnTo>
                  <a:lnTo>
                    <a:pt x="795" y="10280"/>
                  </a:lnTo>
                  <a:lnTo>
                    <a:pt x="794" y="10262"/>
                  </a:lnTo>
                  <a:lnTo>
                    <a:pt x="797" y="10228"/>
                  </a:lnTo>
                  <a:lnTo>
                    <a:pt x="802" y="10207"/>
                  </a:lnTo>
                  <a:lnTo>
                    <a:pt x="802" y="10199"/>
                  </a:lnTo>
                  <a:lnTo>
                    <a:pt x="802" y="10193"/>
                  </a:lnTo>
                  <a:lnTo>
                    <a:pt x="801" y="10183"/>
                  </a:lnTo>
                  <a:lnTo>
                    <a:pt x="801" y="10179"/>
                  </a:lnTo>
                  <a:lnTo>
                    <a:pt x="802" y="10176"/>
                  </a:lnTo>
                  <a:lnTo>
                    <a:pt x="808" y="10168"/>
                  </a:lnTo>
                  <a:lnTo>
                    <a:pt x="808" y="10165"/>
                  </a:lnTo>
                  <a:lnTo>
                    <a:pt x="807" y="10163"/>
                  </a:lnTo>
                  <a:lnTo>
                    <a:pt x="807" y="10161"/>
                  </a:lnTo>
                  <a:lnTo>
                    <a:pt x="807" y="10159"/>
                  </a:lnTo>
                  <a:lnTo>
                    <a:pt x="808" y="10158"/>
                  </a:lnTo>
                  <a:lnTo>
                    <a:pt x="811" y="10158"/>
                  </a:lnTo>
                  <a:lnTo>
                    <a:pt x="814" y="10155"/>
                  </a:lnTo>
                  <a:lnTo>
                    <a:pt x="818" y="10152"/>
                  </a:lnTo>
                  <a:lnTo>
                    <a:pt x="819" y="10151"/>
                  </a:lnTo>
                  <a:lnTo>
                    <a:pt x="823" y="10144"/>
                  </a:lnTo>
                  <a:lnTo>
                    <a:pt x="832" y="10138"/>
                  </a:lnTo>
                  <a:lnTo>
                    <a:pt x="835" y="10134"/>
                  </a:lnTo>
                  <a:lnTo>
                    <a:pt x="839" y="10126"/>
                  </a:lnTo>
                  <a:lnTo>
                    <a:pt x="839" y="10119"/>
                  </a:lnTo>
                  <a:lnTo>
                    <a:pt x="839" y="10110"/>
                  </a:lnTo>
                  <a:lnTo>
                    <a:pt x="835" y="10092"/>
                  </a:lnTo>
                  <a:close/>
                  <a:moveTo>
                    <a:pt x="5930" y="3724"/>
                  </a:moveTo>
                  <a:lnTo>
                    <a:pt x="5957" y="3743"/>
                  </a:lnTo>
                  <a:lnTo>
                    <a:pt x="5972" y="3751"/>
                  </a:lnTo>
                  <a:lnTo>
                    <a:pt x="5978" y="3750"/>
                  </a:lnTo>
                  <a:lnTo>
                    <a:pt x="5982" y="3740"/>
                  </a:lnTo>
                  <a:lnTo>
                    <a:pt x="5978" y="3727"/>
                  </a:lnTo>
                  <a:lnTo>
                    <a:pt x="5978" y="3713"/>
                  </a:lnTo>
                  <a:lnTo>
                    <a:pt x="5972" y="3701"/>
                  </a:lnTo>
                  <a:lnTo>
                    <a:pt x="5968" y="3692"/>
                  </a:lnTo>
                  <a:lnTo>
                    <a:pt x="5957" y="3682"/>
                  </a:lnTo>
                  <a:lnTo>
                    <a:pt x="5944" y="3679"/>
                  </a:lnTo>
                  <a:lnTo>
                    <a:pt x="5936" y="3677"/>
                  </a:lnTo>
                  <a:lnTo>
                    <a:pt x="5923" y="3679"/>
                  </a:lnTo>
                  <a:lnTo>
                    <a:pt x="5916" y="3695"/>
                  </a:lnTo>
                  <a:lnTo>
                    <a:pt x="5920" y="3709"/>
                  </a:lnTo>
                  <a:lnTo>
                    <a:pt x="5930" y="3724"/>
                  </a:lnTo>
                  <a:close/>
                  <a:moveTo>
                    <a:pt x="3737" y="1887"/>
                  </a:moveTo>
                  <a:lnTo>
                    <a:pt x="3830" y="1896"/>
                  </a:lnTo>
                  <a:lnTo>
                    <a:pt x="3837" y="1889"/>
                  </a:lnTo>
                  <a:lnTo>
                    <a:pt x="3786" y="1848"/>
                  </a:lnTo>
                  <a:lnTo>
                    <a:pt x="3763" y="1850"/>
                  </a:lnTo>
                  <a:lnTo>
                    <a:pt x="3739" y="1858"/>
                  </a:lnTo>
                  <a:lnTo>
                    <a:pt x="3730" y="1862"/>
                  </a:lnTo>
                  <a:lnTo>
                    <a:pt x="3726" y="1866"/>
                  </a:lnTo>
                  <a:lnTo>
                    <a:pt x="3725" y="1876"/>
                  </a:lnTo>
                  <a:lnTo>
                    <a:pt x="3726" y="1880"/>
                  </a:lnTo>
                  <a:lnTo>
                    <a:pt x="3737" y="1887"/>
                  </a:lnTo>
                  <a:close/>
                  <a:moveTo>
                    <a:pt x="1922" y="7597"/>
                  </a:moveTo>
                  <a:lnTo>
                    <a:pt x="1920" y="7595"/>
                  </a:lnTo>
                  <a:lnTo>
                    <a:pt x="1918" y="7589"/>
                  </a:lnTo>
                  <a:lnTo>
                    <a:pt x="1915" y="7585"/>
                  </a:lnTo>
                  <a:lnTo>
                    <a:pt x="1912" y="7581"/>
                  </a:lnTo>
                  <a:lnTo>
                    <a:pt x="1909" y="7574"/>
                  </a:lnTo>
                  <a:lnTo>
                    <a:pt x="1906" y="7568"/>
                  </a:lnTo>
                  <a:lnTo>
                    <a:pt x="1902" y="7568"/>
                  </a:lnTo>
                  <a:lnTo>
                    <a:pt x="1901" y="7572"/>
                  </a:lnTo>
                  <a:lnTo>
                    <a:pt x="1906" y="7589"/>
                  </a:lnTo>
                  <a:lnTo>
                    <a:pt x="1906" y="7595"/>
                  </a:lnTo>
                  <a:lnTo>
                    <a:pt x="1908" y="7597"/>
                  </a:lnTo>
                  <a:lnTo>
                    <a:pt x="1909" y="7606"/>
                  </a:lnTo>
                  <a:lnTo>
                    <a:pt x="1912" y="7610"/>
                  </a:lnTo>
                  <a:lnTo>
                    <a:pt x="1915" y="7613"/>
                  </a:lnTo>
                  <a:lnTo>
                    <a:pt x="1918" y="7613"/>
                  </a:lnTo>
                  <a:lnTo>
                    <a:pt x="1922" y="7610"/>
                  </a:lnTo>
                  <a:lnTo>
                    <a:pt x="1923" y="7606"/>
                  </a:lnTo>
                  <a:lnTo>
                    <a:pt x="1922" y="7600"/>
                  </a:lnTo>
                  <a:lnTo>
                    <a:pt x="1922" y="7597"/>
                  </a:lnTo>
                  <a:close/>
                  <a:moveTo>
                    <a:pt x="7572" y="2364"/>
                  </a:moveTo>
                  <a:lnTo>
                    <a:pt x="7559" y="2364"/>
                  </a:lnTo>
                  <a:lnTo>
                    <a:pt x="7559" y="2368"/>
                  </a:lnTo>
                  <a:lnTo>
                    <a:pt x="7652" y="2388"/>
                  </a:lnTo>
                  <a:lnTo>
                    <a:pt x="7652" y="2384"/>
                  </a:lnTo>
                  <a:lnTo>
                    <a:pt x="7639" y="2378"/>
                  </a:lnTo>
                  <a:lnTo>
                    <a:pt x="7632" y="2377"/>
                  </a:lnTo>
                  <a:lnTo>
                    <a:pt x="7572" y="2364"/>
                  </a:lnTo>
                  <a:close/>
                  <a:moveTo>
                    <a:pt x="8100" y="2584"/>
                  </a:moveTo>
                  <a:lnTo>
                    <a:pt x="8104" y="2580"/>
                  </a:lnTo>
                  <a:lnTo>
                    <a:pt x="8110" y="2577"/>
                  </a:lnTo>
                  <a:lnTo>
                    <a:pt x="8123" y="2576"/>
                  </a:lnTo>
                  <a:lnTo>
                    <a:pt x="8138" y="2556"/>
                  </a:lnTo>
                  <a:lnTo>
                    <a:pt x="8165" y="2556"/>
                  </a:lnTo>
                  <a:lnTo>
                    <a:pt x="8183" y="2534"/>
                  </a:lnTo>
                  <a:lnTo>
                    <a:pt x="8258" y="2521"/>
                  </a:lnTo>
                  <a:lnTo>
                    <a:pt x="8268" y="2511"/>
                  </a:lnTo>
                  <a:lnTo>
                    <a:pt x="8216" y="2506"/>
                  </a:lnTo>
                  <a:lnTo>
                    <a:pt x="8183" y="2502"/>
                  </a:lnTo>
                  <a:lnTo>
                    <a:pt x="8106" y="2553"/>
                  </a:lnTo>
                  <a:lnTo>
                    <a:pt x="8093" y="2570"/>
                  </a:lnTo>
                  <a:lnTo>
                    <a:pt x="8090" y="2575"/>
                  </a:lnTo>
                  <a:lnTo>
                    <a:pt x="8088" y="2582"/>
                  </a:lnTo>
                  <a:lnTo>
                    <a:pt x="8085" y="2589"/>
                  </a:lnTo>
                  <a:lnTo>
                    <a:pt x="8095" y="2587"/>
                  </a:lnTo>
                  <a:lnTo>
                    <a:pt x="8100" y="2584"/>
                  </a:lnTo>
                  <a:close/>
                  <a:moveTo>
                    <a:pt x="7768" y="2277"/>
                  </a:moveTo>
                  <a:lnTo>
                    <a:pt x="7764" y="2281"/>
                  </a:lnTo>
                  <a:lnTo>
                    <a:pt x="7747" y="2295"/>
                  </a:lnTo>
                  <a:lnTo>
                    <a:pt x="7750" y="2300"/>
                  </a:lnTo>
                  <a:lnTo>
                    <a:pt x="7763" y="2293"/>
                  </a:lnTo>
                  <a:lnTo>
                    <a:pt x="7774" y="2283"/>
                  </a:lnTo>
                  <a:lnTo>
                    <a:pt x="7775" y="2279"/>
                  </a:lnTo>
                  <a:lnTo>
                    <a:pt x="7774" y="2274"/>
                  </a:lnTo>
                  <a:lnTo>
                    <a:pt x="7771" y="2276"/>
                  </a:lnTo>
                  <a:lnTo>
                    <a:pt x="7768" y="2277"/>
                  </a:lnTo>
                  <a:close/>
                  <a:moveTo>
                    <a:pt x="7898" y="2178"/>
                  </a:moveTo>
                  <a:lnTo>
                    <a:pt x="7893" y="2185"/>
                  </a:lnTo>
                  <a:lnTo>
                    <a:pt x="7880" y="2195"/>
                  </a:lnTo>
                  <a:lnTo>
                    <a:pt x="7880" y="2196"/>
                  </a:lnTo>
                  <a:lnTo>
                    <a:pt x="7897" y="2186"/>
                  </a:lnTo>
                  <a:lnTo>
                    <a:pt x="7905" y="2179"/>
                  </a:lnTo>
                  <a:lnTo>
                    <a:pt x="7907" y="2172"/>
                  </a:lnTo>
                  <a:lnTo>
                    <a:pt x="7904" y="2172"/>
                  </a:lnTo>
                  <a:lnTo>
                    <a:pt x="7901" y="2173"/>
                  </a:lnTo>
                  <a:lnTo>
                    <a:pt x="7898" y="2178"/>
                  </a:lnTo>
                  <a:close/>
                  <a:moveTo>
                    <a:pt x="7419" y="2152"/>
                  </a:moveTo>
                  <a:lnTo>
                    <a:pt x="7422" y="2151"/>
                  </a:lnTo>
                  <a:lnTo>
                    <a:pt x="7423" y="2150"/>
                  </a:lnTo>
                  <a:lnTo>
                    <a:pt x="7425" y="2148"/>
                  </a:lnTo>
                  <a:lnTo>
                    <a:pt x="7429" y="2158"/>
                  </a:lnTo>
                  <a:lnTo>
                    <a:pt x="7428" y="2164"/>
                  </a:lnTo>
                  <a:lnTo>
                    <a:pt x="7422" y="2172"/>
                  </a:lnTo>
                  <a:lnTo>
                    <a:pt x="7421" y="2186"/>
                  </a:lnTo>
                  <a:lnTo>
                    <a:pt x="7419" y="2200"/>
                  </a:lnTo>
                  <a:lnTo>
                    <a:pt x="7418" y="2211"/>
                  </a:lnTo>
                  <a:lnTo>
                    <a:pt x="7418" y="2221"/>
                  </a:lnTo>
                  <a:lnTo>
                    <a:pt x="7422" y="2231"/>
                  </a:lnTo>
                  <a:lnTo>
                    <a:pt x="7425" y="2230"/>
                  </a:lnTo>
                  <a:lnTo>
                    <a:pt x="7430" y="2220"/>
                  </a:lnTo>
                  <a:lnTo>
                    <a:pt x="7435" y="2218"/>
                  </a:lnTo>
                  <a:lnTo>
                    <a:pt x="7437" y="2220"/>
                  </a:lnTo>
                  <a:lnTo>
                    <a:pt x="7443" y="2227"/>
                  </a:lnTo>
                  <a:lnTo>
                    <a:pt x="7447" y="2228"/>
                  </a:lnTo>
                  <a:lnTo>
                    <a:pt x="7444" y="2232"/>
                  </a:lnTo>
                  <a:lnTo>
                    <a:pt x="7436" y="2242"/>
                  </a:lnTo>
                  <a:lnTo>
                    <a:pt x="7446" y="2255"/>
                  </a:lnTo>
                  <a:lnTo>
                    <a:pt x="7449" y="2256"/>
                  </a:lnTo>
                  <a:lnTo>
                    <a:pt x="7451" y="2260"/>
                  </a:lnTo>
                  <a:lnTo>
                    <a:pt x="7458" y="2274"/>
                  </a:lnTo>
                  <a:lnTo>
                    <a:pt x="7461" y="2277"/>
                  </a:lnTo>
                  <a:lnTo>
                    <a:pt x="7468" y="2280"/>
                  </a:lnTo>
                  <a:lnTo>
                    <a:pt x="7494" y="2307"/>
                  </a:lnTo>
                  <a:lnTo>
                    <a:pt x="7506" y="2331"/>
                  </a:lnTo>
                  <a:lnTo>
                    <a:pt x="7515" y="2339"/>
                  </a:lnTo>
                  <a:lnTo>
                    <a:pt x="7538" y="2336"/>
                  </a:lnTo>
                  <a:lnTo>
                    <a:pt x="7543" y="2331"/>
                  </a:lnTo>
                  <a:lnTo>
                    <a:pt x="7544" y="2322"/>
                  </a:lnTo>
                  <a:lnTo>
                    <a:pt x="7548" y="2321"/>
                  </a:lnTo>
                  <a:lnTo>
                    <a:pt x="7551" y="2322"/>
                  </a:lnTo>
                  <a:lnTo>
                    <a:pt x="7555" y="2326"/>
                  </a:lnTo>
                  <a:lnTo>
                    <a:pt x="7558" y="2331"/>
                  </a:lnTo>
                  <a:lnTo>
                    <a:pt x="7561" y="2335"/>
                  </a:lnTo>
                  <a:lnTo>
                    <a:pt x="7564" y="2339"/>
                  </a:lnTo>
                  <a:lnTo>
                    <a:pt x="7568" y="2340"/>
                  </a:lnTo>
                  <a:lnTo>
                    <a:pt x="7684" y="2304"/>
                  </a:lnTo>
                  <a:lnTo>
                    <a:pt x="7701" y="2287"/>
                  </a:lnTo>
                  <a:lnTo>
                    <a:pt x="7699" y="2281"/>
                  </a:lnTo>
                  <a:lnTo>
                    <a:pt x="7706" y="2279"/>
                  </a:lnTo>
                  <a:lnTo>
                    <a:pt x="7729" y="2281"/>
                  </a:lnTo>
                  <a:lnTo>
                    <a:pt x="7760" y="2265"/>
                  </a:lnTo>
                  <a:lnTo>
                    <a:pt x="7775" y="2242"/>
                  </a:lnTo>
                  <a:lnTo>
                    <a:pt x="7786" y="2235"/>
                  </a:lnTo>
                  <a:lnTo>
                    <a:pt x="7798" y="2232"/>
                  </a:lnTo>
                  <a:lnTo>
                    <a:pt x="7807" y="2225"/>
                  </a:lnTo>
                  <a:lnTo>
                    <a:pt x="7834" y="2171"/>
                  </a:lnTo>
                  <a:lnTo>
                    <a:pt x="7852" y="2158"/>
                  </a:lnTo>
                  <a:lnTo>
                    <a:pt x="7856" y="2148"/>
                  </a:lnTo>
                  <a:lnTo>
                    <a:pt x="7856" y="2138"/>
                  </a:lnTo>
                  <a:lnTo>
                    <a:pt x="7852" y="2136"/>
                  </a:lnTo>
                  <a:lnTo>
                    <a:pt x="7841" y="2138"/>
                  </a:lnTo>
                  <a:lnTo>
                    <a:pt x="7847" y="2127"/>
                  </a:lnTo>
                  <a:lnTo>
                    <a:pt x="7868" y="2091"/>
                  </a:lnTo>
                  <a:lnTo>
                    <a:pt x="7875" y="2084"/>
                  </a:lnTo>
                  <a:lnTo>
                    <a:pt x="7886" y="2080"/>
                  </a:lnTo>
                  <a:lnTo>
                    <a:pt x="7914" y="2043"/>
                  </a:lnTo>
                  <a:lnTo>
                    <a:pt x="7926" y="2035"/>
                  </a:lnTo>
                  <a:lnTo>
                    <a:pt x="7933" y="2032"/>
                  </a:lnTo>
                  <a:lnTo>
                    <a:pt x="7938" y="2033"/>
                  </a:lnTo>
                  <a:lnTo>
                    <a:pt x="7936" y="2040"/>
                  </a:lnTo>
                  <a:lnTo>
                    <a:pt x="7928" y="2068"/>
                  </a:lnTo>
                  <a:lnTo>
                    <a:pt x="7915" y="2099"/>
                  </a:lnTo>
                  <a:lnTo>
                    <a:pt x="7911" y="2117"/>
                  </a:lnTo>
                  <a:lnTo>
                    <a:pt x="7914" y="2133"/>
                  </a:lnTo>
                  <a:lnTo>
                    <a:pt x="7912" y="2137"/>
                  </a:lnTo>
                  <a:lnTo>
                    <a:pt x="7911" y="2140"/>
                  </a:lnTo>
                  <a:lnTo>
                    <a:pt x="7908" y="2148"/>
                  </a:lnTo>
                  <a:lnTo>
                    <a:pt x="7924" y="2137"/>
                  </a:lnTo>
                  <a:lnTo>
                    <a:pt x="7943" y="2105"/>
                  </a:lnTo>
                  <a:lnTo>
                    <a:pt x="7960" y="2066"/>
                  </a:lnTo>
                  <a:lnTo>
                    <a:pt x="7963" y="2036"/>
                  </a:lnTo>
                  <a:lnTo>
                    <a:pt x="7952" y="2007"/>
                  </a:lnTo>
                  <a:lnTo>
                    <a:pt x="7938" y="1979"/>
                  </a:lnTo>
                  <a:lnTo>
                    <a:pt x="7922" y="1956"/>
                  </a:lnTo>
                  <a:lnTo>
                    <a:pt x="7886" y="1927"/>
                  </a:lnTo>
                  <a:lnTo>
                    <a:pt x="7800" y="1855"/>
                  </a:lnTo>
                  <a:lnTo>
                    <a:pt x="7691" y="1774"/>
                  </a:lnTo>
                  <a:lnTo>
                    <a:pt x="7642" y="1767"/>
                  </a:lnTo>
                  <a:lnTo>
                    <a:pt x="7596" y="1774"/>
                  </a:lnTo>
                  <a:lnTo>
                    <a:pt x="7571" y="1785"/>
                  </a:lnTo>
                  <a:lnTo>
                    <a:pt x="7508" y="1838"/>
                  </a:lnTo>
                  <a:lnTo>
                    <a:pt x="7494" y="1861"/>
                  </a:lnTo>
                  <a:lnTo>
                    <a:pt x="7477" y="1873"/>
                  </a:lnTo>
                  <a:lnTo>
                    <a:pt x="7473" y="1880"/>
                  </a:lnTo>
                  <a:lnTo>
                    <a:pt x="7466" y="1899"/>
                  </a:lnTo>
                  <a:lnTo>
                    <a:pt x="7447" y="1927"/>
                  </a:lnTo>
                  <a:lnTo>
                    <a:pt x="7440" y="1944"/>
                  </a:lnTo>
                  <a:lnTo>
                    <a:pt x="7436" y="1959"/>
                  </a:lnTo>
                  <a:lnTo>
                    <a:pt x="7432" y="1980"/>
                  </a:lnTo>
                  <a:lnTo>
                    <a:pt x="7429" y="2002"/>
                  </a:lnTo>
                  <a:lnTo>
                    <a:pt x="7430" y="2016"/>
                  </a:lnTo>
                  <a:lnTo>
                    <a:pt x="7430" y="2022"/>
                  </a:lnTo>
                  <a:lnTo>
                    <a:pt x="7430" y="2044"/>
                  </a:lnTo>
                  <a:lnTo>
                    <a:pt x="7430" y="2049"/>
                  </a:lnTo>
                  <a:lnTo>
                    <a:pt x="7429" y="2058"/>
                  </a:lnTo>
                  <a:lnTo>
                    <a:pt x="7423" y="2074"/>
                  </a:lnTo>
                  <a:lnTo>
                    <a:pt x="7418" y="2092"/>
                  </a:lnTo>
                  <a:lnTo>
                    <a:pt x="7418" y="2095"/>
                  </a:lnTo>
                  <a:lnTo>
                    <a:pt x="7416" y="2099"/>
                  </a:lnTo>
                  <a:lnTo>
                    <a:pt x="7416" y="2106"/>
                  </a:lnTo>
                  <a:lnTo>
                    <a:pt x="7418" y="2109"/>
                  </a:lnTo>
                  <a:lnTo>
                    <a:pt x="7428" y="2113"/>
                  </a:lnTo>
                  <a:lnTo>
                    <a:pt x="7418" y="2131"/>
                  </a:lnTo>
                  <a:lnTo>
                    <a:pt x="7416" y="2136"/>
                  </a:lnTo>
                  <a:lnTo>
                    <a:pt x="7416" y="2140"/>
                  </a:lnTo>
                  <a:lnTo>
                    <a:pt x="7416" y="2143"/>
                  </a:lnTo>
                  <a:lnTo>
                    <a:pt x="7415" y="2144"/>
                  </a:lnTo>
                  <a:lnTo>
                    <a:pt x="7416" y="2148"/>
                  </a:lnTo>
                  <a:lnTo>
                    <a:pt x="7419" y="2152"/>
                  </a:lnTo>
                  <a:close/>
                  <a:moveTo>
                    <a:pt x="7831" y="2218"/>
                  </a:moveTo>
                  <a:lnTo>
                    <a:pt x="7824" y="2225"/>
                  </a:lnTo>
                  <a:lnTo>
                    <a:pt x="7816" y="2232"/>
                  </a:lnTo>
                  <a:lnTo>
                    <a:pt x="7814" y="2234"/>
                  </a:lnTo>
                  <a:lnTo>
                    <a:pt x="7819" y="2234"/>
                  </a:lnTo>
                  <a:lnTo>
                    <a:pt x="7823" y="2231"/>
                  </a:lnTo>
                  <a:lnTo>
                    <a:pt x="7838" y="2217"/>
                  </a:lnTo>
                  <a:lnTo>
                    <a:pt x="7838" y="2213"/>
                  </a:lnTo>
                  <a:lnTo>
                    <a:pt x="7834" y="2216"/>
                  </a:lnTo>
                  <a:lnTo>
                    <a:pt x="7831" y="2218"/>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0" name="Freeform 16"/>
            <p:cNvSpPr>
              <a:spLocks/>
            </p:cNvSpPr>
            <p:nvPr/>
          </p:nvSpPr>
          <p:spPr bwMode="auto">
            <a:xfrm>
              <a:off x="13901120" y="7288927"/>
              <a:ext cx="1298575" cy="911225"/>
            </a:xfrm>
            <a:custGeom>
              <a:avLst/>
              <a:gdLst>
                <a:gd name="T0" fmla="*/ 2363 w 2452"/>
                <a:gd name="T1" fmla="*/ 1074 h 1722"/>
                <a:gd name="T2" fmla="*/ 2304 w 2452"/>
                <a:gd name="T3" fmla="*/ 1097 h 1722"/>
                <a:gd name="T4" fmla="*/ 2217 w 2452"/>
                <a:gd name="T5" fmla="*/ 1122 h 1722"/>
                <a:gd name="T6" fmla="*/ 2085 w 2452"/>
                <a:gd name="T7" fmla="*/ 1087 h 1722"/>
                <a:gd name="T8" fmla="*/ 2043 w 2452"/>
                <a:gd name="T9" fmla="*/ 1004 h 1722"/>
                <a:gd name="T10" fmla="*/ 2043 w 2452"/>
                <a:gd name="T11" fmla="*/ 893 h 1722"/>
                <a:gd name="T12" fmla="*/ 2047 w 2452"/>
                <a:gd name="T13" fmla="*/ 791 h 1722"/>
                <a:gd name="T14" fmla="*/ 2066 w 2452"/>
                <a:gd name="T15" fmla="*/ 732 h 1722"/>
                <a:gd name="T16" fmla="*/ 2073 w 2452"/>
                <a:gd name="T17" fmla="*/ 659 h 1722"/>
                <a:gd name="T18" fmla="*/ 2038 w 2452"/>
                <a:gd name="T19" fmla="*/ 527 h 1722"/>
                <a:gd name="T20" fmla="*/ 1972 w 2452"/>
                <a:gd name="T21" fmla="*/ 446 h 1722"/>
                <a:gd name="T22" fmla="*/ 1927 w 2452"/>
                <a:gd name="T23" fmla="*/ 376 h 1722"/>
                <a:gd name="T24" fmla="*/ 1885 w 2452"/>
                <a:gd name="T25" fmla="*/ 307 h 1722"/>
                <a:gd name="T26" fmla="*/ 1848 w 2452"/>
                <a:gd name="T27" fmla="*/ 258 h 1722"/>
                <a:gd name="T28" fmla="*/ 1813 w 2452"/>
                <a:gd name="T29" fmla="*/ 168 h 1722"/>
                <a:gd name="T30" fmla="*/ 1784 w 2452"/>
                <a:gd name="T31" fmla="*/ 101 h 1722"/>
                <a:gd name="T32" fmla="*/ 1756 w 2452"/>
                <a:gd name="T33" fmla="*/ 57 h 1722"/>
                <a:gd name="T34" fmla="*/ 1703 w 2452"/>
                <a:gd name="T35" fmla="*/ 7 h 1722"/>
                <a:gd name="T36" fmla="*/ 1571 w 2452"/>
                <a:gd name="T37" fmla="*/ 46 h 1722"/>
                <a:gd name="T38" fmla="*/ 1291 w 2452"/>
                <a:gd name="T39" fmla="*/ 154 h 1722"/>
                <a:gd name="T40" fmla="*/ 1144 w 2452"/>
                <a:gd name="T41" fmla="*/ 147 h 1722"/>
                <a:gd name="T42" fmla="*/ 981 w 2452"/>
                <a:gd name="T43" fmla="*/ 125 h 1722"/>
                <a:gd name="T44" fmla="*/ 841 w 2452"/>
                <a:gd name="T45" fmla="*/ 116 h 1722"/>
                <a:gd name="T46" fmla="*/ 742 w 2452"/>
                <a:gd name="T47" fmla="*/ 79 h 1722"/>
                <a:gd name="T48" fmla="*/ 655 w 2452"/>
                <a:gd name="T49" fmla="*/ 156 h 1722"/>
                <a:gd name="T50" fmla="*/ 555 w 2452"/>
                <a:gd name="T51" fmla="*/ 210 h 1722"/>
                <a:gd name="T52" fmla="*/ 498 w 2452"/>
                <a:gd name="T53" fmla="*/ 266 h 1722"/>
                <a:gd name="T54" fmla="*/ 411 w 2452"/>
                <a:gd name="T55" fmla="*/ 408 h 1722"/>
                <a:gd name="T56" fmla="*/ 369 w 2452"/>
                <a:gd name="T57" fmla="*/ 488 h 1722"/>
                <a:gd name="T58" fmla="*/ 321 w 2452"/>
                <a:gd name="T59" fmla="*/ 581 h 1722"/>
                <a:gd name="T60" fmla="*/ 275 w 2452"/>
                <a:gd name="T61" fmla="*/ 639 h 1722"/>
                <a:gd name="T62" fmla="*/ 223 w 2452"/>
                <a:gd name="T63" fmla="*/ 763 h 1722"/>
                <a:gd name="T64" fmla="*/ 142 w 2452"/>
                <a:gd name="T65" fmla="*/ 767 h 1722"/>
                <a:gd name="T66" fmla="*/ 90 w 2452"/>
                <a:gd name="T67" fmla="*/ 816 h 1722"/>
                <a:gd name="T68" fmla="*/ 86 w 2452"/>
                <a:gd name="T69" fmla="*/ 907 h 1722"/>
                <a:gd name="T70" fmla="*/ 139 w 2452"/>
                <a:gd name="T71" fmla="*/ 954 h 1722"/>
                <a:gd name="T72" fmla="*/ 149 w 2452"/>
                <a:gd name="T73" fmla="*/ 1064 h 1722"/>
                <a:gd name="T74" fmla="*/ 264 w 2452"/>
                <a:gd name="T75" fmla="*/ 1153 h 1722"/>
                <a:gd name="T76" fmla="*/ 309 w 2452"/>
                <a:gd name="T77" fmla="*/ 1212 h 1722"/>
                <a:gd name="T78" fmla="*/ 321 w 2452"/>
                <a:gd name="T79" fmla="*/ 1255 h 1722"/>
                <a:gd name="T80" fmla="*/ 342 w 2452"/>
                <a:gd name="T81" fmla="*/ 1314 h 1722"/>
                <a:gd name="T82" fmla="*/ 467 w 2452"/>
                <a:gd name="T83" fmla="*/ 1388 h 1722"/>
                <a:gd name="T84" fmla="*/ 578 w 2452"/>
                <a:gd name="T85" fmla="*/ 1334 h 1722"/>
                <a:gd name="T86" fmla="*/ 600 w 2452"/>
                <a:gd name="T87" fmla="*/ 1409 h 1722"/>
                <a:gd name="T88" fmla="*/ 628 w 2452"/>
                <a:gd name="T89" fmla="*/ 1485 h 1722"/>
                <a:gd name="T90" fmla="*/ 677 w 2452"/>
                <a:gd name="T91" fmla="*/ 1634 h 1722"/>
                <a:gd name="T92" fmla="*/ 1016 w 2452"/>
                <a:gd name="T93" fmla="*/ 1685 h 1722"/>
                <a:gd name="T94" fmla="*/ 1344 w 2452"/>
                <a:gd name="T95" fmla="*/ 1721 h 1722"/>
                <a:gd name="T96" fmla="*/ 1472 w 2452"/>
                <a:gd name="T97" fmla="*/ 1653 h 1722"/>
                <a:gd name="T98" fmla="*/ 1699 w 2452"/>
                <a:gd name="T99" fmla="*/ 1555 h 1722"/>
                <a:gd name="T100" fmla="*/ 1928 w 2452"/>
                <a:gd name="T101" fmla="*/ 1600 h 1722"/>
                <a:gd name="T102" fmla="*/ 2165 w 2452"/>
                <a:gd name="T103" fmla="*/ 1666 h 1722"/>
                <a:gd name="T104" fmla="*/ 2185 w 2452"/>
                <a:gd name="T105" fmla="*/ 1531 h 1722"/>
                <a:gd name="T106" fmla="*/ 2249 w 2452"/>
                <a:gd name="T107" fmla="*/ 1380 h 1722"/>
                <a:gd name="T108" fmla="*/ 2204 w 2452"/>
                <a:gd name="T109" fmla="*/ 1394 h 1722"/>
                <a:gd name="T110" fmla="*/ 2234 w 2452"/>
                <a:gd name="T111" fmla="*/ 1367 h 1722"/>
                <a:gd name="T112" fmla="*/ 2267 w 2452"/>
                <a:gd name="T113" fmla="*/ 1346 h 1722"/>
                <a:gd name="T114" fmla="*/ 2241 w 2452"/>
                <a:gd name="T115" fmla="*/ 1324 h 1722"/>
                <a:gd name="T116" fmla="*/ 2236 w 2452"/>
                <a:gd name="T117" fmla="*/ 1273 h 1722"/>
                <a:gd name="T118" fmla="*/ 2287 w 2452"/>
                <a:gd name="T119" fmla="*/ 1234 h 1722"/>
                <a:gd name="T120" fmla="*/ 2302 w 2452"/>
                <a:gd name="T121" fmla="*/ 1312 h 1722"/>
                <a:gd name="T122" fmla="*/ 2417 w 2452"/>
                <a:gd name="T123" fmla="*/ 1300 h 1722"/>
                <a:gd name="T124" fmla="*/ 2444 w 2452"/>
                <a:gd name="T125" fmla="*/ 1174 h 1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2" h="1722">
                  <a:moveTo>
                    <a:pt x="2444" y="1174"/>
                  </a:moveTo>
                  <a:lnTo>
                    <a:pt x="2440" y="1169"/>
                  </a:lnTo>
                  <a:lnTo>
                    <a:pt x="2437" y="1162"/>
                  </a:lnTo>
                  <a:lnTo>
                    <a:pt x="2433" y="1157"/>
                  </a:lnTo>
                  <a:lnTo>
                    <a:pt x="2433" y="1155"/>
                  </a:lnTo>
                  <a:lnTo>
                    <a:pt x="2440" y="1155"/>
                  </a:lnTo>
                  <a:lnTo>
                    <a:pt x="2442" y="1155"/>
                  </a:lnTo>
                  <a:lnTo>
                    <a:pt x="2444" y="1153"/>
                  </a:lnTo>
                  <a:lnTo>
                    <a:pt x="2444" y="1150"/>
                  </a:lnTo>
                  <a:lnTo>
                    <a:pt x="2444" y="1147"/>
                  </a:lnTo>
                  <a:lnTo>
                    <a:pt x="2442" y="1146"/>
                  </a:lnTo>
                  <a:lnTo>
                    <a:pt x="2445" y="1134"/>
                  </a:lnTo>
                  <a:lnTo>
                    <a:pt x="2444" y="1120"/>
                  </a:lnTo>
                  <a:lnTo>
                    <a:pt x="2440" y="1108"/>
                  </a:lnTo>
                  <a:lnTo>
                    <a:pt x="2434" y="1102"/>
                  </a:lnTo>
                  <a:lnTo>
                    <a:pt x="2431" y="1101"/>
                  </a:lnTo>
                  <a:lnTo>
                    <a:pt x="2419" y="1090"/>
                  </a:lnTo>
                  <a:lnTo>
                    <a:pt x="2384" y="1077"/>
                  </a:lnTo>
                  <a:lnTo>
                    <a:pt x="2363" y="1074"/>
                  </a:lnTo>
                  <a:lnTo>
                    <a:pt x="2361" y="1074"/>
                  </a:lnTo>
                  <a:lnTo>
                    <a:pt x="2357" y="1073"/>
                  </a:lnTo>
                  <a:lnTo>
                    <a:pt x="2354" y="1071"/>
                  </a:lnTo>
                  <a:lnTo>
                    <a:pt x="2353" y="1073"/>
                  </a:lnTo>
                  <a:lnTo>
                    <a:pt x="2351" y="1076"/>
                  </a:lnTo>
                  <a:lnTo>
                    <a:pt x="2349" y="1077"/>
                  </a:lnTo>
                  <a:lnTo>
                    <a:pt x="2347" y="1078"/>
                  </a:lnTo>
                  <a:lnTo>
                    <a:pt x="2344" y="1080"/>
                  </a:lnTo>
                  <a:lnTo>
                    <a:pt x="2339" y="1080"/>
                  </a:lnTo>
                  <a:lnTo>
                    <a:pt x="2335" y="1078"/>
                  </a:lnTo>
                  <a:lnTo>
                    <a:pt x="2330" y="1078"/>
                  </a:lnTo>
                  <a:lnTo>
                    <a:pt x="2325" y="1083"/>
                  </a:lnTo>
                  <a:lnTo>
                    <a:pt x="2321" y="1085"/>
                  </a:lnTo>
                  <a:lnTo>
                    <a:pt x="2319" y="1088"/>
                  </a:lnTo>
                  <a:lnTo>
                    <a:pt x="2318" y="1091"/>
                  </a:lnTo>
                  <a:lnTo>
                    <a:pt x="2316" y="1092"/>
                  </a:lnTo>
                  <a:lnTo>
                    <a:pt x="2311" y="1092"/>
                  </a:lnTo>
                  <a:lnTo>
                    <a:pt x="2308" y="1094"/>
                  </a:lnTo>
                  <a:lnTo>
                    <a:pt x="2304" y="1097"/>
                  </a:lnTo>
                  <a:lnTo>
                    <a:pt x="2300" y="1099"/>
                  </a:lnTo>
                  <a:lnTo>
                    <a:pt x="2290" y="1102"/>
                  </a:lnTo>
                  <a:lnTo>
                    <a:pt x="2276" y="1113"/>
                  </a:lnTo>
                  <a:lnTo>
                    <a:pt x="2273" y="1115"/>
                  </a:lnTo>
                  <a:lnTo>
                    <a:pt x="2267" y="1115"/>
                  </a:lnTo>
                  <a:lnTo>
                    <a:pt x="2265" y="1116"/>
                  </a:lnTo>
                  <a:lnTo>
                    <a:pt x="2263" y="1118"/>
                  </a:lnTo>
                  <a:lnTo>
                    <a:pt x="2262" y="1120"/>
                  </a:lnTo>
                  <a:lnTo>
                    <a:pt x="2260" y="1127"/>
                  </a:lnTo>
                  <a:lnTo>
                    <a:pt x="2259" y="1130"/>
                  </a:lnTo>
                  <a:lnTo>
                    <a:pt x="2253" y="1132"/>
                  </a:lnTo>
                  <a:lnTo>
                    <a:pt x="2248" y="1129"/>
                  </a:lnTo>
                  <a:lnTo>
                    <a:pt x="2243" y="1125"/>
                  </a:lnTo>
                  <a:lnTo>
                    <a:pt x="2241" y="1122"/>
                  </a:lnTo>
                  <a:lnTo>
                    <a:pt x="2235" y="1122"/>
                  </a:lnTo>
                  <a:lnTo>
                    <a:pt x="2228" y="1116"/>
                  </a:lnTo>
                  <a:lnTo>
                    <a:pt x="2224" y="1115"/>
                  </a:lnTo>
                  <a:lnTo>
                    <a:pt x="2217" y="1116"/>
                  </a:lnTo>
                  <a:lnTo>
                    <a:pt x="2217" y="1122"/>
                  </a:lnTo>
                  <a:lnTo>
                    <a:pt x="2217" y="1127"/>
                  </a:lnTo>
                  <a:lnTo>
                    <a:pt x="2210" y="1132"/>
                  </a:lnTo>
                  <a:lnTo>
                    <a:pt x="2208" y="1134"/>
                  </a:lnTo>
                  <a:lnTo>
                    <a:pt x="2210" y="1137"/>
                  </a:lnTo>
                  <a:lnTo>
                    <a:pt x="2211" y="1140"/>
                  </a:lnTo>
                  <a:lnTo>
                    <a:pt x="2213" y="1141"/>
                  </a:lnTo>
                  <a:lnTo>
                    <a:pt x="2220" y="1146"/>
                  </a:lnTo>
                  <a:lnTo>
                    <a:pt x="2217" y="1148"/>
                  </a:lnTo>
                  <a:lnTo>
                    <a:pt x="2214" y="1150"/>
                  </a:lnTo>
                  <a:lnTo>
                    <a:pt x="2206" y="1150"/>
                  </a:lnTo>
                  <a:lnTo>
                    <a:pt x="2196" y="1151"/>
                  </a:lnTo>
                  <a:lnTo>
                    <a:pt x="2162" y="1144"/>
                  </a:lnTo>
                  <a:lnTo>
                    <a:pt x="2140" y="1132"/>
                  </a:lnTo>
                  <a:lnTo>
                    <a:pt x="2117" y="1126"/>
                  </a:lnTo>
                  <a:lnTo>
                    <a:pt x="2108" y="1122"/>
                  </a:lnTo>
                  <a:lnTo>
                    <a:pt x="2103" y="1120"/>
                  </a:lnTo>
                  <a:lnTo>
                    <a:pt x="2098" y="1116"/>
                  </a:lnTo>
                  <a:lnTo>
                    <a:pt x="2092" y="1106"/>
                  </a:lnTo>
                  <a:lnTo>
                    <a:pt x="2085" y="1087"/>
                  </a:lnTo>
                  <a:lnTo>
                    <a:pt x="2087" y="1080"/>
                  </a:lnTo>
                  <a:lnTo>
                    <a:pt x="2081" y="1073"/>
                  </a:lnTo>
                  <a:lnTo>
                    <a:pt x="2074" y="1068"/>
                  </a:lnTo>
                  <a:lnTo>
                    <a:pt x="2068" y="1068"/>
                  </a:lnTo>
                  <a:lnTo>
                    <a:pt x="2067" y="1068"/>
                  </a:lnTo>
                  <a:lnTo>
                    <a:pt x="2064" y="1064"/>
                  </a:lnTo>
                  <a:lnTo>
                    <a:pt x="2057" y="1056"/>
                  </a:lnTo>
                  <a:lnTo>
                    <a:pt x="2056" y="1053"/>
                  </a:lnTo>
                  <a:lnTo>
                    <a:pt x="2054" y="1040"/>
                  </a:lnTo>
                  <a:lnTo>
                    <a:pt x="2054" y="1039"/>
                  </a:lnTo>
                  <a:lnTo>
                    <a:pt x="2054" y="1039"/>
                  </a:lnTo>
                  <a:lnTo>
                    <a:pt x="2053" y="1036"/>
                  </a:lnTo>
                  <a:lnTo>
                    <a:pt x="2049" y="1029"/>
                  </a:lnTo>
                  <a:lnTo>
                    <a:pt x="2043" y="1024"/>
                  </a:lnTo>
                  <a:lnTo>
                    <a:pt x="2028" y="1017"/>
                  </a:lnTo>
                  <a:lnTo>
                    <a:pt x="2032" y="1012"/>
                  </a:lnTo>
                  <a:lnTo>
                    <a:pt x="2036" y="1008"/>
                  </a:lnTo>
                  <a:lnTo>
                    <a:pt x="2040" y="1005"/>
                  </a:lnTo>
                  <a:lnTo>
                    <a:pt x="2043" y="1004"/>
                  </a:lnTo>
                  <a:lnTo>
                    <a:pt x="2052" y="1004"/>
                  </a:lnTo>
                  <a:lnTo>
                    <a:pt x="2056" y="1001"/>
                  </a:lnTo>
                  <a:lnTo>
                    <a:pt x="2054" y="997"/>
                  </a:lnTo>
                  <a:lnTo>
                    <a:pt x="2054" y="991"/>
                  </a:lnTo>
                  <a:lnTo>
                    <a:pt x="2052" y="954"/>
                  </a:lnTo>
                  <a:lnTo>
                    <a:pt x="2050" y="951"/>
                  </a:lnTo>
                  <a:lnTo>
                    <a:pt x="2046" y="942"/>
                  </a:lnTo>
                  <a:lnTo>
                    <a:pt x="2042" y="930"/>
                  </a:lnTo>
                  <a:lnTo>
                    <a:pt x="2040" y="920"/>
                  </a:lnTo>
                  <a:lnTo>
                    <a:pt x="2042" y="917"/>
                  </a:lnTo>
                  <a:lnTo>
                    <a:pt x="2046" y="916"/>
                  </a:lnTo>
                  <a:lnTo>
                    <a:pt x="2046" y="913"/>
                  </a:lnTo>
                  <a:lnTo>
                    <a:pt x="2046" y="911"/>
                  </a:lnTo>
                  <a:lnTo>
                    <a:pt x="2043" y="907"/>
                  </a:lnTo>
                  <a:lnTo>
                    <a:pt x="2043" y="904"/>
                  </a:lnTo>
                  <a:lnTo>
                    <a:pt x="2043" y="902"/>
                  </a:lnTo>
                  <a:lnTo>
                    <a:pt x="2045" y="899"/>
                  </a:lnTo>
                  <a:lnTo>
                    <a:pt x="2045" y="896"/>
                  </a:lnTo>
                  <a:lnTo>
                    <a:pt x="2043" y="893"/>
                  </a:lnTo>
                  <a:lnTo>
                    <a:pt x="2042" y="890"/>
                  </a:lnTo>
                  <a:lnTo>
                    <a:pt x="2042" y="888"/>
                  </a:lnTo>
                  <a:lnTo>
                    <a:pt x="2040" y="883"/>
                  </a:lnTo>
                  <a:lnTo>
                    <a:pt x="2035" y="865"/>
                  </a:lnTo>
                  <a:lnTo>
                    <a:pt x="2033" y="860"/>
                  </a:lnTo>
                  <a:lnTo>
                    <a:pt x="2033" y="857"/>
                  </a:lnTo>
                  <a:lnTo>
                    <a:pt x="2038" y="843"/>
                  </a:lnTo>
                  <a:lnTo>
                    <a:pt x="2038" y="841"/>
                  </a:lnTo>
                  <a:lnTo>
                    <a:pt x="2036" y="840"/>
                  </a:lnTo>
                  <a:lnTo>
                    <a:pt x="2035" y="839"/>
                  </a:lnTo>
                  <a:lnTo>
                    <a:pt x="2036" y="836"/>
                  </a:lnTo>
                  <a:lnTo>
                    <a:pt x="2038" y="834"/>
                  </a:lnTo>
                  <a:lnTo>
                    <a:pt x="2040" y="830"/>
                  </a:lnTo>
                  <a:lnTo>
                    <a:pt x="2040" y="827"/>
                  </a:lnTo>
                  <a:lnTo>
                    <a:pt x="2045" y="815"/>
                  </a:lnTo>
                  <a:lnTo>
                    <a:pt x="2046" y="806"/>
                  </a:lnTo>
                  <a:lnTo>
                    <a:pt x="2050" y="796"/>
                  </a:lnTo>
                  <a:lnTo>
                    <a:pt x="2049" y="794"/>
                  </a:lnTo>
                  <a:lnTo>
                    <a:pt x="2047" y="791"/>
                  </a:lnTo>
                  <a:lnTo>
                    <a:pt x="2046" y="789"/>
                  </a:lnTo>
                  <a:lnTo>
                    <a:pt x="2040" y="781"/>
                  </a:lnTo>
                  <a:lnTo>
                    <a:pt x="2040" y="778"/>
                  </a:lnTo>
                  <a:lnTo>
                    <a:pt x="2043" y="777"/>
                  </a:lnTo>
                  <a:lnTo>
                    <a:pt x="2046" y="775"/>
                  </a:lnTo>
                  <a:lnTo>
                    <a:pt x="2047" y="774"/>
                  </a:lnTo>
                  <a:lnTo>
                    <a:pt x="2046" y="767"/>
                  </a:lnTo>
                  <a:lnTo>
                    <a:pt x="2047" y="764"/>
                  </a:lnTo>
                  <a:lnTo>
                    <a:pt x="2050" y="764"/>
                  </a:lnTo>
                  <a:lnTo>
                    <a:pt x="2053" y="763"/>
                  </a:lnTo>
                  <a:lnTo>
                    <a:pt x="2054" y="761"/>
                  </a:lnTo>
                  <a:lnTo>
                    <a:pt x="2059" y="759"/>
                  </a:lnTo>
                  <a:lnTo>
                    <a:pt x="2061" y="750"/>
                  </a:lnTo>
                  <a:lnTo>
                    <a:pt x="2061" y="749"/>
                  </a:lnTo>
                  <a:lnTo>
                    <a:pt x="2061" y="745"/>
                  </a:lnTo>
                  <a:lnTo>
                    <a:pt x="2061" y="738"/>
                  </a:lnTo>
                  <a:lnTo>
                    <a:pt x="2061" y="735"/>
                  </a:lnTo>
                  <a:lnTo>
                    <a:pt x="2064" y="733"/>
                  </a:lnTo>
                  <a:lnTo>
                    <a:pt x="2066" y="732"/>
                  </a:lnTo>
                  <a:lnTo>
                    <a:pt x="2067" y="721"/>
                  </a:lnTo>
                  <a:lnTo>
                    <a:pt x="2068" y="718"/>
                  </a:lnTo>
                  <a:lnTo>
                    <a:pt x="2071" y="718"/>
                  </a:lnTo>
                  <a:lnTo>
                    <a:pt x="2071" y="718"/>
                  </a:lnTo>
                  <a:lnTo>
                    <a:pt x="2073" y="715"/>
                  </a:lnTo>
                  <a:lnTo>
                    <a:pt x="2071" y="710"/>
                  </a:lnTo>
                  <a:lnTo>
                    <a:pt x="2074" y="708"/>
                  </a:lnTo>
                  <a:lnTo>
                    <a:pt x="2075" y="705"/>
                  </a:lnTo>
                  <a:lnTo>
                    <a:pt x="2077" y="703"/>
                  </a:lnTo>
                  <a:lnTo>
                    <a:pt x="2077" y="691"/>
                  </a:lnTo>
                  <a:lnTo>
                    <a:pt x="2075" y="687"/>
                  </a:lnTo>
                  <a:lnTo>
                    <a:pt x="2075" y="687"/>
                  </a:lnTo>
                  <a:lnTo>
                    <a:pt x="2074" y="687"/>
                  </a:lnTo>
                  <a:lnTo>
                    <a:pt x="2073" y="687"/>
                  </a:lnTo>
                  <a:lnTo>
                    <a:pt x="2070" y="680"/>
                  </a:lnTo>
                  <a:lnTo>
                    <a:pt x="2068" y="677"/>
                  </a:lnTo>
                  <a:lnTo>
                    <a:pt x="2070" y="663"/>
                  </a:lnTo>
                  <a:lnTo>
                    <a:pt x="2070" y="660"/>
                  </a:lnTo>
                  <a:lnTo>
                    <a:pt x="2073" y="659"/>
                  </a:lnTo>
                  <a:lnTo>
                    <a:pt x="2071" y="652"/>
                  </a:lnTo>
                  <a:lnTo>
                    <a:pt x="2071" y="646"/>
                  </a:lnTo>
                  <a:lnTo>
                    <a:pt x="2074" y="642"/>
                  </a:lnTo>
                  <a:lnTo>
                    <a:pt x="2077" y="638"/>
                  </a:lnTo>
                  <a:lnTo>
                    <a:pt x="2077" y="632"/>
                  </a:lnTo>
                  <a:lnTo>
                    <a:pt x="2075" y="630"/>
                  </a:lnTo>
                  <a:lnTo>
                    <a:pt x="2075" y="627"/>
                  </a:lnTo>
                  <a:lnTo>
                    <a:pt x="2073" y="617"/>
                  </a:lnTo>
                  <a:lnTo>
                    <a:pt x="2059" y="588"/>
                  </a:lnTo>
                  <a:lnTo>
                    <a:pt x="2059" y="581"/>
                  </a:lnTo>
                  <a:lnTo>
                    <a:pt x="2047" y="564"/>
                  </a:lnTo>
                  <a:lnTo>
                    <a:pt x="2043" y="552"/>
                  </a:lnTo>
                  <a:lnTo>
                    <a:pt x="2045" y="550"/>
                  </a:lnTo>
                  <a:lnTo>
                    <a:pt x="2045" y="545"/>
                  </a:lnTo>
                  <a:lnTo>
                    <a:pt x="2045" y="543"/>
                  </a:lnTo>
                  <a:lnTo>
                    <a:pt x="2042" y="538"/>
                  </a:lnTo>
                  <a:lnTo>
                    <a:pt x="2042" y="534"/>
                  </a:lnTo>
                  <a:lnTo>
                    <a:pt x="2042" y="530"/>
                  </a:lnTo>
                  <a:lnTo>
                    <a:pt x="2038" y="527"/>
                  </a:lnTo>
                  <a:lnTo>
                    <a:pt x="2039" y="520"/>
                  </a:lnTo>
                  <a:lnTo>
                    <a:pt x="2039" y="520"/>
                  </a:lnTo>
                  <a:lnTo>
                    <a:pt x="2039" y="515"/>
                  </a:lnTo>
                  <a:lnTo>
                    <a:pt x="2033" y="501"/>
                  </a:lnTo>
                  <a:lnTo>
                    <a:pt x="2031" y="494"/>
                  </a:lnTo>
                  <a:lnTo>
                    <a:pt x="2022" y="484"/>
                  </a:lnTo>
                  <a:lnTo>
                    <a:pt x="2022" y="484"/>
                  </a:lnTo>
                  <a:lnTo>
                    <a:pt x="2019" y="477"/>
                  </a:lnTo>
                  <a:lnTo>
                    <a:pt x="2014" y="480"/>
                  </a:lnTo>
                  <a:lnTo>
                    <a:pt x="2008" y="477"/>
                  </a:lnTo>
                  <a:lnTo>
                    <a:pt x="2003" y="473"/>
                  </a:lnTo>
                  <a:lnTo>
                    <a:pt x="1996" y="473"/>
                  </a:lnTo>
                  <a:lnTo>
                    <a:pt x="1996" y="467"/>
                  </a:lnTo>
                  <a:lnTo>
                    <a:pt x="1993" y="464"/>
                  </a:lnTo>
                  <a:lnTo>
                    <a:pt x="1986" y="459"/>
                  </a:lnTo>
                  <a:lnTo>
                    <a:pt x="1977" y="450"/>
                  </a:lnTo>
                  <a:lnTo>
                    <a:pt x="1974" y="449"/>
                  </a:lnTo>
                  <a:lnTo>
                    <a:pt x="1973" y="447"/>
                  </a:lnTo>
                  <a:lnTo>
                    <a:pt x="1972" y="446"/>
                  </a:lnTo>
                  <a:lnTo>
                    <a:pt x="1973" y="443"/>
                  </a:lnTo>
                  <a:lnTo>
                    <a:pt x="1973" y="440"/>
                  </a:lnTo>
                  <a:lnTo>
                    <a:pt x="1962" y="435"/>
                  </a:lnTo>
                  <a:lnTo>
                    <a:pt x="1959" y="430"/>
                  </a:lnTo>
                  <a:lnTo>
                    <a:pt x="1962" y="429"/>
                  </a:lnTo>
                  <a:lnTo>
                    <a:pt x="1962" y="428"/>
                  </a:lnTo>
                  <a:lnTo>
                    <a:pt x="1962" y="426"/>
                  </a:lnTo>
                  <a:lnTo>
                    <a:pt x="1960" y="422"/>
                  </a:lnTo>
                  <a:lnTo>
                    <a:pt x="1960" y="422"/>
                  </a:lnTo>
                  <a:lnTo>
                    <a:pt x="1958" y="412"/>
                  </a:lnTo>
                  <a:lnTo>
                    <a:pt x="1951" y="404"/>
                  </a:lnTo>
                  <a:lnTo>
                    <a:pt x="1948" y="398"/>
                  </a:lnTo>
                  <a:lnTo>
                    <a:pt x="1948" y="394"/>
                  </a:lnTo>
                  <a:lnTo>
                    <a:pt x="1942" y="384"/>
                  </a:lnTo>
                  <a:lnTo>
                    <a:pt x="1941" y="381"/>
                  </a:lnTo>
                  <a:lnTo>
                    <a:pt x="1934" y="380"/>
                  </a:lnTo>
                  <a:lnTo>
                    <a:pt x="1931" y="379"/>
                  </a:lnTo>
                  <a:lnTo>
                    <a:pt x="1930" y="377"/>
                  </a:lnTo>
                  <a:lnTo>
                    <a:pt x="1927" y="376"/>
                  </a:lnTo>
                  <a:lnTo>
                    <a:pt x="1920" y="374"/>
                  </a:lnTo>
                  <a:lnTo>
                    <a:pt x="1918" y="373"/>
                  </a:lnTo>
                  <a:lnTo>
                    <a:pt x="1914" y="367"/>
                  </a:lnTo>
                  <a:lnTo>
                    <a:pt x="1909" y="352"/>
                  </a:lnTo>
                  <a:lnTo>
                    <a:pt x="1906" y="349"/>
                  </a:lnTo>
                  <a:lnTo>
                    <a:pt x="1904" y="349"/>
                  </a:lnTo>
                  <a:lnTo>
                    <a:pt x="1902" y="346"/>
                  </a:lnTo>
                  <a:lnTo>
                    <a:pt x="1903" y="335"/>
                  </a:lnTo>
                  <a:lnTo>
                    <a:pt x="1899" y="331"/>
                  </a:lnTo>
                  <a:lnTo>
                    <a:pt x="1899" y="327"/>
                  </a:lnTo>
                  <a:lnTo>
                    <a:pt x="1900" y="322"/>
                  </a:lnTo>
                  <a:lnTo>
                    <a:pt x="1902" y="320"/>
                  </a:lnTo>
                  <a:lnTo>
                    <a:pt x="1904" y="318"/>
                  </a:lnTo>
                  <a:lnTo>
                    <a:pt x="1902" y="314"/>
                  </a:lnTo>
                  <a:lnTo>
                    <a:pt x="1899" y="311"/>
                  </a:lnTo>
                  <a:lnTo>
                    <a:pt x="1895" y="308"/>
                  </a:lnTo>
                  <a:lnTo>
                    <a:pt x="1892" y="307"/>
                  </a:lnTo>
                  <a:lnTo>
                    <a:pt x="1890" y="307"/>
                  </a:lnTo>
                  <a:lnTo>
                    <a:pt x="1885" y="307"/>
                  </a:lnTo>
                  <a:lnTo>
                    <a:pt x="1883" y="307"/>
                  </a:lnTo>
                  <a:lnTo>
                    <a:pt x="1882" y="306"/>
                  </a:lnTo>
                  <a:lnTo>
                    <a:pt x="1881" y="306"/>
                  </a:lnTo>
                  <a:lnTo>
                    <a:pt x="1878" y="304"/>
                  </a:lnTo>
                  <a:lnTo>
                    <a:pt x="1875" y="303"/>
                  </a:lnTo>
                  <a:lnTo>
                    <a:pt x="1874" y="297"/>
                  </a:lnTo>
                  <a:lnTo>
                    <a:pt x="1872" y="286"/>
                  </a:lnTo>
                  <a:lnTo>
                    <a:pt x="1871" y="286"/>
                  </a:lnTo>
                  <a:lnTo>
                    <a:pt x="1868" y="286"/>
                  </a:lnTo>
                  <a:lnTo>
                    <a:pt x="1868" y="285"/>
                  </a:lnTo>
                  <a:lnTo>
                    <a:pt x="1867" y="283"/>
                  </a:lnTo>
                  <a:lnTo>
                    <a:pt x="1867" y="280"/>
                  </a:lnTo>
                  <a:lnTo>
                    <a:pt x="1867" y="279"/>
                  </a:lnTo>
                  <a:lnTo>
                    <a:pt x="1865" y="276"/>
                  </a:lnTo>
                  <a:lnTo>
                    <a:pt x="1865" y="271"/>
                  </a:lnTo>
                  <a:lnTo>
                    <a:pt x="1864" y="269"/>
                  </a:lnTo>
                  <a:lnTo>
                    <a:pt x="1864" y="268"/>
                  </a:lnTo>
                  <a:lnTo>
                    <a:pt x="1855" y="265"/>
                  </a:lnTo>
                  <a:lnTo>
                    <a:pt x="1848" y="258"/>
                  </a:lnTo>
                  <a:lnTo>
                    <a:pt x="1832" y="236"/>
                  </a:lnTo>
                  <a:lnTo>
                    <a:pt x="1826" y="224"/>
                  </a:lnTo>
                  <a:lnTo>
                    <a:pt x="1823" y="216"/>
                  </a:lnTo>
                  <a:lnTo>
                    <a:pt x="1829" y="216"/>
                  </a:lnTo>
                  <a:lnTo>
                    <a:pt x="1829" y="213"/>
                  </a:lnTo>
                  <a:lnTo>
                    <a:pt x="1827" y="210"/>
                  </a:lnTo>
                  <a:lnTo>
                    <a:pt x="1829" y="206"/>
                  </a:lnTo>
                  <a:lnTo>
                    <a:pt x="1827" y="203"/>
                  </a:lnTo>
                  <a:lnTo>
                    <a:pt x="1827" y="202"/>
                  </a:lnTo>
                  <a:lnTo>
                    <a:pt x="1826" y="201"/>
                  </a:lnTo>
                  <a:lnTo>
                    <a:pt x="1822" y="198"/>
                  </a:lnTo>
                  <a:lnTo>
                    <a:pt x="1820" y="196"/>
                  </a:lnTo>
                  <a:lnTo>
                    <a:pt x="1819" y="192"/>
                  </a:lnTo>
                  <a:lnTo>
                    <a:pt x="1816" y="186"/>
                  </a:lnTo>
                  <a:lnTo>
                    <a:pt x="1812" y="181"/>
                  </a:lnTo>
                  <a:lnTo>
                    <a:pt x="1809" y="178"/>
                  </a:lnTo>
                  <a:lnTo>
                    <a:pt x="1819" y="172"/>
                  </a:lnTo>
                  <a:lnTo>
                    <a:pt x="1816" y="170"/>
                  </a:lnTo>
                  <a:lnTo>
                    <a:pt x="1813" y="168"/>
                  </a:lnTo>
                  <a:lnTo>
                    <a:pt x="1811" y="167"/>
                  </a:lnTo>
                  <a:lnTo>
                    <a:pt x="1808" y="165"/>
                  </a:lnTo>
                  <a:lnTo>
                    <a:pt x="1808" y="163"/>
                  </a:lnTo>
                  <a:lnTo>
                    <a:pt x="1808" y="151"/>
                  </a:lnTo>
                  <a:lnTo>
                    <a:pt x="1808" y="150"/>
                  </a:lnTo>
                  <a:lnTo>
                    <a:pt x="1804" y="143"/>
                  </a:lnTo>
                  <a:lnTo>
                    <a:pt x="1797" y="140"/>
                  </a:lnTo>
                  <a:lnTo>
                    <a:pt x="1794" y="137"/>
                  </a:lnTo>
                  <a:lnTo>
                    <a:pt x="1799" y="130"/>
                  </a:lnTo>
                  <a:lnTo>
                    <a:pt x="1799" y="128"/>
                  </a:lnTo>
                  <a:lnTo>
                    <a:pt x="1798" y="128"/>
                  </a:lnTo>
                  <a:lnTo>
                    <a:pt x="1792" y="123"/>
                  </a:lnTo>
                  <a:lnTo>
                    <a:pt x="1795" y="121"/>
                  </a:lnTo>
                  <a:lnTo>
                    <a:pt x="1797" y="116"/>
                  </a:lnTo>
                  <a:lnTo>
                    <a:pt x="1797" y="114"/>
                  </a:lnTo>
                  <a:lnTo>
                    <a:pt x="1794" y="109"/>
                  </a:lnTo>
                  <a:lnTo>
                    <a:pt x="1790" y="112"/>
                  </a:lnTo>
                  <a:lnTo>
                    <a:pt x="1788" y="107"/>
                  </a:lnTo>
                  <a:lnTo>
                    <a:pt x="1784" y="101"/>
                  </a:lnTo>
                  <a:lnTo>
                    <a:pt x="1777" y="105"/>
                  </a:lnTo>
                  <a:lnTo>
                    <a:pt x="1777" y="104"/>
                  </a:lnTo>
                  <a:lnTo>
                    <a:pt x="1777" y="102"/>
                  </a:lnTo>
                  <a:lnTo>
                    <a:pt x="1776" y="101"/>
                  </a:lnTo>
                  <a:lnTo>
                    <a:pt x="1776" y="100"/>
                  </a:lnTo>
                  <a:lnTo>
                    <a:pt x="1781" y="97"/>
                  </a:lnTo>
                  <a:lnTo>
                    <a:pt x="1781" y="94"/>
                  </a:lnTo>
                  <a:lnTo>
                    <a:pt x="1774" y="90"/>
                  </a:lnTo>
                  <a:lnTo>
                    <a:pt x="1769" y="84"/>
                  </a:lnTo>
                  <a:lnTo>
                    <a:pt x="1763" y="77"/>
                  </a:lnTo>
                  <a:lnTo>
                    <a:pt x="1762" y="67"/>
                  </a:lnTo>
                  <a:lnTo>
                    <a:pt x="1763" y="64"/>
                  </a:lnTo>
                  <a:lnTo>
                    <a:pt x="1764" y="62"/>
                  </a:lnTo>
                  <a:lnTo>
                    <a:pt x="1766" y="60"/>
                  </a:lnTo>
                  <a:lnTo>
                    <a:pt x="1766" y="59"/>
                  </a:lnTo>
                  <a:lnTo>
                    <a:pt x="1764" y="57"/>
                  </a:lnTo>
                  <a:lnTo>
                    <a:pt x="1762" y="56"/>
                  </a:lnTo>
                  <a:lnTo>
                    <a:pt x="1759" y="55"/>
                  </a:lnTo>
                  <a:lnTo>
                    <a:pt x="1756" y="57"/>
                  </a:lnTo>
                  <a:lnTo>
                    <a:pt x="1752" y="56"/>
                  </a:lnTo>
                  <a:lnTo>
                    <a:pt x="1745" y="50"/>
                  </a:lnTo>
                  <a:lnTo>
                    <a:pt x="1745" y="49"/>
                  </a:lnTo>
                  <a:lnTo>
                    <a:pt x="1749" y="49"/>
                  </a:lnTo>
                  <a:lnTo>
                    <a:pt x="1752" y="45"/>
                  </a:lnTo>
                  <a:lnTo>
                    <a:pt x="1752" y="42"/>
                  </a:lnTo>
                  <a:lnTo>
                    <a:pt x="1743" y="39"/>
                  </a:lnTo>
                  <a:lnTo>
                    <a:pt x="1742" y="35"/>
                  </a:lnTo>
                  <a:lnTo>
                    <a:pt x="1741" y="29"/>
                  </a:lnTo>
                  <a:lnTo>
                    <a:pt x="1736" y="27"/>
                  </a:lnTo>
                  <a:lnTo>
                    <a:pt x="1735" y="29"/>
                  </a:lnTo>
                  <a:lnTo>
                    <a:pt x="1732" y="34"/>
                  </a:lnTo>
                  <a:lnTo>
                    <a:pt x="1729" y="35"/>
                  </a:lnTo>
                  <a:lnTo>
                    <a:pt x="1728" y="28"/>
                  </a:lnTo>
                  <a:lnTo>
                    <a:pt x="1727" y="25"/>
                  </a:lnTo>
                  <a:lnTo>
                    <a:pt x="1715" y="14"/>
                  </a:lnTo>
                  <a:lnTo>
                    <a:pt x="1713" y="17"/>
                  </a:lnTo>
                  <a:lnTo>
                    <a:pt x="1707" y="8"/>
                  </a:lnTo>
                  <a:lnTo>
                    <a:pt x="1703" y="7"/>
                  </a:lnTo>
                  <a:lnTo>
                    <a:pt x="1691" y="8"/>
                  </a:lnTo>
                  <a:lnTo>
                    <a:pt x="1686" y="7"/>
                  </a:lnTo>
                  <a:lnTo>
                    <a:pt x="1683" y="1"/>
                  </a:lnTo>
                  <a:lnTo>
                    <a:pt x="1680" y="6"/>
                  </a:lnTo>
                  <a:lnTo>
                    <a:pt x="1677" y="6"/>
                  </a:lnTo>
                  <a:lnTo>
                    <a:pt x="1672" y="0"/>
                  </a:lnTo>
                  <a:lnTo>
                    <a:pt x="1666" y="0"/>
                  </a:lnTo>
                  <a:lnTo>
                    <a:pt x="1654" y="6"/>
                  </a:lnTo>
                  <a:lnTo>
                    <a:pt x="1645" y="10"/>
                  </a:lnTo>
                  <a:lnTo>
                    <a:pt x="1613" y="17"/>
                  </a:lnTo>
                  <a:lnTo>
                    <a:pt x="1609" y="18"/>
                  </a:lnTo>
                  <a:lnTo>
                    <a:pt x="1596" y="20"/>
                  </a:lnTo>
                  <a:lnTo>
                    <a:pt x="1592" y="20"/>
                  </a:lnTo>
                  <a:lnTo>
                    <a:pt x="1584" y="24"/>
                  </a:lnTo>
                  <a:lnTo>
                    <a:pt x="1579" y="25"/>
                  </a:lnTo>
                  <a:lnTo>
                    <a:pt x="1574" y="25"/>
                  </a:lnTo>
                  <a:lnTo>
                    <a:pt x="1572" y="24"/>
                  </a:lnTo>
                  <a:lnTo>
                    <a:pt x="1570" y="38"/>
                  </a:lnTo>
                  <a:lnTo>
                    <a:pt x="1571" y="46"/>
                  </a:lnTo>
                  <a:lnTo>
                    <a:pt x="1568" y="59"/>
                  </a:lnTo>
                  <a:lnTo>
                    <a:pt x="1564" y="70"/>
                  </a:lnTo>
                  <a:lnTo>
                    <a:pt x="1560" y="79"/>
                  </a:lnTo>
                  <a:lnTo>
                    <a:pt x="1557" y="83"/>
                  </a:lnTo>
                  <a:lnTo>
                    <a:pt x="1550" y="88"/>
                  </a:lnTo>
                  <a:lnTo>
                    <a:pt x="1547" y="93"/>
                  </a:lnTo>
                  <a:lnTo>
                    <a:pt x="1540" y="105"/>
                  </a:lnTo>
                  <a:lnTo>
                    <a:pt x="1539" y="109"/>
                  </a:lnTo>
                  <a:lnTo>
                    <a:pt x="1526" y="115"/>
                  </a:lnTo>
                  <a:lnTo>
                    <a:pt x="1521" y="115"/>
                  </a:lnTo>
                  <a:lnTo>
                    <a:pt x="1501" y="115"/>
                  </a:lnTo>
                  <a:lnTo>
                    <a:pt x="1484" y="121"/>
                  </a:lnTo>
                  <a:lnTo>
                    <a:pt x="1472" y="119"/>
                  </a:lnTo>
                  <a:lnTo>
                    <a:pt x="1467" y="119"/>
                  </a:lnTo>
                  <a:lnTo>
                    <a:pt x="1460" y="123"/>
                  </a:lnTo>
                  <a:lnTo>
                    <a:pt x="1446" y="125"/>
                  </a:lnTo>
                  <a:lnTo>
                    <a:pt x="1430" y="132"/>
                  </a:lnTo>
                  <a:lnTo>
                    <a:pt x="1302" y="146"/>
                  </a:lnTo>
                  <a:lnTo>
                    <a:pt x="1291" y="154"/>
                  </a:lnTo>
                  <a:lnTo>
                    <a:pt x="1266" y="195"/>
                  </a:lnTo>
                  <a:lnTo>
                    <a:pt x="1254" y="206"/>
                  </a:lnTo>
                  <a:lnTo>
                    <a:pt x="1254" y="206"/>
                  </a:lnTo>
                  <a:lnTo>
                    <a:pt x="1254" y="206"/>
                  </a:lnTo>
                  <a:lnTo>
                    <a:pt x="1239" y="213"/>
                  </a:lnTo>
                  <a:lnTo>
                    <a:pt x="1219" y="216"/>
                  </a:lnTo>
                  <a:lnTo>
                    <a:pt x="1215" y="217"/>
                  </a:lnTo>
                  <a:lnTo>
                    <a:pt x="1207" y="219"/>
                  </a:lnTo>
                  <a:lnTo>
                    <a:pt x="1203" y="215"/>
                  </a:lnTo>
                  <a:lnTo>
                    <a:pt x="1197" y="206"/>
                  </a:lnTo>
                  <a:lnTo>
                    <a:pt x="1187" y="189"/>
                  </a:lnTo>
                  <a:lnTo>
                    <a:pt x="1184" y="185"/>
                  </a:lnTo>
                  <a:lnTo>
                    <a:pt x="1180" y="182"/>
                  </a:lnTo>
                  <a:lnTo>
                    <a:pt x="1159" y="174"/>
                  </a:lnTo>
                  <a:lnTo>
                    <a:pt x="1151" y="168"/>
                  </a:lnTo>
                  <a:lnTo>
                    <a:pt x="1147" y="163"/>
                  </a:lnTo>
                  <a:lnTo>
                    <a:pt x="1145" y="158"/>
                  </a:lnTo>
                  <a:lnTo>
                    <a:pt x="1145" y="153"/>
                  </a:lnTo>
                  <a:lnTo>
                    <a:pt x="1144" y="147"/>
                  </a:lnTo>
                  <a:lnTo>
                    <a:pt x="1140" y="142"/>
                  </a:lnTo>
                  <a:lnTo>
                    <a:pt x="1132" y="137"/>
                  </a:lnTo>
                  <a:lnTo>
                    <a:pt x="1123" y="130"/>
                  </a:lnTo>
                  <a:lnTo>
                    <a:pt x="1120" y="129"/>
                  </a:lnTo>
                  <a:lnTo>
                    <a:pt x="1116" y="129"/>
                  </a:lnTo>
                  <a:lnTo>
                    <a:pt x="1100" y="129"/>
                  </a:lnTo>
                  <a:lnTo>
                    <a:pt x="1086" y="125"/>
                  </a:lnTo>
                  <a:lnTo>
                    <a:pt x="1081" y="125"/>
                  </a:lnTo>
                  <a:lnTo>
                    <a:pt x="1075" y="129"/>
                  </a:lnTo>
                  <a:lnTo>
                    <a:pt x="1065" y="137"/>
                  </a:lnTo>
                  <a:lnTo>
                    <a:pt x="1053" y="137"/>
                  </a:lnTo>
                  <a:lnTo>
                    <a:pt x="1034" y="146"/>
                  </a:lnTo>
                  <a:lnTo>
                    <a:pt x="1029" y="146"/>
                  </a:lnTo>
                  <a:lnTo>
                    <a:pt x="1013" y="140"/>
                  </a:lnTo>
                  <a:lnTo>
                    <a:pt x="1013" y="140"/>
                  </a:lnTo>
                  <a:lnTo>
                    <a:pt x="1009" y="140"/>
                  </a:lnTo>
                  <a:lnTo>
                    <a:pt x="999" y="130"/>
                  </a:lnTo>
                  <a:lnTo>
                    <a:pt x="994" y="128"/>
                  </a:lnTo>
                  <a:lnTo>
                    <a:pt x="981" y="125"/>
                  </a:lnTo>
                  <a:lnTo>
                    <a:pt x="977" y="122"/>
                  </a:lnTo>
                  <a:lnTo>
                    <a:pt x="969" y="121"/>
                  </a:lnTo>
                  <a:lnTo>
                    <a:pt x="943" y="132"/>
                  </a:lnTo>
                  <a:lnTo>
                    <a:pt x="938" y="132"/>
                  </a:lnTo>
                  <a:lnTo>
                    <a:pt x="935" y="126"/>
                  </a:lnTo>
                  <a:lnTo>
                    <a:pt x="922" y="114"/>
                  </a:lnTo>
                  <a:lnTo>
                    <a:pt x="918" y="112"/>
                  </a:lnTo>
                  <a:lnTo>
                    <a:pt x="900" y="112"/>
                  </a:lnTo>
                  <a:lnTo>
                    <a:pt x="894" y="112"/>
                  </a:lnTo>
                  <a:lnTo>
                    <a:pt x="883" y="108"/>
                  </a:lnTo>
                  <a:lnTo>
                    <a:pt x="866" y="107"/>
                  </a:lnTo>
                  <a:lnTo>
                    <a:pt x="862" y="104"/>
                  </a:lnTo>
                  <a:lnTo>
                    <a:pt x="852" y="107"/>
                  </a:lnTo>
                  <a:lnTo>
                    <a:pt x="849" y="107"/>
                  </a:lnTo>
                  <a:lnTo>
                    <a:pt x="847" y="109"/>
                  </a:lnTo>
                  <a:lnTo>
                    <a:pt x="845" y="112"/>
                  </a:lnTo>
                  <a:lnTo>
                    <a:pt x="844" y="114"/>
                  </a:lnTo>
                  <a:lnTo>
                    <a:pt x="842" y="116"/>
                  </a:lnTo>
                  <a:lnTo>
                    <a:pt x="841" y="116"/>
                  </a:lnTo>
                  <a:lnTo>
                    <a:pt x="841" y="118"/>
                  </a:lnTo>
                  <a:lnTo>
                    <a:pt x="835" y="118"/>
                  </a:lnTo>
                  <a:lnTo>
                    <a:pt x="819" y="109"/>
                  </a:lnTo>
                  <a:lnTo>
                    <a:pt x="817" y="109"/>
                  </a:lnTo>
                  <a:lnTo>
                    <a:pt x="817" y="109"/>
                  </a:lnTo>
                  <a:lnTo>
                    <a:pt x="817" y="109"/>
                  </a:lnTo>
                  <a:lnTo>
                    <a:pt x="817" y="109"/>
                  </a:lnTo>
                  <a:lnTo>
                    <a:pt x="814" y="111"/>
                  </a:lnTo>
                  <a:lnTo>
                    <a:pt x="813" y="111"/>
                  </a:lnTo>
                  <a:lnTo>
                    <a:pt x="810" y="111"/>
                  </a:lnTo>
                  <a:lnTo>
                    <a:pt x="809" y="109"/>
                  </a:lnTo>
                  <a:lnTo>
                    <a:pt x="803" y="102"/>
                  </a:lnTo>
                  <a:lnTo>
                    <a:pt x="791" y="93"/>
                  </a:lnTo>
                  <a:lnTo>
                    <a:pt x="779" y="79"/>
                  </a:lnTo>
                  <a:lnTo>
                    <a:pt x="775" y="76"/>
                  </a:lnTo>
                  <a:lnTo>
                    <a:pt x="757" y="70"/>
                  </a:lnTo>
                  <a:lnTo>
                    <a:pt x="751" y="69"/>
                  </a:lnTo>
                  <a:lnTo>
                    <a:pt x="746" y="71"/>
                  </a:lnTo>
                  <a:lnTo>
                    <a:pt x="742" y="79"/>
                  </a:lnTo>
                  <a:lnTo>
                    <a:pt x="736" y="97"/>
                  </a:lnTo>
                  <a:lnTo>
                    <a:pt x="732" y="104"/>
                  </a:lnTo>
                  <a:lnTo>
                    <a:pt x="721" y="112"/>
                  </a:lnTo>
                  <a:lnTo>
                    <a:pt x="716" y="114"/>
                  </a:lnTo>
                  <a:lnTo>
                    <a:pt x="712" y="112"/>
                  </a:lnTo>
                  <a:lnTo>
                    <a:pt x="708" y="109"/>
                  </a:lnTo>
                  <a:lnTo>
                    <a:pt x="704" y="107"/>
                  </a:lnTo>
                  <a:lnTo>
                    <a:pt x="700" y="105"/>
                  </a:lnTo>
                  <a:lnTo>
                    <a:pt x="695" y="105"/>
                  </a:lnTo>
                  <a:lnTo>
                    <a:pt x="694" y="109"/>
                  </a:lnTo>
                  <a:lnTo>
                    <a:pt x="695" y="118"/>
                  </a:lnTo>
                  <a:lnTo>
                    <a:pt x="694" y="122"/>
                  </a:lnTo>
                  <a:lnTo>
                    <a:pt x="690" y="126"/>
                  </a:lnTo>
                  <a:lnTo>
                    <a:pt x="684" y="128"/>
                  </a:lnTo>
                  <a:lnTo>
                    <a:pt x="680" y="132"/>
                  </a:lnTo>
                  <a:lnTo>
                    <a:pt x="673" y="144"/>
                  </a:lnTo>
                  <a:lnTo>
                    <a:pt x="669" y="149"/>
                  </a:lnTo>
                  <a:lnTo>
                    <a:pt x="659" y="151"/>
                  </a:lnTo>
                  <a:lnTo>
                    <a:pt x="655" y="156"/>
                  </a:lnTo>
                  <a:lnTo>
                    <a:pt x="652" y="160"/>
                  </a:lnTo>
                  <a:lnTo>
                    <a:pt x="652" y="164"/>
                  </a:lnTo>
                  <a:lnTo>
                    <a:pt x="653" y="165"/>
                  </a:lnTo>
                  <a:lnTo>
                    <a:pt x="653" y="168"/>
                  </a:lnTo>
                  <a:lnTo>
                    <a:pt x="652" y="174"/>
                  </a:lnTo>
                  <a:lnTo>
                    <a:pt x="649" y="174"/>
                  </a:lnTo>
                  <a:lnTo>
                    <a:pt x="644" y="175"/>
                  </a:lnTo>
                  <a:lnTo>
                    <a:pt x="639" y="177"/>
                  </a:lnTo>
                  <a:lnTo>
                    <a:pt x="635" y="179"/>
                  </a:lnTo>
                  <a:lnTo>
                    <a:pt x="630" y="188"/>
                  </a:lnTo>
                  <a:lnTo>
                    <a:pt x="621" y="195"/>
                  </a:lnTo>
                  <a:lnTo>
                    <a:pt x="613" y="199"/>
                  </a:lnTo>
                  <a:lnTo>
                    <a:pt x="603" y="201"/>
                  </a:lnTo>
                  <a:lnTo>
                    <a:pt x="593" y="199"/>
                  </a:lnTo>
                  <a:lnTo>
                    <a:pt x="573" y="189"/>
                  </a:lnTo>
                  <a:lnTo>
                    <a:pt x="566" y="191"/>
                  </a:lnTo>
                  <a:lnTo>
                    <a:pt x="562" y="206"/>
                  </a:lnTo>
                  <a:lnTo>
                    <a:pt x="559" y="209"/>
                  </a:lnTo>
                  <a:lnTo>
                    <a:pt x="555" y="210"/>
                  </a:lnTo>
                  <a:lnTo>
                    <a:pt x="552" y="210"/>
                  </a:lnTo>
                  <a:lnTo>
                    <a:pt x="540" y="209"/>
                  </a:lnTo>
                  <a:lnTo>
                    <a:pt x="537" y="209"/>
                  </a:lnTo>
                  <a:lnTo>
                    <a:pt x="531" y="210"/>
                  </a:lnTo>
                  <a:lnTo>
                    <a:pt x="527" y="213"/>
                  </a:lnTo>
                  <a:lnTo>
                    <a:pt x="524" y="216"/>
                  </a:lnTo>
                  <a:lnTo>
                    <a:pt x="519" y="224"/>
                  </a:lnTo>
                  <a:lnTo>
                    <a:pt x="516" y="227"/>
                  </a:lnTo>
                  <a:lnTo>
                    <a:pt x="512" y="230"/>
                  </a:lnTo>
                  <a:lnTo>
                    <a:pt x="510" y="233"/>
                  </a:lnTo>
                  <a:lnTo>
                    <a:pt x="509" y="236"/>
                  </a:lnTo>
                  <a:lnTo>
                    <a:pt x="508" y="243"/>
                  </a:lnTo>
                  <a:lnTo>
                    <a:pt x="508" y="245"/>
                  </a:lnTo>
                  <a:lnTo>
                    <a:pt x="501" y="255"/>
                  </a:lnTo>
                  <a:lnTo>
                    <a:pt x="501" y="258"/>
                  </a:lnTo>
                  <a:lnTo>
                    <a:pt x="501" y="261"/>
                  </a:lnTo>
                  <a:lnTo>
                    <a:pt x="499" y="262"/>
                  </a:lnTo>
                  <a:lnTo>
                    <a:pt x="499" y="264"/>
                  </a:lnTo>
                  <a:lnTo>
                    <a:pt x="498" y="266"/>
                  </a:lnTo>
                  <a:lnTo>
                    <a:pt x="496" y="268"/>
                  </a:lnTo>
                  <a:lnTo>
                    <a:pt x="495" y="269"/>
                  </a:lnTo>
                  <a:lnTo>
                    <a:pt x="482" y="272"/>
                  </a:lnTo>
                  <a:lnTo>
                    <a:pt x="466" y="285"/>
                  </a:lnTo>
                  <a:lnTo>
                    <a:pt x="459" y="293"/>
                  </a:lnTo>
                  <a:lnTo>
                    <a:pt x="453" y="301"/>
                  </a:lnTo>
                  <a:lnTo>
                    <a:pt x="454" y="314"/>
                  </a:lnTo>
                  <a:lnTo>
                    <a:pt x="456" y="327"/>
                  </a:lnTo>
                  <a:lnTo>
                    <a:pt x="457" y="339"/>
                  </a:lnTo>
                  <a:lnTo>
                    <a:pt x="452" y="351"/>
                  </a:lnTo>
                  <a:lnTo>
                    <a:pt x="440" y="353"/>
                  </a:lnTo>
                  <a:lnTo>
                    <a:pt x="435" y="356"/>
                  </a:lnTo>
                  <a:lnTo>
                    <a:pt x="431" y="362"/>
                  </a:lnTo>
                  <a:lnTo>
                    <a:pt x="421" y="376"/>
                  </a:lnTo>
                  <a:lnTo>
                    <a:pt x="419" y="381"/>
                  </a:lnTo>
                  <a:lnTo>
                    <a:pt x="417" y="394"/>
                  </a:lnTo>
                  <a:lnTo>
                    <a:pt x="415" y="398"/>
                  </a:lnTo>
                  <a:lnTo>
                    <a:pt x="411" y="404"/>
                  </a:lnTo>
                  <a:lnTo>
                    <a:pt x="411" y="408"/>
                  </a:lnTo>
                  <a:lnTo>
                    <a:pt x="411" y="412"/>
                  </a:lnTo>
                  <a:lnTo>
                    <a:pt x="411" y="416"/>
                  </a:lnTo>
                  <a:lnTo>
                    <a:pt x="411" y="419"/>
                  </a:lnTo>
                  <a:lnTo>
                    <a:pt x="410" y="423"/>
                  </a:lnTo>
                  <a:lnTo>
                    <a:pt x="407" y="428"/>
                  </a:lnTo>
                  <a:lnTo>
                    <a:pt x="401" y="432"/>
                  </a:lnTo>
                  <a:lnTo>
                    <a:pt x="400" y="436"/>
                  </a:lnTo>
                  <a:lnTo>
                    <a:pt x="398" y="440"/>
                  </a:lnTo>
                  <a:lnTo>
                    <a:pt x="397" y="446"/>
                  </a:lnTo>
                  <a:lnTo>
                    <a:pt x="396" y="450"/>
                  </a:lnTo>
                  <a:lnTo>
                    <a:pt x="390" y="454"/>
                  </a:lnTo>
                  <a:lnTo>
                    <a:pt x="377" y="463"/>
                  </a:lnTo>
                  <a:lnTo>
                    <a:pt x="372" y="468"/>
                  </a:lnTo>
                  <a:lnTo>
                    <a:pt x="361" y="481"/>
                  </a:lnTo>
                  <a:lnTo>
                    <a:pt x="362" y="482"/>
                  </a:lnTo>
                  <a:lnTo>
                    <a:pt x="362" y="484"/>
                  </a:lnTo>
                  <a:lnTo>
                    <a:pt x="365" y="485"/>
                  </a:lnTo>
                  <a:lnTo>
                    <a:pt x="366" y="485"/>
                  </a:lnTo>
                  <a:lnTo>
                    <a:pt x="369" y="488"/>
                  </a:lnTo>
                  <a:lnTo>
                    <a:pt x="370" y="492"/>
                  </a:lnTo>
                  <a:lnTo>
                    <a:pt x="372" y="492"/>
                  </a:lnTo>
                  <a:lnTo>
                    <a:pt x="370" y="492"/>
                  </a:lnTo>
                  <a:lnTo>
                    <a:pt x="365" y="512"/>
                  </a:lnTo>
                  <a:lnTo>
                    <a:pt x="363" y="515"/>
                  </a:lnTo>
                  <a:lnTo>
                    <a:pt x="351" y="524"/>
                  </a:lnTo>
                  <a:lnTo>
                    <a:pt x="349" y="524"/>
                  </a:lnTo>
                  <a:lnTo>
                    <a:pt x="349" y="526"/>
                  </a:lnTo>
                  <a:lnTo>
                    <a:pt x="349" y="530"/>
                  </a:lnTo>
                  <a:lnTo>
                    <a:pt x="349" y="534"/>
                  </a:lnTo>
                  <a:lnTo>
                    <a:pt x="351" y="538"/>
                  </a:lnTo>
                  <a:lnTo>
                    <a:pt x="351" y="543"/>
                  </a:lnTo>
                  <a:lnTo>
                    <a:pt x="348" y="547"/>
                  </a:lnTo>
                  <a:lnTo>
                    <a:pt x="345" y="550"/>
                  </a:lnTo>
                  <a:lnTo>
                    <a:pt x="337" y="552"/>
                  </a:lnTo>
                  <a:lnTo>
                    <a:pt x="331" y="557"/>
                  </a:lnTo>
                  <a:lnTo>
                    <a:pt x="327" y="564"/>
                  </a:lnTo>
                  <a:lnTo>
                    <a:pt x="321" y="579"/>
                  </a:lnTo>
                  <a:lnTo>
                    <a:pt x="321" y="581"/>
                  </a:lnTo>
                  <a:lnTo>
                    <a:pt x="320" y="582"/>
                  </a:lnTo>
                  <a:lnTo>
                    <a:pt x="320" y="585"/>
                  </a:lnTo>
                  <a:lnTo>
                    <a:pt x="319" y="588"/>
                  </a:lnTo>
                  <a:lnTo>
                    <a:pt x="320" y="588"/>
                  </a:lnTo>
                  <a:lnTo>
                    <a:pt x="320" y="589"/>
                  </a:lnTo>
                  <a:lnTo>
                    <a:pt x="321" y="589"/>
                  </a:lnTo>
                  <a:lnTo>
                    <a:pt x="328" y="595"/>
                  </a:lnTo>
                  <a:lnTo>
                    <a:pt x="327" y="602"/>
                  </a:lnTo>
                  <a:lnTo>
                    <a:pt x="323" y="609"/>
                  </a:lnTo>
                  <a:lnTo>
                    <a:pt x="317" y="611"/>
                  </a:lnTo>
                  <a:lnTo>
                    <a:pt x="310" y="613"/>
                  </a:lnTo>
                  <a:lnTo>
                    <a:pt x="307" y="617"/>
                  </a:lnTo>
                  <a:lnTo>
                    <a:pt x="307" y="618"/>
                  </a:lnTo>
                  <a:lnTo>
                    <a:pt x="305" y="624"/>
                  </a:lnTo>
                  <a:lnTo>
                    <a:pt x="300" y="631"/>
                  </a:lnTo>
                  <a:lnTo>
                    <a:pt x="295" y="634"/>
                  </a:lnTo>
                  <a:lnTo>
                    <a:pt x="285" y="634"/>
                  </a:lnTo>
                  <a:lnTo>
                    <a:pt x="279" y="635"/>
                  </a:lnTo>
                  <a:lnTo>
                    <a:pt x="275" y="639"/>
                  </a:lnTo>
                  <a:lnTo>
                    <a:pt x="274" y="646"/>
                  </a:lnTo>
                  <a:lnTo>
                    <a:pt x="272" y="660"/>
                  </a:lnTo>
                  <a:lnTo>
                    <a:pt x="269" y="667"/>
                  </a:lnTo>
                  <a:lnTo>
                    <a:pt x="265" y="673"/>
                  </a:lnTo>
                  <a:lnTo>
                    <a:pt x="261" y="679"/>
                  </a:lnTo>
                  <a:lnTo>
                    <a:pt x="261" y="687"/>
                  </a:lnTo>
                  <a:lnTo>
                    <a:pt x="268" y="701"/>
                  </a:lnTo>
                  <a:lnTo>
                    <a:pt x="269" y="710"/>
                  </a:lnTo>
                  <a:lnTo>
                    <a:pt x="264" y="714"/>
                  </a:lnTo>
                  <a:lnTo>
                    <a:pt x="253" y="715"/>
                  </a:lnTo>
                  <a:lnTo>
                    <a:pt x="247" y="717"/>
                  </a:lnTo>
                  <a:lnTo>
                    <a:pt x="243" y="722"/>
                  </a:lnTo>
                  <a:lnTo>
                    <a:pt x="241" y="731"/>
                  </a:lnTo>
                  <a:lnTo>
                    <a:pt x="240" y="746"/>
                  </a:lnTo>
                  <a:lnTo>
                    <a:pt x="237" y="754"/>
                  </a:lnTo>
                  <a:lnTo>
                    <a:pt x="234" y="760"/>
                  </a:lnTo>
                  <a:lnTo>
                    <a:pt x="232" y="761"/>
                  </a:lnTo>
                  <a:lnTo>
                    <a:pt x="225" y="761"/>
                  </a:lnTo>
                  <a:lnTo>
                    <a:pt x="223" y="763"/>
                  </a:lnTo>
                  <a:lnTo>
                    <a:pt x="211" y="777"/>
                  </a:lnTo>
                  <a:lnTo>
                    <a:pt x="205" y="780"/>
                  </a:lnTo>
                  <a:lnTo>
                    <a:pt x="201" y="774"/>
                  </a:lnTo>
                  <a:lnTo>
                    <a:pt x="199" y="773"/>
                  </a:lnTo>
                  <a:lnTo>
                    <a:pt x="197" y="771"/>
                  </a:lnTo>
                  <a:lnTo>
                    <a:pt x="195" y="771"/>
                  </a:lnTo>
                  <a:lnTo>
                    <a:pt x="192" y="773"/>
                  </a:lnTo>
                  <a:lnTo>
                    <a:pt x="187" y="773"/>
                  </a:lnTo>
                  <a:lnTo>
                    <a:pt x="177" y="768"/>
                  </a:lnTo>
                  <a:lnTo>
                    <a:pt x="173" y="767"/>
                  </a:lnTo>
                  <a:lnTo>
                    <a:pt x="171" y="768"/>
                  </a:lnTo>
                  <a:lnTo>
                    <a:pt x="167" y="770"/>
                  </a:lnTo>
                  <a:lnTo>
                    <a:pt x="164" y="771"/>
                  </a:lnTo>
                  <a:lnTo>
                    <a:pt x="163" y="770"/>
                  </a:lnTo>
                  <a:lnTo>
                    <a:pt x="157" y="766"/>
                  </a:lnTo>
                  <a:lnTo>
                    <a:pt x="156" y="764"/>
                  </a:lnTo>
                  <a:lnTo>
                    <a:pt x="150" y="764"/>
                  </a:lnTo>
                  <a:lnTo>
                    <a:pt x="145" y="766"/>
                  </a:lnTo>
                  <a:lnTo>
                    <a:pt x="142" y="767"/>
                  </a:lnTo>
                  <a:lnTo>
                    <a:pt x="139" y="768"/>
                  </a:lnTo>
                  <a:lnTo>
                    <a:pt x="129" y="777"/>
                  </a:lnTo>
                  <a:lnTo>
                    <a:pt x="128" y="778"/>
                  </a:lnTo>
                  <a:lnTo>
                    <a:pt x="128" y="782"/>
                  </a:lnTo>
                  <a:lnTo>
                    <a:pt x="131" y="791"/>
                  </a:lnTo>
                  <a:lnTo>
                    <a:pt x="131" y="794"/>
                  </a:lnTo>
                  <a:lnTo>
                    <a:pt x="129" y="796"/>
                  </a:lnTo>
                  <a:lnTo>
                    <a:pt x="127" y="795"/>
                  </a:lnTo>
                  <a:lnTo>
                    <a:pt x="124" y="795"/>
                  </a:lnTo>
                  <a:lnTo>
                    <a:pt x="122" y="795"/>
                  </a:lnTo>
                  <a:lnTo>
                    <a:pt x="121" y="798"/>
                  </a:lnTo>
                  <a:lnTo>
                    <a:pt x="121" y="802"/>
                  </a:lnTo>
                  <a:lnTo>
                    <a:pt x="121" y="803"/>
                  </a:lnTo>
                  <a:lnTo>
                    <a:pt x="120" y="808"/>
                  </a:lnTo>
                  <a:lnTo>
                    <a:pt x="115" y="812"/>
                  </a:lnTo>
                  <a:lnTo>
                    <a:pt x="110" y="815"/>
                  </a:lnTo>
                  <a:lnTo>
                    <a:pt x="96" y="817"/>
                  </a:lnTo>
                  <a:lnTo>
                    <a:pt x="93" y="817"/>
                  </a:lnTo>
                  <a:lnTo>
                    <a:pt x="90" y="816"/>
                  </a:lnTo>
                  <a:lnTo>
                    <a:pt x="87" y="815"/>
                  </a:lnTo>
                  <a:lnTo>
                    <a:pt x="80" y="808"/>
                  </a:lnTo>
                  <a:lnTo>
                    <a:pt x="69" y="803"/>
                  </a:lnTo>
                  <a:lnTo>
                    <a:pt x="59" y="801"/>
                  </a:lnTo>
                  <a:lnTo>
                    <a:pt x="52" y="810"/>
                  </a:lnTo>
                  <a:lnTo>
                    <a:pt x="12" y="812"/>
                  </a:lnTo>
                  <a:lnTo>
                    <a:pt x="0" y="825"/>
                  </a:lnTo>
                  <a:lnTo>
                    <a:pt x="17" y="846"/>
                  </a:lnTo>
                  <a:lnTo>
                    <a:pt x="20" y="851"/>
                  </a:lnTo>
                  <a:lnTo>
                    <a:pt x="26" y="868"/>
                  </a:lnTo>
                  <a:lnTo>
                    <a:pt x="30" y="874"/>
                  </a:lnTo>
                  <a:lnTo>
                    <a:pt x="34" y="878"/>
                  </a:lnTo>
                  <a:lnTo>
                    <a:pt x="44" y="882"/>
                  </a:lnTo>
                  <a:lnTo>
                    <a:pt x="50" y="885"/>
                  </a:lnTo>
                  <a:lnTo>
                    <a:pt x="62" y="897"/>
                  </a:lnTo>
                  <a:lnTo>
                    <a:pt x="68" y="900"/>
                  </a:lnTo>
                  <a:lnTo>
                    <a:pt x="78" y="902"/>
                  </a:lnTo>
                  <a:lnTo>
                    <a:pt x="82" y="903"/>
                  </a:lnTo>
                  <a:lnTo>
                    <a:pt x="86" y="907"/>
                  </a:lnTo>
                  <a:lnTo>
                    <a:pt x="94" y="923"/>
                  </a:lnTo>
                  <a:lnTo>
                    <a:pt x="97" y="924"/>
                  </a:lnTo>
                  <a:lnTo>
                    <a:pt x="101" y="927"/>
                  </a:lnTo>
                  <a:lnTo>
                    <a:pt x="103" y="930"/>
                  </a:lnTo>
                  <a:lnTo>
                    <a:pt x="104" y="932"/>
                  </a:lnTo>
                  <a:lnTo>
                    <a:pt x="104" y="941"/>
                  </a:lnTo>
                  <a:lnTo>
                    <a:pt x="104" y="941"/>
                  </a:lnTo>
                  <a:lnTo>
                    <a:pt x="106" y="944"/>
                  </a:lnTo>
                  <a:lnTo>
                    <a:pt x="108" y="948"/>
                  </a:lnTo>
                  <a:lnTo>
                    <a:pt x="114" y="956"/>
                  </a:lnTo>
                  <a:lnTo>
                    <a:pt x="117" y="961"/>
                  </a:lnTo>
                  <a:lnTo>
                    <a:pt x="120" y="963"/>
                  </a:lnTo>
                  <a:lnTo>
                    <a:pt x="122" y="965"/>
                  </a:lnTo>
                  <a:lnTo>
                    <a:pt x="127" y="963"/>
                  </a:lnTo>
                  <a:lnTo>
                    <a:pt x="129" y="961"/>
                  </a:lnTo>
                  <a:lnTo>
                    <a:pt x="131" y="956"/>
                  </a:lnTo>
                  <a:lnTo>
                    <a:pt x="134" y="954"/>
                  </a:lnTo>
                  <a:lnTo>
                    <a:pt x="136" y="952"/>
                  </a:lnTo>
                  <a:lnTo>
                    <a:pt x="139" y="954"/>
                  </a:lnTo>
                  <a:lnTo>
                    <a:pt x="142" y="958"/>
                  </a:lnTo>
                  <a:lnTo>
                    <a:pt x="142" y="961"/>
                  </a:lnTo>
                  <a:lnTo>
                    <a:pt x="141" y="965"/>
                  </a:lnTo>
                  <a:lnTo>
                    <a:pt x="139" y="968"/>
                  </a:lnTo>
                  <a:lnTo>
                    <a:pt x="141" y="987"/>
                  </a:lnTo>
                  <a:lnTo>
                    <a:pt x="139" y="993"/>
                  </a:lnTo>
                  <a:lnTo>
                    <a:pt x="138" y="996"/>
                  </a:lnTo>
                  <a:lnTo>
                    <a:pt x="135" y="1003"/>
                  </a:lnTo>
                  <a:lnTo>
                    <a:pt x="134" y="1012"/>
                  </a:lnTo>
                  <a:lnTo>
                    <a:pt x="134" y="1018"/>
                  </a:lnTo>
                  <a:lnTo>
                    <a:pt x="142" y="1031"/>
                  </a:lnTo>
                  <a:lnTo>
                    <a:pt x="145" y="1039"/>
                  </a:lnTo>
                  <a:lnTo>
                    <a:pt x="145" y="1045"/>
                  </a:lnTo>
                  <a:lnTo>
                    <a:pt x="141" y="1049"/>
                  </a:lnTo>
                  <a:lnTo>
                    <a:pt x="135" y="1053"/>
                  </a:lnTo>
                  <a:lnTo>
                    <a:pt x="136" y="1059"/>
                  </a:lnTo>
                  <a:lnTo>
                    <a:pt x="141" y="1061"/>
                  </a:lnTo>
                  <a:lnTo>
                    <a:pt x="145" y="1063"/>
                  </a:lnTo>
                  <a:lnTo>
                    <a:pt x="149" y="1064"/>
                  </a:lnTo>
                  <a:lnTo>
                    <a:pt x="153" y="1068"/>
                  </a:lnTo>
                  <a:lnTo>
                    <a:pt x="162" y="1081"/>
                  </a:lnTo>
                  <a:lnTo>
                    <a:pt x="178" y="1097"/>
                  </a:lnTo>
                  <a:lnTo>
                    <a:pt x="188" y="1109"/>
                  </a:lnTo>
                  <a:lnTo>
                    <a:pt x="192" y="1112"/>
                  </a:lnTo>
                  <a:lnTo>
                    <a:pt x="201" y="1116"/>
                  </a:lnTo>
                  <a:lnTo>
                    <a:pt x="213" y="1122"/>
                  </a:lnTo>
                  <a:lnTo>
                    <a:pt x="216" y="1125"/>
                  </a:lnTo>
                  <a:lnTo>
                    <a:pt x="219" y="1127"/>
                  </a:lnTo>
                  <a:lnTo>
                    <a:pt x="220" y="1129"/>
                  </a:lnTo>
                  <a:lnTo>
                    <a:pt x="223" y="1130"/>
                  </a:lnTo>
                  <a:lnTo>
                    <a:pt x="226" y="1129"/>
                  </a:lnTo>
                  <a:lnTo>
                    <a:pt x="230" y="1123"/>
                  </a:lnTo>
                  <a:lnTo>
                    <a:pt x="233" y="1123"/>
                  </a:lnTo>
                  <a:lnTo>
                    <a:pt x="237" y="1126"/>
                  </a:lnTo>
                  <a:lnTo>
                    <a:pt x="246" y="1140"/>
                  </a:lnTo>
                  <a:lnTo>
                    <a:pt x="250" y="1144"/>
                  </a:lnTo>
                  <a:lnTo>
                    <a:pt x="260" y="1150"/>
                  </a:lnTo>
                  <a:lnTo>
                    <a:pt x="264" y="1153"/>
                  </a:lnTo>
                  <a:lnTo>
                    <a:pt x="275" y="1153"/>
                  </a:lnTo>
                  <a:lnTo>
                    <a:pt x="302" y="1161"/>
                  </a:lnTo>
                  <a:lnTo>
                    <a:pt x="310" y="1165"/>
                  </a:lnTo>
                  <a:lnTo>
                    <a:pt x="316" y="1171"/>
                  </a:lnTo>
                  <a:lnTo>
                    <a:pt x="323" y="1178"/>
                  </a:lnTo>
                  <a:lnTo>
                    <a:pt x="326" y="1181"/>
                  </a:lnTo>
                  <a:lnTo>
                    <a:pt x="326" y="1186"/>
                  </a:lnTo>
                  <a:lnTo>
                    <a:pt x="326" y="1190"/>
                  </a:lnTo>
                  <a:lnTo>
                    <a:pt x="321" y="1193"/>
                  </a:lnTo>
                  <a:lnTo>
                    <a:pt x="319" y="1193"/>
                  </a:lnTo>
                  <a:lnTo>
                    <a:pt x="316" y="1195"/>
                  </a:lnTo>
                  <a:lnTo>
                    <a:pt x="314" y="1198"/>
                  </a:lnTo>
                  <a:lnTo>
                    <a:pt x="312" y="1200"/>
                  </a:lnTo>
                  <a:lnTo>
                    <a:pt x="312" y="1200"/>
                  </a:lnTo>
                  <a:lnTo>
                    <a:pt x="313" y="1203"/>
                  </a:lnTo>
                  <a:lnTo>
                    <a:pt x="313" y="1206"/>
                  </a:lnTo>
                  <a:lnTo>
                    <a:pt x="312" y="1207"/>
                  </a:lnTo>
                  <a:lnTo>
                    <a:pt x="312" y="1209"/>
                  </a:lnTo>
                  <a:lnTo>
                    <a:pt x="309" y="1212"/>
                  </a:lnTo>
                  <a:lnTo>
                    <a:pt x="309" y="1213"/>
                  </a:lnTo>
                  <a:lnTo>
                    <a:pt x="307" y="1219"/>
                  </a:lnTo>
                  <a:lnTo>
                    <a:pt x="307" y="1221"/>
                  </a:lnTo>
                  <a:lnTo>
                    <a:pt x="306" y="1223"/>
                  </a:lnTo>
                  <a:lnTo>
                    <a:pt x="303" y="1226"/>
                  </a:lnTo>
                  <a:lnTo>
                    <a:pt x="300" y="1227"/>
                  </a:lnTo>
                  <a:lnTo>
                    <a:pt x="293" y="1227"/>
                  </a:lnTo>
                  <a:lnTo>
                    <a:pt x="292" y="1228"/>
                  </a:lnTo>
                  <a:lnTo>
                    <a:pt x="289" y="1231"/>
                  </a:lnTo>
                  <a:lnTo>
                    <a:pt x="288" y="1235"/>
                  </a:lnTo>
                  <a:lnTo>
                    <a:pt x="289" y="1238"/>
                  </a:lnTo>
                  <a:lnTo>
                    <a:pt x="292" y="1240"/>
                  </a:lnTo>
                  <a:lnTo>
                    <a:pt x="296" y="1240"/>
                  </a:lnTo>
                  <a:lnTo>
                    <a:pt x="298" y="1241"/>
                  </a:lnTo>
                  <a:lnTo>
                    <a:pt x="296" y="1244"/>
                  </a:lnTo>
                  <a:lnTo>
                    <a:pt x="298" y="1245"/>
                  </a:lnTo>
                  <a:lnTo>
                    <a:pt x="303" y="1249"/>
                  </a:lnTo>
                  <a:lnTo>
                    <a:pt x="316" y="1252"/>
                  </a:lnTo>
                  <a:lnTo>
                    <a:pt x="321" y="1255"/>
                  </a:lnTo>
                  <a:lnTo>
                    <a:pt x="331" y="1259"/>
                  </a:lnTo>
                  <a:lnTo>
                    <a:pt x="335" y="1262"/>
                  </a:lnTo>
                  <a:lnTo>
                    <a:pt x="337" y="1268"/>
                  </a:lnTo>
                  <a:lnTo>
                    <a:pt x="337" y="1275"/>
                  </a:lnTo>
                  <a:lnTo>
                    <a:pt x="333" y="1277"/>
                  </a:lnTo>
                  <a:lnTo>
                    <a:pt x="321" y="1282"/>
                  </a:lnTo>
                  <a:lnTo>
                    <a:pt x="314" y="1282"/>
                  </a:lnTo>
                  <a:lnTo>
                    <a:pt x="299" y="1282"/>
                  </a:lnTo>
                  <a:lnTo>
                    <a:pt x="292" y="1284"/>
                  </a:lnTo>
                  <a:lnTo>
                    <a:pt x="289" y="1287"/>
                  </a:lnTo>
                  <a:lnTo>
                    <a:pt x="286" y="1291"/>
                  </a:lnTo>
                  <a:lnTo>
                    <a:pt x="286" y="1296"/>
                  </a:lnTo>
                  <a:lnTo>
                    <a:pt x="290" y="1298"/>
                  </a:lnTo>
                  <a:lnTo>
                    <a:pt x="290" y="1298"/>
                  </a:lnTo>
                  <a:lnTo>
                    <a:pt x="295" y="1301"/>
                  </a:lnTo>
                  <a:lnTo>
                    <a:pt x="300" y="1311"/>
                  </a:lnTo>
                  <a:lnTo>
                    <a:pt x="305" y="1312"/>
                  </a:lnTo>
                  <a:lnTo>
                    <a:pt x="326" y="1315"/>
                  </a:lnTo>
                  <a:lnTo>
                    <a:pt x="342" y="1314"/>
                  </a:lnTo>
                  <a:lnTo>
                    <a:pt x="347" y="1315"/>
                  </a:lnTo>
                  <a:lnTo>
                    <a:pt x="352" y="1319"/>
                  </a:lnTo>
                  <a:lnTo>
                    <a:pt x="354" y="1325"/>
                  </a:lnTo>
                  <a:lnTo>
                    <a:pt x="355" y="1332"/>
                  </a:lnTo>
                  <a:lnTo>
                    <a:pt x="358" y="1339"/>
                  </a:lnTo>
                  <a:lnTo>
                    <a:pt x="368" y="1349"/>
                  </a:lnTo>
                  <a:lnTo>
                    <a:pt x="380" y="1352"/>
                  </a:lnTo>
                  <a:lnTo>
                    <a:pt x="393" y="1352"/>
                  </a:lnTo>
                  <a:lnTo>
                    <a:pt x="405" y="1350"/>
                  </a:lnTo>
                  <a:lnTo>
                    <a:pt x="414" y="1346"/>
                  </a:lnTo>
                  <a:lnTo>
                    <a:pt x="419" y="1345"/>
                  </a:lnTo>
                  <a:lnTo>
                    <a:pt x="424" y="1345"/>
                  </a:lnTo>
                  <a:lnTo>
                    <a:pt x="446" y="1357"/>
                  </a:lnTo>
                  <a:lnTo>
                    <a:pt x="454" y="1359"/>
                  </a:lnTo>
                  <a:lnTo>
                    <a:pt x="457" y="1362"/>
                  </a:lnTo>
                  <a:lnTo>
                    <a:pt x="464" y="1378"/>
                  </a:lnTo>
                  <a:lnTo>
                    <a:pt x="466" y="1381"/>
                  </a:lnTo>
                  <a:lnTo>
                    <a:pt x="466" y="1384"/>
                  </a:lnTo>
                  <a:lnTo>
                    <a:pt x="467" y="1388"/>
                  </a:lnTo>
                  <a:lnTo>
                    <a:pt x="468" y="1391"/>
                  </a:lnTo>
                  <a:lnTo>
                    <a:pt x="471" y="1394"/>
                  </a:lnTo>
                  <a:lnTo>
                    <a:pt x="474" y="1395"/>
                  </a:lnTo>
                  <a:lnTo>
                    <a:pt x="475" y="1398"/>
                  </a:lnTo>
                  <a:lnTo>
                    <a:pt x="478" y="1409"/>
                  </a:lnTo>
                  <a:lnTo>
                    <a:pt x="484" y="1413"/>
                  </a:lnTo>
                  <a:lnTo>
                    <a:pt x="489" y="1416"/>
                  </a:lnTo>
                  <a:lnTo>
                    <a:pt x="495" y="1416"/>
                  </a:lnTo>
                  <a:lnTo>
                    <a:pt x="501" y="1415"/>
                  </a:lnTo>
                  <a:lnTo>
                    <a:pt x="505" y="1411"/>
                  </a:lnTo>
                  <a:lnTo>
                    <a:pt x="534" y="1357"/>
                  </a:lnTo>
                  <a:lnTo>
                    <a:pt x="536" y="1352"/>
                  </a:lnTo>
                  <a:lnTo>
                    <a:pt x="540" y="1349"/>
                  </a:lnTo>
                  <a:lnTo>
                    <a:pt x="550" y="1346"/>
                  </a:lnTo>
                  <a:lnTo>
                    <a:pt x="555" y="1343"/>
                  </a:lnTo>
                  <a:lnTo>
                    <a:pt x="564" y="1334"/>
                  </a:lnTo>
                  <a:lnTo>
                    <a:pt x="566" y="1332"/>
                  </a:lnTo>
                  <a:lnTo>
                    <a:pt x="573" y="1332"/>
                  </a:lnTo>
                  <a:lnTo>
                    <a:pt x="578" y="1334"/>
                  </a:lnTo>
                  <a:lnTo>
                    <a:pt x="582" y="1335"/>
                  </a:lnTo>
                  <a:lnTo>
                    <a:pt x="600" y="1355"/>
                  </a:lnTo>
                  <a:lnTo>
                    <a:pt x="609" y="1363"/>
                  </a:lnTo>
                  <a:lnTo>
                    <a:pt x="617" y="1367"/>
                  </a:lnTo>
                  <a:lnTo>
                    <a:pt x="638" y="1369"/>
                  </a:lnTo>
                  <a:lnTo>
                    <a:pt x="642" y="1371"/>
                  </a:lnTo>
                  <a:lnTo>
                    <a:pt x="655" y="1387"/>
                  </a:lnTo>
                  <a:lnTo>
                    <a:pt x="653" y="1394"/>
                  </a:lnTo>
                  <a:lnTo>
                    <a:pt x="649" y="1398"/>
                  </a:lnTo>
                  <a:lnTo>
                    <a:pt x="642" y="1401"/>
                  </a:lnTo>
                  <a:lnTo>
                    <a:pt x="638" y="1401"/>
                  </a:lnTo>
                  <a:lnTo>
                    <a:pt x="632" y="1399"/>
                  </a:lnTo>
                  <a:lnTo>
                    <a:pt x="623" y="1394"/>
                  </a:lnTo>
                  <a:lnTo>
                    <a:pt x="617" y="1391"/>
                  </a:lnTo>
                  <a:lnTo>
                    <a:pt x="611" y="1391"/>
                  </a:lnTo>
                  <a:lnTo>
                    <a:pt x="607" y="1392"/>
                  </a:lnTo>
                  <a:lnTo>
                    <a:pt x="603" y="1397"/>
                  </a:lnTo>
                  <a:lnTo>
                    <a:pt x="602" y="1402"/>
                  </a:lnTo>
                  <a:lnTo>
                    <a:pt x="600" y="1409"/>
                  </a:lnTo>
                  <a:lnTo>
                    <a:pt x="599" y="1412"/>
                  </a:lnTo>
                  <a:lnTo>
                    <a:pt x="595" y="1413"/>
                  </a:lnTo>
                  <a:lnTo>
                    <a:pt x="586" y="1415"/>
                  </a:lnTo>
                  <a:lnTo>
                    <a:pt x="583" y="1415"/>
                  </a:lnTo>
                  <a:lnTo>
                    <a:pt x="582" y="1416"/>
                  </a:lnTo>
                  <a:lnTo>
                    <a:pt x="581" y="1420"/>
                  </a:lnTo>
                  <a:lnTo>
                    <a:pt x="581" y="1425"/>
                  </a:lnTo>
                  <a:lnTo>
                    <a:pt x="581" y="1430"/>
                  </a:lnTo>
                  <a:lnTo>
                    <a:pt x="581" y="1433"/>
                  </a:lnTo>
                  <a:lnTo>
                    <a:pt x="586" y="1437"/>
                  </a:lnTo>
                  <a:lnTo>
                    <a:pt x="588" y="1440"/>
                  </a:lnTo>
                  <a:lnTo>
                    <a:pt x="588" y="1443"/>
                  </a:lnTo>
                  <a:lnTo>
                    <a:pt x="588" y="1449"/>
                  </a:lnTo>
                  <a:lnTo>
                    <a:pt x="588" y="1451"/>
                  </a:lnTo>
                  <a:lnTo>
                    <a:pt x="592" y="1463"/>
                  </a:lnTo>
                  <a:lnTo>
                    <a:pt x="599" y="1471"/>
                  </a:lnTo>
                  <a:lnTo>
                    <a:pt x="607" y="1479"/>
                  </a:lnTo>
                  <a:lnTo>
                    <a:pt x="617" y="1484"/>
                  </a:lnTo>
                  <a:lnTo>
                    <a:pt x="628" y="1485"/>
                  </a:lnTo>
                  <a:lnTo>
                    <a:pt x="632" y="1488"/>
                  </a:lnTo>
                  <a:lnTo>
                    <a:pt x="635" y="1492"/>
                  </a:lnTo>
                  <a:lnTo>
                    <a:pt x="634" y="1509"/>
                  </a:lnTo>
                  <a:lnTo>
                    <a:pt x="635" y="1514"/>
                  </a:lnTo>
                  <a:lnTo>
                    <a:pt x="635" y="1514"/>
                  </a:lnTo>
                  <a:lnTo>
                    <a:pt x="691" y="1552"/>
                  </a:lnTo>
                  <a:lnTo>
                    <a:pt x="701" y="1556"/>
                  </a:lnTo>
                  <a:lnTo>
                    <a:pt x="712" y="1559"/>
                  </a:lnTo>
                  <a:lnTo>
                    <a:pt x="718" y="1561"/>
                  </a:lnTo>
                  <a:lnTo>
                    <a:pt x="723" y="1563"/>
                  </a:lnTo>
                  <a:lnTo>
                    <a:pt x="726" y="1575"/>
                  </a:lnTo>
                  <a:lnTo>
                    <a:pt x="722" y="1586"/>
                  </a:lnTo>
                  <a:lnTo>
                    <a:pt x="712" y="1590"/>
                  </a:lnTo>
                  <a:lnTo>
                    <a:pt x="707" y="1592"/>
                  </a:lnTo>
                  <a:lnTo>
                    <a:pt x="697" y="1594"/>
                  </a:lnTo>
                  <a:lnTo>
                    <a:pt x="691" y="1596"/>
                  </a:lnTo>
                  <a:lnTo>
                    <a:pt x="686" y="1599"/>
                  </a:lnTo>
                  <a:lnTo>
                    <a:pt x="683" y="1607"/>
                  </a:lnTo>
                  <a:lnTo>
                    <a:pt x="677" y="1634"/>
                  </a:lnTo>
                  <a:lnTo>
                    <a:pt x="677" y="1642"/>
                  </a:lnTo>
                  <a:lnTo>
                    <a:pt x="680" y="1649"/>
                  </a:lnTo>
                  <a:lnTo>
                    <a:pt x="687" y="1655"/>
                  </a:lnTo>
                  <a:lnTo>
                    <a:pt x="695" y="1656"/>
                  </a:lnTo>
                  <a:lnTo>
                    <a:pt x="729" y="1653"/>
                  </a:lnTo>
                  <a:lnTo>
                    <a:pt x="750" y="1652"/>
                  </a:lnTo>
                  <a:lnTo>
                    <a:pt x="757" y="1649"/>
                  </a:lnTo>
                  <a:lnTo>
                    <a:pt x="767" y="1646"/>
                  </a:lnTo>
                  <a:lnTo>
                    <a:pt x="777" y="1641"/>
                  </a:lnTo>
                  <a:lnTo>
                    <a:pt x="800" y="1638"/>
                  </a:lnTo>
                  <a:lnTo>
                    <a:pt x="841" y="1641"/>
                  </a:lnTo>
                  <a:lnTo>
                    <a:pt x="869" y="1656"/>
                  </a:lnTo>
                  <a:lnTo>
                    <a:pt x="876" y="1656"/>
                  </a:lnTo>
                  <a:lnTo>
                    <a:pt x="880" y="1657"/>
                  </a:lnTo>
                  <a:lnTo>
                    <a:pt x="903" y="1652"/>
                  </a:lnTo>
                  <a:lnTo>
                    <a:pt x="908" y="1653"/>
                  </a:lnTo>
                  <a:lnTo>
                    <a:pt x="922" y="1662"/>
                  </a:lnTo>
                  <a:lnTo>
                    <a:pt x="1013" y="1685"/>
                  </a:lnTo>
                  <a:lnTo>
                    <a:pt x="1016" y="1685"/>
                  </a:lnTo>
                  <a:lnTo>
                    <a:pt x="1062" y="1684"/>
                  </a:lnTo>
                  <a:lnTo>
                    <a:pt x="1068" y="1683"/>
                  </a:lnTo>
                  <a:lnTo>
                    <a:pt x="1072" y="1681"/>
                  </a:lnTo>
                  <a:lnTo>
                    <a:pt x="1086" y="1671"/>
                  </a:lnTo>
                  <a:lnTo>
                    <a:pt x="1096" y="1669"/>
                  </a:lnTo>
                  <a:lnTo>
                    <a:pt x="1104" y="1669"/>
                  </a:lnTo>
                  <a:lnTo>
                    <a:pt x="1147" y="1685"/>
                  </a:lnTo>
                  <a:lnTo>
                    <a:pt x="1158" y="1690"/>
                  </a:lnTo>
                  <a:lnTo>
                    <a:pt x="1170" y="1691"/>
                  </a:lnTo>
                  <a:lnTo>
                    <a:pt x="1225" y="1687"/>
                  </a:lnTo>
                  <a:lnTo>
                    <a:pt x="1256" y="1698"/>
                  </a:lnTo>
                  <a:lnTo>
                    <a:pt x="1289" y="1701"/>
                  </a:lnTo>
                  <a:lnTo>
                    <a:pt x="1299" y="1704"/>
                  </a:lnTo>
                  <a:lnTo>
                    <a:pt x="1308" y="1708"/>
                  </a:lnTo>
                  <a:lnTo>
                    <a:pt x="1309" y="1709"/>
                  </a:lnTo>
                  <a:lnTo>
                    <a:pt x="1317" y="1715"/>
                  </a:lnTo>
                  <a:lnTo>
                    <a:pt x="1327" y="1721"/>
                  </a:lnTo>
                  <a:lnTo>
                    <a:pt x="1338" y="1722"/>
                  </a:lnTo>
                  <a:lnTo>
                    <a:pt x="1344" y="1721"/>
                  </a:lnTo>
                  <a:lnTo>
                    <a:pt x="1355" y="1716"/>
                  </a:lnTo>
                  <a:lnTo>
                    <a:pt x="1359" y="1715"/>
                  </a:lnTo>
                  <a:lnTo>
                    <a:pt x="1361" y="1715"/>
                  </a:lnTo>
                  <a:lnTo>
                    <a:pt x="1372" y="1716"/>
                  </a:lnTo>
                  <a:lnTo>
                    <a:pt x="1379" y="1715"/>
                  </a:lnTo>
                  <a:lnTo>
                    <a:pt x="1383" y="1712"/>
                  </a:lnTo>
                  <a:lnTo>
                    <a:pt x="1387" y="1712"/>
                  </a:lnTo>
                  <a:lnTo>
                    <a:pt x="1394" y="1709"/>
                  </a:lnTo>
                  <a:lnTo>
                    <a:pt x="1400" y="1705"/>
                  </a:lnTo>
                  <a:lnTo>
                    <a:pt x="1404" y="1702"/>
                  </a:lnTo>
                  <a:lnTo>
                    <a:pt x="1408" y="1698"/>
                  </a:lnTo>
                  <a:lnTo>
                    <a:pt x="1424" y="1698"/>
                  </a:lnTo>
                  <a:lnTo>
                    <a:pt x="1425" y="1698"/>
                  </a:lnTo>
                  <a:lnTo>
                    <a:pt x="1437" y="1694"/>
                  </a:lnTo>
                  <a:lnTo>
                    <a:pt x="1442" y="1683"/>
                  </a:lnTo>
                  <a:lnTo>
                    <a:pt x="1444" y="1681"/>
                  </a:lnTo>
                  <a:lnTo>
                    <a:pt x="1452" y="1673"/>
                  </a:lnTo>
                  <a:lnTo>
                    <a:pt x="1459" y="1669"/>
                  </a:lnTo>
                  <a:lnTo>
                    <a:pt x="1472" y="1653"/>
                  </a:lnTo>
                  <a:lnTo>
                    <a:pt x="1474" y="1648"/>
                  </a:lnTo>
                  <a:lnTo>
                    <a:pt x="1476" y="1643"/>
                  </a:lnTo>
                  <a:lnTo>
                    <a:pt x="1508" y="1621"/>
                  </a:lnTo>
                  <a:lnTo>
                    <a:pt x="1509" y="1615"/>
                  </a:lnTo>
                  <a:lnTo>
                    <a:pt x="1514" y="1608"/>
                  </a:lnTo>
                  <a:lnTo>
                    <a:pt x="1523" y="1597"/>
                  </a:lnTo>
                  <a:lnTo>
                    <a:pt x="1533" y="1593"/>
                  </a:lnTo>
                  <a:lnTo>
                    <a:pt x="1553" y="1587"/>
                  </a:lnTo>
                  <a:lnTo>
                    <a:pt x="1574" y="1578"/>
                  </a:lnTo>
                  <a:lnTo>
                    <a:pt x="1579" y="1578"/>
                  </a:lnTo>
                  <a:lnTo>
                    <a:pt x="1602" y="1575"/>
                  </a:lnTo>
                  <a:lnTo>
                    <a:pt x="1652" y="1566"/>
                  </a:lnTo>
                  <a:lnTo>
                    <a:pt x="1662" y="1563"/>
                  </a:lnTo>
                  <a:lnTo>
                    <a:pt x="1666" y="1563"/>
                  </a:lnTo>
                  <a:lnTo>
                    <a:pt x="1669" y="1562"/>
                  </a:lnTo>
                  <a:lnTo>
                    <a:pt x="1675" y="1559"/>
                  </a:lnTo>
                  <a:lnTo>
                    <a:pt x="1677" y="1558"/>
                  </a:lnTo>
                  <a:lnTo>
                    <a:pt x="1689" y="1558"/>
                  </a:lnTo>
                  <a:lnTo>
                    <a:pt x="1699" y="1555"/>
                  </a:lnTo>
                  <a:lnTo>
                    <a:pt x="1722" y="1541"/>
                  </a:lnTo>
                  <a:lnTo>
                    <a:pt x="1753" y="1538"/>
                  </a:lnTo>
                  <a:lnTo>
                    <a:pt x="1760" y="1534"/>
                  </a:lnTo>
                  <a:lnTo>
                    <a:pt x="1778" y="1545"/>
                  </a:lnTo>
                  <a:lnTo>
                    <a:pt x="1806" y="1551"/>
                  </a:lnTo>
                  <a:lnTo>
                    <a:pt x="1812" y="1554"/>
                  </a:lnTo>
                  <a:lnTo>
                    <a:pt x="1818" y="1554"/>
                  </a:lnTo>
                  <a:lnTo>
                    <a:pt x="1818" y="1554"/>
                  </a:lnTo>
                  <a:lnTo>
                    <a:pt x="1823" y="1556"/>
                  </a:lnTo>
                  <a:lnTo>
                    <a:pt x="1822" y="1565"/>
                  </a:lnTo>
                  <a:lnTo>
                    <a:pt x="1827" y="1570"/>
                  </a:lnTo>
                  <a:lnTo>
                    <a:pt x="1841" y="1578"/>
                  </a:lnTo>
                  <a:lnTo>
                    <a:pt x="1844" y="1580"/>
                  </a:lnTo>
                  <a:lnTo>
                    <a:pt x="1850" y="1590"/>
                  </a:lnTo>
                  <a:lnTo>
                    <a:pt x="1853" y="1592"/>
                  </a:lnTo>
                  <a:lnTo>
                    <a:pt x="1902" y="1592"/>
                  </a:lnTo>
                  <a:lnTo>
                    <a:pt x="1917" y="1586"/>
                  </a:lnTo>
                  <a:lnTo>
                    <a:pt x="1923" y="1589"/>
                  </a:lnTo>
                  <a:lnTo>
                    <a:pt x="1928" y="1600"/>
                  </a:lnTo>
                  <a:lnTo>
                    <a:pt x="1930" y="1601"/>
                  </a:lnTo>
                  <a:lnTo>
                    <a:pt x="1939" y="1615"/>
                  </a:lnTo>
                  <a:lnTo>
                    <a:pt x="1956" y="1611"/>
                  </a:lnTo>
                  <a:lnTo>
                    <a:pt x="1974" y="1601"/>
                  </a:lnTo>
                  <a:lnTo>
                    <a:pt x="1990" y="1600"/>
                  </a:lnTo>
                  <a:lnTo>
                    <a:pt x="1990" y="1600"/>
                  </a:lnTo>
                  <a:lnTo>
                    <a:pt x="1996" y="1610"/>
                  </a:lnTo>
                  <a:lnTo>
                    <a:pt x="2007" y="1652"/>
                  </a:lnTo>
                  <a:lnTo>
                    <a:pt x="2017" y="1657"/>
                  </a:lnTo>
                  <a:lnTo>
                    <a:pt x="2070" y="1683"/>
                  </a:lnTo>
                  <a:lnTo>
                    <a:pt x="2124" y="1692"/>
                  </a:lnTo>
                  <a:lnTo>
                    <a:pt x="2162" y="1690"/>
                  </a:lnTo>
                  <a:lnTo>
                    <a:pt x="2164" y="1687"/>
                  </a:lnTo>
                  <a:lnTo>
                    <a:pt x="2164" y="1683"/>
                  </a:lnTo>
                  <a:lnTo>
                    <a:pt x="2164" y="1678"/>
                  </a:lnTo>
                  <a:lnTo>
                    <a:pt x="2164" y="1676"/>
                  </a:lnTo>
                  <a:lnTo>
                    <a:pt x="2165" y="1671"/>
                  </a:lnTo>
                  <a:lnTo>
                    <a:pt x="2164" y="1669"/>
                  </a:lnTo>
                  <a:lnTo>
                    <a:pt x="2165" y="1666"/>
                  </a:lnTo>
                  <a:lnTo>
                    <a:pt x="2166" y="1662"/>
                  </a:lnTo>
                  <a:lnTo>
                    <a:pt x="2171" y="1642"/>
                  </a:lnTo>
                  <a:lnTo>
                    <a:pt x="2171" y="1639"/>
                  </a:lnTo>
                  <a:lnTo>
                    <a:pt x="2178" y="1627"/>
                  </a:lnTo>
                  <a:lnTo>
                    <a:pt x="2178" y="1621"/>
                  </a:lnTo>
                  <a:lnTo>
                    <a:pt x="2182" y="1611"/>
                  </a:lnTo>
                  <a:lnTo>
                    <a:pt x="2183" y="1604"/>
                  </a:lnTo>
                  <a:lnTo>
                    <a:pt x="2186" y="1601"/>
                  </a:lnTo>
                  <a:lnTo>
                    <a:pt x="2186" y="1599"/>
                  </a:lnTo>
                  <a:lnTo>
                    <a:pt x="2186" y="1596"/>
                  </a:lnTo>
                  <a:lnTo>
                    <a:pt x="2182" y="1578"/>
                  </a:lnTo>
                  <a:lnTo>
                    <a:pt x="2178" y="1548"/>
                  </a:lnTo>
                  <a:lnTo>
                    <a:pt x="2176" y="1541"/>
                  </a:lnTo>
                  <a:lnTo>
                    <a:pt x="2178" y="1538"/>
                  </a:lnTo>
                  <a:lnTo>
                    <a:pt x="2179" y="1535"/>
                  </a:lnTo>
                  <a:lnTo>
                    <a:pt x="2183" y="1534"/>
                  </a:lnTo>
                  <a:lnTo>
                    <a:pt x="2186" y="1537"/>
                  </a:lnTo>
                  <a:lnTo>
                    <a:pt x="2185" y="1534"/>
                  </a:lnTo>
                  <a:lnTo>
                    <a:pt x="2185" y="1531"/>
                  </a:lnTo>
                  <a:lnTo>
                    <a:pt x="2185" y="1526"/>
                  </a:lnTo>
                  <a:lnTo>
                    <a:pt x="2180" y="1514"/>
                  </a:lnTo>
                  <a:lnTo>
                    <a:pt x="2176" y="1506"/>
                  </a:lnTo>
                  <a:lnTo>
                    <a:pt x="2176" y="1502"/>
                  </a:lnTo>
                  <a:lnTo>
                    <a:pt x="2176" y="1488"/>
                  </a:lnTo>
                  <a:lnTo>
                    <a:pt x="2176" y="1484"/>
                  </a:lnTo>
                  <a:lnTo>
                    <a:pt x="2178" y="1479"/>
                  </a:lnTo>
                  <a:lnTo>
                    <a:pt x="2180" y="1475"/>
                  </a:lnTo>
                  <a:lnTo>
                    <a:pt x="2185" y="1471"/>
                  </a:lnTo>
                  <a:lnTo>
                    <a:pt x="2189" y="1470"/>
                  </a:lnTo>
                  <a:lnTo>
                    <a:pt x="2192" y="1472"/>
                  </a:lnTo>
                  <a:lnTo>
                    <a:pt x="2193" y="1468"/>
                  </a:lnTo>
                  <a:lnTo>
                    <a:pt x="2196" y="1460"/>
                  </a:lnTo>
                  <a:lnTo>
                    <a:pt x="2218" y="1429"/>
                  </a:lnTo>
                  <a:lnTo>
                    <a:pt x="2231" y="1419"/>
                  </a:lnTo>
                  <a:lnTo>
                    <a:pt x="2248" y="1385"/>
                  </a:lnTo>
                  <a:lnTo>
                    <a:pt x="2250" y="1380"/>
                  </a:lnTo>
                  <a:lnTo>
                    <a:pt x="2252" y="1373"/>
                  </a:lnTo>
                  <a:lnTo>
                    <a:pt x="2249" y="1380"/>
                  </a:lnTo>
                  <a:lnTo>
                    <a:pt x="2248" y="1385"/>
                  </a:lnTo>
                  <a:lnTo>
                    <a:pt x="2243" y="1388"/>
                  </a:lnTo>
                  <a:lnTo>
                    <a:pt x="2238" y="1390"/>
                  </a:lnTo>
                  <a:lnTo>
                    <a:pt x="2234" y="1392"/>
                  </a:lnTo>
                  <a:lnTo>
                    <a:pt x="2229" y="1397"/>
                  </a:lnTo>
                  <a:lnTo>
                    <a:pt x="2221" y="1408"/>
                  </a:lnTo>
                  <a:lnTo>
                    <a:pt x="2217" y="1411"/>
                  </a:lnTo>
                  <a:lnTo>
                    <a:pt x="2214" y="1413"/>
                  </a:lnTo>
                  <a:lnTo>
                    <a:pt x="2213" y="1422"/>
                  </a:lnTo>
                  <a:lnTo>
                    <a:pt x="2211" y="1426"/>
                  </a:lnTo>
                  <a:lnTo>
                    <a:pt x="2208" y="1429"/>
                  </a:lnTo>
                  <a:lnTo>
                    <a:pt x="2207" y="1429"/>
                  </a:lnTo>
                  <a:lnTo>
                    <a:pt x="2206" y="1422"/>
                  </a:lnTo>
                  <a:lnTo>
                    <a:pt x="2207" y="1412"/>
                  </a:lnTo>
                  <a:lnTo>
                    <a:pt x="2211" y="1402"/>
                  </a:lnTo>
                  <a:lnTo>
                    <a:pt x="2213" y="1398"/>
                  </a:lnTo>
                  <a:lnTo>
                    <a:pt x="2210" y="1395"/>
                  </a:lnTo>
                  <a:lnTo>
                    <a:pt x="2206" y="1392"/>
                  </a:lnTo>
                  <a:lnTo>
                    <a:pt x="2204" y="1394"/>
                  </a:lnTo>
                  <a:lnTo>
                    <a:pt x="2203" y="1395"/>
                  </a:lnTo>
                  <a:lnTo>
                    <a:pt x="2201" y="1398"/>
                  </a:lnTo>
                  <a:lnTo>
                    <a:pt x="2201" y="1392"/>
                  </a:lnTo>
                  <a:lnTo>
                    <a:pt x="2206" y="1388"/>
                  </a:lnTo>
                  <a:lnTo>
                    <a:pt x="2217" y="1385"/>
                  </a:lnTo>
                  <a:lnTo>
                    <a:pt x="2213" y="1384"/>
                  </a:lnTo>
                  <a:lnTo>
                    <a:pt x="2210" y="1381"/>
                  </a:lnTo>
                  <a:lnTo>
                    <a:pt x="2210" y="1378"/>
                  </a:lnTo>
                  <a:lnTo>
                    <a:pt x="2211" y="1376"/>
                  </a:lnTo>
                  <a:lnTo>
                    <a:pt x="2207" y="1376"/>
                  </a:lnTo>
                  <a:lnTo>
                    <a:pt x="2208" y="1370"/>
                  </a:lnTo>
                  <a:lnTo>
                    <a:pt x="2211" y="1369"/>
                  </a:lnTo>
                  <a:lnTo>
                    <a:pt x="2214" y="1367"/>
                  </a:lnTo>
                  <a:lnTo>
                    <a:pt x="2218" y="1367"/>
                  </a:lnTo>
                  <a:lnTo>
                    <a:pt x="2217" y="1371"/>
                  </a:lnTo>
                  <a:lnTo>
                    <a:pt x="2213" y="1380"/>
                  </a:lnTo>
                  <a:lnTo>
                    <a:pt x="2217" y="1377"/>
                  </a:lnTo>
                  <a:lnTo>
                    <a:pt x="2229" y="1370"/>
                  </a:lnTo>
                  <a:lnTo>
                    <a:pt x="2234" y="1367"/>
                  </a:lnTo>
                  <a:lnTo>
                    <a:pt x="2242" y="1359"/>
                  </a:lnTo>
                  <a:lnTo>
                    <a:pt x="2246" y="1356"/>
                  </a:lnTo>
                  <a:lnTo>
                    <a:pt x="2248" y="1353"/>
                  </a:lnTo>
                  <a:lnTo>
                    <a:pt x="2249" y="1352"/>
                  </a:lnTo>
                  <a:lnTo>
                    <a:pt x="2250" y="1350"/>
                  </a:lnTo>
                  <a:lnTo>
                    <a:pt x="2252" y="1350"/>
                  </a:lnTo>
                  <a:lnTo>
                    <a:pt x="2256" y="1353"/>
                  </a:lnTo>
                  <a:lnTo>
                    <a:pt x="2260" y="1352"/>
                  </a:lnTo>
                  <a:lnTo>
                    <a:pt x="2260" y="1350"/>
                  </a:lnTo>
                  <a:lnTo>
                    <a:pt x="2259" y="1348"/>
                  </a:lnTo>
                  <a:lnTo>
                    <a:pt x="2259" y="1345"/>
                  </a:lnTo>
                  <a:lnTo>
                    <a:pt x="2265" y="1349"/>
                  </a:lnTo>
                  <a:lnTo>
                    <a:pt x="2265" y="1355"/>
                  </a:lnTo>
                  <a:lnTo>
                    <a:pt x="2260" y="1362"/>
                  </a:lnTo>
                  <a:lnTo>
                    <a:pt x="2256" y="1367"/>
                  </a:lnTo>
                  <a:lnTo>
                    <a:pt x="2262" y="1366"/>
                  </a:lnTo>
                  <a:lnTo>
                    <a:pt x="2266" y="1360"/>
                  </a:lnTo>
                  <a:lnTo>
                    <a:pt x="2269" y="1353"/>
                  </a:lnTo>
                  <a:lnTo>
                    <a:pt x="2267" y="1346"/>
                  </a:lnTo>
                  <a:lnTo>
                    <a:pt x="2263" y="1343"/>
                  </a:lnTo>
                  <a:lnTo>
                    <a:pt x="2245" y="1338"/>
                  </a:lnTo>
                  <a:lnTo>
                    <a:pt x="2249" y="1345"/>
                  </a:lnTo>
                  <a:lnTo>
                    <a:pt x="2243" y="1352"/>
                  </a:lnTo>
                  <a:lnTo>
                    <a:pt x="2238" y="1357"/>
                  </a:lnTo>
                  <a:lnTo>
                    <a:pt x="2231" y="1362"/>
                  </a:lnTo>
                  <a:lnTo>
                    <a:pt x="2217" y="1364"/>
                  </a:lnTo>
                  <a:lnTo>
                    <a:pt x="2215" y="1363"/>
                  </a:lnTo>
                  <a:lnTo>
                    <a:pt x="2214" y="1356"/>
                  </a:lnTo>
                  <a:lnTo>
                    <a:pt x="2215" y="1352"/>
                  </a:lnTo>
                  <a:lnTo>
                    <a:pt x="2221" y="1350"/>
                  </a:lnTo>
                  <a:lnTo>
                    <a:pt x="2221" y="1345"/>
                  </a:lnTo>
                  <a:lnTo>
                    <a:pt x="2218" y="1349"/>
                  </a:lnTo>
                  <a:lnTo>
                    <a:pt x="2215" y="1346"/>
                  </a:lnTo>
                  <a:lnTo>
                    <a:pt x="2217" y="1342"/>
                  </a:lnTo>
                  <a:lnTo>
                    <a:pt x="2220" y="1336"/>
                  </a:lnTo>
                  <a:lnTo>
                    <a:pt x="2221" y="1334"/>
                  </a:lnTo>
                  <a:lnTo>
                    <a:pt x="2238" y="1325"/>
                  </a:lnTo>
                  <a:lnTo>
                    <a:pt x="2241" y="1324"/>
                  </a:lnTo>
                  <a:lnTo>
                    <a:pt x="2252" y="1322"/>
                  </a:lnTo>
                  <a:lnTo>
                    <a:pt x="2255" y="1322"/>
                  </a:lnTo>
                  <a:lnTo>
                    <a:pt x="2257" y="1319"/>
                  </a:lnTo>
                  <a:lnTo>
                    <a:pt x="2253" y="1317"/>
                  </a:lnTo>
                  <a:lnTo>
                    <a:pt x="2252" y="1314"/>
                  </a:lnTo>
                  <a:lnTo>
                    <a:pt x="2252" y="1310"/>
                  </a:lnTo>
                  <a:lnTo>
                    <a:pt x="2256" y="1308"/>
                  </a:lnTo>
                  <a:lnTo>
                    <a:pt x="2256" y="1305"/>
                  </a:lnTo>
                  <a:lnTo>
                    <a:pt x="2255" y="1305"/>
                  </a:lnTo>
                  <a:lnTo>
                    <a:pt x="2252" y="1303"/>
                  </a:lnTo>
                  <a:lnTo>
                    <a:pt x="2255" y="1303"/>
                  </a:lnTo>
                  <a:lnTo>
                    <a:pt x="2256" y="1301"/>
                  </a:lnTo>
                  <a:lnTo>
                    <a:pt x="2259" y="1298"/>
                  </a:lnTo>
                  <a:lnTo>
                    <a:pt x="2246" y="1284"/>
                  </a:lnTo>
                  <a:lnTo>
                    <a:pt x="2241" y="1282"/>
                  </a:lnTo>
                  <a:lnTo>
                    <a:pt x="2238" y="1280"/>
                  </a:lnTo>
                  <a:lnTo>
                    <a:pt x="2236" y="1277"/>
                  </a:lnTo>
                  <a:lnTo>
                    <a:pt x="2236" y="1275"/>
                  </a:lnTo>
                  <a:lnTo>
                    <a:pt x="2236" y="1273"/>
                  </a:lnTo>
                  <a:lnTo>
                    <a:pt x="2238" y="1272"/>
                  </a:lnTo>
                  <a:lnTo>
                    <a:pt x="2239" y="1272"/>
                  </a:lnTo>
                  <a:lnTo>
                    <a:pt x="2239" y="1269"/>
                  </a:lnTo>
                  <a:lnTo>
                    <a:pt x="2239" y="1266"/>
                  </a:lnTo>
                  <a:lnTo>
                    <a:pt x="2236" y="1265"/>
                  </a:lnTo>
                  <a:lnTo>
                    <a:pt x="2236" y="1263"/>
                  </a:lnTo>
                  <a:lnTo>
                    <a:pt x="2238" y="1255"/>
                  </a:lnTo>
                  <a:lnTo>
                    <a:pt x="2241" y="1251"/>
                  </a:lnTo>
                  <a:lnTo>
                    <a:pt x="2249" y="1242"/>
                  </a:lnTo>
                  <a:lnTo>
                    <a:pt x="2252" y="1241"/>
                  </a:lnTo>
                  <a:lnTo>
                    <a:pt x="2257" y="1241"/>
                  </a:lnTo>
                  <a:lnTo>
                    <a:pt x="2262" y="1240"/>
                  </a:lnTo>
                  <a:lnTo>
                    <a:pt x="2263" y="1235"/>
                  </a:lnTo>
                  <a:lnTo>
                    <a:pt x="2263" y="1233"/>
                  </a:lnTo>
                  <a:lnTo>
                    <a:pt x="2265" y="1231"/>
                  </a:lnTo>
                  <a:lnTo>
                    <a:pt x="2267" y="1230"/>
                  </a:lnTo>
                  <a:lnTo>
                    <a:pt x="2276" y="1233"/>
                  </a:lnTo>
                  <a:lnTo>
                    <a:pt x="2283" y="1233"/>
                  </a:lnTo>
                  <a:lnTo>
                    <a:pt x="2287" y="1234"/>
                  </a:lnTo>
                  <a:lnTo>
                    <a:pt x="2298" y="1242"/>
                  </a:lnTo>
                  <a:lnTo>
                    <a:pt x="2300" y="1245"/>
                  </a:lnTo>
                  <a:lnTo>
                    <a:pt x="2297" y="1251"/>
                  </a:lnTo>
                  <a:lnTo>
                    <a:pt x="2286" y="1255"/>
                  </a:lnTo>
                  <a:lnTo>
                    <a:pt x="2283" y="1262"/>
                  </a:lnTo>
                  <a:lnTo>
                    <a:pt x="2283" y="1283"/>
                  </a:lnTo>
                  <a:lnTo>
                    <a:pt x="2284" y="1290"/>
                  </a:lnTo>
                  <a:lnTo>
                    <a:pt x="2287" y="1296"/>
                  </a:lnTo>
                  <a:lnTo>
                    <a:pt x="2290" y="1294"/>
                  </a:lnTo>
                  <a:lnTo>
                    <a:pt x="2294" y="1291"/>
                  </a:lnTo>
                  <a:lnTo>
                    <a:pt x="2298" y="1293"/>
                  </a:lnTo>
                  <a:lnTo>
                    <a:pt x="2298" y="1289"/>
                  </a:lnTo>
                  <a:lnTo>
                    <a:pt x="2298" y="1286"/>
                  </a:lnTo>
                  <a:lnTo>
                    <a:pt x="2297" y="1280"/>
                  </a:lnTo>
                  <a:lnTo>
                    <a:pt x="2304" y="1289"/>
                  </a:lnTo>
                  <a:lnTo>
                    <a:pt x="2308" y="1293"/>
                  </a:lnTo>
                  <a:lnTo>
                    <a:pt x="2309" y="1298"/>
                  </a:lnTo>
                  <a:lnTo>
                    <a:pt x="2308" y="1305"/>
                  </a:lnTo>
                  <a:lnTo>
                    <a:pt x="2302" y="1312"/>
                  </a:lnTo>
                  <a:lnTo>
                    <a:pt x="2297" y="1317"/>
                  </a:lnTo>
                  <a:lnTo>
                    <a:pt x="2287" y="1319"/>
                  </a:lnTo>
                  <a:lnTo>
                    <a:pt x="2277" y="1324"/>
                  </a:lnTo>
                  <a:lnTo>
                    <a:pt x="2270" y="1325"/>
                  </a:lnTo>
                  <a:lnTo>
                    <a:pt x="2265" y="1328"/>
                  </a:lnTo>
                  <a:lnTo>
                    <a:pt x="2266" y="1334"/>
                  </a:lnTo>
                  <a:lnTo>
                    <a:pt x="2270" y="1341"/>
                  </a:lnTo>
                  <a:lnTo>
                    <a:pt x="2270" y="1345"/>
                  </a:lnTo>
                  <a:lnTo>
                    <a:pt x="2272" y="1348"/>
                  </a:lnTo>
                  <a:lnTo>
                    <a:pt x="2279" y="1339"/>
                  </a:lnTo>
                  <a:lnTo>
                    <a:pt x="2286" y="1331"/>
                  </a:lnTo>
                  <a:lnTo>
                    <a:pt x="2312" y="1314"/>
                  </a:lnTo>
                  <a:lnTo>
                    <a:pt x="2321" y="1310"/>
                  </a:lnTo>
                  <a:lnTo>
                    <a:pt x="2353" y="1308"/>
                  </a:lnTo>
                  <a:lnTo>
                    <a:pt x="2403" y="1300"/>
                  </a:lnTo>
                  <a:lnTo>
                    <a:pt x="2406" y="1300"/>
                  </a:lnTo>
                  <a:lnTo>
                    <a:pt x="2409" y="1298"/>
                  </a:lnTo>
                  <a:lnTo>
                    <a:pt x="2412" y="1297"/>
                  </a:lnTo>
                  <a:lnTo>
                    <a:pt x="2417" y="1300"/>
                  </a:lnTo>
                  <a:lnTo>
                    <a:pt x="2419" y="1298"/>
                  </a:lnTo>
                  <a:lnTo>
                    <a:pt x="2423" y="1293"/>
                  </a:lnTo>
                  <a:lnTo>
                    <a:pt x="2426" y="1291"/>
                  </a:lnTo>
                  <a:lnTo>
                    <a:pt x="2428" y="1291"/>
                  </a:lnTo>
                  <a:lnTo>
                    <a:pt x="2430" y="1290"/>
                  </a:lnTo>
                  <a:lnTo>
                    <a:pt x="2431" y="1284"/>
                  </a:lnTo>
                  <a:lnTo>
                    <a:pt x="2428" y="1279"/>
                  </a:lnTo>
                  <a:lnTo>
                    <a:pt x="2435" y="1268"/>
                  </a:lnTo>
                  <a:lnTo>
                    <a:pt x="2433" y="1261"/>
                  </a:lnTo>
                  <a:lnTo>
                    <a:pt x="2435" y="1256"/>
                  </a:lnTo>
                  <a:lnTo>
                    <a:pt x="2435" y="1252"/>
                  </a:lnTo>
                  <a:lnTo>
                    <a:pt x="2435" y="1245"/>
                  </a:lnTo>
                  <a:lnTo>
                    <a:pt x="2437" y="1241"/>
                  </a:lnTo>
                  <a:lnTo>
                    <a:pt x="2440" y="1230"/>
                  </a:lnTo>
                  <a:lnTo>
                    <a:pt x="2441" y="1224"/>
                  </a:lnTo>
                  <a:lnTo>
                    <a:pt x="2444" y="1192"/>
                  </a:lnTo>
                  <a:lnTo>
                    <a:pt x="2447" y="1182"/>
                  </a:lnTo>
                  <a:lnTo>
                    <a:pt x="2452" y="1175"/>
                  </a:lnTo>
                  <a:lnTo>
                    <a:pt x="2444" y="1174"/>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1" name="Freeform 17"/>
            <p:cNvSpPr>
              <a:spLocks noEditPoints="1"/>
            </p:cNvSpPr>
            <p:nvPr/>
          </p:nvSpPr>
          <p:spPr bwMode="auto">
            <a:xfrm>
              <a:off x="9821245" y="8479552"/>
              <a:ext cx="452438" cy="922337"/>
            </a:xfrm>
            <a:custGeom>
              <a:avLst/>
              <a:gdLst>
                <a:gd name="T0" fmla="*/ 763 w 854"/>
                <a:gd name="T1" fmla="*/ 159 h 1741"/>
                <a:gd name="T2" fmla="*/ 756 w 854"/>
                <a:gd name="T3" fmla="*/ 70 h 1741"/>
                <a:gd name="T4" fmla="*/ 643 w 854"/>
                <a:gd name="T5" fmla="*/ 70 h 1741"/>
                <a:gd name="T6" fmla="*/ 565 w 854"/>
                <a:gd name="T7" fmla="*/ 108 h 1741"/>
                <a:gd name="T8" fmla="*/ 512 w 854"/>
                <a:gd name="T9" fmla="*/ 103 h 1741"/>
                <a:gd name="T10" fmla="*/ 437 w 854"/>
                <a:gd name="T11" fmla="*/ 96 h 1741"/>
                <a:gd name="T12" fmla="*/ 390 w 854"/>
                <a:gd name="T13" fmla="*/ 101 h 1741"/>
                <a:gd name="T14" fmla="*/ 341 w 854"/>
                <a:gd name="T15" fmla="*/ 65 h 1741"/>
                <a:gd name="T16" fmla="*/ 334 w 854"/>
                <a:gd name="T17" fmla="*/ 4 h 1741"/>
                <a:gd name="T18" fmla="*/ 222 w 854"/>
                <a:gd name="T19" fmla="*/ 39 h 1741"/>
                <a:gd name="T20" fmla="*/ 160 w 854"/>
                <a:gd name="T21" fmla="*/ 144 h 1741"/>
                <a:gd name="T22" fmla="*/ 178 w 854"/>
                <a:gd name="T23" fmla="*/ 193 h 1741"/>
                <a:gd name="T24" fmla="*/ 195 w 854"/>
                <a:gd name="T25" fmla="*/ 286 h 1741"/>
                <a:gd name="T26" fmla="*/ 194 w 854"/>
                <a:gd name="T27" fmla="*/ 517 h 1741"/>
                <a:gd name="T28" fmla="*/ 213 w 854"/>
                <a:gd name="T29" fmla="*/ 482 h 1741"/>
                <a:gd name="T30" fmla="*/ 222 w 854"/>
                <a:gd name="T31" fmla="*/ 503 h 1741"/>
                <a:gd name="T32" fmla="*/ 201 w 854"/>
                <a:gd name="T33" fmla="*/ 520 h 1741"/>
                <a:gd name="T34" fmla="*/ 173 w 854"/>
                <a:gd name="T35" fmla="*/ 687 h 1741"/>
                <a:gd name="T36" fmla="*/ 100 w 854"/>
                <a:gd name="T37" fmla="*/ 890 h 1741"/>
                <a:gd name="T38" fmla="*/ 38 w 854"/>
                <a:gd name="T39" fmla="*/ 950 h 1741"/>
                <a:gd name="T40" fmla="*/ 20 w 854"/>
                <a:gd name="T41" fmla="*/ 1096 h 1741"/>
                <a:gd name="T42" fmla="*/ 55 w 854"/>
                <a:gd name="T43" fmla="*/ 1173 h 1741"/>
                <a:gd name="T44" fmla="*/ 171 w 854"/>
                <a:gd name="T45" fmla="*/ 1054 h 1741"/>
                <a:gd name="T46" fmla="*/ 139 w 854"/>
                <a:gd name="T47" fmla="*/ 1123 h 1741"/>
                <a:gd name="T48" fmla="*/ 104 w 854"/>
                <a:gd name="T49" fmla="*/ 1177 h 1741"/>
                <a:gd name="T50" fmla="*/ 70 w 854"/>
                <a:gd name="T51" fmla="*/ 1259 h 1741"/>
                <a:gd name="T52" fmla="*/ 164 w 854"/>
                <a:gd name="T53" fmla="*/ 1239 h 1741"/>
                <a:gd name="T54" fmla="*/ 198 w 854"/>
                <a:gd name="T55" fmla="*/ 1232 h 1741"/>
                <a:gd name="T56" fmla="*/ 176 w 854"/>
                <a:gd name="T57" fmla="*/ 1256 h 1741"/>
                <a:gd name="T58" fmla="*/ 164 w 854"/>
                <a:gd name="T59" fmla="*/ 1413 h 1741"/>
                <a:gd name="T60" fmla="*/ 194 w 854"/>
                <a:gd name="T61" fmla="*/ 1490 h 1741"/>
                <a:gd name="T62" fmla="*/ 173 w 854"/>
                <a:gd name="T63" fmla="*/ 1605 h 1741"/>
                <a:gd name="T64" fmla="*/ 129 w 854"/>
                <a:gd name="T65" fmla="*/ 1723 h 1741"/>
                <a:gd name="T66" fmla="*/ 192 w 854"/>
                <a:gd name="T67" fmla="*/ 1703 h 1741"/>
                <a:gd name="T68" fmla="*/ 334 w 854"/>
                <a:gd name="T69" fmla="*/ 1702 h 1741"/>
                <a:gd name="T70" fmla="*/ 422 w 854"/>
                <a:gd name="T71" fmla="*/ 1727 h 1741"/>
                <a:gd name="T72" fmla="*/ 544 w 854"/>
                <a:gd name="T73" fmla="*/ 1674 h 1741"/>
                <a:gd name="T74" fmla="*/ 524 w 854"/>
                <a:gd name="T75" fmla="*/ 1569 h 1741"/>
                <a:gd name="T76" fmla="*/ 515 w 854"/>
                <a:gd name="T77" fmla="*/ 1538 h 1741"/>
                <a:gd name="T78" fmla="*/ 578 w 854"/>
                <a:gd name="T79" fmla="*/ 1417 h 1741"/>
                <a:gd name="T80" fmla="*/ 621 w 854"/>
                <a:gd name="T81" fmla="*/ 1391 h 1741"/>
                <a:gd name="T82" fmla="*/ 641 w 854"/>
                <a:gd name="T83" fmla="*/ 1339 h 1741"/>
                <a:gd name="T84" fmla="*/ 558 w 854"/>
                <a:gd name="T85" fmla="*/ 1259 h 1741"/>
                <a:gd name="T86" fmla="*/ 572 w 854"/>
                <a:gd name="T87" fmla="*/ 1187 h 1741"/>
                <a:gd name="T88" fmla="*/ 628 w 854"/>
                <a:gd name="T89" fmla="*/ 1126 h 1741"/>
                <a:gd name="T90" fmla="*/ 648 w 854"/>
                <a:gd name="T91" fmla="*/ 1046 h 1741"/>
                <a:gd name="T92" fmla="*/ 592 w 854"/>
                <a:gd name="T93" fmla="*/ 1012 h 1741"/>
                <a:gd name="T94" fmla="*/ 565 w 854"/>
                <a:gd name="T95" fmla="*/ 918 h 1741"/>
                <a:gd name="T96" fmla="*/ 568 w 854"/>
                <a:gd name="T97" fmla="*/ 847 h 1741"/>
                <a:gd name="T98" fmla="*/ 649 w 854"/>
                <a:gd name="T99" fmla="*/ 811 h 1741"/>
                <a:gd name="T100" fmla="*/ 670 w 854"/>
                <a:gd name="T101" fmla="*/ 762 h 1741"/>
                <a:gd name="T102" fmla="*/ 639 w 854"/>
                <a:gd name="T103" fmla="*/ 682 h 1741"/>
                <a:gd name="T104" fmla="*/ 681 w 854"/>
                <a:gd name="T105" fmla="*/ 639 h 1741"/>
                <a:gd name="T106" fmla="*/ 687 w 854"/>
                <a:gd name="T107" fmla="*/ 541 h 1741"/>
                <a:gd name="T108" fmla="*/ 690 w 854"/>
                <a:gd name="T109" fmla="*/ 453 h 1741"/>
                <a:gd name="T110" fmla="*/ 667 w 854"/>
                <a:gd name="T111" fmla="*/ 382 h 1741"/>
                <a:gd name="T112" fmla="*/ 744 w 854"/>
                <a:gd name="T113" fmla="*/ 305 h 1741"/>
                <a:gd name="T114" fmla="*/ 816 w 854"/>
                <a:gd name="T115" fmla="*/ 258 h 1741"/>
                <a:gd name="T116" fmla="*/ 118 w 854"/>
                <a:gd name="T117" fmla="*/ 1119 h 1741"/>
                <a:gd name="T118" fmla="*/ 414 w 854"/>
                <a:gd name="T119" fmla="*/ 1741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1741">
                  <a:moveTo>
                    <a:pt x="851" y="199"/>
                  </a:moveTo>
                  <a:lnTo>
                    <a:pt x="848" y="194"/>
                  </a:lnTo>
                  <a:lnTo>
                    <a:pt x="837" y="182"/>
                  </a:lnTo>
                  <a:lnTo>
                    <a:pt x="826" y="175"/>
                  </a:lnTo>
                  <a:lnTo>
                    <a:pt x="813" y="171"/>
                  </a:lnTo>
                  <a:lnTo>
                    <a:pt x="792" y="165"/>
                  </a:lnTo>
                  <a:lnTo>
                    <a:pt x="788" y="165"/>
                  </a:lnTo>
                  <a:lnTo>
                    <a:pt x="786" y="168"/>
                  </a:lnTo>
                  <a:lnTo>
                    <a:pt x="784" y="169"/>
                  </a:lnTo>
                  <a:lnTo>
                    <a:pt x="781" y="172"/>
                  </a:lnTo>
                  <a:lnTo>
                    <a:pt x="777" y="173"/>
                  </a:lnTo>
                  <a:lnTo>
                    <a:pt x="774" y="175"/>
                  </a:lnTo>
                  <a:lnTo>
                    <a:pt x="767" y="172"/>
                  </a:lnTo>
                  <a:lnTo>
                    <a:pt x="764" y="166"/>
                  </a:lnTo>
                  <a:lnTo>
                    <a:pt x="763" y="159"/>
                  </a:lnTo>
                  <a:lnTo>
                    <a:pt x="761" y="152"/>
                  </a:lnTo>
                  <a:lnTo>
                    <a:pt x="760" y="150"/>
                  </a:lnTo>
                  <a:lnTo>
                    <a:pt x="758" y="147"/>
                  </a:lnTo>
                  <a:lnTo>
                    <a:pt x="757" y="144"/>
                  </a:lnTo>
                  <a:lnTo>
                    <a:pt x="760" y="140"/>
                  </a:lnTo>
                  <a:lnTo>
                    <a:pt x="761" y="137"/>
                  </a:lnTo>
                  <a:lnTo>
                    <a:pt x="763" y="134"/>
                  </a:lnTo>
                  <a:lnTo>
                    <a:pt x="768" y="106"/>
                  </a:lnTo>
                  <a:lnTo>
                    <a:pt x="771" y="99"/>
                  </a:lnTo>
                  <a:lnTo>
                    <a:pt x="764" y="98"/>
                  </a:lnTo>
                  <a:lnTo>
                    <a:pt x="760" y="96"/>
                  </a:lnTo>
                  <a:lnTo>
                    <a:pt x="758" y="94"/>
                  </a:lnTo>
                  <a:lnTo>
                    <a:pt x="760" y="80"/>
                  </a:lnTo>
                  <a:lnTo>
                    <a:pt x="758" y="74"/>
                  </a:lnTo>
                  <a:lnTo>
                    <a:pt x="756" y="70"/>
                  </a:lnTo>
                  <a:lnTo>
                    <a:pt x="749" y="67"/>
                  </a:lnTo>
                  <a:lnTo>
                    <a:pt x="746" y="74"/>
                  </a:lnTo>
                  <a:lnTo>
                    <a:pt x="737" y="77"/>
                  </a:lnTo>
                  <a:lnTo>
                    <a:pt x="719" y="77"/>
                  </a:lnTo>
                  <a:lnTo>
                    <a:pt x="711" y="75"/>
                  </a:lnTo>
                  <a:lnTo>
                    <a:pt x="701" y="60"/>
                  </a:lnTo>
                  <a:lnTo>
                    <a:pt x="694" y="58"/>
                  </a:lnTo>
                  <a:lnTo>
                    <a:pt x="691" y="70"/>
                  </a:lnTo>
                  <a:lnTo>
                    <a:pt x="685" y="73"/>
                  </a:lnTo>
                  <a:lnTo>
                    <a:pt x="670" y="74"/>
                  </a:lnTo>
                  <a:lnTo>
                    <a:pt x="662" y="73"/>
                  </a:lnTo>
                  <a:lnTo>
                    <a:pt x="656" y="68"/>
                  </a:lnTo>
                  <a:lnTo>
                    <a:pt x="652" y="67"/>
                  </a:lnTo>
                  <a:lnTo>
                    <a:pt x="650" y="65"/>
                  </a:lnTo>
                  <a:lnTo>
                    <a:pt x="643" y="70"/>
                  </a:lnTo>
                  <a:lnTo>
                    <a:pt x="635" y="74"/>
                  </a:lnTo>
                  <a:lnTo>
                    <a:pt x="627" y="70"/>
                  </a:lnTo>
                  <a:lnTo>
                    <a:pt x="618" y="63"/>
                  </a:lnTo>
                  <a:lnTo>
                    <a:pt x="610" y="57"/>
                  </a:lnTo>
                  <a:lnTo>
                    <a:pt x="607" y="58"/>
                  </a:lnTo>
                  <a:lnTo>
                    <a:pt x="601" y="61"/>
                  </a:lnTo>
                  <a:lnTo>
                    <a:pt x="599" y="64"/>
                  </a:lnTo>
                  <a:lnTo>
                    <a:pt x="596" y="65"/>
                  </a:lnTo>
                  <a:lnTo>
                    <a:pt x="596" y="71"/>
                  </a:lnTo>
                  <a:lnTo>
                    <a:pt x="597" y="82"/>
                  </a:lnTo>
                  <a:lnTo>
                    <a:pt x="597" y="88"/>
                  </a:lnTo>
                  <a:lnTo>
                    <a:pt x="593" y="92"/>
                  </a:lnTo>
                  <a:lnTo>
                    <a:pt x="592" y="95"/>
                  </a:lnTo>
                  <a:lnTo>
                    <a:pt x="583" y="101"/>
                  </a:lnTo>
                  <a:lnTo>
                    <a:pt x="565" y="108"/>
                  </a:lnTo>
                  <a:lnTo>
                    <a:pt x="559" y="108"/>
                  </a:lnTo>
                  <a:lnTo>
                    <a:pt x="550" y="108"/>
                  </a:lnTo>
                  <a:lnTo>
                    <a:pt x="547" y="108"/>
                  </a:lnTo>
                  <a:lnTo>
                    <a:pt x="543" y="110"/>
                  </a:lnTo>
                  <a:lnTo>
                    <a:pt x="537" y="117"/>
                  </a:lnTo>
                  <a:lnTo>
                    <a:pt x="533" y="120"/>
                  </a:lnTo>
                  <a:lnTo>
                    <a:pt x="531" y="115"/>
                  </a:lnTo>
                  <a:lnTo>
                    <a:pt x="530" y="109"/>
                  </a:lnTo>
                  <a:lnTo>
                    <a:pt x="526" y="105"/>
                  </a:lnTo>
                  <a:lnTo>
                    <a:pt x="523" y="103"/>
                  </a:lnTo>
                  <a:lnTo>
                    <a:pt x="520" y="103"/>
                  </a:lnTo>
                  <a:lnTo>
                    <a:pt x="516" y="101"/>
                  </a:lnTo>
                  <a:lnTo>
                    <a:pt x="515" y="101"/>
                  </a:lnTo>
                  <a:lnTo>
                    <a:pt x="512" y="102"/>
                  </a:lnTo>
                  <a:lnTo>
                    <a:pt x="512" y="103"/>
                  </a:lnTo>
                  <a:lnTo>
                    <a:pt x="512" y="106"/>
                  </a:lnTo>
                  <a:lnTo>
                    <a:pt x="510" y="109"/>
                  </a:lnTo>
                  <a:lnTo>
                    <a:pt x="506" y="112"/>
                  </a:lnTo>
                  <a:lnTo>
                    <a:pt x="501" y="113"/>
                  </a:lnTo>
                  <a:lnTo>
                    <a:pt x="495" y="115"/>
                  </a:lnTo>
                  <a:lnTo>
                    <a:pt x="491" y="115"/>
                  </a:lnTo>
                  <a:lnTo>
                    <a:pt x="487" y="112"/>
                  </a:lnTo>
                  <a:lnTo>
                    <a:pt x="487" y="109"/>
                  </a:lnTo>
                  <a:lnTo>
                    <a:pt x="491" y="98"/>
                  </a:lnTo>
                  <a:lnTo>
                    <a:pt x="477" y="96"/>
                  </a:lnTo>
                  <a:lnTo>
                    <a:pt x="473" y="95"/>
                  </a:lnTo>
                  <a:lnTo>
                    <a:pt x="464" y="89"/>
                  </a:lnTo>
                  <a:lnTo>
                    <a:pt x="461" y="88"/>
                  </a:lnTo>
                  <a:lnTo>
                    <a:pt x="453" y="92"/>
                  </a:lnTo>
                  <a:lnTo>
                    <a:pt x="437" y="96"/>
                  </a:lnTo>
                  <a:lnTo>
                    <a:pt x="430" y="95"/>
                  </a:lnTo>
                  <a:lnTo>
                    <a:pt x="428" y="96"/>
                  </a:lnTo>
                  <a:lnTo>
                    <a:pt x="426" y="98"/>
                  </a:lnTo>
                  <a:lnTo>
                    <a:pt x="425" y="101"/>
                  </a:lnTo>
                  <a:lnTo>
                    <a:pt x="423" y="103"/>
                  </a:lnTo>
                  <a:lnTo>
                    <a:pt x="415" y="103"/>
                  </a:lnTo>
                  <a:lnTo>
                    <a:pt x="414" y="92"/>
                  </a:lnTo>
                  <a:lnTo>
                    <a:pt x="412" y="84"/>
                  </a:lnTo>
                  <a:lnTo>
                    <a:pt x="408" y="85"/>
                  </a:lnTo>
                  <a:lnTo>
                    <a:pt x="407" y="89"/>
                  </a:lnTo>
                  <a:lnTo>
                    <a:pt x="405" y="95"/>
                  </a:lnTo>
                  <a:lnTo>
                    <a:pt x="402" y="99"/>
                  </a:lnTo>
                  <a:lnTo>
                    <a:pt x="398" y="99"/>
                  </a:lnTo>
                  <a:lnTo>
                    <a:pt x="394" y="99"/>
                  </a:lnTo>
                  <a:lnTo>
                    <a:pt x="390" y="101"/>
                  </a:lnTo>
                  <a:lnTo>
                    <a:pt x="387" y="105"/>
                  </a:lnTo>
                  <a:lnTo>
                    <a:pt x="384" y="109"/>
                  </a:lnTo>
                  <a:lnTo>
                    <a:pt x="376" y="117"/>
                  </a:lnTo>
                  <a:lnTo>
                    <a:pt x="376" y="117"/>
                  </a:lnTo>
                  <a:lnTo>
                    <a:pt x="365" y="120"/>
                  </a:lnTo>
                  <a:lnTo>
                    <a:pt x="342" y="119"/>
                  </a:lnTo>
                  <a:lnTo>
                    <a:pt x="342" y="119"/>
                  </a:lnTo>
                  <a:lnTo>
                    <a:pt x="344" y="110"/>
                  </a:lnTo>
                  <a:lnTo>
                    <a:pt x="342" y="106"/>
                  </a:lnTo>
                  <a:lnTo>
                    <a:pt x="341" y="103"/>
                  </a:lnTo>
                  <a:lnTo>
                    <a:pt x="331" y="99"/>
                  </a:lnTo>
                  <a:lnTo>
                    <a:pt x="328" y="94"/>
                  </a:lnTo>
                  <a:lnTo>
                    <a:pt x="330" y="87"/>
                  </a:lnTo>
                  <a:lnTo>
                    <a:pt x="331" y="81"/>
                  </a:lnTo>
                  <a:lnTo>
                    <a:pt x="341" y="65"/>
                  </a:lnTo>
                  <a:lnTo>
                    <a:pt x="349" y="58"/>
                  </a:lnTo>
                  <a:lnTo>
                    <a:pt x="356" y="53"/>
                  </a:lnTo>
                  <a:lnTo>
                    <a:pt x="360" y="50"/>
                  </a:lnTo>
                  <a:lnTo>
                    <a:pt x="363" y="44"/>
                  </a:lnTo>
                  <a:lnTo>
                    <a:pt x="365" y="39"/>
                  </a:lnTo>
                  <a:lnTo>
                    <a:pt x="362" y="33"/>
                  </a:lnTo>
                  <a:lnTo>
                    <a:pt x="358" y="30"/>
                  </a:lnTo>
                  <a:lnTo>
                    <a:pt x="353" y="28"/>
                  </a:lnTo>
                  <a:lnTo>
                    <a:pt x="348" y="29"/>
                  </a:lnTo>
                  <a:lnTo>
                    <a:pt x="342" y="30"/>
                  </a:lnTo>
                  <a:lnTo>
                    <a:pt x="339" y="32"/>
                  </a:lnTo>
                  <a:lnTo>
                    <a:pt x="335" y="29"/>
                  </a:lnTo>
                  <a:lnTo>
                    <a:pt x="335" y="23"/>
                  </a:lnTo>
                  <a:lnTo>
                    <a:pt x="335" y="8"/>
                  </a:lnTo>
                  <a:lnTo>
                    <a:pt x="334" y="4"/>
                  </a:lnTo>
                  <a:lnTo>
                    <a:pt x="331" y="0"/>
                  </a:lnTo>
                  <a:lnTo>
                    <a:pt x="323" y="5"/>
                  </a:lnTo>
                  <a:lnTo>
                    <a:pt x="318" y="8"/>
                  </a:lnTo>
                  <a:lnTo>
                    <a:pt x="314" y="8"/>
                  </a:lnTo>
                  <a:lnTo>
                    <a:pt x="311" y="8"/>
                  </a:lnTo>
                  <a:lnTo>
                    <a:pt x="310" y="9"/>
                  </a:lnTo>
                  <a:lnTo>
                    <a:pt x="303" y="15"/>
                  </a:lnTo>
                  <a:lnTo>
                    <a:pt x="299" y="18"/>
                  </a:lnTo>
                  <a:lnTo>
                    <a:pt x="258" y="25"/>
                  </a:lnTo>
                  <a:lnTo>
                    <a:pt x="254" y="26"/>
                  </a:lnTo>
                  <a:lnTo>
                    <a:pt x="244" y="32"/>
                  </a:lnTo>
                  <a:lnTo>
                    <a:pt x="240" y="35"/>
                  </a:lnTo>
                  <a:lnTo>
                    <a:pt x="230" y="35"/>
                  </a:lnTo>
                  <a:lnTo>
                    <a:pt x="226" y="36"/>
                  </a:lnTo>
                  <a:lnTo>
                    <a:pt x="222" y="39"/>
                  </a:lnTo>
                  <a:lnTo>
                    <a:pt x="219" y="43"/>
                  </a:lnTo>
                  <a:lnTo>
                    <a:pt x="216" y="50"/>
                  </a:lnTo>
                  <a:lnTo>
                    <a:pt x="215" y="53"/>
                  </a:lnTo>
                  <a:lnTo>
                    <a:pt x="209" y="57"/>
                  </a:lnTo>
                  <a:lnTo>
                    <a:pt x="202" y="58"/>
                  </a:lnTo>
                  <a:lnTo>
                    <a:pt x="197" y="63"/>
                  </a:lnTo>
                  <a:lnTo>
                    <a:pt x="194" y="64"/>
                  </a:lnTo>
                  <a:lnTo>
                    <a:pt x="191" y="77"/>
                  </a:lnTo>
                  <a:lnTo>
                    <a:pt x="183" y="87"/>
                  </a:lnTo>
                  <a:lnTo>
                    <a:pt x="164" y="102"/>
                  </a:lnTo>
                  <a:lnTo>
                    <a:pt x="161" y="106"/>
                  </a:lnTo>
                  <a:lnTo>
                    <a:pt x="160" y="109"/>
                  </a:lnTo>
                  <a:lnTo>
                    <a:pt x="163" y="119"/>
                  </a:lnTo>
                  <a:lnTo>
                    <a:pt x="160" y="134"/>
                  </a:lnTo>
                  <a:lnTo>
                    <a:pt x="160" y="144"/>
                  </a:lnTo>
                  <a:lnTo>
                    <a:pt x="166" y="157"/>
                  </a:lnTo>
                  <a:lnTo>
                    <a:pt x="170" y="159"/>
                  </a:lnTo>
                  <a:lnTo>
                    <a:pt x="174" y="159"/>
                  </a:lnTo>
                  <a:lnTo>
                    <a:pt x="180" y="158"/>
                  </a:lnTo>
                  <a:lnTo>
                    <a:pt x="208" y="150"/>
                  </a:lnTo>
                  <a:lnTo>
                    <a:pt x="205" y="154"/>
                  </a:lnTo>
                  <a:lnTo>
                    <a:pt x="201" y="157"/>
                  </a:lnTo>
                  <a:lnTo>
                    <a:pt x="197" y="158"/>
                  </a:lnTo>
                  <a:lnTo>
                    <a:pt x="180" y="161"/>
                  </a:lnTo>
                  <a:lnTo>
                    <a:pt x="174" y="164"/>
                  </a:lnTo>
                  <a:lnTo>
                    <a:pt x="173" y="168"/>
                  </a:lnTo>
                  <a:lnTo>
                    <a:pt x="174" y="175"/>
                  </a:lnTo>
                  <a:lnTo>
                    <a:pt x="176" y="182"/>
                  </a:lnTo>
                  <a:lnTo>
                    <a:pt x="176" y="187"/>
                  </a:lnTo>
                  <a:lnTo>
                    <a:pt x="178" y="193"/>
                  </a:lnTo>
                  <a:lnTo>
                    <a:pt x="180" y="202"/>
                  </a:lnTo>
                  <a:lnTo>
                    <a:pt x="183" y="211"/>
                  </a:lnTo>
                  <a:lnTo>
                    <a:pt x="183" y="218"/>
                  </a:lnTo>
                  <a:lnTo>
                    <a:pt x="184" y="223"/>
                  </a:lnTo>
                  <a:lnTo>
                    <a:pt x="185" y="230"/>
                  </a:lnTo>
                  <a:lnTo>
                    <a:pt x="188" y="238"/>
                  </a:lnTo>
                  <a:lnTo>
                    <a:pt x="185" y="249"/>
                  </a:lnTo>
                  <a:lnTo>
                    <a:pt x="185" y="259"/>
                  </a:lnTo>
                  <a:lnTo>
                    <a:pt x="185" y="263"/>
                  </a:lnTo>
                  <a:lnTo>
                    <a:pt x="187" y="269"/>
                  </a:lnTo>
                  <a:lnTo>
                    <a:pt x="191" y="274"/>
                  </a:lnTo>
                  <a:lnTo>
                    <a:pt x="191" y="279"/>
                  </a:lnTo>
                  <a:lnTo>
                    <a:pt x="192" y="281"/>
                  </a:lnTo>
                  <a:lnTo>
                    <a:pt x="194" y="283"/>
                  </a:lnTo>
                  <a:lnTo>
                    <a:pt x="195" y="286"/>
                  </a:lnTo>
                  <a:lnTo>
                    <a:pt x="195" y="297"/>
                  </a:lnTo>
                  <a:lnTo>
                    <a:pt x="197" y="301"/>
                  </a:lnTo>
                  <a:lnTo>
                    <a:pt x="198" y="304"/>
                  </a:lnTo>
                  <a:lnTo>
                    <a:pt x="199" y="308"/>
                  </a:lnTo>
                  <a:lnTo>
                    <a:pt x="198" y="312"/>
                  </a:lnTo>
                  <a:lnTo>
                    <a:pt x="202" y="322"/>
                  </a:lnTo>
                  <a:lnTo>
                    <a:pt x="206" y="335"/>
                  </a:lnTo>
                  <a:lnTo>
                    <a:pt x="211" y="345"/>
                  </a:lnTo>
                  <a:lnTo>
                    <a:pt x="220" y="346"/>
                  </a:lnTo>
                  <a:lnTo>
                    <a:pt x="220" y="349"/>
                  </a:lnTo>
                  <a:lnTo>
                    <a:pt x="216" y="353"/>
                  </a:lnTo>
                  <a:lnTo>
                    <a:pt x="216" y="366"/>
                  </a:lnTo>
                  <a:lnTo>
                    <a:pt x="219" y="388"/>
                  </a:lnTo>
                  <a:lnTo>
                    <a:pt x="219" y="401"/>
                  </a:lnTo>
                  <a:lnTo>
                    <a:pt x="194" y="517"/>
                  </a:lnTo>
                  <a:lnTo>
                    <a:pt x="197" y="513"/>
                  </a:lnTo>
                  <a:lnTo>
                    <a:pt x="201" y="506"/>
                  </a:lnTo>
                  <a:lnTo>
                    <a:pt x="204" y="497"/>
                  </a:lnTo>
                  <a:lnTo>
                    <a:pt x="205" y="493"/>
                  </a:lnTo>
                  <a:lnTo>
                    <a:pt x="205" y="483"/>
                  </a:lnTo>
                  <a:lnTo>
                    <a:pt x="206" y="475"/>
                  </a:lnTo>
                  <a:lnTo>
                    <a:pt x="209" y="465"/>
                  </a:lnTo>
                  <a:lnTo>
                    <a:pt x="213" y="458"/>
                  </a:lnTo>
                  <a:lnTo>
                    <a:pt x="215" y="464"/>
                  </a:lnTo>
                  <a:lnTo>
                    <a:pt x="216" y="462"/>
                  </a:lnTo>
                  <a:lnTo>
                    <a:pt x="219" y="457"/>
                  </a:lnTo>
                  <a:lnTo>
                    <a:pt x="219" y="451"/>
                  </a:lnTo>
                  <a:lnTo>
                    <a:pt x="222" y="460"/>
                  </a:lnTo>
                  <a:lnTo>
                    <a:pt x="212" y="472"/>
                  </a:lnTo>
                  <a:lnTo>
                    <a:pt x="213" y="482"/>
                  </a:lnTo>
                  <a:lnTo>
                    <a:pt x="215" y="485"/>
                  </a:lnTo>
                  <a:lnTo>
                    <a:pt x="222" y="488"/>
                  </a:lnTo>
                  <a:lnTo>
                    <a:pt x="223" y="488"/>
                  </a:lnTo>
                  <a:lnTo>
                    <a:pt x="223" y="488"/>
                  </a:lnTo>
                  <a:lnTo>
                    <a:pt x="229" y="486"/>
                  </a:lnTo>
                  <a:lnTo>
                    <a:pt x="236" y="482"/>
                  </a:lnTo>
                  <a:lnTo>
                    <a:pt x="240" y="482"/>
                  </a:lnTo>
                  <a:lnTo>
                    <a:pt x="236" y="486"/>
                  </a:lnTo>
                  <a:lnTo>
                    <a:pt x="232" y="489"/>
                  </a:lnTo>
                  <a:lnTo>
                    <a:pt x="227" y="490"/>
                  </a:lnTo>
                  <a:lnTo>
                    <a:pt x="222" y="492"/>
                  </a:lnTo>
                  <a:lnTo>
                    <a:pt x="216" y="493"/>
                  </a:lnTo>
                  <a:lnTo>
                    <a:pt x="216" y="496"/>
                  </a:lnTo>
                  <a:lnTo>
                    <a:pt x="218" y="500"/>
                  </a:lnTo>
                  <a:lnTo>
                    <a:pt x="222" y="503"/>
                  </a:lnTo>
                  <a:lnTo>
                    <a:pt x="219" y="509"/>
                  </a:lnTo>
                  <a:lnTo>
                    <a:pt x="218" y="511"/>
                  </a:lnTo>
                  <a:lnTo>
                    <a:pt x="215" y="513"/>
                  </a:lnTo>
                  <a:lnTo>
                    <a:pt x="213" y="511"/>
                  </a:lnTo>
                  <a:lnTo>
                    <a:pt x="212" y="510"/>
                  </a:lnTo>
                  <a:lnTo>
                    <a:pt x="211" y="509"/>
                  </a:lnTo>
                  <a:lnTo>
                    <a:pt x="208" y="510"/>
                  </a:lnTo>
                  <a:lnTo>
                    <a:pt x="208" y="511"/>
                  </a:lnTo>
                  <a:lnTo>
                    <a:pt x="208" y="514"/>
                  </a:lnTo>
                  <a:lnTo>
                    <a:pt x="209" y="516"/>
                  </a:lnTo>
                  <a:lnTo>
                    <a:pt x="209" y="517"/>
                  </a:lnTo>
                  <a:lnTo>
                    <a:pt x="209" y="520"/>
                  </a:lnTo>
                  <a:lnTo>
                    <a:pt x="208" y="520"/>
                  </a:lnTo>
                  <a:lnTo>
                    <a:pt x="205" y="517"/>
                  </a:lnTo>
                  <a:lnTo>
                    <a:pt x="201" y="520"/>
                  </a:lnTo>
                  <a:lnTo>
                    <a:pt x="195" y="528"/>
                  </a:lnTo>
                  <a:lnTo>
                    <a:pt x="195" y="527"/>
                  </a:lnTo>
                  <a:lnTo>
                    <a:pt x="195" y="520"/>
                  </a:lnTo>
                  <a:lnTo>
                    <a:pt x="194" y="520"/>
                  </a:lnTo>
                  <a:lnTo>
                    <a:pt x="194" y="521"/>
                  </a:lnTo>
                  <a:lnTo>
                    <a:pt x="190" y="541"/>
                  </a:lnTo>
                  <a:lnTo>
                    <a:pt x="185" y="556"/>
                  </a:lnTo>
                  <a:lnTo>
                    <a:pt x="181" y="577"/>
                  </a:lnTo>
                  <a:lnTo>
                    <a:pt x="164" y="646"/>
                  </a:lnTo>
                  <a:lnTo>
                    <a:pt x="156" y="661"/>
                  </a:lnTo>
                  <a:lnTo>
                    <a:pt x="153" y="671"/>
                  </a:lnTo>
                  <a:lnTo>
                    <a:pt x="153" y="678"/>
                  </a:lnTo>
                  <a:lnTo>
                    <a:pt x="156" y="682"/>
                  </a:lnTo>
                  <a:lnTo>
                    <a:pt x="160" y="685"/>
                  </a:lnTo>
                  <a:lnTo>
                    <a:pt x="173" y="687"/>
                  </a:lnTo>
                  <a:lnTo>
                    <a:pt x="177" y="689"/>
                  </a:lnTo>
                  <a:lnTo>
                    <a:pt x="181" y="692"/>
                  </a:lnTo>
                  <a:lnTo>
                    <a:pt x="185" y="697"/>
                  </a:lnTo>
                  <a:lnTo>
                    <a:pt x="185" y="698"/>
                  </a:lnTo>
                  <a:lnTo>
                    <a:pt x="174" y="698"/>
                  </a:lnTo>
                  <a:lnTo>
                    <a:pt x="170" y="697"/>
                  </a:lnTo>
                  <a:lnTo>
                    <a:pt x="167" y="691"/>
                  </a:lnTo>
                  <a:lnTo>
                    <a:pt x="163" y="697"/>
                  </a:lnTo>
                  <a:lnTo>
                    <a:pt x="131" y="792"/>
                  </a:lnTo>
                  <a:lnTo>
                    <a:pt x="111" y="847"/>
                  </a:lnTo>
                  <a:lnTo>
                    <a:pt x="110" y="859"/>
                  </a:lnTo>
                  <a:lnTo>
                    <a:pt x="105" y="868"/>
                  </a:lnTo>
                  <a:lnTo>
                    <a:pt x="107" y="875"/>
                  </a:lnTo>
                  <a:lnTo>
                    <a:pt x="105" y="880"/>
                  </a:lnTo>
                  <a:lnTo>
                    <a:pt x="100" y="890"/>
                  </a:lnTo>
                  <a:lnTo>
                    <a:pt x="98" y="894"/>
                  </a:lnTo>
                  <a:lnTo>
                    <a:pt x="94" y="901"/>
                  </a:lnTo>
                  <a:lnTo>
                    <a:pt x="87" y="905"/>
                  </a:lnTo>
                  <a:lnTo>
                    <a:pt x="82" y="910"/>
                  </a:lnTo>
                  <a:lnTo>
                    <a:pt x="80" y="912"/>
                  </a:lnTo>
                  <a:lnTo>
                    <a:pt x="75" y="919"/>
                  </a:lnTo>
                  <a:lnTo>
                    <a:pt x="70" y="926"/>
                  </a:lnTo>
                  <a:lnTo>
                    <a:pt x="75" y="931"/>
                  </a:lnTo>
                  <a:lnTo>
                    <a:pt x="76" y="935"/>
                  </a:lnTo>
                  <a:lnTo>
                    <a:pt x="73" y="938"/>
                  </a:lnTo>
                  <a:lnTo>
                    <a:pt x="70" y="938"/>
                  </a:lnTo>
                  <a:lnTo>
                    <a:pt x="68" y="933"/>
                  </a:lnTo>
                  <a:lnTo>
                    <a:pt x="62" y="933"/>
                  </a:lnTo>
                  <a:lnTo>
                    <a:pt x="56" y="938"/>
                  </a:lnTo>
                  <a:lnTo>
                    <a:pt x="38" y="950"/>
                  </a:lnTo>
                  <a:lnTo>
                    <a:pt x="26" y="948"/>
                  </a:lnTo>
                  <a:lnTo>
                    <a:pt x="23" y="949"/>
                  </a:lnTo>
                  <a:lnTo>
                    <a:pt x="26" y="952"/>
                  </a:lnTo>
                  <a:lnTo>
                    <a:pt x="34" y="962"/>
                  </a:lnTo>
                  <a:lnTo>
                    <a:pt x="38" y="969"/>
                  </a:lnTo>
                  <a:lnTo>
                    <a:pt x="41" y="984"/>
                  </a:lnTo>
                  <a:lnTo>
                    <a:pt x="40" y="995"/>
                  </a:lnTo>
                  <a:lnTo>
                    <a:pt x="38" y="1008"/>
                  </a:lnTo>
                  <a:lnTo>
                    <a:pt x="33" y="1020"/>
                  </a:lnTo>
                  <a:lnTo>
                    <a:pt x="30" y="1029"/>
                  </a:lnTo>
                  <a:lnTo>
                    <a:pt x="20" y="1047"/>
                  </a:lnTo>
                  <a:lnTo>
                    <a:pt x="19" y="1057"/>
                  </a:lnTo>
                  <a:lnTo>
                    <a:pt x="16" y="1064"/>
                  </a:lnTo>
                  <a:lnTo>
                    <a:pt x="19" y="1077"/>
                  </a:lnTo>
                  <a:lnTo>
                    <a:pt x="20" y="1096"/>
                  </a:lnTo>
                  <a:lnTo>
                    <a:pt x="12" y="1123"/>
                  </a:lnTo>
                  <a:lnTo>
                    <a:pt x="5" y="1130"/>
                  </a:lnTo>
                  <a:lnTo>
                    <a:pt x="2" y="1134"/>
                  </a:lnTo>
                  <a:lnTo>
                    <a:pt x="0" y="1137"/>
                  </a:lnTo>
                  <a:lnTo>
                    <a:pt x="0" y="1144"/>
                  </a:lnTo>
                  <a:lnTo>
                    <a:pt x="3" y="1158"/>
                  </a:lnTo>
                  <a:lnTo>
                    <a:pt x="2" y="1163"/>
                  </a:lnTo>
                  <a:lnTo>
                    <a:pt x="2" y="1170"/>
                  </a:lnTo>
                  <a:lnTo>
                    <a:pt x="7" y="1172"/>
                  </a:lnTo>
                  <a:lnTo>
                    <a:pt x="19" y="1170"/>
                  </a:lnTo>
                  <a:lnTo>
                    <a:pt x="24" y="1172"/>
                  </a:lnTo>
                  <a:lnTo>
                    <a:pt x="35" y="1176"/>
                  </a:lnTo>
                  <a:lnTo>
                    <a:pt x="45" y="1183"/>
                  </a:lnTo>
                  <a:lnTo>
                    <a:pt x="51" y="1177"/>
                  </a:lnTo>
                  <a:lnTo>
                    <a:pt x="55" y="1173"/>
                  </a:lnTo>
                  <a:lnTo>
                    <a:pt x="72" y="1175"/>
                  </a:lnTo>
                  <a:lnTo>
                    <a:pt x="87" y="1172"/>
                  </a:lnTo>
                  <a:lnTo>
                    <a:pt x="100" y="1169"/>
                  </a:lnTo>
                  <a:lnTo>
                    <a:pt x="104" y="1161"/>
                  </a:lnTo>
                  <a:lnTo>
                    <a:pt x="103" y="1152"/>
                  </a:lnTo>
                  <a:lnTo>
                    <a:pt x="103" y="1141"/>
                  </a:lnTo>
                  <a:lnTo>
                    <a:pt x="101" y="1135"/>
                  </a:lnTo>
                  <a:lnTo>
                    <a:pt x="103" y="1130"/>
                  </a:lnTo>
                  <a:lnTo>
                    <a:pt x="105" y="1126"/>
                  </a:lnTo>
                  <a:lnTo>
                    <a:pt x="114" y="1116"/>
                  </a:lnTo>
                  <a:lnTo>
                    <a:pt x="128" y="1088"/>
                  </a:lnTo>
                  <a:lnTo>
                    <a:pt x="140" y="1070"/>
                  </a:lnTo>
                  <a:lnTo>
                    <a:pt x="146" y="1060"/>
                  </a:lnTo>
                  <a:lnTo>
                    <a:pt x="149" y="1057"/>
                  </a:lnTo>
                  <a:lnTo>
                    <a:pt x="171" y="1054"/>
                  </a:lnTo>
                  <a:lnTo>
                    <a:pt x="184" y="1046"/>
                  </a:lnTo>
                  <a:lnTo>
                    <a:pt x="191" y="1041"/>
                  </a:lnTo>
                  <a:lnTo>
                    <a:pt x="188" y="1046"/>
                  </a:lnTo>
                  <a:lnTo>
                    <a:pt x="184" y="1050"/>
                  </a:lnTo>
                  <a:lnTo>
                    <a:pt x="174" y="1057"/>
                  </a:lnTo>
                  <a:lnTo>
                    <a:pt x="170" y="1060"/>
                  </a:lnTo>
                  <a:lnTo>
                    <a:pt x="159" y="1060"/>
                  </a:lnTo>
                  <a:lnTo>
                    <a:pt x="153" y="1061"/>
                  </a:lnTo>
                  <a:lnTo>
                    <a:pt x="145" y="1068"/>
                  </a:lnTo>
                  <a:lnTo>
                    <a:pt x="138" y="1079"/>
                  </a:lnTo>
                  <a:lnTo>
                    <a:pt x="126" y="1102"/>
                  </a:lnTo>
                  <a:lnTo>
                    <a:pt x="129" y="1110"/>
                  </a:lnTo>
                  <a:lnTo>
                    <a:pt x="131" y="1119"/>
                  </a:lnTo>
                  <a:lnTo>
                    <a:pt x="133" y="1124"/>
                  </a:lnTo>
                  <a:lnTo>
                    <a:pt x="139" y="1123"/>
                  </a:lnTo>
                  <a:lnTo>
                    <a:pt x="138" y="1128"/>
                  </a:lnTo>
                  <a:lnTo>
                    <a:pt x="139" y="1135"/>
                  </a:lnTo>
                  <a:lnTo>
                    <a:pt x="142" y="1141"/>
                  </a:lnTo>
                  <a:lnTo>
                    <a:pt x="145" y="1147"/>
                  </a:lnTo>
                  <a:lnTo>
                    <a:pt x="145" y="1148"/>
                  </a:lnTo>
                  <a:lnTo>
                    <a:pt x="143" y="1148"/>
                  </a:lnTo>
                  <a:lnTo>
                    <a:pt x="142" y="1149"/>
                  </a:lnTo>
                  <a:lnTo>
                    <a:pt x="140" y="1151"/>
                  </a:lnTo>
                  <a:lnTo>
                    <a:pt x="131" y="1159"/>
                  </a:lnTo>
                  <a:lnTo>
                    <a:pt x="124" y="1165"/>
                  </a:lnTo>
                  <a:lnTo>
                    <a:pt x="119" y="1169"/>
                  </a:lnTo>
                  <a:lnTo>
                    <a:pt x="115" y="1173"/>
                  </a:lnTo>
                  <a:lnTo>
                    <a:pt x="115" y="1175"/>
                  </a:lnTo>
                  <a:lnTo>
                    <a:pt x="112" y="1176"/>
                  </a:lnTo>
                  <a:lnTo>
                    <a:pt x="104" y="1177"/>
                  </a:lnTo>
                  <a:lnTo>
                    <a:pt x="100" y="1180"/>
                  </a:lnTo>
                  <a:lnTo>
                    <a:pt x="101" y="1187"/>
                  </a:lnTo>
                  <a:lnTo>
                    <a:pt x="100" y="1187"/>
                  </a:lnTo>
                  <a:lnTo>
                    <a:pt x="97" y="1183"/>
                  </a:lnTo>
                  <a:lnTo>
                    <a:pt x="91" y="1179"/>
                  </a:lnTo>
                  <a:lnTo>
                    <a:pt x="80" y="1180"/>
                  </a:lnTo>
                  <a:lnTo>
                    <a:pt x="69" y="1182"/>
                  </a:lnTo>
                  <a:lnTo>
                    <a:pt x="63" y="1184"/>
                  </a:lnTo>
                  <a:lnTo>
                    <a:pt x="68" y="1194"/>
                  </a:lnTo>
                  <a:lnTo>
                    <a:pt x="76" y="1207"/>
                  </a:lnTo>
                  <a:lnTo>
                    <a:pt x="82" y="1222"/>
                  </a:lnTo>
                  <a:lnTo>
                    <a:pt x="82" y="1238"/>
                  </a:lnTo>
                  <a:lnTo>
                    <a:pt x="80" y="1248"/>
                  </a:lnTo>
                  <a:lnTo>
                    <a:pt x="72" y="1256"/>
                  </a:lnTo>
                  <a:lnTo>
                    <a:pt x="70" y="1259"/>
                  </a:lnTo>
                  <a:lnTo>
                    <a:pt x="69" y="1260"/>
                  </a:lnTo>
                  <a:lnTo>
                    <a:pt x="69" y="1262"/>
                  </a:lnTo>
                  <a:lnTo>
                    <a:pt x="69" y="1264"/>
                  </a:lnTo>
                  <a:lnTo>
                    <a:pt x="69" y="1266"/>
                  </a:lnTo>
                  <a:lnTo>
                    <a:pt x="70" y="1266"/>
                  </a:lnTo>
                  <a:lnTo>
                    <a:pt x="77" y="1269"/>
                  </a:lnTo>
                  <a:lnTo>
                    <a:pt x="82" y="1267"/>
                  </a:lnTo>
                  <a:lnTo>
                    <a:pt x="86" y="1264"/>
                  </a:lnTo>
                  <a:lnTo>
                    <a:pt x="91" y="1262"/>
                  </a:lnTo>
                  <a:lnTo>
                    <a:pt x="117" y="1259"/>
                  </a:lnTo>
                  <a:lnTo>
                    <a:pt x="132" y="1253"/>
                  </a:lnTo>
                  <a:lnTo>
                    <a:pt x="129" y="1250"/>
                  </a:lnTo>
                  <a:lnTo>
                    <a:pt x="140" y="1238"/>
                  </a:lnTo>
                  <a:lnTo>
                    <a:pt x="153" y="1235"/>
                  </a:lnTo>
                  <a:lnTo>
                    <a:pt x="164" y="1239"/>
                  </a:lnTo>
                  <a:lnTo>
                    <a:pt x="173" y="1243"/>
                  </a:lnTo>
                  <a:lnTo>
                    <a:pt x="178" y="1245"/>
                  </a:lnTo>
                  <a:lnTo>
                    <a:pt x="184" y="1245"/>
                  </a:lnTo>
                  <a:lnTo>
                    <a:pt x="187" y="1243"/>
                  </a:lnTo>
                  <a:lnTo>
                    <a:pt x="187" y="1238"/>
                  </a:lnTo>
                  <a:lnTo>
                    <a:pt x="184" y="1232"/>
                  </a:lnTo>
                  <a:lnTo>
                    <a:pt x="178" y="1232"/>
                  </a:lnTo>
                  <a:lnTo>
                    <a:pt x="178" y="1229"/>
                  </a:lnTo>
                  <a:lnTo>
                    <a:pt x="183" y="1228"/>
                  </a:lnTo>
                  <a:lnTo>
                    <a:pt x="188" y="1218"/>
                  </a:lnTo>
                  <a:lnTo>
                    <a:pt x="192" y="1218"/>
                  </a:lnTo>
                  <a:lnTo>
                    <a:pt x="191" y="1222"/>
                  </a:lnTo>
                  <a:lnTo>
                    <a:pt x="191" y="1227"/>
                  </a:lnTo>
                  <a:lnTo>
                    <a:pt x="194" y="1231"/>
                  </a:lnTo>
                  <a:lnTo>
                    <a:pt x="198" y="1232"/>
                  </a:lnTo>
                  <a:lnTo>
                    <a:pt x="198" y="1235"/>
                  </a:lnTo>
                  <a:lnTo>
                    <a:pt x="195" y="1236"/>
                  </a:lnTo>
                  <a:lnTo>
                    <a:pt x="194" y="1239"/>
                  </a:lnTo>
                  <a:lnTo>
                    <a:pt x="194" y="1243"/>
                  </a:lnTo>
                  <a:lnTo>
                    <a:pt x="194" y="1248"/>
                  </a:lnTo>
                  <a:lnTo>
                    <a:pt x="195" y="1252"/>
                  </a:lnTo>
                  <a:lnTo>
                    <a:pt x="198" y="1255"/>
                  </a:lnTo>
                  <a:lnTo>
                    <a:pt x="216" y="1264"/>
                  </a:lnTo>
                  <a:lnTo>
                    <a:pt x="223" y="1266"/>
                  </a:lnTo>
                  <a:lnTo>
                    <a:pt x="232" y="1266"/>
                  </a:lnTo>
                  <a:lnTo>
                    <a:pt x="219" y="1270"/>
                  </a:lnTo>
                  <a:lnTo>
                    <a:pt x="192" y="1263"/>
                  </a:lnTo>
                  <a:lnTo>
                    <a:pt x="181" y="1263"/>
                  </a:lnTo>
                  <a:lnTo>
                    <a:pt x="181" y="1259"/>
                  </a:lnTo>
                  <a:lnTo>
                    <a:pt x="176" y="1256"/>
                  </a:lnTo>
                  <a:lnTo>
                    <a:pt x="164" y="1252"/>
                  </a:lnTo>
                  <a:lnTo>
                    <a:pt x="154" y="1243"/>
                  </a:lnTo>
                  <a:lnTo>
                    <a:pt x="147" y="1241"/>
                  </a:lnTo>
                  <a:lnTo>
                    <a:pt x="145" y="1245"/>
                  </a:lnTo>
                  <a:lnTo>
                    <a:pt x="152" y="1248"/>
                  </a:lnTo>
                  <a:lnTo>
                    <a:pt x="161" y="1256"/>
                  </a:lnTo>
                  <a:lnTo>
                    <a:pt x="169" y="1266"/>
                  </a:lnTo>
                  <a:lnTo>
                    <a:pt x="176" y="1273"/>
                  </a:lnTo>
                  <a:lnTo>
                    <a:pt x="183" y="1285"/>
                  </a:lnTo>
                  <a:lnTo>
                    <a:pt x="185" y="1304"/>
                  </a:lnTo>
                  <a:lnTo>
                    <a:pt x="187" y="1325"/>
                  </a:lnTo>
                  <a:lnTo>
                    <a:pt x="188" y="1343"/>
                  </a:lnTo>
                  <a:lnTo>
                    <a:pt x="183" y="1360"/>
                  </a:lnTo>
                  <a:lnTo>
                    <a:pt x="177" y="1384"/>
                  </a:lnTo>
                  <a:lnTo>
                    <a:pt x="164" y="1413"/>
                  </a:lnTo>
                  <a:lnTo>
                    <a:pt x="161" y="1414"/>
                  </a:lnTo>
                  <a:lnTo>
                    <a:pt x="160" y="1416"/>
                  </a:lnTo>
                  <a:lnTo>
                    <a:pt x="157" y="1417"/>
                  </a:lnTo>
                  <a:lnTo>
                    <a:pt x="156" y="1419"/>
                  </a:lnTo>
                  <a:lnTo>
                    <a:pt x="167" y="1426"/>
                  </a:lnTo>
                  <a:lnTo>
                    <a:pt x="176" y="1427"/>
                  </a:lnTo>
                  <a:lnTo>
                    <a:pt x="180" y="1435"/>
                  </a:lnTo>
                  <a:lnTo>
                    <a:pt x="181" y="1444"/>
                  </a:lnTo>
                  <a:lnTo>
                    <a:pt x="183" y="1455"/>
                  </a:lnTo>
                  <a:lnTo>
                    <a:pt x="178" y="1472"/>
                  </a:lnTo>
                  <a:lnTo>
                    <a:pt x="177" y="1489"/>
                  </a:lnTo>
                  <a:lnTo>
                    <a:pt x="178" y="1494"/>
                  </a:lnTo>
                  <a:lnTo>
                    <a:pt x="185" y="1494"/>
                  </a:lnTo>
                  <a:lnTo>
                    <a:pt x="191" y="1493"/>
                  </a:lnTo>
                  <a:lnTo>
                    <a:pt x="194" y="1490"/>
                  </a:lnTo>
                  <a:lnTo>
                    <a:pt x="194" y="1492"/>
                  </a:lnTo>
                  <a:lnTo>
                    <a:pt x="192" y="1500"/>
                  </a:lnTo>
                  <a:lnTo>
                    <a:pt x="185" y="1501"/>
                  </a:lnTo>
                  <a:lnTo>
                    <a:pt x="181" y="1503"/>
                  </a:lnTo>
                  <a:lnTo>
                    <a:pt x="180" y="1511"/>
                  </a:lnTo>
                  <a:lnTo>
                    <a:pt x="178" y="1520"/>
                  </a:lnTo>
                  <a:lnTo>
                    <a:pt x="174" y="1535"/>
                  </a:lnTo>
                  <a:lnTo>
                    <a:pt x="176" y="1539"/>
                  </a:lnTo>
                  <a:lnTo>
                    <a:pt x="178" y="1543"/>
                  </a:lnTo>
                  <a:lnTo>
                    <a:pt x="181" y="1548"/>
                  </a:lnTo>
                  <a:lnTo>
                    <a:pt x="183" y="1556"/>
                  </a:lnTo>
                  <a:lnTo>
                    <a:pt x="181" y="1570"/>
                  </a:lnTo>
                  <a:lnTo>
                    <a:pt x="180" y="1580"/>
                  </a:lnTo>
                  <a:lnTo>
                    <a:pt x="177" y="1594"/>
                  </a:lnTo>
                  <a:lnTo>
                    <a:pt x="173" y="1605"/>
                  </a:lnTo>
                  <a:lnTo>
                    <a:pt x="171" y="1612"/>
                  </a:lnTo>
                  <a:lnTo>
                    <a:pt x="164" y="1621"/>
                  </a:lnTo>
                  <a:lnTo>
                    <a:pt x="160" y="1629"/>
                  </a:lnTo>
                  <a:lnTo>
                    <a:pt x="161" y="1635"/>
                  </a:lnTo>
                  <a:lnTo>
                    <a:pt x="164" y="1640"/>
                  </a:lnTo>
                  <a:lnTo>
                    <a:pt x="160" y="1654"/>
                  </a:lnTo>
                  <a:lnTo>
                    <a:pt x="154" y="1660"/>
                  </a:lnTo>
                  <a:lnTo>
                    <a:pt x="149" y="1665"/>
                  </a:lnTo>
                  <a:lnTo>
                    <a:pt x="152" y="1674"/>
                  </a:lnTo>
                  <a:lnTo>
                    <a:pt x="149" y="1682"/>
                  </a:lnTo>
                  <a:lnTo>
                    <a:pt x="145" y="1691"/>
                  </a:lnTo>
                  <a:lnTo>
                    <a:pt x="135" y="1708"/>
                  </a:lnTo>
                  <a:lnTo>
                    <a:pt x="133" y="1709"/>
                  </a:lnTo>
                  <a:lnTo>
                    <a:pt x="132" y="1713"/>
                  </a:lnTo>
                  <a:lnTo>
                    <a:pt x="129" y="1723"/>
                  </a:lnTo>
                  <a:lnTo>
                    <a:pt x="133" y="1722"/>
                  </a:lnTo>
                  <a:lnTo>
                    <a:pt x="136" y="1723"/>
                  </a:lnTo>
                  <a:lnTo>
                    <a:pt x="139" y="1726"/>
                  </a:lnTo>
                  <a:lnTo>
                    <a:pt x="143" y="1727"/>
                  </a:lnTo>
                  <a:lnTo>
                    <a:pt x="146" y="1726"/>
                  </a:lnTo>
                  <a:lnTo>
                    <a:pt x="152" y="1722"/>
                  </a:lnTo>
                  <a:lnTo>
                    <a:pt x="154" y="1720"/>
                  </a:lnTo>
                  <a:lnTo>
                    <a:pt x="156" y="1719"/>
                  </a:lnTo>
                  <a:lnTo>
                    <a:pt x="160" y="1715"/>
                  </a:lnTo>
                  <a:lnTo>
                    <a:pt x="166" y="1716"/>
                  </a:lnTo>
                  <a:lnTo>
                    <a:pt x="171" y="1712"/>
                  </a:lnTo>
                  <a:lnTo>
                    <a:pt x="178" y="1709"/>
                  </a:lnTo>
                  <a:lnTo>
                    <a:pt x="181" y="1709"/>
                  </a:lnTo>
                  <a:lnTo>
                    <a:pt x="185" y="1708"/>
                  </a:lnTo>
                  <a:lnTo>
                    <a:pt x="192" y="1703"/>
                  </a:lnTo>
                  <a:lnTo>
                    <a:pt x="195" y="1703"/>
                  </a:lnTo>
                  <a:lnTo>
                    <a:pt x="211" y="1703"/>
                  </a:lnTo>
                  <a:lnTo>
                    <a:pt x="219" y="1694"/>
                  </a:lnTo>
                  <a:lnTo>
                    <a:pt x="222" y="1691"/>
                  </a:lnTo>
                  <a:lnTo>
                    <a:pt x="226" y="1691"/>
                  </a:lnTo>
                  <a:lnTo>
                    <a:pt x="239" y="1689"/>
                  </a:lnTo>
                  <a:lnTo>
                    <a:pt x="250" y="1691"/>
                  </a:lnTo>
                  <a:lnTo>
                    <a:pt x="264" y="1699"/>
                  </a:lnTo>
                  <a:lnTo>
                    <a:pt x="264" y="1699"/>
                  </a:lnTo>
                  <a:lnTo>
                    <a:pt x="275" y="1703"/>
                  </a:lnTo>
                  <a:lnTo>
                    <a:pt x="286" y="1702"/>
                  </a:lnTo>
                  <a:lnTo>
                    <a:pt x="293" y="1698"/>
                  </a:lnTo>
                  <a:lnTo>
                    <a:pt x="304" y="1702"/>
                  </a:lnTo>
                  <a:lnTo>
                    <a:pt x="313" y="1705"/>
                  </a:lnTo>
                  <a:lnTo>
                    <a:pt x="334" y="1702"/>
                  </a:lnTo>
                  <a:lnTo>
                    <a:pt x="342" y="1701"/>
                  </a:lnTo>
                  <a:lnTo>
                    <a:pt x="351" y="1705"/>
                  </a:lnTo>
                  <a:lnTo>
                    <a:pt x="360" y="1708"/>
                  </a:lnTo>
                  <a:lnTo>
                    <a:pt x="380" y="1717"/>
                  </a:lnTo>
                  <a:lnTo>
                    <a:pt x="388" y="1726"/>
                  </a:lnTo>
                  <a:lnTo>
                    <a:pt x="394" y="1734"/>
                  </a:lnTo>
                  <a:lnTo>
                    <a:pt x="394" y="1731"/>
                  </a:lnTo>
                  <a:lnTo>
                    <a:pt x="394" y="1729"/>
                  </a:lnTo>
                  <a:lnTo>
                    <a:pt x="391" y="1724"/>
                  </a:lnTo>
                  <a:lnTo>
                    <a:pt x="394" y="1726"/>
                  </a:lnTo>
                  <a:lnTo>
                    <a:pt x="397" y="1729"/>
                  </a:lnTo>
                  <a:lnTo>
                    <a:pt x="400" y="1729"/>
                  </a:lnTo>
                  <a:lnTo>
                    <a:pt x="401" y="1724"/>
                  </a:lnTo>
                  <a:lnTo>
                    <a:pt x="407" y="1727"/>
                  </a:lnTo>
                  <a:lnTo>
                    <a:pt x="422" y="1727"/>
                  </a:lnTo>
                  <a:lnTo>
                    <a:pt x="428" y="1729"/>
                  </a:lnTo>
                  <a:lnTo>
                    <a:pt x="432" y="1730"/>
                  </a:lnTo>
                  <a:lnTo>
                    <a:pt x="436" y="1730"/>
                  </a:lnTo>
                  <a:lnTo>
                    <a:pt x="445" y="1722"/>
                  </a:lnTo>
                  <a:lnTo>
                    <a:pt x="484" y="1695"/>
                  </a:lnTo>
                  <a:lnTo>
                    <a:pt x="485" y="1692"/>
                  </a:lnTo>
                  <a:lnTo>
                    <a:pt x="501" y="1682"/>
                  </a:lnTo>
                  <a:lnTo>
                    <a:pt x="505" y="1681"/>
                  </a:lnTo>
                  <a:lnTo>
                    <a:pt x="515" y="1674"/>
                  </a:lnTo>
                  <a:lnTo>
                    <a:pt x="520" y="1671"/>
                  </a:lnTo>
                  <a:lnTo>
                    <a:pt x="526" y="1671"/>
                  </a:lnTo>
                  <a:lnTo>
                    <a:pt x="533" y="1671"/>
                  </a:lnTo>
                  <a:lnTo>
                    <a:pt x="538" y="1672"/>
                  </a:lnTo>
                  <a:lnTo>
                    <a:pt x="543" y="1677"/>
                  </a:lnTo>
                  <a:lnTo>
                    <a:pt x="544" y="1674"/>
                  </a:lnTo>
                  <a:lnTo>
                    <a:pt x="544" y="1671"/>
                  </a:lnTo>
                  <a:lnTo>
                    <a:pt x="543" y="1671"/>
                  </a:lnTo>
                  <a:lnTo>
                    <a:pt x="541" y="1670"/>
                  </a:lnTo>
                  <a:lnTo>
                    <a:pt x="541" y="1668"/>
                  </a:lnTo>
                  <a:lnTo>
                    <a:pt x="540" y="1667"/>
                  </a:lnTo>
                  <a:lnTo>
                    <a:pt x="537" y="1653"/>
                  </a:lnTo>
                  <a:lnTo>
                    <a:pt x="536" y="1646"/>
                  </a:lnTo>
                  <a:lnTo>
                    <a:pt x="537" y="1640"/>
                  </a:lnTo>
                  <a:lnTo>
                    <a:pt x="534" y="1630"/>
                  </a:lnTo>
                  <a:lnTo>
                    <a:pt x="533" y="1604"/>
                  </a:lnTo>
                  <a:lnTo>
                    <a:pt x="529" y="1594"/>
                  </a:lnTo>
                  <a:lnTo>
                    <a:pt x="529" y="1590"/>
                  </a:lnTo>
                  <a:lnTo>
                    <a:pt x="529" y="1583"/>
                  </a:lnTo>
                  <a:lnTo>
                    <a:pt x="526" y="1576"/>
                  </a:lnTo>
                  <a:lnTo>
                    <a:pt x="524" y="1569"/>
                  </a:lnTo>
                  <a:lnTo>
                    <a:pt x="523" y="1567"/>
                  </a:lnTo>
                  <a:lnTo>
                    <a:pt x="519" y="1563"/>
                  </a:lnTo>
                  <a:lnTo>
                    <a:pt x="517" y="1562"/>
                  </a:lnTo>
                  <a:lnTo>
                    <a:pt x="515" y="1557"/>
                  </a:lnTo>
                  <a:lnTo>
                    <a:pt x="515" y="1557"/>
                  </a:lnTo>
                  <a:lnTo>
                    <a:pt x="513" y="1556"/>
                  </a:lnTo>
                  <a:lnTo>
                    <a:pt x="513" y="1553"/>
                  </a:lnTo>
                  <a:lnTo>
                    <a:pt x="512" y="1549"/>
                  </a:lnTo>
                  <a:lnTo>
                    <a:pt x="512" y="1549"/>
                  </a:lnTo>
                  <a:lnTo>
                    <a:pt x="510" y="1549"/>
                  </a:lnTo>
                  <a:lnTo>
                    <a:pt x="510" y="1545"/>
                  </a:lnTo>
                  <a:lnTo>
                    <a:pt x="512" y="1543"/>
                  </a:lnTo>
                  <a:lnTo>
                    <a:pt x="515" y="1541"/>
                  </a:lnTo>
                  <a:lnTo>
                    <a:pt x="515" y="1539"/>
                  </a:lnTo>
                  <a:lnTo>
                    <a:pt x="515" y="1538"/>
                  </a:lnTo>
                  <a:lnTo>
                    <a:pt x="515" y="1536"/>
                  </a:lnTo>
                  <a:lnTo>
                    <a:pt x="515" y="1534"/>
                  </a:lnTo>
                  <a:lnTo>
                    <a:pt x="517" y="1532"/>
                  </a:lnTo>
                  <a:lnTo>
                    <a:pt x="524" y="1525"/>
                  </a:lnTo>
                  <a:lnTo>
                    <a:pt x="526" y="1522"/>
                  </a:lnTo>
                  <a:lnTo>
                    <a:pt x="527" y="1518"/>
                  </a:lnTo>
                  <a:lnTo>
                    <a:pt x="530" y="1501"/>
                  </a:lnTo>
                  <a:lnTo>
                    <a:pt x="533" y="1492"/>
                  </a:lnTo>
                  <a:lnTo>
                    <a:pt x="537" y="1486"/>
                  </a:lnTo>
                  <a:lnTo>
                    <a:pt x="561" y="1465"/>
                  </a:lnTo>
                  <a:lnTo>
                    <a:pt x="568" y="1452"/>
                  </a:lnTo>
                  <a:lnTo>
                    <a:pt x="571" y="1441"/>
                  </a:lnTo>
                  <a:lnTo>
                    <a:pt x="578" y="1426"/>
                  </a:lnTo>
                  <a:lnTo>
                    <a:pt x="578" y="1420"/>
                  </a:lnTo>
                  <a:lnTo>
                    <a:pt x="578" y="1417"/>
                  </a:lnTo>
                  <a:lnTo>
                    <a:pt x="578" y="1414"/>
                  </a:lnTo>
                  <a:lnTo>
                    <a:pt x="578" y="1412"/>
                  </a:lnTo>
                  <a:lnTo>
                    <a:pt x="579" y="1409"/>
                  </a:lnTo>
                  <a:lnTo>
                    <a:pt x="587" y="1407"/>
                  </a:lnTo>
                  <a:lnTo>
                    <a:pt x="590" y="1406"/>
                  </a:lnTo>
                  <a:lnTo>
                    <a:pt x="593" y="1406"/>
                  </a:lnTo>
                  <a:lnTo>
                    <a:pt x="597" y="1407"/>
                  </a:lnTo>
                  <a:lnTo>
                    <a:pt x="600" y="1407"/>
                  </a:lnTo>
                  <a:lnTo>
                    <a:pt x="603" y="1406"/>
                  </a:lnTo>
                  <a:lnTo>
                    <a:pt x="607" y="1405"/>
                  </a:lnTo>
                  <a:lnTo>
                    <a:pt x="608" y="1403"/>
                  </a:lnTo>
                  <a:lnTo>
                    <a:pt x="611" y="1400"/>
                  </a:lnTo>
                  <a:lnTo>
                    <a:pt x="614" y="1393"/>
                  </a:lnTo>
                  <a:lnTo>
                    <a:pt x="615" y="1391"/>
                  </a:lnTo>
                  <a:lnTo>
                    <a:pt x="621" y="1391"/>
                  </a:lnTo>
                  <a:lnTo>
                    <a:pt x="635" y="1398"/>
                  </a:lnTo>
                  <a:lnTo>
                    <a:pt x="642" y="1396"/>
                  </a:lnTo>
                  <a:lnTo>
                    <a:pt x="643" y="1388"/>
                  </a:lnTo>
                  <a:lnTo>
                    <a:pt x="646" y="1384"/>
                  </a:lnTo>
                  <a:lnTo>
                    <a:pt x="649" y="1374"/>
                  </a:lnTo>
                  <a:lnTo>
                    <a:pt x="653" y="1364"/>
                  </a:lnTo>
                  <a:lnTo>
                    <a:pt x="657" y="1353"/>
                  </a:lnTo>
                  <a:lnTo>
                    <a:pt x="659" y="1349"/>
                  </a:lnTo>
                  <a:lnTo>
                    <a:pt x="662" y="1339"/>
                  </a:lnTo>
                  <a:lnTo>
                    <a:pt x="660" y="1339"/>
                  </a:lnTo>
                  <a:lnTo>
                    <a:pt x="657" y="1336"/>
                  </a:lnTo>
                  <a:lnTo>
                    <a:pt x="650" y="1337"/>
                  </a:lnTo>
                  <a:lnTo>
                    <a:pt x="643" y="1339"/>
                  </a:lnTo>
                  <a:lnTo>
                    <a:pt x="642" y="1339"/>
                  </a:lnTo>
                  <a:lnTo>
                    <a:pt x="641" y="1339"/>
                  </a:lnTo>
                  <a:lnTo>
                    <a:pt x="638" y="1343"/>
                  </a:lnTo>
                  <a:lnTo>
                    <a:pt x="632" y="1346"/>
                  </a:lnTo>
                  <a:lnTo>
                    <a:pt x="625" y="1347"/>
                  </a:lnTo>
                  <a:lnTo>
                    <a:pt x="621" y="1347"/>
                  </a:lnTo>
                  <a:lnTo>
                    <a:pt x="618" y="1343"/>
                  </a:lnTo>
                  <a:lnTo>
                    <a:pt x="615" y="1342"/>
                  </a:lnTo>
                  <a:lnTo>
                    <a:pt x="604" y="1315"/>
                  </a:lnTo>
                  <a:lnTo>
                    <a:pt x="603" y="1313"/>
                  </a:lnTo>
                  <a:lnTo>
                    <a:pt x="599" y="1309"/>
                  </a:lnTo>
                  <a:lnTo>
                    <a:pt x="597" y="1308"/>
                  </a:lnTo>
                  <a:lnTo>
                    <a:pt x="596" y="1305"/>
                  </a:lnTo>
                  <a:lnTo>
                    <a:pt x="594" y="1301"/>
                  </a:lnTo>
                  <a:lnTo>
                    <a:pt x="593" y="1299"/>
                  </a:lnTo>
                  <a:lnTo>
                    <a:pt x="566" y="1264"/>
                  </a:lnTo>
                  <a:lnTo>
                    <a:pt x="558" y="1259"/>
                  </a:lnTo>
                  <a:lnTo>
                    <a:pt x="555" y="1257"/>
                  </a:lnTo>
                  <a:lnTo>
                    <a:pt x="558" y="1253"/>
                  </a:lnTo>
                  <a:lnTo>
                    <a:pt x="561" y="1249"/>
                  </a:lnTo>
                  <a:lnTo>
                    <a:pt x="561" y="1246"/>
                  </a:lnTo>
                  <a:lnTo>
                    <a:pt x="558" y="1241"/>
                  </a:lnTo>
                  <a:lnTo>
                    <a:pt x="561" y="1238"/>
                  </a:lnTo>
                  <a:lnTo>
                    <a:pt x="565" y="1221"/>
                  </a:lnTo>
                  <a:lnTo>
                    <a:pt x="576" y="1206"/>
                  </a:lnTo>
                  <a:lnTo>
                    <a:pt x="578" y="1200"/>
                  </a:lnTo>
                  <a:lnTo>
                    <a:pt x="578" y="1197"/>
                  </a:lnTo>
                  <a:lnTo>
                    <a:pt x="575" y="1197"/>
                  </a:lnTo>
                  <a:lnTo>
                    <a:pt x="573" y="1196"/>
                  </a:lnTo>
                  <a:lnTo>
                    <a:pt x="572" y="1193"/>
                  </a:lnTo>
                  <a:lnTo>
                    <a:pt x="572" y="1191"/>
                  </a:lnTo>
                  <a:lnTo>
                    <a:pt x="572" y="1187"/>
                  </a:lnTo>
                  <a:lnTo>
                    <a:pt x="572" y="1180"/>
                  </a:lnTo>
                  <a:lnTo>
                    <a:pt x="575" y="1169"/>
                  </a:lnTo>
                  <a:lnTo>
                    <a:pt x="575" y="1166"/>
                  </a:lnTo>
                  <a:lnTo>
                    <a:pt x="578" y="1162"/>
                  </a:lnTo>
                  <a:lnTo>
                    <a:pt x="578" y="1161"/>
                  </a:lnTo>
                  <a:lnTo>
                    <a:pt x="589" y="1151"/>
                  </a:lnTo>
                  <a:lnTo>
                    <a:pt x="593" y="1148"/>
                  </a:lnTo>
                  <a:lnTo>
                    <a:pt x="597" y="1147"/>
                  </a:lnTo>
                  <a:lnTo>
                    <a:pt x="601" y="1142"/>
                  </a:lnTo>
                  <a:lnTo>
                    <a:pt x="604" y="1138"/>
                  </a:lnTo>
                  <a:lnTo>
                    <a:pt x="606" y="1135"/>
                  </a:lnTo>
                  <a:lnTo>
                    <a:pt x="608" y="1134"/>
                  </a:lnTo>
                  <a:lnTo>
                    <a:pt x="621" y="1131"/>
                  </a:lnTo>
                  <a:lnTo>
                    <a:pt x="625" y="1128"/>
                  </a:lnTo>
                  <a:lnTo>
                    <a:pt x="628" y="1126"/>
                  </a:lnTo>
                  <a:lnTo>
                    <a:pt x="631" y="1123"/>
                  </a:lnTo>
                  <a:lnTo>
                    <a:pt x="634" y="1121"/>
                  </a:lnTo>
                  <a:lnTo>
                    <a:pt x="634" y="1117"/>
                  </a:lnTo>
                  <a:lnTo>
                    <a:pt x="635" y="1112"/>
                  </a:lnTo>
                  <a:lnTo>
                    <a:pt x="631" y="1105"/>
                  </a:lnTo>
                  <a:lnTo>
                    <a:pt x="636" y="1100"/>
                  </a:lnTo>
                  <a:lnTo>
                    <a:pt x="642" y="1092"/>
                  </a:lnTo>
                  <a:lnTo>
                    <a:pt x="650" y="1075"/>
                  </a:lnTo>
                  <a:lnTo>
                    <a:pt x="653" y="1072"/>
                  </a:lnTo>
                  <a:lnTo>
                    <a:pt x="655" y="1070"/>
                  </a:lnTo>
                  <a:lnTo>
                    <a:pt x="655" y="1065"/>
                  </a:lnTo>
                  <a:lnTo>
                    <a:pt x="652" y="1064"/>
                  </a:lnTo>
                  <a:lnTo>
                    <a:pt x="653" y="1058"/>
                  </a:lnTo>
                  <a:lnTo>
                    <a:pt x="652" y="1051"/>
                  </a:lnTo>
                  <a:lnTo>
                    <a:pt x="648" y="1046"/>
                  </a:lnTo>
                  <a:lnTo>
                    <a:pt x="643" y="1041"/>
                  </a:lnTo>
                  <a:lnTo>
                    <a:pt x="638" y="1037"/>
                  </a:lnTo>
                  <a:lnTo>
                    <a:pt x="631" y="1036"/>
                  </a:lnTo>
                  <a:lnTo>
                    <a:pt x="624" y="1036"/>
                  </a:lnTo>
                  <a:lnTo>
                    <a:pt x="618" y="1040"/>
                  </a:lnTo>
                  <a:lnTo>
                    <a:pt x="615" y="1041"/>
                  </a:lnTo>
                  <a:lnTo>
                    <a:pt x="611" y="1040"/>
                  </a:lnTo>
                  <a:lnTo>
                    <a:pt x="607" y="1039"/>
                  </a:lnTo>
                  <a:lnTo>
                    <a:pt x="604" y="1036"/>
                  </a:lnTo>
                  <a:lnTo>
                    <a:pt x="604" y="1033"/>
                  </a:lnTo>
                  <a:lnTo>
                    <a:pt x="607" y="1026"/>
                  </a:lnTo>
                  <a:lnTo>
                    <a:pt x="607" y="1023"/>
                  </a:lnTo>
                  <a:lnTo>
                    <a:pt x="604" y="1016"/>
                  </a:lnTo>
                  <a:lnTo>
                    <a:pt x="599" y="1013"/>
                  </a:lnTo>
                  <a:lnTo>
                    <a:pt x="592" y="1012"/>
                  </a:lnTo>
                  <a:lnTo>
                    <a:pt x="585" y="1008"/>
                  </a:lnTo>
                  <a:lnTo>
                    <a:pt x="580" y="1004"/>
                  </a:lnTo>
                  <a:lnTo>
                    <a:pt x="579" y="997"/>
                  </a:lnTo>
                  <a:lnTo>
                    <a:pt x="579" y="990"/>
                  </a:lnTo>
                  <a:lnTo>
                    <a:pt x="583" y="984"/>
                  </a:lnTo>
                  <a:lnTo>
                    <a:pt x="571" y="967"/>
                  </a:lnTo>
                  <a:lnTo>
                    <a:pt x="565" y="964"/>
                  </a:lnTo>
                  <a:lnTo>
                    <a:pt x="564" y="960"/>
                  </a:lnTo>
                  <a:lnTo>
                    <a:pt x="562" y="953"/>
                  </a:lnTo>
                  <a:lnTo>
                    <a:pt x="562" y="945"/>
                  </a:lnTo>
                  <a:lnTo>
                    <a:pt x="564" y="940"/>
                  </a:lnTo>
                  <a:lnTo>
                    <a:pt x="565" y="936"/>
                  </a:lnTo>
                  <a:lnTo>
                    <a:pt x="566" y="928"/>
                  </a:lnTo>
                  <a:lnTo>
                    <a:pt x="566" y="921"/>
                  </a:lnTo>
                  <a:lnTo>
                    <a:pt x="565" y="918"/>
                  </a:lnTo>
                  <a:lnTo>
                    <a:pt x="554" y="915"/>
                  </a:lnTo>
                  <a:lnTo>
                    <a:pt x="548" y="912"/>
                  </a:lnTo>
                  <a:lnTo>
                    <a:pt x="544" y="908"/>
                  </a:lnTo>
                  <a:lnTo>
                    <a:pt x="543" y="901"/>
                  </a:lnTo>
                  <a:lnTo>
                    <a:pt x="540" y="898"/>
                  </a:lnTo>
                  <a:lnTo>
                    <a:pt x="531" y="894"/>
                  </a:lnTo>
                  <a:lnTo>
                    <a:pt x="527" y="890"/>
                  </a:lnTo>
                  <a:lnTo>
                    <a:pt x="519" y="879"/>
                  </a:lnTo>
                  <a:lnTo>
                    <a:pt x="515" y="875"/>
                  </a:lnTo>
                  <a:lnTo>
                    <a:pt x="506" y="852"/>
                  </a:lnTo>
                  <a:lnTo>
                    <a:pt x="503" y="847"/>
                  </a:lnTo>
                  <a:lnTo>
                    <a:pt x="503" y="847"/>
                  </a:lnTo>
                  <a:lnTo>
                    <a:pt x="559" y="849"/>
                  </a:lnTo>
                  <a:lnTo>
                    <a:pt x="564" y="848"/>
                  </a:lnTo>
                  <a:lnTo>
                    <a:pt x="568" y="847"/>
                  </a:lnTo>
                  <a:lnTo>
                    <a:pt x="572" y="845"/>
                  </a:lnTo>
                  <a:lnTo>
                    <a:pt x="582" y="845"/>
                  </a:lnTo>
                  <a:lnTo>
                    <a:pt x="587" y="844"/>
                  </a:lnTo>
                  <a:lnTo>
                    <a:pt x="593" y="848"/>
                  </a:lnTo>
                  <a:lnTo>
                    <a:pt x="600" y="848"/>
                  </a:lnTo>
                  <a:lnTo>
                    <a:pt x="639" y="844"/>
                  </a:lnTo>
                  <a:lnTo>
                    <a:pt x="642" y="841"/>
                  </a:lnTo>
                  <a:lnTo>
                    <a:pt x="645" y="834"/>
                  </a:lnTo>
                  <a:lnTo>
                    <a:pt x="645" y="833"/>
                  </a:lnTo>
                  <a:lnTo>
                    <a:pt x="645" y="830"/>
                  </a:lnTo>
                  <a:lnTo>
                    <a:pt x="645" y="827"/>
                  </a:lnTo>
                  <a:lnTo>
                    <a:pt x="646" y="823"/>
                  </a:lnTo>
                  <a:lnTo>
                    <a:pt x="649" y="817"/>
                  </a:lnTo>
                  <a:lnTo>
                    <a:pt x="650" y="814"/>
                  </a:lnTo>
                  <a:lnTo>
                    <a:pt x="649" y="811"/>
                  </a:lnTo>
                  <a:lnTo>
                    <a:pt x="648" y="809"/>
                  </a:lnTo>
                  <a:lnTo>
                    <a:pt x="648" y="804"/>
                  </a:lnTo>
                  <a:lnTo>
                    <a:pt x="650" y="800"/>
                  </a:lnTo>
                  <a:lnTo>
                    <a:pt x="652" y="799"/>
                  </a:lnTo>
                  <a:lnTo>
                    <a:pt x="657" y="796"/>
                  </a:lnTo>
                  <a:lnTo>
                    <a:pt x="660" y="795"/>
                  </a:lnTo>
                  <a:lnTo>
                    <a:pt x="667" y="785"/>
                  </a:lnTo>
                  <a:lnTo>
                    <a:pt x="667" y="782"/>
                  </a:lnTo>
                  <a:lnTo>
                    <a:pt x="667" y="776"/>
                  </a:lnTo>
                  <a:lnTo>
                    <a:pt x="669" y="774"/>
                  </a:lnTo>
                  <a:lnTo>
                    <a:pt x="669" y="772"/>
                  </a:lnTo>
                  <a:lnTo>
                    <a:pt x="667" y="768"/>
                  </a:lnTo>
                  <a:lnTo>
                    <a:pt x="667" y="767"/>
                  </a:lnTo>
                  <a:lnTo>
                    <a:pt x="669" y="765"/>
                  </a:lnTo>
                  <a:lnTo>
                    <a:pt x="670" y="762"/>
                  </a:lnTo>
                  <a:lnTo>
                    <a:pt x="671" y="761"/>
                  </a:lnTo>
                  <a:lnTo>
                    <a:pt x="673" y="753"/>
                  </a:lnTo>
                  <a:lnTo>
                    <a:pt x="674" y="750"/>
                  </a:lnTo>
                  <a:lnTo>
                    <a:pt x="673" y="747"/>
                  </a:lnTo>
                  <a:lnTo>
                    <a:pt x="674" y="743"/>
                  </a:lnTo>
                  <a:lnTo>
                    <a:pt x="678" y="736"/>
                  </a:lnTo>
                  <a:lnTo>
                    <a:pt x="669" y="716"/>
                  </a:lnTo>
                  <a:lnTo>
                    <a:pt x="663" y="709"/>
                  </a:lnTo>
                  <a:lnTo>
                    <a:pt x="659" y="704"/>
                  </a:lnTo>
                  <a:lnTo>
                    <a:pt x="656" y="701"/>
                  </a:lnTo>
                  <a:lnTo>
                    <a:pt x="653" y="701"/>
                  </a:lnTo>
                  <a:lnTo>
                    <a:pt x="648" y="699"/>
                  </a:lnTo>
                  <a:lnTo>
                    <a:pt x="643" y="698"/>
                  </a:lnTo>
                  <a:lnTo>
                    <a:pt x="641" y="694"/>
                  </a:lnTo>
                  <a:lnTo>
                    <a:pt x="639" y="682"/>
                  </a:lnTo>
                  <a:lnTo>
                    <a:pt x="636" y="677"/>
                  </a:lnTo>
                  <a:lnTo>
                    <a:pt x="639" y="673"/>
                  </a:lnTo>
                  <a:lnTo>
                    <a:pt x="642" y="666"/>
                  </a:lnTo>
                  <a:lnTo>
                    <a:pt x="643" y="663"/>
                  </a:lnTo>
                  <a:lnTo>
                    <a:pt x="649" y="660"/>
                  </a:lnTo>
                  <a:lnTo>
                    <a:pt x="660" y="653"/>
                  </a:lnTo>
                  <a:lnTo>
                    <a:pt x="663" y="652"/>
                  </a:lnTo>
                  <a:lnTo>
                    <a:pt x="664" y="652"/>
                  </a:lnTo>
                  <a:lnTo>
                    <a:pt x="670" y="653"/>
                  </a:lnTo>
                  <a:lnTo>
                    <a:pt x="674" y="652"/>
                  </a:lnTo>
                  <a:lnTo>
                    <a:pt x="680" y="649"/>
                  </a:lnTo>
                  <a:lnTo>
                    <a:pt x="680" y="647"/>
                  </a:lnTo>
                  <a:lnTo>
                    <a:pt x="680" y="645"/>
                  </a:lnTo>
                  <a:lnTo>
                    <a:pt x="681" y="642"/>
                  </a:lnTo>
                  <a:lnTo>
                    <a:pt x="681" y="639"/>
                  </a:lnTo>
                  <a:lnTo>
                    <a:pt x="683" y="636"/>
                  </a:lnTo>
                  <a:lnTo>
                    <a:pt x="694" y="628"/>
                  </a:lnTo>
                  <a:lnTo>
                    <a:pt x="697" y="626"/>
                  </a:lnTo>
                  <a:lnTo>
                    <a:pt x="701" y="618"/>
                  </a:lnTo>
                  <a:lnTo>
                    <a:pt x="692" y="610"/>
                  </a:lnTo>
                  <a:lnTo>
                    <a:pt x="687" y="600"/>
                  </a:lnTo>
                  <a:lnTo>
                    <a:pt x="685" y="589"/>
                  </a:lnTo>
                  <a:lnTo>
                    <a:pt x="690" y="577"/>
                  </a:lnTo>
                  <a:lnTo>
                    <a:pt x="695" y="569"/>
                  </a:lnTo>
                  <a:lnTo>
                    <a:pt x="697" y="565"/>
                  </a:lnTo>
                  <a:lnTo>
                    <a:pt x="695" y="558"/>
                  </a:lnTo>
                  <a:lnTo>
                    <a:pt x="692" y="553"/>
                  </a:lnTo>
                  <a:lnTo>
                    <a:pt x="690" y="551"/>
                  </a:lnTo>
                  <a:lnTo>
                    <a:pt x="687" y="546"/>
                  </a:lnTo>
                  <a:lnTo>
                    <a:pt x="687" y="541"/>
                  </a:lnTo>
                  <a:lnTo>
                    <a:pt x="688" y="535"/>
                  </a:lnTo>
                  <a:lnTo>
                    <a:pt x="694" y="525"/>
                  </a:lnTo>
                  <a:lnTo>
                    <a:pt x="697" y="518"/>
                  </a:lnTo>
                  <a:lnTo>
                    <a:pt x="697" y="516"/>
                  </a:lnTo>
                  <a:lnTo>
                    <a:pt x="695" y="509"/>
                  </a:lnTo>
                  <a:lnTo>
                    <a:pt x="694" y="497"/>
                  </a:lnTo>
                  <a:lnTo>
                    <a:pt x="690" y="486"/>
                  </a:lnTo>
                  <a:lnTo>
                    <a:pt x="690" y="482"/>
                  </a:lnTo>
                  <a:lnTo>
                    <a:pt x="690" y="475"/>
                  </a:lnTo>
                  <a:lnTo>
                    <a:pt x="690" y="472"/>
                  </a:lnTo>
                  <a:lnTo>
                    <a:pt x="691" y="469"/>
                  </a:lnTo>
                  <a:lnTo>
                    <a:pt x="691" y="468"/>
                  </a:lnTo>
                  <a:lnTo>
                    <a:pt x="690" y="464"/>
                  </a:lnTo>
                  <a:lnTo>
                    <a:pt x="690" y="462"/>
                  </a:lnTo>
                  <a:lnTo>
                    <a:pt x="690" y="453"/>
                  </a:lnTo>
                  <a:lnTo>
                    <a:pt x="694" y="453"/>
                  </a:lnTo>
                  <a:lnTo>
                    <a:pt x="695" y="447"/>
                  </a:lnTo>
                  <a:lnTo>
                    <a:pt x="694" y="443"/>
                  </a:lnTo>
                  <a:lnTo>
                    <a:pt x="691" y="441"/>
                  </a:lnTo>
                  <a:lnTo>
                    <a:pt x="688" y="440"/>
                  </a:lnTo>
                  <a:lnTo>
                    <a:pt x="685" y="437"/>
                  </a:lnTo>
                  <a:lnTo>
                    <a:pt x="683" y="430"/>
                  </a:lnTo>
                  <a:lnTo>
                    <a:pt x="677" y="416"/>
                  </a:lnTo>
                  <a:lnTo>
                    <a:pt x="674" y="410"/>
                  </a:lnTo>
                  <a:lnTo>
                    <a:pt x="666" y="401"/>
                  </a:lnTo>
                  <a:lnTo>
                    <a:pt x="663" y="398"/>
                  </a:lnTo>
                  <a:lnTo>
                    <a:pt x="663" y="394"/>
                  </a:lnTo>
                  <a:lnTo>
                    <a:pt x="666" y="388"/>
                  </a:lnTo>
                  <a:lnTo>
                    <a:pt x="667" y="382"/>
                  </a:lnTo>
                  <a:lnTo>
                    <a:pt x="667" y="382"/>
                  </a:lnTo>
                  <a:lnTo>
                    <a:pt x="671" y="380"/>
                  </a:lnTo>
                  <a:lnTo>
                    <a:pt x="688" y="381"/>
                  </a:lnTo>
                  <a:lnTo>
                    <a:pt x="695" y="380"/>
                  </a:lnTo>
                  <a:lnTo>
                    <a:pt x="698" y="377"/>
                  </a:lnTo>
                  <a:lnTo>
                    <a:pt x="709" y="361"/>
                  </a:lnTo>
                  <a:lnTo>
                    <a:pt x="711" y="354"/>
                  </a:lnTo>
                  <a:lnTo>
                    <a:pt x="711" y="346"/>
                  </a:lnTo>
                  <a:lnTo>
                    <a:pt x="711" y="345"/>
                  </a:lnTo>
                  <a:lnTo>
                    <a:pt x="715" y="340"/>
                  </a:lnTo>
                  <a:lnTo>
                    <a:pt x="723" y="332"/>
                  </a:lnTo>
                  <a:lnTo>
                    <a:pt x="725" y="329"/>
                  </a:lnTo>
                  <a:lnTo>
                    <a:pt x="728" y="324"/>
                  </a:lnTo>
                  <a:lnTo>
                    <a:pt x="736" y="309"/>
                  </a:lnTo>
                  <a:lnTo>
                    <a:pt x="740" y="307"/>
                  </a:lnTo>
                  <a:lnTo>
                    <a:pt x="744" y="305"/>
                  </a:lnTo>
                  <a:lnTo>
                    <a:pt x="761" y="305"/>
                  </a:lnTo>
                  <a:lnTo>
                    <a:pt x="764" y="304"/>
                  </a:lnTo>
                  <a:lnTo>
                    <a:pt x="779" y="297"/>
                  </a:lnTo>
                  <a:lnTo>
                    <a:pt x="788" y="291"/>
                  </a:lnTo>
                  <a:lnTo>
                    <a:pt x="795" y="281"/>
                  </a:lnTo>
                  <a:lnTo>
                    <a:pt x="803" y="269"/>
                  </a:lnTo>
                  <a:lnTo>
                    <a:pt x="805" y="269"/>
                  </a:lnTo>
                  <a:lnTo>
                    <a:pt x="807" y="269"/>
                  </a:lnTo>
                  <a:lnTo>
                    <a:pt x="809" y="269"/>
                  </a:lnTo>
                  <a:lnTo>
                    <a:pt x="810" y="267"/>
                  </a:lnTo>
                  <a:lnTo>
                    <a:pt x="810" y="265"/>
                  </a:lnTo>
                  <a:lnTo>
                    <a:pt x="810" y="262"/>
                  </a:lnTo>
                  <a:lnTo>
                    <a:pt x="809" y="262"/>
                  </a:lnTo>
                  <a:lnTo>
                    <a:pt x="812" y="259"/>
                  </a:lnTo>
                  <a:lnTo>
                    <a:pt x="816" y="258"/>
                  </a:lnTo>
                  <a:lnTo>
                    <a:pt x="824" y="258"/>
                  </a:lnTo>
                  <a:lnTo>
                    <a:pt x="824" y="255"/>
                  </a:lnTo>
                  <a:lnTo>
                    <a:pt x="834" y="238"/>
                  </a:lnTo>
                  <a:lnTo>
                    <a:pt x="834" y="237"/>
                  </a:lnTo>
                  <a:lnTo>
                    <a:pt x="833" y="234"/>
                  </a:lnTo>
                  <a:lnTo>
                    <a:pt x="833" y="231"/>
                  </a:lnTo>
                  <a:lnTo>
                    <a:pt x="835" y="228"/>
                  </a:lnTo>
                  <a:lnTo>
                    <a:pt x="841" y="221"/>
                  </a:lnTo>
                  <a:lnTo>
                    <a:pt x="854" y="203"/>
                  </a:lnTo>
                  <a:lnTo>
                    <a:pt x="851" y="199"/>
                  </a:lnTo>
                  <a:close/>
                  <a:moveTo>
                    <a:pt x="118" y="1124"/>
                  </a:moveTo>
                  <a:lnTo>
                    <a:pt x="121" y="1119"/>
                  </a:lnTo>
                  <a:lnTo>
                    <a:pt x="121" y="1117"/>
                  </a:lnTo>
                  <a:lnTo>
                    <a:pt x="118" y="1117"/>
                  </a:lnTo>
                  <a:lnTo>
                    <a:pt x="118" y="1119"/>
                  </a:lnTo>
                  <a:lnTo>
                    <a:pt x="117" y="1120"/>
                  </a:lnTo>
                  <a:lnTo>
                    <a:pt x="114" y="1123"/>
                  </a:lnTo>
                  <a:lnTo>
                    <a:pt x="111" y="1127"/>
                  </a:lnTo>
                  <a:lnTo>
                    <a:pt x="108" y="1133"/>
                  </a:lnTo>
                  <a:lnTo>
                    <a:pt x="111" y="1134"/>
                  </a:lnTo>
                  <a:lnTo>
                    <a:pt x="115" y="1128"/>
                  </a:lnTo>
                  <a:lnTo>
                    <a:pt x="118" y="1124"/>
                  </a:lnTo>
                  <a:close/>
                  <a:moveTo>
                    <a:pt x="425" y="1730"/>
                  </a:moveTo>
                  <a:lnTo>
                    <a:pt x="425" y="1730"/>
                  </a:lnTo>
                  <a:lnTo>
                    <a:pt x="419" y="1736"/>
                  </a:lnTo>
                  <a:lnTo>
                    <a:pt x="414" y="1737"/>
                  </a:lnTo>
                  <a:lnTo>
                    <a:pt x="400" y="1736"/>
                  </a:lnTo>
                  <a:lnTo>
                    <a:pt x="400" y="1738"/>
                  </a:lnTo>
                  <a:lnTo>
                    <a:pt x="407" y="1740"/>
                  </a:lnTo>
                  <a:lnTo>
                    <a:pt x="414" y="1741"/>
                  </a:lnTo>
                  <a:lnTo>
                    <a:pt x="421" y="1738"/>
                  </a:lnTo>
                  <a:lnTo>
                    <a:pt x="425" y="1736"/>
                  </a:lnTo>
                  <a:lnTo>
                    <a:pt x="425" y="1734"/>
                  </a:lnTo>
                  <a:lnTo>
                    <a:pt x="426" y="1734"/>
                  </a:lnTo>
                  <a:lnTo>
                    <a:pt x="426" y="1731"/>
                  </a:lnTo>
                  <a:lnTo>
                    <a:pt x="425" y="173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2" name="Freeform 18"/>
            <p:cNvSpPr>
              <a:spLocks/>
            </p:cNvSpPr>
            <p:nvPr/>
          </p:nvSpPr>
          <p:spPr bwMode="auto">
            <a:xfrm>
              <a:off x="13062920" y="5839539"/>
              <a:ext cx="1374775" cy="1300162"/>
            </a:xfrm>
            <a:custGeom>
              <a:avLst/>
              <a:gdLst>
                <a:gd name="T0" fmla="*/ 2535 w 2597"/>
                <a:gd name="T1" fmla="*/ 1624 h 2457"/>
                <a:gd name="T2" fmla="*/ 2478 w 2597"/>
                <a:gd name="T3" fmla="*/ 1484 h 2457"/>
                <a:gd name="T4" fmla="*/ 2441 w 2597"/>
                <a:gd name="T5" fmla="*/ 1383 h 2457"/>
                <a:gd name="T6" fmla="*/ 2458 w 2597"/>
                <a:gd name="T7" fmla="*/ 1307 h 2457"/>
                <a:gd name="T8" fmla="*/ 2460 w 2597"/>
                <a:gd name="T9" fmla="*/ 1195 h 2457"/>
                <a:gd name="T10" fmla="*/ 2404 w 2597"/>
                <a:gd name="T11" fmla="*/ 1153 h 2457"/>
                <a:gd name="T12" fmla="*/ 2526 w 2597"/>
                <a:gd name="T13" fmla="*/ 950 h 2457"/>
                <a:gd name="T14" fmla="*/ 2527 w 2597"/>
                <a:gd name="T15" fmla="*/ 765 h 2457"/>
                <a:gd name="T16" fmla="*/ 2436 w 2597"/>
                <a:gd name="T17" fmla="*/ 445 h 2457"/>
                <a:gd name="T18" fmla="*/ 2418 w 2597"/>
                <a:gd name="T19" fmla="*/ 305 h 2457"/>
                <a:gd name="T20" fmla="*/ 2310 w 2597"/>
                <a:gd name="T21" fmla="*/ 221 h 2457"/>
                <a:gd name="T22" fmla="*/ 1763 w 2597"/>
                <a:gd name="T23" fmla="*/ 197 h 2457"/>
                <a:gd name="T24" fmla="*/ 1181 w 2597"/>
                <a:gd name="T25" fmla="*/ 193 h 2457"/>
                <a:gd name="T26" fmla="*/ 1127 w 2597"/>
                <a:gd name="T27" fmla="*/ 72 h 2457"/>
                <a:gd name="T28" fmla="*/ 1188 w 2597"/>
                <a:gd name="T29" fmla="*/ 62 h 2457"/>
                <a:gd name="T30" fmla="*/ 832 w 2597"/>
                <a:gd name="T31" fmla="*/ 41 h 2457"/>
                <a:gd name="T32" fmla="*/ 563 w 2597"/>
                <a:gd name="T33" fmla="*/ 211 h 2457"/>
                <a:gd name="T34" fmla="*/ 543 w 2597"/>
                <a:gd name="T35" fmla="*/ 249 h 2457"/>
                <a:gd name="T36" fmla="*/ 36 w 2597"/>
                <a:gd name="T37" fmla="*/ 408 h 2457"/>
                <a:gd name="T38" fmla="*/ 60 w 2597"/>
                <a:gd name="T39" fmla="*/ 446 h 2457"/>
                <a:gd name="T40" fmla="*/ 78 w 2597"/>
                <a:gd name="T41" fmla="*/ 427 h 2457"/>
                <a:gd name="T42" fmla="*/ 124 w 2597"/>
                <a:gd name="T43" fmla="*/ 474 h 2457"/>
                <a:gd name="T44" fmla="*/ 100 w 2597"/>
                <a:gd name="T45" fmla="*/ 519 h 2457"/>
                <a:gd name="T46" fmla="*/ 36 w 2597"/>
                <a:gd name="T47" fmla="*/ 505 h 2457"/>
                <a:gd name="T48" fmla="*/ 78 w 2597"/>
                <a:gd name="T49" fmla="*/ 697 h 2457"/>
                <a:gd name="T50" fmla="*/ 9 w 2597"/>
                <a:gd name="T51" fmla="*/ 853 h 2457"/>
                <a:gd name="T52" fmla="*/ 127 w 2597"/>
                <a:gd name="T53" fmla="*/ 1004 h 2457"/>
                <a:gd name="T54" fmla="*/ 147 w 2597"/>
                <a:gd name="T55" fmla="*/ 1173 h 2457"/>
                <a:gd name="T56" fmla="*/ 133 w 2597"/>
                <a:gd name="T57" fmla="*/ 1342 h 2457"/>
                <a:gd name="T58" fmla="*/ 215 w 2597"/>
                <a:gd name="T59" fmla="*/ 1470 h 2457"/>
                <a:gd name="T60" fmla="*/ 215 w 2597"/>
                <a:gd name="T61" fmla="*/ 1610 h 2457"/>
                <a:gd name="T62" fmla="*/ 217 w 2597"/>
                <a:gd name="T63" fmla="*/ 1658 h 2457"/>
                <a:gd name="T64" fmla="*/ 269 w 2597"/>
                <a:gd name="T65" fmla="*/ 1652 h 2457"/>
                <a:gd name="T66" fmla="*/ 322 w 2597"/>
                <a:gd name="T67" fmla="*/ 1743 h 2457"/>
                <a:gd name="T68" fmla="*/ 484 w 2597"/>
                <a:gd name="T69" fmla="*/ 1794 h 2457"/>
                <a:gd name="T70" fmla="*/ 594 w 2597"/>
                <a:gd name="T71" fmla="*/ 1819 h 2457"/>
                <a:gd name="T72" fmla="*/ 545 w 2597"/>
                <a:gd name="T73" fmla="*/ 1872 h 2457"/>
                <a:gd name="T74" fmla="*/ 582 w 2597"/>
                <a:gd name="T75" fmla="*/ 1928 h 2457"/>
                <a:gd name="T76" fmla="*/ 703 w 2597"/>
                <a:gd name="T77" fmla="*/ 1980 h 2457"/>
                <a:gd name="T78" fmla="*/ 745 w 2597"/>
                <a:gd name="T79" fmla="*/ 1950 h 2457"/>
                <a:gd name="T80" fmla="*/ 794 w 2597"/>
                <a:gd name="T81" fmla="*/ 1903 h 2457"/>
                <a:gd name="T82" fmla="*/ 851 w 2597"/>
                <a:gd name="T83" fmla="*/ 1951 h 2457"/>
                <a:gd name="T84" fmla="*/ 934 w 2597"/>
                <a:gd name="T85" fmla="*/ 1944 h 2457"/>
                <a:gd name="T86" fmla="*/ 934 w 2597"/>
                <a:gd name="T87" fmla="*/ 2018 h 2457"/>
                <a:gd name="T88" fmla="*/ 1014 w 2597"/>
                <a:gd name="T89" fmla="*/ 2053 h 2457"/>
                <a:gd name="T90" fmla="*/ 1080 w 2597"/>
                <a:gd name="T91" fmla="*/ 2094 h 2457"/>
                <a:gd name="T92" fmla="*/ 1164 w 2597"/>
                <a:gd name="T93" fmla="*/ 2171 h 2457"/>
                <a:gd name="T94" fmla="*/ 1253 w 2597"/>
                <a:gd name="T95" fmla="*/ 2259 h 2457"/>
                <a:gd name="T96" fmla="*/ 1316 w 2597"/>
                <a:gd name="T97" fmla="*/ 2279 h 2457"/>
                <a:gd name="T98" fmla="*/ 1388 w 2597"/>
                <a:gd name="T99" fmla="*/ 2227 h 2457"/>
                <a:gd name="T100" fmla="*/ 1466 w 2597"/>
                <a:gd name="T101" fmla="*/ 2314 h 2457"/>
                <a:gd name="T102" fmla="*/ 1461 w 2597"/>
                <a:gd name="T103" fmla="*/ 2379 h 2457"/>
                <a:gd name="T104" fmla="*/ 1567 w 2597"/>
                <a:gd name="T105" fmla="*/ 2332 h 2457"/>
                <a:gd name="T106" fmla="*/ 1682 w 2597"/>
                <a:gd name="T107" fmla="*/ 2296 h 2457"/>
                <a:gd name="T108" fmla="*/ 1800 w 2597"/>
                <a:gd name="T109" fmla="*/ 2304 h 2457"/>
                <a:gd name="T110" fmla="*/ 1919 w 2597"/>
                <a:gd name="T111" fmla="*/ 2289 h 2457"/>
                <a:gd name="T112" fmla="*/ 2042 w 2597"/>
                <a:gd name="T113" fmla="*/ 2359 h 2457"/>
                <a:gd name="T114" fmla="*/ 2187 w 2597"/>
                <a:gd name="T115" fmla="*/ 2422 h 2457"/>
                <a:gd name="T116" fmla="*/ 2262 w 2597"/>
                <a:gd name="T117" fmla="*/ 2425 h 2457"/>
                <a:gd name="T118" fmla="*/ 2222 w 2597"/>
                <a:gd name="T119" fmla="*/ 2294 h 2457"/>
                <a:gd name="T120" fmla="*/ 2286 w 2597"/>
                <a:gd name="T121" fmla="*/ 2129 h 2457"/>
                <a:gd name="T122" fmla="*/ 2541 w 2597"/>
                <a:gd name="T123" fmla="*/ 1899 h 2457"/>
                <a:gd name="T124" fmla="*/ 2563 w 2597"/>
                <a:gd name="T125" fmla="*/ 1755 h 2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457">
                  <a:moveTo>
                    <a:pt x="2558" y="1717"/>
                  </a:moveTo>
                  <a:lnTo>
                    <a:pt x="2565" y="1717"/>
                  </a:lnTo>
                  <a:lnTo>
                    <a:pt x="2572" y="1720"/>
                  </a:lnTo>
                  <a:lnTo>
                    <a:pt x="2577" y="1718"/>
                  </a:lnTo>
                  <a:lnTo>
                    <a:pt x="2586" y="1718"/>
                  </a:lnTo>
                  <a:lnTo>
                    <a:pt x="2594" y="1715"/>
                  </a:lnTo>
                  <a:lnTo>
                    <a:pt x="2597" y="1708"/>
                  </a:lnTo>
                  <a:lnTo>
                    <a:pt x="2594" y="1704"/>
                  </a:lnTo>
                  <a:lnTo>
                    <a:pt x="2572" y="1692"/>
                  </a:lnTo>
                  <a:lnTo>
                    <a:pt x="2555" y="1676"/>
                  </a:lnTo>
                  <a:lnTo>
                    <a:pt x="2551" y="1669"/>
                  </a:lnTo>
                  <a:lnTo>
                    <a:pt x="2549" y="1663"/>
                  </a:lnTo>
                  <a:lnTo>
                    <a:pt x="2549" y="1659"/>
                  </a:lnTo>
                  <a:lnTo>
                    <a:pt x="2548" y="1656"/>
                  </a:lnTo>
                  <a:lnTo>
                    <a:pt x="2545" y="1652"/>
                  </a:lnTo>
                  <a:lnTo>
                    <a:pt x="2542" y="1649"/>
                  </a:lnTo>
                  <a:lnTo>
                    <a:pt x="2540" y="1648"/>
                  </a:lnTo>
                  <a:lnTo>
                    <a:pt x="2537" y="1647"/>
                  </a:lnTo>
                  <a:lnTo>
                    <a:pt x="2538" y="1644"/>
                  </a:lnTo>
                  <a:lnTo>
                    <a:pt x="2538" y="1641"/>
                  </a:lnTo>
                  <a:lnTo>
                    <a:pt x="2535" y="1624"/>
                  </a:lnTo>
                  <a:lnTo>
                    <a:pt x="2533" y="1619"/>
                  </a:lnTo>
                  <a:lnTo>
                    <a:pt x="2526" y="1607"/>
                  </a:lnTo>
                  <a:lnTo>
                    <a:pt x="2523" y="1600"/>
                  </a:lnTo>
                  <a:lnTo>
                    <a:pt x="2523" y="1596"/>
                  </a:lnTo>
                  <a:lnTo>
                    <a:pt x="2527" y="1593"/>
                  </a:lnTo>
                  <a:lnTo>
                    <a:pt x="2524" y="1589"/>
                  </a:lnTo>
                  <a:lnTo>
                    <a:pt x="2512" y="1577"/>
                  </a:lnTo>
                  <a:lnTo>
                    <a:pt x="2499" y="1568"/>
                  </a:lnTo>
                  <a:lnTo>
                    <a:pt x="2493" y="1561"/>
                  </a:lnTo>
                  <a:lnTo>
                    <a:pt x="2479" y="1529"/>
                  </a:lnTo>
                  <a:lnTo>
                    <a:pt x="2474" y="1526"/>
                  </a:lnTo>
                  <a:lnTo>
                    <a:pt x="2470" y="1526"/>
                  </a:lnTo>
                  <a:lnTo>
                    <a:pt x="2465" y="1525"/>
                  </a:lnTo>
                  <a:lnTo>
                    <a:pt x="2464" y="1515"/>
                  </a:lnTo>
                  <a:lnTo>
                    <a:pt x="2465" y="1509"/>
                  </a:lnTo>
                  <a:lnTo>
                    <a:pt x="2468" y="1504"/>
                  </a:lnTo>
                  <a:lnTo>
                    <a:pt x="2474" y="1498"/>
                  </a:lnTo>
                  <a:lnTo>
                    <a:pt x="2478" y="1497"/>
                  </a:lnTo>
                  <a:lnTo>
                    <a:pt x="2477" y="1491"/>
                  </a:lnTo>
                  <a:lnTo>
                    <a:pt x="2477" y="1487"/>
                  </a:lnTo>
                  <a:lnTo>
                    <a:pt x="2478" y="1484"/>
                  </a:lnTo>
                  <a:lnTo>
                    <a:pt x="2482" y="1483"/>
                  </a:lnTo>
                  <a:lnTo>
                    <a:pt x="2479" y="1478"/>
                  </a:lnTo>
                  <a:lnTo>
                    <a:pt x="2470" y="1462"/>
                  </a:lnTo>
                  <a:lnTo>
                    <a:pt x="2468" y="1460"/>
                  </a:lnTo>
                  <a:lnTo>
                    <a:pt x="2472" y="1452"/>
                  </a:lnTo>
                  <a:lnTo>
                    <a:pt x="2468" y="1449"/>
                  </a:lnTo>
                  <a:lnTo>
                    <a:pt x="2464" y="1448"/>
                  </a:lnTo>
                  <a:lnTo>
                    <a:pt x="2460" y="1445"/>
                  </a:lnTo>
                  <a:lnTo>
                    <a:pt x="2458" y="1438"/>
                  </a:lnTo>
                  <a:lnTo>
                    <a:pt x="2458" y="1436"/>
                  </a:lnTo>
                  <a:lnTo>
                    <a:pt x="2457" y="1431"/>
                  </a:lnTo>
                  <a:lnTo>
                    <a:pt x="2453" y="1428"/>
                  </a:lnTo>
                  <a:lnTo>
                    <a:pt x="2449" y="1426"/>
                  </a:lnTo>
                  <a:lnTo>
                    <a:pt x="2446" y="1419"/>
                  </a:lnTo>
                  <a:lnTo>
                    <a:pt x="2447" y="1419"/>
                  </a:lnTo>
                  <a:lnTo>
                    <a:pt x="2450" y="1419"/>
                  </a:lnTo>
                  <a:lnTo>
                    <a:pt x="2444" y="1410"/>
                  </a:lnTo>
                  <a:lnTo>
                    <a:pt x="2441" y="1404"/>
                  </a:lnTo>
                  <a:lnTo>
                    <a:pt x="2440" y="1398"/>
                  </a:lnTo>
                  <a:lnTo>
                    <a:pt x="2441" y="1387"/>
                  </a:lnTo>
                  <a:lnTo>
                    <a:pt x="2441" y="1383"/>
                  </a:lnTo>
                  <a:lnTo>
                    <a:pt x="2439" y="1380"/>
                  </a:lnTo>
                  <a:lnTo>
                    <a:pt x="2439" y="1377"/>
                  </a:lnTo>
                  <a:lnTo>
                    <a:pt x="2441" y="1376"/>
                  </a:lnTo>
                  <a:lnTo>
                    <a:pt x="2443" y="1376"/>
                  </a:lnTo>
                  <a:lnTo>
                    <a:pt x="2446" y="1372"/>
                  </a:lnTo>
                  <a:lnTo>
                    <a:pt x="2444" y="1369"/>
                  </a:lnTo>
                  <a:lnTo>
                    <a:pt x="2443" y="1366"/>
                  </a:lnTo>
                  <a:lnTo>
                    <a:pt x="2443" y="1363"/>
                  </a:lnTo>
                  <a:lnTo>
                    <a:pt x="2443" y="1363"/>
                  </a:lnTo>
                  <a:lnTo>
                    <a:pt x="2446" y="1362"/>
                  </a:lnTo>
                  <a:lnTo>
                    <a:pt x="2446" y="1359"/>
                  </a:lnTo>
                  <a:lnTo>
                    <a:pt x="2443" y="1356"/>
                  </a:lnTo>
                  <a:lnTo>
                    <a:pt x="2443" y="1354"/>
                  </a:lnTo>
                  <a:lnTo>
                    <a:pt x="2444" y="1344"/>
                  </a:lnTo>
                  <a:lnTo>
                    <a:pt x="2444" y="1340"/>
                  </a:lnTo>
                  <a:lnTo>
                    <a:pt x="2446" y="1337"/>
                  </a:lnTo>
                  <a:lnTo>
                    <a:pt x="2450" y="1331"/>
                  </a:lnTo>
                  <a:lnTo>
                    <a:pt x="2456" y="1328"/>
                  </a:lnTo>
                  <a:lnTo>
                    <a:pt x="2461" y="1324"/>
                  </a:lnTo>
                  <a:lnTo>
                    <a:pt x="2464" y="1314"/>
                  </a:lnTo>
                  <a:lnTo>
                    <a:pt x="2458" y="1307"/>
                  </a:lnTo>
                  <a:lnTo>
                    <a:pt x="2454" y="1300"/>
                  </a:lnTo>
                  <a:lnTo>
                    <a:pt x="2458" y="1296"/>
                  </a:lnTo>
                  <a:lnTo>
                    <a:pt x="2458" y="1288"/>
                  </a:lnTo>
                  <a:lnTo>
                    <a:pt x="2463" y="1285"/>
                  </a:lnTo>
                  <a:lnTo>
                    <a:pt x="2461" y="1283"/>
                  </a:lnTo>
                  <a:lnTo>
                    <a:pt x="2461" y="1283"/>
                  </a:lnTo>
                  <a:lnTo>
                    <a:pt x="2461" y="1283"/>
                  </a:lnTo>
                  <a:lnTo>
                    <a:pt x="2460" y="1282"/>
                  </a:lnTo>
                  <a:lnTo>
                    <a:pt x="2461" y="1278"/>
                  </a:lnTo>
                  <a:lnTo>
                    <a:pt x="2463" y="1264"/>
                  </a:lnTo>
                  <a:lnTo>
                    <a:pt x="2464" y="1257"/>
                  </a:lnTo>
                  <a:lnTo>
                    <a:pt x="2468" y="1244"/>
                  </a:lnTo>
                  <a:lnTo>
                    <a:pt x="2472" y="1240"/>
                  </a:lnTo>
                  <a:lnTo>
                    <a:pt x="2477" y="1236"/>
                  </a:lnTo>
                  <a:lnTo>
                    <a:pt x="2472" y="1229"/>
                  </a:lnTo>
                  <a:lnTo>
                    <a:pt x="2470" y="1213"/>
                  </a:lnTo>
                  <a:lnTo>
                    <a:pt x="2467" y="1208"/>
                  </a:lnTo>
                  <a:lnTo>
                    <a:pt x="2467" y="1204"/>
                  </a:lnTo>
                  <a:lnTo>
                    <a:pt x="2465" y="1198"/>
                  </a:lnTo>
                  <a:lnTo>
                    <a:pt x="2463" y="1197"/>
                  </a:lnTo>
                  <a:lnTo>
                    <a:pt x="2460" y="1195"/>
                  </a:lnTo>
                  <a:lnTo>
                    <a:pt x="2458" y="1192"/>
                  </a:lnTo>
                  <a:lnTo>
                    <a:pt x="2457" y="1189"/>
                  </a:lnTo>
                  <a:lnTo>
                    <a:pt x="2456" y="1185"/>
                  </a:lnTo>
                  <a:lnTo>
                    <a:pt x="2451" y="1182"/>
                  </a:lnTo>
                  <a:lnTo>
                    <a:pt x="2439" y="1182"/>
                  </a:lnTo>
                  <a:lnTo>
                    <a:pt x="2433" y="1181"/>
                  </a:lnTo>
                  <a:lnTo>
                    <a:pt x="2426" y="1167"/>
                  </a:lnTo>
                  <a:lnTo>
                    <a:pt x="2427" y="1166"/>
                  </a:lnTo>
                  <a:lnTo>
                    <a:pt x="2427" y="1160"/>
                  </a:lnTo>
                  <a:lnTo>
                    <a:pt x="2427" y="1157"/>
                  </a:lnTo>
                  <a:lnTo>
                    <a:pt x="2423" y="1161"/>
                  </a:lnTo>
                  <a:lnTo>
                    <a:pt x="2420" y="1160"/>
                  </a:lnTo>
                  <a:lnTo>
                    <a:pt x="2419" y="1157"/>
                  </a:lnTo>
                  <a:lnTo>
                    <a:pt x="2418" y="1156"/>
                  </a:lnTo>
                  <a:lnTo>
                    <a:pt x="2413" y="1160"/>
                  </a:lnTo>
                  <a:lnTo>
                    <a:pt x="2411" y="1160"/>
                  </a:lnTo>
                  <a:lnTo>
                    <a:pt x="2409" y="1157"/>
                  </a:lnTo>
                  <a:lnTo>
                    <a:pt x="2406" y="1156"/>
                  </a:lnTo>
                  <a:lnTo>
                    <a:pt x="2402" y="1157"/>
                  </a:lnTo>
                  <a:lnTo>
                    <a:pt x="2401" y="1156"/>
                  </a:lnTo>
                  <a:lnTo>
                    <a:pt x="2404" y="1153"/>
                  </a:lnTo>
                  <a:lnTo>
                    <a:pt x="2404" y="1150"/>
                  </a:lnTo>
                  <a:lnTo>
                    <a:pt x="2398" y="1149"/>
                  </a:lnTo>
                  <a:lnTo>
                    <a:pt x="2381" y="1143"/>
                  </a:lnTo>
                  <a:lnTo>
                    <a:pt x="2378" y="1140"/>
                  </a:lnTo>
                  <a:lnTo>
                    <a:pt x="2374" y="1142"/>
                  </a:lnTo>
                  <a:lnTo>
                    <a:pt x="2356" y="1136"/>
                  </a:lnTo>
                  <a:lnTo>
                    <a:pt x="2350" y="1132"/>
                  </a:lnTo>
                  <a:lnTo>
                    <a:pt x="2352" y="1125"/>
                  </a:lnTo>
                  <a:lnTo>
                    <a:pt x="2350" y="1119"/>
                  </a:lnTo>
                  <a:lnTo>
                    <a:pt x="2348" y="1115"/>
                  </a:lnTo>
                  <a:lnTo>
                    <a:pt x="2346" y="1114"/>
                  </a:lnTo>
                  <a:lnTo>
                    <a:pt x="2345" y="1112"/>
                  </a:lnTo>
                  <a:lnTo>
                    <a:pt x="2343" y="1112"/>
                  </a:lnTo>
                  <a:lnTo>
                    <a:pt x="2356" y="1087"/>
                  </a:lnTo>
                  <a:lnTo>
                    <a:pt x="2360" y="1080"/>
                  </a:lnTo>
                  <a:lnTo>
                    <a:pt x="2371" y="1068"/>
                  </a:lnTo>
                  <a:lnTo>
                    <a:pt x="2402" y="1018"/>
                  </a:lnTo>
                  <a:lnTo>
                    <a:pt x="2425" y="999"/>
                  </a:lnTo>
                  <a:lnTo>
                    <a:pt x="2449" y="986"/>
                  </a:lnTo>
                  <a:lnTo>
                    <a:pt x="2492" y="974"/>
                  </a:lnTo>
                  <a:lnTo>
                    <a:pt x="2526" y="950"/>
                  </a:lnTo>
                  <a:lnTo>
                    <a:pt x="2537" y="937"/>
                  </a:lnTo>
                  <a:lnTo>
                    <a:pt x="2540" y="919"/>
                  </a:lnTo>
                  <a:lnTo>
                    <a:pt x="2540" y="906"/>
                  </a:lnTo>
                  <a:lnTo>
                    <a:pt x="2537" y="854"/>
                  </a:lnTo>
                  <a:lnTo>
                    <a:pt x="2537" y="852"/>
                  </a:lnTo>
                  <a:lnTo>
                    <a:pt x="2535" y="849"/>
                  </a:lnTo>
                  <a:lnTo>
                    <a:pt x="2534" y="846"/>
                  </a:lnTo>
                  <a:lnTo>
                    <a:pt x="2534" y="842"/>
                  </a:lnTo>
                  <a:lnTo>
                    <a:pt x="2535" y="839"/>
                  </a:lnTo>
                  <a:lnTo>
                    <a:pt x="2538" y="832"/>
                  </a:lnTo>
                  <a:lnTo>
                    <a:pt x="2538" y="831"/>
                  </a:lnTo>
                  <a:lnTo>
                    <a:pt x="2538" y="826"/>
                  </a:lnTo>
                  <a:lnTo>
                    <a:pt x="2537" y="815"/>
                  </a:lnTo>
                  <a:lnTo>
                    <a:pt x="2537" y="812"/>
                  </a:lnTo>
                  <a:lnTo>
                    <a:pt x="2537" y="807"/>
                  </a:lnTo>
                  <a:lnTo>
                    <a:pt x="2537" y="804"/>
                  </a:lnTo>
                  <a:lnTo>
                    <a:pt x="2534" y="797"/>
                  </a:lnTo>
                  <a:lnTo>
                    <a:pt x="2526" y="787"/>
                  </a:lnTo>
                  <a:lnTo>
                    <a:pt x="2523" y="780"/>
                  </a:lnTo>
                  <a:lnTo>
                    <a:pt x="2524" y="772"/>
                  </a:lnTo>
                  <a:lnTo>
                    <a:pt x="2527" y="765"/>
                  </a:lnTo>
                  <a:lnTo>
                    <a:pt x="2530" y="760"/>
                  </a:lnTo>
                  <a:lnTo>
                    <a:pt x="2531" y="753"/>
                  </a:lnTo>
                  <a:lnTo>
                    <a:pt x="2533" y="744"/>
                  </a:lnTo>
                  <a:lnTo>
                    <a:pt x="2530" y="738"/>
                  </a:lnTo>
                  <a:lnTo>
                    <a:pt x="2526" y="735"/>
                  </a:lnTo>
                  <a:lnTo>
                    <a:pt x="2520" y="730"/>
                  </a:lnTo>
                  <a:lnTo>
                    <a:pt x="2517" y="723"/>
                  </a:lnTo>
                  <a:lnTo>
                    <a:pt x="2516" y="717"/>
                  </a:lnTo>
                  <a:lnTo>
                    <a:pt x="2513" y="710"/>
                  </a:lnTo>
                  <a:lnTo>
                    <a:pt x="2509" y="704"/>
                  </a:lnTo>
                  <a:lnTo>
                    <a:pt x="2503" y="692"/>
                  </a:lnTo>
                  <a:lnTo>
                    <a:pt x="2493" y="651"/>
                  </a:lnTo>
                  <a:lnTo>
                    <a:pt x="2488" y="637"/>
                  </a:lnTo>
                  <a:lnTo>
                    <a:pt x="2475" y="612"/>
                  </a:lnTo>
                  <a:lnTo>
                    <a:pt x="2454" y="544"/>
                  </a:lnTo>
                  <a:lnTo>
                    <a:pt x="2447" y="514"/>
                  </a:lnTo>
                  <a:lnTo>
                    <a:pt x="2447" y="487"/>
                  </a:lnTo>
                  <a:lnTo>
                    <a:pt x="2447" y="487"/>
                  </a:lnTo>
                  <a:lnTo>
                    <a:pt x="2440" y="477"/>
                  </a:lnTo>
                  <a:lnTo>
                    <a:pt x="2437" y="469"/>
                  </a:lnTo>
                  <a:lnTo>
                    <a:pt x="2436" y="445"/>
                  </a:lnTo>
                  <a:lnTo>
                    <a:pt x="2433" y="434"/>
                  </a:lnTo>
                  <a:lnTo>
                    <a:pt x="2429" y="424"/>
                  </a:lnTo>
                  <a:lnTo>
                    <a:pt x="2427" y="413"/>
                  </a:lnTo>
                  <a:lnTo>
                    <a:pt x="2426" y="400"/>
                  </a:lnTo>
                  <a:lnTo>
                    <a:pt x="2427" y="397"/>
                  </a:lnTo>
                  <a:lnTo>
                    <a:pt x="2427" y="396"/>
                  </a:lnTo>
                  <a:lnTo>
                    <a:pt x="2427" y="393"/>
                  </a:lnTo>
                  <a:lnTo>
                    <a:pt x="2426" y="392"/>
                  </a:lnTo>
                  <a:lnTo>
                    <a:pt x="2423" y="389"/>
                  </a:lnTo>
                  <a:lnTo>
                    <a:pt x="2420" y="386"/>
                  </a:lnTo>
                  <a:lnTo>
                    <a:pt x="2419" y="382"/>
                  </a:lnTo>
                  <a:lnTo>
                    <a:pt x="2419" y="376"/>
                  </a:lnTo>
                  <a:lnTo>
                    <a:pt x="2420" y="375"/>
                  </a:lnTo>
                  <a:lnTo>
                    <a:pt x="2422" y="373"/>
                  </a:lnTo>
                  <a:lnTo>
                    <a:pt x="2426" y="371"/>
                  </a:lnTo>
                  <a:lnTo>
                    <a:pt x="2429" y="364"/>
                  </a:lnTo>
                  <a:lnTo>
                    <a:pt x="2429" y="354"/>
                  </a:lnTo>
                  <a:lnTo>
                    <a:pt x="2426" y="333"/>
                  </a:lnTo>
                  <a:lnTo>
                    <a:pt x="2423" y="324"/>
                  </a:lnTo>
                  <a:lnTo>
                    <a:pt x="2420" y="314"/>
                  </a:lnTo>
                  <a:lnTo>
                    <a:pt x="2418" y="305"/>
                  </a:lnTo>
                  <a:lnTo>
                    <a:pt x="2412" y="299"/>
                  </a:lnTo>
                  <a:lnTo>
                    <a:pt x="2411" y="298"/>
                  </a:lnTo>
                  <a:lnTo>
                    <a:pt x="2405" y="296"/>
                  </a:lnTo>
                  <a:lnTo>
                    <a:pt x="2402" y="293"/>
                  </a:lnTo>
                  <a:lnTo>
                    <a:pt x="2399" y="291"/>
                  </a:lnTo>
                  <a:lnTo>
                    <a:pt x="2395" y="281"/>
                  </a:lnTo>
                  <a:lnTo>
                    <a:pt x="2392" y="278"/>
                  </a:lnTo>
                  <a:lnTo>
                    <a:pt x="2388" y="274"/>
                  </a:lnTo>
                  <a:lnTo>
                    <a:pt x="2383" y="270"/>
                  </a:lnTo>
                  <a:lnTo>
                    <a:pt x="2362" y="261"/>
                  </a:lnTo>
                  <a:lnTo>
                    <a:pt x="2352" y="256"/>
                  </a:lnTo>
                  <a:lnTo>
                    <a:pt x="2335" y="242"/>
                  </a:lnTo>
                  <a:lnTo>
                    <a:pt x="2331" y="239"/>
                  </a:lnTo>
                  <a:lnTo>
                    <a:pt x="2325" y="240"/>
                  </a:lnTo>
                  <a:lnTo>
                    <a:pt x="2320" y="243"/>
                  </a:lnTo>
                  <a:lnTo>
                    <a:pt x="2314" y="243"/>
                  </a:lnTo>
                  <a:lnTo>
                    <a:pt x="2308" y="236"/>
                  </a:lnTo>
                  <a:lnTo>
                    <a:pt x="2308" y="232"/>
                  </a:lnTo>
                  <a:lnTo>
                    <a:pt x="2310" y="226"/>
                  </a:lnTo>
                  <a:lnTo>
                    <a:pt x="2311" y="222"/>
                  </a:lnTo>
                  <a:lnTo>
                    <a:pt x="2310" y="221"/>
                  </a:lnTo>
                  <a:lnTo>
                    <a:pt x="2301" y="219"/>
                  </a:lnTo>
                  <a:lnTo>
                    <a:pt x="2299" y="218"/>
                  </a:lnTo>
                  <a:lnTo>
                    <a:pt x="2296" y="214"/>
                  </a:lnTo>
                  <a:lnTo>
                    <a:pt x="2296" y="211"/>
                  </a:lnTo>
                  <a:lnTo>
                    <a:pt x="2293" y="208"/>
                  </a:lnTo>
                  <a:lnTo>
                    <a:pt x="2292" y="205"/>
                  </a:lnTo>
                  <a:lnTo>
                    <a:pt x="2289" y="204"/>
                  </a:lnTo>
                  <a:lnTo>
                    <a:pt x="2282" y="205"/>
                  </a:lnTo>
                  <a:lnTo>
                    <a:pt x="2279" y="205"/>
                  </a:lnTo>
                  <a:lnTo>
                    <a:pt x="2264" y="197"/>
                  </a:lnTo>
                  <a:lnTo>
                    <a:pt x="2258" y="195"/>
                  </a:lnTo>
                  <a:lnTo>
                    <a:pt x="2252" y="200"/>
                  </a:lnTo>
                  <a:lnTo>
                    <a:pt x="2252" y="200"/>
                  </a:lnTo>
                  <a:lnTo>
                    <a:pt x="2245" y="212"/>
                  </a:lnTo>
                  <a:lnTo>
                    <a:pt x="2240" y="216"/>
                  </a:lnTo>
                  <a:lnTo>
                    <a:pt x="2223" y="222"/>
                  </a:lnTo>
                  <a:lnTo>
                    <a:pt x="2174" y="219"/>
                  </a:lnTo>
                  <a:lnTo>
                    <a:pt x="2114" y="216"/>
                  </a:lnTo>
                  <a:lnTo>
                    <a:pt x="1969" y="208"/>
                  </a:lnTo>
                  <a:lnTo>
                    <a:pt x="1856" y="202"/>
                  </a:lnTo>
                  <a:lnTo>
                    <a:pt x="1763" y="197"/>
                  </a:lnTo>
                  <a:lnTo>
                    <a:pt x="1614" y="190"/>
                  </a:lnTo>
                  <a:lnTo>
                    <a:pt x="1514" y="184"/>
                  </a:lnTo>
                  <a:lnTo>
                    <a:pt x="1459" y="181"/>
                  </a:lnTo>
                  <a:lnTo>
                    <a:pt x="1440" y="180"/>
                  </a:lnTo>
                  <a:lnTo>
                    <a:pt x="1427" y="176"/>
                  </a:lnTo>
                  <a:lnTo>
                    <a:pt x="1422" y="171"/>
                  </a:lnTo>
                  <a:lnTo>
                    <a:pt x="1417" y="173"/>
                  </a:lnTo>
                  <a:lnTo>
                    <a:pt x="1401" y="190"/>
                  </a:lnTo>
                  <a:lnTo>
                    <a:pt x="1394" y="194"/>
                  </a:lnTo>
                  <a:lnTo>
                    <a:pt x="1382" y="195"/>
                  </a:lnTo>
                  <a:lnTo>
                    <a:pt x="1361" y="207"/>
                  </a:lnTo>
                  <a:lnTo>
                    <a:pt x="1265" y="221"/>
                  </a:lnTo>
                  <a:lnTo>
                    <a:pt x="1256" y="219"/>
                  </a:lnTo>
                  <a:lnTo>
                    <a:pt x="1253" y="218"/>
                  </a:lnTo>
                  <a:lnTo>
                    <a:pt x="1252" y="215"/>
                  </a:lnTo>
                  <a:lnTo>
                    <a:pt x="1244" y="219"/>
                  </a:lnTo>
                  <a:lnTo>
                    <a:pt x="1234" y="219"/>
                  </a:lnTo>
                  <a:lnTo>
                    <a:pt x="1190" y="204"/>
                  </a:lnTo>
                  <a:lnTo>
                    <a:pt x="1186" y="198"/>
                  </a:lnTo>
                  <a:lnTo>
                    <a:pt x="1185" y="194"/>
                  </a:lnTo>
                  <a:lnTo>
                    <a:pt x="1181" y="193"/>
                  </a:lnTo>
                  <a:lnTo>
                    <a:pt x="1176" y="191"/>
                  </a:lnTo>
                  <a:lnTo>
                    <a:pt x="1172" y="190"/>
                  </a:lnTo>
                  <a:lnTo>
                    <a:pt x="1168" y="188"/>
                  </a:lnTo>
                  <a:lnTo>
                    <a:pt x="1161" y="183"/>
                  </a:lnTo>
                  <a:lnTo>
                    <a:pt x="1157" y="181"/>
                  </a:lnTo>
                  <a:lnTo>
                    <a:pt x="1153" y="174"/>
                  </a:lnTo>
                  <a:lnTo>
                    <a:pt x="1151" y="157"/>
                  </a:lnTo>
                  <a:lnTo>
                    <a:pt x="1151" y="139"/>
                  </a:lnTo>
                  <a:lnTo>
                    <a:pt x="1153" y="129"/>
                  </a:lnTo>
                  <a:lnTo>
                    <a:pt x="1150" y="125"/>
                  </a:lnTo>
                  <a:lnTo>
                    <a:pt x="1144" y="104"/>
                  </a:lnTo>
                  <a:lnTo>
                    <a:pt x="1140" y="100"/>
                  </a:lnTo>
                  <a:lnTo>
                    <a:pt x="1139" y="94"/>
                  </a:lnTo>
                  <a:lnTo>
                    <a:pt x="1140" y="86"/>
                  </a:lnTo>
                  <a:lnTo>
                    <a:pt x="1136" y="92"/>
                  </a:lnTo>
                  <a:lnTo>
                    <a:pt x="1130" y="93"/>
                  </a:lnTo>
                  <a:lnTo>
                    <a:pt x="1127" y="89"/>
                  </a:lnTo>
                  <a:lnTo>
                    <a:pt x="1129" y="80"/>
                  </a:lnTo>
                  <a:lnTo>
                    <a:pt x="1126" y="78"/>
                  </a:lnTo>
                  <a:lnTo>
                    <a:pt x="1126" y="75"/>
                  </a:lnTo>
                  <a:lnTo>
                    <a:pt x="1127" y="72"/>
                  </a:lnTo>
                  <a:lnTo>
                    <a:pt x="1127" y="68"/>
                  </a:lnTo>
                  <a:lnTo>
                    <a:pt x="1123" y="59"/>
                  </a:lnTo>
                  <a:lnTo>
                    <a:pt x="1120" y="54"/>
                  </a:lnTo>
                  <a:lnTo>
                    <a:pt x="1119" y="52"/>
                  </a:lnTo>
                  <a:lnTo>
                    <a:pt x="1112" y="49"/>
                  </a:lnTo>
                  <a:lnTo>
                    <a:pt x="1111" y="48"/>
                  </a:lnTo>
                  <a:lnTo>
                    <a:pt x="1111" y="41"/>
                  </a:lnTo>
                  <a:lnTo>
                    <a:pt x="1112" y="38"/>
                  </a:lnTo>
                  <a:lnTo>
                    <a:pt x="1115" y="26"/>
                  </a:lnTo>
                  <a:lnTo>
                    <a:pt x="1118" y="23"/>
                  </a:lnTo>
                  <a:lnTo>
                    <a:pt x="1120" y="21"/>
                  </a:lnTo>
                  <a:lnTo>
                    <a:pt x="1123" y="23"/>
                  </a:lnTo>
                  <a:lnTo>
                    <a:pt x="1132" y="30"/>
                  </a:lnTo>
                  <a:lnTo>
                    <a:pt x="1133" y="33"/>
                  </a:lnTo>
                  <a:lnTo>
                    <a:pt x="1148" y="41"/>
                  </a:lnTo>
                  <a:lnTo>
                    <a:pt x="1164" y="51"/>
                  </a:lnTo>
                  <a:lnTo>
                    <a:pt x="1171" y="54"/>
                  </a:lnTo>
                  <a:lnTo>
                    <a:pt x="1174" y="58"/>
                  </a:lnTo>
                  <a:lnTo>
                    <a:pt x="1176" y="59"/>
                  </a:lnTo>
                  <a:lnTo>
                    <a:pt x="1185" y="61"/>
                  </a:lnTo>
                  <a:lnTo>
                    <a:pt x="1188" y="62"/>
                  </a:lnTo>
                  <a:lnTo>
                    <a:pt x="1200" y="83"/>
                  </a:lnTo>
                  <a:lnTo>
                    <a:pt x="1204" y="89"/>
                  </a:lnTo>
                  <a:lnTo>
                    <a:pt x="1207" y="97"/>
                  </a:lnTo>
                  <a:lnTo>
                    <a:pt x="1213" y="100"/>
                  </a:lnTo>
                  <a:lnTo>
                    <a:pt x="1214" y="103"/>
                  </a:lnTo>
                  <a:lnTo>
                    <a:pt x="1216" y="107"/>
                  </a:lnTo>
                  <a:lnTo>
                    <a:pt x="1216" y="108"/>
                  </a:lnTo>
                  <a:lnTo>
                    <a:pt x="1221" y="106"/>
                  </a:lnTo>
                  <a:lnTo>
                    <a:pt x="1220" y="100"/>
                  </a:lnTo>
                  <a:lnTo>
                    <a:pt x="1218" y="93"/>
                  </a:lnTo>
                  <a:lnTo>
                    <a:pt x="1216" y="87"/>
                  </a:lnTo>
                  <a:lnTo>
                    <a:pt x="1199" y="66"/>
                  </a:lnTo>
                  <a:lnTo>
                    <a:pt x="1111" y="14"/>
                  </a:lnTo>
                  <a:lnTo>
                    <a:pt x="1105" y="13"/>
                  </a:lnTo>
                  <a:lnTo>
                    <a:pt x="1102" y="10"/>
                  </a:lnTo>
                  <a:lnTo>
                    <a:pt x="1092" y="2"/>
                  </a:lnTo>
                  <a:lnTo>
                    <a:pt x="1087" y="0"/>
                  </a:lnTo>
                  <a:lnTo>
                    <a:pt x="1043" y="0"/>
                  </a:lnTo>
                  <a:lnTo>
                    <a:pt x="975" y="7"/>
                  </a:lnTo>
                  <a:lnTo>
                    <a:pt x="930" y="21"/>
                  </a:lnTo>
                  <a:lnTo>
                    <a:pt x="832" y="41"/>
                  </a:lnTo>
                  <a:lnTo>
                    <a:pt x="755" y="78"/>
                  </a:lnTo>
                  <a:lnTo>
                    <a:pt x="729" y="104"/>
                  </a:lnTo>
                  <a:lnTo>
                    <a:pt x="720" y="108"/>
                  </a:lnTo>
                  <a:lnTo>
                    <a:pt x="708" y="110"/>
                  </a:lnTo>
                  <a:lnTo>
                    <a:pt x="687" y="118"/>
                  </a:lnTo>
                  <a:lnTo>
                    <a:pt x="633" y="127"/>
                  </a:lnTo>
                  <a:lnTo>
                    <a:pt x="616" y="138"/>
                  </a:lnTo>
                  <a:lnTo>
                    <a:pt x="606" y="146"/>
                  </a:lnTo>
                  <a:lnTo>
                    <a:pt x="601" y="157"/>
                  </a:lnTo>
                  <a:lnTo>
                    <a:pt x="605" y="153"/>
                  </a:lnTo>
                  <a:lnTo>
                    <a:pt x="609" y="152"/>
                  </a:lnTo>
                  <a:lnTo>
                    <a:pt x="610" y="153"/>
                  </a:lnTo>
                  <a:lnTo>
                    <a:pt x="609" y="160"/>
                  </a:lnTo>
                  <a:lnTo>
                    <a:pt x="605" y="163"/>
                  </a:lnTo>
                  <a:lnTo>
                    <a:pt x="601" y="166"/>
                  </a:lnTo>
                  <a:lnTo>
                    <a:pt x="598" y="164"/>
                  </a:lnTo>
                  <a:lnTo>
                    <a:pt x="599" y="160"/>
                  </a:lnTo>
                  <a:lnTo>
                    <a:pt x="599" y="157"/>
                  </a:lnTo>
                  <a:lnTo>
                    <a:pt x="570" y="195"/>
                  </a:lnTo>
                  <a:lnTo>
                    <a:pt x="559" y="215"/>
                  </a:lnTo>
                  <a:lnTo>
                    <a:pt x="563" y="211"/>
                  </a:lnTo>
                  <a:lnTo>
                    <a:pt x="564" y="208"/>
                  </a:lnTo>
                  <a:lnTo>
                    <a:pt x="570" y="208"/>
                  </a:lnTo>
                  <a:lnTo>
                    <a:pt x="573" y="215"/>
                  </a:lnTo>
                  <a:lnTo>
                    <a:pt x="570" y="219"/>
                  </a:lnTo>
                  <a:lnTo>
                    <a:pt x="560" y="223"/>
                  </a:lnTo>
                  <a:lnTo>
                    <a:pt x="557" y="228"/>
                  </a:lnTo>
                  <a:lnTo>
                    <a:pt x="553" y="229"/>
                  </a:lnTo>
                  <a:lnTo>
                    <a:pt x="547" y="230"/>
                  </a:lnTo>
                  <a:lnTo>
                    <a:pt x="546" y="230"/>
                  </a:lnTo>
                  <a:lnTo>
                    <a:pt x="547" y="228"/>
                  </a:lnTo>
                  <a:lnTo>
                    <a:pt x="554" y="222"/>
                  </a:lnTo>
                  <a:lnTo>
                    <a:pt x="557" y="215"/>
                  </a:lnTo>
                  <a:lnTo>
                    <a:pt x="540" y="233"/>
                  </a:lnTo>
                  <a:lnTo>
                    <a:pt x="531" y="240"/>
                  </a:lnTo>
                  <a:lnTo>
                    <a:pt x="521" y="246"/>
                  </a:lnTo>
                  <a:lnTo>
                    <a:pt x="535" y="240"/>
                  </a:lnTo>
                  <a:lnTo>
                    <a:pt x="542" y="242"/>
                  </a:lnTo>
                  <a:lnTo>
                    <a:pt x="540" y="249"/>
                  </a:lnTo>
                  <a:lnTo>
                    <a:pt x="542" y="249"/>
                  </a:lnTo>
                  <a:lnTo>
                    <a:pt x="542" y="249"/>
                  </a:lnTo>
                  <a:lnTo>
                    <a:pt x="543" y="249"/>
                  </a:lnTo>
                  <a:lnTo>
                    <a:pt x="543" y="251"/>
                  </a:lnTo>
                  <a:lnTo>
                    <a:pt x="531" y="251"/>
                  </a:lnTo>
                  <a:lnTo>
                    <a:pt x="531" y="254"/>
                  </a:lnTo>
                  <a:lnTo>
                    <a:pt x="532" y="254"/>
                  </a:lnTo>
                  <a:lnTo>
                    <a:pt x="532" y="257"/>
                  </a:lnTo>
                  <a:lnTo>
                    <a:pt x="510" y="261"/>
                  </a:lnTo>
                  <a:lnTo>
                    <a:pt x="504" y="257"/>
                  </a:lnTo>
                  <a:lnTo>
                    <a:pt x="517" y="251"/>
                  </a:lnTo>
                  <a:lnTo>
                    <a:pt x="519" y="249"/>
                  </a:lnTo>
                  <a:lnTo>
                    <a:pt x="491" y="258"/>
                  </a:lnTo>
                  <a:lnTo>
                    <a:pt x="449" y="263"/>
                  </a:lnTo>
                  <a:lnTo>
                    <a:pt x="399" y="286"/>
                  </a:lnTo>
                  <a:lnTo>
                    <a:pt x="348" y="299"/>
                  </a:lnTo>
                  <a:lnTo>
                    <a:pt x="301" y="312"/>
                  </a:lnTo>
                  <a:lnTo>
                    <a:pt x="229" y="343"/>
                  </a:lnTo>
                  <a:lnTo>
                    <a:pt x="169" y="358"/>
                  </a:lnTo>
                  <a:lnTo>
                    <a:pt x="100" y="389"/>
                  </a:lnTo>
                  <a:lnTo>
                    <a:pt x="82" y="403"/>
                  </a:lnTo>
                  <a:lnTo>
                    <a:pt x="72" y="408"/>
                  </a:lnTo>
                  <a:lnTo>
                    <a:pt x="63" y="410"/>
                  </a:lnTo>
                  <a:lnTo>
                    <a:pt x="36" y="408"/>
                  </a:lnTo>
                  <a:lnTo>
                    <a:pt x="29" y="404"/>
                  </a:lnTo>
                  <a:lnTo>
                    <a:pt x="26" y="403"/>
                  </a:lnTo>
                  <a:lnTo>
                    <a:pt x="22" y="400"/>
                  </a:lnTo>
                  <a:lnTo>
                    <a:pt x="16" y="413"/>
                  </a:lnTo>
                  <a:lnTo>
                    <a:pt x="15" y="414"/>
                  </a:lnTo>
                  <a:lnTo>
                    <a:pt x="12" y="414"/>
                  </a:lnTo>
                  <a:lnTo>
                    <a:pt x="16" y="420"/>
                  </a:lnTo>
                  <a:lnTo>
                    <a:pt x="19" y="427"/>
                  </a:lnTo>
                  <a:lnTo>
                    <a:pt x="19" y="427"/>
                  </a:lnTo>
                  <a:lnTo>
                    <a:pt x="26" y="429"/>
                  </a:lnTo>
                  <a:lnTo>
                    <a:pt x="39" y="448"/>
                  </a:lnTo>
                  <a:lnTo>
                    <a:pt x="43" y="451"/>
                  </a:lnTo>
                  <a:lnTo>
                    <a:pt x="46" y="451"/>
                  </a:lnTo>
                  <a:lnTo>
                    <a:pt x="50" y="453"/>
                  </a:lnTo>
                  <a:lnTo>
                    <a:pt x="53" y="453"/>
                  </a:lnTo>
                  <a:lnTo>
                    <a:pt x="56" y="453"/>
                  </a:lnTo>
                  <a:lnTo>
                    <a:pt x="56" y="452"/>
                  </a:lnTo>
                  <a:lnTo>
                    <a:pt x="53" y="451"/>
                  </a:lnTo>
                  <a:lnTo>
                    <a:pt x="53" y="448"/>
                  </a:lnTo>
                  <a:lnTo>
                    <a:pt x="56" y="448"/>
                  </a:lnTo>
                  <a:lnTo>
                    <a:pt x="60" y="446"/>
                  </a:lnTo>
                  <a:lnTo>
                    <a:pt x="67" y="442"/>
                  </a:lnTo>
                  <a:lnTo>
                    <a:pt x="68" y="444"/>
                  </a:lnTo>
                  <a:lnTo>
                    <a:pt x="72" y="442"/>
                  </a:lnTo>
                  <a:lnTo>
                    <a:pt x="75" y="438"/>
                  </a:lnTo>
                  <a:lnTo>
                    <a:pt x="75" y="432"/>
                  </a:lnTo>
                  <a:lnTo>
                    <a:pt x="72" y="429"/>
                  </a:lnTo>
                  <a:lnTo>
                    <a:pt x="68" y="428"/>
                  </a:lnTo>
                  <a:lnTo>
                    <a:pt x="61" y="427"/>
                  </a:lnTo>
                  <a:lnTo>
                    <a:pt x="64" y="424"/>
                  </a:lnTo>
                  <a:lnTo>
                    <a:pt x="65" y="421"/>
                  </a:lnTo>
                  <a:lnTo>
                    <a:pt x="67" y="418"/>
                  </a:lnTo>
                  <a:lnTo>
                    <a:pt x="70" y="418"/>
                  </a:lnTo>
                  <a:lnTo>
                    <a:pt x="72" y="418"/>
                  </a:lnTo>
                  <a:lnTo>
                    <a:pt x="74" y="420"/>
                  </a:lnTo>
                  <a:lnTo>
                    <a:pt x="77" y="420"/>
                  </a:lnTo>
                  <a:lnTo>
                    <a:pt x="79" y="414"/>
                  </a:lnTo>
                  <a:lnTo>
                    <a:pt x="79" y="417"/>
                  </a:lnTo>
                  <a:lnTo>
                    <a:pt x="79" y="417"/>
                  </a:lnTo>
                  <a:lnTo>
                    <a:pt x="79" y="417"/>
                  </a:lnTo>
                  <a:lnTo>
                    <a:pt x="81" y="418"/>
                  </a:lnTo>
                  <a:lnTo>
                    <a:pt x="78" y="427"/>
                  </a:lnTo>
                  <a:lnTo>
                    <a:pt x="81" y="431"/>
                  </a:lnTo>
                  <a:lnTo>
                    <a:pt x="110" y="434"/>
                  </a:lnTo>
                  <a:lnTo>
                    <a:pt x="116" y="438"/>
                  </a:lnTo>
                  <a:lnTo>
                    <a:pt x="120" y="445"/>
                  </a:lnTo>
                  <a:lnTo>
                    <a:pt x="119" y="446"/>
                  </a:lnTo>
                  <a:lnTo>
                    <a:pt x="116" y="449"/>
                  </a:lnTo>
                  <a:lnTo>
                    <a:pt x="114" y="451"/>
                  </a:lnTo>
                  <a:lnTo>
                    <a:pt x="116" y="453"/>
                  </a:lnTo>
                  <a:lnTo>
                    <a:pt x="117" y="455"/>
                  </a:lnTo>
                  <a:lnTo>
                    <a:pt x="119" y="456"/>
                  </a:lnTo>
                  <a:lnTo>
                    <a:pt x="121" y="456"/>
                  </a:lnTo>
                  <a:lnTo>
                    <a:pt x="120" y="453"/>
                  </a:lnTo>
                  <a:lnTo>
                    <a:pt x="126" y="448"/>
                  </a:lnTo>
                  <a:lnTo>
                    <a:pt x="128" y="444"/>
                  </a:lnTo>
                  <a:lnTo>
                    <a:pt x="128" y="439"/>
                  </a:lnTo>
                  <a:lnTo>
                    <a:pt x="130" y="439"/>
                  </a:lnTo>
                  <a:lnTo>
                    <a:pt x="130" y="446"/>
                  </a:lnTo>
                  <a:lnTo>
                    <a:pt x="128" y="455"/>
                  </a:lnTo>
                  <a:lnTo>
                    <a:pt x="127" y="463"/>
                  </a:lnTo>
                  <a:lnTo>
                    <a:pt x="128" y="474"/>
                  </a:lnTo>
                  <a:lnTo>
                    <a:pt x="124" y="474"/>
                  </a:lnTo>
                  <a:lnTo>
                    <a:pt x="121" y="477"/>
                  </a:lnTo>
                  <a:lnTo>
                    <a:pt x="119" y="477"/>
                  </a:lnTo>
                  <a:lnTo>
                    <a:pt x="116" y="474"/>
                  </a:lnTo>
                  <a:lnTo>
                    <a:pt x="110" y="494"/>
                  </a:lnTo>
                  <a:lnTo>
                    <a:pt x="109" y="504"/>
                  </a:lnTo>
                  <a:lnTo>
                    <a:pt x="116" y="522"/>
                  </a:lnTo>
                  <a:lnTo>
                    <a:pt x="119" y="525"/>
                  </a:lnTo>
                  <a:lnTo>
                    <a:pt x="126" y="525"/>
                  </a:lnTo>
                  <a:lnTo>
                    <a:pt x="128" y="526"/>
                  </a:lnTo>
                  <a:lnTo>
                    <a:pt x="128" y="528"/>
                  </a:lnTo>
                  <a:lnTo>
                    <a:pt x="128" y="530"/>
                  </a:lnTo>
                  <a:lnTo>
                    <a:pt x="128" y="532"/>
                  </a:lnTo>
                  <a:lnTo>
                    <a:pt x="126" y="535"/>
                  </a:lnTo>
                  <a:lnTo>
                    <a:pt x="123" y="537"/>
                  </a:lnTo>
                  <a:lnTo>
                    <a:pt x="121" y="542"/>
                  </a:lnTo>
                  <a:lnTo>
                    <a:pt x="121" y="549"/>
                  </a:lnTo>
                  <a:lnTo>
                    <a:pt x="120" y="550"/>
                  </a:lnTo>
                  <a:lnTo>
                    <a:pt x="117" y="546"/>
                  </a:lnTo>
                  <a:lnTo>
                    <a:pt x="109" y="529"/>
                  </a:lnTo>
                  <a:lnTo>
                    <a:pt x="105" y="523"/>
                  </a:lnTo>
                  <a:lnTo>
                    <a:pt x="100" y="519"/>
                  </a:lnTo>
                  <a:lnTo>
                    <a:pt x="86" y="515"/>
                  </a:lnTo>
                  <a:lnTo>
                    <a:pt x="74" y="512"/>
                  </a:lnTo>
                  <a:lnTo>
                    <a:pt x="71" y="511"/>
                  </a:lnTo>
                  <a:lnTo>
                    <a:pt x="67" y="505"/>
                  </a:lnTo>
                  <a:lnTo>
                    <a:pt x="60" y="501"/>
                  </a:lnTo>
                  <a:lnTo>
                    <a:pt x="56" y="498"/>
                  </a:lnTo>
                  <a:lnTo>
                    <a:pt x="53" y="490"/>
                  </a:lnTo>
                  <a:lnTo>
                    <a:pt x="50" y="488"/>
                  </a:lnTo>
                  <a:lnTo>
                    <a:pt x="46" y="486"/>
                  </a:lnTo>
                  <a:lnTo>
                    <a:pt x="43" y="484"/>
                  </a:lnTo>
                  <a:lnTo>
                    <a:pt x="42" y="487"/>
                  </a:lnTo>
                  <a:lnTo>
                    <a:pt x="44" y="488"/>
                  </a:lnTo>
                  <a:lnTo>
                    <a:pt x="46" y="490"/>
                  </a:lnTo>
                  <a:lnTo>
                    <a:pt x="44" y="491"/>
                  </a:lnTo>
                  <a:lnTo>
                    <a:pt x="42" y="493"/>
                  </a:lnTo>
                  <a:lnTo>
                    <a:pt x="46" y="495"/>
                  </a:lnTo>
                  <a:lnTo>
                    <a:pt x="46" y="500"/>
                  </a:lnTo>
                  <a:lnTo>
                    <a:pt x="43" y="502"/>
                  </a:lnTo>
                  <a:lnTo>
                    <a:pt x="37" y="505"/>
                  </a:lnTo>
                  <a:lnTo>
                    <a:pt x="36" y="505"/>
                  </a:lnTo>
                  <a:lnTo>
                    <a:pt x="36" y="505"/>
                  </a:lnTo>
                  <a:lnTo>
                    <a:pt x="36" y="505"/>
                  </a:lnTo>
                  <a:lnTo>
                    <a:pt x="36" y="518"/>
                  </a:lnTo>
                  <a:lnTo>
                    <a:pt x="35" y="525"/>
                  </a:lnTo>
                  <a:lnTo>
                    <a:pt x="39" y="533"/>
                  </a:lnTo>
                  <a:lnTo>
                    <a:pt x="44" y="550"/>
                  </a:lnTo>
                  <a:lnTo>
                    <a:pt x="44" y="554"/>
                  </a:lnTo>
                  <a:lnTo>
                    <a:pt x="44" y="570"/>
                  </a:lnTo>
                  <a:lnTo>
                    <a:pt x="44" y="580"/>
                  </a:lnTo>
                  <a:lnTo>
                    <a:pt x="46" y="588"/>
                  </a:lnTo>
                  <a:lnTo>
                    <a:pt x="53" y="598"/>
                  </a:lnTo>
                  <a:lnTo>
                    <a:pt x="54" y="608"/>
                  </a:lnTo>
                  <a:lnTo>
                    <a:pt x="60" y="616"/>
                  </a:lnTo>
                  <a:lnTo>
                    <a:pt x="63" y="640"/>
                  </a:lnTo>
                  <a:lnTo>
                    <a:pt x="68" y="665"/>
                  </a:lnTo>
                  <a:lnTo>
                    <a:pt x="70" y="672"/>
                  </a:lnTo>
                  <a:lnTo>
                    <a:pt x="71" y="676"/>
                  </a:lnTo>
                  <a:lnTo>
                    <a:pt x="71" y="685"/>
                  </a:lnTo>
                  <a:lnTo>
                    <a:pt x="71" y="689"/>
                  </a:lnTo>
                  <a:lnTo>
                    <a:pt x="74" y="692"/>
                  </a:lnTo>
                  <a:lnTo>
                    <a:pt x="77" y="695"/>
                  </a:lnTo>
                  <a:lnTo>
                    <a:pt x="78" y="697"/>
                  </a:lnTo>
                  <a:lnTo>
                    <a:pt x="82" y="700"/>
                  </a:lnTo>
                  <a:lnTo>
                    <a:pt x="75" y="713"/>
                  </a:lnTo>
                  <a:lnTo>
                    <a:pt x="72" y="716"/>
                  </a:lnTo>
                  <a:lnTo>
                    <a:pt x="70" y="718"/>
                  </a:lnTo>
                  <a:lnTo>
                    <a:pt x="68" y="721"/>
                  </a:lnTo>
                  <a:lnTo>
                    <a:pt x="65" y="727"/>
                  </a:lnTo>
                  <a:lnTo>
                    <a:pt x="65" y="732"/>
                  </a:lnTo>
                  <a:lnTo>
                    <a:pt x="65" y="739"/>
                  </a:lnTo>
                  <a:lnTo>
                    <a:pt x="67" y="746"/>
                  </a:lnTo>
                  <a:lnTo>
                    <a:pt x="68" y="752"/>
                  </a:lnTo>
                  <a:lnTo>
                    <a:pt x="60" y="776"/>
                  </a:lnTo>
                  <a:lnTo>
                    <a:pt x="60" y="780"/>
                  </a:lnTo>
                  <a:lnTo>
                    <a:pt x="56" y="787"/>
                  </a:lnTo>
                  <a:lnTo>
                    <a:pt x="49" y="795"/>
                  </a:lnTo>
                  <a:lnTo>
                    <a:pt x="33" y="808"/>
                  </a:lnTo>
                  <a:lnTo>
                    <a:pt x="16" y="817"/>
                  </a:lnTo>
                  <a:lnTo>
                    <a:pt x="4" y="826"/>
                  </a:lnTo>
                  <a:lnTo>
                    <a:pt x="4" y="829"/>
                  </a:lnTo>
                  <a:lnTo>
                    <a:pt x="7" y="833"/>
                  </a:lnTo>
                  <a:lnTo>
                    <a:pt x="9" y="849"/>
                  </a:lnTo>
                  <a:lnTo>
                    <a:pt x="9" y="853"/>
                  </a:lnTo>
                  <a:lnTo>
                    <a:pt x="9" y="861"/>
                  </a:lnTo>
                  <a:lnTo>
                    <a:pt x="7" y="867"/>
                  </a:lnTo>
                  <a:lnTo>
                    <a:pt x="0" y="873"/>
                  </a:lnTo>
                  <a:lnTo>
                    <a:pt x="2" y="878"/>
                  </a:lnTo>
                  <a:lnTo>
                    <a:pt x="7" y="882"/>
                  </a:lnTo>
                  <a:lnTo>
                    <a:pt x="12" y="884"/>
                  </a:lnTo>
                  <a:lnTo>
                    <a:pt x="18" y="885"/>
                  </a:lnTo>
                  <a:lnTo>
                    <a:pt x="23" y="887"/>
                  </a:lnTo>
                  <a:lnTo>
                    <a:pt x="32" y="896"/>
                  </a:lnTo>
                  <a:lnTo>
                    <a:pt x="39" y="901"/>
                  </a:lnTo>
                  <a:lnTo>
                    <a:pt x="67" y="922"/>
                  </a:lnTo>
                  <a:lnTo>
                    <a:pt x="70" y="926"/>
                  </a:lnTo>
                  <a:lnTo>
                    <a:pt x="79" y="943"/>
                  </a:lnTo>
                  <a:lnTo>
                    <a:pt x="82" y="946"/>
                  </a:lnTo>
                  <a:lnTo>
                    <a:pt x="86" y="948"/>
                  </a:lnTo>
                  <a:lnTo>
                    <a:pt x="93" y="958"/>
                  </a:lnTo>
                  <a:lnTo>
                    <a:pt x="110" y="965"/>
                  </a:lnTo>
                  <a:lnTo>
                    <a:pt x="124" y="982"/>
                  </a:lnTo>
                  <a:lnTo>
                    <a:pt x="126" y="983"/>
                  </a:lnTo>
                  <a:lnTo>
                    <a:pt x="134" y="990"/>
                  </a:lnTo>
                  <a:lnTo>
                    <a:pt x="127" y="1004"/>
                  </a:lnTo>
                  <a:lnTo>
                    <a:pt x="124" y="1016"/>
                  </a:lnTo>
                  <a:lnTo>
                    <a:pt x="130" y="1020"/>
                  </a:lnTo>
                  <a:lnTo>
                    <a:pt x="131" y="1024"/>
                  </a:lnTo>
                  <a:lnTo>
                    <a:pt x="127" y="1034"/>
                  </a:lnTo>
                  <a:lnTo>
                    <a:pt x="120" y="1044"/>
                  </a:lnTo>
                  <a:lnTo>
                    <a:pt x="107" y="1056"/>
                  </a:lnTo>
                  <a:lnTo>
                    <a:pt x="109" y="1073"/>
                  </a:lnTo>
                  <a:lnTo>
                    <a:pt x="114" y="1091"/>
                  </a:lnTo>
                  <a:lnTo>
                    <a:pt x="120" y="1104"/>
                  </a:lnTo>
                  <a:lnTo>
                    <a:pt x="119" y="1111"/>
                  </a:lnTo>
                  <a:lnTo>
                    <a:pt x="124" y="1118"/>
                  </a:lnTo>
                  <a:lnTo>
                    <a:pt x="133" y="1122"/>
                  </a:lnTo>
                  <a:lnTo>
                    <a:pt x="141" y="1124"/>
                  </a:lnTo>
                  <a:lnTo>
                    <a:pt x="148" y="1126"/>
                  </a:lnTo>
                  <a:lnTo>
                    <a:pt x="152" y="1135"/>
                  </a:lnTo>
                  <a:lnTo>
                    <a:pt x="152" y="1143"/>
                  </a:lnTo>
                  <a:lnTo>
                    <a:pt x="147" y="1150"/>
                  </a:lnTo>
                  <a:lnTo>
                    <a:pt x="147" y="1153"/>
                  </a:lnTo>
                  <a:lnTo>
                    <a:pt x="151" y="1159"/>
                  </a:lnTo>
                  <a:lnTo>
                    <a:pt x="149" y="1164"/>
                  </a:lnTo>
                  <a:lnTo>
                    <a:pt x="147" y="1173"/>
                  </a:lnTo>
                  <a:lnTo>
                    <a:pt x="145" y="1182"/>
                  </a:lnTo>
                  <a:lnTo>
                    <a:pt x="148" y="1189"/>
                  </a:lnTo>
                  <a:lnTo>
                    <a:pt x="165" y="1202"/>
                  </a:lnTo>
                  <a:lnTo>
                    <a:pt x="159" y="1208"/>
                  </a:lnTo>
                  <a:lnTo>
                    <a:pt x="158" y="1211"/>
                  </a:lnTo>
                  <a:lnTo>
                    <a:pt x="156" y="1215"/>
                  </a:lnTo>
                  <a:lnTo>
                    <a:pt x="156" y="1219"/>
                  </a:lnTo>
                  <a:lnTo>
                    <a:pt x="155" y="1223"/>
                  </a:lnTo>
                  <a:lnTo>
                    <a:pt x="149" y="1233"/>
                  </a:lnTo>
                  <a:lnTo>
                    <a:pt x="148" y="1237"/>
                  </a:lnTo>
                  <a:lnTo>
                    <a:pt x="148" y="1262"/>
                  </a:lnTo>
                  <a:lnTo>
                    <a:pt x="145" y="1271"/>
                  </a:lnTo>
                  <a:lnTo>
                    <a:pt x="141" y="1278"/>
                  </a:lnTo>
                  <a:lnTo>
                    <a:pt x="137" y="1285"/>
                  </a:lnTo>
                  <a:lnTo>
                    <a:pt x="121" y="1300"/>
                  </a:lnTo>
                  <a:lnTo>
                    <a:pt x="119" y="1307"/>
                  </a:lnTo>
                  <a:lnTo>
                    <a:pt x="119" y="1316"/>
                  </a:lnTo>
                  <a:lnTo>
                    <a:pt x="123" y="1323"/>
                  </a:lnTo>
                  <a:lnTo>
                    <a:pt x="128" y="1326"/>
                  </a:lnTo>
                  <a:lnTo>
                    <a:pt x="131" y="1331"/>
                  </a:lnTo>
                  <a:lnTo>
                    <a:pt x="133" y="1342"/>
                  </a:lnTo>
                  <a:lnTo>
                    <a:pt x="135" y="1352"/>
                  </a:lnTo>
                  <a:lnTo>
                    <a:pt x="141" y="1359"/>
                  </a:lnTo>
                  <a:lnTo>
                    <a:pt x="154" y="1370"/>
                  </a:lnTo>
                  <a:lnTo>
                    <a:pt x="156" y="1377"/>
                  </a:lnTo>
                  <a:lnTo>
                    <a:pt x="159" y="1387"/>
                  </a:lnTo>
                  <a:lnTo>
                    <a:pt x="159" y="1398"/>
                  </a:lnTo>
                  <a:lnTo>
                    <a:pt x="156" y="1407"/>
                  </a:lnTo>
                  <a:lnTo>
                    <a:pt x="152" y="1415"/>
                  </a:lnTo>
                  <a:lnTo>
                    <a:pt x="149" y="1424"/>
                  </a:lnTo>
                  <a:lnTo>
                    <a:pt x="151" y="1426"/>
                  </a:lnTo>
                  <a:lnTo>
                    <a:pt x="151" y="1431"/>
                  </a:lnTo>
                  <a:lnTo>
                    <a:pt x="156" y="1436"/>
                  </a:lnTo>
                  <a:lnTo>
                    <a:pt x="173" y="1442"/>
                  </a:lnTo>
                  <a:lnTo>
                    <a:pt x="179" y="1446"/>
                  </a:lnTo>
                  <a:lnTo>
                    <a:pt x="179" y="1446"/>
                  </a:lnTo>
                  <a:lnTo>
                    <a:pt x="184" y="1449"/>
                  </a:lnTo>
                  <a:lnTo>
                    <a:pt x="197" y="1453"/>
                  </a:lnTo>
                  <a:lnTo>
                    <a:pt x="203" y="1456"/>
                  </a:lnTo>
                  <a:lnTo>
                    <a:pt x="207" y="1459"/>
                  </a:lnTo>
                  <a:lnTo>
                    <a:pt x="213" y="1464"/>
                  </a:lnTo>
                  <a:lnTo>
                    <a:pt x="215" y="1470"/>
                  </a:lnTo>
                  <a:lnTo>
                    <a:pt x="213" y="1476"/>
                  </a:lnTo>
                  <a:lnTo>
                    <a:pt x="214" y="1485"/>
                  </a:lnTo>
                  <a:lnTo>
                    <a:pt x="215" y="1504"/>
                  </a:lnTo>
                  <a:lnTo>
                    <a:pt x="215" y="1504"/>
                  </a:lnTo>
                  <a:lnTo>
                    <a:pt x="217" y="1512"/>
                  </a:lnTo>
                  <a:lnTo>
                    <a:pt x="217" y="1515"/>
                  </a:lnTo>
                  <a:lnTo>
                    <a:pt x="222" y="1523"/>
                  </a:lnTo>
                  <a:lnTo>
                    <a:pt x="228" y="1530"/>
                  </a:lnTo>
                  <a:lnTo>
                    <a:pt x="231" y="1537"/>
                  </a:lnTo>
                  <a:lnTo>
                    <a:pt x="229" y="1550"/>
                  </a:lnTo>
                  <a:lnTo>
                    <a:pt x="231" y="1551"/>
                  </a:lnTo>
                  <a:lnTo>
                    <a:pt x="232" y="1553"/>
                  </a:lnTo>
                  <a:lnTo>
                    <a:pt x="228" y="1561"/>
                  </a:lnTo>
                  <a:lnTo>
                    <a:pt x="224" y="1572"/>
                  </a:lnTo>
                  <a:lnTo>
                    <a:pt x="222" y="1584"/>
                  </a:lnTo>
                  <a:lnTo>
                    <a:pt x="222" y="1593"/>
                  </a:lnTo>
                  <a:lnTo>
                    <a:pt x="221" y="1599"/>
                  </a:lnTo>
                  <a:lnTo>
                    <a:pt x="220" y="1602"/>
                  </a:lnTo>
                  <a:lnTo>
                    <a:pt x="217" y="1603"/>
                  </a:lnTo>
                  <a:lnTo>
                    <a:pt x="215" y="1607"/>
                  </a:lnTo>
                  <a:lnTo>
                    <a:pt x="215" y="1610"/>
                  </a:lnTo>
                  <a:lnTo>
                    <a:pt x="215" y="1619"/>
                  </a:lnTo>
                  <a:lnTo>
                    <a:pt x="215" y="1623"/>
                  </a:lnTo>
                  <a:lnTo>
                    <a:pt x="203" y="1652"/>
                  </a:lnTo>
                  <a:lnTo>
                    <a:pt x="190" y="1684"/>
                  </a:lnTo>
                  <a:lnTo>
                    <a:pt x="180" y="1694"/>
                  </a:lnTo>
                  <a:lnTo>
                    <a:pt x="177" y="1700"/>
                  </a:lnTo>
                  <a:lnTo>
                    <a:pt x="177" y="1708"/>
                  </a:lnTo>
                  <a:lnTo>
                    <a:pt x="183" y="1708"/>
                  </a:lnTo>
                  <a:lnTo>
                    <a:pt x="191" y="1706"/>
                  </a:lnTo>
                  <a:lnTo>
                    <a:pt x="222" y="1708"/>
                  </a:lnTo>
                  <a:lnTo>
                    <a:pt x="222" y="1704"/>
                  </a:lnTo>
                  <a:lnTo>
                    <a:pt x="222" y="1690"/>
                  </a:lnTo>
                  <a:lnTo>
                    <a:pt x="221" y="1689"/>
                  </a:lnTo>
                  <a:lnTo>
                    <a:pt x="221" y="1687"/>
                  </a:lnTo>
                  <a:lnTo>
                    <a:pt x="222" y="1684"/>
                  </a:lnTo>
                  <a:lnTo>
                    <a:pt x="222" y="1683"/>
                  </a:lnTo>
                  <a:lnTo>
                    <a:pt x="225" y="1680"/>
                  </a:lnTo>
                  <a:lnTo>
                    <a:pt x="225" y="1679"/>
                  </a:lnTo>
                  <a:lnTo>
                    <a:pt x="225" y="1666"/>
                  </a:lnTo>
                  <a:lnTo>
                    <a:pt x="221" y="1661"/>
                  </a:lnTo>
                  <a:lnTo>
                    <a:pt x="217" y="1658"/>
                  </a:lnTo>
                  <a:lnTo>
                    <a:pt x="217" y="1652"/>
                  </a:lnTo>
                  <a:lnTo>
                    <a:pt x="217" y="1652"/>
                  </a:lnTo>
                  <a:lnTo>
                    <a:pt x="217" y="1651"/>
                  </a:lnTo>
                  <a:lnTo>
                    <a:pt x="218" y="1651"/>
                  </a:lnTo>
                  <a:lnTo>
                    <a:pt x="220" y="1649"/>
                  </a:lnTo>
                  <a:lnTo>
                    <a:pt x="222" y="1649"/>
                  </a:lnTo>
                  <a:lnTo>
                    <a:pt x="225" y="1647"/>
                  </a:lnTo>
                  <a:lnTo>
                    <a:pt x="227" y="1645"/>
                  </a:lnTo>
                  <a:lnTo>
                    <a:pt x="228" y="1641"/>
                  </a:lnTo>
                  <a:lnTo>
                    <a:pt x="232" y="1645"/>
                  </a:lnTo>
                  <a:lnTo>
                    <a:pt x="245" y="1648"/>
                  </a:lnTo>
                  <a:lnTo>
                    <a:pt x="248" y="1652"/>
                  </a:lnTo>
                  <a:lnTo>
                    <a:pt x="250" y="1656"/>
                  </a:lnTo>
                  <a:lnTo>
                    <a:pt x="255" y="1658"/>
                  </a:lnTo>
                  <a:lnTo>
                    <a:pt x="257" y="1656"/>
                  </a:lnTo>
                  <a:lnTo>
                    <a:pt x="259" y="1652"/>
                  </a:lnTo>
                  <a:lnTo>
                    <a:pt x="259" y="1652"/>
                  </a:lnTo>
                  <a:lnTo>
                    <a:pt x="260" y="1648"/>
                  </a:lnTo>
                  <a:lnTo>
                    <a:pt x="264" y="1645"/>
                  </a:lnTo>
                  <a:lnTo>
                    <a:pt x="267" y="1647"/>
                  </a:lnTo>
                  <a:lnTo>
                    <a:pt x="269" y="1652"/>
                  </a:lnTo>
                  <a:lnTo>
                    <a:pt x="270" y="1659"/>
                  </a:lnTo>
                  <a:lnTo>
                    <a:pt x="285" y="1659"/>
                  </a:lnTo>
                  <a:lnTo>
                    <a:pt x="292" y="1662"/>
                  </a:lnTo>
                  <a:lnTo>
                    <a:pt x="297" y="1669"/>
                  </a:lnTo>
                  <a:lnTo>
                    <a:pt x="297" y="1673"/>
                  </a:lnTo>
                  <a:lnTo>
                    <a:pt x="294" y="1677"/>
                  </a:lnTo>
                  <a:lnTo>
                    <a:pt x="292" y="1684"/>
                  </a:lnTo>
                  <a:lnTo>
                    <a:pt x="292" y="1692"/>
                  </a:lnTo>
                  <a:lnTo>
                    <a:pt x="295" y="1699"/>
                  </a:lnTo>
                  <a:lnTo>
                    <a:pt x="298" y="1706"/>
                  </a:lnTo>
                  <a:lnTo>
                    <a:pt x="301" y="1710"/>
                  </a:lnTo>
                  <a:lnTo>
                    <a:pt x="306" y="1714"/>
                  </a:lnTo>
                  <a:lnTo>
                    <a:pt x="311" y="1715"/>
                  </a:lnTo>
                  <a:lnTo>
                    <a:pt x="315" y="1718"/>
                  </a:lnTo>
                  <a:lnTo>
                    <a:pt x="318" y="1727"/>
                  </a:lnTo>
                  <a:lnTo>
                    <a:pt x="318" y="1731"/>
                  </a:lnTo>
                  <a:lnTo>
                    <a:pt x="318" y="1735"/>
                  </a:lnTo>
                  <a:lnTo>
                    <a:pt x="318" y="1739"/>
                  </a:lnTo>
                  <a:lnTo>
                    <a:pt x="319" y="1742"/>
                  </a:lnTo>
                  <a:lnTo>
                    <a:pt x="322" y="1743"/>
                  </a:lnTo>
                  <a:lnTo>
                    <a:pt x="322" y="1743"/>
                  </a:lnTo>
                  <a:lnTo>
                    <a:pt x="325" y="1741"/>
                  </a:lnTo>
                  <a:lnTo>
                    <a:pt x="327" y="1736"/>
                  </a:lnTo>
                  <a:lnTo>
                    <a:pt x="330" y="1732"/>
                  </a:lnTo>
                  <a:lnTo>
                    <a:pt x="341" y="1732"/>
                  </a:lnTo>
                  <a:lnTo>
                    <a:pt x="393" y="1750"/>
                  </a:lnTo>
                  <a:lnTo>
                    <a:pt x="396" y="1752"/>
                  </a:lnTo>
                  <a:lnTo>
                    <a:pt x="399" y="1757"/>
                  </a:lnTo>
                  <a:lnTo>
                    <a:pt x="402" y="1759"/>
                  </a:lnTo>
                  <a:lnTo>
                    <a:pt x="403" y="1760"/>
                  </a:lnTo>
                  <a:lnTo>
                    <a:pt x="425" y="1755"/>
                  </a:lnTo>
                  <a:lnTo>
                    <a:pt x="431" y="1755"/>
                  </a:lnTo>
                  <a:lnTo>
                    <a:pt x="432" y="1757"/>
                  </a:lnTo>
                  <a:lnTo>
                    <a:pt x="432" y="1760"/>
                  </a:lnTo>
                  <a:lnTo>
                    <a:pt x="446" y="1783"/>
                  </a:lnTo>
                  <a:lnTo>
                    <a:pt x="448" y="1784"/>
                  </a:lnTo>
                  <a:lnTo>
                    <a:pt x="455" y="1783"/>
                  </a:lnTo>
                  <a:lnTo>
                    <a:pt x="470" y="1777"/>
                  </a:lnTo>
                  <a:lnTo>
                    <a:pt x="474" y="1778"/>
                  </a:lnTo>
                  <a:lnTo>
                    <a:pt x="479" y="1781"/>
                  </a:lnTo>
                  <a:lnTo>
                    <a:pt x="482" y="1788"/>
                  </a:lnTo>
                  <a:lnTo>
                    <a:pt x="484" y="1794"/>
                  </a:lnTo>
                  <a:lnTo>
                    <a:pt x="486" y="1799"/>
                  </a:lnTo>
                  <a:lnTo>
                    <a:pt x="484" y="1804"/>
                  </a:lnTo>
                  <a:lnTo>
                    <a:pt x="482" y="1806"/>
                  </a:lnTo>
                  <a:lnTo>
                    <a:pt x="480" y="1808"/>
                  </a:lnTo>
                  <a:lnTo>
                    <a:pt x="480" y="1809"/>
                  </a:lnTo>
                  <a:lnTo>
                    <a:pt x="480" y="1811"/>
                  </a:lnTo>
                  <a:lnTo>
                    <a:pt x="482" y="1812"/>
                  </a:lnTo>
                  <a:lnTo>
                    <a:pt x="491" y="1811"/>
                  </a:lnTo>
                  <a:lnTo>
                    <a:pt x="508" y="1794"/>
                  </a:lnTo>
                  <a:lnTo>
                    <a:pt x="519" y="1795"/>
                  </a:lnTo>
                  <a:lnTo>
                    <a:pt x="528" y="1802"/>
                  </a:lnTo>
                  <a:lnTo>
                    <a:pt x="531" y="1804"/>
                  </a:lnTo>
                  <a:lnTo>
                    <a:pt x="536" y="1802"/>
                  </a:lnTo>
                  <a:lnTo>
                    <a:pt x="539" y="1798"/>
                  </a:lnTo>
                  <a:lnTo>
                    <a:pt x="540" y="1794"/>
                  </a:lnTo>
                  <a:lnTo>
                    <a:pt x="542" y="1790"/>
                  </a:lnTo>
                  <a:lnTo>
                    <a:pt x="546" y="1788"/>
                  </a:lnTo>
                  <a:lnTo>
                    <a:pt x="556" y="1788"/>
                  </a:lnTo>
                  <a:lnTo>
                    <a:pt x="564" y="1791"/>
                  </a:lnTo>
                  <a:lnTo>
                    <a:pt x="571" y="1795"/>
                  </a:lnTo>
                  <a:lnTo>
                    <a:pt x="594" y="1819"/>
                  </a:lnTo>
                  <a:lnTo>
                    <a:pt x="596" y="1826"/>
                  </a:lnTo>
                  <a:lnTo>
                    <a:pt x="588" y="1830"/>
                  </a:lnTo>
                  <a:lnTo>
                    <a:pt x="589" y="1833"/>
                  </a:lnTo>
                  <a:lnTo>
                    <a:pt x="589" y="1835"/>
                  </a:lnTo>
                  <a:lnTo>
                    <a:pt x="588" y="1836"/>
                  </a:lnTo>
                  <a:lnTo>
                    <a:pt x="587" y="1839"/>
                  </a:lnTo>
                  <a:lnTo>
                    <a:pt x="587" y="1840"/>
                  </a:lnTo>
                  <a:lnTo>
                    <a:pt x="587" y="1843"/>
                  </a:lnTo>
                  <a:lnTo>
                    <a:pt x="587" y="1846"/>
                  </a:lnTo>
                  <a:lnTo>
                    <a:pt x="587" y="1846"/>
                  </a:lnTo>
                  <a:lnTo>
                    <a:pt x="585" y="1849"/>
                  </a:lnTo>
                  <a:lnTo>
                    <a:pt x="580" y="1854"/>
                  </a:lnTo>
                  <a:lnTo>
                    <a:pt x="577" y="1857"/>
                  </a:lnTo>
                  <a:lnTo>
                    <a:pt x="573" y="1858"/>
                  </a:lnTo>
                  <a:lnTo>
                    <a:pt x="564" y="1856"/>
                  </a:lnTo>
                  <a:lnTo>
                    <a:pt x="560" y="1857"/>
                  </a:lnTo>
                  <a:lnTo>
                    <a:pt x="559" y="1863"/>
                  </a:lnTo>
                  <a:lnTo>
                    <a:pt x="554" y="1865"/>
                  </a:lnTo>
                  <a:lnTo>
                    <a:pt x="550" y="1868"/>
                  </a:lnTo>
                  <a:lnTo>
                    <a:pt x="546" y="1872"/>
                  </a:lnTo>
                  <a:lnTo>
                    <a:pt x="545" y="1872"/>
                  </a:lnTo>
                  <a:lnTo>
                    <a:pt x="542" y="1874"/>
                  </a:lnTo>
                  <a:lnTo>
                    <a:pt x="540" y="1874"/>
                  </a:lnTo>
                  <a:lnTo>
                    <a:pt x="542" y="1878"/>
                  </a:lnTo>
                  <a:lnTo>
                    <a:pt x="542" y="1879"/>
                  </a:lnTo>
                  <a:lnTo>
                    <a:pt x="538" y="1878"/>
                  </a:lnTo>
                  <a:lnTo>
                    <a:pt x="535" y="1885"/>
                  </a:lnTo>
                  <a:lnTo>
                    <a:pt x="538" y="1892"/>
                  </a:lnTo>
                  <a:lnTo>
                    <a:pt x="546" y="1893"/>
                  </a:lnTo>
                  <a:lnTo>
                    <a:pt x="549" y="1905"/>
                  </a:lnTo>
                  <a:lnTo>
                    <a:pt x="550" y="1906"/>
                  </a:lnTo>
                  <a:lnTo>
                    <a:pt x="553" y="1909"/>
                  </a:lnTo>
                  <a:lnTo>
                    <a:pt x="556" y="1909"/>
                  </a:lnTo>
                  <a:lnTo>
                    <a:pt x="557" y="1907"/>
                  </a:lnTo>
                  <a:lnTo>
                    <a:pt x="560" y="1906"/>
                  </a:lnTo>
                  <a:lnTo>
                    <a:pt x="573" y="1906"/>
                  </a:lnTo>
                  <a:lnTo>
                    <a:pt x="575" y="1907"/>
                  </a:lnTo>
                  <a:lnTo>
                    <a:pt x="577" y="1910"/>
                  </a:lnTo>
                  <a:lnTo>
                    <a:pt x="577" y="1914"/>
                  </a:lnTo>
                  <a:lnTo>
                    <a:pt x="577" y="1919"/>
                  </a:lnTo>
                  <a:lnTo>
                    <a:pt x="577" y="1921"/>
                  </a:lnTo>
                  <a:lnTo>
                    <a:pt x="582" y="1928"/>
                  </a:lnTo>
                  <a:lnTo>
                    <a:pt x="594" y="1933"/>
                  </a:lnTo>
                  <a:lnTo>
                    <a:pt x="599" y="1937"/>
                  </a:lnTo>
                  <a:lnTo>
                    <a:pt x="603" y="1941"/>
                  </a:lnTo>
                  <a:lnTo>
                    <a:pt x="609" y="1954"/>
                  </a:lnTo>
                  <a:lnTo>
                    <a:pt x="613" y="1959"/>
                  </a:lnTo>
                  <a:lnTo>
                    <a:pt x="616" y="1965"/>
                  </a:lnTo>
                  <a:lnTo>
                    <a:pt x="624" y="1973"/>
                  </a:lnTo>
                  <a:lnTo>
                    <a:pt x="627" y="1980"/>
                  </a:lnTo>
                  <a:lnTo>
                    <a:pt x="630" y="1994"/>
                  </a:lnTo>
                  <a:lnTo>
                    <a:pt x="633" y="2000"/>
                  </a:lnTo>
                  <a:lnTo>
                    <a:pt x="637" y="2006"/>
                  </a:lnTo>
                  <a:lnTo>
                    <a:pt x="645" y="2014"/>
                  </a:lnTo>
                  <a:lnTo>
                    <a:pt x="657" y="2020"/>
                  </a:lnTo>
                  <a:lnTo>
                    <a:pt x="668" y="2018"/>
                  </a:lnTo>
                  <a:lnTo>
                    <a:pt x="675" y="2007"/>
                  </a:lnTo>
                  <a:lnTo>
                    <a:pt x="680" y="2003"/>
                  </a:lnTo>
                  <a:lnTo>
                    <a:pt x="685" y="1999"/>
                  </a:lnTo>
                  <a:lnTo>
                    <a:pt x="687" y="1993"/>
                  </a:lnTo>
                  <a:lnTo>
                    <a:pt x="692" y="1986"/>
                  </a:lnTo>
                  <a:lnTo>
                    <a:pt x="697" y="1982"/>
                  </a:lnTo>
                  <a:lnTo>
                    <a:pt x="703" y="1980"/>
                  </a:lnTo>
                  <a:lnTo>
                    <a:pt x="708" y="1980"/>
                  </a:lnTo>
                  <a:lnTo>
                    <a:pt x="711" y="1980"/>
                  </a:lnTo>
                  <a:lnTo>
                    <a:pt x="714" y="1979"/>
                  </a:lnTo>
                  <a:lnTo>
                    <a:pt x="717" y="1978"/>
                  </a:lnTo>
                  <a:lnTo>
                    <a:pt x="721" y="1971"/>
                  </a:lnTo>
                  <a:lnTo>
                    <a:pt x="724" y="1969"/>
                  </a:lnTo>
                  <a:lnTo>
                    <a:pt x="727" y="1969"/>
                  </a:lnTo>
                  <a:lnTo>
                    <a:pt x="731" y="1971"/>
                  </a:lnTo>
                  <a:lnTo>
                    <a:pt x="734" y="1971"/>
                  </a:lnTo>
                  <a:lnTo>
                    <a:pt x="734" y="1969"/>
                  </a:lnTo>
                  <a:lnTo>
                    <a:pt x="734" y="1964"/>
                  </a:lnTo>
                  <a:lnTo>
                    <a:pt x="735" y="1964"/>
                  </a:lnTo>
                  <a:lnTo>
                    <a:pt x="738" y="1964"/>
                  </a:lnTo>
                  <a:lnTo>
                    <a:pt x="739" y="1964"/>
                  </a:lnTo>
                  <a:lnTo>
                    <a:pt x="741" y="1966"/>
                  </a:lnTo>
                  <a:lnTo>
                    <a:pt x="743" y="1971"/>
                  </a:lnTo>
                  <a:lnTo>
                    <a:pt x="748" y="1972"/>
                  </a:lnTo>
                  <a:lnTo>
                    <a:pt x="749" y="1969"/>
                  </a:lnTo>
                  <a:lnTo>
                    <a:pt x="748" y="1964"/>
                  </a:lnTo>
                  <a:lnTo>
                    <a:pt x="745" y="1959"/>
                  </a:lnTo>
                  <a:lnTo>
                    <a:pt x="745" y="1950"/>
                  </a:lnTo>
                  <a:lnTo>
                    <a:pt x="742" y="1941"/>
                  </a:lnTo>
                  <a:lnTo>
                    <a:pt x="736" y="1937"/>
                  </a:lnTo>
                  <a:lnTo>
                    <a:pt x="731" y="1933"/>
                  </a:lnTo>
                  <a:lnTo>
                    <a:pt x="725" y="1927"/>
                  </a:lnTo>
                  <a:lnTo>
                    <a:pt x="724" y="1920"/>
                  </a:lnTo>
                  <a:lnTo>
                    <a:pt x="721" y="1912"/>
                  </a:lnTo>
                  <a:lnTo>
                    <a:pt x="718" y="1903"/>
                  </a:lnTo>
                  <a:lnTo>
                    <a:pt x="710" y="1892"/>
                  </a:lnTo>
                  <a:lnTo>
                    <a:pt x="710" y="1886"/>
                  </a:lnTo>
                  <a:lnTo>
                    <a:pt x="717" y="1882"/>
                  </a:lnTo>
                  <a:lnTo>
                    <a:pt x="722" y="1882"/>
                  </a:lnTo>
                  <a:lnTo>
                    <a:pt x="731" y="1886"/>
                  </a:lnTo>
                  <a:lnTo>
                    <a:pt x="734" y="1889"/>
                  </a:lnTo>
                  <a:lnTo>
                    <a:pt x="741" y="1888"/>
                  </a:lnTo>
                  <a:lnTo>
                    <a:pt x="767" y="1896"/>
                  </a:lnTo>
                  <a:lnTo>
                    <a:pt x="770" y="1898"/>
                  </a:lnTo>
                  <a:lnTo>
                    <a:pt x="776" y="1903"/>
                  </a:lnTo>
                  <a:lnTo>
                    <a:pt x="779" y="1905"/>
                  </a:lnTo>
                  <a:lnTo>
                    <a:pt x="783" y="1905"/>
                  </a:lnTo>
                  <a:lnTo>
                    <a:pt x="791" y="1903"/>
                  </a:lnTo>
                  <a:lnTo>
                    <a:pt x="794" y="1903"/>
                  </a:lnTo>
                  <a:lnTo>
                    <a:pt x="793" y="1905"/>
                  </a:lnTo>
                  <a:lnTo>
                    <a:pt x="794" y="1909"/>
                  </a:lnTo>
                  <a:lnTo>
                    <a:pt x="795" y="1914"/>
                  </a:lnTo>
                  <a:lnTo>
                    <a:pt x="797" y="1919"/>
                  </a:lnTo>
                  <a:lnTo>
                    <a:pt x="800" y="1920"/>
                  </a:lnTo>
                  <a:lnTo>
                    <a:pt x="809" y="1927"/>
                  </a:lnTo>
                  <a:lnTo>
                    <a:pt x="815" y="1928"/>
                  </a:lnTo>
                  <a:lnTo>
                    <a:pt x="828" y="1928"/>
                  </a:lnTo>
                  <a:lnTo>
                    <a:pt x="832" y="1930"/>
                  </a:lnTo>
                  <a:lnTo>
                    <a:pt x="828" y="1933"/>
                  </a:lnTo>
                  <a:lnTo>
                    <a:pt x="829" y="1934"/>
                  </a:lnTo>
                  <a:lnTo>
                    <a:pt x="829" y="1935"/>
                  </a:lnTo>
                  <a:lnTo>
                    <a:pt x="830" y="1937"/>
                  </a:lnTo>
                  <a:lnTo>
                    <a:pt x="832" y="1937"/>
                  </a:lnTo>
                  <a:lnTo>
                    <a:pt x="832" y="1943"/>
                  </a:lnTo>
                  <a:lnTo>
                    <a:pt x="832" y="1948"/>
                  </a:lnTo>
                  <a:lnTo>
                    <a:pt x="833" y="1952"/>
                  </a:lnTo>
                  <a:lnTo>
                    <a:pt x="837" y="1954"/>
                  </a:lnTo>
                  <a:lnTo>
                    <a:pt x="840" y="1947"/>
                  </a:lnTo>
                  <a:lnTo>
                    <a:pt x="846" y="1947"/>
                  </a:lnTo>
                  <a:lnTo>
                    <a:pt x="851" y="1951"/>
                  </a:lnTo>
                  <a:lnTo>
                    <a:pt x="854" y="1959"/>
                  </a:lnTo>
                  <a:lnTo>
                    <a:pt x="854" y="1959"/>
                  </a:lnTo>
                  <a:lnTo>
                    <a:pt x="856" y="1959"/>
                  </a:lnTo>
                  <a:lnTo>
                    <a:pt x="857" y="1959"/>
                  </a:lnTo>
                  <a:lnTo>
                    <a:pt x="858" y="1959"/>
                  </a:lnTo>
                  <a:lnTo>
                    <a:pt x="867" y="1950"/>
                  </a:lnTo>
                  <a:lnTo>
                    <a:pt x="879" y="1948"/>
                  </a:lnTo>
                  <a:lnTo>
                    <a:pt x="902" y="1952"/>
                  </a:lnTo>
                  <a:lnTo>
                    <a:pt x="909" y="1951"/>
                  </a:lnTo>
                  <a:lnTo>
                    <a:pt x="913" y="1947"/>
                  </a:lnTo>
                  <a:lnTo>
                    <a:pt x="920" y="1937"/>
                  </a:lnTo>
                  <a:lnTo>
                    <a:pt x="921" y="1933"/>
                  </a:lnTo>
                  <a:lnTo>
                    <a:pt x="923" y="1930"/>
                  </a:lnTo>
                  <a:lnTo>
                    <a:pt x="924" y="1930"/>
                  </a:lnTo>
                  <a:lnTo>
                    <a:pt x="928" y="1931"/>
                  </a:lnTo>
                  <a:lnTo>
                    <a:pt x="930" y="1933"/>
                  </a:lnTo>
                  <a:lnTo>
                    <a:pt x="934" y="1938"/>
                  </a:lnTo>
                  <a:lnTo>
                    <a:pt x="935" y="1940"/>
                  </a:lnTo>
                  <a:lnTo>
                    <a:pt x="935" y="1941"/>
                  </a:lnTo>
                  <a:lnTo>
                    <a:pt x="935" y="1943"/>
                  </a:lnTo>
                  <a:lnTo>
                    <a:pt x="934" y="1944"/>
                  </a:lnTo>
                  <a:lnTo>
                    <a:pt x="931" y="1951"/>
                  </a:lnTo>
                  <a:lnTo>
                    <a:pt x="931" y="1955"/>
                  </a:lnTo>
                  <a:lnTo>
                    <a:pt x="931" y="1959"/>
                  </a:lnTo>
                  <a:lnTo>
                    <a:pt x="934" y="1961"/>
                  </a:lnTo>
                  <a:lnTo>
                    <a:pt x="938" y="1969"/>
                  </a:lnTo>
                  <a:lnTo>
                    <a:pt x="937" y="1975"/>
                  </a:lnTo>
                  <a:lnTo>
                    <a:pt x="931" y="1979"/>
                  </a:lnTo>
                  <a:lnTo>
                    <a:pt x="920" y="1986"/>
                  </a:lnTo>
                  <a:lnTo>
                    <a:pt x="913" y="1989"/>
                  </a:lnTo>
                  <a:lnTo>
                    <a:pt x="900" y="1989"/>
                  </a:lnTo>
                  <a:lnTo>
                    <a:pt x="898" y="1990"/>
                  </a:lnTo>
                  <a:lnTo>
                    <a:pt x="896" y="1994"/>
                  </a:lnTo>
                  <a:lnTo>
                    <a:pt x="896" y="1997"/>
                  </a:lnTo>
                  <a:lnTo>
                    <a:pt x="909" y="2014"/>
                  </a:lnTo>
                  <a:lnTo>
                    <a:pt x="913" y="2015"/>
                  </a:lnTo>
                  <a:lnTo>
                    <a:pt x="916" y="2015"/>
                  </a:lnTo>
                  <a:lnTo>
                    <a:pt x="917" y="2014"/>
                  </a:lnTo>
                  <a:lnTo>
                    <a:pt x="920" y="2013"/>
                  </a:lnTo>
                  <a:lnTo>
                    <a:pt x="924" y="2014"/>
                  </a:lnTo>
                  <a:lnTo>
                    <a:pt x="931" y="2018"/>
                  </a:lnTo>
                  <a:lnTo>
                    <a:pt x="934" y="2018"/>
                  </a:lnTo>
                  <a:lnTo>
                    <a:pt x="935" y="2018"/>
                  </a:lnTo>
                  <a:lnTo>
                    <a:pt x="935" y="2020"/>
                  </a:lnTo>
                  <a:lnTo>
                    <a:pt x="935" y="2020"/>
                  </a:lnTo>
                  <a:lnTo>
                    <a:pt x="934" y="2020"/>
                  </a:lnTo>
                  <a:lnTo>
                    <a:pt x="933" y="2022"/>
                  </a:lnTo>
                  <a:lnTo>
                    <a:pt x="931" y="2024"/>
                  </a:lnTo>
                  <a:lnTo>
                    <a:pt x="933" y="2027"/>
                  </a:lnTo>
                  <a:lnTo>
                    <a:pt x="934" y="2029"/>
                  </a:lnTo>
                  <a:lnTo>
                    <a:pt x="937" y="2032"/>
                  </a:lnTo>
                  <a:lnTo>
                    <a:pt x="940" y="2036"/>
                  </a:lnTo>
                  <a:lnTo>
                    <a:pt x="941" y="2042"/>
                  </a:lnTo>
                  <a:lnTo>
                    <a:pt x="942" y="2046"/>
                  </a:lnTo>
                  <a:lnTo>
                    <a:pt x="945" y="2050"/>
                  </a:lnTo>
                  <a:lnTo>
                    <a:pt x="962" y="2067"/>
                  </a:lnTo>
                  <a:lnTo>
                    <a:pt x="972" y="2069"/>
                  </a:lnTo>
                  <a:lnTo>
                    <a:pt x="982" y="2066"/>
                  </a:lnTo>
                  <a:lnTo>
                    <a:pt x="989" y="2059"/>
                  </a:lnTo>
                  <a:lnTo>
                    <a:pt x="994" y="2059"/>
                  </a:lnTo>
                  <a:lnTo>
                    <a:pt x="1004" y="2057"/>
                  </a:lnTo>
                  <a:lnTo>
                    <a:pt x="1012" y="2056"/>
                  </a:lnTo>
                  <a:lnTo>
                    <a:pt x="1014" y="2053"/>
                  </a:lnTo>
                  <a:lnTo>
                    <a:pt x="1014" y="2049"/>
                  </a:lnTo>
                  <a:lnTo>
                    <a:pt x="1011" y="2046"/>
                  </a:lnTo>
                  <a:lnTo>
                    <a:pt x="1010" y="2046"/>
                  </a:lnTo>
                  <a:lnTo>
                    <a:pt x="1007" y="2048"/>
                  </a:lnTo>
                  <a:lnTo>
                    <a:pt x="1005" y="2046"/>
                  </a:lnTo>
                  <a:lnTo>
                    <a:pt x="1005" y="2038"/>
                  </a:lnTo>
                  <a:lnTo>
                    <a:pt x="1010" y="2039"/>
                  </a:lnTo>
                  <a:lnTo>
                    <a:pt x="1012" y="2039"/>
                  </a:lnTo>
                  <a:lnTo>
                    <a:pt x="1028" y="2049"/>
                  </a:lnTo>
                  <a:lnTo>
                    <a:pt x="1026" y="2057"/>
                  </a:lnTo>
                  <a:lnTo>
                    <a:pt x="1029" y="2062"/>
                  </a:lnTo>
                  <a:lnTo>
                    <a:pt x="1046" y="2065"/>
                  </a:lnTo>
                  <a:lnTo>
                    <a:pt x="1050" y="2066"/>
                  </a:lnTo>
                  <a:lnTo>
                    <a:pt x="1059" y="2073"/>
                  </a:lnTo>
                  <a:lnTo>
                    <a:pt x="1062" y="2074"/>
                  </a:lnTo>
                  <a:lnTo>
                    <a:pt x="1067" y="2076"/>
                  </a:lnTo>
                  <a:lnTo>
                    <a:pt x="1070" y="2079"/>
                  </a:lnTo>
                  <a:lnTo>
                    <a:pt x="1071" y="2080"/>
                  </a:lnTo>
                  <a:lnTo>
                    <a:pt x="1073" y="2087"/>
                  </a:lnTo>
                  <a:lnTo>
                    <a:pt x="1076" y="2090"/>
                  </a:lnTo>
                  <a:lnTo>
                    <a:pt x="1080" y="2094"/>
                  </a:lnTo>
                  <a:lnTo>
                    <a:pt x="1084" y="2093"/>
                  </a:lnTo>
                  <a:lnTo>
                    <a:pt x="1091" y="2087"/>
                  </a:lnTo>
                  <a:lnTo>
                    <a:pt x="1091" y="2086"/>
                  </a:lnTo>
                  <a:lnTo>
                    <a:pt x="1091" y="2086"/>
                  </a:lnTo>
                  <a:lnTo>
                    <a:pt x="1090" y="2086"/>
                  </a:lnTo>
                  <a:lnTo>
                    <a:pt x="1090" y="2086"/>
                  </a:lnTo>
                  <a:lnTo>
                    <a:pt x="1099" y="2084"/>
                  </a:lnTo>
                  <a:lnTo>
                    <a:pt x="1109" y="2087"/>
                  </a:lnTo>
                  <a:lnTo>
                    <a:pt x="1129" y="2098"/>
                  </a:lnTo>
                  <a:lnTo>
                    <a:pt x="1136" y="2098"/>
                  </a:lnTo>
                  <a:lnTo>
                    <a:pt x="1146" y="2091"/>
                  </a:lnTo>
                  <a:lnTo>
                    <a:pt x="1150" y="2094"/>
                  </a:lnTo>
                  <a:lnTo>
                    <a:pt x="1151" y="2101"/>
                  </a:lnTo>
                  <a:lnTo>
                    <a:pt x="1150" y="2108"/>
                  </a:lnTo>
                  <a:lnTo>
                    <a:pt x="1151" y="2112"/>
                  </a:lnTo>
                  <a:lnTo>
                    <a:pt x="1158" y="2116"/>
                  </a:lnTo>
                  <a:lnTo>
                    <a:pt x="1151" y="2125"/>
                  </a:lnTo>
                  <a:lnTo>
                    <a:pt x="1151" y="2135"/>
                  </a:lnTo>
                  <a:lnTo>
                    <a:pt x="1155" y="2147"/>
                  </a:lnTo>
                  <a:lnTo>
                    <a:pt x="1162" y="2160"/>
                  </a:lnTo>
                  <a:lnTo>
                    <a:pt x="1164" y="2171"/>
                  </a:lnTo>
                  <a:lnTo>
                    <a:pt x="1167" y="2174"/>
                  </a:lnTo>
                  <a:lnTo>
                    <a:pt x="1169" y="2177"/>
                  </a:lnTo>
                  <a:lnTo>
                    <a:pt x="1178" y="2178"/>
                  </a:lnTo>
                  <a:lnTo>
                    <a:pt x="1181" y="2179"/>
                  </a:lnTo>
                  <a:lnTo>
                    <a:pt x="1185" y="2181"/>
                  </a:lnTo>
                  <a:lnTo>
                    <a:pt x="1189" y="2188"/>
                  </a:lnTo>
                  <a:lnTo>
                    <a:pt x="1193" y="2189"/>
                  </a:lnTo>
                  <a:lnTo>
                    <a:pt x="1196" y="2189"/>
                  </a:lnTo>
                  <a:lnTo>
                    <a:pt x="1200" y="2188"/>
                  </a:lnTo>
                  <a:lnTo>
                    <a:pt x="1204" y="2186"/>
                  </a:lnTo>
                  <a:lnTo>
                    <a:pt x="1209" y="2189"/>
                  </a:lnTo>
                  <a:lnTo>
                    <a:pt x="1210" y="2192"/>
                  </a:lnTo>
                  <a:lnTo>
                    <a:pt x="1211" y="2206"/>
                  </a:lnTo>
                  <a:lnTo>
                    <a:pt x="1213" y="2210"/>
                  </a:lnTo>
                  <a:lnTo>
                    <a:pt x="1216" y="2217"/>
                  </a:lnTo>
                  <a:lnTo>
                    <a:pt x="1217" y="2222"/>
                  </a:lnTo>
                  <a:lnTo>
                    <a:pt x="1221" y="2238"/>
                  </a:lnTo>
                  <a:lnTo>
                    <a:pt x="1221" y="2247"/>
                  </a:lnTo>
                  <a:lnTo>
                    <a:pt x="1220" y="2252"/>
                  </a:lnTo>
                  <a:lnTo>
                    <a:pt x="1246" y="2255"/>
                  </a:lnTo>
                  <a:lnTo>
                    <a:pt x="1253" y="2259"/>
                  </a:lnTo>
                  <a:lnTo>
                    <a:pt x="1251" y="2266"/>
                  </a:lnTo>
                  <a:lnTo>
                    <a:pt x="1252" y="2272"/>
                  </a:lnTo>
                  <a:lnTo>
                    <a:pt x="1252" y="2278"/>
                  </a:lnTo>
                  <a:lnTo>
                    <a:pt x="1253" y="2283"/>
                  </a:lnTo>
                  <a:lnTo>
                    <a:pt x="1252" y="2296"/>
                  </a:lnTo>
                  <a:lnTo>
                    <a:pt x="1253" y="2301"/>
                  </a:lnTo>
                  <a:lnTo>
                    <a:pt x="1259" y="2301"/>
                  </a:lnTo>
                  <a:lnTo>
                    <a:pt x="1265" y="2301"/>
                  </a:lnTo>
                  <a:lnTo>
                    <a:pt x="1276" y="2296"/>
                  </a:lnTo>
                  <a:lnTo>
                    <a:pt x="1281" y="2294"/>
                  </a:lnTo>
                  <a:lnTo>
                    <a:pt x="1283" y="2294"/>
                  </a:lnTo>
                  <a:lnTo>
                    <a:pt x="1288" y="2299"/>
                  </a:lnTo>
                  <a:lnTo>
                    <a:pt x="1291" y="2300"/>
                  </a:lnTo>
                  <a:lnTo>
                    <a:pt x="1294" y="2300"/>
                  </a:lnTo>
                  <a:lnTo>
                    <a:pt x="1300" y="2299"/>
                  </a:lnTo>
                  <a:lnTo>
                    <a:pt x="1308" y="2296"/>
                  </a:lnTo>
                  <a:lnTo>
                    <a:pt x="1309" y="2293"/>
                  </a:lnTo>
                  <a:lnTo>
                    <a:pt x="1311" y="2287"/>
                  </a:lnTo>
                  <a:lnTo>
                    <a:pt x="1312" y="2280"/>
                  </a:lnTo>
                  <a:lnTo>
                    <a:pt x="1314" y="2280"/>
                  </a:lnTo>
                  <a:lnTo>
                    <a:pt x="1316" y="2279"/>
                  </a:lnTo>
                  <a:lnTo>
                    <a:pt x="1318" y="2279"/>
                  </a:lnTo>
                  <a:lnTo>
                    <a:pt x="1318" y="2276"/>
                  </a:lnTo>
                  <a:lnTo>
                    <a:pt x="1318" y="2275"/>
                  </a:lnTo>
                  <a:lnTo>
                    <a:pt x="1316" y="2273"/>
                  </a:lnTo>
                  <a:lnTo>
                    <a:pt x="1316" y="2272"/>
                  </a:lnTo>
                  <a:lnTo>
                    <a:pt x="1321" y="2259"/>
                  </a:lnTo>
                  <a:lnTo>
                    <a:pt x="1324" y="2254"/>
                  </a:lnTo>
                  <a:lnTo>
                    <a:pt x="1328" y="2251"/>
                  </a:lnTo>
                  <a:lnTo>
                    <a:pt x="1332" y="2248"/>
                  </a:lnTo>
                  <a:lnTo>
                    <a:pt x="1338" y="2247"/>
                  </a:lnTo>
                  <a:lnTo>
                    <a:pt x="1345" y="2247"/>
                  </a:lnTo>
                  <a:lnTo>
                    <a:pt x="1347" y="2247"/>
                  </a:lnTo>
                  <a:lnTo>
                    <a:pt x="1352" y="2245"/>
                  </a:lnTo>
                  <a:lnTo>
                    <a:pt x="1353" y="2244"/>
                  </a:lnTo>
                  <a:lnTo>
                    <a:pt x="1375" y="2219"/>
                  </a:lnTo>
                  <a:lnTo>
                    <a:pt x="1377" y="2217"/>
                  </a:lnTo>
                  <a:lnTo>
                    <a:pt x="1378" y="2216"/>
                  </a:lnTo>
                  <a:lnTo>
                    <a:pt x="1380" y="2217"/>
                  </a:lnTo>
                  <a:lnTo>
                    <a:pt x="1382" y="2217"/>
                  </a:lnTo>
                  <a:lnTo>
                    <a:pt x="1387" y="2226"/>
                  </a:lnTo>
                  <a:lnTo>
                    <a:pt x="1388" y="2227"/>
                  </a:lnTo>
                  <a:lnTo>
                    <a:pt x="1395" y="2231"/>
                  </a:lnTo>
                  <a:lnTo>
                    <a:pt x="1398" y="2240"/>
                  </a:lnTo>
                  <a:lnTo>
                    <a:pt x="1402" y="2259"/>
                  </a:lnTo>
                  <a:lnTo>
                    <a:pt x="1406" y="2272"/>
                  </a:lnTo>
                  <a:lnTo>
                    <a:pt x="1408" y="2275"/>
                  </a:lnTo>
                  <a:lnTo>
                    <a:pt x="1412" y="2279"/>
                  </a:lnTo>
                  <a:lnTo>
                    <a:pt x="1417" y="2280"/>
                  </a:lnTo>
                  <a:lnTo>
                    <a:pt x="1429" y="2280"/>
                  </a:lnTo>
                  <a:lnTo>
                    <a:pt x="1427" y="2283"/>
                  </a:lnTo>
                  <a:lnTo>
                    <a:pt x="1426" y="2285"/>
                  </a:lnTo>
                  <a:lnTo>
                    <a:pt x="1427" y="2292"/>
                  </a:lnTo>
                  <a:lnTo>
                    <a:pt x="1426" y="2296"/>
                  </a:lnTo>
                  <a:lnTo>
                    <a:pt x="1426" y="2296"/>
                  </a:lnTo>
                  <a:lnTo>
                    <a:pt x="1441" y="2301"/>
                  </a:lnTo>
                  <a:lnTo>
                    <a:pt x="1447" y="2301"/>
                  </a:lnTo>
                  <a:lnTo>
                    <a:pt x="1452" y="2301"/>
                  </a:lnTo>
                  <a:lnTo>
                    <a:pt x="1461" y="2297"/>
                  </a:lnTo>
                  <a:lnTo>
                    <a:pt x="1462" y="2300"/>
                  </a:lnTo>
                  <a:lnTo>
                    <a:pt x="1462" y="2300"/>
                  </a:lnTo>
                  <a:lnTo>
                    <a:pt x="1465" y="2307"/>
                  </a:lnTo>
                  <a:lnTo>
                    <a:pt x="1466" y="2314"/>
                  </a:lnTo>
                  <a:lnTo>
                    <a:pt x="1468" y="2332"/>
                  </a:lnTo>
                  <a:lnTo>
                    <a:pt x="1468" y="2334"/>
                  </a:lnTo>
                  <a:lnTo>
                    <a:pt x="1466" y="2338"/>
                  </a:lnTo>
                  <a:lnTo>
                    <a:pt x="1465" y="2339"/>
                  </a:lnTo>
                  <a:lnTo>
                    <a:pt x="1465" y="2339"/>
                  </a:lnTo>
                  <a:lnTo>
                    <a:pt x="1466" y="2341"/>
                  </a:lnTo>
                  <a:lnTo>
                    <a:pt x="1471" y="2344"/>
                  </a:lnTo>
                  <a:lnTo>
                    <a:pt x="1471" y="2344"/>
                  </a:lnTo>
                  <a:lnTo>
                    <a:pt x="1471" y="2344"/>
                  </a:lnTo>
                  <a:lnTo>
                    <a:pt x="1471" y="2344"/>
                  </a:lnTo>
                  <a:lnTo>
                    <a:pt x="1472" y="2346"/>
                  </a:lnTo>
                  <a:lnTo>
                    <a:pt x="1472" y="2346"/>
                  </a:lnTo>
                  <a:lnTo>
                    <a:pt x="1473" y="2348"/>
                  </a:lnTo>
                  <a:lnTo>
                    <a:pt x="1472" y="2351"/>
                  </a:lnTo>
                  <a:lnTo>
                    <a:pt x="1471" y="2351"/>
                  </a:lnTo>
                  <a:lnTo>
                    <a:pt x="1469" y="2352"/>
                  </a:lnTo>
                  <a:lnTo>
                    <a:pt x="1468" y="2352"/>
                  </a:lnTo>
                  <a:lnTo>
                    <a:pt x="1458" y="2369"/>
                  </a:lnTo>
                  <a:lnTo>
                    <a:pt x="1458" y="2374"/>
                  </a:lnTo>
                  <a:lnTo>
                    <a:pt x="1458" y="2374"/>
                  </a:lnTo>
                  <a:lnTo>
                    <a:pt x="1461" y="2379"/>
                  </a:lnTo>
                  <a:lnTo>
                    <a:pt x="1468" y="2381"/>
                  </a:lnTo>
                  <a:lnTo>
                    <a:pt x="1479" y="2381"/>
                  </a:lnTo>
                  <a:lnTo>
                    <a:pt x="1485" y="2380"/>
                  </a:lnTo>
                  <a:lnTo>
                    <a:pt x="1489" y="2376"/>
                  </a:lnTo>
                  <a:lnTo>
                    <a:pt x="1493" y="2370"/>
                  </a:lnTo>
                  <a:lnTo>
                    <a:pt x="1499" y="2367"/>
                  </a:lnTo>
                  <a:lnTo>
                    <a:pt x="1507" y="2366"/>
                  </a:lnTo>
                  <a:lnTo>
                    <a:pt x="1514" y="2370"/>
                  </a:lnTo>
                  <a:lnTo>
                    <a:pt x="1527" y="2383"/>
                  </a:lnTo>
                  <a:lnTo>
                    <a:pt x="1536" y="2387"/>
                  </a:lnTo>
                  <a:lnTo>
                    <a:pt x="1541" y="2383"/>
                  </a:lnTo>
                  <a:lnTo>
                    <a:pt x="1543" y="2373"/>
                  </a:lnTo>
                  <a:lnTo>
                    <a:pt x="1545" y="2359"/>
                  </a:lnTo>
                  <a:lnTo>
                    <a:pt x="1548" y="2355"/>
                  </a:lnTo>
                  <a:lnTo>
                    <a:pt x="1550" y="2351"/>
                  </a:lnTo>
                  <a:lnTo>
                    <a:pt x="1552" y="2346"/>
                  </a:lnTo>
                  <a:lnTo>
                    <a:pt x="1556" y="2335"/>
                  </a:lnTo>
                  <a:lnTo>
                    <a:pt x="1557" y="2332"/>
                  </a:lnTo>
                  <a:lnTo>
                    <a:pt x="1559" y="2334"/>
                  </a:lnTo>
                  <a:lnTo>
                    <a:pt x="1564" y="2334"/>
                  </a:lnTo>
                  <a:lnTo>
                    <a:pt x="1567" y="2332"/>
                  </a:lnTo>
                  <a:lnTo>
                    <a:pt x="1573" y="2325"/>
                  </a:lnTo>
                  <a:lnTo>
                    <a:pt x="1577" y="2323"/>
                  </a:lnTo>
                  <a:lnTo>
                    <a:pt x="1597" y="2321"/>
                  </a:lnTo>
                  <a:lnTo>
                    <a:pt x="1598" y="2320"/>
                  </a:lnTo>
                  <a:lnTo>
                    <a:pt x="1599" y="2314"/>
                  </a:lnTo>
                  <a:lnTo>
                    <a:pt x="1601" y="2308"/>
                  </a:lnTo>
                  <a:lnTo>
                    <a:pt x="1601" y="2304"/>
                  </a:lnTo>
                  <a:lnTo>
                    <a:pt x="1602" y="2301"/>
                  </a:lnTo>
                  <a:lnTo>
                    <a:pt x="1605" y="2300"/>
                  </a:lnTo>
                  <a:lnTo>
                    <a:pt x="1608" y="2300"/>
                  </a:lnTo>
                  <a:lnTo>
                    <a:pt x="1619" y="2304"/>
                  </a:lnTo>
                  <a:lnTo>
                    <a:pt x="1632" y="2303"/>
                  </a:lnTo>
                  <a:lnTo>
                    <a:pt x="1632" y="2297"/>
                  </a:lnTo>
                  <a:lnTo>
                    <a:pt x="1636" y="2296"/>
                  </a:lnTo>
                  <a:lnTo>
                    <a:pt x="1658" y="2307"/>
                  </a:lnTo>
                  <a:lnTo>
                    <a:pt x="1664" y="2308"/>
                  </a:lnTo>
                  <a:lnTo>
                    <a:pt x="1670" y="2306"/>
                  </a:lnTo>
                  <a:lnTo>
                    <a:pt x="1672" y="2303"/>
                  </a:lnTo>
                  <a:lnTo>
                    <a:pt x="1677" y="2299"/>
                  </a:lnTo>
                  <a:lnTo>
                    <a:pt x="1679" y="2297"/>
                  </a:lnTo>
                  <a:lnTo>
                    <a:pt x="1682" y="2296"/>
                  </a:lnTo>
                  <a:lnTo>
                    <a:pt x="1688" y="2297"/>
                  </a:lnTo>
                  <a:lnTo>
                    <a:pt x="1698" y="2296"/>
                  </a:lnTo>
                  <a:lnTo>
                    <a:pt x="1702" y="2296"/>
                  </a:lnTo>
                  <a:lnTo>
                    <a:pt x="1724" y="2324"/>
                  </a:lnTo>
                  <a:lnTo>
                    <a:pt x="1728" y="2327"/>
                  </a:lnTo>
                  <a:lnTo>
                    <a:pt x="1734" y="2328"/>
                  </a:lnTo>
                  <a:lnTo>
                    <a:pt x="1738" y="2328"/>
                  </a:lnTo>
                  <a:lnTo>
                    <a:pt x="1742" y="2328"/>
                  </a:lnTo>
                  <a:lnTo>
                    <a:pt x="1748" y="2332"/>
                  </a:lnTo>
                  <a:lnTo>
                    <a:pt x="1752" y="2337"/>
                  </a:lnTo>
                  <a:lnTo>
                    <a:pt x="1756" y="2339"/>
                  </a:lnTo>
                  <a:lnTo>
                    <a:pt x="1761" y="2341"/>
                  </a:lnTo>
                  <a:lnTo>
                    <a:pt x="1768" y="2338"/>
                  </a:lnTo>
                  <a:lnTo>
                    <a:pt x="1773" y="2334"/>
                  </a:lnTo>
                  <a:lnTo>
                    <a:pt x="1782" y="2321"/>
                  </a:lnTo>
                  <a:lnTo>
                    <a:pt x="1786" y="2316"/>
                  </a:lnTo>
                  <a:lnTo>
                    <a:pt x="1790" y="2314"/>
                  </a:lnTo>
                  <a:lnTo>
                    <a:pt x="1796" y="2314"/>
                  </a:lnTo>
                  <a:lnTo>
                    <a:pt x="1801" y="2314"/>
                  </a:lnTo>
                  <a:lnTo>
                    <a:pt x="1803" y="2310"/>
                  </a:lnTo>
                  <a:lnTo>
                    <a:pt x="1800" y="2304"/>
                  </a:lnTo>
                  <a:lnTo>
                    <a:pt x="1794" y="2300"/>
                  </a:lnTo>
                  <a:lnTo>
                    <a:pt x="1790" y="2297"/>
                  </a:lnTo>
                  <a:lnTo>
                    <a:pt x="1796" y="2292"/>
                  </a:lnTo>
                  <a:lnTo>
                    <a:pt x="1800" y="2289"/>
                  </a:lnTo>
                  <a:lnTo>
                    <a:pt x="1811" y="2287"/>
                  </a:lnTo>
                  <a:lnTo>
                    <a:pt x="1814" y="2287"/>
                  </a:lnTo>
                  <a:lnTo>
                    <a:pt x="1819" y="2290"/>
                  </a:lnTo>
                  <a:lnTo>
                    <a:pt x="1822" y="2294"/>
                  </a:lnTo>
                  <a:lnTo>
                    <a:pt x="1826" y="2297"/>
                  </a:lnTo>
                  <a:lnTo>
                    <a:pt x="1832" y="2296"/>
                  </a:lnTo>
                  <a:lnTo>
                    <a:pt x="1836" y="2292"/>
                  </a:lnTo>
                  <a:lnTo>
                    <a:pt x="1845" y="2280"/>
                  </a:lnTo>
                  <a:lnTo>
                    <a:pt x="1850" y="2278"/>
                  </a:lnTo>
                  <a:lnTo>
                    <a:pt x="1853" y="2278"/>
                  </a:lnTo>
                  <a:lnTo>
                    <a:pt x="1867" y="2286"/>
                  </a:lnTo>
                  <a:lnTo>
                    <a:pt x="1892" y="2293"/>
                  </a:lnTo>
                  <a:lnTo>
                    <a:pt x="1898" y="2293"/>
                  </a:lnTo>
                  <a:lnTo>
                    <a:pt x="1906" y="2290"/>
                  </a:lnTo>
                  <a:lnTo>
                    <a:pt x="1911" y="2292"/>
                  </a:lnTo>
                  <a:lnTo>
                    <a:pt x="1915" y="2290"/>
                  </a:lnTo>
                  <a:lnTo>
                    <a:pt x="1919" y="2289"/>
                  </a:lnTo>
                  <a:lnTo>
                    <a:pt x="1939" y="2286"/>
                  </a:lnTo>
                  <a:lnTo>
                    <a:pt x="1943" y="2287"/>
                  </a:lnTo>
                  <a:lnTo>
                    <a:pt x="1946" y="2289"/>
                  </a:lnTo>
                  <a:lnTo>
                    <a:pt x="1950" y="2294"/>
                  </a:lnTo>
                  <a:lnTo>
                    <a:pt x="1953" y="2296"/>
                  </a:lnTo>
                  <a:lnTo>
                    <a:pt x="1955" y="2296"/>
                  </a:lnTo>
                  <a:lnTo>
                    <a:pt x="1958" y="2294"/>
                  </a:lnTo>
                  <a:lnTo>
                    <a:pt x="1961" y="2296"/>
                  </a:lnTo>
                  <a:lnTo>
                    <a:pt x="1965" y="2300"/>
                  </a:lnTo>
                  <a:lnTo>
                    <a:pt x="1975" y="2314"/>
                  </a:lnTo>
                  <a:lnTo>
                    <a:pt x="1978" y="2317"/>
                  </a:lnTo>
                  <a:lnTo>
                    <a:pt x="1981" y="2316"/>
                  </a:lnTo>
                  <a:lnTo>
                    <a:pt x="1985" y="2311"/>
                  </a:lnTo>
                  <a:lnTo>
                    <a:pt x="1989" y="2307"/>
                  </a:lnTo>
                  <a:lnTo>
                    <a:pt x="1995" y="2306"/>
                  </a:lnTo>
                  <a:lnTo>
                    <a:pt x="1999" y="2308"/>
                  </a:lnTo>
                  <a:lnTo>
                    <a:pt x="2009" y="2317"/>
                  </a:lnTo>
                  <a:lnTo>
                    <a:pt x="2023" y="2324"/>
                  </a:lnTo>
                  <a:lnTo>
                    <a:pt x="2032" y="2334"/>
                  </a:lnTo>
                  <a:lnTo>
                    <a:pt x="2039" y="2345"/>
                  </a:lnTo>
                  <a:lnTo>
                    <a:pt x="2042" y="2359"/>
                  </a:lnTo>
                  <a:lnTo>
                    <a:pt x="2045" y="2372"/>
                  </a:lnTo>
                  <a:lnTo>
                    <a:pt x="2052" y="2377"/>
                  </a:lnTo>
                  <a:lnTo>
                    <a:pt x="2070" y="2380"/>
                  </a:lnTo>
                  <a:lnTo>
                    <a:pt x="2079" y="2386"/>
                  </a:lnTo>
                  <a:lnTo>
                    <a:pt x="2081" y="2387"/>
                  </a:lnTo>
                  <a:lnTo>
                    <a:pt x="2084" y="2387"/>
                  </a:lnTo>
                  <a:lnTo>
                    <a:pt x="2090" y="2387"/>
                  </a:lnTo>
                  <a:lnTo>
                    <a:pt x="2093" y="2387"/>
                  </a:lnTo>
                  <a:lnTo>
                    <a:pt x="2095" y="2390"/>
                  </a:lnTo>
                  <a:lnTo>
                    <a:pt x="2095" y="2393"/>
                  </a:lnTo>
                  <a:lnTo>
                    <a:pt x="2095" y="2395"/>
                  </a:lnTo>
                  <a:lnTo>
                    <a:pt x="2095" y="2398"/>
                  </a:lnTo>
                  <a:lnTo>
                    <a:pt x="2097" y="2400"/>
                  </a:lnTo>
                  <a:lnTo>
                    <a:pt x="2109" y="2404"/>
                  </a:lnTo>
                  <a:lnTo>
                    <a:pt x="2123" y="2402"/>
                  </a:lnTo>
                  <a:lnTo>
                    <a:pt x="2129" y="2405"/>
                  </a:lnTo>
                  <a:lnTo>
                    <a:pt x="2143" y="2418"/>
                  </a:lnTo>
                  <a:lnTo>
                    <a:pt x="2151" y="2421"/>
                  </a:lnTo>
                  <a:lnTo>
                    <a:pt x="2173" y="2422"/>
                  </a:lnTo>
                  <a:lnTo>
                    <a:pt x="2181" y="2426"/>
                  </a:lnTo>
                  <a:lnTo>
                    <a:pt x="2187" y="2422"/>
                  </a:lnTo>
                  <a:lnTo>
                    <a:pt x="2192" y="2423"/>
                  </a:lnTo>
                  <a:lnTo>
                    <a:pt x="2202" y="2433"/>
                  </a:lnTo>
                  <a:lnTo>
                    <a:pt x="2208" y="2437"/>
                  </a:lnTo>
                  <a:lnTo>
                    <a:pt x="2213" y="2439"/>
                  </a:lnTo>
                  <a:lnTo>
                    <a:pt x="2219" y="2439"/>
                  </a:lnTo>
                  <a:lnTo>
                    <a:pt x="2229" y="2439"/>
                  </a:lnTo>
                  <a:lnTo>
                    <a:pt x="2234" y="2437"/>
                  </a:lnTo>
                  <a:lnTo>
                    <a:pt x="2237" y="2437"/>
                  </a:lnTo>
                  <a:lnTo>
                    <a:pt x="2240" y="2440"/>
                  </a:lnTo>
                  <a:lnTo>
                    <a:pt x="2244" y="2447"/>
                  </a:lnTo>
                  <a:lnTo>
                    <a:pt x="2248" y="2447"/>
                  </a:lnTo>
                  <a:lnTo>
                    <a:pt x="2252" y="2450"/>
                  </a:lnTo>
                  <a:lnTo>
                    <a:pt x="2258" y="2456"/>
                  </a:lnTo>
                  <a:lnTo>
                    <a:pt x="2264" y="2457"/>
                  </a:lnTo>
                  <a:lnTo>
                    <a:pt x="2266" y="2452"/>
                  </a:lnTo>
                  <a:lnTo>
                    <a:pt x="2265" y="2450"/>
                  </a:lnTo>
                  <a:lnTo>
                    <a:pt x="2265" y="2449"/>
                  </a:lnTo>
                  <a:lnTo>
                    <a:pt x="2261" y="2442"/>
                  </a:lnTo>
                  <a:lnTo>
                    <a:pt x="2259" y="2437"/>
                  </a:lnTo>
                  <a:lnTo>
                    <a:pt x="2261" y="2433"/>
                  </a:lnTo>
                  <a:lnTo>
                    <a:pt x="2262" y="2425"/>
                  </a:lnTo>
                  <a:lnTo>
                    <a:pt x="2262" y="2422"/>
                  </a:lnTo>
                  <a:lnTo>
                    <a:pt x="2259" y="2418"/>
                  </a:lnTo>
                  <a:lnTo>
                    <a:pt x="2248" y="2411"/>
                  </a:lnTo>
                  <a:lnTo>
                    <a:pt x="2243" y="2408"/>
                  </a:lnTo>
                  <a:lnTo>
                    <a:pt x="2236" y="2398"/>
                  </a:lnTo>
                  <a:lnTo>
                    <a:pt x="2227" y="2391"/>
                  </a:lnTo>
                  <a:lnTo>
                    <a:pt x="2229" y="2391"/>
                  </a:lnTo>
                  <a:lnTo>
                    <a:pt x="2229" y="2391"/>
                  </a:lnTo>
                  <a:lnTo>
                    <a:pt x="2224" y="2388"/>
                  </a:lnTo>
                  <a:lnTo>
                    <a:pt x="2222" y="2393"/>
                  </a:lnTo>
                  <a:lnTo>
                    <a:pt x="2220" y="2394"/>
                  </a:lnTo>
                  <a:lnTo>
                    <a:pt x="2219" y="2391"/>
                  </a:lnTo>
                  <a:lnTo>
                    <a:pt x="2220" y="2387"/>
                  </a:lnTo>
                  <a:lnTo>
                    <a:pt x="2223" y="2379"/>
                  </a:lnTo>
                  <a:lnTo>
                    <a:pt x="2227" y="2365"/>
                  </a:lnTo>
                  <a:lnTo>
                    <a:pt x="2231" y="2352"/>
                  </a:lnTo>
                  <a:lnTo>
                    <a:pt x="2233" y="2346"/>
                  </a:lnTo>
                  <a:lnTo>
                    <a:pt x="2229" y="2310"/>
                  </a:lnTo>
                  <a:lnTo>
                    <a:pt x="2229" y="2303"/>
                  </a:lnTo>
                  <a:lnTo>
                    <a:pt x="2227" y="2300"/>
                  </a:lnTo>
                  <a:lnTo>
                    <a:pt x="2222" y="2294"/>
                  </a:lnTo>
                  <a:lnTo>
                    <a:pt x="2217" y="2289"/>
                  </a:lnTo>
                  <a:lnTo>
                    <a:pt x="2217" y="2287"/>
                  </a:lnTo>
                  <a:lnTo>
                    <a:pt x="2216" y="2282"/>
                  </a:lnTo>
                  <a:lnTo>
                    <a:pt x="2215" y="2265"/>
                  </a:lnTo>
                  <a:lnTo>
                    <a:pt x="2213" y="2259"/>
                  </a:lnTo>
                  <a:lnTo>
                    <a:pt x="2208" y="2245"/>
                  </a:lnTo>
                  <a:lnTo>
                    <a:pt x="2215" y="2230"/>
                  </a:lnTo>
                  <a:lnTo>
                    <a:pt x="2234" y="2203"/>
                  </a:lnTo>
                  <a:lnTo>
                    <a:pt x="2238" y="2191"/>
                  </a:lnTo>
                  <a:lnTo>
                    <a:pt x="2240" y="2188"/>
                  </a:lnTo>
                  <a:lnTo>
                    <a:pt x="2243" y="2185"/>
                  </a:lnTo>
                  <a:lnTo>
                    <a:pt x="2248" y="2184"/>
                  </a:lnTo>
                  <a:lnTo>
                    <a:pt x="2251" y="2182"/>
                  </a:lnTo>
                  <a:lnTo>
                    <a:pt x="2255" y="2178"/>
                  </a:lnTo>
                  <a:lnTo>
                    <a:pt x="2272" y="2149"/>
                  </a:lnTo>
                  <a:lnTo>
                    <a:pt x="2275" y="2146"/>
                  </a:lnTo>
                  <a:lnTo>
                    <a:pt x="2276" y="2144"/>
                  </a:lnTo>
                  <a:lnTo>
                    <a:pt x="2280" y="2143"/>
                  </a:lnTo>
                  <a:lnTo>
                    <a:pt x="2283" y="2140"/>
                  </a:lnTo>
                  <a:lnTo>
                    <a:pt x="2285" y="2137"/>
                  </a:lnTo>
                  <a:lnTo>
                    <a:pt x="2286" y="2129"/>
                  </a:lnTo>
                  <a:lnTo>
                    <a:pt x="2287" y="2126"/>
                  </a:lnTo>
                  <a:lnTo>
                    <a:pt x="2299" y="2115"/>
                  </a:lnTo>
                  <a:lnTo>
                    <a:pt x="2327" y="2074"/>
                  </a:lnTo>
                  <a:lnTo>
                    <a:pt x="2338" y="2063"/>
                  </a:lnTo>
                  <a:lnTo>
                    <a:pt x="2346" y="2055"/>
                  </a:lnTo>
                  <a:lnTo>
                    <a:pt x="2355" y="2043"/>
                  </a:lnTo>
                  <a:lnTo>
                    <a:pt x="2413" y="1979"/>
                  </a:lnTo>
                  <a:lnTo>
                    <a:pt x="2426" y="1969"/>
                  </a:lnTo>
                  <a:lnTo>
                    <a:pt x="2440" y="1959"/>
                  </a:lnTo>
                  <a:lnTo>
                    <a:pt x="2440" y="1959"/>
                  </a:lnTo>
                  <a:lnTo>
                    <a:pt x="2440" y="1959"/>
                  </a:lnTo>
                  <a:lnTo>
                    <a:pt x="2447" y="1952"/>
                  </a:lnTo>
                  <a:lnTo>
                    <a:pt x="2468" y="1930"/>
                  </a:lnTo>
                  <a:lnTo>
                    <a:pt x="2471" y="1926"/>
                  </a:lnTo>
                  <a:lnTo>
                    <a:pt x="2471" y="1924"/>
                  </a:lnTo>
                  <a:lnTo>
                    <a:pt x="2475" y="1913"/>
                  </a:lnTo>
                  <a:lnTo>
                    <a:pt x="2478" y="1907"/>
                  </a:lnTo>
                  <a:lnTo>
                    <a:pt x="2481" y="1905"/>
                  </a:lnTo>
                  <a:lnTo>
                    <a:pt x="2485" y="1902"/>
                  </a:lnTo>
                  <a:lnTo>
                    <a:pt x="2495" y="1899"/>
                  </a:lnTo>
                  <a:lnTo>
                    <a:pt x="2541" y="1899"/>
                  </a:lnTo>
                  <a:lnTo>
                    <a:pt x="2555" y="1893"/>
                  </a:lnTo>
                  <a:lnTo>
                    <a:pt x="2561" y="1879"/>
                  </a:lnTo>
                  <a:lnTo>
                    <a:pt x="2562" y="1875"/>
                  </a:lnTo>
                  <a:lnTo>
                    <a:pt x="2562" y="1870"/>
                  </a:lnTo>
                  <a:lnTo>
                    <a:pt x="2562" y="1863"/>
                  </a:lnTo>
                  <a:lnTo>
                    <a:pt x="2562" y="1857"/>
                  </a:lnTo>
                  <a:lnTo>
                    <a:pt x="2579" y="1849"/>
                  </a:lnTo>
                  <a:lnTo>
                    <a:pt x="2584" y="1843"/>
                  </a:lnTo>
                  <a:lnTo>
                    <a:pt x="2587" y="1839"/>
                  </a:lnTo>
                  <a:lnTo>
                    <a:pt x="2587" y="1837"/>
                  </a:lnTo>
                  <a:lnTo>
                    <a:pt x="2586" y="1836"/>
                  </a:lnTo>
                  <a:lnTo>
                    <a:pt x="2584" y="1832"/>
                  </a:lnTo>
                  <a:lnTo>
                    <a:pt x="2582" y="1812"/>
                  </a:lnTo>
                  <a:lnTo>
                    <a:pt x="2589" y="1801"/>
                  </a:lnTo>
                  <a:lnTo>
                    <a:pt x="2589" y="1801"/>
                  </a:lnTo>
                  <a:lnTo>
                    <a:pt x="2582" y="1785"/>
                  </a:lnTo>
                  <a:lnTo>
                    <a:pt x="2579" y="1777"/>
                  </a:lnTo>
                  <a:lnTo>
                    <a:pt x="2582" y="1767"/>
                  </a:lnTo>
                  <a:lnTo>
                    <a:pt x="2575" y="1766"/>
                  </a:lnTo>
                  <a:lnTo>
                    <a:pt x="2566" y="1762"/>
                  </a:lnTo>
                  <a:lnTo>
                    <a:pt x="2563" y="1755"/>
                  </a:lnTo>
                  <a:lnTo>
                    <a:pt x="2566" y="1748"/>
                  </a:lnTo>
                  <a:lnTo>
                    <a:pt x="2566" y="1745"/>
                  </a:lnTo>
                  <a:lnTo>
                    <a:pt x="2559" y="1745"/>
                  </a:lnTo>
                  <a:lnTo>
                    <a:pt x="2554" y="1742"/>
                  </a:lnTo>
                  <a:lnTo>
                    <a:pt x="2549" y="1736"/>
                  </a:lnTo>
                  <a:lnTo>
                    <a:pt x="2549" y="1728"/>
                  </a:lnTo>
                  <a:lnTo>
                    <a:pt x="2552" y="1721"/>
                  </a:lnTo>
                  <a:lnTo>
                    <a:pt x="2558" y="1717"/>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3" name="Freeform 19"/>
            <p:cNvSpPr>
              <a:spLocks noEditPoints="1"/>
            </p:cNvSpPr>
            <p:nvPr/>
          </p:nvSpPr>
          <p:spPr bwMode="auto">
            <a:xfrm>
              <a:off x="11584958" y="6139577"/>
              <a:ext cx="527050" cy="627062"/>
            </a:xfrm>
            <a:custGeom>
              <a:avLst/>
              <a:gdLst>
                <a:gd name="T0" fmla="*/ 721 w 997"/>
                <a:gd name="T1" fmla="*/ 46 h 1186"/>
                <a:gd name="T2" fmla="*/ 616 w 997"/>
                <a:gd name="T3" fmla="*/ 50 h 1186"/>
                <a:gd name="T4" fmla="*/ 997 w 997"/>
                <a:gd name="T5" fmla="*/ 156 h 1186"/>
                <a:gd name="T6" fmla="*/ 964 w 997"/>
                <a:gd name="T7" fmla="*/ 111 h 1186"/>
                <a:gd name="T8" fmla="*/ 912 w 997"/>
                <a:gd name="T9" fmla="*/ 55 h 1186"/>
                <a:gd name="T10" fmla="*/ 682 w 997"/>
                <a:gd name="T11" fmla="*/ 66 h 1186"/>
                <a:gd name="T12" fmla="*/ 544 w 997"/>
                <a:gd name="T13" fmla="*/ 147 h 1186"/>
                <a:gd name="T14" fmla="*/ 405 w 997"/>
                <a:gd name="T15" fmla="*/ 282 h 1186"/>
                <a:gd name="T16" fmla="*/ 342 w 997"/>
                <a:gd name="T17" fmla="*/ 329 h 1186"/>
                <a:gd name="T18" fmla="*/ 186 w 997"/>
                <a:gd name="T19" fmla="*/ 672 h 1186"/>
                <a:gd name="T20" fmla="*/ 179 w 997"/>
                <a:gd name="T21" fmla="*/ 719 h 1186"/>
                <a:gd name="T22" fmla="*/ 134 w 997"/>
                <a:gd name="T23" fmla="*/ 756 h 1186"/>
                <a:gd name="T24" fmla="*/ 205 w 997"/>
                <a:gd name="T25" fmla="*/ 791 h 1186"/>
                <a:gd name="T26" fmla="*/ 216 w 997"/>
                <a:gd name="T27" fmla="*/ 827 h 1186"/>
                <a:gd name="T28" fmla="*/ 205 w 997"/>
                <a:gd name="T29" fmla="*/ 861 h 1186"/>
                <a:gd name="T30" fmla="*/ 214 w 997"/>
                <a:gd name="T31" fmla="*/ 899 h 1186"/>
                <a:gd name="T32" fmla="*/ 141 w 997"/>
                <a:gd name="T33" fmla="*/ 841 h 1186"/>
                <a:gd name="T34" fmla="*/ 48 w 997"/>
                <a:gd name="T35" fmla="*/ 893 h 1186"/>
                <a:gd name="T36" fmla="*/ 143 w 997"/>
                <a:gd name="T37" fmla="*/ 916 h 1186"/>
                <a:gd name="T38" fmla="*/ 233 w 997"/>
                <a:gd name="T39" fmla="*/ 914 h 1186"/>
                <a:gd name="T40" fmla="*/ 269 w 997"/>
                <a:gd name="T41" fmla="*/ 917 h 1186"/>
                <a:gd name="T42" fmla="*/ 304 w 997"/>
                <a:gd name="T43" fmla="*/ 906 h 1186"/>
                <a:gd name="T44" fmla="*/ 382 w 997"/>
                <a:gd name="T45" fmla="*/ 886 h 1186"/>
                <a:gd name="T46" fmla="*/ 416 w 997"/>
                <a:gd name="T47" fmla="*/ 913 h 1186"/>
                <a:gd name="T48" fmla="*/ 445 w 997"/>
                <a:gd name="T49" fmla="*/ 928 h 1186"/>
                <a:gd name="T50" fmla="*/ 528 w 997"/>
                <a:gd name="T51" fmla="*/ 976 h 1186"/>
                <a:gd name="T52" fmla="*/ 595 w 997"/>
                <a:gd name="T53" fmla="*/ 1007 h 1186"/>
                <a:gd name="T54" fmla="*/ 640 w 997"/>
                <a:gd name="T55" fmla="*/ 1033 h 1186"/>
                <a:gd name="T56" fmla="*/ 628 w 997"/>
                <a:gd name="T57" fmla="*/ 1059 h 1186"/>
                <a:gd name="T58" fmla="*/ 611 w 997"/>
                <a:gd name="T59" fmla="*/ 1122 h 1186"/>
                <a:gd name="T60" fmla="*/ 616 w 997"/>
                <a:gd name="T61" fmla="*/ 1183 h 1186"/>
                <a:gd name="T62" fmla="*/ 686 w 997"/>
                <a:gd name="T63" fmla="*/ 1181 h 1186"/>
                <a:gd name="T64" fmla="*/ 702 w 997"/>
                <a:gd name="T65" fmla="*/ 1143 h 1186"/>
                <a:gd name="T66" fmla="*/ 688 w 997"/>
                <a:gd name="T67" fmla="*/ 1095 h 1186"/>
                <a:gd name="T68" fmla="*/ 663 w 997"/>
                <a:gd name="T69" fmla="*/ 1067 h 1186"/>
                <a:gd name="T70" fmla="*/ 709 w 997"/>
                <a:gd name="T71" fmla="*/ 1015 h 1186"/>
                <a:gd name="T72" fmla="*/ 741 w 997"/>
                <a:gd name="T73" fmla="*/ 923 h 1186"/>
                <a:gd name="T74" fmla="*/ 689 w 997"/>
                <a:gd name="T75" fmla="*/ 801 h 1186"/>
                <a:gd name="T76" fmla="*/ 668 w 997"/>
                <a:gd name="T77" fmla="*/ 744 h 1186"/>
                <a:gd name="T78" fmla="*/ 720 w 997"/>
                <a:gd name="T79" fmla="*/ 711 h 1186"/>
                <a:gd name="T80" fmla="*/ 787 w 997"/>
                <a:gd name="T81" fmla="*/ 735 h 1186"/>
                <a:gd name="T82" fmla="*/ 897 w 997"/>
                <a:gd name="T83" fmla="*/ 683 h 1186"/>
                <a:gd name="T84" fmla="*/ 873 w 997"/>
                <a:gd name="T85" fmla="*/ 637 h 1186"/>
                <a:gd name="T86" fmla="*/ 941 w 997"/>
                <a:gd name="T87" fmla="*/ 576 h 1186"/>
                <a:gd name="T88" fmla="*/ 936 w 997"/>
                <a:gd name="T89" fmla="*/ 479 h 1186"/>
                <a:gd name="T90" fmla="*/ 866 w 997"/>
                <a:gd name="T91" fmla="*/ 437 h 1186"/>
                <a:gd name="T92" fmla="*/ 937 w 997"/>
                <a:gd name="T93" fmla="*/ 397 h 1186"/>
                <a:gd name="T94" fmla="*/ 993 w 997"/>
                <a:gd name="T95" fmla="*/ 196 h 1186"/>
                <a:gd name="T96" fmla="*/ 552 w 997"/>
                <a:gd name="T97" fmla="*/ 62 h 1186"/>
                <a:gd name="T98" fmla="*/ 471 w 997"/>
                <a:gd name="T99" fmla="*/ 83 h 1186"/>
                <a:gd name="T100" fmla="*/ 396 w 997"/>
                <a:gd name="T101" fmla="*/ 147 h 1186"/>
                <a:gd name="T102" fmla="*/ 403 w 997"/>
                <a:gd name="T103" fmla="*/ 184 h 1186"/>
                <a:gd name="T104" fmla="*/ 352 w 997"/>
                <a:gd name="T105" fmla="*/ 230 h 1186"/>
                <a:gd name="T106" fmla="*/ 140 w 997"/>
                <a:gd name="T107" fmla="*/ 812 h 1186"/>
                <a:gd name="T108" fmla="*/ 174 w 997"/>
                <a:gd name="T109" fmla="*/ 794 h 1186"/>
                <a:gd name="T110" fmla="*/ 95 w 997"/>
                <a:gd name="T111" fmla="*/ 802 h 1186"/>
                <a:gd name="T112" fmla="*/ 169 w 997"/>
                <a:gd name="T113" fmla="*/ 913 h 1186"/>
                <a:gd name="T114" fmla="*/ 45 w 997"/>
                <a:gd name="T115" fmla="*/ 911 h 1186"/>
                <a:gd name="T116" fmla="*/ 39 w 997"/>
                <a:gd name="T117" fmla="*/ 980 h 1186"/>
                <a:gd name="T118" fmla="*/ 112 w 997"/>
                <a:gd name="T119" fmla="*/ 993 h 1186"/>
                <a:gd name="T120" fmla="*/ 214 w 997"/>
                <a:gd name="T121" fmla="*/ 927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7" h="1186">
                  <a:moveTo>
                    <a:pt x="806" y="7"/>
                  </a:moveTo>
                  <a:lnTo>
                    <a:pt x="815" y="10"/>
                  </a:lnTo>
                  <a:lnTo>
                    <a:pt x="815" y="8"/>
                  </a:lnTo>
                  <a:lnTo>
                    <a:pt x="817" y="7"/>
                  </a:lnTo>
                  <a:lnTo>
                    <a:pt x="818" y="7"/>
                  </a:lnTo>
                  <a:lnTo>
                    <a:pt x="820" y="7"/>
                  </a:lnTo>
                  <a:lnTo>
                    <a:pt x="804" y="0"/>
                  </a:lnTo>
                  <a:lnTo>
                    <a:pt x="801" y="1"/>
                  </a:lnTo>
                  <a:lnTo>
                    <a:pt x="801" y="4"/>
                  </a:lnTo>
                  <a:lnTo>
                    <a:pt x="806" y="7"/>
                  </a:lnTo>
                  <a:close/>
                  <a:moveTo>
                    <a:pt x="720" y="42"/>
                  </a:moveTo>
                  <a:lnTo>
                    <a:pt x="720" y="43"/>
                  </a:lnTo>
                  <a:lnTo>
                    <a:pt x="721" y="46"/>
                  </a:lnTo>
                  <a:lnTo>
                    <a:pt x="727" y="39"/>
                  </a:lnTo>
                  <a:lnTo>
                    <a:pt x="771" y="25"/>
                  </a:lnTo>
                  <a:lnTo>
                    <a:pt x="775" y="25"/>
                  </a:lnTo>
                  <a:lnTo>
                    <a:pt x="775" y="21"/>
                  </a:lnTo>
                  <a:lnTo>
                    <a:pt x="768" y="20"/>
                  </a:lnTo>
                  <a:lnTo>
                    <a:pt x="741" y="21"/>
                  </a:lnTo>
                  <a:lnTo>
                    <a:pt x="734" y="24"/>
                  </a:lnTo>
                  <a:lnTo>
                    <a:pt x="726" y="28"/>
                  </a:lnTo>
                  <a:lnTo>
                    <a:pt x="719" y="34"/>
                  </a:lnTo>
                  <a:lnTo>
                    <a:pt x="721" y="39"/>
                  </a:lnTo>
                  <a:lnTo>
                    <a:pt x="720" y="42"/>
                  </a:lnTo>
                  <a:close/>
                  <a:moveTo>
                    <a:pt x="604" y="56"/>
                  </a:moveTo>
                  <a:lnTo>
                    <a:pt x="616" y="50"/>
                  </a:lnTo>
                  <a:lnTo>
                    <a:pt x="622" y="48"/>
                  </a:lnTo>
                  <a:lnTo>
                    <a:pt x="649" y="48"/>
                  </a:lnTo>
                  <a:lnTo>
                    <a:pt x="675" y="42"/>
                  </a:lnTo>
                  <a:lnTo>
                    <a:pt x="664" y="36"/>
                  </a:lnTo>
                  <a:lnTo>
                    <a:pt x="602" y="39"/>
                  </a:lnTo>
                  <a:lnTo>
                    <a:pt x="598" y="38"/>
                  </a:lnTo>
                  <a:lnTo>
                    <a:pt x="594" y="42"/>
                  </a:lnTo>
                  <a:lnTo>
                    <a:pt x="593" y="48"/>
                  </a:lnTo>
                  <a:lnTo>
                    <a:pt x="597" y="55"/>
                  </a:lnTo>
                  <a:lnTo>
                    <a:pt x="604" y="56"/>
                  </a:lnTo>
                  <a:close/>
                  <a:moveTo>
                    <a:pt x="995" y="170"/>
                  </a:moveTo>
                  <a:lnTo>
                    <a:pt x="996" y="163"/>
                  </a:lnTo>
                  <a:lnTo>
                    <a:pt x="997" y="156"/>
                  </a:lnTo>
                  <a:lnTo>
                    <a:pt x="997" y="149"/>
                  </a:lnTo>
                  <a:lnTo>
                    <a:pt x="996" y="136"/>
                  </a:lnTo>
                  <a:lnTo>
                    <a:pt x="993" y="136"/>
                  </a:lnTo>
                  <a:lnTo>
                    <a:pt x="975" y="132"/>
                  </a:lnTo>
                  <a:lnTo>
                    <a:pt x="967" y="126"/>
                  </a:lnTo>
                  <a:lnTo>
                    <a:pt x="967" y="119"/>
                  </a:lnTo>
                  <a:lnTo>
                    <a:pt x="965" y="116"/>
                  </a:lnTo>
                  <a:lnTo>
                    <a:pt x="965" y="113"/>
                  </a:lnTo>
                  <a:lnTo>
                    <a:pt x="967" y="112"/>
                  </a:lnTo>
                  <a:lnTo>
                    <a:pt x="968" y="111"/>
                  </a:lnTo>
                  <a:lnTo>
                    <a:pt x="968" y="108"/>
                  </a:lnTo>
                  <a:lnTo>
                    <a:pt x="967" y="108"/>
                  </a:lnTo>
                  <a:lnTo>
                    <a:pt x="964" y="111"/>
                  </a:lnTo>
                  <a:lnTo>
                    <a:pt x="961" y="111"/>
                  </a:lnTo>
                  <a:lnTo>
                    <a:pt x="958" y="111"/>
                  </a:lnTo>
                  <a:lnTo>
                    <a:pt x="955" y="108"/>
                  </a:lnTo>
                  <a:lnTo>
                    <a:pt x="951" y="109"/>
                  </a:lnTo>
                  <a:lnTo>
                    <a:pt x="941" y="104"/>
                  </a:lnTo>
                  <a:lnTo>
                    <a:pt x="933" y="101"/>
                  </a:lnTo>
                  <a:lnTo>
                    <a:pt x="930" y="99"/>
                  </a:lnTo>
                  <a:lnTo>
                    <a:pt x="930" y="97"/>
                  </a:lnTo>
                  <a:lnTo>
                    <a:pt x="929" y="95"/>
                  </a:lnTo>
                  <a:lnTo>
                    <a:pt x="927" y="95"/>
                  </a:lnTo>
                  <a:lnTo>
                    <a:pt x="922" y="90"/>
                  </a:lnTo>
                  <a:lnTo>
                    <a:pt x="920" y="90"/>
                  </a:lnTo>
                  <a:lnTo>
                    <a:pt x="912" y="55"/>
                  </a:lnTo>
                  <a:lnTo>
                    <a:pt x="906" y="49"/>
                  </a:lnTo>
                  <a:lnTo>
                    <a:pt x="902" y="46"/>
                  </a:lnTo>
                  <a:lnTo>
                    <a:pt x="876" y="42"/>
                  </a:lnTo>
                  <a:lnTo>
                    <a:pt x="815" y="52"/>
                  </a:lnTo>
                  <a:lnTo>
                    <a:pt x="776" y="63"/>
                  </a:lnTo>
                  <a:lnTo>
                    <a:pt x="769" y="69"/>
                  </a:lnTo>
                  <a:lnTo>
                    <a:pt x="768" y="69"/>
                  </a:lnTo>
                  <a:lnTo>
                    <a:pt x="765" y="69"/>
                  </a:lnTo>
                  <a:lnTo>
                    <a:pt x="761" y="64"/>
                  </a:lnTo>
                  <a:lnTo>
                    <a:pt x="758" y="63"/>
                  </a:lnTo>
                  <a:lnTo>
                    <a:pt x="735" y="64"/>
                  </a:lnTo>
                  <a:lnTo>
                    <a:pt x="706" y="64"/>
                  </a:lnTo>
                  <a:lnTo>
                    <a:pt x="682" y="66"/>
                  </a:lnTo>
                  <a:lnTo>
                    <a:pt x="664" y="76"/>
                  </a:lnTo>
                  <a:lnTo>
                    <a:pt x="658" y="76"/>
                  </a:lnTo>
                  <a:lnTo>
                    <a:pt x="649" y="83"/>
                  </a:lnTo>
                  <a:lnTo>
                    <a:pt x="608" y="99"/>
                  </a:lnTo>
                  <a:lnTo>
                    <a:pt x="598" y="106"/>
                  </a:lnTo>
                  <a:lnTo>
                    <a:pt x="586" y="109"/>
                  </a:lnTo>
                  <a:lnTo>
                    <a:pt x="581" y="111"/>
                  </a:lnTo>
                  <a:lnTo>
                    <a:pt x="576" y="116"/>
                  </a:lnTo>
                  <a:lnTo>
                    <a:pt x="572" y="122"/>
                  </a:lnTo>
                  <a:lnTo>
                    <a:pt x="567" y="126"/>
                  </a:lnTo>
                  <a:lnTo>
                    <a:pt x="558" y="130"/>
                  </a:lnTo>
                  <a:lnTo>
                    <a:pt x="552" y="136"/>
                  </a:lnTo>
                  <a:lnTo>
                    <a:pt x="544" y="147"/>
                  </a:lnTo>
                  <a:lnTo>
                    <a:pt x="538" y="160"/>
                  </a:lnTo>
                  <a:lnTo>
                    <a:pt x="531" y="189"/>
                  </a:lnTo>
                  <a:lnTo>
                    <a:pt x="525" y="200"/>
                  </a:lnTo>
                  <a:lnTo>
                    <a:pt x="521" y="203"/>
                  </a:lnTo>
                  <a:lnTo>
                    <a:pt x="509" y="206"/>
                  </a:lnTo>
                  <a:lnTo>
                    <a:pt x="504" y="210"/>
                  </a:lnTo>
                  <a:lnTo>
                    <a:pt x="500" y="214"/>
                  </a:lnTo>
                  <a:lnTo>
                    <a:pt x="448" y="262"/>
                  </a:lnTo>
                  <a:lnTo>
                    <a:pt x="437" y="266"/>
                  </a:lnTo>
                  <a:lnTo>
                    <a:pt x="427" y="268"/>
                  </a:lnTo>
                  <a:lnTo>
                    <a:pt x="422" y="269"/>
                  </a:lnTo>
                  <a:lnTo>
                    <a:pt x="410" y="279"/>
                  </a:lnTo>
                  <a:lnTo>
                    <a:pt x="405" y="282"/>
                  </a:lnTo>
                  <a:lnTo>
                    <a:pt x="395" y="283"/>
                  </a:lnTo>
                  <a:lnTo>
                    <a:pt x="384" y="280"/>
                  </a:lnTo>
                  <a:lnTo>
                    <a:pt x="378" y="272"/>
                  </a:lnTo>
                  <a:lnTo>
                    <a:pt x="382" y="259"/>
                  </a:lnTo>
                  <a:lnTo>
                    <a:pt x="380" y="255"/>
                  </a:lnTo>
                  <a:lnTo>
                    <a:pt x="377" y="258"/>
                  </a:lnTo>
                  <a:lnTo>
                    <a:pt x="361" y="255"/>
                  </a:lnTo>
                  <a:lnTo>
                    <a:pt x="359" y="259"/>
                  </a:lnTo>
                  <a:lnTo>
                    <a:pt x="356" y="268"/>
                  </a:lnTo>
                  <a:lnTo>
                    <a:pt x="356" y="279"/>
                  </a:lnTo>
                  <a:lnTo>
                    <a:pt x="356" y="286"/>
                  </a:lnTo>
                  <a:lnTo>
                    <a:pt x="353" y="300"/>
                  </a:lnTo>
                  <a:lnTo>
                    <a:pt x="342" y="329"/>
                  </a:lnTo>
                  <a:lnTo>
                    <a:pt x="339" y="342"/>
                  </a:lnTo>
                  <a:lnTo>
                    <a:pt x="339" y="349"/>
                  </a:lnTo>
                  <a:lnTo>
                    <a:pt x="333" y="370"/>
                  </a:lnTo>
                  <a:lnTo>
                    <a:pt x="322" y="453"/>
                  </a:lnTo>
                  <a:lnTo>
                    <a:pt x="318" y="464"/>
                  </a:lnTo>
                  <a:lnTo>
                    <a:pt x="318" y="467"/>
                  </a:lnTo>
                  <a:lnTo>
                    <a:pt x="315" y="479"/>
                  </a:lnTo>
                  <a:lnTo>
                    <a:pt x="300" y="524"/>
                  </a:lnTo>
                  <a:lnTo>
                    <a:pt x="273" y="573"/>
                  </a:lnTo>
                  <a:lnTo>
                    <a:pt x="242" y="620"/>
                  </a:lnTo>
                  <a:lnTo>
                    <a:pt x="205" y="665"/>
                  </a:lnTo>
                  <a:lnTo>
                    <a:pt x="196" y="670"/>
                  </a:lnTo>
                  <a:lnTo>
                    <a:pt x="186" y="672"/>
                  </a:lnTo>
                  <a:lnTo>
                    <a:pt x="174" y="669"/>
                  </a:lnTo>
                  <a:lnTo>
                    <a:pt x="172" y="672"/>
                  </a:lnTo>
                  <a:lnTo>
                    <a:pt x="171" y="676"/>
                  </a:lnTo>
                  <a:lnTo>
                    <a:pt x="174" y="683"/>
                  </a:lnTo>
                  <a:lnTo>
                    <a:pt x="178" y="698"/>
                  </a:lnTo>
                  <a:lnTo>
                    <a:pt x="179" y="705"/>
                  </a:lnTo>
                  <a:lnTo>
                    <a:pt x="179" y="707"/>
                  </a:lnTo>
                  <a:lnTo>
                    <a:pt x="178" y="708"/>
                  </a:lnTo>
                  <a:lnTo>
                    <a:pt x="176" y="711"/>
                  </a:lnTo>
                  <a:lnTo>
                    <a:pt x="176" y="714"/>
                  </a:lnTo>
                  <a:lnTo>
                    <a:pt x="176" y="716"/>
                  </a:lnTo>
                  <a:lnTo>
                    <a:pt x="178" y="718"/>
                  </a:lnTo>
                  <a:lnTo>
                    <a:pt x="179" y="719"/>
                  </a:lnTo>
                  <a:lnTo>
                    <a:pt x="186" y="729"/>
                  </a:lnTo>
                  <a:lnTo>
                    <a:pt x="188" y="733"/>
                  </a:lnTo>
                  <a:lnTo>
                    <a:pt x="185" y="735"/>
                  </a:lnTo>
                  <a:lnTo>
                    <a:pt x="182" y="736"/>
                  </a:lnTo>
                  <a:lnTo>
                    <a:pt x="181" y="736"/>
                  </a:lnTo>
                  <a:lnTo>
                    <a:pt x="179" y="736"/>
                  </a:lnTo>
                  <a:lnTo>
                    <a:pt x="172" y="733"/>
                  </a:lnTo>
                  <a:lnTo>
                    <a:pt x="164" y="730"/>
                  </a:lnTo>
                  <a:lnTo>
                    <a:pt x="158" y="730"/>
                  </a:lnTo>
                  <a:lnTo>
                    <a:pt x="157" y="735"/>
                  </a:lnTo>
                  <a:lnTo>
                    <a:pt x="140" y="739"/>
                  </a:lnTo>
                  <a:lnTo>
                    <a:pt x="133" y="744"/>
                  </a:lnTo>
                  <a:lnTo>
                    <a:pt x="134" y="756"/>
                  </a:lnTo>
                  <a:lnTo>
                    <a:pt x="137" y="756"/>
                  </a:lnTo>
                  <a:lnTo>
                    <a:pt x="139" y="756"/>
                  </a:lnTo>
                  <a:lnTo>
                    <a:pt x="140" y="754"/>
                  </a:lnTo>
                  <a:lnTo>
                    <a:pt x="146" y="753"/>
                  </a:lnTo>
                  <a:lnTo>
                    <a:pt x="151" y="753"/>
                  </a:lnTo>
                  <a:lnTo>
                    <a:pt x="158" y="750"/>
                  </a:lnTo>
                  <a:lnTo>
                    <a:pt x="164" y="747"/>
                  </a:lnTo>
                  <a:lnTo>
                    <a:pt x="171" y="752"/>
                  </a:lnTo>
                  <a:lnTo>
                    <a:pt x="176" y="757"/>
                  </a:lnTo>
                  <a:lnTo>
                    <a:pt x="181" y="766"/>
                  </a:lnTo>
                  <a:lnTo>
                    <a:pt x="183" y="780"/>
                  </a:lnTo>
                  <a:lnTo>
                    <a:pt x="186" y="785"/>
                  </a:lnTo>
                  <a:lnTo>
                    <a:pt x="205" y="791"/>
                  </a:lnTo>
                  <a:lnTo>
                    <a:pt x="212" y="796"/>
                  </a:lnTo>
                  <a:lnTo>
                    <a:pt x="214" y="799"/>
                  </a:lnTo>
                  <a:lnTo>
                    <a:pt x="205" y="799"/>
                  </a:lnTo>
                  <a:lnTo>
                    <a:pt x="200" y="801"/>
                  </a:lnTo>
                  <a:lnTo>
                    <a:pt x="198" y="805"/>
                  </a:lnTo>
                  <a:lnTo>
                    <a:pt x="196" y="809"/>
                  </a:lnTo>
                  <a:lnTo>
                    <a:pt x="196" y="813"/>
                  </a:lnTo>
                  <a:lnTo>
                    <a:pt x="198" y="817"/>
                  </a:lnTo>
                  <a:lnTo>
                    <a:pt x="199" y="822"/>
                  </a:lnTo>
                  <a:lnTo>
                    <a:pt x="200" y="824"/>
                  </a:lnTo>
                  <a:lnTo>
                    <a:pt x="203" y="826"/>
                  </a:lnTo>
                  <a:lnTo>
                    <a:pt x="206" y="827"/>
                  </a:lnTo>
                  <a:lnTo>
                    <a:pt x="216" y="827"/>
                  </a:lnTo>
                  <a:lnTo>
                    <a:pt x="217" y="827"/>
                  </a:lnTo>
                  <a:lnTo>
                    <a:pt x="221" y="830"/>
                  </a:lnTo>
                  <a:lnTo>
                    <a:pt x="221" y="838"/>
                  </a:lnTo>
                  <a:lnTo>
                    <a:pt x="221" y="838"/>
                  </a:lnTo>
                  <a:lnTo>
                    <a:pt x="216" y="833"/>
                  </a:lnTo>
                  <a:lnTo>
                    <a:pt x="209" y="831"/>
                  </a:lnTo>
                  <a:lnTo>
                    <a:pt x="186" y="830"/>
                  </a:lnTo>
                  <a:lnTo>
                    <a:pt x="179" y="831"/>
                  </a:lnTo>
                  <a:lnTo>
                    <a:pt x="165" y="838"/>
                  </a:lnTo>
                  <a:lnTo>
                    <a:pt x="185" y="858"/>
                  </a:lnTo>
                  <a:lnTo>
                    <a:pt x="192" y="861"/>
                  </a:lnTo>
                  <a:lnTo>
                    <a:pt x="196" y="862"/>
                  </a:lnTo>
                  <a:lnTo>
                    <a:pt x="205" y="861"/>
                  </a:lnTo>
                  <a:lnTo>
                    <a:pt x="207" y="861"/>
                  </a:lnTo>
                  <a:lnTo>
                    <a:pt x="219" y="866"/>
                  </a:lnTo>
                  <a:lnTo>
                    <a:pt x="228" y="868"/>
                  </a:lnTo>
                  <a:lnTo>
                    <a:pt x="230" y="868"/>
                  </a:lnTo>
                  <a:lnTo>
                    <a:pt x="238" y="872"/>
                  </a:lnTo>
                  <a:lnTo>
                    <a:pt x="242" y="879"/>
                  </a:lnTo>
                  <a:lnTo>
                    <a:pt x="245" y="889"/>
                  </a:lnTo>
                  <a:lnTo>
                    <a:pt x="241" y="897"/>
                  </a:lnTo>
                  <a:lnTo>
                    <a:pt x="237" y="899"/>
                  </a:lnTo>
                  <a:lnTo>
                    <a:pt x="234" y="900"/>
                  </a:lnTo>
                  <a:lnTo>
                    <a:pt x="226" y="900"/>
                  </a:lnTo>
                  <a:lnTo>
                    <a:pt x="220" y="902"/>
                  </a:lnTo>
                  <a:lnTo>
                    <a:pt x="214" y="899"/>
                  </a:lnTo>
                  <a:lnTo>
                    <a:pt x="202" y="900"/>
                  </a:lnTo>
                  <a:lnTo>
                    <a:pt x="195" y="899"/>
                  </a:lnTo>
                  <a:lnTo>
                    <a:pt x="192" y="893"/>
                  </a:lnTo>
                  <a:lnTo>
                    <a:pt x="186" y="879"/>
                  </a:lnTo>
                  <a:lnTo>
                    <a:pt x="183" y="872"/>
                  </a:lnTo>
                  <a:lnTo>
                    <a:pt x="172" y="864"/>
                  </a:lnTo>
                  <a:lnTo>
                    <a:pt x="160" y="858"/>
                  </a:lnTo>
                  <a:lnTo>
                    <a:pt x="134" y="855"/>
                  </a:lnTo>
                  <a:lnTo>
                    <a:pt x="134" y="852"/>
                  </a:lnTo>
                  <a:lnTo>
                    <a:pt x="136" y="851"/>
                  </a:lnTo>
                  <a:lnTo>
                    <a:pt x="141" y="848"/>
                  </a:lnTo>
                  <a:lnTo>
                    <a:pt x="144" y="847"/>
                  </a:lnTo>
                  <a:lnTo>
                    <a:pt x="141" y="841"/>
                  </a:lnTo>
                  <a:lnTo>
                    <a:pt x="137" y="836"/>
                  </a:lnTo>
                  <a:lnTo>
                    <a:pt x="133" y="831"/>
                  </a:lnTo>
                  <a:lnTo>
                    <a:pt x="129" y="830"/>
                  </a:lnTo>
                  <a:lnTo>
                    <a:pt x="123" y="829"/>
                  </a:lnTo>
                  <a:lnTo>
                    <a:pt x="55" y="837"/>
                  </a:lnTo>
                  <a:lnTo>
                    <a:pt x="28" y="852"/>
                  </a:lnTo>
                  <a:lnTo>
                    <a:pt x="25" y="857"/>
                  </a:lnTo>
                  <a:lnTo>
                    <a:pt x="25" y="864"/>
                  </a:lnTo>
                  <a:lnTo>
                    <a:pt x="28" y="868"/>
                  </a:lnTo>
                  <a:lnTo>
                    <a:pt x="36" y="875"/>
                  </a:lnTo>
                  <a:lnTo>
                    <a:pt x="41" y="881"/>
                  </a:lnTo>
                  <a:lnTo>
                    <a:pt x="43" y="888"/>
                  </a:lnTo>
                  <a:lnTo>
                    <a:pt x="48" y="893"/>
                  </a:lnTo>
                  <a:lnTo>
                    <a:pt x="52" y="896"/>
                  </a:lnTo>
                  <a:lnTo>
                    <a:pt x="67" y="899"/>
                  </a:lnTo>
                  <a:lnTo>
                    <a:pt x="73" y="899"/>
                  </a:lnTo>
                  <a:lnTo>
                    <a:pt x="84" y="895"/>
                  </a:lnTo>
                  <a:lnTo>
                    <a:pt x="88" y="895"/>
                  </a:lnTo>
                  <a:lnTo>
                    <a:pt x="98" y="904"/>
                  </a:lnTo>
                  <a:lnTo>
                    <a:pt x="113" y="913"/>
                  </a:lnTo>
                  <a:lnTo>
                    <a:pt x="120" y="920"/>
                  </a:lnTo>
                  <a:lnTo>
                    <a:pt x="123" y="921"/>
                  </a:lnTo>
                  <a:lnTo>
                    <a:pt x="126" y="921"/>
                  </a:lnTo>
                  <a:lnTo>
                    <a:pt x="129" y="918"/>
                  </a:lnTo>
                  <a:lnTo>
                    <a:pt x="139" y="917"/>
                  </a:lnTo>
                  <a:lnTo>
                    <a:pt x="143" y="916"/>
                  </a:lnTo>
                  <a:lnTo>
                    <a:pt x="146" y="911"/>
                  </a:lnTo>
                  <a:lnTo>
                    <a:pt x="153" y="897"/>
                  </a:lnTo>
                  <a:lnTo>
                    <a:pt x="157" y="895"/>
                  </a:lnTo>
                  <a:lnTo>
                    <a:pt x="168" y="896"/>
                  </a:lnTo>
                  <a:lnTo>
                    <a:pt x="172" y="897"/>
                  </a:lnTo>
                  <a:lnTo>
                    <a:pt x="186" y="910"/>
                  </a:lnTo>
                  <a:lnTo>
                    <a:pt x="192" y="913"/>
                  </a:lnTo>
                  <a:lnTo>
                    <a:pt x="198" y="914"/>
                  </a:lnTo>
                  <a:lnTo>
                    <a:pt x="220" y="916"/>
                  </a:lnTo>
                  <a:lnTo>
                    <a:pt x="226" y="914"/>
                  </a:lnTo>
                  <a:lnTo>
                    <a:pt x="228" y="910"/>
                  </a:lnTo>
                  <a:lnTo>
                    <a:pt x="231" y="911"/>
                  </a:lnTo>
                  <a:lnTo>
                    <a:pt x="233" y="914"/>
                  </a:lnTo>
                  <a:lnTo>
                    <a:pt x="233" y="918"/>
                  </a:lnTo>
                  <a:lnTo>
                    <a:pt x="233" y="924"/>
                  </a:lnTo>
                  <a:lnTo>
                    <a:pt x="235" y="930"/>
                  </a:lnTo>
                  <a:lnTo>
                    <a:pt x="235" y="930"/>
                  </a:lnTo>
                  <a:lnTo>
                    <a:pt x="241" y="931"/>
                  </a:lnTo>
                  <a:lnTo>
                    <a:pt x="244" y="931"/>
                  </a:lnTo>
                  <a:lnTo>
                    <a:pt x="252" y="935"/>
                  </a:lnTo>
                  <a:lnTo>
                    <a:pt x="258" y="938"/>
                  </a:lnTo>
                  <a:lnTo>
                    <a:pt x="270" y="938"/>
                  </a:lnTo>
                  <a:lnTo>
                    <a:pt x="275" y="935"/>
                  </a:lnTo>
                  <a:lnTo>
                    <a:pt x="276" y="928"/>
                  </a:lnTo>
                  <a:lnTo>
                    <a:pt x="275" y="924"/>
                  </a:lnTo>
                  <a:lnTo>
                    <a:pt x="269" y="917"/>
                  </a:lnTo>
                  <a:lnTo>
                    <a:pt x="266" y="914"/>
                  </a:lnTo>
                  <a:lnTo>
                    <a:pt x="266" y="910"/>
                  </a:lnTo>
                  <a:lnTo>
                    <a:pt x="269" y="906"/>
                  </a:lnTo>
                  <a:lnTo>
                    <a:pt x="269" y="903"/>
                  </a:lnTo>
                  <a:lnTo>
                    <a:pt x="266" y="900"/>
                  </a:lnTo>
                  <a:lnTo>
                    <a:pt x="279" y="892"/>
                  </a:lnTo>
                  <a:lnTo>
                    <a:pt x="293" y="886"/>
                  </a:lnTo>
                  <a:lnTo>
                    <a:pt x="301" y="885"/>
                  </a:lnTo>
                  <a:lnTo>
                    <a:pt x="304" y="886"/>
                  </a:lnTo>
                  <a:lnTo>
                    <a:pt x="307" y="889"/>
                  </a:lnTo>
                  <a:lnTo>
                    <a:pt x="305" y="896"/>
                  </a:lnTo>
                  <a:lnTo>
                    <a:pt x="304" y="902"/>
                  </a:lnTo>
                  <a:lnTo>
                    <a:pt x="304" y="906"/>
                  </a:lnTo>
                  <a:lnTo>
                    <a:pt x="308" y="909"/>
                  </a:lnTo>
                  <a:lnTo>
                    <a:pt x="312" y="910"/>
                  </a:lnTo>
                  <a:lnTo>
                    <a:pt x="319" y="909"/>
                  </a:lnTo>
                  <a:lnTo>
                    <a:pt x="328" y="910"/>
                  </a:lnTo>
                  <a:lnTo>
                    <a:pt x="332" y="910"/>
                  </a:lnTo>
                  <a:lnTo>
                    <a:pt x="335" y="909"/>
                  </a:lnTo>
                  <a:lnTo>
                    <a:pt x="338" y="907"/>
                  </a:lnTo>
                  <a:lnTo>
                    <a:pt x="357" y="882"/>
                  </a:lnTo>
                  <a:lnTo>
                    <a:pt x="366" y="878"/>
                  </a:lnTo>
                  <a:lnTo>
                    <a:pt x="370" y="878"/>
                  </a:lnTo>
                  <a:lnTo>
                    <a:pt x="374" y="879"/>
                  </a:lnTo>
                  <a:lnTo>
                    <a:pt x="380" y="882"/>
                  </a:lnTo>
                  <a:lnTo>
                    <a:pt x="382" y="886"/>
                  </a:lnTo>
                  <a:lnTo>
                    <a:pt x="382" y="892"/>
                  </a:lnTo>
                  <a:lnTo>
                    <a:pt x="381" y="899"/>
                  </a:lnTo>
                  <a:lnTo>
                    <a:pt x="380" y="904"/>
                  </a:lnTo>
                  <a:lnTo>
                    <a:pt x="381" y="911"/>
                  </a:lnTo>
                  <a:lnTo>
                    <a:pt x="370" y="907"/>
                  </a:lnTo>
                  <a:lnTo>
                    <a:pt x="367" y="907"/>
                  </a:lnTo>
                  <a:lnTo>
                    <a:pt x="366" y="911"/>
                  </a:lnTo>
                  <a:lnTo>
                    <a:pt x="371" y="914"/>
                  </a:lnTo>
                  <a:lnTo>
                    <a:pt x="389" y="916"/>
                  </a:lnTo>
                  <a:lnTo>
                    <a:pt x="394" y="916"/>
                  </a:lnTo>
                  <a:lnTo>
                    <a:pt x="403" y="921"/>
                  </a:lnTo>
                  <a:lnTo>
                    <a:pt x="409" y="920"/>
                  </a:lnTo>
                  <a:lnTo>
                    <a:pt x="416" y="913"/>
                  </a:lnTo>
                  <a:lnTo>
                    <a:pt x="422" y="904"/>
                  </a:lnTo>
                  <a:lnTo>
                    <a:pt x="426" y="899"/>
                  </a:lnTo>
                  <a:lnTo>
                    <a:pt x="429" y="893"/>
                  </a:lnTo>
                  <a:lnTo>
                    <a:pt x="429" y="889"/>
                  </a:lnTo>
                  <a:lnTo>
                    <a:pt x="430" y="886"/>
                  </a:lnTo>
                  <a:lnTo>
                    <a:pt x="434" y="886"/>
                  </a:lnTo>
                  <a:lnTo>
                    <a:pt x="436" y="886"/>
                  </a:lnTo>
                  <a:lnTo>
                    <a:pt x="443" y="892"/>
                  </a:lnTo>
                  <a:lnTo>
                    <a:pt x="448" y="902"/>
                  </a:lnTo>
                  <a:lnTo>
                    <a:pt x="447" y="909"/>
                  </a:lnTo>
                  <a:lnTo>
                    <a:pt x="444" y="916"/>
                  </a:lnTo>
                  <a:lnTo>
                    <a:pt x="444" y="924"/>
                  </a:lnTo>
                  <a:lnTo>
                    <a:pt x="445" y="928"/>
                  </a:lnTo>
                  <a:lnTo>
                    <a:pt x="454" y="938"/>
                  </a:lnTo>
                  <a:lnTo>
                    <a:pt x="455" y="942"/>
                  </a:lnTo>
                  <a:lnTo>
                    <a:pt x="458" y="951"/>
                  </a:lnTo>
                  <a:lnTo>
                    <a:pt x="459" y="953"/>
                  </a:lnTo>
                  <a:lnTo>
                    <a:pt x="464" y="956"/>
                  </a:lnTo>
                  <a:lnTo>
                    <a:pt x="474" y="955"/>
                  </a:lnTo>
                  <a:lnTo>
                    <a:pt x="479" y="955"/>
                  </a:lnTo>
                  <a:lnTo>
                    <a:pt x="483" y="962"/>
                  </a:lnTo>
                  <a:lnTo>
                    <a:pt x="483" y="976"/>
                  </a:lnTo>
                  <a:lnTo>
                    <a:pt x="488" y="977"/>
                  </a:lnTo>
                  <a:lnTo>
                    <a:pt x="489" y="977"/>
                  </a:lnTo>
                  <a:lnTo>
                    <a:pt x="497" y="974"/>
                  </a:lnTo>
                  <a:lnTo>
                    <a:pt x="528" y="976"/>
                  </a:lnTo>
                  <a:lnTo>
                    <a:pt x="534" y="974"/>
                  </a:lnTo>
                  <a:lnTo>
                    <a:pt x="545" y="966"/>
                  </a:lnTo>
                  <a:lnTo>
                    <a:pt x="549" y="963"/>
                  </a:lnTo>
                  <a:lnTo>
                    <a:pt x="555" y="965"/>
                  </a:lnTo>
                  <a:lnTo>
                    <a:pt x="562" y="969"/>
                  </a:lnTo>
                  <a:lnTo>
                    <a:pt x="566" y="974"/>
                  </a:lnTo>
                  <a:lnTo>
                    <a:pt x="567" y="983"/>
                  </a:lnTo>
                  <a:lnTo>
                    <a:pt x="569" y="993"/>
                  </a:lnTo>
                  <a:lnTo>
                    <a:pt x="570" y="994"/>
                  </a:lnTo>
                  <a:lnTo>
                    <a:pt x="574" y="997"/>
                  </a:lnTo>
                  <a:lnTo>
                    <a:pt x="590" y="1001"/>
                  </a:lnTo>
                  <a:lnTo>
                    <a:pt x="593" y="1004"/>
                  </a:lnTo>
                  <a:lnTo>
                    <a:pt x="595" y="1007"/>
                  </a:lnTo>
                  <a:lnTo>
                    <a:pt x="598" y="1010"/>
                  </a:lnTo>
                  <a:lnTo>
                    <a:pt x="602" y="1010"/>
                  </a:lnTo>
                  <a:lnTo>
                    <a:pt x="614" y="1007"/>
                  </a:lnTo>
                  <a:lnTo>
                    <a:pt x="616" y="1007"/>
                  </a:lnTo>
                  <a:lnTo>
                    <a:pt x="621" y="1010"/>
                  </a:lnTo>
                  <a:lnTo>
                    <a:pt x="626" y="1017"/>
                  </a:lnTo>
                  <a:lnTo>
                    <a:pt x="630" y="1019"/>
                  </a:lnTo>
                  <a:lnTo>
                    <a:pt x="637" y="1018"/>
                  </a:lnTo>
                  <a:lnTo>
                    <a:pt x="643" y="1018"/>
                  </a:lnTo>
                  <a:lnTo>
                    <a:pt x="644" y="1024"/>
                  </a:lnTo>
                  <a:lnTo>
                    <a:pt x="646" y="1025"/>
                  </a:lnTo>
                  <a:lnTo>
                    <a:pt x="642" y="1029"/>
                  </a:lnTo>
                  <a:lnTo>
                    <a:pt x="640" y="1033"/>
                  </a:lnTo>
                  <a:lnTo>
                    <a:pt x="647" y="1040"/>
                  </a:lnTo>
                  <a:lnTo>
                    <a:pt x="644" y="1042"/>
                  </a:lnTo>
                  <a:lnTo>
                    <a:pt x="642" y="1043"/>
                  </a:lnTo>
                  <a:lnTo>
                    <a:pt x="639" y="1043"/>
                  </a:lnTo>
                  <a:lnTo>
                    <a:pt x="636" y="1043"/>
                  </a:lnTo>
                  <a:lnTo>
                    <a:pt x="637" y="1046"/>
                  </a:lnTo>
                  <a:lnTo>
                    <a:pt x="637" y="1047"/>
                  </a:lnTo>
                  <a:lnTo>
                    <a:pt x="637" y="1049"/>
                  </a:lnTo>
                  <a:lnTo>
                    <a:pt x="636" y="1054"/>
                  </a:lnTo>
                  <a:lnTo>
                    <a:pt x="635" y="1057"/>
                  </a:lnTo>
                  <a:lnTo>
                    <a:pt x="633" y="1060"/>
                  </a:lnTo>
                  <a:lnTo>
                    <a:pt x="629" y="1057"/>
                  </a:lnTo>
                  <a:lnTo>
                    <a:pt x="628" y="1059"/>
                  </a:lnTo>
                  <a:lnTo>
                    <a:pt x="626" y="1063"/>
                  </a:lnTo>
                  <a:lnTo>
                    <a:pt x="626" y="1068"/>
                  </a:lnTo>
                  <a:lnTo>
                    <a:pt x="629" y="1073"/>
                  </a:lnTo>
                  <a:lnTo>
                    <a:pt x="625" y="1082"/>
                  </a:lnTo>
                  <a:lnTo>
                    <a:pt x="615" y="1099"/>
                  </a:lnTo>
                  <a:lnTo>
                    <a:pt x="621" y="1098"/>
                  </a:lnTo>
                  <a:lnTo>
                    <a:pt x="623" y="1098"/>
                  </a:lnTo>
                  <a:lnTo>
                    <a:pt x="626" y="1099"/>
                  </a:lnTo>
                  <a:lnTo>
                    <a:pt x="622" y="1105"/>
                  </a:lnTo>
                  <a:lnTo>
                    <a:pt x="618" y="1115"/>
                  </a:lnTo>
                  <a:lnTo>
                    <a:pt x="615" y="1119"/>
                  </a:lnTo>
                  <a:lnTo>
                    <a:pt x="614" y="1120"/>
                  </a:lnTo>
                  <a:lnTo>
                    <a:pt x="611" y="1122"/>
                  </a:lnTo>
                  <a:lnTo>
                    <a:pt x="608" y="1122"/>
                  </a:lnTo>
                  <a:lnTo>
                    <a:pt x="588" y="1143"/>
                  </a:lnTo>
                  <a:lnTo>
                    <a:pt x="590" y="1153"/>
                  </a:lnTo>
                  <a:lnTo>
                    <a:pt x="594" y="1158"/>
                  </a:lnTo>
                  <a:lnTo>
                    <a:pt x="598" y="1162"/>
                  </a:lnTo>
                  <a:lnTo>
                    <a:pt x="600" y="1162"/>
                  </a:lnTo>
                  <a:lnTo>
                    <a:pt x="605" y="1165"/>
                  </a:lnTo>
                  <a:lnTo>
                    <a:pt x="609" y="1167"/>
                  </a:lnTo>
                  <a:lnTo>
                    <a:pt x="608" y="1172"/>
                  </a:lnTo>
                  <a:lnTo>
                    <a:pt x="605" y="1181"/>
                  </a:lnTo>
                  <a:lnTo>
                    <a:pt x="611" y="1183"/>
                  </a:lnTo>
                  <a:lnTo>
                    <a:pt x="614" y="1185"/>
                  </a:lnTo>
                  <a:lnTo>
                    <a:pt x="616" y="1183"/>
                  </a:lnTo>
                  <a:lnTo>
                    <a:pt x="618" y="1182"/>
                  </a:lnTo>
                  <a:lnTo>
                    <a:pt x="621" y="1178"/>
                  </a:lnTo>
                  <a:lnTo>
                    <a:pt x="622" y="1176"/>
                  </a:lnTo>
                  <a:lnTo>
                    <a:pt x="625" y="1176"/>
                  </a:lnTo>
                  <a:lnTo>
                    <a:pt x="630" y="1182"/>
                  </a:lnTo>
                  <a:lnTo>
                    <a:pt x="633" y="1185"/>
                  </a:lnTo>
                  <a:lnTo>
                    <a:pt x="656" y="1183"/>
                  </a:lnTo>
                  <a:lnTo>
                    <a:pt x="658" y="1185"/>
                  </a:lnTo>
                  <a:lnTo>
                    <a:pt x="658" y="1185"/>
                  </a:lnTo>
                  <a:lnTo>
                    <a:pt x="661" y="1186"/>
                  </a:lnTo>
                  <a:lnTo>
                    <a:pt x="679" y="1186"/>
                  </a:lnTo>
                  <a:lnTo>
                    <a:pt x="685" y="1185"/>
                  </a:lnTo>
                  <a:lnTo>
                    <a:pt x="686" y="1181"/>
                  </a:lnTo>
                  <a:lnTo>
                    <a:pt x="684" y="1178"/>
                  </a:lnTo>
                  <a:lnTo>
                    <a:pt x="682" y="1176"/>
                  </a:lnTo>
                  <a:lnTo>
                    <a:pt x="679" y="1172"/>
                  </a:lnTo>
                  <a:lnTo>
                    <a:pt x="678" y="1167"/>
                  </a:lnTo>
                  <a:lnTo>
                    <a:pt x="682" y="1168"/>
                  </a:lnTo>
                  <a:lnTo>
                    <a:pt x="686" y="1165"/>
                  </a:lnTo>
                  <a:lnTo>
                    <a:pt x="688" y="1160"/>
                  </a:lnTo>
                  <a:lnTo>
                    <a:pt x="686" y="1155"/>
                  </a:lnTo>
                  <a:lnTo>
                    <a:pt x="686" y="1153"/>
                  </a:lnTo>
                  <a:lnTo>
                    <a:pt x="689" y="1148"/>
                  </a:lnTo>
                  <a:lnTo>
                    <a:pt x="692" y="1147"/>
                  </a:lnTo>
                  <a:lnTo>
                    <a:pt x="699" y="1147"/>
                  </a:lnTo>
                  <a:lnTo>
                    <a:pt x="702" y="1143"/>
                  </a:lnTo>
                  <a:lnTo>
                    <a:pt x="703" y="1139"/>
                  </a:lnTo>
                  <a:lnTo>
                    <a:pt x="703" y="1136"/>
                  </a:lnTo>
                  <a:lnTo>
                    <a:pt x="700" y="1127"/>
                  </a:lnTo>
                  <a:lnTo>
                    <a:pt x="702" y="1125"/>
                  </a:lnTo>
                  <a:lnTo>
                    <a:pt x="703" y="1122"/>
                  </a:lnTo>
                  <a:lnTo>
                    <a:pt x="703" y="1120"/>
                  </a:lnTo>
                  <a:lnTo>
                    <a:pt x="695" y="1117"/>
                  </a:lnTo>
                  <a:lnTo>
                    <a:pt x="689" y="1113"/>
                  </a:lnTo>
                  <a:lnTo>
                    <a:pt x="686" y="1112"/>
                  </a:lnTo>
                  <a:lnTo>
                    <a:pt x="686" y="1109"/>
                  </a:lnTo>
                  <a:lnTo>
                    <a:pt x="685" y="1102"/>
                  </a:lnTo>
                  <a:lnTo>
                    <a:pt x="686" y="1099"/>
                  </a:lnTo>
                  <a:lnTo>
                    <a:pt x="688" y="1095"/>
                  </a:lnTo>
                  <a:lnTo>
                    <a:pt x="688" y="1094"/>
                  </a:lnTo>
                  <a:lnTo>
                    <a:pt x="678" y="1095"/>
                  </a:lnTo>
                  <a:lnTo>
                    <a:pt x="671" y="1092"/>
                  </a:lnTo>
                  <a:lnTo>
                    <a:pt x="668" y="1092"/>
                  </a:lnTo>
                  <a:lnTo>
                    <a:pt x="664" y="1094"/>
                  </a:lnTo>
                  <a:lnTo>
                    <a:pt x="657" y="1096"/>
                  </a:lnTo>
                  <a:lnTo>
                    <a:pt x="654" y="1096"/>
                  </a:lnTo>
                  <a:lnTo>
                    <a:pt x="654" y="1087"/>
                  </a:lnTo>
                  <a:lnTo>
                    <a:pt x="650" y="1075"/>
                  </a:lnTo>
                  <a:lnTo>
                    <a:pt x="649" y="1066"/>
                  </a:lnTo>
                  <a:lnTo>
                    <a:pt x="656" y="1061"/>
                  </a:lnTo>
                  <a:lnTo>
                    <a:pt x="660" y="1063"/>
                  </a:lnTo>
                  <a:lnTo>
                    <a:pt x="663" y="1067"/>
                  </a:lnTo>
                  <a:lnTo>
                    <a:pt x="665" y="1071"/>
                  </a:lnTo>
                  <a:lnTo>
                    <a:pt x="671" y="1070"/>
                  </a:lnTo>
                  <a:lnTo>
                    <a:pt x="674" y="1067"/>
                  </a:lnTo>
                  <a:lnTo>
                    <a:pt x="679" y="1056"/>
                  </a:lnTo>
                  <a:lnTo>
                    <a:pt x="682" y="1052"/>
                  </a:lnTo>
                  <a:lnTo>
                    <a:pt x="706" y="1033"/>
                  </a:lnTo>
                  <a:lnTo>
                    <a:pt x="721" y="1025"/>
                  </a:lnTo>
                  <a:lnTo>
                    <a:pt x="724" y="1019"/>
                  </a:lnTo>
                  <a:lnTo>
                    <a:pt x="720" y="1015"/>
                  </a:lnTo>
                  <a:lnTo>
                    <a:pt x="726" y="1010"/>
                  </a:lnTo>
                  <a:lnTo>
                    <a:pt x="727" y="1010"/>
                  </a:lnTo>
                  <a:lnTo>
                    <a:pt x="721" y="1007"/>
                  </a:lnTo>
                  <a:lnTo>
                    <a:pt x="709" y="1015"/>
                  </a:lnTo>
                  <a:lnTo>
                    <a:pt x="702" y="1012"/>
                  </a:lnTo>
                  <a:lnTo>
                    <a:pt x="700" y="1005"/>
                  </a:lnTo>
                  <a:lnTo>
                    <a:pt x="702" y="995"/>
                  </a:lnTo>
                  <a:lnTo>
                    <a:pt x="703" y="987"/>
                  </a:lnTo>
                  <a:lnTo>
                    <a:pt x="706" y="983"/>
                  </a:lnTo>
                  <a:lnTo>
                    <a:pt x="712" y="976"/>
                  </a:lnTo>
                  <a:lnTo>
                    <a:pt x="726" y="952"/>
                  </a:lnTo>
                  <a:lnTo>
                    <a:pt x="727" y="949"/>
                  </a:lnTo>
                  <a:lnTo>
                    <a:pt x="734" y="944"/>
                  </a:lnTo>
                  <a:lnTo>
                    <a:pt x="737" y="941"/>
                  </a:lnTo>
                  <a:lnTo>
                    <a:pt x="738" y="935"/>
                  </a:lnTo>
                  <a:lnTo>
                    <a:pt x="740" y="927"/>
                  </a:lnTo>
                  <a:lnTo>
                    <a:pt x="741" y="923"/>
                  </a:lnTo>
                  <a:lnTo>
                    <a:pt x="737" y="918"/>
                  </a:lnTo>
                  <a:lnTo>
                    <a:pt x="737" y="910"/>
                  </a:lnTo>
                  <a:lnTo>
                    <a:pt x="740" y="902"/>
                  </a:lnTo>
                  <a:lnTo>
                    <a:pt x="740" y="893"/>
                  </a:lnTo>
                  <a:lnTo>
                    <a:pt x="738" y="886"/>
                  </a:lnTo>
                  <a:lnTo>
                    <a:pt x="737" y="872"/>
                  </a:lnTo>
                  <a:lnTo>
                    <a:pt x="726" y="859"/>
                  </a:lnTo>
                  <a:lnTo>
                    <a:pt x="709" y="836"/>
                  </a:lnTo>
                  <a:lnTo>
                    <a:pt x="707" y="831"/>
                  </a:lnTo>
                  <a:lnTo>
                    <a:pt x="709" y="826"/>
                  </a:lnTo>
                  <a:lnTo>
                    <a:pt x="713" y="816"/>
                  </a:lnTo>
                  <a:lnTo>
                    <a:pt x="695" y="808"/>
                  </a:lnTo>
                  <a:lnTo>
                    <a:pt x="689" y="801"/>
                  </a:lnTo>
                  <a:lnTo>
                    <a:pt x="692" y="789"/>
                  </a:lnTo>
                  <a:lnTo>
                    <a:pt x="689" y="787"/>
                  </a:lnTo>
                  <a:lnTo>
                    <a:pt x="684" y="782"/>
                  </a:lnTo>
                  <a:lnTo>
                    <a:pt x="681" y="780"/>
                  </a:lnTo>
                  <a:lnTo>
                    <a:pt x="674" y="781"/>
                  </a:lnTo>
                  <a:lnTo>
                    <a:pt x="671" y="780"/>
                  </a:lnTo>
                  <a:lnTo>
                    <a:pt x="671" y="775"/>
                  </a:lnTo>
                  <a:lnTo>
                    <a:pt x="672" y="774"/>
                  </a:lnTo>
                  <a:lnTo>
                    <a:pt x="677" y="770"/>
                  </a:lnTo>
                  <a:lnTo>
                    <a:pt x="678" y="761"/>
                  </a:lnTo>
                  <a:lnTo>
                    <a:pt x="674" y="753"/>
                  </a:lnTo>
                  <a:lnTo>
                    <a:pt x="668" y="749"/>
                  </a:lnTo>
                  <a:lnTo>
                    <a:pt x="668" y="744"/>
                  </a:lnTo>
                  <a:lnTo>
                    <a:pt x="674" y="742"/>
                  </a:lnTo>
                  <a:lnTo>
                    <a:pt x="684" y="739"/>
                  </a:lnTo>
                  <a:lnTo>
                    <a:pt x="689" y="737"/>
                  </a:lnTo>
                  <a:lnTo>
                    <a:pt x="695" y="733"/>
                  </a:lnTo>
                  <a:lnTo>
                    <a:pt x="698" y="732"/>
                  </a:lnTo>
                  <a:lnTo>
                    <a:pt x="709" y="729"/>
                  </a:lnTo>
                  <a:lnTo>
                    <a:pt x="717" y="730"/>
                  </a:lnTo>
                  <a:lnTo>
                    <a:pt x="723" y="732"/>
                  </a:lnTo>
                  <a:lnTo>
                    <a:pt x="727" y="733"/>
                  </a:lnTo>
                  <a:lnTo>
                    <a:pt x="724" y="728"/>
                  </a:lnTo>
                  <a:lnTo>
                    <a:pt x="714" y="718"/>
                  </a:lnTo>
                  <a:lnTo>
                    <a:pt x="710" y="715"/>
                  </a:lnTo>
                  <a:lnTo>
                    <a:pt x="720" y="711"/>
                  </a:lnTo>
                  <a:lnTo>
                    <a:pt x="728" y="714"/>
                  </a:lnTo>
                  <a:lnTo>
                    <a:pt x="737" y="721"/>
                  </a:lnTo>
                  <a:lnTo>
                    <a:pt x="745" y="725"/>
                  </a:lnTo>
                  <a:lnTo>
                    <a:pt x="754" y="723"/>
                  </a:lnTo>
                  <a:lnTo>
                    <a:pt x="755" y="723"/>
                  </a:lnTo>
                  <a:lnTo>
                    <a:pt x="757" y="725"/>
                  </a:lnTo>
                  <a:lnTo>
                    <a:pt x="761" y="730"/>
                  </a:lnTo>
                  <a:lnTo>
                    <a:pt x="761" y="732"/>
                  </a:lnTo>
                  <a:lnTo>
                    <a:pt x="771" y="733"/>
                  </a:lnTo>
                  <a:lnTo>
                    <a:pt x="775" y="736"/>
                  </a:lnTo>
                  <a:lnTo>
                    <a:pt x="776" y="742"/>
                  </a:lnTo>
                  <a:lnTo>
                    <a:pt x="786" y="739"/>
                  </a:lnTo>
                  <a:lnTo>
                    <a:pt x="787" y="735"/>
                  </a:lnTo>
                  <a:lnTo>
                    <a:pt x="785" y="726"/>
                  </a:lnTo>
                  <a:lnTo>
                    <a:pt x="801" y="730"/>
                  </a:lnTo>
                  <a:lnTo>
                    <a:pt x="807" y="730"/>
                  </a:lnTo>
                  <a:lnTo>
                    <a:pt x="811" y="729"/>
                  </a:lnTo>
                  <a:lnTo>
                    <a:pt x="824" y="719"/>
                  </a:lnTo>
                  <a:lnTo>
                    <a:pt x="849" y="709"/>
                  </a:lnTo>
                  <a:lnTo>
                    <a:pt x="873" y="709"/>
                  </a:lnTo>
                  <a:lnTo>
                    <a:pt x="880" y="705"/>
                  </a:lnTo>
                  <a:lnTo>
                    <a:pt x="885" y="698"/>
                  </a:lnTo>
                  <a:lnTo>
                    <a:pt x="891" y="687"/>
                  </a:lnTo>
                  <a:lnTo>
                    <a:pt x="894" y="686"/>
                  </a:lnTo>
                  <a:lnTo>
                    <a:pt x="895" y="684"/>
                  </a:lnTo>
                  <a:lnTo>
                    <a:pt x="897" y="683"/>
                  </a:lnTo>
                  <a:lnTo>
                    <a:pt x="897" y="679"/>
                  </a:lnTo>
                  <a:lnTo>
                    <a:pt x="897" y="676"/>
                  </a:lnTo>
                  <a:lnTo>
                    <a:pt x="895" y="673"/>
                  </a:lnTo>
                  <a:lnTo>
                    <a:pt x="888" y="666"/>
                  </a:lnTo>
                  <a:lnTo>
                    <a:pt x="871" y="658"/>
                  </a:lnTo>
                  <a:lnTo>
                    <a:pt x="866" y="655"/>
                  </a:lnTo>
                  <a:lnTo>
                    <a:pt x="862" y="652"/>
                  </a:lnTo>
                  <a:lnTo>
                    <a:pt x="862" y="646"/>
                  </a:lnTo>
                  <a:lnTo>
                    <a:pt x="863" y="642"/>
                  </a:lnTo>
                  <a:lnTo>
                    <a:pt x="866" y="641"/>
                  </a:lnTo>
                  <a:lnTo>
                    <a:pt x="869" y="641"/>
                  </a:lnTo>
                  <a:lnTo>
                    <a:pt x="871" y="638"/>
                  </a:lnTo>
                  <a:lnTo>
                    <a:pt x="873" y="637"/>
                  </a:lnTo>
                  <a:lnTo>
                    <a:pt x="876" y="631"/>
                  </a:lnTo>
                  <a:lnTo>
                    <a:pt x="877" y="628"/>
                  </a:lnTo>
                  <a:lnTo>
                    <a:pt x="881" y="624"/>
                  </a:lnTo>
                  <a:lnTo>
                    <a:pt x="885" y="621"/>
                  </a:lnTo>
                  <a:lnTo>
                    <a:pt x="887" y="621"/>
                  </a:lnTo>
                  <a:lnTo>
                    <a:pt x="902" y="620"/>
                  </a:lnTo>
                  <a:lnTo>
                    <a:pt x="905" y="617"/>
                  </a:lnTo>
                  <a:lnTo>
                    <a:pt x="911" y="604"/>
                  </a:lnTo>
                  <a:lnTo>
                    <a:pt x="916" y="600"/>
                  </a:lnTo>
                  <a:lnTo>
                    <a:pt x="927" y="594"/>
                  </a:lnTo>
                  <a:lnTo>
                    <a:pt x="933" y="590"/>
                  </a:lnTo>
                  <a:lnTo>
                    <a:pt x="939" y="580"/>
                  </a:lnTo>
                  <a:lnTo>
                    <a:pt x="941" y="576"/>
                  </a:lnTo>
                  <a:lnTo>
                    <a:pt x="953" y="569"/>
                  </a:lnTo>
                  <a:lnTo>
                    <a:pt x="954" y="568"/>
                  </a:lnTo>
                  <a:lnTo>
                    <a:pt x="953" y="566"/>
                  </a:lnTo>
                  <a:lnTo>
                    <a:pt x="951" y="564"/>
                  </a:lnTo>
                  <a:lnTo>
                    <a:pt x="948" y="555"/>
                  </a:lnTo>
                  <a:lnTo>
                    <a:pt x="950" y="547"/>
                  </a:lnTo>
                  <a:lnTo>
                    <a:pt x="951" y="540"/>
                  </a:lnTo>
                  <a:lnTo>
                    <a:pt x="957" y="529"/>
                  </a:lnTo>
                  <a:lnTo>
                    <a:pt x="958" y="513"/>
                  </a:lnTo>
                  <a:lnTo>
                    <a:pt x="955" y="502"/>
                  </a:lnTo>
                  <a:lnTo>
                    <a:pt x="939" y="477"/>
                  </a:lnTo>
                  <a:lnTo>
                    <a:pt x="937" y="477"/>
                  </a:lnTo>
                  <a:lnTo>
                    <a:pt x="936" y="479"/>
                  </a:lnTo>
                  <a:lnTo>
                    <a:pt x="933" y="482"/>
                  </a:lnTo>
                  <a:lnTo>
                    <a:pt x="927" y="484"/>
                  </a:lnTo>
                  <a:lnTo>
                    <a:pt x="920" y="485"/>
                  </a:lnTo>
                  <a:lnTo>
                    <a:pt x="913" y="484"/>
                  </a:lnTo>
                  <a:lnTo>
                    <a:pt x="899" y="478"/>
                  </a:lnTo>
                  <a:lnTo>
                    <a:pt x="878" y="475"/>
                  </a:lnTo>
                  <a:lnTo>
                    <a:pt x="871" y="472"/>
                  </a:lnTo>
                  <a:lnTo>
                    <a:pt x="867" y="465"/>
                  </a:lnTo>
                  <a:lnTo>
                    <a:pt x="866" y="460"/>
                  </a:lnTo>
                  <a:lnTo>
                    <a:pt x="864" y="451"/>
                  </a:lnTo>
                  <a:lnTo>
                    <a:pt x="864" y="444"/>
                  </a:lnTo>
                  <a:lnTo>
                    <a:pt x="860" y="437"/>
                  </a:lnTo>
                  <a:lnTo>
                    <a:pt x="866" y="437"/>
                  </a:lnTo>
                  <a:lnTo>
                    <a:pt x="880" y="430"/>
                  </a:lnTo>
                  <a:lnTo>
                    <a:pt x="871" y="423"/>
                  </a:lnTo>
                  <a:lnTo>
                    <a:pt x="869" y="421"/>
                  </a:lnTo>
                  <a:lnTo>
                    <a:pt x="869" y="416"/>
                  </a:lnTo>
                  <a:lnTo>
                    <a:pt x="870" y="414"/>
                  </a:lnTo>
                  <a:lnTo>
                    <a:pt x="871" y="409"/>
                  </a:lnTo>
                  <a:lnTo>
                    <a:pt x="869" y="405"/>
                  </a:lnTo>
                  <a:lnTo>
                    <a:pt x="873" y="401"/>
                  </a:lnTo>
                  <a:lnTo>
                    <a:pt x="878" y="398"/>
                  </a:lnTo>
                  <a:lnTo>
                    <a:pt x="887" y="395"/>
                  </a:lnTo>
                  <a:lnTo>
                    <a:pt x="911" y="395"/>
                  </a:lnTo>
                  <a:lnTo>
                    <a:pt x="925" y="400"/>
                  </a:lnTo>
                  <a:lnTo>
                    <a:pt x="937" y="397"/>
                  </a:lnTo>
                  <a:lnTo>
                    <a:pt x="941" y="400"/>
                  </a:lnTo>
                  <a:lnTo>
                    <a:pt x="951" y="402"/>
                  </a:lnTo>
                  <a:lnTo>
                    <a:pt x="955" y="393"/>
                  </a:lnTo>
                  <a:lnTo>
                    <a:pt x="957" y="377"/>
                  </a:lnTo>
                  <a:lnTo>
                    <a:pt x="960" y="332"/>
                  </a:lnTo>
                  <a:lnTo>
                    <a:pt x="962" y="317"/>
                  </a:lnTo>
                  <a:lnTo>
                    <a:pt x="965" y="310"/>
                  </a:lnTo>
                  <a:lnTo>
                    <a:pt x="967" y="304"/>
                  </a:lnTo>
                  <a:lnTo>
                    <a:pt x="988" y="271"/>
                  </a:lnTo>
                  <a:lnTo>
                    <a:pt x="993" y="257"/>
                  </a:lnTo>
                  <a:lnTo>
                    <a:pt x="996" y="242"/>
                  </a:lnTo>
                  <a:lnTo>
                    <a:pt x="996" y="227"/>
                  </a:lnTo>
                  <a:lnTo>
                    <a:pt x="993" y="196"/>
                  </a:lnTo>
                  <a:lnTo>
                    <a:pt x="993" y="192"/>
                  </a:lnTo>
                  <a:lnTo>
                    <a:pt x="992" y="191"/>
                  </a:lnTo>
                  <a:lnTo>
                    <a:pt x="990" y="188"/>
                  </a:lnTo>
                  <a:lnTo>
                    <a:pt x="990" y="182"/>
                  </a:lnTo>
                  <a:lnTo>
                    <a:pt x="992" y="179"/>
                  </a:lnTo>
                  <a:lnTo>
                    <a:pt x="995" y="170"/>
                  </a:lnTo>
                  <a:close/>
                  <a:moveTo>
                    <a:pt x="482" y="90"/>
                  </a:moveTo>
                  <a:lnTo>
                    <a:pt x="517" y="73"/>
                  </a:lnTo>
                  <a:lnTo>
                    <a:pt x="527" y="71"/>
                  </a:lnTo>
                  <a:lnTo>
                    <a:pt x="538" y="66"/>
                  </a:lnTo>
                  <a:lnTo>
                    <a:pt x="549" y="64"/>
                  </a:lnTo>
                  <a:lnTo>
                    <a:pt x="552" y="63"/>
                  </a:lnTo>
                  <a:lnTo>
                    <a:pt x="552" y="62"/>
                  </a:lnTo>
                  <a:lnTo>
                    <a:pt x="551" y="59"/>
                  </a:lnTo>
                  <a:lnTo>
                    <a:pt x="551" y="57"/>
                  </a:lnTo>
                  <a:lnTo>
                    <a:pt x="566" y="56"/>
                  </a:lnTo>
                  <a:lnTo>
                    <a:pt x="573" y="55"/>
                  </a:lnTo>
                  <a:lnTo>
                    <a:pt x="579" y="46"/>
                  </a:lnTo>
                  <a:lnTo>
                    <a:pt x="541" y="53"/>
                  </a:lnTo>
                  <a:lnTo>
                    <a:pt x="538" y="56"/>
                  </a:lnTo>
                  <a:lnTo>
                    <a:pt x="532" y="59"/>
                  </a:lnTo>
                  <a:lnTo>
                    <a:pt x="499" y="66"/>
                  </a:lnTo>
                  <a:lnTo>
                    <a:pt x="492" y="66"/>
                  </a:lnTo>
                  <a:lnTo>
                    <a:pt x="488" y="70"/>
                  </a:lnTo>
                  <a:lnTo>
                    <a:pt x="474" y="76"/>
                  </a:lnTo>
                  <a:lnTo>
                    <a:pt x="471" y="83"/>
                  </a:lnTo>
                  <a:lnTo>
                    <a:pt x="474" y="90"/>
                  </a:lnTo>
                  <a:lnTo>
                    <a:pt x="482" y="90"/>
                  </a:lnTo>
                  <a:close/>
                  <a:moveTo>
                    <a:pt x="410" y="144"/>
                  </a:moveTo>
                  <a:lnTo>
                    <a:pt x="416" y="136"/>
                  </a:lnTo>
                  <a:lnTo>
                    <a:pt x="437" y="116"/>
                  </a:lnTo>
                  <a:lnTo>
                    <a:pt x="444" y="113"/>
                  </a:lnTo>
                  <a:lnTo>
                    <a:pt x="448" y="111"/>
                  </a:lnTo>
                  <a:lnTo>
                    <a:pt x="455" y="111"/>
                  </a:lnTo>
                  <a:lnTo>
                    <a:pt x="455" y="108"/>
                  </a:lnTo>
                  <a:lnTo>
                    <a:pt x="441" y="106"/>
                  </a:lnTo>
                  <a:lnTo>
                    <a:pt x="424" y="116"/>
                  </a:lnTo>
                  <a:lnTo>
                    <a:pt x="408" y="132"/>
                  </a:lnTo>
                  <a:lnTo>
                    <a:pt x="396" y="147"/>
                  </a:lnTo>
                  <a:lnTo>
                    <a:pt x="403" y="150"/>
                  </a:lnTo>
                  <a:lnTo>
                    <a:pt x="410" y="144"/>
                  </a:lnTo>
                  <a:close/>
                  <a:moveTo>
                    <a:pt x="366" y="244"/>
                  </a:moveTo>
                  <a:lnTo>
                    <a:pt x="374" y="241"/>
                  </a:lnTo>
                  <a:lnTo>
                    <a:pt x="380" y="230"/>
                  </a:lnTo>
                  <a:lnTo>
                    <a:pt x="392" y="220"/>
                  </a:lnTo>
                  <a:lnTo>
                    <a:pt x="399" y="209"/>
                  </a:lnTo>
                  <a:lnTo>
                    <a:pt x="403" y="202"/>
                  </a:lnTo>
                  <a:lnTo>
                    <a:pt x="405" y="196"/>
                  </a:lnTo>
                  <a:lnTo>
                    <a:pt x="399" y="196"/>
                  </a:lnTo>
                  <a:lnTo>
                    <a:pt x="399" y="193"/>
                  </a:lnTo>
                  <a:lnTo>
                    <a:pt x="403" y="191"/>
                  </a:lnTo>
                  <a:lnTo>
                    <a:pt x="403" y="184"/>
                  </a:lnTo>
                  <a:lnTo>
                    <a:pt x="402" y="177"/>
                  </a:lnTo>
                  <a:lnTo>
                    <a:pt x="398" y="170"/>
                  </a:lnTo>
                  <a:lnTo>
                    <a:pt x="399" y="168"/>
                  </a:lnTo>
                  <a:lnTo>
                    <a:pt x="399" y="165"/>
                  </a:lnTo>
                  <a:lnTo>
                    <a:pt x="399" y="164"/>
                  </a:lnTo>
                  <a:lnTo>
                    <a:pt x="398" y="161"/>
                  </a:lnTo>
                  <a:lnTo>
                    <a:pt x="389" y="161"/>
                  </a:lnTo>
                  <a:lnTo>
                    <a:pt x="382" y="171"/>
                  </a:lnTo>
                  <a:lnTo>
                    <a:pt x="377" y="185"/>
                  </a:lnTo>
                  <a:lnTo>
                    <a:pt x="364" y="195"/>
                  </a:lnTo>
                  <a:lnTo>
                    <a:pt x="359" y="206"/>
                  </a:lnTo>
                  <a:lnTo>
                    <a:pt x="353" y="219"/>
                  </a:lnTo>
                  <a:lnTo>
                    <a:pt x="352" y="230"/>
                  </a:lnTo>
                  <a:lnTo>
                    <a:pt x="357" y="240"/>
                  </a:lnTo>
                  <a:lnTo>
                    <a:pt x="366" y="244"/>
                  </a:lnTo>
                  <a:close/>
                  <a:moveTo>
                    <a:pt x="95" y="802"/>
                  </a:moveTo>
                  <a:lnTo>
                    <a:pt x="108" y="802"/>
                  </a:lnTo>
                  <a:lnTo>
                    <a:pt x="109" y="801"/>
                  </a:lnTo>
                  <a:lnTo>
                    <a:pt x="115" y="792"/>
                  </a:lnTo>
                  <a:lnTo>
                    <a:pt x="119" y="792"/>
                  </a:lnTo>
                  <a:lnTo>
                    <a:pt x="120" y="795"/>
                  </a:lnTo>
                  <a:lnTo>
                    <a:pt x="122" y="796"/>
                  </a:lnTo>
                  <a:lnTo>
                    <a:pt x="125" y="799"/>
                  </a:lnTo>
                  <a:lnTo>
                    <a:pt x="134" y="802"/>
                  </a:lnTo>
                  <a:lnTo>
                    <a:pt x="139" y="806"/>
                  </a:lnTo>
                  <a:lnTo>
                    <a:pt x="140" y="812"/>
                  </a:lnTo>
                  <a:lnTo>
                    <a:pt x="143" y="817"/>
                  </a:lnTo>
                  <a:lnTo>
                    <a:pt x="148" y="820"/>
                  </a:lnTo>
                  <a:lnTo>
                    <a:pt x="158" y="824"/>
                  </a:lnTo>
                  <a:lnTo>
                    <a:pt x="162" y="824"/>
                  </a:lnTo>
                  <a:lnTo>
                    <a:pt x="182" y="820"/>
                  </a:lnTo>
                  <a:lnTo>
                    <a:pt x="186" y="819"/>
                  </a:lnTo>
                  <a:lnTo>
                    <a:pt x="192" y="816"/>
                  </a:lnTo>
                  <a:lnTo>
                    <a:pt x="193" y="812"/>
                  </a:lnTo>
                  <a:lnTo>
                    <a:pt x="193" y="805"/>
                  </a:lnTo>
                  <a:lnTo>
                    <a:pt x="189" y="802"/>
                  </a:lnTo>
                  <a:lnTo>
                    <a:pt x="178" y="799"/>
                  </a:lnTo>
                  <a:lnTo>
                    <a:pt x="175" y="796"/>
                  </a:lnTo>
                  <a:lnTo>
                    <a:pt x="174" y="794"/>
                  </a:lnTo>
                  <a:lnTo>
                    <a:pt x="172" y="792"/>
                  </a:lnTo>
                  <a:lnTo>
                    <a:pt x="162" y="780"/>
                  </a:lnTo>
                  <a:lnTo>
                    <a:pt x="158" y="777"/>
                  </a:lnTo>
                  <a:lnTo>
                    <a:pt x="153" y="775"/>
                  </a:lnTo>
                  <a:lnTo>
                    <a:pt x="127" y="775"/>
                  </a:lnTo>
                  <a:lnTo>
                    <a:pt x="125" y="773"/>
                  </a:lnTo>
                  <a:lnTo>
                    <a:pt x="120" y="773"/>
                  </a:lnTo>
                  <a:lnTo>
                    <a:pt x="119" y="773"/>
                  </a:lnTo>
                  <a:lnTo>
                    <a:pt x="97" y="777"/>
                  </a:lnTo>
                  <a:lnTo>
                    <a:pt x="88" y="782"/>
                  </a:lnTo>
                  <a:lnTo>
                    <a:pt x="87" y="796"/>
                  </a:lnTo>
                  <a:lnTo>
                    <a:pt x="91" y="801"/>
                  </a:lnTo>
                  <a:lnTo>
                    <a:pt x="95" y="802"/>
                  </a:lnTo>
                  <a:close/>
                  <a:moveTo>
                    <a:pt x="214" y="927"/>
                  </a:moveTo>
                  <a:lnTo>
                    <a:pt x="213" y="928"/>
                  </a:lnTo>
                  <a:lnTo>
                    <a:pt x="209" y="935"/>
                  </a:lnTo>
                  <a:lnTo>
                    <a:pt x="200" y="934"/>
                  </a:lnTo>
                  <a:lnTo>
                    <a:pt x="198" y="934"/>
                  </a:lnTo>
                  <a:lnTo>
                    <a:pt x="196" y="931"/>
                  </a:lnTo>
                  <a:lnTo>
                    <a:pt x="189" y="931"/>
                  </a:lnTo>
                  <a:lnTo>
                    <a:pt x="186" y="930"/>
                  </a:lnTo>
                  <a:lnTo>
                    <a:pt x="183" y="927"/>
                  </a:lnTo>
                  <a:lnTo>
                    <a:pt x="181" y="921"/>
                  </a:lnTo>
                  <a:lnTo>
                    <a:pt x="179" y="918"/>
                  </a:lnTo>
                  <a:lnTo>
                    <a:pt x="175" y="916"/>
                  </a:lnTo>
                  <a:lnTo>
                    <a:pt x="169" y="913"/>
                  </a:lnTo>
                  <a:lnTo>
                    <a:pt x="164" y="913"/>
                  </a:lnTo>
                  <a:lnTo>
                    <a:pt x="161" y="917"/>
                  </a:lnTo>
                  <a:lnTo>
                    <a:pt x="160" y="925"/>
                  </a:lnTo>
                  <a:lnTo>
                    <a:pt x="157" y="930"/>
                  </a:lnTo>
                  <a:lnTo>
                    <a:pt x="132" y="941"/>
                  </a:lnTo>
                  <a:lnTo>
                    <a:pt x="125" y="941"/>
                  </a:lnTo>
                  <a:lnTo>
                    <a:pt x="115" y="938"/>
                  </a:lnTo>
                  <a:lnTo>
                    <a:pt x="105" y="938"/>
                  </a:lnTo>
                  <a:lnTo>
                    <a:pt x="99" y="935"/>
                  </a:lnTo>
                  <a:lnTo>
                    <a:pt x="91" y="928"/>
                  </a:lnTo>
                  <a:lnTo>
                    <a:pt x="66" y="921"/>
                  </a:lnTo>
                  <a:lnTo>
                    <a:pt x="49" y="910"/>
                  </a:lnTo>
                  <a:lnTo>
                    <a:pt x="45" y="911"/>
                  </a:lnTo>
                  <a:lnTo>
                    <a:pt x="41" y="914"/>
                  </a:lnTo>
                  <a:lnTo>
                    <a:pt x="0" y="928"/>
                  </a:lnTo>
                  <a:lnTo>
                    <a:pt x="0" y="928"/>
                  </a:lnTo>
                  <a:lnTo>
                    <a:pt x="1" y="944"/>
                  </a:lnTo>
                  <a:lnTo>
                    <a:pt x="0" y="953"/>
                  </a:lnTo>
                  <a:lnTo>
                    <a:pt x="0" y="963"/>
                  </a:lnTo>
                  <a:lnTo>
                    <a:pt x="4" y="974"/>
                  </a:lnTo>
                  <a:lnTo>
                    <a:pt x="10" y="981"/>
                  </a:lnTo>
                  <a:lnTo>
                    <a:pt x="13" y="981"/>
                  </a:lnTo>
                  <a:lnTo>
                    <a:pt x="18" y="984"/>
                  </a:lnTo>
                  <a:lnTo>
                    <a:pt x="27" y="986"/>
                  </a:lnTo>
                  <a:lnTo>
                    <a:pt x="39" y="984"/>
                  </a:lnTo>
                  <a:lnTo>
                    <a:pt x="39" y="980"/>
                  </a:lnTo>
                  <a:lnTo>
                    <a:pt x="39" y="974"/>
                  </a:lnTo>
                  <a:lnTo>
                    <a:pt x="39" y="970"/>
                  </a:lnTo>
                  <a:lnTo>
                    <a:pt x="42" y="967"/>
                  </a:lnTo>
                  <a:lnTo>
                    <a:pt x="46" y="966"/>
                  </a:lnTo>
                  <a:lnTo>
                    <a:pt x="50" y="966"/>
                  </a:lnTo>
                  <a:lnTo>
                    <a:pt x="60" y="963"/>
                  </a:lnTo>
                  <a:lnTo>
                    <a:pt x="67" y="963"/>
                  </a:lnTo>
                  <a:lnTo>
                    <a:pt x="73" y="965"/>
                  </a:lnTo>
                  <a:lnTo>
                    <a:pt x="105" y="974"/>
                  </a:lnTo>
                  <a:lnTo>
                    <a:pt x="111" y="977"/>
                  </a:lnTo>
                  <a:lnTo>
                    <a:pt x="112" y="983"/>
                  </a:lnTo>
                  <a:lnTo>
                    <a:pt x="111" y="988"/>
                  </a:lnTo>
                  <a:lnTo>
                    <a:pt x="112" y="993"/>
                  </a:lnTo>
                  <a:lnTo>
                    <a:pt x="115" y="997"/>
                  </a:lnTo>
                  <a:lnTo>
                    <a:pt x="119" y="998"/>
                  </a:lnTo>
                  <a:lnTo>
                    <a:pt x="150" y="998"/>
                  </a:lnTo>
                  <a:lnTo>
                    <a:pt x="155" y="995"/>
                  </a:lnTo>
                  <a:lnTo>
                    <a:pt x="167" y="987"/>
                  </a:lnTo>
                  <a:lnTo>
                    <a:pt x="199" y="970"/>
                  </a:lnTo>
                  <a:lnTo>
                    <a:pt x="212" y="960"/>
                  </a:lnTo>
                  <a:lnTo>
                    <a:pt x="221" y="946"/>
                  </a:lnTo>
                  <a:lnTo>
                    <a:pt x="224" y="942"/>
                  </a:lnTo>
                  <a:lnTo>
                    <a:pt x="226" y="932"/>
                  </a:lnTo>
                  <a:lnTo>
                    <a:pt x="226" y="931"/>
                  </a:lnTo>
                  <a:lnTo>
                    <a:pt x="220" y="927"/>
                  </a:lnTo>
                  <a:lnTo>
                    <a:pt x="214" y="927"/>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4" name="Freeform 20"/>
            <p:cNvSpPr>
              <a:spLocks/>
            </p:cNvSpPr>
            <p:nvPr/>
          </p:nvSpPr>
          <p:spPr bwMode="auto">
            <a:xfrm>
              <a:off x="13653470" y="8219202"/>
              <a:ext cx="263525" cy="315912"/>
            </a:xfrm>
            <a:custGeom>
              <a:avLst/>
              <a:gdLst>
                <a:gd name="T0" fmla="*/ 443 w 499"/>
                <a:gd name="T1" fmla="*/ 207 h 598"/>
                <a:gd name="T2" fmla="*/ 397 w 499"/>
                <a:gd name="T3" fmla="*/ 167 h 598"/>
                <a:gd name="T4" fmla="*/ 383 w 499"/>
                <a:gd name="T5" fmla="*/ 156 h 598"/>
                <a:gd name="T6" fmla="*/ 345 w 499"/>
                <a:gd name="T7" fmla="*/ 157 h 598"/>
                <a:gd name="T8" fmla="*/ 320 w 499"/>
                <a:gd name="T9" fmla="*/ 139 h 598"/>
                <a:gd name="T10" fmla="*/ 280 w 499"/>
                <a:gd name="T11" fmla="*/ 110 h 598"/>
                <a:gd name="T12" fmla="*/ 240 w 499"/>
                <a:gd name="T13" fmla="*/ 56 h 598"/>
                <a:gd name="T14" fmla="*/ 185 w 499"/>
                <a:gd name="T15" fmla="*/ 5 h 598"/>
                <a:gd name="T16" fmla="*/ 154 w 499"/>
                <a:gd name="T17" fmla="*/ 10 h 598"/>
                <a:gd name="T18" fmla="*/ 126 w 499"/>
                <a:gd name="T19" fmla="*/ 14 h 598"/>
                <a:gd name="T20" fmla="*/ 132 w 499"/>
                <a:gd name="T21" fmla="*/ 26 h 598"/>
                <a:gd name="T22" fmla="*/ 142 w 499"/>
                <a:gd name="T23" fmla="*/ 38 h 598"/>
                <a:gd name="T24" fmla="*/ 154 w 499"/>
                <a:gd name="T25" fmla="*/ 90 h 598"/>
                <a:gd name="T26" fmla="*/ 144 w 499"/>
                <a:gd name="T27" fmla="*/ 99 h 598"/>
                <a:gd name="T28" fmla="*/ 136 w 499"/>
                <a:gd name="T29" fmla="*/ 80 h 598"/>
                <a:gd name="T30" fmla="*/ 102 w 499"/>
                <a:gd name="T31" fmla="*/ 76 h 598"/>
                <a:gd name="T32" fmla="*/ 66 w 499"/>
                <a:gd name="T33" fmla="*/ 117 h 598"/>
                <a:gd name="T34" fmla="*/ 53 w 499"/>
                <a:gd name="T35" fmla="*/ 188 h 598"/>
                <a:gd name="T36" fmla="*/ 0 w 499"/>
                <a:gd name="T37" fmla="*/ 218 h 598"/>
                <a:gd name="T38" fmla="*/ 3 w 499"/>
                <a:gd name="T39" fmla="*/ 254 h 598"/>
                <a:gd name="T40" fmla="*/ 28 w 499"/>
                <a:gd name="T41" fmla="*/ 303 h 598"/>
                <a:gd name="T42" fmla="*/ 20 w 499"/>
                <a:gd name="T43" fmla="*/ 337 h 598"/>
                <a:gd name="T44" fmla="*/ 10 w 499"/>
                <a:gd name="T45" fmla="*/ 348 h 598"/>
                <a:gd name="T46" fmla="*/ 2 w 499"/>
                <a:gd name="T47" fmla="*/ 373 h 598"/>
                <a:gd name="T48" fmla="*/ 17 w 499"/>
                <a:gd name="T49" fmla="*/ 396 h 598"/>
                <a:gd name="T50" fmla="*/ 18 w 499"/>
                <a:gd name="T51" fmla="*/ 390 h 598"/>
                <a:gd name="T52" fmla="*/ 66 w 499"/>
                <a:gd name="T53" fmla="*/ 386 h 598"/>
                <a:gd name="T54" fmla="*/ 55 w 499"/>
                <a:gd name="T55" fmla="*/ 400 h 598"/>
                <a:gd name="T56" fmla="*/ 37 w 499"/>
                <a:gd name="T57" fmla="*/ 407 h 598"/>
                <a:gd name="T58" fmla="*/ 45 w 499"/>
                <a:gd name="T59" fmla="*/ 415 h 598"/>
                <a:gd name="T60" fmla="*/ 59 w 499"/>
                <a:gd name="T61" fmla="*/ 411 h 598"/>
                <a:gd name="T62" fmla="*/ 72 w 499"/>
                <a:gd name="T63" fmla="*/ 427 h 598"/>
                <a:gd name="T64" fmla="*/ 90 w 499"/>
                <a:gd name="T65" fmla="*/ 452 h 598"/>
                <a:gd name="T66" fmla="*/ 101 w 499"/>
                <a:gd name="T67" fmla="*/ 446 h 598"/>
                <a:gd name="T68" fmla="*/ 118 w 499"/>
                <a:gd name="T69" fmla="*/ 448 h 598"/>
                <a:gd name="T70" fmla="*/ 143 w 499"/>
                <a:gd name="T71" fmla="*/ 488 h 598"/>
                <a:gd name="T72" fmla="*/ 160 w 499"/>
                <a:gd name="T73" fmla="*/ 498 h 598"/>
                <a:gd name="T74" fmla="*/ 184 w 499"/>
                <a:gd name="T75" fmla="*/ 532 h 598"/>
                <a:gd name="T76" fmla="*/ 189 w 499"/>
                <a:gd name="T77" fmla="*/ 557 h 598"/>
                <a:gd name="T78" fmla="*/ 200 w 499"/>
                <a:gd name="T79" fmla="*/ 571 h 598"/>
                <a:gd name="T80" fmla="*/ 243 w 499"/>
                <a:gd name="T81" fmla="*/ 598 h 598"/>
                <a:gd name="T82" fmla="*/ 237 w 499"/>
                <a:gd name="T83" fmla="*/ 577 h 598"/>
                <a:gd name="T84" fmla="*/ 238 w 499"/>
                <a:gd name="T85" fmla="*/ 558 h 598"/>
                <a:gd name="T86" fmla="*/ 240 w 499"/>
                <a:gd name="T87" fmla="*/ 543 h 598"/>
                <a:gd name="T88" fmla="*/ 244 w 499"/>
                <a:gd name="T89" fmla="*/ 509 h 598"/>
                <a:gd name="T90" fmla="*/ 219 w 499"/>
                <a:gd name="T91" fmla="*/ 480 h 598"/>
                <a:gd name="T92" fmla="*/ 254 w 499"/>
                <a:gd name="T93" fmla="*/ 418 h 598"/>
                <a:gd name="T94" fmla="*/ 286 w 499"/>
                <a:gd name="T95" fmla="*/ 380 h 598"/>
                <a:gd name="T96" fmla="*/ 300 w 499"/>
                <a:gd name="T97" fmla="*/ 361 h 598"/>
                <a:gd name="T98" fmla="*/ 318 w 499"/>
                <a:gd name="T99" fmla="*/ 324 h 598"/>
                <a:gd name="T100" fmla="*/ 341 w 499"/>
                <a:gd name="T101" fmla="*/ 341 h 598"/>
                <a:gd name="T102" fmla="*/ 336 w 499"/>
                <a:gd name="T103" fmla="*/ 358 h 598"/>
                <a:gd name="T104" fmla="*/ 360 w 499"/>
                <a:gd name="T105" fmla="*/ 383 h 598"/>
                <a:gd name="T106" fmla="*/ 383 w 499"/>
                <a:gd name="T107" fmla="*/ 369 h 598"/>
                <a:gd name="T108" fmla="*/ 426 w 499"/>
                <a:gd name="T109" fmla="*/ 351 h 598"/>
                <a:gd name="T110" fmla="*/ 433 w 499"/>
                <a:gd name="T111" fmla="*/ 317 h 598"/>
                <a:gd name="T112" fmla="*/ 413 w 499"/>
                <a:gd name="T113" fmla="*/ 286 h 598"/>
                <a:gd name="T114" fmla="*/ 446 w 499"/>
                <a:gd name="T115" fmla="*/ 284 h 598"/>
                <a:gd name="T116" fmla="*/ 462 w 499"/>
                <a:gd name="T117" fmla="*/ 26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9" h="598">
                  <a:moveTo>
                    <a:pt x="499" y="235"/>
                  </a:moveTo>
                  <a:lnTo>
                    <a:pt x="495" y="229"/>
                  </a:lnTo>
                  <a:lnTo>
                    <a:pt x="478" y="221"/>
                  </a:lnTo>
                  <a:lnTo>
                    <a:pt x="464" y="211"/>
                  </a:lnTo>
                  <a:lnTo>
                    <a:pt x="457" y="208"/>
                  </a:lnTo>
                  <a:lnTo>
                    <a:pt x="443" y="207"/>
                  </a:lnTo>
                  <a:lnTo>
                    <a:pt x="440" y="205"/>
                  </a:lnTo>
                  <a:lnTo>
                    <a:pt x="437" y="204"/>
                  </a:lnTo>
                  <a:lnTo>
                    <a:pt x="422" y="188"/>
                  </a:lnTo>
                  <a:lnTo>
                    <a:pt x="420" y="188"/>
                  </a:lnTo>
                  <a:lnTo>
                    <a:pt x="412" y="178"/>
                  </a:lnTo>
                  <a:lnTo>
                    <a:pt x="397" y="167"/>
                  </a:lnTo>
                  <a:lnTo>
                    <a:pt x="394" y="166"/>
                  </a:lnTo>
                  <a:lnTo>
                    <a:pt x="392" y="162"/>
                  </a:lnTo>
                  <a:lnTo>
                    <a:pt x="390" y="159"/>
                  </a:lnTo>
                  <a:lnTo>
                    <a:pt x="388" y="155"/>
                  </a:lnTo>
                  <a:lnTo>
                    <a:pt x="385" y="155"/>
                  </a:lnTo>
                  <a:lnTo>
                    <a:pt x="383" y="156"/>
                  </a:lnTo>
                  <a:lnTo>
                    <a:pt x="377" y="162"/>
                  </a:lnTo>
                  <a:lnTo>
                    <a:pt x="374" y="163"/>
                  </a:lnTo>
                  <a:lnTo>
                    <a:pt x="364" y="164"/>
                  </a:lnTo>
                  <a:lnTo>
                    <a:pt x="356" y="164"/>
                  </a:lnTo>
                  <a:lnTo>
                    <a:pt x="350" y="162"/>
                  </a:lnTo>
                  <a:lnTo>
                    <a:pt x="345" y="157"/>
                  </a:lnTo>
                  <a:lnTo>
                    <a:pt x="341" y="150"/>
                  </a:lnTo>
                  <a:lnTo>
                    <a:pt x="332" y="136"/>
                  </a:lnTo>
                  <a:lnTo>
                    <a:pt x="331" y="136"/>
                  </a:lnTo>
                  <a:lnTo>
                    <a:pt x="328" y="139"/>
                  </a:lnTo>
                  <a:lnTo>
                    <a:pt x="325" y="141"/>
                  </a:lnTo>
                  <a:lnTo>
                    <a:pt x="320" y="139"/>
                  </a:lnTo>
                  <a:lnTo>
                    <a:pt x="308" y="136"/>
                  </a:lnTo>
                  <a:lnTo>
                    <a:pt x="303" y="134"/>
                  </a:lnTo>
                  <a:lnTo>
                    <a:pt x="299" y="129"/>
                  </a:lnTo>
                  <a:lnTo>
                    <a:pt x="290" y="118"/>
                  </a:lnTo>
                  <a:lnTo>
                    <a:pt x="290" y="118"/>
                  </a:lnTo>
                  <a:lnTo>
                    <a:pt x="280" y="110"/>
                  </a:lnTo>
                  <a:lnTo>
                    <a:pt x="278" y="107"/>
                  </a:lnTo>
                  <a:lnTo>
                    <a:pt x="273" y="96"/>
                  </a:lnTo>
                  <a:lnTo>
                    <a:pt x="271" y="92"/>
                  </a:lnTo>
                  <a:lnTo>
                    <a:pt x="255" y="76"/>
                  </a:lnTo>
                  <a:lnTo>
                    <a:pt x="244" y="59"/>
                  </a:lnTo>
                  <a:lnTo>
                    <a:pt x="240" y="56"/>
                  </a:lnTo>
                  <a:lnTo>
                    <a:pt x="205" y="40"/>
                  </a:lnTo>
                  <a:lnTo>
                    <a:pt x="198" y="34"/>
                  </a:lnTo>
                  <a:lnTo>
                    <a:pt x="193" y="26"/>
                  </a:lnTo>
                  <a:lnTo>
                    <a:pt x="193" y="14"/>
                  </a:lnTo>
                  <a:lnTo>
                    <a:pt x="198" y="6"/>
                  </a:lnTo>
                  <a:lnTo>
                    <a:pt x="185" y="5"/>
                  </a:lnTo>
                  <a:lnTo>
                    <a:pt x="179" y="6"/>
                  </a:lnTo>
                  <a:lnTo>
                    <a:pt x="172" y="13"/>
                  </a:lnTo>
                  <a:lnTo>
                    <a:pt x="167" y="16"/>
                  </a:lnTo>
                  <a:lnTo>
                    <a:pt x="161" y="16"/>
                  </a:lnTo>
                  <a:lnTo>
                    <a:pt x="157" y="14"/>
                  </a:lnTo>
                  <a:lnTo>
                    <a:pt x="154" y="10"/>
                  </a:lnTo>
                  <a:lnTo>
                    <a:pt x="151" y="5"/>
                  </a:lnTo>
                  <a:lnTo>
                    <a:pt x="147" y="0"/>
                  </a:lnTo>
                  <a:lnTo>
                    <a:pt x="142" y="2"/>
                  </a:lnTo>
                  <a:lnTo>
                    <a:pt x="137" y="5"/>
                  </a:lnTo>
                  <a:lnTo>
                    <a:pt x="132" y="12"/>
                  </a:lnTo>
                  <a:lnTo>
                    <a:pt x="126" y="14"/>
                  </a:lnTo>
                  <a:lnTo>
                    <a:pt x="125" y="16"/>
                  </a:lnTo>
                  <a:lnTo>
                    <a:pt x="123" y="19"/>
                  </a:lnTo>
                  <a:lnTo>
                    <a:pt x="123" y="21"/>
                  </a:lnTo>
                  <a:lnTo>
                    <a:pt x="125" y="23"/>
                  </a:lnTo>
                  <a:lnTo>
                    <a:pt x="129" y="24"/>
                  </a:lnTo>
                  <a:lnTo>
                    <a:pt x="132" y="26"/>
                  </a:lnTo>
                  <a:lnTo>
                    <a:pt x="135" y="31"/>
                  </a:lnTo>
                  <a:lnTo>
                    <a:pt x="135" y="33"/>
                  </a:lnTo>
                  <a:lnTo>
                    <a:pt x="133" y="37"/>
                  </a:lnTo>
                  <a:lnTo>
                    <a:pt x="133" y="38"/>
                  </a:lnTo>
                  <a:lnTo>
                    <a:pt x="139" y="37"/>
                  </a:lnTo>
                  <a:lnTo>
                    <a:pt x="142" y="38"/>
                  </a:lnTo>
                  <a:lnTo>
                    <a:pt x="150" y="49"/>
                  </a:lnTo>
                  <a:lnTo>
                    <a:pt x="157" y="72"/>
                  </a:lnTo>
                  <a:lnTo>
                    <a:pt x="165" y="86"/>
                  </a:lnTo>
                  <a:lnTo>
                    <a:pt x="164" y="87"/>
                  </a:lnTo>
                  <a:lnTo>
                    <a:pt x="157" y="89"/>
                  </a:lnTo>
                  <a:lnTo>
                    <a:pt x="154" y="90"/>
                  </a:lnTo>
                  <a:lnTo>
                    <a:pt x="153" y="90"/>
                  </a:lnTo>
                  <a:lnTo>
                    <a:pt x="151" y="93"/>
                  </a:lnTo>
                  <a:lnTo>
                    <a:pt x="150" y="96"/>
                  </a:lnTo>
                  <a:lnTo>
                    <a:pt x="149" y="99"/>
                  </a:lnTo>
                  <a:lnTo>
                    <a:pt x="146" y="101"/>
                  </a:lnTo>
                  <a:lnTo>
                    <a:pt x="144" y="99"/>
                  </a:lnTo>
                  <a:lnTo>
                    <a:pt x="144" y="99"/>
                  </a:lnTo>
                  <a:lnTo>
                    <a:pt x="139" y="92"/>
                  </a:lnTo>
                  <a:lnTo>
                    <a:pt x="137" y="89"/>
                  </a:lnTo>
                  <a:lnTo>
                    <a:pt x="136" y="85"/>
                  </a:lnTo>
                  <a:lnTo>
                    <a:pt x="136" y="83"/>
                  </a:lnTo>
                  <a:lnTo>
                    <a:pt x="136" y="80"/>
                  </a:lnTo>
                  <a:lnTo>
                    <a:pt x="135" y="78"/>
                  </a:lnTo>
                  <a:lnTo>
                    <a:pt x="128" y="72"/>
                  </a:lnTo>
                  <a:lnTo>
                    <a:pt x="121" y="71"/>
                  </a:lnTo>
                  <a:lnTo>
                    <a:pt x="105" y="72"/>
                  </a:lnTo>
                  <a:lnTo>
                    <a:pt x="101" y="75"/>
                  </a:lnTo>
                  <a:lnTo>
                    <a:pt x="102" y="76"/>
                  </a:lnTo>
                  <a:lnTo>
                    <a:pt x="104" y="79"/>
                  </a:lnTo>
                  <a:lnTo>
                    <a:pt x="104" y="80"/>
                  </a:lnTo>
                  <a:lnTo>
                    <a:pt x="97" y="83"/>
                  </a:lnTo>
                  <a:lnTo>
                    <a:pt x="65" y="107"/>
                  </a:lnTo>
                  <a:lnTo>
                    <a:pt x="60" y="113"/>
                  </a:lnTo>
                  <a:lnTo>
                    <a:pt x="66" y="117"/>
                  </a:lnTo>
                  <a:lnTo>
                    <a:pt x="55" y="132"/>
                  </a:lnTo>
                  <a:lnTo>
                    <a:pt x="51" y="141"/>
                  </a:lnTo>
                  <a:lnTo>
                    <a:pt x="49" y="152"/>
                  </a:lnTo>
                  <a:lnTo>
                    <a:pt x="49" y="152"/>
                  </a:lnTo>
                  <a:lnTo>
                    <a:pt x="49" y="162"/>
                  </a:lnTo>
                  <a:lnTo>
                    <a:pt x="53" y="188"/>
                  </a:lnTo>
                  <a:lnTo>
                    <a:pt x="44" y="187"/>
                  </a:lnTo>
                  <a:lnTo>
                    <a:pt x="28" y="187"/>
                  </a:lnTo>
                  <a:lnTo>
                    <a:pt x="13" y="191"/>
                  </a:lnTo>
                  <a:lnTo>
                    <a:pt x="6" y="198"/>
                  </a:lnTo>
                  <a:lnTo>
                    <a:pt x="0" y="212"/>
                  </a:lnTo>
                  <a:lnTo>
                    <a:pt x="0" y="218"/>
                  </a:lnTo>
                  <a:lnTo>
                    <a:pt x="3" y="225"/>
                  </a:lnTo>
                  <a:lnTo>
                    <a:pt x="10" y="237"/>
                  </a:lnTo>
                  <a:lnTo>
                    <a:pt x="11" y="244"/>
                  </a:lnTo>
                  <a:lnTo>
                    <a:pt x="9" y="247"/>
                  </a:lnTo>
                  <a:lnTo>
                    <a:pt x="6" y="250"/>
                  </a:lnTo>
                  <a:lnTo>
                    <a:pt x="3" y="254"/>
                  </a:lnTo>
                  <a:lnTo>
                    <a:pt x="3" y="260"/>
                  </a:lnTo>
                  <a:lnTo>
                    <a:pt x="6" y="268"/>
                  </a:lnTo>
                  <a:lnTo>
                    <a:pt x="10" y="277"/>
                  </a:lnTo>
                  <a:lnTo>
                    <a:pt x="18" y="292"/>
                  </a:lnTo>
                  <a:lnTo>
                    <a:pt x="24" y="298"/>
                  </a:lnTo>
                  <a:lnTo>
                    <a:pt x="28" y="303"/>
                  </a:lnTo>
                  <a:lnTo>
                    <a:pt x="31" y="313"/>
                  </a:lnTo>
                  <a:lnTo>
                    <a:pt x="31" y="323"/>
                  </a:lnTo>
                  <a:lnTo>
                    <a:pt x="30" y="327"/>
                  </a:lnTo>
                  <a:lnTo>
                    <a:pt x="28" y="330"/>
                  </a:lnTo>
                  <a:lnTo>
                    <a:pt x="23" y="336"/>
                  </a:lnTo>
                  <a:lnTo>
                    <a:pt x="20" y="337"/>
                  </a:lnTo>
                  <a:lnTo>
                    <a:pt x="14" y="340"/>
                  </a:lnTo>
                  <a:lnTo>
                    <a:pt x="16" y="344"/>
                  </a:lnTo>
                  <a:lnTo>
                    <a:pt x="17" y="347"/>
                  </a:lnTo>
                  <a:lnTo>
                    <a:pt x="16" y="350"/>
                  </a:lnTo>
                  <a:lnTo>
                    <a:pt x="13" y="350"/>
                  </a:lnTo>
                  <a:lnTo>
                    <a:pt x="10" y="348"/>
                  </a:lnTo>
                  <a:lnTo>
                    <a:pt x="7" y="347"/>
                  </a:lnTo>
                  <a:lnTo>
                    <a:pt x="4" y="348"/>
                  </a:lnTo>
                  <a:lnTo>
                    <a:pt x="2" y="351"/>
                  </a:lnTo>
                  <a:lnTo>
                    <a:pt x="3" y="357"/>
                  </a:lnTo>
                  <a:lnTo>
                    <a:pt x="2" y="368"/>
                  </a:lnTo>
                  <a:lnTo>
                    <a:pt x="2" y="373"/>
                  </a:lnTo>
                  <a:lnTo>
                    <a:pt x="3" y="379"/>
                  </a:lnTo>
                  <a:lnTo>
                    <a:pt x="6" y="385"/>
                  </a:lnTo>
                  <a:lnTo>
                    <a:pt x="10" y="387"/>
                  </a:lnTo>
                  <a:lnTo>
                    <a:pt x="11" y="389"/>
                  </a:lnTo>
                  <a:lnTo>
                    <a:pt x="16" y="392"/>
                  </a:lnTo>
                  <a:lnTo>
                    <a:pt x="17" y="396"/>
                  </a:lnTo>
                  <a:lnTo>
                    <a:pt x="17" y="401"/>
                  </a:lnTo>
                  <a:lnTo>
                    <a:pt x="20" y="404"/>
                  </a:lnTo>
                  <a:lnTo>
                    <a:pt x="25" y="407"/>
                  </a:lnTo>
                  <a:lnTo>
                    <a:pt x="21" y="404"/>
                  </a:lnTo>
                  <a:lnTo>
                    <a:pt x="24" y="393"/>
                  </a:lnTo>
                  <a:lnTo>
                    <a:pt x="18" y="390"/>
                  </a:lnTo>
                  <a:lnTo>
                    <a:pt x="18" y="387"/>
                  </a:lnTo>
                  <a:lnTo>
                    <a:pt x="46" y="390"/>
                  </a:lnTo>
                  <a:lnTo>
                    <a:pt x="58" y="389"/>
                  </a:lnTo>
                  <a:lnTo>
                    <a:pt x="66" y="378"/>
                  </a:lnTo>
                  <a:lnTo>
                    <a:pt x="65" y="383"/>
                  </a:lnTo>
                  <a:lnTo>
                    <a:pt x="66" y="386"/>
                  </a:lnTo>
                  <a:lnTo>
                    <a:pt x="72" y="400"/>
                  </a:lnTo>
                  <a:lnTo>
                    <a:pt x="72" y="404"/>
                  </a:lnTo>
                  <a:lnTo>
                    <a:pt x="70" y="410"/>
                  </a:lnTo>
                  <a:lnTo>
                    <a:pt x="66" y="406"/>
                  </a:lnTo>
                  <a:lnTo>
                    <a:pt x="59" y="401"/>
                  </a:lnTo>
                  <a:lnTo>
                    <a:pt x="55" y="400"/>
                  </a:lnTo>
                  <a:lnTo>
                    <a:pt x="34" y="393"/>
                  </a:lnTo>
                  <a:lnTo>
                    <a:pt x="31" y="394"/>
                  </a:lnTo>
                  <a:lnTo>
                    <a:pt x="30" y="399"/>
                  </a:lnTo>
                  <a:lnTo>
                    <a:pt x="31" y="401"/>
                  </a:lnTo>
                  <a:lnTo>
                    <a:pt x="38" y="407"/>
                  </a:lnTo>
                  <a:lnTo>
                    <a:pt x="37" y="407"/>
                  </a:lnTo>
                  <a:lnTo>
                    <a:pt x="37" y="407"/>
                  </a:lnTo>
                  <a:lnTo>
                    <a:pt x="37" y="408"/>
                  </a:lnTo>
                  <a:lnTo>
                    <a:pt x="37" y="410"/>
                  </a:lnTo>
                  <a:lnTo>
                    <a:pt x="39" y="410"/>
                  </a:lnTo>
                  <a:lnTo>
                    <a:pt x="42" y="413"/>
                  </a:lnTo>
                  <a:lnTo>
                    <a:pt x="45" y="415"/>
                  </a:lnTo>
                  <a:lnTo>
                    <a:pt x="46" y="417"/>
                  </a:lnTo>
                  <a:lnTo>
                    <a:pt x="48" y="418"/>
                  </a:lnTo>
                  <a:lnTo>
                    <a:pt x="53" y="417"/>
                  </a:lnTo>
                  <a:lnTo>
                    <a:pt x="56" y="418"/>
                  </a:lnTo>
                  <a:lnTo>
                    <a:pt x="58" y="418"/>
                  </a:lnTo>
                  <a:lnTo>
                    <a:pt x="59" y="411"/>
                  </a:lnTo>
                  <a:lnTo>
                    <a:pt x="65" y="411"/>
                  </a:lnTo>
                  <a:lnTo>
                    <a:pt x="69" y="415"/>
                  </a:lnTo>
                  <a:lnTo>
                    <a:pt x="67" y="421"/>
                  </a:lnTo>
                  <a:lnTo>
                    <a:pt x="67" y="422"/>
                  </a:lnTo>
                  <a:lnTo>
                    <a:pt x="70" y="424"/>
                  </a:lnTo>
                  <a:lnTo>
                    <a:pt x="72" y="427"/>
                  </a:lnTo>
                  <a:lnTo>
                    <a:pt x="73" y="428"/>
                  </a:lnTo>
                  <a:lnTo>
                    <a:pt x="73" y="432"/>
                  </a:lnTo>
                  <a:lnTo>
                    <a:pt x="77" y="438"/>
                  </a:lnTo>
                  <a:lnTo>
                    <a:pt x="86" y="445"/>
                  </a:lnTo>
                  <a:lnTo>
                    <a:pt x="88" y="449"/>
                  </a:lnTo>
                  <a:lnTo>
                    <a:pt x="90" y="452"/>
                  </a:lnTo>
                  <a:lnTo>
                    <a:pt x="93" y="451"/>
                  </a:lnTo>
                  <a:lnTo>
                    <a:pt x="93" y="451"/>
                  </a:lnTo>
                  <a:lnTo>
                    <a:pt x="94" y="449"/>
                  </a:lnTo>
                  <a:lnTo>
                    <a:pt x="95" y="448"/>
                  </a:lnTo>
                  <a:lnTo>
                    <a:pt x="100" y="445"/>
                  </a:lnTo>
                  <a:lnTo>
                    <a:pt x="101" y="446"/>
                  </a:lnTo>
                  <a:lnTo>
                    <a:pt x="102" y="448"/>
                  </a:lnTo>
                  <a:lnTo>
                    <a:pt x="104" y="449"/>
                  </a:lnTo>
                  <a:lnTo>
                    <a:pt x="105" y="446"/>
                  </a:lnTo>
                  <a:lnTo>
                    <a:pt x="109" y="445"/>
                  </a:lnTo>
                  <a:lnTo>
                    <a:pt x="114" y="445"/>
                  </a:lnTo>
                  <a:lnTo>
                    <a:pt x="118" y="448"/>
                  </a:lnTo>
                  <a:lnTo>
                    <a:pt x="121" y="452"/>
                  </a:lnTo>
                  <a:lnTo>
                    <a:pt x="122" y="463"/>
                  </a:lnTo>
                  <a:lnTo>
                    <a:pt x="125" y="469"/>
                  </a:lnTo>
                  <a:lnTo>
                    <a:pt x="136" y="477"/>
                  </a:lnTo>
                  <a:lnTo>
                    <a:pt x="139" y="480"/>
                  </a:lnTo>
                  <a:lnTo>
                    <a:pt x="143" y="488"/>
                  </a:lnTo>
                  <a:lnTo>
                    <a:pt x="144" y="490"/>
                  </a:lnTo>
                  <a:lnTo>
                    <a:pt x="146" y="490"/>
                  </a:lnTo>
                  <a:lnTo>
                    <a:pt x="147" y="490"/>
                  </a:lnTo>
                  <a:lnTo>
                    <a:pt x="149" y="494"/>
                  </a:lnTo>
                  <a:lnTo>
                    <a:pt x="150" y="498"/>
                  </a:lnTo>
                  <a:lnTo>
                    <a:pt x="160" y="498"/>
                  </a:lnTo>
                  <a:lnTo>
                    <a:pt x="164" y="505"/>
                  </a:lnTo>
                  <a:lnTo>
                    <a:pt x="167" y="507"/>
                  </a:lnTo>
                  <a:lnTo>
                    <a:pt x="170" y="508"/>
                  </a:lnTo>
                  <a:lnTo>
                    <a:pt x="167" y="514"/>
                  </a:lnTo>
                  <a:lnTo>
                    <a:pt x="168" y="518"/>
                  </a:lnTo>
                  <a:lnTo>
                    <a:pt x="184" y="532"/>
                  </a:lnTo>
                  <a:lnTo>
                    <a:pt x="185" y="549"/>
                  </a:lnTo>
                  <a:lnTo>
                    <a:pt x="185" y="550"/>
                  </a:lnTo>
                  <a:lnTo>
                    <a:pt x="184" y="551"/>
                  </a:lnTo>
                  <a:lnTo>
                    <a:pt x="185" y="554"/>
                  </a:lnTo>
                  <a:lnTo>
                    <a:pt x="188" y="557"/>
                  </a:lnTo>
                  <a:lnTo>
                    <a:pt x="189" y="557"/>
                  </a:lnTo>
                  <a:lnTo>
                    <a:pt x="189" y="561"/>
                  </a:lnTo>
                  <a:lnTo>
                    <a:pt x="189" y="563"/>
                  </a:lnTo>
                  <a:lnTo>
                    <a:pt x="189" y="564"/>
                  </a:lnTo>
                  <a:lnTo>
                    <a:pt x="192" y="568"/>
                  </a:lnTo>
                  <a:lnTo>
                    <a:pt x="193" y="570"/>
                  </a:lnTo>
                  <a:lnTo>
                    <a:pt x="200" y="571"/>
                  </a:lnTo>
                  <a:lnTo>
                    <a:pt x="205" y="574"/>
                  </a:lnTo>
                  <a:lnTo>
                    <a:pt x="223" y="581"/>
                  </a:lnTo>
                  <a:lnTo>
                    <a:pt x="229" y="582"/>
                  </a:lnTo>
                  <a:lnTo>
                    <a:pt x="237" y="594"/>
                  </a:lnTo>
                  <a:lnTo>
                    <a:pt x="243" y="598"/>
                  </a:lnTo>
                  <a:lnTo>
                    <a:pt x="243" y="598"/>
                  </a:lnTo>
                  <a:lnTo>
                    <a:pt x="243" y="594"/>
                  </a:lnTo>
                  <a:lnTo>
                    <a:pt x="243" y="585"/>
                  </a:lnTo>
                  <a:lnTo>
                    <a:pt x="240" y="581"/>
                  </a:lnTo>
                  <a:lnTo>
                    <a:pt x="237" y="580"/>
                  </a:lnTo>
                  <a:lnTo>
                    <a:pt x="237" y="578"/>
                  </a:lnTo>
                  <a:lnTo>
                    <a:pt x="237" y="577"/>
                  </a:lnTo>
                  <a:lnTo>
                    <a:pt x="237" y="574"/>
                  </a:lnTo>
                  <a:lnTo>
                    <a:pt x="237" y="573"/>
                  </a:lnTo>
                  <a:lnTo>
                    <a:pt x="238" y="570"/>
                  </a:lnTo>
                  <a:lnTo>
                    <a:pt x="238" y="568"/>
                  </a:lnTo>
                  <a:lnTo>
                    <a:pt x="237" y="560"/>
                  </a:lnTo>
                  <a:lnTo>
                    <a:pt x="238" y="558"/>
                  </a:lnTo>
                  <a:lnTo>
                    <a:pt x="241" y="558"/>
                  </a:lnTo>
                  <a:lnTo>
                    <a:pt x="243" y="557"/>
                  </a:lnTo>
                  <a:lnTo>
                    <a:pt x="244" y="551"/>
                  </a:lnTo>
                  <a:lnTo>
                    <a:pt x="241" y="549"/>
                  </a:lnTo>
                  <a:lnTo>
                    <a:pt x="241" y="549"/>
                  </a:lnTo>
                  <a:lnTo>
                    <a:pt x="240" y="543"/>
                  </a:lnTo>
                  <a:lnTo>
                    <a:pt x="238" y="536"/>
                  </a:lnTo>
                  <a:lnTo>
                    <a:pt x="238" y="530"/>
                  </a:lnTo>
                  <a:lnTo>
                    <a:pt x="240" y="523"/>
                  </a:lnTo>
                  <a:lnTo>
                    <a:pt x="245" y="514"/>
                  </a:lnTo>
                  <a:lnTo>
                    <a:pt x="244" y="509"/>
                  </a:lnTo>
                  <a:lnTo>
                    <a:pt x="244" y="509"/>
                  </a:lnTo>
                  <a:lnTo>
                    <a:pt x="240" y="505"/>
                  </a:lnTo>
                  <a:lnTo>
                    <a:pt x="224" y="494"/>
                  </a:lnTo>
                  <a:lnTo>
                    <a:pt x="220" y="488"/>
                  </a:lnTo>
                  <a:lnTo>
                    <a:pt x="220" y="488"/>
                  </a:lnTo>
                  <a:lnTo>
                    <a:pt x="217" y="483"/>
                  </a:lnTo>
                  <a:lnTo>
                    <a:pt x="219" y="480"/>
                  </a:lnTo>
                  <a:lnTo>
                    <a:pt x="226" y="472"/>
                  </a:lnTo>
                  <a:lnTo>
                    <a:pt x="251" y="432"/>
                  </a:lnTo>
                  <a:lnTo>
                    <a:pt x="251" y="431"/>
                  </a:lnTo>
                  <a:lnTo>
                    <a:pt x="251" y="427"/>
                  </a:lnTo>
                  <a:lnTo>
                    <a:pt x="252" y="424"/>
                  </a:lnTo>
                  <a:lnTo>
                    <a:pt x="254" y="418"/>
                  </a:lnTo>
                  <a:lnTo>
                    <a:pt x="255" y="415"/>
                  </a:lnTo>
                  <a:lnTo>
                    <a:pt x="269" y="400"/>
                  </a:lnTo>
                  <a:lnTo>
                    <a:pt x="272" y="394"/>
                  </a:lnTo>
                  <a:lnTo>
                    <a:pt x="278" y="392"/>
                  </a:lnTo>
                  <a:lnTo>
                    <a:pt x="282" y="386"/>
                  </a:lnTo>
                  <a:lnTo>
                    <a:pt x="286" y="380"/>
                  </a:lnTo>
                  <a:lnTo>
                    <a:pt x="289" y="373"/>
                  </a:lnTo>
                  <a:lnTo>
                    <a:pt x="289" y="373"/>
                  </a:lnTo>
                  <a:lnTo>
                    <a:pt x="290" y="369"/>
                  </a:lnTo>
                  <a:lnTo>
                    <a:pt x="293" y="366"/>
                  </a:lnTo>
                  <a:lnTo>
                    <a:pt x="297" y="364"/>
                  </a:lnTo>
                  <a:lnTo>
                    <a:pt x="300" y="361"/>
                  </a:lnTo>
                  <a:lnTo>
                    <a:pt x="301" y="357"/>
                  </a:lnTo>
                  <a:lnTo>
                    <a:pt x="303" y="347"/>
                  </a:lnTo>
                  <a:lnTo>
                    <a:pt x="304" y="343"/>
                  </a:lnTo>
                  <a:lnTo>
                    <a:pt x="308" y="336"/>
                  </a:lnTo>
                  <a:lnTo>
                    <a:pt x="315" y="327"/>
                  </a:lnTo>
                  <a:lnTo>
                    <a:pt x="318" y="324"/>
                  </a:lnTo>
                  <a:lnTo>
                    <a:pt x="322" y="320"/>
                  </a:lnTo>
                  <a:lnTo>
                    <a:pt x="329" y="317"/>
                  </a:lnTo>
                  <a:lnTo>
                    <a:pt x="335" y="320"/>
                  </a:lnTo>
                  <a:lnTo>
                    <a:pt x="339" y="329"/>
                  </a:lnTo>
                  <a:lnTo>
                    <a:pt x="341" y="337"/>
                  </a:lnTo>
                  <a:lnTo>
                    <a:pt x="341" y="341"/>
                  </a:lnTo>
                  <a:lnTo>
                    <a:pt x="342" y="344"/>
                  </a:lnTo>
                  <a:lnTo>
                    <a:pt x="341" y="344"/>
                  </a:lnTo>
                  <a:lnTo>
                    <a:pt x="339" y="345"/>
                  </a:lnTo>
                  <a:lnTo>
                    <a:pt x="338" y="350"/>
                  </a:lnTo>
                  <a:lnTo>
                    <a:pt x="338" y="352"/>
                  </a:lnTo>
                  <a:lnTo>
                    <a:pt x="336" y="358"/>
                  </a:lnTo>
                  <a:lnTo>
                    <a:pt x="336" y="359"/>
                  </a:lnTo>
                  <a:lnTo>
                    <a:pt x="338" y="364"/>
                  </a:lnTo>
                  <a:lnTo>
                    <a:pt x="342" y="373"/>
                  </a:lnTo>
                  <a:lnTo>
                    <a:pt x="350" y="380"/>
                  </a:lnTo>
                  <a:lnTo>
                    <a:pt x="355" y="383"/>
                  </a:lnTo>
                  <a:lnTo>
                    <a:pt x="360" y="383"/>
                  </a:lnTo>
                  <a:lnTo>
                    <a:pt x="363" y="383"/>
                  </a:lnTo>
                  <a:lnTo>
                    <a:pt x="364" y="382"/>
                  </a:lnTo>
                  <a:lnTo>
                    <a:pt x="374" y="376"/>
                  </a:lnTo>
                  <a:lnTo>
                    <a:pt x="376" y="373"/>
                  </a:lnTo>
                  <a:lnTo>
                    <a:pt x="377" y="373"/>
                  </a:lnTo>
                  <a:lnTo>
                    <a:pt x="383" y="369"/>
                  </a:lnTo>
                  <a:lnTo>
                    <a:pt x="395" y="369"/>
                  </a:lnTo>
                  <a:lnTo>
                    <a:pt x="402" y="368"/>
                  </a:lnTo>
                  <a:lnTo>
                    <a:pt x="411" y="355"/>
                  </a:lnTo>
                  <a:lnTo>
                    <a:pt x="416" y="351"/>
                  </a:lnTo>
                  <a:lnTo>
                    <a:pt x="423" y="355"/>
                  </a:lnTo>
                  <a:lnTo>
                    <a:pt x="426" y="351"/>
                  </a:lnTo>
                  <a:lnTo>
                    <a:pt x="427" y="347"/>
                  </a:lnTo>
                  <a:lnTo>
                    <a:pt x="426" y="341"/>
                  </a:lnTo>
                  <a:lnTo>
                    <a:pt x="426" y="336"/>
                  </a:lnTo>
                  <a:lnTo>
                    <a:pt x="427" y="333"/>
                  </a:lnTo>
                  <a:lnTo>
                    <a:pt x="430" y="327"/>
                  </a:lnTo>
                  <a:lnTo>
                    <a:pt x="433" y="317"/>
                  </a:lnTo>
                  <a:lnTo>
                    <a:pt x="433" y="317"/>
                  </a:lnTo>
                  <a:lnTo>
                    <a:pt x="432" y="313"/>
                  </a:lnTo>
                  <a:lnTo>
                    <a:pt x="416" y="299"/>
                  </a:lnTo>
                  <a:lnTo>
                    <a:pt x="416" y="299"/>
                  </a:lnTo>
                  <a:lnTo>
                    <a:pt x="413" y="293"/>
                  </a:lnTo>
                  <a:lnTo>
                    <a:pt x="413" y="286"/>
                  </a:lnTo>
                  <a:lnTo>
                    <a:pt x="416" y="284"/>
                  </a:lnTo>
                  <a:lnTo>
                    <a:pt x="422" y="279"/>
                  </a:lnTo>
                  <a:lnTo>
                    <a:pt x="423" y="277"/>
                  </a:lnTo>
                  <a:lnTo>
                    <a:pt x="426" y="275"/>
                  </a:lnTo>
                  <a:lnTo>
                    <a:pt x="436" y="278"/>
                  </a:lnTo>
                  <a:lnTo>
                    <a:pt x="446" y="284"/>
                  </a:lnTo>
                  <a:lnTo>
                    <a:pt x="454" y="286"/>
                  </a:lnTo>
                  <a:lnTo>
                    <a:pt x="461" y="279"/>
                  </a:lnTo>
                  <a:lnTo>
                    <a:pt x="461" y="275"/>
                  </a:lnTo>
                  <a:lnTo>
                    <a:pt x="461" y="272"/>
                  </a:lnTo>
                  <a:lnTo>
                    <a:pt x="461" y="270"/>
                  </a:lnTo>
                  <a:lnTo>
                    <a:pt x="462" y="265"/>
                  </a:lnTo>
                  <a:lnTo>
                    <a:pt x="465" y="264"/>
                  </a:lnTo>
                  <a:lnTo>
                    <a:pt x="475" y="260"/>
                  </a:lnTo>
                  <a:lnTo>
                    <a:pt x="496" y="257"/>
                  </a:lnTo>
                  <a:lnTo>
                    <a:pt x="499" y="243"/>
                  </a:lnTo>
                  <a:lnTo>
                    <a:pt x="499" y="235"/>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5" name="Freeform 21"/>
            <p:cNvSpPr>
              <a:spLocks/>
            </p:cNvSpPr>
            <p:nvPr/>
          </p:nvSpPr>
          <p:spPr bwMode="auto">
            <a:xfrm>
              <a:off x="12135820" y="8179514"/>
              <a:ext cx="9525" cy="7937"/>
            </a:xfrm>
            <a:custGeom>
              <a:avLst/>
              <a:gdLst>
                <a:gd name="T0" fmla="*/ 15 w 18"/>
                <a:gd name="T1" fmla="*/ 2 h 15"/>
                <a:gd name="T2" fmla="*/ 11 w 18"/>
                <a:gd name="T3" fmla="*/ 0 h 15"/>
                <a:gd name="T4" fmla="*/ 6 w 18"/>
                <a:gd name="T5" fmla="*/ 1 h 15"/>
                <a:gd name="T6" fmla="*/ 1 w 18"/>
                <a:gd name="T7" fmla="*/ 5 h 15"/>
                <a:gd name="T8" fmla="*/ 0 w 18"/>
                <a:gd name="T9" fmla="*/ 9 h 15"/>
                <a:gd name="T10" fmla="*/ 0 w 18"/>
                <a:gd name="T11" fmla="*/ 14 h 15"/>
                <a:gd name="T12" fmla="*/ 4 w 18"/>
                <a:gd name="T13" fmla="*/ 15 h 15"/>
                <a:gd name="T14" fmla="*/ 10 w 18"/>
                <a:gd name="T15" fmla="*/ 15 h 15"/>
                <a:gd name="T16" fmla="*/ 14 w 18"/>
                <a:gd name="T17" fmla="*/ 11 h 15"/>
                <a:gd name="T18" fmla="*/ 17 w 18"/>
                <a:gd name="T19" fmla="*/ 8 h 15"/>
                <a:gd name="T20" fmla="*/ 18 w 18"/>
                <a:gd name="T21" fmla="*/ 7 h 15"/>
                <a:gd name="T22" fmla="*/ 15 w 18"/>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5">
                  <a:moveTo>
                    <a:pt x="15" y="2"/>
                  </a:moveTo>
                  <a:lnTo>
                    <a:pt x="11" y="0"/>
                  </a:lnTo>
                  <a:lnTo>
                    <a:pt x="6" y="1"/>
                  </a:lnTo>
                  <a:lnTo>
                    <a:pt x="1" y="5"/>
                  </a:lnTo>
                  <a:lnTo>
                    <a:pt x="0" y="9"/>
                  </a:lnTo>
                  <a:lnTo>
                    <a:pt x="0" y="14"/>
                  </a:lnTo>
                  <a:lnTo>
                    <a:pt x="4" y="15"/>
                  </a:lnTo>
                  <a:lnTo>
                    <a:pt x="10" y="15"/>
                  </a:lnTo>
                  <a:lnTo>
                    <a:pt x="14" y="11"/>
                  </a:lnTo>
                  <a:lnTo>
                    <a:pt x="17" y="8"/>
                  </a:lnTo>
                  <a:lnTo>
                    <a:pt x="18" y="7"/>
                  </a:lnTo>
                  <a:lnTo>
                    <a:pt x="15" y="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6" name="Freeform 22"/>
            <p:cNvSpPr>
              <a:spLocks/>
            </p:cNvSpPr>
            <p:nvPr/>
          </p:nvSpPr>
          <p:spPr bwMode="auto">
            <a:xfrm>
              <a:off x="14777420" y="7244477"/>
              <a:ext cx="481013" cy="608012"/>
            </a:xfrm>
            <a:custGeom>
              <a:avLst/>
              <a:gdLst>
                <a:gd name="T0" fmla="*/ 871 w 910"/>
                <a:gd name="T1" fmla="*/ 764 h 1147"/>
                <a:gd name="T2" fmla="*/ 860 w 910"/>
                <a:gd name="T3" fmla="*/ 721 h 1147"/>
                <a:gd name="T4" fmla="*/ 858 w 910"/>
                <a:gd name="T5" fmla="*/ 647 h 1147"/>
                <a:gd name="T6" fmla="*/ 812 w 910"/>
                <a:gd name="T7" fmla="*/ 627 h 1147"/>
                <a:gd name="T8" fmla="*/ 762 w 910"/>
                <a:gd name="T9" fmla="*/ 593 h 1147"/>
                <a:gd name="T10" fmla="*/ 760 w 910"/>
                <a:gd name="T11" fmla="*/ 539 h 1147"/>
                <a:gd name="T12" fmla="*/ 759 w 910"/>
                <a:gd name="T13" fmla="*/ 520 h 1147"/>
                <a:gd name="T14" fmla="*/ 742 w 910"/>
                <a:gd name="T15" fmla="*/ 443 h 1147"/>
                <a:gd name="T16" fmla="*/ 711 w 910"/>
                <a:gd name="T17" fmla="*/ 445 h 1147"/>
                <a:gd name="T18" fmla="*/ 669 w 910"/>
                <a:gd name="T19" fmla="*/ 403 h 1147"/>
                <a:gd name="T20" fmla="*/ 651 w 910"/>
                <a:gd name="T21" fmla="*/ 359 h 1147"/>
                <a:gd name="T22" fmla="*/ 664 w 910"/>
                <a:gd name="T23" fmla="*/ 267 h 1147"/>
                <a:gd name="T24" fmla="*/ 653 w 910"/>
                <a:gd name="T25" fmla="*/ 202 h 1147"/>
                <a:gd name="T26" fmla="*/ 580 w 910"/>
                <a:gd name="T27" fmla="*/ 187 h 1147"/>
                <a:gd name="T28" fmla="*/ 531 w 910"/>
                <a:gd name="T29" fmla="*/ 139 h 1147"/>
                <a:gd name="T30" fmla="*/ 475 w 910"/>
                <a:gd name="T31" fmla="*/ 157 h 1147"/>
                <a:gd name="T32" fmla="*/ 440 w 910"/>
                <a:gd name="T33" fmla="*/ 132 h 1147"/>
                <a:gd name="T34" fmla="*/ 420 w 910"/>
                <a:gd name="T35" fmla="*/ 108 h 1147"/>
                <a:gd name="T36" fmla="*/ 382 w 910"/>
                <a:gd name="T37" fmla="*/ 73 h 1147"/>
                <a:gd name="T38" fmla="*/ 294 w 910"/>
                <a:gd name="T39" fmla="*/ 14 h 1147"/>
                <a:gd name="T40" fmla="*/ 193 w 910"/>
                <a:gd name="T41" fmla="*/ 21 h 1147"/>
                <a:gd name="T42" fmla="*/ 106 w 910"/>
                <a:gd name="T43" fmla="*/ 41 h 1147"/>
                <a:gd name="T44" fmla="*/ 75 w 910"/>
                <a:gd name="T45" fmla="*/ 48 h 1147"/>
                <a:gd name="T46" fmla="*/ 43 w 910"/>
                <a:gd name="T47" fmla="*/ 56 h 1147"/>
                <a:gd name="T48" fmla="*/ 12 w 910"/>
                <a:gd name="T49" fmla="*/ 70 h 1147"/>
                <a:gd name="T50" fmla="*/ 49 w 910"/>
                <a:gd name="T51" fmla="*/ 90 h 1147"/>
                <a:gd name="T52" fmla="*/ 89 w 910"/>
                <a:gd name="T53" fmla="*/ 122 h 1147"/>
                <a:gd name="T54" fmla="*/ 112 w 910"/>
                <a:gd name="T55" fmla="*/ 143 h 1147"/>
                <a:gd name="T56" fmla="*/ 123 w 910"/>
                <a:gd name="T57" fmla="*/ 187 h 1147"/>
                <a:gd name="T58" fmla="*/ 145 w 910"/>
                <a:gd name="T59" fmla="*/ 213 h 1147"/>
                <a:gd name="T60" fmla="*/ 155 w 910"/>
                <a:gd name="T61" fmla="*/ 261 h 1147"/>
                <a:gd name="T62" fmla="*/ 175 w 910"/>
                <a:gd name="T63" fmla="*/ 299 h 1147"/>
                <a:gd name="T64" fmla="*/ 213 w 910"/>
                <a:gd name="T65" fmla="*/ 366 h 1147"/>
                <a:gd name="T66" fmla="*/ 236 w 910"/>
                <a:gd name="T67" fmla="*/ 390 h 1147"/>
                <a:gd name="T68" fmla="*/ 250 w 910"/>
                <a:gd name="T69" fmla="*/ 432 h 1147"/>
                <a:gd name="T70" fmla="*/ 294 w 910"/>
                <a:gd name="T71" fmla="*/ 477 h 1147"/>
                <a:gd name="T72" fmla="*/ 319 w 910"/>
                <a:gd name="T73" fmla="*/ 526 h 1147"/>
                <a:gd name="T74" fmla="*/ 365 w 910"/>
                <a:gd name="T75" fmla="*/ 560 h 1147"/>
                <a:gd name="T76" fmla="*/ 391 w 910"/>
                <a:gd name="T77" fmla="*/ 626 h 1147"/>
                <a:gd name="T78" fmla="*/ 420 w 910"/>
                <a:gd name="T79" fmla="*/ 725 h 1147"/>
                <a:gd name="T80" fmla="*/ 423 w 910"/>
                <a:gd name="T81" fmla="*/ 774 h 1147"/>
                <a:gd name="T82" fmla="*/ 407 w 910"/>
                <a:gd name="T83" fmla="*/ 818 h 1147"/>
                <a:gd name="T84" fmla="*/ 392 w 910"/>
                <a:gd name="T85" fmla="*/ 858 h 1147"/>
                <a:gd name="T86" fmla="*/ 384 w 910"/>
                <a:gd name="T87" fmla="*/ 917 h 1147"/>
                <a:gd name="T88" fmla="*/ 389 w 910"/>
                <a:gd name="T89" fmla="*/ 976 h 1147"/>
                <a:gd name="T90" fmla="*/ 392 w 910"/>
                <a:gd name="T91" fmla="*/ 1025 h 1147"/>
                <a:gd name="T92" fmla="*/ 389 w 910"/>
                <a:gd name="T93" fmla="*/ 1107 h 1147"/>
                <a:gd name="T94" fmla="*/ 414 w 910"/>
                <a:gd name="T95" fmla="*/ 1136 h 1147"/>
                <a:gd name="T96" fmla="*/ 489 w 910"/>
                <a:gd name="T97" fmla="*/ 1109 h 1147"/>
                <a:gd name="T98" fmla="*/ 491 w 910"/>
                <a:gd name="T99" fmla="*/ 1059 h 1147"/>
                <a:gd name="T100" fmla="*/ 532 w 910"/>
                <a:gd name="T101" fmla="*/ 1018 h 1147"/>
                <a:gd name="T102" fmla="*/ 599 w 910"/>
                <a:gd name="T103" fmla="*/ 951 h 1147"/>
                <a:gd name="T104" fmla="*/ 605 w 910"/>
                <a:gd name="T105" fmla="*/ 857 h 1147"/>
                <a:gd name="T106" fmla="*/ 637 w 910"/>
                <a:gd name="T107" fmla="*/ 760 h 1147"/>
                <a:gd name="T108" fmla="*/ 669 w 910"/>
                <a:gd name="T109" fmla="*/ 815 h 1147"/>
                <a:gd name="T110" fmla="*/ 707 w 910"/>
                <a:gd name="T111" fmla="*/ 786 h 1147"/>
                <a:gd name="T112" fmla="*/ 741 w 910"/>
                <a:gd name="T113" fmla="*/ 781 h 1147"/>
                <a:gd name="T114" fmla="*/ 781 w 910"/>
                <a:gd name="T115" fmla="*/ 812 h 1147"/>
                <a:gd name="T116" fmla="*/ 826 w 910"/>
                <a:gd name="T117" fmla="*/ 802 h 1147"/>
                <a:gd name="T118" fmla="*/ 910 w 910"/>
                <a:gd name="T119" fmla="*/ 79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1147">
                  <a:moveTo>
                    <a:pt x="908" y="788"/>
                  </a:moveTo>
                  <a:lnTo>
                    <a:pt x="903" y="787"/>
                  </a:lnTo>
                  <a:lnTo>
                    <a:pt x="899" y="788"/>
                  </a:lnTo>
                  <a:lnTo>
                    <a:pt x="896" y="790"/>
                  </a:lnTo>
                  <a:lnTo>
                    <a:pt x="892" y="786"/>
                  </a:lnTo>
                  <a:lnTo>
                    <a:pt x="881" y="776"/>
                  </a:lnTo>
                  <a:lnTo>
                    <a:pt x="882" y="773"/>
                  </a:lnTo>
                  <a:lnTo>
                    <a:pt x="879" y="766"/>
                  </a:lnTo>
                  <a:lnTo>
                    <a:pt x="877" y="763"/>
                  </a:lnTo>
                  <a:lnTo>
                    <a:pt x="875" y="762"/>
                  </a:lnTo>
                  <a:lnTo>
                    <a:pt x="874" y="762"/>
                  </a:lnTo>
                  <a:lnTo>
                    <a:pt x="871" y="764"/>
                  </a:lnTo>
                  <a:lnTo>
                    <a:pt x="870" y="764"/>
                  </a:lnTo>
                  <a:lnTo>
                    <a:pt x="868" y="763"/>
                  </a:lnTo>
                  <a:lnTo>
                    <a:pt x="867" y="760"/>
                  </a:lnTo>
                  <a:lnTo>
                    <a:pt x="867" y="759"/>
                  </a:lnTo>
                  <a:lnTo>
                    <a:pt x="854" y="755"/>
                  </a:lnTo>
                  <a:lnTo>
                    <a:pt x="851" y="750"/>
                  </a:lnTo>
                  <a:lnTo>
                    <a:pt x="850" y="742"/>
                  </a:lnTo>
                  <a:lnTo>
                    <a:pt x="854" y="741"/>
                  </a:lnTo>
                  <a:lnTo>
                    <a:pt x="861" y="739"/>
                  </a:lnTo>
                  <a:lnTo>
                    <a:pt x="864" y="732"/>
                  </a:lnTo>
                  <a:lnTo>
                    <a:pt x="863" y="728"/>
                  </a:lnTo>
                  <a:lnTo>
                    <a:pt x="860" y="721"/>
                  </a:lnTo>
                  <a:lnTo>
                    <a:pt x="858" y="717"/>
                  </a:lnTo>
                  <a:lnTo>
                    <a:pt x="858" y="711"/>
                  </a:lnTo>
                  <a:lnTo>
                    <a:pt x="860" y="708"/>
                  </a:lnTo>
                  <a:lnTo>
                    <a:pt x="861" y="704"/>
                  </a:lnTo>
                  <a:lnTo>
                    <a:pt x="863" y="700"/>
                  </a:lnTo>
                  <a:lnTo>
                    <a:pt x="864" y="676"/>
                  </a:lnTo>
                  <a:lnTo>
                    <a:pt x="864" y="671"/>
                  </a:lnTo>
                  <a:lnTo>
                    <a:pt x="863" y="666"/>
                  </a:lnTo>
                  <a:lnTo>
                    <a:pt x="860" y="662"/>
                  </a:lnTo>
                  <a:lnTo>
                    <a:pt x="858" y="659"/>
                  </a:lnTo>
                  <a:lnTo>
                    <a:pt x="858" y="655"/>
                  </a:lnTo>
                  <a:lnTo>
                    <a:pt x="858" y="647"/>
                  </a:lnTo>
                  <a:lnTo>
                    <a:pt x="858" y="645"/>
                  </a:lnTo>
                  <a:lnTo>
                    <a:pt x="856" y="642"/>
                  </a:lnTo>
                  <a:lnTo>
                    <a:pt x="853" y="644"/>
                  </a:lnTo>
                  <a:lnTo>
                    <a:pt x="850" y="645"/>
                  </a:lnTo>
                  <a:lnTo>
                    <a:pt x="849" y="645"/>
                  </a:lnTo>
                  <a:lnTo>
                    <a:pt x="847" y="644"/>
                  </a:lnTo>
                  <a:lnTo>
                    <a:pt x="844" y="637"/>
                  </a:lnTo>
                  <a:lnTo>
                    <a:pt x="843" y="634"/>
                  </a:lnTo>
                  <a:lnTo>
                    <a:pt x="836" y="628"/>
                  </a:lnTo>
                  <a:lnTo>
                    <a:pt x="829" y="627"/>
                  </a:lnTo>
                  <a:lnTo>
                    <a:pt x="821" y="627"/>
                  </a:lnTo>
                  <a:lnTo>
                    <a:pt x="812" y="627"/>
                  </a:lnTo>
                  <a:lnTo>
                    <a:pt x="808" y="623"/>
                  </a:lnTo>
                  <a:lnTo>
                    <a:pt x="802" y="613"/>
                  </a:lnTo>
                  <a:lnTo>
                    <a:pt x="798" y="609"/>
                  </a:lnTo>
                  <a:lnTo>
                    <a:pt x="794" y="607"/>
                  </a:lnTo>
                  <a:lnTo>
                    <a:pt x="786" y="606"/>
                  </a:lnTo>
                  <a:lnTo>
                    <a:pt x="781" y="605"/>
                  </a:lnTo>
                  <a:lnTo>
                    <a:pt x="779" y="603"/>
                  </a:lnTo>
                  <a:lnTo>
                    <a:pt x="774" y="599"/>
                  </a:lnTo>
                  <a:lnTo>
                    <a:pt x="773" y="598"/>
                  </a:lnTo>
                  <a:lnTo>
                    <a:pt x="766" y="598"/>
                  </a:lnTo>
                  <a:lnTo>
                    <a:pt x="765" y="598"/>
                  </a:lnTo>
                  <a:lnTo>
                    <a:pt x="762" y="593"/>
                  </a:lnTo>
                  <a:lnTo>
                    <a:pt x="762" y="588"/>
                  </a:lnTo>
                  <a:lnTo>
                    <a:pt x="763" y="588"/>
                  </a:lnTo>
                  <a:lnTo>
                    <a:pt x="763" y="582"/>
                  </a:lnTo>
                  <a:lnTo>
                    <a:pt x="766" y="568"/>
                  </a:lnTo>
                  <a:lnTo>
                    <a:pt x="769" y="564"/>
                  </a:lnTo>
                  <a:lnTo>
                    <a:pt x="772" y="560"/>
                  </a:lnTo>
                  <a:lnTo>
                    <a:pt x="773" y="556"/>
                  </a:lnTo>
                  <a:lnTo>
                    <a:pt x="773" y="550"/>
                  </a:lnTo>
                  <a:lnTo>
                    <a:pt x="772" y="544"/>
                  </a:lnTo>
                  <a:lnTo>
                    <a:pt x="769" y="540"/>
                  </a:lnTo>
                  <a:lnTo>
                    <a:pt x="765" y="537"/>
                  </a:lnTo>
                  <a:lnTo>
                    <a:pt x="760" y="539"/>
                  </a:lnTo>
                  <a:lnTo>
                    <a:pt x="758" y="543"/>
                  </a:lnTo>
                  <a:lnTo>
                    <a:pt x="755" y="547"/>
                  </a:lnTo>
                  <a:lnTo>
                    <a:pt x="752" y="550"/>
                  </a:lnTo>
                  <a:lnTo>
                    <a:pt x="751" y="547"/>
                  </a:lnTo>
                  <a:lnTo>
                    <a:pt x="742" y="533"/>
                  </a:lnTo>
                  <a:lnTo>
                    <a:pt x="741" y="532"/>
                  </a:lnTo>
                  <a:lnTo>
                    <a:pt x="741" y="530"/>
                  </a:lnTo>
                  <a:lnTo>
                    <a:pt x="741" y="529"/>
                  </a:lnTo>
                  <a:lnTo>
                    <a:pt x="742" y="527"/>
                  </a:lnTo>
                  <a:lnTo>
                    <a:pt x="749" y="527"/>
                  </a:lnTo>
                  <a:lnTo>
                    <a:pt x="755" y="526"/>
                  </a:lnTo>
                  <a:lnTo>
                    <a:pt x="759" y="520"/>
                  </a:lnTo>
                  <a:lnTo>
                    <a:pt x="760" y="512"/>
                  </a:lnTo>
                  <a:lnTo>
                    <a:pt x="758" y="492"/>
                  </a:lnTo>
                  <a:lnTo>
                    <a:pt x="759" y="484"/>
                  </a:lnTo>
                  <a:lnTo>
                    <a:pt x="765" y="480"/>
                  </a:lnTo>
                  <a:lnTo>
                    <a:pt x="767" y="474"/>
                  </a:lnTo>
                  <a:lnTo>
                    <a:pt x="767" y="464"/>
                  </a:lnTo>
                  <a:lnTo>
                    <a:pt x="765" y="456"/>
                  </a:lnTo>
                  <a:lnTo>
                    <a:pt x="762" y="449"/>
                  </a:lnTo>
                  <a:lnTo>
                    <a:pt x="758" y="445"/>
                  </a:lnTo>
                  <a:lnTo>
                    <a:pt x="752" y="443"/>
                  </a:lnTo>
                  <a:lnTo>
                    <a:pt x="748" y="443"/>
                  </a:lnTo>
                  <a:lnTo>
                    <a:pt x="742" y="443"/>
                  </a:lnTo>
                  <a:lnTo>
                    <a:pt x="739" y="450"/>
                  </a:lnTo>
                  <a:lnTo>
                    <a:pt x="738" y="456"/>
                  </a:lnTo>
                  <a:lnTo>
                    <a:pt x="737" y="462"/>
                  </a:lnTo>
                  <a:lnTo>
                    <a:pt x="732" y="466"/>
                  </a:lnTo>
                  <a:lnTo>
                    <a:pt x="728" y="467"/>
                  </a:lnTo>
                  <a:lnTo>
                    <a:pt x="724" y="466"/>
                  </a:lnTo>
                  <a:lnTo>
                    <a:pt x="720" y="464"/>
                  </a:lnTo>
                  <a:lnTo>
                    <a:pt x="716" y="462"/>
                  </a:lnTo>
                  <a:lnTo>
                    <a:pt x="714" y="457"/>
                  </a:lnTo>
                  <a:lnTo>
                    <a:pt x="713" y="456"/>
                  </a:lnTo>
                  <a:lnTo>
                    <a:pt x="711" y="450"/>
                  </a:lnTo>
                  <a:lnTo>
                    <a:pt x="711" y="445"/>
                  </a:lnTo>
                  <a:lnTo>
                    <a:pt x="710" y="438"/>
                  </a:lnTo>
                  <a:lnTo>
                    <a:pt x="707" y="434"/>
                  </a:lnTo>
                  <a:lnTo>
                    <a:pt x="703" y="432"/>
                  </a:lnTo>
                  <a:lnTo>
                    <a:pt x="699" y="431"/>
                  </a:lnTo>
                  <a:lnTo>
                    <a:pt x="696" y="429"/>
                  </a:lnTo>
                  <a:lnTo>
                    <a:pt x="693" y="425"/>
                  </a:lnTo>
                  <a:lnTo>
                    <a:pt x="692" y="420"/>
                  </a:lnTo>
                  <a:lnTo>
                    <a:pt x="690" y="415"/>
                  </a:lnTo>
                  <a:lnTo>
                    <a:pt x="682" y="411"/>
                  </a:lnTo>
                  <a:lnTo>
                    <a:pt x="678" y="403"/>
                  </a:lnTo>
                  <a:lnTo>
                    <a:pt x="674" y="400"/>
                  </a:lnTo>
                  <a:lnTo>
                    <a:pt x="669" y="403"/>
                  </a:lnTo>
                  <a:lnTo>
                    <a:pt x="667" y="407"/>
                  </a:lnTo>
                  <a:lnTo>
                    <a:pt x="665" y="408"/>
                  </a:lnTo>
                  <a:lnTo>
                    <a:pt x="660" y="405"/>
                  </a:lnTo>
                  <a:lnTo>
                    <a:pt x="658" y="401"/>
                  </a:lnTo>
                  <a:lnTo>
                    <a:pt x="654" y="390"/>
                  </a:lnTo>
                  <a:lnTo>
                    <a:pt x="653" y="389"/>
                  </a:lnTo>
                  <a:lnTo>
                    <a:pt x="651" y="384"/>
                  </a:lnTo>
                  <a:lnTo>
                    <a:pt x="651" y="384"/>
                  </a:lnTo>
                  <a:lnTo>
                    <a:pt x="651" y="384"/>
                  </a:lnTo>
                  <a:lnTo>
                    <a:pt x="651" y="384"/>
                  </a:lnTo>
                  <a:lnTo>
                    <a:pt x="648" y="369"/>
                  </a:lnTo>
                  <a:lnTo>
                    <a:pt x="651" y="359"/>
                  </a:lnTo>
                  <a:lnTo>
                    <a:pt x="658" y="351"/>
                  </a:lnTo>
                  <a:lnTo>
                    <a:pt x="665" y="338"/>
                  </a:lnTo>
                  <a:lnTo>
                    <a:pt x="667" y="324"/>
                  </a:lnTo>
                  <a:lnTo>
                    <a:pt x="667" y="310"/>
                  </a:lnTo>
                  <a:lnTo>
                    <a:pt x="668" y="299"/>
                  </a:lnTo>
                  <a:lnTo>
                    <a:pt x="676" y="289"/>
                  </a:lnTo>
                  <a:lnTo>
                    <a:pt x="679" y="284"/>
                  </a:lnTo>
                  <a:lnTo>
                    <a:pt x="678" y="279"/>
                  </a:lnTo>
                  <a:lnTo>
                    <a:pt x="675" y="276"/>
                  </a:lnTo>
                  <a:lnTo>
                    <a:pt x="667" y="274"/>
                  </a:lnTo>
                  <a:lnTo>
                    <a:pt x="664" y="271"/>
                  </a:lnTo>
                  <a:lnTo>
                    <a:pt x="664" y="267"/>
                  </a:lnTo>
                  <a:lnTo>
                    <a:pt x="665" y="260"/>
                  </a:lnTo>
                  <a:lnTo>
                    <a:pt x="669" y="255"/>
                  </a:lnTo>
                  <a:lnTo>
                    <a:pt x="674" y="250"/>
                  </a:lnTo>
                  <a:lnTo>
                    <a:pt x="678" y="244"/>
                  </a:lnTo>
                  <a:lnTo>
                    <a:pt x="679" y="240"/>
                  </a:lnTo>
                  <a:lnTo>
                    <a:pt x="676" y="237"/>
                  </a:lnTo>
                  <a:lnTo>
                    <a:pt x="665" y="234"/>
                  </a:lnTo>
                  <a:lnTo>
                    <a:pt x="662" y="232"/>
                  </a:lnTo>
                  <a:lnTo>
                    <a:pt x="660" y="226"/>
                  </a:lnTo>
                  <a:lnTo>
                    <a:pt x="658" y="213"/>
                  </a:lnTo>
                  <a:lnTo>
                    <a:pt x="655" y="206"/>
                  </a:lnTo>
                  <a:lnTo>
                    <a:pt x="653" y="202"/>
                  </a:lnTo>
                  <a:lnTo>
                    <a:pt x="650" y="199"/>
                  </a:lnTo>
                  <a:lnTo>
                    <a:pt x="646" y="198"/>
                  </a:lnTo>
                  <a:lnTo>
                    <a:pt x="641" y="198"/>
                  </a:lnTo>
                  <a:lnTo>
                    <a:pt x="633" y="201"/>
                  </a:lnTo>
                  <a:lnTo>
                    <a:pt x="622" y="216"/>
                  </a:lnTo>
                  <a:lnTo>
                    <a:pt x="612" y="218"/>
                  </a:lnTo>
                  <a:lnTo>
                    <a:pt x="605" y="215"/>
                  </a:lnTo>
                  <a:lnTo>
                    <a:pt x="601" y="212"/>
                  </a:lnTo>
                  <a:lnTo>
                    <a:pt x="595" y="208"/>
                  </a:lnTo>
                  <a:lnTo>
                    <a:pt x="587" y="198"/>
                  </a:lnTo>
                  <a:lnTo>
                    <a:pt x="581" y="190"/>
                  </a:lnTo>
                  <a:lnTo>
                    <a:pt x="580" y="187"/>
                  </a:lnTo>
                  <a:lnTo>
                    <a:pt x="575" y="183"/>
                  </a:lnTo>
                  <a:lnTo>
                    <a:pt x="574" y="180"/>
                  </a:lnTo>
                  <a:lnTo>
                    <a:pt x="574" y="178"/>
                  </a:lnTo>
                  <a:lnTo>
                    <a:pt x="573" y="167"/>
                  </a:lnTo>
                  <a:lnTo>
                    <a:pt x="568" y="157"/>
                  </a:lnTo>
                  <a:lnTo>
                    <a:pt x="568" y="154"/>
                  </a:lnTo>
                  <a:lnTo>
                    <a:pt x="567" y="152"/>
                  </a:lnTo>
                  <a:lnTo>
                    <a:pt x="567" y="149"/>
                  </a:lnTo>
                  <a:lnTo>
                    <a:pt x="566" y="146"/>
                  </a:lnTo>
                  <a:lnTo>
                    <a:pt x="559" y="142"/>
                  </a:lnTo>
                  <a:lnTo>
                    <a:pt x="549" y="140"/>
                  </a:lnTo>
                  <a:lnTo>
                    <a:pt x="531" y="139"/>
                  </a:lnTo>
                  <a:lnTo>
                    <a:pt x="507" y="129"/>
                  </a:lnTo>
                  <a:lnTo>
                    <a:pt x="498" y="129"/>
                  </a:lnTo>
                  <a:lnTo>
                    <a:pt x="493" y="132"/>
                  </a:lnTo>
                  <a:lnTo>
                    <a:pt x="489" y="146"/>
                  </a:lnTo>
                  <a:lnTo>
                    <a:pt x="489" y="146"/>
                  </a:lnTo>
                  <a:lnTo>
                    <a:pt x="487" y="147"/>
                  </a:lnTo>
                  <a:lnTo>
                    <a:pt x="486" y="154"/>
                  </a:lnTo>
                  <a:lnTo>
                    <a:pt x="486" y="160"/>
                  </a:lnTo>
                  <a:lnTo>
                    <a:pt x="484" y="164"/>
                  </a:lnTo>
                  <a:lnTo>
                    <a:pt x="483" y="164"/>
                  </a:lnTo>
                  <a:lnTo>
                    <a:pt x="477" y="162"/>
                  </a:lnTo>
                  <a:lnTo>
                    <a:pt x="475" y="157"/>
                  </a:lnTo>
                  <a:lnTo>
                    <a:pt x="466" y="142"/>
                  </a:lnTo>
                  <a:lnTo>
                    <a:pt x="470" y="138"/>
                  </a:lnTo>
                  <a:lnTo>
                    <a:pt x="472" y="132"/>
                  </a:lnTo>
                  <a:lnTo>
                    <a:pt x="469" y="126"/>
                  </a:lnTo>
                  <a:lnTo>
                    <a:pt x="465" y="124"/>
                  </a:lnTo>
                  <a:lnTo>
                    <a:pt x="459" y="124"/>
                  </a:lnTo>
                  <a:lnTo>
                    <a:pt x="455" y="129"/>
                  </a:lnTo>
                  <a:lnTo>
                    <a:pt x="452" y="135"/>
                  </a:lnTo>
                  <a:lnTo>
                    <a:pt x="448" y="139"/>
                  </a:lnTo>
                  <a:lnTo>
                    <a:pt x="444" y="140"/>
                  </a:lnTo>
                  <a:lnTo>
                    <a:pt x="441" y="138"/>
                  </a:lnTo>
                  <a:lnTo>
                    <a:pt x="440" y="132"/>
                  </a:lnTo>
                  <a:lnTo>
                    <a:pt x="441" y="126"/>
                  </a:lnTo>
                  <a:lnTo>
                    <a:pt x="445" y="122"/>
                  </a:lnTo>
                  <a:lnTo>
                    <a:pt x="449" y="119"/>
                  </a:lnTo>
                  <a:lnTo>
                    <a:pt x="452" y="115"/>
                  </a:lnTo>
                  <a:lnTo>
                    <a:pt x="454" y="108"/>
                  </a:lnTo>
                  <a:lnTo>
                    <a:pt x="454" y="100"/>
                  </a:lnTo>
                  <a:lnTo>
                    <a:pt x="451" y="97"/>
                  </a:lnTo>
                  <a:lnTo>
                    <a:pt x="447" y="97"/>
                  </a:lnTo>
                  <a:lnTo>
                    <a:pt x="434" y="98"/>
                  </a:lnTo>
                  <a:lnTo>
                    <a:pt x="430" y="101"/>
                  </a:lnTo>
                  <a:lnTo>
                    <a:pt x="426" y="104"/>
                  </a:lnTo>
                  <a:lnTo>
                    <a:pt x="420" y="108"/>
                  </a:lnTo>
                  <a:lnTo>
                    <a:pt x="414" y="110"/>
                  </a:lnTo>
                  <a:lnTo>
                    <a:pt x="410" y="108"/>
                  </a:lnTo>
                  <a:lnTo>
                    <a:pt x="407" y="103"/>
                  </a:lnTo>
                  <a:lnTo>
                    <a:pt x="406" y="96"/>
                  </a:lnTo>
                  <a:lnTo>
                    <a:pt x="405" y="90"/>
                  </a:lnTo>
                  <a:lnTo>
                    <a:pt x="400" y="90"/>
                  </a:lnTo>
                  <a:lnTo>
                    <a:pt x="392" y="97"/>
                  </a:lnTo>
                  <a:lnTo>
                    <a:pt x="388" y="98"/>
                  </a:lnTo>
                  <a:lnTo>
                    <a:pt x="382" y="97"/>
                  </a:lnTo>
                  <a:lnTo>
                    <a:pt x="378" y="94"/>
                  </a:lnTo>
                  <a:lnTo>
                    <a:pt x="384" y="80"/>
                  </a:lnTo>
                  <a:lnTo>
                    <a:pt x="382" y="73"/>
                  </a:lnTo>
                  <a:lnTo>
                    <a:pt x="378" y="68"/>
                  </a:lnTo>
                  <a:lnTo>
                    <a:pt x="372" y="65"/>
                  </a:lnTo>
                  <a:lnTo>
                    <a:pt x="358" y="63"/>
                  </a:lnTo>
                  <a:lnTo>
                    <a:pt x="350" y="62"/>
                  </a:lnTo>
                  <a:lnTo>
                    <a:pt x="339" y="58"/>
                  </a:lnTo>
                  <a:lnTo>
                    <a:pt x="333" y="49"/>
                  </a:lnTo>
                  <a:lnTo>
                    <a:pt x="332" y="47"/>
                  </a:lnTo>
                  <a:lnTo>
                    <a:pt x="329" y="42"/>
                  </a:lnTo>
                  <a:lnTo>
                    <a:pt x="323" y="35"/>
                  </a:lnTo>
                  <a:lnTo>
                    <a:pt x="319" y="31"/>
                  </a:lnTo>
                  <a:lnTo>
                    <a:pt x="302" y="18"/>
                  </a:lnTo>
                  <a:lnTo>
                    <a:pt x="294" y="14"/>
                  </a:lnTo>
                  <a:lnTo>
                    <a:pt x="262" y="14"/>
                  </a:lnTo>
                  <a:lnTo>
                    <a:pt x="256" y="11"/>
                  </a:lnTo>
                  <a:lnTo>
                    <a:pt x="256" y="2"/>
                  </a:lnTo>
                  <a:lnTo>
                    <a:pt x="250" y="0"/>
                  </a:lnTo>
                  <a:lnTo>
                    <a:pt x="243" y="6"/>
                  </a:lnTo>
                  <a:lnTo>
                    <a:pt x="241" y="6"/>
                  </a:lnTo>
                  <a:lnTo>
                    <a:pt x="229" y="6"/>
                  </a:lnTo>
                  <a:lnTo>
                    <a:pt x="224" y="14"/>
                  </a:lnTo>
                  <a:lnTo>
                    <a:pt x="207" y="28"/>
                  </a:lnTo>
                  <a:lnTo>
                    <a:pt x="203" y="30"/>
                  </a:lnTo>
                  <a:lnTo>
                    <a:pt x="200" y="28"/>
                  </a:lnTo>
                  <a:lnTo>
                    <a:pt x="193" y="21"/>
                  </a:lnTo>
                  <a:lnTo>
                    <a:pt x="187" y="20"/>
                  </a:lnTo>
                  <a:lnTo>
                    <a:pt x="178" y="25"/>
                  </a:lnTo>
                  <a:lnTo>
                    <a:pt x="164" y="42"/>
                  </a:lnTo>
                  <a:lnTo>
                    <a:pt x="162" y="45"/>
                  </a:lnTo>
                  <a:lnTo>
                    <a:pt x="152" y="49"/>
                  </a:lnTo>
                  <a:lnTo>
                    <a:pt x="144" y="49"/>
                  </a:lnTo>
                  <a:lnTo>
                    <a:pt x="116" y="38"/>
                  </a:lnTo>
                  <a:lnTo>
                    <a:pt x="112" y="35"/>
                  </a:lnTo>
                  <a:lnTo>
                    <a:pt x="109" y="34"/>
                  </a:lnTo>
                  <a:lnTo>
                    <a:pt x="106" y="35"/>
                  </a:lnTo>
                  <a:lnTo>
                    <a:pt x="105" y="38"/>
                  </a:lnTo>
                  <a:lnTo>
                    <a:pt x="106" y="41"/>
                  </a:lnTo>
                  <a:lnTo>
                    <a:pt x="106" y="44"/>
                  </a:lnTo>
                  <a:lnTo>
                    <a:pt x="106" y="45"/>
                  </a:lnTo>
                  <a:lnTo>
                    <a:pt x="108" y="48"/>
                  </a:lnTo>
                  <a:lnTo>
                    <a:pt x="108" y="49"/>
                  </a:lnTo>
                  <a:lnTo>
                    <a:pt x="106" y="51"/>
                  </a:lnTo>
                  <a:lnTo>
                    <a:pt x="103" y="51"/>
                  </a:lnTo>
                  <a:lnTo>
                    <a:pt x="101" y="51"/>
                  </a:lnTo>
                  <a:lnTo>
                    <a:pt x="98" y="49"/>
                  </a:lnTo>
                  <a:lnTo>
                    <a:pt x="96" y="49"/>
                  </a:lnTo>
                  <a:lnTo>
                    <a:pt x="94" y="52"/>
                  </a:lnTo>
                  <a:lnTo>
                    <a:pt x="84" y="54"/>
                  </a:lnTo>
                  <a:lnTo>
                    <a:pt x="75" y="48"/>
                  </a:lnTo>
                  <a:lnTo>
                    <a:pt x="67" y="41"/>
                  </a:lnTo>
                  <a:lnTo>
                    <a:pt x="59" y="37"/>
                  </a:lnTo>
                  <a:lnTo>
                    <a:pt x="56" y="38"/>
                  </a:lnTo>
                  <a:lnTo>
                    <a:pt x="54" y="40"/>
                  </a:lnTo>
                  <a:lnTo>
                    <a:pt x="53" y="44"/>
                  </a:lnTo>
                  <a:lnTo>
                    <a:pt x="52" y="45"/>
                  </a:lnTo>
                  <a:lnTo>
                    <a:pt x="50" y="45"/>
                  </a:lnTo>
                  <a:lnTo>
                    <a:pt x="46" y="44"/>
                  </a:lnTo>
                  <a:lnTo>
                    <a:pt x="45" y="44"/>
                  </a:lnTo>
                  <a:lnTo>
                    <a:pt x="42" y="48"/>
                  </a:lnTo>
                  <a:lnTo>
                    <a:pt x="42" y="51"/>
                  </a:lnTo>
                  <a:lnTo>
                    <a:pt x="43" y="56"/>
                  </a:lnTo>
                  <a:lnTo>
                    <a:pt x="45" y="63"/>
                  </a:lnTo>
                  <a:lnTo>
                    <a:pt x="45" y="70"/>
                  </a:lnTo>
                  <a:lnTo>
                    <a:pt x="43" y="76"/>
                  </a:lnTo>
                  <a:lnTo>
                    <a:pt x="40" y="79"/>
                  </a:lnTo>
                  <a:lnTo>
                    <a:pt x="35" y="79"/>
                  </a:lnTo>
                  <a:lnTo>
                    <a:pt x="30" y="76"/>
                  </a:lnTo>
                  <a:lnTo>
                    <a:pt x="28" y="72"/>
                  </a:lnTo>
                  <a:lnTo>
                    <a:pt x="25" y="68"/>
                  </a:lnTo>
                  <a:lnTo>
                    <a:pt x="21" y="63"/>
                  </a:lnTo>
                  <a:lnTo>
                    <a:pt x="15" y="62"/>
                  </a:lnTo>
                  <a:lnTo>
                    <a:pt x="14" y="65"/>
                  </a:lnTo>
                  <a:lnTo>
                    <a:pt x="12" y="70"/>
                  </a:lnTo>
                  <a:lnTo>
                    <a:pt x="4" y="76"/>
                  </a:lnTo>
                  <a:lnTo>
                    <a:pt x="1" y="80"/>
                  </a:lnTo>
                  <a:lnTo>
                    <a:pt x="0" y="86"/>
                  </a:lnTo>
                  <a:lnTo>
                    <a:pt x="0" y="89"/>
                  </a:lnTo>
                  <a:lnTo>
                    <a:pt x="12" y="83"/>
                  </a:lnTo>
                  <a:lnTo>
                    <a:pt x="18" y="83"/>
                  </a:lnTo>
                  <a:lnTo>
                    <a:pt x="23" y="89"/>
                  </a:lnTo>
                  <a:lnTo>
                    <a:pt x="26" y="89"/>
                  </a:lnTo>
                  <a:lnTo>
                    <a:pt x="29" y="84"/>
                  </a:lnTo>
                  <a:lnTo>
                    <a:pt x="32" y="90"/>
                  </a:lnTo>
                  <a:lnTo>
                    <a:pt x="37" y="91"/>
                  </a:lnTo>
                  <a:lnTo>
                    <a:pt x="49" y="90"/>
                  </a:lnTo>
                  <a:lnTo>
                    <a:pt x="53" y="91"/>
                  </a:lnTo>
                  <a:lnTo>
                    <a:pt x="59" y="100"/>
                  </a:lnTo>
                  <a:lnTo>
                    <a:pt x="61" y="97"/>
                  </a:lnTo>
                  <a:lnTo>
                    <a:pt x="73" y="108"/>
                  </a:lnTo>
                  <a:lnTo>
                    <a:pt x="74" y="111"/>
                  </a:lnTo>
                  <a:lnTo>
                    <a:pt x="75" y="118"/>
                  </a:lnTo>
                  <a:lnTo>
                    <a:pt x="78" y="117"/>
                  </a:lnTo>
                  <a:lnTo>
                    <a:pt x="81" y="112"/>
                  </a:lnTo>
                  <a:lnTo>
                    <a:pt x="82" y="110"/>
                  </a:lnTo>
                  <a:lnTo>
                    <a:pt x="87" y="112"/>
                  </a:lnTo>
                  <a:lnTo>
                    <a:pt x="88" y="118"/>
                  </a:lnTo>
                  <a:lnTo>
                    <a:pt x="89" y="122"/>
                  </a:lnTo>
                  <a:lnTo>
                    <a:pt x="98" y="125"/>
                  </a:lnTo>
                  <a:lnTo>
                    <a:pt x="98" y="128"/>
                  </a:lnTo>
                  <a:lnTo>
                    <a:pt x="95" y="132"/>
                  </a:lnTo>
                  <a:lnTo>
                    <a:pt x="91" y="132"/>
                  </a:lnTo>
                  <a:lnTo>
                    <a:pt x="91" y="133"/>
                  </a:lnTo>
                  <a:lnTo>
                    <a:pt x="98" y="139"/>
                  </a:lnTo>
                  <a:lnTo>
                    <a:pt x="102" y="140"/>
                  </a:lnTo>
                  <a:lnTo>
                    <a:pt x="105" y="138"/>
                  </a:lnTo>
                  <a:lnTo>
                    <a:pt x="108" y="139"/>
                  </a:lnTo>
                  <a:lnTo>
                    <a:pt x="110" y="140"/>
                  </a:lnTo>
                  <a:lnTo>
                    <a:pt x="112" y="142"/>
                  </a:lnTo>
                  <a:lnTo>
                    <a:pt x="112" y="143"/>
                  </a:lnTo>
                  <a:lnTo>
                    <a:pt x="110" y="145"/>
                  </a:lnTo>
                  <a:lnTo>
                    <a:pt x="109" y="147"/>
                  </a:lnTo>
                  <a:lnTo>
                    <a:pt x="108" y="150"/>
                  </a:lnTo>
                  <a:lnTo>
                    <a:pt x="109" y="160"/>
                  </a:lnTo>
                  <a:lnTo>
                    <a:pt x="115" y="167"/>
                  </a:lnTo>
                  <a:lnTo>
                    <a:pt x="120" y="173"/>
                  </a:lnTo>
                  <a:lnTo>
                    <a:pt x="127" y="177"/>
                  </a:lnTo>
                  <a:lnTo>
                    <a:pt x="127" y="180"/>
                  </a:lnTo>
                  <a:lnTo>
                    <a:pt x="122" y="183"/>
                  </a:lnTo>
                  <a:lnTo>
                    <a:pt x="122" y="184"/>
                  </a:lnTo>
                  <a:lnTo>
                    <a:pt x="123" y="185"/>
                  </a:lnTo>
                  <a:lnTo>
                    <a:pt x="123" y="187"/>
                  </a:lnTo>
                  <a:lnTo>
                    <a:pt x="123" y="188"/>
                  </a:lnTo>
                  <a:lnTo>
                    <a:pt x="130" y="184"/>
                  </a:lnTo>
                  <a:lnTo>
                    <a:pt x="134" y="190"/>
                  </a:lnTo>
                  <a:lnTo>
                    <a:pt x="136" y="195"/>
                  </a:lnTo>
                  <a:lnTo>
                    <a:pt x="140" y="192"/>
                  </a:lnTo>
                  <a:lnTo>
                    <a:pt x="143" y="197"/>
                  </a:lnTo>
                  <a:lnTo>
                    <a:pt x="143" y="199"/>
                  </a:lnTo>
                  <a:lnTo>
                    <a:pt x="141" y="204"/>
                  </a:lnTo>
                  <a:lnTo>
                    <a:pt x="138" y="206"/>
                  </a:lnTo>
                  <a:lnTo>
                    <a:pt x="144" y="211"/>
                  </a:lnTo>
                  <a:lnTo>
                    <a:pt x="145" y="211"/>
                  </a:lnTo>
                  <a:lnTo>
                    <a:pt x="145" y="213"/>
                  </a:lnTo>
                  <a:lnTo>
                    <a:pt x="140" y="220"/>
                  </a:lnTo>
                  <a:lnTo>
                    <a:pt x="143" y="223"/>
                  </a:lnTo>
                  <a:lnTo>
                    <a:pt x="150" y="226"/>
                  </a:lnTo>
                  <a:lnTo>
                    <a:pt x="154" y="233"/>
                  </a:lnTo>
                  <a:lnTo>
                    <a:pt x="154" y="234"/>
                  </a:lnTo>
                  <a:lnTo>
                    <a:pt x="154" y="246"/>
                  </a:lnTo>
                  <a:lnTo>
                    <a:pt x="154" y="248"/>
                  </a:lnTo>
                  <a:lnTo>
                    <a:pt x="157" y="250"/>
                  </a:lnTo>
                  <a:lnTo>
                    <a:pt x="159" y="251"/>
                  </a:lnTo>
                  <a:lnTo>
                    <a:pt x="162" y="253"/>
                  </a:lnTo>
                  <a:lnTo>
                    <a:pt x="165" y="255"/>
                  </a:lnTo>
                  <a:lnTo>
                    <a:pt x="155" y="261"/>
                  </a:lnTo>
                  <a:lnTo>
                    <a:pt x="158" y="264"/>
                  </a:lnTo>
                  <a:lnTo>
                    <a:pt x="162" y="269"/>
                  </a:lnTo>
                  <a:lnTo>
                    <a:pt x="165" y="275"/>
                  </a:lnTo>
                  <a:lnTo>
                    <a:pt x="166" y="279"/>
                  </a:lnTo>
                  <a:lnTo>
                    <a:pt x="168" y="281"/>
                  </a:lnTo>
                  <a:lnTo>
                    <a:pt x="172" y="284"/>
                  </a:lnTo>
                  <a:lnTo>
                    <a:pt x="173" y="285"/>
                  </a:lnTo>
                  <a:lnTo>
                    <a:pt x="173" y="286"/>
                  </a:lnTo>
                  <a:lnTo>
                    <a:pt x="175" y="289"/>
                  </a:lnTo>
                  <a:lnTo>
                    <a:pt x="173" y="293"/>
                  </a:lnTo>
                  <a:lnTo>
                    <a:pt x="175" y="296"/>
                  </a:lnTo>
                  <a:lnTo>
                    <a:pt x="175" y="299"/>
                  </a:lnTo>
                  <a:lnTo>
                    <a:pt x="169" y="299"/>
                  </a:lnTo>
                  <a:lnTo>
                    <a:pt x="172" y="307"/>
                  </a:lnTo>
                  <a:lnTo>
                    <a:pt x="178" y="319"/>
                  </a:lnTo>
                  <a:lnTo>
                    <a:pt x="194" y="341"/>
                  </a:lnTo>
                  <a:lnTo>
                    <a:pt x="201" y="348"/>
                  </a:lnTo>
                  <a:lnTo>
                    <a:pt x="210" y="351"/>
                  </a:lnTo>
                  <a:lnTo>
                    <a:pt x="210" y="352"/>
                  </a:lnTo>
                  <a:lnTo>
                    <a:pt x="211" y="354"/>
                  </a:lnTo>
                  <a:lnTo>
                    <a:pt x="211" y="359"/>
                  </a:lnTo>
                  <a:lnTo>
                    <a:pt x="213" y="362"/>
                  </a:lnTo>
                  <a:lnTo>
                    <a:pt x="213" y="363"/>
                  </a:lnTo>
                  <a:lnTo>
                    <a:pt x="213" y="366"/>
                  </a:lnTo>
                  <a:lnTo>
                    <a:pt x="214" y="368"/>
                  </a:lnTo>
                  <a:lnTo>
                    <a:pt x="214" y="369"/>
                  </a:lnTo>
                  <a:lnTo>
                    <a:pt x="217" y="369"/>
                  </a:lnTo>
                  <a:lnTo>
                    <a:pt x="218" y="369"/>
                  </a:lnTo>
                  <a:lnTo>
                    <a:pt x="220" y="380"/>
                  </a:lnTo>
                  <a:lnTo>
                    <a:pt x="221" y="386"/>
                  </a:lnTo>
                  <a:lnTo>
                    <a:pt x="224" y="387"/>
                  </a:lnTo>
                  <a:lnTo>
                    <a:pt x="227" y="389"/>
                  </a:lnTo>
                  <a:lnTo>
                    <a:pt x="228" y="389"/>
                  </a:lnTo>
                  <a:lnTo>
                    <a:pt x="229" y="390"/>
                  </a:lnTo>
                  <a:lnTo>
                    <a:pt x="231" y="390"/>
                  </a:lnTo>
                  <a:lnTo>
                    <a:pt x="236" y="390"/>
                  </a:lnTo>
                  <a:lnTo>
                    <a:pt x="238" y="390"/>
                  </a:lnTo>
                  <a:lnTo>
                    <a:pt x="241" y="391"/>
                  </a:lnTo>
                  <a:lnTo>
                    <a:pt x="245" y="394"/>
                  </a:lnTo>
                  <a:lnTo>
                    <a:pt x="248" y="397"/>
                  </a:lnTo>
                  <a:lnTo>
                    <a:pt x="250" y="401"/>
                  </a:lnTo>
                  <a:lnTo>
                    <a:pt x="248" y="403"/>
                  </a:lnTo>
                  <a:lnTo>
                    <a:pt x="246" y="405"/>
                  </a:lnTo>
                  <a:lnTo>
                    <a:pt x="245" y="410"/>
                  </a:lnTo>
                  <a:lnTo>
                    <a:pt x="245" y="414"/>
                  </a:lnTo>
                  <a:lnTo>
                    <a:pt x="249" y="418"/>
                  </a:lnTo>
                  <a:lnTo>
                    <a:pt x="248" y="429"/>
                  </a:lnTo>
                  <a:lnTo>
                    <a:pt x="250" y="432"/>
                  </a:lnTo>
                  <a:lnTo>
                    <a:pt x="252" y="432"/>
                  </a:lnTo>
                  <a:lnTo>
                    <a:pt x="255" y="435"/>
                  </a:lnTo>
                  <a:lnTo>
                    <a:pt x="260" y="450"/>
                  </a:lnTo>
                  <a:lnTo>
                    <a:pt x="264" y="456"/>
                  </a:lnTo>
                  <a:lnTo>
                    <a:pt x="266" y="457"/>
                  </a:lnTo>
                  <a:lnTo>
                    <a:pt x="273" y="459"/>
                  </a:lnTo>
                  <a:lnTo>
                    <a:pt x="276" y="460"/>
                  </a:lnTo>
                  <a:lnTo>
                    <a:pt x="277" y="462"/>
                  </a:lnTo>
                  <a:lnTo>
                    <a:pt x="280" y="463"/>
                  </a:lnTo>
                  <a:lnTo>
                    <a:pt x="287" y="464"/>
                  </a:lnTo>
                  <a:lnTo>
                    <a:pt x="288" y="467"/>
                  </a:lnTo>
                  <a:lnTo>
                    <a:pt x="294" y="477"/>
                  </a:lnTo>
                  <a:lnTo>
                    <a:pt x="294" y="481"/>
                  </a:lnTo>
                  <a:lnTo>
                    <a:pt x="297" y="487"/>
                  </a:lnTo>
                  <a:lnTo>
                    <a:pt x="304" y="495"/>
                  </a:lnTo>
                  <a:lnTo>
                    <a:pt x="306" y="505"/>
                  </a:lnTo>
                  <a:lnTo>
                    <a:pt x="306" y="505"/>
                  </a:lnTo>
                  <a:lnTo>
                    <a:pt x="308" y="509"/>
                  </a:lnTo>
                  <a:lnTo>
                    <a:pt x="308" y="511"/>
                  </a:lnTo>
                  <a:lnTo>
                    <a:pt x="308" y="512"/>
                  </a:lnTo>
                  <a:lnTo>
                    <a:pt x="305" y="513"/>
                  </a:lnTo>
                  <a:lnTo>
                    <a:pt x="308" y="518"/>
                  </a:lnTo>
                  <a:lnTo>
                    <a:pt x="319" y="523"/>
                  </a:lnTo>
                  <a:lnTo>
                    <a:pt x="319" y="526"/>
                  </a:lnTo>
                  <a:lnTo>
                    <a:pt x="318" y="529"/>
                  </a:lnTo>
                  <a:lnTo>
                    <a:pt x="319" y="530"/>
                  </a:lnTo>
                  <a:lnTo>
                    <a:pt x="320" y="532"/>
                  </a:lnTo>
                  <a:lnTo>
                    <a:pt x="323" y="533"/>
                  </a:lnTo>
                  <a:lnTo>
                    <a:pt x="332" y="542"/>
                  </a:lnTo>
                  <a:lnTo>
                    <a:pt x="339" y="547"/>
                  </a:lnTo>
                  <a:lnTo>
                    <a:pt x="342" y="550"/>
                  </a:lnTo>
                  <a:lnTo>
                    <a:pt x="342" y="556"/>
                  </a:lnTo>
                  <a:lnTo>
                    <a:pt x="349" y="556"/>
                  </a:lnTo>
                  <a:lnTo>
                    <a:pt x="354" y="560"/>
                  </a:lnTo>
                  <a:lnTo>
                    <a:pt x="360" y="563"/>
                  </a:lnTo>
                  <a:lnTo>
                    <a:pt x="365" y="560"/>
                  </a:lnTo>
                  <a:lnTo>
                    <a:pt x="368" y="567"/>
                  </a:lnTo>
                  <a:lnTo>
                    <a:pt x="368" y="567"/>
                  </a:lnTo>
                  <a:lnTo>
                    <a:pt x="377" y="577"/>
                  </a:lnTo>
                  <a:lnTo>
                    <a:pt x="379" y="584"/>
                  </a:lnTo>
                  <a:lnTo>
                    <a:pt x="385" y="598"/>
                  </a:lnTo>
                  <a:lnTo>
                    <a:pt x="385" y="603"/>
                  </a:lnTo>
                  <a:lnTo>
                    <a:pt x="385" y="603"/>
                  </a:lnTo>
                  <a:lnTo>
                    <a:pt x="384" y="610"/>
                  </a:lnTo>
                  <a:lnTo>
                    <a:pt x="388" y="613"/>
                  </a:lnTo>
                  <a:lnTo>
                    <a:pt x="388" y="617"/>
                  </a:lnTo>
                  <a:lnTo>
                    <a:pt x="388" y="621"/>
                  </a:lnTo>
                  <a:lnTo>
                    <a:pt x="391" y="626"/>
                  </a:lnTo>
                  <a:lnTo>
                    <a:pt x="391" y="628"/>
                  </a:lnTo>
                  <a:lnTo>
                    <a:pt x="391" y="633"/>
                  </a:lnTo>
                  <a:lnTo>
                    <a:pt x="389" y="635"/>
                  </a:lnTo>
                  <a:lnTo>
                    <a:pt x="393" y="647"/>
                  </a:lnTo>
                  <a:lnTo>
                    <a:pt x="405" y="664"/>
                  </a:lnTo>
                  <a:lnTo>
                    <a:pt x="405" y="671"/>
                  </a:lnTo>
                  <a:lnTo>
                    <a:pt x="419" y="700"/>
                  </a:lnTo>
                  <a:lnTo>
                    <a:pt x="421" y="710"/>
                  </a:lnTo>
                  <a:lnTo>
                    <a:pt x="421" y="713"/>
                  </a:lnTo>
                  <a:lnTo>
                    <a:pt x="423" y="715"/>
                  </a:lnTo>
                  <a:lnTo>
                    <a:pt x="423" y="721"/>
                  </a:lnTo>
                  <a:lnTo>
                    <a:pt x="420" y="725"/>
                  </a:lnTo>
                  <a:lnTo>
                    <a:pt x="417" y="729"/>
                  </a:lnTo>
                  <a:lnTo>
                    <a:pt x="417" y="735"/>
                  </a:lnTo>
                  <a:lnTo>
                    <a:pt x="419" y="742"/>
                  </a:lnTo>
                  <a:lnTo>
                    <a:pt x="416" y="743"/>
                  </a:lnTo>
                  <a:lnTo>
                    <a:pt x="416" y="746"/>
                  </a:lnTo>
                  <a:lnTo>
                    <a:pt x="414" y="760"/>
                  </a:lnTo>
                  <a:lnTo>
                    <a:pt x="416" y="763"/>
                  </a:lnTo>
                  <a:lnTo>
                    <a:pt x="419" y="770"/>
                  </a:lnTo>
                  <a:lnTo>
                    <a:pt x="420" y="770"/>
                  </a:lnTo>
                  <a:lnTo>
                    <a:pt x="421" y="770"/>
                  </a:lnTo>
                  <a:lnTo>
                    <a:pt x="421" y="770"/>
                  </a:lnTo>
                  <a:lnTo>
                    <a:pt x="423" y="774"/>
                  </a:lnTo>
                  <a:lnTo>
                    <a:pt x="423" y="786"/>
                  </a:lnTo>
                  <a:lnTo>
                    <a:pt x="421" y="788"/>
                  </a:lnTo>
                  <a:lnTo>
                    <a:pt x="420" y="791"/>
                  </a:lnTo>
                  <a:lnTo>
                    <a:pt x="417" y="793"/>
                  </a:lnTo>
                  <a:lnTo>
                    <a:pt x="419" y="798"/>
                  </a:lnTo>
                  <a:lnTo>
                    <a:pt x="417" y="801"/>
                  </a:lnTo>
                  <a:lnTo>
                    <a:pt x="417" y="801"/>
                  </a:lnTo>
                  <a:lnTo>
                    <a:pt x="414" y="801"/>
                  </a:lnTo>
                  <a:lnTo>
                    <a:pt x="413" y="804"/>
                  </a:lnTo>
                  <a:lnTo>
                    <a:pt x="412" y="815"/>
                  </a:lnTo>
                  <a:lnTo>
                    <a:pt x="410" y="816"/>
                  </a:lnTo>
                  <a:lnTo>
                    <a:pt x="407" y="818"/>
                  </a:lnTo>
                  <a:lnTo>
                    <a:pt x="407" y="821"/>
                  </a:lnTo>
                  <a:lnTo>
                    <a:pt x="407" y="828"/>
                  </a:lnTo>
                  <a:lnTo>
                    <a:pt x="407" y="832"/>
                  </a:lnTo>
                  <a:lnTo>
                    <a:pt x="407" y="833"/>
                  </a:lnTo>
                  <a:lnTo>
                    <a:pt x="405" y="842"/>
                  </a:lnTo>
                  <a:lnTo>
                    <a:pt x="400" y="844"/>
                  </a:lnTo>
                  <a:lnTo>
                    <a:pt x="399" y="846"/>
                  </a:lnTo>
                  <a:lnTo>
                    <a:pt x="396" y="847"/>
                  </a:lnTo>
                  <a:lnTo>
                    <a:pt x="393" y="847"/>
                  </a:lnTo>
                  <a:lnTo>
                    <a:pt x="392" y="850"/>
                  </a:lnTo>
                  <a:lnTo>
                    <a:pt x="393" y="857"/>
                  </a:lnTo>
                  <a:lnTo>
                    <a:pt x="392" y="858"/>
                  </a:lnTo>
                  <a:lnTo>
                    <a:pt x="389" y="860"/>
                  </a:lnTo>
                  <a:lnTo>
                    <a:pt x="386" y="861"/>
                  </a:lnTo>
                  <a:lnTo>
                    <a:pt x="386" y="864"/>
                  </a:lnTo>
                  <a:lnTo>
                    <a:pt x="392" y="872"/>
                  </a:lnTo>
                  <a:lnTo>
                    <a:pt x="393" y="874"/>
                  </a:lnTo>
                  <a:lnTo>
                    <a:pt x="395" y="877"/>
                  </a:lnTo>
                  <a:lnTo>
                    <a:pt x="396" y="879"/>
                  </a:lnTo>
                  <a:lnTo>
                    <a:pt x="392" y="889"/>
                  </a:lnTo>
                  <a:lnTo>
                    <a:pt x="391" y="898"/>
                  </a:lnTo>
                  <a:lnTo>
                    <a:pt x="386" y="910"/>
                  </a:lnTo>
                  <a:lnTo>
                    <a:pt x="386" y="913"/>
                  </a:lnTo>
                  <a:lnTo>
                    <a:pt x="384" y="917"/>
                  </a:lnTo>
                  <a:lnTo>
                    <a:pt x="382" y="919"/>
                  </a:lnTo>
                  <a:lnTo>
                    <a:pt x="381" y="922"/>
                  </a:lnTo>
                  <a:lnTo>
                    <a:pt x="382" y="923"/>
                  </a:lnTo>
                  <a:lnTo>
                    <a:pt x="384" y="924"/>
                  </a:lnTo>
                  <a:lnTo>
                    <a:pt x="384" y="926"/>
                  </a:lnTo>
                  <a:lnTo>
                    <a:pt x="379" y="940"/>
                  </a:lnTo>
                  <a:lnTo>
                    <a:pt x="379" y="943"/>
                  </a:lnTo>
                  <a:lnTo>
                    <a:pt x="381" y="948"/>
                  </a:lnTo>
                  <a:lnTo>
                    <a:pt x="386" y="966"/>
                  </a:lnTo>
                  <a:lnTo>
                    <a:pt x="388" y="971"/>
                  </a:lnTo>
                  <a:lnTo>
                    <a:pt x="388" y="973"/>
                  </a:lnTo>
                  <a:lnTo>
                    <a:pt x="389" y="976"/>
                  </a:lnTo>
                  <a:lnTo>
                    <a:pt x="391" y="979"/>
                  </a:lnTo>
                  <a:lnTo>
                    <a:pt x="391" y="982"/>
                  </a:lnTo>
                  <a:lnTo>
                    <a:pt x="389" y="985"/>
                  </a:lnTo>
                  <a:lnTo>
                    <a:pt x="389" y="987"/>
                  </a:lnTo>
                  <a:lnTo>
                    <a:pt x="389" y="990"/>
                  </a:lnTo>
                  <a:lnTo>
                    <a:pt x="392" y="994"/>
                  </a:lnTo>
                  <a:lnTo>
                    <a:pt x="392" y="996"/>
                  </a:lnTo>
                  <a:lnTo>
                    <a:pt x="392" y="999"/>
                  </a:lnTo>
                  <a:lnTo>
                    <a:pt x="388" y="1000"/>
                  </a:lnTo>
                  <a:lnTo>
                    <a:pt x="386" y="1003"/>
                  </a:lnTo>
                  <a:lnTo>
                    <a:pt x="388" y="1013"/>
                  </a:lnTo>
                  <a:lnTo>
                    <a:pt x="392" y="1025"/>
                  </a:lnTo>
                  <a:lnTo>
                    <a:pt x="396" y="1034"/>
                  </a:lnTo>
                  <a:lnTo>
                    <a:pt x="398" y="1037"/>
                  </a:lnTo>
                  <a:lnTo>
                    <a:pt x="400" y="1074"/>
                  </a:lnTo>
                  <a:lnTo>
                    <a:pt x="400" y="1080"/>
                  </a:lnTo>
                  <a:lnTo>
                    <a:pt x="402" y="1084"/>
                  </a:lnTo>
                  <a:lnTo>
                    <a:pt x="398" y="1087"/>
                  </a:lnTo>
                  <a:lnTo>
                    <a:pt x="389" y="1087"/>
                  </a:lnTo>
                  <a:lnTo>
                    <a:pt x="386" y="1088"/>
                  </a:lnTo>
                  <a:lnTo>
                    <a:pt x="382" y="1091"/>
                  </a:lnTo>
                  <a:lnTo>
                    <a:pt x="378" y="1095"/>
                  </a:lnTo>
                  <a:lnTo>
                    <a:pt x="374" y="1100"/>
                  </a:lnTo>
                  <a:lnTo>
                    <a:pt x="389" y="1107"/>
                  </a:lnTo>
                  <a:lnTo>
                    <a:pt x="395" y="1112"/>
                  </a:lnTo>
                  <a:lnTo>
                    <a:pt x="399" y="1119"/>
                  </a:lnTo>
                  <a:lnTo>
                    <a:pt x="400" y="1122"/>
                  </a:lnTo>
                  <a:lnTo>
                    <a:pt x="400" y="1122"/>
                  </a:lnTo>
                  <a:lnTo>
                    <a:pt x="400" y="1123"/>
                  </a:lnTo>
                  <a:lnTo>
                    <a:pt x="402" y="1136"/>
                  </a:lnTo>
                  <a:lnTo>
                    <a:pt x="403" y="1139"/>
                  </a:lnTo>
                  <a:lnTo>
                    <a:pt x="410" y="1147"/>
                  </a:lnTo>
                  <a:lnTo>
                    <a:pt x="410" y="1146"/>
                  </a:lnTo>
                  <a:lnTo>
                    <a:pt x="412" y="1140"/>
                  </a:lnTo>
                  <a:lnTo>
                    <a:pt x="414" y="1136"/>
                  </a:lnTo>
                  <a:lnTo>
                    <a:pt x="414" y="1136"/>
                  </a:lnTo>
                  <a:lnTo>
                    <a:pt x="414" y="1136"/>
                  </a:lnTo>
                  <a:lnTo>
                    <a:pt x="428" y="1126"/>
                  </a:lnTo>
                  <a:lnTo>
                    <a:pt x="447" y="1128"/>
                  </a:lnTo>
                  <a:lnTo>
                    <a:pt x="466" y="1132"/>
                  </a:lnTo>
                  <a:lnTo>
                    <a:pt x="483" y="1133"/>
                  </a:lnTo>
                  <a:lnTo>
                    <a:pt x="489" y="1130"/>
                  </a:lnTo>
                  <a:lnTo>
                    <a:pt x="490" y="1126"/>
                  </a:lnTo>
                  <a:lnTo>
                    <a:pt x="487" y="1114"/>
                  </a:lnTo>
                  <a:lnTo>
                    <a:pt x="487" y="1114"/>
                  </a:lnTo>
                  <a:lnTo>
                    <a:pt x="487" y="1112"/>
                  </a:lnTo>
                  <a:lnTo>
                    <a:pt x="489" y="1109"/>
                  </a:lnTo>
                  <a:lnTo>
                    <a:pt x="489" y="1109"/>
                  </a:lnTo>
                  <a:lnTo>
                    <a:pt x="490" y="1108"/>
                  </a:lnTo>
                  <a:lnTo>
                    <a:pt x="497" y="1104"/>
                  </a:lnTo>
                  <a:lnTo>
                    <a:pt x="494" y="1100"/>
                  </a:lnTo>
                  <a:lnTo>
                    <a:pt x="493" y="1094"/>
                  </a:lnTo>
                  <a:lnTo>
                    <a:pt x="491" y="1090"/>
                  </a:lnTo>
                  <a:lnTo>
                    <a:pt x="490" y="1084"/>
                  </a:lnTo>
                  <a:lnTo>
                    <a:pt x="487" y="1080"/>
                  </a:lnTo>
                  <a:lnTo>
                    <a:pt x="483" y="1079"/>
                  </a:lnTo>
                  <a:lnTo>
                    <a:pt x="482" y="1076"/>
                  </a:lnTo>
                  <a:lnTo>
                    <a:pt x="483" y="1072"/>
                  </a:lnTo>
                  <a:lnTo>
                    <a:pt x="489" y="1062"/>
                  </a:lnTo>
                  <a:lnTo>
                    <a:pt x="491" y="1059"/>
                  </a:lnTo>
                  <a:lnTo>
                    <a:pt x="496" y="1056"/>
                  </a:lnTo>
                  <a:lnTo>
                    <a:pt x="504" y="1053"/>
                  </a:lnTo>
                  <a:lnTo>
                    <a:pt x="505" y="1051"/>
                  </a:lnTo>
                  <a:lnTo>
                    <a:pt x="504" y="1046"/>
                  </a:lnTo>
                  <a:lnTo>
                    <a:pt x="504" y="1044"/>
                  </a:lnTo>
                  <a:lnTo>
                    <a:pt x="508" y="1037"/>
                  </a:lnTo>
                  <a:lnTo>
                    <a:pt x="525" y="1035"/>
                  </a:lnTo>
                  <a:lnTo>
                    <a:pt x="532" y="1031"/>
                  </a:lnTo>
                  <a:lnTo>
                    <a:pt x="532" y="1028"/>
                  </a:lnTo>
                  <a:lnTo>
                    <a:pt x="532" y="1024"/>
                  </a:lnTo>
                  <a:lnTo>
                    <a:pt x="532" y="1021"/>
                  </a:lnTo>
                  <a:lnTo>
                    <a:pt x="532" y="1018"/>
                  </a:lnTo>
                  <a:lnTo>
                    <a:pt x="533" y="1017"/>
                  </a:lnTo>
                  <a:lnTo>
                    <a:pt x="542" y="1015"/>
                  </a:lnTo>
                  <a:lnTo>
                    <a:pt x="546" y="1013"/>
                  </a:lnTo>
                  <a:lnTo>
                    <a:pt x="549" y="1008"/>
                  </a:lnTo>
                  <a:lnTo>
                    <a:pt x="552" y="1004"/>
                  </a:lnTo>
                  <a:lnTo>
                    <a:pt x="552" y="997"/>
                  </a:lnTo>
                  <a:lnTo>
                    <a:pt x="550" y="990"/>
                  </a:lnTo>
                  <a:lnTo>
                    <a:pt x="547" y="978"/>
                  </a:lnTo>
                  <a:lnTo>
                    <a:pt x="547" y="971"/>
                  </a:lnTo>
                  <a:lnTo>
                    <a:pt x="550" y="966"/>
                  </a:lnTo>
                  <a:lnTo>
                    <a:pt x="554" y="964"/>
                  </a:lnTo>
                  <a:lnTo>
                    <a:pt x="599" y="951"/>
                  </a:lnTo>
                  <a:lnTo>
                    <a:pt x="606" y="948"/>
                  </a:lnTo>
                  <a:lnTo>
                    <a:pt x="606" y="941"/>
                  </a:lnTo>
                  <a:lnTo>
                    <a:pt x="602" y="924"/>
                  </a:lnTo>
                  <a:lnTo>
                    <a:pt x="602" y="915"/>
                  </a:lnTo>
                  <a:lnTo>
                    <a:pt x="603" y="909"/>
                  </a:lnTo>
                  <a:lnTo>
                    <a:pt x="612" y="899"/>
                  </a:lnTo>
                  <a:lnTo>
                    <a:pt x="619" y="889"/>
                  </a:lnTo>
                  <a:lnTo>
                    <a:pt x="622" y="881"/>
                  </a:lnTo>
                  <a:lnTo>
                    <a:pt x="620" y="872"/>
                  </a:lnTo>
                  <a:lnTo>
                    <a:pt x="613" y="865"/>
                  </a:lnTo>
                  <a:lnTo>
                    <a:pt x="605" y="857"/>
                  </a:lnTo>
                  <a:lnTo>
                    <a:pt x="605" y="857"/>
                  </a:lnTo>
                  <a:lnTo>
                    <a:pt x="601" y="851"/>
                  </a:lnTo>
                  <a:lnTo>
                    <a:pt x="599" y="847"/>
                  </a:lnTo>
                  <a:lnTo>
                    <a:pt x="602" y="842"/>
                  </a:lnTo>
                  <a:lnTo>
                    <a:pt x="603" y="835"/>
                  </a:lnTo>
                  <a:lnTo>
                    <a:pt x="603" y="829"/>
                  </a:lnTo>
                  <a:lnTo>
                    <a:pt x="598" y="811"/>
                  </a:lnTo>
                  <a:lnTo>
                    <a:pt x="596" y="797"/>
                  </a:lnTo>
                  <a:lnTo>
                    <a:pt x="598" y="787"/>
                  </a:lnTo>
                  <a:lnTo>
                    <a:pt x="603" y="778"/>
                  </a:lnTo>
                  <a:lnTo>
                    <a:pt x="623" y="766"/>
                  </a:lnTo>
                  <a:lnTo>
                    <a:pt x="632" y="762"/>
                  </a:lnTo>
                  <a:lnTo>
                    <a:pt x="637" y="760"/>
                  </a:lnTo>
                  <a:lnTo>
                    <a:pt x="660" y="748"/>
                  </a:lnTo>
                  <a:lnTo>
                    <a:pt x="665" y="748"/>
                  </a:lnTo>
                  <a:lnTo>
                    <a:pt x="665" y="748"/>
                  </a:lnTo>
                  <a:lnTo>
                    <a:pt x="669" y="752"/>
                  </a:lnTo>
                  <a:lnTo>
                    <a:pt x="671" y="760"/>
                  </a:lnTo>
                  <a:lnTo>
                    <a:pt x="671" y="793"/>
                  </a:lnTo>
                  <a:lnTo>
                    <a:pt x="671" y="797"/>
                  </a:lnTo>
                  <a:lnTo>
                    <a:pt x="669" y="801"/>
                  </a:lnTo>
                  <a:lnTo>
                    <a:pt x="667" y="804"/>
                  </a:lnTo>
                  <a:lnTo>
                    <a:pt x="665" y="808"/>
                  </a:lnTo>
                  <a:lnTo>
                    <a:pt x="665" y="811"/>
                  </a:lnTo>
                  <a:lnTo>
                    <a:pt x="669" y="815"/>
                  </a:lnTo>
                  <a:lnTo>
                    <a:pt x="675" y="812"/>
                  </a:lnTo>
                  <a:lnTo>
                    <a:pt x="685" y="801"/>
                  </a:lnTo>
                  <a:lnTo>
                    <a:pt x="688" y="800"/>
                  </a:lnTo>
                  <a:lnTo>
                    <a:pt x="689" y="801"/>
                  </a:lnTo>
                  <a:lnTo>
                    <a:pt x="690" y="800"/>
                  </a:lnTo>
                  <a:lnTo>
                    <a:pt x="693" y="795"/>
                  </a:lnTo>
                  <a:lnTo>
                    <a:pt x="693" y="791"/>
                  </a:lnTo>
                  <a:lnTo>
                    <a:pt x="692" y="784"/>
                  </a:lnTo>
                  <a:lnTo>
                    <a:pt x="692" y="780"/>
                  </a:lnTo>
                  <a:lnTo>
                    <a:pt x="697" y="771"/>
                  </a:lnTo>
                  <a:lnTo>
                    <a:pt x="700" y="773"/>
                  </a:lnTo>
                  <a:lnTo>
                    <a:pt x="707" y="786"/>
                  </a:lnTo>
                  <a:lnTo>
                    <a:pt x="711" y="793"/>
                  </a:lnTo>
                  <a:lnTo>
                    <a:pt x="714" y="793"/>
                  </a:lnTo>
                  <a:lnTo>
                    <a:pt x="725" y="776"/>
                  </a:lnTo>
                  <a:lnTo>
                    <a:pt x="731" y="770"/>
                  </a:lnTo>
                  <a:lnTo>
                    <a:pt x="735" y="767"/>
                  </a:lnTo>
                  <a:lnTo>
                    <a:pt x="737" y="767"/>
                  </a:lnTo>
                  <a:lnTo>
                    <a:pt x="742" y="769"/>
                  </a:lnTo>
                  <a:lnTo>
                    <a:pt x="744" y="770"/>
                  </a:lnTo>
                  <a:lnTo>
                    <a:pt x="744" y="773"/>
                  </a:lnTo>
                  <a:lnTo>
                    <a:pt x="744" y="776"/>
                  </a:lnTo>
                  <a:lnTo>
                    <a:pt x="742" y="778"/>
                  </a:lnTo>
                  <a:lnTo>
                    <a:pt x="741" y="781"/>
                  </a:lnTo>
                  <a:lnTo>
                    <a:pt x="739" y="784"/>
                  </a:lnTo>
                  <a:lnTo>
                    <a:pt x="741" y="787"/>
                  </a:lnTo>
                  <a:lnTo>
                    <a:pt x="742" y="790"/>
                  </a:lnTo>
                  <a:lnTo>
                    <a:pt x="746" y="791"/>
                  </a:lnTo>
                  <a:lnTo>
                    <a:pt x="755" y="793"/>
                  </a:lnTo>
                  <a:lnTo>
                    <a:pt x="758" y="794"/>
                  </a:lnTo>
                  <a:lnTo>
                    <a:pt x="762" y="797"/>
                  </a:lnTo>
                  <a:lnTo>
                    <a:pt x="765" y="805"/>
                  </a:lnTo>
                  <a:lnTo>
                    <a:pt x="769" y="811"/>
                  </a:lnTo>
                  <a:lnTo>
                    <a:pt x="773" y="812"/>
                  </a:lnTo>
                  <a:lnTo>
                    <a:pt x="777" y="814"/>
                  </a:lnTo>
                  <a:lnTo>
                    <a:pt x="781" y="812"/>
                  </a:lnTo>
                  <a:lnTo>
                    <a:pt x="784" y="808"/>
                  </a:lnTo>
                  <a:lnTo>
                    <a:pt x="787" y="802"/>
                  </a:lnTo>
                  <a:lnTo>
                    <a:pt x="786" y="793"/>
                  </a:lnTo>
                  <a:lnTo>
                    <a:pt x="787" y="791"/>
                  </a:lnTo>
                  <a:lnTo>
                    <a:pt x="794" y="790"/>
                  </a:lnTo>
                  <a:lnTo>
                    <a:pt x="800" y="788"/>
                  </a:lnTo>
                  <a:lnTo>
                    <a:pt x="802" y="783"/>
                  </a:lnTo>
                  <a:lnTo>
                    <a:pt x="802" y="773"/>
                  </a:lnTo>
                  <a:lnTo>
                    <a:pt x="805" y="778"/>
                  </a:lnTo>
                  <a:lnTo>
                    <a:pt x="819" y="791"/>
                  </a:lnTo>
                  <a:lnTo>
                    <a:pt x="825" y="800"/>
                  </a:lnTo>
                  <a:lnTo>
                    <a:pt x="826" y="802"/>
                  </a:lnTo>
                  <a:lnTo>
                    <a:pt x="826" y="807"/>
                  </a:lnTo>
                  <a:lnTo>
                    <a:pt x="826" y="814"/>
                  </a:lnTo>
                  <a:lnTo>
                    <a:pt x="826" y="816"/>
                  </a:lnTo>
                  <a:lnTo>
                    <a:pt x="832" y="822"/>
                  </a:lnTo>
                  <a:lnTo>
                    <a:pt x="837" y="821"/>
                  </a:lnTo>
                  <a:lnTo>
                    <a:pt x="847" y="812"/>
                  </a:lnTo>
                  <a:lnTo>
                    <a:pt x="851" y="809"/>
                  </a:lnTo>
                  <a:lnTo>
                    <a:pt x="856" y="809"/>
                  </a:lnTo>
                  <a:lnTo>
                    <a:pt x="887" y="811"/>
                  </a:lnTo>
                  <a:lnTo>
                    <a:pt x="898" y="809"/>
                  </a:lnTo>
                  <a:lnTo>
                    <a:pt x="905" y="802"/>
                  </a:lnTo>
                  <a:lnTo>
                    <a:pt x="910" y="790"/>
                  </a:lnTo>
                  <a:lnTo>
                    <a:pt x="908" y="788"/>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7" name="Freeform 23"/>
            <p:cNvSpPr>
              <a:spLocks noEditPoints="1"/>
            </p:cNvSpPr>
            <p:nvPr/>
          </p:nvSpPr>
          <p:spPr bwMode="auto">
            <a:xfrm>
              <a:off x="13070858" y="9552702"/>
              <a:ext cx="52388" cy="46037"/>
            </a:xfrm>
            <a:custGeom>
              <a:avLst/>
              <a:gdLst>
                <a:gd name="T0" fmla="*/ 39 w 99"/>
                <a:gd name="T1" fmla="*/ 13 h 87"/>
                <a:gd name="T2" fmla="*/ 34 w 99"/>
                <a:gd name="T3" fmla="*/ 7 h 87"/>
                <a:gd name="T4" fmla="*/ 25 w 99"/>
                <a:gd name="T5" fmla="*/ 2 h 87"/>
                <a:gd name="T6" fmla="*/ 18 w 99"/>
                <a:gd name="T7" fmla="*/ 0 h 87"/>
                <a:gd name="T8" fmla="*/ 3 w 99"/>
                <a:gd name="T9" fmla="*/ 2 h 87"/>
                <a:gd name="T10" fmla="*/ 0 w 99"/>
                <a:gd name="T11" fmla="*/ 3 h 87"/>
                <a:gd name="T12" fmla="*/ 0 w 99"/>
                <a:gd name="T13" fmla="*/ 6 h 87"/>
                <a:gd name="T14" fmla="*/ 1 w 99"/>
                <a:gd name="T15" fmla="*/ 10 h 87"/>
                <a:gd name="T16" fmla="*/ 0 w 99"/>
                <a:gd name="T17" fmla="*/ 13 h 87"/>
                <a:gd name="T18" fmla="*/ 4 w 99"/>
                <a:gd name="T19" fmla="*/ 16 h 87"/>
                <a:gd name="T20" fmla="*/ 10 w 99"/>
                <a:gd name="T21" fmla="*/ 18 h 87"/>
                <a:gd name="T22" fmla="*/ 14 w 99"/>
                <a:gd name="T23" fmla="*/ 20 h 87"/>
                <a:gd name="T24" fmla="*/ 20 w 99"/>
                <a:gd name="T25" fmla="*/ 20 h 87"/>
                <a:gd name="T26" fmla="*/ 24 w 99"/>
                <a:gd name="T27" fmla="*/ 18 h 87"/>
                <a:gd name="T28" fmla="*/ 31 w 99"/>
                <a:gd name="T29" fmla="*/ 16 h 87"/>
                <a:gd name="T30" fmla="*/ 35 w 99"/>
                <a:gd name="T31" fmla="*/ 16 h 87"/>
                <a:gd name="T32" fmla="*/ 39 w 99"/>
                <a:gd name="T33" fmla="*/ 13 h 87"/>
                <a:gd name="T34" fmla="*/ 98 w 99"/>
                <a:gd name="T35" fmla="*/ 65 h 87"/>
                <a:gd name="T36" fmla="*/ 94 w 99"/>
                <a:gd name="T37" fmla="*/ 59 h 87"/>
                <a:gd name="T38" fmla="*/ 87 w 99"/>
                <a:gd name="T39" fmla="*/ 56 h 87"/>
                <a:gd name="T40" fmla="*/ 85 w 99"/>
                <a:gd name="T41" fmla="*/ 55 h 87"/>
                <a:gd name="T42" fmla="*/ 85 w 99"/>
                <a:gd name="T43" fmla="*/ 52 h 87"/>
                <a:gd name="T44" fmla="*/ 85 w 99"/>
                <a:gd name="T45" fmla="*/ 49 h 87"/>
                <a:gd name="T46" fmla="*/ 84 w 99"/>
                <a:gd name="T47" fmla="*/ 47 h 87"/>
                <a:gd name="T48" fmla="*/ 76 w 99"/>
                <a:gd name="T49" fmla="*/ 44 h 87"/>
                <a:gd name="T50" fmla="*/ 67 w 99"/>
                <a:gd name="T51" fmla="*/ 37 h 87"/>
                <a:gd name="T52" fmla="*/ 63 w 99"/>
                <a:gd name="T53" fmla="*/ 35 h 87"/>
                <a:gd name="T54" fmla="*/ 42 w 99"/>
                <a:gd name="T55" fmla="*/ 32 h 87"/>
                <a:gd name="T56" fmla="*/ 46 w 99"/>
                <a:gd name="T57" fmla="*/ 30 h 87"/>
                <a:gd name="T58" fmla="*/ 48 w 99"/>
                <a:gd name="T59" fmla="*/ 28 h 87"/>
                <a:gd name="T60" fmla="*/ 50 w 99"/>
                <a:gd name="T61" fmla="*/ 28 h 87"/>
                <a:gd name="T62" fmla="*/ 50 w 99"/>
                <a:gd name="T63" fmla="*/ 25 h 87"/>
                <a:gd name="T64" fmla="*/ 46 w 99"/>
                <a:gd name="T65" fmla="*/ 27 h 87"/>
                <a:gd name="T66" fmla="*/ 42 w 99"/>
                <a:gd name="T67" fmla="*/ 27 h 87"/>
                <a:gd name="T68" fmla="*/ 39 w 99"/>
                <a:gd name="T69" fmla="*/ 30 h 87"/>
                <a:gd name="T70" fmla="*/ 35 w 99"/>
                <a:gd name="T71" fmla="*/ 32 h 87"/>
                <a:gd name="T72" fmla="*/ 38 w 99"/>
                <a:gd name="T73" fmla="*/ 35 h 87"/>
                <a:gd name="T74" fmla="*/ 39 w 99"/>
                <a:gd name="T75" fmla="*/ 41 h 87"/>
                <a:gd name="T76" fmla="*/ 41 w 99"/>
                <a:gd name="T77" fmla="*/ 52 h 87"/>
                <a:gd name="T78" fmla="*/ 41 w 99"/>
                <a:gd name="T79" fmla="*/ 62 h 87"/>
                <a:gd name="T80" fmla="*/ 42 w 99"/>
                <a:gd name="T81" fmla="*/ 63 h 87"/>
                <a:gd name="T82" fmla="*/ 45 w 99"/>
                <a:gd name="T83" fmla="*/ 66 h 87"/>
                <a:gd name="T84" fmla="*/ 46 w 99"/>
                <a:gd name="T85" fmla="*/ 66 h 87"/>
                <a:gd name="T86" fmla="*/ 50 w 99"/>
                <a:gd name="T87" fmla="*/ 75 h 87"/>
                <a:gd name="T88" fmla="*/ 62 w 99"/>
                <a:gd name="T89" fmla="*/ 80 h 87"/>
                <a:gd name="T90" fmla="*/ 74 w 99"/>
                <a:gd name="T91" fmla="*/ 84 h 87"/>
                <a:gd name="T92" fmla="*/ 84 w 99"/>
                <a:gd name="T93" fmla="*/ 84 h 87"/>
                <a:gd name="T94" fmla="*/ 84 w 99"/>
                <a:gd name="T95" fmla="*/ 86 h 87"/>
                <a:gd name="T96" fmla="*/ 88 w 99"/>
                <a:gd name="T97" fmla="*/ 87 h 87"/>
                <a:gd name="T98" fmla="*/ 88 w 99"/>
                <a:gd name="T99" fmla="*/ 83 h 87"/>
                <a:gd name="T100" fmla="*/ 90 w 99"/>
                <a:gd name="T101" fmla="*/ 80 h 87"/>
                <a:gd name="T102" fmla="*/ 94 w 99"/>
                <a:gd name="T103" fmla="*/ 76 h 87"/>
                <a:gd name="T104" fmla="*/ 98 w 99"/>
                <a:gd name="T105" fmla="*/ 79 h 87"/>
                <a:gd name="T106" fmla="*/ 99 w 99"/>
                <a:gd name="T107" fmla="*/ 73 h 87"/>
                <a:gd name="T108" fmla="*/ 98 w 99"/>
                <a:gd name="T109" fmla="*/ 6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9" h="87">
                  <a:moveTo>
                    <a:pt x="39" y="13"/>
                  </a:moveTo>
                  <a:lnTo>
                    <a:pt x="34" y="7"/>
                  </a:lnTo>
                  <a:lnTo>
                    <a:pt x="25" y="2"/>
                  </a:lnTo>
                  <a:lnTo>
                    <a:pt x="18" y="0"/>
                  </a:lnTo>
                  <a:lnTo>
                    <a:pt x="3" y="2"/>
                  </a:lnTo>
                  <a:lnTo>
                    <a:pt x="0" y="3"/>
                  </a:lnTo>
                  <a:lnTo>
                    <a:pt x="0" y="6"/>
                  </a:lnTo>
                  <a:lnTo>
                    <a:pt x="1" y="10"/>
                  </a:lnTo>
                  <a:lnTo>
                    <a:pt x="0" y="13"/>
                  </a:lnTo>
                  <a:lnTo>
                    <a:pt x="4" y="16"/>
                  </a:lnTo>
                  <a:lnTo>
                    <a:pt x="10" y="18"/>
                  </a:lnTo>
                  <a:lnTo>
                    <a:pt x="14" y="20"/>
                  </a:lnTo>
                  <a:lnTo>
                    <a:pt x="20" y="20"/>
                  </a:lnTo>
                  <a:lnTo>
                    <a:pt x="24" y="18"/>
                  </a:lnTo>
                  <a:lnTo>
                    <a:pt x="31" y="16"/>
                  </a:lnTo>
                  <a:lnTo>
                    <a:pt x="35" y="16"/>
                  </a:lnTo>
                  <a:lnTo>
                    <a:pt x="39" y="13"/>
                  </a:lnTo>
                  <a:close/>
                  <a:moveTo>
                    <a:pt x="98" y="65"/>
                  </a:moveTo>
                  <a:lnTo>
                    <a:pt x="94" y="59"/>
                  </a:lnTo>
                  <a:lnTo>
                    <a:pt x="87" y="56"/>
                  </a:lnTo>
                  <a:lnTo>
                    <a:pt x="85" y="55"/>
                  </a:lnTo>
                  <a:lnTo>
                    <a:pt x="85" y="52"/>
                  </a:lnTo>
                  <a:lnTo>
                    <a:pt x="85" y="49"/>
                  </a:lnTo>
                  <a:lnTo>
                    <a:pt x="84" y="47"/>
                  </a:lnTo>
                  <a:lnTo>
                    <a:pt x="76" y="44"/>
                  </a:lnTo>
                  <a:lnTo>
                    <a:pt x="67" y="37"/>
                  </a:lnTo>
                  <a:lnTo>
                    <a:pt x="63" y="35"/>
                  </a:lnTo>
                  <a:lnTo>
                    <a:pt x="42" y="32"/>
                  </a:lnTo>
                  <a:lnTo>
                    <a:pt x="46" y="30"/>
                  </a:lnTo>
                  <a:lnTo>
                    <a:pt x="48" y="28"/>
                  </a:lnTo>
                  <a:lnTo>
                    <a:pt x="50" y="28"/>
                  </a:lnTo>
                  <a:lnTo>
                    <a:pt x="50" y="25"/>
                  </a:lnTo>
                  <a:lnTo>
                    <a:pt x="46" y="27"/>
                  </a:lnTo>
                  <a:lnTo>
                    <a:pt x="42" y="27"/>
                  </a:lnTo>
                  <a:lnTo>
                    <a:pt x="39" y="30"/>
                  </a:lnTo>
                  <a:lnTo>
                    <a:pt x="35" y="32"/>
                  </a:lnTo>
                  <a:lnTo>
                    <a:pt x="38" y="35"/>
                  </a:lnTo>
                  <a:lnTo>
                    <a:pt x="39" y="41"/>
                  </a:lnTo>
                  <a:lnTo>
                    <a:pt x="41" y="52"/>
                  </a:lnTo>
                  <a:lnTo>
                    <a:pt x="41" y="62"/>
                  </a:lnTo>
                  <a:lnTo>
                    <a:pt x="42" y="63"/>
                  </a:lnTo>
                  <a:lnTo>
                    <a:pt x="45" y="66"/>
                  </a:lnTo>
                  <a:lnTo>
                    <a:pt x="46" y="66"/>
                  </a:lnTo>
                  <a:lnTo>
                    <a:pt x="50" y="75"/>
                  </a:lnTo>
                  <a:lnTo>
                    <a:pt x="62" y="80"/>
                  </a:lnTo>
                  <a:lnTo>
                    <a:pt x="74" y="84"/>
                  </a:lnTo>
                  <a:lnTo>
                    <a:pt x="84" y="84"/>
                  </a:lnTo>
                  <a:lnTo>
                    <a:pt x="84" y="86"/>
                  </a:lnTo>
                  <a:lnTo>
                    <a:pt x="88" y="87"/>
                  </a:lnTo>
                  <a:lnTo>
                    <a:pt x="88" y="83"/>
                  </a:lnTo>
                  <a:lnTo>
                    <a:pt x="90" y="80"/>
                  </a:lnTo>
                  <a:lnTo>
                    <a:pt x="94" y="76"/>
                  </a:lnTo>
                  <a:lnTo>
                    <a:pt x="98" y="79"/>
                  </a:lnTo>
                  <a:lnTo>
                    <a:pt x="99" y="73"/>
                  </a:lnTo>
                  <a:lnTo>
                    <a:pt x="98" y="65"/>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8" name="Freeform 24"/>
            <p:cNvSpPr>
              <a:spLocks/>
            </p:cNvSpPr>
            <p:nvPr/>
          </p:nvSpPr>
          <p:spPr bwMode="auto">
            <a:xfrm>
              <a:off x="13929695" y="8439864"/>
              <a:ext cx="352425" cy="277812"/>
            </a:xfrm>
            <a:custGeom>
              <a:avLst/>
              <a:gdLst>
                <a:gd name="T0" fmla="*/ 648 w 666"/>
                <a:gd name="T1" fmla="*/ 207 h 526"/>
                <a:gd name="T2" fmla="*/ 634 w 666"/>
                <a:gd name="T3" fmla="*/ 174 h 526"/>
                <a:gd name="T4" fmla="*/ 627 w 666"/>
                <a:gd name="T5" fmla="*/ 147 h 526"/>
                <a:gd name="T6" fmla="*/ 624 w 666"/>
                <a:gd name="T7" fmla="*/ 126 h 526"/>
                <a:gd name="T8" fmla="*/ 611 w 666"/>
                <a:gd name="T9" fmla="*/ 122 h 526"/>
                <a:gd name="T10" fmla="*/ 593 w 666"/>
                <a:gd name="T11" fmla="*/ 115 h 526"/>
                <a:gd name="T12" fmla="*/ 566 w 666"/>
                <a:gd name="T13" fmla="*/ 102 h 526"/>
                <a:gd name="T14" fmla="*/ 529 w 666"/>
                <a:gd name="T15" fmla="*/ 62 h 526"/>
                <a:gd name="T16" fmla="*/ 477 w 666"/>
                <a:gd name="T17" fmla="*/ 10 h 526"/>
                <a:gd name="T18" fmla="*/ 429 w 666"/>
                <a:gd name="T19" fmla="*/ 22 h 526"/>
                <a:gd name="T20" fmla="*/ 386 w 666"/>
                <a:gd name="T21" fmla="*/ 12 h 526"/>
                <a:gd name="T22" fmla="*/ 331 w 666"/>
                <a:gd name="T23" fmla="*/ 38 h 526"/>
                <a:gd name="T24" fmla="*/ 295 w 666"/>
                <a:gd name="T25" fmla="*/ 45 h 526"/>
                <a:gd name="T26" fmla="*/ 268 w 666"/>
                <a:gd name="T27" fmla="*/ 46 h 526"/>
                <a:gd name="T28" fmla="*/ 254 w 666"/>
                <a:gd name="T29" fmla="*/ 49 h 526"/>
                <a:gd name="T30" fmla="*/ 238 w 666"/>
                <a:gd name="T31" fmla="*/ 53 h 526"/>
                <a:gd name="T32" fmla="*/ 223 w 666"/>
                <a:gd name="T33" fmla="*/ 87 h 526"/>
                <a:gd name="T34" fmla="*/ 206 w 666"/>
                <a:gd name="T35" fmla="*/ 95 h 526"/>
                <a:gd name="T36" fmla="*/ 178 w 666"/>
                <a:gd name="T37" fmla="*/ 63 h 526"/>
                <a:gd name="T38" fmla="*/ 153 w 666"/>
                <a:gd name="T39" fmla="*/ 77 h 526"/>
                <a:gd name="T40" fmla="*/ 84 w 666"/>
                <a:gd name="T41" fmla="*/ 106 h 526"/>
                <a:gd name="T42" fmla="*/ 80 w 666"/>
                <a:gd name="T43" fmla="*/ 161 h 526"/>
                <a:gd name="T44" fmla="*/ 62 w 666"/>
                <a:gd name="T45" fmla="*/ 184 h 526"/>
                <a:gd name="T46" fmla="*/ 47 w 666"/>
                <a:gd name="T47" fmla="*/ 181 h 526"/>
                <a:gd name="T48" fmla="*/ 26 w 666"/>
                <a:gd name="T49" fmla="*/ 185 h 526"/>
                <a:gd name="T50" fmla="*/ 19 w 666"/>
                <a:gd name="T51" fmla="*/ 213 h 526"/>
                <a:gd name="T52" fmla="*/ 24 w 666"/>
                <a:gd name="T53" fmla="*/ 272 h 526"/>
                <a:gd name="T54" fmla="*/ 0 w 666"/>
                <a:gd name="T55" fmla="*/ 286 h 526"/>
                <a:gd name="T56" fmla="*/ 10 w 666"/>
                <a:gd name="T57" fmla="*/ 314 h 526"/>
                <a:gd name="T58" fmla="*/ 19 w 666"/>
                <a:gd name="T59" fmla="*/ 327 h 526"/>
                <a:gd name="T60" fmla="*/ 24 w 666"/>
                <a:gd name="T61" fmla="*/ 348 h 526"/>
                <a:gd name="T62" fmla="*/ 10 w 666"/>
                <a:gd name="T63" fmla="*/ 364 h 526"/>
                <a:gd name="T64" fmla="*/ 34 w 666"/>
                <a:gd name="T65" fmla="*/ 432 h 526"/>
                <a:gd name="T66" fmla="*/ 49 w 666"/>
                <a:gd name="T67" fmla="*/ 446 h 526"/>
                <a:gd name="T68" fmla="*/ 68 w 666"/>
                <a:gd name="T69" fmla="*/ 496 h 526"/>
                <a:gd name="T70" fmla="*/ 97 w 666"/>
                <a:gd name="T71" fmla="*/ 502 h 526"/>
                <a:gd name="T72" fmla="*/ 136 w 666"/>
                <a:gd name="T73" fmla="*/ 517 h 526"/>
                <a:gd name="T74" fmla="*/ 213 w 666"/>
                <a:gd name="T75" fmla="*/ 522 h 526"/>
                <a:gd name="T76" fmla="*/ 257 w 666"/>
                <a:gd name="T77" fmla="*/ 506 h 526"/>
                <a:gd name="T78" fmla="*/ 304 w 666"/>
                <a:gd name="T79" fmla="*/ 513 h 526"/>
                <a:gd name="T80" fmla="*/ 314 w 666"/>
                <a:gd name="T81" fmla="*/ 503 h 526"/>
                <a:gd name="T82" fmla="*/ 346 w 666"/>
                <a:gd name="T83" fmla="*/ 498 h 526"/>
                <a:gd name="T84" fmla="*/ 360 w 666"/>
                <a:gd name="T85" fmla="*/ 477 h 526"/>
                <a:gd name="T86" fmla="*/ 377 w 666"/>
                <a:gd name="T87" fmla="*/ 453 h 526"/>
                <a:gd name="T88" fmla="*/ 387 w 666"/>
                <a:gd name="T89" fmla="*/ 436 h 526"/>
                <a:gd name="T90" fmla="*/ 419 w 666"/>
                <a:gd name="T91" fmla="*/ 423 h 526"/>
                <a:gd name="T92" fmla="*/ 436 w 666"/>
                <a:gd name="T93" fmla="*/ 430 h 526"/>
                <a:gd name="T94" fmla="*/ 472 w 666"/>
                <a:gd name="T95" fmla="*/ 423 h 526"/>
                <a:gd name="T96" fmla="*/ 486 w 666"/>
                <a:gd name="T97" fmla="*/ 432 h 526"/>
                <a:gd name="T98" fmla="*/ 510 w 666"/>
                <a:gd name="T99" fmla="*/ 435 h 526"/>
                <a:gd name="T100" fmla="*/ 538 w 666"/>
                <a:gd name="T101" fmla="*/ 433 h 526"/>
                <a:gd name="T102" fmla="*/ 566 w 666"/>
                <a:gd name="T103" fmla="*/ 422 h 526"/>
                <a:gd name="T104" fmla="*/ 575 w 666"/>
                <a:gd name="T105" fmla="*/ 414 h 526"/>
                <a:gd name="T106" fmla="*/ 590 w 666"/>
                <a:gd name="T107" fmla="*/ 425 h 526"/>
                <a:gd name="T108" fmla="*/ 601 w 666"/>
                <a:gd name="T109" fmla="*/ 364 h 526"/>
                <a:gd name="T110" fmla="*/ 649 w 666"/>
                <a:gd name="T111" fmla="*/ 348 h 526"/>
                <a:gd name="T112" fmla="*/ 652 w 666"/>
                <a:gd name="T113" fmla="*/ 324 h 526"/>
                <a:gd name="T114" fmla="*/ 650 w 666"/>
                <a:gd name="T115" fmla="*/ 282 h 526"/>
                <a:gd name="T116" fmla="*/ 648 w 666"/>
                <a:gd name="T117" fmla="*/ 259 h 526"/>
                <a:gd name="T118" fmla="*/ 657 w 666"/>
                <a:gd name="T119" fmla="*/ 24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66" h="526">
                  <a:moveTo>
                    <a:pt x="666" y="220"/>
                  </a:moveTo>
                  <a:lnTo>
                    <a:pt x="662" y="213"/>
                  </a:lnTo>
                  <a:lnTo>
                    <a:pt x="659" y="212"/>
                  </a:lnTo>
                  <a:lnTo>
                    <a:pt x="652" y="210"/>
                  </a:lnTo>
                  <a:lnTo>
                    <a:pt x="649" y="209"/>
                  </a:lnTo>
                  <a:lnTo>
                    <a:pt x="648" y="207"/>
                  </a:lnTo>
                  <a:lnTo>
                    <a:pt x="642" y="193"/>
                  </a:lnTo>
                  <a:lnTo>
                    <a:pt x="639" y="182"/>
                  </a:lnTo>
                  <a:lnTo>
                    <a:pt x="638" y="178"/>
                  </a:lnTo>
                  <a:lnTo>
                    <a:pt x="636" y="177"/>
                  </a:lnTo>
                  <a:lnTo>
                    <a:pt x="634" y="175"/>
                  </a:lnTo>
                  <a:lnTo>
                    <a:pt x="634" y="174"/>
                  </a:lnTo>
                  <a:lnTo>
                    <a:pt x="632" y="174"/>
                  </a:lnTo>
                  <a:lnTo>
                    <a:pt x="632" y="171"/>
                  </a:lnTo>
                  <a:lnTo>
                    <a:pt x="632" y="165"/>
                  </a:lnTo>
                  <a:lnTo>
                    <a:pt x="632" y="164"/>
                  </a:lnTo>
                  <a:lnTo>
                    <a:pt x="629" y="156"/>
                  </a:lnTo>
                  <a:lnTo>
                    <a:pt x="627" y="147"/>
                  </a:lnTo>
                  <a:lnTo>
                    <a:pt x="627" y="139"/>
                  </a:lnTo>
                  <a:lnTo>
                    <a:pt x="627" y="136"/>
                  </a:lnTo>
                  <a:lnTo>
                    <a:pt x="624" y="132"/>
                  </a:lnTo>
                  <a:lnTo>
                    <a:pt x="624" y="132"/>
                  </a:lnTo>
                  <a:lnTo>
                    <a:pt x="624" y="127"/>
                  </a:lnTo>
                  <a:lnTo>
                    <a:pt x="624" y="126"/>
                  </a:lnTo>
                  <a:lnTo>
                    <a:pt x="622" y="125"/>
                  </a:lnTo>
                  <a:lnTo>
                    <a:pt x="621" y="123"/>
                  </a:lnTo>
                  <a:lnTo>
                    <a:pt x="618" y="120"/>
                  </a:lnTo>
                  <a:lnTo>
                    <a:pt x="617" y="120"/>
                  </a:lnTo>
                  <a:lnTo>
                    <a:pt x="614" y="122"/>
                  </a:lnTo>
                  <a:lnTo>
                    <a:pt x="611" y="122"/>
                  </a:lnTo>
                  <a:lnTo>
                    <a:pt x="610" y="120"/>
                  </a:lnTo>
                  <a:lnTo>
                    <a:pt x="608" y="118"/>
                  </a:lnTo>
                  <a:lnTo>
                    <a:pt x="608" y="116"/>
                  </a:lnTo>
                  <a:lnTo>
                    <a:pt x="607" y="115"/>
                  </a:lnTo>
                  <a:lnTo>
                    <a:pt x="604" y="113"/>
                  </a:lnTo>
                  <a:lnTo>
                    <a:pt x="593" y="115"/>
                  </a:lnTo>
                  <a:lnTo>
                    <a:pt x="590" y="113"/>
                  </a:lnTo>
                  <a:lnTo>
                    <a:pt x="589" y="112"/>
                  </a:lnTo>
                  <a:lnTo>
                    <a:pt x="589" y="111"/>
                  </a:lnTo>
                  <a:lnTo>
                    <a:pt x="587" y="109"/>
                  </a:lnTo>
                  <a:lnTo>
                    <a:pt x="579" y="108"/>
                  </a:lnTo>
                  <a:lnTo>
                    <a:pt x="566" y="102"/>
                  </a:lnTo>
                  <a:lnTo>
                    <a:pt x="565" y="101"/>
                  </a:lnTo>
                  <a:lnTo>
                    <a:pt x="543" y="84"/>
                  </a:lnTo>
                  <a:lnTo>
                    <a:pt x="537" y="78"/>
                  </a:lnTo>
                  <a:lnTo>
                    <a:pt x="536" y="77"/>
                  </a:lnTo>
                  <a:lnTo>
                    <a:pt x="533" y="71"/>
                  </a:lnTo>
                  <a:lnTo>
                    <a:pt x="529" y="62"/>
                  </a:lnTo>
                  <a:lnTo>
                    <a:pt x="519" y="55"/>
                  </a:lnTo>
                  <a:lnTo>
                    <a:pt x="493" y="19"/>
                  </a:lnTo>
                  <a:lnTo>
                    <a:pt x="489" y="19"/>
                  </a:lnTo>
                  <a:lnTo>
                    <a:pt x="484" y="18"/>
                  </a:lnTo>
                  <a:lnTo>
                    <a:pt x="479" y="15"/>
                  </a:lnTo>
                  <a:lnTo>
                    <a:pt x="477" y="10"/>
                  </a:lnTo>
                  <a:lnTo>
                    <a:pt x="475" y="8"/>
                  </a:lnTo>
                  <a:lnTo>
                    <a:pt x="475" y="1"/>
                  </a:lnTo>
                  <a:lnTo>
                    <a:pt x="474" y="0"/>
                  </a:lnTo>
                  <a:lnTo>
                    <a:pt x="471" y="0"/>
                  </a:lnTo>
                  <a:lnTo>
                    <a:pt x="465" y="8"/>
                  </a:lnTo>
                  <a:lnTo>
                    <a:pt x="429" y="22"/>
                  </a:lnTo>
                  <a:lnTo>
                    <a:pt x="421" y="24"/>
                  </a:lnTo>
                  <a:lnTo>
                    <a:pt x="416" y="24"/>
                  </a:lnTo>
                  <a:lnTo>
                    <a:pt x="411" y="24"/>
                  </a:lnTo>
                  <a:lnTo>
                    <a:pt x="402" y="21"/>
                  </a:lnTo>
                  <a:lnTo>
                    <a:pt x="390" y="12"/>
                  </a:lnTo>
                  <a:lnTo>
                    <a:pt x="386" y="12"/>
                  </a:lnTo>
                  <a:lnTo>
                    <a:pt x="383" y="14"/>
                  </a:lnTo>
                  <a:lnTo>
                    <a:pt x="374" y="21"/>
                  </a:lnTo>
                  <a:lnTo>
                    <a:pt x="373" y="22"/>
                  </a:lnTo>
                  <a:lnTo>
                    <a:pt x="362" y="22"/>
                  </a:lnTo>
                  <a:lnTo>
                    <a:pt x="358" y="22"/>
                  </a:lnTo>
                  <a:lnTo>
                    <a:pt x="331" y="38"/>
                  </a:lnTo>
                  <a:lnTo>
                    <a:pt x="328" y="41"/>
                  </a:lnTo>
                  <a:lnTo>
                    <a:pt x="324" y="45"/>
                  </a:lnTo>
                  <a:lnTo>
                    <a:pt x="321" y="48"/>
                  </a:lnTo>
                  <a:lnTo>
                    <a:pt x="316" y="48"/>
                  </a:lnTo>
                  <a:lnTo>
                    <a:pt x="307" y="45"/>
                  </a:lnTo>
                  <a:lnTo>
                    <a:pt x="295" y="45"/>
                  </a:lnTo>
                  <a:lnTo>
                    <a:pt x="292" y="43"/>
                  </a:lnTo>
                  <a:lnTo>
                    <a:pt x="290" y="43"/>
                  </a:lnTo>
                  <a:lnTo>
                    <a:pt x="281" y="46"/>
                  </a:lnTo>
                  <a:lnTo>
                    <a:pt x="275" y="46"/>
                  </a:lnTo>
                  <a:lnTo>
                    <a:pt x="269" y="43"/>
                  </a:lnTo>
                  <a:lnTo>
                    <a:pt x="268" y="46"/>
                  </a:lnTo>
                  <a:lnTo>
                    <a:pt x="267" y="48"/>
                  </a:lnTo>
                  <a:lnTo>
                    <a:pt x="264" y="46"/>
                  </a:lnTo>
                  <a:lnTo>
                    <a:pt x="261" y="45"/>
                  </a:lnTo>
                  <a:lnTo>
                    <a:pt x="258" y="43"/>
                  </a:lnTo>
                  <a:lnTo>
                    <a:pt x="254" y="46"/>
                  </a:lnTo>
                  <a:lnTo>
                    <a:pt x="254" y="49"/>
                  </a:lnTo>
                  <a:lnTo>
                    <a:pt x="257" y="52"/>
                  </a:lnTo>
                  <a:lnTo>
                    <a:pt x="257" y="55"/>
                  </a:lnTo>
                  <a:lnTo>
                    <a:pt x="254" y="55"/>
                  </a:lnTo>
                  <a:lnTo>
                    <a:pt x="244" y="50"/>
                  </a:lnTo>
                  <a:lnTo>
                    <a:pt x="240" y="52"/>
                  </a:lnTo>
                  <a:lnTo>
                    <a:pt x="238" y="53"/>
                  </a:lnTo>
                  <a:lnTo>
                    <a:pt x="237" y="55"/>
                  </a:lnTo>
                  <a:lnTo>
                    <a:pt x="222" y="77"/>
                  </a:lnTo>
                  <a:lnTo>
                    <a:pt x="222" y="81"/>
                  </a:lnTo>
                  <a:lnTo>
                    <a:pt x="222" y="83"/>
                  </a:lnTo>
                  <a:lnTo>
                    <a:pt x="223" y="84"/>
                  </a:lnTo>
                  <a:lnTo>
                    <a:pt x="223" y="87"/>
                  </a:lnTo>
                  <a:lnTo>
                    <a:pt x="223" y="94"/>
                  </a:lnTo>
                  <a:lnTo>
                    <a:pt x="223" y="95"/>
                  </a:lnTo>
                  <a:lnTo>
                    <a:pt x="223" y="98"/>
                  </a:lnTo>
                  <a:lnTo>
                    <a:pt x="220" y="98"/>
                  </a:lnTo>
                  <a:lnTo>
                    <a:pt x="209" y="95"/>
                  </a:lnTo>
                  <a:lnTo>
                    <a:pt x="206" y="95"/>
                  </a:lnTo>
                  <a:lnTo>
                    <a:pt x="205" y="94"/>
                  </a:lnTo>
                  <a:lnTo>
                    <a:pt x="203" y="92"/>
                  </a:lnTo>
                  <a:lnTo>
                    <a:pt x="201" y="87"/>
                  </a:lnTo>
                  <a:lnTo>
                    <a:pt x="196" y="80"/>
                  </a:lnTo>
                  <a:lnTo>
                    <a:pt x="188" y="71"/>
                  </a:lnTo>
                  <a:lnTo>
                    <a:pt x="178" y="63"/>
                  </a:lnTo>
                  <a:lnTo>
                    <a:pt x="174" y="62"/>
                  </a:lnTo>
                  <a:lnTo>
                    <a:pt x="173" y="62"/>
                  </a:lnTo>
                  <a:lnTo>
                    <a:pt x="171" y="62"/>
                  </a:lnTo>
                  <a:lnTo>
                    <a:pt x="164" y="66"/>
                  </a:lnTo>
                  <a:lnTo>
                    <a:pt x="156" y="74"/>
                  </a:lnTo>
                  <a:lnTo>
                    <a:pt x="153" y="77"/>
                  </a:lnTo>
                  <a:lnTo>
                    <a:pt x="146" y="80"/>
                  </a:lnTo>
                  <a:lnTo>
                    <a:pt x="139" y="83"/>
                  </a:lnTo>
                  <a:lnTo>
                    <a:pt x="121" y="88"/>
                  </a:lnTo>
                  <a:lnTo>
                    <a:pt x="96" y="97"/>
                  </a:lnTo>
                  <a:lnTo>
                    <a:pt x="89" y="101"/>
                  </a:lnTo>
                  <a:lnTo>
                    <a:pt x="84" y="106"/>
                  </a:lnTo>
                  <a:lnTo>
                    <a:pt x="82" y="115"/>
                  </a:lnTo>
                  <a:lnTo>
                    <a:pt x="79" y="132"/>
                  </a:lnTo>
                  <a:lnTo>
                    <a:pt x="79" y="140"/>
                  </a:lnTo>
                  <a:lnTo>
                    <a:pt x="80" y="150"/>
                  </a:lnTo>
                  <a:lnTo>
                    <a:pt x="82" y="153"/>
                  </a:lnTo>
                  <a:lnTo>
                    <a:pt x="80" y="161"/>
                  </a:lnTo>
                  <a:lnTo>
                    <a:pt x="80" y="161"/>
                  </a:lnTo>
                  <a:lnTo>
                    <a:pt x="77" y="168"/>
                  </a:lnTo>
                  <a:lnTo>
                    <a:pt x="73" y="175"/>
                  </a:lnTo>
                  <a:lnTo>
                    <a:pt x="70" y="178"/>
                  </a:lnTo>
                  <a:lnTo>
                    <a:pt x="68" y="182"/>
                  </a:lnTo>
                  <a:lnTo>
                    <a:pt x="62" y="184"/>
                  </a:lnTo>
                  <a:lnTo>
                    <a:pt x="61" y="182"/>
                  </a:lnTo>
                  <a:lnTo>
                    <a:pt x="55" y="175"/>
                  </a:lnTo>
                  <a:lnTo>
                    <a:pt x="52" y="174"/>
                  </a:lnTo>
                  <a:lnTo>
                    <a:pt x="51" y="174"/>
                  </a:lnTo>
                  <a:lnTo>
                    <a:pt x="48" y="179"/>
                  </a:lnTo>
                  <a:lnTo>
                    <a:pt x="47" y="181"/>
                  </a:lnTo>
                  <a:lnTo>
                    <a:pt x="42" y="182"/>
                  </a:lnTo>
                  <a:lnTo>
                    <a:pt x="38" y="179"/>
                  </a:lnTo>
                  <a:lnTo>
                    <a:pt x="33" y="174"/>
                  </a:lnTo>
                  <a:lnTo>
                    <a:pt x="26" y="178"/>
                  </a:lnTo>
                  <a:lnTo>
                    <a:pt x="26" y="184"/>
                  </a:lnTo>
                  <a:lnTo>
                    <a:pt x="26" y="185"/>
                  </a:lnTo>
                  <a:lnTo>
                    <a:pt x="28" y="193"/>
                  </a:lnTo>
                  <a:lnTo>
                    <a:pt x="28" y="199"/>
                  </a:lnTo>
                  <a:lnTo>
                    <a:pt x="28" y="200"/>
                  </a:lnTo>
                  <a:lnTo>
                    <a:pt x="27" y="205"/>
                  </a:lnTo>
                  <a:lnTo>
                    <a:pt x="21" y="210"/>
                  </a:lnTo>
                  <a:lnTo>
                    <a:pt x="19" y="213"/>
                  </a:lnTo>
                  <a:lnTo>
                    <a:pt x="16" y="219"/>
                  </a:lnTo>
                  <a:lnTo>
                    <a:pt x="16" y="221"/>
                  </a:lnTo>
                  <a:lnTo>
                    <a:pt x="17" y="247"/>
                  </a:lnTo>
                  <a:lnTo>
                    <a:pt x="19" y="254"/>
                  </a:lnTo>
                  <a:lnTo>
                    <a:pt x="24" y="270"/>
                  </a:lnTo>
                  <a:lnTo>
                    <a:pt x="24" y="272"/>
                  </a:lnTo>
                  <a:lnTo>
                    <a:pt x="24" y="273"/>
                  </a:lnTo>
                  <a:lnTo>
                    <a:pt x="23" y="276"/>
                  </a:lnTo>
                  <a:lnTo>
                    <a:pt x="21" y="279"/>
                  </a:lnTo>
                  <a:lnTo>
                    <a:pt x="17" y="282"/>
                  </a:lnTo>
                  <a:lnTo>
                    <a:pt x="13" y="283"/>
                  </a:lnTo>
                  <a:lnTo>
                    <a:pt x="0" y="286"/>
                  </a:lnTo>
                  <a:lnTo>
                    <a:pt x="2" y="290"/>
                  </a:lnTo>
                  <a:lnTo>
                    <a:pt x="2" y="300"/>
                  </a:lnTo>
                  <a:lnTo>
                    <a:pt x="3" y="304"/>
                  </a:lnTo>
                  <a:lnTo>
                    <a:pt x="6" y="306"/>
                  </a:lnTo>
                  <a:lnTo>
                    <a:pt x="7" y="308"/>
                  </a:lnTo>
                  <a:lnTo>
                    <a:pt x="10" y="314"/>
                  </a:lnTo>
                  <a:lnTo>
                    <a:pt x="12" y="314"/>
                  </a:lnTo>
                  <a:lnTo>
                    <a:pt x="12" y="317"/>
                  </a:lnTo>
                  <a:lnTo>
                    <a:pt x="13" y="322"/>
                  </a:lnTo>
                  <a:lnTo>
                    <a:pt x="13" y="325"/>
                  </a:lnTo>
                  <a:lnTo>
                    <a:pt x="14" y="327"/>
                  </a:lnTo>
                  <a:lnTo>
                    <a:pt x="19" y="327"/>
                  </a:lnTo>
                  <a:lnTo>
                    <a:pt x="21" y="328"/>
                  </a:lnTo>
                  <a:lnTo>
                    <a:pt x="24" y="332"/>
                  </a:lnTo>
                  <a:lnTo>
                    <a:pt x="26" y="336"/>
                  </a:lnTo>
                  <a:lnTo>
                    <a:pt x="26" y="336"/>
                  </a:lnTo>
                  <a:lnTo>
                    <a:pt x="26" y="342"/>
                  </a:lnTo>
                  <a:lnTo>
                    <a:pt x="24" y="348"/>
                  </a:lnTo>
                  <a:lnTo>
                    <a:pt x="21" y="352"/>
                  </a:lnTo>
                  <a:lnTo>
                    <a:pt x="19" y="356"/>
                  </a:lnTo>
                  <a:lnTo>
                    <a:pt x="14" y="359"/>
                  </a:lnTo>
                  <a:lnTo>
                    <a:pt x="10" y="357"/>
                  </a:lnTo>
                  <a:lnTo>
                    <a:pt x="10" y="364"/>
                  </a:lnTo>
                  <a:lnTo>
                    <a:pt x="10" y="364"/>
                  </a:lnTo>
                  <a:lnTo>
                    <a:pt x="12" y="376"/>
                  </a:lnTo>
                  <a:lnTo>
                    <a:pt x="16" y="394"/>
                  </a:lnTo>
                  <a:lnTo>
                    <a:pt x="19" y="402"/>
                  </a:lnTo>
                  <a:lnTo>
                    <a:pt x="28" y="416"/>
                  </a:lnTo>
                  <a:lnTo>
                    <a:pt x="33" y="423"/>
                  </a:lnTo>
                  <a:lnTo>
                    <a:pt x="34" y="432"/>
                  </a:lnTo>
                  <a:lnTo>
                    <a:pt x="34" y="437"/>
                  </a:lnTo>
                  <a:lnTo>
                    <a:pt x="35" y="443"/>
                  </a:lnTo>
                  <a:lnTo>
                    <a:pt x="41" y="444"/>
                  </a:lnTo>
                  <a:lnTo>
                    <a:pt x="42" y="446"/>
                  </a:lnTo>
                  <a:lnTo>
                    <a:pt x="47" y="446"/>
                  </a:lnTo>
                  <a:lnTo>
                    <a:pt x="49" y="446"/>
                  </a:lnTo>
                  <a:lnTo>
                    <a:pt x="51" y="446"/>
                  </a:lnTo>
                  <a:lnTo>
                    <a:pt x="52" y="447"/>
                  </a:lnTo>
                  <a:lnTo>
                    <a:pt x="55" y="449"/>
                  </a:lnTo>
                  <a:lnTo>
                    <a:pt x="58" y="454"/>
                  </a:lnTo>
                  <a:lnTo>
                    <a:pt x="63" y="477"/>
                  </a:lnTo>
                  <a:lnTo>
                    <a:pt x="68" y="496"/>
                  </a:lnTo>
                  <a:lnTo>
                    <a:pt x="72" y="505"/>
                  </a:lnTo>
                  <a:lnTo>
                    <a:pt x="75" y="507"/>
                  </a:lnTo>
                  <a:lnTo>
                    <a:pt x="77" y="509"/>
                  </a:lnTo>
                  <a:lnTo>
                    <a:pt x="84" y="510"/>
                  </a:lnTo>
                  <a:lnTo>
                    <a:pt x="89" y="509"/>
                  </a:lnTo>
                  <a:lnTo>
                    <a:pt x="97" y="502"/>
                  </a:lnTo>
                  <a:lnTo>
                    <a:pt x="103" y="500"/>
                  </a:lnTo>
                  <a:lnTo>
                    <a:pt x="103" y="500"/>
                  </a:lnTo>
                  <a:lnTo>
                    <a:pt x="117" y="502"/>
                  </a:lnTo>
                  <a:lnTo>
                    <a:pt x="129" y="506"/>
                  </a:lnTo>
                  <a:lnTo>
                    <a:pt x="133" y="510"/>
                  </a:lnTo>
                  <a:lnTo>
                    <a:pt x="136" y="517"/>
                  </a:lnTo>
                  <a:lnTo>
                    <a:pt x="136" y="526"/>
                  </a:lnTo>
                  <a:lnTo>
                    <a:pt x="174" y="524"/>
                  </a:lnTo>
                  <a:lnTo>
                    <a:pt x="192" y="519"/>
                  </a:lnTo>
                  <a:lnTo>
                    <a:pt x="199" y="519"/>
                  </a:lnTo>
                  <a:lnTo>
                    <a:pt x="209" y="522"/>
                  </a:lnTo>
                  <a:lnTo>
                    <a:pt x="213" y="522"/>
                  </a:lnTo>
                  <a:lnTo>
                    <a:pt x="222" y="522"/>
                  </a:lnTo>
                  <a:lnTo>
                    <a:pt x="230" y="520"/>
                  </a:lnTo>
                  <a:lnTo>
                    <a:pt x="234" y="519"/>
                  </a:lnTo>
                  <a:lnTo>
                    <a:pt x="244" y="509"/>
                  </a:lnTo>
                  <a:lnTo>
                    <a:pt x="250" y="506"/>
                  </a:lnTo>
                  <a:lnTo>
                    <a:pt x="257" y="506"/>
                  </a:lnTo>
                  <a:lnTo>
                    <a:pt x="276" y="509"/>
                  </a:lnTo>
                  <a:lnTo>
                    <a:pt x="278" y="509"/>
                  </a:lnTo>
                  <a:lnTo>
                    <a:pt x="289" y="519"/>
                  </a:lnTo>
                  <a:lnTo>
                    <a:pt x="296" y="520"/>
                  </a:lnTo>
                  <a:lnTo>
                    <a:pt x="299" y="519"/>
                  </a:lnTo>
                  <a:lnTo>
                    <a:pt x="304" y="513"/>
                  </a:lnTo>
                  <a:lnTo>
                    <a:pt x="307" y="510"/>
                  </a:lnTo>
                  <a:lnTo>
                    <a:pt x="309" y="510"/>
                  </a:lnTo>
                  <a:lnTo>
                    <a:pt x="311" y="510"/>
                  </a:lnTo>
                  <a:lnTo>
                    <a:pt x="313" y="510"/>
                  </a:lnTo>
                  <a:lnTo>
                    <a:pt x="314" y="509"/>
                  </a:lnTo>
                  <a:lnTo>
                    <a:pt x="314" y="503"/>
                  </a:lnTo>
                  <a:lnTo>
                    <a:pt x="316" y="502"/>
                  </a:lnTo>
                  <a:lnTo>
                    <a:pt x="323" y="499"/>
                  </a:lnTo>
                  <a:lnTo>
                    <a:pt x="337" y="502"/>
                  </a:lnTo>
                  <a:lnTo>
                    <a:pt x="341" y="500"/>
                  </a:lnTo>
                  <a:lnTo>
                    <a:pt x="344" y="500"/>
                  </a:lnTo>
                  <a:lnTo>
                    <a:pt x="346" y="498"/>
                  </a:lnTo>
                  <a:lnTo>
                    <a:pt x="348" y="493"/>
                  </a:lnTo>
                  <a:lnTo>
                    <a:pt x="348" y="489"/>
                  </a:lnTo>
                  <a:lnTo>
                    <a:pt x="348" y="486"/>
                  </a:lnTo>
                  <a:lnTo>
                    <a:pt x="351" y="484"/>
                  </a:lnTo>
                  <a:lnTo>
                    <a:pt x="360" y="477"/>
                  </a:lnTo>
                  <a:lnTo>
                    <a:pt x="360" y="477"/>
                  </a:lnTo>
                  <a:lnTo>
                    <a:pt x="360" y="477"/>
                  </a:lnTo>
                  <a:lnTo>
                    <a:pt x="360" y="477"/>
                  </a:lnTo>
                  <a:lnTo>
                    <a:pt x="365" y="470"/>
                  </a:lnTo>
                  <a:lnTo>
                    <a:pt x="373" y="461"/>
                  </a:lnTo>
                  <a:lnTo>
                    <a:pt x="377" y="456"/>
                  </a:lnTo>
                  <a:lnTo>
                    <a:pt x="377" y="453"/>
                  </a:lnTo>
                  <a:lnTo>
                    <a:pt x="377" y="453"/>
                  </a:lnTo>
                  <a:lnTo>
                    <a:pt x="377" y="447"/>
                  </a:lnTo>
                  <a:lnTo>
                    <a:pt x="379" y="443"/>
                  </a:lnTo>
                  <a:lnTo>
                    <a:pt x="381" y="442"/>
                  </a:lnTo>
                  <a:lnTo>
                    <a:pt x="386" y="437"/>
                  </a:lnTo>
                  <a:lnTo>
                    <a:pt x="387" y="436"/>
                  </a:lnTo>
                  <a:lnTo>
                    <a:pt x="395" y="432"/>
                  </a:lnTo>
                  <a:lnTo>
                    <a:pt x="412" y="428"/>
                  </a:lnTo>
                  <a:lnTo>
                    <a:pt x="414" y="426"/>
                  </a:lnTo>
                  <a:lnTo>
                    <a:pt x="415" y="423"/>
                  </a:lnTo>
                  <a:lnTo>
                    <a:pt x="416" y="422"/>
                  </a:lnTo>
                  <a:lnTo>
                    <a:pt x="419" y="423"/>
                  </a:lnTo>
                  <a:lnTo>
                    <a:pt x="419" y="425"/>
                  </a:lnTo>
                  <a:lnTo>
                    <a:pt x="421" y="426"/>
                  </a:lnTo>
                  <a:lnTo>
                    <a:pt x="421" y="428"/>
                  </a:lnTo>
                  <a:lnTo>
                    <a:pt x="429" y="432"/>
                  </a:lnTo>
                  <a:lnTo>
                    <a:pt x="430" y="433"/>
                  </a:lnTo>
                  <a:lnTo>
                    <a:pt x="436" y="430"/>
                  </a:lnTo>
                  <a:lnTo>
                    <a:pt x="446" y="422"/>
                  </a:lnTo>
                  <a:lnTo>
                    <a:pt x="451" y="419"/>
                  </a:lnTo>
                  <a:lnTo>
                    <a:pt x="457" y="419"/>
                  </a:lnTo>
                  <a:lnTo>
                    <a:pt x="460" y="419"/>
                  </a:lnTo>
                  <a:lnTo>
                    <a:pt x="463" y="419"/>
                  </a:lnTo>
                  <a:lnTo>
                    <a:pt x="472" y="423"/>
                  </a:lnTo>
                  <a:lnTo>
                    <a:pt x="481" y="423"/>
                  </a:lnTo>
                  <a:lnTo>
                    <a:pt x="482" y="425"/>
                  </a:lnTo>
                  <a:lnTo>
                    <a:pt x="484" y="426"/>
                  </a:lnTo>
                  <a:lnTo>
                    <a:pt x="484" y="430"/>
                  </a:lnTo>
                  <a:lnTo>
                    <a:pt x="484" y="432"/>
                  </a:lnTo>
                  <a:lnTo>
                    <a:pt x="486" y="432"/>
                  </a:lnTo>
                  <a:lnTo>
                    <a:pt x="488" y="430"/>
                  </a:lnTo>
                  <a:lnTo>
                    <a:pt x="493" y="430"/>
                  </a:lnTo>
                  <a:lnTo>
                    <a:pt x="499" y="429"/>
                  </a:lnTo>
                  <a:lnTo>
                    <a:pt x="503" y="429"/>
                  </a:lnTo>
                  <a:lnTo>
                    <a:pt x="505" y="430"/>
                  </a:lnTo>
                  <a:lnTo>
                    <a:pt x="510" y="435"/>
                  </a:lnTo>
                  <a:lnTo>
                    <a:pt x="513" y="435"/>
                  </a:lnTo>
                  <a:lnTo>
                    <a:pt x="521" y="436"/>
                  </a:lnTo>
                  <a:lnTo>
                    <a:pt x="526" y="435"/>
                  </a:lnTo>
                  <a:lnTo>
                    <a:pt x="529" y="435"/>
                  </a:lnTo>
                  <a:lnTo>
                    <a:pt x="534" y="433"/>
                  </a:lnTo>
                  <a:lnTo>
                    <a:pt x="538" y="433"/>
                  </a:lnTo>
                  <a:lnTo>
                    <a:pt x="547" y="435"/>
                  </a:lnTo>
                  <a:lnTo>
                    <a:pt x="552" y="433"/>
                  </a:lnTo>
                  <a:lnTo>
                    <a:pt x="557" y="432"/>
                  </a:lnTo>
                  <a:lnTo>
                    <a:pt x="558" y="432"/>
                  </a:lnTo>
                  <a:lnTo>
                    <a:pt x="562" y="428"/>
                  </a:lnTo>
                  <a:lnTo>
                    <a:pt x="566" y="422"/>
                  </a:lnTo>
                  <a:lnTo>
                    <a:pt x="566" y="419"/>
                  </a:lnTo>
                  <a:lnTo>
                    <a:pt x="566" y="416"/>
                  </a:lnTo>
                  <a:lnTo>
                    <a:pt x="568" y="414"/>
                  </a:lnTo>
                  <a:lnTo>
                    <a:pt x="572" y="412"/>
                  </a:lnTo>
                  <a:lnTo>
                    <a:pt x="575" y="414"/>
                  </a:lnTo>
                  <a:lnTo>
                    <a:pt x="575" y="414"/>
                  </a:lnTo>
                  <a:lnTo>
                    <a:pt x="576" y="415"/>
                  </a:lnTo>
                  <a:lnTo>
                    <a:pt x="578" y="418"/>
                  </a:lnTo>
                  <a:lnTo>
                    <a:pt x="579" y="421"/>
                  </a:lnTo>
                  <a:lnTo>
                    <a:pt x="583" y="425"/>
                  </a:lnTo>
                  <a:lnTo>
                    <a:pt x="587" y="426"/>
                  </a:lnTo>
                  <a:lnTo>
                    <a:pt x="590" y="425"/>
                  </a:lnTo>
                  <a:lnTo>
                    <a:pt x="593" y="418"/>
                  </a:lnTo>
                  <a:lnTo>
                    <a:pt x="596" y="405"/>
                  </a:lnTo>
                  <a:lnTo>
                    <a:pt x="596" y="377"/>
                  </a:lnTo>
                  <a:lnTo>
                    <a:pt x="597" y="376"/>
                  </a:lnTo>
                  <a:lnTo>
                    <a:pt x="599" y="366"/>
                  </a:lnTo>
                  <a:lnTo>
                    <a:pt x="601" y="364"/>
                  </a:lnTo>
                  <a:lnTo>
                    <a:pt x="607" y="359"/>
                  </a:lnTo>
                  <a:lnTo>
                    <a:pt x="611" y="359"/>
                  </a:lnTo>
                  <a:lnTo>
                    <a:pt x="618" y="357"/>
                  </a:lnTo>
                  <a:lnTo>
                    <a:pt x="642" y="359"/>
                  </a:lnTo>
                  <a:lnTo>
                    <a:pt x="648" y="355"/>
                  </a:lnTo>
                  <a:lnTo>
                    <a:pt x="649" y="348"/>
                  </a:lnTo>
                  <a:lnTo>
                    <a:pt x="648" y="341"/>
                  </a:lnTo>
                  <a:lnTo>
                    <a:pt x="648" y="334"/>
                  </a:lnTo>
                  <a:lnTo>
                    <a:pt x="648" y="331"/>
                  </a:lnTo>
                  <a:lnTo>
                    <a:pt x="652" y="328"/>
                  </a:lnTo>
                  <a:lnTo>
                    <a:pt x="652" y="327"/>
                  </a:lnTo>
                  <a:lnTo>
                    <a:pt x="652" y="324"/>
                  </a:lnTo>
                  <a:lnTo>
                    <a:pt x="650" y="321"/>
                  </a:lnTo>
                  <a:lnTo>
                    <a:pt x="649" y="318"/>
                  </a:lnTo>
                  <a:lnTo>
                    <a:pt x="649" y="294"/>
                  </a:lnTo>
                  <a:lnTo>
                    <a:pt x="649" y="289"/>
                  </a:lnTo>
                  <a:lnTo>
                    <a:pt x="650" y="283"/>
                  </a:lnTo>
                  <a:lnTo>
                    <a:pt x="650" y="282"/>
                  </a:lnTo>
                  <a:lnTo>
                    <a:pt x="650" y="279"/>
                  </a:lnTo>
                  <a:lnTo>
                    <a:pt x="648" y="275"/>
                  </a:lnTo>
                  <a:lnTo>
                    <a:pt x="646" y="273"/>
                  </a:lnTo>
                  <a:lnTo>
                    <a:pt x="646" y="269"/>
                  </a:lnTo>
                  <a:lnTo>
                    <a:pt x="646" y="263"/>
                  </a:lnTo>
                  <a:lnTo>
                    <a:pt x="648" y="259"/>
                  </a:lnTo>
                  <a:lnTo>
                    <a:pt x="648" y="255"/>
                  </a:lnTo>
                  <a:lnTo>
                    <a:pt x="649" y="254"/>
                  </a:lnTo>
                  <a:lnTo>
                    <a:pt x="653" y="252"/>
                  </a:lnTo>
                  <a:lnTo>
                    <a:pt x="655" y="252"/>
                  </a:lnTo>
                  <a:lnTo>
                    <a:pt x="656" y="249"/>
                  </a:lnTo>
                  <a:lnTo>
                    <a:pt x="657" y="245"/>
                  </a:lnTo>
                  <a:lnTo>
                    <a:pt x="660" y="241"/>
                  </a:lnTo>
                  <a:lnTo>
                    <a:pt x="663" y="235"/>
                  </a:lnTo>
                  <a:lnTo>
                    <a:pt x="666" y="228"/>
                  </a:lnTo>
                  <a:lnTo>
                    <a:pt x="666" y="22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9" name="Freeform 25"/>
            <p:cNvSpPr>
              <a:spLocks/>
            </p:cNvSpPr>
            <p:nvPr/>
          </p:nvSpPr>
          <p:spPr bwMode="auto">
            <a:xfrm>
              <a:off x="11908808" y="6890464"/>
              <a:ext cx="107950" cy="155575"/>
            </a:xfrm>
            <a:custGeom>
              <a:avLst/>
              <a:gdLst>
                <a:gd name="T0" fmla="*/ 182 w 205"/>
                <a:gd name="T1" fmla="*/ 149 h 294"/>
                <a:gd name="T2" fmla="*/ 161 w 205"/>
                <a:gd name="T3" fmla="*/ 135 h 294"/>
                <a:gd name="T4" fmla="*/ 153 w 205"/>
                <a:gd name="T5" fmla="*/ 136 h 294"/>
                <a:gd name="T6" fmla="*/ 146 w 205"/>
                <a:gd name="T7" fmla="*/ 125 h 294"/>
                <a:gd name="T8" fmla="*/ 119 w 205"/>
                <a:gd name="T9" fmla="*/ 88 h 294"/>
                <a:gd name="T10" fmla="*/ 107 w 205"/>
                <a:gd name="T11" fmla="*/ 71 h 294"/>
                <a:gd name="T12" fmla="*/ 102 w 205"/>
                <a:gd name="T13" fmla="*/ 53 h 294"/>
                <a:gd name="T14" fmla="*/ 102 w 205"/>
                <a:gd name="T15" fmla="*/ 45 h 294"/>
                <a:gd name="T16" fmla="*/ 104 w 205"/>
                <a:gd name="T17" fmla="*/ 28 h 294"/>
                <a:gd name="T18" fmla="*/ 101 w 205"/>
                <a:gd name="T19" fmla="*/ 14 h 294"/>
                <a:gd name="T20" fmla="*/ 93 w 205"/>
                <a:gd name="T21" fmla="*/ 8 h 294"/>
                <a:gd name="T22" fmla="*/ 80 w 205"/>
                <a:gd name="T23" fmla="*/ 10 h 294"/>
                <a:gd name="T24" fmla="*/ 74 w 205"/>
                <a:gd name="T25" fmla="*/ 0 h 294"/>
                <a:gd name="T26" fmla="*/ 62 w 205"/>
                <a:gd name="T27" fmla="*/ 13 h 294"/>
                <a:gd name="T28" fmla="*/ 42 w 205"/>
                <a:gd name="T29" fmla="*/ 32 h 294"/>
                <a:gd name="T30" fmla="*/ 38 w 205"/>
                <a:gd name="T31" fmla="*/ 46 h 294"/>
                <a:gd name="T32" fmla="*/ 32 w 205"/>
                <a:gd name="T33" fmla="*/ 60 h 294"/>
                <a:gd name="T34" fmla="*/ 24 w 205"/>
                <a:gd name="T35" fmla="*/ 70 h 294"/>
                <a:gd name="T36" fmla="*/ 23 w 205"/>
                <a:gd name="T37" fmla="*/ 86 h 294"/>
                <a:gd name="T38" fmla="*/ 13 w 205"/>
                <a:gd name="T39" fmla="*/ 93 h 294"/>
                <a:gd name="T40" fmla="*/ 2 w 205"/>
                <a:gd name="T41" fmla="*/ 115 h 294"/>
                <a:gd name="T42" fmla="*/ 11 w 205"/>
                <a:gd name="T43" fmla="*/ 128 h 294"/>
                <a:gd name="T44" fmla="*/ 4 w 205"/>
                <a:gd name="T45" fmla="*/ 132 h 294"/>
                <a:gd name="T46" fmla="*/ 2 w 205"/>
                <a:gd name="T47" fmla="*/ 142 h 294"/>
                <a:gd name="T48" fmla="*/ 10 w 205"/>
                <a:gd name="T49" fmla="*/ 157 h 294"/>
                <a:gd name="T50" fmla="*/ 24 w 205"/>
                <a:gd name="T51" fmla="*/ 174 h 294"/>
                <a:gd name="T52" fmla="*/ 25 w 205"/>
                <a:gd name="T53" fmla="*/ 184 h 294"/>
                <a:gd name="T54" fmla="*/ 34 w 205"/>
                <a:gd name="T55" fmla="*/ 185 h 294"/>
                <a:gd name="T56" fmla="*/ 38 w 205"/>
                <a:gd name="T57" fmla="*/ 191 h 294"/>
                <a:gd name="T58" fmla="*/ 35 w 205"/>
                <a:gd name="T59" fmla="*/ 199 h 294"/>
                <a:gd name="T60" fmla="*/ 37 w 205"/>
                <a:gd name="T61" fmla="*/ 206 h 294"/>
                <a:gd name="T62" fmla="*/ 44 w 205"/>
                <a:gd name="T63" fmla="*/ 217 h 294"/>
                <a:gd name="T64" fmla="*/ 34 w 205"/>
                <a:gd name="T65" fmla="*/ 236 h 294"/>
                <a:gd name="T66" fmla="*/ 27 w 205"/>
                <a:gd name="T67" fmla="*/ 252 h 294"/>
                <a:gd name="T68" fmla="*/ 39 w 205"/>
                <a:gd name="T69" fmla="*/ 273 h 294"/>
                <a:gd name="T70" fmla="*/ 69 w 205"/>
                <a:gd name="T71" fmla="*/ 293 h 294"/>
                <a:gd name="T72" fmla="*/ 101 w 205"/>
                <a:gd name="T73" fmla="*/ 285 h 294"/>
                <a:gd name="T74" fmla="*/ 104 w 205"/>
                <a:gd name="T75" fmla="*/ 278 h 294"/>
                <a:gd name="T76" fmla="*/ 132 w 205"/>
                <a:gd name="T77" fmla="*/ 272 h 294"/>
                <a:gd name="T78" fmla="*/ 159 w 205"/>
                <a:gd name="T79" fmla="*/ 287 h 294"/>
                <a:gd name="T80" fmla="*/ 166 w 205"/>
                <a:gd name="T81" fmla="*/ 261 h 294"/>
                <a:gd name="T82" fmla="*/ 171 w 205"/>
                <a:gd name="T83" fmla="*/ 234 h 294"/>
                <a:gd name="T84" fmla="*/ 184 w 205"/>
                <a:gd name="T85" fmla="*/ 216 h 294"/>
                <a:gd name="T86" fmla="*/ 180 w 205"/>
                <a:gd name="T87" fmla="*/ 209 h 294"/>
                <a:gd name="T88" fmla="*/ 201 w 205"/>
                <a:gd name="T89" fmla="*/ 188 h 294"/>
                <a:gd name="T90" fmla="*/ 202 w 205"/>
                <a:gd name="T91" fmla="*/ 184 h 294"/>
                <a:gd name="T92" fmla="*/ 203 w 205"/>
                <a:gd name="T93" fmla="*/ 172 h 294"/>
                <a:gd name="T94" fmla="*/ 203 w 205"/>
                <a:gd name="T95" fmla="*/ 157 h 294"/>
                <a:gd name="T96" fmla="*/ 205 w 205"/>
                <a:gd name="T97" fmla="*/ 15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5" h="294">
                  <a:moveTo>
                    <a:pt x="203" y="151"/>
                  </a:moveTo>
                  <a:lnTo>
                    <a:pt x="202" y="151"/>
                  </a:lnTo>
                  <a:lnTo>
                    <a:pt x="195" y="149"/>
                  </a:lnTo>
                  <a:lnTo>
                    <a:pt x="182" y="149"/>
                  </a:lnTo>
                  <a:lnTo>
                    <a:pt x="178" y="147"/>
                  </a:lnTo>
                  <a:lnTo>
                    <a:pt x="174" y="144"/>
                  </a:lnTo>
                  <a:lnTo>
                    <a:pt x="166" y="137"/>
                  </a:lnTo>
                  <a:lnTo>
                    <a:pt x="161" y="135"/>
                  </a:lnTo>
                  <a:lnTo>
                    <a:pt x="159" y="135"/>
                  </a:lnTo>
                  <a:lnTo>
                    <a:pt x="156" y="137"/>
                  </a:lnTo>
                  <a:lnTo>
                    <a:pt x="153" y="137"/>
                  </a:lnTo>
                  <a:lnTo>
                    <a:pt x="153" y="136"/>
                  </a:lnTo>
                  <a:lnTo>
                    <a:pt x="152" y="132"/>
                  </a:lnTo>
                  <a:lnTo>
                    <a:pt x="150" y="129"/>
                  </a:lnTo>
                  <a:lnTo>
                    <a:pt x="149" y="126"/>
                  </a:lnTo>
                  <a:lnTo>
                    <a:pt x="146" y="125"/>
                  </a:lnTo>
                  <a:lnTo>
                    <a:pt x="136" y="121"/>
                  </a:lnTo>
                  <a:lnTo>
                    <a:pt x="132" y="116"/>
                  </a:lnTo>
                  <a:lnTo>
                    <a:pt x="123" y="95"/>
                  </a:lnTo>
                  <a:lnTo>
                    <a:pt x="119" y="88"/>
                  </a:lnTo>
                  <a:lnTo>
                    <a:pt x="116" y="94"/>
                  </a:lnTo>
                  <a:lnTo>
                    <a:pt x="115" y="90"/>
                  </a:lnTo>
                  <a:lnTo>
                    <a:pt x="111" y="79"/>
                  </a:lnTo>
                  <a:lnTo>
                    <a:pt x="107" y="71"/>
                  </a:lnTo>
                  <a:lnTo>
                    <a:pt x="105" y="69"/>
                  </a:lnTo>
                  <a:lnTo>
                    <a:pt x="105" y="64"/>
                  </a:lnTo>
                  <a:lnTo>
                    <a:pt x="104" y="56"/>
                  </a:lnTo>
                  <a:lnTo>
                    <a:pt x="102" y="53"/>
                  </a:lnTo>
                  <a:lnTo>
                    <a:pt x="100" y="50"/>
                  </a:lnTo>
                  <a:lnTo>
                    <a:pt x="102" y="46"/>
                  </a:lnTo>
                  <a:lnTo>
                    <a:pt x="102" y="45"/>
                  </a:lnTo>
                  <a:lnTo>
                    <a:pt x="102" y="45"/>
                  </a:lnTo>
                  <a:lnTo>
                    <a:pt x="101" y="45"/>
                  </a:lnTo>
                  <a:lnTo>
                    <a:pt x="101" y="45"/>
                  </a:lnTo>
                  <a:lnTo>
                    <a:pt x="102" y="34"/>
                  </a:lnTo>
                  <a:lnTo>
                    <a:pt x="104" y="28"/>
                  </a:lnTo>
                  <a:lnTo>
                    <a:pt x="105" y="22"/>
                  </a:lnTo>
                  <a:lnTo>
                    <a:pt x="101" y="21"/>
                  </a:lnTo>
                  <a:lnTo>
                    <a:pt x="101" y="17"/>
                  </a:lnTo>
                  <a:lnTo>
                    <a:pt x="101" y="14"/>
                  </a:lnTo>
                  <a:lnTo>
                    <a:pt x="100" y="10"/>
                  </a:lnTo>
                  <a:lnTo>
                    <a:pt x="97" y="7"/>
                  </a:lnTo>
                  <a:lnTo>
                    <a:pt x="94" y="7"/>
                  </a:lnTo>
                  <a:lnTo>
                    <a:pt x="93" y="8"/>
                  </a:lnTo>
                  <a:lnTo>
                    <a:pt x="91" y="10"/>
                  </a:lnTo>
                  <a:lnTo>
                    <a:pt x="84" y="11"/>
                  </a:lnTo>
                  <a:lnTo>
                    <a:pt x="81" y="10"/>
                  </a:lnTo>
                  <a:lnTo>
                    <a:pt x="80" y="10"/>
                  </a:lnTo>
                  <a:lnTo>
                    <a:pt x="79" y="8"/>
                  </a:lnTo>
                  <a:lnTo>
                    <a:pt x="77" y="6"/>
                  </a:lnTo>
                  <a:lnTo>
                    <a:pt x="76" y="1"/>
                  </a:lnTo>
                  <a:lnTo>
                    <a:pt x="74" y="0"/>
                  </a:lnTo>
                  <a:lnTo>
                    <a:pt x="70" y="3"/>
                  </a:lnTo>
                  <a:lnTo>
                    <a:pt x="65" y="4"/>
                  </a:lnTo>
                  <a:lnTo>
                    <a:pt x="62" y="7"/>
                  </a:lnTo>
                  <a:lnTo>
                    <a:pt x="62" y="13"/>
                  </a:lnTo>
                  <a:lnTo>
                    <a:pt x="59" y="20"/>
                  </a:lnTo>
                  <a:lnTo>
                    <a:pt x="55" y="22"/>
                  </a:lnTo>
                  <a:lnTo>
                    <a:pt x="46" y="28"/>
                  </a:lnTo>
                  <a:lnTo>
                    <a:pt x="42" y="32"/>
                  </a:lnTo>
                  <a:lnTo>
                    <a:pt x="41" y="34"/>
                  </a:lnTo>
                  <a:lnTo>
                    <a:pt x="41" y="41"/>
                  </a:lnTo>
                  <a:lnTo>
                    <a:pt x="39" y="43"/>
                  </a:lnTo>
                  <a:lnTo>
                    <a:pt x="38" y="46"/>
                  </a:lnTo>
                  <a:lnTo>
                    <a:pt x="34" y="49"/>
                  </a:lnTo>
                  <a:lnTo>
                    <a:pt x="32" y="52"/>
                  </a:lnTo>
                  <a:lnTo>
                    <a:pt x="32" y="56"/>
                  </a:lnTo>
                  <a:lnTo>
                    <a:pt x="32" y="60"/>
                  </a:lnTo>
                  <a:lnTo>
                    <a:pt x="32" y="63"/>
                  </a:lnTo>
                  <a:lnTo>
                    <a:pt x="31" y="66"/>
                  </a:lnTo>
                  <a:lnTo>
                    <a:pt x="25" y="67"/>
                  </a:lnTo>
                  <a:lnTo>
                    <a:pt x="24" y="70"/>
                  </a:lnTo>
                  <a:lnTo>
                    <a:pt x="23" y="76"/>
                  </a:lnTo>
                  <a:lnTo>
                    <a:pt x="25" y="77"/>
                  </a:lnTo>
                  <a:lnTo>
                    <a:pt x="25" y="80"/>
                  </a:lnTo>
                  <a:lnTo>
                    <a:pt x="23" y="86"/>
                  </a:lnTo>
                  <a:lnTo>
                    <a:pt x="21" y="87"/>
                  </a:lnTo>
                  <a:lnTo>
                    <a:pt x="17" y="88"/>
                  </a:lnTo>
                  <a:lnTo>
                    <a:pt x="16" y="90"/>
                  </a:lnTo>
                  <a:lnTo>
                    <a:pt x="13" y="93"/>
                  </a:lnTo>
                  <a:lnTo>
                    <a:pt x="13" y="94"/>
                  </a:lnTo>
                  <a:lnTo>
                    <a:pt x="11" y="97"/>
                  </a:lnTo>
                  <a:lnTo>
                    <a:pt x="11" y="98"/>
                  </a:lnTo>
                  <a:lnTo>
                    <a:pt x="2" y="115"/>
                  </a:lnTo>
                  <a:lnTo>
                    <a:pt x="0" y="118"/>
                  </a:lnTo>
                  <a:lnTo>
                    <a:pt x="4" y="119"/>
                  </a:lnTo>
                  <a:lnTo>
                    <a:pt x="10" y="123"/>
                  </a:lnTo>
                  <a:lnTo>
                    <a:pt x="11" y="128"/>
                  </a:lnTo>
                  <a:lnTo>
                    <a:pt x="6" y="128"/>
                  </a:lnTo>
                  <a:lnTo>
                    <a:pt x="6" y="129"/>
                  </a:lnTo>
                  <a:lnTo>
                    <a:pt x="4" y="130"/>
                  </a:lnTo>
                  <a:lnTo>
                    <a:pt x="4" y="132"/>
                  </a:lnTo>
                  <a:lnTo>
                    <a:pt x="4" y="133"/>
                  </a:lnTo>
                  <a:lnTo>
                    <a:pt x="6" y="135"/>
                  </a:lnTo>
                  <a:lnTo>
                    <a:pt x="3" y="137"/>
                  </a:lnTo>
                  <a:lnTo>
                    <a:pt x="2" y="142"/>
                  </a:lnTo>
                  <a:lnTo>
                    <a:pt x="3" y="146"/>
                  </a:lnTo>
                  <a:lnTo>
                    <a:pt x="4" y="151"/>
                  </a:lnTo>
                  <a:lnTo>
                    <a:pt x="7" y="156"/>
                  </a:lnTo>
                  <a:lnTo>
                    <a:pt x="10" y="157"/>
                  </a:lnTo>
                  <a:lnTo>
                    <a:pt x="13" y="157"/>
                  </a:lnTo>
                  <a:lnTo>
                    <a:pt x="16" y="160"/>
                  </a:lnTo>
                  <a:lnTo>
                    <a:pt x="17" y="161"/>
                  </a:lnTo>
                  <a:lnTo>
                    <a:pt x="24" y="174"/>
                  </a:lnTo>
                  <a:lnTo>
                    <a:pt x="24" y="175"/>
                  </a:lnTo>
                  <a:lnTo>
                    <a:pt x="24" y="181"/>
                  </a:lnTo>
                  <a:lnTo>
                    <a:pt x="24" y="182"/>
                  </a:lnTo>
                  <a:lnTo>
                    <a:pt x="25" y="184"/>
                  </a:lnTo>
                  <a:lnTo>
                    <a:pt x="30" y="185"/>
                  </a:lnTo>
                  <a:lnTo>
                    <a:pt x="31" y="185"/>
                  </a:lnTo>
                  <a:lnTo>
                    <a:pt x="32" y="186"/>
                  </a:lnTo>
                  <a:lnTo>
                    <a:pt x="34" y="185"/>
                  </a:lnTo>
                  <a:lnTo>
                    <a:pt x="35" y="185"/>
                  </a:lnTo>
                  <a:lnTo>
                    <a:pt x="38" y="188"/>
                  </a:lnTo>
                  <a:lnTo>
                    <a:pt x="38" y="189"/>
                  </a:lnTo>
                  <a:lnTo>
                    <a:pt x="38" y="191"/>
                  </a:lnTo>
                  <a:lnTo>
                    <a:pt x="37" y="192"/>
                  </a:lnTo>
                  <a:lnTo>
                    <a:pt x="35" y="193"/>
                  </a:lnTo>
                  <a:lnTo>
                    <a:pt x="35" y="196"/>
                  </a:lnTo>
                  <a:lnTo>
                    <a:pt x="35" y="199"/>
                  </a:lnTo>
                  <a:lnTo>
                    <a:pt x="34" y="200"/>
                  </a:lnTo>
                  <a:lnTo>
                    <a:pt x="34" y="202"/>
                  </a:lnTo>
                  <a:lnTo>
                    <a:pt x="35" y="205"/>
                  </a:lnTo>
                  <a:lnTo>
                    <a:pt x="37" y="206"/>
                  </a:lnTo>
                  <a:lnTo>
                    <a:pt x="42" y="206"/>
                  </a:lnTo>
                  <a:lnTo>
                    <a:pt x="44" y="208"/>
                  </a:lnTo>
                  <a:lnTo>
                    <a:pt x="45" y="213"/>
                  </a:lnTo>
                  <a:lnTo>
                    <a:pt x="44" y="217"/>
                  </a:lnTo>
                  <a:lnTo>
                    <a:pt x="41" y="220"/>
                  </a:lnTo>
                  <a:lnTo>
                    <a:pt x="39" y="222"/>
                  </a:lnTo>
                  <a:lnTo>
                    <a:pt x="35" y="231"/>
                  </a:lnTo>
                  <a:lnTo>
                    <a:pt x="34" y="236"/>
                  </a:lnTo>
                  <a:lnTo>
                    <a:pt x="31" y="238"/>
                  </a:lnTo>
                  <a:lnTo>
                    <a:pt x="35" y="240"/>
                  </a:lnTo>
                  <a:lnTo>
                    <a:pt x="32" y="247"/>
                  </a:lnTo>
                  <a:lnTo>
                    <a:pt x="27" y="252"/>
                  </a:lnTo>
                  <a:lnTo>
                    <a:pt x="20" y="257"/>
                  </a:lnTo>
                  <a:lnTo>
                    <a:pt x="28" y="266"/>
                  </a:lnTo>
                  <a:lnTo>
                    <a:pt x="32" y="271"/>
                  </a:lnTo>
                  <a:lnTo>
                    <a:pt x="39" y="273"/>
                  </a:lnTo>
                  <a:lnTo>
                    <a:pt x="56" y="278"/>
                  </a:lnTo>
                  <a:lnTo>
                    <a:pt x="60" y="283"/>
                  </a:lnTo>
                  <a:lnTo>
                    <a:pt x="65" y="294"/>
                  </a:lnTo>
                  <a:lnTo>
                    <a:pt x="69" y="293"/>
                  </a:lnTo>
                  <a:lnTo>
                    <a:pt x="91" y="292"/>
                  </a:lnTo>
                  <a:lnTo>
                    <a:pt x="95" y="290"/>
                  </a:lnTo>
                  <a:lnTo>
                    <a:pt x="97" y="286"/>
                  </a:lnTo>
                  <a:lnTo>
                    <a:pt x="101" y="285"/>
                  </a:lnTo>
                  <a:lnTo>
                    <a:pt x="101" y="283"/>
                  </a:lnTo>
                  <a:lnTo>
                    <a:pt x="101" y="280"/>
                  </a:lnTo>
                  <a:lnTo>
                    <a:pt x="102" y="278"/>
                  </a:lnTo>
                  <a:lnTo>
                    <a:pt x="104" y="278"/>
                  </a:lnTo>
                  <a:lnTo>
                    <a:pt x="112" y="276"/>
                  </a:lnTo>
                  <a:lnTo>
                    <a:pt x="109" y="273"/>
                  </a:lnTo>
                  <a:lnTo>
                    <a:pt x="125" y="271"/>
                  </a:lnTo>
                  <a:lnTo>
                    <a:pt x="132" y="272"/>
                  </a:lnTo>
                  <a:lnTo>
                    <a:pt x="139" y="275"/>
                  </a:lnTo>
                  <a:lnTo>
                    <a:pt x="140" y="275"/>
                  </a:lnTo>
                  <a:lnTo>
                    <a:pt x="152" y="285"/>
                  </a:lnTo>
                  <a:lnTo>
                    <a:pt x="159" y="287"/>
                  </a:lnTo>
                  <a:lnTo>
                    <a:pt x="164" y="289"/>
                  </a:lnTo>
                  <a:lnTo>
                    <a:pt x="164" y="286"/>
                  </a:lnTo>
                  <a:lnTo>
                    <a:pt x="164" y="273"/>
                  </a:lnTo>
                  <a:lnTo>
                    <a:pt x="166" y="261"/>
                  </a:lnTo>
                  <a:lnTo>
                    <a:pt x="166" y="257"/>
                  </a:lnTo>
                  <a:lnTo>
                    <a:pt x="166" y="244"/>
                  </a:lnTo>
                  <a:lnTo>
                    <a:pt x="167" y="240"/>
                  </a:lnTo>
                  <a:lnTo>
                    <a:pt x="171" y="234"/>
                  </a:lnTo>
                  <a:lnTo>
                    <a:pt x="178" y="226"/>
                  </a:lnTo>
                  <a:lnTo>
                    <a:pt x="181" y="220"/>
                  </a:lnTo>
                  <a:lnTo>
                    <a:pt x="182" y="217"/>
                  </a:lnTo>
                  <a:lnTo>
                    <a:pt x="184" y="216"/>
                  </a:lnTo>
                  <a:lnTo>
                    <a:pt x="182" y="213"/>
                  </a:lnTo>
                  <a:lnTo>
                    <a:pt x="181" y="212"/>
                  </a:lnTo>
                  <a:lnTo>
                    <a:pt x="180" y="210"/>
                  </a:lnTo>
                  <a:lnTo>
                    <a:pt x="180" y="209"/>
                  </a:lnTo>
                  <a:lnTo>
                    <a:pt x="184" y="203"/>
                  </a:lnTo>
                  <a:lnTo>
                    <a:pt x="202" y="191"/>
                  </a:lnTo>
                  <a:lnTo>
                    <a:pt x="202" y="189"/>
                  </a:lnTo>
                  <a:lnTo>
                    <a:pt x="201" y="188"/>
                  </a:lnTo>
                  <a:lnTo>
                    <a:pt x="201" y="186"/>
                  </a:lnTo>
                  <a:lnTo>
                    <a:pt x="202" y="185"/>
                  </a:lnTo>
                  <a:lnTo>
                    <a:pt x="205" y="186"/>
                  </a:lnTo>
                  <a:lnTo>
                    <a:pt x="202" y="184"/>
                  </a:lnTo>
                  <a:lnTo>
                    <a:pt x="201" y="181"/>
                  </a:lnTo>
                  <a:lnTo>
                    <a:pt x="201" y="178"/>
                  </a:lnTo>
                  <a:lnTo>
                    <a:pt x="201" y="174"/>
                  </a:lnTo>
                  <a:lnTo>
                    <a:pt x="203" y="172"/>
                  </a:lnTo>
                  <a:lnTo>
                    <a:pt x="203" y="170"/>
                  </a:lnTo>
                  <a:lnTo>
                    <a:pt x="203" y="168"/>
                  </a:lnTo>
                  <a:lnTo>
                    <a:pt x="203" y="165"/>
                  </a:lnTo>
                  <a:lnTo>
                    <a:pt x="203" y="157"/>
                  </a:lnTo>
                  <a:lnTo>
                    <a:pt x="205" y="157"/>
                  </a:lnTo>
                  <a:lnTo>
                    <a:pt x="205" y="153"/>
                  </a:lnTo>
                  <a:lnTo>
                    <a:pt x="205" y="153"/>
                  </a:lnTo>
                  <a:lnTo>
                    <a:pt x="205" y="153"/>
                  </a:lnTo>
                  <a:lnTo>
                    <a:pt x="203" y="151"/>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0" name="Freeform 26"/>
            <p:cNvSpPr>
              <a:spLocks noEditPoints="1"/>
            </p:cNvSpPr>
            <p:nvPr/>
          </p:nvSpPr>
          <p:spPr bwMode="auto">
            <a:xfrm>
              <a:off x="13994783" y="5450602"/>
              <a:ext cx="806450" cy="612775"/>
            </a:xfrm>
            <a:custGeom>
              <a:avLst/>
              <a:gdLst>
                <a:gd name="T0" fmla="*/ 1435 w 1524"/>
                <a:gd name="T1" fmla="*/ 502 h 1160"/>
                <a:gd name="T2" fmla="*/ 1460 w 1524"/>
                <a:gd name="T3" fmla="*/ 421 h 1160"/>
                <a:gd name="T4" fmla="*/ 1405 w 1524"/>
                <a:gd name="T5" fmla="*/ 337 h 1160"/>
                <a:gd name="T6" fmla="*/ 1264 w 1524"/>
                <a:gd name="T7" fmla="*/ 188 h 1160"/>
                <a:gd name="T8" fmla="*/ 1206 w 1524"/>
                <a:gd name="T9" fmla="*/ 140 h 1160"/>
                <a:gd name="T10" fmla="*/ 1052 w 1524"/>
                <a:gd name="T11" fmla="*/ 72 h 1160"/>
                <a:gd name="T12" fmla="*/ 1019 w 1524"/>
                <a:gd name="T13" fmla="*/ 14 h 1160"/>
                <a:gd name="T14" fmla="*/ 937 w 1524"/>
                <a:gd name="T15" fmla="*/ 73 h 1160"/>
                <a:gd name="T16" fmla="*/ 834 w 1524"/>
                <a:gd name="T17" fmla="*/ 87 h 1160"/>
                <a:gd name="T18" fmla="*/ 726 w 1524"/>
                <a:gd name="T19" fmla="*/ 52 h 1160"/>
                <a:gd name="T20" fmla="*/ 664 w 1524"/>
                <a:gd name="T21" fmla="*/ 52 h 1160"/>
                <a:gd name="T22" fmla="*/ 544 w 1524"/>
                <a:gd name="T23" fmla="*/ 56 h 1160"/>
                <a:gd name="T24" fmla="*/ 448 w 1524"/>
                <a:gd name="T25" fmla="*/ 42 h 1160"/>
                <a:gd name="T26" fmla="*/ 304 w 1524"/>
                <a:gd name="T27" fmla="*/ 11 h 1160"/>
                <a:gd name="T28" fmla="*/ 105 w 1524"/>
                <a:gd name="T29" fmla="*/ 103 h 1160"/>
                <a:gd name="T30" fmla="*/ 34 w 1524"/>
                <a:gd name="T31" fmla="*/ 173 h 1160"/>
                <a:gd name="T32" fmla="*/ 39 w 1524"/>
                <a:gd name="T33" fmla="*/ 324 h 1160"/>
                <a:gd name="T34" fmla="*/ 71 w 1524"/>
                <a:gd name="T35" fmla="*/ 403 h 1160"/>
                <a:gd name="T36" fmla="*/ 81 w 1524"/>
                <a:gd name="T37" fmla="*/ 445 h 1160"/>
                <a:gd name="T38" fmla="*/ 84 w 1524"/>
                <a:gd name="T39" fmla="*/ 495 h 1160"/>
                <a:gd name="T40" fmla="*/ 94 w 1524"/>
                <a:gd name="T41" fmla="*/ 533 h 1160"/>
                <a:gd name="T42" fmla="*/ 118 w 1524"/>
                <a:gd name="T43" fmla="*/ 532 h 1160"/>
                <a:gd name="T44" fmla="*/ 233 w 1524"/>
                <a:gd name="T45" fmla="*/ 610 h 1160"/>
                <a:gd name="T46" fmla="*/ 283 w 1524"/>
                <a:gd name="T47" fmla="*/ 624 h 1160"/>
                <a:gd name="T48" fmla="*/ 317 w 1524"/>
                <a:gd name="T49" fmla="*/ 638 h 1160"/>
                <a:gd name="T50" fmla="*/ 437 w 1524"/>
                <a:gd name="T51" fmla="*/ 666 h 1160"/>
                <a:gd name="T52" fmla="*/ 475 w 1524"/>
                <a:gd name="T53" fmla="*/ 694 h 1160"/>
                <a:gd name="T54" fmla="*/ 495 w 1524"/>
                <a:gd name="T55" fmla="*/ 763 h 1160"/>
                <a:gd name="T56" fmla="*/ 467 w 1524"/>
                <a:gd name="T57" fmla="*/ 790 h 1160"/>
                <a:gd name="T58" fmla="*/ 462 w 1524"/>
                <a:gd name="T59" fmla="*/ 836 h 1160"/>
                <a:gd name="T60" fmla="*/ 496 w 1524"/>
                <a:gd name="T61" fmla="*/ 931 h 1160"/>
                <a:gd name="T62" fmla="*/ 537 w 1524"/>
                <a:gd name="T63" fmla="*/ 954 h 1160"/>
                <a:gd name="T64" fmla="*/ 563 w 1524"/>
                <a:gd name="T65" fmla="*/ 976 h 1160"/>
                <a:gd name="T66" fmla="*/ 637 w 1524"/>
                <a:gd name="T67" fmla="*/ 1027 h 1160"/>
                <a:gd name="T68" fmla="*/ 667 w 1524"/>
                <a:gd name="T69" fmla="*/ 1090 h 1160"/>
                <a:gd name="T70" fmla="*/ 664 w 1524"/>
                <a:gd name="T71" fmla="*/ 1128 h 1160"/>
                <a:gd name="T72" fmla="*/ 717 w 1524"/>
                <a:gd name="T73" fmla="*/ 1149 h 1160"/>
                <a:gd name="T74" fmla="*/ 778 w 1524"/>
                <a:gd name="T75" fmla="*/ 1132 h 1160"/>
                <a:gd name="T76" fmla="*/ 857 w 1524"/>
                <a:gd name="T77" fmla="*/ 1139 h 1160"/>
                <a:gd name="T78" fmla="*/ 948 w 1524"/>
                <a:gd name="T79" fmla="*/ 1121 h 1160"/>
                <a:gd name="T80" fmla="*/ 1002 w 1524"/>
                <a:gd name="T81" fmla="*/ 1123 h 1160"/>
                <a:gd name="T82" fmla="*/ 1000 w 1524"/>
                <a:gd name="T83" fmla="*/ 1069 h 1160"/>
                <a:gd name="T84" fmla="*/ 1019 w 1524"/>
                <a:gd name="T85" fmla="*/ 1045 h 1160"/>
                <a:gd name="T86" fmla="*/ 1107 w 1524"/>
                <a:gd name="T87" fmla="*/ 1001 h 1160"/>
                <a:gd name="T88" fmla="*/ 1181 w 1524"/>
                <a:gd name="T89" fmla="*/ 980 h 1160"/>
                <a:gd name="T90" fmla="*/ 1192 w 1524"/>
                <a:gd name="T91" fmla="*/ 1027 h 1160"/>
                <a:gd name="T92" fmla="*/ 1233 w 1524"/>
                <a:gd name="T93" fmla="*/ 1045 h 1160"/>
                <a:gd name="T94" fmla="*/ 1262 w 1524"/>
                <a:gd name="T95" fmla="*/ 1006 h 1160"/>
                <a:gd name="T96" fmla="*/ 1248 w 1524"/>
                <a:gd name="T97" fmla="*/ 985 h 1160"/>
                <a:gd name="T98" fmla="*/ 1215 w 1524"/>
                <a:gd name="T99" fmla="*/ 975 h 1160"/>
                <a:gd name="T100" fmla="*/ 1217 w 1524"/>
                <a:gd name="T101" fmla="*/ 905 h 1160"/>
                <a:gd name="T102" fmla="*/ 1243 w 1524"/>
                <a:gd name="T103" fmla="*/ 823 h 1160"/>
                <a:gd name="T104" fmla="*/ 1248 w 1524"/>
                <a:gd name="T105" fmla="*/ 759 h 1160"/>
                <a:gd name="T106" fmla="*/ 1260 w 1524"/>
                <a:gd name="T107" fmla="*/ 722 h 1160"/>
                <a:gd name="T108" fmla="*/ 1297 w 1524"/>
                <a:gd name="T109" fmla="*/ 687 h 1160"/>
                <a:gd name="T110" fmla="*/ 1376 w 1524"/>
                <a:gd name="T111" fmla="*/ 635 h 1160"/>
                <a:gd name="T112" fmla="*/ 1432 w 1524"/>
                <a:gd name="T113" fmla="*/ 603 h 1160"/>
                <a:gd name="T114" fmla="*/ 1482 w 1524"/>
                <a:gd name="T115" fmla="*/ 572 h 1160"/>
                <a:gd name="T116" fmla="*/ 50 w 1524"/>
                <a:gd name="T117" fmla="*/ 345 h 1160"/>
                <a:gd name="T118" fmla="*/ 31 w 1524"/>
                <a:gd name="T119" fmla="*/ 474 h 1160"/>
                <a:gd name="T120" fmla="*/ 39 w 1524"/>
                <a:gd name="T121" fmla="*/ 485 h 1160"/>
                <a:gd name="T122" fmla="*/ 52 w 1524"/>
                <a:gd name="T123" fmla="*/ 418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4" h="1160">
                  <a:moveTo>
                    <a:pt x="1522" y="532"/>
                  </a:moveTo>
                  <a:lnTo>
                    <a:pt x="1516" y="527"/>
                  </a:lnTo>
                  <a:lnTo>
                    <a:pt x="1472" y="520"/>
                  </a:lnTo>
                  <a:lnTo>
                    <a:pt x="1457" y="525"/>
                  </a:lnTo>
                  <a:lnTo>
                    <a:pt x="1453" y="523"/>
                  </a:lnTo>
                  <a:lnTo>
                    <a:pt x="1437" y="518"/>
                  </a:lnTo>
                  <a:lnTo>
                    <a:pt x="1433" y="515"/>
                  </a:lnTo>
                  <a:lnTo>
                    <a:pt x="1432" y="511"/>
                  </a:lnTo>
                  <a:lnTo>
                    <a:pt x="1435" y="502"/>
                  </a:lnTo>
                  <a:lnTo>
                    <a:pt x="1440" y="491"/>
                  </a:lnTo>
                  <a:lnTo>
                    <a:pt x="1443" y="487"/>
                  </a:lnTo>
                  <a:lnTo>
                    <a:pt x="1446" y="469"/>
                  </a:lnTo>
                  <a:lnTo>
                    <a:pt x="1449" y="464"/>
                  </a:lnTo>
                  <a:lnTo>
                    <a:pt x="1457" y="455"/>
                  </a:lnTo>
                  <a:lnTo>
                    <a:pt x="1458" y="449"/>
                  </a:lnTo>
                  <a:lnTo>
                    <a:pt x="1453" y="441"/>
                  </a:lnTo>
                  <a:lnTo>
                    <a:pt x="1454" y="429"/>
                  </a:lnTo>
                  <a:lnTo>
                    <a:pt x="1460" y="421"/>
                  </a:lnTo>
                  <a:lnTo>
                    <a:pt x="1465" y="414"/>
                  </a:lnTo>
                  <a:lnTo>
                    <a:pt x="1471" y="405"/>
                  </a:lnTo>
                  <a:lnTo>
                    <a:pt x="1474" y="396"/>
                  </a:lnTo>
                  <a:lnTo>
                    <a:pt x="1474" y="383"/>
                  </a:lnTo>
                  <a:lnTo>
                    <a:pt x="1472" y="370"/>
                  </a:lnTo>
                  <a:lnTo>
                    <a:pt x="1471" y="359"/>
                  </a:lnTo>
                  <a:lnTo>
                    <a:pt x="1456" y="359"/>
                  </a:lnTo>
                  <a:lnTo>
                    <a:pt x="1442" y="355"/>
                  </a:lnTo>
                  <a:lnTo>
                    <a:pt x="1405" y="337"/>
                  </a:lnTo>
                  <a:lnTo>
                    <a:pt x="1388" y="324"/>
                  </a:lnTo>
                  <a:lnTo>
                    <a:pt x="1376" y="300"/>
                  </a:lnTo>
                  <a:lnTo>
                    <a:pt x="1369" y="286"/>
                  </a:lnTo>
                  <a:lnTo>
                    <a:pt x="1363" y="276"/>
                  </a:lnTo>
                  <a:lnTo>
                    <a:pt x="1337" y="254"/>
                  </a:lnTo>
                  <a:lnTo>
                    <a:pt x="1321" y="236"/>
                  </a:lnTo>
                  <a:lnTo>
                    <a:pt x="1306" y="226"/>
                  </a:lnTo>
                  <a:lnTo>
                    <a:pt x="1283" y="211"/>
                  </a:lnTo>
                  <a:lnTo>
                    <a:pt x="1264" y="188"/>
                  </a:lnTo>
                  <a:lnTo>
                    <a:pt x="1255" y="180"/>
                  </a:lnTo>
                  <a:lnTo>
                    <a:pt x="1241" y="168"/>
                  </a:lnTo>
                  <a:lnTo>
                    <a:pt x="1238" y="166"/>
                  </a:lnTo>
                  <a:lnTo>
                    <a:pt x="1236" y="160"/>
                  </a:lnTo>
                  <a:lnTo>
                    <a:pt x="1230" y="145"/>
                  </a:lnTo>
                  <a:lnTo>
                    <a:pt x="1229" y="140"/>
                  </a:lnTo>
                  <a:lnTo>
                    <a:pt x="1226" y="139"/>
                  </a:lnTo>
                  <a:lnTo>
                    <a:pt x="1210" y="140"/>
                  </a:lnTo>
                  <a:lnTo>
                    <a:pt x="1206" y="140"/>
                  </a:lnTo>
                  <a:lnTo>
                    <a:pt x="1192" y="133"/>
                  </a:lnTo>
                  <a:lnTo>
                    <a:pt x="1175" y="136"/>
                  </a:lnTo>
                  <a:lnTo>
                    <a:pt x="1147" y="132"/>
                  </a:lnTo>
                  <a:lnTo>
                    <a:pt x="1086" y="121"/>
                  </a:lnTo>
                  <a:lnTo>
                    <a:pt x="1076" y="114"/>
                  </a:lnTo>
                  <a:lnTo>
                    <a:pt x="1069" y="100"/>
                  </a:lnTo>
                  <a:lnTo>
                    <a:pt x="1063" y="86"/>
                  </a:lnTo>
                  <a:lnTo>
                    <a:pt x="1062" y="80"/>
                  </a:lnTo>
                  <a:lnTo>
                    <a:pt x="1052" y="72"/>
                  </a:lnTo>
                  <a:lnTo>
                    <a:pt x="1051" y="66"/>
                  </a:lnTo>
                  <a:lnTo>
                    <a:pt x="1048" y="58"/>
                  </a:lnTo>
                  <a:lnTo>
                    <a:pt x="1041" y="30"/>
                  </a:lnTo>
                  <a:lnTo>
                    <a:pt x="1034" y="10"/>
                  </a:lnTo>
                  <a:lnTo>
                    <a:pt x="1030" y="2"/>
                  </a:lnTo>
                  <a:lnTo>
                    <a:pt x="1024" y="0"/>
                  </a:lnTo>
                  <a:lnTo>
                    <a:pt x="1020" y="3"/>
                  </a:lnTo>
                  <a:lnTo>
                    <a:pt x="1019" y="9"/>
                  </a:lnTo>
                  <a:lnTo>
                    <a:pt x="1019" y="14"/>
                  </a:lnTo>
                  <a:lnTo>
                    <a:pt x="1017" y="17"/>
                  </a:lnTo>
                  <a:lnTo>
                    <a:pt x="1016" y="18"/>
                  </a:lnTo>
                  <a:lnTo>
                    <a:pt x="1009" y="16"/>
                  </a:lnTo>
                  <a:lnTo>
                    <a:pt x="1007" y="16"/>
                  </a:lnTo>
                  <a:lnTo>
                    <a:pt x="984" y="27"/>
                  </a:lnTo>
                  <a:lnTo>
                    <a:pt x="974" y="31"/>
                  </a:lnTo>
                  <a:lnTo>
                    <a:pt x="964" y="39"/>
                  </a:lnTo>
                  <a:lnTo>
                    <a:pt x="943" y="68"/>
                  </a:lnTo>
                  <a:lnTo>
                    <a:pt x="937" y="73"/>
                  </a:lnTo>
                  <a:lnTo>
                    <a:pt x="923" y="82"/>
                  </a:lnTo>
                  <a:lnTo>
                    <a:pt x="913" y="86"/>
                  </a:lnTo>
                  <a:lnTo>
                    <a:pt x="905" y="83"/>
                  </a:lnTo>
                  <a:lnTo>
                    <a:pt x="888" y="70"/>
                  </a:lnTo>
                  <a:lnTo>
                    <a:pt x="880" y="68"/>
                  </a:lnTo>
                  <a:lnTo>
                    <a:pt x="873" y="69"/>
                  </a:lnTo>
                  <a:lnTo>
                    <a:pt x="841" y="86"/>
                  </a:lnTo>
                  <a:lnTo>
                    <a:pt x="834" y="87"/>
                  </a:lnTo>
                  <a:lnTo>
                    <a:pt x="834" y="87"/>
                  </a:lnTo>
                  <a:lnTo>
                    <a:pt x="827" y="86"/>
                  </a:lnTo>
                  <a:lnTo>
                    <a:pt x="817" y="80"/>
                  </a:lnTo>
                  <a:lnTo>
                    <a:pt x="793" y="61"/>
                  </a:lnTo>
                  <a:lnTo>
                    <a:pt x="765" y="52"/>
                  </a:lnTo>
                  <a:lnTo>
                    <a:pt x="761" y="51"/>
                  </a:lnTo>
                  <a:lnTo>
                    <a:pt x="752" y="51"/>
                  </a:lnTo>
                  <a:lnTo>
                    <a:pt x="734" y="55"/>
                  </a:lnTo>
                  <a:lnTo>
                    <a:pt x="727" y="53"/>
                  </a:lnTo>
                  <a:lnTo>
                    <a:pt x="726" y="52"/>
                  </a:lnTo>
                  <a:lnTo>
                    <a:pt x="727" y="49"/>
                  </a:lnTo>
                  <a:lnTo>
                    <a:pt x="726" y="45"/>
                  </a:lnTo>
                  <a:lnTo>
                    <a:pt x="724" y="42"/>
                  </a:lnTo>
                  <a:lnTo>
                    <a:pt x="722" y="41"/>
                  </a:lnTo>
                  <a:lnTo>
                    <a:pt x="715" y="42"/>
                  </a:lnTo>
                  <a:lnTo>
                    <a:pt x="696" y="42"/>
                  </a:lnTo>
                  <a:lnTo>
                    <a:pt x="688" y="44"/>
                  </a:lnTo>
                  <a:lnTo>
                    <a:pt x="672" y="53"/>
                  </a:lnTo>
                  <a:lnTo>
                    <a:pt x="664" y="52"/>
                  </a:lnTo>
                  <a:lnTo>
                    <a:pt x="636" y="41"/>
                  </a:lnTo>
                  <a:lnTo>
                    <a:pt x="619" y="34"/>
                  </a:lnTo>
                  <a:lnTo>
                    <a:pt x="614" y="32"/>
                  </a:lnTo>
                  <a:lnTo>
                    <a:pt x="583" y="39"/>
                  </a:lnTo>
                  <a:lnTo>
                    <a:pt x="579" y="42"/>
                  </a:lnTo>
                  <a:lnTo>
                    <a:pt x="581" y="48"/>
                  </a:lnTo>
                  <a:lnTo>
                    <a:pt x="567" y="62"/>
                  </a:lnTo>
                  <a:lnTo>
                    <a:pt x="555" y="65"/>
                  </a:lnTo>
                  <a:lnTo>
                    <a:pt x="544" y="56"/>
                  </a:lnTo>
                  <a:lnTo>
                    <a:pt x="534" y="32"/>
                  </a:lnTo>
                  <a:lnTo>
                    <a:pt x="527" y="18"/>
                  </a:lnTo>
                  <a:lnTo>
                    <a:pt x="518" y="14"/>
                  </a:lnTo>
                  <a:lnTo>
                    <a:pt x="510" y="16"/>
                  </a:lnTo>
                  <a:lnTo>
                    <a:pt x="502" y="21"/>
                  </a:lnTo>
                  <a:lnTo>
                    <a:pt x="493" y="28"/>
                  </a:lnTo>
                  <a:lnTo>
                    <a:pt x="455" y="44"/>
                  </a:lnTo>
                  <a:lnTo>
                    <a:pt x="453" y="44"/>
                  </a:lnTo>
                  <a:lnTo>
                    <a:pt x="448" y="42"/>
                  </a:lnTo>
                  <a:lnTo>
                    <a:pt x="436" y="30"/>
                  </a:lnTo>
                  <a:lnTo>
                    <a:pt x="429" y="25"/>
                  </a:lnTo>
                  <a:lnTo>
                    <a:pt x="429" y="25"/>
                  </a:lnTo>
                  <a:lnTo>
                    <a:pt x="412" y="21"/>
                  </a:lnTo>
                  <a:lnTo>
                    <a:pt x="335" y="24"/>
                  </a:lnTo>
                  <a:lnTo>
                    <a:pt x="329" y="23"/>
                  </a:lnTo>
                  <a:lnTo>
                    <a:pt x="321" y="16"/>
                  </a:lnTo>
                  <a:lnTo>
                    <a:pt x="315" y="13"/>
                  </a:lnTo>
                  <a:lnTo>
                    <a:pt x="304" y="11"/>
                  </a:lnTo>
                  <a:lnTo>
                    <a:pt x="275" y="25"/>
                  </a:lnTo>
                  <a:lnTo>
                    <a:pt x="270" y="28"/>
                  </a:lnTo>
                  <a:lnTo>
                    <a:pt x="198" y="62"/>
                  </a:lnTo>
                  <a:lnTo>
                    <a:pt x="175" y="63"/>
                  </a:lnTo>
                  <a:lnTo>
                    <a:pt x="165" y="68"/>
                  </a:lnTo>
                  <a:lnTo>
                    <a:pt x="129" y="96"/>
                  </a:lnTo>
                  <a:lnTo>
                    <a:pt x="125" y="97"/>
                  </a:lnTo>
                  <a:lnTo>
                    <a:pt x="113" y="98"/>
                  </a:lnTo>
                  <a:lnTo>
                    <a:pt x="105" y="103"/>
                  </a:lnTo>
                  <a:lnTo>
                    <a:pt x="95" y="110"/>
                  </a:lnTo>
                  <a:lnTo>
                    <a:pt x="85" y="121"/>
                  </a:lnTo>
                  <a:lnTo>
                    <a:pt x="80" y="131"/>
                  </a:lnTo>
                  <a:lnTo>
                    <a:pt x="76" y="146"/>
                  </a:lnTo>
                  <a:lnTo>
                    <a:pt x="73" y="159"/>
                  </a:lnTo>
                  <a:lnTo>
                    <a:pt x="70" y="167"/>
                  </a:lnTo>
                  <a:lnTo>
                    <a:pt x="59" y="170"/>
                  </a:lnTo>
                  <a:lnTo>
                    <a:pt x="43" y="170"/>
                  </a:lnTo>
                  <a:lnTo>
                    <a:pt x="34" y="173"/>
                  </a:lnTo>
                  <a:lnTo>
                    <a:pt x="35" y="190"/>
                  </a:lnTo>
                  <a:lnTo>
                    <a:pt x="35" y="229"/>
                  </a:lnTo>
                  <a:lnTo>
                    <a:pt x="35" y="233"/>
                  </a:lnTo>
                  <a:lnTo>
                    <a:pt x="32" y="239"/>
                  </a:lnTo>
                  <a:lnTo>
                    <a:pt x="32" y="244"/>
                  </a:lnTo>
                  <a:lnTo>
                    <a:pt x="32" y="265"/>
                  </a:lnTo>
                  <a:lnTo>
                    <a:pt x="35" y="303"/>
                  </a:lnTo>
                  <a:lnTo>
                    <a:pt x="38" y="313"/>
                  </a:lnTo>
                  <a:lnTo>
                    <a:pt x="39" y="324"/>
                  </a:lnTo>
                  <a:lnTo>
                    <a:pt x="41" y="327"/>
                  </a:lnTo>
                  <a:lnTo>
                    <a:pt x="43" y="328"/>
                  </a:lnTo>
                  <a:lnTo>
                    <a:pt x="46" y="331"/>
                  </a:lnTo>
                  <a:lnTo>
                    <a:pt x="56" y="351"/>
                  </a:lnTo>
                  <a:lnTo>
                    <a:pt x="59" y="355"/>
                  </a:lnTo>
                  <a:lnTo>
                    <a:pt x="59" y="363"/>
                  </a:lnTo>
                  <a:lnTo>
                    <a:pt x="60" y="372"/>
                  </a:lnTo>
                  <a:lnTo>
                    <a:pt x="70" y="397"/>
                  </a:lnTo>
                  <a:lnTo>
                    <a:pt x="71" y="403"/>
                  </a:lnTo>
                  <a:lnTo>
                    <a:pt x="71" y="405"/>
                  </a:lnTo>
                  <a:lnTo>
                    <a:pt x="71" y="410"/>
                  </a:lnTo>
                  <a:lnTo>
                    <a:pt x="70" y="415"/>
                  </a:lnTo>
                  <a:lnTo>
                    <a:pt x="71" y="419"/>
                  </a:lnTo>
                  <a:lnTo>
                    <a:pt x="74" y="422"/>
                  </a:lnTo>
                  <a:lnTo>
                    <a:pt x="77" y="425"/>
                  </a:lnTo>
                  <a:lnTo>
                    <a:pt x="78" y="426"/>
                  </a:lnTo>
                  <a:lnTo>
                    <a:pt x="78" y="431"/>
                  </a:lnTo>
                  <a:lnTo>
                    <a:pt x="81" y="445"/>
                  </a:lnTo>
                  <a:lnTo>
                    <a:pt x="84" y="463"/>
                  </a:lnTo>
                  <a:lnTo>
                    <a:pt x="84" y="474"/>
                  </a:lnTo>
                  <a:lnTo>
                    <a:pt x="80" y="478"/>
                  </a:lnTo>
                  <a:lnTo>
                    <a:pt x="78" y="483"/>
                  </a:lnTo>
                  <a:lnTo>
                    <a:pt x="69" y="505"/>
                  </a:lnTo>
                  <a:lnTo>
                    <a:pt x="67" y="505"/>
                  </a:lnTo>
                  <a:lnTo>
                    <a:pt x="67" y="506"/>
                  </a:lnTo>
                  <a:lnTo>
                    <a:pt x="69" y="511"/>
                  </a:lnTo>
                  <a:lnTo>
                    <a:pt x="84" y="495"/>
                  </a:lnTo>
                  <a:lnTo>
                    <a:pt x="87" y="497"/>
                  </a:lnTo>
                  <a:lnTo>
                    <a:pt x="87" y="506"/>
                  </a:lnTo>
                  <a:lnTo>
                    <a:pt x="87" y="511"/>
                  </a:lnTo>
                  <a:lnTo>
                    <a:pt x="90" y="513"/>
                  </a:lnTo>
                  <a:lnTo>
                    <a:pt x="91" y="515"/>
                  </a:lnTo>
                  <a:lnTo>
                    <a:pt x="94" y="520"/>
                  </a:lnTo>
                  <a:lnTo>
                    <a:pt x="95" y="525"/>
                  </a:lnTo>
                  <a:lnTo>
                    <a:pt x="95" y="529"/>
                  </a:lnTo>
                  <a:lnTo>
                    <a:pt x="94" y="533"/>
                  </a:lnTo>
                  <a:lnTo>
                    <a:pt x="92" y="533"/>
                  </a:lnTo>
                  <a:lnTo>
                    <a:pt x="90" y="533"/>
                  </a:lnTo>
                  <a:lnTo>
                    <a:pt x="88" y="534"/>
                  </a:lnTo>
                  <a:lnTo>
                    <a:pt x="88" y="539"/>
                  </a:lnTo>
                  <a:lnTo>
                    <a:pt x="90" y="548"/>
                  </a:lnTo>
                  <a:lnTo>
                    <a:pt x="90" y="551"/>
                  </a:lnTo>
                  <a:lnTo>
                    <a:pt x="90" y="551"/>
                  </a:lnTo>
                  <a:lnTo>
                    <a:pt x="111" y="533"/>
                  </a:lnTo>
                  <a:lnTo>
                    <a:pt x="118" y="532"/>
                  </a:lnTo>
                  <a:lnTo>
                    <a:pt x="125" y="540"/>
                  </a:lnTo>
                  <a:lnTo>
                    <a:pt x="142" y="568"/>
                  </a:lnTo>
                  <a:lnTo>
                    <a:pt x="151" y="575"/>
                  </a:lnTo>
                  <a:lnTo>
                    <a:pt x="177" y="577"/>
                  </a:lnTo>
                  <a:lnTo>
                    <a:pt x="188" y="582"/>
                  </a:lnTo>
                  <a:lnTo>
                    <a:pt x="206" y="596"/>
                  </a:lnTo>
                  <a:lnTo>
                    <a:pt x="210" y="602"/>
                  </a:lnTo>
                  <a:lnTo>
                    <a:pt x="214" y="606"/>
                  </a:lnTo>
                  <a:lnTo>
                    <a:pt x="233" y="610"/>
                  </a:lnTo>
                  <a:lnTo>
                    <a:pt x="241" y="617"/>
                  </a:lnTo>
                  <a:lnTo>
                    <a:pt x="247" y="620"/>
                  </a:lnTo>
                  <a:lnTo>
                    <a:pt x="255" y="623"/>
                  </a:lnTo>
                  <a:lnTo>
                    <a:pt x="262" y="627"/>
                  </a:lnTo>
                  <a:lnTo>
                    <a:pt x="265" y="628"/>
                  </a:lnTo>
                  <a:lnTo>
                    <a:pt x="266" y="627"/>
                  </a:lnTo>
                  <a:lnTo>
                    <a:pt x="273" y="621"/>
                  </a:lnTo>
                  <a:lnTo>
                    <a:pt x="280" y="621"/>
                  </a:lnTo>
                  <a:lnTo>
                    <a:pt x="283" y="624"/>
                  </a:lnTo>
                  <a:lnTo>
                    <a:pt x="284" y="628"/>
                  </a:lnTo>
                  <a:lnTo>
                    <a:pt x="284" y="635"/>
                  </a:lnTo>
                  <a:lnTo>
                    <a:pt x="286" y="644"/>
                  </a:lnTo>
                  <a:lnTo>
                    <a:pt x="293" y="648"/>
                  </a:lnTo>
                  <a:lnTo>
                    <a:pt x="300" y="651"/>
                  </a:lnTo>
                  <a:lnTo>
                    <a:pt x="305" y="649"/>
                  </a:lnTo>
                  <a:lnTo>
                    <a:pt x="310" y="647"/>
                  </a:lnTo>
                  <a:lnTo>
                    <a:pt x="312" y="642"/>
                  </a:lnTo>
                  <a:lnTo>
                    <a:pt x="317" y="638"/>
                  </a:lnTo>
                  <a:lnTo>
                    <a:pt x="345" y="631"/>
                  </a:lnTo>
                  <a:lnTo>
                    <a:pt x="349" y="633"/>
                  </a:lnTo>
                  <a:lnTo>
                    <a:pt x="392" y="637"/>
                  </a:lnTo>
                  <a:lnTo>
                    <a:pt x="419" y="630"/>
                  </a:lnTo>
                  <a:lnTo>
                    <a:pt x="426" y="633"/>
                  </a:lnTo>
                  <a:lnTo>
                    <a:pt x="427" y="634"/>
                  </a:lnTo>
                  <a:lnTo>
                    <a:pt x="430" y="637"/>
                  </a:lnTo>
                  <a:lnTo>
                    <a:pt x="433" y="647"/>
                  </a:lnTo>
                  <a:lnTo>
                    <a:pt x="437" y="666"/>
                  </a:lnTo>
                  <a:lnTo>
                    <a:pt x="440" y="677"/>
                  </a:lnTo>
                  <a:lnTo>
                    <a:pt x="444" y="683"/>
                  </a:lnTo>
                  <a:lnTo>
                    <a:pt x="448" y="685"/>
                  </a:lnTo>
                  <a:lnTo>
                    <a:pt x="462" y="685"/>
                  </a:lnTo>
                  <a:lnTo>
                    <a:pt x="465" y="686"/>
                  </a:lnTo>
                  <a:lnTo>
                    <a:pt x="467" y="687"/>
                  </a:lnTo>
                  <a:lnTo>
                    <a:pt x="468" y="690"/>
                  </a:lnTo>
                  <a:lnTo>
                    <a:pt x="471" y="693"/>
                  </a:lnTo>
                  <a:lnTo>
                    <a:pt x="475" y="694"/>
                  </a:lnTo>
                  <a:lnTo>
                    <a:pt x="471" y="701"/>
                  </a:lnTo>
                  <a:lnTo>
                    <a:pt x="474" y="704"/>
                  </a:lnTo>
                  <a:lnTo>
                    <a:pt x="489" y="711"/>
                  </a:lnTo>
                  <a:lnTo>
                    <a:pt x="492" y="715"/>
                  </a:lnTo>
                  <a:lnTo>
                    <a:pt x="495" y="721"/>
                  </a:lnTo>
                  <a:lnTo>
                    <a:pt x="499" y="739"/>
                  </a:lnTo>
                  <a:lnTo>
                    <a:pt x="499" y="748"/>
                  </a:lnTo>
                  <a:lnTo>
                    <a:pt x="499" y="755"/>
                  </a:lnTo>
                  <a:lnTo>
                    <a:pt x="495" y="763"/>
                  </a:lnTo>
                  <a:lnTo>
                    <a:pt x="492" y="767"/>
                  </a:lnTo>
                  <a:lnTo>
                    <a:pt x="483" y="773"/>
                  </a:lnTo>
                  <a:lnTo>
                    <a:pt x="479" y="780"/>
                  </a:lnTo>
                  <a:lnTo>
                    <a:pt x="478" y="781"/>
                  </a:lnTo>
                  <a:lnTo>
                    <a:pt x="474" y="784"/>
                  </a:lnTo>
                  <a:lnTo>
                    <a:pt x="471" y="787"/>
                  </a:lnTo>
                  <a:lnTo>
                    <a:pt x="468" y="787"/>
                  </a:lnTo>
                  <a:lnTo>
                    <a:pt x="467" y="788"/>
                  </a:lnTo>
                  <a:lnTo>
                    <a:pt x="467" y="790"/>
                  </a:lnTo>
                  <a:lnTo>
                    <a:pt x="467" y="792"/>
                  </a:lnTo>
                  <a:lnTo>
                    <a:pt x="468" y="794"/>
                  </a:lnTo>
                  <a:lnTo>
                    <a:pt x="468" y="797"/>
                  </a:lnTo>
                  <a:lnTo>
                    <a:pt x="462" y="805"/>
                  </a:lnTo>
                  <a:lnTo>
                    <a:pt x="461" y="808"/>
                  </a:lnTo>
                  <a:lnTo>
                    <a:pt x="461" y="812"/>
                  </a:lnTo>
                  <a:lnTo>
                    <a:pt x="462" y="822"/>
                  </a:lnTo>
                  <a:lnTo>
                    <a:pt x="462" y="828"/>
                  </a:lnTo>
                  <a:lnTo>
                    <a:pt x="462" y="836"/>
                  </a:lnTo>
                  <a:lnTo>
                    <a:pt x="457" y="857"/>
                  </a:lnTo>
                  <a:lnTo>
                    <a:pt x="454" y="891"/>
                  </a:lnTo>
                  <a:lnTo>
                    <a:pt x="455" y="909"/>
                  </a:lnTo>
                  <a:lnTo>
                    <a:pt x="462" y="924"/>
                  </a:lnTo>
                  <a:lnTo>
                    <a:pt x="478" y="952"/>
                  </a:lnTo>
                  <a:lnTo>
                    <a:pt x="483" y="948"/>
                  </a:lnTo>
                  <a:lnTo>
                    <a:pt x="490" y="936"/>
                  </a:lnTo>
                  <a:lnTo>
                    <a:pt x="490" y="936"/>
                  </a:lnTo>
                  <a:lnTo>
                    <a:pt x="496" y="931"/>
                  </a:lnTo>
                  <a:lnTo>
                    <a:pt x="502" y="933"/>
                  </a:lnTo>
                  <a:lnTo>
                    <a:pt x="517" y="941"/>
                  </a:lnTo>
                  <a:lnTo>
                    <a:pt x="520" y="941"/>
                  </a:lnTo>
                  <a:lnTo>
                    <a:pt x="527" y="940"/>
                  </a:lnTo>
                  <a:lnTo>
                    <a:pt x="530" y="941"/>
                  </a:lnTo>
                  <a:lnTo>
                    <a:pt x="531" y="944"/>
                  </a:lnTo>
                  <a:lnTo>
                    <a:pt x="534" y="947"/>
                  </a:lnTo>
                  <a:lnTo>
                    <a:pt x="534" y="950"/>
                  </a:lnTo>
                  <a:lnTo>
                    <a:pt x="537" y="954"/>
                  </a:lnTo>
                  <a:lnTo>
                    <a:pt x="539" y="955"/>
                  </a:lnTo>
                  <a:lnTo>
                    <a:pt x="548" y="957"/>
                  </a:lnTo>
                  <a:lnTo>
                    <a:pt x="549" y="958"/>
                  </a:lnTo>
                  <a:lnTo>
                    <a:pt x="548" y="962"/>
                  </a:lnTo>
                  <a:lnTo>
                    <a:pt x="546" y="968"/>
                  </a:lnTo>
                  <a:lnTo>
                    <a:pt x="546" y="972"/>
                  </a:lnTo>
                  <a:lnTo>
                    <a:pt x="552" y="979"/>
                  </a:lnTo>
                  <a:lnTo>
                    <a:pt x="558" y="979"/>
                  </a:lnTo>
                  <a:lnTo>
                    <a:pt x="563" y="976"/>
                  </a:lnTo>
                  <a:lnTo>
                    <a:pt x="569" y="975"/>
                  </a:lnTo>
                  <a:lnTo>
                    <a:pt x="573" y="978"/>
                  </a:lnTo>
                  <a:lnTo>
                    <a:pt x="590" y="992"/>
                  </a:lnTo>
                  <a:lnTo>
                    <a:pt x="600" y="997"/>
                  </a:lnTo>
                  <a:lnTo>
                    <a:pt x="621" y="1006"/>
                  </a:lnTo>
                  <a:lnTo>
                    <a:pt x="626" y="1010"/>
                  </a:lnTo>
                  <a:lnTo>
                    <a:pt x="630" y="1014"/>
                  </a:lnTo>
                  <a:lnTo>
                    <a:pt x="633" y="1017"/>
                  </a:lnTo>
                  <a:lnTo>
                    <a:pt x="637" y="1027"/>
                  </a:lnTo>
                  <a:lnTo>
                    <a:pt x="640" y="1029"/>
                  </a:lnTo>
                  <a:lnTo>
                    <a:pt x="643" y="1032"/>
                  </a:lnTo>
                  <a:lnTo>
                    <a:pt x="649" y="1034"/>
                  </a:lnTo>
                  <a:lnTo>
                    <a:pt x="650" y="1035"/>
                  </a:lnTo>
                  <a:lnTo>
                    <a:pt x="656" y="1041"/>
                  </a:lnTo>
                  <a:lnTo>
                    <a:pt x="658" y="1050"/>
                  </a:lnTo>
                  <a:lnTo>
                    <a:pt x="661" y="1060"/>
                  </a:lnTo>
                  <a:lnTo>
                    <a:pt x="664" y="1069"/>
                  </a:lnTo>
                  <a:lnTo>
                    <a:pt x="667" y="1090"/>
                  </a:lnTo>
                  <a:lnTo>
                    <a:pt x="667" y="1100"/>
                  </a:lnTo>
                  <a:lnTo>
                    <a:pt x="664" y="1107"/>
                  </a:lnTo>
                  <a:lnTo>
                    <a:pt x="660" y="1109"/>
                  </a:lnTo>
                  <a:lnTo>
                    <a:pt x="658" y="1111"/>
                  </a:lnTo>
                  <a:lnTo>
                    <a:pt x="657" y="1112"/>
                  </a:lnTo>
                  <a:lnTo>
                    <a:pt x="657" y="1118"/>
                  </a:lnTo>
                  <a:lnTo>
                    <a:pt x="658" y="1122"/>
                  </a:lnTo>
                  <a:lnTo>
                    <a:pt x="661" y="1125"/>
                  </a:lnTo>
                  <a:lnTo>
                    <a:pt x="664" y="1128"/>
                  </a:lnTo>
                  <a:lnTo>
                    <a:pt x="665" y="1129"/>
                  </a:lnTo>
                  <a:lnTo>
                    <a:pt x="665" y="1132"/>
                  </a:lnTo>
                  <a:lnTo>
                    <a:pt x="665" y="1133"/>
                  </a:lnTo>
                  <a:lnTo>
                    <a:pt x="664" y="1136"/>
                  </a:lnTo>
                  <a:lnTo>
                    <a:pt x="674" y="1139"/>
                  </a:lnTo>
                  <a:lnTo>
                    <a:pt x="696" y="1153"/>
                  </a:lnTo>
                  <a:lnTo>
                    <a:pt x="701" y="1154"/>
                  </a:lnTo>
                  <a:lnTo>
                    <a:pt x="705" y="1154"/>
                  </a:lnTo>
                  <a:lnTo>
                    <a:pt x="717" y="1149"/>
                  </a:lnTo>
                  <a:lnTo>
                    <a:pt x="734" y="1146"/>
                  </a:lnTo>
                  <a:lnTo>
                    <a:pt x="738" y="1143"/>
                  </a:lnTo>
                  <a:lnTo>
                    <a:pt x="743" y="1142"/>
                  </a:lnTo>
                  <a:lnTo>
                    <a:pt x="744" y="1142"/>
                  </a:lnTo>
                  <a:lnTo>
                    <a:pt x="750" y="1144"/>
                  </a:lnTo>
                  <a:lnTo>
                    <a:pt x="751" y="1144"/>
                  </a:lnTo>
                  <a:lnTo>
                    <a:pt x="754" y="1144"/>
                  </a:lnTo>
                  <a:lnTo>
                    <a:pt x="773" y="1133"/>
                  </a:lnTo>
                  <a:lnTo>
                    <a:pt x="778" y="1132"/>
                  </a:lnTo>
                  <a:lnTo>
                    <a:pt x="782" y="1135"/>
                  </a:lnTo>
                  <a:lnTo>
                    <a:pt x="789" y="1139"/>
                  </a:lnTo>
                  <a:lnTo>
                    <a:pt x="793" y="1140"/>
                  </a:lnTo>
                  <a:lnTo>
                    <a:pt x="810" y="1140"/>
                  </a:lnTo>
                  <a:lnTo>
                    <a:pt x="817" y="1137"/>
                  </a:lnTo>
                  <a:lnTo>
                    <a:pt x="834" y="1129"/>
                  </a:lnTo>
                  <a:lnTo>
                    <a:pt x="842" y="1128"/>
                  </a:lnTo>
                  <a:lnTo>
                    <a:pt x="850" y="1130"/>
                  </a:lnTo>
                  <a:lnTo>
                    <a:pt x="857" y="1139"/>
                  </a:lnTo>
                  <a:lnTo>
                    <a:pt x="862" y="1151"/>
                  </a:lnTo>
                  <a:lnTo>
                    <a:pt x="864" y="1156"/>
                  </a:lnTo>
                  <a:lnTo>
                    <a:pt x="870" y="1157"/>
                  </a:lnTo>
                  <a:lnTo>
                    <a:pt x="878" y="1157"/>
                  </a:lnTo>
                  <a:lnTo>
                    <a:pt x="887" y="1158"/>
                  </a:lnTo>
                  <a:lnTo>
                    <a:pt x="895" y="1160"/>
                  </a:lnTo>
                  <a:lnTo>
                    <a:pt x="905" y="1154"/>
                  </a:lnTo>
                  <a:lnTo>
                    <a:pt x="934" y="1128"/>
                  </a:lnTo>
                  <a:lnTo>
                    <a:pt x="948" y="1121"/>
                  </a:lnTo>
                  <a:lnTo>
                    <a:pt x="964" y="1116"/>
                  </a:lnTo>
                  <a:lnTo>
                    <a:pt x="971" y="1112"/>
                  </a:lnTo>
                  <a:lnTo>
                    <a:pt x="972" y="1112"/>
                  </a:lnTo>
                  <a:lnTo>
                    <a:pt x="972" y="1112"/>
                  </a:lnTo>
                  <a:lnTo>
                    <a:pt x="974" y="1112"/>
                  </a:lnTo>
                  <a:lnTo>
                    <a:pt x="977" y="1122"/>
                  </a:lnTo>
                  <a:lnTo>
                    <a:pt x="981" y="1125"/>
                  </a:lnTo>
                  <a:lnTo>
                    <a:pt x="985" y="1125"/>
                  </a:lnTo>
                  <a:lnTo>
                    <a:pt x="1002" y="1123"/>
                  </a:lnTo>
                  <a:lnTo>
                    <a:pt x="1007" y="1121"/>
                  </a:lnTo>
                  <a:lnTo>
                    <a:pt x="1010" y="1112"/>
                  </a:lnTo>
                  <a:lnTo>
                    <a:pt x="1010" y="1112"/>
                  </a:lnTo>
                  <a:lnTo>
                    <a:pt x="1010" y="1112"/>
                  </a:lnTo>
                  <a:lnTo>
                    <a:pt x="1012" y="1101"/>
                  </a:lnTo>
                  <a:lnTo>
                    <a:pt x="1009" y="1093"/>
                  </a:lnTo>
                  <a:lnTo>
                    <a:pt x="1005" y="1084"/>
                  </a:lnTo>
                  <a:lnTo>
                    <a:pt x="1002" y="1076"/>
                  </a:lnTo>
                  <a:lnTo>
                    <a:pt x="1000" y="1069"/>
                  </a:lnTo>
                  <a:lnTo>
                    <a:pt x="1002" y="1067"/>
                  </a:lnTo>
                  <a:lnTo>
                    <a:pt x="1003" y="1067"/>
                  </a:lnTo>
                  <a:lnTo>
                    <a:pt x="1005" y="1065"/>
                  </a:lnTo>
                  <a:lnTo>
                    <a:pt x="1010" y="1060"/>
                  </a:lnTo>
                  <a:lnTo>
                    <a:pt x="1010" y="1059"/>
                  </a:lnTo>
                  <a:lnTo>
                    <a:pt x="1010" y="1056"/>
                  </a:lnTo>
                  <a:lnTo>
                    <a:pt x="1010" y="1053"/>
                  </a:lnTo>
                  <a:lnTo>
                    <a:pt x="1012" y="1050"/>
                  </a:lnTo>
                  <a:lnTo>
                    <a:pt x="1019" y="1045"/>
                  </a:lnTo>
                  <a:lnTo>
                    <a:pt x="1020" y="1045"/>
                  </a:lnTo>
                  <a:lnTo>
                    <a:pt x="1031" y="1043"/>
                  </a:lnTo>
                  <a:lnTo>
                    <a:pt x="1044" y="1045"/>
                  </a:lnTo>
                  <a:lnTo>
                    <a:pt x="1065" y="1053"/>
                  </a:lnTo>
                  <a:lnTo>
                    <a:pt x="1076" y="1050"/>
                  </a:lnTo>
                  <a:lnTo>
                    <a:pt x="1087" y="1043"/>
                  </a:lnTo>
                  <a:lnTo>
                    <a:pt x="1098" y="1032"/>
                  </a:lnTo>
                  <a:lnTo>
                    <a:pt x="1103" y="1022"/>
                  </a:lnTo>
                  <a:lnTo>
                    <a:pt x="1107" y="1001"/>
                  </a:lnTo>
                  <a:lnTo>
                    <a:pt x="1111" y="996"/>
                  </a:lnTo>
                  <a:lnTo>
                    <a:pt x="1115" y="996"/>
                  </a:lnTo>
                  <a:lnTo>
                    <a:pt x="1132" y="1001"/>
                  </a:lnTo>
                  <a:lnTo>
                    <a:pt x="1153" y="1000"/>
                  </a:lnTo>
                  <a:lnTo>
                    <a:pt x="1160" y="996"/>
                  </a:lnTo>
                  <a:lnTo>
                    <a:pt x="1170" y="980"/>
                  </a:lnTo>
                  <a:lnTo>
                    <a:pt x="1177" y="978"/>
                  </a:lnTo>
                  <a:lnTo>
                    <a:pt x="1180" y="978"/>
                  </a:lnTo>
                  <a:lnTo>
                    <a:pt x="1181" y="980"/>
                  </a:lnTo>
                  <a:lnTo>
                    <a:pt x="1182" y="982"/>
                  </a:lnTo>
                  <a:lnTo>
                    <a:pt x="1201" y="1007"/>
                  </a:lnTo>
                  <a:lnTo>
                    <a:pt x="1199" y="1008"/>
                  </a:lnTo>
                  <a:lnTo>
                    <a:pt x="1192" y="1008"/>
                  </a:lnTo>
                  <a:lnTo>
                    <a:pt x="1187" y="1011"/>
                  </a:lnTo>
                  <a:lnTo>
                    <a:pt x="1187" y="1015"/>
                  </a:lnTo>
                  <a:lnTo>
                    <a:pt x="1192" y="1020"/>
                  </a:lnTo>
                  <a:lnTo>
                    <a:pt x="1194" y="1022"/>
                  </a:lnTo>
                  <a:lnTo>
                    <a:pt x="1192" y="1027"/>
                  </a:lnTo>
                  <a:lnTo>
                    <a:pt x="1185" y="1029"/>
                  </a:lnTo>
                  <a:lnTo>
                    <a:pt x="1182" y="1032"/>
                  </a:lnTo>
                  <a:lnTo>
                    <a:pt x="1185" y="1039"/>
                  </a:lnTo>
                  <a:lnTo>
                    <a:pt x="1191" y="1045"/>
                  </a:lnTo>
                  <a:lnTo>
                    <a:pt x="1198" y="1049"/>
                  </a:lnTo>
                  <a:lnTo>
                    <a:pt x="1220" y="1053"/>
                  </a:lnTo>
                  <a:lnTo>
                    <a:pt x="1227" y="1053"/>
                  </a:lnTo>
                  <a:lnTo>
                    <a:pt x="1229" y="1050"/>
                  </a:lnTo>
                  <a:lnTo>
                    <a:pt x="1233" y="1045"/>
                  </a:lnTo>
                  <a:lnTo>
                    <a:pt x="1236" y="1043"/>
                  </a:lnTo>
                  <a:lnTo>
                    <a:pt x="1246" y="1045"/>
                  </a:lnTo>
                  <a:lnTo>
                    <a:pt x="1250" y="1045"/>
                  </a:lnTo>
                  <a:lnTo>
                    <a:pt x="1255" y="1041"/>
                  </a:lnTo>
                  <a:lnTo>
                    <a:pt x="1257" y="1034"/>
                  </a:lnTo>
                  <a:lnTo>
                    <a:pt x="1257" y="1013"/>
                  </a:lnTo>
                  <a:lnTo>
                    <a:pt x="1258" y="1011"/>
                  </a:lnTo>
                  <a:lnTo>
                    <a:pt x="1261" y="1007"/>
                  </a:lnTo>
                  <a:lnTo>
                    <a:pt x="1262" y="1006"/>
                  </a:lnTo>
                  <a:lnTo>
                    <a:pt x="1261" y="1003"/>
                  </a:lnTo>
                  <a:lnTo>
                    <a:pt x="1260" y="1001"/>
                  </a:lnTo>
                  <a:lnTo>
                    <a:pt x="1258" y="1001"/>
                  </a:lnTo>
                  <a:lnTo>
                    <a:pt x="1258" y="1000"/>
                  </a:lnTo>
                  <a:lnTo>
                    <a:pt x="1255" y="994"/>
                  </a:lnTo>
                  <a:lnTo>
                    <a:pt x="1254" y="990"/>
                  </a:lnTo>
                  <a:lnTo>
                    <a:pt x="1251" y="987"/>
                  </a:lnTo>
                  <a:lnTo>
                    <a:pt x="1248" y="985"/>
                  </a:lnTo>
                  <a:lnTo>
                    <a:pt x="1248" y="985"/>
                  </a:lnTo>
                  <a:lnTo>
                    <a:pt x="1244" y="985"/>
                  </a:lnTo>
                  <a:lnTo>
                    <a:pt x="1244" y="985"/>
                  </a:lnTo>
                  <a:lnTo>
                    <a:pt x="1243" y="983"/>
                  </a:lnTo>
                  <a:lnTo>
                    <a:pt x="1240" y="975"/>
                  </a:lnTo>
                  <a:lnTo>
                    <a:pt x="1238" y="971"/>
                  </a:lnTo>
                  <a:lnTo>
                    <a:pt x="1237" y="968"/>
                  </a:lnTo>
                  <a:lnTo>
                    <a:pt x="1234" y="965"/>
                  </a:lnTo>
                  <a:lnTo>
                    <a:pt x="1230" y="966"/>
                  </a:lnTo>
                  <a:lnTo>
                    <a:pt x="1215" y="975"/>
                  </a:lnTo>
                  <a:lnTo>
                    <a:pt x="1203" y="975"/>
                  </a:lnTo>
                  <a:lnTo>
                    <a:pt x="1198" y="973"/>
                  </a:lnTo>
                  <a:lnTo>
                    <a:pt x="1194" y="968"/>
                  </a:lnTo>
                  <a:lnTo>
                    <a:pt x="1195" y="957"/>
                  </a:lnTo>
                  <a:lnTo>
                    <a:pt x="1199" y="947"/>
                  </a:lnTo>
                  <a:lnTo>
                    <a:pt x="1212" y="933"/>
                  </a:lnTo>
                  <a:lnTo>
                    <a:pt x="1216" y="923"/>
                  </a:lnTo>
                  <a:lnTo>
                    <a:pt x="1217" y="914"/>
                  </a:lnTo>
                  <a:lnTo>
                    <a:pt x="1217" y="905"/>
                  </a:lnTo>
                  <a:lnTo>
                    <a:pt x="1217" y="893"/>
                  </a:lnTo>
                  <a:lnTo>
                    <a:pt x="1220" y="884"/>
                  </a:lnTo>
                  <a:lnTo>
                    <a:pt x="1224" y="878"/>
                  </a:lnTo>
                  <a:lnTo>
                    <a:pt x="1240" y="870"/>
                  </a:lnTo>
                  <a:lnTo>
                    <a:pt x="1246" y="864"/>
                  </a:lnTo>
                  <a:lnTo>
                    <a:pt x="1250" y="857"/>
                  </a:lnTo>
                  <a:lnTo>
                    <a:pt x="1251" y="849"/>
                  </a:lnTo>
                  <a:lnTo>
                    <a:pt x="1250" y="840"/>
                  </a:lnTo>
                  <a:lnTo>
                    <a:pt x="1243" y="823"/>
                  </a:lnTo>
                  <a:lnTo>
                    <a:pt x="1241" y="815"/>
                  </a:lnTo>
                  <a:lnTo>
                    <a:pt x="1241" y="809"/>
                  </a:lnTo>
                  <a:lnTo>
                    <a:pt x="1243" y="805"/>
                  </a:lnTo>
                  <a:lnTo>
                    <a:pt x="1244" y="801"/>
                  </a:lnTo>
                  <a:lnTo>
                    <a:pt x="1244" y="797"/>
                  </a:lnTo>
                  <a:lnTo>
                    <a:pt x="1246" y="791"/>
                  </a:lnTo>
                  <a:lnTo>
                    <a:pt x="1244" y="769"/>
                  </a:lnTo>
                  <a:lnTo>
                    <a:pt x="1246" y="763"/>
                  </a:lnTo>
                  <a:lnTo>
                    <a:pt x="1248" y="759"/>
                  </a:lnTo>
                  <a:lnTo>
                    <a:pt x="1254" y="753"/>
                  </a:lnTo>
                  <a:lnTo>
                    <a:pt x="1255" y="752"/>
                  </a:lnTo>
                  <a:lnTo>
                    <a:pt x="1258" y="752"/>
                  </a:lnTo>
                  <a:lnTo>
                    <a:pt x="1260" y="752"/>
                  </a:lnTo>
                  <a:lnTo>
                    <a:pt x="1260" y="748"/>
                  </a:lnTo>
                  <a:lnTo>
                    <a:pt x="1260" y="743"/>
                  </a:lnTo>
                  <a:lnTo>
                    <a:pt x="1258" y="735"/>
                  </a:lnTo>
                  <a:lnTo>
                    <a:pt x="1258" y="731"/>
                  </a:lnTo>
                  <a:lnTo>
                    <a:pt x="1260" y="722"/>
                  </a:lnTo>
                  <a:lnTo>
                    <a:pt x="1265" y="717"/>
                  </a:lnTo>
                  <a:lnTo>
                    <a:pt x="1271" y="713"/>
                  </a:lnTo>
                  <a:lnTo>
                    <a:pt x="1276" y="706"/>
                  </a:lnTo>
                  <a:lnTo>
                    <a:pt x="1278" y="701"/>
                  </a:lnTo>
                  <a:lnTo>
                    <a:pt x="1279" y="697"/>
                  </a:lnTo>
                  <a:lnTo>
                    <a:pt x="1279" y="694"/>
                  </a:lnTo>
                  <a:lnTo>
                    <a:pt x="1283" y="692"/>
                  </a:lnTo>
                  <a:lnTo>
                    <a:pt x="1293" y="687"/>
                  </a:lnTo>
                  <a:lnTo>
                    <a:pt x="1297" y="687"/>
                  </a:lnTo>
                  <a:lnTo>
                    <a:pt x="1307" y="689"/>
                  </a:lnTo>
                  <a:lnTo>
                    <a:pt x="1311" y="689"/>
                  </a:lnTo>
                  <a:lnTo>
                    <a:pt x="1344" y="683"/>
                  </a:lnTo>
                  <a:lnTo>
                    <a:pt x="1352" y="677"/>
                  </a:lnTo>
                  <a:lnTo>
                    <a:pt x="1356" y="673"/>
                  </a:lnTo>
                  <a:lnTo>
                    <a:pt x="1360" y="666"/>
                  </a:lnTo>
                  <a:lnTo>
                    <a:pt x="1365" y="659"/>
                  </a:lnTo>
                  <a:lnTo>
                    <a:pt x="1374" y="638"/>
                  </a:lnTo>
                  <a:lnTo>
                    <a:pt x="1376" y="635"/>
                  </a:lnTo>
                  <a:lnTo>
                    <a:pt x="1376" y="630"/>
                  </a:lnTo>
                  <a:lnTo>
                    <a:pt x="1376" y="619"/>
                  </a:lnTo>
                  <a:lnTo>
                    <a:pt x="1377" y="613"/>
                  </a:lnTo>
                  <a:lnTo>
                    <a:pt x="1386" y="600"/>
                  </a:lnTo>
                  <a:lnTo>
                    <a:pt x="1397" y="598"/>
                  </a:lnTo>
                  <a:lnTo>
                    <a:pt x="1425" y="606"/>
                  </a:lnTo>
                  <a:lnTo>
                    <a:pt x="1428" y="606"/>
                  </a:lnTo>
                  <a:lnTo>
                    <a:pt x="1430" y="605"/>
                  </a:lnTo>
                  <a:lnTo>
                    <a:pt x="1432" y="603"/>
                  </a:lnTo>
                  <a:lnTo>
                    <a:pt x="1433" y="600"/>
                  </a:lnTo>
                  <a:lnTo>
                    <a:pt x="1436" y="598"/>
                  </a:lnTo>
                  <a:lnTo>
                    <a:pt x="1439" y="598"/>
                  </a:lnTo>
                  <a:lnTo>
                    <a:pt x="1467" y="610"/>
                  </a:lnTo>
                  <a:lnTo>
                    <a:pt x="1472" y="609"/>
                  </a:lnTo>
                  <a:lnTo>
                    <a:pt x="1477" y="602"/>
                  </a:lnTo>
                  <a:lnTo>
                    <a:pt x="1479" y="589"/>
                  </a:lnTo>
                  <a:lnTo>
                    <a:pt x="1481" y="577"/>
                  </a:lnTo>
                  <a:lnTo>
                    <a:pt x="1482" y="572"/>
                  </a:lnTo>
                  <a:lnTo>
                    <a:pt x="1486" y="565"/>
                  </a:lnTo>
                  <a:lnTo>
                    <a:pt x="1495" y="558"/>
                  </a:lnTo>
                  <a:lnTo>
                    <a:pt x="1498" y="557"/>
                  </a:lnTo>
                  <a:lnTo>
                    <a:pt x="1509" y="554"/>
                  </a:lnTo>
                  <a:lnTo>
                    <a:pt x="1514" y="551"/>
                  </a:lnTo>
                  <a:lnTo>
                    <a:pt x="1522" y="547"/>
                  </a:lnTo>
                  <a:lnTo>
                    <a:pt x="1524" y="540"/>
                  </a:lnTo>
                  <a:lnTo>
                    <a:pt x="1522" y="532"/>
                  </a:lnTo>
                  <a:close/>
                  <a:moveTo>
                    <a:pt x="50" y="345"/>
                  </a:moveTo>
                  <a:lnTo>
                    <a:pt x="42" y="334"/>
                  </a:lnTo>
                  <a:lnTo>
                    <a:pt x="45" y="347"/>
                  </a:lnTo>
                  <a:lnTo>
                    <a:pt x="43" y="376"/>
                  </a:lnTo>
                  <a:lnTo>
                    <a:pt x="46" y="384"/>
                  </a:lnTo>
                  <a:lnTo>
                    <a:pt x="45" y="389"/>
                  </a:lnTo>
                  <a:lnTo>
                    <a:pt x="46" y="391"/>
                  </a:lnTo>
                  <a:lnTo>
                    <a:pt x="45" y="398"/>
                  </a:lnTo>
                  <a:lnTo>
                    <a:pt x="42" y="438"/>
                  </a:lnTo>
                  <a:lnTo>
                    <a:pt x="31" y="474"/>
                  </a:lnTo>
                  <a:lnTo>
                    <a:pt x="20" y="502"/>
                  </a:lnTo>
                  <a:lnTo>
                    <a:pt x="0" y="536"/>
                  </a:lnTo>
                  <a:lnTo>
                    <a:pt x="0" y="536"/>
                  </a:lnTo>
                  <a:lnTo>
                    <a:pt x="17" y="540"/>
                  </a:lnTo>
                  <a:lnTo>
                    <a:pt x="17" y="532"/>
                  </a:lnTo>
                  <a:lnTo>
                    <a:pt x="29" y="515"/>
                  </a:lnTo>
                  <a:lnTo>
                    <a:pt x="34" y="505"/>
                  </a:lnTo>
                  <a:lnTo>
                    <a:pt x="35" y="497"/>
                  </a:lnTo>
                  <a:lnTo>
                    <a:pt x="39" y="485"/>
                  </a:lnTo>
                  <a:lnTo>
                    <a:pt x="43" y="477"/>
                  </a:lnTo>
                  <a:lnTo>
                    <a:pt x="48" y="473"/>
                  </a:lnTo>
                  <a:lnTo>
                    <a:pt x="48" y="470"/>
                  </a:lnTo>
                  <a:lnTo>
                    <a:pt x="42" y="463"/>
                  </a:lnTo>
                  <a:lnTo>
                    <a:pt x="43" y="456"/>
                  </a:lnTo>
                  <a:lnTo>
                    <a:pt x="48" y="449"/>
                  </a:lnTo>
                  <a:lnTo>
                    <a:pt x="50" y="441"/>
                  </a:lnTo>
                  <a:lnTo>
                    <a:pt x="50" y="424"/>
                  </a:lnTo>
                  <a:lnTo>
                    <a:pt x="52" y="418"/>
                  </a:lnTo>
                  <a:lnTo>
                    <a:pt x="55" y="411"/>
                  </a:lnTo>
                  <a:lnTo>
                    <a:pt x="55" y="405"/>
                  </a:lnTo>
                  <a:lnTo>
                    <a:pt x="55" y="365"/>
                  </a:lnTo>
                  <a:lnTo>
                    <a:pt x="50" y="345"/>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1" name="Freeform 27"/>
            <p:cNvSpPr>
              <a:spLocks/>
            </p:cNvSpPr>
            <p:nvPr/>
          </p:nvSpPr>
          <p:spPr bwMode="auto">
            <a:xfrm>
              <a:off x="12424745" y="7495302"/>
              <a:ext cx="19050" cy="42862"/>
            </a:xfrm>
            <a:custGeom>
              <a:avLst/>
              <a:gdLst>
                <a:gd name="T0" fmla="*/ 34 w 37"/>
                <a:gd name="T1" fmla="*/ 49 h 80"/>
                <a:gd name="T2" fmla="*/ 28 w 37"/>
                <a:gd name="T3" fmla="*/ 40 h 80"/>
                <a:gd name="T4" fmla="*/ 21 w 37"/>
                <a:gd name="T5" fmla="*/ 36 h 80"/>
                <a:gd name="T6" fmla="*/ 21 w 37"/>
                <a:gd name="T7" fmla="*/ 33 h 80"/>
                <a:gd name="T8" fmla="*/ 23 w 37"/>
                <a:gd name="T9" fmla="*/ 28 h 80"/>
                <a:gd name="T10" fmla="*/ 24 w 37"/>
                <a:gd name="T11" fmla="*/ 25 h 80"/>
                <a:gd name="T12" fmla="*/ 21 w 37"/>
                <a:gd name="T13" fmla="*/ 19 h 80"/>
                <a:gd name="T14" fmla="*/ 19 w 37"/>
                <a:gd name="T15" fmla="*/ 15 h 80"/>
                <a:gd name="T16" fmla="*/ 17 w 37"/>
                <a:gd name="T17" fmla="*/ 12 h 80"/>
                <a:gd name="T18" fmla="*/ 20 w 37"/>
                <a:gd name="T19" fmla="*/ 7 h 80"/>
                <a:gd name="T20" fmla="*/ 16 w 37"/>
                <a:gd name="T21" fmla="*/ 3 h 80"/>
                <a:gd name="T22" fmla="*/ 13 w 37"/>
                <a:gd name="T23" fmla="*/ 0 h 80"/>
                <a:gd name="T24" fmla="*/ 9 w 37"/>
                <a:gd name="T25" fmla="*/ 7 h 80"/>
                <a:gd name="T26" fmla="*/ 4 w 37"/>
                <a:gd name="T27" fmla="*/ 19 h 80"/>
                <a:gd name="T28" fmla="*/ 3 w 37"/>
                <a:gd name="T29" fmla="*/ 32 h 80"/>
                <a:gd name="T30" fmla="*/ 6 w 37"/>
                <a:gd name="T31" fmla="*/ 39 h 80"/>
                <a:gd name="T32" fmla="*/ 9 w 37"/>
                <a:gd name="T33" fmla="*/ 45 h 80"/>
                <a:gd name="T34" fmla="*/ 10 w 37"/>
                <a:gd name="T35" fmla="*/ 50 h 80"/>
                <a:gd name="T36" fmla="*/ 10 w 37"/>
                <a:gd name="T37" fmla="*/ 59 h 80"/>
                <a:gd name="T38" fmla="*/ 7 w 37"/>
                <a:gd name="T39" fmla="*/ 64 h 80"/>
                <a:gd name="T40" fmla="*/ 4 w 37"/>
                <a:gd name="T41" fmla="*/ 67 h 80"/>
                <a:gd name="T42" fmla="*/ 0 w 37"/>
                <a:gd name="T43" fmla="*/ 71 h 80"/>
                <a:gd name="T44" fmla="*/ 2 w 37"/>
                <a:gd name="T45" fmla="*/ 76 h 80"/>
                <a:gd name="T46" fmla="*/ 7 w 37"/>
                <a:gd name="T47" fmla="*/ 77 h 80"/>
                <a:gd name="T48" fmla="*/ 23 w 37"/>
                <a:gd name="T49" fmla="*/ 80 h 80"/>
                <a:gd name="T50" fmla="*/ 28 w 37"/>
                <a:gd name="T51" fmla="*/ 78 h 80"/>
                <a:gd name="T52" fmla="*/ 35 w 37"/>
                <a:gd name="T53" fmla="*/ 69 h 80"/>
                <a:gd name="T54" fmla="*/ 37 w 37"/>
                <a:gd name="T55" fmla="*/ 59 h 80"/>
                <a:gd name="T56" fmla="*/ 34 w 37"/>
                <a:gd name="T57" fmla="*/ 4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80">
                  <a:moveTo>
                    <a:pt x="34" y="49"/>
                  </a:moveTo>
                  <a:lnTo>
                    <a:pt x="28" y="40"/>
                  </a:lnTo>
                  <a:lnTo>
                    <a:pt x="21" y="36"/>
                  </a:lnTo>
                  <a:lnTo>
                    <a:pt x="21" y="33"/>
                  </a:lnTo>
                  <a:lnTo>
                    <a:pt x="23" y="28"/>
                  </a:lnTo>
                  <a:lnTo>
                    <a:pt x="24" y="25"/>
                  </a:lnTo>
                  <a:lnTo>
                    <a:pt x="21" y="19"/>
                  </a:lnTo>
                  <a:lnTo>
                    <a:pt x="19" y="15"/>
                  </a:lnTo>
                  <a:lnTo>
                    <a:pt x="17" y="12"/>
                  </a:lnTo>
                  <a:lnTo>
                    <a:pt x="20" y="7"/>
                  </a:lnTo>
                  <a:lnTo>
                    <a:pt x="16" y="3"/>
                  </a:lnTo>
                  <a:lnTo>
                    <a:pt x="13" y="0"/>
                  </a:lnTo>
                  <a:lnTo>
                    <a:pt x="9" y="7"/>
                  </a:lnTo>
                  <a:lnTo>
                    <a:pt x="4" y="19"/>
                  </a:lnTo>
                  <a:lnTo>
                    <a:pt x="3" y="32"/>
                  </a:lnTo>
                  <a:lnTo>
                    <a:pt x="6" y="39"/>
                  </a:lnTo>
                  <a:lnTo>
                    <a:pt x="9" y="45"/>
                  </a:lnTo>
                  <a:lnTo>
                    <a:pt x="10" y="50"/>
                  </a:lnTo>
                  <a:lnTo>
                    <a:pt x="10" y="59"/>
                  </a:lnTo>
                  <a:lnTo>
                    <a:pt x="7" y="64"/>
                  </a:lnTo>
                  <a:lnTo>
                    <a:pt x="4" y="67"/>
                  </a:lnTo>
                  <a:lnTo>
                    <a:pt x="0" y="71"/>
                  </a:lnTo>
                  <a:lnTo>
                    <a:pt x="2" y="76"/>
                  </a:lnTo>
                  <a:lnTo>
                    <a:pt x="7" y="77"/>
                  </a:lnTo>
                  <a:lnTo>
                    <a:pt x="23" y="80"/>
                  </a:lnTo>
                  <a:lnTo>
                    <a:pt x="28" y="78"/>
                  </a:lnTo>
                  <a:lnTo>
                    <a:pt x="35" y="69"/>
                  </a:lnTo>
                  <a:lnTo>
                    <a:pt x="37" y="59"/>
                  </a:lnTo>
                  <a:lnTo>
                    <a:pt x="34" y="49"/>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2" name="Freeform 28"/>
            <p:cNvSpPr>
              <a:spLocks/>
            </p:cNvSpPr>
            <p:nvPr/>
          </p:nvSpPr>
          <p:spPr bwMode="auto">
            <a:xfrm>
              <a:off x="14001133" y="5036264"/>
              <a:ext cx="995363" cy="603250"/>
            </a:xfrm>
            <a:custGeom>
              <a:avLst/>
              <a:gdLst>
                <a:gd name="T0" fmla="*/ 1850 w 1880"/>
                <a:gd name="T1" fmla="*/ 758 h 1141"/>
                <a:gd name="T2" fmla="*/ 1823 w 1880"/>
                <a:gd name="T3" fmla="*/ 706 h 1141"/>
                <a:gd name="T4" fmla="*/ 1802 w 1880"/>
                <a:gd name="T5" fmla="*/ 604 h 1141"/>
                <a:gd name="T6" fmla="*/ 1733 w 1880"/>
                <a:gd name="T7" fmla="*/ 576 h 1141"/>
                <a:gd name="T8" fmla="*/ 1751 w 1880"/>
                <a:gd name="T9" fmla="*/ 482 h 1141"/>
                <a:gd name="T10" fmla="*/ 1782 w 1880"/>
                <a:gd name="T11" fmla="*/ 380 h 1141"/>
                <a:gd name="T12" fmla="*/ 1701 w 1880"/>
                <a:gd name="T13" fmla="*/ 294 h 1141"/>
                <a:gd name="T14" fmla="*/ 1567 w 1880"/>
                <a:gd name="T15" fmla="*/ 233 h 1141"/>
                <a:gd name="T16" fmla="*/ 1523 w 1880"/>
                <a:gd name="T17" fmla="*/ 227 h 1141"/>
                <a:gd name="T18" fmla="*/ 1460 w 1880"/>
                <a:gd name="T19" fmla="*/ 263 h 1141"/>
                <a:gd name="T20" fmla="*/ 1435 w 1880"/>
                <a:gd name="T21" fmla="*/ 272 h 1141"/>
                <a:gd name="T22" fmla="*/ 1349 w 1880"/>
                <a:gd name="T23" fmla="*/ 181 h 1141"/>
                <a:gd name="T24" fmla="*/ 1309 w 1880"/>
                <a:gd name="T25" fmla="*/ 113 h 1141"/>
                <a:gd name="T26" fmla="*/ 1215 w 1880"/>
                <a:gd name="T27" fmla="*/ 80 h 1141"/>
                <a:gd name="T28" fmla="*/ 1187 w 1880"/>
                <a:gd name="T29" fmla="*/ 54 h 1141"/>
                <a:gd name="T30" fmla="*/ 1131 w 1880"/>
                <a:gd name="T31" fmla="*/ 19 h 1141"/>
                <a:gd name="T32" fmla="*/ 1120 w 1880"/>
                <a:gd name="T33" fmla="*/ 33 h 1141"/>
                <a:gd name="T34" fmla="*/ 1071 w 1880"/>
                <a:gd name="T35" fmla="*/ 4 h 1141"/>
                <a:gd name="T36" fmla="*/ 999 w 1880"/>
                <a:gd name="T37" fmla="*/ 49 h 1141"/>
                <a:gd name="T38" fmla="*/ 925 w 1880"/>
                <a:gd name="T39" fmla="*/ 64 h 1141"/>
                <a:gd name="T40" fmla="*/ 863 w 1880"/>
                <a:gd name="T41" fmla="*/ 106 h 1141"/>
                <a:gd name="T42" fmla="*/ 884 w 1880"/>
                <a:gd name="T43" fmla="*/ 226 h 1141"/>
                <a:gd name="T44" fmla="*/ 891 w 1880"/>
                <a:gd name="T45" fmla="*/ 395 h 1141"/>
                <a:gd name="T46" fmla="*/ 841 w 1880"/>
                <a:gd name="T47" fmla="*/ 460 h 1141"/>
                <a:gd name="T48" fmla="*/ 753 w 1880"/>
                <a:gd name="T49" fmla="*/ 524 h 1141"/>
                <a:gd name="T50" fmla="*/ 615 w 1880"/>
                <a:gd name="T51" fmla="*/ 491 h 1141"/>
                <a:gd name="T52" fmla="*/ 575 w 1880"/>
                <a:gd name="T53" fmla="*/ 387 h 1141"/>
                <a:gd name="T54" fmla="*/ 549 w 1880"/>
                <a:gd name="T55" fmla="*/ 338 h 1141"/>
                <a:gd name="T56" fmla="*/ 423 w 1880"/>
                <a:gd name="T57" fmla="*/ 161 h 1141"/>
                <a:gd name="T58" fmla="*/ 405 w 1880"/>
                <a:gd name="T59" fmla="*/ 158 h 1141"/>
                <a:gd name="T60" fmla="*/ 143 w 1880"/>
                <a:gd name="T61" fmla="*/ 333 h 1141"/>
                <a:gd name="T62" fmla="*/ 117 w 1880"/>
                <a:gd name="T63" fmla="*/ 434 h 1141"/>
                <a:gd name="T64" fmla="*/ 94 w 1880"/>
                <a:gd name="T65" fmla="*/ 531 h 1141"/>
                <a:gd name="T66" fmla="*/ 23 w 1880"/>
                <a:gd name="T67" fmla="*/ 600 h 1141"/>
                <a:gd name="T68" fmla="*/ 7 w 1880"/>
                <a:gd name="T69" fmla="*/ 732 h 1141"/>
                <a:gd name="T70" fmla="*/ 25 w 1880"/>
                <a:gd name="T71" fmla="*/ 758 h 1141"/>
                <a:gd name="T72" fmla="*/ 25 w 1880"/>
                <a:gd name="T73" fmla="*/ 807 h 1141"/>
                <a:gd name="T74" fmla="*/ 17 w 1880"/>
                <a:gd name="T75" fmla="*/ 756 h 1141"/>
                <a:gd name="T76" fmla="*/ 9 w 1880"/>
                <a:gd name="T77" fmla="*/ 791 h 1141"/>
                <a:gd name="T78" fmla="*/ 4 w 1880"/>
                <a:gd name="T79" fmla="*/ 858 h 1141"/>
                <a:gd name="T80" fmla="*/ 23 w 1880"/>
                <a:gd name="T81" fmla="*/ 955 h 1141"/>
                <a:gd name="T82" fmla="*/ 94 w 1880"/>
                <a:gd name="T83" fmla="*/ 885 h 1141"/>
                <a:gd name="T84" fmla="*/ 293 w 1880"/>
                <a:gd name="T85" fmla="*/ 793 h 1141"/>
                <a:gd name="T86" fmla="*/ 437 w 1880"/>
                <a:gd name="T87" fmla="*/ 824 h 1141"/>
                <a:gd name="T88" fmla="*/ 533 w 1880"/>
                <a:gd name="T89" fmla="*/ 838 h 1141"/>
                <a:gd name="T90" fmla="*/ 653 w 1880"/>
                <a:gd name="T91" fmla="*/ 834 h 1141"/>
                <a:gd name="T92" fmla="*/ 715 w 1880"/>
                <a:gd name="T93" fmla="*/ 834 h 1141"/>
                <a:gd name="T94" fmla="*/ 823 w 1880"/>
                <a:gd name="T95" fmla="*/ 869 h 1141"/>
                <a:gd name="T96" fmla="*/ 926 w 1880"/>
                <a:gd name="T97" fmla="*/ 855 h 1141"/>
                <a:gd name="T98" fmla="*/ 1008 w 1880"/>
                <a:gd name="T99" fmla="*/ 796 h 1141"/>
                <a:gd name="T100" fmla="*/ 1041 w 1880"/>
                <a:gd name="T101" fmla="*/ 854 h 1141"/>
                <a:gd name="T102" fmla="*/ 1195 w 1880"/>
                <a:gd name="T103" fmla="*/ 922 h 1141"/>
                <a:gd name="T104" fmla="*/ 1253 w 1880"/>
                <a:gd name="T105" fmla="*/ 970 h 1141"/>
                <a:gd name="T106" fmla="*/ 1394 w 1880"/>
                <a:gd name="T107" fmla="*/ 1119 h 1141"/>
                <a:gd name="T108" fmla="*/ 1519 w 1880"/>
                <a:gd name="T109" fmla="*/ 1124 h 1141"/>
                <a:gd name="T110" fmla="*/ 1625 w 1880"/>
                <a:gd name="T111" fmla="*/ 1082 h 1141"/>
                <a:gd name="T112" fmla="*/ 1718 w 1880"/>
                <a:gd name="T113" fmla="*/ 1084 h 1141"/>
                <a:gd name="T114" fmla="*/ 1794 w 1880"/>
                <a:gd name="T115" fmla="*/ 959 h 1141"/>
                <a:gd name="T116" fmla="*/ 1841 w 1880"/>
                <a:gd name="T117" fmla="*/ 920 h 1141"/>
                <a:gd name="T118" fmla="*/ 1880 w 1880"/>
                <a:gd name="T119" fmla="*/ 869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80" h="1141">
                  <a:moveTo>
                    <a:pt x="1880" y="858"/>
                  </a:moveTo>
                  <a:lnTo>
                    <a:pt x="1869" y="826"/>
                  </a:lnTo>
                  <a:lnTo>
                    <a:pt x="1868" y="816"/>
                  </a:lnTo>
                  <a:lnTo>
                    <a:pt x="1866" y="806"/>
                  </a:lnTo>
                  <a:lnTo>
                    <a:pt x="1868" y="789"/>
                  </a:lnTo>
                  <a:lnTo>
                    <a:pt x="1866" y="784"/>
                  </a:lnTo>
                  <a:lnTo>
                    <a:pt x="1865" y="781"/>
                  </a:lnTo>
                  <a:lnTo>
                    <a:pt x="1851" y="763"/>
                  </a:lnTo>
                  <a:lnTo>
                    <a:pt x="1850" y="758"/>
                  </a:lnTo>
                  <a:lnTo>
                    <a:pt x="1848" y="754"/>
                  </a:lnTo>
                  <a:lnTo>
                    <a:pt x="1850" y="749"/>
                  </a:lnTo>
                  <a:lnTo>
                    <a:pt x="1857" y="743"/>
                  </a:lnTo>
                  <a:lnTo>
                    <a:pt x="1858" y="739"/>
                  </a:lnTo>
                  <a:lnTo>
                    <a:pt x="1857" y="733"/>
                  </a:lnTo>
                  <a:lnTo>
                    <a:pt x="1852" y="729"/>
                  </a:lnTo>
                  <a:lnTo>
                    <a:pt x="1831" y="719"/>
                  </a:lnTo>
                  <a:lnTo>
                    <a:pt x="1827" y="714"/>
                  </a:lnTo>
                  <a:lnTo>
                    <a:pt x="1823" y="706"/>
                  </a:lnTo>
                  <a:lnTo>
                    <a:pt x="1822" y="697"/>
                  </a:lnTo>
                  <a:lnTo>
                    <a:pt x="1822" y="676"/>
                  </a:lnTo>
                  <a:lnTo>
                    <a:pt x="1819" y="667"/>
                  </a:lnTo>
                  <a:lnTo>
                    <a:pt x="1794" y="649"/>
                  </a:lnTo>
                  <a:lnTo>
                    <a:pt x="1789" y="641"/>
                  </a:lnTo>
                  <a:lnTo>
                    <a:pt x="1792" y="634"/>
                  </a:lnTo>
                  <a:lnTo>
                    <a:pt x="1798" y="622"/>
                  </a:lnTo>
                  <a:lnTo>
                    <a:pt x="1803" y="611"/>
                  </a:lnTo>
                  <a:lnTo>
                    <a:pt x="1802" y="604"/>
                  </a:lnTo>
                  <a:lnTo>
                    <a:pt x="1796" y="600"/>
                  </a:lnTo>
                  <a:lnTo>
                    <a:pt x="1785" y="589"/>
                  </a:lnTo>
                  <a:lnTo>
                    <a:pt x="1779" y="583"/>
                  </a:lnTo>
                  <a:lnTo>
                    <a:pt x="1768" y="580"/>
                  </a:lnTo>
                  <a:lnTo>
                    <a:pt x="1757" y="583"/>
                  </a:lnTo>
                  <a:lnTo>
                    <a:pt x="1736" y="596"/>
                  </a:lnTo>
                  <a:lnTo>
                    <a:pt x="1732" y="594"/>
                  </a:lnTo>
                  <a:lnTo>
                    <a:pt x="1728" y="593"/>
                  </a:lnTo>
                  <a:lnTo>
                    <a:pt x="1733" y="576"/>
                  </a:lnTo>
                  <a:lnTo>
                    <a:pt x="1750" y="540"/>
                  </a:lnTo>
                  <a:lnTo>
                    <a:pt x="1751" y="534"/>
                  </a:lnTo>
                  <a:lnTo>
                    <a:pt x="1751" y="524"/>
                  </a:lnTo>
                  <a:lnTo>
                    <a:pt x="1753" y="520"/>
                  </a:lnTo>
                  <a:lnTo>
                    <a:pt x="1754" y="514"/>
                  </a:lnTo>
                  <a:lnTo>
                    <a:pt x="1758" y="505"/>
                  </a:lnTo>
                  <a:lnTo>
                    <a:pt x="1760" y="499"/>
                  </a:lnTo>
                  <a:lnTo>
                    <a:pt x="1758" y="486"/>
                  </a:lnTo>
                  <a:lnTo>
                    <a:pt x="1751" y="482"/>
                  </a:lnTo>
                  <a:lnTo>
                    <a:pt x="1746" y="478"/>
                  </a:lnTo>
                  <a:lnTo>
                    <a:pt x="1742" y="470"/>
                  </a:lnTo>
                  <a:lnTo>
                    <a:pt x="1746" y="463"/>
                  </a:lnTo>
                  <a:lnTo>
                    <a:pt x="1771" y="451"/>
                  </a:lnTo>
                  <a:lnTo>
                    <a:pt x="1778" y="443"/>
                  </a:lnTo>
                  <a:lnTo>
                    <a:pt x="1781" y="433"/>
                  </a:lnTo>
                  <a:lnTo>
                    <a:pt x="1782" y="418"/>
                  </a:lnTo>
                  <a:lnTo>
                    <a:pt x="1784" y="391"/>
                  </a:lnTo>
                  <a:lnTo>
                    <a:pt x="1782" y="380"/>
                  </a:lnTo>
                  <a:lnTo>
                    <a:pt x="1779" y="373"/>
                  </a:lnTo>
                  <a:lnTo>
                    <a:pt x="1774" y="369"/>
                  </a:lnTo>
                  <a:lnTo>
                    <a:pt x="1749" y="353"/>
                  </a:lnTo>
                  <a:lnTo>
                    <a:pt x="1744" y="349"/>
                  </a:lnTo>
                  <a:lnTo>
                    <a:pt x="1730" y="333"/>
                  </a:lnTo>
                  <a:lnTo>
                    <a:pt x="1704" y="321"/>
                  </a:lnTo>
                  <a:lnTo>
                    <a:pt x="1697" y="312"/>
                  </a:lnTo>
                  <a:lnTo>
                    <a:pt x="1698" y="304"/>
                  </a:lnTo>
                  <a:lnTo>
                    <a:pt x="1701" y="294"/>
                  </a:lnTo>
                  <a:lnTo>
                    <a:pt x="1700" y="283"/>
                  </a:lnTo>
                  <a:lnTo>
                    <a:pt x="1701" y="266"/>
                  </a:lnTo>
                  <a:lnTo>
                    <a:pt x="1656" y="266"/>
                  </a:lnTo>
                  <a:lnTo>
                    <a:pt x="1648" y="272"/>
                  </a:lnTo>
                  <a:lnTo>
                    <a:pt x="1607" y="258"/>
                  </a:lnTo>
                  <a:lnTo>
                    <a:pt x="1588" y="256"/>
                  </a:lnTo>
                  <a:lnTo>
                    <a:pt x="1581" y="252"/>
                  </a:lnTo>
                  <a:lnTo>
                    <a:pt x="1575" y="247"/>
                  </a:lnTo>
                  <a:lnTo>
                    <a:pt x="1567" y="233"/>
                  </a:lnTo>
                  <a:lnTo>
                    <a:pt x="1560" y="227"/>
                  </a:lnTo>
                  <a:lnTo>
                    <a:pt x="1551" y="224"/>
                  </a:lnTo>
                  <a:lnTo>
                    <a:pt x="1547" y="224"/>
                  </a:lnTo>
                  <a:lnTo>
                    <a:pt x="1541" y="226"/>
                  </a:lnTo>
                  <a:lnTo>
                    <a:pt x="1539" y="224"/>
                  </a:lnTo>
                  <a:lnTo>
                    <a:pt x="1534" y="221"/>
                  </a:lnTo>
                  <a:lnTo>
                    <a:pt x="1532" y="219"/>
                  </a:lnTo>
                  <a:lnTo>
                    <a:pt x="1527" y="220"/>
                  </a:lnTo>
                  <a:lnTo>
                    <a:pt x="1523" y="227"/>
                  </a:lnTo>
                  <a:lnTo>
                    <a:pt x="1520" y="234"/>
                  </a:lnTo>
                  <a:lnTo>
                    <a:pt x="1518" y="241"/>
                  </a:lnTo>
                  <a:lnTo>
                    <a:pt x="1512" y="245"/>
                  </a:lnTo>
                  <a:lnTo>
                    <a:pt x="1508" y="247"/>
                  </a:lnTo>
                  <a:lnTo>
                    <a:pt x="1487" y="245"/>
                  </a:lnTo>
                  <a:lnTo>
                    <a:pt x="1478" y="248"/>
                  </a:lnTo>
                  <a:lnTo>
                    <a:pt x="1470" y="254"/>
                  </a:lnTo>
                  <a:lnTo>
                    <a:pt x="1463" y="261"/>
                  </a:lnTo>
                  <a:lnTo>
                    <a:pt x="1460" y="263"/>
                  </a:lnTo>
                  <a:lnTo>
                    <a:pt x="1460" y="266"/>
                  </a:lnTo>
                  <a:lnTo>
                    <a:pt x="1459" y="270"/>
                  </a:lnTo>
                  <a:lnTo>
                    <a:pt x="1456" y="270"/>
                  </a:lnTo>
                  <a:lnTo>
                    <a:pt x="1453" y="270"/>
                  </a:lnTo>
                  <a:lnTo>
                    <a:pt x="1449" y="266"/>
                  </a:lnTo>
                  <a:lnTo>
                    <a:pt x="1446" y="266"/>
                  </a:lnTo>
                  <a:lnTo>
                    <a:pt x="1443" y="268"/>
                  </a:lnTo>
                  <a:lnTo>
                    <a:pt x="1439" y="272"/>
                  </a:lnTo>
                  <a:lnTo>
                    <a:pt x="1435" y="272"/>
                  </a:lnTo>
                  <a:lnTo>
                    <a:pt x="1431" y="266"/>
                  </a:lnTo>
                  <a:lnTo>
                    <a:pt x="1421" y="254"/>
                  </a:lnTo>
                  <a:lnTo>
                    <a:pt x="1417" y="249"/>
                  </a:lnTo>
                  <a:lnTo>
                    <a:pt x="1417" y="249"/>
                  </a:lnTo>
                  <a:lnTo>
                    <a:pt x="1397" y="241"/>
                  </a:lnTo>
                  <a:lnTo>
                    <a:pt x="1393" y="240"/>
                  </a:lnTo>
                  <a:lnTo>
                    <a:pt x="1383" y="231"/>
                  </a:lnTo>
                  <a:lnTo>
                    <a:pt x="1373" y="221"/>
                  </a:lnTo>
                  <a:lnTo>
                    <a:pt x="1349" y="181"/>
                  </a:lnTo>
                  <a:lnTo>
                    <a:pt x="1341" y="171"/>
                  </a:lnTo>
                  <a:lnTo>
                    <a:pt x="1312" y="147"/>
                  </a:lnTo>
                  <a:lnTo>
                    <a:pt x="1310" y="141"/>
                  </a:lnTo>
                  <a:lnTo>
                    <a:pt x="1309" y="130"/>
                  </a:lnTo>
                  <a:lnTo>
                    <a:pt x="1310" y="126"/>
                  </a:lnTo>
                  <a:lnTo>
                    <a:pt x="1312" y="123"/>
                  </a:lnTo>
                  <a:lnTo>
                    <a:pt x="1312" y="120"/>
                  </a:lnTo>
                  <a:lnTo>
                    <a:pt x="1312" y="116"/>
                  </a:lnTo>
                  <a:lnTo>
                    <a:pt x="1309" y="113"/>
                  </a:lnTo>
                  <a:lnTo>
                    <a:pt x="1306" y="112"/>
                  </a:lnTo>
                  <a:lnTo>
                    <a:pt x="1251" y="108"/>
                  </a:lnTo>
                  <a:lnTo>
                    <a:pt x="1246" y="101"/>
                  </a:lnTo>
                  <a:lnTo>
                    <a:pt x="1242" y="91"/>
                  </a:lnTo>
                  <a:lnTo>
                    <a:pt x="1240" y="81"/>
                  </a:lnTo>
                  <a:lnTo>
                    <a:pt x="1236" y="74"/>
                  </a:lnTo>
                  <a:lnTo>
                    <a:pt x="1232" y="74"/>
                  </a:lnTo>
                  <a:lnTo>
                    <a:pt x="1229" y="75"/>
                  </a:lnTo>
                  <a:lnTo>
                    <a:pt x="1215" y="80"/>
                  </a:lnTo>
                  <a:lnTo>
                    <a:pt x="1208" y="81"/>
                  </a:lnTo>
                  <a:lnTo>
                    <a:pt x="1202" y="80"/>
                  </a:lnTo>
                  <a:lnTo>
                    <a:pt x="1197" y="77"/>
                  </a:lnTo>
                  <a:lnTo>
                    <a:pt x="1191" y="68"/>
                  </a:lnTo>
                  <a:lnTo>
                    <a:pt x="1190" y="66"/>
                  </a:lnTo>
                  <a:lnTo>
                    <a:pt x="1190" y="61"/>
                  </a:lnTo>
                  <a:lnTo>
                    <a:pt x="1190" y="61"/>
                  </a:lnTo>
                  <a:lnTo>
                    <a:pt x="1188" y="59"/>
                  </a:lnTo>
                  <a:lnTo>
                    <a:pt x="1187" y="54"/>
                  </a:lnTo>
                  <a:lnTo>
                    <a:pt x="1184" y="53"/>
                  </a:lnTo>
                  <a:lnTo>
                    <a:pt x="1174" y="52"/>
                  </a:lnTo>
                  <a:lnTo>
                    <a:pt x="1164" y="45"/>
                  </a:lnTo>
                  <a:lnTo>
                    <a:pt x="1149" y="25"/>
                  </a:lnTo>
                  <a:lnTo>
                    <a:pt x="1139" y="19"/>
                  </a:lnTo>
                  <a:lnTo>
                    <a:pt x="1136" y="19"/>
                  </a:lnTo>
                  <a:lnTo>
                    <a:pt x="1134" y="21"/>
                  </a:lnTo>
                  <a:lnTo>
                    <a:pt x="1132" y="21"/>
                  </a:lnTo>
                  <a:lnTo>
                    <a:pt x="1131" y="19"/>
                  </a:lnTo>
                  <a:lnTo>
                    <a:pt x="1128" y="17"/>
                  </a:lnTo>
                  <a:lnTo>
                    <a:pt x="1125" y="8"/>
                  </a:lnTo>
                  <a:lnTo>
                    <a:pt x="1124" y="5"/>
                  </a:lnTo>
                  <a:lnTo>
                    <a:pt x="1120" y="1"/>
                  </a:lnTo>
                  <a:lnTo>
                    <a:pt x="1114" y="0"/>
                  </a:lnTo>
                  <a:lnTo>
                    <a:pt x="1111" y="4"/>
                  </a:lnTo>
                  <a:lnTo>
                    <a:pt x="1111" y="12"/>
                  </a:lnTo>
                  <a:lnTo>
                    <a:pt x="1118" y="25"/>
                  </a:lnTo>
                  <a:lnTo>
                    <a:pt x="1120" y="33"/>
                  </a:lnTo>
                  <a:lnTo>
                    <a:pt x="1115" y="40"/>
                  </a:lnTo>
                  <a:lnTo>
                    <a:pt x="1107" y="45"/>
                  </a:lnTo>
                  <a:lnTo>
                    <a:pt x="1103" y="45"/>
                  </a:lnTo>
                  <a:lnTo>
                    <a:pt x="1099" y="40"/>
                  </a:lnTo>
                  <a:lnTo>
                    <a:pt x="1096" y="31"/>
                  </a:lnTo>
                  <a:lnTo>
                    <a:pt x="1093" y="18"/>
                  </a:lnTo>
                  <a:lnTo>
                    <a:pt x="1089" y="8"/>
                  </a:lnTo>
                  <a:lnTo>
                    <a:pt x="1083" y="4"/>
                  </a:lnTo>
                  <a:lnTo>
                    <a:pt x="1071" y="4"/>
                  </a:lnTo>
                  <a:lnTo>
                    <a:pt x="1065" y="5"/>
                  </a:lnTo>
                  <a:lnTo>
                    <a:pt x="1059" y="10"/>
                  </a:lnTo>
                  <a:lnTo>
                    <a:pt x="1055" y="14"/>
                  </a:lnTo>
                  <a:lnTo>
                    <a:pt x="1040" y="29"/>
                  </a:lnTo>
                  <a:lnTo>
                    <a:pt x="1033" y="33"/>
                  </a:lnTo>
                  <a:lnTo>
                    <a:pt x="1013" y="36"/>
                  </a:lnTo>
                  <a:lnTo>
                    <a:pt x="1006" y="40"/>
                  </a:lnTo>
                  <a:lnTo>
                    <a:pt x="1002" y="46"/>
                  </a:lnTo>
                  <a:lnTo>
                    <a:pt x="999" y="49"/>
                  </a:lnTo>
                  <a:lnTo>
                    <a:pt x="992" y="47"/>
                  </a:lnTo>
                  <a:lnTo>
                    <a:pt x="985" y="43"/>
                  </a:lnTo>
                  <a:lnTo>
                    <a:pt x="977" y="40"/>
                  </a:lnTo>
                  <a:lnTo>
                    <a:pt x="974" y="46"/>
                  </a:lnTo>
                  <a:lnTo>
                    <a:pt x="968" y="59"/>
                  </a:lnTo>
                  <a:lnTo>
                    <a:pt x="964" y="63"/>
                  </a:lnTo>
                  <a:lnTo>
                    <a:pt x="949" y="64"/>
                  </a:lnTo>
                  <a:lnTo>
                    <a:pt x="930" y="63"/>
                  </a:lnTo>
                  <a:lnTo>
                    <a:pt x="925" y="64"/>
                  </a:lnTo>
                  <a:lnTo>
                    <a:pt x="912" y="77"/>
                  </a:lnTo>
                  <a:lnTo>
                    <a:pt x="901" y="81"/>
                  </a:lnTo>
                  <a:lnTo>
                    <a:pt x="898" y="85"/>
                  </a:lnTo>
                  <a:lnTo>
                    <a:pt x="894" y="97"/>
                  </a:lnTo>
                  <a:lnTo>
                    <a:pt x="891" y="102"/>
                  </a:lnTo>
                  <a:lnTo>
                    <a:pt x="884" y="105"/>
                  </a:lnTo>
                  <a:lnTo>
                    <a:pt x="877" y="106"/>
                  </a:lnTo>
                  <a:lnTo>
                    <a:pt x="866" y="101"/>
                  </a:lnTo>
                  <a:lnTo>
                    <a:pt x="863" y="106"/>
                  </a:lnTo>
                  <a:lnTo>
                    <a:pt x="862" y="112"/>
                  </a:lnTo>
                  <a:lnTo>
                    <a:pt x="860" y="119"/>
                  </a:lnTo>
                  <a:lnTo>
                    <a:pt x="862" y="130"/>
                  </a:lnTo>
                  <a:lnTo>
                    <a:pt x="865" y="153"/>
                  </a:lnTo>
                  <a:lnTo>
                    <a:pt x="865" y="161"/>
                  </a:lnTo>
                  <a:lnTo>
                    <a:pt x="869" y="171"/>
                  </a:lnTo>
                  <a:lnTo>
                    <a:pt x="880" y="190"/>
                  </a:lnTo>
                  <a:lnTo>
                    <a:pt x="881" y="196"/>
                  </a:lnTo>
                  <a:lnTo>
                    <a:pt x="884" y="226"/>
                  </a:lnTo>
                  <a:lnTo>
                    <a:pt x="881" y="242"/>
                  </a:lnTo>
                  <a:lnTo>
                    <a:pt x="880" y="255"/>
                  </a:lnTo>
                  <a:lnTo>
                    <a:pt x="881" y="261"/>
                  </a:lnTo>
                  <a:lnTo>
                    <a:pt x="884" y="266"/>
                  </a:lnTo>
                  <a:lnTo>
                    <a:pt x="886" y="276"/>
                  </a:lnTo>
                  <a:lnTo>
                    <a:pt x="886" y="294"/>
                  </a:lnTo>
                  <a:lnTo>
                    <a:pt x="893" y="355"/>
                  </a:lnTo>
                  <a:lnTo>
                    <a:pt x="893" y="377"/>
                  </a:lnTo>
                  <a:lnTo>
                    <a:pt x="891" y="395"/>
                  </a:lnTo>
                  <a:lnTo>
                    <a:pt x="886" y="409"/>
                  </a:lnTo>
                  <a:lnTo>
                    <a:pt x="867" y="429"/>
                  </a:lnTo>
                  <a:lnTo>
                    <a:pt x="862" y="433"/>
                  </a:lnTo>
                  <a:lnTo>
                    <a:pt x="859" y="437"/>
                  </a:lnTo>
                  <a:lnTo>
                    <a:pt x="859" y="443"/>
                  </a:lnTo>
                  <a:lnTo>
                    <a:pt x="855" y="444"/>
                  </a:lnTo>
                  <a:lnTo>
                    <a:pt x="849" y="447"/>
                  </a:lnTo>
                  <a:lnTo>
                    <a:pt x="844" y="453"/>
                  </a:lnTo>
                  <a:lnTo>
                    <a:pt x="841" y="460"/>
                  </a:lnTo>
                  <a:lnTo>
                    <a:pt x="816" y="477"/>
                  </a:lnTo>
                  <a:lnTo>
                    <a:pt x="806" y="484"/>
                  </a:lnTo>
                  <a:lnTo>
                    <a:pt x="796" y="486"/>
                  </a:lnTo>
                  <a:lnTo>
                    <a:pt x="793" y="491"/>
                  </a:lnTo>
                  <a:lnTo>
                    <a:pt x="789" y="498"/>
                  </a:lnTo>
                  <a:lnTo>
                    <a:pt x="785" y="505"/>
                  </a:lnTo>
                  <a:lnTo>
                    <a:pt x="775" y="513"/>
                  </a:lnTo>
                  <a:lnTo>
                    <a:pt x="768" y="516"/>
                  </a:lnTo>
                  <a:lnTo>
                    <a:pt x="753" y="524"/>
                  </a:lnTo>
                  <a:lnTo>
                    <a:pt x="708" y="534"/>
                  </a:lnTo>
                  <a:lnTo>
                    <a:pt x="691" y="533"/>
                  </a:lnTo>
                  <a:lnTo>
                    <a:pt x="680" y="528"/>
                  </a:lnTo>
                  <a:lnTo>
                    <a:pt x="677" y="527"/>
                  </a:lnTo>
                  <a:lnTo>
                    <a:pt x="676" y="526"/>
                  </a:lnTo>
                  <a:lnTo>
                    <a:pt x="663" y="507"/>
                  </a:lnTo>
                  <a:lnTo>
                    <a:pt x="660" y="505"/>
                  </a:lnTo>
                  <a:lnTo>
                    <a:pt x="638" y="500"/>
                  </a:lnTo>
                  <a:lnTo>
                    <a:pt x="615" y="491"/>
                  </a:lnTo>
                  <a:lnTo>
                    <a:pt x="604" y="477"/>
                  </a:lnTo>
                  <a:lnTo>
                    <a:pt x="598" y="475"/>
                  </a:lnTo>
                  <a:lnTo>
                    <a:pt x="596" y="472"/>
                  </a:lnTo>
                  <a:lnTo>
                    <a:pt x="593" y="464"/>
                  </a:lnTo>
                  <a:lnTo>
                    <a:pt x="586" y="420"/>
                  </a:lnTo>
                  <a:lnTo>
                    <a:pt x="583" y="416"/>
                  </a:lnTo>
                  <a:lnTo>
                    <a:pt x="579" y="412"/>
                  </a:lnTo>
                  <a:lnTo>
                    <a:pt x="577" y="404"/>
                  </a:lnTo>
                  <a:lnTo>
                    <a:pt x="575" y="387"/>
                  </a:lnTo>
                  <a:lnTo>
                    <a:pt x="573" y="377"/>
                  </a:lnTo>
                  <a:lnTo>
                    <a:pt x="570" y="369"/>
                  </a:lnTo>
                  <a:lnTo>
                    <a:pt x="569" y="367"/>
                  </a:lnTo>
                  <a:lnTo>
                    <a:pt x="563" y="355"/>
                  </a:lnTo>
                  <a:lnTo>
                    <a:pt x="562" y="350"/>
                  </a:lnTo>
                  <a:lnTo>
                    <a:pt x="562" y="346"/>
                  </a:lnTo>
                  <a:lnTo>
                    <a:pt x="562" y="342"/>
                  </a:lnTo>
                  <a:lnTo>
                    <a:pt x="558" y="341"/>
                  </a:lnTo>
                  <a:lnTo>
                    <a:pt x="549" y="338"/>
                  </a:lnTo>
                  <a:lnTo>
                    <a:pt x="535" y="331"/>
                  </a:lnTo>
                  <a:lnTo>
                    <a:pt x="514" y="312"/>
                  </a:lnTo>
                  <a:lnTo>
                    <a:pt x="496" y="289"/>
                  </a:lnTo>
                  <a:lnTo>
                    <a:pt x="439" y="238"/>
                  </a:lnTo>
                  <a:lnTo>
                    <a:pt x="425" y="217"/>
                  </a:lnTo>
                  <a:lnTo>
                    <a:pt x="422" y="210"/>
                  </a:lnTo>
                  <a:lnTo>
                    <a:pt x="421" y="200"/>
                  </a:lnTo>
                  <a:lnTo>
                    <a:pt x="422" y="181"/>
                  </a:lnTo>
                  <a:lnTo>
                    <a:pt x="423" y="161"/>
                  </a:lnTo>
                  <a:lnTo>
                    <a:pt x="425" y="158"/>
                  </a:lnTo>
                  <a:lnTo>
                    <a:pt x="426" y="157"/>
                  </a:lnTo>
                  <a:lnTo>
                    <a:pt x="426" y="157"/>
                  </a:lnTo>
                  <a:lnTo>
                    <a:pt x="423" y="155"/>
                  </a:lnTo>
                  <a:lnTo>
                    <a:pt x="421" y="154"/>
                  </a:lnTo>
                  <a:lnTo>
                    <a:pt x="416" y="155"/>
                  </a:lnTo>
                  <a:lnTo>
                    <a:pt x="414" y="157"/>
                  </a:lnTo>
                  <a:lnTo>
                    <a:pt x="411" y="158"/>
                  </a:lnTo>
                  <a:lnTo>
                    <a:pt x="405" y="158"/>
                  </a:lnTo>
                  <a:lnTo>
                    <a:pt x="394" y="162"/>
                  </a:lnTo>
                  <a:lnTo>
                    <a:pt x="318" y="203"/>
                  </a:lnTo>
                  <a:lnTo>
                    <a:pt x="268" y="231"/>
                  </a:lnTo>
                  <a:lnTo>
                    <a:pt x="257" y="235"/>
                  </a:lnTo>
                  <a:lnTo>
                    <a:pt x="209" y="238"/>
                  </a:lnTo>
                  <a:lnTo>
                    <a:pt x="198" y="244"/>
                  </a:lnTo>
                  <a:lnTo>
                    <a:pt x="191" y="254"/>
                  </a:lnTo>
                  <a:lnTo>
                    <a:pt x="161" y="310"/>
                  </a:lnTo>
                  <a:lnTo>
                    <a:pt x="143" y="333"/>
                  </a:lnTo>
                  <a:lnTo>
                    <a:pt x="133" y="360"/>
                  </a:lnTo>
                  <a:lnTo>
                    <a:pt x="131" y="363"/>
                  </a:lnTo>
                  <a:lnTo>
                    <a:pt x="125" y="366"/>
                  </a:lnTo>
                  <a:lnTo>
                    <a:pt x="122" y="373"/>
                  </a:lnTo>
                  <a:lnTo>
                    <a:pt x="118" y="381"/>
                  </a:lnTo>
                  <a:lnTo>
                    <a:pt x="117" y="390"/>
                  </a:lnTo>
                  <a:lnTo>
                    <a:pt x="117" y="399"/>
                  </a:lnTo>
                  <a:lnTo>
                    <a:pt x="117" y="430"/>
                  </a:lnTo>
                  <a:lnTo>
                    <a:pt x="117" y="434"/>
                  </a:lnTo>
                  <a:lnTo>
                    <a:pt x="114" y="441"/>
                  </a:lnTo>
                  <a:lnTo>
                    <a:pt x="114" y="447"/>
                  </a:lnTo>
                  <a:lnTo>
                    <a:pt x="117" y="460"/>
                  </a:lnTo>
                  <a:lnTo>
                    <a:pt x="117" y="465"/>
                  </a:lnTo>
                  <a:lnTo>
                    <a:pt x="117" y="484"/>
                  </a:lnTo>
                  <a:lnTo>
                    <a:pt x="114" y="502"/>
                  </a:lnTo>
                  <a:lnTo>
                    <a:pt x="108" y="514"/>
                  </a:lnTo>
                  <a:lnTo>
                    <a:pt x="102" y="524"/>
                  </a:lnTo>
                  <a:lnTo>
                    <a:pt x="94" y="531"/>
                  </a:lnTo>
                  <a:lnTo>
                    <a:pt x="87" y="538"/>
                  </a:lnTo>
                  <a:lnTo>
                    <a:pt x="84" y="540"/>
                  </a:lnTo>
                  <a:lnTo>
                    <a:pt x="81" y="544"/>
                  </a:lnTo>
                  <a:lnTo>
                    <a:pt x="72" y="558"/>
                  </a:lnTo>
                  <a:lnTo>
                    <a:pt x="67" y="563"/>
                  </a:lnTo>
                  <a:lnTo>
                    <a:pt x="49" y="573"/>
                  </a:lnTo>
                  <a:lnTo>
                    <a:pt x="48" y="577"/>
                  </a:lnTo>
                  <a:lnTo>
                    <a:pt x="25" y="592"/>
                  </a:lnTo>
                  <a:lnTo>
                    <a:pt x="23" y="600"/>
                  </a:lnTo>
                  <a:lnTo>
                    <a:pt x="23" y="608"/>
                  </a:lnTo>
                  <a:lnTo>
                    <a:pt x="25" y="617"/>
                  </a:lnTo>
                  <a:lnTo>
                    <a:pt x="25" y="627"/>
                  </a:lnTo>
                  <a:lnTo>
                    <a:pt x="24" y="666"/>
                  </a:lnTo>
                  <a:lnTo>
                    <a:pt x="21" y="681"/>
                  </a:lnTo>
                  <a:lnTo>
                    <a:pt x="11" y="709"/>
                  </a:lnTo>
                  <a:lnTo>
                    <a:pt x="9" y="728"/>
                  </a:lnTo>
                  <a:lnTo>
                    <a:pt x="7" y="730"/>
                  </a:lnTo>
                  <a:lnTo>
                    <a:pt x="7" y="732"/>
                  </a:lnTo>
                  <a:lnTo>
                    <a:pt x="9" y="737"/>
                  </a:lnTo>
                  <a:lnTo>
                    <a:pt x="10" y="742"/>
                  </a:lnTo>
                  <a:lnTo>
                    <a:pt x="11" y="742"/>
                  </a:lnTo>
                  <a:lnTo>
                    <a:pt x="14" y="743"/>
                  </a:lnTo>
                  <a:lnTo>
                    <a:pt x="17" y="744"/>
                  </a:lnTo>
                  <a:lnTo>
                    <a:pt x="21" y="749"/>
                  </a:lnTo>
                  <a:lnTo>
                    <a:pt x="23" y="750"/>
                  </a:lnTo>
                  <a:lnTo>
                    <a:pt x="24" y="754"/>
                  </a:lnTo>
                  <a:lnTo>
                    <a:pt x="25" y="758"/>
                  </a:lnTo>
                  <a:lnTo>
                    <a:pt x="27" y="767"/>
                  </a:lnTo>
                  <a:lnTo>
                    <a:pt x="28" y="770"/>
                  </a:lnTo>
                  <a:lnTo>
                    <a:pt x="27" y="774"/>
                  </a:lnTo>
                  <a:lnTo>
                    <a:pt x="27" y="782"/>
                  </a:lnTo>
                  <a:lnTo>
                    <a:pt x="27" y="791"/>
                  </a:lnTo>
                  <a:lnTo>
                    <a:pt x="30" y="800"/>
                  </a:lnTo>
                  <a:lnTo>
                    <a:pt x="30" y="805"/>
                  </a:lnTo>
                  <a:lnTo>
                    <a:pt x="27" y="807"/>
                  </a:lnTo>
                  <a:lnTo>
                    <a:pt x="25" y="807"/>
                  </a:lnTo>
                  <a:lnTo>
                    <a:pt x="23" y="806"/>
                  </a:lnTo>
                  <a:lnTo>
                    <a:pt x="17" y="798"/>
                  </a:lnTo>
                  <a:lnTo>
                    <a:pt x="21" y="792"/>
                  </a:lnTo>
                  <a:lnTo>
                    <a:pt x="21" y="782"/>
                  </a:lnTo>
                  <a:lnTo>
                    <a:pt x="18" y="781"/>
                  </a:lnTo>
                  <a:lnTo>
                    <a:pt x="17" y="779"/>
                  </a:lnTo>
                  <a:lnTo>
                    <a:pt x="21" y="772"/>
                  </a:lnTo>
                  <a:lnTo>
                    <a:pt x="18" y="767"/>
                  </a:lnTo>
                  <a:lnTo>
                    <a:pt x="17" y="756"/>
                  </a:lnTo>
                  <a:lnTo>
                    <a:pt x="16" y="750"/>
                  </a:lnTo>
                  <a:lnTo>
                    <a:pt x="10" y="746"/>
                  </a:lnTo>
                  <a:lnTo>
                    <a:pt x="9" y="750"/>
                  </a:lnTo>
                  <a:lnTo>
                    <a:pt x="10" y="758"/>
                  </a:lnTo>
                  <a:lnTo>
                    <a:pt x="11" y="767"/>
                  </a:lnTo>
                  <a:lnTo>
                    <a:pt x="10" y="771"/>
                  </a:lnTo>
                  <a:lnTo>
                    <a:pt x="10" y="781"/>
                  </a:lnTo>
                  <a:lnTo>
                    <a:pt x="10" y="786"/>
                  </a:lnTo>
                  <a:lnTo>
                    <a:pt x="9" y="791"/>
                  </a:lnTo>
                  <a:lnTo>
                    <a:pt x="7" y="793"/>
                  </a:lnTo>
                  <a:lnTo>
                    <a:pt x="3" y="800"/>
                  </a:lnTo>
                  <a:lnTo>
                    <a:pt x="2" y="807"/>
                  </a:lnTo>
                  <a:lnTo>
                    <a:pt x="0" y="816"/>
                  </a:lnTo>
                  <a:lnTo>
                    <a:pt x="2" y="826"/>
                  </a:lnTo>
                  <a:lnTo>
                    <a:pt x="4" y="844"/>
                  </a:lnTo>
                  <a:lnTo>
                    <a:pt x="4" y="848"/>
                  </a:lnTo>
                  <a:lnTo>
                    <a:pt x="4" y="854"/>
                  </a:lnTo>
                  <a:lnTo>
                    <a:pt x="4" y="858"/>
                  </a:lnTo>
                  <a:lnTo>
                    <a:pt x="2" y="868"/>
                  </a:lnTo>
                  <a:lnTo>
                    <a:pt x="2" y="871"/>
                  </a:lnTo>
                  <a:lnTo>
                    <a:pt x="2" y="880"/>
                  </a:lnTo>
                  <a:lnTo>
                    <a:pt x="4" y="890"/>
                  </a:lnTo>
                  <a:lnTo>
                    <a:pt x="17" y="920"/>
                  </a:lnTo>
                  <a:lnTo>
                    <a:pt x="20" y="935"/>
                  </a:lnTo>
                  <a:lnTo>
                    <a:pt x="23" y="952"/>
                  </a:lnTo>
                  <a:lnTo>
                    <a:pt x="23" y="955"/>
                  </a:lnTo>
                  <a:lnTo>
                    <a:pt x="23" y="955"/>
                  </a:lnTo>
                  <a:lnTo>
                    <a:pt x="32" y="952"/>
                  </a:lnTo>
                  <a:lnTo>
                    <a:pt x="48" y="952"/>
                  </a:lnTo>
                  <a:lnTo>
                    <a:pt x="59" y="949"/>
                  </a:lnTo>
                  <a:lnTo>
                    <a:pt x="62" y="941"/>
                  </a:lnTo>
                  <a:lnTo>
                    <a:pt x="65" y="928"/>
                  </a:lnTo>
                  <a:lnTo>
                    <a:pt x="69" y="913"/>
                  </a:lnTo>
                  <a:lnTo>
                    <a:pt x="74" y="903"/>
                  </a:lnTo>
                  <a:lnTo>
                    <a:pt x="84" y="892"/>
                  </a:lnTo>
                  <a:lnTo>
                    <a:pt x="94" y="885"/>
                  </a:lnTo>
                  <a:lnTo>
                    <a:pt x="102" y="880"/>
                  </a:lnTo>
                  <a:lnTo>
                    <a:pt x="114" y="879"/>
                  </a:lnTo>
                  <a:lnTo>
                    <a:pt x="118" y="878"/>
                  </a:lnTo>
                  <a:lnTo>
                    <a:pt x="154" y="850"/>
                  </a:lnTo>
                  <a:lnTo>
                    <a:pt x="164" y="845"/>
                  </a:lnTo>
                  <a:lnTo>
                    <a:pt x="187" y="844"/>
                  </a:lnTo>
                  <a:lnTo>
                    <a:pt x="259" y="810"/>
                  </a:lnTo>
                  <a:lnTo>
                    <a:pt x="264" y="807"/>
                  </a:lnTo>
                  <a:lnTo>
                    <a:pt x="293" y="793"/>
                  </a:lnTo>
                  <a:lnTo>
                    <a:pt x="304" y="795"/>
                  </a:lnTo>
                  <a:lnTo>
                    <a:pt x="310" y="798"/>
                  </a:lnTo>
                  <a:lnTo>
                    <a:pt x="318" y="805"/>
                  </a:lnTo>
                  <a:lnTo>
                    <a:pt x="324" y="806"/>
                  </a:lnTo>
                  <a:lnTo>
                    <a:pt x="401" y="803"/>
                  </a:lnTo>
                  <a:lnTo>
                    <a:pt x="418" y="807"/>
                  </a:lnTo>
                  <a:lnTo>
                    <a:pt x="418" y="807"/>
                  </a:lnTo>
                  <a:lnTo>
                    <a:pt x="425" y="812"/>
                  </a:lnTo>
                  <a:lnTo>
                    <a:pt x="437" y="824"/>
                  </a:lnTo>
                  <a:lnTo>
                    <a:pt x="442" y="826"/>
                  </a:lnTo>
                  <a:lnTo>
                    <a:pt x="444" y="826"/>
                  </a:lnTo>
                  <a:lnTo>
                    <a:pt x="482" y="810"/>
                  </a:lnTo>
                  <a:lnTo>
                    <a:pt x="491" y="803"/>
                  </a:lnTo>
                  <a:lnTo>
                    <a:pt x="499" y="798"/>
                  </a:lnTo>
                  <a:lnTo>
                    <a:pt x="507" y="796"/>
                  </a:lnTo>
                  <a:lnTo>
                    <a:pt x="516" y="800"/>
                  </a:lnTo>
                  <a:lnTo>
                    <a:pt x="523" y="814"/>
                  </a:lnTo>
                  <a:lnTo>
                    <a:pt x="533" y="838"/>
                  </a:lnTo>
                  <a:lnTo>
                    <a:pt x="544" y="847"/>
                  </a:lnTo>
                  <a:lnTo>
                    <a:pt x="556" y="844"/>
                  </a:lnTo>
                  <a:lnTo>
                    <a:pt x="570" y="830"/>
                  </a:lnTo>
                  <a:lnTo>
                    <a:pt x="568" y="824"/>
                  </a:lnTo>
                  <a:lnTo>
                    <a:pt x="572" y="821"/>
                  </a:lnTo>
                  <a:lnTo>
                    <a:pt x="603" y="814"/>
                  </a:lnTo>
                  <a:lnTo>
                    <a:pt x="608" y="816"/>
                  </a:lnTo>
                  <a:lnTo>
                    <a:pt x="625" y="823"/>
                  </a:lnTo>
                  <a:lnTo>
                    <a:pt x="653" y="834"/>
                  </a:lnTo>
                  <a:lnTo>
                    <a:pt x="661" y="835"/>
                  </a:lnTo>
                  <a:lnTo>
                    <a:pt x="677" y="826"/>
                  </a:lnTo>
                  <a:lnTo>
                    <a:pt x="685" y="824"/>
                  </a:lnTo>
                  <a:lnTo>
                    <a:pt x="704" y="824"/>
                  </a:lnTo>
                  <a:lnTo>
                    <a:pt x="711" y="823"/>
                  </a:lnTo>
                  <a:lnTo>
                    <a:pt x="713" y="824"/>
                  </a:lnTo>
                  <a:lnTo>
                    <a:pt x="715" y="827"/>
                  </a:lnTo>
                  <a:lnTo>
                    <a:pt x="716" y="831"/>
                  </a:lnTo>
                  <a:lnTo>
                    <a:pt x="715" y="834"/>
                  </a:lnTo>
                  <a:lnTo>
                    <a:pt x="716" y="835"/>
                  </a:lnTo>
                  <a:lnTo>
                    <a:pt x="723" y="837"/>
                  </a:lnTo>
                  <a:lnTo>
                    <a:pt x="741" y="833"/>
                  </a:lnTo>
                  <a:lnTo>
                    <a:pt x="750" y="833"/>
                  </a:lnTo>
                  <a:lnTo>
                    <a:pt x="754" y="834"/>
                  </a:lnTo>
                  <a:lnTo>
                    <a:pt x="782" y="843"/>
                  </a:lnTo>
                  <a:lnTo>
                    <a:pt x="806" y="862"/>
                  </a:lnTo>
                  <a:lnTo>
                    <a:pt x="816" y="868"/>
                  </a:lnTo>
                  <a:lnTo>
                    <a:pt x="823" y="869"/>
                  </a:lnTo>
                  <a:lnTo>
                    <a:pt x="823" y="869"/>
                  </a:lnTo>
                  <a:lnTo>
                    <a:pt x="830" y="868"/>
                  </a:lnTo>
                  <a:lnTo>
                    <a:pt x="862" y="851"/>
                  </a:lnTo>
                  <a:lnTo>
                    <a:pt x="869" y="850"/>
                  </a:lnTo>
                  <a:lnTo>
                    <a:pt x="877" y="852"/>
                  </a:lnTo>
                  <a:lnTo>
                    <a:pt x="894" y="865"/>
                  </a:lnTo>
                  <a:lnTo>
                    <a:pt x="902" y="868"/>
                  </a:lnTo>
                  <a:lnTo>
                    <a:pt x="912" y="864"/>
                  </a:lnTo>
                  <a:lnTo>
                    <a:pt x="926" y="855"/>
                  </a:lnTo>
                  <a:lnTo>
                    <a:pt x="932" y="850"/>
                  </a:lnTo>
                  <a:lnTo>
                    <a:pt x="953" y="821"/>
                  </a:lnTo>
                  <a:lnTo>
                    <a:pt x="963" y="813"/>
                  </a:lnTo>
                  <a:lnTo>
                    <a:pt x="973" y="809"/>
                  </a:lnTo>
                  <a:lnTo>
                    <a:pt x="996" y="798"/>
                  </a:lnTo>
                  <a:lnTo>
                    <a:pt x="998" y="798"/>
                  </a:lnTo>
                  <a:lnTo>
                    <a:pt x="1005" y="800"/>
                  </a:lnTo>
                  <a:lnTo>
                    <a:pt x="1006" y="799"/>
                  </a:lnTo>
                  <a:lnTo>
                    <a:pt x="1008" y="796"/>
                  </a:lnTo>
                  <a:lnTo>
                    <a:pt x="1008" y="791"/>
                  </a:lnTo>
                  <a:lnTo>
                    <a:pt x="1009" y="785"/>
                  </a:lnTo>
                  <a:lnTo>
                    <a:pt x="1013" y="782"/>
                  </a:lnTo>
                  <a:lnTo>
                    <a:pt x="1019" y="784"/>
                  </a:lnTo>
                  <a:lnTo>
                    <a:pt x="1023" y="792"/>
                  </a:lnTo>
                  <a:lnTo>
                    <a:pt x="1030" y="812"/>
                  </a:lnTo>
                  <a:lnTo>
                    <a:pt x="1037" y="840"/>
                  </a:lnTo>
                  <a:lnTo>
                    <a:pt x="1040" y="848"/>
                  </a:lnTo>
                  <a:lnTo>
                    <a:pt x="1041" y="854"/>
                  </a:lnTo>
                  <a:lnTo>
                    <a:pt x="1051" y="862"/>
                  </a:lnTo>
                  <a:lnTo>
                    <a:pt x="1052" y="868"/>
                  </a:lnTo>
                  <a:lnTo>
                    <a:pt x="1058" y="882"/>
                  </a:lnTo>
                  <a:lnTo>
                    <a:pt x="1065" y="896"/>
                  </a:lnTo>
                  <a:lnTo>
                    <a:pt x="1075" y="903"/>
                  </a:lnTo>
                  <a:lnTo>
                    <a:pt x="1136" y="914"/>
                  </a:lnTo>
                  <a:lnTo>
                    <a:pt x="1164" y="918"/>
                  </a:lnTo>
                  <a:lnTo>
                    <a:pt x="1181" y="915"/>
                  </a:lnTo>
                  <a:lnTo>
                    <a:pt x="1195" y="922"/>
                  </a:lnTo>
                  <a:lnTo>
                    <a:pt x="1199" y="922"/>
                  </a:lnTo>
                  <a:lnTo>
                    <a:pt x="1215" y="921"/>
                  </a:lnTo>
                  <a:lnTo>
                    <a:pt x="1218" y="922"/>
                  </a:lnTo>
                  <a:lnTo>
                    <a:pt x="1219" y="927"/>
                  </a:lnTo>
                  <a:lnTo>
                    <a:pt x="1225" y="942"/>
                  </a:lnTo>
                  <a:lnTo>
                    <a:pt x="1227" y="948"/>
                  </a:lnTo>
                  <a:lnTo>
                    <a:pt x="1230" y="950"/>
                  </a:lnTo>
                  <a:lnTo>
                    <a:pt x="1244" y="962"/>
                  </a:lnTo>
                  <a:lnTo>
                    <a:pt x="1253" y="970"/>
                  </a:lnTo>
                  <a:lnTo>
                    <a:pt x="1272" y="993"/>
                  </a:lnTo>
                  <a:lnTo>
                    <a:pt x="1295" y="1008"/>
                  </a:lnTo>
                  <a:lnTo>
                    <a:pt x="1310" y="1018"/>
                  </a:lnTo>
                  <a:lnTo>
                    <a:pt x="1326" y="1036"/>
                  </a:lnTo>
                  <a:lnTo>
                    <a:pt x="1352" y="1058"/>
                  </a:lnTo>
                  <a:lnTo>
                    <a:pt x="1358" y="1068"/>
                  </a:lnTo>
                  <a:lnTo>
                    <a:pt x="1365" y="1082"/>
                  </a:lnTo>
                  <a:lnTo>
                    <a:pt x="1377" y="1106"/>
                  </a:lnTo>
                  <a:lnTo>
                    <a:pt x="1394" y="1119"/>
                  </a:lnTo>
                  <a:lnTo>
                    <a:pt x="1431" y="1137"/>
                  </a:lnTo>
                  <a:lnTo>
                    <a:pt x="1445" y="1141"/>
                  </a:lnTo>
                  <a:lnTo>
                    <a:pt x="1460" y="1141"/>
                  </a:lnTo>
                  <a:lnTo>
                    <a:pt x="1466" y="1133"/>
                  </a:lnTo>
                  <a:lnTo>
                    <a:pt x="1471" y="1129"/>
                  </a:lnTo>
                  <a:lnTo>
                    <a:pt x="1478" y="1130"/>
                  </a:lnTo>
                  <a:lnTo>
                    <a:pt x="1492" y="1136"/>
                  </a:lnTo>
                  <a:lnTo>
                    <a:pt x="1498" y="1134"/>
                  </a:lnTo>
                  <a:lnTo>
                    <a:pt x="1519" y="1124"/>
                  </a:lnTo>
                  <a:lnTo>
                    <a:pt x="1525" y="1117"/>
                  </a:lnTo>
                  <a:lnTo>
                    <a:pt x="1539" y="1091"/>
                  </a:lnTo>
                  <a:lnTo>
                    <a:pt x="1554" y="1072"/>
                  </a:lnTo>
                  <a:lnTo>
                    <a:pt x="1560" y="1068"/>
                  </a:lnTo>
                  <a:lnTo>
                    <a:pt x="1560" y="1068"/>
                  </a:lnTo>
                  <a:lnTo>
                    <a:pt x="1593" y="1064"/>
                  </a:lnTo>
                  <a:lnTo>
                    <a:pt x="1604" y="1065"/>
                  </a:lnTo>
                  <a:lnTo>
                    <a:pt x="1610" y="1068"/>
                  </a:lnTo>
                  <a:lnTo>
                    <a:pt x="1625" y="1082"/>
                  </a:lnTo>
                  <a:lnTo>
                    <a:pt x="1632" y="1087"/>
                  </a:lnTo>
                  <a:lnTo>
                    <a:pt x="1638" y="1084"/>
                  </a:lnTo>
                  <a:lnTo>
                    <a:pt x="1651" y="1072"/>
                  </a:lnTo>
                  <a:lnTo>
                    <a:pt x="1655" y="1067"/>
                  </a:lnTo>
                  <a:lnTo>
                    <a:pt x="1662" y="1074"/>
                  </a:lnTo>
                  <a:lnTo>
                    <a:pt x="1670" y="1078"/>
                  </a:lnTo>
                  <a:lnTo>
                    <a:pt x="1679" y="1081"/>
                  </a:lnTo>
                  <a:lnTo>
                    <a:pt x="1711" y="1084"/>
                  </a:lnTo>
                  <a:lnTo>
                    <a:pt x="1718" y="1084"/>
                  </a:lnTo>
                  <a:lnTo>
                    <a:pt x="1721" y="1077"/>
                  </a:lnTo>
                  <a:lnTo>
                    <a:pt x="1723" y="1067"/>
                  </a:lnTo>
                  <a:lnTo>
                    <a:pt x="1725" y="1044"/>
                  </a:lnTo>
                  <a:lnTo>
                    <a:pt x="1732" y="1023"/>
                  </a:lnTo>
                  <a:lnTo>
                    <a:pt x="1757" y="1007"/>
                  </a:lnTo>
                  <a:lnTo>
                    <a:pt x="1767" y="991"/>
                  </a:lnTo>
                  <a:lnTo>
                    <a:pt x="1767" y="981"/>
                  </a:lnTo>
                  <a:lnTo>
                    <a:pt x="1775" y="973"/>
                  </a:lnTo>
                  <a:lnTo>
                    <a:pt x="1794" y="959"/>
                  </a:lnTo>
                  <a:lnTo>
                    <a:pt x="1796" y="952"/>
                  </a:lnTo>
                  <a:lnTo>
                    <a:pt x="1799" y="946"/>
                  </a:lnTo>
                  <a:lnTo>
                    <a:pt x="1801" y="942"/>
                  </a:lnTo>
                  <a:lnTo>
                    <a:pt x="1805" y="938"/>
                  </a:lnTo>
                  <a:lnTo>
                    <a:pt x="1809" y="936"/>
                  </a:lnTo>
                  <a:lnTo>
                    <a:pt x="1819" y="934"/>
                  </a:lnTo>
                  <a:lnTo>
                    <a:pt x="1830" y="928"/>
                  </a:lnTo>
                  <a:lnTo>
                    <a:pt x="1837" y="922"/>
                  </a:lnTo>
                  <a:lnTo>
                    <a:pt x="1841" y="920"/>
                  </a:lnTo>
                  <a:lnTo>
                    <a:pt x="1852" y="915"/>
                  </a:lnTo>
                  <a:lnTo>
                    <a:pt x="1862" y="922"/>
                  </a:lnTo>
                  <a:lnTo>
                    <a:pt x="1868" y="913"/>
                  </a:lnTo>
                  <a:lnTo>
                    <a:pt x="1871" y="903"/>
                  </a:lnTo>
                  <a:lnTo>
                    <a:pt x="1872" y="892"/>
                  </a:lnTo>
                  <a:lnTo>
                    <a:pt x="1875" y="880"/>
                  </a:lnTo>
                  <a:lnTo>
                    <a:pt x="1876" y="876"/>
                  </a:lnTo>
                  <a:lnTo>
                    <a:pt x="1879" y="873"/>
                  </a:lnTo>
                  <a:lnTo>
                    <a:pt x="1880" y="869"/>
                  </a:lnTo>
                  <a:lnTo>
                    <a:pt x="1880" y="862"/>
                  </a:lnTo>
                  <a:lnTo>
                    <a:pt x="1880" y="858"/>
                  </a:lnTo>
                  <a:close/>
                </a:path>
              </a:pathLst>
            </a:custGeom>
            <a:solidFill>
              <a:srgbClr val="257087"/>
            </a:solid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3" name="Freeform 29"/>
            <p:cNvSpPr>
              <a:spLocks/>
            </p:cNvSpPr>
            <p:nvPr/>
          </p:nvSpPr>
          <p:spPr bwMode="auto">
            <a:xfrm>
              <a:off x="13872545" y="8273177"/>
              <a:ext cx="239713" cy="263525"/>
            </a:xfrm>
            <a:custGeom>
              <a:avLst/>
              <a:gdLst>
                <a:gd name="T0" fmla="*/ 431 w 453"/>
                <a:gd name="T1" fmla="*/ 203 h 498"/>
                <a:gd name="T2" fmla="*/ 400 w 453"/>
                <a:gd name="T3" fmla="*/ 192 h 498"/>
                <a:gd name="T4" fmla="*/ 354 w 453"/>
                <a:gd name="T5" fmla="*/ 185 h 498"/>
                <a:gd name="T6" fmla="*/ 355 w 453"/>
                <a:gd name="T7" fmla="*/ 174 h 498"/>
                <a:gd name="T8" fmla="*/ 356 w 453"/>
                <a:gd name="T9" fmla="*/ 144 h 498"/>
                <a:gd name="T10" fmla="*/ 332 w 453"/>
                <a:gd name="T11" fmla="*/ 134 h 498"/>
                <a:gd name="T12" fmla="*/ 311 w 453"/>
                <a:gd name="T13" fmla="*/ 113 h 498"/>
                <a:gd name="T14" fmla="*/ 296 w 453"/>
                <a:gd name="T15" fmla="*/ 98 h 498"/>
                <a:gd name="T16" fmla="*/ 276 w 453"/>
                <a:gd name="T17" fmla="*/ 60 h 498"/>
                <a:gd name="T18" fmla="*/ 211 w 453"/>
                <a:gd name="T19" fmla="*/ 32 h 498"/>
                <a:gd name="T20" fmla="*/ 212 w 453"/>
                <a:gd name="T21" fmla="*/ 18 h 498"/>
                <a:gd name="T22" fmla="*/ 213 w 453"/>
                <a:gd name="T23" fmla="*/ 8 h 498"/>
                <a:gd name="T24" fmla="*/ 194 w 453"/>
                <a:gd name="T25" fmla="*/ 0 h 498"/>
                <a:gd name="T26" fmla="*/ 150 w 453"/>
                <a:gd name="T27" fmla="*/ 22 h 498"/>
                <a:gd name="T28" fmla="*/ 156 w 453"/>
                <a:gd name="T29" fmla="*/ 49 h 498"/>
                <a:gd name="T30" fmla="*/ 167 w 453"/>
                <a:gd name="T31" fmla="*/ 54 h 498"/>
                <a:gd name="T32" fmla="*/ 145 w 453"/>
                <a:gd name="T33" fmla="*/ 90 h 498"/>
                <a:gd name="T34" fmla="*/ 134 w 453"/>
                <a:gd name="T35" fmla="*/ 99 h 498"/>
                <a:gd name="T36" fmla="*/ 113 w 453"/>
                <a:gd name="T37" fmla="*/ 111 h 498"/>
                <a:gd name="T38" fmla="*/ 124 w 453"/>
                <a:gd name="T39" fmla="*/ 136 h 498"/>
                <a:gd name="T40" fmla="*/ 52 w 453"/>
                <a:gd name="T41" fmla="*/ 161 h 498"/>
                <a:gd name="T42" fmla="*/ 48 w 453"/>
                <a:gd name="T43" fmla="*/ 176 h 498"/>
                <a:gd name="T44" fmla="*/ 10 w 453"/>
                <a:gd name="T45" fmla="*/ 174 h 498"/>
                <a:gd name="T46" fmla="*/ 3 w 453"/>
                <a:gd name="T47" fmla="*/ 196 h 498"/>
                <a:gd name="T48" fmla="*/ 17 w 453"/>
                <a:gd name="T49" fmla="*/ 224 h 498"/>
                <a:gd name="T50" fmla="*/ 13 w 453"/>
                <a:gd name="T51" fmla="*/ 248 h 498"/>
                <a:gd name="T52" fmla="*/ 33 w 453"/>
                <a:gd name="T53" fmla="*/ 270 h 498"/>
                <a:gd name="T54" fmla="*/ 42 w 453"/>
                <a:gd name="T55" fmla="*/ 290 h 498"/>
                <a:gd name="T56" fmla="*/ 44 w 453"/>
                <a:gd name="T57" fmla="*/ 305 h 498"/>
                <a:gd name="T58" fmla="*/ 51 w 453"/>
                <a:gd name="T59" fmla="*/ 321 h 498"/>
                <a:gd name="T60" fmla="*/ 76 w 453"/>
                <a:gd name="T61" fmla="*/ 332 h 498"/>
                <a:gd name="T62" fmla="*/ 124 w 453"/>
                <a:gd name="T63" fmla="*/ 370 h 498"/>
                <a:gd name="T64" fmla="*/ 139 w 453"/>
                <a:gd name="T65" fmla="*/ 425 h 498"/>
                <a:gd name="T66" fmla="*/ 146 w 453"/>
                <a:gd name="T67" fmla="*/ 468 h 498"/>
                <a:gd name="T68" fmla="*/ 139 w 453"/>
                <a:gd name="T69" fmla="*/ 481 h 498"/>
                <a:gd name="T70" fmla="*/ 155 w 453"/>
                <a:gd name="T71" fmla="*/ 495 h 498"/>
                <a:gd name="T72" fmla="*/ 169 w 453"/>
                <a:gd name="T73" fmla="*/ 496 h 498"/>
                <a:gd name="T74" fmla="*/ 185 w 453"/>
                <a:gd name="T75" fmla="*/ 482 h 498"/>
                <a:gd name="T76" fmla="*/ 187 w 453"/>
                <a:gd name="T77" fmla="*/ 454 h 498"/>
                <a:gd name="T78" fmla="*/ 204 w 453"/>
                <a:gd name="T79" fmla="*/ 411 h 498"/>
                <a:gd name="T80" fmla="*/ 264 w 453"/>
                <a:gd name="T81" fmla="*/ 388 h 498"/>
                <a:gd name="T82" fmla="*/ 286 w 453"/>
                <a:gd name="T83" fmla="*/ 377 h 498"/>
                <a:gd name="T84" fmla="*/ 313 w 453"/>
                <a:gd name="T85" fmla="*/ 408 h 498"/>
                <a:gd name="T86" fmla="*/ 331 w 453"/>
                <a:gd name="T87" fmla="*/ 409 h 498"/>
                <a:gd name="T88" fmla="*/ 330 w 453"/>
                <a:gd name="T89" fmla="*/ 395 h 498"/>
                <a:gd name="T90" fmla="*/ 352 w 453"/>
                <a:gd name="T91" fmla="*/ 364 h 498"/>
                <a:gd name="T92" fmla="*/ 362 w 453"/>
                <a:gd name="T93" fmla="*/ 360 h 498"/>
                <a:gd name="T94" fmla="*/ 376 w 453"/>
                <a:gd name="T95" fmla="*/ 360 h 498"/>
                <a:gd name="T96" fmla="*/ 400 w 453"/>
                <a:gd name="T97" fmla="*/ 357 h 498"/>
                <a:gd name="T98" fmla="*/ 408 w 453"/>
                <a:gd name="T99" fmla="*/ 314 h 498"/>
                <a:gd name="T100" fmla="*/ 415 w 453"/>
                <a:gd name="T101" fmla="*/ 283 h 498"/>
                <a:gd name="T102" fmla="*/ 439 w 453"/>
                <a:gd name="T103" fmla="*/ 238 h 498"/>
                <a:gd name="T104" fmla="*/ 442 w 453"/>
                <a:gd name="T105" fmla="*/ 233 h 498"/>
                <a:gd name="T106" fmla="*/ 452 w 453"/>
                <a:gd name="T107" fmla="*/ 22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3" h="498">
                  <a:moveTo>
                    <a:pt x="452" y="209"/>
                  </a:moveTo>
                  <a:lnTo>
                    <a:pt x="446" y="206"/>
                  </a:lnTo>
                  <a:lnTo>
                    <a:pt x="445" y="204"/>
                  </a:lnTo>
                  <a:lnTo>
                    <a:pt x="436" y="203"/>
                  </a:lnTo>
                  <a:lnTo>
                    <a:pt x="431" y="203"/>
                  </a:lnTo>
                  <a:lnTo>
                    <a:pt x="419" y="209"/>
                  </a:lnTo>
                  <a:lnTo>
                    <a:pt x="417" y="209"/>
                  </a:lnTo>
                  <a:lnTo>
                    <a:pt x="412" y="206"/>
                  </a:lnTo>
                  <a:lnTo>
                    <a:pt x="404" y="195"/>
                  </a:lnTo>
                  <a:lnTo>
                    <a:pt x="400" y="192"/>
                  </a:lnTo>
                  <a:lnTo>
                    <a:pt x="394" y="189"/>
                  </a:lnTo>
                  <a:lnTo>
                    <a:pt x="368" y="186"/>
                  </a:lnTo>
                  <a:lnTo>
                    <a:pt x="362" y="186"/>
                  </a:lnTo>
                  <a:lnTo>
                    <a:pt x="358" y="186"/>
                  </a:lnTo>
                  <a:lnTo>
                    <a:pt x="354" y="185"/>
                  </a:lnTo>
                  <a:lnTo>
                    <a:pt x="351" y="183"/>
                  </a:lnTo>
                  <a:lnTo>
                    <a:pt x="351" y="182"/>
                  </a:lnTo>
                  <a:lnTo>
                    <a:pt x="352" y="181"/>
                  </a:lnTo>
                  <a:lnTo>
                    <a:pt x="354" y="179"/>
                  </a:lnTo>
                  <a:lnTo>
                    <a:pt x="355" y="174"/>
                  </a:lnTo>
                  <a:lnTo>
                    <a:pt x="358" y="162"/>
                  </a:lnTo>
                  <a:lnTo>
                    <a:pt x="359" y="155"/>
                  </a:lnTo>
                  <a:lnTo>
                    <a:pt x="359" y="148"/>
                  </a:lnTo>
                  <a:lnTo>
                    <a:pt x="359" y="147"/>
                  </a:lnTo>
                  <a:lnTo>
                    <a:pt x="356" y="144"/>
                  </a:lnTo>
                  <a:lnTo>
                    <a:pt x="351" y="144"/>
                  </a:lnTo>
                  <a:lnTo>
                    <a:pt x="342" y="141"/>
                  </a:lnTo>
                  <a:lnTo>
                    <a:pt x="341" y="140"/>
                  </a:lnTo>
                  <a:lnTo>
                    <a:pt x="335" y="136"/>
                  </a:lnTo>
                  <a:lnTo>
                    <a:pt x="332" y="134"/>
                  </a:lnTo>
                  <a:lnTo>
                    <a:pt x="330" y="133"/>
                  </a:lnTo>
                  <a:lnTo>
                    <a:pt x="324" y="133"/>
                  </a:lnTo>
                  <a:lnTo>
                    <a:pt x="321" y="133"/>
                  </a:lnTo>
                  <a:lnTo>
                    <a:pt x="313" y="125"/>
                  </a:lnTo>
                  <a:lnTo>
                    <a:pt x="311" y="113"/>
                  </a:lnTo>
                  <a:lnTo>
                    <a:pt x="311" y="102"/>
                  </a:lnTo>
                  <a:lnTo>
                    <a:pt x="307" y="94"/>
                  </a:lnTo>
                  <a:lnTo>
                    <a:pt x="303" y="94"/>
                  </a:lnTo>
                  <a:lnTo>
                    <a:pt x="299" y="97"/>
                  </a:lnTo>
                  <a:lnTo>
                    <a:pt x="296" y="98"/>
                  </a:lnTo>
                  <a:lnTo>
                    <a:pt x="292" y="95"/>
                  </a:lnTo>
                  <a:lnTo>
                    <a:pt x="289" y="91"/>
                  </a:lnTo>
                  <a:lnTo>
                    <a:pt x="285" y="73"/>
                  </a:lnTo>
                  <a:lnTo>
                    <a:pt x="281" y="64"/>
                  </a:lnTo>
                  <a:lnTo>
                    <a:pt x="276" y="60"/>
                  </a:lnTo>
                  <a:lnTo>
                    <a:pt x="260" y="60"/>
                  </a:lnTo>
                  <a:lnTo>
                    <a:pt x="254" y="57"/>
                  </a:lnTo>
                  <a:lnTo>
                    <a:pt x="251" y="56"/>
                  </a:lnTo>
                  <a:lnTo>
                    <a:pt x="230" y="43"/>
                  </a:lnTo>
                  <a:lnTo>
                    <a:pt x="211" y="32"/>
                  </a:lnTo>
                  <a:lnTo>
                    <a:pt x="209" y="29"/>
                  </a:lnTo>
                  <a:lnTo>
                    <a:pt x="211" y="29"/>
                  </a:lnTo>
                  <a:lnTo>
                    <a:pt x="212" y="25"/>
                  </a:lnTo>
                  <a:lnTo>
                    <a:pt x="212" y="19"/>
                  </a:lnTo>
                  <a:lnTo>
                    <a:pt x="212" y="18"/>
                  </a:lnTo>
                  <a:lnTo>
                    <a:pt x="215" y="15"/>
                  </a:lnTo>
                  <a:lnTo>
                    <a:pt x="218" y="15"/>
                  </a:lnTo>
                  <a:lnTo>
                    <a:pt x="218" y="15"/>
                  </a:lnTo>
                  <a:lnTo>
                    <a:pt x="215" y="11"/>
                  </a:lnTo>
                  <a:lnTo>
                    <a:pt x="213" y="8"/>
                  </a:lnTo>
                  <a:lnTo>
                    <a:pt x="211" y="5"/>
                  </a:lnTo>
                  <a:lnTo>
                    <a:pt x="206" y="1"/>
                  </a:lnTo>
                  <a:lnTo>
                    <a:pt x="204" y="1"/>
                  </a:lnTo>
                  <a:lnTo>
                    <a:pt x="199" y="0"/>
                  </a:lnTo>
                  <a:lnTo>
                    <a:pt x="194" y="0"/>
                  </a:lnTo>
                  <a:lnTo>
                    <a:pt x="187" y="3"/>
                  </a:lnTo>
                  <a:lnTo>
                    <a:pt x="167" y="18"/>
                  </a:lnTo>
                  <a:lnTo>
                    <a:pt x="162" y="21"/>
                  </a:lnTo>
                  <a:lnTo>
                    <a:pt x="153" y="21"/>
                  </a:lnTo>
                  <a:lnTo>
                    <a:pt x="150" y="22"/>
                  </a:lnTo>
                  <a:lnTo>
                    <a:pt x="149" y="28"/>
                  </a:lnTo>
                  <a:lnTo>
                    <a:pt x="149" y="31"/>
                  </a:lnTo>
                  <a:lnTo>
                    <a:pt x="152" y="38"/>
                  </a:lnTo>
                  <a:lnTo>
                    <a:pt x="155" y="46"/>
                  </a:lnTo>
                  <a:lnTo>
                    <a:pt x="156" y="49"/>
                  </a:lnTo>
                  <a:lnTo>
                    <a:pt x="157" y="52"/>
                  </a:lnTo>
                  <a:lnTo>
                    <a:pt x="160" y="52"/>
                  </a:lnTo>
                  <a:lnTo>
                    <a:pt x="163" y="52"/>
                  </a:lnTo>
                  <a:lnTo>
                    <a:pt x="166" y="52"/>
                  </a:lnTo>
                  <a:lnTo>
                    <a:pt x="167" y="54"/>
                  </a:lnTo>
                  <a:lnTo>
                    <a:pt x="166" y="63"/>
                  </a:lnTo>
                  <a:lnTo>
                    <a:pt x="160" y="74"/>
                  </a:lnTo>
                  <a:lnTo>
                    <a:pt x="153" y="85"/>
                  </a:lnTo>
                  <a:lnTo>
                    <a:pt x="149" y="90"/>
                  </a:lnTo>
                  <a:lnTo>
                    <a:pt x="145" y="90"/>
                  </a:lnTo>
                  <a:lnTo>
                    <a:pt x="142" y="90"/>
                  </a:lnTo>
                  <a:lnTo>
                    <a:pt x="139" y="90"/>
                  </a:lnTo>
                  <a:lnTo>
                    <a:pt x="138" y="92"/>
                  </a:lnTo>
                  <a:lnTo>
                    <a:pt x="135" y="97"/>
                  </a:lnTo>
                  <a:lnTo>
                    <a:pt x="134" y="99"/>
                  </a:lnTo>
                  <a:lnTo>
                    <a:pt x="131" y="101"/>
                  </a:lnTo>
                  <a:lnTo>
                    <a:pt x="127" y="104"/>
                  </a:lnTo>
                  <a:lnTo>
                    <a:pt x="122" y="104"/>
                  </a:lnTo>
                  <a:lnTo>
                    <a:pt x="117" y="105"/>
                  </a:lnTo>
                  <a:lnTo>
                    <a:pt x="113" y="111"/>
                  </a:lnTo>
                  <a:lnTo>
                    <a:pt x="111" y="120"/>
                  </a:lnTo>
                  <a:lnTo>
                    <a:pt x="115" y="125"/>
                  </a:lnTo>
                  <a:lnTo>
                    <a:pt x="121" y="129"/>
                  </a:lnTo>
                  <a:lnTo>
                    <a:pt x="122" y="133"/>
                  </a:lnTo>
                  <a:lnTo>
                    <a:pt x="124" y="136"/>
                  </a:lnTo>
                  <a:lnTo>
                    <a:pt x="117" y="144"/>
                  </a:lnTo>
                  <a:lnTo>
                    <a:pt x="104" y="148"/>
                  </a:lnTo>
                  <a:lnTo>
                    <a:pt x="83" y="154"/>
                  </a:lnTo>
                  <a:lnTo>
                    <a:pt x="62" y="157"/>
                  </a:lnTo>
                  <a:lnTo>
                    <a:pt x="52" y="161"/>
                  </a:lnTo>
                  <a:lnTo>
                    <a:pt x="49" y="162"/>
                  </a:lnTo>
                  <a:lnTo>
                    <a:pt x="48" y="167"/>
                  </a:lnTo>
                  <a:lnTo>
                    <a:pt x="48" y="169"/>
                  </a:lnTo>
                  <a:lnTo>
                    <a:pt x="48" y="172"/>
                  </a:lnTo>
                  <a:lnTo>
                    <a:pt x="48" y="176"/>
                  </a:lnTo>
                  <a:lnTo>
                    <a:pt x="41" y="183"/>
                  </a:lnTo>
                  <a:lnTo>
                    <a:pt x="33" y="181"/>
                  </a:lnTo>
                  <a:lnTo>
                    <a:pt x="23" y="175"/>
                  </a:lnTo>
                  <a:lnTo>
                    <a:pt x="13" y="172"/>
                  </a:lnTo>
                  <a:lnTo>
                    <a:pt x="10" y="174"/>
                  </a:lnTo>
                  <a:lnTo>
                    <a:pt x="9" y="176"/>
                  </a:lnTo>
                  <a:lnTo>
                    <a:pt x="3" y="181"/>
                  </a:lnTo>
                  <a:lnTo>
                    <a:pt x="0" y="183"/>
                  </a:lnTo>
                  <a:lnTo>
                    <a:pt x="0" y="190"/>
                  </a:lnTo>
                  <a:lnTo>
                    <a:pt x="3" y="196"/>
                  </a:lnTo>
                  <a:lnTo>
                    <a:pt x="3" y="196"/>
                  </a:lnTo>
                  <a:lnTo>
                    <a:pt x="19" y="210"/>
                  </a:lnTo>
                  <a:lnTo>
                    <a:pt x="20" y="214"/>
                  </a:lnTo>
                  <a:lnTo>
                    <a:pt x="20" y="214"/>
                  </a:lnTo>
                  <a:lnTo>
                    <a:pt x="17" y="224"/>
                  </a:lnTo>
                  <a:lnTo>
                    <a:pt x="14" y="230"/>
                  </a:lnTo>
                  <a:lnTo>
                    <a:pt x="13" y="233"/>
                  </a:lnTo>
                  <a:lnTo>
                    <a:pt x="13" y="238"/>
                  </a:lnTo>
                  <a:lnTo>
                    <a:pt x="14" y="244"/>
                  </a:lnTo>
                  <a:lnTo>
                    <a:pt x="13" y="248"/>
                  </a:lnTo>
                  <a:lnTo>
                    <a:pt x="10" y="252"/>
                  </a:lnTo>
                  <a:lnTo>
                    <a:pt x="16" y="258"/>
                  </a:lnTo>
                  <a:lnTo>
                    <a:pt x="28" y="265"/>
                  </a:lnTo>
                  <a:lnTo>
                    <a:pt x="33" y="270"/>
                  </a:lnTo>
                  <a:lnTo>
                    <a:pt x="33" y="270"/>
                  </a:lnTo>
                  <a:lnTo>
                    <a:pt x="33" y="270"/>
                  </a:lnTo>
                  <a:lnTo>
                    <a:pt x="33" y="270"/>
                  </a:lnTo>
                  <a:lnTo>
                    <a:pt x="33" y="270"/>
                  </a:lnTo>
                  <a:lnTo>
                    <a:pt x="41" y="289"/>
                  </a:lnTo>
                  <a:lnTo>
                    <a:pt x="42" y="290"/>
                  </a:lnTo>
                  <a:lnTo>
                    <a:pt x="45" y="294"/>
                  </a:lnTo>
                  <a:lnTo>
                    <a:pt x="47" y="297"/>
                  </a:lnTo>
                  <a:lnTo>
                    <a:pt x="47" y="300"/>
                  </a:lnTo>
                  <a:lnTo>
                    <a:pt x="44" y="304"/>
                  </a:lnTo>
                  <a:lnTo>
                    <a:pt x="44" y="305"/>
                  </a:lnTo>
                  <a:lnTo>
                    <a:pt x="45" y="308"/>
                  </a:lnTo>
                  <a:lnTo>
                    <a:pt x="49" y="311"/>
                  </a:lnTo>
                  <a:lnTo>
                    <a:pt x="51" y="314"/>
                  </a:lnTo>
                  <a:lnTo>
                    <a:pt x="51" y="317"/>
                  </a:lnTo>
                  <a:lnTo>
                    <a:pt x="51" y="321"/>
                  </a:lnTo>
                  <a:lnTo>
                    <a:pt x="51" y="324"/>
                  </a:lnTo>
                  <a:lnTo>
                    <a:pt x="54" y="329"/>
                  </a:lnTo>
                  <a:lnTo>
                    <a:pt x="55" y="332"/>
                  </a:lnTo>
                  <a:lnTo>
                    <a:pt x="58" y="332"/>
                  </a:lnTo>
                  <a:lnTo>
                    <a:pt x="76" y="332"/>
                  </a:lnTo>
                  <a:lnTo>
                    <a:pt x="80" y="332"/>
                  </a:lnTo>
                  <a:lnTo>
                    <a:pt x="113" y="356"/>
                  </a:lnTo>
                  <a:lnTo>
                    <a:pt x="117" y="360"/>
                  </a:lnTo>
                  <a:lnTo>
                    <a:pt x="118" y="363"/>
                  </a:lnTo>
                  <a:lnTo>
                    <a:pt x="124" y="370"/>
                  </a:lnTo>
                  <a:lnTo>
                    <a:pt x="134" y="391"/>
                  </a:lnTo>
                  <a:lnTo>
                    <a:pt x="136" y="401"/>
                  </a:lnTo>
                  <a:lnTo>
                    <a:pt x="136" y="406"/>
                  </a:lnTo>
                  <a:lnTo>
                    <a:pt x="136" y="418"/>
                  </a:lnTo>
                  <a:lnTo>
                    <a:pt x="139" y="425"/>
                  </a:lnTo>
                  <a:lnTo>
                    <a:pt x="146" y="446"/>
                  </a:lnTo>
                  <a:lnTo>
                    <a:pt x="148" y="453"/>
                  </a:lnTo>
                  <a:lnTo>
                    <a:pt x="149" y="457"/>
                  </a:lnTo>
                  <a:lnTo>
                    <a:pt x="149" y="461"/>
                  </a:lnTo>
                  <a:lnTo>
                    <a:pt x="146" y="468"/>
                  </a:lnTo>
                  <a:lnTo>
                    <a:pt x="145" y="471"/>
                  </a:lnTo>
                  <a:lnTo>
                    <a:pt x="142" y="472"/>
                  </a:lnTo>
                  <a:lnTo>
                    <a:pt x="141" y="474"/>
                  </a:lnTo>
                  <a:lnTo>
                    <a:pt x="139" y="478"/>
                  </a:lnTo>
                  <a:lnTo>
                    <a:pt x="139" y="481"/>
                  </a:lnTo>
                  <a:lnTo>
                    <a:pt x="141" y="485"/>
                  </a:lnTo>
                  <a:lnTo>
                    <a:pt x="141" y="488"/>
                  </a:lnTo>
                  <a:lnTo>
                    <a:pt x="146" y="493"/>
                  </a:lnTo>
                  <a:lnTo>
                    <a:pt x="150" y="496"/>
                  </a:lnTo>
                  <a:lnTo>
                    <a:pt x="155" y="495"/>
                  </a:lnTo>
                  <a:lnTo>
                    <a:pt x="156" y="493"/>
                  </a:lnTo>
                  <a:lnTo>
                    <a:pt x="159" y="488"/>
                  </a:lnTo>
                  <a:lnTo>
                    <a:pt x="160" y="488"/>
                  </a:lnTo>
                  <a:lnTo>
                    <a:pt x="163" y="489"/>
                  </a:lnTo>
                  <a:lnTo>
                    <a:pt x="169" y="496"/>
                  </a:lnTo>
                  <a:lnTo>
                    <a:pt x="170" y="498"/>
                  </a:lnTo>
                  <a:lnTo>
                    <a:pt x="176" y="496"/>
                  </a:lnTo>
                  <a:lnTo>
                    <a:pt x="178" y="492"/>
                  </a:lnTo>
                  <a:lnTo>
                    <a:pt x="181" y="489"/>
                  </a:lnTo>
                  <a:lnTo>
                    <a:pt x="185" y="482"/>
                  </a:lnTo>
                  <a:lnTo>
                    <a:pt x="188" y="475"/>
                  </a:lnTo>
                  <a:lnTo>
                    <a:pt x="188" y="475"/>
                  </a:lnTo>
                  <a:lnTo>
                    <a:pt x="190" y="467"/>
                  </a:lnTo>
                  <a:lnTo>
                    <a:pt x="188" y="464"/>
                  </a:lnTo>
                  <a:lnTo>
                    <a:pt x="187" y="454"/>
                  </a:lnTo>
                  <a:lnTo>
                    <a:pt x="187" y="446"/>
                  </a:lnTo>
                  <a:lnTo>
                    <a:pt x="190" y="429"/>
                  </a:lnTo>
                  <a:lnTo>
                    <a:pt x="192" y="420"/>
                  </a:lnTo>
                  <a:lnTo>
                    <a:pt x="197" y="415"/>
                  </a:lnTo>
                  <a:lnTo>
                    <a:pt x="204" y="411"/>
                  </a:lnTo>
                  <a:lnTo>
                    <a:pt x="229" y="402"/>
                  </a:lnTo>
                  <a:lnTo>
                    <a:pt x="247" y="397"/>
                  </a:lnTo>
                  <a:lnTo>
                    <a:pt x="254" y="394"/>
                  </a:lnTo>
                  <a:lnTo>
                    <a:pt x="261" y="391"/>
                  </a:lnTo>
                  <a:lnTo>
                    <a:pt x="264" y="388"/>
                  </a:lnTo>
                  <a:lnTo>
                    <a:pt x="272" y="380"/>
                  </a:lnTo>
                  <a:lnTo>
                    <a:pt x="279" y="376"/>
                  </a:lnTo>
                  <a:lnTo>
                    <a:pt x="281" y="376"/>
                  </a:lnTo>
                  <a:lnTo>
                    <a:pt x="282" y="376"/>
                  </a:lnTo>
                  <a:lnTo>
                    <a:pt x="286" y="377"/>
                  </a:lnTo>
                  <a:lnTo>
                    <a:pt x="296" y="385"/>
                  </a:lnTo>
                  <a:lnTo>
                    <a:pt x="304" y="394"/>
                  </a:lnTo>
                  <a:lnTo>
                    <a:pt x="309" y="401"/>
                  </a:lnTo>
                  <a:lnTo>
                    <a:pt x="311" y="406"/>
                  </a:lnTo>
                  <a:lnTo>
                    <a:pt x="313" y="408"/>
                  </a:lnTo>
                  <a:lnTo>
                    <a:pt x="314" y="409"/>
                  </a:lnTo>
                  <a:lnTo>
                    <a:pt x="317" y="409"/>
                  </a:lnTo>
                  <a:lnTo>
                    <a:pt x="328" y="412"/>
                  </a:lnTo>
                  <a:lnTo>
                    <a:pt x="331" y="412"/>
                  </a:lnTo>
                  <a:lnTo>
                    <a:pt x="331" y="409"/>
                  </a:lnTo>
                  <a:lnTo>
                    <a:pt x="331" y="408"/>
                  </a:lnTo>
                  <a:lnTo>
                    <a:pt x="331" y="401"/>
                  </a:lnTo>
                  <a:lnTo>
                    <a:pt x="331" y="398"/>
                  </a:lnTo>
                  <a:lnTo>
                    <a:pt x="330" y="397"/>
                  </a:lnTo>
                  <a:lnTo>
                    <a:pt x="330" y="395"/>
                  </a:lnTo>
                  <a:lnTo>
                    <a:pt x="330" y="391"/>
                  </a:lnTo>
                  <a:lnTo>
                    <a:pt x="345" y="369"/>
                  </a:lnTo>
                  <a:lnTo>
                    <a:pt x="346" y="367"/>
                  </a:lnTo>
                  <a:lnTo>
                    <a:pt x="348" y="366"/>
                  </a:lnTo>
                  <a:lnTo>
                    <a:pt x="352" y="364"/>
                  </a:lnTo>
                  <a:lnTo>
                    <a:pt x="362" y="369"/>
                  </a:lnTo>
                  <a:lnTo>
                    <a:pt x="365" y="369"/>
                  </a:lnTo>
                  <a:lnTo>
                    <a:pt x="365" y="366"/>
                  </a:lnTo>
                  <a:lnTo>
                    <a:pt x="362" y="363"/>
                  </a:lnTo>
                  <a:lnTo>
                    <a:pt x="362" y="360"/>
                  </a:lnTo>
                  <a:lnTo>
                    <a:pt x="366" y="357"/>
                  </a:lnTo>
                  <a:lnTo>
                    <a:pt x="369" y="359"/>
                  </a:lnTo>
                  <a:lnTo>
                    <a:pt x="372" y="360"/>
                  </a:lnTo>
                  <a:lnTo>
                    <a:pt x="375" y="362"/>
                  </a:lnTo>
                  <a:lnTo>
                    <a:pt x="376" y="360"/>
                  </a:lnTo>
                  <a:lnTo>
                    <a:pt x="377" y="357"/>
                  </a:lnTo>
                  <a:lnTo>
                    <a:pt x="383" y="360"/>
                  </a:lnTo>
                  <a:lnTo>
                    <a:pt x="389" y="360"/>
                  </a:lnTo>
                  <a:lnTo>
                    <a:pt x="398" y="357"/>
                  </a:lnTo>
                  <a:lnTo>
                    <a:pt x="400" y="357"/>
                  </a:lnTo>
                  <a:lnTo>
                    <a:pt x="397" y="348"/>
                  </a:lnTo>
                  <a:lnTo>
                    <a:pt x="387" y="332"/>
                  </a:lnTo>
                  <a:lnTo>
                    <a:pt x="387" y="324"/>
                  </a:lnTo>
                  <a:lnTo>
                    <a:pt x="393" y="318"/>
                  </a:lnTo>
                  <a:lnTo>
                    <a:pt x="408" y="314"/>
                  </a:lnTo>
                  <a:lnTo>
                    <a:pt x="414" y="308"/>
                  </a:lnTo>
                  <a:lnTo>
                    <a:pt x="414" y="303"/>
                  </a:lnTo>
                  <a:lnTo>
                    <a:pt x="412" y="291"/>
                  </a:lnTo>
                  <a:lnTo>
                    <a:pt x="414" y="286"/>
                  </a:lnTo>
                  <a:lnTo>
                    <a:pt x="415" y="283"/>
                  </a:lnTo>
                  <a:lnTo>
                    <a:pt x="426" y="272"/>
                  </a:lnTo>
                  <a:lnTo>
                    <a:pt x="439" y="251"/>
                  </a:lnTo>
                  <a:lnTo>
                    <a:pt x="442" y="242"/>
                  </a:lnTo>
                  <a:lnTo>
                    <a:pt x="442" y="241"/>
                  </a:lnTo>
                  <a:lnTo>
                    <a:pt x="439" y="238"/>
                  </a:lnTo>
                  <a:lnTo>
                    <a:pt x="439" y="237"/>
                  </a:lnTo>
                  <a:lnTo>
                    <a:pt x="440" y="235"/>
                  </a:lnTo>
                  <a:lnTo>
                    <a:pt x="442" y="235"/>
                  </a:lnTo>
                  <a:lnTo>
                    <a:pt x="442" y="234"/>
                  </a:lnTo>
                  <a:lnTo>
                    <a:pt x="442" y="233"/>
                  </a:lnTo>
                  <a:lnTo>
                    <a:pt x="443" y="226"/>
                  </a:lnTo>
                  <a:lnTo>
                    <a:pt x="443" y="226"/>
                  </a:lnTo>
                  <a:lnTo>
                    <a:pt x="446" y="223"/>
                  </a:lnTo>
                  <a:lnTo>
                    <a:pt x="449" y="221"/>
                  </a:lnTo>
                  <a:lnTo>
                    <a:pt x="452" y="220"/>
                  </a:lnTo>
                  <a:lnTo>
                    <a:pt x="453" y="217"/>
                  </a:lnTo>
                  <a:lnTo>
                    <a:pt x="452" y="209"/>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4" name="Freeform 30"/>
            <p:cNvSpPr>
              <a:spLocks noEditPoints="1"/>
            </p:cNvSpPr>
            <p:nvPr/>
          </p:nvSpPr>
          <p:spPr bwMode="auto">
            <a:xfrm>
              <a:off x="12031045" y="7530227"/>
              <a:ext cx="1635125" cy="2120900"/>
            </a:xfrm>
            <a:custGeom>
              <a:avLst/>
              <a:gdLst>
                <a:gd name="T0" fmla="*/ 2260 w 3090"/>
                <a:gd name="T1" fmla="*/ 3129 h 4008"/>
                <a:gd name="T2" fmla="*/ 1920 w 3090"/>
                <a:gd name="T3" fmla="*/ 3185 h 4008"/>
                <a:gd name="T4" fmla="*/ 1677 w 3090"/>
                <a:gd name="T5" fmla="*/ 3165 h 4008"/>
                <a:gd name="T6" fmla="*/ 1511 w 3090"/>
                <a:gd name="T7" fmla="*/ 3265 h 4008"/>
                <a:gd name="T8" fmla="*/ 1875 w 3090"/>
                <a:gd name="T9" fmla="*/ 3478 h 4008"/>
                <a:gd name="T10" fmla="*/ 2246 w 3090"/>
                <a:gd name="T11" fmla="*/ 3532 h 4008"/>
                <a:gd name="T12" fmla="*/ 2207 w 3090"/>
                <a:gd name="T13" fmla="*/ 3354 h 4008"/>
                <a:gd name="T14" fmla="*/ 2144 w 3090"/>
                <a:gd name="T15" fmla="*/ 3014 h 4008"/>
                <a:gd name="T16" fmla="*/ 3085 w 3090"/>
                <a:gd name="T17" fmla="*/ 2483 h 4008"/>
                <a:gd name="T18" fmla="*/ 2515 w 3090"/>
                <a:gd name="T19" fmla="*/ 2080 h 4008"/>
                <a:gd name="T20" fmla="*/ 2107 w 3090"/>
                <a:gd name="T21" fmla="*/ 1813 h 4008"/>
                <a:gd name="T22" fmla="*/ 1725 w 3090"/>
                <a:gd name="T23" fmla="*/ 1247 h 4008"/>
                <a:gd name="T24" fmla="*/ 1502 w 3090"/>
                <a:gd name="T25" fmla="*/ 839 h 4008"/>
                <a:gd name="T26" fmla="*/ 1491 w 3090"/>
                <a:gd name="T27" fmla="*/ 769 h 4008"/>
                <a:gd name="T28" fmla="*/ 1439 w 3090"/>
                <a:gd name="T29" fmla="*/ 662 h 4008"/>
                <a:gd name="T30" fmla="*/ 1537 w 3090"/>
                <a:gd name="T31" fmla="*/ 585 h 4008"/>
                <a:gd name="T32" fmla="*/ 1690 w 3090"/>
                <a:gd name="T33" fmla="*/ 504 h 4008"/>
                <a:gd name="T34" fmla="*/ 1843 w 3090"/>
                <a:gd name="T35" fmla="*/ 560 h 4008"/>
                <a:gd name="T36" fmla="*/ 1803 w 3090"/>
                <a:gd name="T37" fmla="*/ 339 h 4008"/>
                <a:gd name="T38" fmla="*/ 1614 w 3090"/>
                <a:gd name="T39" fmla="*/ 180 h 4008"/>
                <a:gd name="T40" fmla="*/ 1452 w 3090"/>
                <a:gd name="T41" fmla="*/ 7 h 4008"/>
                <a:gd name="T42" fmla="*/ 1149 w 3090"/>
                <a:gd name="T43" fmla="*/ 105 h 4008"/>
                <a:gd name="T44" fmla="*/ 998 w 3090"/>
                <a:gd name="T45" fmla="*/ 203 h 4008"/>
                <a:gd name="T46" fmla="*/ 875 w 3090"/>
                <a:gd name="T47" fmla="*/ 297 h 4008"/>
                <a:gd name="T48" fmla="*/ 684 w 3090"/>
                <a:gd name="T49" fmla="*/ 309 h 4008"/>
                <a:gd name="T50" fmla="*/ 562 w 3090"/>
                <a:gd name="T51" fmla="*/ 412 h 4008"/>
                <a:gd name="T52" fmla="*/ 388 w 3090"/>
                <a:gd name="T53" fmla="*/ 320 h 4008"/>
                <a:gd name="T54" fmla="*/ 121 w 3090"/>
                <a:gd name="T55" fmla="*/ 449 h 4008"/>
                <a:gd name="T56" fmla="*/ 142 w 3090"/>
                <a:gd name="T57" fmla="*/ 637 h 4008"/>
                <a:gd name="T58" fmla="*/ 68 w 3090"/>
                <a:gd name="T59" fmla="*/ 830 h 4008"/>
                <a:gd name="T60" fmla="*/ 108 w 3090"/>
                <a:gd name="T61" fmla="*/ 1053 h 4008"/>
                <a:gd name="T62" fmla="*/ 393 w 3090"/>
                <a:gd name="T63" fmla="*/ 1165 h 4008"/>
                <a:gd name="T64" fmla="*/ 660 w 3090"/>
                <a:gd name="T65" fmla="*/ 1018 h 4008"/>
                <a:gd name="T66" fmla="*/ 856 w 3090"/>
                <a:gd name="T67" fmla="*/ 1111 h 4008"/>
                <a:gd name="T68" fmla="*/ 1079 w 3090"/>
                <a:gd name="T69" fmla="*/ 1548 h 4008"/>
                <a:gd name="T70" fmla="*/ 1237 w 3090"/>
                <a:gd name="T71" fmla="*/ 1705 h 4008"/>
                <a:gd name="T72" fmla="*/ 1593 w 3090"/>
                <a:gd name="T73" fmla="*/ 2047 h 4008"/>
                <a:gd name="T74" fmla="*/ 1939 w 3090"/>
                <a:gd name="T75" fmla="*/ 2262 h 4008"/>
                <a:gd name="T76" fmla="*/ 2134 w 3090"/>
                <a:gd name="T77" fmla="*/ 2318 h 4008"/>
                <a:gd name="T78" fmla="*/ 2340 w 3090"/>
                <a:gd name="T79" fmla="*/ 2513 h 4008"/>
                <a:gd name="T80" fmla="*/ 2396 w 3090"/>
                <a:gd name="T81" fmla="*/ 2994 h 4008"/>
                <a:gd name="T82" fmla="*/ 2587 w 3090"/>
                <a:gd name="T83" fmla="*/ 3032 h 4008"/>
                <a:gd name="T84" fmla="*/ 2718 w 3090"/>
                <a:gd name="T85" fmla="*/ 2726 h 4008"/>
                <a:gd name="T86" fmla="*/ 2744 w 3090"/>
                <a:gd name="T87" fmla="*/ 2369 h 4008"/>
                <a:gd name="T88" fmla="*/ 2954 w 3090"/>
                <a:gd name="T89" fmla="*/ 2531 h 4008"/>
                <a:gd name="T90" fmla="*/ 2168 w 3090"/>
                <a:gd name="T91" fmla="*/ 3035 h 4008"/>
                <a:gd name="T92" fmla="*/ 733 w 3090"/>
                <a:gd name="T93" fmla="*/ 2110 h 4008"/>
                <a:gd name="T94" fmla="*/ 485 w 3090"/>
                <a:gd name="T95" fmla="*/ 2844 h 4008"/>
                <a:gd name="T96" fmla="*/ 800 w 3090"/>
                <a:gd name="T97" fmla="*/ 2248 h 4008"/>
                <a:gd name="T98" fmla="*/ 767 w 3090"/>
                <a:gd name="T99" fmla="*/ 2183 h 4008"/>
                <a:gd name="T100" fmla="*/ 726 w 3090"/>
                <a:gd name="T101" fmla="*/ 2130 h 4008"/>
                <a:gd name="T102" fmla="*/ 589 w 3090"/>
                <a:gd name="T103" fmla="*/ 2190 h 4008"/>
                <a:gd name="T104" fmla="*/ 404 w 3090"/>
                <a:gd name="T105" fmla="*/ 2342 h 4008"/>
                <a:gd name="T106" fmla="*/ 465 w 3090"/>
                <a:gd name="T107" fmla="*/ 2565 h 4008"/>
                <a:gd name="T108" fmla="*/ 482 w 3090"/>
                <a:gd name="T109" fmla="*/ 2674 h 4008"/>
                <a:gd name="T110" fmla="*/ 513 w 3090"/>
                <a:gd name="T111" fmla="*/ 2880 h 4008"/>
                <a:gd name="T112" fmla="*/ 631 w 3090"/>
                <a:gd name="T113" fmla="*/ 2791 h 4008"/>
                <a:gd name="T114" fmla="*/ 770 w 3090"/>
                <a:gd name="T115" fmla="*/ 2802 h 4008"/>
                <a:gd name="T116" fmla="*/ 812 w 3090"/>
                <a:gd name="T117" fmla="*/ 2509 h 4008"/>
                <a:gd name="T118" fmla="*/ 835 w 3090"/>
                <a:gd name="T119" fmla="*/ 1494 h 4008"/>
                <a:gd name="T120" fmla="*/ 1487 w 3090"/>
                <a:gd name="T121" fmla="*/ 3220 h 4008"/>
                <a:gd name="T122" fmla="*/ 956 w 3090"/>
                <a:gd name="T123" fmla="*/ 1558 h 4008"/>
                <a:gd name="T124" fmla="*/ 900 w 3090"/>
                <a:gd name="T125" fmla="*/ 1638 h 4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90" h="4008">
                  <a:moveTo>
                    <a:pt x="1881" y="2283"/>
                  </a:moveTo>
                  <a:lnTo>
                    <a:pt x="1879" y="2290"/>
                  </a:lnTo>
                  <a:lnTo>
                    <a:pt x="1882" y="2293"/>
                  </a:lnTo>
                  <a:lnTo>
                    <a:pt x="1888" y="2296"/>
                  </a:lnTo>
                  <a:lnTo>
                    <a:pt x="1889" y="2297"/>
                  </a:lnTo>
                  <a:lnTo>
                    <a:pt x="1893" y="2296"/>
                  </a:lnTo>
                  <a:lnTo>
                    <a:pt x="1897" y="2294"/>
                  </a:lnTo>
                  <a:lnTo>
                    <a:pt x="1902" y="2293"/>
                  </a:lnTo>
                  <a:lnTo>
                    <a:pt x="1904" y="2294"/>
                  </a:lnTo>
                  <a:lnTo>
                    <a:pt x="1907" y="2291"/>
                  </a:lnTo>
                  <a:lnTo>
                    <a:pt x="1909" y="2290"/>
                  </a:lnTo>
                  <a:lnTo>
                    <a:pt x="1909" y="2287"/>
                  </a:lnTo>
                  <a:lnTo>
                    <a:pt x="1909" y="2286"/>
                  </a:lnTo>
                  <a:lnTo>
                    <a:pt x="1909" y="2283"/>
                  </a:lnTo>
                  <a:lnTo>
                    <a:pt x="1904" y="2280"/>
                  </a:lnTo>
                  <a:lnTo>
                    <a:pt x="1888" y="2273"/>
                  </a:lnTo>
                  <a:lnTo>
                    <a:pt x="1882" y="2273"/>
                  </a:lnTo>
                  <a:lnTo>
                    <a:pt x="1883" y="2277"/>
                  </a:lnTo>
                  <a:lnTo>
                    <a:pt x="1885" y="2279"/>
                  </a:lnTo>
                  <a:lnTo>
                    <a:pt x="1882" y="2280"/>
                  </a:lnTo>
                  <a:lnTo>
                    <a:pt x="1881" y="2283"/>
                  </a:lnTo>
                  <a:close/>
                  <a:moveTo>
                    <a:pt x="2011" y="3016"/>
                  </a:moveTo>
                  <a:lnTo>
                    <a:pt x="2007" y="3018"/>
                  </a:lnTo>
                  <a:lnTo>
                    <a:pt x="2008" y="3022"/>
                  </a:lnTo>
                  <a:lnTo>
                    <a:pt x="2012" y="3021"/>
                  </a:lnTo>
                  <a:lnTo>
                    <a:pt x="2011" y="3016"/>
                  </a:lnTo>
                  <a:close/>
                  <a:moveTo>
                    <a:pt x="1624" y="3886"/>
                  </a:moveTo>
                  <a:lnTo>
                    <a:pt x="1623" y="3886"/>
                  </a:lnTo>
                  <a:lnTo>
                    <a:pt x="1621" y="3886"/>
                  </a:lnTo>
                  <a:lnTo>
                    <a:pt x="1619" y="3887"/>
                  </a:lnTo>
                  <a:lnTo>
                    <a:pt x="1619" y="3889"/>
                  </a:lnTo>
                  <a:lnTo>
                    <a:pt x="1620" y="3891"/>
                  </a:lnTo>
                  <a:lnTo>
                    <a:pt x="1621" y="3893"/>
                  </a:lnTo>
                  <a:lnTo>
                    <a:pt x="1626" y="3893"/>
                  </a:lnTo>
                  <a:lnTo>
                    <a:pt x="1627" y="3891"/>
                  </a:lnTo>
                  <a:lnTo>
                    <a:pt x="1626" y="3887"/>
                  </a:lnTo>
                  <a:lnTo>
                    <a:pt x="1624" y="3886"/>
                  </a:lnTo>
                  <a:close/>
                  <a:moveTo>
                    <a:pt x="2325" y="3123"/>
                  </a:moveTo>
                  <a:lnTo>
                    <a:pt x="2329" y="3119"/>
                  </a:lnTo>
                  <a:lnTo>
                    <a:pt x="2339" y="3112"/>
                  </a:lnTo>
                  <a:lnTo>
                    <a:pt x="2341" y="3112"/>
                  </a:lnTo>
                  <a:lnTo>
                    <a:pt x="2344" y="3112"/>
                  </a:lnTo>
                  <a:lnTo>
                    <a:pt x="2346" y="3110"/>
                  </a:lnTo>
                  <a:lnTo>
                    <a:pt x="2346" y="3107"/>
                  </a:lnTo>
                  <a:lnTo>
                    <a:pt x="2337" y="3106"/>
                  </a:lnTo>
                  <a:lnTo>
                    <a:pt x="2322" y="3099"/>
                  </a:lnTo>
                  <a:lnTo>
                    <a:pt x="2315" y="3098"/>
                  </a:lnTo>
                  <a:lnTo>
                    <a:pt x="2311" y="3100"/>
                  </a:lnTo>
                  <a:lnTo>
                    <a:pt x="2299" y="3110"/>
                  </a:lnTo>
                  <a:lnTo>
                    <a:pt x="2290" y="3115"/>
                  </a:lnTo>
                  <a:lnTo>
                    <a:pt x="2287" y="3117"/>
                  </a:lnTo>
                  <a:lnTo>
                    <a:pt x="2281" y="3122"/>
                  </a:lnTo>
                  <a:lnTo>
                    <a:pt x="2260" y="3129"/>
                  </a:lnTo>
                  <a:lnTo>
                    <a:pt x="2253" y="3130"/>
                  </a:lnTo>
                  <a:lnTo>
                    <a:pt x="2249" y="3130"/>
                  </a:lnTo>
                  <a:lnTo>
                    <a:pt x="2245" y="3129"/>
                  </a:lnTo>
                  <a:lnTo>
                    <a:pt x="2241" y="3126"/>
                  </a:lnTo>
                  <a:lnTo>
                    <a:pt x="2239" y="3122"/>
                  </a:lnTo>
                  <a:lnTo>
                    <a:pt x="2241" y="3115"/>
                  </a:lnTo>
                  <a:lnTo>
                    <a:pt x="2241" y="3110"/>
                  </a:lnTo>
                  <a:lnTo>
                    <a:pt x="2239" y="3110"/>
                  </a:lnTo>
                  <a:lnTo>
                    <a:pt x="2239" y="3112"/>
                  </a:lnTo>
                  <a:lnTo>
                    <a:pt x="2239" y="3115"/>
                  </a:lnTo>
                  <a:lnTo>
                    <a:pt x="2239" y="3116"/>
                  </a:lnTo>
                  <a:lnTo>
                    <a:pt x="2239" y="3116"/>
                  </a:lnTo>
                  <a:lnTo>
                    <a:pt x="2239" y="3119"/>
                  </a:lnTo>
                  <a:lnTo>
                    <a:pt x="2229" y="3137"/>
                  </a:lnTo>
                  <a:lnTo>
                    <a:pt x="2224" y="3147"/>
                  </a:lnTo>
                  <a:lnTo>
                    <a:pt x="2210" y="3151"/>
                  </a:lnTo>
                  <a:lnTo>
                    <a:pt x="2204" y="3154"/>
                  </a:lnTo>
                  <a:lnTo>
                    <a:pt x="2200" y="3155"/>
                  </a:lnTo>
                  <a:lnTo>
                    <a:pt x="2196" y="3155"/>
                  </a:lnTo>
                  <a:lnTo>
                    <a:pt x="2194" y="3154"/>
                  </a:lnTo>
                  <a:lnTo>
                    <a:pt x="2192" y="3150"/>
                  </a:lnTo>
                  <a:lnTo>
                    <a:pt x="2190" y="3148"/>
                  </a:lnTo>
                  <a:lnTo>
                    <a:pt x="2187" y="3147"/>
                  </a:lnTo>
                  <a:lnTo>
                    <a:pt x="2179" y="3148"/>
                  </a:lnTo>
                  <a:lnTo>
                    <a:pt x="2172" y="3145"/>
                  </a:lnTo>
                  <a:lnTo>
                    <a:pt x="2169" y="3145"/>
                  </a:lnTo>
                  <a:lnTo>
                    <a:pt x="2168" y="3144"/>
                  </a:lnTo>
                  <a:lnTo>
                    <a:pt x="2164" y="3138"/>
                  </a:lnTo>
                  <a:lnTo>
                    <a:pt x="2161" y="3137"/>
                  </a:lnTo>
                  <a:lnTo>
                    <a:pt x="2154" y="3136"/>
                  </a:lnTo>
                  <a:lnTo>
                    <a:pt x="2151" y="3137"/>
                  </a:lnTo>
                  <a:lnTo>
                    <a:pt x="2148" y="3138"/>
                  </a:lnTo>
                  <a:lnTo>
                    <a:pt x="2145" y="3140"/>
                  </a:lnTo>
                  <a:lnTo>
                    <a:pt x="2124" y="3145"/>
                  </a:lnTo>
                  <a:lnTo>
                    <a:pt x="2120" y="3145"/>
                  </a:lnTo>
                  <a:lnTo>
                    <a:pt x="2112" y="3145"/>
                  </a:lnTo>
                  <a:lnTo>
                    <a:pt x="2109" y="3145"/>
                  </a:lnTo>
                  <a:lnTo>
                    <a:pt x="2099" y="3158"/>
                  </a:lnTo>
                  <a:lnTo>
                    <a:pt x="2091" y="3165"/>
                  </a:lnTo>
                  <a:lnTo>
                    <a:pt x="2082" y="3171"/>
                  </a:lnTo>
                  <a:lnTo>
                    <a:pt x="2050" y="3183"/>
                  </a:lnTo>
                  <a:lnTo>
                    <a:pt x="2039" y="3186"/>
                  </a:lnTo>
                  <a:lnTo>
                    <a:pt x="2030" y="3182"/>
                  </a:lnTo>
                  <a:lnTo>
                    <a:pt x="2018" y="3187"/>
                  </a:lnTo>
                  <a:lnTo>
                    <a:pt x="2004" y="3192"/>
                  </a:lnTo>
                  <a:lnTo>
                    <a:pt x="1988" y="3193"/>
                  </a:lnTo>
                  <a:lnTo>
                    <a:pt x="1958" y="3189"/>
                  </a:lnTo>
                  <a:lnTo>
                    <a:pt x="1949" y="3190"/>
                  </a:lnTo>
                  <a:lnTo>
                    <a:pt x="1945" y="3190"/>
                  </a:lnTo>
                  <a:lnTo>
                    <a:pt x="1939" y="3190"/>
                  </a:lnTo>
                  <a:lnTo>
                    <a:pt x="1934" y="3187"/>
                  </a:lnTo>
                  <a:lnTo>
                    <a:pt x="1924" y="3182"/>
                  </a:lnTo>
                  <a:lnTo>
                    <a:pt x="1920" y="3185"/>
                  </a:lnTo>
                  <a:lnTo>
                    <a:pt x="1902" y="3189"/>
                  </a:lnTo>
                  <a:lnTo>
                    <a:pt x="1899" y="3190"/>
                  </a:lnTo>
                  <a:lnTo>
                    <a:pt x="1896" y="3193"/>
                  </a:lnTo>
                  <a:lnTo>
                    <a:pt x="1892" y="3196"/>
                  </a:lnTo>
                  <a:lnTo>
                    <a:pt x="1881" y="3199"/>
                  </a:lnTo>
                  <a:lnTo>
                    <a:pt x="1869" y="3206"/>
                  </a:lnTo>
                  <a:lnTo>
                    <a:pt x="1864" y="3207"/>
                  </a:lnTo>
                  <a:lnTo>
                    <a:pt x="1847" y="3204"/>
                  </a:lnTo>
                  <a:lnTo>
                    <a:pt x="1841" y="3204"/>
                  </a:lnTo>
                  <a:lnTo>
                    <a:pt x="1843" y="3203"/>
                  </a:lnTo>
                  <a:lnTo>
                    <a:pt x="1843" y="3203"/>
                  </a:lnTo>
                  <a:lnTo>
                    <a:pt x="1843" y="3201"/>
                  </a:lnTo>
                  <a:lnTo>
                    <a:pt x="1840" y="3200"/>
                  </a:lnTo>
                  <a:lnTo>
                    <a:pt x="1827" y="3197"/>
                  </a:lnTo>
                  <a:lnTo>
                    <a:pt x="1820" y="3193"/>
                  </a:lnTo>
                  <a:lnTo>
                    <a:pt x="1810" y="3185"/>
                  </a:lnTo>
                  <a:lnTo>
                    <a:pt x="1803" y="3182"/>
                  </a:lnTo>
                  <a:lnTo>
                    <a:pt x="1801" y="3179"/>
                  </a:lnTo>
                  <a:lnTo>
                    <a:pt x="1799" y="3176"/>
                  </a:lnTo>
                  <a:lnTo>
                    <a:pt x="1799" y="3172"/>
                  </a:lnTo>
                  <a:lnTo>
                    <a:pt x="1799" y="3166"/>
                  </a:lnTo>
                  <a:lnTo>
                    <a:pt x="1792" y="3162"/>
                  </a:lnTo>
                  <a:lnTo>
                    <a:pt x="1760" y="3164"/>
                  </a:lnTo>
                  <a:lnTo>
                    <a:pt x="1756" y="3155"/>
                  </a:lnTo>
                  <a:lnTo>
                    <a:pt x="1756" y="3151"/>
                  </a:lnTo>
                  <a:lnTo>
                    <a:pt x="1756" y="3141"/>
                  </a:lnTo>
                  <a:lnTo>
                    <a:pt x="1753" y="3138"/>
                  </a:lnTo>
                  <a:lnTo>
                    <a:pt x="1743" y="3131"/>
                  </a:lnTo>
                  <a:lnTo>
                    <a:pt x="1743" y="3130"/>
                  </a:lnTo>
                  <a:lnTo>
                    <a:pt x="1743" y="3129"/>
                  </a:lnTo>
                  <a:lnTo>
                    <a:pt x="1743" y="3126"/>
                  </a:lnTo>
                  <a:lnTo>
                    <a:pt x="1742" y="3126"/>
                  </a:lnTo>
                  <a:lnTo>
                    <a:pt x="1739" y="3126"/>
                  </a:lnTo>
                  <a:lnTo>
                    <a:pt x="1736" y="3127"/>
                  </a:lnTo>
                  <a:lnTo>
                    <a:pt x="1731" y="3129"/>
                  </a:lnTo>
                  <a:lnTo>
                    <a:pt x="1728" y="3130"/>
                  </a:lnTo>
                  <a:lnTo>
                    <a:pt x="1725" y="3131"/>
                  </a:lnTo>
                  <a:lnTo>
                    <a:pt x="1721" y="3130"/>
                  </a:lnTo>
                  <a:lnTo>
                    <a:pt x="1718" y="3137"/>
                  </a:lnTo>
                  <a:lnTo>
                    <a:pt x="1712" y="3140"/>
                  </a:lnTo>
                  <a:lnTo>
                    <a:pt x="1705" y="3140"/>
                  </a:lnTo>
                  <a:lnTo>
                    <a:pt x="1700" y="3138"/>
                  </a:lnTo>
                  <a:lnTo>
                    <a:pt x="1690" y="3136"/>
                  </a:lnTo>
                  <a:lnTo>
                    <a:pt x="1689" y="3134"/>
                  </a:lnTo>
                  <a:lnTo>
                    <a:pt x="1684" y="3136"/>
                  </a:lnTo>
                  <a:lnTo>
                    <a:pt x="1682" y="3137"/>
                  </a:lnTo>
                  <a:lnTo>
                    <a:pt x="1680" y="3140"/>
                  </a:lnTo>
                  <a:lnTo>
                    <a:pt x="1682" y="3143"/>
                  </a:lnTo>
                  <a:lnTo>
                    <a:pt x="1673" y="3151"/>
                  </a:lnTo>
                  <a:lnTo>
                    <a:pt x="1673" y="3154"/>
                  </a:lnTo>
                  <a:lnTo>
                    <a:pt x="1676" y="3158"/>
                  </a:lnTo>
                  <a:lnTo>
                    <a:pt x="1676" y="3161"/>
                  </a:lnTo>
                  <a:lnTo>
                    <a:pt x="1677" y="3165"/>
                  </a:lnTo>
                  <a:lnTo>
                    <a:pt x="1677" y="3166"/>
                  </a:lnTo>
                  <a:lnTo>
                    <a:pt x="1677" y="3168"/>
                  </a:lnTo>
                  <a:lnTo>
                    <a:pt x="1675" y="3171"/>
                  </a:lnTo>
                  <a:lnTo>
                    <a:pt x="1666" y="3178"/>
                  </a:lnTo>
                  <a:lnTo>
                    <a:pt x="1644" y="3187"/>
                  </a:lnTo>
                  <a:lnTo>
                    <a:pt x="1633" y="3189"/>
                  </a:lnTo>
                  <a:lnTo>
                    <a:pt x="1626" y="3183"/>
                  </a:lnTo>
                  <a:lnTo>
                    <a:pt x="1624" y="3180"/>
                  </a:lnTo>
                  <a:lnTo>
                    <a:pt x="1621" y="3179"/>
                  </a:lnTo>
                  <a:lnTo>
                    <a:pt x="1614" y="3175"/>
                  </a:lnTo>
                  <a:lnTo>
                    <a:pt x="1612" y="3172"/>
                  </a:lnTo>
                  <a:lnTo>
                    <a:pt x="1605" y="3159"/>
                  </a:lnTo>
                  <a:lnTo>
                    <a:pt x="1598" y="3144"/>
                  </a:lnTo>
                  <a:lnTo>
                    <a:pt x="1596" y="3138"/>
                  </a:lnTo>
                  <a:lnTo>
                    <a:pt x="1593" y="3138"/>
                  </a:lnTo>
                  <a:lnTo>
                    <a:pt x="1590" y="3138"/>
                  </a:lnTo>
                  <a:lnTo>
                    <a:pt x="1589" y="3134"/>
                  </a:lnTo>
                  <a:lnTo>
                    <a:pt x="1586" y="3140"/>
                  </a:lnTo>
                  <a:lnTo>
                    <a:pt x="1588" y="3148"/>
                  </a:lnTo>
                  <a:lnTo>
                    <a:pt x="1588" y="3157"/>
                  </a:lnTo>
                  <a:lnTo>
                    <a:pt x="1582" y="3161"/>
                  </a:lnTo>
                  <a:lnTo>
                    <a:pt x="1579" y="3161"/>
                  </a:lnTo>
                  <a:lnTo>
                    <a:pt x="1575" y="3159"/>
                  </a:lnTo>
                  <a:lnTo>
                    <a:pt x="1571" y="3159"/>
                  </a:lnTo>
                  <a:lnTo>
                    <a:pt x="1569" y="3162"/>
                  </a:lnTo>
                  <a:lnTo>
                    <a:pt x="1568" y="3168"/>
                  </a:lnTo>
                  <a:lnTo>
                    <a:pt x="1565" y="3172"/>
                  </a:lnTo>
                  <a:lnTo>
                    <a:pt x="1557" y="3178"/>
                  </a:lnTo>
                  <a:lnTo>
                    <a:pt x="1548" y="3175"/>
                  </a:lnTo>
                  <a:lnTo>
                    <a:pt x="1541" y="3180"/>
                  </a:lnTo>
                  <a:lnTo>
                    <a:pt x="1534" y="3187"/>
                  </a:lnTo>
                  <a:lnTo>
                    <a:pt x="1527" y="3190"/>
                  </a:lnTo>
                  <a:lnTo>
                    <a:pt x="1530" y="3194"/>
                  </a:lnTo>
                  <a:lnTo>
                    <a:pt x="1530" y="3199"/>
                  </a:lnTo>
                  <a:lnTo>
                    <a:pt x="1529" y="3204"/>
                  </a:lnTo>
                  <a:lnTo>
                    <a:pt x="1526" y="3213"/>
                  </a:lnTo>
                  <a:lnTo>
                    <a:pt x="1520" y="3225"/>
                  </a:lnTo>
                  <a:lnTo>
                    <a:pt x="1520" y="3225"/>
                  </a:lnTo>
                  <a:lnTo>
                    <a:pt x="1520" y="3227"/>
                  </a:lnTo>
                  <a:lnTo>
                    <a:pt x="1520" y="3228"/>
                  </a:lnTo>
                  <a:lnTo>
                    <a:pt x="1520" y="3231"/>
                  </a:lnTo>
                  <a:lnTo>
                    <a:pt x="1523" y="3235"/>
                  </a:lnTo>
                  <a:lnTo>
                    <a:pt x="1523" y="3236"/>
                  </a:lnTo>
                  <a:lnTo>
                    <a:pt x="1523" y="3239"/>
                  </a:lnTo>
                  <a:lnTo>
                    <a:pt x="1522" y="3245"/>
                  </a:lnTo>
                  <a:lnTo>
                    <a:pt x="1522" y="3246"/>
                  </a:lnTo>
                  <a:lnTo>
                    <a:pt x="1519" y="3255"/>
                  </a:lnTo>
                  <a:lnTo>
                    <a:pt x="1520" y="3256"/>
                  </a:lnTo>
                  <a:lnTo>
                    <a:pt x="1519" y="3258"/>
                  </a:lnTo>
                  <a:lnTo>
                    <a:pt x="1515" y="3259"/>
                  </a:lnTo>
                  <a:lnTo>
                    <a:pt x="1515" y="3258"/>
                  </a:lnTo>
                  <a:lnTo>
                    <a:pt x="1511" y="3260"/>
                  </a:lnTo>
                  <a:lnTo>
                    <a:pt x="1511" y="3265"/>
                  </a:lnTo>
                  <a:lnTo>
                    <a:pt x="1512" y="3269"/>
                  </a:lnTo>
                  <a:lnTo>
                    <a:pt x="1516" y="3273"/>
                  </a:lnTo>
                  <a:lnTo>
                    <a:pt x="1518" y="3276"/>
                  </a:lnTo>
                  <a:lnTo>
                    <a:pt x="1519" y="3280"/>
                  </a:lnTo>
                  <a:lnTo>
                    <a:pt x="1519" y="3284"/>
                  </a:lnTo>
                  <a:lnTo>
                    <a:pt x="1520" y="3290"/>
                  </a:lnTo>
                  <a:lnTo>
                    <a:pt x="1522" y="3295"/>
                  </a:lnTo>
                  <a:lnTo>
                    <a:pt x="1526" y="3301"/>
                  </a:lnTo>
                  <a:lnTo>
                    <a:pt x="1530" y="3307"/>
                  </a:lnTo>
                  <a:lnTo>
                    <a:pt x="1536" y="3309"/>
                  </a:lnTo>
                  <a:lnTo>
                    <a:pt x="1546" y="3309"/>
                  </a:lnTo>
                  <a:lnTo>
                    <a:pt x="1550" y="3312"/>
                  </a:lnTo>
                  <a:lnTo>
                    <a:pt x="1554" y="3316"/>
                  </a:lnTo>
                  <a:lnTo>
                    <a:pt x="1564" y="3335"/>
                  </a:lnTo>
                  <a:lnTo>
                    <a:pt x="1571" y="3340"/>
                  </a:lnTo>
                  <a:lnTo>
                    <a:pt x="1581" y="3340"/>
                  </a:lnTo>
                  <a:lnTo>
                    <a:pt x="1602" y="3337"/>
                  </a:lnTo>
                  <a:lnTo>
                    <a:pt x="1623" y="3336"/>
                  </a:lnTo>
                  <a:lnTo>
                    <a:pt x="1644" y="3339"/>
                  </a:lnTo>
                  <a:lnTo>
                    <a:pt x="1652" y="3343"/>
                  </a:lnTo>
                  <a:lnTo>
                    <a:pt x="1659" y="3350"/>
                  </a:lnTo>
                  <a:lnTo>
                    <a:pt x="1659" y="3353"/>
                  </a:lnTo>
                  <a:lnTo>
                    <a:pt x="1662" y="3358"/>
                  </a:lnTo>
                  <a:lnTo>
                    <a:pt x="1663" y="3361"/>
                  </a:lnTo>
                  <a:lnTo>
                    <a:pt x="1666" y="3363"/>
                  </a:lnTo>
                  <a:lnTo>
                    <a:pt x="1669" y="3363"/>
                  </a:lnTo>
                  <a:lnTo>
                    <a:pt x="1672" y="3361"/>
                  </a:lnTo>
                  <a:lnTo>
                    <a:pt x="1704" y="3366"/>
                  </a:lnTo>
                  <a:lnTo>
                    <a:pt x="1705" y="3367"/>
                  </a:lnTo>
                  <a:lnTo>
                    <a:pt x="1708" y="3371"/>
                  </a:lnTo>
                  <a:lnTo>
                    <a:pt x="1710" y="3373"/>
                  </a:lnTo>
                  <a:lnTo>
                    <a:pt x="1712" y="3373"/>
                  </a:lnTo>
                  <a:lnTo>
                    <a:pt x="1714" y="3375"/>
                  </a:lnTo>
                  <a:lnTo>
                    <a:pt x="1717" y="3378"/>
                  </a:lnTo>
                  <a:lnTo>
                    <a:pt x="1722" y="3382"/>
                  </a:lnTo>
                  <a:lnTo>
                    <a:pt x="1725" y="3384"/>
                  </a:lnTo>
                  <a:lnTo>
                    <a:pt x="1731" y="3396"/>
                  </a:lnTo>
                  <a:lnTo>
                    <a:pt x="1733" y="3398"/>
                  </a:lnTo>
                  <a:lnTo>
                    <a:pt x="1738" y="3398"/>
                  </a:lnTo>
                  <a:lnTo>
                    <a:pt x="1739" y="3401"/>
                  </a:lnTo>
                  <a:lnTo>
                    <a:pt x="1745" y="3405"/>
                  </a:lnTo>
                  <a:lnTo>
                    <a:pt x="1756" y="3412"/>
                  </a:lnTo>
                  <a:lnTo>
                    <a:pt x="1768" y="3422"/>
                  </a:lnTo>
                  <a:lnTo>
                    <a:pt x="1775" y="3427"/>
                  </a:lnTo>
                  <a:lnTo>
                    <a:pt x="1785" y="3430"/>
                  </a:lnTo>
                  <a:lnTo>
                    <a:pt x="1798" y="3431"/>
                  </a:lnTo>
                  <a:lnTo>
                    <a:pt x="1806" y="3434"/>
                  </a:lnTo>
                  <a:lnTo>
                    <a:pt x="1815" y="3440"/>
                  </a:lnTo>
                  <a:lnTo>
                    <a:pt x="1836" y="3462"/>
                  </a:lnTo>
                  <a:lnTo>
                    <a:pt x="1844" y="3468"/>
                  </a:lnTo>
                  <a:lnTo>
                    <a:pt x="1854" y="3472"/>
                  </a:lnTo>
                  <a:lnTo>
                    <a:pt x="1865" y="3475"/>
                  </a:lnTo>
                  <a:lnTo>
                    <a:pt x="1875" y="3478"/>
                  </a:lnTo>
                  <a:lnTo>
                    <a:pt x="1890" y="3490"/>
                  </a:lnTo>
                  <a:lnTo>
                    <a:pt x="1902" y="3493"/>
                  </a:lnTo>
                  <a:lnTo>
                    <a:pt x="1904" y="3492"/>
                  </a:lnTo>
                  <a:lnTo>
                    <a:pt x="1910" y="3489"/>
                  </a:lnTo>
                  <a:lnTo>
                    <a:pt x="1911" y="3488"/>
                  </a:lnTo>
                  <a:lnTo>
                    <a:pt x="1941" y="3485"/>
                  </a:lnTo>
                  <a:lnTo>
                    <a:pt x="1951" y="3488"/>
                  </a:lnTo>
                  <a:lnTo>
                    <a:pt x="1972" y="3497"/>
                  </a:lnTo>
                  <a:lnTo>
                    <a:pt x="1990" y="3510"/>
                  </a:lnTo>
                  <a:lnTo>
                    <a:pt x="2014" y="3532"/>
                  </a:lnTo>
                  <a:lnTo>
                    <a:pt x="2021" y="3541"/>
                  </a:lnTo>
                  <a:lnTo>
                    <a:pt x="2042" y="3587"/>
                  </a:lnTo>
                  <a:lnTo>
                    <a:pt x="2044" y="3590"/>
                  </a:lnTo>
                  <a:lnTo>
                    <a:pt x="2065" y="3595"/>
                  </a:lnTo>
                  <a:lnTo>
                    <a:pt x="2068" y="3594"/>
                  </a:lnTo>
                  <a:lnTo>
                    <a:pt x="2074" y="3597"/>
                  </a:lnTo>
                  <a:lnTo>
                    <a:pt x="2089" y="3602"/>
                  </a:lnTo>
                  <a:lnTo>
                    <a:pt x="2092" y="3607"/>
                  </a:lnTo>
                  <a:lnTo>
                    <a:pt x="2095" y="3612"/>
                  </a:lnTo>
                  <a:lnTo>
                    <a:pt x="2112" y="3614"/>
                  </a:lnTo>
                  <a:lnTo>
                    <a:pt x="2116" y="3618"/>
                  </a:lnTo>
                  <a:lnTo>
                    <a:pt x="2119" y="3617"/>
                  </a:lnTo>
                  <a:lnTo>
                    <a:pt x="2119" y="3618"/>
                  </a:lnTo>
                  <a:lnTo>
                    <a:pt x="2120" y="3621"/>
                  </a:lnTo>
                  <a:lnTo>
                    <a:pt x="2137" y="3612"/>
                  </a:lnTo>
                  <a:lnTo>
                    <a:pt x="2147" y="3611"/>
                  </a:lnTo>
                  <a:lnTo>
                    <a:pt x="2157" y="3614"/>
                  </a:lnTo>
                  <a:lnTo>
                    <a:pt x="2166" y="3621"/>
                  </a:lnTo>
                  <a:lnTo>
                    <a:pt x="2173" y="3624"/>
                  </a:lnTo>
                  <a:lnTo>
                    <a:pt x="2176" y="3622"/>
                  </a:lnTo>
                  <a:lnTo>
                    <a:pt x="2176" y="3619"/>
                  </a:lnTo>
                  <a:lnTo>
                    <a:pt x="2179" y="3619"/>
                  </a:lnTo>
                  <a:lnTo>
                    <a:pt x="2183" y="3621"/>
                  </a:lnTo>
                  <a:lnTo>
                    <a:pt x="2186" y="3622"/>
                  </a:lnTo>
                  <a:lnTo>
                    <a:pt x="2187" y="3625"/>
                  </a:lnTo>
                  <a:lnTo>
                    <a:pt x="2192" y="3629"/>
                  </a:lnTo>
                  <a:lnTo>
                    <a:pt x="2196" y="3633"/>
                  </a:lnTo>
                  <a:lnTo>
                    <a:pt x="2201" y="3635"/>
                  </a:lnTo>
                  <a:lnTo>
                    <a:pt x="2207" y="3633"/>
                  </a:lnTo>
                  <a:lnTo>
                    <a:pt x="2213" y="3628"/>
                  </a:lnTo>
                  <a:lnTo>
                    <a:pt x="2213" y="3625"/>
                  </a:lnTo>
                  <a:lnTo>
                    <a:pt x="2208" y="3605"/>
                  </a:lnTo>
                  <a:lnTo>
                    <a:pt x="2203" y="3594"/>
                  </a:lnTo>
                  <a:lnTo>
                    <a:pt x="2201" y="3588"/>
                  </a:lnTo>
                  <a:lnTo>
                    <a:pt x="2206" y="3586"/>
                  </a:lnTo>
                  <a:lnTo>
                    <a:pt x="2206" y="3581"/>
                  </a:lnTo>
                  <a:lnTo>
                    <a:pt x="2218" y="3548"/>
                  </a:lnTo>
                  <a:lnTo>
                    <a:pt x="2222" y="3542"/>
                  </a:lnTo>
                  <a:lnTo>
                    <a:pt x="2228" y="3539"/>
                  </a:lnTo>
                  <a:lnTo>
                    <a:pt x="2232" y="3538"/>
                  </a:lnTo>
                  <a:lnTo>
                    <a:pt x="2236" y="3535"/>
                  </a:lnTo>
                  <a:lnTo>
                    <a:pt x="2241" y="3532"/>
                  </a:lnTo>
                  <a:lnTo>
                    <a:pt x="2246" y="3532"/>
                  </a:lnTo>
                  <a:lnTo>
                    <a:pt x="2246" y="3530"/>
                  </a:lnTo>
                  <a:lnTo>
                    <a:pt x="2246" y="3528"/>
                  </a:lnTo>
                  <a:lnTo>
                    <a:pt x="2246" y="3527"/>
                  </a:lnTo>
                  <a:lnTo>
                    <a:pt x="2249" y="3525"/>
                  </a:lnTo>
                  <a:lnTo>
                    <a:pt x="2246" y="3524"/>
                  </a:lnTo>
                  <a:lnTo>
                    <a:pt x="2256" y="3518"/>
                  </a:lnTo>
                  <a:lnTo>
                    <a:pt x="2257" y="3518"/>
                  </a:lnTo>
                  <a:lnTo>
                    <a:pt x="2259" y="3520"/>
                  </a:lnTo>
                  <a:lnTo>
                    <a:pt x="2262" y="3521"/>
                  </a:lnTo>
                  <a:lnTo>
                    <a:pt x="2263" y="3520"/>
                  </a:lnTo>
                  <a:lnTo>
                    <a:pt x="2263" y="3514"/>
                  </a:lnTo>
                  <a:lnTo>
                    <a:pt x="2260" y="3510"/>
                  </a:lnTo>
                  <a:lnTo>
                    <a:pt x="2259" y="3510"/>
                  </a:lnTo>
                  <a:lnTo>
                    <a:pt x="2253" y="3510"/>
                  </a:lnTo>
                  <a:lnTo>
                    <a:pt x="2250" y="3509"/>
                  </a:lnTo>
                  <a:lnTo>
                    <a:pt x="2250" y="3504"/>
                  </a:lnTo>
                  <a:lnTo>
                    <a:pt x="2252" y="3502"/>
                  </a:lnTo>
                  <a:lnTo>
                    <a:pt x="2256" y="3503"/>
                  </a:lnTo>
                  <a:lnTo>
                    <a:pt x="2257" y="3496"/>
                  </a:lnTo>
                  <a:lnTo>
                    <a:pt x="2256" y="3490"/>
                  </a:lnTo>
                  <a:lnTo>
                    <a:pt x="2252" y="3489"/>
                  </a:lnTo>
                  <a:lnTo>
                    <a:pt x="2246" y="3488"/>
                  </a:lnTo>
                  <a:lnTo>
                    <a:pt x="2241" y="3485"/>
                  </a:lnTo>
                  <a:lnTo>
                    <a:pt x="2238" y="3480"/>
                  </a:lnTo>
                  <a:lnTo>
                    <a:pt x="2236" y="3475"/>
                  </a:lnTo>
                  <a:lnTo>
                    <a:pt x="2242" y="3475"/>
                  </a:lnTo>
                  <a:lnTo>
                    <a:pt x="2242" y="3472"/>
                  </a:lnTo>
                  <a:lnTo>
                    <a:pt x="2238" y="3471"/>
                  </a:lnTo>
                  <a:lnTo>
                    <a:pt x="2234" y="3473"/>
                  </a:lnTo>
                  <a:lnTo>
                    <a:pt x="2228" y="3466"/>
                  </a:lnTo>
                  <a:lnTo>
                    <a:pt x="2225" y="3457"/>
                  </a:lnTo>
                  <a:lnTo>
                    <a:pt x="2229" y="3450"/>
                  </a:lnTo>
                  <a:lnTo>
                    <a:pt x="2228" y="3445"/>
                  </a:lnTo>
                  <a:lnTo>
                    <a:pt x="2231" y="3444"/>
                  </a:lnTo>
                  <a:lnTo>
                    <a:pt x="2234" y="3444"/>
                  </a:lnTo>
                  <a:lnTo>
                    <a:pt x="2235" y="3447"/>
                  </a:lnTo>
                  <a:lnTo>
                    <a:pt x="2235" y="3452"/>
                  </a:lnTo>
                  <a:lnTo>
                    <a:pt x="2236" y="3448"/>
                  </a:lnTo>
                  <a:lnTo>
                    <a:pt x="2238" y="3445"/>
                  </a:lnTo>
                  <a:lnTo>
                    <a:pt x="2241" y="3444"/>
                  </a:lnTo>
                  <a:lnTo>
                    <a:pt x="2245" y="3448"/>
                  </a:lnTo>
                  <a:lnTo>
                    <a:pt x="2242" y="3440"/>
                  </a:lnTo>
                  <a:lnTo>
                    <a:pt x="2239" y="3434"/>
                  </a:lnTo>
                  <a:lnTo>
                    <a:pt x="2234" y="3431"/>
                  </a:lnTo>
                  <a:lnTo>
                    <a:pt x="2224" y="3429"/>
                  </a:lnTo>
                  <a:lnTo>
                    <a:pt x="2206" y="3419"/>
                  </a:lnTo>
                  <a:lnTo>
                    <a:pt x="2204" y="3416"/>
                  </a:lnTo>
                  <a:lnTo>
                    <a:pt x="2203" y="3412"/>
                  </a:lnTo>
                  <a:lnTo>
                    <a:pt x="2201" y="3406"/>
                  </a:lnTo>
                  <a:lnTo>
                    <a:pt x="2200" y="3374"/>
                  </a:lnTo>
                  <a:lnTo>
                    <a:pt x="2201" y="3368"/>
                  </a:lnTo>
                  <a:lnTo>
                    <a:pt x="2203" y="3363"/>
                  </a:lnTo>
                  <a:lnTo>
                    <a:pt x="2207" y="3354"/>
                  </a:lnTo>
                  <a:lnTo>
                    <a:pt x="2220" y="3339"/>
                  </a:lnTo>
                  <a:lnTo>
                    <a:pt x="2224" y="3328"/>
                  </a:lnTo>
                  <a:lnTo>
                    <a:pt x="2225" y="3321"/>
                  </a:lnTo>
                  <a:lnTo>
                    <a:pt x="2228" y="3311"/>
                  </a:lnTo>
                  <a:lnTo>
                    <a:pt x="2229" y="3304"/>
                  </a:lnTo>
                  <a:lnTo>
                    <a:pt x="2229" y="3301"/>
                  </a:lnTo>
                  <a:lnTo>
                    <a:pt x="2234" y="3297"/>
                  </a:lnTo>
                  <a:lnTo>
                    <a:pt x="2235" y="3294"/>
                  </a:lnTo>
                  <a:lnTo>
                    <a:pt x="2234" y="3290"/>
                  </a:lnTo>
                  <a:lnTo>
                    <a:pt x="2231" y="3284"/>
                  </a:lnTo>
                  <a:lnTo>
                    <a:pt x="2231" y="3280"/>
                  </a:lnTo>
                  <a:lnTo>
                    <a:pt x="2232" y="3276"/>
                  </a:lnTo>
                  <a:lnTo>
                    <a:pt x="2239" y="3265"/>
                  </a:lnTo>
                  <a:lnTo>
                    <a:pt x="2246" y="3259"/>
                  </a:lnTo>
                  <a:lnTo>
                    <a:pt x="2250" y="3252"/>
                  </a:lnTo>
                  <a:lnTo>
                    <a:pt x="2256" y="3242"/>
                  </a:lnTo>
                  <a:lnTo>
                    <a:pt x="2280" y="3206"/>
                  </a:lnTo>
                  <a:lnTo>
                    <a:pt x="2306" y="3169"/>
                  </a:lnTo>
                  <a:lnTo>
                    <a:pt x="2313" y="3152"/>
                  </a:lnTo>
                  <a:lnTo>
                    <a:pt x="2326" y="3131"/>
                  </a:lnTo>
                  <a:lnTo>
                    <a:pt x="2322" y="3133"/>
                  </a:lnTo>
                  <a:lnTo>
                    <a:pt x="2323" y="3127"/>
                  </a:lnTo>
                  <a:lnTo>
                    <a:pt x="2325" y="3123"/>
                  </a:lnTo>
                  <a:close/>
                  <a:moveTo>
                    <a:pt x="2067" y="3015"/>
                  </a:moveTo>
                  <a:lnTo>
                    <a:pt x="2070" y="3015"/>
                  </a:lnTo>
                  <a:lnTo>
                    <a:pt x="2070" y="3014"/>
                  </a:lnTo>
                  <a:lnTo>
                    <a:pt x="2068" y="3011"/>
                  </a:lnTo>
                  <a:lnTo>
                    <a:pt x="2067" y="3008"/>
                  </a:lnTo>
                  <a:lnTo>
                    <a:pt x="2064" y="3005"/>
                  </a:lnTo>
                  <a:lnTo>
                    <a:pt x="2060" y="3004"/>
                  </a:lnTo>
                  <a:lnTo>
                    <a:pt x="2058" y="3005"/>
                  </a:lnTo>
                  <a:lnTo>
                    <a:pt x="2058" y="3008"/>
                  </a:lnTo>
                  <a:lnTo>
                    <a:pt x="2061" y="3014"/>
                  </a:lnTo>
                  <a:lnTo>
                    <a:pt x="2067" y="3015"/>
                  </a:lnTo>
                  <a:close/>
                  <a:moveTo>
                    <a:pt x="1704" y="2970"/>
                  </a:moveTo>
                  <a:lnTo>
                    <a:pt x="1710" y="2964"/>
                  </a:lnTo>
                  <a:lnTo>
                    <a:pt x="1710" y="2963"/>
                  </a:lnTo>
                  <a:lnTo>
                    <a:pt x="1707" y="2962"/>
                  </a:lnTo>
                  <a:lnTo>
                    <a:pt x="1703" y="2962"/>
                  </a:lnTo>
                  <a:lnTo>
                    <a:pt x="1700" y="2964"/>
                  </a:lnTo>
                  <a:lnTo>
                    <a:pt x="1698" y="2966"/>
                  </a:lnTo>
                  <a:lnTo>
                    <a:pt x="1698" y="2969"/>
                  </a:lnTo>
                  <a:lnTo>
                    <a:pt x="1701" y="2970"/>
                  </a:lnTo>
                  <a:lnTo>
                    <a:pt x="1704" y="2970"/>
                  </a:lnTo>
                  <a:close/>
                  <a:moveTo>
                    <a:pt x="1768" y="2261"/>
                  </a:moveTo>
                  <a:lnTo>
                    <a:pt x="1767" y="2262"/>
                  </a:lnTo>
                  <a:lnTo>
                    <a:pt x="1766" y="2266"/>
                  </a:lnTo>
                  <a:lnTo>
                    <a:pt x="1770" y="2265"/>
                  </a:lnTo>
                  <a:lnTo>
                    <a:pt x="1771" y="2261"/>
                  </a:lnTo>
                  <a:lnTo>
                    <a:pt x="1768" y="2261"/>
                  </a:lnTo>
                  <a:close/>
                  <a:moveTo>
                    <a:pt x="2141" y="3021"/>
                  </a:moveTo>
                  <a:lnTo>
                    <a:pt x="2142" y="3016"/>
                  </a:lnTo>
                  <a:lnTo>
                    <a:pt x="2144" y="3014"/>
                  </a:lnTo>
                  <a:lnTo>
                    <a:pt x="2144" y="3012"/>
                  </a:lnTo>
                  <a:lnTo>
                    <a:pt x="2145" y="3011"/>
                  </a:lnTo>
                  <a:lnTo>
                    <a:pt x="2142" y="3007"/>
                  </a:lnTo>
                  <a:lnTo>
                    <a:pt x="2138" y="3005"/>
                  </a:lnTo>
                  <a:lnTo>
                    <a:pt x="2130" y="3005"/>
                  </a:lnTo>
                  <a:lnTo>
                    <a:pt x="2124" y="3009"/>
                  </a:lnTo>
                  <a:lnTo>
                    <a:pt x="2131" y="3016"/>
                  </a:lnTo>
                  <a:lnTo>
                    <a:pt x="2141" y="3021"/>
                  </a:lnTo>
                  <a:close/>
                  <a:moveTo>
                    <a:pt x="1497" y="623"/>
                  </a:moveTo>
                  <a:lnTo>
                    <a:pt x="1505" y="623"/>
                  </a:lnTo>
                  <a:lnTo>
                    <a:pt x="1508" y="623"/>
                  </a:lnTo>
                  <a:lnTo>
                    <a:pt x="1511" y="626"/>
                  </a:lnTo>
                  <a:lnTo>
                    <a:pt x="1505" y="620"/>
                  </a:lnTo>
                  <a:lnTo>
                    <a:pt x="1501" y="619"/>
                  </a:lnTo>
                  <a:lnTo>
                    <a:pt x="1495" y="621"/>
                  </a:lnTo>
                  <a:lnTo>
                    <a:pt x="1491" y="628"/>
                  </a:lnTo>
                  <a:lnTo>
                    <a:pt x="1484" y="641"/>
                  </a:lnTo>
                  <a:lnTo>
                    <a:pt x="1483" y="648"/>
                  </a:lnTo>
                  <a:lnTo>
                    <a:pt x="1483" y="649"/>
                  </a:lnTo>
                  <a:lnTo>
                    <a:pt x="1497" y="623"/>
                  </a:lnTo>
                  <a:close/>
                  <a:moveTo>
                    <a:pt x="1491" y="619"/>
                  </a:moveTo>
                  <a:lnTo>
                    <a:pt x="1494" y="617"/>
                  </a:lnTo>
                  <a:lnTo>
                    <a:pt x="1494" y="613"/>
                  </a:lnTo>
                  <a:lnTo>
                    <a:pt x="1490" y="609"/>
                  </a:lnTo>
                  <a:lnTo>
                    <a:pt x="1485" y="609"/>
                  </a:lnTo>
                  <a:lnTo>
                    <a:pt x="1481" y="614"/>
                  </a:lnTo>
                  <a:lnTo>
                    <a:pt x="1483" y="620"/>
                  </a:lnTo>
                  <a:lnTo>
                    <a:pt x="1487" y="620"/>
                  </a:lnTo>
                  <a:lnTo>
                    <a:pt x="1491" y="619"/>
                  </a:lnTo>
                  <a:close/>
                  <a:moveTo>
                    <a:pt x="1526" y="1163"/>
                  </a:moveTo>
                  <a:lnTo>
                    <a:pt x="1525" y="1165"/>
                  </a:lnTo>
                  <a:lnTo>
                    <a:pt x="1525" y="1165"/>
                  </a:lnTo>
                  <a:lnTo>
                    <a:pt x="1523" y="1167"/>
                  </a:lnTo>
                  <a:lnTo>
                    <a:pt x="1523" y="1168"/>
                  </a:lnTo>
                  <a:lnTo>
                    <a:pt x="1523" y="1168"/>
                  </a:lnTo>
                  <a:lnTo>
                    <a:pt x="1523" y="1170"/>
                  </a:lnTo>
                  <a:lnTo>
                    <a:pt x="1519" y="1178"/>
                  </a:lnTo>
                  <a:lnTo>
                    <a:pt x="1511" y="1179"/>
                  </a:lnTo>
                  <a:lnTo>
                    <a:pt x="1504" y="1175"/>
                  </a:lnTo>
                  <a:lnTo>
                    <a:pt x="1499" y="1167"/>
                  </a:lnTo>
                  <a:lnTo>
                    <a:pt x="1502" y="1158"/>
                  </a:lnTo>
                  <a:lnTo>
                    <a:pt x="1506" y="1154"/>
                  </a:lnTo>
                  <a:lnTo>
                    <a:pt x="1509" y="1151"/>
                  </a:lnTo>
                  <a:lnTo>
                    <a:pt x="1518" y="1147"/>
                  </a:lnTo>
                  <a:lnTo>
                    <a:pt x="1525" y="1146"/>
                  </a:lnTo>
                  <a:lnTo>
                    <a:pt x="1526" y="1150"/>
                  </a:lnTo>
                  <a:lnTo>
                    <a:pt x="1527" y="1156"/>
                  </a:lnTo>
                  <a:lnTo>
                    <a:pt x="1526" y="1163"/>
                  </a:lnTo>
                  <a:close/>
                  <a:moveTo>
                    <a:pt x="3088" y="2492"/>
                  </a:moveTo>
                  <a:lnTo>
                    <a:pt x="3088" y="2489"/>
                  </a:lnTo>
                  <a:lnTo>
                    <a:pt x="3090" y="2485"/>
                  </a:lnTo>
                  <a:lnTo>
                    <a:pt x="3087" y="2485"/>
                  </a:lnTo>
                  <a:lnTo>
                    <a:pt x="3085" y="2483"/>
                  </a:lnTo>
                  <a:lnTo>
                    <a:pt x="3085" y="2481"/>
                  </a:lnTo>
                  <a:lnTo>
                    <a:pt x="3069" y="2441"/>
                  </a:lnTo>
                  <a:lnTo>
                    <a:pt x="3052" y="2418"/>
                  </a:lnTo>
                  <a:lnTo>
                    <a:pt x="3049" y="2416"/>
                  </a:lnTo>
                  <a:lnTo>
                    <a:pt x="3045" y="2413"/>
                  </a:lnTo>
                  <a:lnTo>
                    <a:pt x="3041" y="2408"/>
                  </a:lnTo>
                  <a:lnTo>
                    <a:pt x="3034" y="2397"/>
                  </a:lnTo>
                  <a:lnTo>
                    <a:pt x="3025" y="2390"/>
                  </a:lnTo>
                  <a:lnTo>
                    <a:pt x="3022" y="2387"/>
                  </a:lnTo>
                  <a:lnTo>
                    <a:pt x="3017" y="2377"/>
                  </a:lnTo>
                  <a:lnTo>
                    <a:pt x="3015" y="2377"/>
                  </a:lnTo>
                  <a:lnTo>
                    <a:pt x="3010" y="2376"/>
                  </a:lnTo>
                  <a:lnTo>
                    <a:pt x="2986" y="2361"/>
                  </a:lnTo>
                  <a:lnTo>
                    <a:pt x="2965" y="2343"/>
                  </a:lnTo>
                  <a:lnTo>
                    <a:pt x="2966" y="2328"/>
                  </a:lnTo>
                  <a:lnTo>
                    <a:pt x="2965" y="2326"/>
                  </a:lnTo>
                  <a:lnTo>
                    <a:pt x="2959" y="2321"/>
                  </a:lnTo>
                  <a:lnTo>
                    <a:pt x="2958" y="2317"/>
                  </a:lnTo>
                  <a:lnTo>
                    <a:pt x="2958" y="2314"/>
                  </a:lnTo>
                  <a:lnTo>
                    <a:pt x="2956" y="2312"/>
                  </a:lnTo>
                  <a:lnTo>
                    <a:pt x="2954" y="2311"/>
                  </a:lnTo>
                  <a:lnTo>
                    <a:pt x="2947" y="2314"/>
                  </a:lnTo>
                  <a:lnTo>
                    <a:pt x="2944" y="2314"/>
                  </a:lnTo>
                  <a:lnTo>
                    <a:pt x="2944" y="2305"/>
                  </a:lnTo>
                  <a:lnTo>
                    <a:pt x="2935" y="2301"/>
                  </a:lnTo>
                  <a:lnTo>
                    <a:pt x="2914" y="2297"/>
                  </a:lnTo>
                  <a:lnTo>
                    <a:pt x="2889" y="2279"/>
                  </a:lnTo>
                  <a:lnTo>
                    <a:pt x="2863" y="2268"/>
                  </a:lnTo>
                  <a:lnTo>
                    <a:pt x="2860" y="2266"/>
                  </a:lnTo>
                  <a:lnTo>
                    <a:pt x="2837" y="2261"/>
                  </a:lnTo>
                  <a:lnTo>
                    <a:pt x="2829" y="2254"/>
                  </a:lnTo>
                  <a:lnTo>
                    <a:pt x="2823" y="2252"/>
                  </a:lnTo>
                  <a:lnTo>
                    <a:pt x="2819" y="2251"/>
                  </a:lnTo>
                  <a:lnTo>
                    <a:pt x="2804" y="2234"/>
                  </a:lnTo>
                  <a:lnTo>
                    <a:pt x="2794" y="2225"/>
                  </a:lnTo>
                  <a:lnTo>
                    <a:pt x="2790" y="2224"/>
                  </a:lnTo>
                  <a:lnTo>
                    <a:pt x="2786" y="2223"/>
                  </a:lnTo>
                  <a:lnTo>
                    <a:pt x="2776" y="2209"/>
                  </a:lnTo>
                  <a:lnTo>
                    <a:pt x="2767" y="2199"/>
                  </a:lnTo>
                  <a:lnTo>
                    <a:pt x="2749" y="2185"/>
                  </a:lnTo>
                  <a:lnTo>
                    <a:pt x="2711" y="2165"/>
                  </a:lnTo>
                  <a:lnTo>
                    <a:pt x="2666" y="2150"/>
                  </a:lnTo>
                  <a:lnTo>
                    <a:pt x="2661" y="2144"/>
                  </a:lnTo>
                  <a:lnTo>
                    <a:pt x="2659" y="2144"/>
                  </a:lnTo>
                  <a:lnTo>
                    <a:pt x="2659" y="2147"/>
                  </a:lnTo>
                  <a:lnTo>
                    <a:pt x="2657" y="2147"/>
                  </a:lnTo>
                  <a:lnTo>
                    <a:pt x="2652" y="2143"/>
                  </a:lnTo>
                  <a:lnTo>
                    <a:pt x="2591" y="2122"/>
                  </a:lnTo>
                  <a:lnTo>
                    <a:pt x="2581" y="2115"/>
                  </a:lnTo>
                  <a:lnTo>
                    <a:pt x="2577" y="2110"/>
                  </a:lnTo>
                  <a:lnTo>
                    <a:pt x="2571" y="2106"/>
                  </a:lnTo>
                  <a:lnTo>
                    <a:pt x="2556" y="2102"/>
                  </a:lnTo>
                  <a:lnTo>
                    <a:pt x="2515" y="2080"/>
                  </a:lnTo>
                  <a:lnTo>
                    <a:pt x="2466" y="2057"/>
                  </a:lnTo>
                  <a:lnTo>
                    <a:pt x="2462" y="2054"/>
                  </a:lnTo>
                  <a:lnTo>
                    <a:pt x="2459" y="2050"/>
                  </a:lnTo>
                  <a:lnTo>
                    <a:pt x="2442" y="2046"/>
                  </a:lnTo>
                  <a:lnTo>
                    <a:pt x="2427" y="2035"/>
                  </a:lnTo>
                  <a:lnTo>
                    <a:pt x="2420" y="2028"/>
                  </a:lnTo>
                  <a:lnTo>
                    <a:pt x="2414" y="2019"/>
                  </a:lnTo>
                  <a:lnTo>
                    <a:pt x="2410" y="2008"/>
                  </a:lnTo>
                  <a:lnTo>
                    <a:pt x="2409" y="1994"/>
                  </a:lnTo>
                  <a:lnTo>
                    <a:pt x="2410" y="1981"/>
                  </a:lnTo>
                  <a:lnTo>
                    <a:pt x="2417" y="1972"/>
                  </a:lnTo>
                  <a:lnTo>
                    <a:pt x="2444" y="1959"/>
                  </a:lnTo>
                  <a:lnTo>
                    <a:pt x="2454" y="1951"/>
                  </a:lnTo>
                  <a:lnTo>
                    <a:pt x="2461" y="1942"/>
                  </a:lnTo>
                  <a:lnTo>
                    <a:pt x="2465" y="1938"/>
                  </a:lnTo>
                  <a:lnTo>
                    <a:pt x="2470" y="1937"/>
                  </a:lnTo>
                  <a:lnTo>
                    <a:pt x="2475" y="1935"/>
                  </a:lnTo>
                  <a:lnTo>
                    <a:pt x="2480" y="1930"/>
                  </a:lnTo>
                  <a:lnTo>
                    <a:pt x="2484" y="1924"/>
                  </a:lnTo>
                  <a:lnTo>
                    <a:pt x="2487" y="1920"/>
                  </a:lnTo>
                  <a:lnTo>
                    <a:pt x="2487" y="1914"/>
                  </a:lnTo>
                  <a:lnTo>
                    <a:pt x="2487" y="1910"/>
                  </a:lnTo>
                  <a:lnTo>
                    <a:pt x="2484" y="1896"/>
                  </a:lnTo>
                  <a:lnTo>
                    <a:pt x="2482" y="1890"/>
                  </a:lnTo>
                  <a:lnTo>
                    <a:pt x="2483" y="1885"/>
                  </a:lnTo>
                  <a:lnTo>
                    <a:pt x="2479" y="1885"/>
                  </a:lnTo>
                  <a:lnTo>
                    <a:pt x="2473" y="1875"/>
                  </a:lnTo>
                  <a:lnTo>
                    <a:pt x="2466" y="1874"/>
                  </a:lnTo>
                  <a:lnTo>
                    <a:pt x="2465" y="1872"/>
                  </a:lnTo>
                  <a:lnTo>
                    <a:pt x="2444" y="1867"/>
                  </a:lnTo>
                  <a:lnTo>
                    <a:pt x="2378" y="1875"/>
                  </a:lnTo>
                  <a:lnTo>
                    <a:pt x="2336" y="1872"/>
                  </a:lnTo>
                  <a:lnTo>
                    <a:pt x="2292" y="1879"/>
                  </a:lnTo>
                  <a:lnTo>
                    <a:pt x="2281" y="1879"/>
                  </a:lnTo>
                  <a:lnTo>
                    <a:pt x="2250" y="1872"/>
                  </a:lnTo>
                  <a:lnTo>
                    <a:pt x="2220" y="1872"/>
                  </a:lnTo>
                  <a:lnTo>
                    <a:pt x="2214" y="1871"/>
                  </a:lnTo>
                  <a:lnTo>
                    <a:pt x="2210" y="1871"/>
                  </a:lnTo>
                  <a:lnTo>
                    <a:pt x="2204" y="1868"/>
                  </a:lnTo>
                  <a:lnTo>
                    <a:pt x="2194" y="1859"/>
                  </a:lnTo>
                  <a:lnTo>
                    <a:pt x="2189" y="1858"/>
                  </a:lnTo>
                  <a:lnTo>
                    <a:pt x="2186" y="1857"/>
                  </a:lnTo>
                  <a:lnTo>
                    <a:pt x="2179" y="1847"/>
                  </a:lnTo>
                  <a:lnTo>
                    <a:pt x="2176" y="1844"/>
                  </a:lnTo>
                  <a:lnTo>
                    <a:pt x="2165" y="1840"/>
                  </a:lnTo>
                  <a:lnTo>
                    <a:pt x="2144" y="1836"/>
                  </a:lnTo>
                  <a:lnTo>
                    <a:pt x="2134" y="1831"/>
                  </a:lnTo>
                  <a:lnTo>
                    <a:pt x="2126" y="1824"/>
                  </a:lnTo>
                  <a:lnTo>
                    <a:pt x="2120" y="1822"/>
                  </a:lnTo>
                  <a:lnTo>
                    <a:pt x="2116" y="1820"/>
                  </a:lnTo>
                  <a:lnTo>
                    <a:pt x="2114" y="1820"/>
                  </a:lnTo>
                  <a:lnTo>
                    <a:pt x="2110" y="1817"/>
                  </a:lnTo>
                  <a:lnTo>
                    <a:pt x="2107" y="1813"/>
                  </a:lnTo>
                  <a:lnTo>
                    <a:pt x="2106" y="1806"/>
                  </a:lnTo>
                  <a:lnTo>
                    <a:pt x="2103" y="1792"/>
                  </a:lnTo>
                  <a:lnTo>
                    <a:pt x="2102" y="1787"/>
                  </a:lnTo>
                  <a:lnTo>
                    <a:pt x="2098" y="1782"/>
                  </a:lnTo>
                  <a:lnTo>
                    <a:pt x="2088" y="1781"/>
                  </a:lnTo>
                  <a:lnTo>
                    <a:pt x="2072" y="1775"/>
                  </a:lnTo>
                  <a:lnTo>
                    <a:pt x="2063" y="1768"/>
                  </a:lnTo>
                  <a:lnTo>
                    <a:pt x="2029" y="1735"/>
                  </a:lnTo>
                  <a:lnTo>
                    <a:pt x="2018" y="1718"/>
                  </a:lnTo>
                  <a:lnTo>
                    <a:pt x="2011" y="1711"/>
                  </a:lnTo>
                  <a:lnTo>
                    <a:pt x="1991" y="1698"/>
                  </a:lnTo>
                  <a:lnTo>
                    <a:pt x="1976" y="1683"/>
                  </a:lnTo>
                  <a:lnTo>
                    <a:pt x="1938" y="1638"/>
                  </a:lnTo>
                  <a:lnTo>
                    <a:pt x="1935" y="1634"/>
                  </a:lnTo>
                  <a:lnTo>
                    <a:pt x="1934" y="1630"/>
                  </a:lnTo>
                  <a:lnTo>
                    <a:pt x="1918" y="1603"/>
                  </a:lnTo>
                  <a:lnTo>
                    <a:pt x="1913" y="1592"/>
                  </a:lnTo>
                  <a:lnTo>
                    <a:pt x="1904" y="1568"/>
                  </a:lnTo>
                  <a:lnTo>
                    <a:pt x="1893" y="1531"/>
                  </a:lnTo>
                  <a:lnTo>
                    <a:pt x="1883" y="1494"/>
                  </a:lnTo>
                  <a:lnTo>
                    <a:pt x="1879" y="1464"/>
                  </a:lnTo>
                  <a:lnTo>
                    <a:pt x="1875" y="1451"/>
                  </a:lnTo>
                  <a:lnTo>
                    <a:pt x="1866" y="1433"/>
                  </a:lnTo>
                  <a:lnTo>
                    <a:pt x="1864" y="1429"/>
                  </a:lnTo>
                  <a:lnTo>
                    <a:pt x="1862" y="1426"/>
                  </a:lnTo>
                  <a:lnTo>
                    <a:pt x="1861" y="1412"/>
                  </a:lnTo>
                  <a:lnTo>
                    <a:pt x="1859" y="1411"/>
                  </a:lnTo>
                  <a:lnTo>
                    <a:pt x="1855" y="1404"/>
                  </a:lnTo>
                  <a:lnTo>
                    <a:pt x="1819" y="1308"/>
                  </a:lnTo>
                  <a:lnTo>
                    <a:pt x="1820" y="1303"/>
                  </a:lnTo>
                  <a:lnTo>
                    <a:pt x="1819" y="1297"/>
                  </a:lnTo>
                  <a:lnTo>
                    <a:pt x="1813" y="1294"/>
                  </a:lnTo>
                  <a:lnTo>
                    <a:pt x="1809" y="1293"/>
                  </a:lnTo>
                  <a:lnTo>
                    <a:pt x="1806" y="1290"/>
                  </a:lnTo>
                  <a:lnTo>
                    <a:pt x="1803" y="1285"/>
                  </a:lnTo>
                  <a:lnTo>
                    <a:pt x="1799" y="1279"/>
                  </a:lnTo>
                  <a:lnTo>
                    <a:pt x="1795" y="1276"/>
                  </a:lnTo>
                  <a:lnTo>
                    <a:pt x="1794" y="1275"/>
                  </a:lnTo>
                  <a:lnTo>
                    <a:pt x="1794" y="1273"/>
                  </a:lnTo>
                  <a:lnTo>
                    <a:pt x="1792" y="1272"/>
                  </a:lnTo>
                  <a:lnTo>
                    <a:pt x="1791" y="1272"/>
                  </a:lnTo>
                  <a:lnTo>
                    <a:pt x="1789" y="1272"/>
                  </a:lnTo>
                  <a:lnTo>
                    <a:pt x="1788" y="1272"/>
                  </a:lnTo>
                  <a:lnTo>
                    <a:pt x="1788" y="1273"/>
                  </a:lnTo>
                  <a:lnTo>
                    <a:pt x="1788" y="1273"/>
                  </a:lnTo>
                  <a:lnTo>
                    <a:pt x="1787" y="1275"/>
                  </a:lnTo>
                  <a:lnTo>
                    <a:pt x="1784" y="1278"/>
                  </a:lnTo>
                  <a:lnTo>
                    <a:pt x="1781" y="1279"/>
                  </a:lnTo>
                  <a:lnTo>
                    <a:pt x="1774" y="1275"/>
                  </a:lnTo>
                  <a:lnTo>
                    <a:pt x="1763" y="1271"/>
                  </a:lnTo>
                  <a:lnTo>
                    <a:pt x="1760" y="1268"/>
                  </a:lnTo>
                  <a:lnTo>
                    <a:pt x="1754" y="1265"/>
                  </a:lnTo>
                  <a:lnTo>
                    <a:pt x="1725" y="1247"/>
                  </a:lnTo>
                  <a:lnTo>
                    <a:pt x="1645" y="1177"/>
                  </a:lnTo>
                  <a:lnTo>
                    <a:pt x="1642" y="1174"/>
                  </a:lnTo>
                  <a:lnTo>
                    <a:pt x="1641" y="1171"/>
                  </a:lnTo>
                  <a:lnTo>
                    <a:pt x="1623" y="1164"/>
                  </a:lnTo>
                  <a:lnTo>
                    <a:pt x="1613" y="1156"/>
                  </a:lnTo>
                  <a:lnTo>
                    <a:pt x="1607" y="1151"/>
                  </a:lnTo>
                  <a:lnTo>
                    <a:pt x="1596" y="1150"/>
                  </a:lnTo>
                  <a:lnTo>
                    <a:pt x="1595" y="1150"/>
                  </a:lnTo>
                  <a:lnTo>
                    <a:pt x="1583" y="1146"/>
                  </a:lnTo>
                  <a:lnTo>
                    <a:pt x="1579" y="1143"/>
                  </a:lnTo>
                  <a:lnTo>
                    <a:pt x="1571" y="1137"/>
                  </a:lnTo>
                  <a:lnTo>
                    <a:pt x="1562" y="1129"/>
                  </a:lnTo>
                  <a:lnTo>
                    <a:pt x="1548" y="1109"/>
                  </a:lnTo>
                  <a:lnTo>
                    <a:pt x="1541" y="1106"/>
                  </a:lnTo>
                  <a:lnTo>
                    <a:pt x="1532" y="1099"/>
                  </a:lnTo>
                  <a:lnTo>
                    <a:pt x="1523" y="1090"/>
                  </a:lnTo>
                  <a:lnTo>
                    <a:pt x="1518" y="1080"/>
                  </a:lnTo>
                  <a:lnTo>
                    <a:pt x="1508" y="1070"/>
                  </a:lnTo>
                  <a:lnTo>
                    <a:pt x="1501" y="1060"/>
                  </a:lnTo>
                  <a:lnTo>
                    <a:pt x="1495" y="1050"/>
                  </a:lnTo>
                  <a:lnTo>
                    <a:pt x="1490" y="1036"/>
                  </a:lnTo>
                  <a:lnTo>
                    <a:pt x="1488" y="1029"/>
                  </a:lnTo>
                  <a:lnTo>
                    <a:pt x="1488" y="1021"/>
                  </a:lnTo>
                  <a:lnTo>
                    <a:pt x="1487" y="1020"/>
                  </a:lnTo>
                  <a:lnTo>
                    <a:pt x="1484" y="1015"/>
                  </a:lnTo>
                  <a:lnTo>
                    <a:pt x="1483" y="1013"/>
                  </a:lnTo>
                  <a:lnTo>
                    <a:pt x="1483" y="1010"/>
                  </a:lnTo>
                  <a:lnTo>
                    <a:pt x="1481" y="1000"/>
                  </a:lnTo>
                  <a:lnTo>
                    <a:pt x="1473" y="963"/>
                  </a:lnTo>
                  <a:lnTo>
                    <a:pt x="1471" y="948"/>
                  </a:lnTo>
                  <a:lnTo>
                    <a:pt x="1473" y="923"/>
                  </a:lnTo>
                  <a:lnTo>
                    <a:pt x="1473" y="919"/>
                  </a:lnTo>
                  <a:lnTo>
                    <a:pt x="1470" y="916"/>
                  </a:lnTo>
                  <a:lnTo>
                    <a:pt x="1469" y="910"/>
                  </a:lnTo>
                  <a:lnTo>
                    <a:pt x="1464" y="899"/>
                  </a:lnTo>
                  <a:lnTo>
                    <a:pt x="1463" y="882"/>
                  </a:lnTo>
                  <a:lnTo>
                    <a:pt x="1466" y="868"/>
                  </a:lnTo>
                  <a:lnTo>
                    <a:pt x="1471" y="843"/>
                  </a:lnTo>
                  <a:lnTo>
                    <a:pt x="1469" y="843"/>
                  </a:lnTo>
                  <a:lnTo>
                    <a:pt x="1469" y="841"/>
                  </a:lnTo>
                  <a:lnTo>
                    <a:pt x="1476" y="834"/>
                  </a:lnTo>
                  <a:lnTo>
                    <a:pt x="1478" y="834"/>
                  </a:lnTo>
                  <a:lnTo>
                    <a:pt x="1483" y="839"/>
                  </a:lnTo>
                  <a:lnTo>
                    <a:pt x="1490" y="844"/>
                  </a:lnTo>
                  <a:lnTo>
                    <a:pt x="1492" y="848"/>
                  </a:lnTo>
                  <a:lnTo>
                    <a:pt x="1497" y="853"/>
                  </a:lnTo>
                  <a:lnTo>
                    <a:pt x="1502" y="853"/>
                  </a:lnTo>
                  <a:lnTo>
                    <a:pt x="1508" y="850"/>
                  </a:lnTo>
                  <a:lnTo>
                    <a:pt x="1509" y="843"/>
                  </a:lnTo>
                  <a:lnTo>
                    <a:pt x="1508" y="843"/>
                  </a:lnTo>
                  <a:lnTo>
                    <a:pt x="1504" y="841"/>
                  </a:lnTo>
                  <a:lnTo>
                    <a:pt x="1502" y="841"/>
                  </a:lnTo>
                  <a:lnTo>
                    <a:pt x="1502" y="839"/>
                  </a:lnTo>
                  <a:lnTo>
                    <a:pt x="1505" y="837"/>
                  </a:lnTo>
                  <a:lnTo>
                    <a:pt x="1508" y="834"/>
                  </a:lnTo>
                  <a:lnTo>
                    <a:pt x="1508" y="832"/>
                  </a:lnTo>
                  <a:lnTo>
                    <a:pt x="1501" y="829"/>
                  </a:lnTo>
                  <a:lnTo>
                    <a:pt x="1501" y="826"/>
                  </a:lnTo>
                  <a:lnTo>
                    <a:pt x="1504" y="819"/>
                  </a:lnTo>
                  <a:lnTo>
                    <a:pt x="1505" y="818"/>
                  </a:lnTo>
                  <a:lnTo>
                    <a:pt x="1508" y="813"/>
                  </a:lnTo>
                  <a:lnTo>
                    <a:pt x="1511" y="812"/>
                  </a:lnTo>
                  <a:lnTo>
                    <a:pt x="1513" y="813"/>
                  </a:lnTo>
                  <a:lnTo>
                    <a:pt x="1515" y="818"/>
                  </a:lnTo>
                  <a:lnTo>
                    <a:pt x="1513" y="822"/>
                  </a:lnTo>
                  <a:lnTo>
                    <a:pt x="1509" y="830"/>
                  </a:lnTo>
                  <a:lnTo>
                    <a:pt x="1512" y="833"/>
                  </a:lnTo>
                  <a:lnTo>
                    <a:pt x="1513" y="837"/>
                  </a:lnTo>
                  <a:lnTo>
                    <a:pt x="1515" y="841"/>
                  </a:lnTo>
                  <a:lnTo>
                    <a:pt x="1515" y="843"/>
                  </a:lnTo>
                  <a:lnTo>
                    <a:pt x="1522" y="834"/>
                  </a:lnTo>
                  <a:lnTo>
                    <a:pt x="1526" y="827"/>
                  </a:lnTo>
                  <a:lnTo>
                    <a:pt x="1527" y="822"/>
                  </a:lnTo>
                  <a:lnTo>
                    <a:pt x="1527" y="811"/>
                  </a:lnTo>
                  <a:lnTo>
                    <a:pt x="1529" y="806"/>
                  </a:lnTo>
                  <a:lnTo>
                    <a:pt x="1530" y="806"/>
                  </a:lnTo>
                  <a:lnTo>
                    <a:pt x="1533" y="806"/>
                  </a:lnTo>
                  <a:lnTo>
                    <a:pt x="1533" y="804"/>
                  </a:lnTo>
                  <a:lnTo>
                    <a:pt x="1534" y="802"/>
                  </a:lnTo>
                  <a:lnTo>
                    <a:pt x="1536" y="798"/>
                  </a:lnTo>
                  <a:lnTo>
                    <a:pt x="1534" y="795"/>
                  </a:lnTo>
                  <a:lnTo>
                    <a:pt x="1537" y="792"/>
                  </a:lnTo>
                  <a:lnTo>
                    <a:pt x="1537" y="788"/>
                  </a:lnTo>
                  <a:lnTo>
                    <a:pt x="1536" y="785"/>
                  </a:lnTo>
                  <a:lnTo>
                    <a:pt x="1533" y="783"/>
                  </a:lnTo>
                  <a:lnTo>
                    <a:pt x="1530" y="781"/>
                  </a:lnTo>
                  <a:lnTo>
                    <a:pt x="1526" y="781"/>
                  </a:lnTo>
                  <a:lnTo>
                    <a:pt x="1526" y="784"/>
                  </a:lnTo>
                  <a:lnTo>
                    <a:pt x="1526" y="784"/>
                  </a:lnTo>
                  <a:lnTo>
                    <a:pt x="1527" y="784"/>
                  </a:lnTo>
                  <a:lnTo>
                    <a:pt x="1529" y="784"/>
                  </a:lnTo>
                  <a:lnTo>
                    <a:pt x="1526" y="787"/>
                  </a:lnTo>
                  <a:lnTo>
                    <a:pt x="1520" y="780"/>
                  </a:lnTo>
                  <a:lnTo>
                    <a:pt x="1515" y="774"/>
                  </a:lnTo>
                  <a:lnTo>
                    <a:pt x="1512" y="771"/>
                  </a:lnTo>
                  <a:lnTo>
                    <a:pt x="1511" y="770"/>
                  </a:lnTo>
                  <a:lnTo>
                    <a:pt x="1506" y="766"/>
                  </a:lnTo>
                  <a:lnTo>
                    <a:pt x="1506" y="762"/>
                  </a:lnTo>
                  <a:lnTo>
                    <a:pt x="1504" y="759"/>
                  </a:lnTo>
                  <a:lnTo>
                    <a:pt x="1499" y="757"/>
                  </a:lnTo>
                  <a:lnTo>
                    <a:pt x="1495" y="753"/>
                  </a:lnTo>
                  <a:lnTo>
                    <a:pt x="1498" y="759"/>
                  </a:lnTo>
                  <a:lnTo>
                    <a:pt x="1499" y="763"/>
                  </a:lnTo>
                  <a:lnTo>
                    <a:pt x="1499" y="767"/>
                  </a:lnTo>
                  <a:lnTo>
                    <a:pt x="1495" y="774"/>
                  </a:lnTo>
                  <a:lnTo>
                    <a:pt x="1491" y="769"/>
                  </a:lnTo>
                  <a:lnTo>
                    <a:pt x="1492" y="767"/>
                  </a:lnTo>
                  <a:lnTo>
                    <a:pt x="1494" y="767"/>
                  </a:lnTo>
                  <a:lnTo>
                    <a:pt x="1495" y="766"/>
                  </a:lnTo>
                  <a:lnTo>
                    <a:pt x="1497" y="766"/>
                  </a:lnTo>
                  <a:lnTo>
                    <a:pt x="1497" y="763"/>
                  </a:lnTo>
                  <a:lnTo>
                    <a:pt x="1494" y="759"/>
                  </a:lnTo>
                  <a:lnTo>
                    <a:pt x="1491" y="753"/>
                  </a:lnTo>
                  <a:lnTo>
                    <a:pt x="1488" y="748"/>
                  </a:lnTo>
                  <a:lnTo>
                    <a:pt x="1483" y="743"/>
                  </a:lnTo>
                  <a:lnTo>
                    <a:pt x="1483" y="746"/>
                  </a:lnTo>
                  <a:lnTo>
                    <a:pt x="1484" y="748"/>
                  </a:lnTo>
                  <a:lnTo>
                    <a:pt x="1484" y="749"/>
                  </a:lnTo>
                  <a:lnTo>
                    <a:pt x="1478" y="749"/>
                  </a:lnTo>
                  <a:lnTo>
                    <a:pt x="1477" y="745"/>
                  </a:lnTo>
                  <a:lnTo>
                    <a:pt x="1477" y="739"/>
                  </a:lnTo>
                  <a:lnTo>
                    <a:pt x="1478" y="731"/>
                  </a:lnTo>
                  <a:lnTo>
                    <a:pt x="1478" y="732"/>
                  </a:lnTo>
                  <a:lnTo>
                    <a:pt x="1480" y="735"/>
                  </a:lnTo>
                  <a:lnTo>
                    <a:pt x="1478" y="738"/>
                  </a:lnTo>
                  <a:lnTo>
                    <a:pt x="1483" y="739"/>
                  </a:lnTo>
                  <a:lnTo>
                    <a:pt x="1484" y="741"/>
                  </a:lnTo>
                  <a:lnTo>
                    <a:pt x="1483" y="726"/>
                  </a:lnTo>
                  <a:lnTo>
                    <a:pt x="1483" y="714"/>
                  </a:lnTo>
                  <a:lnTo>
                    <a:pt x="1481" y="710"/>
                  </a:lnTo>
                  <a:lnTo>
                    <a:pt x="1478" y="704"/>
                  </a:lnTo>
                  <a:lnTo>
                    <a:pt x="1477" y="698"/>
                  </a:lnTo>
                  <a:lnTo>
                    <a:pt x="1478" y="693"/>
                  </a:lnTo>
                  <a:lnTo>
                    <a:pt x="1476" y="694"/>
                  </a:lnTo>
                  <a:lnTo>
                    <a:pt x="1470" y="700"/>
                  </a:lnTo>
                  <a:lnTo>
                    <a:pt x="1467" y="703"/>
                  </a:lnTo>
                  <a:lnTo>
                    <a:pt x="1467" y="704"/>
                  </a:lnTo>
                  <a:lnTo>
                    <a:pt x="1467" y="704"/>
                  </a:lnTo>
                  <a:lnTo>
                    <a:pt x="1469" y="705"/>
                  </a:lnTo>
                  <a:lnTo>
                    <a:pt x="1463" y="705"/>
                  </a:lnTo>
                  <a:lnTo>
                    <a:pt x="1459" y="703"/>
                  </a:lnTo>
                  <a:lnTo>
                    <a:pt x="1457" y="698"/>
                  </a:lnTo>
                  <a:lnTo>
                    <a:pt x="1457" y="693"/>
                  </a:lnTo>
                  <a:lnTo>
                    <a:pt x="1455" y="690"/>
                  </a:lnTo>
                  <a:lnTo>
                    <a:pt x="1455" y="689"/>
                  </a:lnTo>
                  <a:lnTo>
                    <a:pt x="1455" y="687"/>
                  </a:lnTo>
                  <a:lnTo>
                    <a:pt x="1457" y="686"/>
                  </a:lnTo>
                  <a:lnTo>
                    <a:pt x="1456" y="679"/>
                  </a:lnTo>
                  <a:lnTo>
                    <a:pt x="1457" y="673"/>
                  </a:lnTo>
                  <a:lnTo>
                    <a:pt x="1456" y="670"/>
                  </a:lnTo>
                  <a:lnTo>
                    <a:pt x="1450" y="668"/>
                  </a:lnTo>
                  <a:lnTo>
                    <a:pt x="1452" y="672"/>
                  </a:lnTo>
                  <a:lnTo>
                    <a:pt x="1452" y="677"/>
                  </a:lnTo>
                  <a:lnTo>
                    <a:pt x="1449" y="682"/>
                  </a:lnTo>
                  <a:lnTo>
                    <a:pt x="1446" y="683"/>
                  </a:lnTo>
                  <a:lnTo>
                    <a:pt x="1443" y="682"/>
                  </a:lnTo>
                  <a:lnTo>
                    <a:pt x="1441" y="673"/>
                  </a:lnTo>
                  <a:lnTo>
                    <a:pt x="1438" y="670"/>
                  </a:lnTo>
                  <a:lnTo>
                    <a:pt x="1439" y="662"/>
                  </a:lnTo>
                  <a:lnTo>
                    <a:pt x="1442" y="662"/>
                  </a:lnTo>
                  <a:lnTo>
                    <a:pt x="1445" y="663"/>
                  </a:lnTo>
                  <a:lnTo>
                    <a:pt x="1448" y="665"/>
                  </a:lnTo>
                  <a:lnTo>
                    <a:pt x="1453" y="665"/>
                  </a:lnTo>
                  <a:lnTo>
                    <a:pt x="1456" y="662"/>
                  </a:lnTo>
                  <a:lnTo>
                    <a:pt x="1456" y="658"/>
                  </a:lnTo>
                  <a:lnTo>
                    <a:pt x="1460" y="652"/>
                  </a:lnTo>
                  <a:lnTo>
                    <a:pt x="1457" y="648"/>
                  </a:lnTo>
                  <a:lnTo>
                    <a:pt x="1459" y="647"/>
                  </a:lnTo>
                  <a:lnTo>
                    <a:pt x="1462" y="647"/>
                  </a:lnTo>
                  <a:lnTo>
                    <a:pt x="1463" y="645"/>
                  </a:lnTo>
                  <a:lnTo>
                    <a:pt x="1464" y="641"/>
                  </a:lnTo>
                  <a:lnTo>
                    <a:pt x="1463" y="638"/>
                  </a:lnTo>
                  <a:lnTo>
                    <a:pt x="1464" y="635"/>
                  </a:lnTo>
                  <a:lnTo>
                    <a:pt x="1467" y="633"/>
                  </a:lnTo>
                  <a:lnTo>
                    <a:pt x="1464" y="630"/>
                  </a:lnTo>
                  <a:lnTo>
                    <a:pt x="1463" y="627"/>
                  </a:lnTo>
                  <a:lnTo>
                    <a:pt x="1464" y="623"/>
                  </a:lnTo>
                  <a:lnTo>
                    <a:pt x="1467" y="620"/>
                  </a:lnTo>
                  <a:lnTo>
                    <a:pt x="1464" y="620"/>
                  </a:lnTo>
                  <a:lnTo>
                    <a:pt x="1464" y="617"/>
                  </a:lnTo>
                  <a:lnTo>
                    <a:pt x="1470" y="607"/>
                  </a:lnTo>
                  <a:lnTo>
                    <a:pt x="1480" y="597"/>
                  </a:lnTo>
                  <a:lnTo>
                    <a:pt x="1490" y="592"/>
                  </a:lnTo>
                  <a:lnTo>
                    <a:pt x="1499" y="592"/>
                  </a:lnTo>
                  <a:lnTo>
                    <a:pt x="1498" y="596"/>
                  </a:lnTo>
                  <a:lnTo>
                    <a:pt x="1501" y="597"/>
                  </a:lnTo>
                  <a:lnTo>
                    <a:pt x="1506" y="596"/>
                  </a:lnTo>
                  <a:lnTo>
                    <a:pt x="1509" y="595"/>
                  </a:lnTo>
                  <a:lnTo>
                    <a:pt x="1509" y="592"/>
                  </a:lnTo>
                  <a:lnTo>
                    <a:pt x="1501" y="589"/>
                  </a:lnTo>
                  <a:lnTo>
                    <a:pt x="1499" y="585"/>
                  </a:lnTo>
                  <a:lnTo>
                    <a:pt x="1502" y="579"/>
                  </a:lnTo>
                  <a:lnTo>
                    <a:pt x="1504" y="588"/>
                  </a:lnTo>
                  <a:lnTo>
                    <a:pt x="1506" y="588"/>
                  </a:lnTo>
                  <a:lnTo>
                    <a:pt x="1508" y="585"/>
                  </a:lnTo>
                  <a:lnTo>
                    <a:pt x="1512" y="589"/>
                  </a:lnTo>
                  <a:lnTo>
                    <a:pt x="1516" y="589"/>
                  </a:lnTo>
                  <a:lnTo>
                    <a:pt x="1516" y="588"/>
                  </a:lnTo>
                  <a:lnTo>
                    <a:pt x="1513" y="582"/>
                  </a:lnTo>
                  <a:lnTo>
                    <a:pt x="1518" y="576"/>
                  </a:lnTo>
                  <a:lnTo>
                    <a:pt x="1525" y="569"/>
                  </a:lnTo>
                  <a:lnTo>
                    <a:pt x="1530" y="567"/>
                  </a:lnTo>
                  <a:lnTo>
                    <a:pt x="1532" y="572"/>
                  </a:lnTo>
                  <a:lnTo>
                    <a:pt x="1534" y="575"/>
                  </a:lnTo>
                  <a:lnTo>
                    <a:pt x="1539" y="581"/>
                  </a:lnTo>
                  <a:lnTo>
                    <a:pt x="1540" y="581"/>
                  </a:lnTo>
                  <a:lnTo>
                    <a:pt x="1547" y="575"/>
                  </a:lnTo>
                  <a:lnTo>
                    <a:pt x="1550" y="574"/>
                  </a:lnTo>
                  <a:lnTo>
                    <a:pt x="1548" y="579"/>
                  </a:lnTo>
                  <a:lnTo>
                    <a:pt x="1546" y="582"/>
                  </a:lnTo>
                  <a:lnTo>
                    <a:pt x="1541" y="583"/>
                  </a:lnTo>
                  <a:lnTo>
                    <a:pt x="1537" y="585"/>
                  </a:lnTo>
                  <a:lnTo>
                    <a:pt x="1534" y="586"/>
                  </a:lnTo>
                  <a:lnTo>
                    <a:pt x="1534" y="592"/>
                  </a:lnTo>
                  <a:lnTo>
                    <a:pt x="1533" y="596"/>
                  </a:lnTo>
                  <a:lnTo>
                    <a:pt x="1527" y="597"/>
                  </a:lnTo>
                  <a:lnTo>
                    <a:pt x="1527" y="595"/>
                  </a:lnTo>
                  <a:lnTo>
                    <a:pt x="1530" y="595"/>
                  </a:lnTo>
                  <a:lnTo>
                    <a:pt x="1530" y="595"/>
                  </a:lnTo>
                  <a:lnTo>
                    <a:pt x="1530" y="595"/>
                  </a:lnTo>
                  <a:lnTo>
                    <a:pt x="1530" y="593"/>
                  </a:lnTo>
                  <a:lnTo>
                    <a:pt x="1529" y="592"/>
                  </a:lnTo>
                  <a:lnTo>
                    <a:pt x="1529" y="592"/>
                  </a:lnTo>
                  <a:lnTo>
                    <a:pt x="1529" y="592"/>
                  </a:lnTo>
                  <a:lnTo>
                    <a:pt x="1526" y="592"/>
                  </a:lnTo>
                  <a:lnTo>
                    <a:pt x="1523" y="592"/>
                  </a:lnTo>
                  <a:lnTo>
                    <a:pt x="1520" y="592"/>
                  </a:lnTo>
                  <a:lnTo>
                    <a:pt x="1523" y="597"/>
                  </a:lnTo>
                  <a:lnTo>
                    <a:pt x="1522" y="599"/>
                  </a:lnTo>
                  <a:lnTo>
                    <a:pt x="1520" y="599"/>
                  </a:lnTo>
                  <a:lnTo>
                    <a:pt x="1519" y="597"/>
                  </a:lnTo>
                  <a:lnTo>
                    <a:pt x="1518" y="595"/>
                  </a:lnTo>
                  <a:lnTo>
                    <a:pt x="1516" y="595"/>
                  </a:lnTo>
                  <a:lnTo>
                    <a:pt x="1516" y="597"/>
                  </a:lnTo>
                  <a:lnTo>
                    <a:pt x="1515" y="599"/>
                  </a:lnTo>
                  <a:lnTo>
                    <a:pt x="1513" y="600"/>
                  </a:lnTo>
                  <a:lnTo>
                    <a:pt x="1511" y="600"/>
                  </a:lnTo>
                  <a:lnTo>
                    <a:pt x="1512" y="603"/>
                  </a:lnTo>
                  <a:lnTo>
                    <a:pt x="1511" y="607"/>
                  </a:lnTo>
                  <a:lnTo>
                    <a:pt x="1508" y="611"/>
                  </a:lnTo>
                  <a:lnTo>
                    <a:pt x="1506" y="617"/>
                  </a:lnTo>
                  <a:lnTo>
                    <a:pt x="1509" y="617"/>
                  </a:lnTo>
                  <a:lnTo>
                    <a:pt x="1516" y="611"/>
                  </a:lnTo>
                  <a:lnTo>
                    <a:pt x="1526" y="610"/>
                  </a:lnTo>
                  <a:lnTo>
                    <a:pt x="1527" y="609"/>
                  </a:lnTo>
                  <a:lnTo>
                    <a:pt x="1533" y="604"/>
                  </a:lnTo>
                  <a:lnTo>
                    <a:pt x="1558" y="595"/>
                  </a:lnTo>
                  <a:lnTo>
                    <a:pt x="1602" y="574"/>
                  </a:lnTo>
                  <a:lnTo>
                    <a:pt x="1644" y="547"/>
                  </a:lnTo>
                  <a:lnTo>
                    <a:pt x="1654" y="544"/>
                  </a:lnTo>
                  <a:lnTo>
                    <a:pt x="1675" y="543"/>
                  </a:lnTo>
                  <a:lnTo>
                    <a:pt x="1680" y="541"/>
                  </a:lnTo>
                  <a:lnTo>
                    <a:pt x="1683" y="537"/>
                  </a:lnTo>
                  <a:lnTo>
                    <a:pt x="1683" y="537"/>
                  </a:lnTo>
                  <a:lnTo>
                    <a:pt x="1686" y="532"/>
                  </a:lnTo>
                  <a:lnTo>
                    <a:pt x="1694" y="523"/>
                  </a:lnTo>
                  <a:lnTo>
                    <a:pt x="1697" y="519"/>
                  </a:lnTo>
                  <a:lnTo>
                    <a:pt x="1687" y="523"/>
                  </a:lnTo>
                  <a:lnTo>
                    <a:pt x="1683" y="523"/>
                  </a:lnTo>
                  <a:lnTo>
                    <a:pt x="1679" y="520"/>
                  </a:lnTo>
                  <a:lnTo>
                    <a:pt x="1677" y="515"/>
                  </a:lnTo>
                  <a:lnTo>
                    <a:pt x="1680" y="509"/>
                  </a:lnTo>
                  <a:lnTo>
                    <a:pt x="1684" y="506"/>
                  </a:lnTo>
                  <a:lnTo>
                    <a:pt x="1690" y="506"/>
                  </a:lnTo>
                  <a:lnTo>
                    <a:pt x="1690" y="504"/>
                  </a:lnTo>
                  <a:lnTo>
                    <a:pt x="1687" y="502"/>
                  </a:lnTo>
                  <a:lnTo>
                    <a:pt x="1687" y="498"/>
                  </a:lnTo>
                  <a:lnTo>
                    <a:pt x="1687" y="495"/>
                  </a:lnTo>
                  <a:lnTo>
                    <a:pt x="1690" y="494"/>
                  </a:lnTo>
                  <a:lnTo>
                    <a:pt x="1693" y="494"/>
                  </a:lnTo>
                  <a:lnTo>
                    <a:pt x="1696" y="499"/>
                  </a:lnTo>
                  <a:lnTo>
                    <a:pt x="1697" y="501"/>
                  </a:lnTo>
                  <a:lnTo>
                    <a:pt x="1700" y="499"/>
                  </a:lnTo>
                  <a:lnTo>
                    <a:pt x="1703" y="494"/>
                  </a:lnTo>
                  <a:lnTo>
                    <a:pt x="1712" y="491"/>
                  </a:lnTo>
                  <a:lnTo>
                    <a:pt x="1715" y="491"/>
                  </a:lnTo>
                  <a:lnTo>
                    <a:pt x="1717" y="492"/>
                  </a:lnTo>
                  <a:lnTo>
                    <a:pt x="1722" y="498"/>
                  </a:lnTo>
                  <a:lnTo>
                    <a:pt x="1725" y="499"/>
                  </a:lnTo>
                  <a:lnTo>
                    <a:pt x="1750" y="505"/>
                  </a:lnTo>
                  <a:lnTo>
                    <a:pt x="1754" y="504"/>
                  </a:lnTo>
                  <a:lnTo>
                    <a:pt x="1757" y="509"/>
                  </a:lnTo>
                  <a:lnTo>
                    <a:pt x="1768" y="511"/>
                  </a:lnTo>
                  <a:lnTo>
                    <a:pt x="1771" y="518"/>
                  </a:lnTo>
                  <a:lnTo>
                    <a:pt x="1768" y="520"/>
                  </a:lnTo>
                  <a:lnTo>
                    <a:pt x="1764" y="523"/>
                  </a:lnTo>
                  <a:lnTo>
                    <a:pt x="1760" y="525"/>
                  </a:lnTo>
                  <a:lnTo>
                    <a:pt x="1756" y="526"/>
                  </a:lnTo>
                  <a:lnTo>
                    <a:pt x="1763" y="529"/>
                  </a:lnTo>
                  <a:lnTo>
                    <a:pt x="1770" y="527"/>
                  </a:lnTo>
                  <a:lnTo>
                    <a:pt x="1775" y="522"/>
                  </a:lnTo>
                  <a:lnTo>
                    <a:pt x="1781" y="518"/>
                  </a:lnTo>
                  <a:lnTo>
                    <a:pt x="1784" y="516"/>
                  </a:lnTo>
                  <a:lnTo>
                    <a:pt x="1791" y="515"/>
                  </a:lnTo>
                  <a:lnTo>
                    <a:pt x="1792" y="512"/>
                  </a:lnTo>
                  <a:lnTo>
                    <a:pt x="1794" y="511"/>
                  </a:lnTo>
                  <a:lnTo>
                    <a:pt x="1802" y="506"/>
                  </a:lnTo>
                  <a:lnTo>
                    <a:pt x="1795" y="505"/>
                  </a:lnTo>
                  <a:lnTo>
                    <a:pt x="1795" y="498"/>
                  </a:lnTo>
                  <a:lnTo>
                    <a:pt x="1798" y="489"/>
                  </a:lnTo>
                  <a:lnTo>
                    <a:pt x="1802" y="485"/>
                  </a:lnTo>
                  <a:lnTo>
                    <a:pt x="1808" y="487"/>
                  </a:lnTo>
                  <a:lnTo>
                    <a:pt x="1822" y="492"/>
                  </a:lnTo>
                  <a:lnTo>
                    <a:pt x="1826" y="497"/>
                  </a:lnTo>
                  <a:lnTo>
                    <a:pt x="1847" y="519"/>
                  </a:lnTo>
                  <a:lnTo>
                    <a:pt x="1850" y="523"/>
                  </a:lnTo>
                  <a:lnTo>
                    <a:pt x="1854" y="530"/>
                  </a:lnTo>
                  <a:lnTo>
                    <a:pt x="1855" y="537"/>
                  </a:lnTo>
                  <a:lnTo>
                    <a:pt x="1851" y="539"/>
                  </a:lnTo>
                  <a:lnTo>
                    <a:pt x="1859" y="544"/>
                  </a:lnTo>
                  <a:lnTo>
                    <a:pt x="1862" y="548"/>
                  </a:lnTo>
                  <a:lnTo>
                    <a:pt x="1865" y="551"/>
                  </a:lnTo>
                  <a:lnTo>
                    <a:pt x="1868" y="551"/>
                  </a:lnTo>
                  <a:lnTo>
                    <a:pt x="1862" y="553"/>
                  </a:lnTo>
                  <a:lnTo>
                    <a:pt x="1855" y="551"/>
                  </a:lnTo>
                  <a:lnTo>
                    <a:pt x="1848" y="553"/>
                  </a:lnTo>
                  <a:lnTo>
                    <a:pt x="1845" y="557"/>
                  </a:lnTo>
                  <a:lnTo>
                    <a:pt x="1843" y="560"/>
                  </a:lnTo>
                  <a:lnTo>
                    <a:pt x="1857" y="558"/>
                  </a:lnTo>
                  <a:lnTo>
                    <a:pt x="1866" y="564"/>
                  </a:lnTo>
                  <a:lnTo>
                    <a:pt x="1879" y="562"/>
                  </a:lnTo>
                  <a:lnTo>
                    <a:pt x="1883" y="555"/>
                  </a:lnTo>
                  <a:lnTo>
                    <a:pt x="1889" y="550"/>
                  </a:lnTo>
                  <a:lnTo>
                    <a:pt x="1890" y="546"/>
                  </a:lnTo>
                  <a:lnTo>
                    <a:pt x="1890" y="544"/>
                  </a:lnTo>
                  <a:lnTo>
                    <a:pt x="1890" y="544"/>
                  </a:lnTo>
                  <a:lnTo>
                    <a:pt x="1888" y="544"/>
                  </a:lnTo>
                  <a:lnTo>
                    <a:pt x="1885" y="541"/>
                  </a:lnTo>
                  <a:lnTo>
                    <a:pt x="1882" y="539"/>
                  </a:lnTo>
                  <a:lnTo>
                    <a:pt x="1861" y="504"/>
                  </a:lnTo>
                  <a:lnTo>
                    <a:pt x="1843" y="495"/>
                  </a:lnTo>
                  <a:lnTo>
                    <a:pt x="1840" y="494"/>
                  </a:lnTo>
                  <a:lnTo>
                    <a:pt x="1830" y="485"/>
                  </a:lnTo>
                  <a:lnTo>
                    <a:pt x="1826" y="484"/>
                  </a:lnTo>
                  <a:lnTo>
                    <a:pt x="1816" y="484"/>
                  </a:lnTo>
                  <a:lnTo>
                    <a:pt x="1809" y="480"/>
                  </a:lnTo>
                  <a:lnTo>
                    <a:pt x="1808" y="475"/>
                  </a:lnTo>
                  <a:lnTo>
                    <a:pt x="1805" y="471"/>
                  </a:lnTo>
                  <a:lnTo>
                    <a:pt x="1806" y="459"/>
                  </a:lnTo>
                  <a:lnTo>
                    <a:pt x="1815" y="440"/>
                  </a:lnTo>
                  <a:lnTo>
                    <a:pt x="1816" y="436"/>
                  </a:lnTo>
                  <a:lnTo>
                    <a:pt x="1819" y="429"/>
                  </a:lnTo>
                  <a:lnTo>
                    <a:pt x="1820" y="421"/>
                  </a:lnTo>
                  <a:lnTo>
                    <a:pt x="1816" y="414"/>
                  </a:lnTo>
                  <a:lnTo>
                    <a:pt x="1815" y="414"/>
                  </a:lnTo>
                  <a:lnTo>
                    <a:pt x="1806" y="417"/>
                  </a:lnTo>
                  <a:lnTo>
                    <a:pt x="1799" y="419"/>
                  </a:lnTo>
                  <a:lnTo>
                    <a:pt x="1791" y="421"/>
                  </a:lnTo>
                  <a:lnTo>
                    <a:pt x="1784" y="412"/>
                  </a:lnTo>
                  <a:lnTo>
                    <a:pt x="1784" y="412"/>
                  </a:lnTo>
                  <a:lnTo>
                    <a:pt x="1784" y="412"/>
                  </a:lnTo>
                  <a:lnTo>
                    <a:pt x="1784" y="411"/>
                  </a:lnTo>
                  <a:lnTo>
                    <a:pt x="1782" y="411"/>
                  </a:lnTo>
                  <a:lnTo>
                    <a:pt x="1782" y="410"/>
                  </a:lnTo>
                  <a:lnTo>
                    <a:pt x="1778" y="405"/>
                  </a:lnTo>
                  <a:lnTo>
                    <a:pt x="1782" y="403"/>
                  </a:lnTo>
                  <a:lnTo>
                    <a:pt x="1784" y="401"/>
                  </a:lnTo>
                  <a:lnTo>
                    <a:pt x="1785" y="398"/>
                  </a:lnTo>
                  <a:lnTo>
                    <a:pt x="1787" y="397"/>
                  </a:lnTo>
                  <a:lnTo>
                    <a:pt x="1785" y="394"/>
                  </a:lnTo>
                  <a:lnTo>
                    <a:pt x="1784" y="391"/>
                  </a:lnTo>
                  <a:lnTo>
                    <a:pt x="1789" y="384"/>
                  </a:lnTo>
                  <a:lnTo>
                    <a:pt x="1794" y="380"/>
                  </a:lnTo>
                  <a:lnTo>
                    <a:pt x="1819" y="362"/>
                  </a:lnTo>
                  <a:lnTo>
                    <a:pt x="1826" y="348"/>
                  </a:lnTo>
                  <a:lnTo>
                    <a:pt x="1824" y="345"/>
                  </a:lnTo>
                  <a:lnTo>
                    <a:pt x="1824" y="341"/>
                  </a:lnTo>
                  <a:lnTo>
                    <a:pt x="1822" y="341"/>
                  </a:lnTo>
                  <a:lnTo>
                    <a:pt x="1817" y="339"/>
                  </a:lnTo>
                  <a:lnTo>
                    <a:pt x="1810" y="341"/>
                  </a:lnTo>
                  <a:lnTo>
                    <a:pt x="1803" y="339"/>
                  </a:lnTo>
                  <a:lnTo>
                    <a:pt x="1796" y="332"/>
                  </a:lnTo>
                  <a:lnTo>
                    <a:pt x="1791" y="328"/>
                  </a:lnTo>
                  <a:lnTo>
                    <a:pt x="1784" y="327"/>
                  </a:lnTo>
                  <a:lnTo>
                    <a:pt x="1780" y="325"/>
                  </a:lnTo>
                  <a:lnTo>
                    <a:pt x="1773" y="324"/>
                  </a:lnTo>
                  <a:lnTo>
                    <a:pt x="1768" y="323"/>
                  </a:lnTo>
                  <a:lnTo>
                    <a:pt x="1773" y="330"/>
                  </a:lnTo>
                  <a:lnTo>
                    <a:pt x="1766" y="331"/>
                  </a:lnTo>
                  <a:lnTo>
                    <a:pt x="1763" y="328"/>
                  </a:lnTo>
                  <a:lnTo>
                    <a:pt x="1761" y="323"/>
                  </a:lnTo>
                  <a:lnTo>
                    <a:pt x="1759" y="317"/>
                  </a:lnTo>
                  <a:lnTo>
                    <a:pt x="1759" y="317"/>
                  </a:lnTo>
                  <a:lnTo>
                    <a:pt x="1759" y="317"/>
                  </a:lnTo>
                  <a:lnTo>
                    <a:pt x="1757" y="309"/>
                  </a:lnTo>
                  <a:lnTo>
                    <a:pt x="1756" y="304"/>
                  </a:lnTo>
                  <a:lnTo>
                    <a:pt x="1753" y="300"/>
                  </a:lnTo>
                  <a:lnTo>
                    <a:pt x="1760" y="296"/>
                  </a:lnTo>
                  <a:lnTo>
                    <a:pt x="1761" y="295"/>
                  </a:lnTo>
                  <a:lnTo>
                    <a:pt x="1766" y="288"/>
                  </a:lnTo>
                  <a:lnTo>
                    <a:pt x="1768" y="279"/>
                  </a:lnTo>
                  <a:lnTo>
                    <a:pt x="1771" y="276"/>
                  </a:lnTo>
                  <a:lnTo>
                    <a:pt x="1774" y="276"/>
                  </a:lnTo>
                  <a:lnTo>
                    <a:pt x="1778" y="275"/>
                  </a:lnTo>
                  <a:lnTo>
                    <a:pt x="1784" y="269"/>
                  </a:lnTo>
                  <a:lnTo>
                    <a:pt x="1796" y="264"/>
                  </a:lnTo>
                  <a:lnTo>
                    <a:pt x="1802" y="257"/>
                  </a:lnTo>
                  <a:lnTo>
                    <a:pt x="1808" y="248"/>
                  </a:lnTo>
                  <a:lnTo>
                    <a:pt x="1815" y="243"/>
                  </a:lnTo>
                  <a:lnTo>
                    <a:pt x="1823" y="241"/>
                  </a:lnTo>
                  <a:lnTo>
                    <a:pt x="1830" y="243"/>
                  </a:lnTo>
                  <a:lnTo>
                    <a:pt x="1834" y="240"/>
                  </a:lnTo>
                  <a:lnTo>
                    <a:pt x="1837" y="234"/>
                  </a:lnTo>
                  <a:lnTo>
                    <a:pt x="1837" y="233"/>
                  </a:lnTo>
                  <a:lnTo>
                    <a:pt x="1837" y="224"/>
                  </a:lnTo>
                  <a:lnTo>
                    <a:pt x="1838" y="222"/>
                  </a:lnTo>
                  <a:lnTo>
                    <a:pt x="1840" y="220"/>
                  </a:lnTo>
                  <a:lnTo>
                    <a:pt x="1840" y="217"/>
                  </a:lnTo>
                  <a:lnTo>
                    <a:pt x="1840" y="215"/>
                  </a:lnTo>
                  <a:lnTo>
                    <a:pt x="1837" y="215"/>
                  </a:lnTo>
                  <a:lnTo>
                    <a:pt x="1833" y="215"/>
                  </a:lnTo>
                  <a:lnTo>
                    <a:pt x="1801" y="205"/>
                  </a:lnTo>
                  <a:lnTo>
                    <a:pt x="1789" y="203"/>
                  </a:lnTo>
                  <a:lnTo>
                    <a:pt x="1788" y="202"/>
                  </a:lnTo>
                  <a:lnTo>
                    <a:pt x="1784" y="198"/>
                  </a:lnTo>
                  <a:lnTo>
                    <a:pt x="1782" y="198"/>
                  </a:lnTo>
                  <a:lnTo>
                    <a:pt x="1767" y="199"/>
                  </a:lnTo>
                  <a:lnTo>
                    <a:pt x="1756" y="196"/>
                  </a:lnTo>
                  <a:lnTo>
                    <a:pt x="1729" y="202"/>
                  </a:lnTo>
                  <a:lnTo>
                    <a:pt x="1718" y="202"/>
                  </a:lnTo>
                  <a:lnTo>
                    <a:pt x="1714" y="199"/>
                  </a:lnTo>
                  <a:lnTo>
                    <a:pt x="1697" y="189"/>
                  </a:lnTo>
                  <a:lnTo>
                    <a:pt x="1676" y="184"/>
                  </a:lnTo>
                  <a:lnTo>
                    <a:pt x="1614" y="180"/>
                  </a:lnTo>
                  <a:lnTo>
                    <a:pt x="1600" y="171"/>
                  </a:lnTo>
                  <a:lnTo>
                    <a:pt x="1593" y="168"/>
                  </a:lnTo>
                  <a:lnTo>
                    <a:pt x="1592" y="167"/>
                  </a:lnTo>
                  <a:lnTo>
                    <a:pt x="1589" y="168"/>
                  </a:lnTo>
                  <a:lnTo>
                    <a:pt x="1585" y="170"/>
                  </a:lnTo>
                  <a:lnTo>
                    <a:pt x="1582" y="170"/>
                  </a:lnTo>
                  <a:lnTo>
                    <a:pt x="1581" y="168"/>
                  </a:lnTo>
                  <a:lnTo>
                    <a:pt x="1575" y="166"/>
                  </a:lnTo>
                  <a:lnTo>
                    <a:pt x="1574" y="164"/>
                  </a:lnTo>
                  <a:lnTo>
                    <a:pt x="1574" y="164"/>
                  </a:lnTo>
                  <a:lnTo>
                    <a:pt x="1560" y="163"/>
                  </a:lnTo>
                  <a:lnTo>
                    <a:pt x="1546" y="164"/>
                  </a:lnTo>
                  <a:lnTo>
                    <a:pt x="1541" y="164"/>
                  </a:lnTo>
                  <a:lnTo>
                    <a:pt x="1537" y="161"/>
                  </a:lnTo>
                  <a:lnTo>
                    <a:pt x="1529" y="157"/>
                  </a:lnTo>
                  <a:lnTo>
                    <a:pt x="1522" y="156"/>
                  </a:lnTo>
                  <a:lnTo>
                    <a:pt x="1515" y="154"/>
                  </a:lnTo>
                  <a:lnTo>
                    <a:pt x="1505" y="150"/>
                  </a:lnTo>
                  <a:lnTo>
                    <a:pt x="1495" y="142"/>
                  </a:lnTo>
                  <a:lnTo>
                    <a:pt x="1491" y="129"/>
                  </a:lnTo>
                  <a:lnTo>
                    <a:pt x="1488" y="122"/>
                  </a:lnTo>
                  <a:lnTo>
                    <a:pt x="1484" y="119"/>
                  </a:lnTo>
                  <a:lnTo>
                    <a:pt x="1478" y="118"/>
                  </a:lnTo>
                  <a:lnTo>
                    <a:pt x="1473" y="117"/>
                  </a:lnTo>
                  <a:lnTo>
                    <a:pt x="1470" y="114"/>
                  </a:lnTo>
                  <a:lnTo>
                    <a:pt x="1469" y="112"/>
                  </a:lnTo>
                  <a:lnTo>
                    <a:pt x="1469" y="109"/>
                  </a:lnTo>
                  <a:lnTo>
                    <a:pt x="1469" y="105"/>
                  </a:lnTo>
                  <a:lnTo>
                    <a:pt x="1470" y="101"/>
                  </a:lnTo>
                  <a:lnTo>
                    <a:pt x="1470" y="98"/>
                  </a:lnTo>
                  <a:lnTo>
                    <a:pt x="1471" y="95"/>
                  </a:lnTo>
                  <a:lnTo>
                    <a:pt x="1471" y="91"/>
                  </a:lnTo>
                  <a:lnTo>
                    <a:pt x="1469" y="83"/>
                  </a:lnTo>
                  <a:lnTo>
                    <a:pt x="1464" y="80"/>
                  </a:lnTo>
                  <a:lnTo>
                    <a:pt x="1453" y="80"/>
                  </a:lnTo>
                  <a:lnTo>
                    <a:pt x="1450" y="79"/>
                  </a:lnTo>
                  <a:lnTo>
                    <a:pt x="1449" y="76"/>
                  </a:lnTo>
                  <a:lnTo>
                    <a:pt x="1448" y="74"/>
                  </a:lnTo>
                  <a:lnTo>
                    <a:pt x="1443" y="70"/>
                  </a:lnTo>
                  <a:lnTo>
                    <a:pt x="1441" y="69"/>
                  </a:lnTo>
                  <a:lnTo>
                    <a:pt x="1435" y="69"/>
                  </a:lnTo>
                  <a:lnTo>
                    <a:pt x="1432" y="67"/>
                  </a:lnTo>
                  <a:lnTo>
                    <a:pt x="1436" y="63"/>
                  </a:lnTo>
                  <a:lnTo>
                    <a:pt x="1436" y="60"/>
                  </a:lnTo>
                  <a:lnTo>
                    <a:pt x="1435" y="56"/>
                  </a:lnTo>
                  <a:lnTo>
                    <a:pt x="1432" y="52"/>
                  </a:lnTo>
                  <a:lnTo>
                    <a:pt x="1431" y="44"/>
                  </a:lnTo>
                  <a:lnTo>
                    <a:pt x="1429" y="39"/>
                  </a:lnTo>
                  <a:lnTo>
                    <a:pt x="1428" y="35"/>
                  </a:lnTo>
                  <a:lnTo>
                    <a:pt x="1431" y="28"/>
                  </a:lnTo>
                  <a:lnTo>
                    <a:pt x="1446" y="20"/>
                  </a:lnTo>
                  <a:lnTo>
                    <a:pt x="1452" y="13"/>
                  </a:lnTo>
                  <a:lnTo>
                    <a:pt x="1452" y="7"/>
                  </a:lnTo>
                  <a:lnTo>
                    <a:pt x="1452" y="3"/>
                  </a:lnTo>
                  <a:lnTo>
                    <a:pt x="1446" y="0"/>
                  </a:lnTo>
                  <a:lnTo>
                    <a:pt x="1434" y="3"/>
                  </a:lnTo>
                  <a:lnTo>
                    <a:pt x="1429" y="3"/>
                  </a:lnTo>
                  <a:lnTo>
                    <a:pt x="1403" y="17"/>
                  </a:lnTo>
                  <a:lnTo>
                    <a:pt x="1385" y="18"/>
                  </a:lnTo>
                  <a:lnTo>
                    <a:pt x="1373" y="23"/>
                  </a:lnTo>
                  <a:lnTo>
                    <a:pt x="1362" y="28"/>
                  </a:lnTo>
                  <a:lnTo>
                    <a:pt x="1354" y="35"/>
                  </a:lnTo>
                  <a:lnTo>
                    <a:pt x="1341" y="37"/>
                  </a:lnTo>
                  <a:lnTo>
                    <a:pt x="1338" y="39"/>
                  </a:lnTo>
                  <a:lnTo>
                    <a:pt x="1334" y="44"/>
                  </a:lnTo>
                  <a:lnTo>
                    <a:pt x="1331" y="44"/>
                  </a:lnTo>
                  <a:lnTo>
                    <a:pt x="1326" y="42"/>
                  </a:lnTo>
                  <a:lnTo>
                    <a:pt x="1317" y="35"/>
                  </a:lnTo>
                  <a:lnTo>
                    <a:pt x="1313" y="35"/>
                  </a:lnTo>
                  <a:lnTo>
                    <a:pt x="1310" y="35"/>
                  </a:lnTo>
                  <a:lnTo>
                    <a:pt x="1309" y="35"/>
                  </a:lnTo>
                  <a:lnTo>
                    <a:pt x="1309" y="35"/>
                  </a:lnTo>
                  <a:lnTo>
                    <a:pt x="1307" y="35"/>
                  </a:lnTo>
                  <a:lnTo>
                    <a:pt x="1295" y="32"/>
                  </a:lnTo>
                  <a:lnTo>
                    <a:pt x="1289" y="32"/>
                  </a:lnTo>
                  <a:lnTo>
                    <a:pt x="1281" y="35"/>
                  </a:lnTo>
                  <a:lnTo>
                    <a:pt x="1281" y="35"/>
                  </a:lnTo>
                  <a:lnTo>
                    <a:pt x="1281" y="35"/>
                  </a:lnTo>
                  <a:lnTo>
                    <a:pt x="1278" y="37"/>
                  </a:lnTo>
                  <a:lnTo>
                    <a:pt x="1277" y="37"/>
                  </a:lnTo>
                  <a:lnTo>
                    <a:pt x="1274" y="37"/>
                  </a:lnTo>
                  <a:lnTo>
                    <a:pt x="1271" y="35"/>
                  </a:lnTo>
                  <a:lnTo>
                    <a:pt x="1270" y="34"/>
                  </a:lnTo>
                  <a:lnTo>
                    <a:pt x="1268" y="32"/>
                  </a:lnTo>
                  <a:lnTo>
                    <a:pt x="1267" y="31"/>
                  </a:lnTo>
                  <a:lnTo>
                    <a:pt x="1263" y="30"/>
                  </a:lnTo>
                  <a:lnTo>
                    <a:pt x="1260" y="31"/>
                  </a:lnTo>
                  <a:lnTo>
                    <a:pt x="1257" y="32"/>
                  </a:lnTo>
                  <a:lnTo>
                    <a:pt x="1256" y="35"/>
                  </a:lnTo>
                  <a:lnTo>
                    <a:pt x="1256" y="35"/>
                  </a:lnTo>
                  <a:lnTo>
                    <a:pt x="1247" y="44"/>
                  </a:lnTo>
                  <a:lnTo>
                    <a:pt x="1239" y="44"/>
                  </a:lnTo>
                  <a:lnTo>
                    <a:pt x="1230" y="39"/>
                  </a:lnTo>
                  <a:lnTo>
                    <a:pt x="1222" y="38"/>
                  </a:lnTo>
                  <a:lnTo>
                    <a:pt x="1204" y="41"/>
                  </a:lnTo>
                  <a:lnTo>
                    <a:pt x="1186" y="46"/>
                  </a:lnTo>
                  <a:lnTo>
                    <a:pt x="1181" y="49"/>
                  </a:lnTo>
                  <a:lnTo>
                    <a:pt x="1165" y="66"/>
                  </a:lnTo>
                  <a:lnTo>
                    <a:pt x="1162" y="70"/>
                  </a:lnTo>
                  <a:lnTo>
                    <a:pt x="1159" y="84"/>
                  </a:lnTo>
                  <a:lnTo>
                    <a:pt x="1155" y="95"/>
                  </a:lnTo>
                  <a:lnTo>
                    <a:pt x="1153" y="97"/>
                  </a:lnTo>
                  <a:lnTo>
                    <a:pt x="1155" y="101"/>
                  </a:lnTo>
                  <a:lnTo>
                    <a:pt x="1153" y="102"/>
                  </a:lnTo>
                  <a:lnTo>
                    <a:pt x="1153" y="104"/>
                  </a:lnTo>
                  <a:lnTo>
                    <a:pt x="1149" y="105"/>
                  </a:lnTo>
                  <a:lnTo>
                    <a:pt x="1149" y="107"/>
                  </a:lnTo>
                  <a:lnTo>
                    <a:pt x="1144" y="117"/>
                  </a:lnTo>
                  <a:lnTo>
                    <a:pt x="1139" y="121"/>
                  </a:lnTo>
                  <a:lnTo>
                    <a:pt x="1135" y="121"/>
                  </a:lnTo>
                  <a:lnTo>
                    <a:pt x="1131" y="119"/>
                  </a:lnTo>
                  <a:lnTo>
                    <a:pt x="1123" y="118"/>
                  </a:lnTo>
                  <a:lnTo>
                    <a:pt x="1118" y="119"/>
                  </a:lnTo>
                  <a:lnTo>
                    <a:pt x="1109" y="122"/>
                  </a:lnTo>
                  <a:lnTo>
                    <a:pt x="1107" y="122"/>
                  </a:lnTo>
                  <a:lnTo>
                    <a:pt x="1104" y="121"/>
                  </a:lnTo>
                  <a:lnTo>
                    <a:pt x="1099" y="117"/>
                  </a:lnTo>
                  <a:lnTo>
                    <a:pt x="1097" y="115"/>
                  </a:lnTo>
                  <a:lnTo>
                    <a:pt x="1095" y="115"/>
                  </a:lnTo>
                  <a:lnTo>
                    <a:pt x="1089" y="118"/>
                  </a:lnTo>
                  <a:lnTo>
                    <a:pt x="1088" y="117"/>
                  </a:lnTo>
                  <a:lnTo>
                    <a:pt x="1079" y="112"/>
                  </a:lnTo>
                  <a:lnTo>
                    <a:pt x="1076" y="112"/>
                  </a:lnTo>
                  <a:lnTo>
                    <a:pt x="1071" y="114"/>
                  </a:lnTo>
                  <a:lnTo>
                    <a:pt x="1068" y="114"/>
                  </a:lnTo>
                  <a:lnTo>
                    <a:pt x="1067" y="109"/>
                  </a:lnTo>
                  <a:lnTo>
                    <a:pt x="1068" y="108"/>
                  </a:lnTo>
                  <a:lnTo>
                    <a:pt x="1074" y="104"/>
                  </a:lnTo>
                  <a:lnTo>
                    <a:pt x="1075" y="101"/>
                  </a:lnTo>
                  <a:lnTo>
                    <a:pt x="1072" y="97"/>
                  </a:lnTo>
                  <a:lnTo>
                    <a:pt x="1053" y="86"/>
                  </a:lnTo>
                  <a:lnTo>
                    <a:pt x="1048" y="84"/>
                  </a:lnTo>
                  <a:lnTo>
                    <a:pt x="1044" y="84"/>
                  </a:lnTo>
                  <a:lnTo>
                    <a:pt x="1017" y="93"/>
                  </a:lnTo>
                  <a:lnTo>
                    <a:pt x="1006" y="91"/>
                  </a:lnTo>
                  <a:lnTo>
                    <a:pt x="998" y="84"/>
                  </a:lnTo>
                  <a:lnTo>
                    <a:pt x="996" y="95"/>
                  </a:lnTo>
                  <a:lnTo>
                    <a:pt x="996" y="100"/>
                  </a:lnTo>
                  <a:lnTo>
                    <a:pt x="995" y="102"/>
                  </a:lnTo>
                  <a:lnTo>
                    <a:pt x="989" y="109"/>
                  </a:lnTo>
                  <a:lnTo>
                    <a:pt x="989" y="115"/>
                  </a:lnTo>
                  <a:lnTo>
                    <a:pt x="991" y="119"/>
                  </a:lnTo>
                  <a:lnTo>
                    <a:pt x="992" y="125"/>
                  </a:lnTo>
                  <a:lnTo>
                    <a:pt x="989" y="131"/>
                  </a:lnTo>
                  <a:lnTo>
                    <a:pt x="984" y="133"/>
                  </a:lnTo>
                  <a:lnTo>
                    <a:pt x="984" y="136"/>
                  </a:lnTo>
                  <a:lnTo>
                    <a:pt x="984" y="140"/>
                  </a:lnTo>
                  <a:lnTo>
                    <a:pt x="982" y="146"/>
                  </a:lnTo>
                  <a:lnTo>
                    <a:pt x="981" y="150"/>
                  </a:lnTo>
                  <a:lnTo>
                    <a:pt x="978" y="153"/>
                  </a:lnTo>
                  <a:lnTo>
                    <a:pt x="977" y="157"/>
                  </a:lnTo>
                  <a:lnTo>
                    <a:pt x="978" y="164"/>
                  </a:lnTo>
                  <a:lnTo>
                    <a:pt x="984" y="170"/>
                  </a:lnTo>
                  <a:lnTo>
                    <a:pt x="995" y="170"/>
                  </a:lnTo>
                  <a:lnTo>
                    <a:pt x="999" y="175"/>
                  </a:lnTo>
                  <a:lnTo>
                    <a:pt x="1002" y="182"/>
                  </a:lnTo>
                  <a:lnTo>
                    <a:pt x="1002" y="192"/>
                  </a:lnTo>
                  <a:lnTo>
                    <a:pt x="999" y="201"/>
                  </a:lnTo>
                  <a:lnTo>
                    <a:pt x="998" y="203"/>
                  </a:lnTo>
                  <a:lnTo>
                    <a:pt x="996" y="208"/>
                  </a:lnTo>
                  <a:lnTo>
                    <a:pt x="991" y="208"/>
                  </a:lnTo>
                  <a:lnTo>
                    <a:pt x="973" y="203"/>
                  </a:lnTo>
                  <a:lnTo>
                    <a:pt x="964" y="203"/>
                  </a:lnTo>
                  <a:lnTo>
                    <a:pt x="960" y="203"/>
                  </a:lnTo>
                  <a:lnTo>
                    <a:pt x="957" y="202"/>
                  </a:lnTo>
                  <a:lnTo>
                    <a:pt x="956" y="201"/>
                  </a:lnTo>
                  <a:lnTo>
                    <a:pt x="954" y="199"/>
                  </a:lnTo>
                  <a:lnTo>
                    <a:pt x="953" y="196"/>
                  </a:lnTo>
                  <a:lnTo>
                    <a:pt x="942" y="194"/>
                  </a:lnTo>
                  <a:lnTo>
                    <a:pt x="940" y="189"/>
                  </a:lnTo>
                  <a:lnTo>
                    <a:pt x="942" y="181"/>
                  </a:lnTo>
                  <a:lnTo>
                    <a:pt x="942" y="177"/>
                  </a:lnTo>
                  <a:lnTo>
                    <a:pt x="938" y="174"/>
                  </a:lnTo>
                  <a:lnTo>
                    <a:pt x="931" y="174"/>
                  </a:lnTo>
                  <a:lnTo>
                    <a:pt x="907" y="181"/>
                  </a:lnTo>
                  <a:lnTo>
                    <a:pt x="904" y="182"/>
                  </a:lnTo>
                  <a:lnTo>
                    <a:pt x="903" y="185"/>
                  </a:lnTo>
                  <a:lnTo>
                    <a:pt x="900" y="198"/>
                  </a:lnTo>
                  <a:lnTo>
                    <a:pt x="897" y="201"/>
                  </a:lnTo>
                  <a:lnTo>
                    <a:pt x="891" y="206"/>
                  </a:lnTo>
                  <a:lnTo>
                    <a:pt x="890" y="209"/>
                  </a:lnTo>
                  <a:lnTo>
                    <a:pt x="889" y="212"/>
                  </a:lnTo>
                  <a:lnTo>
                    <a:pt x="889" y="220"/>
                  </a:lnTo>
                  <a:lnTo>
                    <a:pt x="887" y="224"/>
                  </a:lnTo>
                  <a:lnTo>
                    <a:pt x="889" y="227"/>
                  </a:lnTo>
                  <a:lnTo>
                    <a:pt x="889" y="230"/>
                  </a:lnTo>
                  <a:lnTo>
                    <a:pt x="890" y="233"/>
                  </a:lnTo>
                  <a:lnTo>
                    <a:pt x="893" y="234"/>
                  </a:lnTo>
                  <a:lnTo>
                    <a:pt x="887" y="241"/>
                  </a:lnTo>
                  <a:lnTo>
                    <a:pt x="891" y="247"/>
                  </a:lnTo>
                  <a:lnTo>
                    <a:pt x="900" y="250"/>
                  </a:lnTo>
                  <a:lnTo>
                    <a:pt x="911" y="253"/>
                  </a:lnTo>
                  <a:lnTo>
                    <a:pt x="915" y="254"/>
                  </a:lnTo>
                  <a:lnTo>
                    <a:pt x="918" y="258"/>
                  </a:lnTo>
                  <a:lnTo>
                    <a:pt x="915" y="267"/>
                  </a:lnTo>
                  <a:lnTo>
                    <a:pt x="914" y="268"/>
                  </a:lnTo>
                  <a:lnTo>
                    <a:pt x="908" y="274"/>
                  </a:lnTo>
                  <a:lnTo>
                    <a:pt x="907" y="278"/>
                  </a:lnTo>
                  <a:lnTo>
                    <a:pt x="905" y="282"/>
                  </a:lnTo>
                  <a:lnTo>
                    <a:pt x="904" y="286"/>
                  </a:lnTo>
                  <a:lnTo>
                    <a:pt x="905" y="289"/>
                  </a:lnTo>
                  <a:lnTo>
                    <a:pt x="908" y="293"/>
                  </a:lnTo>
                  <a:lnTo>
                    <a:pt x="919" y="304"/>
                  </a:lnTo>
                  <a:lnTo>
                    <a:pt x="922" y="310"/>
                  </a:lnTo>
                  <a:lnTo>
                    <a:pt x="918" y="317"/>
                  </a:lnTo>
                  <a:lnTo>
                    <a:pt x="911" y="323"/>
                  </a:lnTo>
                  <a:lnTo>
                    <a:pt x="900" y="327"/>
                  </a:lnTo>
                  <a:lnTo>
                    <a:pt x="891" y="327"/>
                  </a:lnTo>
                  <a:lnTo>
                    <a:pt x="891" y="317"/>
                  </a:lnTo>
                  <a:lnTo>
                    <a:pt x="889" y="311"/>
                  </a:lnTo>
                  <a:lnTo>
                    <a:pt x="879" y="302"/>
                  </a:lnTo>
                  <a:lnTo>
                    <a:pt x="875" y="297"/>
                  </a:lnTo>
                  <a:lnTo>
                    <a:pt x="873" y="289"/>
                  </a:lnTo>
                  <a:lnTo>
                    <a:pt x="873" y="282"/>
                  </a:lnTo>
                  <a:lnTo>
                    <a:pt x="872" y="275"/>
                  </a:lnTo>
                  <a:lnTo>
                    <a:pt x="865" y="271"/>
                  </a:lnTo>
                  <a:lnTo>
                    <a:pt x="859" y="269"/>
                  </a:lnTo>
                  <a:lnTo>
                    <a:pt x="855" y="269"/>
                  </a:lnTo>
                  <a:lnTo>
                    <a:pt x="844" y="271"/>
                  </a:lnTo>
                  <a:lnTo>
                    <a:pt x="826" y="281"/>
                  </a:lnTo>
                  <a:lnTo>
                    <a:pt x="821" y="282"/>
                  </a:lnTo>
                  <a:lnTo>
                    <a:pt x="817" y="281"/>
                  </a:lnTo>
                  <a:lnTo>
                    <a:pt x="812" y="278"/>
                  </a:lnTo>
                  <a:lnTo>
                    <a:pt x="809" y="278"/>
                  </a:lnTo>
                  <a:lnTo>
                    <a:pt x="806" y="281"/>
                  </a:lnTo>
                  <a:lnTo>
                    <a:pt x="805" y="285"/>
                  </a:lnTo>
                  <a:lnTo>
                    <a:pt x="806" y="289"/>
                  </a:lnTo>
                  <a:lnTo>
                    <a:pt x="806" y="292"/>
                  </a:lnTo>
                  <a:lnTo>
                    <a:pt x="802" y="297"/>
                  </a:lnTo>
                  <a:lnTo>
                    <a:pt x="796" y="300"/>
                  </a:lnTo>
                  <a:lnTo>
                    <a:pt x="767" y="299"/>
                  </a:lnTo>
                  <a:lnTo>
                    <a:pt x="761" y="297"/>
                  </a:lnTo>
                  <a:lnTo>
                    <a:pt x="756" y="293"/>
                  </a:lnTo>
                  <a:lnTo>
                    <a:pt x="751" y="289"/>
                  </a:lnTo>
                  <a:lnTo>
                    <a:pt x="747" y="275"/>
                  </a:lnTo>
                  <a:lnTo>
                    <a:pt x="744" y="274"/>
                  </a:lnTo>
                  <a:lnTo>
                    <a:pt x="739" y="271"/>
                  </a:lnTo>
                  <a:lnTo>
                    <a:pt x="737" y="268"/>
                  </a:lnTo>
                  <a:lnTo>
                    <a:pt x="736" y="267"/>
                  </a:lnTo>
                  <a:lnTo>
                    <a:pt x="737" y="261"/>
                  </a:lnTo>
                  <a:lnTo>
                    <a:pt x="734" y="224"/>
                  </a:lnTo>
                  <a:lnTo>
                    <a:pt x="734" y="222"/>
                  </a:lnTo>
                  <a:lnTo>
                    <a:pt x="732" y="223"/>
                  </a:lnTo>
                  <a:lnTo>
                    <a:pt x="727" y="226"/>
                  </a:lnTo>
                  <a:lnTo>
                    <a:pt x="726" y="229"/>
                  </a:lnTo>
                  <a:lnTo>
                    <a:pt x="725" y="230"/>
                  </a:lnTo>
                  <a:lnTo>
                    <a:pt x="725" y="233"/>
                  </a:lnTo>
                  <a:lnTo>
                    <a:pt x="722" y="234"/>
                  </a:lnTo>
                  <a:lnTo>
                    <a:pt x="719" y="233"/>
                  </a:lnTo>
                  <a:lnTo>
                    <a:pt x="712" y="227"/>
                  </a:lnTo>
                  <a:lnTo>
                    <a:pt x="712" y="222"/>
                  </a:lnTo>
                  <a:lnTo>
                    <a:pt x="708" y="220"/>
                  </a:lnTo>
                  <a:lnTo>
                    <a:pt x="695" y="222"/>
                  </a:lnTo>
                  <a:lnTo>
                    <a:pt x="690" y="227"/>
                  </a:lnTo>
                  <a:lnTo>
                    <a:pt x="685" y="236"/>
                  </a:lnTo>
                  <a:lnTo>
                    <a:pt x="683" y="246"/>
                  </a:lnTo>
                  <a:lnTo>
                    <a:pt x="685" y="250"/>
                  </a:lnTo>
                  <a:lnTo>
                    <a:pt x="690" y="253"/>
                  </a:lnTo>
                  <a:lnTo>
                    <a:pt x="690" y="257"/>
                  </a:lnTo>
                  <a:lnTo>
                    <a:pt x="690" y="261"/>
                  </a:lnTo>
                  <a:lnTo>
                    <a:pt x="690" y="267"/>
                  </a:lnTo>
                  <a:lnTo>
                    <a:pt x="692" y="279"/>
                  </a:lnTo>
                  <a:lnTo>
                    <a:pt x="692" y="285"/>
                  </a:lnTo>
                  <a:lnTo>
                    <a:pt x="691" y="293"/>
                  </a:lnTo>
                  <a:lnTo>
                    <a:pt x="684" y="309"/>
                  </a:lnTo>
                  <a:lnTo>
                    <a:pt x="680" y="323"/>
                  </a:lnTo>
                  <a:lnTo>
                    <a:pt x="677" y="325"/>
                  </a:lnTo>
                  <a:lnTo>
                    <a:pt x="674" y="328"/>
                  </a:lnTo>
                  <a:lnTo>
                    <a:pt x="671" y="330"/>
                  </a:lnTo>
                  <a:lnTo>
                    <a:pt x="669" y="332"/>
                  </a:lnTo>
                  <a:lnTo>
                    <a:pt x="667" y="337"/>
                  </a:lnTo>
                  <a:lnTo>
                    <a:pt x="666" y="341"/>
                  </a:lnTo>
                  <a:lnTo>
                    <a:pt x="664" y="344"/>
                  </a:lnTo>
                  <a:lnTo>
                    <a:pt x="664" y="344"/>
                  </a:lnTo>
                  <a:lnTo>
                    <a:pt x="645" y="356"/>
                  </a:lnTo>
                  <a:lnTo>
                    <a:pt x="641" y="365"/>
                  </a:lnTo>
                  <a:lnTo>
                    <a:pt x="639" y="369"/>
                  </a:lnTo>
                  <a:lnTo>
                    <a:pt x="639" y="377"/>
                  </a:lnTo>
                  <a:lnTo>
                    <a:pt x="639" y="382"/>
                  </a:lnTo>
                  <a:lnTo>
                    <a:pt x="636" y="386"/>
                  </a:lnTo>
                  <a:lnTo>
                    <a:pt x="635" y="387"/>
                  </a:lnTo>
                  <a:lnTo>
                    <a:pt x="629" y="389"/>
                  </a:lnTo>
                  <a:lnTo>
                    <a:pt x="622" y="394"/>
                  </a:lnTo>
                  <a:lnTo>
                    <a:pt x="621" y="398"/>
                  </a:lnTo>
                  <a:lnTo>
                    <a:pt x="625" y="411"/>
                  </a:lnTo>
                  <a:lnTo>
                    <a:pt x="617" y="419"/>
                  </a:lnTo>
                  <a:lnTo>
                    <a:pt x="617" y="419"/>
                  </a:lnTo>
                  <a:lnTo>
                    <a:pt x="617" y="421"/>
                  </a:lnTo>
                  <a:lnTo>
                    <a:pt x="617" y="422"/>
                  </a:lnTo>
                  <a:lnTo>
                    <a:pt x="617" y="422"/>
                  </a:lnTo>
                  <a:lnTo>
                    <a:pt x="620" y="425"/>
                  </a:lnTo>
                  <a:lnTo>
                    <a:pt x="622" y="432"/>
                  </a:lnTo>
                  <a:lnTo>
                    <a:pt x="624" y="436"/>
                  </a:lnTo>
                  <a:lnTo>
                    <a:pt x="627" y="438"/>
                  </a:lnTo>
                  <a:lnTo>
                    <a:pt x="632" y="438"/>
                  </a:lnTo>
                  <a:lnTo>
                    <a:pt x="635" y="440"/>
                  </a:lnTo>
                  <a:lnTo>
                    <a:pt x="638" y="446"/>
                  </a:lnTo>
                  <a:lnTo>
                    <a:pt x="636" y="453"/>
                  </a:lnTo>
                  <a:lnTo>
                    <a:pt x="631" y="464"/>
                  </a:lnTo>
                  <a:lnTo>
                    <a:pt x="622" y="475"/>
                  </a:lnTo>
                  <a:lnTo>
                    <a:pt x="614" y="474"/>
                  </a:lnTo>
                  <a:lnTo>
                    <a:pt x="606" y="470"/>
                  </a:lnTo>
                  <a:lnTo>
                    <a:pt x="596" y="473"/>
                  </a:lnTo>
                  <a:lnTo>
                    <a:pt x="597" y="467"/>
                  </a:lnTo>
                  <a:lnTo>
                    <a:pt x="599" y="463"/>
                  </a:lnTo>
                  <a:lnTo>
                    <a:pt x="599" y="459"/>
                  </a:lnTo>
                  <a:lnTo>
                    <a:pt x="599" y="452"/>
                  </a:lnTo>
                  <a:lnTo>
                    <a:pt x="597" y="447"/>
                  </a:lnTo>
                  <a:lnTo>
                    <a:pt x="596" y="442"/>
                  </a:lnTo>
                  <a:lnTo>
                    <a:pt x="590" y="433"/>
                  </a:lnTo>
                  <a:lnTo>
                    <a:pt x="587" y="428"/>
                  </a:lnTo>
                  <a:lnTo>
                    <a:pt x="586" y="426"/>
                  </a:lnTo>
                  <a:lnTo>
                    <a:pt x="585" y="425"/>
                  </a:lnTo>
                  <a:lnTo>
                    <a:pt x="569" y="417"/>
                  </a:lnTo>
                  <a:lnTo>
                    <a:pt x="566" y="415"/>
                  </a:lnTo>
                  <a:lnTo>
                    <a:pt x="561" y="415"/>
                  </a:lnTo>
                  <a:lnTo>
                    <a:pt x="562" y="414"/>
                  </a:lnTo>
                  <a:lnTo>
                    <a:pt x="562" y="412"/>
                  </a:lnTo>
                  <a:lnTo>
                    <a:pt x="568" y="401"/>
                  </a:lnTo>
                  <a:lnTo>
                    <a:pt x="575" y="393"/>
                  </a:lnTo>
                  <a:lnTo>
                    <a:pt x="579" y="384"/>
                  </a:lnTo>
                  <a:lnTo>
                    <a:pt x="572" y="375"/>
                  </a:lnTo>
                  <a:lnTo>
                    <a:pt x="568" y="373"/>
                  </a:lnTo>
                  <a:lnTo>
                    <a:pt x="561" y="375"/>
                  </a:lnTo>
                  <a:lnTo>
                    <a:pt x="557" y="373"/>
                  </a:lnTo>
                  <a:lnTo>
                    <a:pt x="554" y="372"/>
                  </a:lnTo>
                  <a:lnTo>
                    <a:pt x="552" y="369"/>
                  </a:lnTo>
                  <a:lnTo>
                    <a:pt x="551" y="368"/>
                  </a:lnTo>
                  <a:lnTo>
                    <a:pt x="550" y="368"/>
                  </a:lnTo>
                  <a:lnTo>
                    <a:pt x="548" y="369"/>
                  </a:lnTo>
                  <a:lnTo>
                    <a:pt x="544" y="372"/>
                  </a:lnTo>
                  <a:lnTo>
                    <a:pt x="543" y="373"/>
                  </a:lnTo>
                  <a:lnTo>
                    <a:pt x="538" y="373"/>
                  </a:lnTo>
                  <a:lnTo>
                    <a:pt x="526" y="366"/>
                  </a:lnTo>
                  <a:lnTo>
                    <a:pt x="520" y="363"/>
                  </a:lnTo>
                  <a:lnTo>
                    <a:pt x="519" y="363"/>
                  </a:lnTo>
                  <a:lnTo>
                    <a:pt x="502" y="338"/>
                  </a:lnTo>
                  <a:lnTo>
                    <a:pt x="495" y="331"/>
                  </a:lnTo>
                  <a:lnTo>
                    <a:pt x="488" y="327"/>
                  </a:lnTo>
                  <a:lnTo>
                    <a:pt x="481" y="324"/>
                  </a:lnTo>
                  <a:lnTo>
                    <a:pt x="475" y="321"/>
                  </a:lnTo>
                  <a:lnTo>
                    <a:pt x="473" y="314"/>
                  </a:lnTo>
                  <a:lnTo>
                    <a:pt x="473" y="306"/>
                  </a:lnTo>
                  <a:lnTo>
                    <a:pt x="473" y="296"/>
                  </a:lnTo>
                  <a:lnTo>
                    <a:pt x="477" y="276"/>
                  </a:lnTo>
                  <a:lnTo>
                    <a:pt x="478" y="265"/>
                  </a:lnTo>
                  <a:lnTo>
                    <a:pt x="478" y="254"/>
                  </a:lnTo>
                  <a:lnTo>
                    <a:pt x="477" y="246"/>
                  </a:lnTo>
                  <a:lnTo>
                    <a:pt x="474" y="241"/>
                  </a:lnTo>
                  <a:lnTo>
                    <a:pt x="465" y="240"/>
                  </a:lnTo>
                  <a:lnTo>
                    <a:pt x="463" y="240"/>
                  </a:lnTo>
                  <a:lnTo>
                    <a:pt x="451" y="243"/>
                  </a:lnTo>
                  <a:lnTo>
                    <a:pt x="444" y="247"/>
                  </a:lnTo>
                  <a:lnTo>
                    <a:pt x="439" y="253"/>
                  </a:lnTo>
                  <a:lnTo>
                    <a:pt x="436" y="257"/>
                  </a:lnTo>
                  <a:lnTo>
                    <a:pt x="437" y="258"/>
                  </a:lnTo>
                  <a:lnTo>
                    <a:pt x="439" y="260"/>
                  </a:lnTo>
                  <a:lnTo>
                    <a:pt x="439" y="264"/>
                  </a:lnTo>
                  <a:lnTo>
                    <a:pt x="437" y="267"/>
                  </a:lnTo>
                  <a:lnTo>
                    <a:pt x="435" y="271"/>
                  </a:lnTo>
                  <a:lnTo>
                    <a:pt x="432" y="272"/>
                  </a:lnTo>
                  <a:lnTo>
                    <a:pt x="425" y="276"/>
                  </a:lnTo>
                  <a:lnTo>
                    <a:pt x="412" y="293"/>
                  </a:lnTo>
                  <a:lnTo>
                    <a:pt x="407" y="297"/>
                  </a:lnTo>
                  <a:lnTo>
                    <a:pt x="395" y="299"/>
                  </a:lnTo>
                  <a:lnTo>
                    <a:pt x="390" y="302"/>
                  </a:lnTo>
                  <a:lnTo>
                    <a:pt x="386" y="307"/>
                  </a:lnTo>
                  <a:lnTo>
                    <a:pt x="383" y="310"/>
                  </a:lnTo>
                  <a:lnTo>
                    <a:pt x="381" y="314"/>
                  </a:lnTo>
                  <a:lnTo>
                    <a:pt x="381" y="316"/>
                  </a:lnTo>
                  <a:lnTo>
                    <a:pt x="388" y="320"/>
                  </a:lnTo>
                  <a:lnTo>
                    <a:pt x="395" y="335"/>
                  </a:lnTo>
                  <a:lnTo>
                    <a:pt x="397" y="349"/>
                  </a:lnTo>
                  <a:lnTo>
                    <a:pt x="391" y="360"/>
                  </a:lnTo>
                  <a:lnTo>
                    <a:pt x="380" y="370"/>
                  </a:lnTo>
                  <a:lnTo>
                    <a:pt x="377" y="372"/>
                  </a:lnTo>
                  <a:lnTo>
                    <a:pt x="372" y="373"/>
                  </a:lnTo>
                  <a:lnTo>
                    <a:pt x="369" y="375"/>
                  </a:lnTo>
                  <a:lnTo>
                    <a:pt x="367" y="379"/>
                  </a:lnTo>
                  <a:lnTo>
                    <a:pt x="366" y="383"/>
                  </a:lnTo>
                  <a:lnTo>
                    <a:pt x="366" y="387"/>
                  </a:lnTo>
                  <a:lnTo>
                    <a:pt x="365" y="397"/>
                  </a:lnTo>
                  <a:lnTo>
                    <a:pt x="365" y="398"/>
                  </a:lnTo>
                  <a:lnTo>
                    <a:pt x="362" y="404"/>
                  </a:lnTo>
                  <a:lnTo>
                    <a:pt x="362" y="404"/>
                  </a:lnTo>
                  <a:lnTo>
                    <a:pt x="359" y="408"/>
                  </a:lnTo>
                  <a:lnTo>
                    <a:pt x="356" y="410"/>
                  </a:lnTo>
                  <a:lnTo>
                    <a:pt x="355" y="411"/>
                  </a:lnTo>
                  <a:lnTo>
                    <a:pt x="335" y="415"/>
                  </a:lnTo>
                  <a:lnTo>
                    <a:pt x="330" y="419"/>
                  </a:lnTo>
                  <a:lnTo>
                    <a:pt x="323" y="431"/>
                  </a:lnTo>
                  <a:lnTo>
                    <a:pt x="323" y="432"/>
                  </a:lnTo>
                  <a:lnTo>
                    <a:pt x="323" y="435"/>
                  </a:lnTo>
                  <a:lnTo>
                    <a:pt x="323" y="438"/>
                  </a:lnTo>
                  <a:lnTo>
                    <a:pt x="321" y="439"/>
                  </a:lnTo>
                  <a:lnTo>
                    <a:pt x="318" y="440"/>
                  </a:lnTo>
                  <a:lnTo>
                    <a:pt x="317" y="440"/>
                  </a:lnTo>
                  <a:lnTo>
                    <a:pt x="313" y="439"/>
                  </a:lnTo>
                  <a:lnTo>
                    <a:pt x="306" y="439"/>
                  </a:lnTo>
                  <a:lnTo>
                    <a:pt x="293" y="435"/>
                  </a:lnTo>
                  <a:lnTo>
                    <a:pt x="290" y="435"/>
                  </a:lnTo>
                  <a:lnTo>
                    <a:pt x="289" y="436"/>
                  </a:lnTo>
                  <a:lnTo>
                    <a:pt x="286" y="436"/>
                  </a:lnTo>
                  <a:lnTo>
                    <a:pt x="283" y="435"/>
                  </a:lnTo>
                  <a:lnTo>
                    <a:pt x="282" y="433"/>
                  </a:lnTo>
                  <a:lnTo>
                    <a:pt x="278" y="426"/>
                  </a:lnTo>
                  <a:lnTo>
                    <a:pt x="274" y="424"/>
                  </a:lnTo>
                  <a:lnTo>
                    <a:pt x="269" y="421"/>
                  </a:lnTo>
                  <a:lnTo>
                    <a:pt x="243" y="414"/>
                  </a:lnTo>
                  <a:lnTo>
                    <a:pt x="239" y="417"/>
                  </a:lnTo>
                  <a:lnTo>
                    <a:pt x="236" y="421"/>
                  </a:lnTo>
                  <a:lnTo>
                    <a:pt x="233" y="425"/>
                  </a:lnTo>
                  <a:lnTo>
                    <a:pt x="229" y="425"/>
                  </a:lnTo>
                  <a:lnTo>
                    <a:pt x="220" y="429"/>
                  </a:lnTo>
                  <a:lnTo>
                    <a:pt x="205" y="440"/>
                  </a:lnTo>
                  <a:lnTo>
                    <a:pt x="197" y="443"/>
                  </a:lnTo>
                  <a:lnTo>
                    <a:pt x="177" y="440"/>
                  </a:lnTo>
                  <a:lnTo>
                    <a:pt x="174" y="442"/>
                  </a:lnTo>
                  <a:lnTo>
                    <a:pt x="167" y="446"/>
                  </a:lnTo>
                  <a:lnTo>
                    <a:pt x="150" y="453"/>
                  </a:lnTo>
                  <a:lnTo>
                    <a:pt x="143" y="454"/>
                  </a:lnTo>
                  <a:lnTo>
                    <a:pt x="135" y="454"/>
                  </a:lnTo>
                  <a:lnTo>
                    <a:pt x="126" y="453"/>
                  </a:lnTo>
                  <a:lnTo>
                    <a:pt x="121" y="449"/>
                  </a:lnTo>
                  <a:lnTo>
                    <a:pt x="108" y="436"/>
                  </a:lnTo>
                  <a:lnTo>
                    <a:pt x="105" y="438"/>
                  </a:lnTo>
                  <a:lnTo>
                    <a:pt x="103" y="442"/>
                  </a:lnTo>
                  <a:lnTo>
                    <a:pt x="100" y="446"/>
                  </a:lnTo>
                  <a:lnTo>
                    <a:pt x="98" y="452"/>
                  </a:lnTo>
                  <a:lnTo>
                    <a:pt x="96" y="457"/>
                  </a:lnTo>
                  <a:lnTo>
                    <a:pt x="90" y="461"/>
                  </a:lnTo>
                  <a:lnTo>
                    <a:pt x="84" y="464"/>
                  </a:lnTo>
                  <a:lnTo>
                    <a:pt x="79" y="466"/>
                  </a:lnTo>
                  <a:lnTo>
                    <a:pt x="72" y="466"/>
                  </a:lnTo>
                  <a:lnTo>
                    <a:pt x="70" y="466"/>
                  </a:lnTo>
                  <a:lnTo>
                    <a:pt x="69" y="466"/>
                  </a:lnTo>
                  <a:lnTo>
                    <a:pt x="68" y="464"/>
                  </a:lnTo>
                  <a:lnTo>
                    <a:pt x="66" y="464"/>
                  </a:lnTo>
                  <a:lnTo>
                    <a:pt x="65" y="466"/>
                  </a:lnTo>
                  <a:lnTo>
                    <a:pt x="63" y="467"/>
                  </a:lnTo>
                  <a:lnTo>
                    <a:pt x="63" y="468"/>
                  </a:lnTo>
                  <a:lnTo>
                    <a:pt x="63" y="470"/>
                  </a:lnTo>
                  <a:lnTo>
                    <a:pt x="55" y="470"/>
                  </a:lnTo>
                  <a:lnTo>
                    <a:pt x="51" y="473"/>
                  </a:lnTo>
                  <a:lnTo>
                    <a:pt x="48" y="478"/>
                  </a:lnTo>
                  <a:lnTo>
                    <a:pt x="47" y="484"/>
                  </a:lnTo>
                  <a:lnTo>
                    <a:pt x="47" y="491"/>
                  </a:lnTo>
                  <a:lnTo>
                    <a:pt x="47" y="498"/>
                  </a:lnTo>
                  <a:lnTo>
                    <a:pt x="49" y="513"/>
                  </a:lnTo>
                  <a:lnTo>
                    <a:pt x="55" y="520"/>
                  </a:lnTo>
                  <a:lnTo>
                    <a:pt x="62" y="526"/>
                  </a:lnTo>
                  <a:lnTo>
                    <a:pt x="69" y="527"/>
                  </a:lnTo>
                  <a:lnTo>
                    <a:pt x="73" y="529"/>
                  </a:lnTo>
                  <a:lnTo>
                    <a:pt x="79" y="534"/>
                  </a:lnTo>
                  <a:lnTo>
                    <a:pt x="82" y="537"/>
                  </a:lnTo>
                  <a:lnTo>
                    <a:pt x="90" y="540"/>
                  </a:lnTo>
                  <a:lnTo>
                    <a:pt x="93" y="541"/>
                  </a:lnTo>
                  <a:lnTo>
                    <a:pt x="96" y="547"/>
                  </a:lnTo>
                  <a:lnTo>
                    <a:pt x="94" y="550"/>
                  </a:lnTo>
                  <a:lnTo>
                    <a:pt x="91" y="555"/>
                  </a:lnTo>
                  <a:lnTo>
                    <a:pt x="91" y="560"/>
                  </a:lnTo>
                  <a:lnTo>
                    <a:pt x="91" y="562"/>
                  </a:lnTo>
                  <a:lnTo>
                    <a:pt x="94" y="567"/>
                  </a:lnTo>
                  <a:lnTo>
                    <a:pt x="96" y="569"/>
                  </a:lnTo>
                  <a:lnTo>
                    <a:pt x="97" y="585"/>
                  </a:lnTo>
                  <a:lnTo>
                    <a:pt x="98" y="589"/>
                  </a:lnTo>
                  <a:lnTo>
                    <a:pt x="111" y="596"/>
                  </a:lnTo>
                  <a:lnTo>
                    <a:pt x="122" y="604"/>
                  </a:lnTo>
                  <a:lnTo>
                    <a:pt x="122" y="606"/>
                  </a:lnTo>
                  <a:lnTo>
                    <a:pt x="124" y="609"/>
                  </a:lnTo>
                  <a:lnTo>
                    <a:pt x="126" y="613"/>
                  </a:lnTo>
                  <a:lnTo>
                    <a:pt x="128" y="617"/>
                  </a:lnTo>
                  <a:lnTo>
                    <a:pt x="132" y="620"/>
                  </a:lnTo>
                  <a:lnTo>
                    <a:pt x="143" y="626"/>
                  </a:lnTo>
                  <a:lnTo>
                    <a:pt x="145" y="627"/>
                  </a:lnTo>
                  <a:lnTo>
                    <a:pt x="145" y="631"/>
                  </a:lnTo>
                  <a:lnTo>
                    <a:pt x="142" y="637"/>
                  </a:lnTo>
                  <a:lnTo>
                    <a:pt x="136" y="647"/>
                  </a:lnTo>
                  <a:lnTo>
                    <a:pt x="128" y="656"/>
                  </a:lnTo>
                  <a:lnTo>
                    <a:pt x="126" y="659"/>
                  </a:lnTo>
                  <a:lnTo>
                    <a:pt x="128" y="669"/>
                  </a:lnTo>
                  <a:lnTo>
                    <a:pt x="131" y="676"/>
                  </a:lnTo>
                  <a:lnTo>
                    <a:pt x="131" y="683"/>
                  </a:lnTo>
                  <a:lnTo>
                    <a:pt x="124" y="689"/>
                  </a:lnTo>
                  <a:lnTo>
                    <a:pt x="119" y="697"/>
                  </a:lnTo>
                  <a:lnTo>
                    <a:pt x="118" y="700"/>
                  </a:lnTo>
                  <a:lnTo>
                    <a:pt x="117" y="698"/>
                  </a:lnTo>
                  <a:lnTo>
                    <a:pt x="112" y="694"/>
                  </a:lnTo>
                  <a:lnTo>
                    <a:pt x="111" y="694"/>
                  </a:lnTo>
                  <a:lnTo>
                    <a:pt x="101" y="697"/>
                  </a:lnTo>
                  <a:lnTo>
                    <a:pt x="93" y="701"/>
                  </a:lnTo>
                  <a:lnTo>
                    <a:pt x="89" y="704"/>
                  </a:lnTo>
                  <a:lnTo>
                    <a:pt x="84" y="711"/>
                  </a:lnTo>
                  <a:lnTo>
                    <a:pt x="80" y="715"/>
                  </a:lnTo>
                  <a:lnTo>
                    <a:pt x="79" y="715"/>
                  </a:lnTo>
                  <a:lnTo>
                    <a:pt x="72" y="715"/>
                  </a:lnTo>
                  <a:lnTo>
                    <a:pt x="70" y="717"/>
                  </a:lnTo>
                  <a:lnTo>
                    <a:pt x="69" y="719"/>
                  </a:lnTo>
                  <a:lnTo>
                    <a:pt x="70" y="722"/>
                  </a:lnTo>
                  <a:lnTo>
                    <a:pt x="72" y="724"/>
                  </a:lnTo>
                  <a:lnTo>
                    <a:pt x="70" y="725"/>
                  </a:lnTo>
                  <a:lnTo>
                    <a:pt x="62" y="729"/>
                  </a:lnTo>
                  <a:lnTo>
                    <a:pt x="54" y="726"/>
                  </a:lnTo>
                  <a:lnTo>
                    <a:pt x="44" y="721"/>
                  </a:lnTo>
                  <a:lnTo>
                    <a:pt x="34" y="719"/>
                  </a:lnTo>
                  <a:lnTo>
                    <a:pt x="33" y="721"/>
                  </a:lnTo>
                  <a:lnTo>
                    <a:pt x="28" y="725"/>
                  </a:lnTo>
                  <a:lnTo>
                    <a:pt x="26" y="725"/>
                  </a:lnTo>
                  <a:lnTo>
                    <a:pt x="24" y="726"/>
                  </a:lnTo>
                  <a:lnTo>
                    <a:pt x="19" y="726"/>
                  </a:lnTo>
                  <a:lnTo>
                    <a:pt x="17" y="726"/>
                  </a:lnTo>
                  <a:lnTo>
                    <a:pt x="7" y="732"/>
                  </a:lnTo>
                  <a:lnTo>
                    <a:pt x="7" y="732"/>
                  </a:lnTo>
                  <a:lnTo>
                    <a:pt x="3" y="735"/>
                  </a:lnTo>
                  <a:lnTo>
                    <a:pt x="0" y="739"/>
                  </a:lnTo>
                  <a:lnTo>
                    <a:pt x="5" y="746"/>
                  </a:lnTo>
                  <a:lnTo>
                    <a:pt x="9" y="750"/>
                  </a:lnTo>
                  <a:lnTo>
                    <a:pt x="9" y="753"/>
                  </a:lnTo>
                  <a:lnTo>
                    <a:pt x="9" y="756"/>
                  </a:lnTo>
                  <a:lnTo>
                    <a:pt x="10" y="759"/>
                  </a:lnTo>
                  <a:lnTo>
                    <a:pt x="13" y="764"/>
                  </a:lnTo>
                  <a:lnTo>
                    <a:pt x="16" y="767"/>
                  </a:lnTo>
                  <a:lnTo>
                    <a:pt x="24" y="767"/>
                  </a:lnTo>
                  <a:lnTo>
                    <a:pt x="31" y="773"/>
                  </a:lnTo>
                  <a:lnTo>
                    <a:pt x="33" y="783"/>
                  </a:lnTo>
                  <a:lnTo>
                    <a:pt x="33" y="804"/>
                  </a:lnTo>
                  <a:lnTo>
                    <a:pt x="37" y="811"/>
                  </a:lnTo>
                  <a:lnTo>
                    <a:pt x="45" y="819"/>
                  </a:lnTo>
                  <a:lnTo>
                    <a:pt x="63" y="829"/>
                  </a:lnTo>
                  <a:lnTo>
                    <a:pt x="68" y="830"/>
                  </a:lnTo>
                  <a:lnTo>
                    <a:pt x="82" y="827"/>
                  </a:lnTo>
                  <a:lnTo>
                    <a:pt x="86" y="827"/>
                  </a:lnTo>
                  <a:lnTo>
                    <a:pt x="98" y="833"/>
                  </a:lnTo>
                  <a:lnTo>
                    <a:pt x="103" y="839"/>
                  </a:lnTo>
                  <a:lnTo>
                    <a:pt x="104" y="840"/>
                  </a:lnTo>
                  <a:lnTo>
                    <a:pt x="105" y="843"/>
                  </a:lnTo>
                  <a:lnTo>
                    <a:pt x="104" y="844"/>
                  </a:lnTo>
                  <a:lnTo>
                    <a:pt x="104" y="844"/>
                  </a:lnTo>
                  <a:lnTo>
                    <a:pt x="104" y="846"/>
                  </a:lnTo>
                  <a:lnTo>
                    <a:pt x="104" y="847"/>
                  </a:lnTo>
                  <a:lnTo>
                    <a:pt x="103" y="853"/>
                  </a:lnTo>
                  <a:lnTo>
                    <a:pt x="103" y="853"/>
                  </a:lnTo>
                  <a:lnTo>
                    <a:pt x="105" y="861"/>
                  </a:lnTo>
                  <a:lnTo>
                    <a:pt x="107" y="870"/>
                  </a:lnTo>
                  <a:lnTo>
                    <a:pt x="108" y="872"/>
                  </a:lnTo>
                  <a:lnTo>
                    <a:pt x="115" y="888"/>
                  </a:lnTo>
                  <a:lnTo>
                    <a:pt x="117" y="892"/>
                  </a:lnTo>
                  <a:lnTo>
                    <a:pt x="112" y="892"/>
                  </a:lnTo>
                  <a:lnTo>
                    <a:pt x="103" y="889"/>
                  </a:lnTo>
                  <a:lnTo>
                    <a:pt x="98" y="889"/>
                  </a:lnTo>
                  <a:lnTo>
                    <a:pt x="93" y="893"/>
                  </a:lnTo>
                  <a:lnTo>
                    <a:pt x="87" y="899"/>
                  </a:lnTo>
                  <a:lnTo>
                    <a:pt x="86" y="906"/>
                  </a:lnTo>
                  <a:lnTo>
                    <a:pt x="89" y="914"/>
                  </a:lnTo>
                  <a:lnTo>
                    <a:pt x="86" y="917"/>
                  </a:lnTo>
                  <a:lnTo>
                    <a:pt x="76" y="933"/>
                  </a:lnTo>
                  <a:lnTo>
                    <a:pt x="63" y="942"/>
                  </a:lnTo>
                  <a:lnTo>
                    <a:pt x="61" y="947"/>
                  </a:lnTo>
                  <a:lnTo>
                    <a:pt x="61" y="958"/>
                  </a:lnTo>
                  <a:lnTo>
                    <a:pt x="68" y="969"/>
                  </a:lnTo>
                  <a:lnTo>
                    <a:pt x="75" y="977"/>
                  </a:lnTo>
                  <a:lnTo>
                    <a:pt x="82" y="983"/>
                  </a:lnTo>
                  <a:lnTo>
                    <a:pt x="73" y="987"/>
                  </a:lnTo>
                  <a:lnTo>
                    <a:pt x="72" y="990"/>
                  </a:lnTo>
                  <a:lnTo>
                    <a:pt x="69" y="1001"/>
                  </a:lnTo>
                  <a:lnTo>
                    <a:pt x="69" y="1004"/>
                  </a:lnTo>
                  <a:lnTo>
                    <a:pt x="68" y="1006"/>
                  </a:lnTo>
                  <a:lnTo>
                    <a:pt x="69" y="1010"/>
                  </a:lnTo>
                  <a:lnTo>
                    <a:pt x="70" y="1011"/>
                  </a:lnTo>
                  <a:lnTo>
                    <a:pt x="76" y="1018"/>
                  </a:lnTo>
                  <a:lnTo>
                    <a:pt x="77" y="1021"/>
                  </a:lnTo>
                  <a:lnTo>
                    <a:pt x="82" y="1028"/>
                  </a:lnTo>
                  <a:lnTo>
                    <a:pt x="83" y="1031"/>
                  </a:lnTo>
                  <a:lnTo>
                    <a:pt x="84" y="1034"/>
                  </a:lnTo>
                  <a:lnTo>
                    <a:pt x="90" y="1038"/>
                  </a:lnTo>
                  <a:lnTo>
                    <a:pt x="93" y="1041"/>
                  </a:lnTo>
                  <a:lnTo>
                    <a:pt x="94" y="1043"/>
                  </a:lnTo>
                  <a:lnTo>
                    <a:pt x="94" y="1048"/>
                  </a:lnTo>
                  <a:lnTo>
                    <a:pt x="96" y="1050"/>
                  </a:lnTo>
                  <a:lnTo>
                    <a:pt x="98" y="1053"/>
                  </a:lnTo>
                  <a:lnTo>
                    <a:pt x="103" y="1055"/>
                  </a:lnTo>
                  <a:lnTo>
                    <a:pt x="105" y="1055"/>
                  </a:lnTo>
                  <a:lnTo>
                    <a:pt x="108" y="1053"/>
                  </a:lnTo>
                  <a:lnTo>
                    <a:pt x="111" y="1053"/>
                  </a:lnTo>
                  <a:lnTo>
                    <a:pt x="115" y="1053"/>
                  </a:lnTo>
                  <a:lnTo>
                    <a:pt x="131" y="1062"/>
                  </a:lnTo>
                  <a:lnTo>
                    <a:pt x="140" y="1066"/>
                  </a:lnTo>
                  <a:lnTo>
                    <a:pt x="168" y="1083"/>
                  </a:lnTo>
                  <a:lnTo>
                    <a:pt x="173" y="1084"/>
                  </a:lnTo>
                  <a:lnTo>
                    <a:pt x="180" y="1085"/>
                  </a:lnTo>
                  <a:lnTo>
                    <a:pt x="182" y="1087"/>
                  </a:lnTo>
                  <a:lnTo>
                    <a:pt x="185" y="1090"/>
                  </a:lnTo>
                  <a:lnTo>
                    <a:pt x="187" y="1092"/>
                  </a:lnTo>
                  <a:lnTo>
                    <a:pt x="188" y="1095"/>
                  </a:lnTo>
                  <a:lnTo>
                    <a:pt x="191" y="1095"/>
                  </a:lnTo>
                  <a:lnTo>
                    <a:pt x="202" y="1095"/>
                  </a:lnTo>
                  <a:lnTo>
                    <a:pt x="247" y="1083"/>
                  </a:lnTo>
                  <a:lnTo>
                    <a:pt x="254" y="1083"/>
                  </a:lnTo>
                  <a:lnTo>
                    <a:pt x="265" y="1076"/>
                  </a:lnTo>
                  <a:lnTo>
                    <a:pt x="274" y="1077"/>
                  </a:lnTo>
                  <a:lnTo>
                    <a:pt x="269" y="1088"/>
                  </a:lnTo>
                  <a:lnTo>
                    <a:pt x="272" y="1095"/>
                  </a:lnTo>
                  <a:lnTo>
                    <a:pt x="278" y="1101"/>
                  </a:lnTo>
                  <a:lnTo>
                    <a:pt x="282" y="1108"/>
                  </a:lnTo>
                  <a:lnTo>
                    <a:pt x="282" y="1109"/>
                  </a:lnTo>
                  <a:lnTo>
                    <a:pt x="282" y="1116"/>
                  </a:lnTo>
                  <a:lnTo>
                    <a:pt x="279" y="1119"/>
                  </a:lnTo>
                  <a:lnTo>
                    <a:pt x="275" y="1123"/>
                  </a:lnTo>
                  <a:lnTo>
                    <a:pt x="272" y="1126"/>
                  </a:lnTo>
                  <a:lnTo>
                    <a:pt x="271" y="1130"/>
                  </a:lnTo>
                  <a:lnTo>
                    <a:pt x="268" y="1139"/>
                  </a:lnTo>
                  <a:lnTo>
                    <a:pt x="267" y="1143"/>
                  </a:lnTo>
                  <a:lnTo>
                    <a:pt x="261" y="1149"/>
                  </a:lnTo>
                  <a:lnTo>
                    <a:pt x="247" y="1160"/>
                  </a:lnTo>
                  <a:lnTo>
                    <a:pt x="243" y="1168"/>
                  </a:lnTo>
                  <a:lnTo>
                    <a:pt x="232" y="1181"/>
                  </a:lnTo>
                  <a:lnTo>
                    <a:pt x="227" y="1188"/>
                  </a:lnTo>
                  <a:lnTo>
                    <a:pt x="229" y="1198"/>
                  </a:lnTo>
                  <a:lnTo>
                    <a:pt x="233" y="1214"/>
                  </a:lnTo>
                  <a:lnTo>
                    <a:pt x="236" y="1214"/>
                  </a:lnTo>
                  <a:lnTo>
                    <a:pt x="239" y="1216"/>
                  </a:lnTo>
                  <a:lnTo>
                    <a:pt x="241" y="1217"/>
                  </a:lnTo>
                  <a:lnTo>
                    <a:pt x="244" y="1217"/>
                  </a:lnTo>
                  <a:lnTo>
                    <a:pt x="251" y="1214"/>
                  </a:lnTo>
                  <a:lnTo>
                    <a:pt x="283" y="1214"/>
                  </a:lnTo>
                  <a:lnTo>
                    <a:pt x="295" y="1213"/>
                  </a:lnTo>
                  <a:lnTo>
                    <a:pt x="307" y="1205"/>
                  </a:lnTo>
                  <a:lnTo>
                    <a:pt x="352" y="1193"/>
                  </a:lnTo>
                  <a:lnTo>
                    <a:pt x="370" y="1181"/>
                  </a:lnTo>
                  <a:lnTo>
                    <a:pt x="377" y="1179"/>
                  </a:lnTo>
                  <a:lnTo>
                    <a:pt x="380" y="1177"/>
                  </a:lnTo>
                  <a:lnTo>
                    <a:pt x="381" y="1174"/>
                  </a:lnTo>
                  <a:lnTo>
                    <a:pt x="381" y="1172"/>
                  </a:lnTo>
                  <a:lnTo>
                    <a:pt x="383" y="1171"/>
                  </a:lnTo>
                  <a:lnTo>
                    <a:pt x="386" y="1170"/>
                  </a:lnTo>
                  <a:lnTo>
                    <a:pt x="393" y="1165"/>
                  </a:lnTo>
                  <a:lnTo>
                    <a:pt x="400" y="1157"/>
                  </a:lnTo>
                  <a:lnTo>
                    <a:pt x="405" y="1156"/>
                  </a:lnTo>
                  <a:lnTo>
                    <a:pt x="405" y="1154"/>
                  </a:lnTo>
                  <a:lnTo>
                    <a:pt x="402" y="1146"/>
                  </a:lnTo>
                  <a:lnTo>
                    <a:pt x="407" y="1137"/>
                  </a:lnTo>
                  <a:lnTo>
                    <a:pt x="418" y="1123"/>
                  </a:lnTo>
                  <a:lnTo>
                    <a:pt x="421" y="1119"/>
                  </a:lnTo>
                  <a:lnTo>
                    <a:pt x="422" y="1113"/>
                  </a:lnTo>
                  <a:lnTo>
                    <a:pt x="422" y="1111"/>
                  </a:lnTo>
                  <a:lnTo>
                    <a:pt x="422" y="1105"/>
                  </a:lnTo>
                  <a:lnTo>
                    <a:pt x="422" y="1102"/>
                  </a:lnTo>
                  <a:lnTo>
                    <a:pt x="429" y="1094"/>
                  </a:lnTo>
                  <a:lnTo>
                    <a:pt x="432" y="1090"/>
                  </a:lnTo>
                  <a:lnTo>
                    <a:pt x="436" y="1087"/>
                  </a:lnTo>
                  <a:lnTo>
                    <a:pt x="443" y="1083"/>
                  </a:lnTo>
                  <a:lnTo>
                    <a:pt x="458" y="1077"/>
                  </a:lnTo>
                  <a:lnTo>
                    <a:pt x="464" y="1074"/>
                  </a:lnTo>
                  <a:lnTo>
                    <a:pt x="468" y="1070"/>
                  </a:lnTo>
                  <a:lnTo>
                    <a:pt x="468" y="1067"/>
                  </a:lnTo>
                  <a:lnTo>
                    <a:pt x="468" y="1063"/>
                  </a:lnTo>
                  <a:lnTo>
                    <a:pt x="470" y="1059"/>
                  </a:lnTo>
                  <a:lnTo>
                    <a:pt x="471" y="1057"/>
                  </a:lnTo>
                  <a:lnTo>
                    <a:pt x="474" y="1055"/>
                  </a:lnTo>
                  <a:lnTo>
                    <a:pt x="475" y="1053"/>
                  </a:lnTo>
                  <a:lnTo>
                    <a:pt x="475" y="1050"/>
                  </a:lnTo>
                  <a:lnTo>
                    <a:pt x="477" y="1049"/>
                  </a:lnTo>
                  <a:lnTo>
                    <a:pt x="480" y="1045"/>
                  </a:lnTo>
                  <a:lnTo>
                    <a:pt x="478" y="1038"/>
                  </a:lnTo>
                  <a:lnTo>
                    <a:pt x="484" y="1031"/>
                  </a:lnTo>
                  <a:lnTo>
                    <a:pt x="502" y="1018"/>
                  </a:lnTo>
                  <a:lnTo>
                    <a:pt x="509" y="1011"/>
                  </a:lnTo>
                  <a:lnTo>
                    <a:pt x="512" y="1010"/>
                  </a:lnTo>
                  <a:lnTo>
                    <a:pt x="516" y="1010"/>
                  </a:lnTo>
                  <a:lnTo>
                    <a:pt x="533" y="997"/>
                  </a:lnTo>
                  <a:lnTo>
                    <a:pt x="534" y="997"/>
                  </a:lnTo>
                  <a:lnTo>
                    <a:pt x="536" y="997"/>
                  </a:lnTo>
                  <a:lnTo>
                    <a:pt x="538" y="997"/>
                  </a:lnTo>
                  <a:lnTo>
                    <a:pt x="540" y="997"/>
                  </a:lnTo>
                  <a:lnTo>
                    <a:pt x="543" y="993"/>
                  </a:lnTo>
                  <a:lnTo>
                    <a:pt x="550" y="987"/>
                  </a:lnTo>
                  <a:lnTo>
                    <a:pt x="554" y="986"/>
                  </a:lnTo>
                  <a:lnTo>
                    <a:pt x="559" y="984"/>
                  </a:lnTo>
                  <a:lnTo>
                    <a:pt x="576" y="986"/>
                  </a:lnTo>
                  <a:lnTo>
                    <a:pt x="579" y="990"/>
                  </a:lnTo>
                  <a:lnTo>
                    <a:pt x="582" y="992"/>
                  </a:lnTo>
                  <a:lnTo>
                    <a:pt x="587" y="993"/>
                  </a:lnTo>
                  <a:lnTo>
                    <a:pt x="600" y="993"/>
                  </a:lnTo>
                  <a:lnTo>
                    <a:pt x="601" y="992"/>
                  </a:lnTo>
                  <a:lnTo>
                    <a:pt x="610" y="996"/>
                  </a:lnTo>
                  <a:lnTo>
                    <a:pt x="622" y="1000"/>
                  </a:lnTo>
                  <a:lnTo>
                    <a:pt x="648" y="1006"/>
                  </a:lnTo>
                  <a:lnTo>
                    <a:pt x="655" y="1010"/>
                  </a:lnTo>
                  <a:lnTo>
                    <a:pt x="660" y="1018"/>
                  </a:lnTo>
                  <a:lnTo>
                    <a:pt x="660" y="1022"/>
                  </a:lnTo>
                  <a:lnTo>
                    <a:pt x="664" y="1025"/>
                  </a:lnTo>
                  <a:lnTo>
                    <a:pt x="676" y="1031"/>
                  </a:lnTo>
                  <a:lnTo>
                    <a:pt x="676" y="1024"/>
                  </a:lnTo>
                  <a:lnTo>
                    <a:pt x="677" y="1020"/>
                  </a:lnTo>
                  <a:lnTo>
                    <a:pt x="678" y="1017"/>
                  </a:lnTo>
                  <a:lnTo>
                    <a:pt x="681" y="1013"/>
                  </a:lnTo>
                  <a:lnTo>
                    <a:pt x="690" y="1018"/>
                  </a:lnTo>
                  <a:lnTo>
                    <a:pt x="716" y="1034"/>
                  </a:lnTo>
                  <a:lnTo>
                    <a:pt x="719" y="1042"/>
                  </a:lnTo>
                  <a:lnTo>
                    <a:pt x="732" y="1048"/>
                  </a:lnTo>
                  <a:lnTo>
                    <a:pt x="733" y="1050"/>
                  </a:lnTo>
                  <a:lnTo>
                    <a:pt x="734" y="1053"/>
                  </a:lnTo>
                  <a:lnTo>
                    <a:pt x="739" y="1055"/>
                  </a:lnTo>
                  <a:lnTo>
                    <a:pt x="744" y="1053"/>
                  </a:lnTo>
                  <a:lnTo>
                    <a:pt x="747" y="1052"/>
                  </a:lnTo>
                  <a:lnTo>
                    <a:pt x="748" y="1057"/>
                  </a:lnTo>
                  <a:lnTo>
                    <a:pt x="751" y="1060"/>
                  </a:lnTo>
                  <a:lnTo>
                    <a:pt x="754" y="1063"/>
                  </a:lnTo>
                  <a:lnTo>
                    <a:pt x="765" y="1069"/>
                  </a:lnTo>
                  <a:lnTo>
                    <a:pt x="770" y="1071"/>
                  </a:lnTo>
                  <a:lnTo>
                    <a:pt x="772" y="1076"/>
                  </a:lnTo>
                  <a:lnTo>
                    <a:pt x="774" y="1076"/>
                  </a:lnTo>
                  <a:lnTo>
                    <a:pt x="782" y="1087"/>
                  </a:lnTo>
                  <a:lnTo>
                    <a:pt x="785" y="1088"/>
                  </a:lnTo>
                  <a:lnTo>
                    <a:pt x="788" y="1088"/>
                  </a:lnTo>
                  <a:lnTo>
                    <a:pt x="796" y="1090"/>
                  </a:lnTo>
                  <a:lnTo>
                    <a:pt x="799" y="1091"/>
                  </a:lnTo>
                  <a:lnTo>
                    <a:pt x="806" y="1098"/>
                  </a:lnTo>
                  <a:lnTo>
                    <a:pt x="809" y="1099"/>
                  </a:lnTo>
                  <a:lnTo>
                    <a:pt x="821" y="1112"/>
                  </a:lnTo>
                  <a:lnTo>
                    <a:pt x="834" y="1118"/>
                  </a:lnTo>
                  <a:lnTo>
                    <a:pt x="835" y="1121"/>
                  </a:lnTo>
                  <a:lnTo>
                    <a:pt x="837" y="1125"/>
                  </a:lnTo>
                  <a:lnTo>
                    <a:pt x="840" y="1125"/>
                  </a:lnTo>
                  <a:lnTo>
                    <a:pt x="841" y="1123"/>
                  </a:lnTo>
                  <a:lnTo>
                    <a:pt x="838" y="1122"/>
                  </a:lnTo>
                  <a:lnTo>
                    <a:pt x="840" y="1118"/>
                  </a:lnTo>
                  <a:lnTo>
                    <a:pt x="840" y="1118"/>
                  </a:lnTo>
                  <a:lnTo>
                    <a:pt x="841" y="1116"/>
                  </a:lnTo>
                  <a:lnTo>
                    <a:pt x="841" y="1113"/>
                  </a:lnTo>
                  <a:lnTo>
                    <a:pt x="840" y="1113"/>
                  </a:lnTo>
                  <a:lnTo>
                    <a:pt x="837" y="1112"/>
                  </a:lnTo>
                  <a:lnTo>
                    <a:pt x="835" y="1109"/>
                  </a:lnTo>
                  <a:lnTo>
                    <a:pt x="834" y="1106"/>
                  </a:lnTo>
                  <a:lnTo>
                    <a:pt x="835" y="1106"/>
                  </a:lnTo>
                  <a:lnTo>
                    <a:pt x="837" y="1105"/>
                  </a:lnTo>
                  <a:lnTo>
                    <a:pt x="838" y="1104"/>
                  </a:lnTo>
                  <a:lnTo>
                    <a:pt x="835" y="1101"/>
                  </a:lnTo>
                  <a:lnTo>
                    <a:pt x="841" y="1101"/>
                  </a:lnTo>
                  <a:lnTo>
                    <a:pt x="849" y="1108"/>
                  </a:lnTo>
                  <a:lnTo>
                    <a:pt x="852" y="1106"/>
                  </a:lnTo>
                  <a:lnTo>
                    <a:pt x="856" y="1111"/>
                  </a:lnTo>
                  <a:lnTo>
                    <a:pt x="865" y="1118"/>
                  </a:lnTo>
                  <a:lnTo>
                    <a:pt x="869" y="1122"/>
                  </a:lnTo>
                  <a:lnTo>
                    <a:pt x="872" y="1125"/>
                  </a:lnTo>
                  <a:lnTo>
                    <a:pt x="873" y="1123"/>
                  </a:lnTo>
                  <a:lnTo>
                    <a:pt x="876" y="1122"/>
                  </a:lnTo>
                  <a:lnTo>
                    <a:pt x="877" y="1121"/>
                  </a:lnTo>
                  <a:lnTo>
                    <a:pt x="877" y="1119"/>
                  </a:lnTo>
                  <a:lnTo>
                    <a:pt x="880" y="1119"/>
                  </a:lnTo>
                  <a:lnTo>
                    <a:pt x="884" y="1122"/>
                  </a:lnTo>
                  <a:lnTo>
                    <a:pt x="890" y="1123"/>
                  </a:lnTo>
                  <a:lnTo>
                    <a:pt x="900" y="1129"/>
                  </a:lnTo>
                  <a:lnTo>
                    <a:pt x="904" y="1130"/>
                  </a:lnTo>
                  <a:lnTo>
                    <a:pt x="908" y="1135"/>
                  </a:lnTo>
                  <a:lnTo>
                    <a:pt x="917" y="1147"/>
                  </a:lnTo>
                  <a:lnTo>
                    <a:pt x="928" y="1156"/>
                  </a:lnTo>
                  <a:lnTo>
                    <a:pt x="935" y="1168"/>
                  </a:lnTo>
                  <a:lnTo>
                    <a:pt x="946" y="1195"/>
                  </a:lnTo>
                  <a:lnTo>
                    <a:pt x="949" y="1209"/>
                  </a:lnTo>
                  <a:lnTo>
                    <a:pt x="957" y="1294"/>
                  </a:lnTo>
                  <a:lnTo>
                    <a:pt x="963" y="1322"/>
                  </a:lnTo>
                  <a:lnTo>
                    <a:pt x="966" y="1328"/>
                  </a:lnTo>
                  <a:lnTo>
                    <a:pt x="974" y="1331"/>
                  </a:lnTo>
                  <a:lnTo>
                    <a:pt x="978" y="1336"/>
                  </a:lnTo>
                  <a:lnTo>
                    <a:pt x="994" y="1359"/>
                  </a:lnTo>
                  <a:lnTo>
                    <a:pt x="1015" y="1402"/>
                  </a:lnTo>
                  <a:lnTo>
                    <a:pt x="1017" y="1409"/>
                  </a:lnTo>
                  <a:lnTo>
                    <a:pt x="1019" y="1416"/>
                  </a:lnTo>
                  <a:lnTo>
                    <a:pt x="1019" y="1430"/>
                  </a:lnTo>
                  <a:lnTo>
                    <a:pt x="1020" y="1439"/>
                  </a:lnTo>
                  <a:lnTo>
                    <a:pt x="1023" y="1444"/>
                  </a:lnTo>
                  <a:lnTo>
                    <a:pt x="1020" y="1449"/>
                  </a:lnTo>
                  <a:lnTo>
                    <a:pt x="1020" y="1457"/>
                  </a:lnTo>
                  <a:lnTo>
                    <a:pt x="1020" y="1464"/>
                  </a:lnTo>
                  <a:lnTo>
                    <a:pt x="1020" y="1468"/>
                  </a:lnTo>
                  <a:lnTo>
                    <a:pt x="1015" y="1488"/>
                  </a:lnTo>
                  <a:lnTo>
                    <a:pt x="1012" y="1495"/>
                  </a:lnTo>
                  <a:lnTo>
                    <a:pt x="1005" y="1501"/>
                  </a:lnTo>
                  <a:lnTo>
                    <a:pt x="1010" y="1517"/>
                  </a:lnTo>
                  <a:lnTo>
                    <a:pt x="1015" y="1523"/>
                  </a:lnTo>
                  <a:lnTo>
                    <a:pt x="1023" y="1520"/>
                  </a:lnTo>
                  <a:lnTo>
                    <a:pt x="1022" y="1519"/>
                  </a:lnTo>
                  <a:lnTo>
                    <a:pt x="1020" y="1515"/>
                  </a:lnTo>
                  <a:lnTo>
                    <a:pt x="1032" y="1510"/>
                  </a:lnTo>
                  <a:lnTo>
                    <a:pt x="1046" y="1512"/>
                  </a:lnTo>
                  <a:lnTo>
                    <a:pt x="1058" y="1515"/>
                  </a:lnTo>
                  <a:lnTo>
                    <a:pt x="1075" y="1523"/>
                  </a:lnTo>
                  <a:lnTo>
                    <a:pt x="1079" y="1526"/>
                  </a:lnTo>
                  <a:lnTo>
                    <a:pt x="1082" y="1529"/>
                  </a:lnTo>
                  <a:lnTo>
                    <a:pt x="1082" y="1534"/>
                  </a:lnTo>
                  <a:lnTo>
                    <a:pt x="1082" y="1536"/>
                  </a:lnTo>
                  <a:lnTo>
                    <a:pt x="1081" y="1537"/>
                  </a:lnTo>
                  <a:lnTo>
                    <a:pt x="1079" y="1540"/>
                  </a:lnTo>
                  <a:lnTo>
                    <a:pt x="1079" y="1548"/>
                  </a:lnTo>
                  <a:lnTo>
                    <a:pt x="1079" y="1555"/>
                  </a:lnTo>
                  <a:lnTo>
                    <a:pt x="1076" y="1561"/>
                  </a:lnTo>
                  <a:lnTo>
                    <a:pt x="1071" y="1565"/>
                  </a:lnTo>
                  <a:lnTo>
                    <a:pt x="1111" y="1580"/>
                  </a:lnTo>
                  <a:lnTo>
                    <a:pt x="1125" y="1587"/>
                  </a:lnTo>
                  <a:lnTo>
                    <a:pt x="1132" y="1596"/>
                  </a:lnTo>
                  <a:lnTo>
                    <a:pt x="1135" y="1597"/>
                  </a:lnTo>
                  <a:lnTo>
                    <a:pt x="1138" y="1599"/>
                  </a:lnTo>
                  <a:lnTo>
                    <a:pt x="1139" y="1604"/>
                  </a:lnTo>
                  <a:lnTo>
                    <a:pt x="1141" y="1610"/>
                  </a:lnTo>
                  <a:lnTo>
                    <a:pt x="1142" y="1614"/>
                  </a:lnTo>
                  <a:lnTo>
                    <a:pt x="1153" y="1621"/>
                  </a:lnTo>
                  <a:lnTo>
                    <a:pt x="1160" y="1627"/>
                  </a:lnTo>
                  <a:lnTo>
                    <a:pt x="1162" y="1634"/>
                  </a:lnTo>
                  <a:lnTo>
                    <a:pt x="1166" y="1635"/>
                  </a:lnTo>
                  <a:lnTo>
                    <a:pt x="1167" y="1641"/>
                  </a:lnTo>
                  <a:lnTo>
                    <a:pt x="1170" y="1648"/>
                  </a:lnTo>
                  <a:lnTo>
                    <a:pt x="1173" y="1652"/>
                  </a:lnTo>
                  <a:lnTo>
                    <a:pt x="1176" y="1652"/>
                  </a:lnTo>
                  <a:lnTo>
                    <a:pt x="1179" y="1651"/>
                  </a:lnTo>
                  <a:lnTo>
                    <a:pt x="1181" y="1651"/>
                  </a:lnTo>
                  <a:lnTo>
                    <a:pt x="1183" y="1656"/>
                  </a:lnTo>
                  <a:lnTo>
                    <a:pt x="1188" y="1666"/>
                  </a:lnTo>
                  <a:lnTo>
                    <a:pt x="1190" y="1672"/>
                  </a:lnTo>
                  <a:lnTo>
                    <a:pt x="1188" y="1680"/>
                  </a:lnTo>
                  <a:lnTo>
                    <a:pt x="1187" y="1688"/>
                  </a:lnTo>
                  <a:lnTo>
                    <a:pt x="1183" y="1694"/>
                  </a:lnTo>
                  <a:lnTo>
                    <a:pt x="1177" y="1694"/>
                  </a:lnTo>
                  <a:lnTo>
                    <a:pt x="1169" y="1691"/>
                  </a:lnTo>
                  <a:lnTo>
                    <a:pt x="1166" y="1693"/>
                  </a:lnTo>
                  <a:lnTo>
                    <a:pt x="1163" y="1697"/>
                  </a:lnTo>
                  <a:lnTo>
                    <a:pt x="1163" y="1701"/>
                  </a:lnTo>
                  <a:lnTo>
                    <a:pt x="1165" y="1707"/>
                  </a:lnTo>
                  <a:lnTo>
                    <a:pt x="1167" y="1711"/>
                  </a:lnTo>
                  <a:lnTo>
                    <a:pt x="1174" y="1714"/>
                  </a:lnTo>
                  <a:lnTo>
                    <a:pt x="1179" y="1718"/>
                  </a:lnTo>
                  <a:lnTo>
                    <a:pt x="1180" y="1719"/>
                  </a:lnTo>
                  <a:lnTo>
                    <a:pt x="1181" y="1719"/>
                  </a:lnTo>
                  <a:lnTo>
                    <a:pt x="1183" y="1718"/>
                  </a:lnTo>
                  <a:lnTo>
                    <a:pt x="1186" y="1718"/>
                  </a:lnTo>
                  <a:lnTo>
                    <a:pt x="1188" y="1719"/>
                  </a:lnTo>
                  <a:lnTo>
                    <a:pt x="1188" y="1715"/>
                  </a:lnTo>
                  <a:lnTo>
                    <a:pt x="1193" y="1709"/>
                  </a:lnTo>
                  <a:lnTo>
                    <a:pt x="1193" y="1704"/>
                  </a:lnTo>
                  <a:lnTo>
                    <a:pt x="1195" y="1701"/>
                  </a:lnTo>
                  <a:lnTo>
                    <a:pt x="1200" y="1700"/>
                  </a:lnTo>
                  <a:lnTo>
                    <a:pt x="1204" y="1700"/>
                  </a:lnTo>
                  <a:lnTo>
                    <a:pt x="1207" y="1701"/>
                  </a:lnTo>
                  <a:lnTo>
                    <a:pt x="1226" y="1708"/>
                  </a:lnTo>
                  <a:lnTo>
                    <a:pt x="1235" y="1708"/>
                  </a:lnTo>
                  <a:lnTo>
                    <a:pt x="1232" y="1705"/>
                  </a:lnTo>
                  <a:lnTo>
                    <a:pt x="1235" y="1705"/>
                  </a:lnTo>
                  <a:lnTo>
                    <a:pt x="1237" y="1705"/>
                  </a:lnTo>
                  <a:lnTo>
                    <a:pt x="1240" y="1707"/>
                  </a:lnTo>
                  <a:lnTo>
                    <a:pt x="1243" y="1708"/>
                  </a:lnTo>
                  <a:lnTo>
                    <a:pt x="1243" y="1711"/>
                  </a:lnTo>
                  <a:lnTo>
                    <a:pt x="1249" y="1712"/>
                  </a:lnTo>
                  <a:lnTo>
                    <a:pt x="1267" y="1722"/>
                  </a:lnTo>
                  <a:lnTo>
                    <a:pt x="1279" y="1726"/>
                  </a:lnTo>
                  <a:lnTo>
                    <a:pt x="1310" y="1750"/>
                  </a:lnTo>
                  <a:lnTo>
                    <a:pt x="1317" y="1760"/>
                  </a:lnTo>
                  <a:lnTo>
                    <a:pt x="1331" y="1788"/>
                  </a:lnTo>
                  <a:lnTo>
                    <a:pt x="1333" y="1795"/>
                  </a:lnTo>
                  <a:lnTo>
                    <a:pt x="1334" y="1799"/>
                  </a:lnTo>
                  <a:lnTo>
                    <a:pt x="1334" y="1803"/>
                  </a:lnTo>
                  <a:lnTo>
                    <a:pt x="1340" y="1810"/>
                  </a:lnTo>
                  <a:lnTo>
                    <a:pt x="1343" y="1815"/>
                  </a:lnTo>
                  <a:lnTo>
                    <a:pt x="1345" y="1817"/>
                  </a:lnTo>
                  <a:lnTo>
                    <a:pt x="1350" y="1824"/>
                  </a:lnTo>
                  <a:lnTo>
                    <a:pt x="1354" y="1831"/>
                  </a:lnTo>
                  <a:lnTo>
                    <a:pt x="1355" y="1836"/>
                  </a:lnTo>
                  <a:lnTo>
                    <a:pt x="1358" y="1834"/>
                  </a:lnTo>
                  <a:lnTo>
                    <a:pt x="1378" y="1834"/>
                  </a:lnTo>
                  <a:lnTo>
                    <a:pt x="1383" y="1837"/>
                  </a:lnTo>
                  <a:lnTo>
                    <a:pt x="1387" y="1840"/>
                  </a:lnTo>
                  <a:lnTo>
                    <a:pt x="1392" y="1843"/>
                  </a:lnTo>
                  <a:lnTo>
                    <a:pt x="1394" y="1847"/>
                  </a:lnTo>
                  <a:lnTo>
                    <a:pt x="1397" y="1848"/>
                  </a:lnTo>
                  <a:lnTo>
                    <a:pt x="1404" y="1850"/>
                  </a:lnTo>
                  <a:lnTo>
                    <a:pt x="1406" y="1852"/>
                  </a:lnTo>
                  <a:lnTo>
                    <a:pt x="1407" y="1857"/>
                  </a:lnTo>
                  <a:lnTo>
                    <a:pt x="1410" y="1859"/>
                  </a:lnTo>
                  <a:lnTo>
                    <a:pt x="1413" y="1861"/>
                  </a:lnTo>
                  <a:lnTo>
                    <a:pt x="1438" y="1881"/>
                  </a:lnTo>
                  <a:lnTo>
                    <a:pt x="1443" y="1889"/>
                  </a:lnTo>
                  <a:lnTo>
                    <a:pt x="1450" y="1900"/>
                  </a:lnTo>
                  <a:lnTo>
                    <a:pt x="1453" y="1907"/>
                  </a:lnTo>
                  <a:lnTo>
                    <a:pt x="1455" y="1914"/>
                  </a:lnTo>
                  <a:lnTo>
                    <a:pt x="1455" y="1921"/>
                  </a:lnTo>
                  <a:lnTo>
                    <a:pt x="1455" y="1928"/>
                  </a:lnTo>
                  <a:lnTo>
                    <a:pt x="1457" y="1934"/>
                  </a:lnTo>
                  <a:lnTo>
                    <a:pt x="1462" y="1939"/>
                  </a:lnTo>
                  <a:lnTo>
                    <a:pt x="1463" y="1939"/>
                  </a:lnTo>
                  <a:lnTo>
                    <a:pt x="1471" y="1941"/>
                  </a:lnTo>
                  <a:lnTo>
                    <a:pt x="1473" y="1942"/>
                  </a:lnTo>
                  <a:lnTo>
                    <a:pt x="1477" y="1945"/>
                  </a:lnTo>
                  <a:lnTo>
                    <a:pt x="1484" y="1948"/>
                  </a:lnTo>
                  <a:lnTo>
                    <a:pt x="1488" y="1951"/>
                  </a:lnTo>
                  <a:lnTo>
                    <a:pt x="1516" y="1976"/>
                  </a:lnTo>
                  <a:lnTo>
                    <a:pt x="1541" y="2005"/>
                  </a:lnTo>
                  <a:lnTo>
                    <a:pt x="1560" y="2035"/>
                  </a:lnTo>
                  <a:lnTo>
                    <a:pt x="1564" y="2039"/>
                  </a:lnTo>
                  <a:lnTo>
                    <a:pt x="1567" y="2035"/>
                  </a:lnTo>
                  <a:lnTo>
                    <a:pt x="1569" y="2032"/>
                  </a:lnTo>
                  <a:lnTo>
                    <a:pt x="1575" y="2035"/>
                  </a:lnTo>
                  <a:lnTo>
                    <a:pt x="1593" y="2047"/>
                  </a:lnTo>
                  <a:lnTo>
                    <a:pt x="1598" y="2047"/>
                  </a:lnTo>
                  <a:lnTo>
                    <a:pt x="1617" y="2049"/>
                  </a:lnTo>
                  <a:lnTo>
                    <a:pt x="1623" y="2050"/>
                  </a:lnTo>
                  <a:lnTo>
                    <a:pt x="1631" y="2056"/>
                  </a:lnTo>
                  <a:lnTo>
                    <a:pt x="1640" y="2061"/>
                  </a:lnTo>
                  <a:lnTo>
                    <a:pt x="1654" y="2078"/>
                  </a:lnTo>
                  <a:lnTo>
                    <a:pt x="1656" y="2084"/>
                  </a:lnTo>
                  <a:lnTo>
                    <a:pt x="1662" y="2094"/>
                  </a:lnTo>
                  <a:lnTo>
                    <a:pt x="1665" y="2099"/>
                  </a:lnTo>
                  <a:lnTo>
                    <a:pt x="1668" y="2105"/>
                  </a:lnTo>
                  <a:lnTo>
                    <a:pt x="1669" y="2110"/>
                  </a:lnTo>
                  <a:lnTo>
                    <a:pt x="1670" y="2115"/>
                  </a:lnTo>
                  <a:lnTo>
                    <a:pt x="1676" y="2116"/>
                  </a:lnTo>
                  <a:lnTo>
                    <a:pt x="1682" y="2115"/>
                  </a:lnTo>
                  <a:lnTo>
                    <a:pt x="1689" y="2106"/>
                  </a:lnTo>
                  <a:lnTo>
                    <a:pt x="1698" y="2103"/>
                  </a:lnTo>
                  <a:lnTo>
                    <a:pt x="1707" y="2096"/>
                  </a:lnTo>
                  <a:lnTo>
                    <a:pt x="1712" y="2095"/>
                  </a:lnTo>
                  <a:lnTo>
                    <a:pt x="1733" y="2091"/>
                  </a:lnTo>
                  <a:lnTo>
                    <a:pt x="1743" y="2091"/>
                  </a:lnTo>
                  <a:lnTo>
                    <a:pt x="1784" y="2110"/>
                  </a:lnTo>
                  <a:lnTo>
                    <a:pt x="1788" y="2116"/>
                  </a:lnTo>
                  <a:lnTo>
                    <a:pt x="1791" y="2116"/>
                  </a:lnTo>
                  <a:lnTo>
                    <a:pt x="1792" y="2113"/>
                  </a:lnTo>
                  <a:lnTo>
                    <a:pt x="1794" y="2115"/>
                  </a:lnTo>
                  <a:lnTo>
                    <a:pt x="1795" y="2119"/>
                  </a:lnTo>
                  <a:lnTo>
                    <a:pt x="1798" y="2122"/>
                  </a:lnTo>
                  <a:lnTo>
                    <a:pt x="1799" y="2122"/>
                  </a:lnTo>
                  <a:lnTo>
                    <a:pt x="1808" y="2122"/>
                  </a:lnTo>
                  <a:lnTo>
                    <a:pt x="1805" y="2110"/>
                  </a:lnTo>
                  <a:lnTo>
                    <a:pt x="1813" y="2106"/>
                  </a:lnTo>
                  <a:lnTo>
                    <a:pt x="1829" y="2103"/>
                  </a:lnTo>
                  <a:lnTo>
                    <a:pt x="1830" y="2106"/>
                  </a:lnTo>
                  <a:lnTo>
                    <a:pt x="1834" y="2106"/>
                  </a:lnTo>
                  <a:lnTo>
                    <a:pt x="1843" y="2105"/>
                  </a:lnTo>
                  <a:lnTo>
                    <a:pt x="1845" y="2106"/>
                  </a:lnTo>
                  <a:lnTo>
                    <a:pt x="1864" y="2122"/>
                  </a:lnTo>
                  <a:lnTo>
                    <a:pt x="1879" y="2143"/>
                  </a:lnTo>
                  <a:lnTo>
                    <a:pt x="1888" y="2157"/>
                  </a:lnTo>
                  <a:lnTo>
                    <a:pt x="1895" y="2171"/>
                  </a:lnTo>
                  <a:lnTo>
                    <a:pt x="1896" y="2174"/>
                  </a:lnTo>
                  <a:lnTo>
                    <a:pt x="1896" y="2181"/>
                  </a:lnTo>
                  <a:lnTo>
                    <a:pt x="1897" y="2185"/>
                  </a:lnTo>
                  <a:lnTo>
                    <a:pt x="1900" y="2188"/>
                  </a:lnTo>
                  <a:lnTo>
                    <a:pt x="1909" y="2193"/>
                  </a:lnTo>
                  <a:lnTo>
                    <a:pt x="1924" y="2220"/>
                  </a:lnTo>
                  <a:lnTo>
                    <a:pt x="1930" y="2235"/>
                  </a:lnTo>
                  <a:lnTo>
                    <a:pt x="1931" y="2248"/>
                  </a:lnTo>
                  <a:lnTo>
                    <a:pt x="1928" y="2262"/>
                  </a:lnTo>
                  <a:lnTo>
                    <a:pt x="1931" y="2265"/>
                  </a:lnTo>
                  <a:lnTo>
                    <a:pt x="1938" y="2266"/>
                  </a:lnTo>
                  <a:lnTo>
                    <a:pt x="1939" y="2266"/>
                  </a:lnTo>
                  <a:lnTo>
                    <a:pt x="1939" y="2262"/>
                  </a:lnTo>
                  <a:lnTo>
                    <a:pt x="1938" y="2258"/>
                  </a:lnTo>
                  <a:lnTo>
                    <a:pt x="1938" y="2254"/>
                  </a:lnTo>
                  <a:lnTo>
                    <a:pt x="1939" y="2251"/>
                  </a:lnTo>
                  <a:lnTo>
                    <a:pt x="1944" y="2249"/>
                  </a:lnTo>
                  <a:lnTo>
                    <a:pt x="1946" y="2251"/>
                  </a:lnTo>
                  <a:lnTo>
                    <a:pt x="1953" y="2255"/>
                  </a:lnTo>
                  <a:lnTo>
                    <a:pt x="1960" y="2255"/>
                  </a:lnTo>
                  <a:lnTo>
                    <a:pt x="1965" y="2261"/>
                  </a:lnTo>
                  <a:lnTo>
                    <a:pt x="1970" y="2261"/>
                  </a:lnTo>
                  <a:lnTo>
                    <a:pt x="1973" y="2254"/>
                  </a:lnTo>
                  <a:lnTo>
                    <a:pt x="1976" y="2251"/>
                  </a:lnTo>
                  <a:lnTo>
                    <a:pt x="1983" y="2248"/>
                  </a:lnTo>
                  <a:lnTo>
                    <a:pt x="1990" y="2248"/>
                  </a:lnTo>
                  <a:lnTo>
                    <a:pt x="1994" y="2248"/>
                  </a:lnTo>
                  <a:lnTo>
                    <a:pt x="2000" y="2251"/>
                  </a:lnTo>
                  <a:lnTo>
                    <a:pt x="2008" y="2262"/>
                  </a:lnTo>
                  <a:lnTo>
                    <a:pt x="2014" y="2268"/>
                  </a:lnTo>
                  <a:lnTo>
                    <a:pt x="2018" y="2270"/>
                  </a:lnTo>
                  <a:lnTo>
                    <a:pt x="2021" y="2275"/>
                  </a:lnTo>
                  <a:lnTo>
                    <a:pt x="2023" y="2276"/>
                  </a:lnTo>
                  <a:lnTo>
                    <a:pt x="2028" y="2277"/>
                  </a:lnTo>
                  <a:lnTo>
                    <a:pt x="2033" y="2276"/>
                  </a:lnTo>
                  <a:lnTo>
                    <a:pt x="2037" y="2280"/>
                  </a:lnTo>
                  <a:lnTo>
                    <a:pt x="2040" y="2284"/>
                  </a:lnTo>
                  <a:lnTo>
                    <a:pt x="2043" y="2291"/>
                  </a:lnTo>
                  <a:lnTo>
                    <a:pt x="2042" y="2297"/>
                  </a:lnTo>
                  <a:lnTo>
                    <a:pt x="2033" y="2300"/>
                  </a:lnTo>
                  <a:lnTo>
                    <a:pt x="2023" y="2310"/>
                  </a:lnTo>
                  <a:lnTo>
                    <a:pt x="2021" y="2314"/>
                  </a:lnTo>
                  <a:lnTo>
                    <a:pt x="2018" y="2317"/>
                  </a:lnTo>
                  <a:lnTo>
                    <a:pt x="2016" y="2318"/>
                  </a:lnTo>
                  <a:lnTo>
                    <a:pt x="2011" y="2318"/>
                  </a:lnTo>
                  <a:lnTo>
                    <a:pt x="2005" y="2321"/>
                  </a:lnTo>
                  <a:lnTo>
                    <a:pt x="2002" y="2328"/>
                  </a:lnTo>
                  <a:lnTo>
                    <a:pt x="2004" y="2335"/>
                  </a:lnTo>
                  <a:lnTo>
                    <a:pt x="2007" y="2339"/>
                  </a:lnTo>
                  <a:lnTo>
                    <a:pt x="2011" y="2335"/>
                  </a:lnTo>
                  <a:lnTo>
                    <a:pt x="2022" y="2328"/>
                  </a:lnTo>
                  <a:lnTo>
                    <a:pt x="2028" y="2324"/>
                  </a:lnTo>
                  <a:lnTo>
                    <a:pt x="2040" y="2321"/>
                  </a:lnTo>
                  <a:lnTo>
                    <a:pt x="2044" y="2318"/>
                  </a:lnTo>
                  <a:lnTo>
                    <a:pt x="2051" y="2322"/>
                  </a:lnTo>
                  <a:lnTo>
                    <a:pt x="2058" y="2325"/>
                  </a:lnTo>
                  <a:lnTo>
                    <a:pt x="2065" y="2324"/>
                  </a:lnTo>
                  <a:lnTo>
                    <a:pt x="2077" y="2314"/>
                  </a:lnTo>
                  <a:lnTo>
                    <a:pt x="2081" y="2312"/>
                  </a:lnTo>
                  <a:lnTo>
                    <a:pt x="2093" y="2314"/>
                  </a:lnTo>
                  <a:lnTo>
                    <a:pt x="2098" y="2312"/>
                  </a:lnTo>
                  <a:lnTo>
                    <a:pt x="2105" y="2307"/>
                  </a:lnTo>
                  <a:lnTo>
                    <a:pt x="2113" y="2303"/>
                  </a:lnTo>
                  <a:lnTo>
                    <a:pt x="2120" y="2305"/>
                  </a:lnTo>
                  <a:lnTo>
                    <a:pt x="2128" y="2311"/>
                  </a:lnTo>
                  <a:lnTo>
                    <a:pt x="2134" y="2318"/>
                  </a:lnTo>
                  <a:lnTo>
                    <a:pt x="2141" y="2326"/>
                  </a:lnTo>
                  <a:lnTo>
                    <a:pt x="2148" y="2338"/>
                  </a:lnTo>
                  <a:lnTo>
                    <a:pt x="2171" y="2387"/>
                  </a:lnTo>
                  <a:lnTo>
                    <a:pt x="2176" y="2398"/>
                  </a:lnTo>
                  <a:lnTo>
                    <a:pt x="2178" y="2408"/>
                  </a:lnTo>
                  <a:lnTo>
                    <a:pt x="2176" y="2411"/>
                  </a:lnTo>
                  <a:lnTo>
                    <a:pt x="2171" y="2413"/>
                  </a:lnTo>
                  <a:lnTo>
                    <a:pt x="2168" y="2416"/>
                  </a:lnTo>
                  <a:lnTo>
                    <a:pt x="2165" y="2418"/>
                  </a:lnTo>
                  <a:lnTo>
                    <a:pt x="2162" y="2418"/>
                  </a:lnTo>
                  <a:lnTo>
                    <a:pt x="2159" y="2419"/>
                  </a:lnTo>
                  <a:lnTo>
                    <a:pt x="2159" y="2423"/>
                  </a:lnTo>
                  <a:lnTo>
                    <a:pt x="2162" y="2429"/>
                  </a:lnTo>
                  <a:lnTo>
                    <a:pt x="2159" y="2436"/>
                  </a:lnTo>
                  <a:lnTo>
                    <a:pt x="2154" y="2446"/>
                  </a:lnTo>
                  <a:lnTo>
                    <a:pt x="2154" y="2451"/>
                  </a:lnTo>
                  <a:lnTo>
                    <a:pt x="2157" y="2453"/>
                  </a:lnTo>
                  <a:lnTo>
                    <a:pt x="2161" y="2455"/>
                  </a:lnTo>
                  <a:lnTo>
                    <a:pt x="2166" y="2454"/>
                  </a:lnTo>
                  <a:lnTo>
                    <a:pt x="2169" y="2457"/>
                  </a:lnTo>
                  <a:lnTo>
                    <a:pt x="2171" y="2458"/>
                  </a:lnTo>
                  <a:lnTo>
                    <a:pt x="2178" y="2461"/>
                  </a:lnTo>
                  <a:lnTo>
                    <a:pt x="2183" y="2467"/>
                  </a:lnTo>
                  <a:lnTo>
                    <a:pt x="2186" y="2474"/>
                  </a:lnTo>
                  <a:lnTo>
                    <a:pt x="2190" y="2475"/>
                  </a:lnTo>
                  <a:lnTo>
                    <a:pt x="2194" y="2476"/>
                  </a:lnTo>
                  <a:lnTo>
                    <a:pt x="2203" y="2474"/>
                  </a:lnTo>
                  <a:lnTo>
                    <a:pt x="2207" y="2474"/>
                  </a:lnTo>
                  <a:lnTo>
                    <a:pt x="2210" y="2475"/>
                  </a:lnTo>
                  <a:lnTo>
                    <a:pt x="2227" y="2492"/>
                  </a:lnTo>
                  <a:lnTo>
                    <a:pt x="2232" y="2495"/>
                  </a:lnTo>
                  <a:lnTo>
                    <a:pt x="2238" y="2499"/>
                  </a:lnTo>
                  <a:lnTo>
                    <a:pt x="2246" y="2507"/>
                  </a:lnTo>
                  <a:lnTo>
                    <a:pt x="2250" y="2516"/>
                  </a:lnTo>
                  <a:lnTo>
                    <a:pt x="2245" y="2520"/>
                  </a:lnTo>
                  <a:lnTo>
                    <a:pt x="2245" y="2523"/>
                  </a:lnTo>
                  <a:lnTo>
                    <a:pt x="2248" y="2523"/>
                  </a:lnTo>
                  <a:lnTo>
                    <a:pt x="2250" y="2523"/>
                  </a:lnTo>
                  <a:lnTo>
                    <a:pt x="2253" y="2521"/>
                  </a:lnTo>
                  <a:lnTo>
                    <a:pt x="2256" y="2520"/>
                  </a:lnTo>
                  <a:lnTo>
                    <a:pt x="2259" y="2521"/>
                  </a:lnTo>
                  <a:lnTo>
                    <a:pt x="2266" y="2531"/>
                  </a:lnTo>
                  <a:lnTo>
                    <a:pt x="2271" y="2533"/>
                  </a:lnTo>
                  <a:lnTo>
                    <a:pt x="2284" y="2534"/>
                  </a:lnTo>
                  <a:lnTo>
                    <a:pt x="2288" y="2533"/>
                  </a:lnTo>
                  <a:lnTo>
                    <a:pt x="2297" y="2523"/>
                  </a:lnTo>
                  <a:lnTo>
                    <a:pt x="2306" y="2517"/>
                  </a:lnTo>
                  <a:lnTo>
                    <a:pt x="2311" y="2510"/>
                  </a:lnTo>
                  <a:lnTo>
                    <a:pt x="2316" y="2506"/>
                  </a:lnTo>
                  <a:lnTo>
                    <a:pt x="2336" y="2507"/>
                  </a:lnTo>
                  <a:lnTo>
                    <a:pt x="2339" y="2506"/>
                  </a:lnTo>
                  <a:lnTo>
                    <a:pt x="2339" y="2510"/>
                  </a:lnTo>
                  <a:lnTo>
                    <a:pt x="2340" y="2513"/>
                  </a:lnTo>
                  <a:lnTo>
                    <a:pt x="2346" y="2517"/>
                  </a:lnTo>
                  <a:lnTo>
                    <a:pt x="2353" y="2530"/>
                  </a:lnTo>
                  <a:lnTo>
                    <a:pt x="2362" y="2540"/>
                  </a:lnTo>
                  <a:lnTo>
                    <a:pt x="2367" y="2545"/>
                  </a:lnTo>
                  <a:lnTo>
                    <a:pt x="2368" y="2552"/>
                  </a:lnTo>
                  <a:lnTo>
                    <a:pt x="2369" y="2556"/>
                  </a:lnTo>
                  <a:lnTo>
                    <a:pt x="2378" y="2569"/>
                  </a:lnTo>
                  <a:lnTo>
                    <a:pt x="2381" y="2577"/>
                  </a:lnTo>
                  <a:lnTo>
                    <a:pt x="2376" y="2590"/>
                  </a:lnTo>
                  <a:lnTo>
                    <a:pt x="2378" y="2591"/>
                  </a:lnTo>
                  <a:lnTo>
                    <a:pt x="2379" y="2593"/>
                  </a:lnTo>
                  <a:lnTo>
                    <a:pt x="2381" y="2597"/>
                  </a:lnTo>
                  <a:lnTo>
                    <a:pt x="2382" y="2603"/>
                  </a:lnTo>
                  <a:lnTo>
                    <a:pt x="2382" y="2601"/>
                  </a:lnTo>
                  <a:lnTo>
                    <a:pt x="2386" y="2635"/>
                  </a:lnTo>
                  <a:lnTo>
                    <a:pt x="2389" y="2641"/>
                  </a:lnTo>
                  <a:lnTo>
                    <a:pt x="2395" y="2649"/>
                  </a:lnTo>
                  <a:lnTo>
                    <a:pt x="2397" y="2662"/>
                  </a:lnTo>
                  <a:lnTo>
                    <a:pt x="2400" y="2671"/>
                  </a:lnTo>
                  <a:lnTo>
                    <a:pt x="2402" y="2680"/>
                  </a:lnTo>
                  <a:lnTo>
                    <a:pt x="2404" y="2684"/>
                  </a:lnTo>
                  <a:lnTo>
                    <a:pt x="2411" y="2688"/>
                  </a:lnTo>
                  <a:lnTo>
                    <a:pt x="2420" y="2697"/>
                  </a:lnTo>
                  <a:lnTo>
                    <a:pt x="2425" y="2708"/>
                  </a:lnTo>
                  <a:lnTo>
                    <a:pt x="2435" y="2720"/>
                  </a:lnTo>
                  <a:lnTo>
                    <a:pt x="2445" y="2753"/>
                  </a:lnTo>
                  <a:lnTo>
                    <a:pt x="2448" y="2764"/>
                  </a:lnTo>
                  <a:lnTo>
                    <a:pt x="2458" y="2842"/>
                  </a:lnTo>
                  <a:lnTo>
                    <a:pt x="2473" y="2876"/>
                  </a:lnTo>
                  <a:lnTo>
                    <a:pt x="2476" y="2882"/>
                  </a:lnTo>
                  <a:lnTo>
                    <a:pt x="2480" y="2885"/>
                  </a:lnTo>
                  <a:lnTo>
                    <a:pt x="2486" y="2886"/>
                  </a:lnTo>
                  <a:lnTo>
                    <a:pt x="2490" y="2889"/>
                  </a:lnTo>
                  <a:lnTo>
                    <a:pt x="2493" y="2894"/>
                  </a:lnTo>
                  <a:lnTo>
                    <a:pt x="2494" y="2901"/>
                  </a:lnTo>
                  <a:lnTo>
                    <a:pt x="2494" y="2915"/>
                  </a:lnTo>
                  <a:lnTo>
                    <a:pt x="2493" y="2929"/>
                  </a:lnTo>
                  <a:lnTo>
                    <a:pt x="2489" y="2942"/>
                  </a:lnTo>
                  <a:lnTo>
                    <a:pt x="2483" y="2950"/>
                  </a:lnTo>
                  <a:lnTo>
                    <a:pt x="2476" y="2957"/>
                  </a:lnTo>
                  <a:lnTo>
                    <a:pt x="2472" y="2959"/>
                  </a:lnTo>
                  <a:lnTo>
                    <a:pt x="2468" y="2960"/>
                  </a:lnTo>
                  <a:lnTo>
                    <a:pt x="2449" y="2957"/>
                  </a:lnTo>
                  <a:lnTo>
                    <a:pt x="2437" y="2959"/>
                  </a:lnTo>
                  <a:lnTo>
                    <a:pt x="2428" y="2963"/>
                  </a:lnTo>
                  <a:lnTo>
                    <a:pt x="2411" y="2974"/>
                  </a:lnTo>
                  <a:lnTo>
                    <a:pt x="2402" y="2977"/>
                  </a:lnTo>
                  <a:lnTo>
                    <a:pt x="2396" y="2980"/>
                  </a:lnTo>
                  <a:lnTo>
                    <a:pt x="2395" y="2984"/>
                  </a:lnTo>
                  <a:lnTo>
                    <a:pt x="2393" y="2987"/>
                  </a:lnTo>
                  <a:lnTo>
                    <a:pt x="2393" y="2988"/>
                  </a:lnTo>
                  <a:lnTo>
                    <a:pt x="2393" y="2991"/>
                  </a:lnTo>
                  <a:lnTo>
                    <a:pt x="2396" y="2994"/>
                  </a:lnTo>
                  <a:lnTo>
                    <a:pt x="2397" y="2995"/>
                  </a:lnTo>
                  <a:lnTo>
                    <a:pt x="2402" y="2998"/>
                  </a:lnTo>
                  <a:lnTo>
                    <a:pt x="2403" y="2998"/>
                  </a:lnTo>
                  <a:lnTo>
                    <a:pt x="2410" y="3008"/>
                  </a:lnTo>
                  <a:lnTo>
                    <a:pt x="2414" y="3016"/>
                  </a:lnTo>
                  <a:lnTo>
                    <a:pt x="2416" y="3028"/>
                  </a:lnTo>
                  <a:lnTo>
                    <a:pt x="2411" y="3042"/>
                  </a:lnTo>
                  <a:lnTo>
                    <a:pt x="2392" y="3082"/>
                  </a:lnTo>
                  <a:lnTo>
                    <a:pt x="2389" y="3098"/>
                  </a:lnTo>
                  <a:lnTo>
                    <a:pt x="2388" y="3099"/>
                  </a:lnTo>
                  <a:lnTo>
                    <a:pt x="2385" y="3102"/>
                  </a:lnTo>
                  <a:lnTo>
                    <a:pt x="2383" y="3103"/>
                  </a:lnTo>
                  <a:lnTo>
                    <a:pt x="2381" y="3106"/>
                  </a:lnTo>
                  <a:lnTo>
                    <a:pt x="2354" y="3115"/>
                  </a:lnTo>
                  <a:lnTo>
                    <a:pt x="2346" y="3119"/>
                  </a:lnTo>
                  <a:lnTo>
                    <a:pt x="2341" y="3126"/>
                  </a:lnTo>
                  <a:lnTo>
                    <a:pt x="2343" y="3137"/>
                  </a:lnTo>
                  <a:lnTo>
                    <a:pt x="2344" y="3144"/>
                  </a:lnTo>
                  <a:lnTo>
                    <a:pt x="2346" y="3151"/>
                  </a:lnTo>
                  <a:lnTo>
                    <a:pt x="2344" y="3157"/>
                  </a:lnTo>
                  <a:lnTo>
                    <a:pt x="2340" y="3162"/>
                  </a:lnTo>
                  <a:lnTo>
                    <a:pt x="2339" y="3168"/>
                  </a:lnTo>
                  <a:lnTo>
                    <a:pt x="2341" y="3173"/>
                  </a:lnTo>
                  <a:lnTo>
                    <a:pt x="2348" y="3183"/>
                  </a:lnTo>
                  <a:lnTo>
                    <a:pt x="2343" y="3189"/>
                  </a:lnTo>
                  <a:lnTo>
                    <a:pt x="2341" y="3194"/>
                  </a:lnTo>
                  <a:lnTo>
                    <a:pt x="2344" y="3201"/>
                  </a:lnTo>
                  <a:lnTo>
                    <a:pt x="2350" y="3208"/>
                  </a:lnTo>
                  <a:lnTo>
                    <a:pt x="2354" y="3213"/>
                  </a:lnTo>
                  <a:lnTo>
                    <a:pt x="2361" y="3217"/>
                  </a:lnTo>
                  <a:lnTo>
                    <a:pt x="2368" y="3221"/>
                  </a:lnTo>
                  <a:lnTo>
                    <a:pt x="2375" y="3222"/>
                  </a:lnTo>
                  <a:lnTo>
                    <a:pt x="2421" y="3220"/>
                  </a:lnTo>
                  <a:lnTo>
                    <a:pt x="2437" y="3224"/>
                  </a:lnTo>
                  <a:lnTo>
                    <a:pt x="2441" y="3222"/>
                  </a:lnTo>
                  <a:lnTo>
                    <a:pt x="2454" y="3220"/>
                  </a:lnTo>
                  <a:lnTo>
                    <a:pt x="2456" y="3217"/>
                  </a:lnTo>
                  <a:lnTo>
                    <a:pt x="2461" y="3214"/>
                  </a:lnTo>
                  <a:lnTo>
                    <a:pt x="2463" y="3211"/>
                  </a:lnTo>
                  <a:lnTo>
                    <a:pt x="2465" y="3207"/>
                  </a:lnTo>
                  <a:lnTo>
                    <a:pt x="2469" y="3196"/>
                  </a:lnTo>
                  <a:lnTo>
                    <a:pt x="2476" y="3161"/>
                  </a:lnTo>
                  <a:lnTo>
                    <a:pt x="2480" y="3151"/>
                  </a:lnTo>
                  <a:lnTo>
                    <a:pt x="2517" y="3106"/>
                  </a:lnTo>
                  <a:lnTo>
                    <a:pt x="2525" y="3099"/>
                  </a:lnTo>
                  <a:lnTo>
                    <a:pt x="2549" y="3086"/>
                  </a:lnTo>
                  <a:lnTo>
                    <a:pt x="2557" y="3084"/>
                  </a:lnTo>
                  <a:lnTo>
                    <a:pt x="2566" y="3077"/>
                  </a:lnTo>
                  <a:lnTo>
                    <a:pt x="2568" y="3075"/>
                  </a:lnTo>
                  <a:lnTo>
                    <a:pt x="2573" y="3071"/>
                  </a:lnTo>
                  <a:lnTo>
                    <a:pt x="2582" y="3061"/>
                  </a:lnTo>
                  <a:lnTo>
                    <a:pt x="2584" y="3057"/>
                  </a:lnTo>
                  <a:lnTo>
                    <a:pt x="2587" y="3032"/>
                  </a:lnTo>
                  <a:lnTo>
                    <a:pt x="2587" y="3023"/>
                  </a:lnTo>
                  <a:lnTo>
                    <a:pt x="2581" y="3001"/>
                  </a:lnTo>
                  <a:lnTo>
                    <a:pt x="2578" y="2976"/>
                  </a:lnTo>
                  <a:lnTo>
                    <a:pt x="2580" y="2970"/>
                  </a:lnTo>
                  <a:lnTo>
                    <a:pt x="2578" y="2969"/>
                  </a:lnTo>
                  <a:lnTo>
                    <a:pt x="2575" y="2967"/>
                  </a:lnTo>
                  <a:lnTo>
                    <a:pt x="2577" y="2959"/>
                  </a:lnTo>
                  <a:lnTo>
                    <a:pt x="2580" y="2953"/>
                  </a:lnTo>
                  <a:lnTo>
                    <a:pt x="2582" y="2948"/>
                  </a:lnTo>
                  <a:lnTo>
                    <a:pt x="2585" y="2939"/>
                  </a:lnTo>
                  <a:lnTo>
                    <a:pt x="2588" y="2935"/>
                  </a:lnTo>
                  <a:lnTo>
                    <a:pt x="2595" y="2928"/>
                  </a:lnTo>
                  <a:lnTo>
                    <a:pt x="2610" y="2921"/>
                  </a:lnTo>
                  <a:lnTo>
                    <a:pt x="2613" y="2918"/>
                  </a:lnTo>
                  <a:lnTo>
                    <a:pt x="2615" y="2915"/>
                  </a:lnTo>
                  <a:lnTo>
                    <a:pt x="2626" y="2908"/>
                  </a:lnTo>
                  <a:lnTo>
                    <a:pt x="2654" y="2894"/>
                  </a:lnTo>
                  <a:lnTo>
                    <a:pt x="2679" y="2887"/>
                  </a:lnTo>
                  <a:lnTo>
                    <a:pt x="2685" y="2887"/>
                  </a:lnTo>
                  <a:lnTo>
                    <a:pt x="2692" y="2889"/>
                  </a:lnTo>
                  <a:lnTo>
                    <a:pt x="2694" y="2892"/>
                  </a:lnTo>
                  <a:lnTo>
                    <a:pt x="2701" y="2899"/>
                  </a:lnTo>
                  <a:lnTo>
                    <a:pt x="2707" y="2896"/>
                  </a:lnTo>
                  <a:lnTo>
                    <a:pt x="2714" y="2893"/>
                  </a:lnTo>
                  <a:lnTo>
                    <a:pt x="2721" y="2894"/>
                  </a:lnTo>
                  <a:lnTo>
                    <a:pt x="2723" y="2901"/>
                  </a:lnTo>
                  <a:lnTo>
                    <a:pt x="2727" y="2894"/>
                  </a:lnTo>
                  <a:lnTo>
                    <a:pt x="2730" y="2892"/>
                  </a:lnTo>
                  <a:lnTo>
                    <a:pt x="2731" y="2890"/>
                  </a:lnTo>
                  <a:lnTo>
                    <a:pt x="2732" y="2889"/>
                  </a:lnTo>
                  <a:lnTo>
                    <a:pt x="2741" y="2880"/>
                  </a:lnTo>
                  <a:lnTo>
                    <a:pt x="2741" y="2879"/>
                  </a:lnTo>
                  <a:lnTo>
                    <a:pt x="2741" y="2866"/>
                  </a:lnTo>
                  <a:lnTo>
                    <a:pt x="2742" y="2864"/>
                  </a:lnTo>
                  <a:lnTo>
                    <a:pt x="2745" y="2861"/>
                  </a:lnTo>
                  <a:lnTo>
                    <a:pt x="2749" y="2858"/>
                  </a:lnTo>
                  <a:lnTo>
                    <a:pt x="2746" y="2856"/>
                  </a:lnTo>
                  <a:lnTo>
                    <a:pt x="2737" y="2854"/>
                  </a:lnTo>
                  <a:lnTo>
                    <a:pt x="2735" y="2852"/>
                  </a:lnTo>
                  <a:lnTo>
                    <a:pt x="2734" y="2849"/>
                  </a:lnTo>
                  <a:lnTo>
                    <a:pt x="2728" y="2837"/>
                  </a:lnTo>
                  <a:lnTo>
                    <a:pt x="2728" y="2827"/>
                  </a:lnTo>
                  <a:lnTo>
                    <a:pt x="2732" y="2807"/>
                  </a:lnTo>
                  <a:lnTo>
                    <a:pt x="2734" y="2798"/>
                  </a:lnTo>
                  <a:lnTo>
                    <a:pt x="2732" y="2793"/>
                  </a:lnTo>
                  <a:lnTo>
                    <a:pt x="2728" y="2786"/>
                  </a:lnTo>
                  <a:lnTo>
                    <a:pt x="2727" y="2782"/>
                  </a:lnTo>
                  <a:lnTo>
                    <a:pt x="2725" y="2778"/>
                  </a:lnTo>
                  <a:lnTo>
                    <a:pt x="2725" y="2774"/>
                  </a:lnTo>
                  <a:lnTo>
                    <a:pt x="2728" y="2754"/>
                  </a:lnTo>
                  <a:lnTo>
                    <a:pt x="2737" y="2732"/>
                  </a:lnTo>
                  <a:lnTo>
                    <a:pt x="2728" y="2732"/>
                  </a:lnTo>
                  <a:lnTo>
                    <a:pt x="2718" y="2726"/>
                  </a:lnTo>
                  <a:lnTo>
                    <a:pt x="2711" y="2720"/>
                  </a:lnTo>
                  <a:lnTo>
                    <a:pt x="2706" y="2713"/>
                  </a:lnTo>
                  <a:lnTo>
                    <a:pt x="2701" y="2709"/>
                  </a:lnTo>
                  <a:lnTo>
                    <a:pt x="2699" y="2705"/>
                  </a:lnTo>
                  <a:lnTo>
                    <a:pt x="2694" y="2704"/>
                  </a:lnTo>
                  <a:lnTo>
                    <a:pt x="2689" y="2702"/>
                  </a:lnTo>
                  <a:lnTo>
                    <a:pt x="2683" y="2701"/>
                  </a:lnTo>
                  <a:lnTo>
                    <a:pt x="2672" y="2691"/>
                  </a:lnTo>
                  <a:lnTo>
                    <a:pt x="2657" y="2683"/>
                  </a:lnTo>
                  <a:lnTo>
                    <a:pt x="2654" y="2680"/>
                  </a:lnTo>
                  <a:lnTo>
                    <a:pt x="2652" y="2676"/>
                  </a:lnTo>
                  <a:lnTo>
                    <a:pt x="2648" y="2670"/>
                  </a:lnTo>
                  <a:lnTo>
                    <a:pt x="2644" y="2666"/>
                  </a:lnTo>
                  <a:lnTo>
                    <a:pt x="2640" y="2663"/>
                  </a:lnTo>
                  <a:lnTo>
                    <a:pt x="2631" y="2660"/>
                  </a:lnTo>
                  <a:lnTo>
                    <a:pt x="2599" y="2659"/>
                  </a:lnTo>
                  <a:lnTo>
                    <a:pt x="2589" y="2655"/>
                  </a:lnTo>
                  <a:lnTo>
                    <a:pt x="2578" y="2646"/>
                  </a:lnTo>
                  <a:lnTo>
                    <a:pt x="2570" y="2636"/>
                  </a:lnTo>
                  <a:lnTo>
                    <a:pt x="2574" y="2628"/>
                  </a:lnTo>
                  <a:lnTo>
                    <a:pt x="2574" y="2627"/>
                  </a:lnTo>
                  <a:lnTo>
                    <a:pt x="2567" y="2618"/>
                  </a:lnTo>
                  <a:lnTo>
                    <a:pt x="2564" y="2608"/>
                  </a:lnTo>
                  <a:lnTo>
                    <a:pt x="2564" y="2598"/>
                  </a:lnTo>
                  <a:lnTo>
                    <a:pt x="2568" y="2587"/>
                  </a:lnTo>
                  <a:lnTo>
                    <a:pt x="2577" y="2572"/>
                  </a:lnTo>
                  <a:lnTo>
                    <a:pt x="2589" y="2559"/>
                  </a:lnTo>
                  <a:lnTo>
                    <a:pt x="2594" y="2552"/>
                  </a:lnTo>
                  <a:lnTo>
                    <a:pt x="2598" y="2548"/>
                  </a:lnTo>
                  <a:lnTo>
                    <a:pt x="2601" y="2544"/>
                  </a:lnTo>
                  <a:lnTo>
                    <a:pt x="2595" y="2534"/>
                  </a:lnTo>
                  <a:lnTo>
                    <a:pt x="2592" y="2521"/>
                  </a:lnTo>
                  <a:lnTo>
                    <a:pt x="2591" y="2517"/>
                  </a:lnTo>
                  <a:lnTo>
                    <a:pt x="2594" y="2505"/>
                  </a:lnTo>
                  <a:lnTo>
                    <a:pt x="2598" y="2496"/>
                  </a:lnTo>
                  <a:lnTo>
                    <a:pt x="2602" y="2492"/>
                  </a:lnTo>
                  <a:lnTo>
                    <a:pt x="2613" y="2483"/>
                  </a:lnTo>
                  <a:lnTo>
                    <a:pt x="2622" y="2467"/>
                  </a:lnTo>
                  <a:lnTo>
                    <a:pt x="2626" y="2465"/>
                  </a:lnTo>
                  <a:lnTo>
                    <a:pt x="2627" y="2461"/>
                  </a:lnTo>
                  <a:lnTo>
                    <a:pt x="2634" y="2441"/>
                  </a:lnTo>
                  <a:lnTo>
                    <a:pt x="2640" y="2430"/>
                  </a:lnTo>
                  <a:lnTo>
                    <a:pt x="2661" y="2401"/>
                  </a:lnTo>
                  <a:lnTo>
                    <a:pt x="2673" y="2381"/>
                  </a:lnTo>
                  <a:lnTo>
                    <a:pt x="2690" y="2366"/>
                  </a:lnTo>
                  <a:lnTo>
                    <a:pt x="2708" y="2357"/>
                  </a:lnTo>
                  <a:lnTo>
                    <a:pt x="2728" y="2357"/>
                  </a:lnTo>
                  <a:lnTo>
                    <a:pt x="2731" y="2359"/>
                  </a:lnTo>
                  <a:lnTo>
                    <a:pt x="2737" y="2359"/>
                  </a:lnTo>
                  <a:lnTo>
                    <a:pt x="2739" y="2360"/>
                  </a:lnTo>
                  <a:lnTo>
                    <a:pt x="2741" y="2363"/>
                  </a:lnTo>
                  <a:lnTo>
                    <a:pt x="2742" y="2366"/>
                  </a:lnTo>
                  <a:lnTo>
                    <a:pt x="2744" y="2369"/>
                  </a:lnTo>
                  <a:lnTo>
                    <a:pt x="2745" y="2370"/>
                  </a:lnTo>
                  <a:lnTo>
                    <a:pt x="2751" y="2367"/>
                  </a:lnTo>
                  <a:lnTo>
                    <a:pt x="2755" y="2364"/>
                  </a:lnTo>
                  <a:lnTo>
                    <a:pt x="2760" y="2363"/>
                  </a:lnTo>
                  <a:lnTo>
                    <a:pt x="2766" y="2364"/>
                  </a:lnTo>
                  <a:lnTo>
                    <a:pt x="2765" y="2366"/>
                  </a:lnTo>
                  <a:lnTo>
                    <a:pt x="2763" y="2367"/>
                  </a:lnTo>
                  <a:lnTo>
                    <a:pt x="2774" y="2363"/>
                  </a:lnTo>
                  <a:lnTo>
                    <a:pt x="2780" y="2364"/>
                  </a:lnTo>
                  <a:lnTo>
                    <a:pt x="2779" y="2370"/>
                  </a:lnTo>
                  <a:lnTo>
                    <a:pt x="2773" y="2373"/>
                  </a:lnTo>
                  <a:lnTo>
                    <a:pt x="2760" y="2370"/>
                  </a:lnTo>
                  <a:lnTo>
                    <a:pt x="2755" y="2371"/>
                  </a:lnTo>
                  <a:lnTo>
                    <a:pt x="2760" y="2378"/>
                  </a:lnTo>
                  <a:lnTo>
                    <a:pt x="2759" y="2383"/>
                  </a:lnTo>
                  <a:lnTo>
                    <a:pt x="2753" y="2388"/>
                  </a:lnTo>
                  <a:lnTo>
                    <a:pt x="2748" y="2390"/>
                  </a:lnTo>
                  <a:lnTo>
                    <a:pt x="2751" y="2395"/>
                  </a:lnTo>
                  <a:lnTo>
                    <a:pt x="2758" y="2399"/>
                  </a:lnTo>
                  <a:lnTo>
                    <a:pt x="2773" y="2404"/>
                  </a:lnTo>
                  <a:lnTo>
                    <a:pt x="2787" y="2412"/>
                  </a:lnTo>
                  <a:lnTo>
                    <a:pt x="2791" y="2413"/>
                  </a:lnTo>
                  <a:lnTo>
                    <a:pt x="2793" y="2415"/>
                  </a:lnTo>
                  <a:lnTo>
                    <a:pt x="2798" y="2419"/>
                  </a:lnTo>
                  <a:lnTo>
                    <a:pt x="2800" y="2420"/>
                  </a:lnTo>
                  <a:lnTo>
                    <a:pt x="2802" y="2420"/>
                  </a:lnTo>
                  <a:lnTo>
                    <a:pt x="2808" y="2420"/>
                  </a:lnTo>
                  <a:lnTo>
                    <a:pt x="2809" y="2420"/>
                  </a:lnTo>
                  <a:lnTo>
                    <a:pt x="2823" y="2429"/>
                  </a:lnTo>
                  <a:lnTo>
                    <a:pt x="2829" y="2430"/>
                  </a:lnTo>
                  <a:lnTo>
                    <a:pt x="2916" y="2434"/>
                  </a:lnTo>
                  <a:lnTo>
                    <a:pt x="2920" y="2436"/>
                  </a:lnTo>
                  <a:lnTo>
                    <a:pt x="2933" y="2446"/>
                  </a:lnTo>
                  <a:lnTo>
                    <a:pt x="2933" y="2448"/>
                  </a:lnTo>
                  <a:lnTo>
                    <a:pt x="2928" y="2448"/>
                  </a:lnTo>
                  <a:lnTo>
                    <a:pt x="2933" y="2451"/>
                  </a:lnTo>
                  <a:lnTo>
                    <a:pt x="2934" y="2455"/>
                  </a:lnTo>
                  <a:lnTo>
                    <a:pt x="2934" y="2461"/>
                  </a:lnTo>
                  <a:lnTo>
                    <a:pt x="2934" y="2468"/>
                  </a:lnTo>
                  <a:lnTo>
                    <a:pt x="2935" y="2474"/>
                  </a:lnTo>
                  <a:lnTo>
                    <a:pt x="2940" y="2478"/>
                  </a:lnTo>
                  <a:lnTo>
                    <a:pt x="2947" y="2483"/>
                  </a:lnTo>
                  <a:lnTo>
                    <a:pt x="2955" y="2492"/>
                  </a:lnTo>
                  <a:lnTo>
                    <a:pt x="2958" y="2500"/>
                  </a:lnTo>
                  <a:lnTo>
                    <a:pt x="2956" y="2507"/>
                  </a:lnTo>
                  <a:lnTo>
                    <a:pt x="2947" y="2513"/>
                  </a:lnTo>
                  <a:lnTo>
                    <a:pt x="2949" y="2516"/>
                  </a:lnTo>
                  <a:lnTo>
                    <a:pt x="2956" y="2517"/>
                  </a:lnTo>
                  <a:lnTo>
                    <a:pt x="2959" y="2520"/>
                  </a:lnTo>
                  <a:lnTo>
                    <a:pt x="2961" y="2526"/>
                  </a:lnTo>
                  <a:lnTo>
                    <a:pt x="2961" y="2530"/>
                  </a:lnTo>
                  <a:lnTo>
                    <a:pt x="2958" y="2531"/>
                  </a:lnTo>
                  <a:lnTo>
                    <a:pt x="2954" y="2531"/>
                  </a:lnTo>
                  <a:lnTo>
                    <a:pt x="2954" y="2534"/>
                  </a:lnTo>
                  <a:lnTo>
                    <a:pt x="2956" y="2537"/>
                  </a:lnTo>
                  <a:lnTo>
                    <a:pt x="2973" y="2562"/>
                  </a:lnTo>
                  <a:lnTo>
                    <a:pt x="2976" y="2563"/>
                  </a:lnTo>
                  <a:lnTo>
                    <a:pt x="2979" y="2565"/>
                  </a:lnTo>
                  <a:lnTo>
                    <a:pt x="2989" y="2572"/>
                  </a:lnTo>
                  <a:lnTo>
                    <a:pt x="2997" y="2579"/>
                  </a:lnTo>
                  <a:lnTo>
                    <a:pt x="3004" y="2583"/>
                  </a:lnTo>
                  <a:lnTo>
                    <a:pt x="3010" y="2587"/>
                  </a:lnTo>
                  <a:lnTo>
                    <a:pt x="3014" y="2587"/>
                  </a:lnTo>
                  <a:lnTo>
                    <a:pt x="3024" y="2587"/>
                  </a:lnTo>
                  <a:lnTo>
                    <a:pt x="3028" y="2589"/>
                  </a:lnTo>
                  <a:lnTo>
                    <a:pt x="3041" y="2598"/>
                  </a:lnTo>
                  <a:lnTo>
                    <a:pt x="3043" y="2600"/>
                  </a:lnTo>
                  <a:lnTo>
                    <a:pt x="3045" y="2601"/>
                  </a:lnTo>
                  <a:lnTo>
                    <a:pt x="3050" y="2601"/>
                  </a:lnTo>
                  <a:lnTo>
                    <a:pt x="3052" y="2600"/>
                  </a:lnTo>
                  <a:lnTo>
                    <a:pt x="3055" y="2596"/>
                  </a:lnTo>
                  <a:lnTo>
                    <a:pt x="3056" y="2594"/>
                  </a:lnTo>
                  <a:lnTo>
                    <a:pt x="3056" y="2591"/>
                  </a:lnTo>
                  <a:lnTo>
                    <a:pt x="3059" y="2573"/>
                  </a:lnTo>
                  <a:lnTo>
                    <a:pt x="3059" y="2569"/>
                  </a:lnTo>
                  <a:lnTo>
                    <a:pt x="3057" y="2561"/>
                  </a:lnTo>
                  <a:lnTo>
                    <a:pt x="3057" y="2558"/>
                  </a:lnTo>
                  <a:lnTo>
                    <a:pt x="3060" y="2551"/>
                  </a:lnTo>
                  <a:lnTo>
                    <a:pt x="3062" y="2544"/>
                  </a:lnTo>
                  <a:lnTo>
                    <a:pt x="3062" y="2540"/>
                  </a:lnTo>
                  <a:lnTo>
                    <a:pt x="3067" y="2526"/>
                  </a:lnTo>
                  <a:lnTo>
                    <a:pt x="3077" y="2519"/>
                  </a:lnTo>
                  <a:lnTo>
                    <a:pt x="3081" y="2514"/>
                  </a:lnTo>
                  <a:lnTo>
                    <a:pt x="3083" y="2505"/>
                  </a:lnTo>
                  <a:lnTo>
                    <a:pt x="3087" y="2500"/>
                  </a:lnTo>
                  <a:lnTo>
                    <a:pt x="3090" y="2498"/>
                  </a:lnTo>
                  <a:lnTo>
                    <a:pt x="3090" y="2493"/>
                  </a:lnTo>
                  <a:lnTo>
                    <a:pt x="3088" y="2492"/>
                  </a:lnTo>
                  <a:close/>
                  <a:moveTo>
                    <a:pt x="2166" y="3026"/>
                  </a:moveTo>
                  <a:lnTo>
                    <a:pt x="2158" y="3026"/>
                  </a:lnTo>
                  <a:lnTo>
                    <a:pt x="2154" y="3028"/>
                  </a:lnTo>
                  <a:lnTo>
                    <a:pt x="2151" y="3033"/>
                  </a:lnTo>
                  <a:lnTo>
                    <a:pt x="2151" y="3039"/>
                  </a:lnTo>
                  <a:lnTo>
                    <a:pt x="2154" y="3042"/>
                  </a:lnTo>
                  <a:lnTo>
                    <a:pt x="2157" y="3043"/>
                  </a:lnTo>
                  <a:lnTo>
                    <a:pt x="2161" y="3047"/>
                  </a:lnTo>
                  <a:lnTo>
                    <a:pt x="2164" y="3050"/>
                  </a:lnTo>
                  <a:lnTo>
                    <a:pt x="2169" y="3049"/>
                  </a:lnTo>
                  <a:lnTo>
                    <a:pt x="2169" y="3046"/>
                  </a:lnTo>
                  <a:lnTo>
                    <a:pt x="2168" y="3044"/>
                  </a:lnTo>
                  <a:lnTo>
                    <a:pt x="2166" y="3043"/>
                  </a:lnTo>
                  <a:lnTo>
                    <a:pt x="2165" y="3039"/>
                  </a:lnTo>
                  <a:lnTo>
                    <a:pt x="2172" y="3039"/>
                  </a:lnTo>
                  <a:lnTo>
                    <a:pt x="2172" y="3037"/>
                  </a:lnTo>
                  <a:lnTo>
                    <a:pt x="2171" y="3036"/>
                  </a:lnTo>
                  <a:lnTo>
                    <a:pt x="2168" y="3035"/>
                  </a:lnTo>
                  <a:lnTo>
                    <a:pt x="2166" y="3033"/>
                  </a:lnTo>
                  <a:lnTo>
                    <a:pt x="2169" y="3028"/>
                  </a:lnTo>
                  <a:lnTo>
                    <a:pt x="2166" y="3026"/>
                  </a:lnTo>
                  <a:close/>
                  <a:moveTo>
                    <a:pt x="2234" y="2943"/>
                  </a:moveTo>
                  <a:lnTo>
                    <a:pt x="2235" y="2942"/>
                  </a:lnTo>
                  <a:lnTo>
                    <a:pt x="2236" y="2939"/>
                  </a:lnTo>
                  <a:lnTo>
                    <a:pt x="2238" y="2938"/>
                  </a:lnTo>
                  <a:lnTo>
                    <a:pt x="2239" y="2935"/>
                  </a:lnTo>
                  <a:lnTo>
                    <a:pt x="2239" y="2932"/>
                  </a:lnTo>
                  <a:lnTo>
                    <a:pt x="2238" y="2931"/>
                  </a:lnTo>
                  <a:lnTo>
                    <a:pt x="2236" y="2931"/>
                  </a:lnTo>
                  <a:lnTo>
                    <a:pt x="2234" y="2929"/>
                  </a:lnTo>
                  <a:lnTo>
                    <a:pt x="2232" y="2931"/>
                  </a:lnTo>
                  <a:lnTo>
                    <a:pt x="2231" y="2932"/>
                  </a:lnTo>
                  <a:lnTo>
                    <a:pt x="2231" y="2934"/>
                  </a:lnTo>
                  <a:lnTo>
                    <a:pt x="2228" y="2935"/>
                  </a:lnTo>
                  <a:lnTo>
                    <a:pt x="2225" y="2936"/>
                  </a:lnTo>
                  <a:lnTo>
                    <a:pt x="2225" y="2938"/>
                  </a:lnTo>
                  <a:lnTo>
                    <a:pt x="2231" y="2942"/>
                  </a:lnTo>
                  <a:lnTo>
                    <a:pt x="2234" y="2943"/>
                  </a:lnTo>
                  <a:close/>
                  <a:moveTo>
                    <a:pt x="2166" y="3056"/>
                  </a:moveTo>
                  <a:lnTo>
                    <a:pt x="2164" y="3063"/>
                  </a:lnTo>
                  <a:lnTo>
                    <a:pt x="2164" y="3067"/>
                  </a:lnTo>
                  <a:lnTo>
                    <a:pt x="2168" y="3072"/>
                  </a:lnTo>
                  <a:lnTo>
                    <a:pt x="2173" y="3078"/>
                  </a:lnTo>
                  <a:lnTo>
                    <a:pt x="2178" y="3075"/>
                  </a:lnTo>
                  <a:lnTo>
                    <a:pt x="2179" y="3074"/>
                  </a:lnTo>
                  <a:lnTo>
                    <a:pt x="2178" y="3070"/>
                  </a:lnTo>
                  <a:lnTo>
                    <a:pt x="2176" y="3065"/>
                  </a:lnTo>
                  <a:lnTo>
                    <a:pt x="2173" y="3063"/>
                  </a:lnTo>
                  <a:lnTo>
                    <a:pt x="2169" y="3060"/>
                  </a:lnTo>
                  <a:lnTo>
                    <a:pt x="2169" y="3056"/>
                  </a:lnTo>
                  <a:lnTo>
                    <a:pt x="2166" y="3056"/>
                  </a:lnTo>
                  <a:close/>
                  <a:moveTo>
                    <a:pt x="733" y="2108"/>
                  </a:moveTo>
                  <a:lnTo>
                    <a:pt x="732" y="2105"/>
                  </a:lnTo>
                  <a:lnTo>
                    <a:pt x="730" y="2103"/>
                  </a:lnTo>
                  <a:lnTo>
                    <a:pt x="729" y="2102"/>
                  </a:lnTo>
                  <a:lnTo>
                    <a:pt x="727" y="2103"/>
                  </a:lnTo>
                  <a:lnTo>
                    <a:pt x="726" y="2103"/>
                  </a:lnTo>
                  <a:lnTo>
                    <a:pt x="725" y="2105"/>
                  </a:lnTo>
                  <a:lnTo>
                    <a:pt x="725" y="2108"/>
                  </a:lnTo>
                  <a:lnTo>
                    <a:pt x="723" y="2110"/>
                  </a:lnTo>
                  <a:lnTo>
                    <a:pt x="722" y="2112"/>
                  </a:lnTo>
                  <a:lnTo>
                    <a:pt x="719" y="2112"/>
                  </a:lnTo>
                  <a:lnTo>
                    <a:pt x="718" y="2113"/>
                  </a:lnTo>
                  <a:lnTo>
                    <a:pt x="718" y="2116"/>
                  </a:lnTo>
                  <a:lnTo>
                    <a:pt x="719" y="2119"/>
                  </a:lnTo>
                  <a:lnTo>
                    <a:pt x="725" y="2120"/>
                  </a:lnTo>
                  <a:lnTo>
                    <a:pt x="734" y="2118"/>
                  </a:lnTo>
                  <a:lnTo>
                    <a:pt x="734" y="2118"/>
                  </a:lnTo>
                  <a:lnTo>
                    <a:pt x="733" y="2116"/>
                  </a:lnTo>
                  <a:lnTo>
                    <a:pt x="733" y="2113"/>
                  </a:lnTo>
                  <a:lnTo>
                    <a:pt x="733" y="2110"/>
                  </a:lnTo>
                  <a:lnTo>
                    <a:pt x="733" y="2108"/>
                  </a:lnTo>
                  <a:close/>
                  <a:moveTo>
                    <a:pt x="736" y="2130"/>
                  </a:moveTo>
                  <a:lnTo>
                    <a:pt x="737" y="2129"/>
                  </a:lnTo>
                  <a:lnTo>
                    <a:pt x="740" y="2130"/>
                  </a:lnTo>
                  <a:lnTo>
                    <a:pt x="741" y="2133"/>
                  </a:lnTo>
                  <a:lnTo>
                    <a:pt x="743" y="2133"/>
                  </a:lnTo>
                  <a:lnTo>
                    <a:pt x="744" y="2132"/>
                  </a:lnTo>
                  <a:lnTo>
                    <a:pt x="744" y="2129"/>
                  </a:lnTo>
                  <a:lnTo>
                    <a:pt x="744" y="2127"/>
                  </a:lnTo>
                  <a:lnTo>
                    <a:pt x="746" y="2118"/>
                  </a:lnTo>
                  <a:lnTo>
                    <a:pt x="746" y="2116"/>
                  </a:lnTo>
                  <a:lnTo>
                    <a:pt x="746" y="2115"/>
                  </a:lnTo>
                  <a:lnTo>
                    <a:pt x="744" y="2112"/>
                  </a:lnTo>
                  <a:lnTo>
                    <a:pt x="743" y="2110"/>
                  </a:lnTo>
                  <a:lnTo>
                    <a:pt x="741" y="2109"/>
                  </a:lnTo>
                  <a:lnTo>
                    <a:pt x="739" y="2112"/>
                  </a:lnTo>
                  <a:lnTo>
                    <a:pt x="737" y="2118"/>
                  </a:lnTo>
                  <a:lnTo>
                    <a:pt x="736" y="2120"/>
                  </a:lnTo>
                  <a:lnTo>
                    <a:pt x="737" y="2122"/>
                  </a:lnTo>
                  <a:lnTo>
                    <a:pt x="734" y="2129"/>
                  </a:lnTo>
                  <a:lnTo>
                    <a:pt x="736" y="2130"/>
                  </a:lnTo>
                  <a:close/>
                  <a:moveTo>
                    <a:pt x="430" y="2171"/>
                  </a:moveTo>
                  <a:lnTo>
                    <a:pt x="425" y="2175"/>
                  </a:lnTo>
                  <a:lnTo>
                    <a:pt x="422" y="2178"/>
                  </a:lnTo>
                  <a:lnTo>
                    <a:pt x="421" y="2181"/>
                  </a:lnTo>
                  <a:lnTo>
                    <a:pt x="421" y="2185"/>
                  </a:lnTo>
                  <a:lnTo>
                    <a:pt x="419" y="2188"/>
                  </a:lnTo>
                  <a:lnTo>
                    <a:pt x="419" y="2190"/>
                  </a:lnTo>
                  <a:lnTo>
                    <a:pt x="416" y="2195"/>
                  </a:lnTo>
                  <a:lnTo>
                    <a:pt x="426" y="2195"/>
                  </a:lnTo>
                  <a:lnTo>
                    <a:pt x="428" y="2188"/>
                  </a:lnTo>
                  <a:lnTo>
                    <a:pt x="428" y="2178"/>
                  </a:lnTo>
                  <a:lnTo>
                    <a:pt x="433" y="2174"/>
                  </a:lnTo>
                  <a:lnTo>
                    <a:pt x="449" y="2171"/>
                  </a:lnTo>
                  <a:lnTo>
                    <a:pt x="450" y="2167"/>
                  </a:lnTo>
                  <a:lnTo>
                    <a:pt x="451" y="2162"/>
                  </a:lnTo>
                  <a:lnTo>
                    <a:pt x="451" y="2160"/>
                  </a:lnTo>
                  <a:lnTo>
                    <a:pt x="449" y="2157"/>
                  </a:lnTo>
                  <a:lnTo>
                    <a:pt x="447" y="2154"/>
                  </a:lnTo>
                  <a:lnTo>
                    <a:pt x="447" y="2153"/>
                  </a:lnTo>
                  <a:lnTo>
                    <a:pt x="447" y="2150"/>
                  </a:lnTo>
                  <a:lnTo>
                    <a:pt x="443" y="2153"/>
                  </a:lnTo>
                  <a:lnTo>
                    <a:pt x="442" y="2154"/>
                  </a:lnTo>
                  <a:lnTo>
                    <a:pt x="442" y="2155"/>
                  </a:lnTo>
                  <a:lnTo>
                    <a:pt x="440" y="2157"/>
                  </a:lnTo>
                  <a:lnTo>
                    <a:pt x="436" y="2155"/>
                  </a:lnTo>
                  <a:lnTo>
                    <a:pt x="435" y="2157"/>
                  </a:lnTo>
                  <a:lnTo>
                    <a:pt x="433" y="2160"/>
                  </a:lnTo>
                  <a:lnTo>
                    <a:pt x="435" y="2165"/>
                  </a:lnTo>
                  <a:lnTo>
                    <a:pt x="433" y="2168"/>
                  </a:lnTo>
                  <a:lnTo>
                    <a:pt x="430" y="2171"/>
                  </a:lnTo>
                  <a:close/>
                  <a:moveTo>
                    <a:pt x="487" y="2844"/>
                  </a:moveTo>
                  <a:lnTo>
                    <a:pt x="485" y="2844"/>
                  </a:lnTo>
                  <a:lnTo>
                    <a:pt x="484" y="2845"/>
                  </a:lnTo>
                  <a:lnTo>
                    <a:pt x="482" y="2845"/>
                  </a:lnTo>
                  <a:lnTo>
                    <a:pt x="481" y="2845"/>
                  </a:lnTo>
                  <a:lnTo>
                    <a:pt x="481" y="2842"/>
                  </a:lnTo>
                  <a:lnTo>
                    <a:pt x="478" y="2833"/>
                  </a:lnTo>
                  <a:lnTo>
                    <a:pt x="471" y="2833"/>
                  </a:lnTo>
                  <a:lnTo>
                    <a:pt x="463" y="2833"/>
                  </a:lnTo>
                  <a:lnTo>
                    <a:pt x="456" y="2828"/>
                  </a:lnTo>
                  <a:lnTo>
                    <a:pt x="451" y="2835"/>
                  </a:lnTo>
                  <a:lnTo>
                    <a:pt x="451" y="2837"/>
                  </a:lnTo>
                  <a:lnTo>
                    <a:pt x="454" y="2837"/>
                  </a:lnTo>
                  <a:lnTo>
                    <a:pt x="454" y="2840"/>
                  </a:lnTo>
                  <a:lnTo>
                    <a:pt x="453" y="2847"/>
                  </a:lnTo>
                  <a:lnTo>
                    <a:pt x="457" y="2858"/>
                  </a:lnTo>
                  <a:lnTo>
                    <a:pt x="467" y="2873"/>
                  </a:lnTo>
                  <a:lnTo>
                    <a:pt x="467" y="2876"/>
                  </a:lnTo>
                  <a:lnTo>
                    <a:pt x="467" y="2879"/>
                  </a:lnTo>
                  <a:lnTo>
                    <a:pt x="468" y="2880"/>
                  </a:lnTo>
                  <a:lnTo>
                    <a:pt x="471" y="2880"/>
                  </a:lnTo>
                  <a:lnTo>
                    <a:pt x="474" y="2880"/>
                  </a:lnTo>
                  <a:lnTo>
                    <a:pt x="475" y="2879"/>
                  </a:lnTo>
                  <a:lnTo>
                    <a:pt x="478" y="2869"/>
                  </a:lnTo>
                  <a:lnTo>
                    <a:pt x="480" y="2858"/>
                  </a:lnTo>
                  <a:lnTo>
                    <a:pt x="482" y="2854"/>
                  </a:lnTo>
                  <a:lnTo>
                    <a:pt x="481" y="2851"/>
                  </a:lnTo>
                  <a:lnTo>
                    <a:pt x="482" y="2848"/>
                  </a:lnTo>
                  <a:lnTo>
                    <a:pt x="488" y="2844"/>
                  </a:lnTo>
                  <a:lnTo>
                    <a:pt x="487" y="2844"/>
                  </a:lnTo>
                  <a:lnTo>
                    <a:pt x="487" y="2844"/>
                  </a:lnTo>
                  <a:close/>
                  <a:moveTo>
                    <a:pt x="834" y="2350"/>
                  </a:moveTo>
                  <a:lnTo>
                    <a:pt x="827" y="2343"/>
                  </a:lnTo>
                  <a:lnTo>
                    <a:pt x="826" y="2340"/>
                  </a:lnTo>
                  <a:lnTo>
                    <a:pt x="826" y="2338"/>
                  </a:lnTo>
                  <a:lnTo>
                    <a:pt x="824" y="2335"/>
                  </a:lnTo>
                  <a:lnTo>
                    <a:pt x="821" y="2335"/>
                  </a:lnTo>
                  <a:lnTo>
                    <a:pt x="819" y="2333"/>
                  </a:lnTo>
                  <a:lnTo>
                    <a:pt x="817" y="2331"/>
                  </a:lnTo>
                  <a:lnTo>
                    <a:pt x="817" y="2328"/>
                  </a:lnTo>
                  <a:lnTo>
                    <a:pt x="816" y="2307"/>
                  </a:lnTo>
                  <a:lnTo>
                    <a:pt x="814" y="2301"/>
                  </a:lnTo>
                  <a:lnTo>
                    <a:pt x="807" y="2286"/>
                  </a:lnTo>
                  <a:lnTo>
                    <a:pt x="806" y="2280"/>
                  </a:lnTo>
                  <a:lnTo>
                    <a:pt x="805" y="2275"/>
                  </a:lnTo>
                  <a:lnTo>
                    <a:pt x="796" y="2265"/>
                  </a:lnTo>
                  <a:lnTo>
                    <a:pt x="795" y="2261"/>
                  </a:lnTo>
                  <a:lnTo>
                    <a:pt x="795" y="2265"/>
                  </a:lnTo>
                  <a:lnTo>
                    <a:pt x="792" y="2261"/>
                  </a:lnTo>
                  <a:lnTo>
                    <a:pt x="793" y="2258"/>
                  </a:lnTo>
                  <a:lnTo>
                    <a:pt x="796" y="2256"/>
                  </a:lnTo>
                  <a:lnTo>
                    <a:pt x="800" y="2258"/>
                  </a:lnTo>
                  <a:lnTo>
                    <a:pt x="800" y="2255"/>
                  </a:lnTo>
                  <a:lnTo>
                    <a:pt x="798" y="2251"/>
                  </a:lnTo>
                  <a:lnTo>
                    <a:pt x="800" y="2248"/>
                  </a:lnTo>
                  <a:lnTo>
                    <a:pt x="809" y="2245"/>
                  </a:lnTo>
                  <a:lnTo>
                    <a:pt x="806" y="2245"/>
                  </a:lnTo>
                  <a:lnTo>
                    <a:pt x="803" y="2244"/>
                  </a:lnTo>
                  <a:lnTo>
                    <a:pt x="800" y="2242"/>
                  </a:lnTo>
                  <a:lnTo>
                    <a:pt x="799" y="2238"/>
                  </a:lnTo>
                  <a:lnTo>
                    <a:pt x="796" y="2241"/>
                  </a:lnTo>
                  <a:lnTo>
                    <a:pt x="793" y="2241"/>
                  </a:lnTo>
                  <a:lnTo>
                    <a:pt x="792" y="2240"/>
                  </a:lnTo>
                  <a:lnTo>
                    <a:pt x="792" y="2235"/>
                  </a:lnTo>
                  <a:lnTo>
                    <a:pt x="791" y="2234"/>
                  </a:lnTo>
                  <a:lnTo>
                    <a:pt x="781" y="2230"/>
                  </a:lnTo>
                  <a:lnTo>
                    <a:pt x="781" y="2227"/>
                  </a:lnTo>
                  <a:lnTo>
                    <a:pt x="784" y="2227"/>
                  </a:lnTo>
                  <a:lnTo>
                    <a:pt x="785" y="2225"/>
                  </a:lnTo>
                  <a:lnTo>
                    <a:pt x="786" y="2223"/>
                  </a:lnTo>
                  <a:lnTo>
                    <a:pt x="788" y="2220"/>
                  </a:lnTo>
                  <a:lnTo>
                    <a:pt x="784" y="2218"/>
                  </a:lnTo>
                  <a:lnTo>
                    <a:pt x="779" y="2221"/>
                  </a:lnTo>
                  <a:lnTo>
                    <a:pt x="775" y="2224"/>
                  </a:lnTo>
                  <a:lnTo>
                    <a:pt x="771" y="2224"/>
                  </a:lnTo>
                  <a:lnTo>
                    <a:pt x="768" y="2224"/>
                  </a:lnTo>
                  <a:lnTo>
                    <a:pt x="764" y="2221"/>
                  </a:lnTo>
                  <a:lnTo>
                    <a:pt x="761" y="2220"/>
                  </a:lnTo>
                  <a:lnTo>
                    <a:pt x="758" y="2220"/>
                  </a:lnTo>
                  <a:lnTo>
                    <a:pt x="757" y="2221"/>
                  </a:lnTo>
                  <a:lnTo>
                    <a:pt x="754" y="2221"/>
                  </a:lnTo>
                  <a:lnTo>
                    <a:pt x="753" y="2217"/>
                  </a:lnTo>
                  <a:lnTo>
                    <a:pt x="754" y="2217"/>
                  </a:lnTo>
                  <a:lnTo>
                    <a:pt x="754" y="2217"/>
                  </a:lnTo>
                  <a:lnTo>
                    <a:pt x="754" y="2216"/>
                  </a:lnTo>
                  <a:lnTo>
                    <a:pt x="767" y="2216"/>
                  </a:lnTo>
                  <a:lnTo>
                    <a:pt x="770" y="2214"/>
                  </a:lnTo>
                  <a:lnTo>
                    <a:pt x="768" y="2210"/>
                  </a:lnTo>
                  <a:lnTo>
                    <a:pt x="772" y="2206"/>
                  </a:lnTo>
                  <a:lnTo>
                    <a:pt x="772" y="2199"/>
                  </a:lnTo>
                  <a:lnTo>
                    <a:pt x="774" y="2195"/>
                  </a:lnTo>
                  <a:lnTo>
                    <a:pt x="778" y="2192"/>
                  </a:lnTo>
                  <a:lnTo>
                    <a:pt x="782" y="2193"/>
                  </a:lnTo>
                  <a:lnTo>
                    <a:pt x="786" y="2195"/>
                  </a:lnTo>
                  <a:lnTo>
                    <a:pt x="791" y="2196"/>
                  </a:lnTo>
                  <a:lnTo>
                    <a:pt x="793" y="2192"/>
                  </a:lnTo>
                  <a:lnTo>
                    <a:pt x="789" y="2189"/>
                  </a:lnTo>
                  <a:lnTo>
                    <a:pt x="781" y="2186"/>
                  </a:lnTo>
                  <a:lnTo>
                    <a:pt x="774" y="2185"/>
                  </a:lnTo>
                  <a:lnTo>
                    <a:pt x="771" y="2189"/>
                  </a:lnTo>
                  <a:lnTo>
                    <a:pt x="770" y="2189"/>
                  </a:lnTo>
                  <a:lnTo>
                    <a:pt x="768" y="2189"/>
                  </a:lnTo>
                  <a:lnTo>
                    <a:pt x="767" y="2188"/>
                  </a:lnTo>
                  <a:lnTo>
                    <a:pt x="767" y="2188"/>
                  </a:lnTo>
                  <a:lnTo>
                    <a:pt x="767" y="2189"/>
                  </a:lnTo>
                  <a:lnTo>
                    <a:pt x="767" y="2189"/>
                  </a:lnTo>
                  <a:lnTo>
                    <a:pt x="765" y="2189"/>
                  </a:lnTo>
                  <a:lnTo>
                    <a:pt x="767" y="2183"/>
                  </a:lnTo>
                  <a:lnTo>
                    <a:pt x="765" y="2181"/>
                  </a:lnTo>
                  <a:lnTo>
                    <a:pt x="763" y="2181"/>
                  </a:lnTo>
                  <a:lnTo>
                    <a:pt x="758" y="2182"/>
                  </a:lnTo>
                  <a:lnTo>
                    <a:pt x="760" y="2188"/>
                  </a:lnTo>
                  <a:lnTo>
                    <a:pt x="754" y="2188"/>
                  </a:lnTo>
                  <a:lnTo>
                    <a:pt x="757" y="2182"/>
                  </a:lnTo>
                  <a:lnTo>
                    <a:pt x="761" y="2161"/>
                  </a:lnTo>
                  <a:lnTo>
                    <a:pt x="761" y="2162"/>
                  </a:lnTo>
                  <a:lnTo>
                    <a:pt x="763" y="2164"/>
                  </a:lnTo>
                  <a:lnTo>
                    <a:pt x="763" y="2167"/>
                  </a:lnTo>
                  <a:lnTo>
                    <a:pt x="765" y="2162"/>
                  </a:lnTo>
                  <a:lnTo>
                    <a:pt x="767" y="2160"/>
                  </a:lnTo>
                  <a:lnTo>
                    <a:pt x="768" y="2155"/>
                  </a:lnTo>
                  <a:lnTo>
                    <a:pt x="768" y="2151"/>
                  </a:lnTo>
                  <a:lnTo>
                    <a:pt x="768" y="2151"/>
                  </a:lnTo>
                  <a:lnTo>
                    <a:pt x="767" y="2151"/>
                  </a:lnTo>
                  <a:lnTo>
                    <a:pt x="767" y="2151"/>
                  </a:lnTo>
                  <a:lnTo>
                    <a:pt x="767" y="2150"/>
                  </a:lnTo>
                  <a:lnTo>
                    <a:pt x="765" y="2150"/>
                  </a:lnTo>
                  <a:lnTo>
                    <a:pt x="763" y="2151"/>
                  </a:lnTo>
                  <a:lnTo>
                    <a:pt x="761" y="2150"/>
                  </a:lnTo>
                  <a:lnTo>
                    <a:pt x="760" y="2148"/>
                  </a:lnTo>
                  <a:lnTo>
                    <a:pt x="758" y="2147"/>
                  </a:lnTo>
                  <a:lnTo>
                    <a:pt x="760" y="2144"/>
                  </a:lnTo>
                  <a:lnTo>
                    <a:pt x="757" y="2141"/>
                  </a:lnTo>
                  <a:lnTo>
                    <a:pt x="756" y="2141"/>
                  </a:lnTo>
                  <a:lnTo>
                    <a:pt x="754" y="2143"/>
                  </a:lnTo>
                  <a:lnTo>
                    <a:pt x="753" y="2144"/>
                  </a:lnTo>
                  <a:lnTo>
                    <a:pt x="750" y="2144"/>
                  </a:lnTo>
                  <a:lnTo>
                    <a:pt x="746" y="2143"/>
                  </a:lnTo>
                  <a:lnTo>
                    <a:pt x="743" y="2143"/>
                  </a:lnTo>
                  <a:lnTo>
                    <a:pt x="740" y="2144"/>
                  </a:lnTo>
                  <a:lnTo>
                    <a:pt x="741" y="2146"/>
                  </a:lnTo>
                  <a:lnTo>
                    <a:pt x="741" y="2147"/>
                  </a:lnTo>
                  <a:lnTo>
                    <a:pt x="743" y="2148"/>
                  </a:lnTo>
                  <a:lnTo>
                    <a:pt x="743" y="2150"/>
                  </a:lnTo>
                  <a:lnTo>
                    <a:pt x="741" y="2151"/>
                  </a:lnTo>
                  <a:lnTo>
                    <a:pt x="739" y="2154"/>
                  </a:lnTo>
                  <a:lnTo>
                    <a:pt x="736" y="2161"/>
                  </a:lnTo>
                  <a:lnTo>
                    <a:pt x="734" y="2153"/>
                  </a:lnTo>
                  <a:lnTo>
                    <a:pt x="734" y="2150"/>
                  </a:lnTo>
                  <a:lnTo>
                    <a:pt x="736" y="2147"/>
                  </a:lnTo>
                  <a:lnTo>
                    <a:pt x="733" y="2144"/>
                  </a:lnTo>
                  <a:lnTo>
                    <a:pt x="732" y="2141"/>
                  </a:lnTo>
                  <a:lnTo>
                    <a:pt x="730" y="2139"/>
                  </a:lnTo>
                  <a:lnTo>
                    <a:pt x="727" y="2137"/>
                  </a:lnTo>
                  <a:lnTo>
                    <a:pt x="729" y="2136"/>
                  </a:lnTo>
                  <a:lnTo>
                    <a:pt x="729" y="2134"/>
                  </a:lnTo>
                  <a:lnTo>
                    <a:pt x="730" y="2134"/>
                  </a:lnTo>
                  <a:lnTo>
                    <a:pt x="732" y="2133"/>
                  </a:lnTo>
                  <a:lnTo>
                    <a:pt x="732" y="2130"/>
                  </a:lnTo>
                  <a:lnTo>
                    <a:pt x="729" y="2130"/>
                  </a:lnTo>
                  <a:lnTo>
                    <a:pt x="726" y="2130"/>
                  </a:lnTo>
                  <a:lnTo>
                    <a:pt x="725" y="2130"/>
                  </a:lnTo>
                  <a:lnTo>
                    <a:pt x="722" y="2129"/>
                  </a:lnTo>
                  <a:lnTo>
                    <a:pt x="722" y="2130"/>
                  </a:lnTo>
                  <a:lnTo>
                    <a:pt x="713" y="2122"/>
                  </a:lnTo>
                  <a:lnTo>
                    <a:pt x="708" y="2120"/>
                  </a:lnTo>
                  <a:lnTo>
                    <a:pt x="708" y="2129"/>
                  </a:lnTo>
                  <a:lnTo>
                    <a:pt x="704" y="2125"/>
                  </a:lnTo>
                  <a:lnTo>
                    <a:pt x="702" y="2123"/>
                  </a:lnTo>
                  <a:lnTo>
                    <a:pt x="701" y="2125"/>
                  </a:lnTo>
                  <a:lnTo>
                    <a:pt x="699" y="2125"/>
                  </a:lnTo>
                  <a:lnTo>
                    <a:pt x="695" y="2126"/>
                  </a:lnTo>
                  <a:lnTo>
                    <a:pt x="695" y="2123"/>
                  </a:lnTo>
                  <a:lnTo>
                    <a:pt x="697" y="2122"/>
                  </a:lnTo>
                  <a:lnTo>
                    <a:pt x="697" y="2120"/>
                  </a:lnTo>
                  <a:lnTo>
                    <a:pt x="695" y="2116"/>
                  </a:lnTo>
                  <a:lnTo>
                    <a:pt x="694" y="2116"/>
                  </a:lnTo>
                  <a:lnTo>
                    <a:pt x="692" y="2120"/>
                  </a:lnTo>
                  <a:lnTo>
                    <a:pt x="692" y="2122"/>
                  </a:lnTo>
                  <a:lnTo>
                    <a:pt x="692" y="2125"/>
                  </a:lnTo>
                  <a:lnTo>
                    <a:pt x="694" y="2126"/>
                  </a:lnTo>
                  <a:lnTo>
                    <a:pt x="691" y="2123"/>
                  </a:lnTo>
                  <a:lnTo>
                    <a:pt x="691" y="2112"/>
                  </a:lnTo>
                  <a:lnTo>
                    <a:pt x="688" y="2106"/>
                  </a:lnTo>
                  <a:lnTo>
                    <a:pt x="685" y="2108"/>
                  </a:lnTo>
                  <a:lnTo>
                    <a:pt x="683" y="2108"/>
                  </a:lnTo>
                  <a:lnTo>
                    <a:pt x="681" y="2105"/>
                  </a:lnTo>
                  <a:lnTo>
                    <a:pt x="681" y="2102"/>
                  </a:lnTo>
                  <a:lnTo>
                    <a:pt x="677" y="2105"/>
                  </a:lnTo>
                  <a:lnTo>
                    <a:pt x="671" y="2106"/>
                  </a:lnTo>
                  <a:lnTo>
                    <a:pt x="666" y="2109"/>
                  </a:lnTo>
                  <a:lnTo>
                    <a:pt x="664" y="2115"/>
                  </a:lnTo>
                  <a:lnTo>
                    <a:pt x="664" y="2129"/>
                  </a:lnTo>
                  <a:lnTo>
                    <a:pt x="663" y="2134"/>
                  </a:lnTo>
                  <a:lnTo>
                    <a:pt x="659" y="2140"/>
                  </a:lnTo>
                  <a:lnTo>
                    <a:pt x="656" y="2137"/>
                  </a:lnTo>
                  <a:lnTo>
                    <a:pt x="649" y="2144"/>
                  </a:lnTo>
                  <a:lnTo>
                    <a:pt x="646" y="2146"/>
                  </a:lnTo>
                  <a:lnTo>
                    <a:pt x="628" y="2148"/>
                  </a:lnTo>
                  <a:lnTo>
                    <a:pt x="622" y="2151"/>
                  </a:lnTo>
                  <a:lnTo>
                    <a:pt x="620" y="2160"/>
                  </a:lnTo>
                  <a:lnTo>
                    <a:pt x="615" y="2164"/>
                  </a:lnTo>
                  <a:lnTo>
                    <a:pt x="611" y="2168"/>
                  </a:lnTo>
                  <a:lnTo>
                    <a:pt x="607" y="2171"/>
                  </a:lnTo>
                  <a:lnTo>
                    <a:pt x="606" y="2172"/>
                  </a:lnTo>
                  <a:lnTo>
                    <a:pt x="603" y="2178"/>
                  </a:lnTo>
                  <a:lnTo>
                    <a:pt x="601" y="2181"/>
                  </a:lnTo>
                  <a:lnTo>
                    <a:pt x="599" y="2182"/>
                  </a:lnTo>
                  <a:lnTo>
                    <a:pt x="590" y="2185"/>
                  </a:lnTo>
                  <a:lnTo>
                    <a:pt x="592" y="2185"/>
                  </a:lnTo>
                  <a:lnTo>
                    <a:pt x="592" y="2185"/>
                  </a:lnTo>
                  <a:lnTo>
                    <a:pt x="592" y="2186"/>
                  </a:lnTo>
                  <a:lnTo>
                    <a:pt x="593" y="2188"/>
                  </a:lnTo>
                  <a:lnTo>
                    <a:pt x="589" y="2190"/>
                  </a:lnTo>
                  <a:lnTo>
                    <a:pt x="580" y="2206"/>
                  </a:lnTo>
                  <a:lnTo>
                    <a:pt x="576" y="2210"/>
                  </a:lnTo>
                  <a:lnTo>
                    <a:pt x="561" y="2223"/>
                  </a:lnTo>
                  <a:lnTo>
                    <a:pt x="557" y="2220"/>
                  </a:lnTo>
                  <a:lnTo>
                    <a:pt x="552" y="2220"/>
                  </a:lnTo>
                  <a:lnTo>
                    <a:pt x="547" y="2220"/>
                  </a:lnTo>
                  <a:lnTo>
                    <a:pt x="529" y="2228"/>
                  </a:lnTo>
                  <a:lnTo>
                    <a:pt x="527" y="2232"/>
                  </a:lnTo>
                  <a:lnTo>
                    <a:pt x="523" y="2238"/>
                  </a:lnTo>
                  <a:lnTo>
                    <a:pt x="517" y="2242"/>
                  </a:lnTo>
                  <a:lnTo>
                    <a:pt x="498" y="2252"/>
                  </a:lnTo>
                  <a:lnTo>
                    <a:pt x="492" y="2252"/>
                  </a:lnTo>
                  <a:lnTo>
                    <a:pt x="487" y="2252"/>
                  </a:lnTo>
                  <a:lnTo>
                    <a:pt x="471" y="2248"/>
                  </a:lnTo>
                  <a:lnTo>
                    <a:pt x="443" y="2244"/>
                  </a:lnTo>
                  <a:lnTo>
                    <a:pt x="435" y="2238"/>
                  </a:lnTo>
                  <a:lnTo>
                    <a:pt x="422" y="2223"/>
                  </a:lnTo>
                  <a:lnTo>
                    <a:pt x="422" y="2220"/>
                  </a:lnTo>
                  <a:lnTo>
                    <a:pt x="422" y="2216"/>
                  </a:lnTo>
                  <a:lnTo>
                    <a:pt x="423" y="2211"/>
                  </a:lnTo>
                  <a:lnTo>
                    <a:pt x="423" y="2209"/>
                  </a:lnTo>
                  <a:lnTo>
                    <a:pt x="422" y="2206"/>
                  </a:lnTo>
                  <a:lnTo>
                    <a:pt x="419" y="2206"/>
                  </a:lnTo>
                  <a:lnTo>
                    <a:pt x="418" y="2204"/>
                  </a:lnTo>
                  <a:lnTo>
                    <a:pt x="416" y="2202"/>
                  </a:lnTo>
                  <a:lnTo>
                    <a:pt x="415" y="2202"/>
                  </a:lnTo>
                  <a:lnTo>
                    <a:pt x="412" y="2204"/>
                  </a:lnTo>
                  <a:lnTo>
                    <a:pt x="409" y="2211"/>
                  </a:lnTo>
                  <a:lnTo>
                    <a:pt x="408" y="2217"/>
                  </a:lnTo>
                  <a:lnTo>
                    <a:pt x="412" y="2220"/>
                  </a:lnTo>
                  <a:lnTo>
                    <a:pt x="416" y="2221"/>
                  </a:lnTo>
                  <a:lnTo>
                    <a:pt x="418" y="2227"/>
                  </a:lnTo>
                  <a:lnTo>
                    <a:pt x="418" y="2232"/>
                  </a:lnTo>
                  <a:lnTo>
                    <a:pt x="416" y="2238"/>
                  </a:lnTo>
                  <a:lnTo>
                    <a:pt x="397" y="2286"/>
                  </a:lnTo>
                  <a:lnTo>
                    <a:pt x="400" y="2286"/>
                  </a:lnTo>
                  <a:lnTo>
                    <a:pt x="402" y="2289"/>
                  </a:lnTo>
                  <a:lnTo>
                    <a:pt x="405" y="2294"/>
                  </a:lnTo>
                  <a:lnTo>
                    <a:pt x="407" y="2296"/>
                  </a:lnTo>
                  <a:lnTo>
                    <a:pt x="408" y="2297"/>
                  </a:lnTo>
                  <a:lnTo>
                    <a:pt x="412" y="2297"/>
                  </a:lnTo>
                  <a:lnTo>
                    <a:pt x="414" y="2298"/>
                  </a:lnTo>
                  <a:lnTo>
                    <a:pt x="414" y="2300"/>
                  </a:lnTo>
                  <a:lnTo>
                    <a:pt x="412" y="2301"/>
                  </a:lnTo>
                  <a:lnTo>
                    <a:pt x="411" y="2301"/>
                  </a:lnTo>
                  <a:lnTo>
                    <a:pt x="411" y="2310"/>
                  </a:lnTo>
                  <a:lnTo>
                    <a:pt x="407" y="2315"/>
                  </a:lnTo>
                  <a:lnTo>
                    <a:pt x="402" y="2318"/>
                  </a:lnTo>
                  <a:lnTo>
                    <a:pt x="398" y="2321"/>
                  </a:lnTo>
                  <a:lnTo>
                    <a:pt x="398" y="2322"/>
                  </a:lnTo>
                  <a:lnTo>
                    <a:pt x="401" y="2332"/>
                  </a:lnTo>
                  <a:lnTo>
                    <a:pt x="402" y="2336"/>
                  </a:lnTo>
                  <a:lnTo>
                    <a:pt x="404" y="2342"/>
                  </a:lnTo>
                  <a:lnTo>
                    <a:pt x="405" y="2333"/>
                  </a:lnTo>
                  <a:lnTo>
                    <a:pt x="408" y="2326"/>
                  </a:lnTo>
                  <a:lnTo>
                    <a:pt x="412" y="2324"/>
                  </a:lnTo>
                  <a:lnTo>
                    <a:pt x="418" y="2325"/>
                  </a:lnTo>
                  <a:lnTo>
                    <a:pt x="415" y="2329"/>
                  </a:lnTo>
                  <a:lnTo>
                    <a:pt x="414" y="2336"/>
                  </a:lnTo>
                  <a:lnTo>
                    <a:pt x="418" y="2339"/>
                  </a:lnTo>
                  <a:lnTo>
                    <a:pt x="432" y="2331"/>
                  </a:lnTo>
                  <a:lnTo>
                    <a:pt x="437" y="2331"/>
                  </a:lnTo>
                  <a:lnTo>
                    <a:pt x="443" y="2336"/>
                  </a:lnTo>
                  <a:lnTo>
                    <a:pt x="444" y="2345"/>
                  </a:lnTo>
                  <a:lnTo>
                    <a:pt x="446" y="2353"/>
                  </a:lnTo>
                  <a:lnTo>
                    <a:pt x="449" y="2360"/>
                  </a:lnTo>
                  <a:lnTo>
                    <a:pt x="453" y="2363"/>
                  </a:lnTo>
                  <a:lnTo>
                    <a:pt x="457" y="2366"/>
                  </a:lnTo>
                  <a:lnTo>
                    <a:pt x="461" y="2374"/>
                  </a:lnTo>
                  <a:lnTo>
                    <a:pt x="464" y="2383"/>
                  </a:lnTo>
                  <a:lnTo>
                    <a:pt x="464" y="2390"/>
                  </a:lnTo>
                  <a:lnTo>
                    <a:pt x="461" y="2406"/>
                  </a:lnTo>
                  <a:lnTo>
                    <a:pt x="463" y="2413"/>
                  </a:lnTo>
                  <a:lnTo>
                    <a:pt x="468" y="2418"/>
                  </a:lnTo>
                  <a:lnTo>
                    <a:pt x="470" y="2416"/>
                  </a:lnTo>
                  <a:lnTo>
                    <a:pt x="477" y="2420"/>
                  </a:lnTo>
                  <a:lnTo>
                    <a:pt x="482" y="2426"/>
                  </a:lnTo>
                  <a:lnTo>
                    <a:pt x="485" y="2434"/>
                  </a:lnTo>
                  <a:lnTo>
                    <a:pt x="485" y="2444"/>
                  </a:lnTo>
                  <a:lnTo>
                    <a:pt x="481" y="2460"/>
                  </a:lnTo>
                  <a:lnTo>
                    <a:pt x="482" y="2478"/>
                  </a:lnTo>
                  <a:lnTo>
                    <a:pt x="484" y="2483"/>
                  </a:lnTo>
                  <a:lnTo>
                    <a:pt x="488" y="2493"/>
                  </a:lnTo>
                  <a:lnTo>
                    <a:pt x="489" y="2498"/>
                  </a:lnTo>
                  <a:lnTo>
                    <a:pt x="489" y="2502"/>
                  </a:lnTo>
                  <a:lnTo>
                    <a:pt x="487" y="2507"/>
                  </a:lnTo>
                  <a:lnTo>
                    <a:pt x="484" y="2512"/>
                  </a:lnTo>
                  <a:lnTo>
                    <a:pt x="481" y="2513"/>
                  </a:lnTo>
                  <a:lnTo>
                    <a:pt x="480" y="2513"/>
                  </a:lnTo>
                  <a:lnTo>
                    <a:pt x="475" y="2516"/>
                  </a:lnTo>
                  <a:lnTo>
                    <a:pt x="467" y="2516"/>
                  </a:lnTo>
                  <a:lnTo>
                    <a:pt x="467" y="2516"/>
                  </a:lnTo>
                  <a:lnTo>
                    <a:pt x="461" y="2519"/>
                  </a:lnTo>
                  <a:lnTo>
                    <a:pt x="460" y="2521"/>
                  </a:lnTo>
                  <a:lnTo>
                    <a:pt x="461" y="2523"/>
                  </a:lnTo>
                  <a:lnTo>
                    <a:pt x="464" y="2520"/>
                  </a:lnTo>
                  <a:lnTo>
                    <a:pt x="468" y="2526"/>
                  </a:lnTo>
                  <a:lnTo>
                    <a:pt x="468" y="2530"/>
                  </a:lnTo>
                  <a:lnTo>
                    <a:pt x="464" y="2537"/>
                  </a:lnTo>
                  <a:lnTo>
                    <a:pt x="464" y="2541"/>
                  </a:lnTo>
                  <a:lnTo>
                    <a:pt x="467" y="2552"/>
                  </a:lnTo>
                  <a:lnTo>
                    <a:pt x="465" y="2555"/>
                  </a:lnTo>
                  <a:lnTo>
                    <a:pt x="465" y="2558"/>
                  </a:lnTo>
                  <a:lnTo>
                    <a:pt x="464" y="2559"/>
                  </a:lnTo>
                  <a:lnTo>
                    <a:pt x="464" y="2562"/>
                  </a:lnTo>
                  <a:lnTo>
                    <a:pt x="465" y="2565"/>
                  </a:lnTo>
                  <a:lnTo>
                    <a:pt x="465" y="2565"/>
                  </a:lnTo>
                  <a:lnTo>
                    <a:pt x="467" y="2565"/>
                  </a:lnTo>
                  <a:lnTo>
                    <a:pt x="471" y="2569"/>
                  </a:lnTo>
                  <a:lnTo>
                    <a:pt x="474" y="2572"/>
                  </a:lnTo>
                  <a:lnTo>
                    <a:pt x="475" y="2575"/>
                  </a:lnTo>
                  <a:lnTo>
                    <a:pt x="474" y="2577"/>
                  </a:lnTo>
                  <a:lnTo>
                    <a:pt x="475" y="2580"/>
                  </a:lnTo>
                  <a:lnTo>
                    <a:pt x="478" y="2572"/>
                  </a:lnTo>
                  <a:lnTo>
                    <a:pt x="480" y="2569"/>
                  </a:lnTo>
                  <a:lnTo>
                    <a:pt x="482" y="2566"/>
                  </a:lnTo>
                  <a:lnTo>
                    <a:pt x="481" y="2566"/>
                  </a:lnTo>
                  <a:lnTo>
                    <a:pt x="480" y="2566"/>
                  </a:lnTo>
                  <a:lnTo>
                    <a:pt x="478" y="2566"/>
                  </a:lnTo>
                  <a:lnTo>
                    <a:pt x="477" y="2569"/>
                  </a:lnTo>
                  <a:lnTo>
                    <a:pt x="475" y="2566"/>
                  </a:lnTo>
                  <a:lnTo>
                    <a:pt x="482" y="2562"/>
                  </a:lnTo>
                  <a:lnTo>
                    <a:pt x="491" y="2562"/>
                  </a:lnTo>
                  <a:lnTo>
                    <a:pt x="498" y="2566"/>
                  </a:lnTo>
                  <a:lnTo>
                    <a:pt x="503" y="2573"/>
                  </a:lnTo>
                  <a:lnTo>
                    <a:pt x="506" y="2579"/>
                  </a:lnTo>
                  <a:lnTo>
                    <a:pt x="506" y="2582"/>
                  </a:lnTo>
                  <a:lnTo>
                    <a:pt x="505" y="2593"/>
                  </a:lnTo>
                  <a:lnTo>
                    <a:pt x="505" y="2597"/>
                  </a:lnTo>
                  <a:lnTo>
                    <a:pt x="502" y="2604"/>
                  </a:lnTo>
                  <a:lnTo>
                    <a:pt x="499" y="2610"/>
                  </a:lnTo>
                  <a:lnTo>
                    <a:pt x="496" y="2612"/>
                  </a:lnTo>
                  <a:lnTo>
                    <a:pt x="498" y="2611"/>
                  </a:lnTo>
                  <a:lnTo>
                    <a:pt x="499" y="2610"/>
                  </a:lnTo>
                  <a:lnTo>
                    <a:pt x="501" y="2608"/>
                  </a:lnTo>
                  <a:lnTo>
                    <a:pt x="502" y="2605"/>
                  </a:lnTo>
                  <a:lnTo>
                    <a:pt x="503" y="2605"/>
                  </a:lnTo>
                  <a:lnTo>
                    <a:pt x="501" y="2610"/>
                  </a:lnTo>
                  <a:lnTo>
                    <a:pt x="498" y="2615"/>
                  </a:lnTo>
                  <a:lnTo>
                    <a:pt x="494" y="2621"/>
                  </a:lnTo>
                  <a:lnTo>
                    <a:pt x="494" y="2627"/>
                  </a:lnTo>
                  <a:lnTo>
                    <a:pt x="496" y="2629"/>
                  </a:lnTo>
                  <a:lnTo>
                    <a:pt x="509" y="2634"/>
                  </a:lnTo>
                  <a:lnTo>
                    <a:pt x="502" y="2635"/>
                  </a:lnTo>
                  <a:lnTo>
                    <a:pt x="496" y="2632"/>
                  </a:lnTo>
                  <a:lnTo>
                    <a:pt x="492" y="2628"/>
                  </a:lnTo>
                  <a:lnTo>
                    <a:pt x="484" y="2615"/>
                  </a:lnTo>
                  <a:lnTo>
                    <a:pt x="481" y="2614"/>
                  </a:lnTo>
                  <a:lnTo>
                    <a:pt x="478" y="2612"/>
                  </a:lnTo>
                  <a:lnTo>
                    <a:pt x="477" y="2614"/>
                  </a:lnTo>
                  <a:lnTo>
                    <a:pt x="478" y="2624"/>
                  </a:lnTo>
                  <a:lnTo>
                    <a:pt x="477" y="2627"/>
                  </a:lnTo>
                  <a:lnTo>
                    <a:pt x="477" y="2628"/>
                  </a:lnTo>
                  <a:lnTo>
                    <a:pt x="478" y="2632"/>
                  </a:lnTo>
                  <a:lnTo>
                    <a:pt x="480" y="2648"/>
                  </a:lnTo>
                  <a:lnTo>
                    <a:pt x="482" y="2662"/>
                  </a:lnTo>
                  <a:lnTo>
                    <a:pt x="482" y="2667"/>
                  </a:lnTo>
                  <a:lnTo>
                    <a:pt x="481" y="2673"/>
                  </a:lnTo>
                  <a:lnTo>
                    <a:pt x="482" y="2674"/>
                  </a:lnTo>
                  <a:lnTo>
                    <a:pt x="480" y="2681"/>
                  </a:lnTo>
                  <a:lnTo>
                    <a:pt x="475" y="2692"/>
                  </a:lnTo>
                  <a:lnTo>
                    <a:pt x="471" y="2698"/>
                  </a:lnTo>
                  <a:lnTo>
                    <a:pt x="464" y="2706"/>
                  </a:lnTo>
                  <a:lnTo>
                    <a:pt x="463" y="2711"/>
                  </a:lnTo>
                  <a:lnTo>
                    <a:pt x="463" y="2712"/>
                  </a:lnTo>
                  <a:lnTo>
                    <a:pt x="463" y="2713"/>
                  </a:lnTo>
                  <a:lnTo>
                    <a:pt x="467" y="2722"/>
                  </a:lnTo>
                  <a:lnTo>
                    <a:pt x="467" y="2725"/>
                  </a:lnTo>
                  <a:lnTo>
                    <a:pt x="467" y="2730"/>
                  </a:lnTo>
                  <a:lnTo>
                    <a:pt x="465" y="2733"/>
                  </a:lnTo>
                  <a:lnTo>
                    <a:pt x="460" y="2739"/>
                  </a:lnTo>
                  <a:lnTo>
                    <a:pt x="460" y="2742"/>
                  </a:lnTo>
                  <a:lnTo>
                    <a:pt x="461" y="2747"/>
                  </a:lnTo>
                  <a:lnTo>
                    <a:pt x="471" y="2754"/>
                  </a:lnTo>
                  <a:lnTo>
                    <a:pt x="470" y="2760"/>
                  </a:lnTo>
                  <a:lnTo>
                    <a:pt x="474" y="2767"/>
                  </a:lnTo>
                  <a:lnTo>
                    <a:pt x="473" y="2774"/>
                  </a:lnTo>
                  <a:lnTo>
                    <a:pt x="460" y="2788"/>
                  </a:lnTo>
                  <a:lnTo>
                    <a:pt x="458" y="2791"/>
                  </a:lnTo>
                  <a:lnTo>
                    <a:pt x="458" y="2793"/>
                  </a:lnTo>
                  <a:lnTo>
                    <a:pt x="461" y="2799"/>
                  </a:lnTo>
                  <a:lnTo>
                    <a:pt x="463" y="2799"/>
                  </a:lnTo>
                  <a:lnTo>
                    <a:pt x="464" y="2799"/>
                  </a:lnTo>
                  <a:lnTo>
                    <a:pt x="465" y="2800"/>
                  </a:lnTo>
                  <a:lnTo>
                    <a:pt x="467" y="2805"/>
                  </a:lnTo>
                  <a:lnTo>
                    <a:pt x="467" y="2807"/>
                  </a:lnTo>
                  <a:lnTo>
                    <a:pt x="467" y="2809"/>
                  </a:lnTo>
                  <a:lnTo>
                    <a:pt x="468" y="2812"/>
                  </a:lnTo>
                  <a:lnTo>
                    <a:pt x="470" y="2812"/>
                  </a:lnTo>
                  <a:lnTo>
                    <a:pt x="470" y="2809"/>
                  </a:lnTo>
                  <a:lnTo>
                    <a:pt x="471" y="2809"/>
                  </a:lnTo>
                  <a:lnTo>
                    <a:pt x="474" y="2810"/>
                  </a:lnTo>
                  <a:lnTo>
                    <a:pt x="475" y="2812"/>
                  </a:lnTo>
                  <a:lnTo>
                    <a:pt x="477" y="2816"/>
                  </a:lnTo>
                  <a:lnTo>
                    <a:pt x="475" y="2824"/>
                  </a:lnTo>
                  <a:lnTo>
                    <a:pt x="477" y="2828"/>
                  </a:lnTo>
                  <a:lnTo>
                    <a:pt x="480" y="2826"/>
                  </a:lnTo>
                  <a:lnTo>
                    <a:pt x="482" y="2827"/>
                  </a:lnTo>
                  <a:lnTo>
                    <a:pt x="485" y="2831"/>
                  </a:lnTo>
                  <a:lnTo>
                    <a:pt x="487" y="2837"/>
                  </a:lnTo>
                  <a:lnTo>
                    <a:pt x="488" y="2840"/>
                  </a:lnTo>
                  <a:lnTo>
                    <a:pt x="488" y="2841"/>
                  </a:lnTo>
                  <a:lnTo>
                    <a:pt x="494" y="2837"/>
                  </a:lnTo>
                  <a:lnTo>
                    <a:pt x="496" y="2840"/>
                  </a:lnTo>
                  <a:lnTo>
                    <a:pt x="495" y="2845"/>
                  </a:lnTo>
                  <a:lnTo>
                    <a:pt x="494" y="2847"/>
                  </a:lnTo>
                  <a:lnTo>
                    <a:pt x="498" y="2847"/>
                  </a:lnTo>
                  <a:lnTo>
                    <a:pt x="503" y="2851"/>
                  </a:lnTo>
                  <a:lnTo>
                    <a:pt x="505" y="2848"/>
                  </a:lnTo>
                  <a:lnTo>
                    <a:pt x="508" y="2848"/>
                  </a:lnTo>
                  <a:lnTo>
                    <a:pt x="510" y="2864"/>
                  </a:lnTo>
                  <a:lnTo>
                    <a:pt x="513" y="2880"/>
                  </a:lnTo>
                  <a:lnTo>
                    <a:pt x="519" y="2879"/>
                  </a:lnTo>
                  <a:lnTo>
                    <a:pt x="522" y="2885"/>
                  </a:lnTo>
                  <a:lnTo>
                    <a:pt x="522" y="2893"/>
                  </a:lnTo>
                  <a:lnTo>
                    <a:pt x="517" y="2899"/>
                  </a:lnTo>
                  <a:lnTo>
                    <a:pt x="517" y="2901"/>
                  </a:lnTo>
                  <a:lnTo>
                    <a:pt x="522" y="2903"/>
                  </a:lnTo>
                  <a:lnTo>
                    <a:pt x="527" y="2903"/>
                  </a:lnTo>
                  <a:lnTo>
                    <a:pt x="529" y="2904"/>
                  </a:lnTo>
                  <a:lnTo>
                    <a:pt x="527" y="2910"/>
                  </a:lnTo>
                  <a:lnTo>
                    <a:pt x="529" y="2913"/>
                  </a:lnTo>
                  <a:lnTo>
                    <a:pt x="533" y="2910"/>
                  </a:lnTo>
                  <a:lnTo>
                    <a:pt x="531" y="2904"/>
                  </a:lnTo>
                  <a:lnTo>
                    <a:pt x="536" y="2897"/>
                  </a:lnTo>
                  <a:lnTo>
                    <a:pt x="543" y="2893"/>
                  </a:lnTo>
                  <a:lnTo>
                    <a:pt x="548" y="2890"/>
                  </a:lnTo>
                  <a:lnTo>
                    <a:pt x="554" y="2890"/>
                  </a:lnTo>
                  <a:lnTo>
                    <a:pt x="561" y="2894"/>
                  </a:lnTo>
                  <a:lnTo>
                    <a:pt x="568" y="2900"/>
                  </a:lnTo>
                  <a:lnTo>
                    <a:pt x="571" y="2906"/>
                  </a:lnTo>
                  <a:lnTo>
                    <a:pt x="571" y="2899"/>
                  </a:lnTo>
                  <a:lnTo>
                    <a:pt x="578" y="2904"/>
                  </a:lnTo>
                  <a:lnTo>
                    <a:pt x="580" y="2907"/>
                  </a:lnTo>
                  <a:lnTo>
                    <a:pt x="583" y="2908"/>
                  </a:lnTo>
                  <a:lnTo>
                    <a:pt x="586" y="2907"/>
                  </a:lnTo>
                  <a:lnTo>
                    <a:pt x="589" y="2901"/>
                  </a:lnTo>
                  <a:lnTo>
                    <a:pt x="590" y="2901"/>
                  </a:lnTo>
                  <a:lnTo>
                    <a:pt x="593" y="2901"/>
                  </a:lnTo>
                  <a:lnTo>
                    <a:pt x="594" y="2900"/>
                  </a:lnTo>
                  <a:lnTo>
                    <a:pt x="621" y="2873"/>
                  </a:lnTo>
                  <a:lnTo>
                    <a:pt x="622" y="2869"/>
                  </a:lnTo>
                  <a:lnTo>
                    <a:pt x="625" y="2871"/>
                  </a:lnTo>
                  <a:lnTo>
                    <a:pt x="625" y="2871"/>
                  </a:lnTo>
                  <a:lnTo>
                    <a:pt x="628" y="2869"/>
                  </a:lnTo>
                  <a:lnTo>
                    <a:pt x="627" y="2869"/>
                  </a:lnTo>
                  <a:lnTo>
                    <a:pt x="629" y="2858"/>
                  </a:lnTo>
                  <a:lnTo>
                    <a:pt x="634" y="2851"/>
                  </a:lnTo>
                  <a:lnTo>
                    <a:pt x="632" y="2848"/>
                  </a:lnTo>
                  <a:lnTo>
                    <a:pt x="631" y="2847"/>
                  </a:lnTo>
                  <a:lnTo>
                    <a:pt x="629" y="2844"/>
                  </a:lnTo>
                  <a:lnTo>
                    <a:pt x="628" y="2838"/>
                  </a:lnTo>
                  <a:lnTo>
                    <a:pt x="627" y="2833"/>
                  </a:lnTo>
                  <a:lnTo>
                    <a:pt x="625" y="2826"/>
                  </a:lnTo>
                  <a:lnTo>
                    <a:pt x="627" y="2819"/>
                  </a:lnTo>
                  <a:lnTo>
                    <a:pt x="628" y="2813"/>
                  </a:lnTo>
                  <a:lnTo>
                    <a:pt x="632" y="2807"/>
                  </a:lnTo>
                  <a:lnTo>
                    <a:pt x="642" y="2796"/>
                  </a:lnTo>
                  <a:lnTo>
                    <a:pt x="642" y="2795"/>
                  </a:lnTo>
                  <a:lnTo>
                    <a:pt x="642" y="2793"/>
                  </a:lnTo>
                  <a:lnTo>
                    <a:pt x="641" y="2791"/>
                  </a:lnTo>
                  <a:lnTo>
                    <a:pt x="635" y="2792"/>
                  </a:lnTo>
                  <a:lnTo>
                    <a:pt x="632" y="2792"/>
                  </a:lnTo>
                  <a:lnTo>
                    <a:pt x="631" y="2792"/>
                  </a:lnTo>
                  <a:lnTo>
                    <a:pt x="631" y="2791"/>
                  </a:lnTo>
                  <a:lnTo>
                    <a:pt x="628" y="2789"/>
                  </a:lnTo>
                  <a:lnTo>
                    <a:pt x="627" y="2788"/>
                  </a:lnTo>
                  <a:lnTo>
                    <a:pt x="628" y="2785"/>
                  </a:lnTo>
                  <a:lnTo>
                    <a:pt x="628" y="2782"/>
                  </a:lnTo>
                  <a:lnTo>
                    <a:pt x="625" y="2781"/>
                  </a:lnTo>
                  <a:lnTo>
                    <a:pt x="625" y="2779"/>
                  </a:lnTo>
                  <a:lnTo>
                    <a:pt x="628" y="2779"/>
                  </a:lnTo>
                  <a:lnTo>
                    <a:pt x="632" y="2781"/>
                  </a:lnTo>
                  <a:lnTo>
                    <a:pt x="634" y="2782"/>
                  </a:lnTo>
                  <a:lnTo>
                    <a:pt x="636" y="2785"/>
                  </a:lnTo>
                  <a:lnTo>
                    <a:pt x="638" y="2786"/>
                  </a:lnTo>
                  <a:lnTo>
                    <a:pt x="641" y="2785"/>
                  </a:lnTo>
                  <a:lnTo>
                    <a:pt x="650" y="2798"/>
                  </a:lnTo>
                  <a:lnTo>
                    <a:pt x="657" y="2803"/>
                  </a:lnTo>
                  <a:lnTo>
                    <a:pt x="664" y="2805"/>
                  </a:lnTo>
                  <a:lnTo>
                    <a:pt x="666" y="2803"/>
                  </a:lnTo>
                  <a:lnTo>
                    <a:pt x="669" y="2799"/>
                  </a:lnTo>
                  <a:lnTo>
                    <a:pt x="673" y="2793"/>
                  </a:lnTo>
                  <a:lnTo>
                    <a:pt x="677" y="2792"/>
                  </a:lnTo>
                  <a:lnTo>
                    <a:pt x="687" y="2792"/>
                  </a:lnTo>
                  <a:lnTo>
                    <a:pt x="692" y="2793"/>
                  </a:lnTo>
                  <a:lnTo>
                    <a:pt x="695" y="2796"/>
                  </a:lnTo>
                  <a:lnTo>
                    <a:pt x="697" y="2793"/>
                  </a:lnTo>
                  <a:lnTo>
                    <a:pt x="699" y="2796"/>
                  </a:lnTo>
                  <a:lnTo>
                    <a:pt x="702" y="2798"/>
                  </a:lnTo>
                  <a:lnTo>
                    <a:pt x="706" y="2800"/>
                  </a:lnTo>
                  <a:lnTo>
                    <a:pt x="709" y="2800"/>
                  </a:lnTo>
                  <a:lnTo>
                    <a:pt x="711" y="2802"/>
                  </a:lnTo>
                  <a:lnTo>
                    <a:pt x="716" y="2809"/>
                  </a:lnTo>
                  <a:lnTo>
                    <a:pt x="719" y="2810"/>
                  </a:lnTo>
                  <a:lnTo>
                    <a:pt x="720" y="2812"/>
                  </a:lnTo>
                  <a:lnTo>
                    <a:pt x="727" y="2819"/>
                  </a:lnTo>
                  <a:lnTo>
                    <a:pt x="733" y="2821"/>
                  </a:lnTo>
                  <a:lnTo>
                    <a:pt x="734" y="2823"/>
                  </a:lnTo>
                  <a:lnTo>
                    <a:pt x="736" y="2826"/>
                  </a:lnTo>
                  <a:lnTo>
                    <a:pt x="739" y="2826"/>
                  </a:lnTo>
                  <a:lnTo>
                    <a:pt x="741" y="2824"/>
                  </a:lnTo>
                  <a:lnTo>
                    <a:pt x="746" y="2823"/>
                  </a:lnTo>
                  <a:lnTo>
                    <a:pt x="750" y="2823"/>
                  </a:lnTo>
                  <a:lnTo>
                    <a:pt x="754" y="2826"/>
                  </a:lnTo>
                  <a:lnTo>
                    <a:pt x="753" y="2828"/>
                  </a:lnTo>
                  <a:lnTo>
                    <a:pt x="753" y="2830"/>
                  </a:lnTo>
                  <a:lnTo>
                    <a:pt x="754" y="2831"/>
                  </a:lnTo>
                  <a:lnTo>
                    <a:pt x="756" y="2833"/>
                  </a:lnTo>
                  <a:lnTo>
                    <a:pt x="757" y="2826"/>
                  </a:lnTo>
                  <a:lnTo>
                    <a:pt x="761" y="2823"/>
                  </a:lnTo>
                  <a:lnTo>
                    <a:pt x="767" y="2821"/>
                  </a:lnTo>
                  <a:lnTo>
                    <a:pt x="768" y="2817"/>
                  </a:lnTo>
                  <a:lnTo>
                    <a:pt x="770" y="2814"/>
                  </a:lnTo>
                  <a:lnTo>
                    <a:pt x="771" y="2807"/>
                  </a:lnTo>
                  <a:lnTo>
                    <a:pt x="772" y="2805"/>
                  </a:lnTo>
                  <a:lnTo>
                    <a:pt x="771" y="2803"/>
                  </a:lnTo>
                  <a:lnTo>
                    <a:pt x="770" y="2802"/>
                  </a:lnTo>
                  <a:lnTo>
                    <a:pt x="768" y="2799"/>
                  </a:lnTo>
                  <a:lnTo>
                    <a:pt x="771" y="2796"/>
                  </a:lnTo>
                  <a:lnTo>
                    <a:pt x="768" y="2788"/>
                  </a:lnTo>
                  <a:lnTo>
                    <a:pt x="772" y="2779"/>
                  </a:lnTo>
                  <a:lnTo>
                    <a:pt x="779" y="2771"/>
                  </a:lnTo>
                  <a:lnTo>
                    <a:pt x="786" y="2768"/>
                  </a:lnTo>
                  <a:lnTo>
                    <a:pt x="786" y="2767"/>
                  </a:lnTo>
                  <a:lnTo>
                    <a:pt x="781" y="2763"/>
                  </a:lnTo>
                  <a:lnTo>
                    <a:pt x="778" y="2758"/>
                  </a:lnTo>
                  <a:lnTo>
                    <a:pt x="778" y="2754"/>
                  </a:lnTo>
                  <a:lnTo>
                    <a:pt x="778" y="2749"/>
                  </a:lnTo>
                  <a:lnTo>
                    <a:pt x="781" y="2734"/>
                  </a:lnTo>
                  <a:lnTo>
                    <a:pt x="788" y="2716"/>
                  </a:lnTo>
                  <a:lnTo>
                    <a:pt x="789" y="2706"/>
                  </a:lnTo>
                  <a:lnTo>
                    <a:pt x="785" y="2699"/>
                  </a:lnTo>
                  <a:lnTo>
                    <a:pt x="791" y="2678"/>
                  </a:lnTo>
                  <a:lnTo>
                    <a:pt x="792" y="2669"/>
                  </a:lnTo>
                  <a:lnTo>
                    <a:pt x="789" y="2655"/>
                  </a:lnTo>
                  <a:lnTo>
                    <a:pt x="791" y="2649"/>
                  </a:lnTo>
                  <a:lnTo>
                    <a:pt x="792" y="2646"/>
                  </a:lnTo>
                  <a:lnTo>
                    <a:pt x="793" y="2643"/>
                  </a:lnTo>
                  <a:lnTo>
                    <a:pt x="793" y="2642"/>
                  </a:lnTo>
                  <a:lnTo>
                    <a:pt x="793" y="2636"/>
                  </a:lnTo>
                  <a:lnTo>
                    <a:pt x="796" y="2631"/>
                  </a:lnTo>
                  <a:lnTo>
                    <a:pt x="798" y="2628"/>
                  </a:lnTo>
                  <a:lnTo>
                    <a:pt x="796" y="2622"/>
                  </a:lnTo>
                  <a:lnTo>
                    <a:pt x="795" y="2614"/>
                  </a:lnTo>
                  <a:lnTo>
                    <a:pt x="795" y="2610"/>
                  </a:lnTo>
                  <a:lnTo>
                    <a:pt x="795" y="2603"/>
                  </a:lnTo>
                  <a:lnTo>
                    <a:pt x="796" y="2594"/>
                  </a:lnTo>
                  <a:lnTo>
                    <a:pt x="799" y="2586"/>
                  </a:lnTo>
                  <a:lnTo>
                    <a:pt x="802" y="2583"/>
                  </a:lnTo>
                  <a:lnTo>
                    <a:pt x="802" y="2580"/>
                  </a:lnTo>
                  <a:lnTo>
                    <a:pt x="800" y="2580"/>
                  </a:lnTo>
                  <a:lnTo>
                    <a:pt x="800" y="2579"/>
                  </a:lnTo>
                  <a:lnTo>
                    <a:pt x="799" y="2577"/>
                  </a:lnTo>
                  <a:lnTo>
                    <a:pt x="799" y="2576"/>
                  </a:lnTo>
                  <a:lnTo>
                    <a:pt x="800" y="2576"/>
                  </a:lnTo>
                  <a:lnTo>
                    <a:pt x="799" y="2572"/>
                  </a:lnTo>
                  <a:lnTo>
                    <a:pt x="799" y="2568"/>
                  </a:lnTo>
                  <a:lnTo>
                    <a:pt x="800" y="2563"/>
                  </a:lnTo>
                  <a:lnTo>
                    <a:pt x="802" y="2559"/>
                  </a:lnTo>
                  <a:lnTo>
                    <a:pt x="803" y="2559"/>
                  </a:lnTo>
                  <a:lnTo>
                    <a:pt x="805" y="2559"/>
                  </a:lnTo>
                  <a:lnTo>
                    <a:pt x="807" y="2558"/>
                  </a:lnTo>
                  <a:lnTo>
                    <a:pt x="807" y="2555"/>
                  </a:lnTo>
                  <a:lnTo>
                    <a:pt x="807" y="2552"/>
                  </a:lnTo>
                  <a:lnTo>
                    <a:pt x="806" y="2552"/>
                  </a:lnTo>
                  <a:lnTo>
                    <a:pt x="803" y="2554"/>
                  </a:lnTo>
                  <a:lnTo>
                    <a:pt x="802" y="2555"/>
                  </a:lnTo>
                  <a:lnTo>
                    <a:pt x="800" y="2545"/>
                  </a:lnTo>
                  <a:lnTo>
                    <a:pt x="802" y="2535"/>
                  </a:lnTo>
                  <a:lnTo>
                    <a:pt x="812" y="2509"/>
                  </a:lnTo>
                  <a:lnTo>
                    <a:pt x="812" y="2505"/>
                  </a:lnTo>
                  <a:lnTo>
                    <a:pt x="806" y="2500"/>
                  </a:lnTo>
                  <a:lnTo>
                    <a:pt x="800" y="2492"/>
                  </a:lnTo>
                  <a:lnTo>
                    <a:pt x="798" y="2491"/>
                  </a:lnTo>
                  <a:lnTo>
                    <a:pt x="793" y="2488"/>
                  </a:lnTo>
                  <a:lnTo>
                    <a:pt x="792" y="2483"/>
                  </a:lnTo>
                  <a:lnTo>
                    <a:pt x="785" y="2467"/>
                  </a:lnTo>
                  <a:lnTo>
                    <a:pt x="785" y="2462"/>
                  </a:lnTo>
                  <a:lnTo>
                    <a:pt x="784" y="2448"/>
                  </a:lnTo>
                  <a:lnTo>
                    <a:pt x="784" y="2444"/>
                  </a:lnTo>
                  <a:lnTo>
                    <a:pt x="786" y="2437"/>
                  </a:lnTo>
                  <a:lnTo>
                    <a:pt x="789" y="2433"/>
                  </a:lnTo>
                  <a:lnTo>
                    <a:pt x="795" y="2427"/>
                  </a:lnTo>
                  <a:lnTo>
                    <a:pt x="799" y="2423"/>
                  </a:lnTo>
                  <a:lnTo>
                    <a:pt x="803" y="2413"/>
                  </a:lnTo>
                  <a:lnTo>
                    <a:pt x="806" y="2409"/>
                  </a:lnTo>
                  <a:lnTo>
                    <a:pt x="810" y="2406"/>
                  </a:lnTo>
                  <a:lnTo>
                    <a:pt x="816" y="2405"/>
                  </a:lnTo>
                  <a:lnTo>
                    <a:pt x="819" y="2401"/>
                  </a:lnTo>
                  <a:lnTo>
                    <a:pt x="823" y="2388"/>
                  </a:lnTo>
                  <a:lnTo>
                    <a:pt x="830" y="2378"/>
                  </a:lnTo>
                  <a:lnTo>
                    <a:pt x="831" y="2373"/>
                  </a:lnTo>
                  <a:lnTo>
                    <a:pt x="833" y="2366"/>
                  </a:lnTo>
                  <a:lnTo>
                    <a:pt x="833" y="2363"/>
                  </a:lnTo>
                  <a:lnTo>
                    <a:pt x="835" y="2356"/>
                  </a:lnTo>
                  <a:lnTo>
                    <a:pt x="835" y="2353"/>
                  </a:lnTo>
                  <a:lnTo>
                    <a:pt x="834" y="2350"/>
                  </a:lnTo>
                  <a:close/>
                  <a:moveTo>
                    <a:pt x="1561" y="4001"/>
                  </a:moveTo>
                  <a:lnTo>
                    <a:pt x="1561" y="4001"/>
                  </a:lnTo>
                  <a:lnTo>
                    <a:pt x="1561" y="3999"/>
                  </a:lnTo>
                  <a:lnTo>
                    <a:pt x="1558" y="3999"/>
                  </a:lnTo>
                  <a:lnTo>
                    <a:pt x="1547" y="3998"/>
                  </a:lnTo>
                  <a:lnTo>
                    <a:pt x="1543" y="3998"/>
                  </a:lnTo>
                  <a:lnTo>
                    <a:pt x="1537" y="3998"/>
                  </a:lnTo>
                  <a:lnTo>
                    <a:pt x="1536" y="3999"/>
                  </a:lnTo>
                  <a:lnTo>
                    <a:pt x="1539" y="4001"/>
                  </a:lnTo>
                  <a:lnTo>
                    <a:pt x="1543" y="4002"/>
                  </a:lnTo>
                  <a:lnTo>
                    <a:pt x="1554" y="4006"/>
                  </a:lnTo>
                  <a:lnTo>
                    <a:pt x="1554" y="4006"/>
                  </a:lnTo>
                  <a:lnTo>
                    <a:pt x="1555" y="4006"/>
                  </a:lnTo>
                  <a:lnTo>
                    <a:pt x="1558" y="4008"/>
                  </a:lnTo>
                  <a:lnTo>
                    <a:pt x="1561" y="4006"/>
                  </a:lnTo>
                  <a:lnTo>
                    <a:pt x="1561" y="4004"/>
                  </a:lnTo>
                  <a:lnTo>
                    <a:pt x="1561" y="4002"/>
                  </a:lnTo>
                  <a:lnTo>
                    <a:pt x="1561" y="4001"/>
                  </a:lnTo>
                  <a:close/>
                  <a:moveTo>
                    <a:pt x="841" y="1475"/>
                  </a:moveTo>
                  <a:lnTo>
                    <a:pt x="840" y="1474"/>
                  </a:lnTo>
                  <a:lnTo>
                    <a:pt x="840" y="1474"/>
                  </a:lnTo>
                  <a:lnTo>
                    <a:pt x="835" y="1470"/>
                  </a:lnTo>
                  <a:lnTo>
                    <a:pt x="831" y="1472"/>
                  </a:lnTo>
                  <a:lnTo>
                    <a:pt x="826" y="1486"/>
                  </a:lnTo>
                  <a:lnTo>
                    <a:pt x="830" y="1494"/>
                  </a:lnTo>
                  <a:lnTo>
                    <a:pt x="835" y="1494"/>
                  </a:lnTo>
                  <a:lnTo>
                    <a:pt x="840" y="1488"/>
                  </a:lnTo>
                  <a:lnTo>
                    <a:pt x="844" y="1481"/>
                  </a:lnTo>
                  <a:lnTo>
                    <a:pt x="841" y="1475"/>
                  </a:lnTo>
                  <a:lnTo>
                    <a:pt x="841" y="1475"/>
                  </a:lnTo>
                  <a:close/>
                  <a:moveTo>
                    <a:pt x="442" y="2803"/>
                  </a:moveTo>
                  <a:lnTo>
                    <a:pt x="437" y="2805"/>
                  </a:lnTo>
                  <a:lnTo>
                    <a:pt x="426" y="2807"/>
                  </a:lnTo>
                  <a:lnTo>
                    <a:pt x="422" y="2810"/>
                  </a:lnTo>
                  <a:lnTo>
                    <a:pt x="421" y="2816"/>
                  </a:lnTo>
                  <a:lnTo>
                    <a:pt x="422" y="2820"/>
                  </a:lnTo>
                  <a:lnTo>
                    <a:pt x="429" y="2826"/>
                  </a:lnTo>
                  <a:lnTo>
                    <a:pt x="429" y="2828"/>
                  </a:lnTo>
                  <a:lnTo>
                    <a:pt x="428" y="2831"/>
                  </a:lnTo>
                  <a:lnTo>
                    <a:pt x="432" y="2834"/>
                  </a:lnTo>
                  <a:lnTo>
                    <a:pt x="437" y="2834"/>
                  </a:lnTo>
                  <a:lnTo>
                    <a:pt x="442" y="2833"/>
                  </a:lnTo>
                  <a:lnTo>
                    <a:pt x="443" y="2827"/>
                  </a:lnTo>
                  <a:lnTo>
                    <a:pt x="442" y="2814"/>
                  </a:lnTo>
                  <a:lnTo>
                    <a:pt x="442" y="2803"/>
                  </a:lnTo>
                  <a:close/>
                  <a:moveTo>
                    <a:pt x="1410" y="3586"/>
                  </a:moveTo>
                  <a:lnTo>
                    <a:pt x="1400" y="3576"/>
                  </a:lnTo>
                  <a:lnTo>
                    <a:pt x="1397" y="3580"/>
                  </a:lnTo>
                  <a:lnTo>
                    <a:pt x="1396" y="3580"/>
                  </a:lnTo>
                  <a:lnTo>
                    <a:pt x="1394" y="3580"/>
                  </a:lnTo>
                  <a:lnTo>
                    <a:pt x="1392" y="3579"/>
                  </a:lnTo>
                  <a:lnTo>
                    <a:pt x="1392" y="3579"/>
                  </a:lnTo>
                  <a:lnTo>
                    <a:pt x="1389" y="3574"/>
                  </a:lnTo>
                  <a:lnTo>
                    <a:pt x="1387" y="3574"/>
                  </a:lnTo>
                  <a:lnTo>
                    <a:pt x="1386" y="3574"/>
                  </a:lnTo>
                  <a:lnTo>
                    <a:pt x="1383" y="3576"/>
                  </a:lnTo>
                  <a:lnTo>
                    <a:pt x="1382" y="3576"/>
                  </a:lnTo>
                  <a:lnTo>
                    <a:pt x="1379" y="3579"/>
                  </a:lnTo>
                  <a:lnTo>
                    <a:pt x="1380" y="3584"/>
                  </a:lnTo>
                  <a:lnTo>
                    <a:pt x="1382" y="3590"/>
                  </a:lnTo>
                  <a:lnTo>
                    <a:pt x="1383" y="3591"/>
                  </a:lnTo>
                  <a:lnTo>
                    <a:pt x="1389" y="3600"/>
                  </a:lnTo>
                  <a:lnTo>
                    <a:pt x="1399" y="3605"/>
                  </a:lnTo>
                  <a:lnTo>
                    <a:pt x="1407" y="3607"/>
                  </a:lnTo>
                  <a:lnTo>
                    <a:pt x="1413" y="3598"/>
                  </a:lnTo>
                  <a:lnTo>
                    <a:pt x="1413" y="3591"/>
                  </a:lnTo>
                  <a:lnTo>
                    <a:pt x="1410" y="3586"/>
                  </a:lnTo>
                  <a:close/>
                  <a:moveTo>
                    <a:pt x="1418" y="3208"/>
                  </a:moveTo>
                  <a:lnTo>
                    <a:pt x="1417" y="3203"/>
                  </a:lnTo>
                  <a:lnTo>
                    <a:pt x="1414" y="3200"/>
                  </a:lnTo>
                  <a:lnTo>
                    <a:pt x="1408" y="3200"/>
                  </a:lnTo>
                  <a:lnTo>
                    <a:pt x="1407" y="3203"/>
                  </a:lnTo>
                  <a:lnTo>
                    <a:pt x="1408" y="3207"/>
                  </a:lnTo>
                  <a:lnTo>
                    <a:pt x="1411" y="3211"/>
                  </a:lnTo>
                  <a:lnTo>
                    <a:pt x="1417" y="3214"/>
                  </a:lnTo>
                  <a:lnTo>
                    <a:pt x="1420" y="3214"/>
                  </a:lnTo>
                  <a:lnTo>
                    <a:pt x="1420" y="3211"/>
                  </a:lnTo>
                  <a:lnTo>
                    <a:pt x="1418" y="3208"/>
                  </a:lnTo>
                  <a:close/>
                  <a:moveTo>
                    <a:pt x="1487" y="3220"/>
                  </a:moveTo>
                  <a:lnTo>
                    <a:pt x="1483" y="3217"/>
                  </a:lnTo>
                  <a:lnTo>
                    <a:pt x="1481" y="3215"/>
                  </a:lnTo>
                  <a:lnTo>
                    <a:pt x="1478" y="3215"/>
                  </a:lnTo>
                  <a:lnTo>
                    <a:pt x="1477" y="3217"/>
                  </a:lnTo>
                  <a:lnTo>
                    <a:pt x="1474" y="3218"/>
                  </a:lnTo>
                  <a:lnTo>
                    <a:pt x="1470" y="3218"/>
                  </a:lnTo>
                  <a:lnTo>
                    <a:pt x="1471" y="3221"/>
                  </a:lnTo>
                  <a:lnTo>
                    <a:pt x="1474" y="3224"/>
                  </a:lnTo>
                  <a:lnTo>
                    <a:pt x="1477" y="3224"/>
                  </a:lnTo>
                  <a:lnTo>
                    <a:pt x="1481" y="3222"/>
                  </a:lnTo>
                  <a:lnTo>
                    <a:pt x="1484" y="3224"/>
                  </a:lnTo>
                  <a:lnTo>
                    <a:pt x="1488" y="3227"/>
                  </a:lnTo>
                  <a:lnTo>
                    <a:pt x="1492" y="3225"/>
                  </a:lnTo>
                  <a:lnTo>
                    <a:pt x="1495" y="3222"/>
                  </a:lnTo>
                  <a:lnTo>
                    <a:pt x="1491" y="3221"/>
                  </a:lnTo>
                  <a:lnTo>
                    <a:pt x="1487" y="3220"/>
                  </a:lnTo>
                  <a:close/>
                  <a:moveTo>
                    <a:pt x="1121" y="1723"/>
                  </a:moveTo>
                  <a:lnTo>
                    <a:pt x="1118" y="1716"/>
                  </a:lnTo>
                  <a:lnTo>
                    <a:pt x="1113" y="1712"/>
                  </a:lnTo>
                  <a:lnTo>
                    <a:pt x="1110" y="1711"/>
                  </a:lnTo>
                  <a:lnTo>
                    <a:pt x="1109" y="1712"/>
                  </a:lnTo>
                  <a:lnTo>
                    <a:pt x="1109" y="1716"/>
                  </a:lnTo>
                  <a:lnTo>
                    <a:pt x="1104" y="1719"/>
                  </a:lnTo>
                  <a:lnTo>
                    <a:pt x="1107" y="1723"/>
                  </a:lnTo>
                  <a:lnTo>
                    <a:pt x="1117" y="1733"/>
                  </a:lnTo>
                  <a:lnTo>
                    <a:pt x="1120" y="1736"/>
                  </a:lnTo>
                  <a:lnTo>
                    <a:pt x="1124" y="1732"/>
                  </a:lnTo>
                  <a:lnTo>
                    <a:pt x="1123" y="1729"/>
                  </a:lnTo>
                  <a:lnTo>
                    <a:pt x="1121" y="1723"/>
                  </a:lnTo>
                  <a:close/>
                  <a:moveTo>
                    <a:pt x="957" y="1728"/>
                  </a:moveTo>
                  <a:lnTo>
                    <a:pt x="957" y="1733"/>
                  </a:lnTo>
                  <a:lnTo>
                    <a:pt x="961" y="1735"/>
                  </a:lnTo>
                  <a:lnTo>
                    <a:pt x="963" y="1729"/>
                  </a:lnTo>
                  <a:lnTo>
                    <a:pt x="960" y="1725"/>
                  </a:lnTo>
                  <a:lnTo>
                    <a:pt x="957" y="1728"/>
                  </a:lnTo>
                  <a:close/>
                  <a:moveTo>
                    <a:pt x="994" y="1554"/>
                  </a:moveTo>
                  <a:lnTo>
                    <a:pt x="996" y="1551"/>
                  </a:lnTo>
                  <a:lnTo>
                    <a:pt x="995" y="1548"/>
                  </a:lnTo>
                  <a:lnTo>
                    <a:pt x="992" y="1544"/>
                  </a:lnTo>
                  <a:lnTo>
                    <a:pt x="991" y="1543"/>
                  </a:lnTo>
                  <a:lnTo>
                    <a:pt x="988" y="1541"/>
                  </a:lnTo>
                  <a:lnTo>
                    <a:pt x="984" y="1543"/>
                  </a:lnTo>
                  <a:lnTo>
                    <a:pt x="982" y="1547"/>
                  </a:lnTo>
                  <a:lnTo>
                    <a:pt x="980" y="1555"/>
                  </a:lnTo>
                  <a:lnTo>
                    <a:pt x="978" y="1558"/>
                  </a:lnTo>
                  <a:lnTo>
                    <a:pt x="975" y="1559"/>
                  </a:lnTo>
                  <a:lnTo>
                    <a:pt x="974" y="1561"/>
                  </a:lnTo>
                  <a:lnTo>
                    <a:pt x="973" y="1565"/>
                  </a:lnTo>
                  <a:lnTo>
                    <a:pt x="971" y="1565"/>
                  </a:lnTo>
                  <a:lnTo>
                    <a:pt x="967" y="1565"/>
                  </a:lnTo>
                  <a:lnTo>
                    <a:pt x="964" y="1564"/>
                  </a:lnTo>
                  <a:lnTo>
                    <a:pt x="966" y="1558"/>
                  </a:lnTo>
                  <a:lnTo>
                    <a:pt x="956" y="1558"/>
                  </a:lnTo>
                  <a:lnTo>
                    <a:pt x="952" y="1558"/>
                  </a:lnTo>
                  <a:lnTo>
                    <a:pt x="952" y="1561"/>
                  </a:lnTo>
                  <a:lnTo>
                    <a:pt x="947" y="1564"/>
                  </a:lnTo>
                  <a:lnTo>
                    <a:pt x="949" y="1564"/>
                  </a:lnTo>
                  <a:lnTo>
                    <a:pt x="949" y="1564"/>
                  </a:lnTo>
                  <a:lnTo>
                    <a:pt x="949" y="1564"/>
                  </a:lnTo>
                  <a:lnTo>
                    <a:pt x="950" y="1565"/>
                  </a:lnTo>
                  <a:lnTo>
                    <a:pt x="943" y="1566"/>
                  </a:lnTo>
                  <a:lnTo>
                    <a:pt x="939" y="1565"/>
                  </a:lnTo>
                  <a:lnTo>
                    <a:pt x="936" y="1565"/>
                  </a:lnTo>
                  <a:lnTo>
                    <a:pt x="931" y="1561"/>
                  </a:lnTo>
                  <a:lnTo>
                    <a:pt x="928" y="1561"/>
                  </a:lnTo>
                  <a:lnTo>
                    <a:pt x="922" y="1561"/>
                  </a:lnTo>
                  <a:lnTo>
                    <a:pt x="915" y="1564"/>
                  </a:lnTo>
                  <a:lnTo>
                    <a:pt x="910" y="1566"/>
                  </a:lnTo>
                  <a:lnTo>
                    <a:pt x="907" y="1573"/>
                  </a:lnTo>
                  <a:lnTo>
                    <a:pt x="908" y="1582"/>
                  </a:lnTo>
                  <a:lnTo>
                    <a:pt x="914" y="1587"/>
                  </a:lnTo>
                  <a:lnTo>
                    <a:pt x="919" y="1589"/>
                  </a:lnTo>
                  <a:lnTo>
                    <a:pt x="940" y="1590"/>
                  </a:lnTo>
                  <a:lnTo>
                    <a:pt x="942" y="1590"/>
                  </a:lnTo>
                  <a:lnTo>
                    <a:pt x="943" y="1587"/>
                  </a:lnTo>
                  <a:lnTo>
                    <a:pt x="945" y="1582"/>
                  </a:lnTo>
                  <a:lnTo>
                    <a:pt x="950" y="1586"/>
                  </a:lnTo>
                  <a:lnTo>
                    <a:pt x="960" y="1582"/>
                  </a:lnTo>
                  <a:lnTo>
                    <a:pt x="963" y="1587"/>
                  </a:lnTo>
                  <a:lnTo>
                    <a:pt x="966" y="1579"/>
                  </a:lnTo>
                  <a:lnTo>
                    <a:pt x="968" y="1579"/>
                  </a:lnTo>
                  <a:lnTo>
                    <a:pt x="971" y="1583"/>
                  </a:lnTo>
                  <a:lnTo>
                    <a:pt x="975" y="1585"/>
                  </a:lnTo>
                  <a:lnTo>
                    <a:pt x="975" y="1586"/>
                  </a:lnTo>
                  <a:lnTo>
                    <a:pt x="978" y="1593"/>
                  </a:lnTo>
                  <a:lnTo>
                    <a:pt x="980" y="1594"/>
                  </a:lnTo>
                  <a:lnTo>
                    <a:pt x="982" y="1596"/>
                  </a:lnTo>
                  <a:lnTo>
                    <a:pt x="985" y="1596"/>
                  </a:lnTo>
                  <a:lnTo>
                    <a:pt x="988" y="1596"/>
                  </a:lnTo>
                  <a:lnTo>
                    <a:pt x="988" y="1599"/>
                  </a:lnTo>
                  <a:lnTo>
                    <a:pt x="992" y="1594"/>
                  </a:lnTo>
                  <a:lnTo>
                    <a:pt x="991" y="1587"/>
                  </a:lnTo>
                  <a:lnTo>
                    <a:pt x="987" y="1582"/>
                  </a:lnTo>
                  <a:lnTo>
                    <a:pt x="981" y="1580"/>
                  </a:lnTo>
                  <a:lnTo>
                    <a:pt x="987" y="1578"/>
                  </a:lnTo>
                  <a:lnTo>
                    <a:pt x="989" y="1576"/>
                  </a:lnTo>
                  <a:lnTo>
                    <a:pt x="992" y="1572"/>
                  </a:lnTo>
                  <a:lnTo>
                    <a:pt x="994" y="1565"/>
                  </a:lnTo>
                  <a:lnTo>
                    <a:pt x="992" y="1562"/>
                  </a:lnTo>
                  <a:lnTo>
                    <a:pt x="992" y="1558"/>
                  </a:lnTo>
                  <a:lnTo>
                    <a:pt x="994" y="1554"/>
                  </a:lnTo>
                  <a:close/>
                  <a:moveTo>
                    <a:pt x="904" y="1639"/>
                  </a:moveTo>
                  <a:lnTo>
                    <a:pt x="904" y="1637"/>
                  </a:lnTo>
                  <a:lnTo>
                    <a:pt x="903" y="1632"/>
                  </a:lnTo>
                  <a:lnTo>
                    <a:pt x="901" y="1632"/>
                  </a:lnTo>
                  <a:lnTo>
                    <a:pt x="900" y="1638"/>
                  </a:lnTo>
                  <a:lnTo>
                    <a:pt x="897" y="1641"/>
                  </a:lnTo>
                  <a:lnTo>
                    <a:pt x="894" y="1642"/>
                  </a:lnTo>
                  <a:lnTo>
                    <a:pt x="894" y="1644"/>
                  </a:lnTo>
                  <a:lnTo>
                    <a:pt x="896" y="1646"/>
                  </a:lnTo>
                  <a:lnTo>
                    <a:pt x="900" y="1648"/>
                  </a:lnTo>
                  <a:lnTo>
                    <a:pt x="903" y="1648"/>
                  </a:lnTo>
                  <a:lnTo>
                    <a:pt x="905" y="1646"/>
                  </a:lnTo>
                  <a:lnTo>
                    <a:pt x="907" y="1644"/>
                  </a:lnTo>
                  <a:lnTo>
                    <a:pt x="907" y="1642"/>
                  </a:lnTo>
                  <a:lnTo>
                    <a:pt x="905" y="1641"/>
                  </a:lnTo>
                  <a:lnTo>
                    <a:pt x="904" y="1639"/>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5" name="Freeform 31"/>
            <p:cNvSpPr>
              <a:spLocks noEditPoints="1"/>
            </p:cNvSpPr>
            <p:nvPr/>
          </p:nvSpPr>
          <p:spPr bwMode="auto">
            <a:xfrm>
              <a:off x="9686308" y="5707777"/>
              <a:ext cx="615950" cy="908050"/>
            </a:xfrm>
            <a:custGeom>
              <a:avLst/>
              <a:gdLst>
                <a:gd name="T0" fmla="*/ 1131 w 1163"/>
                <a:gd name="T1" fmla="*/ 886 h 1714"/>
                <a:gd name="T2" fmla="*/ 1104 w 1163"/>
                <a:gd name="T3" fmla="*/ 777 h 1714"/>
                <a:gd name="T4" fmla="*/ 1114 w 1163"/>
                <a:gd name="T5" fmla="*/ 598 h 1714"/>
                <a:gd name="T6" fmla="*/ 990 w 1163"/>
                <a:gd name="T7" fmla="*/ 571 h 1714"/>
                <a:gd name="T8" fmla="*/ 859 w 1163"/>
                <a:gd name="T9" fmla="*/ 473 h 1714"/>
                <a:gd name="T10" fmla="*/ 827 w 1163"/>
                <a:gd name="T11" fmla="*/ 553 h 1714"/>
                <a:gd name="T12" fmla="*/ 652 w 1163"/>
                <a:gd name="T13" fmla="*/ 484 h 1714"/>
                <a:gd name="T14" fmla="*/ 678 w 1163"/>
                <a:gd name="T15" fmla="*/ 333 h 1714"/>
                <a:gd name="T16" fmla="*/ 796 w 1163"/>
                <a:gd name="T17" fmla="*/ 182 h 1714"/>
                <a:gd name="T18" fmla="*/ 807 w 1163"/>
                <a:gd name="T19" fmla="*/ 2 h 1714"/>
                <a:gd name="T20" fmla="*/ 771 w 1163"/>
                <a:gd name="T21" fmla="*/ 94 h 1714"/>
                <a:gd name="T22" fmla="*/ 754 w 1163"/>
                <a:gd name="T23" fmla="*/ 98 h 1714"/>
                <a:gd name="T24" fmla="*/ 728 w 1163"/>
                <a:gd name="T25" fmla="*/ 115 h 1714"/>
                <a:gd name="T26" fmla="*/ 677 w 1163"/>
                <a:gd name="T27" fmla="*/ 107 h 1714"/>
                <a:gd name="T28" fmla="*/ 565 w 1163"/>
                <a:gd name="T29" fmla="*/ 122 h 1714"/>
                <a:gd name="T30" fmla="*/ 545 w 1163"/>
                <a:gd name="T31" fmla="*/ 227 h 1714"/>
                <a:gd name="T32" fmla="*/ 517 w 1163"/>
                <a:gd name="T33" fmla="*/ 271 h 1714"/>
                <a:gd name="T34" fmla="*/ 516 w 1163"/>
                <a:gd name="T35" fmla="*/ 341 h 1714"/>
                <a:gd name="T36" fmla="*/ 611 w 1163"/>
                <a:gd name="T37" fmla="*/ 333 h 1714"/>
                <a:gd name="T38" fmla="*/ 474 w 1163"/>
                <a:gd name="T39" fmla="*/ 460 h 1714"/>
                <a:gd name="T40" fmla="*/ 502 w 1163"/>
                <a:gd name="T41" fmla="*/ 529 h 1714"/>
                <a:gd name="T42" fmla="*/ 330 w 1163"/>
                <a:gd name="T43" fmla="*/ 525 h 1714"/>
                <a:gd name="T44" fmla="*/ 170 w 1163"/>
                <a:gd name="T45" fmla="*/ 490 h 1714"/>
                <a:gd name="T46" fmla="*/ 136 w 1163"/>
                <a:gd name="T47" fmla="*/ 501 h 1714"/>
                <a:gd name="T48" fmla="*/ 105 w 1163"/>
                <a:gd name="T49" fmla="*/ 555 h 1714"/>
                <a:gd name="T50" fmla="*/ 156 w 1163"/>
                <a:gd name="T51" fmla="*/ 577 h 1714"/>
                <a:gd name="T52" fmla="*/ 178 w 1163"/>
                <a:gd name="T53" fmla="*/ 659 h 1714"/>
                <a:gd name="T54" fmla="*/ 225 w 1163"/>
                <a:gd name="T55" fmla="*/ 701 h 1714"/>
                <a:gd name="T56" fmla="*/ 124 w 1163"/>
                <a:gd name="T57" fmla="*/ 822 h 1714"/>
                <a:gd name="T58" fmla="*/ 79 w 1163"/>
                <a:gd name="T59" fmla="*/ 878 h 1714"/>
                <a:gd name="T60" fmla="*/ 177 w 1163"/>
                <a:gd name="T61" fmla="*/ 878 h 1714"/>
                <a:gd name="T62" fmla="*/ 223 w 1163"/>
                <a:gd name="T63" fmla="*/ 893 h 1714"/>
                <a:gd name="T64" fmla="*/ 400 w 1163"/>
                <a:gd name="T65" fmla="*/ 944 h 1714"/>
                <a:gd name="T66" fmla="*/ 351 w 1163"/>
                <a:gd name="T67" fmla="*/ 992 h 1714"/>
                <a:gd name="T68" fmla="*/ 260 w 1163"/>
                <a:gd name="T69" fmla="*/ 1144 h 1714"/>
                <a:gd name="T70" fmla="*/ 234 w 1163"/>
                <a:gd name="T71" fmla="*/ 1199 h 1714"/>
                <a:gd name="T72" fmla="*/ 397 w 1163"/>
                <a:gd name="T73" fmla="*/ 1179 h 1714"/>
                <a:gd name="T74" fmla="*/ 234 w 1163"/>
                <a:gd name="T75" fmla="*/ 1241 h 1714"/>
                <a:gd name="T76" fmla="*/ 162 w 1163"/>
                <a:gd name="T77" fmla="*/ 1358 h 1714"/>
                <a:gd name="T78" fmla="*/ 114 w 1163"/>
                <a:gd name="T79" fmla="*/ 1369 h 1714"/>
                <a:gd name="T80" fmla="*/ 33 w 1163"/>
                <a:gd name="T81" fmla="*/ 1435 h 1714"/>
                <a:gd name="T82" fmla="*/ 149 w 1163"/>
                <a:gd name="T83" fmla="*/ 1426 h 1714"/>
                <a:gd name="T84" fmla="*/ 24 w 1163"/>
                <a:gd name="T85" fmla="*/ 1538 h 1714"/>
                <a:gd name="T86" fmla="*/ 159 w 1163"/>
                <a:gd name="T87" fmla="*/ 1558 h 1714"/>
                <a:gd name="T88" fmla="*/ 148 w 1163"/>
                <a:gd name="T89" fmla="*/ 1583 h 1714"/>
                <a:gd name="T90" fmla="*/ 143 w 1163"/>
                <a:gd name="T91" fmla="*/ 1635 h 1714"/>
                <a:gd name="T92" fmla="*/ 227 w 1163"/>
                <a:gd name="T93" fmla="*/ 1631 h 1714"/>
                <a:gd name="T94" fmla="*/ 212 w 1163"/>
                <a:gd name="T95" fmla="*/ 1686 h 1714"/>
                <a:gd name="T96" fmla="*/ 290 w 1163"/>
                <a:gd name="T97" fmla="*/ 1693 h 1714"/>
                <a:gd name="T98" fmla="*/ 362 w 1163"/>
                <a:gd name="T99" fmla="*/ 1669 h 1714"/>
                <a:gd name="T100" fmla="*/ 447 w 1163"/>
                <a:gd name="T101" fmla="*/ 1631 h 1714"/>
                <a:gd name="T102" fmla="*/ 557 w 1163"/>
                <a:gd name="T103" fmla="*/ 1593 h 1714"/>
                <a:gd name="T104" fmla="*/ 594 w 1163"/>
                <a:gd name="T105" fmla="*/ 1531 h 1714"/>
                <a:gd name="T106" fmla="*/ 681 w 1163"/>
                <a:gd name="T107" fmla="*/ 1492 h 1714"/>
                <a:gd name="T108" fmla="*/ 763 w 1163"/>
                <a:gd name="T109" fmla="*/ 1440 h 1714"/>
                <a:gd name="T110" fmla="*/ 905 w 1163"/>
                <a:gd name="T111" fmla="*/ 1369 h 1714"/>
                <a:gd name="T112" fmla="*/ 946 w 1163"/>
                <a:gd name="T113" fmla="*/ 1380 h 1714"/>
                <a:gd name="T114" fmla="*/ 1072 w 1163"/>
                <a:gd name="T115" fmla="*/ 1398 h 1714"/>
                <a:gd name="T116" fmla="*/ 1109 w 1163"/>
                <a:gd name="T117" fmla="*/ 1226 h 1714"/>
                <a:gd name="T118" fmla="*/ 496 w 1163"/>
                <a:gd name="T119" fmla="*/ 184 h 1714"/>
                <a:gd name="T120" fmla="*/ 103 w 1163"/>
                <a:gd name="T121" fmla="*/ 614 h 1714"/>
                <a:gd name="T122" fmla="*/ 211 w 1163"/>
                <a:gd name="T123" fmla="*/ 1010 h 1714"/>
                <a:gd name="T124" fmla="*/ 176 w 1163"/>
                <a:gd name="T125" fmla="*/ 1637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3" h="1714">
                  <a:moveTo>
                    <a:pt x="1163" y="1072"/>
                  </a:moveTo>
                  <a:lnTo>
                    <a:pt x="1152" y="1059"/>
                  </a:lnTo>
                  <a:lnTo>
                    <a:pt x="1149" y="1053"/>
                  </a:lnTo>
                  <a:lnTo>
                    <a:pt x="1149" y="1046"/>
                  </a:lnTo>
                  <a:lnTo>
                    <a:pt x="1152" y="1039"/>
                  </a:lnTo>
                  <a:lnTo>
                    <a:pt x="1153" y="1029"/>
                  </a:lnTo>
                  <a:lnTo>
                    <a:pt x="1153" y="1018"/>
                  </a:lnTo>
                  <a:lnTo>
                    <a:pt x="1152" y="1011"/>
                  </a:lnTo>
                  <a:lnTo>
                    <a:pt x="1153" y="1011"/>
                  </a:lnTo>
                  <a:lnTo>
                    <a:pt x="1153" y="1011"/>
                  </a:lnTo>
                  <a:lnTo>
                    <a:pt x="1153" y="1010"/>
                  </a:lnTo>
                  <a:lnTo>
                    <a:pt x="1155" y="1008"/>
                  </a:lnTo>
                  <a:lnTo>
                    <a:pt x="1145" y="990"/>
                  </a:lnTo>
                  <a:lnTo>
                    <a:pt x="1142" y="985"/>
                  </a:lnTo>
                  <a:lnTo>
                    <a:pt x="1144" y="978"/>
                  </a:lnTo>
                  <a:lnTo>
                    <a:pt x="1142" y="972"/>
                  </a:lnTo>
                  <a:lnTo>
                    <a:pt x="1139" y="969"/>
                  </a:lnTo>
                  <a:lnTo>
                    <a:pt x="1139" y="969"/>
                  </a:lnTo>
                  <a:lnTo>
                    <a:pt x="1137" y="964"/>
                  </a:lnTo>
                  <a:lnTo>
                    <a:pt x="1135" y="958"/>
                  </a:lnTo>
                  <a:lnTo>
                    <a:pt x="1135" y="952"/>
                  </a:lnTo>
                  <a:lnTo>
                    <a:pt x="1135" y="943"/>
                  </a:lnTo>
                  <a:lnTo>
                    <a:pt x="1135" y="941"/>
                  </a:lnTo>
                  <a:lnTo>
                    <a:pt x="1137" y="937"/>
                  </a:lnTo>
                  <a:lnTo>
                    <a:pt x="1137" y="934"/>
                  </a:lnTo>
                  <a:lnTo>
                    <a:pt x="1134" y="931"/>
                  </a:lnTo>
                  <a:lnTo>
                    <a:pt x="1132" y="931"/>
                  </a:lnTo>
                  <a:lnTo>
                    <a:pt x="1130" y="928"/>
                  </a:lnTo>
                  <a:lnTo>
                    <a:pt x="1123" y="927"/>
                  </a:lnTo>
                  <a:lnTo>
                    <a:pt x="1118" y="924"/>
                  </a:lnTo>
                  <a:lnTo>
                    <a:pt x="1113" y="917"/>
                  </a:lnTo>
                  <a:lnTo>
                    <a:pt x="1107" y="910"/>
                  </a:lnTo>
                  <a:lnTo>
                    <a:pt x="1106" y="907"/>
                  </a:lnTo>
                  <a:lnTo>
                    <a:pt x="1106" y="902"/>
                  </a:lnTo>
                  <a:lnTo>
                    <a:pt x="1121" y="891"/>
                  </a:lnTo>
                  <a:lnTo>
                    <a:pt x="1124" y="889"/>
                  </a:lnTo>
                  <a:lnTo>
                    <a:pt x="1128" y="888"/>
                  </a:lnTo>
                  <a:lnTo>
                    <a:pt x="1131" y="886"/>
                  </a:lnTo>
                  <a:lnTo>
                    <a:pt x="1131" y="888"/>
                  </a:lnTo>
                  <a:lnTo>
                    <a:pt x="1135" y="892"/>
                  </a:lnTo>
                  <a:lnTo>
                    <a:pt x="1135" y="893"/>
                  </a:lnTo>
                  <a:lnTo>
                    <a:pt x="1139" y="895"/>
                  </a:lnTo>
                  <a:lnTo>
                    <a:pt x="1142" y="898"/>
                  </a:lnTo>
                  <a:lnTo>
                    <a:pt x="1146" y="898"/>
                  </a:lnTo>
                  <a:lnTo>
                    <a:pt x="1149" y="891"/>
                  </a:lnTo>
                  <a:lnTo>
                    <a:pt x="1144" y="886"/>
                  </a:lnTo>
                  <a:lnTo>
                    <a:pt x="1134" y="886"/>
                  </a:lnTo>
                  <a:lnTo>
                    <a:pt x="1130" y="884"/>
                  </a:lnTo>
                  <a:lnTo>
                    <a:pt x="1131" y="882"/>
                  </a:lnTo>
                  <a:lnTo>
                    <a:pt x="1132" y="879"/>
                  </a:lnTo>
                  <a:lnTo>
                    <a:pt x="1132" y="878"/>
                  </a:lnTo>
                  <a:lnTo>
                    <a:pt x="1131" y="875"/>
                  </a:lnTo>
                  <a:lnTo>
                    <a:pt x="1130" y="870"/>
                  </a:lnTo>
                  <a:lnTo>
                    <a:pt x="1128" y="865"/>
                  </a:lnTo>
                  <a:lnTo>
                    <a:pt x="1111" y="857"/>
                  </a:lnTo>
                  <a:lnTo>
                    <a:pt x="1116" y="854"/>
                  </a:lnTo>
                  <a:lnTo>
                    <a:pt x="1121" y="853"/>
                  </a:lnTo>
                  <a:lnTo>
                    <a:pt x="1125" y="853"/>
                  </a:lnTo>
                  <a:lnTo>
                    <a:pt x="1128" y="857"/>
                  </a:lnTo>
                  <a:lnTo>
                    <a:pt x="1130" y="854"/>
                  </a:lnTo>
                  <a:lnTo>
                    <a:pt x="1132" y="846"/>
                  </a:lnTo>
                  <a:lnTo>
                    <a:pt x="1135" y="843"/>
                  </a:lnTo>
                  <a:lnTo>
                    <a:pt x="1135" y="839"/>
                  </a:lnTo>
                  <a:lnTo>
                    <a:pt x="1137" y="836"/>
                  </a:lnTo>
                  <a:lnTo>
                    <a:pt x="1141" y="829"/>
                  </a:lnTo>
                  <a:lnTo>
                    <a:pt x="1142" y="823"/>
                  </a:lnTo>
                  <a:lnTo>
                    <a:pt x="1142" y="816"/>
                  </a:lnTo>
                  <a:lnTo>
                    <a:pt x="1141" y="811"/>
                  </a:lnTo>
                  <a:lnTo>
                    <a:pt x="1138" y="806"/>
                  </a:lnTo>
                  <a:lnTo>
                    <a:pt x="1132" y="802"/>
                  </a:lnTo>
                  <a:lnTo>
                    <a:pt x="1125" y="799"/>
                  </a:lnTo>
                  <a:lnTo>
                    <a:pt x="1118" y="794"/>
                  </a:lnTo>
                  <a:lnTo>
                    <a:pt x="1114" y="784"/>
                  </a:lnTo>
                  <a:lnTo>
                    <a:pt x="1111" y="781"/>
                  </a:lnTo>
                  <a:lnTo>
                    <a:pt x="1107" y="778"/>
                  </a:lnTo>
                  <a:lnTo>
                    <a:pt x="1104" y="777"/>
                  </a:lnTo>
                  <a:lnTo>
                    <a:pt x="1103" y="771"/>
                  </a:lnTo>
                  <a:lnTo>
                    <a:pt x="1102" y="766"/>
                  </a:lnTo>
                  <a:lnTo>
                    <a:pt x="1100" y="759"/>
                  </a:lnTo>
                  <a:lnTo>
                    <a:pt x="1099" y="741"/>
                  </a:lnTo>
                  <a:lnTo>
                    <a:pt x="1097" y="729"/>
                  </a:lnTo>
                  <a:lnTo>
                    <a:pt x="1099" y="717"/>
                  </a:lnTo>
                  <a:lnTo>
                    <a:pt x="1104" y="711"/>
                  </a:lnTo>
                  <a:lnTo>
                    <a:pt x="1099" y="707"/>
                  </a:lnTo>
                  <a:lnTo>
                    <a:pt x="1096" y="700"/>
                  </a:lnTo>
                  <a:lnTo>
                    <a:pt x="1096" y="692"/>
                  </a:lnTo>
                  <a:lnTo>
                    <a:pt x="1099" y="684"/>
                  </a:lnTo>
                  <a:lnTo>
                    <a:pt x="1099" y="680"/>
                  </a:lnTo>
                  <a:lnTo>
                    <a:pt x="1081" y="677"/>
                  </a:lnTo>
                  <a:lnTo>
                    <a:pt x="1071" y="673"/>
                  </a:lnTo>
                  <a:lnTo>
                    <a:pt x="1065" y="666"/>
                  </a:lnTo>
                  <a:lnTo>
                    <a:pt x="1064" y="658"/>
                  </a:lnTo>
                  <a:lnTo>
                    <a:pt x="1064" y="649"/>
                  </a:lnTo>
                  <a:lnTo>
                    <a:pt x="1065" y="637"/>
                  </a:lnTo>
                  <a:lnTo>
                    <a:pt x="1067" y="630"/>
                  </a:lnTo>
                  <a:lnTo>
                    <a:pt x="1071" y="624"/>
                  </a:lnTo>
                  <a:lnTo>
                    <a:pt x="1072" y="620"/>
                  </a:lnTo>
                  <a:lnTo>
                    <a:pt x="1069" y="617"/>
                  </a:lnTo>
                  <a:lnTo>
                    <a:pt x="1069" y="614"/>
                  </a:lnTo>
                  <a:lnTo>
                    <a:pt x="1082" y="616"/>
                  </a:lnTo>
                  <a:lnTo>
                    <a:pt x="1100" y="624"/>
                  </a:lnTo>
                  <a:lnTo>
                    <a:pt x="1104" y="623"/>
                  </a:lnTo>
                  <a:lnTo>
                    <a:pt x="1109" y="627"/>
                  </a:lnTo>
                  <a:lnTo>
                    <a:pt x="1114" y="630"/>
                  </a:lnTo>
                  <a:lnTo>
                    <a:pt x="1121" y="633"/>
                  </a:lnTo>
                  <a:lnTo>
                    <a:pt x="1125" y="631"/>
                  </a:lnTo>
                  <a:lnTo>
                    <a:pt x="1134" y="621"/>
                  </a:lnTo>
                  <a:lnTo>
                    <a:pt x="1134" y="616"/>
                  </a:lnTo>
                  <a:lnTo>
                    <a:pt x="1130" y="609"/>
                  </a:lnTo>
                  <a:lnTo>
                    <a:pt x="1127" y="607"/>
                  </a:lnTo>
                  <a:lnTo>
                    <a:pt x="1125" y="606"/>
                  </a:lnTo>
                  <a:lnTo>
                    <a:pt x="1120" y="606"/>
                  </a:lnTo>
                  <a:lnTo>
                    <a:pt x="1118" y="605"/>
                  </a:lnTo>
                  <a:lnTo>
                    <a:pt x="1114" y="598"/>
                  </a:lnTo>
                  <a:lnTo>
                    <a:pt x="1113" y="596"/>
                  </a:lnTo>
                  <a:lnTo>
                    <a:pt x="1109" y="595"/>
                  </a:lnTo>
                  <a:lnTo>
                    <a:pt x="1092" y="578"/>
                  </a:lnTo>
                  <a:lnTo>
                    <a:pt x="1089" y="575"/>
                  </a:lnTo>
                  <a:lnTo>
                    <a:pt x="1085" y="575"/>
                  </a:lnTo>
                  <a:lnTo>
                    <a:pt x="1081" y="578"/>
                  </a:lnTo>
                  <a:lnTo>
                    <a:pt x="1078" y="578"/>
                  </a:lnTo>
                  <a:lnTo>
                    <a:pt x="1075" y="577"/>
                  </a:lnTo>
                  <a:lnTo>
                    <a:pt x="1072" y="572"/>
                  </a:lnTo>
                  <a:lnTo>
                    <a:pt x="1071" y="572"/>
                  </a:lnTo>
                  <a:lnTo>
                    <a:pt x="1067" y="578"/>
                  </a:lnTo>
                  <a:lnTo>
                    <a:pt x="1067" y="581"/>
                  </a:lnTo>
                  <a:lnTo>
                    <a:pt x="1067" y="585"/>
                  </a:lnTo>
                  <a:lnTo>
                    <a:pt x="1067" y="588"/>
                  </a:lnTo>
                  <a:lnTo>
                    <a:pt x="1067" y="592"/>
                  </a:lnTo>
                  <a:lnTo>
                    <a:pt x="1064" y="593"/>
                  </a:lnTo>
                  <a:lnTo>
                    <a:pt x="1058" y="595"/>
                  </a:lnTo>
                  <a:lnTo>
                    <a:pt x="1051" y="598"/>
                  </a:lnTo>
                  <a:lnTo>
                    <a:pt x="1050" y="598"/>
                  </a:lnTo>
                  <a:lnTo>
                    <a:pt x="1048" y="596"/>
                  </a:lnTo>
                  <a:lnTo>
                    <a:pt x="1047" y="593"/>
                  </a:lnTo>
                  <a:lnTo>
                    <a:pt x="1046" y="592"/>
                  </a:lnTo>
                  <a:lnTo>
                    <a:pt x="1046" y="592"/>
                  </a:lnTo>
                  <a:lnTo>
                    <a:pt x="1039" y="592"/>
                  </a:lnTo>
                  <a:lnTo>
                    <a:pt x="1016" y="600"/>
                  </a:lnTo>
                  <a:lnTo>
                    <a:pt x="1013" y="599"/>
                  </a:lnTo>
                  <a:lnTo>
                    <a:pt x="1011" y="598"/>
                  </a:lnTo>
                  <a:lnTo>
                    <a:pt x="1008" y="599"/>
                  </a:lnTo>
                  <a:lnTo>
                    <a:pt x="1006" y="600"/>
                  </a:lnTo>
                  <a:lnTo>
                    <a:pt x="1005" y="602"/>
                  </a:lnTo>
                  <a:lnTo>
                    <a:pt x="1004" y="605"/>
                  </a:lnTo>
                  <a:lnTo>
                    <a:pt x="1002" y="605"/>
                  </a:lnTo>
                  <a:lnTo>
                    <a:pt x="999" y="603"/>
                  </a:lnTo>
                  <a:lnTo>
                    <a:pt x="992" y="595"/>
                  </a:lnTo>
                  <a:lnTo>
                    <a:pt x="988" y="592"/>
                  </a:lnTo>
                  <a:lnTo>
                    <a:pt x="992" y="581"/>
                  </a:lnTo>
                  <a:lnTo>
                    <a:pt x="992" y="577"/>
                  </a:lnTo>
                  <a:lnTo>
                    <a:pt x="990" y="571"/>
                  </a:lnTo>
                  <a:lnTo>
                    <a:pt x="995" y="564"/>
                  </a:lnTo>
                  <a:lnTo>
                    <a:pt x="998" y="555"/>
                  </a:lnTo>
                  <a:lnTo>
                    <a:pt x="997" y="547"/>
                  </a:lnTo>
                  <a:lnTo>
                    <a:pt x="994" y="544"/>
                  </a:lnTo>
                  <a:lnTo>
                    <a:pt x="991" y="540"/>
                  </a:lnTo>
                  <a:lnTo>
                    <a:pt x="985" y="536"/>
                  </a:lnTo>
                  <a:lnTo>
                    <a:pt x="983" y="534"/>
                  </a:lnTo>
                  <a:lnTo>
                    <a:pt x="980" y="533"/>
                  </a:lnTo>
                  <a:lnTo>
                    <a:pt x="977" y="536"/>
                  </a:lnTo>
                  <a:lnTo>
                    <a:pt x="974" y="539"/>
                  </a:lnTo>
                  <a:lnTo>
                    <a:pt x="973" y="540"/>
                  </a:lnTo>
                  <a:lnTo>
                    <a:pt x="968" y="540"/>
                  </a:lnTo>
                  <a:lnTo>
                    <a:pt x="963" y="536"/>
                  </a:lnTo>
                  <a:lnTo>
                    <a:pt x="957" y="532"/>
                  </a:lnTo>
                  <a:lnTo>
                    <a:pt x="953" y="526"/>
                  </a:lnTo>
                  <a:lnTo>
                    <a:pt x="949" y="519"/>
                  </a:lnTo>
                  <a:lnTo>
                    <a:pt x="947" y="515"/>
                  </a:lnTo>
                  <a:lnTo>
                    <a:pt x="946" y="511"/>
                  </a:lnTo>
                  <a:lnTo>
                    <a:pt x="945" y="506"/>
                  </a:lnTo>
                  <a:lnTo>
                    <a:pt x="943" y="504"/>
                  </a:lnTo>
                  <a:lnTo>
                    <a:pt x="933" y="499"/>
                  </a:lnTo>
                  <a:lnTo>
                    <a:pt x="938" y="497"/>
                  </a:lnTo>
                  <a:lnTo>
                    <a:pt x="940" y="492"/>
                  </a:lnTo>
                  <a:lnTo>
                    <a:pt x="939" y="485"/>
                  </a:lnTo>
                  <a:lnTo>
                    <a:pt x="936" y="477"/>
                  </a:lnTo>
                  <a:lnTo>
                    <a:pt x="933" y="470"/>
                  </a:lnTo>
                  <a:lnTo>
                    <a:pt x="932" y="469"/>
                  </a:lnTo>
                  <a:lnTo>
                    <a:pt x="929" y="469"/>
                  </a:lnTo>
                  <a:lnTo>
                    <a:pt x="928" y="467"/>
                  </a:lnTo>
                  <a:lnTo>
                    <a:pt x="925" y="460"/>
                  </a:lnTo>
                  <a:lnTo>
                    <a:pt x="924" y="456"/>
                  </a:lnTo>
                  <a:lnTo>
                    <a:pt x="907" y="443"/>
                  </a:lnTo>
                  <a:lnTo>
                    <a:pt x="898" y="439"/>
                  </a:lnTo>
                  <a:lnTo>
                    <a:pt x="890" y="439"/>
                  </a:lnTo>
                  <a:lnTo>
                    <a:pt x="883" y="446"/>
                  </a:lnTo>
                  <a:lnTo>
                    <a:pt x="870" y="467"/>
                  </a:lnTo>
                  <a:lnTo>
                    <a:pt x="862" y="473"/>
                  </a:lnTo>
                  <a:lnTo>
                    <a:pt x="859" y="473"/>
                  </a:lnTo>
                  <a:lnTo>
                    <a:pt x="855" y="473"/>
                  </a:lnTo>
                  <a:lnTo>
                    <a:pt x="854" y="473"/>
                  </a:lnTo>
                  <a:lnTo>
                    <a:pt x="854" y="473"/>
                  </a:lnTo>
                  <a:lnTo>
                    <a:pt x="852" y="476"/>
                  </a:lnTo>
                  <a:lnTo>
                    <a:pt x="854" y="478"/>
                  </a:lnTo>
                  <a:lnTo>
                    <a:pt x="854" y="480"/>
                  </a:lnTo>
                  <a:lnTo>
                    <a:pt x="855" y="481"/>
                  </a:lnTo>
                  <a:lnTo>
                    <a:pt x="855" y="481"/>
                  </a:lnTo>
                  <a:lnTo>
                    <a:pt x="854" y="485"/>
                  </a:lnTo>
                  <a:lnTo>
                    <a:pt x="852" y="485"/>
                  </a:lnTo>
                  <a:lnTo>
                    <a:pt x="851" y="487"/>
                  </a:lnTo>
                  <a:lnTo>
                    <a:pt x="849" y="487"/>
                  </a:lnTo>
                  <a:lnTo>
                    <a:pt x="848" y="487"/>
                  </a:lnTo>
                  <a:lnTo>
                    <a:pt x="849" y="492"/>
                  </a:lnTo>
                  <a:lnTo>
                    <a:pt x="858" y="497"/>
                  </a:lnTo>
                  <a:lnTo>
                    <a:pt x="856" y="502"/>
                  </a:lnTo>
                  <a:lnTo>
                    <a:pt x="865" y="511"/>
                  </a:lnTo>
                  <a:lnTo>
                    <a:pt x="862" y="515"/>
                  </a:lnTo>
                  <a:lnTo>
                    <a:pt x="863" y="522"/>
                  </a:lnTo>
                  <a:lnTo>
                    <a:pt x="858" y="526"/>
                  </a:lnTo>
                  <a:lnTo>
                    <a:pt x="844" y="530"/>
                  </a:lnTo>
                  <a:lnTo>
                    <a:pt x="841" y="532"/>
                  </a:lnTo>
                  <a:lnTo>
                    <a:pt x="838" y="534"/>
                  </a:lnTo>
                  <a:lnTo>
                    <a:pt x="837" y="537"/>
                  </a:lnTo>
                  <a:lnTo>
                    <a:pt x="835" y="541"/>
                  </a:lnTo>
                  <a:lnTo>
                    <a:pt x="837" y="543"/>
                  </a:lnTo>
                  <a:lnTo>
                    <a:pt x="838" y="546"/>
                  </a:lnTo>
                  <a:lnTo>
                    <a:pt x="840" y="547"/>
                  </a:lnTo>
                  <a:lnTo>
                    <a:pt x="834" y="550"/>
                  </a:lnTo>
                  <a:lnTo>
                    <a:pt x="835" y="554"/>
                  </a:lnTo>
                  <a:lnTo>
                    <a:pt x="834" y="560"/>
                  </a:lnTo>
                  <a:lnTo>
                    <a:pt x="833" y="562"/>
                  </a:lnTo>
                  <a:lnTo>
                    <a:pt x="830" y="565"/>
                  </a:lnTo>
                  <a:lnTo>
                    <a:pt x="827" y="568"/>
                  </a:lnTo>
                  <a:lnTo>
                    <a:pt x="826" y="565"/>
                  </a:lnTo>
                  <a:lnTo>
                    <a:pt x="826" y="562"/>
                  </a:lnTo>
                  <a:lnTo>
                    <a:pt x="826" y="557"/>
                  </a:lnTo>
                  <a:lnTo>
                    <a:pt x="827" y="553"/>
                  </a:lnTo>
                  <a:lnTo>
                    <a:pt x="827" y="550"/>
                  </a:lnTo>
                  <a:lnTo>
                    <a:pt x="826" y="548"/>
                  </a:lnTo>
                  <a:lnTo>
                    <a:pt x="819" y="553"/>
                  </a:lnTo>
                  <a:lnTo>
                    <a:pt x="817" y="555"/>
                  </a:lnTo>
                  <a:lnTo>
                    <a:pt x="817" y="558"/>
                  </a:lnTo>
                  <a:lnTo>
                    <a:pt x="823" y="571"/>
                  </a:lnTo>
                  <a:lnTo>
                    <a:pt x="821" y="571"/>
                  </a:lnTo>
                  <a:lnTo>
                    <a:pt x="819" y="571"/>
                  </a:lnTo>
                  <a:lnTo>
                    <a:pt x="806" y="567"/>
                  </a:lnTo>
                  <a:lnTo>
                    <a:pt x="802" y="568"/>
                  </a:lnTo>
                  <a:lnTo>
                    <a:pt x="800" y="568"/>
                  </a:lnTo>
                  <a:lnTo>
                    <a:pt x="800" y="565"/>
                  </a:lnTo>
                  <a:lnTo>
                    <a:pt x="798" y="562"/>
                  </a:lnTo>
                  <a:lnTo>
                    <a:pt x="796" y="561"/>
                  </a:lnTo>
                  <a:lnTo>
                    <a:pt x="793" y="561"/>
                  </a:lnTo>
                  <a:lnTo>
                    <a:pt x="792" y="561"/>
                  </a:lnTo>
                  <a:lnTo>
                    <a:pt x="795" y="557"/>
                  </a:lnTo>
                  <a:lnTo>
                    <a:pt x="789" y="557"/>
                  </a:lnTo>
                  <a:lnTo>
                    <a:pt x="778" y="565"/>
                  </a:lnTo>
                  <a:lnTo>
                    <a:pt x="772" y="567"/>
                  </a:lnTo>
                  <a:lnTo>
                    <a:pt x="744" y="560"/>
                  </a:lnTo>
                  <a:lnTo>
                    <a:pt x="742" y="557"/>
                  </a:lnTo>
                  <a:lnTo>
                    <a:pt x="742" y="554"/>
                  </a:lnTo>
                  <a:lnTo>
                    <a:pt x="740" y="550"/>
                  </a:lnTo>
                  <a:lnTo>
                    <a:pt x="739" y="547"/>
                  </a:lnTo>
                  <a:lnTo>
                    <a:pt x="721" y="533"/>
                  </a:lnTo>
                  <a:lnTo>
                    <a:pt x="715" y="532"/>
                  </a:lnTo>
                  <a:lnTo>
                    <a:pt x="700" y="533"/>
                  </a:lnTo>
                  <a:lnTo>
                    <a:pt x="685" y="532"/>
                  </a:lnTo>
                  <a:lnTo>
                    <a:pt x="681" y="527"/>
                  </a:lnTo>
                  <a:lnTo>
                    <a:pt x="677" y="522"/>
                  </a:lnTo>
                  <a:lnTo>
                    <a:pt x="677" y="502"/>
                  </a:lnTo>
                  <a:lnTo>
                    <a:pt x="674" y="495"/>
                  </a:lnTo>
                  <a:lnTo>
                    <a:pt x="671" y="491"/>
                  </a:lnTo>
                  <a:lnTo>
                    <a:pt x="660" y="490"/>
                  </a:lnTo>
                  <a:lnTo>
                    <a:pt x="659" y="490"/>
                  </a:lnTo>
                  <a:lnTo>
                    <a:pt x="656" y="488"/>
                  </a:lnTo>
                  <a:lnTo>
                    <a:pt x="652" y="484"/>
                  </a:lnTo>
                  <a:lnTo>
                    <a:pt x="649" y="477"/>
                  </a:lnTo>
                  <a:lnTo>
                    <a:pt x="643" y="463"/>
                  </a:lnTo>
                  <a:lnTo>
                    <a:pt x="635" y="463"/>
                  </a:lnTo>
                  <a:lnTo>
                    <a:pt x="629" y="460"/>
                  </a:lnTo>
                  <a:lnTo>
                    <a:pt x="622" y="453"/>
                  </a:lnTo>
                  <a:lnTo>
                    <a:pt x="611" y="438"/>
                  </a:lnTo>
                  <a:lnTo>
                    <a:pt x="606" y="431"/>
                  </a:lnTo>
                  <a:lnTo>
                    <a:pt x="603" y="426"/>
                  </a:lnTo>
                  <a:lnTo>
                    <a:pt x="603" y="424"/>
                  </a:lnTo>
                  <a:lnTo>
                    <a:pt x="601" y="419"/>
                  </a:lnTo>
                  <a:lnTo>
                    <a:pt x="599" y="417"/>
                  </a:lnTo>
                  <a:lnTo>
                    <a:pt x="600" y="417"/>
                  </a:lnTo>
                  <a:lnTo>
                    <a:pt x="604" y="414"/>
                  </a:lnTo>
                  <a:lnTo>
                    <a:pt x="618" y="410"/>
                  </a:lnTo>
                  <a:lnTo>
                    <a:pt x="625" y="405"/>
                  </a:lnTo>
                  <a:lnTo>
                    <a:pt x="628" y="403"/>
                  </a:lnTo>
                  <a:lnTo>
                    <a:pt x="629" y="401"/>
                  </a:lnTo>
                  <a:lnTo>
                    <a:pt x="632" y="394"/>
                  </a:lnTo>
                  <a:lnTo>
                    <a:pt x="638" y="387"/>
                  </a:lnTo>
                  <a:lnTo>
                    <a:pt x="643" y="380"/>
                  </a:lnTo>
                  <a:lnTo>
                    <a:pt x="663" y="384"/>
                  </a:lnTo>
                  <a:lnTo>
                    <a:pt x="673" y="386"/>
                  </a:lnTo>
                  <a:lnTo>
                    <a:pt x="683" y="382"/>
                  </a:lnTo>
                  <a:lnTo>
                    <a:pt x="709" y="356"/>
                  </a:lnTo>
                  <a:lnTo>
                    <a:pt x="719" y="354"/>
                  </a:lnTo>
                  <a:lnTo>
                    <a:pt x="719" y="354"/>
                  </a:lnTo>
                  <a:lnTo>
                    <a:pt x="719" y="344"/>
                  </a:lnTo>
                  <a:lnTo>
                    <a:pt x="716" y="344"/>
                  </a:lnTo>
                  <a:lnTo>
                    <a:pt x="712" y="347"/>
                  </a:lnTo>
                  <a:lnTo>
                    <a:pt x="708" y="349"/>
                  </a:lnTo>
                  <a:lnTo>
                    <a:pt x="704" y="347"/>
                  </a:lnTo>
                  <a:lnTo>
                    <a:pt x="695" y="340"/>
                  </a:lnTo>
                  <a:lnTo>
                    <a:pt x="691" y="338"/>
                  </a:lnTo>
                  <a:lnTo>
                    <a:pt x="690" y="338"/>
                  </a:lnTo>
                  <a:lnTo>
                    <a:pt x="685" y="341"/>
                  </a:lnTo>
                  <a:lnTo>
                    <a:pt x="684" y="341"/>
                  </a:lnTo>
                  <a:lnTo>
                    <a:pt x="681" y="340"/>
                  </a:lnTo>
                  <a:lnTo>
                    <a:pt x="678" y="333"/>
                  </a:lnTo>
                  <a:lnTo>
                    <a:pt x="677" y="331"/>
                  </a:lnTo>
                  <a:lnTo>
                    <a:pt x="671" y="331"/>
                  </a:lnTo>
                  <a:lnTo>
                    <a:pt x="667" y="328"/>
                  </a:lnTo>
                  <a:lnTo>
                    <a:pt x="666" y="323"/>
                  </a:lnTo>
                  <a:lnTo>
                    <a:pt x="667" y="316"/>
                  </a:lnTo>
                  <a:lnTo>
                    <a:pt x="666" y="316"/>
                  </a:lnTo>
                  <a:lnTo>
                    <a:pt x="662" y="311"/>
                  </a:lnTo>
                  <a:lnTo>
                    <a:pt x="674" y="306"/>
                  </a:lnTo>
                  <a:lnTo>
                    <a:pt x="684" y="296"/>
                  </a:lnTo>
                  <a:lnTo>
                    <a:pt x="687" y="296"/>
                  </a:lnTo>
                  <a:lnTo>
                    <a:pt x="694" y="303"/>
                  </a:lnTo>
                  <a:lnTo>
                    <a:pt x="704" y="307"/>
                  </a:lnTo>
                  <a:lnTo>
                    <a:pt x="712" y="307"/>
                  </a:lnTo>
                  <a:lnTo>
                    <a:pt x="721" y="302"/>
                  </a:lnTo>
                  <a:lnTo>
                    <a:pt x="730" y="293"/>
                  </a:lnTo>
                  <a:lnTo>
                    <a:pt x="735" y="290"/>
                  </a:lnTo>
                  <a:lnTo>
                    <a:pt x="743" y="293"/>
                  </a:lnTo>
                  <a:lnTo>
                    <a:pt x="751" y="290"/>
                  </a:lnTo>
                  <a:lnTo>
                    <a:pt x="756" y="293"/>
                  </a:lnTo>
                  <a:lnTo>
                    <a:pt x="758" y="293"/>
                  </a:lnTo>
                  <a:lnTo>
                    <a:pt x="763" y="292"/>
                  </a:lnTo>
                  <a:lnTo>
                    <a:pt x="763" y="290"/>
                  </a:lnTo>
                  <a:lnTo>
                    <a:pt x="761" y="289"/>
                  </a:lnTo>
                  <a:lnTo>
                    <a:pt x="760" y="286"/>
                  </a:lnTo>
                  <a:lnTo>
                    <a:pt x="760" y="275"/>
                  </a:lnTo>
                  <a:lnTo>
                    <a:pt x="763" y="268"/>
                  </a:lnTo>
                  <a:lnTo>
                    <a:pt x="781" y="246"/>
                  </a:lnTo>
                  <a:lnTo>
                    <a:pt x="785" y="237"/>
                  </a:lnTo>
                  <a:lnTo>
                    <a:pt x="788" y="227"/>
                  </a:lnTo>
                  <a:lnTo>
                    <a:pt x="788" y="223"/>
                  </a:lnTo>
                  <a:lnTo>
                    <a:pt x="786" y="212"/>
                  </a:lnTo>
                  <a:lnTo>
                    <a:pt x="788" y="206"/>
                  </a:lnTo>
                  <a:lnTo>
                    <a:pt x="789" y="204"/>
                  </a:lnTo>
                  <a:lnTo>
                    <a:pt x="795" y="201"/>
                  </a:lnTo>
                  <a:lnTo>
                    <a:pt x="795" y="201"/>
                  </a:lnTo>
                  <a:lnTo>
                    <a:pt x="798" y="198"/>
                  </a:lnTo>
                  <a:lnTo>
                    <a:pt x="798" y="194"/>
                  </a:lnTo>
                  <a:lnTo>
                    <a:pt x="796" y="182"/>
                  </a:lnTo>
                  <a:lnTo>
                    <a:pt x="796" y="180"/>
                  </a:lnTo>
                  <a:lnTo>
                    <a:pt x="798" y="178"/>
                  </a:lnTo>
                  <a:lnTo>
                    <a:pt x="799" y="178"/>
                  </a:lnTo>
                  <a:lnTo>
                    <a:pt x="798" y="174"/>
                  </a:lnTo>
                  <a:lnTo>
                    <a:pt x="805" y="163"/>
                  </a:lnTo>
                  <a:lnTo>
                    <a:pt x="807" y="160"/>
                  </a:lnTo>
                  <a:lnTo>
                    <a:pt x="810" y="157"/>
                  </a:lnTo>
                  <a:lnTo>
                    <a:pt x="827" y="154"/>
                  </a:lnTo>
                  <a:lnTo>
                    <a:pt x="830" y="152"/>
                  </a:lnTo>
                  <a:lnTo>
                    <a:pt x="831" y="149"/>
                  </a:lnTo>
                  <a:lnTo>
                    <a:pt x="834" y="146"/>
                  </a:lnTo>
                  <a:lnTo>
                    <a:pt x="838" y="145"/>
                  </a:lnTo>
                  <a:lnTo>
                    <a:pt x="840" y="142"/>
                  </a:lnTo>
                  <a:lnTo>
                    <a:pt x="842" y="133"/>
                  </a:lnTo>
                  <a:lnTo>
                    <a:pt x="847" y="126"/>
                  </a:lnTo>
                  <a:lnTo>
                    <a:pt x="858" y="111"/>
                  </a:lnTo>
                  <a:lnTo>
                    <a:pt x="862" y="107"/>
                  </a:lnTo>
                  <a:lnTo>
                    <a:pt x="869" y="105"/>
                  </a:lnTo>
                  <a:lnTo>
                    <a:pt x="877" y="101"/>
                  </a:lnTo>
                  <a:lnTo>
                    <a:pt x="886" y="91"/>
                  </a:lnTo>
                  <a:lnTo>
                    <a:pt x="894" y="86"/>
                  </a:lnTo>
                  <a:lnTo>
                    <a:pt x="903" y="83"/>
                  </a:lnTo>
                  <a:lnTo>
                    <a:pt x="910" y="82"/>
                  </a:lnTo>
                  <a:lnTo>
                    <a:pt x="918" y="76"/>
                  </a:lnTo>
                  <a:lnTo>
                    <a:pt x="918" y="68"/>
                  </a:lnTo>
                  <a:lnTo>
                    <a:pt x="915" y="60"/>
                  </a:lnTo>
                  <a:lnTo>
                    <a:pt x="910" y="63"/>
                  </a:lnTo>
                  <a:lnTo>
                    <a:pt x="904" y="59"/>
                  </a:lnTo>
                  <a:lnTo>
                    <a:pt x="891" y="53"/>
                  </a:lnTo>
                  <a:lnTo>
                    <a:pt x="883" y="52"/>
                  </a:lnTo>
                  <a:lnTo>
                    <a:pt x="869" y="46"/>
                  </a:lnTo>
                  <a:lnTo>
                    <a:pt x="866" y="42"/>
                  </a:lnTo>
                  <a:lnTo>
                    <a:pt x="852" y="23"/>
                  </a:lnTo>
                  <a:lnTo>
                    <a:pt x="849" y="18"/>
                  </a:lnTo>
                  <a:lnTo>
                    <a:pt x="838" y="14"/>
                  </a:lnTo>
                  <a:lnTo>
                    <a:pt x="834" y="13"/>
                  </a:lnTo>
                  <a:lnTo>
                    <a:pt x="817" y="6"/>
                  </a:lnTo>
                  <a:lnTo>
                    <a:pt x="807" y="2"/>
                  </a:lnTo>
                  <a:lnTo>
                    <a:pt x="803" y="0"/>
                  </a:lnTo>
                  <a:lnTo>
                    <a:pt x="799" y="3"/>
                  </a:lnTo>
                  <a:lnTo>
                    <a:pt x="802" y="6"/>
                  </a:lnTo>
                  <a:lnTo>
                    <a:pt x="805" y="9"/>
                  </a:lnTo>
                  <a:lnTo>
                    <a:pt x="812" y="13"/>
                  </a:lnTo>
                  <a:lnTo>
                    <a:pt x="812" y="24"/>
                  </a:lnTo>
                  <a:lnTo>
                    <a:pt x="820" y="34"/>
                  </a:lnTo>
                  <a:lnTo>
                    <a:pt x="837" y="46"/>
                  </a:lnTo>
                  <a:lnTo>
                    <a:pt x="831" y="51"/>
                  </a:lnTo>
                  <a:lnTo>
                    <a:pt x="826" y="51"/>
                  </a:lnTo>
                  <a:lnTo>
                    <a:pt x="820" y="48"/>
                  </a:lnTo>
                  <a:lnTo>
                    <a:pt x="814" y="44"/>
                  </a:lnTo>
                  <a:lnTo>
                    <a:pt x="817" y="44"/>
                  </a:lnTo>
                  <a:lnTo>
                    <a:pt x="821" y="44"/>
                  </a:lnTo>
                  <a:lnTo>
                    <a:pt x="819" y="35"/>
                  </a:lnTo>
                  <a:lnTo>
                    <a:pt x="813" y="32"/>
                  </a:lnTo>
                  <a:lnTo>
                    <a:pt x="807" y="35"/>
                  </a:lnTo>
                  <a:lnTo>
                    <a:pt x="798" y="45"/>
                  </a:lnTo>
                  <a:lnTo>
                    <a:pt x="792" y="45"/>
                  </a:lnTo>
                  <a:lnTo>
                    <a:pt x="786" y="42"/>
                  </a:lnTo>
                  <a:lnTo>
                    <a:pt x="781" y="38"/>
                  </a:lnTo>
                  <a:lnTo>
                    <a:pt x="782" y="41"/>
                  </a:lnTo>
                  <a:lnTo>
                    <a:pt x="782" y="41"/>
                  </a:lnTo>
                  <a:lnTo>
                    <a:pt x="782" y="42"/>
                  </a:lnTo>
                  <a:lnTo>
                    <a:pt x="784" y="44"/>
                  </a:lnTo>
                  <a:lnTo>
                    <a:pt x="779" y="46"/>
                  </a:lnTo>
                  <a:lnTo>
                    <a:pt x="775" y="46"/>
                  </a:lnTo>
                  <a:lnTo>
                    <a:pt x="771" y="45"/>
                  </a:lnTo>
                  <a:lnTo>
                    <a:pt x="767" y="44"/>
                  </a:lnTo>
                  <a:lnTo>
                    <a:pt x="770" y="51"/>
                  </a:lnTo>
                  <a:lnTo>
                    <a:pt x="770" y="60"/>
                  </a:lnTo>
                  <a:lnTo>
                    <a:pt x="767" y="69"/>
                  </a:lnTo>
                  <a:lnTo>
                    <a:pt x="761" y="73"/>
                  </a:lnTo>
                  <a:lnTo>
                    <a:pt x="760" y="77"/>
                  </a:lnTo>
                  <a:lnTo>
                    <a:pt x="761" y="83"/>
                  </a:lnTo>
                  <a:lnTo>
                    <a:pt x="763" y="86"/>
                  </a:lnTo>
                  <a:lnTo>
                    <a:pt x="764" y="89"/>
                  </a:lnTo>
                  <a:lnTo>
                    <a:pt x="771" y="94"/>
                  </a:lnTo>
                  <a:lnTo>
                    <a:pt x="781" y="110"/>
                  </a:lnTo>
                  <a:lnTo>
                    <a:pt x="784" y="111"/>
                  </a:lnTo>
                  <a:lnTo>
                    <a:pt x="784" y="121"/>
                  </a:lnTo>
                  <a:lnTo>
                    <a:pt x="781" y="128"/>
                  </a:lnTo>
                  <a:lnTo>
                    <a:pt x="779" y="132"/>
                  </a:lnTo>
                  <a:lnTo>
                    <a:pt x="781" y="133"/>
                  </a:lnTo>
                  <a:lnTo>
                    <a:pt x="785" y="136"/>
                  </a:lnTo>
                  <a:lnTo>
                    <a:pt x="786" y="143"/>
                  </a:lnTo>
                  <a:lnTo>
                    <a:pt x="785" y="150"/>
                  </a:lnTo>
                  <a:lnTo>
                    <a:pt x="781" y="156"/>
                  </a:lnTo>
                  <a:lnTo>
                    <a:pt x="777" y="157"/>
                  </a:lnTo>
                  <a:lnTo>
                    <a:pt x="771" y="159"/>
                  </a:lnTo>
                  <a:lnTo>
                    <a:pt x="765" y="161"/>
                  </a:lnTo>
                  <a:lnTo>
                    <a:pt x="764" y="167"/>
                  </a:lnTo>
                  <a:lnTo>
                    <a:pt x="761" y="167"/>
                  </a:lnTo>
                  <a:lnTo>
                    <a:pt x="736" y="191"/>
                  </a:lnTo>
                  <a:lnTo>
                    <a:pt x="732" y="195"/>
                  </a:lnTo>
                  <a:lnTo>
                    <a:pt x="726" y="197"/>
                  </a:lnTo>
                  <a:lnTo>
                    <a:pt x="726" y="192"/>
                  </a:lnTo>
                  <a:lnTo>
                    <a:pt x="730" y="189"/>
                  </a:lnTo>
                  <a:lnTo>
                    <a:pt x="739" y="177"/>
                  </a:lnTo>
                  <a:lnTo>
                    <a:pt x="751" y="168"/>
                  </a:lnTo>
                  <a:lnTo>
                    <a:pt x="754" y="164"/>
                  </a:lnTo>
                  <a:lnTo>
                    <a:pt x="757" y="156"/>
                  </a:lnTo>
                  <a:lnTo>
                    <a:pt x="753" y="153"/>
                  </a:lnTo>
                  <a:lnTo>
                    <a:pt x="737" y="156"/>
                  </a:lnTo>
                  <a:lnTo>
                    <a:pt x="737" y="153"/>
                  </a:lnTo>
                  <a:lnTo>
                    <a:pt x="751" y="143"/>
                  </a:lnTo>
                  <a:lnTo>
                    <a:pt x="756" y="138"/>
                  </a:lnTo>
                  <a:lnTo>
                    <a:pt x="758" y="135"/>
                  </a:lnTo>
                  <a:lnTo>
                    <a:pt x="763" y="133"/>
                  </a:lnTo>
                  <a:lnTo>
                    <a:pt x="765" y="131"/>
                  </a:lnTo>
                  <a:lnTo>
                    <a:pt x="767" y="124"/>
                  </a:lnTo>
                  <a:lnTo>
                    <a:pt x="767" y="115"/>
                  </a:lnTo>
                  <a:lnTo>
                    <a:pt x="763" y="112"/>
                  </a:lnTo>
                  <a:lnTo>
                    <a:pt x="760" y="110"/>
                  </a:lnTo>
                  <a:lnTo>
                    <a:pt x="757" y="105"/>
                  </a:lnTo>
                  <a:lnTo>
                    <a:pt x="754" y="98"/>
                  </a:lnTo>
                  <a:lnTo>
                    <a:pt x="754" y="94"/>
                  </a:lnTo>
                  <a:lnTo>
                    <a:pt x="747" y="90"/>
                  </a:lnTo>
                  <a:lnTo>
                    <a:pt x="743" y="87"/>
                  </a:lnTo>
                  <a:lnTo>
                    <a:pt x="742" y="83"/>
                  </a:lnTo>
                  <a:lnTo>
                    <a:pt x="743" y="80"/>
                  </a:lnTo>
                  <a:lnTo>
                    <a:pt x="744" y="73"/>
                  </a:lnTo>
                  <a:lnTo>
                    <a:pt x="744" y="66"/>
                  </a:lnTo>
                  <a:lnTo>
                    <a:pt x="743" y="63"/>
                  </a:lnTo>
                  <a:lnTo>
                    <a:pt x="740" y="60"/>
                  </a:lnTo>
                  <a:lnTo>
                    <a:pt x="739" y="56"/>
                  </a:lnTo>
                  <a:lnTo>
                    <a:pt x="736" y="52"/>
                  </a:lnTo>
                  <a:lnTo>
                    <a:pt x="732" y="51"/>
                  </a:lnTo>
                  <a:lnTo>
                    <a:pt x="729" y="52"/>
                  </a:lnTo>
                  <a:lnTo>
                    <a:pt x="719" y="59"/>
                  </a:lnTo>
                  <a:lnTo>
                    <a:pt x="715" y="60"/>
                  </a:lnTo>
                  <a:lnTo>
                    <a:pt x="705" y="59"/>
                  </a:lnTo>
                  <a:lnTo>
                    <a:pt x="705" y="62"/>
                  </a:lnTo>
                  <a:lnTo>
                    <a:pt x="698" y="76"/>
                  </a:lnTo>
                  <a:lnTo>
                    <a:pt x="698" y="83"/>
                  </a:lnTo>
                  <a:lnTo>
                    <a:pt x="701" y="86"/>
                  </a:lnTo>
                  <a:lnTo>
                    <a:pt x="708" y="87"/>
                  </a:lnTo>
                  <a:lnTo>
                    <a:pt x="711" y="90"/>
                  </a:lnTo>
                  <a:lnTo>
                    <a:pt x="714" y="93"/>
                  </a:lnTo>
                  <a:lnTo>
                    <a:pt x="715" y="96"/>
                  </a:lnTo>
                  <a:lnTo>
                    <a:pt x="719" y="97"/>
                  </a:lnTo>
                  <a:lnTo>
                    <a:pt x="718" y="91"/>
                  </a:lnTo>
                  <a:lnTo>
                    <a:pt x="716" y="84"/>
                  </a:lnTo>
                  <a:lnTo>
                    <a:pt x="715" y="79"/>
                  </a:lnTo>
                  <a:lnTo>
                    <a:pt x="718" y="75"/>
                  </a:lnTo>
                  <a:lnTo>
                    <a:pt x="721" y="77"/>
                  </a:lnTo>
                  <a:lnTo>
                    <a:pt x="723" y="82"/>
                  </a:lnTo>
                  <a:lnTo>
                    <a:pt x="723" y="87"/>
                  </a:lnTo>
                  <a:lnTo>
                    <a:pt x="725" y="91"/>
                  </a:lnTo>
                  <a:lnTo>
                    <a:pt x="726" y="94"/>
                  </a:lnTo>
                  <a:lnTo>
                    <a:pt x="728" y="101"/>
                  </a:lnTo>
                  <a:lnTo>
                    <a:pt x="730" y="110"/>
                  </a:lnTo>
                  <a:lnTo>
                    <a:pt x="729" y="112"/>
                  </a:lnTo>
                  <a:lnTo>
                    <a:pt x="728" y="115"/>
                  </a:lnTo>
                  <a:lnTo>
                    <a:pt x="723" y="126"/>
                  </a:lnTo>
                  <a:lnTo>
                    <a:pt x="721" y="131"/>
                  </a:lnTo>
                  <a:lnTo>
                    <a:pt x="721" y="126"/>
                  </a:lnTo>
                  <a:lnTo>
                    <a:pt x="722" y="118"/>
                  </a:lnTo>
                  <a:lnTo>
                    <a:pt x="722" y="115"/>
                  </a:lnTo>
                  <a:lnTo>
                    <a:pt x="722" y="112"/>
                  </a:lnTo>
                  <a:lnTo>
                    <a:pt x="719" y="105"/>
                  </a:lnTo>
                  <a:lnTo>
                    <a:pt x="719" y="104"/>
                  </a:lnTo>
                  <a:lnTo>
                    <a:pt x="716" y="100"/>
                  </a:lnTo>
                  <a:lnTo>
                    <a:pt x="712" y="96"/>
                  </a:lnTo>
                  <a:lnTo>
                    <a:pt x="707" y="91"/>
                  </a:lnTo>
                  <a:lnTo>
                    <a:pt x="704" y="90"/>
                  </a:lnTo>
                  <a:lnTo>
                    <a:pt x="701" y="91"/>
                  </a:lnTo>
                  <a:lnTo>
                    <a:pt x="698" y="94"/>
                  </a:lnTo>
                  <a:lnTo>
                    <a:pt x="695" y="94"/>
                  </a:lnTo>
                  <a:lnTo>
                    <a:pt x="694" y="93"/>
                  </a:lnTo>
                  <a:lnTo>
                    <a:pt x="692" y="90"/>
                  </a:lnTo>
                  <a:lnTo>
                    <a:pt x="692" y="89"/>
                  </a:lnTo>
                  <a:lnTo>
                    <a:pt x="691" y="87"/>
                  </a:lnTo>
                  <a:lnTo>
                    <a:pt x="692" y="84"/>
                  </a:lnTo>
                  <a:lnTo>
                    <a:pt x="698" y="63"/>
                  </a:lnTo>
                  <a:lnTo>
                    <a:pt x="697" y="62"/>
                  </a:lnTo>
                  <a:lnTo>
                    <a:pt x="697" y="62"/>
                  </a:lnTo>
                  <a:lnTo>
                    <a:pt x="695" y="59"/>
                  </a:lnTo>
                  <a:lnTo>
                    <a:pt x="690" y="68"/>
                  </a:lnTo>
                  <a:lnTo>
                    <a:pt x="683" y="73"/>
                  </a:lnTo>
                  <a:lnTo>
                    <a:pt x="678" y="79"/>
                  </a:lnTo>
                  <a:lnTo>
                    <a:pt x="680" y="87"/>
                  </a:lnTo>
                  <a:lnTo>
                    <a:pt x="685" y="96"/>
                  </a:lnTo>
                  <a:lnTo>
                    <a:pt x="687" y="101"/>
                  </a:lnTo>
                  <a:lnTo>
                    <a:pt x="684" y="110"/>
                  </a:lnTo>
                  <a:lnTo>
                    <a:pt x="681" y="112"/>
                  </a:lnTo>
                  <a:lnTo>
                    <a:pt x="678" y="112"/>
                  </a:lnTo>
                  <a:lnTo>
                    <a:pt x="676" y="112"/>
                  </a:lnTo>
                  <a:lnTo>
                    <a:pt x="671" y="112"/>
                  </a:lnTo>
                  <a:lnTo>
                    <a:pt x="671" y="110"/>
                  </a:lnTo>
                  <a:lnTo>
                    <a:pt x="674" y="108"/>
                  </a:lnTo>
                  <a:lnTo>
                    <a:pt x="677" y="107"/>
                  </a:lnTo>
                  <a:lnTo>
                    <a:pt x="678" y="104"/>
                  </a:lnTo>
                  <a:lnTo>
                    <a:pt x="680" y="100"/>
                  </a:lnTo>
                  <a:lnTo>
                    <a:pt x="676" y="101"/>
                  </a:lnTo>
                  <a:lnTo>
                    <a:pt x="671" y="104"/>
                  </a:lnTo>
                  <a:lnTo>
                    <a:pt x="670" y="105"/>
                  </a:lnTo>
                  <a:lnTo>
                    <a:pt x="671" y="100"/>
                  </a:lnTo>
                  <a:lnTo>
                    <a:pt x="671" y="97"/>
                  </a:lnTo>
                  <a:lnTo>
                    <a:pt x="667" y="90"/>
                  </a:lnTo>
                  <a:lnTo>
                    <a:pt x="664" y="91"/>
                  </a:lnTo>
                  <a:lnTo>
                    <a:pt x="660" y="94"/>
                  </a:lnTo>
                  <a:lnTo>
                    <a:pt x="657" y="94"/>
                  </a:lnTo>
                  <a:lnTo>
                    <a:pt x="655" y="91"/>
                  </a:lnTo>
                  <a:lnTo>
                    <a:pt x="653" y="91"/>
                  </a:lnTo>
                  <a:lnTo>
                    <a:pt x="642" y="97"/>
                  </a:lnTo>
                  <a:lnTo>
                    <a:pt x="642" y="94"/>
                  </a:lnTo>
                  <a:lnTo>
                    <a:pt x="655" y="86"/>
                  </a:lnTo>
                  <a:lnTo>
                    <a:pt x="656" y="80"/>
                  </a:lnTo>
                  <a:lnTo>
                    <a:pt x="649" y="75"/>
                  </a:lnTo>
                  <a:lnTo>
                    <a:pt x="643" y="76"/>
                  </a:lnTo>
                  <a:lnTo>
                    <a:pt x="641" y="83"/>
                  </a:lnTo>
                  <a:lnTo>
                    <a:pt x="638" y="90"/>
                  </a:lnTo>
                  <a:lnTo>
                    <a:pt x="635" y="94"/>
                  </a:lnTo>
                  <a:lnTo>
                    <a:pt x="629" y="96"/>
                  </a:lnTo>
                  <a:lnTo>
                    <a:pt x="614" y="105"/>
                  </a:lnTo>
                  <a:lnTo>
                    <a:pt x="606" y="117"/>
                  </a:lnTo>
                  <a:lnTo>
                    <a:pt x="603" y="119"/>
                  </a:lnTo>
                  <a:lnTo>
                    <a:pt x="601" y="117"/>
                  </a:lnTo>
                  <a:lnTo>
                    <a:pt x="603" y="112"/>
                  </a:lnTo>
                  <a:lnTo>
                    <a:pt x="604" y="110"/>
                  </a:lnTo>
                  <a:lnTo>
                    <a:pt x="606" y="107"/>
                  </a:lnTo>
                  <a:lnTo>
                    <a:pt x="607" y="103"/>
                  </a:lnTo>
                  <a:lnTo>
                    <a:pt x="603" y="104"/>
                  </a:lnTo>
                  <a:lnTo>
                    <a:pt x="594" y="108"/>
                  </a:lnTo>
                  <a:lnTo>
                    <a:pt x="590" y="110"/>
                  </a:lnTo>
                  <a:lnTo>
                    <a:pt x="575" y="103"/>
                  </a:lnTo>
                  <a:lnTo>
                    <a:pt x="572" y="103"/>
                  </a:lnTo>
                  <a:lnTo>
                    <a:pt x="569" y="108"/>
                  </a:lnTo>
                  <a:lnTo>
                    <a:pt x="565" y="122"/>
                  </a:lnTo>
                  <a:lnTo>
                    <a:pt x="562" y="125"/>
                  </a:lnTo>
                  <a:lnTo>
                    <a:pt x="561" y="128"/>
                  </a:lnTo>
                  <a:lnTo>
                    <a:pt x="562" y="136"/>
                  </a:lnTo>
                  <a:lnTo>
                    <a:pt x="565" y="149"/>
                  </a:lnTo>
                  <a:lnTo>
                    <a:pt x="562" y="152"/>
                  </a:lnTo>
                  <a:lnTo>
                    <a:pt x="561" y="160"/>
                  </a:lnTo>
                  <a:lnTo>
                    <a:pt x="559" y="161"/>
                  </a:lnTo>
                  <a:lnTo>
                    <a:pt x="557" y="160"/>
                  </a:lnTo>
                  <a:lnTo>
                    <a:pt x="557" y="149"/>
                  </a:lnTo>
                  <a:lnTo>
                    <a:pt x="554" y="146"/>
                  </a:lnTo>
                  <a:lnTo>
                    <a:pt x="552" y="149"/>
                  </a:lnTo>
                  <a:lnTo>
                    <a:pt x="547" y="159"/>
                  </a:lnTo>
                  <a:lnTo>
                    <a:pt x="544" y="161"/>
                  </a:lnTo>
                  <a:lnTo>
                    <a:pt x="541" y="160"/>
                  </a:lnTo>
                  <a:lnTo>
                    <a:pt x="538" y="161"/>
                  </a:lnTo>
                  <a:lnTo>
                    <a:pt x="538" y="168"/>
                  </a:lnTo>
                  <a:lnTo>
                    <a:pt x="540" y="168"/>
                  </a:lnTo>
                  <a:lnTo>
                    <a:pt x="538" y="170"/>
                  </a:lnTo>
                  <a:lnTo>
                    <a:pt x="536" y="174"/>
                  </a:lnTo>
                  <a:lnTo>
                    <a:pt x="533" y="171"/>
                  </a:lnTo>
                  <a:lnTo>
                    <a:pt x="530" y="171"/>
                  </a:lnTo>
                  <a:lnTo>
                    <a:pt x="527" y="173"/>
                  </a:lnTo>
                  <a:lnTo>
                    <a:pt x="526" y="174"/>
                  </a:lnTo>
                  <a:lnTo>
                    <a:pt x="526" y="177"/>
                  </a:lnTo>
                  <a:lnTo>
                    <a:pt x="536" y="189"/>
                  </a:lnTo>
                  <a:lnTo>
                    <a:pt x="541" y="195"/>
                  </a:lnTo>
                  <a:lnTo>
                    <a:pt x="548" y="199"/>
                  </a:lnTo>
                  <a:lnTo>
                    <a:pt x="543" y="204"/>
                  </a:lnTo>
                  <a:lnTo>
                    <a:pt x="538" y="205"/>
                  </a:lnTo>
                  <a:lnTo>
                    <a:pt x="536" y="205"/>
                  </a:lnTo>
                  <a:lnTo>
                    <a:pt x="531" y="204"/>
                  </a:lnTo>
                  <a:lnTo>
                    <a:pt x="530" y="201"/>
                  </a:lnTo>
                  <a:lnTo>
                    <a:pt x="527" y="199"/>
                  </a:lnTo>
                  <a:lnTo>
                    <a:pt x="523" y="202"/>
                  </a:lnTo>
                  <a:lnTo>
                    <a:pt x="527" y="211"/>
                  </a:lnTo>
                  <a:lnTo>
                    <a:pt x="531" y="220"/>
                  </a:lnTo>
                  <a:lnTo>
                    <a:pt x="537" y="226"/>
                  </a:lnTo>
                  <a:lnTo>
                    <a:pt x="545" y="227"/>
                  </a:lnTo>
                  <a:lnTo>
                    <a:pt x="545" y="226"/>
                  </a:lnTo>
                  <a:lnTo>
                    <a:pt x="545" y="223"/>
                  </a:lnTo>
                  <a:lnTo>
                    <a:pt x="545" y="219"/>
                  </a:lnTo>
                  <a:lnTo>
                    <a:pt x="547" y="218"/>
                  </a:lnTo>
                  <a:lnTo>
                    <a:pt x="548" y="218"/>
                  </a:lnTo>
                  <a:lnTo>
                    <a:pt x="552" y="218"/>
                  </a:lnTo>
                  <a:lnTo>
                    <a:pt x="557" y="219"/>
                  </a:lnTo>
                  <a:lnTo>
                    <a:pt x="559" y="227"/>
                  </a:lnTo>
                  <a:lnTo>
                    <a:pt x="562" y="230"/>
                  </a:lnTo>
                  <a:lnTo>
                    <a:pt x="559" y="232"/>
                  </a:lnTo>
                  <a:lnTo>
                    <a:pt x="548" y="229"/>
                  </a:lnTo>
                  <a:lnTo>
                    <a:pt x="545" y="233"/>
                  </a:lnTo>
                  <a:lnTo>
                    <a:pt x="545" y="240"/>
                  </a:lnTo>
                  <a:lnTo>
                    <a:pt x="548" y="246"/>
                  </a:lnTo>
                  <a:lnTo>
                    <a:pt x="555" y="247"/>
                  </a:lnTo>
                  <a:lnTo>
                    <a:pt x="559" y="248"/>
                  </a:lnTo>
                  <a:lnTo>
                    <a:pt x="559" y="251"/>
                  </a:lnTo>
                  <a:lnTo>
                    <a:pt x="554" y="251"/>
                  </a:lnTo>
                  <a:lnTo>
                    <a:pt x="540" y="246"/>
                  </a:lnTo>
                  <a:lnTo>
                    <a:pt x="527" y="248"/>
                  </a:lnTo>
                  <a:lnTo>
                    <a:pt x="522" y="247"/>
                  </a:lnTo>
                  <a:lnTo>
                    <a:pt x="516" y="243"/>
                  </a:lnTo>
                  <a:lnTo>
                    <a:pt x="513" y="244"/>
                  </a:lnTo>
                  <a:lnTo>
                    <a:pt x="510" y="250"/>
                  </a:lnTo>
                  <a:lnTo>
                    <a:pt x="508" y="251"/>
                  </a:lnTo>
                  <a:lnTo>
                    <a:pt x="505" y="253"/>
                  </a:lnTo>
                  <a:lnTo>
                    <a:pt x="502" y="253"/>
                  </a:lnTo>
                  <a:lnTo>
                    <a:pt x="501" y="253"/>
                  </a:lnTo>
                  <a:lnTo>
                    <a:pt x="499" y="258"/>
                  </a:lnTo>
                  <a:lnTo>
                    <a:pt x="505" y="258"/>
                  </a:lnTo>
                  <a:lnTo>
                    <a:pt x="515" y="265"/>
                  </a:lnTo>
                  <a:lnTo>
                    <a:pt x="524" y="268"/>
                  </a:lnTo>
                  <a:lnTo>
                    <a:pt x="538" y="282"/>
                  </a:lnTo>
                  <a:lnTo>
                    <a:pt x="533" y="285"/>
                  </a:lnTo>
                  <a:lnTo>
                    <a:pt x="529" y="282"/>
                  </a:lnTo>
                  <a:lnTo>
                    <a:pt x="524" y="276"/>
                  </a:lnTo>
                  <a:lnTo>
                    <a:pt x="522" y="271"/>
                  </a:lnTo>
                  <a:lnTo>
                    <a:pt x="517" y="271"/>
                  </a:lnTo>
                  <a:lnTo>
                    <a:pt x="506" y="271"/>
                  </a:lnTo>
                  <a:lnTo>
                    <a:pt x="502" y="272"/>
                  </a:lnTo>
                  <a:lnTo>
                    <a:pt x="508" y="278"/>
                  </a:lnTo>
                  <a:lnTo>
                    <a:pt x="526" y="282"/>
                  </a:lnTo>
                  <a:lnTo>
                    <a:pt x="526" y="285"/>
                  </a:lnTo>
                  <a:lnTo>
                    <a:pt x="519" y="285"/>
                  </a:lnTo>
                  <a:lnTo>
                    <a:pt x="505" y="281"/>
                  </a:lnTo>
                  <a:lnTo>
                    <a:pt x="478" y="279"/>
                  </a:lnTo>
                  <a:lnTo>
                    <a:pt x="473" y="282"/>
                  </a:lnTo>
                  <a:lnTo>
                    <a:pt x="453" y="296"/>
                  </a:lnTo>
                  <a:lnTo>
                    <a:pt x="450" y="299"/>
                  </a:lnTo>
                  <a:lnTo>
                    <a:pt x="450" y="304"/>
                  </a:lnTo>
                  <a:lnTo>
                    <a:pt x="447" y="307"/>
                  </a:lnTo>
                  <a:lnTo>
                    <a:pt x="445" y="310"/>
                  </a:lnTo>
                  <a:lnTo>
                    <a:pt x="440" y="310"/>
                  </a:lnTo>
                  <a:lnTo>
                    <a:pt x="438" y="311"/>
                  </a:lnTo>
                  <a:lnTo>
                    <a:pt x="436" y="314"/>
                  </a:lnTo>
                  <a:lnTo>
                    <a:pt x="439" y="317"/>
                  </a:lnTo>
                  <a:lnTo>
                    <a:pt x="442" y="320"/>
                  </a:lnTo>
                  <a:lnTo>
                    <a:pt x="442" y="323"/>
                  </a:lnTo>
                  <a:lnTo>
                    <a:pt x="440" y="324"/>
                  </a:lnTo>
                  <a:lnTo>
                    <a:pt x="440" y="326"/>
                  </a:lnTo>
                  <a:lnTo>
                    <a:pt x="439" y="327"/>
                  </a:lnTo>
                  <a:lnTo>
                    <a:pt x="439" y="328"/>
                  </a:lnTo>
                  <a:lnTo>
                    <a:pt x="443" y="328"/>
                  </a:lnTo>
                  <a:lnTo>
                    <a:pt x="464" y="337"/>
                  </a:lnTo>
                  <a:lnTo>
                    <a:pt x="467" y="340"/>
                  </a:lnTo>
                  <a:lnTo>
                    <a:pt x="464" y="344"/>
                  </a:lnTo>
                  <a:lnTo>
                    <a:pt x="470" y="347"/>
                  </a:lnTo>
                  <a:lnTo>
                    <a:pt x="489" y="347"/>
                  </a:lnTo>
                  <a:lnTo>
                    <a:pt x="494" y="351"/>
                  </a:lnTo>
                  <a:lnTo>
                    <a:pt x="498" y="351"/>
                  </a:lnTo>
                  <a:lnTo>
                    <a:pt x="501" y="345"/>
                  </a:lnTo>
                  <a:lnTo>
                    <a:pt x="503" y="344"/>
                  </a:lnTo>
                  <a:lnTo>
                    <a:pt x="509" y="344"/>
                  </a:lnTo>
                  <a:lnTo>
                    <a:pt x="510" y="342"/>
                  </a:lnTo>
                  <a:lnTo>
                    <a:pt x="513" y="341"/>
                  </a:lnTo>
                  <a:lnTo>
                    <a:pt x="516" y="341"/>
                  </a:lnTo>
                  <a:lnTo>
                    <a:pt x="517" y="341"/>
                  </a:lnTo>
                  <a:lnTo>
                    <a:pt x="517" y="342"/>
                  </a:lnTo>
                  <a:lnTo>
                    <a:pt x="517" y="345"/>
                  </a:lnTo>
                  <a:lnTo>
                    <a:pt x="519" y="348"/>
                  </a:lnTo>
                  <a:lnTo>
                    <a:pt x="522" y="352"/>
                  </a:lnTo>
                  <a:lnTo>
                    <a:pt x="524" y="354"/>
                  </a:lnTo>
                  <a:lnTo>
                    <a:pt x="526" y="351"/>
                  </a:lnTo>
                  <a:lnTo>
                    <a:pt x="527" y="342"/>
                  </a:lnTo>
                  <a:lnTo>
                    <a:pt x="531" y="337"/>
                  </a:lnTo>
                  <a:lnTo>
                    <a:pt x="536" y="337"/>
                  </a:lnTo>
                  <a:lnTo>
                    <a:pt x="534" y="347"/>
                  </a:lnTo>
                  <a:lnTo>
                    <a:pt x="536" y="347"/>
                  </a:lnTo>
                  <a:lnTo>
                    <a:pt x="540" y="342"/>
                  </a:lnTo>
                  <a:lnTo>
                    <a:pt x="543" y="347"/>
                  </a:lnTo>
                  <a:lnTo>
                    <a:pt x="544" y="352"/>
                  </a:lnTo>
                  <a:lnTo>
                    <a:pt x="540" y="356"/>
                  </a:lnTo>
                  <a:lnTo>
                    <a:pt x="536" y="358"/>
                  </a:lnTo>
                  <a:lnTo>
                    <a:pt x="531" y="361"/>
                  </a:lnTo>
                  <a:lnTo>
                    <a:pt x="526" y="368"/>
                  </a:lnTo>
                  <a:lnTo>
                    <a:pt x="526" y="370"/>
                  </a:lnTo>
                  <a:lnTo>
                    <a:pt x="529" y="370"/>
                  </a:lnTo>
                  <a:lnTo>
                    <a:pt x="533" y="368"/>
                  </a:lnTo>
                  <a:lnTo>
                    <a:pt x="536" y="365"/>
                  </a:lnTo>
                  <a:lnTo>
                    <a:pt x="548" y="351"/>
                  </a:lnTo>
                  <a:lnTo>
                    <a:pt x="555" y="348"/>
                  </a:lnTo>
                  <a:lnTo>
                    <a:pt x="561" y="340"/>
                  </a:lnTo>
                  <a:lnTo>
                    <a:pt x="565" y="337"/>
                  </a:lnTo>
                  <a:lnTo>
                    <a:pt x="569" y="338"/>
                  </a:lnTo>
                  <a:lnTo>
                    <a:pt x="571" y="342"/>
                  </a:lnTo>
                  <a:lnTo>
                    <a:pt x="571" y="347"/>
                  </a:lnTo>
                  <a:lnTo>
                    <a:pt x="568" y="349"/>
                  </a:lnTo>
                  <a:lnTo>
                    <a:pt x="568" y="352"/>
                  </a:lnTo>
                  <a:lnTo>
                    <a:pt x="573" y="349"/>
                  </a:lnTo>
                  <a:lnTo>
                    <a:pt x="583" y="342"/>
                  </a:lnTo>
                  <a:lnTo>
                    <a:pt x="600" y="340"/>
                  </a:lnTo>
                  <a:lnTo>
                    <a:pt x="606" y="337"/>
                  </a:lnTo>
                  <a:lnTo>
                    <a:pt x="610" y="331"/>
                  </a:lnTo>
                  <a:lnTo>
                    <a:pt x="611" y="333"/>
                  </a:lnTo>
                  <a:lnTo>
                    <a:pt x="611" y="334"/>
                  </a:lnTo>
                  <a:lnTo>
                    <a:pt x="611" y="334"/>
                  </a:lnTo>
                  <a:lnTo>
                    <a:pt x="613" y="334"/>
                  </a:lnTo>
                  <a:lnTo>
                    <a:pt x="611" y="338"/>
                  </a:lnTo>
                  <a:lnTo>
                    <a:pt x="608" y="352"/>
                  </a:lnTo>
                  <a:lnTo>
                    <a:pt x="604" y="352"/>
                  </a:lnTo>
                  <a:lnTo>
                    <a:pt x="603" y="351"/>
                  </a:lnTo>
                  <a:lnTo>
                    <a:pt x="601" y="348"/>
                  </a:lnTo>
                  <a:lnTo>
                    <a:pt x="599" y="347"/>
                  </a:lnTo>
                  <a:lnTo>
                    <a:pt x="599" y="358"/>
                  </a:lnTo>
                  <a:lnTo>
                    <a:pt x="587" y="369"/>
                  </a:lnTo>
                  <a:lnTo>
                    <a:pt x="587" y="377"/>
                  </a:lnTo>
                  <a:lnTo>
                    <a:pt x="573" y="389"/>
                  </a:lnTo>
                  <a:lnTo>
                    <a:pt x="576" y="393"/>
                  </a:lnTo>
                  <a:lnTo>
                    <a:pt x="580" y="396"/>
                  </a:lnTo>
                  <a:lnTo>
                    <a:pt x="589" y="396"/>
                  </a:lnTo>
                  <a:lnTo>
                    <a:pt x="589" y="398"/>
                  </a:lnTo>
                  <a:lnTo>
                    <a:pt x="580" y="401"/>
                  </a:lnTo>
                  <a:lnTo>
                    <a:pt x="569" y="410"/>
                  </a:lnTo>
                  <a:lnTo>
                    <a:pt x="566" y="410"/>
                  </a:lnTo>
                  <a:lnTo>
                    <a:pt x="544" y="414"/>
                  </a:lnTo>
                  <a:lnTo>
                    <a:pt x="544" y="414"/>
                  </a:lnTo>
                  <a:lnTo>
                    <a:pt x="537" y="418"/>
                  </a:lnTo>
                  <a:lnTo>
                    <a:pt x="529" y="424"/>
                  </a:lnTo>
                  <a:lnTo>
                    <a:pt x="529" y="421"/>
                  </a:lnTo>
                  <a:lnTo>
                    <a:pt x="529" y="421"/>
                  </a:lnTo>
                  <a:lnTo>
                    <a:pt x="527" y="419"/>
                  </a:lnTo>
                  <a:lnTo>
                    <a:pt x="526" y="417"/>
                  </a:lnTo>
                  <a:lnTo>
                    <a:pt x="524" y="412"/>
                  </a:lnTo>
                  <a:lnTo>
                    <a:pt x="523" y="411"/>
                  </a:lnTo>
                  <a:lnTo>
                    <a:pt x="522" y="418"/>
                  </a:lnTo>
                  <a:lnTo>
                    <a:pt x="522" y="428"/>
                  </a:lnTo>
                  <a:lnTo>
                    <a:pt x="520" y="431"/>
                  </a:lnTo>
                  <a:lnTo>
                    <a:pt x="519" y="432"/>
                  </a:lnTo>
                  <a:lnTo>
                    <a:pt x="515" y="433"/>
                  </a:lnTo>
                  <a:lnTo>
                    <a:pt x="485" y="456"/>
                  </a:lnTo>
                  <a:lnTo>
                    <a:pt x="477" y="457"/>
                  </a:lnTo>
                  <a:lnTo>
                    <a:pt x="474" y="460"/>
                  </a:lnTo>
                  <a:lnTo>
                    <a:pt x="471" y="463"/>
                  </a:lnTo>
                  <a:lnTo>
                    <a:pt x="470" y="466"/>
                  </a:lnTo>
                  <a:lnTo>
                    <a:pt x="471" y="470"/>
                  </a:lnTo>
                  <a:lnTo>
                    <a:pt x="473" y="471"/>
                  </a:lnTo>
                  <a:lnTo>
                    <a:pt x="498" y="471"/>
                  </a:lnTo>
                  <a:lnTo>
                    <a:pt x="503" y="473"/>
                  </a:lnTo>
                  <a:lnTo>
                    <a:pt x="509" y="477"/>
                  </a:lnTo>
                  <a:lnTo>
                    <a:pt x="510" y="481"/>
                  </a:lnTo>
                  <a:lnTo>
                    <a:pt x="506" y="484"/>
                  </a:lnTo>
                  <a:lnTo>
                    <a:pt x="499" y="480"/>
                  </a:lnTo>
                  <a:lnTo>
                    <a:pt x="496" y="478"/>
                  </a:lnTo>
                  <a:lnTo>
                    <a:pt x="495" y="483"/>
                  </a:lnTo>
                  <a:lnTo>
                    <a:pt x="496" y="487"/>
                  </a:lnTo>
                  <a:lnTo>
                    <a:pt x="498" y="487"/>
                  </a:lnTo>
                  <a:lnTo>
                    <a:pt x="503" y="487"/>
                  </a:lnTo>
                  <a:lnTo>
                    <a:pt x="508" y="488"/>
                  </a:lnTo>
                  <a:lnTo>
                    <a:pt x="513" y="490"/>
                  </a:lnTo>
                  <a:lnTo>
                    <a:pt x="517" y="494"/>
                  </a:lnTo>
                  <a:lnTo>
                    <a:pt x="522" y="499"/>
                  </a:lnTo>
                  <a:lnTo>
                    <a:pt x="503" y="495"/>
                  </a:lnTo>
                  <a:lnTo>
                    <a:pt x="501" y="498"/>
                  </a:lnTo>
                  <a:lnTo>
                    <a:pt x="499" y="499"/>
                  </a:lnTo>
                  <a:lnTo>
                    <a:pt x="495" y="499"/>
                  </a:lnTo>
                  <a:lnTo>
                    <a:pt x="489" y="497"/>
                  </a:lnTo>
                  <a:lnTo>
                    <a:pt x="488" y="498"/>
                  </a:lnTo>
                  <a:lnTo>
                    <a:pt x="484" y="504"/>
                  </a:lnTo>
                  <a:lnTo>
                    <a:pt x="482" y="505"/>
                  </a:lnTo>
                  <a:lnTo>
                    <a:pt x="482" y="508"/>
                  </a:lnTo>
                  <a:lnTo>
                    <a:pt x="487" y="508"/>
                  </a:lnTo>
                  <a:lnTo>
                    <a:pt x="491" y="509"/>
                  </a:lnTo>
                  <a:lnTo>
                    <a:pt x="495" y="512"/>
                  </a:lnTo>
                  <a:lnTo>
                    <a:pt x="496" y="516"/>
                  </a:lnTo>
                  <a:lnTo>
                    <a:pt x="499" y="520"/>
                  </a:lnTo>
                  <a:lnTo>
                    <a:pt x="503" y="523"/>
                  </a:lnTo>
                  <a:lnTo>
                    <a:pt x="508" y="525"/>
                  </a:lnTo>
                  <a:lnTo>
                    <a:pt x="512" y="526"/>
                  </a:lnTo>
                  <a:lnTo>
                    <a:pt x="512" y="530"/>
                  </a:lnTo>
                  <a:lnTo>
                    <a:pt x="502" y="529"/>
                  </a:lnTo>
                  <a:lnTo>
                    <a:pt x="499" y="530"/>
                  </a:lnTo>
                  <a:lnTo>
                    <a:pt x="495" y="533"/>
                  </a:lnTo>
                  <a:lnTo>
                    <a:pt x="489" y="525"/>
                  </a:lnTo>
                  <a:lnTo>
                    <a:pt x="487" y="522"/>
                  </a:lnTo>
                  <a:lnTo>
                    <a:pt x="480" y="519"/>
                  </a:lnTo>
                  <a:lnTo>
                    <a:pt x="478" y="515"/>
                  </a:lnTo>
                  <a:lnTo>
                    <a:pt x="477" y="509"/>
                  </a:lnTo>
                  <a:lnTo>
                    <a:pt x="475" y="505"/>
                  </a:lnTo>
                  <a:lnTo>
                    <a:pt x="468" y="501"/>
                  </a:lnTo>
                  <a:lnTo>
                    <a:pt x="453" y="505"/>
                  </a:lnTo>
                  <a:lnTo>
                    <a:pt x="446" y="499"/>
                  </a:lnTo>
                  <a:lnTo>
                    <a:pt x="440" y="504"/>
                  </a:lnTo>
                  <a:lnTo>
                    <a:pt x="435" y="505"/>
                  </a:lnTo>
                  <a:lnTo>
                    <a:pt x="422" y="505"/>
                  </a:lnTo>
                  <a:lnTo>
                    <a:pt x="418" y="504"/>
                  </a:lnTo>
                  <a:lnTo>
                    <a:pt x="412" y="501"/>
                  </a:lnTo>
                  <a:lnTo>
                    <a:pt x="408" y="498"/>
                  </a:lnTo>
                  <a:lnTo>
                    <a:pt x="402" y="495"/>
                  </a:lnTo>
                  <a:lnTo>
                    <a:pt x="400" y="494"/>
                  </a:lnTo>
                  <a:lnTo>
                    <a:pt x="398" y="494"/>
                  </a:lnTo>
                  <a:lnTo>
                    <a:pt x="397" y="495"/>
                  </a:lnTo>
                  <a:lnTo>
                    <a:pt x="395" y="497"/>
                  </a:lnTo>
                  <a:lnTo>
                    <a:pt x="380" y="492"/>
                  </a:lnTo>
                  <a:lnTo>
                    <a:pt x="372" y="494"/>
                  </a:lnTo>
                  <a:lnTo>
                    <a:pt x="367" y="501"/>
                  </a:lnTo>
                  <a:lnTo>
                    <a:pt x="366" y="512"/>
                  </a:lnTo>
                  <a:lnTo>
                    <a:pt x="360" y="522"/>
                  </a:lnTo>
                  <a:lnTo>
                    <a:pt x="355" y="527"/>
                  </a:lnTo>
                  <a:lnTo>
                    <a:pt x="349" y="530"/>
                  </a:lnTo>
                  <a:lnTo>
                    <a:pt x="351" y="536"/>
                  </a:lnTo>
                  <a:lnTo>
                    <a:pt x="351" y="543"/>
                  </a:lnTo>
                  <a:lnTo>
                    <a:pt x="349" y="548"/>
                  </a:lnTo>
                  <a:lnTo>
                    <a:pt x="349" y="557"/>
                  </a:lnTo>
                  <a:lnTo>
                    <a:pt x="348" y="557"/>
                  </a:lnTo>
                  <a:lnTo>
                    <a:pt x="348" y="548"/>
                  </a:lnTo>
                  <a:lnTo>
                    <a:pt x="345" y="541"/>
                  </a:lnTo>
                  <a:lnTo>
                    <a:pt x="342" y="537"/>
                  </a:lnTo>
                  <a:lnTo>
                    <a:pt x="330" y="525"/>
                  </a:lnTo>
                  <a:lnTo>
                    <a:pt x="328" y="520"/>
                  </a:lnTo>
                  <a:lnTo>
                    <a:pt x="334" y="518"/>
                  </a:lnTo>
                  <a:lnTo>
                    <a:pt x="334" y="515"/>
                  </a:lnTo>
                  <a:lnTo>
                    <a:pt x="328" y="512"/>
                  </a:lnTo>
                  <a:lnTo>
                    <a:pt x="328" y="508"/>
                  </a:lnTo>
                  <a:lnTo>
                    <a:pt x="330" y="506"/>
                  </a:lnTo>
                  <a:lnTo>
                    <a:pt x="330" y="504"/>
                  </a:lnTo>
                  <a:lnTo>
                    <a:pt x="330" y="499"/>
                  </a:lnTo>
                  <a:lnTo>
                    <a:pt x="328" y="497"/>
                  </a:lnTo>
                  <a:lnTo>
                    <a:pt x="327" y="498"/>
                  </a:lnTo>
                  <a:lnTo>
                    <a:pt x="325" y="498"/>
                  </a:lnTo>
                  <a:lnTo>
                    <a:pt x="320" y="499"/>
                  </a:lnTo>
                  <a:lnTo>
                    <a:pt x="318" y="497"/>
                  </a:lnTo>
                  <a:lnTo>
                    <a:pt x="317" y="490"/>
                  </a:lnTo>
                  <a:lnTo>
                    <a:pt x="314" y="487"/>
                  </a:lnTo>
                  <a:lnTo>
                    <a:pt x="313" y="487"/>
                  </a:lnTo>
                  <a:lnTo>
                    <a:pt x="300" y="481"/>
                  </a:lnTo>
                  <a:lnTo>
                    <a:pt x="297" y="481"/>
                  </a:lnTo>
                  <a:lnTo>
                    <a:pt x="295" y="483"/>
                  </a:lnTo>
                  <a:lnTo>
                    <a:pt x="293" y="485"/>
                  </a:lnTo>
                  <a:lnTo>
                    <a:pt x="290" y="488"/>
                  </a:lnTo>
                  <a:lnTo>
                    <a:pt x="288" y="490"/>
                  </a:lnTo>
                  <a:lnTo>
                    <a:pt x="285" y="490"/>
                  </a:lnTo>
                  <a:lnTo>
                    <a:pt x="264" y="487"/>
                  </a:lnTo>
                  <a:lnTo>
                    <a:pt x="262" y="485"/>
                  </a:lnTo>
                  <a:lnTo>
                    <a:pt x="258" y="481"/>
                  </a:lnTo>
                  <a:lnTo>
                    <a:pt x="257" y="481"/>
                  </a:lnTo>
                  <a:lnTo>
                    <a:pt x="253" y="481"/>
                  </a:lnTo>
                  <a:lnTo>
                    <a:pt x="248" y="484"/>
                  </a:lnTo>
                  <a:lnTo>
                    <a:pt x="246" y="484"/>
                  </a:lnTo>
                  <a:lnTo>
                    <a:pt x="201" y="481"/>
                  </a:lnTo>
                  <a:lnTo>
                    <a:pt x="197" y="480"/>
                  </a:lnTo>
                  <a:lnTo>
                    <a:pt x="187" y="473"/>
                  </a:lnTo>
                  <a:lnTo>
                    <a:pt x="181" y="471"/>
                  </a:lnTo>
                  <a:lnTo>
                    <a:pt x="166" y="476"/>
                  </a:lnTo>
                  <a:lnTo>
                    <a:pt x="164" y="480"/>
                  </a:lnTo>
                  <a:lnTo>
                    <a:pt x="167" y="485"/>
                  </a:lnTo>
                  <a:lnTo>
                    <a:pt x="170" y="490"/>
                  </a:lnTo>
                  <a:lnTo>
                    <a:pt x="183" y="494"/>
                  </a:lnTo>
                  <a:lnTo>
                    <a:pt x="188" y="497"/>
                  </a:lnTo>
                  <a:lnTo>
                    <a:pt x="183" y="495"/>
                  </a:lnTo>
                  <a:lnTo>
                    <a:pt x="180" y="495"/>
                  </a:lnTo>
                  <a:lnTo>
                    <a:pt x="177" y="497"/>
                  </a:lnTo>
                  <a:lnTo>
                    <a:pt x="177" y="499"/>
                  </a:lnTo>
                  <a:lnTo>
                    <a:pt x="183" y="502"/>
                  </a:lnTo>
                  <a:lnTo>
                    <a:pt x="184" y="505"/>
                  </a:lnTo>
                  <a:lnTo>
                    <a:pt x="185" y="508"/>
                  </a:lnTo>
                  <a:lnTo>
                    <a:pt x="180" y="508"/>
                  </a:lnTo>
                  <a:lnTo>
                    <a:pt x="171" y="501"/>
                  </a:lnTo>
                  <a:lnTo>
                    <a:pt x="166" y="499"/>
                  </a:lnTo>
                  <a:lnTo>
                    <a:pt x="162" y="502"/>
                  </a:lnTo>
                  <a:lnTo>
                    <a:pt x="157" y="508"/>
                  </a:lnTo>
                  <a:lnTo>
                    <a:pt x="156" y="515"/>
                  </a:lnTo>
                  <a:lnTo>
                    <a:pt x="159" y="520"/>
                  </a:lnTo>
                  <a:lnTo>
                    <a:pt x="156" y="523"/>
                  </a:lnTo>
                  <a:lnTo>
                    <a:pt x="152" y="527"/>
                  </a:lnTo>
                  <a:lnTo>
                    <a:pt x="149" y="532"/>
                  </a:lnTo>
                  <a:lnTo>
                    <a:pt x="145" y="529"/>
                  </a:lnTo>
                  <a:lnTo>
                    <a:pt x="139" y="526"/>
                  </a:lnTo>
                  <a:lnTo>
                    <a:pt x="133" y="526"/>
                  </a:lnTo>
                  <a:lnTo>
                    <a:pt x="129" y="523"/>
                  </a:lnTo>
                  <a:lnTo>
                    <a:pt x="131" y="515"/>
                  </a:lnTo>
                  <a:lnTo>
                    <a:pt x="138" y="520"/>
                  </a:lnTo>
                  <a:lnTo>
                    <a:pt x="143" y="522"/>
                  </a:lnTo>
                  <a:lnTo>
                    <a:pt x="150" y="516"/>
                  </a:lnTo>
                  <a:lnTo>
                    <a:pt x="156" y="505"/>
                  </a:lnTo>
                  <a:lnTo>
                    <a:pt x="155" y="505"/>
                  </a:lnTo>
                  <a:lnTo>
                    <a:pt x="155" y="505"/>
                  </a:lnTo>
                  <a:lnTo>
                    <a:pt x="155" y="504"/>
                  </a:lnTo>
                  <a:lnTo>
                    <a:pt x="155" y="502"/>
                  </a:lnTo>
                  <a:lnTo>
                    <a:pt x="152" y="505"/>
                  </a:lnTo>
                  <a:lnTo>
                    <a:pt x="149" y="505"/>
                  </a:lnTo>
                  <a:lnTo>
                    <a:pt x="148" y="502"/>
                  </a:lnTo>
                  <a:lnTo>
                    <a:pt x="145" y="499"/>
                  </a:lnTo>
                  <a:lnTo>
                    <a:pt x="142" y="502"/>
                  </a:lnTo>
                  <a:lnTo>
                    <a:pt x="136" y="501"/>
                  </a:lnTo>
                  <a:lnTo>
                    <a:pt x="132" y="499"/>
                  </a:lnTo>
                  <a:lnTo>
                    <a:pt x="129" y="497"/>
                  </a:lnTo>
                  <a:lnTo>
                    <a:pt x="128" y="494"/>
                  </a:lnTo>
                  <a:lnTo>
                    <a:pt x="128" y="491"/>
                  </a:lnTo>
                  <a:lnTo>
                    <a:pt x="126" y="488"/>
                  </a:lnTo>
                  <a:lnTo>
                    <a:pt x="125" y="487"/>
                  </a:lnTo>
                  <a:lnTo>
                    <a:pt x="124" y="487"/>
                  </a:lnTo>
                  <a:lnTo>
                    <a:pt x="122" y="490"/>
                  </a:lnTo>
                  <a:lnTo>
                    <a:pt x="121" y="491"/>
                  </a:lnTo>
                  <a:lnTo>
                    <a:pt x="121" y="494"/>
                  </a:lnTo>
                  <a:lnTo>
                    <a:pt x="108" y="499"/>
                  </a:lnTo>
                  <a:lnTo>
                    <a:pt x="105" y="502"/>
                  </a:lnTo>
                  <a:lnTo>
                    <a:pt x="104" y="508"/>
                  </a:lnTo>
                  <a:lnTo>
                    <a:pt x="103" y="513"/>
                  </a:lnTo>
                  <a:lnTo>
                    <a:pt x="100" y="518"/>
                  </a:lnTo>
                  <a:lnTo>
                    <a:pt x="96" y="518"/>
                  </a:lnTo>
                  <a:lnTo>
                    <a:pt x="98" y="522"/>
                  </a:lnTo>
                  <a:lnTo>
                    <a:pt x="101" y="523"/>
                  </a:lnTo>
                  <a:lnTo>
                    <a:pt x="110" y="523"/>
                  </a:lnTo>
                  <a:lnTo>
                    <a:pt x="107" y="529"/>
                  </a:lnTo>
                  <a:lnTo>
                    <a:pt x="104" y="532"/>
                  </a:lnTo>
                  <a:lnTo>
                    <a:pt x="101" y="536"/>
                  </a:lnTo>
                  <a:lnTo>
                    <a:pt x="100" y="543"/>
                  </a:lnTo>
                  <a:lnTo>
                    <a:pt x="100" y="548"/>
                  </a:lnTo>
                  <a:lnTo>
                    <a:pt x="93" y="561"/>
                  </a:lnTo>
                  <a:lnTo>
                    <a:pt x="91" y="567"/>
                  </a:lnTo>
                  <a:lnTo>
                    <a:pt x="93" y="575"/>
                  </a:lnTo>
                  <a:lnTo>
                    <a:pt x="94" y="579"/>
                  </a:lnTo>
                  <a:lnTo>
                    <a:pt x="98" y="581"/>
                  </a:lnTo>
                  <a:lnTo>
                    <a:pt x="103" y="581"/>
                  </a:lnTo>
                  <a:lnTo>
                    <a:pt x="108" y="579"/>
                  </a:lnTo>
                  <a:lnTo>
                    <a:pt x="107" y="575"/>
                  </a:lnTo>
                  <a:lnTo>
                    <a:pt x="104" y="571"/>
                  </a:lnTo>
                  <a:lnTo>
                    <a:pt x="100" y="570"/>
                  </a:lnTo>
                  <a:lnTo>
                    <a:pt x="105" y="567"/>
                  </a:lnTo>
                  <a:lnTo>
                    <a:pt x="108" y="567"/>
                  </a:lnTo>
                  <a:lnTo>
                    <a:pt x="107" y="558"/>
                  </a:lnTo>
                  <a:lnTo>
                    <a:pt x="105" y="555"/>
                  </a:lnTo>
                  <a:lnTo>
                    <a:pt x="103" y="554"/>
                  </a:lnTo>
                  <a:lnTo>
                    <a:pt x="103" y="551"/>
                  </a:lnTo>
                  <a:lnTo>
                    <a:pt x="108" y="548"/>
                  </a:lnTo>
                  <a:lnTo>
                    <a:pt x="111" y="547"/>
                  </a:lnTo>
                  <a:lnTo>
                    <a:pt x="115" y="548"/>
                  </a:lnTo>
                  <a:lnTo>
                    <a:pt x="115" y="544"/>
                  </a:lnTo>
                  <a:lnTo>
                    <a:pt x="114" y="543"/>
                  </a:lnTo>
                  <a:lnTo>
                    <a:pt x="111" y="539"/>
                  </a:lnTo>
                  <a:lnTo>
                    <a:pt x="117" y="540"/>
                  </a:lnTo>
                  <a:lnTo>
                    <a:pt x="121" y="539"/>
                  </a:lnTo>
                  <a:lnTo>
                    <a:pt x="122" y="534"/>
                  </a:lnTo>
                  <a:lnTo>
                    <a:pt x="118" y="530"/>
                  </a:lnTo>
                  <a:lnTo>
                    <a:pt x="122" y="525"/>
                  </a:lnTo>
                  <a:lnTo>
                    <a:pt x="128" y="527"/>
                  </a:lnTo>
                  <a:lnTo>
                    <a:pt x="142" y="539"/>
                  </a:lnTo>
                  <a:lnTo>
                    <a:pt x="141" y="543"/>
                  </a:lnTo>
                  <a:lnTo>
                    <a:pt x="138" y="544"/>
                  </a:lnTo>
                  <a:lnTo>
                    <a:pt x="135" y="544"/>
                  </a:lnTo>
                  <a:lnTo>
                    <a:pt x="131" y="541"/>
                  </a:lnTo>
                  <a:lnTo>
                    <a:pt x="141" y="551"/>
                  </a:lnTo>
                  <a:lnTo>
                    <a:pt x="143" y="557"/>
                  </a:lnTo>
                  <a:lnTo>
                    <a:pt x="142" y="555"/>
                  </a:lnTo>
                  <a:lnTo>
                    <a:pt x="138" y="555"/>
                  </a:lnTo>
                  <a:lnTo>
                    <a:pt x="136" y="554"/>
                  </a:lnTo>
                  <a:lnTo>
                    <a:pt x="138" y="560"/>
                  </a:lnTo>
                  <a:lnTo>
                    <a:pt x="141" y="564"/>
                  </a:lnTo>
                  <a:lnTo>
                    <a:pt x="149" y="570"/>
                  </a:lnTo>
                  <a:lnTo>
                    <a:pt x="145" y="572"/>
                  </a:lnTo>
                  <a:lnTo>
                    <a:pt x="132" y="575"/>
                  </a:lnTo>
                  <a:lnTo>
                    <a:pt x="128" y="575"/>
                  </a:lnTo>
                  <a:lnTo>
                    <a:pt x="132" y="586"/>
                  </a:lnTo>
                  <a:lnTo>
                    <a:pt x="139" y="592"/>
                  </a:lnTo>
                  <a:lnTo>
                    <a:pt x="146" y="591"/>
                  </a:lnTo>
                  <a:lnTo>
                    <a:pt x="155" y="581"/>
                  </a:lnTo>
                  <a:lnTo>
                    <a:pt x="152" y="581"/>
                  </a:lnTo>
                  <a:lnTo>
                    <a:pt x="152" y="578"/>
                  </a:lnTo>
                  <a:lnTo>
                    <a:pt x="155" y="578"/>
                  </a:lnTo>
                  <a:lnTo>
                    <a:pt x="156" y="577"/>
                  </a:lnTo>
                  <a:lnTo>
                    <a:pt x="156" y="575"/>
                  </a:lnTo>
                  <a:lnTo>
                    <a:pt x="156" y="572"/>
                  </a:lnTo>
                  <a:lnTo>
                    <a:pt x="163" y="570"/>
                  </a:lnTo>
                  <a:lnTo>
                    <a:pt x="166" y="570"/>
                  </a:lnTo>
                  <a:lnTo>
                    <a:pt x="169" y="572"/>
                  </a:lnTo>
                  <a:lnTo>
                    <a:pt x="162" y="578"/>
                  </a:lnTo>
                  <a:lnTo>
                    <a:pt x="163" y="581"/>
                  </a:lnTo>
                  <a:lnTo>
                    <a:pt x="160" y="584"/>
                  </a:lnTo>
                  <a:lnTo>
                    <a:pt x="157" y="586"/>
                  </a:lnTo>
                  <a:lnTo>
                    <a:pt x="157" y="588"/>
                  </a:lnTo>
                  <a:lnTo>
                    <a:pt x="162" y="591"/>
                  </a:lnTo>
                  <a:lnTo>
                    <a:pt x="157" y="593"/>
                  </a:lnTo>
                  <a:lnTo>
                    <a:pt x="155" y="595"/>
                  </a:lnTo>
                  <a:lnTo>
                    <a:pt x="152" y="598"/>
                  </a:lnTo>
                  <a:lnTo>
                    <a:pt x="150" y="603"/>
                  </a:lnTo>
                  <a:lnTo>
                    <a:pt x="152" y="610"/>
                  </a:lnTo>
                  <a:lnTo>
                    <a:pt x="153" y="614"/>
                  </a:lnTo>
                  <a:lnTo>
                    <a:pt x="155" y="616"/>
                  </a:lnTo>
                  <a:lnTo>
                    <a:pt x="156" y="619"/>
                  </a:lnTo>
                  <a:lnTo>
                    <a:pt x="157" y="620"/>
                  </a:lnTo>
                  <a:lnTo>
                    <a:pt x="162" y="620"/>
                  </a:lnTo>
                  <a:lnTo>
                    <a:pt x="163" y="620"/>
                  </a:lnTo>
                  <a:lnTo>
                    <a:pt x="164" y="623"/>
                  </a:lnTo>
                  <a:lnTo>
                    <a:pt x="164" y="624"/>
                  </a:lnTo>
                  <a:lnTo>
                    <a:pt x="164" y="627"/>
                  </a:lnTo>
                  <a:lnTo>
                    <a:pt x="167" y="637"/>
                  </a:lnTo>
                  <a:lnTo>
                    <a:pt x="169" y="641"/>
                  </a:lnTo>
                  <a:lnTo>
                    <a:pt x="171" y="642"/>
                  </a:lnTo>
                  <a:lnTo>
                    <a:pt x="170" y="638"/>
                  </a:lnTo>
                  <a:lnTo>
                    <a:pt x="170" y="635"/>
                  </a:lnTo>
                  <a:lnTo>
                    <a:pt x="174" y="637"/>
                  </a:lnTo>
                  <a:lnTo>
                    <a:pt x="176" y="638"/>
                  </a:lnTo>
                  <a:lnTo>
                    <a:pt x="178" y="642"/>
                  </a:lnTo>
                  <a:lnTo>
                    <a:pt x="181" y="645"/>
                  </a:lnTo>
                  <a:lnTo>
                    <a:pt x="180" y="649"/>
                  </a:lnTo>
                  <a:lnTo>
                    <a:pt x="180" y="655"/>
                  </a:lnTo>
                  <a:lnTo>
                    <a:pt x="180" y="658"/>
                  </a:lnTo>
                  <a:lnTo>
                    <a:pt x="178" y="659"/>
                  </a:lnTo>
                  <a:lnTo>
                    <a:pt x="176" y="658"/>
                  </a:lnTo>
                  <a:lnTo>
                    <a:pt x="174" y="647"/>
                  </a:lnTo>
                  <a:lnTo>
                    <a:pt x="171" y="645"/>
                  </a:lnTo>
                  <a:lnTo>
                    <a:pt x="167" y="644"/>
                  </a:lnTo>
                  <a:lnTo>
                    <a:pt x="162" y="640"/>
                  </a:lnTo>
                  <a:lnTo>
                    <a:pt x="159" y="638"/>
                  </a:lnTo>
                  <a:lnTo>
                    <a:pt x="148" y="642"/>
                  </a:lnTo>
                  <a:lnTo>
                    <a:pt x="148" y="645"/>
                  </a:lnTo>
                  <a:lnTo>
                    <a:pt x="149" y="645"/>
                  </a:lnTo>
                  <a:lnTo>
                    <a:pt x="149" y="648"/>
                  </a:lnTo>
                  <a:lnTo>
                    <a:pt x="148" y="651"/>
                  </a:lnTo>
                  <a:lnTo>
                    <a:pt x="148" y="652"/>
                  </a:lnTo>
                  <a:lnTo>
                    <a:pt x="149" y="656"/>
                  </a:lnTo>
                  <a:lnTo>
                    <a:pt x="145" y="659"/>
                  </a:lnTo>
                  <a:lnTo>
                    <a:pt x="143" y="672"/>
                  </a:lnTo>
                  <a:lnTo>
                    <a:pt x="139" y="675"/>
                  </a:lnTo>
                  <a:lnTo>
                    <a:pt x="148" y="683"/>
                  </a:lnTo>
                  <a:lnTo>
                    <a:pt x="163" y="680"/>
                  </a:lnTo>
                  <a:lnTo>
                    <a:pt x="188" y="666"/>
                  </a:lnTo>
                  <a:lnTo>
                    <a:pt x="225" y="666"/>
                  </a:lnTo>
                  <a:lnTo>
                    <a:pt x="232" y="669"/>
                  </a:lnTo>
                  <a:lnTo>
                    <a:pt x="233" y="668"/>
                  </a:lnTo>
                  <a:lnTo>
                    <a:pt x="234" y="666"/>
                  </a:lnTo>
                  <a:lnTo>
                    <a:pt x="236" y="666"/>
                  </a:lnTo>
                  <a:lnTo>
                    <a:pt x="237" y="666"/>
                  </a:lnTo>
                  <a:lnTo>
                    <a:pt x="237" y="670"/>
                  </a:lnTo>
                  <a:lnTo>
                    <a:pt x="236" y="673"/>
                  </a:lnTo>
                  <a:lnTo>
                    <a:pt x="234" y="676"/>
                  </a:lnTo>
                  <a:lnTo>
                    <a:pt x="232" y="677"/>
                  </a:lnTo>
                  <a:lnTo>
                    <a:pt x="237" y="680"/>
                  </a:lnTo>
                  <a:lnTo>
                    <a:pt x="239" y="680"/>
                  </a:lnTo>
                  <a:lnTo>
                    <a:pt x="230" y="689"/>
                  </a:lnTo>
                  <a:lnTo>
                    <a:pt x="227" y="692"/>
                  </a:lnTo>
                  <a:lnTo>
                    <a:pt x="229" y="696"/>
                  </a:lnTo>
                  <a:lnTo>
                    <a:pt x="229" y="699"/>
                  </a:lnTo>
                  <a:lnTo>
                    <a:pt x="227" y="699"/>
                  </a:lnTo>
                  <a:lnTo>
                    <a:pt x="226" y="700"/>
                  </a:lnTo>
                  <a:lnTo>
                    <a:pt x="225" y="701"/>
                  </a:lnTo>
                  <a:lnTo>
                    <a:pt x="223" y="701"/>
                  </a:lnTo>
                  <a:lnTo>
                    <a:pt x="233" y="707"/>
                  </a:lnTo>
                  <a:lnTo>
                    <a:pt x="237" y="708"/>
                  </a:lnTo>
                  <a:lnTo>
                    <a:pt x="237" y="711"/>
                  </a:lnTo>
                  <a:lnTo>
                    <a:pt x="190" y="720"/>
                  </a:lnTo>
                  <a:lnTo>
                    <a:pt x="187" y="718"/>
                  </a:lnTo>
                  <a:lnTo>
                    <a:pt x="181" y="715"/>
                  </a:lnTo>
                  <a:lnTo>
                    <a:pt x="180" y="715"/>
                  </a:lnTo>
                  <a:lnTo>
                    <a:pt x="177" y="718"/>
                  </a:lnTo>
                  <a:lnTo>
                    <a:pt x="174" y="720"/>
                  </a:lnTo>
                  <a:lnTo>
                    <a:pt x="169" y="720"/>
                  </a:lnTo>
                  <a:lnTo>
                    <a:pt x="162" y="722"/>
                  </a:lnTo>
                  <a:lnTo>
                    <a:pt x="152" y="724"/>
                  </a:lnTo>
                  <a:lnTo>
                    <a:pt x="149" y="727"/>
                  </a:lnTo>
                  <a:lnTo>
                    <a:pt x="152" y="734"/>
                  </a:lnTo>
                  <a:lnTo>
                    <a:pt x="149" y="741"/>
                  </a:lnTo>
                  <a:lnTo>
                    <a:pt x="146" y="748"/>
                  </a:lnTo>
                  <a:lnTo>
                    <a:pt x="145" y="757"/>
                  </a:lnTo>
                  <a:lnTo>
                    <a:pt x="149" y="777"/>
                  </a:lnTo>
                  <a:lnTo>
                    <a:pt x="170" y="790"/>
                  </a:lnTo>
                  <a:lnTo>
                    <a:pt x="181" y="794"/>
                  </a:lnTo>
                  <a:lnTo>
                    <a:pt x="199" y="792"/>
                  </a:lnTo>
                  <a:lnTo>
                    <a:pt x="204" y="795"/>
                  </a:lnTo>
                  <a:lnTo>
                    <a:pt x="204" y="798"/>
                  </a:lnTo>
                  <a:lnTo>
                    <a:pt x="184" y="797"/>
                  </a:lnTo>
                  <a:lnTo>
                    <a:pt x="171" y="794"/>
                  </a:lnTo>
                  <a:lnTo>
                    <a:pt x="166" y="790"/>
                  </a:lnTo>
                  <a:lnTo>
                    <a:pt x="163" y="788"/>
                  </a:lnTo>
                  <a:lnTo>
                    <a:pt x="159" y="790"/>
                  </a:lnTo>
                  <a:lnTo>
                    <a:pt x="150" y="795"/>
                  </a:lnTo>
                  <a:lnTo>
                    <a:pt x="143" y="797"/>
                  </a:lnTo>
                  <a:lnTo>
                    <a:pt x="122" y="795"/>
                  </a:lnTo>
                  <a:lnTo>
                    <a:pt x="112" y="797"/>
                  </a:lnTo>
                  <a:lnTo>
                    <a:pt x="117" y="802"/>
                  </a:lnTo>
                  <a:lnTo>
                    <a:pt x="132" y="813"/>
                  </a:lnTo>
                  <a:lnTo>
                    <a:pt x="129" y="815"/>
                  </a:lnTo>
                  <a:lnTo>
                    <a:pt x="126" y="821"/>
                  </a:lnTo>
                  <a:lnTo>
                    <a:pt x="124" y="822"/>
                  </a:lnTo>
                  <a:lnTo>
                    <a:pt x="119" y="815"/>
                  </a:lnTo>
                  <a:lnTo>
                    <a:pt x="118" y="813"/>
                  </a:lnTo>
                  <a:lnTo>
                    <a:pt x="107" y="809"/>
                  </a:lnTo>
                  <a:lnTo>
                    <a:pt x="96" y="809"/>
                  </a:lnTo>
                  <a:lnTo>
                    <a:pt x="96" y="812"/>
                  </a:lnTo>
                  <a:lnTo>
                    <a:pt x="97" y="816"/>
                  </a:lnTo>
                  <a:lnTo>
                    <a:pt x="97" y="819"/>
                  </a:lnTo>
                  <a:lnTo>
                    <a:pt x="90" y="818"/>
                  </a:lnTo>
                  <a:lnTo>
                    <a:pt x="84" y="816"/>
                  </a:lnTo>
                  <a:lnTo>
                    <a:pt x="79" y="816"/>
                  </a:lnTo>
                  <a:lnTo>
                    <a:pt x="72" y="822"/>
                  </a:lnTo>
                  <a:lnTo>
                    <a:pt x="75" y="823"/>
                  </a:lnTo>
                  <a:lnTo>
                    <a:pt x="77" y="823"/>
                  </a:lnTo>
                  <a:lnTo>
                    <a:pt x="86" y="822"/>
                  </a:lnTo>
                  <a:lnTo>
                    <a:pt x="87" y="823"/>
                  </a:lnTo>
                  <a:lnTo>
                    <a:pt x="90" y="829"/>
                  </a:lnTo>
                  <a:lnTo>
                    <a:pt x="91" y="833"/>
                  </a:lnTo>
                  <a:lnTo>
                    <a:pt x="91" y="836"/>
                  </a:lnTo>
                  <a:lnTo>
                    <a:pt x="97" y="843"/>
                  </a:lnTo>
                  <a:lnTo>
                    <a:pt x="107" y="847"/>
                  </a:lnTo>
                  <a:lnTo>
                    <a:pt x="117" y="849"/>
                  </a:lnTo>
                  <a:lnTo>
                    <a:pt x="122" y="849"/>
                  </a:lnTo>
                  <a:lnTo>
                    <a:pt x="119" y="853"/>
                  </a:lnTo>
                  <a:lnTo>
                    <a:pt x="114" y="853"/>
                  </a:lnTo>
                  <a:lnTo>
                    <a:pt x="108" y="850"/>
                  </a:lnTo>
                  <a:lnTo>
                    <a:pt x="103" y="849"/>
                  </a:lnTo>
                  <a:lnTo>
                    <a:pt x="104" y="853"/>
                  </a:lnTo>
                  <a:lnTo>
                    <a:pt x="105" y="856"/>
                  </a:lnTo>
                  <a:lnTo>
                    <a:pt x="108" y="857"/>
                  </a:lnTo>
                  <a:lnTo>
                    <a:pt x="111" y="857"/>
                  </a:lnTo>
                  <a:lnTo>
                    <a:pt x="111" y="861"/>
                  </a:lnTo>
                  <a:lnTo>
                    <a:pt x="107" y="865"/>
                  </a:lnTo>
                  <a:lnTo>
                    <a:pt x="104" y="865"/>
                  </a:lnTo>
                  <a:lnTo>
                    <a:pt x="94" y="863"/>
                  </a:lnTo>
                  <a:lnTo>
                    <a:pt x="89" y="864"/>
                  </a:lnTo>
                  <a:lnTo>
                    <a:pt x="84" y="867"/>
                  </a:lnTo>
                  <a:lnTo>
                    <a:pt x="82" y="871"/>
                  </a:lnTo>
                  <a:lnTo>
                    <a:pt x="79" y="878"/>
                  </a:lnTo>
                  <a:lnTo>
                    <a:pt x="84" y="878"/>
                  </a:lnTo>
                  <a:lnTo>
                    <a:pt x="86" y="878"/>
                  </a:lnTo>
                  <a:lnTo>
                    <a:pt x="89" y="875"/>
                  </a:lnTo>
                  <a:lnTo>
                    <a:pt x="91" y="879"/>
                  </a:lnTo>
                  <a:lnTo>
                    <a:pt x="98" y="881"/>
                  </a:lnTo>
                  <a:lnTo>
                    <a:pt x="108" y="878"/>
                  </a:lnTo>
                  <a:lnTo>
                    <a:pt x="112" y="879"/>
                  </a:lnTo>
                  <a:lnTo>
                    <a:pt x="114" y="882"/>
                  </a:lnTo>
                  <a:lnTo>
                    <a:pt x="115" y="886"/>
                  </a:lnTo>
                  <a:lnTo>
                    <a:pt x="118" y="891"/>
                  </a:lnTo>
                  <a:lnTo>
                    <a:pt x="121" y="892"/>
                  </a:lnTo>
                  <a:lnTo>
                    <a:pt x="125" y="893"/>
                  </a:lnTo>
                  <a:lnTo>
                    <a:pt x="135" y="892"/>
                  </a:lnTo>
                  <a:lnTo>
                    <a:pt x="139" y="891"/>
                  </a:lnTo>
                  <a:lnTo>
                    <a:pt x="142" y="891"/>
                  </a:lnTo>
                  <a:lnTo>
                    <a:pt x="145" y="888"/>
                  </a:lnTo>
                  <a:lnTo>
                    <a:pt x="145" y="885"/>
                  </a:lnTo>
                  <a:lnTo>
                    <a:pt x="145" y="879"/>
                  </a:lnTo>
                  <a:lnTo>
                    <a:pt x="145" y="875"/>
                  </a:lnTo>
                  <a:lnTo>
                    <a:pt x="148" y="872"/>
                  </a:lnTo>
                  <a:lnTo>
                    <a:pt x="150" y="872"/>
                  </a:lnTo>
                  <a:lnTo>
                    <a:pt x="153" y="874"/>
                  </a:lnTo>
                  <a:lnTo>
                    <a:pt x="155" y="875"/>
                  </a:lnTo>
                  <a:lnTo>
                    <a:pt x="157" y="874"/>
                  </a:lnTo>
                  <a:lnTo>
                    <a:pt x="159" y="872"/>
                  </a:lnTo>
                  <a:lnTo>
                    <a:pt x="162" y="870"/>
                  </a:lnTo>
                  <a:lnTo>
                    <a:pt x="164" y="870"/>
                  </a:lnTo>
                  <a:lnTo>
                    <a:pt x="163" y="874"/>
                  </a:lnTo>
                  <a:lnTo>
                    <a:pt x="157" y="877"/>
                  </a:lnTo>
                  <a:lnTo>
                    <a:pt x="156" y="881"/>
                  </a:lnTo>
                  <a:lnTo>
                    <a:pt x="157" y="886"/>
                  </a:lnTo>
                  <a:lnTo>
                    <a:pt x="162" y="886"/>
                  </a:lnTo>
                  <a:lnTo>
                    <a:pt x="164" y="884"/>
                  </a:lnTo>
                  <a:lnTo>
                    <a:pt x="164" y="881"/>
                  </a:lnTo>
                  <a:lnTo>
                    <a:pt x="170" y="877"/>
                  </a:lnTo>
                  <a:lnTo>
                    <a:pt x="173" y="875"/>
                  </a:lnTo>
                  <a:lnTo>
                    <a:pt x="177" y="875"/>
                  </a:lnTo>
                  <a:lnTo>
                    <a:pt x="177" y="878"/>
                  </a:lnTo>
                  <a:lnTo>
                    <a:pt x="171" y="881"/>
                  </a:lnTo>
                  <a:lnTo>
                    <a:pt x="171" y="884"/>
                  </a:lnTo>
                  <a:lnTo>
                    <a:pt x="181" y="884"/>
                  </a:lnTo>
                  <a:lnTo>
                    <a:pt x="181" y="886"/>
                  </a:lnTo>
                  <a:lnTo>
                    <a:pt x="177" y="891"/>
                  </a:lnTo>
                  <a:lnTo>
                    <a:pt x="166" y="898"/>
                  </a:lnTo>
                  <a:lnTo>
                    <a:pt x="162" y="899"/>
                  </a:lnTo>
                  <a:lnTo>
                    <a:pt x="159" y="899"/>
                  </a:lnTo>
                  <a:lnTo>
                    <a:pt x="156" y="900"/>
                  </a:lnTo>
                  <a:lnTo>
                    <a:pt x="155" y="902"/>
                  </a:lnTo>
                  <a:lnTo>
                    <a:pt x="153" y="905"/>
                  </a:lnTo>
                  <a:lnTo>
                    <a:pt x="153" y="910"/>
                  </a:lnTo>
                  <a:lnTo>
                    <a:pt x="152" y="914"/>
                  </a:lnTo>
                  <a:lnTo>
                    <a:pt x="150" y="917"/>
                  </a:lnTo>
                  <a:lnTo>
                    <a:pt x="155" y="920"/>
                  </a:lnTo>
                  <a:lnTo>
                    <a:pt x="166" y="917"/>
                  </a:lnTo>
                  <a:lnTo>
                    <a:pt x="171" y="921"/>
                  </a:lnTo>
                  <a:lnTo>
                    <a:pt x="176" y="927"/>
                  </a:lnTo>
                  <a:lnTo>
                    <a:pt x="180" y="927"/>
                  </a:lnTo>
                  <a:lnTo>
                    <a:pt x="192" y="921"/>
                  </a:lnTo>
                  <a:lnTo>
                    <a:pt x="195" y="916"/>
                  </a:lnTo>
                  <a:lnTo>
                    <a:pt x="202" y="905"/>
                  </a:lnTo>
                  <a:lnTo>
                    <a:pt x="205" y="898"/>
                  </a:lnTo>
                  <a:lnTo>
                    <a:pt x="206" y="895"/>
                  </a:lnTo>
                  <a:lnTo>
                    <a:pt x="211" y="893"/>
                  </a:lnTo>
                  <a:lnTo>
                    <a:pt x="213" y="889"/>
                  </a:lnTo>
                  <a:lnTo>
                    <a:pt x="215" y="886"/>
                  </a:lnTo>
                  <a:lnTo>
                    <a:pt x="216" y="888"/>
                  </a:lnTo>
                  <a:lnTo>
                    <a:pt x="218" y="889"/>
                  </a:lnTo>
                  <a:lnTo>
                    <a:pt x="219" y="891"/>
                  </a:lnTo>
                  <a:lnTo>
                    <a:pt x="219" y="893"/>
                  </a:lnTo>
                  <a:lnTo>
                    <a:pt x="216" y="902"/>
                  </a:lnTo>
                  <a:lnTo>
                    <a:pt x="215" y="909"/>
                  </a:lnTo>
                  <a:lnTo>
                    <a:pt x="220" y="914"/>
                  </a:lnTo>
                  <a:lnTo>
                    <a:pt x="225" y="912"/>
                  </a:lnTo>
                  <a:lnTo>
                    <a:pt x="227" y="906"/>
                  </a:lnTo>
                  <a:lnTo>
                    <a:pt x="226" y="898"/>
                  </a:lnTo>
                  <a:lnTo>
                    <a:pt x="223" y="893"/>
                  </a:lnTo>
                  <a:lnTo>
                    <a:pt x="227" y="891"/>
                  </a:lnTo>
                  <a:lnTo>
                    <a:pt x="232" y="889"/>
                  </a:lnTo>
                  <a:lnTo>
                    <a:pt x="241" y="891"/>
                  </a:lnTo>
                  <a:lnTo>
                    <a:pt x="232" y="896"/>
                  </a:lnTo>
                  <a:lnTo>
                    <a:pt x="229" y="899"/>
                  </a:lnTo>
                  <a:lnTo>
                    <a:pt x="239" y="909"/>
                  </a:lnTo>
                  <a:lnTo>
                    <a:pt x="239" y="910"/>
                  </a:lnTo>
                  <a:lnTo>
                    <a:pt x="237" y="912"/>
                  </a:lnTo>
                  <a:lnTo>
                    <a:pt x="236" y="916"/>
                  </a:lnTo>
                  <a:lnTo>
                    <a:pt x="234" y="917"/>
                  </a:lnTo>
                  <a:lnTo>
                    <a:pt x="233" y="916"/>
                  </a:lnTo>
                  <a:lnTo>
                    <a:pt x="230" y="914"/>
                  </a:lnTo>
                  <a:lnTo>
                    <a:pt x="229" y="914"/>
                  </a:lnTo>
                  <a:lnTo>
                    <a:pt x="225" y="917"/>
                  </a:lnTo>
                  <a:lnTo>
                    <a:pt x="226" y="937"/>
                  </a:lnTo>
                  <a:lnTo>
                    <a:pt x="222" y="947"/>
                  </a:lnTo>
                  <a:lnTo>
                    <a:pt x="222" y="950"/>
                  </a:lnTo>
                  <a:lnTo>
                    <a:pt x="226" y="955"/>
                  </a:lnTo>
                  <a:lnTo>
                    <a:pt x="230" y="954"/>
                  </a:lnTo>
                  <a:lnTo>
                    <a:pt x="233" y="948"/>
                  </a:lnTo>
                  <a:lnTo>
                    <a:pt x="234" y="940"/>
                  </a:lnTo>
                  <a:lnTo>
                    <a:pt x="236" y="931"/>
                  </a:lnTo>
                  <a:lnTo>
                    <a:pt x="240" y="931"/>
                  </a:lnTo>
                  <a:lnTo>
                    <a:pt x="243" y="937"/>
                  </a:lnTo>
                  <a:lnTo>
                    <a:pt x="237" y="944"/>
                  </a:lnTo>
                  <a:lnTo>
                    <a:pt x="241" y="947"/>
                  </a:lnTo>
                  <a:lnTo>
                    <a:pt x="243" y="951"/>
                  </a:lnTo>
                  <a:lnTo>
                    <a:pt x="246" y="955"/>
                  </a:lnTo>
                  <a:lnTo>
                    <a:pt x="251" y="958"/>
                  </a:lnTo>
                  <a:lnTo>
                    <a:pt x="262" y="958"/>
                  </a:lnTo>
                  <a:lnTo>
                    <a:pt x="268" y="957"/>
                  </a:lnTo>
                  <a:lnTo>
                    <a:pt x="272" y="954"/>
                  </a:lnTo>
                  <a:lnTo>
                    <a:pt x="281" y="950"/>
                  </a:lnTo>
                  <a:lnTo>
                    <a:pt x="365" y="943"/>
                  </a:lnTo>
                  <a:lnTo>
                    <a:pt x="373" y="938"/>
                  </a:lnTo>
                  <a:lnTo>
                    <a:pt x="379" y="938"/>
                  </a:lnTo>
                  <a:lnTo>
                    <a:pt x="400" y="941"/>
                  </a:lnTo>
                  <a:lnTo>
                    <a:pt x="400" y="944"/>
                  </a:lnTo>
                  <a:lnTo>
                    <a:pt x="395" y="945"/>
                  </a:lnTo>
                  <a:lnTo>
                    <a:pt x="388" y="948"/>
                  </a:lnTo>
                  <a:lnTo>
                    <a:pt x="387" y="950"/>
                  </a:lnTo>
                  <a:lnTo>
                    <a:pt x="387" y="952"/>
                  </a:lnTo>
                  <a:lnTo>
                    <a:pt x="394" y="952"/>
                  </a:lnTo>
                  <a:lnTo>
                    <a:pt x="394" y="955"/>
                  </a:lnTo>
                  <a:lnTo>
                    <a:pt x="388" y="955"/>
                  </a:lnTo>
                  <a:lnTo>
                    <a:pt x="377" y="958"/>
                  </a:lnTo>
                  <a:lnTo>
                    <a:pt x="373" y="962"/>
                  </a:lnTo>
                  <a:lnTo>
                    <a:pt x="376" y="964"/>
                  </a:lnTo>
                  <a:lnTo>
                    <a:pt x="402" y="964"/>
                  </a:lnTo>
                  <a:lnTo>
                    <a:pt x="404" y="964"/>
                  </a:lnTo>
                  <a:lnTo>
                    <a:pt x="409" y="962"/>
                  </a:lnTo>
                  <a:lnTo>
                    <a:pt x="411" y="962"/>
                  </a:lnTo>
                  <a:lnTo>
                    <a:pt x="402" y="968"/>
                  </a:lnTo>
                  <a:lnTo>
                    <a:pt x="398" y="972"/>
                  </a:lnTo>
                  <a:lnTo>
                    <a:pt x="395" y="979"/>
                  </a:lnTo>
                  <a:lnTo>
                    <a:pt x="397" y="982"/>
                  </a:lnTo>
                  <a:lnTo>
                    <a:pt x="398" y="985"/>
                  </a:lnTo>
                  <a:lnTo>
                    <a:pt x="401" y="994"/>
                  </a:lnTo>
                  <a:lnTo>
                    <a:pt x="397" y="993"/>
                  </a:lnTo>
                  <a:lnTo>
                    <a:pt x="394" y="992"/>
                  </a:lnTo>
                  <a:lnTo>
                    <a:pt x="391" y="989"/>
                  </a:lnTo>
                  <a:lnTo>
                    <a:pt x="388" y="985"/>
                  </a:lnTo>
                  <a:lnTo>
                    <a:pt x="390" y="980"/>
                  </a:lnTo>
                  <a:lnTo>
                    <a:pt x="388" y="980"/>
                  </a:lnTo>
                  <a:lnTo>
                    <a:pt x="384" y="982"/>
                  </a:lnTo>
                  <a:lnTo>
                    <a:pt x="381" y="985"/>
                  </a:lnTo>
                  <a:lnTo>
                    <a:pt x="379" y="985"/>
                  </a:lnTo>
                  <a:lnTo>
                    <a:pt x="373" y="982"/>
                  </a:lnTo>
                  <a:lnTo>
                    <a:pt x="373" y="985"/>
                  </a:lnTo>
                  <a:lnTo>
                    <a:pt x="383" y="992"/>
                  </a:lnTo>
                  <a:lnTo>
                    <a:pt x="383" y="994"/>
                  </a:lnTo>
                  <a:lnTo>
                    <a:pt x="379" y="993"/>
                  </a:lnTo>
                  <a:lnTo>
                    <a:pt x="370" y="986"/>
                  </a:lnTo>
                  <a:lnTo>
                    <a:pt x="366" y="985"/>
                  </a:lnTo>
                  <a:lnTo>
                    <a:pt x="351" y="987"/>
                  </a:lnTo>
                  <a:lnTo>
                    <a:pt x="351" y="992"/>
                  </a:lnTo>
                  <a:lnTo>
                    <a:pt x="362" y="994"/>
                  </a:lnTo>
                  <a:lnTo>
                    <a:pt x="366" y="999"/>
                  </a:lnTo>
                  <a:lnTo>
                    <a:pt x="366" y="1006"/>
                  </a:lnTo>
                  <a:lnTo>
                    <a:pt x="359" y="1001"/>
                  </a:lnTo>
                  <a:lnTo>
                    <a:pt x="353" y="1004"/>
                  </a:lnTo>
                  <a:lnTo>
                    <a:pt x="348" y="1007"/>
                  </a:lnTo>
                  <a:lnTo>
                    <a:pt x="344" y="1008"/>
                  </a:lnTo>
                  <a:lnTo>
                    <a:pt x="338" y="1007"/>
                  </a:lnTo>
                  <a:lnTo>
                    <a:pt x="325" y="994"/>
                  </a:lnTo>
                  <a:lnTo>
                    <a:pt x="320" y="992"/>
                  </a:lnTo>
                  <a:lnTo>
                    <a:pt x="314" y="993"/>
                  </a:lnTo>
                  <a:lnTo>
                    <a:pt x="309" y="1001"/>
                  </a:lnTo>
                  <a:lnTo>
                    <a:pt x="306" y="1010"/>
                  </a:lnTo>
                  <a:lnTo>
                    <a:pt x="302" y="1017"/>
                  </a:lnTo>
                  <a:lnTo>
                    <a:pt x="296" y="1024"/>
                  </a:lnTo>
                  <a:lnTo>
                    <a:pt x="282" y="1050"/>
                  </a:lnTo>
                  <a:lnTo>
                    <a:pt x="283" y="1053"/>
                  </a:lnTo>
                  <a:lnTo>
                    <a:pt x="281" y="1055"/>
                  </a:lnTo>
                  <a:lnTo>
                    <a:pt x="279" y="1057"/>
                  </a:lnTo>
                  <a:lnTo>
                    <a:pt x="271" y="1072"/>
                  </a:lnTo>
                  <a:lnTo>
                    <a:pt x="268" y="1074"/>
                  </a:lnTo>
                  <a:lnTo>
                    <a:pt x="261" y="1083"/>
                  </a:lnTo>
                  <a:lnTo>
                    <a:pt x="268" y="1084"/>
                  </a:lnTo>
                  <a:lnTo>
                    <a:pt x="288" y="1084"/>
                  </a:lnTo>
                  <a:lnTo>
                    <a:pt x="293" y="1086"/>
                  </a:lnTo>
                  <a:lnTo>
                    <a:pt x="289" y="1094"/>
                  </a:lnTo>
                  <a:lnTo>
                    <a:pt x="274" y="1109"/>
                  </a:lnTo>
                  <a:lnTo>
                    <a:pt x="274" y="1115"/>
                  </a:lnTo>
                  <a:lnTo>
                    <a:pt x="274" y="1118"/>
                  </a:lnTo>
                  <a:lnTo>
                    <a:pt x="271" y="1119"/>
                  </a:lnTo>
                  <a:lnTo>
                    <a:pt x="269" y="1122"/>
                  </a:lnTo>
                  <a:lnTo>
                    <a:pt x="269" y="1126"/>
                  </a:lnTo>
                  <a:lnTo>
                    <a:pt x="268" y="1129"/>
                  </a:lnTo>
                  <a:lnTo>
                    <a:pt x="265" y="1133"/>
                  </a:lnTo>
                  <a:lnTo>
                    <a:pt x="262" y="1137"/>
                  </a:lnTo>
                  <a:lnTo>
                    <a:pt x="260" y="1140"/>
                  </a:lnTo>
                  <a:lnTo>
                    <a:pt x="257" y="1142"/>
                  </a:lnTo>
                  <a:lnTo>
                    <a:pt x="260" y="1144"/>
                  </a:lnTo>
                  <a:lnTo>
                    <a:pt x="258" y="1147"/>
                  </a:lnTo>
                  <a:lnTo>
                    <a:pt x="257" y="1149"/>
                  </a:lnTo>
                  <a:lnTo>
                    <a:pt x="258" y="1149"/>
                  </a:lnTo>
                  <a:lnTo>
                    <a:pt x="260" y="1150"/>
                  </a:lnTo>
                  <a:lnTo>
                    <a:pt x="257" y="1154"/>
                  </a:lnTo>
                  <a:lnTo>
                    <a:pt x="257" y="1158"/>
                  </a:lnTo>
                  <a:lnTo>
                    <a:pt x="255" y="1163"/>
                  </a:lnTo>
                  <a:lnTo>
                    <a:pt x="253" y="1164"/>
                  </a:lnTo>
                  <a:lnTo>
                    <a:pt x="250" y="1165"/>
                  </a:lnTo>
                  <a:lnTo>
                    <a:pt x="244" y="1167"/>
                  </a:lnTo>
                  <a:lnTo>
                    <a:pt x="241" y="1168"/>
                  </a:lnTo>
                  <a:lnTo>
                    <a:pt x="234" y="1167"/>
                  </a:lnTo>
                  <a:lnTo>
                    <a:pt x="230" y="1168"/>
                  </a:lnTo>
                  <a:lnTo>
                    <a:pt x="227" y="1170"/>
                  </a:lnTo>
                  <a:lnTo>
                    <a:pt x="225" y="1172"/>
                  </a:lnTo>
                  <a:lnTo>
                    <a:pt x="222" y="1174"/>
                  </a:lnTo>
                  <a:lnTo>
                    <a:pt x="223" y="1178"/>
                  </a:lnTo>
                  <a:lnTo>
                    <a:pt x="223" y="1179"/>
                  </a:lnTo>
                  <a:lnTo>
                    <a:pt x="171" y="1230"/>
                  </a:lnTo>
                  <a:lnTo>
                    <a:pt x="157" y="1234"/>
                  </a:lnTo>
                  <a:lnTo>
                    <a:pt x="146" y="1241"/>
                  </a:lnTo>
                  <a:lnTo>
                    <a:pt x="142" y="1244"/>
                  </a:lnTo>
                  <a:lnTo>
                    <a:pt x="142" y="1247"/>
                  </a:lnTo>
                  <a:lnTo>
                    <a:pt x="188" y="1240"/>
                  </a:lnTo>
                  <a:lnTo>
                    <a:pt x="195" y="1234"/>
                  </a:lnTo>
                  <a:lnTo>
                    <a:pt x="197" y="1236"/>
                  </a:lnTo>
                  <a:lnTo>
                    <a:pt x="199" y="1237"/>
                  </a:lnTo>
                  <a:lnTo>
                    <a:pt x="201" y="1237"/>
                  </a:lnTo>
                  <a:lnTo>
                    <a:pt x="202" y="1230"/>
                  </a:lnTo>
                  <a:lnTo>
                    <a:pt x="205" y="1226"/>
                  </a:lnTo>
                  <a:lnTo>
                    <a:pt x="211" y="1223"/>
                  </a:lnTo>
                  <a:lnTo>
                    <a:pt x="222" y="1220"/>
                  </a:lnTo>
                  <a:lnTo>
                    <a:pt x="241" y="1212"/>
                  </a:lnTo>
                  <a:lnTo>
                    <a:pt x="240" y="1208"/>
                  </a:lnTo>
                  <a:lnTo>
                    <a:pt x="239" y="1205"/>
                  </a:lnTo>
                  <a:lnTo>
                    <a:pt x="236" y="1203"/>
                  </a:lnTo>
                  <a:lnTo>
                    <a:pt x="234" y="1203"/>
                  </a:lnTo>
                  <a:lnTo>
                    <a:pt x="234" y="1199"/>
                  </a:lnTo>
                  <a:lnTo>
                    <a:pt x="243" y="1199"/>
                  </a:lnTo>
                  <a:lnTo>
                    <a:pt x="246" y="1202"/>
                  </a:lnTo>
                  <a:lnTo>
                    <a:pt x="244" y="1209"/>
                  </a:lnTo>
                  <a:lnTo>
                    <a:pt x="248" y="1212"/>
                  </a:lnTo>
                  <a:lnTo>
                    <a:pt x="257" y="1213"/>
                  </a:lnTo>
                  <a:lnTo>
                    <a:pt x="260" y="1216"/>
                  </a:lnTo>
                  <a:lnTo>
                    <a:pt x="261" y="1220"/>
                  </a:lnTo>
                  <a:lnTo>
                    <a:pt x="267" y="1222"/>
                  </a:lnTo>
                  <a:lnTo>
                    <a:pt x="272" y="1223"/>
                  </a:lnTo>
                  <a:lnTo>
                    <a:pt x="285" y="1223"/>
                  </a:lnTo>
                  <a:lnTo>
                    <a:pt x="304" y="1216"/>
                  </a:lnTo>
                  <a:lnTo>
                    <a:pt x="311" y="1212"/>
                  </a:lnTo>
                  <a:lnTo>
                    <a:pt x="311" y="1217"/>
                  </a:lnTo>
                  <a:lnTo>
                    <a:pt x="307" y="1222"/>
                  </a:lnTo>
                  <a:lnTo>
                    <a:pt x="302" y="1226"/>
                  </a:lnTo>
                  <a:lnTo>
                    <a:pt x="297" y="1229"/>
                  </a:lnTo>
                  <a:lnTo>
                    <a:pt x="300" y="1231"/>
                  </a:lnTo>
                  <a:lnTo>
                    <a:pt x="304" y="1231"/>
                  </a:lnTo>
                  <a:lnTo>
                    <a:pt x="307" y="1233"/>
                  </a:lnTo>
                  <a:lnTo>
                    <a:pt x="310" y="1231"/>
                  </a:lnTo>
                  <a:lnTo>
                    <a:pt x="313" y="1230"/>
                  </a:lnTo>
                  <a:lnTo>
                    <a:pt x="317" y="1224"/>
                  </a:lnTo>
                  <a:lnTo>
                    <a:pt x="318" y="1223"/>
                  </a:lnTo>
                  <a:lnTo>
                    <a:pt x="341" y="1220"/>
                  </a:lnTo>
                  <a:lnTo>
                    <a:pt x="346" y="1217"/>
                  </a:lnTo>
                  <a:lnTo>
                    <a:pt x="369" y="1186"/>
                  </a:lnTo>
                  <a:lnTo>
                    <a:pt x="377" y="1171"/>
                  </a:lnTo>
                  <a:lnTo>
                    <a:pt x="379" y="1165"/>
                  </a:lnTo>
                  <a:lnTo>
                    <a:pt x="384" y="1160"/>
                  </a:lnTo>
                  <a:lnTo>
                    <a:pt x="393" y="1156"/>
                  </a:lnTo>
                  <a:lnTo>
                    <a:pt x="400" y="1153"/>
                  </a:lnTo>
                  <a:lnTo>
                    <a:pt x="397" y="1156"/>
                  </a:lnTo>
                  <a:lnTo>
                    <a:pt x="394" y="1161"/>
                  </a:lnTo>
                  <a:lnTo>
                    <a:pt x="393" y="1164"/>
                  </a:lnTo>
                  <a:lnTo>
                    <a:pt x="395" y="1165"/>
                  </a:lnTo>
                  <a:lnTo>
                    <a:pt x="397" y="1171"/>
                  </a:lnTo>
                  <a:lnTo>
                    <a:pt x="397" y="1175"/>
                  </a:lnTo>
                  <a:lnTo>
                    <a:pt x="397" y="1179"/>
                  </a:lnTo>
                  <a:lnTo>
                    <a:pt x="397" y="1182"/>
                  </a:lnTo>
                  <a:lnTo>
                    <a:pt x="394" y="1185"/>
                  </a:lnTo>
                  <a:lnTo>
                    <a:pt x="394" y="1188"/>
                  </a:lnTo>
                  <a:lnTo>
                    <a:pt x="397" y="1191"/>
                  </a:lnTo>
                  <a:lnTo>
                    <a:pt x="402" y="1191"/>
                  </a:lnTo>
                  <a:lnTo>
                    <a:pt x="419" y="1188"/>
                  </a:lnTo>
                  <a:lnTo>
                    <a:pt x="428" y="1189"/>
                  </a:lnTo>
                  <a:lnTo>
                    <a:pt x="445" y="1196"/>
                  </a:lnTo>
                  <a:lnTo>
                    <a:pt x="449" y="1196"/>
                  </a:lnTo>
                  <a:lnTo>
                    <a:pt x="440" y="1199"/>
                  </a:lnTo>
                  <a:lnTo>
                    <a:pt x="394" y="1206"/>
                  </a:lnTo>
                  <a:lnTo>
                    <a:pt x="391" y="1208"/>
                  </a:lnTo>
                  <a:lnTo>
                    <a:pt x="390" y="1210"/>
                  </a:lnTo>
                  <a:lnTo>
                    <a:pt x="388" y="1215"/>
                  </a:lnTo>
                  <a:lnTo>
                    <a:pt x="387" y="1217"/>
                  </a:lnTo>
                  <a:lnTo>
                    <a:pt x="383" y="1219"/>
                  </a:lnTo>
                  <a:lnTo>
                    <a:pt x="377" y="1220"/>
                  </a:lnTo>
                  <a:lnTo>
                    <a:pt x="373" y="1219"/>
                  </a:lnTo>
                  <a:lnTo>
                    <a:pt x="370" y="1215"/>
                  </a:lnTo>
                  <a:lnTo>
                    <a:pt x="366" y="1217"/>
                  </a:lnTo>
                  <a:lnTo>
                    <a:pt x="334" y="1227"/>
                  </a:lnTo>
                  <a:lnTo>
                    <a:pt x="331" y="1230"/>
                  </a:lnTo>
                  <a:lnTo>
                    <a:pt x="327" y="1234"/>
                  </a:lnTo>
                  <a:lnTo>
                    <a:pt x="323" y="1236"/>
                  </a:lnTo>
                  <a:lnTo>
                    <a:pt x="314" y="1238"/>
                  </a:lnTo>
                  <a:lnTo>
                    <a:pt x="297" y="1237"/>
                  </a:lnTo>
                  <a:lnTo>
                    <a:pt x="293" y="1240"/>
                  </a:lnTo>
                  <a:lnTo>
                    <a:pt x="292" y="1238"/>
                  </a:lnTo>
                  <a:lnTo>
                    <a:pt x="290" y="1238"/>
                  </a:lnTo>
                  <a:lnTo>
                    <a:pt x="271" y="1238"/>
                  </a:lnTo>
                  <a:lnTo>
                    <a:pt x="268" y="1238"/>
                  </a:lnTo>
                  <a:lnTo>
                    <a:pt x="267" y="1240"/>
                  </a:lnTo>
                  <a:lnTo>
                    <a:pt x="265" y="1243"/>
                  </a:lnTo>
                  <a:lnTo>
                    <a:pt x="262" y="1244"/>
                  </a:lnTo>
                  <a:lnTo>
                    <a:pt x="260" y="1244"/>
                  </a:lnTo>
                  <a:lnTo>
                    <a:pt x="257" y="1241"/>
                  </a:lnTo>
                  <a:lnTo>
                    <a:pt x="255" y="1241"/>
                  </a:lnTo>
                  <a:lnTo>
                    <a:pt x="234" y="1241"/>
                  </a:lnTo>
                  <a:lnTo>
                    <a:pt x="225" y="1238"/>
                  </a:lnTo>
                  <a:lnTo>
                    <a:pt x="222" y="1238"/>
                  </a:lnTo>
                  <a:lnTo>
                    <a:pt x="219" y="1241"/>
                  </a:lnTo>
                  <a:lnTo>
                    <a:pt x="218" y="1241"/>
                  </a:lnTo>
                  <a:lnTo>
                    <a:pt x="216" y="1241"/>
                  </a:lnTo>
                  <a:lnTo>
                    <a:pt x="211" y="1248"/>
                  </a:lnTo>
                  <a:lnTo>
                    <a:pt x="209" y="1251"/>
                  </a:lnTo>
                  <a:lnTo>
                    <a:pt x="209" y="1257"/>
                  </a:lnTo>
                  <a:lnTo>
                    <a:pt x="209" y="1258"/>
                  </a:lnTo>
                  <a:lnTo>
                    <a:pt x="208" y="1261"/>
                  </a:lnTo>
                  <a:lnTo>
                    <a:pt x="208" y="1264"/>
                  </a:lnTo>
                  <a:lnTo>
                    <a:pt x="209" y="1266"/>
                  </a:lnTo>
                  <a:lnTo>
                    <a:pt x="209" y="1268"/>
                  </a:lnTo>
                  <a:lnTo>
                    <a:pt x="209" y="1271"/>
                  </a:lnTo>
                  <a:lnTo>
                    <a:pt x="208" y="1273"/>
                  </a:lnTo>
                  <a:lnTo>
                    <a:pt x="212" y="1272"/>
                  </a:lnTo>
                  <a:lnTo>
                    <a:pt x="216" y="1273"/>
                  </a:lnTo>
                  <a:lnTo>
                    <a:pt x="219" y="1276"/>
                  </a:lnTo>
                  <a:lnTo>
                    <a:pt x="220" y="1282"/>
                  </a:lnTo>
                  <a:lnTo>
                    <a:pt x="216" y="1279"/>
                  </a:lnTo>
                  <a:lnTo>
                    <a:pt x="209" y="1278"/>
                  </a:lnTo>
                  <a:lnTo>
                    <a:pt x="202" y="1278"/>
                  </a:lnTo>
                  <a:lnTo>
                    <a:pt x="198" y="1280"/>
                  </a:lnTo>
                  <a:lnTo>
                    <a:pt x="194" y="1286"/>
                  </a:lnTo>
                  <a:lnTo>
                    <a:pt x="190" y="1289"/>
                  </a:lnTo>
                  <a:lnTo>
                    <a:pt x="164" y="1301"/>
                  </a:lnTo>
                  <a:lnTo>
                    <a:pt x="148" y="1301"/>
                  </a:lnTo>
                  <a:lnTo>
                    <a:pt x="142" y="1304"/>
                  </a:lnTo>
                  <a:lnTo>
                    <a:pt x="138" y="1308"/>
                  </a:lnTo>
                  <a:lnTo>
                    <a:pt x="143" y="1313"/>
                  </a:lnTo>
                  <a:lnTo>
                    <a:pt x="150" y="1317"/>
                  </a:lnTo>
                  <a:lnTo>
                    <a:pt x="164" y="1320"/>
                  </a:lnTo>
                  <a:lnTo>
                    <a:pt x="169" y="1324"/>
                  </a:lnTo>
                  <a:lnTo>
                    <a:pt x="167" y="1344"/>
                  </a:lnTo>
                  <a:lnTo>
                    <a:pt x="170" y="1352"/>
                  </a:lnTo>
                  <a:lnTo>
                    <a:pt x="163" y="1353"/>
                  </a:lnTo>
                  <a:lnTo>
                    <a:pt x="162" y="1353"/>
                  </a:lnTo>
                  <a:lnTo>
                    <a:pt x="162" y="1358"/>
                  </a:lnTo>
                  <a:lnTo>
                    <a:pt x="163" y="1358"/>
                  </a:lnTo>
                  <a:lnTo>
                    <a:pt x="164" y="1358"/>
                  </a:lnTo>
                  <a:lnTo>
                    <a:pt x="169" y="1360"/>
                  </a:lnTo>
                  <a:lnTo>
                    <a:pt x="164" y="1362"/>
                  </a:lnTo>
                  <a:lnTo>
                    <a:pt x="162" y="1362"/>
                  </a:lnTo>
                  <a:lnTo>
                    <a:pt x="159" y="1360"/>
                  </a:lnTo>
                  <a:lnTo>
                    <a:pt x="156" y="1358"/>
                  </a:lnTo>
                  <a:lnTo>
                    <a:pt x="156" y="1360"/>
                  </a:lnTo>
                  <a:lnTo>
                    <a:pt x="157" y="1365"/>
                  </a:lnTo>
                  <a:lnTo>
                    <a:pt x="159" y="1367"/>
                  </a:lnTo>
                  <a:lnTo>
                    <a:pt x="162" y="1369"/>
                  </a:lnTo>
                  <a:lnTo>
                    <a:pt x="164" y="1366"/>
                  </a:lnTo>
                  <a:lnTo>
                    <a:pt x="169" y="1367"/>
                  </a:lnTo>
                  <a:lnTo>
                    <a:pt x="177" y="1372"/>
                  </a:lnTo>
                  <a:lnTo>
                    <a:pt x="185" y="1372"/>
                  </a:lnTo>
                  <a:lnTo>
                    <a:pt x="190" y="1373"/>
                  </a:lnTo>
                  <a:lnTo>
                    <a:pt x="194" y="1377"/>
                  </a:lnTo>
                  <a:lnTo>
                    <a:pt x="174" y="1380"/>
                  </a:lnTo>
                  <a:lnTo>
                    <a:pt x="170" y="1377"/>
                  </a:lnTo>
                  <a:lnTo>
                    <a:pt x="171" y="1376"/>
                  </a:lnTo>
                  <a:lnTo>
                    <a:pt x="174" y="1374"/>
                  </a:lnTo>
                  <a:lnTo>
                    <a:pt x="170" y="1373"/>
                  </a:lnTo>
                  <a:lnTo>
                    <a:pt x="167" y="1374"/>
                  </a:lnTo>
                  <a:lnTo>
                    <a:pt x="162" y="1381"/>
                  </a:lnTo>
                  <a:lnTo>
                    <a:pt x="159" y="1384"/>
                  </a:lnTo>
                  <a:lnTo>
                    <a:pt x="148" y="1384"/>
                  </a:lnTo>
                  <a:lnTo>
                    <a:pt x="139" y="1381"/>
                  </a:lnTo>
                  <a:lnTo>
                    <a:pt x="131" y="1379"/>
                  </a:lnTo>
                  <a:lnTo>
                    <a:pt x="126" y="1377"/>
                  </a:lnTo>
                  <a:lnTo>
                    <a:pt x="122" y="1376"/>
                  </a:lnTo>
                  <a:lnTo>
                    <a:pt x="122" y="1370"/>
                  </a:lnTo>
                  <a:lnTo>
                    <a:pt x="121" y="1363"/>
                  </a:lnTo>
                  <a:lnTo>
                    <a:pt x="121" y="1358"/>
                  </a:lnTo>
                  <a:lnTo>
                    <a:pt x="121" y="1353"/>
                  </a:lnTo>
                  <a:lnTo>
                    <a:pt x="118" y="1351"/>
                  </a:lnTo>
                  <a:lnTo>
                    <a:pt x="110" y="1352"/>
                  </a:lnTo>
                  <a:lnTo>
                    <a:pt x="115" y="1359"/>
                  </a:lnTo>
                  <a:lnTo>
                    <a:pt x="114" y="1369"/>
                  </a:lnTo>
                  <a:lnTo>
                    <a:pt x="107" y="1376"/>
                  </a:lnTo>
                  <a:lnTo>
                    <a:pt x="98" y="1380"/>
                  </a:lnTo>
                  <a:lnTo>
                    <a:pt x="82" y="1383"/>
                  </a:lnTo>
                  <a:lnTo>
                    <a:pt x="82" y="1380"/>
                  </a:lnTo>
                  <a:lnTo>
                    <a:pt x="84" y="1365"/>
                  </a:lnTo>
                  <a:lnTo>
                    <a:pt x="80" y="1360"/>
                  </a:lnTo>
                  <a:lnTo>
                    <a:pt x="54" y="1369"/>
                  </a:lnTo>
                  <a:lnTo>
                    <a:pt x="51" y="1370"/>
                  </a:lnTo>
                  <a:lnTo>
                    <a:pt x="45" y="1380"/>
                  </a:lnTo>
                  <a:lnTo>
                    <a:pt x="42" y="1383"/>
                  </a:lnTo>
                  <a:lnTo>
                    <a:pt x="37" y="1384"/>
                  </a:lnTo>
                  <a:lnTo>
                    <a:pt x="33" y="1384"/>
                  </a:lnTo>
                  <a:lnTo>
                    <a:pt x="30" y="1386"/>
                  </a:lnTo>
                  <a:lnTo>
                    <a:pt x="27" y="1393"/>
                  </a:lnTo>
                  <a:lnTo>
                    <a:pt x="28" y="1393"/>
                  </a:lnTo>
                  <a:lnTo>
                    <a:pt x="31" y="1395"/>
                  </a:lnTo>
                  <a:lnTo>
                    <a:pt x="28" y="1398"/>
                  </a:lnTo>
                  <a:lnTo>
                    <a:pt x="28" y="1401"/>
                  </a:lnTo>
                  <a:lnTo>
                    <a:pt x="30" y="1405"/>
                  </a:lnTo>
                  <a:lnTo>
                    <a:pt x="28" y="1408"/>
                  </a:lnTo>
                  <a:lnTo>
                    <a:pt x="26" y="1409"/>
                  </a:lnTo>
                  <a:lnTo>
                    <a:pt x="23" y="1408"/>
                  </a:lnTo>
                  <a:lnTo>
                    <a:pt x="17" y="1404"/>
                  </a:lnTo>
                  <a:lnTo>
                    <a:pt x="19" y="1398"/>
                  </a:lnTo>
                  <a:lnTo>
                    <a:pt x="14" y="1400"/>
                  </a:lnTo>
                  <a:lnTo>
                    <a:pt x="9" y="1402"/>
                  </a:lnTo>
                  <a:lnTo>
                    <a:pt x="6" y="1407"/>
                  </a:lnTo>
                  <a:lnTo>
                    <a:pt x="9" y="1409"/>
                  </a:lnTo>
                  <a:lnTo>
                    <a:pt x="9" y="1412"/>
                  </a:lnTo>
                  <a:lnTo>
                    <a:pt x="3" y="1416"/>
                  </a:lnTo>
                  <a:lnTo>
                    <a:pt x="0" y="1418"/>
                  </a:lnTo>
                  <a:lnTo>
                    <a:pt x="3" y="1426"/>
                  </a:lnTo>
                  <a:lnTo>
                    <a:pt x="3" y="1433"/>
                  </a:lnTo>
                  <a:lnTo>
                    <a:pt x="6" y="1439"/>
                  </a:lnTo>
                  <a:lnTo>
                    <a:pt x="12" y="1440"/>
                  </a:lnTo>
                  <a:lnTo>
                    <a:pt x="17" y="1440"/>
                  </a:lnTo>
                  <a:lnTo>
                    <a:pt x="27" y="1435"/>
                  </a:lnTo>
                  <a:lnTo>
                    <a:pt x="33" y="1435"/>
                  </a:lnTo>
                  <a:lnTo>
                    <a:pt x="31" y="1433"/>
                  </a:lnTo>
                  <a:lnTo>
                    <a:pt x="30" y="1432"/>
                  </a:lnTo>
                  <a:lnTo>
                    <a:pt x="30" y="1429"/>
                  </a:lnTo>
                  <a:lnTo>
                    <a:pt x="35" y="1429"/>
                  </a:lnTo>
                  <a:lnTo>
                    <a:pt x="48" y="1433"/>
                  </a:lnTo>
                  <a:lnTo>
                    <a:pt x="55" y="1435"/>
                  </a:lnTo>
                  <a:lnTo>
                    <a:pt x="55" y="1432"/>
                  </a:lnTo>
                  <a:lnTo>
                    <a:pt x="51" y="1430"/>
                  </a:lnTo>
                  <a:lnTo>
                    <a:pt x="48" y="1429"/>
                  </a:lnTo>
                  <a:lnTo>
                    <a:pt x="45" y="1429"/>
                  </a:lnTo>
                  <a:lnTo>
                    <a:pt x="45" y="1426"/>
                  </a:lnTo>
                  <a:lnTo>
                    <a:pt x="52" y="1425"/>
                  </a:lnTo>
                  <a:lnTo>
                    <a:pt x="55" y="1425"/>
                  </a:lnTo>
                  <a:lnTo>
                    <a:pt x="62" y="1432"/>
                  </a:lnTo>
                  <a:lnTo>
                    <a:pt x="65" y="1430"/>
                  </a:lnTo>
                  <a:lnTo>
                    <a:pt x="66" y="1428"/>
                  </a:lnTo>
                  <a:lnTo>
                    <a:pt x="69" y="1426"/>
                  </a:lnTo>
                  <a:lnTo>
                    <a:pt x="72" y="1429"/>
                  </a:lnTo>
                  <a:lnTo>
                    <a:pt x="73" y="1433"/>
                  </a:lnTo>
                  <a:lnTo>
                    <a:pt x="76" y="1436"/>
                  </a:lnTo>
                  <a:lnTo>
                    <a:pt x="83" y="1432"/>
                  </a:lnTo>
                  <a:lnTo>
                    <a:pt x="118" y="1423"/>
                  </a:lnTo>
                  <a:lnTo>
                    <a:pt x="125" y="1423"/>
                  </a:lnTo>
                  <a:lnTo>
                    <a:pt x="129" y="1425"/>
                  </a:lnTo>
                  <a:lnTo>
                    <a:pt x="132" y="1426"/>
                  </a:lnTo>
                  <a:lnTo>
                    <a:pt x="135" y="1429"/>
                  </a:lnTo>
                  <a:lnTo>
                    <a:pt x="136" y="1436"/>
                  </a:lnTo>
                  <a:lnTo>
                    <a:pt x="138" y="1435"/>
                  </a:lnTo>
                  <a:lnTo>
                    <a:pt x="139" y="1429"/>
                  </a:lnTo>
                  <a:lnTo>
                    <a:pt x="136" y="1421"/>
                  </a:lnTo>
                  <a:lnTo>
                    <a:pt x="188" y="1418"/>
                  </a:lnTo>
                  <a:lnTo>
                    <a:pt x="178" y="1423"/>
                  </a:lnTo>
                  <a:lnTo>
                    <a:pt x="180" y="1425"/>
                  </a:lnTo>
                  <a:lnTo>
                    <a:pt x="183" y="1428"/>
                  </a:lnTo>
                  <a:lnTo>
                    <a:pt x="184" y="1429"/>
                  </a:lnTo>
                  <a:lnTo>
                    <a:pt x="164" y="1432"/>
                  </a:lnTo>
                  <a:lnTo>
                    <a:pt x="157" y="1432"/>
                  </a:lnTo>
                  <a:lnTo>
                    <a:pt x="149" y="1426"/>
                  </a:lnTo>
                  <a:lnTo>
                    <a:pt x="143" y="1452"/>
                  </a:lnTo>
                  <a:lnTo>
                    <a:pt x="145" y="1456"/>
                  </a:lnTo>
                  <a:lnTo>
                    <a:pt x="141" y="1456"/>
                  </a:lnTo>
                  <a:lnTo>
                    <a:pt x="136" y="1454"/>
                  </a:lnTo>
                  <a:lnTo>
                    <a:pt x="135" y="1452"/>
                  </a:lnTo>
                  <a:lnTo>
                    <a:pt x="135" y="1445"/>
                  </a:lnTo>
                  <a:lnTo>
                    <a:pt x="132" y="1445"/>
                  </a:lnTo>
                  <a:lnTo>
                    <a:pt x="126" y="1459"/>
                  </a:lnTo>
                  <a:lnTo>
                    <a:pt x="117" y="1464"/>
                  </a:lnTo>
                  <a:lnTo>
                    <a:pt x="91" y="1470"/>
                  </a:lnTo>
                  <a:lnTo>
                    <a:pt x="75" y="1478"/>
                  </a:lnTo>
                  <a:lnTo>
                    <a:pt x="69" y="1482"/>
                  </a:lnTo>
                  <a:lnTo>
                    <a:pt x="62" y="1484"/>
                  </a:lnTo>
                  <a:lnTo>
                    <a:pt x="56" y="1487"/>
                  </a:lnTo>
                  <a:lnTo>
                    <a:pt x="58" y="1494"/>
                  </a:lnTo>
                  <a:lnTo>
                    <a:pt x="55" y="1495"/>
                  </a:lnTo>
                  <a:lnTo>
                    <a:pt x="48" y="1496"/>
                  </a:lnTo>
                  <a:lnTo>
                    <a:pt x="45" y="1499"/>
                  </a:lnTo>
                  <a:lnTo>
                    <a:pt x="45" y="1502"/>
                  </a:lnTo>
                  <a:lnTo>
                    <a:pt x="51" y="1502"/>
                  </a:lnTo>
                  <a:lnTo>
                    <a:pt x="54" y="1506"/>
                  </a:lnTo>
                  <a:lnTo>
                    <a:pt x="55" y="1510"/>
                  </a:lnTo>
                  <a:lnTo>
                    <a:pt x="59" y="1513"/>
                  </a:lnTo>
                  <a:lnTo>
                    <a:pt x="59" y="1515"/>
                  </a:lnTo>
                  <a:lnTo>
                    <a:pt x="61" y="1517"/>
                  </a:lnTo>
                  <a:lnTo>
                    <a:pt x="59" y="1520"/>
                  </a:lnTo>
                  <a:lnTo>
                    <a:pt x="56" y="1522"/>
                  </a:lnTo>
                  <a:lnTo>
                    <a:pt x="52" y="1522"/>
                  </a:lnTo>
                  <a:lnTo>
                    <a:pt x="31" y="1529"/>
                  </a:lnTo>
                  <a:lnTo>
                    <a:pt x="23" y="1530"/>
                  </a:lnTo>
                  <a:lnTo>
                    <a:pt x="23" y="1533"/>
                  </a:lnTo>
                  <a:lnTo>
                    <a:pt x="23" y="1533"/>
                  </a:lnTo>
                  <a:lnTo>
                    <a:pt x="26" y="1533"/>
                  </a:lnTo>
                  <a:lnTo>
                    <a:pt x="26" y="1533"/>
                  </a:lnTo>
                  <a:lnTo>
                    <a:pt x="26" y="1536"/>
                  </a:lnTo>
                  <a:lnTo>
                    <a:pt x="26" y="1537"/>
                  </a:lnTo>
                  <a:lnTo>
                    <a:pt x="24" y="1537"/>
                  </a:lnTo>
                  <a:lnTo>
                    <a:pt x="24" y="1538"/>
                  </a:lnTo>
                  <a:lnTo>
                    <a:pt x="24" y="1540"/>
                  </a:lnTo>
                  <a:lnTo>
                    <a:pt x="26" y="1540"/>
                  </a:lnTo>
                  <a:lnTo>
                    <a:pt x="26" y="1540"/>
                  </a:lnTo>
                  <a:lnTo>
                    <a:pt x="26" y="1541"/>
                  </a:lnTo>
                  <a:lnTo>
                    <a:pt x="24" y="1547"/>
                  </a:lnTo>
                  <a:lnTo>
                    <a:pt x="27" y="1547"/>
                  </a:lnTo>
                  <a:lnTo>
                    <a:pt x="33" y="1547"/>
                  </a:lnTo>
                  <a:lnTo>
                    <a:pt x="37" y="1548"/>
                  </a:lnTo>
                  <a:lnTo>
                    <a:pt x="38" y="1552"/>
                  </a:lnTo>
                  <a:lnTo>
                    <a:pt x="35" y="1565"/>
                  </a:lnTo>
                  <a:lnTo>
                    <a:pt x="37" y="1571"/>
                  </a:lnTo>
                  <a:lnTo>
                    <a:pt x="41" y="1568"/>
                  </a:lnTo>
                  <a:lnTo>
                    <a:pt x="48" y="1561"/>
                  </a:lnTo>
                  <a:lnTo>
                    <a:pt x="52" y="1559"/>
                  </a:lnTo>
                  <a:lnTo>
                    <a:pt x="55" y="1557"/>
                  </a:lnTo>
                  <a:lnTo>
                    <a:pt x="61" y="1547"/>
                  </a:lnTo>
                  <a:lnTo>
                    <a:pt x="65" y="1544"/>
                  </a:lnTo>
                  <a:lnTo>
                    <a:pt x="75" y="1550"/>
                  </a:lnTo>
                  <a:lnTo>
                    <a:pt x="79" y="1559"/>
                  </a:lnTo>
                  <a:lnTo>
                    <a:pt x="77" y="1571"/>
                  </a:lnTo>
                  <a:lnTo>
                    <a:pt x="66" y="1574"/>
                  </a:lnTo>
                  <a:lnTo>
                    <a:pt x="91" y="1585"/>
                  </a:lnTo>
                  <a:lnTo>
                    <a:pt x="90" y="1590"/>
                  </a:lnTo>
                  <a:lnTo>
                    <a:pt x="96" y="1589"/>
                  </a:lnTo>
                  <a:lnTo>
                    <a:pt x="103" y="1585"/>
                  </a:lnTo>
                  <a:lnTo>
                    <a:pt x="110" y="1579"/>
                  </a:lnTo>
                  <a:lnTo>
                    <a:pt x="115" y="1574"/>
                  </a:lnTo>
                  <a:lnTo>
                    <a:pt x="121" y="1576"/>
                  </a:lnTo>
                  <a:lnTo>
                    <a:pt x="126" y="1574"/>
                  </a:lnTo>
                  <a:lnTo>
                    <a:pt x="138" y="1565"/>
                  </a:lnTo>
                  <a:lnTo>
                    <a:pt x="141" y="1564"/>
                  </a:lnTo>
                  <a:lnTo>
                    <a:pt x="148" y="1562"/>
                  </a:lnTo>
                  <a:lnTo>
                    <a:pt x="150" y="1562"/>
                  </a:lnTo>
                  <a:lnTo>
                    <a:pt x="152" y="1559"/>
                  </a:lnTo>
                  <a:lnTo>
                    <a:pt x="153" y="1558"/>
                  </a:lnTo>
                  <a:lnTo>
                    <a:pt x="156" y="1555"/>
                  </a:lnTo>
                  <a:lnTo>
                    <a:pt x="159" y="1555"/>
                  </a:lnTo>
                  <a:lnTo>
                    <a:pt x="159" y="1558"/>
                  </a:lnTo>
                  <a:lnTo>
                    <a:pt x="159" y="1562"/>
                  </a:lnTo>
                  <a:lnTo>
                    <a:pt x="157" y="1565"/>
                  </a:lnTo>
                  <a:lnTo>
                    <a:pt x="160" y="1564"/>
                  </a:lnTo>
                  <a:lnTo>
                    <a:pt x="169" y="1559"/>
                  </a:lnTo>
                  <a:lnTo>
                    <a:pt x="167" y="1555"/>
                  </a:lnTo>
                  <a:lnTo>
                    <a:pt x="170" y="1555"/>
                  </a:lnTo>
                  <a:lnTo>
                    <a:pt x="180" y="1555"/>
                  </a:lnTo>
                  <a:lnTo>
                    <a:pt x="181" y="1552"/>
                  </a:lnTo>
                  <a:lnTo>
                    <a:pt x="183" y="1550"/>
                  </a:lnTo>
                  <a:lnTo>
                    <a:pt x="188" y="1545"/>
                  </a:lnTo>
                  <a:lnTo>
                    <a:pt x="215" y="1536"/>
                  </a:lnTo>
                  <a:lnTo>
                    <a:pt x="234" y="1533"/>
                  </a:lnTo>
                  <a:lnTo>
                    <a:pt x="234" y="1537"/>
                  </a:lnTo>
                  <a:lnTo>
                    <a:pt x="226" y="1540"/>
                  </a:lnTo>
                  <a:lnTo>
                    <a:pt x="211" y="1548"/>
                  </a:lnTo>
                  <a:lnTo>
                    <a:pt x="202" y="1551"/>
                  </a:lnTo>
                  <a:lnTo>
                    <a:pt x="195" y="1550"/>
                  </a:lnTo>
                  <a:lnTo>
                    <a:pt x="194" y="1551"/>
                  </a:lnTo>
                  <a:lnTo>
                    <a:pt x="192" y="1552"/>
                  </a:lnTo>
                  <a:lnTo>
                    <a:pt x="188" y="1558"/>
                  </a:lnTo>
                  <a:lnTo>
                    <a:pt x="184" y="1561"/>
                  </a:lnTo>
                  <a:lnTo>
                    <a:pt x="177" y="1568"/>
                  </a:lnTo>
                  <a:lnTo>
                    <a:pt x="174" y="1571"/>
                  </a:lnTo>
                  <a:lnTo>
                    <a:pt x="174" y="1574"/>
                  </a:lnTo>
                  <a:lnTo>
                    <a:pt x="178" y="1576"/>
                  </a:lnTo>
                  <a:lnTo>
                    <a:pt x="181" y="1576"/>
                  </a:lnTo>
                  <a:lnTo>
                    <a:pt x="181" y="1579"/>
                  </a:lnTo>
                  <a:lnTo>
                    <a:pt x="171" y="1579"/>
                  </a:lnTo>
                  <a:lnTo>
                    <a:pt x="166" y="1579"/>
                  </a:lnTo>
                  <a:lnTo>
                    <a:pt x="163" y="1576"/>
                  </a:lnTo>
                  <a:lnTo>
                    <a:pt x="163" y="1583"/>
                  </a:lnTo>
                  <a:lnTo>
                    <a:pt x="159" y="1588"/>
                  </a:lnTo>
                  <a:lnTo>
                    <a:pt x="155" y="1589"/>
                  </a:lnTo>
                  <a:lnTo>
                    <a:pt x="150" y="1590"/>
                  </a:lnTo>
                  <a:lnTo>
                    <a:pt x="152" y="1588"/>
                  </a:lnTo>
                  <a:lnTo>
                    <a:pt x="153" y="1583"/>
                  </a:lnTo>
                  <a:lnTo>
                    <a:pt x="155" y="1582"/>
                  </a:lnTo>
                  <a:lnTo>
                    <a:pt x="148" y="1583"/>
                  </a:lnTo>
                  <a:lnTo>
                    <a:pt x="138" y="1588"/>
                  </a:lnTo>
                  <a:lnTo>
                    <a:pt x="131" y="1595"/>
                  </a:lnTo>
                  <a:lnTo>
                    <a:pt x="125" y="1602"/>
                  </a:lnTo>
                  <a:lnTo>
                    <a:pt x="136" y="1602"/>
                  </a:lnTo>
                  <a:lnTo>
                    <a:pt x="136" y="1604"/>
                  </a:lnTo>
                  <a:lnTo>
                    <a:pt x="124" y="1617"/>
                  </a:lnTo>
                  <a:lnTo>
                    <a:pt x="118" y="1620"/>
                  </a:lnTo>
                  <a:lnTo>
                    <a:pt x="108" y="1618"/>
                  </a:lnTo>
                  <a:lnTo>
                    <a:pt x="103" y="1620"/>
                  </a:lnTo>
                  <a:lnTo>
                    <a:pt x="98" y="1624"/>
                  </a:lnTo>
                  <a:lnTo>
                    <a:pt x="103" y="1624"/>
                  </a:lnTo>
                  <a:lnTo>
                    <a:pt x="107" y="1625"/>
                  </a:lnTo>
                  <a:lnTo>
                    <a:pt x="108" y="1628"/>
                  </a:lnTo>
                  <a:lnTo>
                    <a:pt x="108" y="1634"/>
                  </a:lnTo>
                  <a:lnTo>
                    <a:pt x="108" y="1634"/>
                  </a:lnTo>
                  <a:lnTo>
                    <a:pt x="110" y="1634"/>
                  </a:lnTo>
                  <a:lnTo>
                    <a:pt x="110" y="1634"/>
                  </a:lnTo>
                  <a:lnTo>
                    <a:pt x="110" y="1637"/>
                  </a:lnTo>
                  <a:lnTo>
                    <a:pt x="105" y="1639"/>
                  </a:lnTo>
                  <a:lnTo>
                    <a:pt x="87" y="1644"/>
                  </a:lnTo>
                  <a:lnTo>
                    <a:pt x="86" y="1645"/>
                  </a:lnTo>
                  <a:lnTo>
                    <a:pt x="86" y="1646"/>
                  </a:lnTo>
                  <a:lnTo>
                    <a:pt x="86" y="1649"/>
                  </a:lnTo>
                  <a:lnTo>
                    <a:pt x="84" y="1652"/>
                  </a:lnTo>
                  <a:lnTo>
                    <a:pt x="83" y="1653"/>
                  </a:lnTo>
                  <a:lnTo>
                    <a:pt x="84" y="1656"/>
                  </a:lnTo>
                  <a:lnTo>
                    <a:pt x="89" y="1652"/>
                  </a:lnTo>
                  <a:lnTo>
                    <a:pt x="94" y="1649"/>
                  </a:lnTo>
                  <a:lnTo>
                    <a:pt x="107" y="1648"/>
                  </a:lnTo>
                  <a:lnTo>
                    <a:pt x="110" y="1648"/>
                  </a:lnTo>
                  <a:lnTo>
                    <a:pt x="115" y="1651"/>
                  </a:lnTo>
                  <a:lnTo>
                    <a:pt x="118" y="1651"/>
                  </a:lnTo>
                  <a:lnTo>
                    <a:pt x="124" y="1646"/>
                  </a:lnTo>
                  <a:lnTo>
                    <a:pt x="141" y="1641"/>
                  </a:lnTo>
                  <a:lnTo>
                    <a:pt x="142" y="1639"/>
                  </a:lnTo>
                  <a:lnTo>
                    <a:pt x="142" y="1638"/>
                  </a:lnTo>
                  <a:lnTo>
                    <a:pt x="143" y="1637"/>
                  </a:lnTo>
                  <a:lnTo>
                    <a:pt x="143" y="1635"/>
                  </a:lnTo>
                  <a:lnTo>
                    <a:pt x="143" y="1634"/>
                  </a:lnTo>
                  <a:lnTo>
                    <a:pt x="148" y="1631"/>
                  </a:lnTo>
                  <a:lnTo>
                    <a:pt x="157" y="1625"/>
                  </a:lnTo>
                  <a:lnTo>
                    <a:pt x="191" y="1621"/>
                  </a:lnTo>
                  <a:lnTo>
                    <a:pt x="199" y="1617"/>
                  </a:lnTo>
                  <a:lnTo>
                    <a:pt x="216" y="1616"/>
                  </a:lnTo>
                  <a:lnTo>
                    <a:pt x="222" y="1614"/>
                  </a:lnTo>
                  <a:lnTo>
                    <a:pt x="227" y="1611"/>
                  </a:lnTo>
                  <a:lnTo>
                    <a:pt x="234" y="1603"/>
                  </a:lnTo>
                  <a:lnTo>
                    <a:pt x="237" y="1600"/>
                  </a:lnTo>
                  <a:lnTo>
                    <a:pt x="243" y="1599"/>
                  </a:lnTo>
                  <a:lnTo>
                    <a:pt x="240" y="1595"/>
                  </a:lnTo>
                  <a:lnTo>
                    <a:pt x="240" y="1592"/>
                  </a:lnTo>
                  <a:lnTo>
                    <a:pt x="240" y="1588"/>
                  </a:lnTo>
                  <a:lnTo>
                    <a:pt x="239" y="1582"/>
                  </a:lnTo>
                  <a:lnTo>
                    <a:pt x="241" y="1583"/>
                  </a:lnTo>
                  <a:lnTo>
                    <a:pt x="244" y="1585"/>
                  </a:lnTo>
                  <a:lnTo>
                    <a:pt x="247" y="1586"/>
                  </a:lnTo>
                  <a:lnTo>
                    <a:pt x="248" y="1588"/>
                  </a:lnTo>
                  <a:lnTo>
                    <a:pt x="248" y="1589"/>
                  </a:lnTo>
                  <a:lnTo>
                    <a:pt x="248" y="1595"/>
                  </a:lnTo>
                  <a:lnTo>
                    <a:pt x="248" y="1596"/>
                  </a:lnTo>
                  <a:lnTo>
                    <a:pt x="250" y="1597"/>
                  </a:lnTo>
                  <a:lnTo>
                    <a:pt x="251" y="1597"/>
                  </a:lnTo>
                  <a:lnTo>
                    <a:pt x="257" y="1602"/>
                  </a:lnTo>
                  <a:lnTo>
                    <a:pt x="262" y="1600"/>
                  </a:lnTo>
                  <a:lnTo>
                    <a:pt x="265" y="1597"/>
                  </a:lnTo>
                  <a:lnTo>
                    <a:pt x="269" y="1599"/>
                  </a:lnTo>
                  <a:lnTo>
                    <a:pt x="269" y="1602"/>
                  </a:lnTo>
                  <a:lnTo>
                    <a:pt x="268" y="1603"/>
                  </a:lnTo>
                  <a:lnTo>
                    <a:pt x="267" y="1606"/>
                  </a:lnTo>
                  <a:lnTo>
                    <a:pt x="267" y="1607"/>
                  </a:lnTo>
                  <a:lnTo>
                    <a:pt x="265" y="1614"/>
                  </a:lnTo>
                  <a:lnTo>
                    <a:pt x="258" y="1618"/>
                  </a:lnTo>
                  <a:lnTo>
                    <a:pt x="248" y="1620"/>
                  </a:lnTo>
                  <a:lnTo>
                    <a:pt x="239" y="1625"/>
                  </a:lnTo>
                  <a:lnTo>
                    <a:pt x="230" y="1627"/>
                  </a:lnTo>
                  <a:lnTo>
                    <a:pt x="227" y="1631"/>
                  </a:lnTo>
                  <a:lnTo>
                    <a:pt x="195" y="1649"/>
                  </a:lnTo>
                  <a:lnTo>
                    <a:pt x="184" y="1652"/>
                  </a:lnTo>
                  <a:lnTo>
                    <a:pt x="183" y="1656"/>
                  </a:lnTo>
                  <a:lnTo>
                    <a:pt x="180" y="1660"/>
                  </a:lnTo>
                  <a:lnTo>
                    <a:pt x="178" y="1662"/>
                  </a:lnTo>
                  <a:lnTo>
                    <a:pt x="176" y="1663"/>
                  </a:lnTo>
                  <a:lnTo>
                    <a:pt x="164" y="1670"/>
                  </a:lnTo>
                  <a:lnTo>
                    <a:pt x="181" y="1669"/>
                  </a:lnTo>
                  <a:lnTo>
                    <a:pt x="230" y="1644"/>
                  </a:lnTo>
                  <a:lnTo>
                    <a:pt x="243" y="1645"/>
                  </a:lnTo>
                  <a:lnTo>
                    <a:pt x="237" y="1648"/>
                  </a:lnTo>
                  <a:lnTo>
                    <a:pt x="227" y="1652"/>
                  </a:lnTo>
                  <a:lnTo>
                    <a:pt x="223" y="1656"/>
                  </a:lnTo>
                  <a:lnTo>
                    <a:pt x="212" y="1669"/>
                  </a:lnTo>
                  <a:lnTo>
                    <a:pt x="208" y="1673"/>
                  </a:lnTo>
                  <a:lnTo>
                    <a:pt x="202" y="1676"/>
                  </a:lnTo>
                  <a:lnTo>
                    <a:pt x="192" y="1679"/>
                  </a:lnTo>
                  <a:lnTo>
                    <a:pt x="188" y="1681"/>
                  </a:lnTo>
                  <a:lnTo>
                    <a:pt x="178" y="1691"/>
                  </a:lnTo>
                  <a:lnTo>
                    <a:pt x="174" y="1694"/>
                  </a:lnTo>
                  <a:lnTo>
                    <a:pt x="169" y="1697"/>
                  </a:lnTo>
                  <a:lnTo>
                    <a:pt x="170" y="1700"/>
                  </a:lnTo>
                  <a:lnTo>
                    <a:pt x="171" y="1701"/>
                  </a:lnTo>
                  <a:lnTo>
                    <a:pt x="174" y="1703"/>
                  </a:lnTo>
                  <a:lnTo>
                    <a:pt x="174" y="1704"/>
                  </a:lnTo>
                  <a:lnTo>
                    <a:pt x="173" y="1707"/>
                  </a:lnTo>
                  <a:lnTo>
                    <a:pt x="171" y="1708"/>
                  </a:lnTo>
                  <a:lnTo>
                    <a:pt x="171" y="1714"/>
                  </a:lnTo>
                  <a:lnTo>
                    <a:pt x="174" y="1711"/>
                  </a:lnTo>
                  <a:lnTo>
                    <a:pt x="176" y="1714"/>
                  </a:lnTo>
                  <a:lnTo>
                    <a:pt x="183" y="1707"/>
                  </a:lnTo>
                  <a:lnTo>
                    <a:pt x="185" y="1705"/>
                  </a:lnTo>
                  <a:lnTo>
                    <a:pt x="184" y="1711"/>
                  </a:lnTo>
                  <a:lnTo>
                    <a:pt x="202" y="1703"/>
                  </a:lnTo>
                  <a:lnTo>
                    <a:pt x="201" y="1701"/>
                  </a:lnTo>
                  <a:lnTo>
                    <a:pt x="199" y="1701"/>
                  </a:lnTo>
                  <a:lnTo>
                    <a:pt x="198" y="1700"/>
                  </a:lnTo>
                  <a:lnTo>
                    <a:pt x="212" y="1686"/>
                  </a:lnTo>
                  <a:lnTo>
                    <a:pt x="215" y="1683"/>
                  </a:lnTo>
                  <a:lnTo>
                    <a:pt x="218" y="1684"/>
                  </a:lnTo>
                  <a:lnTo>
                    <a:pt x="222" y="1690"/>
                  </a:lnTo>
                  <a:lnTo>
                    <a:pt x="222" y="1694"/>
                  </a:lnTo>
                  <a:lnTo>
                    <a:pt x="226" y="1694"/>
                  </a:lnTo>
                  <a:lnTo>
                    <a:pt x="229" y="1693"/>
                  </a:lnTo>
                  <a:lnTo>
                    <a:pt x="234" y="1687"/>
                  </a:lnTo>
                  <a:lnTo>
                    <a:pt x="236" y="1687"/>
                  </a:lnTo>
                  <a:lnTo>
                    <a:pt x="240" y="1687"/>
                  </a:lnTo>
                  <a:lnTo>
                    <a:pt x="241" y="1686"/>
                  </a:lnTo>
                  <a:lnTo>
                    <a:pt x="241" y="1681"/>
                  </a:lnTo>
                  <a:lnTo>
                    <a:pt x="243" y="1680"/>
                  </a:lnTo>
                  <a:lnTo>
                    <a:pt x="261" y="1676"/>
                  </a:lnTo>
                  <a:lnTo>
                    <a:pt x="268" y="1673"/>
                  </a:lnTo>
                  <a:lnTo>
                    <a:pt x="267" y="1667"/>
                  </a:lnTo>
                  <a:lnTo>
                    <a:pt x="269" y="1666"/>
                  </a:lnTo>
                  <a:lnTo>
                    <a:pt x="274" y="1667"/>
                  </a:lnTo>
                  <a:lnTo>
                    <a:pt x="278" y="1669"/>
                  </a:lnTo>
                  <a:lnTo>
                    <a:pt x="281" y="1672"/>
                  </a:lnTo>
                  <a:lnTo>
                    <a:pt x="279" y="1677"/>
                  </a:lnTo>
                  <a:lnTo>
                    <a:pt x="278" y="1683"/>
                  </a:lnTo>
                  <a:lnTo>
                    <a:pt x="276" y="1686"/>
                  </a:lnTo>
                  <a:lnTo>
                    <a:pt x="281" y="1690"/>
                  </a:lnTo>
                  <a:lnTo>
                    <a:pt x="286" y="1686"/>
                  </a:lnTo>
                  <a:lnTo>
                    <a:pt x="288" y="1683"/>
                  </a:lnTo>
                  <a:lnTo>
                    <a:pt x="289" y="1680"/>
                  </a:lnTo>
                  <a:lnTo>
                    <a:pt x="297" y="1676"/>
                  </a:lnTo>
                  <a:lnTo>
                    <a:pt x="299" y="1673"/>
                  </a:lnTo>
                  <a:lnTo>
                    <a:pt x="300" y="1674"/>
                  </a:lnTo>
                  <a:lnTo>
                    <a:pt x="300" y="1674"/>
                  </a:lnTo>
                  <a:lnTo>
                    <a:pt x="300" y="1676"/>
                  </a:lnTo>
                  <a:lnTo>
                    <a:pt x="302" y="1676"/>
                  </a:lnTo>
                  <a:lnTo>
                    <a:pt x="299" y="1680"/>
                  </a:lnTo>
                  <a:lnTo>
                    <a:pt x="292" y="1684"/>
                  </a:lnTo>
                  <a:lnTo>
                    <a:pt x="289" y="1687"/>
                  </a:lnTo>
                  <a:lnTo>
                    <a:pt x="286" y="1693"/>
                  </a:lnTo>
                  <a:lnTo>
                    <a:pt x="288" y="1694"/>
                  </a:lnTo>
                  <a:lnTo>
                    <a:pt x="290" y="1693"/>
                  </a:lnTo>
                  <a:lnTo>
                    <a:pt x="295" y="1690"/>
                  </a:lnTo>
                  <a:lnTo>
                    <a:pt x="293" y="1696"/>
                  </a:lnTo>
                  <a:lnTo>
                    <a:pt x="290" y="1698"/>
                  </a:lnTo>
                  <a:lnTo>
                    <a:pt x="289" y="1700"/>
                  </a:lnTo>
                  <a:lnTo>
                    <a:pt x="285" y="1703"/>
                  </a:lnTo>
                  <a:lnTo>
                    <a:pt x="293" y="1701"/>
                  </a:lnTo>
                  <a:lnTo>
                    <a:pt x="297" y="1701"/>
                  </a:lnTo>
                  <a:lnTo>
                    <a:pt x="300" y="1698"/>
                  </a:lnTo>
                  <a:lnTo>
                    <a:pt x="303" y="1696"/>
                  </a:lnTo>
                  <a:lnTo>
                    <a:pt x="304" y="1697"/>
                  </a:lnTo>
                  <a:lnTo>
                    <a:pt x="306" y="1696"/>
                  </a:lnTo>
                  <a:lnTo>
                    <a:pt x="307" y="1693"/>
                  </a:lnTo>
                  <a:lnTo>
                    <a:pt x="314" y="1687"/>
                  </a:lnTo>
                  <a:lnTo>
                    <a:pt x="314" y="1690"/>
                  </a:lnTo>
                  <a:lnTo>
                    <a:pt x="316" y="1691"/>
                  </a:lnTo>
                  <a:lnTo>
                    <a:pt x="316" y="1694"/>
                  </a:lnTo>
                  <a:lnTo>
                    <a:pt x="316" y="1697"/>
                  </a:lnTo>
                  <a:lnTo>
                    <a:pt x="318" y="1694"/>
                  </a:lnTo>
                  <a:lnTo>
                    <a:pt x="321" y="1696"/>
                  </a:lnTo>
                  <a:lnTo>
                    <a:pt x="324" y="1697"/>
                  </a:lnTo>
                  <a:lnTo>
                    <a:pt x="327" y="1697"/>
                  </a:lnTo>
                  <a:lnTo>
                    <a:pt x="328" y="1694"/>
                  </a:lnTo>
                  <a:lnTo>
                    <a:pt x="330" y="1690"/>
                  </a:lnTo>
                  <a:lnTo>
                    <a:pt x="331" y="1687"/>
                  </a:lnTo>
                  <a:lnTo>
                    <a:pt x="335" y="1687"/>
                  </a:lnTo>
                  <a:lnTo>
                    <a:pt x="335" y="1684"/>
                  </a:lnTo>
                  <a:lnTo>
                    <a:pt x="334" y="1680"/>
                  </a:lnTo>
                  <a:lnTo>
                    <a:pt x="337" y="1680"/>
                  </a:lnTo>
                  <a:lnTo>
                    <a:pt x="344" y="1681"/>
                  </a:lnTo>
                  <a:lnTo>
                    <a:pt x="348" y="1681"/>
                  </a:lnTo>
                  <a:lnTo>
                    <a:pt x="351" y="1679"/>
                  </a:lnTo>
                  <a:lnTo>
                    <a:pt x="355" y="1676"/>
                  </a:lnTo>
                  <a:lnTo>
                    <a:pt x="356" y="1670"/>
                  </a:lnTo>
                  <a:lnTo>
                    <a:pt x="355" y="1669"/>
                  </a:lnTo>
                  <a:lnTo>
                    <a:pt x="353" y="1667"/>
                  </a:lnTo>
                  <a:lnTo>
                    <a:pt x="353" y="1665"/>
                  </a:lnTo>
                  <a:lnTo>
                    <a:pt x="356" y="1666"/>
                  </a:lnTo>
                  <a:lnTo>
                    <a:pt x="362" y="1669"/>
                  </a:lnTo>
                  <a:lnTo>
                    <a:pt x="366" y="1670"/>
                  </a:lnTo>
                  <a:lnTo>
                    <a:pt x="380" y="1667"/>
                  </a:lnTo>
                  <a:lnTo>
                    <a:pt x="384" y="1665"/>
                  </a:lnTo>
                  <a:lnTo>
                    <a:pt x="387" y="1665"/>
                  </a:lnTo>
                  <a:lnTo>
                    <a:pt x="390" y="1666"/>
                  </a:lnTo>
                  <a:lnTo>
                    <a:pt x="394" y="1670"/>
                  </a:lnTo>
                  <a:lnTo>
                    <a:pt x="397" y="1670"/>
                  </a:lnTo>
                  <a:lnTo>
                    <a:pt x="397" y="1672"/>
                  </a:lnTo>
                  <a:lnTo>
                    <a:pt x="400" y="1676"/>
                  </a:lnTo>
                  <a:lnTo>
                    <a:pt x="401" y="1676"/>
                  </a:lnTo>
                  <a:lnTo>
                    <a:pt x="402" y="1672"/>
                  </a:lnTo>
                  <a:lnTo>
                    <a:pt x="404" y="1670"/>
                  </a:lnTo>
                  <a:lnTo>
                    <a:pt x="414" y="1667"/>
                  </a:lnTo>
                  <a:lnTo>
                    <a:pt x="416" y="1663"/>
                  </a:lnTo>
                  <a:lnTo>
                    <a:pt x="418" y="1656"/>
                  </a:lnTo>
                  <a:lnTo>
                    <a:pt x="422" y="1651"/>
                  </a:lnTo>
                  <a:lnTo>
                    <a:pt x="428" y="1653"/>
                  </a:lnTo>
                  <a:lnTo>
                    <a:pt x="429" y="1652"/>
                  </a:lnTo>
                  <a:lnTo>
                    <a:pt x="431" y="1652"/>
                  </a:lnTo>
                  <a:lnTo>
                    <a:pt x="433" y="1652"/>
                  </a:lnTo>
                  <a:lnTo>
                    <a:pt x="436" y="1653"/>
                  </a:lnTo>
                  <a:lnTo>
                    <a:pt x="446" y="1653"/>
                  </a:lnTo>
                  <a:lnTo>
                    <a:pt x="447" y="1655"/>
                  </a:lnTo>
                  <a:lnTo>
                    <a:pt x="449" y="1658"/>
                  </a:lnTo>
                  <a:lnTo>
                    <a:pt x="452" y="1659"/>
                  </a:lnTo>
                  <a:lnTo>
                    <a:pt x="453" y="1658"/>
                  </a:lnTo>
                  <a:lnTo>
                    <a:pt x="463" y="1659"/>
                  </a:lnTo>
                  <a:lnTo>
                    <a:pt x="461" y="1655"/>
                  </a:lnTo>
                  <a:lnTo>
                    <a:pt x="463" y="1651"/>
                  </a:lnTo>
                  <a:lnTo>
                    <a:pt x="464" y="1648"/>
                  </a:lnTo>
                  <a:lnTo>
                    <a:pt x="467" y="1645"/>
                  </a:lnTo>
                  <a:lnTo>
                    <a:pt x="461" y="1642"/>
                  </a:lnTo>
                  <a:lnTo>
                    <a:pt x="463" y="1641"/>
                  </a:lnTo>
                  <a:lnTo>
                    <a:pt x="464" y="1639"/>
                  </a:lnTo>
                  <a:lnTo>
                    <a:pt x="464" y="1637"/>
                  </a:lnTo>
                  <a:lnTo>
                    <a:pt x="456" y="1637"/>
                  </a:lnTo>
                  <a:lnTo>
                    <a:pt x="452" y="1635"/>
                  </a:lnTo>
                  <a:lnTo>
                    <a:pt x="447" y="1631"/>
                  </a:lnTo>
                  <a:lnTo>
                    <a:pt x="478" y="1634"/>
                  </a:lnTo>
                  <a:lnTo>
                    <a:pt x="491" y="1630"/>
                  </a:lnTo>
                  <a:lnTo>
                    <a:pt x="495" y="1631"/>
                  </a:lnTo>
                  <a:lnTo>
                    <a:pt x="499" y="1634"/>
                  </a:lnTo>
                  <a:lnTo>
                    <a:pt x="502" y="1642"/>
                  </a:lnTo>
                  <a:lnTo>
                    <a:pt x="506" y="1645"/>
                  </a:lnTo>
                  <a:lnTo>
                    <a:pt x="505" y="1639"/>
                  </a:lnTo>
                  <a:lnTo>
                    <a:pt x="505" y="1634"/>
                  </a:lnTo>
                  <a:lnTo>
                    <a:pt x="503" y="1630"/>
                  </a:lnTo>
                  <a:lnTo>
                    <a:pt x="505" y="1627"/>
                  </a:lnTo>
                  <a:lnTo>
                    <a:pt x="509" y="1617"/>
                  </a:lnTo>
                  <a:lnTo>
                    <a:pt x="510" y="1616"/>
                  </a:lnTo>
                  <a:lnTo>
                    <a:pt x="512" y="1616"/>
                  </a:lnTo>
                  <a:lnTo>
                    <a:pt x="515" y="1613"/>
                  </a:lnTo>
                  <a:lnTo>
                    <a:pt x="515" y="1611"/>
                  </a:lnTo>
                  <a:lnTo>
                    <a:pt x="513" y="1607"/>
                  </a:lnTo>
                  <a:lnTo>
                    <a:pt x="512" y="1609"/>
                  </a:lnTo>
                  <a:lnTo>
                    <a:pt x="509" y="1611"/>
                  </a:lnTo>
                  <a:lnTo>
                    <a:pt x="506" y="1610"/>
                  </a:lnTo>
                  <a:lnTo>
                    <a:pt x="502" y="1609"/>
                  </a:lnTo>
                  <a:lnTo>
                    <a:pt x="499" y="1607"/>
                  </a:lnTo>
                  <a:lnTo>
                    <a:pt x="499" y="1604"/>
                  </a:lnTo>
                  <a:lnTo>
                    <a:pt x="510" y="1606"/>
                  </a:lnTo>
                  <a:lnTo>
                    <a:pt x="516" y="1609"/>
                  </a:lnTo>
                  <a:lnTo>
                    <a:pt x="519" y="1617"/>
                  </a:lnTo>
                  <a:lnTo>
                    <a:pt x="522" y="1614"/>
                  </a:lnTo>
                  <a:lnTo>
                    <a:pt x="523" y="1610"/>
                  </a:lnTo>
                  <a:lnTo>
                    <a:pt x="522" y="1604"/>
                  </a:lnTo>
                  <a:lnTo>
                    <a:pt x="519" y="1602"/>
                  </a:lnTo>
                  <a:lnTo>
                    <a:pt x="522" y="1602"/>
                  </a:lnTo>
                  <a:lnTo>
                    <a:pt x="526" y="1603"/>
                  </a:lnTo>
                  <a:lnTo>
                    <a:pt x="529" y="1606"/>
                  </a:lnTo>
                  <a:lnTo>
                    <a:pt x="531" y="1611"/>
                  </a:lnTo>
                  <a:lnTo>
                    <a:pt x="534" y="1606"/>
                  </a:lnTo>
                  <a:lnTo>
                    <a:pt x="537" y="1603"/>
                  </a:lnTo>
                  <a:lnTo>
                    <a:pt x="547" y="1602"/>
                  </a:lnTo>
                  <a:lnTo>
                    <a:pt x="554" y="1597"/>
                  </a:lnTo>
                  <a:lnTo>
                    <a:pt x="557" y="1593"/>
                  </a:lnTo>
                  <a:lnTo>
                    <a:pt x="565" y="1583"/>
                  </a:lnTo>
                  <a:lnTo>
                    <a:pt x="566" y="1581"/>
                  </a:lnTo>
                  <a:lnTo>
                    <a:pt x="566" y="1578"/>
                  </a:lnTo>
                  <a:lnTo>
                    <a:pt x="565" y="1575"/>
                  </a:lnTo>
                  <a:lnTo>
                    <a:pt x="565" y="1574"/>
                  </a:lnTo>
                  <a:lnTo>
                    <a:pt x="565" y="1572"/>
                  </a:lnTo>
                  <a:lnTo>
                    <a:pt x="569" y="1565"/>
                  </a:lnTo>
                  <a:lnTo>
                    <a:pt x="561" y="1565"/>
                  </a:lnTo>
                  <a:lnTo>
                    <a:pt x="562" y="1564"/>
                  </a:lnTo>
                  <a:lnTo>
                    <a:pt x="564" y="1562"/>
                  </a:lnTo>
                  <a:lnTo>
                    <a:pt x="568" y="1562"/>
                  </a:lnTo>
                  <a:lnTo>
                    <a:pt x="566" y="1561"/>
                  </a:lnTo>
                  <a:lnTo>
                    <a:pt x="565" y="1559"/>
                  </a:lnTo>
                  <a:lnTo>
                    <a:pt x="565" y="1555"/>
                  </a:lnTo>
                  <a:lnTo>
                    <a:pt x="566" y="1555"/>
                  </a:lnTo>
                  <a:lnTo>
                    <a:pt x="566" y="1554"/>
                  </a:lnTo>
                  <a:lnTo>
                    <a:pt x="564" y="1552"/>
                  </a:lnTo>
                  <a:lnTo>
                    <a:pt x="554" y="1554"/>
                  </a:lnTo>
                  <a:lnTo>
                    <a:pt x="558" y="1540"/>
                  </a:lnTo>
                  <a:lnTo>
                    <a:pt x="552" y="1536"/>
                  </a:lnTo>
                  <a:lnTo>
                    <a:pt x="541" y="1534"/>
                  </a:lnTo>
                  <a:lnTo>
                    <a:pt x="533" y="1530"/>
                  </a:lnTo>
                  <a:lnTo>
                    <a:pt x="537" y="1527"/>
                  </a:lnTo>
                  <a:lnTo>
                    <a:pt x="543" y="1527"/>
                  </a:lnTo>
                  <a:lnTo>
                    <a:pt x="554" y="1527"/>
                  </a:lnTo>
                  <a:lnTo>
                    <a:pt x="558" y="1526"/>
                  </a:lnTo>
                  <a:lnTo>
                    <a:pt x="564" y="1523"/>
                  </a:lnTo>
                  <a:lnTo>
                    <a:pt x="568" y="1523"/>
                  </a:lnTo>
                  <a:lnTo>
                    <a:pt x="569" y="1524"/>
                  </a:lnTo>
                  <a:lnTo>
                    <a:pt x="569" y="1527"/>
                  </a:lnTo>
                  <a:lnTo>
                    <a:pt x="580" y="1527"/>
                  </a:lnTo>
                  <a:lnTo>
                    <a:pt x="586" y="1529"/>
                  </a:lnTo>
                  <a:lnTo>
                    <a:pt x="589" y="1530"/>
                  </a:lnTo>
                  <a:lnTo>
                    <a:pt x="592" y="1527"/>
                  </a:lnTo>
                  <a:lnTo>
                    <a:pt x="593" y="1526"/>
                  </a:lnTo>
                  <a:lnTo>
                    <a:pt x="594" y="1527"/>
                  </a:lnTo>
                  <a:lnTo>
                    <a:pt x="596" y="1530"/>
                  </a:lnTo>
                  <a:lnTo>
                    <a:pt x="594" y="1531"/>
                  </a:lnTo>
                  <a:lnTo>
                    <a:pt x="593" y="1534"/>
                  </a:lnTo>
                  <a:lnTo>
                    <a:pt x="592" y="1538"/>
                  </a:lnTo>
                  <a:lnTo>
                    <a:pt x="593" y="1538"/>
                  </a:lnTo>
                  <a:lnTo>
                    <a:pt x="596" y="1540"/>
                  </a:lnTo>
                  <a:lnTo>
                    <a:pt x="597" y="1541"/>
                  </a:lnTo>
                  <a:lnTo>
                    <a:pt x="599" y="1541"/>
                  </a:lnTo>
                  <a:lnTo>
                    <a:pt x="594" y="1545"/>
                  </a:lnTo>
                  <a:lnTo>
                    <a:pt x="592" y="1548"/>
                  </a:lnTo>
                  <a:lnTo>
                    <a:pt x="587" y="1550"/>
                  </a:lnTo>
                  <a:lnTo>
                    <a:pt x="585" y="1551"/>
                  </a:lnTo>
                  <a:lnTo>
                    <a:pt x="585" y="1554"/>
                  </a:lnTo>
                  <a:lnTo>
                    <a:pt x="586" y="1555"/>
                  </a:lnTo>
                  <a:lnTo>
                    <a:pt x="583" y="1557"/>
                  </a:lnTo>
                  <a:lnTo>
                    <a:pt x="580" y="1558"/>
                  </a:lnTo>
                  <a:lnTo>
                    <a:pt x="579" y="1561"/>
                  </a:lnTo>
                  <a:lnTo>
                    <a:pt x="579" y="1564"/>
                  </a:lnTo>
                  <a:lnTo>
                    <a:pt x="580" y="1565"/>
                  </a:lnTo>
                  <a:lnTo>
                    <a:pt x="582" y="1565"/>
                  </a:lnTo>
                  <a:lnTo>
                    <a:pt x="586" y="1565"/>
                  </a:lnTo>
                  <a:lnTo>
                    <a:pt x="593" y="1565"/>
                  </a:lnTo>
                  <a:lnTo>
                    <a:pt x="608" y="1564"/>
                  </a:lnTo>
                  <a:lnTo>
                    <a:pt x="618" y="1559"/>
                  </a:lnTo>
                  <a:lnTo>
                    <a:pt x="638" y="1555"/>
                  </a:lnTo>
                  <a:lnTo>
                    <a:pt x="642" y="1554"/>
                  </a:lnTo>
                  <a:lnTo>
                    <a:pt x="638" y="1548"/>
                  </a:lnTo>
                  <a:lnTo>
                    <a:pt x="642" y="1543"/>
                  </a:lnTo>
                  <a:lnTo>
                    <a:pt x="655" y="1537"/>
                  </a:lnTo>
                  <a:lnTo>
                    <a:pt x="666" y="1534"/>
                  </a:lnTo>
                  <a:lnTo>
                    <a:pt x="671" y="1531"/>
                  </a:lnTo>
                  <a:lnTo>
                    <a:pt x="674" y="1527"/>
                  </a:lnTo>
                  <a:lnTo>
                    <a:pt x="671" y="1526"/>
                  </a:lnTo>
                  <a:lnTo>
                    <a:pt x="664" y="1519"/>
                  </a:lnTo>
                  <a:lnTo>
                    <a:pt x="669" y="1519"/>
                  </a:lnTo>
                  <a:lnTo>
                    <a:pt x="674" y="1516"/>
                  </a:lnTo>
                  <a:lnTo>
                    <a:pt x="677" y="1512"/>
                  </a:lnTo>
                  <a:lnTo>
                    <a:pt x="681" y="1506"/>
                  </a:lnTo>
                  <a:lnTo>
                    <a:pt x="681" y="1502"/>
                  </a:lnTo>
                  <a:lnTo>
                    <a:pt x="681" y="1492"/>
                  </a:lnTo>
                  <a:lnTo>
                    <a:pt x="683" y="1492"/>
                  </a:lnTo>
                  <a:lnTo>
                    <a:pt x="683" y="1491"/>
                  </a:lnTo>
                  <a:lnTo>
                    <a:pt x="685" y="1492"/>
                  </a:lnTo>
                  <a:lnTo>
                    <a:pt x="687" y="1496"/>
                  </a:lnTo>
                  <a:lnTo>
                    <a:pt x="687" y="1499"/>
                  </a:lnTo>
                  <a:lnTo>
                    <a:pt x="688" y="1502"/>
                  </a:lnTo>
                  <a:lnTo>
                    <a:pt x="715" y="1505"/>
                  </a:lnTo>
                  <a:lnTo>
                    <a:pt x="716" y="1503"/>
                  </a:lnTo>
                  <a:lnTo>
                    <a:pt x="716" y="1499"/>
                  </a:lnTo>
                  <a:lnTo>
                    <a:pt x="719" y="1494"/>
                  </a:lnTo>
                  <a:lnTo>
                    <a:pt x="725" y="1491"/>
                  </a:lnTo>
                  <a:lnTo>
                    <a:pt x="739" y="1492"/>
                  </a:lnTo>
                  <a:lnTo>
                    <a:pt x="743" y="1489"/>
                  </a:lnTo>
                  <a:lnTo>
                    <a:pt x="746" y="1487"/>
                  </a:lnTo>
                  <a:lnTo>
                    <a:pt x="747" y="1487"/>
                  </a:lnTo>
                  <a:lnTo>
                    <a:pt x="750" y="1485"/>
                  </a:lnTo>
                  <a:lnTo>
                    <a:pt x="751" y="1482"/>
                  </a:lnTo>
                  <a:lnTo>
                    <a:pt x="751" y="1470"/>
                  </a:lnTo>
                  <a:lnTo>
                    <a:pt x="760" y="1464"/>
                  </a:lnTo>
                  <a:lnTo>
                    <a:pt x="761" y="1459"/>
                  </a:lnTo>
                  <a:lnTo>
                    <a:pt x="761" y="1457"/>
                  </a:lnTo>
                  <a:lnTo>
                    <a:pt x="760" y="1457"/>
                  </a:lnTo>
                  <a:lnTo>
                    <a:pt x="751" y="1453"/>
                  </a:lnTo>
                  <a:lnTo>
                    <a:pt x="747" y="1452"/>
                  </a:lnTo>
                  <a:lnTo>
                    <a:pt x="743" y="1453"/>
                  </a:lnTo>
                  <a:lnTo>
                    <a:pt x="740" y="1456"/>
                  </a:lnTo>
                  <a:lnTo>
                    <a:pt x="739" y="1449"/>
                  </a:lnTo>
                  <a:lnTo>
                    <a:pt x="743" y="1443"/>
                  </a:lnTo>
                  <a:lnTo>
                    <a:pt x="747" y="1439"/>
                  </a:lnTo>
                  <a:lnTo>
                    <a:pt x="751" y="1437"/>
                  </a:lnTo>
                  <a:lnTo>
                    <a:pt x="753" y="1439"/>
                  </a:lnTo>
                  <a:lnTo>
                    <a:pt x="753" y="1442"/>
                  </a:lnTo>
                  <a:lnTo>
                    <a:pt x="754" y="1445"/>
                  </a:lnTo>
                  <a:lnTo>
                    <a:pt x="757" y="1447"/>
                  </a:lnTo>
                  <a:lnTo>
                    <a:pt x="758" y="1446"/>
                  </a:lnTo>
                  <a:lnTo>
                    <a:pt x="760" y="1445"/>
                  </a:lnTo>
                  <a:lnTo>
                    <a:pt x="761" y="1442"/>
                  </a:lnTo>
                  <a:lnTo>
                    <a:pt x="763" y="1440"/>
                  </a:lnTo>
                  <a:lnTo>
                    <a:pt x="772" y="1439"/>
                  </a:lnTo>
                  <a:lnTo>
                    <a:pt x="791" y="1429"/>
                  </a:lnTo>
                  <a:lnTo>
                    <a:pt x="840" y="1423"/>
                  </a:lnTo>
                  <a:lnTo>
                    <a:pt x="849" y="1426"/>
                  </a:lnTo>
                  <a:lnTo>
                    <a:pt x="855" y="1426"/>
                  </a:lnTo>
                  <a:lnTo>
                    <a:pt x="859" y="1423"/>
                  </a:lnTo>
                  <a:lnTo>
                    <a:pt x="861" y="1422"/>
                  </a:lnTo>
                  <a:lnTo>
                    <a:pt x="862" y="1419"/>
                  </a:lnTo>
                  <a:lnTo>
                    <a:pt x="863" y="1416"/>
                  </a:lnTo>
                  <a:lnTo>
                    <a:pt x="868" y="1415"/>
                  </a:lnTo>
                  <a:lnTo>
                    <a:pt x="869" y="1415"/>
                  </a:lnTo>
                  <a:lnTo>
                    <a:pt x="873" y="1418"/>
                  </a:lnTo>
                  <a:lnTo>
                    <a:pt x="876" y="1418"/>
                  </a:lnTo>
                  <a:lnTo>
                    <a:pt x="875" y="1416"/>
                  </a:lnTo>
                  <a:lnTo>
                    <a:pt x="875" y="1415"/>
                  </a:lnTo>
                  <a:lnTo>
                    <a:pt x="873" y="1414"/>
                  </a:lnTo>
                  <a:lnTo>
                    <a:pt x="872" y="1412"/>
                  </a:lnTo>
                  <a:lnTo>
                    <a:pt x="872" y="1409"/>
                  </a:lnTo>
                  <a:lnTo>
                    <a:pt x="876" y="1409"/>
                  </a:lnTo>
                  <a:lnTo>
                    <a:pt x="879" y="1409"/>
                  </a:lnTo>
                  <a:lnTo>
                    <a:pt x="884" y="1412"/>
                  </a:lnTo>
                  <a:lnTo>
                    <a:pt x="877" y="1422"/>
                  </a:lnTo>
                  <a:lnTo>
                    <a:pt x="876" y="1426"/>
                  </a:lnTo>
                  <a:lnTo>
                    <a:pt x="882" y="1425"/>
                  </a:lnTo>
                  <a:lnTo>
                    <a:pt x="893" y="1425"/>
                  </a:lnTo>
                  <a:lnTo>
                    <a:pt x="898" y="1423"/>
                  </a:lnTo>
                  <a:lnTo>
                    <a:pt x="903" y="1421"/>
                  </a:lnTo>
                  <a:lnTo>
                    <a:pt x="911" y="1409"/>
                  </a:lnTo>
                  <a:lnTo>
                    <a:pt x="914" y="1407"/>
                  </a:lnTo>
                  <a:lnTo>
                    <a:pt x="914" y="1404"/>
                  </a:lnTo>
                  <a:lnTo>
                    <a:pt x="908" y="1404"/>
                  </a:lnTo>
                  <a:lnTo>
                    <a:pt x="907" y="1400"/>
                  </a:lnTo>
                  <a:lnTo>
                    <a:pt x="911" y="1388"/>
                  </a:lnTo>
                  <a:lnTo>
                    <a:pt x="910" y="1384"/>
                  </a:lnTo>
                  <a:lnTo>
                    <a:pt x="907" y="1377"/>
                  </a:lnTo>
                  <a:lnTo>
                    <a:pt x="905" y="1376"/>
                  </a:lnTo>
                  <a:lnTo>
                    <a:pt x="905" y="1372"/>
                  </a:lnTo>
                  <a:lnTo>
                    <a:pt x="905" y="1369"/>
                  </a:lnTo>
                  <a:lnTo>
                    <a:pt x="904" y="1365"/>
                  </a:lnTo>
                  <a:lnTo>
                    <a:pt x="904" y="1360"/>
                  </a:lnTo>
                  <a:lnTo>
                    <a:pt x="907" y="1365"/>
                  </a:lnTo>
                  <a:lnTo>
                    <a:pt x="911" y="1377"/>
                  </a:lnTo>
                  <a:lnTo>
                    <a:pt x="914" y="1380"/>
                  </a:lnTo>
                  <a:lnTo>
                    <a:pt x="917" y="1381"/>
                  </a:lnTo>
                  <a:lnTo>
                    <a:pt x="919" y="1386"/>
                  </a:lnTo>
                  <a:lnTo>
                    <a:pt x="922" y="1390"/>
                  </a:lnTo>
                  <a:lnTo>
                    <a:pt x="924" y="1393"/>
                  </a:lnTo>
                  <a:lnTo>
                    <a:pt x="928" y="1409"/>
                  </a:lnTo>
                  <a:lnTo>
                    <a:pt x="928" y="1414"/>
                  </a:lnTo>
                  <a:lnTo>
                    <a:pt x="925" y="1416"/>
                  </a:lnTo>
                  <a:lnTo>
                    <a:pt x="922" y="1419"/>
                  </a:lnTo>
                  <a:lnTo>
                    <a:pt x="918" y="1422"/>
                  </a:lnTo>
                  <a:lnTo>
                    <a:pt x="917" y="1426"/>
                  </a:lnTo>
                  <a:lnTo>
                    <a:pt x="921" y="1429"/>
                  </a:lnTo>
                  <a:lnTo>
                    <a:pt x="924" y="1426"/>
                  </a:lnTo>
                  <a:lnTo>
                    <a:pt x="926" y="1421"/>
                  </a:lnTo>
                  <a:lnTo>
                    <a:pt x="929" y="1418"/>
                  </a:lnTo>
                  <a:lnTo>
                    <a:pt x="949" y="1407"/>
                  </a:lnTo>
                  <a:lnTo>
                    <a:pt x="946" y="1404"/>
                  </a:lnTo>
                  <a:lnTo>
                    <a:pt x="947" y="1404"/>
                  </a:lnTo>
                  <a:lnTo>
                    <a:pt x="949" y="1404"/>
                  </a:lnTo>
                  <a:lnTo>
                    <a:pt x="950" y="1404"/>
                  </a:lnTo>
                  <a:lnTo>
                    <a:pt x="950" y="1401"/>
                  </a:lnTo>
                  <a:lnTo>
                    <a:pt x="949" y="1401"/>
                  </a:lnTo>
                  <a:lnTo>
                    <a:pt x="946" y="1401"/>
                  </a:lnTo>
                  <a:lnTo>
                    <a:pt x="949" y="1398"/>
                  </a:lnTo>
                  <a:lnTo>
                    <a:pt x="949" y="1395"/>
                  </a:lnTo>
                  <a:lnTo>
                    <a:pt x="950" y="1388"/>
                  </a:lnTo>
                  <a:lnTo>
                    <a:pt x="949" y="1388"/>
                  </a:lnTo>
                  <a:lnTo>
                    <a:pt x="947" y="1390"/>
                  </a:lnTo>
                  <a:lnTo>
                    <a:pt x="945" y="1393"/>
                  </a:lnTo>
                  <a:lnTo>
                    <a:pt x="945" y="1390"/>
                  </a:lnTo>
                  <a:lnTo>
                    <a:pt x="945" y="1388"/>
                  </a:lnTo>
                  <a:lnTo>
                    <a:pt x="945" y="1387"/>
                  </a:lnTo>
                  <a:lnTo>
                    <a:pt x="945" y="1383"/>
                  </a:lnTo>
                  <a:lnTo>
                    <a:pt x="946" y="1380"/>
                  </a:lnTo>
                  <a:lnTo>
                    <a:pt x="952" y="1383"/>
                  </a:lnTo>
                  <a:lnTo>
                    <a:pt x="957" y="1380"/>
                  </a:lnTo>
                  <a:lnTo>
                    <a:pt x="961" y="1376"/>
                  </a:lnTo>
                  <a:lnTo>
                    <a:pt x="964" y="1372"/>
                  </a:lnTo>
                  <a:lnTo>
                    <a:pt x="964" y="1379"/>
                  </a:lnTo>
                  <a:lnTo>
                    <a:pt x="961" y="1384"/>
                  </a:lnTo>
                  <a:lnTo>
                    <a:pt x="957" y="1387"/>
                  </a:lnTo>
                  <a:lnTo>
                    <a:pt x="953" y="1388"/>
                  </a:lnTo>
                  <a:lnTo>
                    <a:pt x="953" y="1393"/>
                  </a:lnTo>
                  <a:lnTo>
                    <a:pt x="959" y="1394"/>
                  </a:lnTo>
                  <a:lnTo>
                    <a:pt x="977" y="1391"/>
                  </a:lnTo>
                  <a:lnTo>
                    <a:pt x="997" y="1397"/>
                  </a:lnTo>
                  <a:lnTo>
                    <a:pt x="1001" y="1400"/>
                  </a:lnTo>
                  <a:lnTo>
                    <a:pt x="1008" y="1407"/>
                  </a:lnTo>
                  <a:lnTo>
                    <a:pt x="1012" y="1407"/>
                  </a:lnTo>
                  <a:lnTo>
                    <a:pt x="1023" y="1401"/>
                  </a:lnTo>
                  <a:lnTo>
                    <a:pt x="1036" y="1398"/>
                  </a:lnTo>
                  <a:lnTo>
                    <a:pt x="1040" y="1394"/>
                  </a:lnTo>
                  <a:lnTo>
                    <a:pt x="1043" y="1394"/>
                  </a:lnTo>
                  <a:lnTo>
                    <a:pt x="1046" y="1398"/>
                  </a:lnTo>
                  <a:lnTo>
                    <a:pt x="1040" y="1398"/>
                  </a:lnTo>
                  <a:lnTo>
                    <a:pt x="1040" y="1401"/>
                  </a:lnTo>
                  <a:lnTo>
                    <a:pt x="1051" y="1400"/>
                  </a:lnTo>
                  <a:lnTo>
                    <a:pt x="1053" y="1400"/>
                  </a:lnTo>
                  <a:lnTo>
                    <a:pt x="1053" y="1400"/>
                  </a:lnTo>
                  <a:lnTo>
                    <a:pt x="1057" y="1397"/>
                  </a:lnTo>
                  <a:lnTo>
                    <a:pt x="1058" y="1393"/>
                  </a:lnTo>
                  <a:lnTo>
                    <a:pt x="1060" y="1393"/>
                  </a:lnTo>
                  <a:lnTo>
                    <a:pt x="1064" y="1393"/>
                  </a:lnTo>
                  <a:lnTo>
                    <a:pt x="1064" y="1394"/>
                  </a:lnTo>
                  <a:lnTo>
                    <a:pt x="1061" y="1400"/>
                  </a:lnTo>
                  <a:lnTo>
                    <a:pt x="1060" y="1401"/>
                  </a:lnTo>
                  <a:lnTo>
                    <a:pt x="1058" y="1404"/>
                  </a:lnTo>
                  <a:lnTo>
                    <a:pt x="1062" y="1407"/>
                  </a:lnTo>
                  <a:lnTo>
                    <a:pt x="1064" y="1407"/>
                  </a:lnTo>
                  <a:lnTo>
                    <a:pt x="1067" y="1407"/>
                  </a:lnTo>
                  <a:lnTo>
                    <a:pt x="1069" y="1404"/>
                  </a:lnTo>
                  <a:lnTo>
                    <a:pt x="1072" y="1398"/>
                  </a:lnTo>
                  <a:lnTo>
                    <a:pt x="1079" y="1380"/>
                  </a:lnTo>
                  <a:lnTo>
                    <a:pt x="1067" y="1367"/>
                  </a:lnTo>
                  <a:lnTo>
                    <a:pt x="1061" y="1358"/>
                  </a:lnTo>
                  <a:lnTo>
                    <a:pt x="1065" y="1348"/>
                  </a:lnTo>
                  <a:lnTo>
                    <a:pt x="1065" y="1346"/>
                  </a:lnTo>
                  <a:lnTo>
                    <a:pt x="1060" y="1356"/>
                  </a:lnTo>
                  <a:lnTo>
                    <a:pt x="1057" y="1360"/>
                  </a:lnTo>
                  <a:lnTo>
                    <a:pt x="1055" y="1356"/>
                  </a:lnTo>
                  <a:lnTo>
                    <a:pt x="1053" y="1352"/>
                  </a:lnTo>
                  <a:lnTo>
                    <a:pt x="1044" y="1351"/>
                  </a:lnTo>
                  <a:lnTo>
                    <a:pt x="1046" y="1346"/>
                  </a:lnTo>
                  <a:lnTo>
                    <a:pt x="1044" y="1341"/>
                  </a:lnTo>
                  <a:lnTo>
                    <a:pt x="1041" y="1335"/>
                  </a:lnTo>
                  <a:lnTo>
                    <a:pt x="1037" y="1332"/>
                  </a:lnTo>
                  <a:lnTo>
                    <a:pt x="1033" y="1331"/>
                  </a:lnTo>
                  <a:lnTo>
                    <a:pt x="1033" y="1328"/>
                  </a:lnTo>
                  <a:lnTo>
                    <a:pt x="1036" y="1327"/>
                  </a:lnTo>
                  <a:lnTo>
                    <a:pt x="1037" y="1324"/>
                  </a:lnTo>
                  <a:lnTo>
                    <a:pt x="1040" y="1323"/>
                  </a:lnTo>
                  <a:lnTo>
                    <a:pt x="1043" y="1323"/>
                  </a:lnTo>
                  <a:lnTo>
                    <a:pt x="1041" y="1330"/>
                  </a:lnTo>
                  <a:lnTo>
                    <a:pt x="1046" y="1332"/>
                  </a:lnTo>
                  <a:lnTo>
                    <a:pt x="1061" y="1331"/>
                  </a:lnTo>
                  <a:lnTo>
                    <a:pt x="1064" y="1331"/>
                  </a:lnTo>
                  <a:lnTo>
                    <a:pt x="1065" y="1334"/>
                  </a:lnTo>
                  <a:lnTo>
                    <a:pt x="1067" y="1337"/>
                  </a:lnTo>
                  <a:lnTo>
                    <a:pt x="1068" y="1331"/>
                  </a:lnTo>
                  <a:lnTo>
                    <a:pt x="1067" y="1324"/>
                  </a:lnTo>
                  <a:lnTo>
                    <a:pt x="1068" y="1316"/>
                  </a:lnTo>
                  <a:lnTo>
                    <a:pt x="1069" y="1310"/>
                  </a:lnTo>
                  <a:lnTo>
                    <a:pt x="1076" y="1299"/>
                  </a:lnTo>
                  <a:lnTo>
                    <a:pt x="1079" y="1293"/>
                  </a:lnTo>
                  <a:lnTo>
                    <a:pt x="1085" y="1290"/>
                  </a:lnTo>
                  <a:lnTo>
                    <a:pt x="1089" y="1285"/>
                  </a:lnTo>
                  <a:lnTo>
                    <a:pt x="1104" y="1258"/>
                  </a:lnTo>
                  <a:lnTo>
                    <a:pt x="1109" y="1251"/>
                  </a:lnTo>
                  <a:lnTo>
                    <a:pt x="1109" y="1233"/>
                  </a:lnTo>
                  <a:lnTo>
                    <a:pt x="1109" y="1226"/>
                  </a:lnTo>
                  <a:lnTo>
                    <a:pt x="1106" y="1215"/>
                  </a:lnTo>
                  <a:lnTo>
                    <a:pt x="1104" y="1208"/>
                  </a:lnTo>
                  <a:lnTo>
                    <a:pt x="1106" y="1199"/>
                  </a:lnTo>
                  <a:lnTo>
                    <a:pt x="1118" y="1178"/>
                  </a:lnTo>
                  <a:lnTo>
                    <a:pt x="1123" y="1167"/>
                  </a:lnTo>
                  <a:lnTo>
                    <a:pt x="1124" y="1165"/>
                  </a:lnTo>
                  <a:lnTo>
                    <a:pt x="1123" y="1156"/>
                  </a:lnTo>
                  <a:lnTo>
                    <a:pt x="1128" y="1136"/>
                  </a:lnTo>
                  <a:lnTo>
                    <a:pt x="1131" y="1129"/>
                  </a:lnTo>
                  <a:lnTo>
                    <a:pt x="1134" y="1125"/>
                  </a:lnTo>
                  <a:lnTo>
                    <a:pt x="1145" y="1115"/>
                  </a:lnTo>
                  <a:lnTo>
                    <a:pt x="1144" y="1112"/>
                  </a:lnTo>
                  <a:lnTo>
                    <a:pt x="1152" y="1091"/>
                  </a:lnTo>
                  <a:lnTo>
                    <a:pt x="1155" y="1088"/>
                  </a:lnTo>
                  <a:lnTo>
                    <a:pt x="1156" y="1087"/>
                  </a:lnTo>
                  <a:lnTo>
                    <a:pt x="1159" y="1079"/>
                  </a:lnTo>
                  <a:lnTo>
                    <a:pt x="1160" y="1077"/>
                  </a:lnTo>
                  <a:lnTo>
                    <a:pt x="1163" y="1074"/>
                  </a:lnTo>
                  <a:lnTo>
                    <a:pt x="1163" y="1072"/>
                  </a:lnTo>
                  <a:close/>
                  <a:moveTo>
                    <a:pt x="506" y="189"/>
                  </a:moveTo>
                  <a:lnTo>
                    <a:pt x="519" y="187"/>
                  </a:lnTo>
                  <a:lnTo>
                    <a:pt x="517" y="180"/>
                  </a:lnTo>
                  <a:lnTo>
                    <a:pt x="515" y="175"/>
                  </a:lnTo>
                  <a:lnTo>
                    <a:pt x="512" y="173"/>
                  </a:lnTo>
                  <a:lnTo>
                    <a:pt x="508" y="171"/>
                  </a:lnTo>
                  <a:lnTo>
                    <a:pt x="506" y="168"/>
                  </a:lnTo>
                  <a:lnTo>
                    <a:pt x="505" y="168"/>
                  </a:lnTo>
                  <a:lnTo>
                    <a:pt x="503" y="168"/>
                  </a:lnTo>
                  <a:lnTo>
                    <a:pt x="501" y="171"/>
                  </a:lnTo>
                  <a:lnTo>
                    <a:pt x="501" y="171"/>
                  </a:lnTo>
                  <a:lnTo>
                    <a:pt x="502" y="173"/>
                  </a:lnTo>
                  <a:lnTo>
                    <a:pt x="502" y="174"/>
                  </a:lnTo>
                  <a:lnTo>
                    <a:pt x="501" y="175"/>
                  </a:lnTo>
                  <a:lnTo>
                    <a:pt x="496" y="177"/>
                  </a:lnTo>
                  <a:lnTo>
                    <a:pt x="498" y="181"/>
                  </a:lnTo>
                  <a:lnTo>
                    <a:pt x="498" y="181"/>
                  </a:lnTo>
                  <a:lnTo>
                    <a:pt x="498" y="181"/>
                  </a:lnTo>
                  <a:lnTo>
                    <a:pt x="496" y="184"/>
                  </a:lnTo>
                  <a:lnTo>
                    <a:pt x="496" y="187"/>
                  </a:lnTo>
                  <a:lnTo>
                    <a:pt x="501" y="189"/>
                  </a:lnTo>
                  <a:lnTo>
                    <a:pt x="506" y="189"/>
                  </a:lnTo>
                  <a:close/>
                  <a:moveTo>
                    <a:pt x="76" y="637"/>
                  </a:moveTo>
                  <a:lnTo>
                    <a:pt x="83" y="638"/>
                  </a:lnTo>
                  <a:lnTo>
                    <a:pt x="103" y="634"/>
                  </a:lnTo>
                  <a:lnTo>
                    <a:pt x="108" y="635"/>
                  </a:lnTo>
                  <a:lnTo>
                    <a:pt x="111" y="640"/>
                  </a:lnTo>
                  <a:lnTo>
                    <a:pt x="111" y="644"/>
                  </a:lnTo>
                  <a:lnTo>
                    <a:pt x="110" y="648"/>
                  </a:lnTo>
                  <a:lnTo>
                    <a:pt x="110" y="655"/>
                  </a:lnTo>
                  <a:lnTo>
                    <a:pt x="111" y="659"/>
                  </a:lnTo>
                  <a:lnTo>
                    <a:pt x="114" y="661"/>
                  </a:lnTo>
                  <a:lnTo>
                    <a:pt x="117" y="659"/>
                  </a:lnTo>
                  <a:lnTo>
                    <a:pt x="121" y="659"/>
                  </a:lnTo>
                  <a:lnTo>
                    <a:pt x="126" y="665"/>
                  </a:lnTo>
                  <a:lnTo>
                    <a:pt x="131" y="672"/>
                  </a:lnTo>
                  <a:lnTo>
                    <a:pt x="136" y="673"/>
                  </a:lnTo>
                  <a:lnTo>
                    <a:pt x="142" y="669"/>
                  </a:lnTo>
                  <a:lnTo>
                    <a:pt x="141" y="663"/>
                  </a:lnTo>
                  <a:lnTo>
                    <a:pt x="142" y="655"/>
                  </a:lnTo>
                  <a:lnTo>
                    <a:pt x="143" y="648"/>
                  </a:lnTo>
                  <a:lnTo>
                    <a:pt x="145" y="645"/>
                  </a:lnTo>
                  <a:lnTo>
                    <a:pt x="145" y="642"/>
                  </a:lnTo>
                  <a:lnTo>
                    <a:pt x="143" y="640"/>
                  </a:lnTo>
                  <a:lnTo>
                    <a:pt x="141" y="640"/>
                  </a:lnTo>
                  <a:lnTo>
                    <a:pt x="138" y="640"/>
                  </a:lnTo>
                  <a:lnTo>
                    <a:pt x="135" y="642"/>
                  </a:lnTo>
                  <a:lnTo>
                    <a:pt x="135" y="638"/>
                  </a:lnTo>
                  <a:lnTo>
                    <a:pt x="136" y="637"/>
                  </a:lnTo>
                  <a:lnTo>
                    <a:pt x="136" y="633"/>
                  </a:lnTo>
                  <a:lnTo>
                    <a:pt x="136" y="630"/>
                  </a:lnTo>
                  <a:lnTo>
                    <a:pt x="136" y="626"/>
                  </a:lnTo>
                  <a:lnTo>
                    <a:pt x="142" y="626"/>
                  </a:lnTo>
                  <a:lnTo>
                    <a:pt x="136" y="614"/>
                  </a:lnTo>
                  <a:lnTo>
                    <a:pt x="131" y="612"/>
                  </a:lnTo>
                  <a:lnTo>
                    <a:pt x="108" y="612"/>
                  </a:lnTo>
                  <a:lnTo>
                    <a:pt x="103" y="614"/>
                  </a:lnTo>
                  <a:lnTo>
                    <a:pt x="97" y="620"/>
                  </a:lnTo>
                  <a:lnTo>
                    <a:pt x="90" y="621"/>
                  </a:lnTo>
                  <a:lnTo>
                    <a:pt x="84" y="614"/>
                  </a:lnTo>
                  <a:lnTo>
                    <a:pt x="82" y="617"/>
                  </a:lnTo>
                  <a:lnTo>
                    <a:pt x="80" y="617"/>
                  </a:lnTo>
                  <a:lnTo>
                    <a:pt x="77" y="617"/>
                  </a:lnTo>
                  <a:lnTo>
                    <a:pt x="76" y="614"/>
                  </a:lnTo>
                  <a:lnTo>
                    <a:pt x="73" y="623"/>
                  </a:lnTo>
                  <a:lnTo>
                    <a:pt x="69" y="627"/>
                  </a:lnTo>
                  <a:lnTo>
                    <a:pt x="63" y="630"/>
                  </a:lnTo>
                  <a:lnTo>
                    <a:pt x="56" y="630"/>
                  </a:lnTo>
                  <a:lnTo>
                    <a:pt x="56" y="633"/>
                  </a:lnTo>
                  <a:lnTo>
                    <a:pt x="63" y="633"/>
                  </a:lnTo>
                  <a:lnTo>
                    <a:pt x="76" y="637"/>
                  </a:lnTo>
                  <a:close/>
                  <a:moveTo>
                    <a:pt x="201" y="954"/>
                  </a:moveTo>
                  <a:lnTo>
                    <a:pt x="205" y="959"/>
                  </a:lnTo>
                  <a:lnTo>
                    <a:pt x="213" y="957"/>
                  </a:lnTo>
                  <a:lnTo>
                    <a:pt x="219" y="948"/>
                  </a:lnTo>
                  <a:lnTo>
                    <a:pt x="212" y="938"/>
                  </a:lnTo>
                  <a:lnTo>
                    <a:pt x="211" y="935"/>
                  </a:lnTo>
                  <a:lnTo>
                    <a:pt x="206" y="935"/>
                  </a:lnTo>
                  <a:lnTo>
                    <a:pt x="204" y="935"/>
                  </a:lnTo>
                  <a:lnTo>
                    <a:pt x="201" y="938"/>
                  </a:lnTo>
                  <a:lnTo>
                    <a:pt x="198" y="943"/>
                  </a:lnTo>
                  <a:lnTo>
                    <a:pt x="198" y="944"/>
                  </a:lnTo>
                  <a:lnTo>
                    <a:pt x="199" y="948"/>
                  </a:lnTo>
                  <a:lnTo>
                    <a:pt x="201" y="954"/>
                  </a:lnTo>
                  <a:close/>
                  <a:moveTo>
                    <a:pt x="190" y="999"/>
                  </a:moveTo>
                  <a:lnTo>
                    <a:pt x="183" y="993"/>
                  </a:lnTo>
                  <a:lnTo>
                    <a:pt x="177" y="993"/>
                  </a:lnTo>
                  <a:lnTo>
                    <a:pt x="174" y="997"/>
                  </a:lnTo>
                  <a:lnTo>
                    <a:pt x="183" y="1003"/>
                  </a:lnTo>
                  <a:lnTo>
                    <a:pt x="213" y="1018"/>
                  </a:lnTo>
                  <a:lnTo>
                    <a:pt x="218" y="1017"/>
                  </a:lnTo>
                  <a:lnTo>
                    <a:pt x="218" y="1013"/>
                  </a:lnTo>
                  <a:lnTo>
                    <a:pt x="218" y="1013"/>
                  </a:lnTo>
                  <a:lnTo>
                    <a:pt x="216" y="1013"/>
                  </a:lnTo>
                  <a:lnTo>
                    <a:pt x="211" y="1010"/>
                  </a:lnTo>
                  <a:lnTo>
                    <a:pt x="211" y="1007"/>
                  </a:lnTo>
                  <a:lnTo>
                    <a:pt x="212" y="1004"/>
                  </a:lnTo>
                  <a:lnTo>
                    <a:pt x="211" y="1000"/>
                  </a:lnTo>
                  <a:lnTo>
                    <a:pt x="204" y="997"/>
                  </a:lnTo>
                  <a:lnTo>
                    <a:pt x="199" y="997"/>
                  </a:lnTo>
                  <a:lnTo>
                    <a:pt x="192" y="999"/>
                  </a:lnTo>
                  <a:lnTo>
                    <a:pt x="190" y="999"/>
                  </a:lnTo>
                  <a:close/>
                  <a:moveTo>
                    <a:pt x="41" y="1523"/>
                  </a:moveTo>
                  <a:lnTo>
                    <a:pt x="47" y="1519"/>
                  </a:lnTo>
                  <a:lnTo>
                    <a:pt x="48" y="1516"/>
                  </a:lnTo>
                  <a:lnTo>
                    <a:pt x="47" y="1513"/>
                  </a:lnTo>
                  <a:lnTo>
                    <a:pt x="44" y="1513"/>
                  </a:lnTo>
                  <a:lnTo>
                    <a:pt x="42" y="1513"/>
                  </a:lnTo>
                  <a:lnTo>
                    <a:pt x="41" y="1512"/>
                  </a:lnTo>
                  <a:lnTo>
                    <a:pt x="38" y="1510"/>
                  </a:lnTo>
                  <a:lnTo>
                    <a:pt x="34" y="1510"/>
                  </a:lnTo>
                  <a:lnTo>
                    <a:pt x="31" y="1513"/>
                  </a:lnTo>
                  <a:lnTo>
                    <a:pt x="19" y="1522"/>
                  </a:lnTo>
                  <a:lnTo>
                    <a:pt x="14" y="1529"/>
                  </a:lnTo>
                  <a:lnTo>
                    <a:pt x="14" y="1531"/>
                  </a:lnTo>
                  <a:lnTo>
                    <a:pt x="20" y="1530"/>
                  </a:lnTo>
                  <a:lnTo>
                    <a:pt x="23" y="1529"/>
                  </a:lnTo>
                  <a:lnTo>
                    <a:pt x="31" y="1527"/>
                  </a:lnTo>
                  <a:lnTo>
                    <a:pt x="41" y="1523"/>
                  </a:lnTo>
                  <a:close/>
                  <a:moveTo>
                    <a:pt x="176" y="1637"/>
                  </a:moveTo>
                  <a:lnTo>
                    <a:pt x="177" y="1634"/>
                  </a:lnTo>
                  <a:lnTo>
                    <a:pt x="176" y="1632"/>
                  </a:lnTo>
                  <a:lnTo>
                    <a:pt x="173" y="1634"/>
                  </a:lnTo>
                  <a:lnTo>
                    <a:pt x="171" y="1634"/>
                  </a:lnTo>
                  <a:lnTo>
                    <a:pt x="162" y="1631"/>
                  </a:lnTo>
                  <a:lnTo>
                    <a:pt x="156" y="1632"/>
                  </a:lnTo>
                  <a:lnTo>
                    <a:pt x="150" y="1634"/>
                  </a:lnTo>
                  <a:lnTo>
                    <a:pt x="148" y="1637"/>
                  </a:lnTo>
                  <a:lnTo>
                    <a:pt x="146" y="1641"/>
                  </a:lnTo>
                  <a:lnTo>
                    <a:pt x="150" y="1644"/>
                  </a:lnTo>
                  <a:lnTo>
                    <a:pt x="153" y="1645"/>
                  </a:lnTo>
                  <a:lnTo>
                    <a:pt x="173" y="1638"/>
                  </a:lnTo>
                  <a:lnTo>
                    <a:pt x="176" y="1637"/>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6" name="Freeform 32"/>
            <p:cNvSpPr>
              <a:spLocks noEditPoints="1"/>
            </p:cNvSpPr>
            <p:nvPr/>
          </p:nvSpPr>
          <p:spPr bwMode="auto">
            <a:xfrm>
              <a:off x="7757495" y="2510552"/>
              <a:ext cx="1514475" cy="1028700"/>
            </a:xfrm>
            <a:custGeom>
              <a:avLst/>
              <a:gdLst>
                <a:gd name="T0" fmla="*/ 2724 w 2862"/>
                <a:gd name="T1" fmla="*/ 865 h 1943"/>
                <a:gd name="T2" fmla="*/ 2816 w 2862"/>
                <a:gd name="T3" fmla="*/ 652 h 1943"/>
                <a:gd name="T4" fmla="*/ 2641 w 2862"/>
                <a:gd name="T5" fmla="*/ 554 h 1943"/>
                <a:gd name="T6" fmla="*/ 2499 w 2862"/>
                <a:gd name="T7" fmla="*/ 341 h 1943"/>
                <a:gd name="T8" fmla="*/ 2387 w 2862"/>
                <a:gd name="T9" fmla="*/ 196 h 1943"/>
                <a:gd name="T10" fmla="*/ 2258 w 2862"/>
                <a:gd name="T11" fmla="*/ 90 h 1943"/>
                <a:gd name="T12" fmla="*/ 2107 w 2862"/>
                <a:gd name="T13" fmla="*/ 50 h 1943"/>
                <a:gd name="T14" fmla="*/ 2102 w 2862"/>
                <a:gd name="T15" fmla="*/ 207 h 1943"/>
                <a:gd name="T16" fmla="*/ 1981 w 2862"/>
                <a:gd name="T17" fmla="*/ 289 h 1943"/>
                <a:gd name="T18" fmla="*/ 1838 w 2862"/>
                <a:gd name="T19" fmla="*/ 367 h 1943"/>
                <a:gd name="T20" fmla="*/ 1618 w 2862"/>
                <a:gd name="T21" fmla="*/ 350 h 1943"/>
                <a:gd name="T22" fmla="*/ 1670 w 2862"/>
                <a:gd name="T23" fmla="*/ 566 h 1943"/>
                <a:gd name="T24" fmla="*/ 1516 w 2862"/>
                <a:gd name="T25" fmla="*/ 255 h 1943"/>
                <a:gd name="T26" fmla="*/ 1320 w 2862"/>
                <a:gd name="T27" fmla="*/ 328 h 1943"/>
                <a:gd name="T28" fmla="*/ 1252 w 2862"/>
                <a:gd name="T29" fmla="*/ 446 h 1943"/>
                <a:gd name="T30" fmla="*/ 1061 w 2862"/>
                <a:gd name="T31" fmla="*/ 345 h 1943"/>
                <a:gd name="T32" fmla="*/ 1063 w 2862"/>
                <a:gd name="T33" fmla="*/ 646 h 1943"/>
                <a:gd name="T34" fmla="*/ 985 w 2862"/>
                <a:gd name="T35" fmla="*/ 571 h 1943"/>
                <a:gd name="T36" fmla="*/ 884 w 2862"/>
                <a:gd name="T37" fmla="*/ 845 h 1943"/>
                <a:gd name="T38" fmla="*/ 743 w 2862"/>
                <a:gd name="T39" fmla="*/ 554 h 1943"/>
                <a:gd name="T40" fmla="*/ 761 w 2862"/>
                <a:gd name="T41" fmla="*/ 388 h 1943"/>
                <a:gd name="T42" fmla="*/ 729 w 2862"/>
                <a:gd name="T43" fmla="*/ 264 h 1943"/>
                <a:gd name="T44" fmla="*/ 607 w 2862"/>
                <a:gd name="T45" fmla="*/ 147 h 1943"/>
                <a:gd name="T46" fmla="*/ 370 w 2862"/>
                <a:gd name="T47" fmla="*/ 95 h 1943"/>
                <a:gd name="T48" fmla="*/ 521 w 2862"/>
                <a:gd name="T49" fmla="*/ 177 h 1943"/>
                <a:gd name="T50" fmla="*/ 556 w 2862"/>
                <a:gd name="T51" fmla="*/ 397 h 1943"/>
                <a:gd name="T52" fmla="*/ 483 w 2862"/>
                <a:gd name="T53" fmla="*/ 331 h 1943"/>
                <a:gd name="T54" fmla="*/ 403 w 2862"/>
                <a:gd name="T55" fmla="*/ 313 h 1943"/>
                <a:gd name="T56" fmla="*/ 279 w 2862"/>
                <a:gd name="T57" fmla="*/ 350 h 1943"/>
                <a:gd name="T58" fmla="*/ 346 w 2862"/>
                <a:gd name="T59" fmla="*/ 506 h 1943"/>
                <a:gd name="T60" fmla="*/ 116 w 2862"/>
                <a:gd name="T61" fmla="*/ 488 h 1943"/>
                <a:gd name="T62" fmla="*/ 22 w 2862"/>
                <a:gd name="T63" fmla="*/ 651 h 1943"/>
                <a:gd name="T64" fmla="*/ 349 w 2862"/>
                <a:gd name="T65" fmla="*/ 674 h 1943"/>
                <a:gd name="T66" fmla="*/ 461 w 2862"/>
                <a:gd name="T67" fmla="*/ 601 h 1943"/>
                <a:gd name="T68" fmla="*/ 573 w 2862"/>
                <a:gd name="T69" fmla="*/ 645 h 1943"/>
                <a:gd name="T70" fmla="*/ 654 w 2862"/>
                <a:gd name="T71" fmla="*/ 679 h 1943"/>
                <a:gd name="T72" fmla="*/ 525 w 2862"/>
                <a:gd name="T73" fmla="*/ 881 h 1943"/>
                <a:gd name="T74" fmla="*/ 496 w 2862"/>
                <a:gd name="T75" fmla="*/ 980 h 1943"/>
                <a:gd name="T76" fmla="*/ 357 w 2862"/>
                <a:gd name="T77" fmla="*/ 1018 h 1943"/>
                <a:gd name="T78" fmla="*/ 146 w 2862"/>
                <a:gd name="T79" fmla="*/ 1043 h 1943"/>
                <a:gd name="T80" fmla="*/ 486 w 2862"/>
                <a:gd name="T81" fmla="*/ 1112 h 1943"/>
                <a:gd name="T82" fmla="*/ 609 w 2862"/>
                <a:gd name="T83" fmla="*/ 1151 h 1943"/>
                <a:gd name="T84" fmla="*/ 607 w 2862"/>
                <a:gd name="T85" fmla="*/ 1310 h 1943"/>
                <a:gd name="T86" fmla="*/ 755 w 2862"/>
                <a:gd name="T87" fmla="*/ 1209 h 1943"/>
                <a:gd name="T88" fmla="*/ 695 w 2862"/>
                <a:gd name="T89" fmla="*/ 1359 h 1943"/>
                <a:gd name="T90" fmla="*/ 727 w 2862"/>
                <a:gd name="T91" fmla="*/ 1383 h 1943"/>
                <a:gd name="T92" fmla="*/ 656 w 2862"/>
                <a:gd name="T93" fmla="*/ 1498 h 1943"/>
                <a:gd name="T94" fmla="*/ 507 w 2862"/>
                <a:gd name="T95" fmla="*/ 1565 h 1943"/>
                <a:gd name="T96" fmla="*/ 551 w 2862"/>
                <a:gd name="T97" fmla="*/ 1684 h 1943"/>
                <a:gd name="T98" fmla="*/ 965 w 2862"/>
                <a:gd name="T99" fmla="*/ 1720 h 1943"/>
                <a:gd name="T100" fmla="*/ 1068 w 2862"/>
                <a:gd name="T101" fmla="*/ 1685 h 1943"/>
                <a:gd name="T102" fmla="*/ 1090 w 2862"/>
                <a:gd name="T103" fmla="*/ 1826 h 1943"/>
                <a:gd name="T104" fmla="*/ 1625 w 2862"/>
                <a:gd name="T105" fmla="*/ 1892 h 1943"/>
                <a:gd name="T106" fmla="*/ 1712 w 2862"/>
                <a:gd name="T107" fmla="*/ 1791 h 1943"/>
                <a:gd name="T108" fmla="*/ 1901 w 2862"/>
                <a:gd name="T109" fmla="*/ 1699 h 1943"/>
                <a:gd name="T110" fmla="*/ 1977 w 2862"/>
                <a:gd name="T111" fmla="*/ 1701 h 1943"/>
                <a:gd name="T112" fmla="*/ 2167 w 2862"/>
                <a:gd name="T113" fmla="*/ 1562 h 1943"/>
                <a:gd name="T114" fmla="*/ 2363 w 2862"/>
                <a:gd name="T115" fmla="*/ 1361 h 1943"/>
                <a:gd name="T116" fmla="*/ 2502 w 2862"/>
                <a:gd name="T117" fmla="*/ 1408 h 1943"/>
                <a:gd name="T118" fmla="*/ 2600 w 2862"/>
                <a:gd name="T119" fmla="*/ 1315 h 1943"/>
                <a:gd name="T120" fmla="*/ 2600 w 2862"/>
                <a:gd name="T121" fmla="*/ 1110 h 1943"/>
                <a:gd name="T122" fmla="*/ 2757 w 2862"/>
                <a:gd name="T123" fmla="*/ 983 h 1943"/>
                <a:gd name="T124" fmla="*/ 1757 w 2862"/>
                <a:gd name="T125" fmla="*/ 1757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2" h="1943">
                  <a:moveTo>
                    <a:pt x="1695" y="21"/>
                  </a:moveTo>
                  <a:lnTo>
                    <a:pt x="1701" y="17"/>
                  </a:lnTo>
                  <a:lnTo>
                    <a:pt x="1702" y="11"/>
                  </a:lnTo>
                  <a:lnTo>
                    <a:pt x="1699" y="10"/>
                  </a:lnTo>
                  <a:lnTo>
                    <a:pt x="1694" y="0"/>
                  </a:lnTo>
                  <a:lnTo>
                    <a:pt x="1691" y="3"/>
                  </a:lnTo>
                  <a:lnTo>
                    <a:pt x="1691" y="13"/>
                  </a:lnTo>
                  <a:lnTo>
                    <a:pt x="1695" y="21"/>
                  </a:lnTo>
                  <a:close/>
                  <a:moveTo>
                    <a:pt x="2861" y="934"/>
                  </a:moveTo>
                  <a:lnTo>
                    <a:pt x="2855" y="930"/>
                  </a:lnTo>
                  <a:lnTo>
                    <a:pt x="2855" y="925"/>
                  </a:lnTo>
                  <a:lnTo>
                    <a:pt x="2857" y="918"/>
                  </a:lnTo>
                  <a:lnTo>
                    <a:pt x="2858" y="906"/>
                  </a:lnTo>
                  <a:lnTo>
                    <a:pt x="2858" y="892"/>
                  </a:lnTo>
                  <a:lnTo>
                    <a:pt x="2857" y="883"/>
                  </a:lnTo>
                  <a:lnTo>
                    <a:pt x="2847" y="896"/>
                  </a:lnTo>
                  <a:lnTo>
                    <a:pt x="2840" y="910"/>
                  </a:lnTo>
                  <a:lnTo>
                    <a:pt x="2838" y="913"/>
                  </a:lnTo>
                  <a:lnTo>
                    <a:pt x="2837" y="914"/>
                  </a:lnTo>
                  <a:lnTo>
                    <a:pt x="2833" y="923"/>
                  </a:lnTo>
                  <a:lnTo>
                    <a:pt x="2830" y="925"/>
                  </a:lnTo>
                  <a:lnTo>
                    <a:pt x="2829" y="924"/>
                  </a:lnTo>
                  <a:lnTo>
                    <a:pt x="2827" y="921"/>
                  </a:lnTo>
                  <a:lnTo>
                    <a:pt x="2826" y="918"/>
                  </a:lnTo>
                  <a:lnTo>
                    <a:pt x="2823" y="917"/>
                  </a:lnTo>
                  <a:lnTo>
                    <a:pt x="2815" y="917"/>
                  </a:lnTo>
                  <a:lnTo>
                    <a:pt x="2816" y="913"/>
                  </a:lnTo>
                  <a:lnTo>
                    <a:pt x="2819" y="911"/>
                  </a:lnTo>
                  <a:lnTo>
                    <a:pt x="2820" y="909"/>
                  </a:lnTo>
                  <a:lnTo>
                    <a:pt x="2823" y="909"/>
                  </a:lnTo>
                  <a:lnTo>
                    <a:pt x="2823" y="904"/>
                  </a:lnTo>
                  <a:lnTo>
                    <a:pt x="2819" y="900"/>
                  </a:lnTo>
                  <a:lnTo>
                    <a:pt x="2799" y="904"/>
                  </a:lnTo>
                  <a:lnTo>
                    <a:pt x="2799" y="900"/>
                  </a:lnTo>
                  <a:lnTo>
                    <a:pt x="2806" y="896"/>
                  </a:lnTo>
                  <a:lnTo>
                    <a:pt x="2816" y="896"/>
                  </a:lnTo>
                  <a:lnTo>
                    <a:pt x="2826" y="892"/>
                  </a:lnTo>
                  <a:lnTo>
                    <a:pt x="2827" y="889"/>
                  </a:lnTo>
                  <a:lnTo>
                    <a:pt x="2827" y="886"/>
                  </a:lnTo>
                  <a:lnTo>
                    <a:pt x="2826" y="883"/>
                  </a:lnTo>
                  <a:lnTo>
                    <a:pt x="2827" y="879"/>
                  </a:lnTo>
                  <a:lnTo>
                    <a:pt x="2831" y="872"/>
                  </a:lnTo>
                  <a:lnTo>
                    <a:pt x="2833" y="868"/>
                  </a:lnTo>
                  <a:lnTo>
                    <a:pt x="2830" y="865"/>
                  </a:lnTo>
                  <a:lnTo>
                    <a:pt x="2820" y="865"/>
                  </a:lnTo>
                  <a:lnTo>
                    <a:pt x="2802" y="871"/>
                  </a:lnTo>
                  <a:lnTo>
                    <a:pt x="2763" y="865"/>
                  </a:lnTo>
                  <a:lnTo>
                    <a:pt x="2732" y="872"/>
                  </a:lnTo>
                  <a:lnTo>
                    <a:pt x="2724" y="865"/>
                  </a:lnTo>
                  <a:lnTo>
                    <a:pt x="2740" y="865"/>
                  </a:lnTo>
                  <a:lnTo>
                    <a:pt x="2754" y="862"/>
                  </a:lnTo>
                  <a:lnTo>
                    <a:pt x="2789" y="862"/>
                  </a:lnTo>
                  <a:lnTo>
                    <a:pt x="2823" y="854"/>
                  </a:lnTo>
                  <a:lnTo>
                    <a:pt x="2829" y="850"/>
                  </a:lnTo>
                  <a:lnTo>
                    <a:pt x="2838" y="833"/>
                  </a:lnTo>
                  <a:lnTo>
                    <a:pt x="2845" y="829"/>
                  </a:lnTo>
                  <a:lnTo>
                    <a:pt x="2844" y="824"/>
                  </a:lnTo>
                  <a:lnTo>
                    <a:pt x="2841" y="819"/>
                  </a:lnTo>
                  <a:lnTo>
                    <a:pt x="2834" y="810"/>
                  </a:lnTo>
                  <a:lnTo>
                    <a:pt x="2822" y="802"/>
                  </a:lnTo>
                  <a:lnTo>
                    <a:pt x="2813" y="801"/>
                  </a:lnTo>
                  <a:lnTo>
                    <a:pt x="2789" y="806"/>
                  </a:lnTo>
                  <a:lnTo>
                    <a:pt x="2777" y="805"/>
                  </a:lnTo>
                  <a:lnTo>
                    <a:pt x="2735" y="820"/>
                  </a:lnTo>
                  <a:lnTo>
                    <a:pt x="2731" y="815"/>
                  </a:lnTo>
                  <a:lnTo>
                    <a:pt x="2738" y="810"/>
                  </a:lnTo>
                  <a:lnTo>
                    <a:pt x="2760" y="806"/>
                  </a:lnTo>
                  <a:lnTo>
                    <a:pt x="2770" y="799"/>
                  </a:lnTo>
                  <a:lnTo>
                    <a:pt x="2775" y="798"/>
                  </a:lnTo>
                  <a:lnTo>
                    <a:pt x="2789" y="798"/>
                  </a:lnTo>
                  <a:lnTo>
                    <a:pt x="2796" y="794"/>
                  </a:lnTo>
                  <a:lnTo>
                    <a:pt x="2803" y="787"/>
                  </a:lnTo>
                  <a:lnTo>
                    <a:pt x="2802" y="777"/>
                  </a:lnTo>
                  <a:lnTo>
                    <a:pt x="2782" y="770"/>
                  </a:lnTo>
                  <a:lnTo>
                    <a:pt x="2775" y="764"/>
                  </a:lnTo>
                  <a:lnTo>
                    <a:pt x="2785" y="759"/>
                  </a:lnTo>
                  <a:lnTo>
                    <a:pt x="2809" y="763"/>
                  </a:lnTo>
                  <a:lnTo>
                    <a:pt x="2819" y="756"/>
                  </a:lnTo>
                  <a:lnTo>
                    <a:pt x="2819" y="749"/>
                  </a:lnTo>
                  <a:lnTo>
                    <a:pt x="2819" y="743"/>
                  </a:lnTo>
                  <a:lnTo>
                    <a:pt x="2819" y="739"/>
                  </a:lnTo>
                  <a:lnTo>
                    <a:pt x="2816" y="735"/>
                  </a:lnTo>
                  <a:lnTo>
                    <a:pt x="2826" y="728"/>
                  </a:lnTo>
                  <a:lnTo>
                    <a:pt x="2827" y="726"/>
                  </a:lnTo>
                  <a:lnTo>
                    <a:pt x="2827" y="721"/>
                  </a:lnTo>
                  <a:lnTo>
                    <a:pt x="2824" y="708"/>
                  </a:lnTo>
                  <a:lnTo>
                    <a:pt x="2823" y="705"/>
                  </a:lnTo>
                  <a:lnTo>
                    <a:pt x="2826" y="700"/>
                  </a:lnTo>
                  <a:lnTo>
                    <a:pt x="2831" y="693"/>
                  </a:lnTo>
                  <a:lnTo>
                    <a:pt x="2834" y="684"/>
                  </a:lnTo>
                  <a:lnTo>
                    <a:pt x="2834" y="670"/>
                  </a:lnTo>
                  <a:lnTo>
                    <a:pt x="2833" y="667"/>
                  </a:lnTo>
                  <a:lnTo>
                    <a:pt x="2823" y="658"/>
                  </a:lnTo>
                  <a:lnTo>
                    <a:pt x="2822" y="656"/>
                  </a:lnTo>
                  <a:lnTo>
                    <a:pt x="2817" y="658"/>
                  </a:lnTo>
                  <a:lnTo>
                    <a:pt x="2816" y="658"/>
                  </a:lnTo>
                  <a:lnTo>
                    <a:pt x="2816" y="655"/>
                  </a:lnTo>
                  <a:lnTo>
                    <a:pt x="2816" y="652"/>
                  </a:lnTo>
                  <a:lnTo>
                    <a:pt x="2816" y="648"/>
                  </a:lnTo>
                  <a:lnTo>
                    <a:pt x="2815" y="645"/>
                  </a:lnTo>
                  <a:lnTo>
                    <a:pt x="2806" y="644"/>
                  </a:lnTo>
                  <a:lnTo>
                    <a:pt x="2801" y="648"/>
                  </a:lnTo>
                  <a:lnTo>
                    <a:pt x="2788" y="666"/>
                  </a:lnTo>
                  <a:lnTo>
                    <a:pt x="2784" y="662"/>
                  </a:lnTo>
                  <a:lnTo>
                    <a:pt x="2781" y="658"/>
                  </a:lnTo>
                  <a:lnTo>
                    <a:pt x="2780" y="653"/>
                  </a:lnTo>
                  <a:lnTo>
                    <a:pt x="2781" y="646"/>
                  </a:lnTo>
                  <a:lnTo>
                    <a:pt x="2781" y="641"/>
                  </a:lnTo>
                  <a:lnTo>
                    <a:pt x="2781" y="637"/>
                  </a:lnTo>
                  <a:lnTo>
                    <a:pt x="2778" y="632"/>
                  </a:lnTo>
                  <a:lnTo>
                    <a:pt x="2775" y="631"/>
                  </a:lnTo>
                  <a:lnTo>
                    <a:pt x="2767" y="631"/>
                  </a:lnTo>
                  <a:lnTo>
                    <a:pt x="2767" y="627"/>
                  </a:lnTo>
                  <a:lnTo>
                    <a:pt x="2770" y="627"/>
                  </a:lnTo>
                  <a:lnTo>
                    <a:pt x="2771" y="623"/>
                  </a:lnTo>
                  <a:lnTo>
                    <a:pt x="2771" y="616"/>
                  </a:lnTo>
                  <a:lnTo>
                    <a:pt x="2770" y="608"/>
                  </a:lnTo>
                  <a:lnTo>
                    <a:pt x="2766" y="604"/>
                  </a:lnTo>
                  <a:lnTo>
                    <a:pt x="2761" y="604"/>
                  </a:lnTo>
                  <a:lnTo>
                    <a:pt x="2733" y="611"/>
                  </a:lnTo>
                  <a:lnTo>
                    <a:pt x="2726" y="610"/>
                  </a:lnTo>
                  <a:lnTo>
                    <a:pt x="2669" y="576"/>
                  </a:lnTo>
                  <a:lnTo>
                    <a:pt x="2672" y="583"/>
                  </a:lnTo>
                  <a:lnTo>
                    <a:pt x="2679" y="592"/>
                  </a:lnTo>
                  <a:lnTo>
                    <a:pt x="2683" y="597"/>
                  </a:lnTo>
                  <a:lnTo>
                    <a:pt x="2662" y="582"/>
                  </a:lnTo>
                  <a:lnTo>
                    <a:pt x="2655" y="580"/>
                  </a:lnTo>
                  <a:lnTo>
                    <a:pt x="2649" y="583"/>
                  </a:lnTo>
                  <a:lnTo>
                    <a:pt x="2617" y="632"/>
                  </a:lnTo>
                  <a:lnTo>
                    <a:pt x="2613" y="642"/>
                  </a:lnTo>
                  <a:lnTo>
                    <a:pt x="2610" y="646"/>
                  </a:lnTo>
                  <a:lnTo>
                    <a:pt x="2602" y="656"/>
                  </a:lnTo>
                  <a:lnTo>
                    <a:pt x="2599" y="658"/>
                  </a:lnTo>
                  <a:lnTo>
                    <a:pt x="2596" y="660"/>
                  </a:lnTo>
                  <a:lnTo>
                    <a:pt x="2590" y="674"/>
                  </a:lnTo>
                  <a:lnTo>
                    <a:pt x="2588" y="679"/>
                  </a:lnTo>
                  <a:lnTo>
                    <a:pt x="2589" y="669"/>
                  </a:lnTo>
                  <a:lnTo>
                    <a:pt x="2592" y="659"/>
                  </a:lnTo>
                  <a:lnTo>
                    <a:pt x="2596" y="651"/>
                  </a:lnTo>
                  <a:lnTo>
                    <a:pt x="2616" y="627"/>
                  </a:lnTo>
                  <a:lnTo>
                    <a:pt x="2620" y="614"/>
                  </a:lnTo>
                  <a:lnTo>
                    <a:pt x="2634" y="597"/>
                  </a:lnTo>
                  <a:lnTo>
                    <a:pt x="2639" y="582"/>
                  </a:lnTo>
                  <a:lnTo>
                    <a:pt x="2648" y="576"/>
                  </a:lnTo>
                  <a:lnTo>
                    <a:pt x="2662" y="571"/>
                  </a:lnTo>
                  <a:lnTo>
                    <a:pt x="2656" y="565"/>
                  </a:lnTo>
                  <a:lnTo>
                    <a:pt x="2641" y="554"/>
                  </a:lnTo>
                  <a:lnTo>
                    <a:pt x="2635" y="550"/>
                  </a:lnTo>
                  <a:lnTo>
                    <a:pt x="2634" y="548"/>
                  </a:lnTo>
                  <a:lnTo>
                    <a:pt x="2632" y="545"/>
                  </a:lnTo>
                  <a:lnTo>
                    <a:pt x="2631" y="540"/>
                  </a:lnTo>
                  <a:lnTo>
                    <a:pt x="2630" y="536"/>
                  </a:lnTo>
                  <a:lnTo>
                    <a:pt x="2637" y="529"/>
                  </a:lnTo>
                  <a:lnTo>
                    <a:pt x="2648" y="502"/>
                  </a:lnTo>
                  <a:lnTo>
                    <a:pt x="2639" y="494"/>
                  </a:lnTo>
                  <a:lnTo>
                    <a:pt x="2628" y="495"/>
                  </a:lnTo>
                  <a:lnTo>
                    <a:pt x="2609" y="506"/>
                  </a:lnTo>
                  <a:lnTo>
                    <a:pt x="2553" y="522"/>
                  </a:lnTo>
                  <a:lnTo>
                    <a:pt x="2533" y="534"/>
                  </a:lnTo>
                  <a:lnTo>
                    <a:pt x="2523" y="537"/>
                  </a:lnTo>
                  <a:lnTo>
                    <a:pt x="2513" y="531"/>
                  </a:lnTo>
                  <a:lnTo>
                    <a:pt x="2518" y="520"/>
                  </a:lnTo>
                  <a:lnTo>
                    <a:pt x="2525" y="506"/>
                  </a:lnTo>
                  <a:lnTo>
                    <a:pt x="2529" y="494"/>
                  </a:lnTo>
                  <a:lnTo>
                    <a:pt x="2516" y="509"/>
                  </a:lnTo>
                  <a:lnTo>
                    <a:pt x="2509" y="515"/>
                  </a:lnTo>
                  <a:lnTo>
                    <a:pt x="2502" y="516"/>
                  </a:lnTo>
                  <a:lnTo>
                    <a:pt x="2515" y="501"/>
                  </a:lnTo>
                  <a:lnTo>
                    <a:pt x="2520" y="492"/>
                  </a:lnTo>
                  <a:lnTo>
                    <a:pt x="2519" y="481"/>
                  </a:lnTo>
                  <a:lnTo>
                    <a:pt x="2526" y="472"/>
                  </a:lnTo>
                  <a:lnTo>
                    <a:pt x="2544" y="458"/>
                  </a:lnTo>
                  <a:lnTo>
                    <a:pt x="2561" y="437"/>
                  </a:lnTo>
                  <a:lnTo>
                    <a:pt x="2564" y="435"/>
                  </a:lnTo>
                  <a:lnTo>
                    <a:pt x="2565" y="430"/>
                  </a:lnTo>
                  <a:lnTo>
                    <a:pt x="2571" y="415"/>
                  </a:lnTo>
                  <a:lnTo>
                    <a:pt x="2571" y="412"/>
                  </a:lnTo>
                  <a:lnTo>
                    <a:pt x="2571" y="405"/>
                  </a:lnTo>
                  <a:lnTo>
                    <a:pt x="2571" y="402"/>
                  </a:lnTo>
                  <a:lnTo>
                    <a:pt x="2572" y="400"/>
                  </a:lnTo>
                  <a:lnTo>
                    <a:pt x="2575" y="397"/>
                  </a:lnTo>
                  <a:lnTo>
                    <a:pt x="2576" y="394"/>
                  </a:lnTo>
                  <a:lnTo>
                    <a:pt x="2576" y="387"/>
                  </a:lnTo>
                  <a:lnTo>
                    <a:pt x="2574" y="373"/>
                  </a:lnTo>
                  <a:lnTo>
                    <a:pt x="2572" y="366"/>
                  </a:lnTo>
                  <a:lnTo>
                    <a:pt x="2571" y="363"/>
                  </a:lnTo>
                  <a:lnTo>
                    <a:pt x="2568" y="362"/>
                  </a:lnTo>
                  <a:lnTo>
                    <a:pt x="2564" y="359"/>
                  </a:lnTo>
                  <a:lnTo>
                    <a:pt x="2562" y="352"/>
                  </a:lnTo>
                  <a:lnTo>
                    <a:pt x="2561" y="338"/>
                  </a:lnTo>
                  <a:lnTo>
                    <a:pt x="2557" y="328"/>
                  </a:lnTo>
                  <a:lnTo>
                    <a:pt x="2553" y="322"/>
                  </a:lnTo>
                  <a:lnTo>
                    <a:pt x="2547" y="320"/>
                  </a:lnTo>
                  <a:lnTo>
                    <a:pt x="2533" y="321"/>
                  </a:lnTo>
                  <a:lnTo>
                    <a:pt x="2512" y="341"/>
                  </a:lnTo>
                  <a:lnTo>
                    <a:pt x="2499" y="341"/>
                  </a:lnTo>
                  <a:lnTo>
                    <a:pt x="2483" y="334"/>
                  </a:lnTo>
                  <a:lnTo>
                    <a:pt x="2455" y="332"/>
                  </a:lnTo>
                  <a:lnTo>
                    <a:pt x="2449" y="328"/>
                  </a:lnTo>
                  <a:lnTo>
                    <a:pt x="2452" y="325"/>
                  </a:lnTo>
                  <a:lnTo>
                    <a:pt x="2456" y="321"/>
                  </a:lnTo>
                  <a:lnTo>
                    <a:pt x="2459" y="320"/>
                  </a:lnTo>
                  <a:lnTo>
                    <a:pt x="2457" y="307"/>
                  </a:lnTo>
                  <a:lnTo>
                    <a:pt x="2455" y="301"/>
                  </a:lnTo>
                  <a:lnTo>
                    <a:pt x="2439" y="301"/>
                  </a:lnTo>
                  <a:lnTo>
                    <a:pt x="2435" y="299"/>
                  </a:lnTo>
                  <a:lnTo>
                    <a:pt x="2427" y="293"/>
                  </a:lnTo>
                  <a:lnTo>
                    <a:pt x="2432" y="279"/>
                  </a:lnTo>
                  <a:lnTo>
                    <a:pt x="2439" y="272"/>
                  </a:lnTo>
                  <a:lnTo>
                    <a:pt x="2455" y="272"/>
                  </a:lnTo>
                  <a:lnTo>
                    <a:pt x="2459" y="269"/>
                  </a:lnTo>
                  <a:lnTo>
                    <a:pt x="2484" y="245"/>
                  </a:lnTo>
                  <a:lnTo>
                    <a:pt x="2485" y="240"/>
                  </a:lnTo>
                  <a:lnTo>
                    <a:pt x="2490" y="230"/>
                  </a:lnTo>
                  <a:lnTo>
                    <a:pt x="2491" y="221"/>
                  </a:lnTo>
                  <a:lnTo>
                    <a:pt x="2488" y="219"/>
                  </a:lnTo>
                  <a:lnTo>
                    <a:pt x="2488" y="216"/>
                  </a:lnTo>
                  <a:lnTo>
                    <a:pt x="2483" y="205"/>
                  </a:lnTo>
                  <a:lnTo>
                    <a:pt x="2481" y="203"/>
                  </a:lnTo>
                  <a:lnTo>
                    <a:pt x="2480" y="198"/>
                  </a:lnTo>
                  <a:lnTo>
                    <a:pt x="2476" y="195"/>
                  </a:lnTo>
                  <a:lnTo>
                    <a:pt x="2470" y="192"/>
                  </a:lnTo>
                  <a:lnTo>
                    <a:pt x="2476" y="181"/>
                  </a:lnTo>
                  <a:lnTo>
                    <a:pt x="2484" y="174"/>
                  </a:lnTo>
                  <a:lnTo>
                    <a:pt x="2508" y="168"/>
                  </a:lnTo>
                  <a:lnTo>
                    <a:pt x="2529" y="151"/>
                  </a:lnTo>
                  <a:lnTo>
                    <a:pt x="2575" y="130"/>
                  </a:lnTo>
                  <a:lnTo>
                    <a:pt x="2586" y="116"/>
                  </a:lnTo>
                  <a:lnTo>
                    <a:pt x="2537" y="125"/>
                  </a:lnTo>
                  <a:lnTo>
                    <a:pt x="2532" y="122"/>
                  </a:lnTo>
                  <a:lnTo>
                    <a:pt x="2522" y="113"/>
                  </a:lnTo>
                  <a:lnTo>
                    <a:pt x="2515" y="112"/>
                  </a:lnTo>
                  <a:lnTo>
                    <a:pt x="2492" y="116"/>
                  </a:lnTo>
                  <a:lnTo>
                    <a:pt x="2485" y="122"/>
                  </a:lnTo>
                  <a:lnTo>
                    <a:pt x="2476" y="132"/>
                  </a:lnTo>
                  <a:lnTo>
                    <a:pt x="2471" y="140"/>
                  </a:lnTo>
                  <a:lnTo>
                    <a:pt x="2470" y="150"/>
                  </a:lnTo>
                  <a:lnTo>
                    <a:pt x="2467" y="157"/>
                  </a:lnTo>
                  <a:lnTo>
                    <a:pt x="2449" y="170"/>
                  </a:lnTo>
                  <a:lnTo>
                    <a:pt x="2448" y="175"/>
                  </a:lnTo>
                  <a:lnTo>
                    <a:pt x="2446" y="181"/>
                  </a:lnTo>
                  <a:lnTo>
                    <a:pt x="2445" y="185"/>
                  </a:lnTo>
                  <a:lnTo>
                    <a:pt x="2427" y="192"/>
                  </a:lnTo>
                  <a:lnTo>
                    <a:pt x="2396" y="192"/>
                  </a:lnTo>
                  <a:lnTo>
                    <a:pt x="2387" y="196"/>
                  </a:lnTo>
                  <a:lnTo>
                    <a:pt x="2386" y="203"/>
                  </a:lnTo>
                  <a:lnTo>
                    <a:pt x="2387" y="212"/>
                  </a:lnTo>
                  <a:lnTo>
                    <a:pt x="2389" y="224"/>
                  </a:lnTo>
                  <a:lnTo>
                    <a:pt x="2387" y="237"/>
                  </a:lnTo>
                  <a:lnTo>
                    <a:pt x="2386" y="247"/>
                  </a:lnTo>
                  <a:lnTo>
                    <a:pt x="2382" y="254"/>
                  </a:lnTo>
                  <a:lnTo>
                    <a:pt x="2377" y="258"/>
                  </a:lnTo>
                  <a:lnTo>
                    <a:pt x="2379" y="261"/>
                  </a:lnTo>
                  <a:lnTo>
                    <a:pt x="2379" y="262"/>
                  </a:lnTo>
                  <a:lnTo>
                    <a:pt x="2382" y="262"/>
                  </a:lnTo>
                  <a:lnTo>
                    <a:pt x="2375" y="268"/>
                  </a:lnTo>
                  <a:lnTo>
                    <a:pt x="2370" y="262"/>
                  </a:lnTo>
                  <a:lnTo>
                    <a:pt x="2365" y="254"/>
                  </a:lnTo>
                  <a:lnTo>
                    <a:pt x="2356" y="247"/>
                  </a:lnTo>
                  <a:lnTo>
                    <a:pt x="2348" y="238"/>
                  </a:lnTo>
                  <a:lnTo>
                    <a:pt x="2341" y="235"/>
                  </a:lnTo>
                  <a:lnTo>
                    <a:pt x="2338" y="231"/>
                  </a:lnTo>
                  <a:lnTo>
                    <a:pt x="2337" y="226"/>
                  </a:lnTo>
                  <a:lnTo>
                    <a:pt x="2337" y="219"/>
                  </a:lnTo>
                  <a:lnTo>
                    <a:pt x="2334" y="221"/>
                  </a:lnTo>
                  <a:lnTo>
                    <a:pt x="2333" y="223"/>
                  </a:lnTo>
                  <a:lnTo>
                    <a:pt x="2331" y="223"/>
                  </a:lnTo>
                  <a:lnTo>
                    <a:pt x="2328" y="217"/>
                  </a:lnTo>
                  <a:lnTo>
                    <a:pt x="2327" y="214"/>
                  </a:lnTo>
                  <a:lnTo>
                    <a:pt x="2324" y="214"/>
                  </a:lnTo>
                  <a:lnTo>
                    <a:pt x="2316" y="219"/>
                  </a:lnTo>
                  <a:lnTo>
                    <a:pt x="2296" y="217"/>
                  </a:lnTo>
                  <a:lnTo>
                    <a:pt x="2292" y="214"/>
                  </a:lnTo>
                  <a:lnTo>
                    <a:pt x="2295" y="205"/>
                  </a:lnTo>
                  <a:lnTo>
                    <a:pt x="2295" y="198"/>
                  </a:lnTo>
                  <a:lnTo>
                    <a:pt x="2295" y="193"/>
                  </a:lnTo>
                  <a:lnTo>
                    <a:pt x="2286" y="189"/>
                  </a:lnTo>
                  <a:lnTo>
                    <a:pt x="2282" y="186"/>
                  </a:lnTo>
                  <a:lnTo>
                    <a:pt x="2279" y="184"/>
                  </a:lnTo>
                  <a:lnTo>
                    <a:pt x="2277" y="188"/>
                  </a:lnTo>
                  <a:lnTo>
                    <a:pt x="2272" y="178"/>
                  </a:lnTo>
                  <a:lnTo>
                    <a:pt x="2281" y="172"/>
                  </a:lnTo>
                  <a:lnTo>
                    <a:pt x="2286" y="164"/>
                  </a:lnTo>
                  <a:lnTo>
                    <a:pt x="2298" y="143"/>
                  </a:lnTo>
                  <a:lnTo>
                    <a:pt x="2292" y="125"/>
                  </a:lnTo>
                  <a:lnTo>
                    <a:pt x="2292" y="122"/>
                  </a:lnTo>
                  <a:lnTo>
                    <a:pt x="2293" y="115"/>
                  </a:lnTo>
                  <a:lnTo>
                    <a:pt x="2291" y="109"/>
                  </a:lnTo>
                  <a:lnTo>
                    <a:pt x="2286" y="105"/>
                  </a:lnTo>
                  <a:lnTo>
                    <a:pt x="2281" y="104"/>
                  </a:lnTo>
                  <a:lnTo>
                    <a:pt x="2257" y="104"/>
                  </a:lnTo>
                  <a:lnTo>
                    <a:pt x="2257" y="101"/>
                  </a:lnTo>
                  <a:lnTo>
                    <a:pt x="2258" y="92"/>
                  </a:lnTo>
                  <a:lnTo>
                    <a:pt x="2258" y="90"/>
                  </a:lnTo>
                  <a:lnTo>
                    <a:pt x="2254" y="92"/>
                  </a:lnTo>
                  <a:lnTo>
                    <a:pt x="2243" y="90"/>
                  </a:lnTo>
                  <a:lnTo>
                    <a:pt x="2235" y="92"/>
                  </a:lnTo>
                  <a:lnTo>
                    <a:pt x="2230" y="91"/>
                  </a:lnTo>
                  <a:lnTo>
                    <a:pt x="2233" y="85"/>
                  </a:lnTo>
                  <a:lnTo>
                    <a:pt x="2232" y="84"/>
                  </a:lnTo>
                  <a:lnTo>
                    <a:pt x="2229" y="78"/>
                  </a:lnTo>
                  <a:lnTo>
                    <a:pt x="2228" y="77"/>
                  </a:lnTo>
                  <a:lnTo>
                    <a:pt x="2233" y="71"/>
                  </a:lnTo>
                  <a:lnTo>
                    <a:pt x="2233" y="67"/>
                  </a:lnTo>
                  <a:lnTo>
                    <a:pt x="2233" y="67"/>
                  </a:lnTo>
                  <a:lnTo>
                    <a:pt x="2230" y="67"/>
                  </a:lnTo>
                  <a:lnTo>
                    <a:pt x="2232" y="57"/>
                  </a:lnTo>
                  <a:lnTo>
                    <a:pt x="2235" y="55"/>
                  </a:lnTo>
                  <a:lnTo>
                    <a:pt x="2239" y="52"/>
                  </a:lnTo>
                  <a:lnTo>
                    <a:pt x="2243" y="45"/>
                  </a:lnTo>
                  <a:lnTo>
                    <a:pt x="2230" y="41"/>
                  </a:lnTo>
                  <a:lnTo>
                    <a:pt x="2208" y="18"/>
                  </a:lnTo>
                  <a:lnTo>
                    <a:pt x="2197" y="24"/>
                  </a:lnTo>
                  <a:lnTo>
                    <a:pt x="2194" y="25"/>
                  </a:lnTo>
                  <a:lnTo>
                    <a:pt x="2179" y="18"/>
                  </a:lnTo>
                  <a:lnTo>
                    <a:pt x="2172" y="18"/>
                  </a:lnTo>
                  <a:lnTo>
                    <a:pt x="2166" y="21"/>
                  </a:lnTo>
                  <a:lnTo>
                    <a:pt x="2163" y="25"/>
                  </a:lnTo>
                  <a:lnTo>
                    <a:pt x="2162" y="36"/>
                  </a:lnTo>
                  <a:lnTo>
                    <a:pt x="2159" y="41"/>
                  </a:lnTo>
                  <a:lnTo>
                    <a:pt x="2156" y="39"/>
                  </a:lnTo>
                  <a:lnTo>
                    <a:pt x="2153" y="32"/>
                  </a:lnTo>
                  <a:lnTo>
                    <a:pt x="2153" y="31"/>
                  </a:lnTo>
                  <a:lnTo>
                    <a:pt x="2151" y="35"/>
                  </a:lnTo>
                  <a:lnTo>
                    <a:pt x="2148" y="41"/>
                  </a:lnTo>
                  <a:lnTo>
                    <a:pt x="2145" y="45"/>
                  </a:lnTo>
                  <a:lnTo>
                    <a:pt x="2145" y="50"/>
                  </a:lnTo>
                  <a:lnTo>
                    <a:pt x="2144" y="50"/>
                  </a:lnTo>
                  <a:lnTo>
                    <a:pt x="2138" y="53"/>
                  </a:lnTo>
                  <a:lnTo>
                    <a:pt x="2134" y="55"/>
                  </a:lnTo>
                  <a:lnTo>
                    <a:pt x="2128" y="50"/>
                  </a:lnTo>
                  <a:lnTo>
                    <a:pt x="2131" y="49"/>
                  </a:lnTo>
                  <a:lnTo>
                    <a:pt x="2134" y="45"/>
                  </a:lnTo>
                  <a:lnTo>
                    <a:pt x="2130" y="45"/>
                  </a:lnTo>
                  <a:lnTo>
                    <a:pt x="2127" y="41"/>
                  </a:lnTo>
                  <a:lnTo>
                    <a:pt x="2124" y="35"/>
                  </a:lnTo>
                  <a:lnTo>
                    <a:pt x="2120" y="32"/>
                  </a:lnTo>
                  <a:lnTo>
                    <a:pt x="2117" y="34"/>
                  </a:lnTo>
                  <a:lnTo>
                    <a:pt x="2110" y="39"/>
                  </a:lnTo>
                  <a:lnTo>
                    <a:pt x="2106" y="42"/>
                  </a:lnTo>
                  <a:lnTo>
                    <a:pt x="2107" y="45"/>
                  </a:lnTo>
                  <a:lnTo>
                    <a:pt x="2107" y="48"/>
                  </a:lnTo>
                  <a:lnTo>
                    <a:pt x="2107" y="50"/>
                  </a:lnTo>
                  <a:lnTo>
                    <a:pt x="2107" y="55"/>
                  </a:lnTo>
                  <a:lnTo>
                    <a:pt x="2104" y="52"/>
                  </a:lnTo>
                  <a:lnTo>
                    <a:pt x="2103" y="48"/>
                  </a:lnTo>
                  <a:lnTo>
                    <a:pt x="2102" y="42"/>
                  </a:lnTo>
                  <a:lnTo>
                    <a:pt x="2103" y="34"/>
                  </a:lnTo>
                  <a:lnTo>
                    <a:pt x="2103" y="29"/>
                  </a:lnTo>
                  <a:lnTo>
                    <a:pt x="2099" y="29"/>
                  </a:lnTo>
                  <a:lnTo>
                    <a:pt x="2092" y="32"/>
                  </a:lnTo>
                  <a:lnTo>
                    <a:pt x="2087" y="35"/>
                  </a:lnTo>
                  <a:lnTo>
                    <a:pt x="2086" y="41"/>
                  </a:lnTo>
                  <a:lnTo>
                    <a:pt x="2085" y="48"/>
                  </a:lnTo>
                  <a:lnTo>
                    <a:pt x="2085" y="50"/>
                  </a:lnTo>
                  <a:lnTo>
                    <a:pt x="2082" y="49"/>
                  </a:lnTo>
                  <a:lnTo>
                    <a:pt x="2080" y="45"/>
                  </a:lnTo>
                  <a:lnTo>
                    <a:pt x="2080" y="41"/>
                  </a:lnTo>
                  <a:lnTo>
                    <a:pt x="2079" y="36"/>
                  </a:lnTo>
                  <a:lnTo>
                    <a:pt x="2073" y="38"/>
                  </a:lnTo>
                  <a:lnTo>
                    <a:pt x="2068" y="45"/>
                  </a:lnTo>
                  <a:lnTo>
                    <a:pt x="2065" y="55"/>
                  </a:lnTo>
                  <a:lnTo>
                    <a:pt x="2073" y="63"/>
                  </a:lnTo>
                  <a:lnTo>
                    <a:pt x="2078" y="84"/>
                  </a:lnTo>
                  <a:lnTo>
                    <a:pt x="2082" y="90"/>
                  </a:lnTo>
                  <a:lnTo>
                    <a:pt x="2082" y="94"/>
                  </a:lnTo>
                  <a:lnTo>
                    <a:pt x="2078" y="94"/>
                  </a:lnTo>
                  <a:lnTo>
                    <a:pt x="2079" y="102"/>
                  </a:lnTo>
                  <a:lnTo>
                    <a:pt x="2080" y="105"/>
                  </a:lnTo>
                  <a:lnTo>
                    <a:pt x="2082" y="108"/>
                  </a:lnTo>
                  <a:lnTo>
                    <a:pt x="2082" y="109"/>
                  </a:lnTo>
                  <a:lnTo>
                    <a:pt x="2080" y="115"/>
                  </a:lnTo>
                  <a:lnTo>
                    <a:pt x="2079" y="116"/>
                  </a:lnTo>
                  <a:lnTo>
                    <a:pt x="2082" y="116"/>
                  </a:lnTo>
                  <a:lnTo>
                    <a:pt x="2082" y="116"/>
                  </a:lnTo>
                  <a:lnTo>
                    <a:pt x="2080" y="128"/>
                  </a:lnTo>
                  <a:lnTo>
                    <a:pt x="2082" y="133"/>
                  </a:lnTo>
                  <a:lnTo>
                    <a:pt x="2090" y="139"/>
                  </a:lnTo>
                  <a:lnTo>
                    <a:pt x="2090" y="143"/>
                  </a:lnTo>
                  <a:lnTo>
                    <a:pt x="2090" y="149"/>
                  </a:lnTo>
                  <a:lnTo>
                    <a:pt x="2090" y="154"/>
                  </a:lnTo>
                  <a:lnTo>
                    <a:pt x="2092" y="157"/>
                  </a:lnTo>
                  <a:lnTo>
                    <a:pt x="2093" y="157"/>
                  </a:lnTo>
                  <a:lnTo>
                    <a:pt x="2096" y="158"/>
                  </a:lnTo>
                  <a:lnTo>
                    <a:pt x="2096" y="160"/>
                  </a:lnTo>
                  <a:lnTo>
                    <a:pt x="2100" y="170"/>
                  </a:lnTo>
                  <a:lnTo>
                    <a:pt x="2103" y="174"/>
                  </a:lnTo>
                  <a:lnTo>
                    <a:pt x="2104" y="179"/>
                  </a:lnTo>
                  <a:lnTo>
                    <a:pt x="2106" y="189"/>
                  </a:lnTo>
                  <a:lnTo>
                    <a:pt x="2104" y="196"/>
                  </a:lnTo>
                  <a:lnTo>
                    <a:pt x="2103" y="202"/>
                  </a:lnTo>
                  <a:lnTo>
                    <a:pt x="2102" y="207"/>
                  </a:lnTo>
                  <a:lnTo>
                    <a:pt x="2100" y="210"/>
                  </a:lnTo>
                  <a:lnTo>
                    <a:pt x="2100" y="210"/>
                  </a:lnTo>
                  <a:lnTo>
                    <a:pt x="2100" y="214"/>
                  </a:lnTo>
                  <a:lnTo>
                    <a:pt x="2096" y="219"/>
                  </a:lnTo>
                  <a:lnTo>
                    <a:pt x="2092" y="224"/>
                  </a:lnTo>
                  <a:lnTo>
                    <a:pt x="2089" y="233"/>
                  </a:lnTo>
                  <a:lnTo>
                    <a:pt x="2087" y="243"/>
                  </a:lnTo>
                  <a:lnTo>
                    <a:pt x="2090" y="250"/>
                  </a:lnTo>
                  <a:lnTo>
                    <a:pt x="2094" y="257"/>
                  </a:lnTo>
                  <a:lnTo>
                    <a:pt x="2104" y="266"/>
                  </a:lnTo>
                  <a:lnTo>
                    <a:pt x="2104" y="272"/>
                  </a:lnTo>
                  <a:lnTo>
                    <a:pt x="2097" y="271"/>
                  </a:lnTo>
                  <a:lnTo>
                    <a:pt x="2087" y="255"/>
                  </a:lnTo>
                  <a:lnTo>
                    <a:pt x="2080" y="250"/>
                  </a:lnTo>
                  <a:lnTo>
                    <a:pt x="2075" y="248"/>
                  </a:lnTo>
                  <a:lnTo>
                    <a:pt x="2052" y="258"/>
                  </a:lnTo>
                  <a:lnTo>
                    <a:pt x="2059" y="250"/>
                  </a:lnTo>
                  <a:lnTo>
                    <a:pt x="2082" y="237"/>
                  </a:lnTo>
                  <a:lnTo>
                    <a:pt x="2076" y="237"/>
                  </a:lnTo>
                  <a:lnTo>
                    <a:pt x="2066" y="244"/>
                  </a:lnTo>
                  <a:lnTo>
                    <a:pt x="2048" y="250"/>
                  </a:lnTo>
                  <a:lnTo>
                    <a:pt x="2037" y="258"/>
                  </a:lnTo>
                  <a:lnTo>
                    <a:pt x="2041" y="262"/>
                  </a:lnTo>
                  <a:lnTo>
                    <a:pt x="2043" y="268"/>
                  </a:lnTo>
                  <a:lnTo>
                    <a:pt x="2043" y="273"/>
                  </a:lnTo>
                  <a:lnTo>
                    <a:pt x="2044" y="282"/>
                  </a:lnTo>
                  <a:lnTo>
                    <a:pt x="2047" y="287"/>
                  </a:lnTo>
                  <a:lnTo>
                    <a:pt x="2051" y="292"/>
                  </a:lnTo>
                  <a:lnTo>
                    <a:pt x="2059" y="297"/>
                  </a:lnTo>
                  <a:lnTo>
                    <a:pt x="2059" y="301"/>
                  </a:lnTo>
                  <a:lnTo>
                    <a:pt x="2051" y="300"/>
                  </a:lnTo>
                  <a:lnTo>
                    <a:pt x="2045" y="290"/>
                  </a:lnTo>
                  <a:lnTo>
                    <a:pt x="2040" y="279"/>
                  </a:lnTo>
                  <a:lnTo>
                    <a:pt x="2033" y="272"/>
                  </a:lnTo>
                  <a:lnTo>
                    <a:pt x="2030" y="273"/>
                  </a:lnTo>
                  <a:lnTo>
                    <a:pt x="2026" y="278"/>
                  </a:lnTo>
                  <a:lnTo>
                    <a:pt x="2022" y="290"/>
                  </a:lnTo>
                  <a:lnTo>
                    <a:pt x="2019" y="292"/>
                  </a:lnTo>
                  <a:lnTo>
                    <a:pt x="2015" y="282"/>
                  </a:lnTo>
                  <a:lnTo>
                    <a:pt x="2012" y="280"/>
                  </a:lnTo>
                  <a:lnTo>
                    <a:pt x="2015" y="275"/>
                  </a:lnTo>
                  <a:lnTo>
                    <a:pt x="2019" y="272"/>
                  </a:lnTo>
                  <a:lnTo>
                    <a:pt x="2023" y="271"/>
                  </a:lnTo>
                  <a:lnTo>
                    <a:pt x="2027" y="272"/>
                  </a:lnTo>
                  <a:lnTo>
                    <a:pt x="2017" y="268"/>
                  </a:lnTo>
                  <a:lnTo>
                    <a:pt x="1985" y="278"/>
                  </a:lnTo>
                  <a:lnTo>
                    <a:pt x="1975" y="285"/>
                  </a:lnTo>
                  <a:lnTo>
                    <a:pt x="1980" y="289"/>
                  </a:lnTo>
                  <a:lnTo>
                    <a:pt x="1981" y="289"/>
                  </a:lnTo>
                  <a:lnTo>
                    <a:pt x="1978" y="293"/>
                  </a:lnTo>
                  <a:lnTo>
                    <a:pt x="1975" y="293"/>
                  </a:lnTo>
                  <a:lnTo>
                    <a:pt x="1971" y="292"/>
                  </a:lnTo>
                  <a:lnTo>
                    <a:pt x="1968" y="289"/>
                  </a:lnTo>
                  <a:lnTo>
                    <a:pt x="1968" y="285"/>
                  </a:lnTo>
                  <a:lnTo>
                    <a:pt x="1973" y="285"/>
                  </a:lnTo>
                  <a:lnTo>
                    <a:pt x="1973" y="282"/>
                  </a:lnTo>
                  <a:lnTo>
                    <a:pt x="1973" y="280"/>
                  </a:lnTo>
                  <a:lnTo>
                    <a:pt x="1973" y="279"/>
                  </a:lnTo>
                  <a:lnTo>
                    <a:pt x="1973" y="275"/>
                  </a:lnTo>
                  <a:lnTo>
                    <a:pt x="1963" y="248"/>
                  </a:lnTo>
                  <a:lnTo>
                    <a:pt x="1957" y="237"/>
                  </a:lnTo>
                  <a:lnTo>
                    <a:pt x="1957" y="235"/>
                  </a:lnTo>
                  <a:lnTo>
                    <a:pt x="1950" y="231"/>
                  </a:lnTo>
                  <a:lnTo>
                    <a:pt x="1924" y="228"/>
                  </a:lnTo>
                  <a:lnTo>
                    <a:pt x="1917" y="223"/>
                  </a:lnTo>
                  <a:lnTo>
                    <a:pt x="1915" y="234"/>
                  </a:lnTo>
                  <a:lnTo>
                    <a:pt x="1898" y="240"/>
                  </a:lnTo>
                  <a:lnTo>
                    <a:pt x="1891" y="247"/>
                  </a:lnTo>
                  <a:lnTo>
                    <a:pt x="1886" y="257"/>
                  </a:lnTo>
                  <a:lnTo>
                    <a:pt x="1884" y="261"/>
                  </a:lnTo>
                  <a:lnTo>
                    <a:pt x="1889" y="262"/>
                  </a:lnTo>
                  <a:lnTo>
                    <a:pt x="1889" y="266"/>
                  </a:lnTo>
                  <a:lnTo>
                    <a:pt x="1889" y="273"/>
                  </a:lnTo>
                  <a:lnTo>
                    <a:pt x="1887" y="280"/>
                  </a:lnTo>
                  <a:lnTo>
                    <a:pt x="1884" y="285"/>
                  </a:lnTo>
                  <a:lnTo>
                    <a:pt x="1877" y="287"/>
                  </a:lnTo>
                  <a:lnTo>
                    <a:pt x="1870" y="293"/>
                  </a:lnTo>
                  <a:lnTo>
                    <a:pt x="1863" y="301"/>
                  </a:lnTo>
                  <a:lnTo>
                    <a:pt x="1861" y="311"/>
                  </a:lnTo>
                  <a:lnTo>
                    <a:pt x="1861" y="318"/>
                  </a:lnTo>
                  <a:lnTo>
                    <a:pt x="1861" y="329"/>
                  </a:lnTo>
                  <a:lnTo>
                    <a:pt x="1861" y="332"/>
                  </a:lnTo>
                  <a:lnTo>
                    <a:pt x="1859" y="338"/>
                  </a:lnTo>
                  <a:lnTo>
                    <a:pt x="1858" y="341"/>
                  </a:lnTo>
                  <a:lnTo>
                    <a:pt x="1854" y="345"/>
                  </a:lnTo>
                  <a:lnTo>
                    <a:pt x="1854" y="353"/>
                  </a:lnTo>
                  <a:lnTo>
                    <a:pt x="1852" y="360"/>
                  </a:lnTo>
                  <a:lnTo>
                    <a:pt x="1849" y="364"/>
                  </a:lnTo>
                  <a:lnTo>
                    <a:pt x="1847" y="367"/>
                  </a:lnTo>
                  <a:lnTo>
                    <a:pt x="1847" y="372"/>
                  </a:lnTo>
                  <a:lnTo>
                    <a:pt x="1849" y="376"/>
                  </a:lnTo>
                  <a:lnTo>
                    <a:pt x="1849" y="380"/>
                  </a:lnTo>
                  <a:lnTo>
                    <a:pt x="1849" y="384"/>
                  </a:lnTo>
                  <a:lnTo>
                    <a:pt x="1848" y="388"/>
                  </a:lnTo>
                  <a:lnTo>
                    <a:pt x="1847" y="388"/>
                  </a:lnTo>
                  <a:lnTo>
                    <a:pt x="1842" y="377"/>
                  </a:lnTo>
                  <a:lnTo>
                    <a:pt x="1841" y="370"/>
                  </a:lnTo>
                  <a:lnTo>
                    <a:pt x="1838" y="367"/>
                  </a:lnTo>
                  <a:lnTo>
                    <a:pt x="1796" y="367"/>
                  </a:lnTo>
                  <a:lnTo>
                    <a:pt x="1803" y="373"/>
                  </a:lnTo>
                  <a:lnTo>
                    <a:pt x="1827" y="372"/>
                  </a:lnTo>
                  <a:lnTo>
                    <a:pt x="1823" y="376"/>
                  </a:lnTo>
                  <a:lnTo>
                    <a:pt x="1816" y="379"/>
                  </a:lnTo>
                  <a:lnTo>
                    <a:pt x="1810" y="380"/>
                  </a:lnTo>
                  <a:lnTo>
                    <a:pt x="1806" y="380"/>
                  </a:lnTo>
                  <a:lnTo>
                    <a:pt x="1807" y="390"/>
                  </a:lnTo>
                  <a:lnTo>
                    <a:pt x="1811" y="398"/>
                  </a:lnTo>
                  <a:lnTo>
                    <a:pt x="1813" y="408"/>
                  </a:lnTo>
                  <a:lnTo>
                    <a:pt x="1813" y="419"/>
                  </a:lnTo>
                  <a:lnTo>
                    <a:pt x="1809" y="412"/>
                  </a:lnTo>
                  <a:lnTo>
                    <a:pt x="1800" y="386"/>
                  </a:lnTo>
                  <a:lnTo>
                    <a:pt x="1793" y="372"/>
                  </a:lnTo>
                  <a:lnTo>
                    <a:pt x="1789" y="366"/>
                  </a:lnTo>
                  <a:lnTo>
                    <a:pt x="1781" y="359"/>
                  </a:lnTo>
                  <a:lnTo>
                    <a:pt x="1778" y="350"/>
                  </a:lnTo>
                  <a:lnTo>
                    <a:pt x="1774" y="332"/>
                  </a:lnTo>
                  <a:lnTo>
                    <a:pt x="1769" y="325"/>
                  </a:lnTo>
                  <a:lnTo>
                    <a:pt x="1760" y="310"/>
                  </a:lnTo>
                  <a:lnTo>
                    <a:pt x="1757" y="306"/>
                  </a:lnTo>
                  <a:lnTo>
                    <a:pt x="1751" y="304"/>
                  </a:lnTo>
                  <a:lnTo>
                    <a:pt x="1743" y="292"/>
                  </a:lnTo>
                  <a:lnTo>
                    <a:pt x="1739" y="289"/>
                  </a:lnTo>
                  <a:lnTo>
                    <a:pt x="1729" y="290"/>
                  </a:lnTo>
                  <a:lnTo>
                    <a:pt x="1726" y="289"/>
                  </a:lnTo>
                  <a:lnTo>
                    <a:pt x="1723" y="285"/>
                  </a:lnTo>
                  <a:lnTo>
                    <a:pt x="1720" y="272"/>
                  </a:lnTo>
                  <a:lnTo>
                    <a:pt x="1719" y="266"/>
                  </a:lnTo>
                  <a:lnTo>
                    <a:pt x="1708" y="262"/>
                  </a:lnTo>
                  <a:lnTo>
                    <a:pt x="1681" y="268"/>
                  </a:lnTo>
                  <a:lnTo>
                    <a:pt x="1671" y="262"/>
                  </a:lnTo>
                  <a:lnTo>
                    <a:pt x="1673" y="261"/>
                  </a:lnTo>
                  <a:lnTo>
                    <a:pt x="1673" y="261"/>
                  </a:lnTo>
                  <a:lnTo>
                    <a:pt x="1673" y="261"/>
                  </a:lnTo>
                  <a:lnTo>
                    <a:pt x="1674" y="258"/>
                  </a:lnTo>
                  <a:lnTo>
                    <a:pt x="1670" y="257"/>
                  </a:lnTo>
                  <a:lnTo>
                    <a:pt x="1659" y="258"/>
                  </a:lnTo>
                  <a:lnTo>
                    <a:pt x="1655" y="257"/>
                  </a:lnTo>
                  <a:lnTo>
                    <a:pt x="1649" y="251"/>
                  </a:lnTo>
                  <a:lnTo>
                    <a:pt x="1645" y="250"/>
                  </a:lnTo>
                  <a:lnTo>
                    <a:pt x="1622" y="248"/>
                  </a:lnTo>
                  <a:lnTo>
                    <a:pt x="1618" y="250"/>
                  </a:lnTo>
                  <a:lnTo>
                    <a:pt x="1611" y="268"/>
                  </a:lnTo>
                  <a:lnTo>
                    <a:pt x="1610" y="297"/>
                  </a:lnTo>
                  <a:lnTo>
                    <a:pt x="1614" y="327"/>
                  </a:lnTo>
                  <a:lnTo>
                    <a:pt x="1621" y="345"/>
                  </a:lnTo>
                  <a:lnTo>
                    <a:pt x="1621" y="350"/>
                  </a:lnTo>
                  <a:lnTo>
                    <a:pt x="1618" y="350"/>
                  </a:lnTo>
                  <a:lnTo>
                    <a:pt x="1618" y="355"/>
                  </a:lnTo>
                  <a:lnTo>
                    <a:pt x="1622" y="360"/>
                  </a:lnTo>
                  <a:lnTo>
                    <a:pt x="1628" y="373"/>
                  </a:lnTo>
                  <a:lnTo>
                    <a:pt x="1635" y="379"/>
                  </a:lnTo>
                  <a:lnTo>
                    <a:pt x="1638" y="386"/>
                  </a:lnTo>
                  <a:lnTo>
                    <a:pt x="1639" y="394"/>
                  </a:lnTo>
                  <a:lnTo>
                    <a:pt x="1636" y="402"/>
                  </a:lnTo>
                  <a:lnTo>
                    <a:pt x="1639" y="407"/>
                  </a:lnTo>
                  <a:lnTo>
                    <a:pt x="1648" y="418"/>
                  </a:lnTo>
                  <a:lnTo>
                    <a:pt x="1650" y="419"/>
                  </a:lnTo>
                  <a:lnTo>
                    <a:pt x="1652" y="419"/>
                  </a:lnTo>
                  <a:lnTo>
                    <a:pt x="1653" y="412"/>
                  </a:lnTo>
                  <a:lnTo>
                    <a:pt x="1655" y="411"/>
                  </a:lnTo>
                  <a:lnTo>
                    <a:pt x="1656" y="412"/>
                  </a:lnTo>
                  <a:lnTo>
                    <a:pt x="1657" y="414"/>
                  </a:lnTo>
                  <a:lnTo>
                    <a:pt x="1657" y="415"/>
                  </a:lnTo>
                  <a:lnTo>
                    <a:pt x="1657" y="415"/>
                  </a:lnTo>
                  <a:lnTo>
                    <a:pt x="1660" y="418"/>
                  </a:lnTo>
                  <a:lnTo>
                    <a:pt x="1664" y="429"/>
                  </a:lnTo>
                  <a:lnTo>
                    <a:pt x="1666" y="429"/>
                  </a:lnTo>
                  <a:lnTo>
                    <a:pt x="1669" y="429"/>
                  </a:lnTo>
                  <a:lnTo>
                    <a:pt x="1670" y="428"/>
                  </a:lnTo>
                  <a:lnTo>
                    <a:pt x="1670" y="430"/>
                  </a:lnTo>
                  <a:lnTo>
                    <a:pt x="1670" y="439"/>
                  </a:lnTo>
                  <a:lnTo>
                    <a:pt x="1670" y="442"/>
                  </a:lnTo>
                  <a:lnTo>
                    <a:pt x="1678" y="471"/>
                  </a:lnTo>
                  <a:lnTo>
                    <a:pt x="1678" y="482"/>
                  </a:lnTo>
                  <a:lnTo>
                    <a:pt x="1677" y="494"/>
                  </a:lnTo>
                  <a:lnTo>
                    <a:pt x="1676" y="495"/>
                  </a:lnTo>
                  <a:lnTo>
                    <a:pt x="1671" y="499"/>
                  </a:lnTo>
                  <a:lnTo>
                    <a:pt x="1670" y="502"/>
                  </a:lnTo>
                  <a:lnTo>
                    <a:pt x="1670" y="509"/>
                  </a:lnTo>
                  <a:lnTo>
                    <a:pt x="1670" y="513"/>
                  </a:lnTo>
                  <a:lnTo>
                    <a:pt x="1670" y="517"/>
                  </a:lnTo>
                  <a:lnTo>
                    <a:pt x="1670" y="523"/>
                  </a:lnTo>
                  <a:lnTo>
                    <a:pt x="1670" y="527"/>
                  </a:lnTo>
                  <a:lnTo>
                    <a:pt x="1669" y="530"/>
                  </a:lnTo>
                  <a:lnTo>
                    <a:pt x="1667" y="534"/>
                  </a:lnTo>
                  <a:lnTo>
                    <a:pt x="1669" y="541"/>
                  </a:lnTo>
                  <a:lnTo>
                    <a:pt x="1670" y="544"/>
                  </a:lnTo>
                  <a:lnTo>
                    <a:pt x="1676" y="548"/>
                  </a:lnTo>
                  <a:lnTo>
                    <a:pt x="1677" y="550"/>
                  </a:lnTo>
                  <a:lnTo>
                    <a:pt x="1680" y="558"/>
                  </a:lnTo>
                  <a:lnTo>
                    <a:pt x="1683" y="569"/>
                  </a:lnTo>
                  <a:lnTo>
                    <a:pt x="1683" y="580"/>
                  </a:lnTo>
                  <a:lnTo>
                    <a:pt x="1680" y="589"/>
                  </a:lnTo>
                  <a:lnTo>
                    <a:pt x="1676" y="587"/>
                  </a:lnTo>
                  <a:lnTo>
                    <a:pt x="1671" y="578"/>
                  </a:lnTo>
                  <a:lnTo>
                    <a:pt x="1670" y="566"/>
                  </a:lnTo>
                  <a:lnTo>
                    <a:pt x="1671" y="558"/>
                  </a:lnTo>
                  <a:lnTo>
                    <a:pt x="1660" y="545"/>
                  </a:lnTo>
                  <a:lnTo>
                    <a:pt x="1652" y="534"/>
                  </a:lnTo>
                  <a:lnTo>
                    <a:pt x="1650" y="533"/>
                  </a:lnTo>
                  <a:lnTo>
                    <a:pt x="1649" y="529"/>
                  </a:lnTo>
                  <a:lnTo>
                    <a:pt x="1649" y="502"/>
                  </a:lnTo>
                  <a:lnTo>
                    <a:pt x="1648" y="498"/>
                  </a:lnTo>
                  <a:lnTo>
                    <a:pt x="1643" y="486"/>
                  </a:lnTo>
                  <a:lnTo>
                    <a:pt x="1642" y="478"/>
                  </a:lnTo>
                  <a:lnTo>
                    <a:pt x="1642" y="461"/>
                  </a:lnTo>
                  <a:lnTo>
                    <a:pt x="1642" y="456"/>
                  </a:lnTo>
                  <a:lnTo>
                    <a:pt x="1639" y="447"/>
                  </a:lnTo>
                  <a:lnTo>
                    <a:pt x="1638" y="446"/>
                  </a:lnTo>
                  <a:lnTo>
                    <a:pt x="1635" y="444"/>
                  </a:lnTo>
                  <a:lnTo>
                    <a:pt x="1631" y="446"/>
                  </a:lnTo>
                  <a:lnTo>
                    <a:pt x="1628" y="444"/>
                  </a:lnTo>
                  <a:lnTo>
                    <a:pt x="1628" y="443"/>
                  </a:lnTo>
                  <a:lnTo>
                    <a:pt x="1627" y="440"/>
                  </a:lnTo>
                  <a:lnTo>
                    <a:pt x="1625" y="432"/>
                  </a:lnTo>
                  <a:lnTo>
                    <a:pt x="1624" y="425"/>
                  </a:lnTo>
                  <a:lnTo>
                    <a:pt x="1621" y="418"/>
                  </a:lnTo>
                  <a:lnTo>
                    <a:pt x="1615" y="414"/>
                  </a:lnTo>
                  <a:lnTo>
                    <a:pt x="1611" y="402"/>
                  </a:lnTo>
                  <a:lnTo>
                    <a:pt x="1608" y="398"/>
                  </a:lnTo>
                  <a:lnTo>
                    <a:pt x="1606" y="395"/>
                  </a:lnTo>
                  <a:lnTo>
                    <a:pt x="1586" y="393"/>
                  </a:lnTo>
                  <a:lnTo>
                    <a:pt x="1575" y="386"/>
                  </a:lnTo>
                  <a:lnTo>
                    <a:pt x="1555" y="380"/>
                  </a:lnTo>
                  <a:lnTo>
                    <a:pt x="1555" y="376"/>
                  </a:lnTo>
                  <a:lnTo>
                    <a:pt x="1557" y="364"/>
                  </a:lnTo>
                  <a:lnTo>
                    <a:pt x="1562" y="345"/>
                  </a:lnTo>
                  <a:lnTo>
                    <a:pt x="1559" y="335"/>
                  </a:lnTo>
                  <a:lnTo>
                    <a:pt x="1557" y="322"/>
                  </a:lnTo>
                  <a:lnTo>
                    <a:pt x="1555" y="311"/>
                  </a:lnTo>
                  <a:lnTo>
                    <a:pt x="1551" y="306"/>
                  </a:lnTo>
                  <a:lnTo>
                    <a:pt x="1548" y="304"/>
                  </a:lnTo>
                  <a:lnTo>
                    <a:pt x="1544" y="300"/>
                  </a:lnTo>
                  <a:lnTo>
                    <a:pt x="1541" y="297"/>
                  </a:lnTo>
                  <a:lnTo>
                    <a:pt x="1538" y="300"/>
                  </a:lnTo>
                  <a:lnTo>
                    <a:pt x="1535" y="303"/>
                  </a:lnTo>
                  <a:lnTo>
                    <a:pt x="1531" y="306"/>
                  </a:lnTo>
                  <a:lnTo>
                    <a:pt x="1528" y="307"/>
                  </a:lnTo>
                  <a:lnTo>
                    <a:pt x="1524" y="306"/>
                  </a:lnTo>
                  <a:lnTo>
                    <a:pt x="1533" y="290"/>
                  </a:lnTo>
                  <a:lnTo>
                    <a:pt x="1535" y="280"/>
                  </a:lnTo>
                  <a:lnTo>
                    <a:pt x="1533" y="275"/>
                  </a:lnTo>
                  <a:lnTo>
                    <a:pt x="1528" y="272"/>
                  </a:lnTo>
                  <a:lnTo>
                    <a:pt x="1523" y="264"/>
                  </a:lnTo>
                  <a:lnTo>
                    <a:pt x="1516" y="255"/>
                  </a:lnTo>
                  <a:lnTo>
                    <a:pt x="1509" y="254"/>
                  </a:lnTo>
                  <a:lnTo>
                    <a:pt x="1491" y="273"/>
                  </a:lnTo>
                  <a:lnTo>
                    <a:pt x="1486" y="273"/>
                  </a:lnTo>
                  <a:lnTo>
                    <a:pt x="1488" y="264"/>
                  </a:lnTo>
                  <a:lnTo>
                    <a:pt x="1492" y="250"/>
                  </a:lnTo>
                  <a:lnTo>
                    <a:pt x="1495" y="240"/>
                  </a:lnTo>
                  <a:lnTo>
                    <a:pt x="1481" y="234"/>
                  </a:lnTo>
                  <a:lnTo>
                    <a:pt x="1474" y="233"/>
                  </a:lnTo>
                  <a:lnTo>
                    <a:pt x="1470" y="237"/>
                  </a:lnTo>
                  <a:lnTo>
                    <a:pt x="1470" y="238"/>
                  </a:lnTo>
                  <a:lnTo>
                    <a:pt x="1471" y="245"/>
                  </a:lnTo>
                  <a:lnTo>
                    <a:pt x="1465" y="259"/>
                  </a:lnTo>
                  <a:lnTo>
                    <a:pt x="1463" y="265"/>
                  </a:lnTo>
                  <a:lnTo>
                    <a:pt x="1457" y="266"/>
                  </a:lnTo>
                  <a:lnTo>
                    <a:pt x="1458" y="245"/>
                  </a:lnTo>
                  <a:lnTo>
                    <a:pt x="1451" y="243"/>
                  </a:lnTo>
                  <a:lnTo>
                    <a:pt x="1428" y="251"/>
                  </a:lnTo>
                  <a:lnTo>
                    <a:pt x="1419" y="258"/>
                  </a:lnTo>
                  <a:lnTo>
                    <a:pt x="1416" y="262"/>
                  </a:lnTo>
                  <a:lnTo>
                    <a:pt x="1415" y="269"/>
                  </a:lnTo>
                  <a:lnTo>
                    <a:pt x="1412" y="285"/>
                  </a:lnTo>
                  <a:lnTo>
                    <a:pt x="1409" y="289"/>
                  </a:lnTo>
                  <a:lnTo>
                    <a:pt x="1409" y="293"/>
                  </a:lnTo>
                  <a:lnTo>
                    <a:pt x="1411" y="294"/>
                  </a:lnTo>
                  <a:lnTo>
                    <a:pt x="1414" y="296"/>
                  </a:lnTo>
                  <a:lnTo>
                    <a:pt x="1415" y="297"/>
                  </a:lnTo>
                  <a:lnTo>
                    <a:pt x="1415" y="301"/>
                  </a:lnTo>
                  <a:lnTo>
                    <a:pt x="1412" y="301"/>
                  </a:lnTo>
                  <a:lnTo>
                    <a:pt x="1414" y="307"/>
                  </a:lnTo>
                  <a:lnTo>
                    <a:pt x="1416" y="313"/>
                  </a:lnTo>
                  <a:lnTo>
                    <a:pt x="1418" y="315"/>
                  </a:lnTo>
                  <a:lnTo>
                    <a:pt x="1422" y="320"/>
                  </a:lnTo>
                  <a:lnTo>
                    <a:pt x="1416" y="318"/>
                  </a:lnTo>
                  <a:lnTo>
                    <a:pt x="1407" y="308"/>
                  </a:lnTo>
                  <a:lnTo>
                    <a:pt x="1402" y="306"/>
                  </a:lnTo>
                  <a:lnTo>
                    <a:pt x="1404" y="300"/>
                  </a:lnTo>
                  <a:lnTo>
                    <a:pt x="1404" y="297"/>
                  </a:lnTo>
                  <a:lnTo>
                    <a:pt x="1401" y="297"/>
                  </a:lnTo>
                  <a:lnTo>
                    <a:pt x="1400" y="297"/>
                  </a:lnTo>
                  <a:lnTo>
                    <a:pt x="1397" y="299"/>
                  </a:lnTo>
                  <a:lnTo>
                    <a:pt x="1395" y="301"/>
                  </a:lnTo>
                  <a:lnTo>
                    <a:pt x="1395" y="313"/>
                  </a:lnTo>
                  <a:lnTo>
                    <a:pt x="1390" y="311"/>
                  </a:lnTo>
                  <a:lnTo>
                    <a:pt x="1377" y="301"/>
                  </a:lnTo>
                  <a:lnTo>
                    <a:pt x="1342" y="307"/>
                  </a:lnTo>
                  <a:lnTo>
                    <a:pt x="1328" y="315"/>
                  </a:lnTo>
                  <a:lnTo>
                    <a:pt x="1323" y="321"/>
                  </a:lnTo>
                  <a:lnTo>
                    <a:pt x="1320" y="327"/>
                  </a:lnTo>
                  <a:lnTo>
                    <a:pt x="1320" y="328"/>
                  </a:lnTo>
                  <a:lnTo>
                    <a:pt x="1320" y="331"/>
                  </a:lnTo>
                  <a:lnTo>
                    <a:pt x="1321" y="343"/>
                  </a:lnTo>
                  <a:lnTo>
                    <a:pt x="1324" y="350"/>
                  </a:lnTo>
                  <a:lnTo>
                    <a:pt x="1327" y="355"/>
                  </a:lnTo>
                  <a:lnTo>
                    <a:pt x="1330" y="359"/>
                  </a:lnTo>
                  <a:lnTo>
                    <a:pt x="1325" y="366"/>
                  </a:lnTo>
                  <a:lnTo>
                    <a:pt x="1320" y="372"/>
                  </a:lnTo>
                  <a:lnTo>
                    <a:pt x="1316" y="374"/>
                  </a:lnTo>
                  <a:lnTo>
                    <a:pt x="1310" y="376"/>
                  </a:lnTo>
                  <a:lnTo>
                    <a:pt x="1307" y="379"/>
                  </a:lnTo>
                  <a:lnTo>
                    <a:pt x="1306" y="383"/>
                  </a:lnTo>
                  <a:lnTo>
                    <a:pt x="1304" y="390"/>
                  </a:lnTo>
                  <a:lnTo>
                    <a:pt x="1304" y="394"/>
                  </a:lnTo>
                  <a:lnTo>
                    <a:pt x="1320" y="411"/>
                  </a:lnTo>
                  <a:lnTo>
                    <a:pt x="1320" y="415"/>
                  </a:lnTo>
                  <a:lnTo>
                    <a:pt x="1328" y="437"/>
                  </a:lnTo>
                  <a:lnTo>
                    <a:pt x="1331" y="453"/>
                  </a:lnTo>
                  <a:lnTo>
                    <a:pt x="1332" y="468"/>
                  </a:lnTo>
                  <a:lnTo>
                    <a:pt x="1332" y="484"/>
                  </a:lnTo>
                  <a:lnTo>
                    <a:pt x="1331" y="502"/>
                  </a:lnTo>
                  <a:lnTo>
                    <a:pt x="1328" y="520"/>
                  </a:lnTo>
                  <a:lnTo>
                    <a:pt x="1325" y="529"/>
                  </a:lnTo>
                  <a:lnTo>
                    <a:pt x="1323" y="533"/>
                  </a:lnTo>
                  <a:lnTo>
                    <a:pt x="1318" y="536"/>
                  </a:lnTo>
                  <a:lnTo>
                    <a:pt x="1316" y="536"/>
                  </a:lnTo>
                  <a:lnTo>
                    <a:pt x="1316" y="530"/>
                  </a:lnTo>
                  <a:lnTo>
                    <a:pt x="1316" y="527"/>
                  </a:lnTo>
                  <a:lnTo>
                    <a:pt x="1318" y="526"/>
                  </a:lnTo>
                  <a:lnTo>
                    <a:pt x="1320" y="524"/>
                  </a:lnTo>
                  <a:lnTo>
                    <a:pt x="1313" y="524"/>
                  </a:lnTo>
                  <a:lnTo>
                    <a:pt x="1310" y="523"/>
                  </a:lnTo>
                  <a:lnTo>
                    <a:pt x="1309" y="522"/>
                  </a:lnTo>
                  <a:lnTo>
                    <a:pt x="1304" y="516"/>
                  </a:lnTo>
                  <a:lnTo>
                    <a:pt x="1303" y="516"/>
                  </a:lnTo>
                  <a:lnTo>
                    <a:pt x="1296" y="515"/>
                  </a:lnTo>
                  <a:lnTo>
                    <a:pt x="1293" y="519"/>
                  </a:lnTo>
                  <a:lnTo>
                    <a:pt x="1292" y="533"/>
                  </a:lnTo>
                  <a:lnTo>
                    <a:pt x="1286" y="524"/>
                  </a:lnTo>
                  <a:lnTo>
                    <a:pt x="1274" y="520"/>
                  </a:lnTo>
                  <a:lnTo>
                    <a:pt x="1268" y="513"/>
                  </a:lnTo>
                  <a:lnTo>
                    <a:pt x="1267" y="506"/>
                  </a:lnTo>
                  <a:lnTo>
                    <a:pt x="1265" y="489"/>
                  </a:lnTo>
                  <a:lnTo>
                    <a:pt x="1264" y="481"/>
                  </a:lnTo>
                  <a:lnTo>
                    <a:pt x="1262" y="477"/>
                  </a:lnTo>
                  <a:lnTo>
                    <a:pt x="1257" y="464"/>
                  </a:lnTo>
                  <a:lnTo>
                    <a:pt x="1255" y="460"/>
                  </a:lnTo>
                  <a:lnTo>
                    <a:pt x="1255" y="454"/>
                  </a:lnTo>
                  <a:lnTo>
                    <a:pt x="1254" y="450"/>
                  </a:lnTo>
                  <a:lnTo>
                    <a:pt x="1252" y="446"/>
                  </a:lnTo>
                  <a:lnTo>
                    <a:pt x="1251" y="444"/>
                  </a:lnTo>
                  <a:lnTo>
                    <a:pt x="1248" y="446"/>
                  </a:lnTo>
                  <a:lnTo>
                    <a:pt x="1247" y="443"/>
                  </a:lnTo>
                  <a:lnTo>
                    <a:pt x="1243" y="439"/>
                  </a:lnTo>
                  <a:lnTo>
                    <a:pt x="1240" y="437"/>
                  </a:lnTo>
                  <a:lnTo>
                    <a:pt x="1237" y="437"/>
                  </a:lnTo>
                  <a:lnTo>
                    <a:pt x="1227" y="430"/>
                  </a:lnTo>
                  <a:lnTo>
                    <a:pt x="1213" y="429"/>
                  </a:lnTo>
                  <a:lnTo>
                    <a:pt x="1208" y="425"/>
                  </a:lnTo>
                  <a:lnTo>
                    <a:pt x="1209" y="412"/>
                  </a:lnTo>
                  <a:lnTo>
                    <a:pt x="1203" y="404"/>
                  </a:lnTo>
                  <a:lnTo>
                    <a:pt x="1198" y="398"/>
                  </a:lnTo>
                  <a:lnTo>
                    <a:pt x="1192" y="388"/>
                  </a:lnTo>
                  <a:lnTo>
                    <a:pt x="1194" y="387"/>
                  </a:lnTo>
                  <a:lnTo>
                    <a:pt x="1195" y="383"/>
                  </a:lnTo>
                  <a:lnTo>
                    <a:pt x="1196" y="380"/>
                  </a:lnTo>
                  <a:lnTo>
                    <a:pt x="1192" y="377"/>
                  </a:lnTo>
                  <a:lnTo>
                    <a:pt x="1191" y="373"/>
                  </a:lnTo>
                  <a:lnTo>
                    <a:pt x="1191" y="369"/>
                  </a:lnTo>
                  <a:lnTo>
                    <a:pt x="1189" y="363"/>
                  </a:lnTo>
                  <a:lnTo>
                    <a:pt x="1178" y="342"/>
                  </a:lnTo>
                  <a:lnTo>
                    <a:pt x="1174" y="332"/>
                  </a:lnTo>
                  <a:lnTo>
                    <a:pt x="1173" y="322"/>
                  </a:lnTo>
                  <a:lnTo>
                    <a:pt x="1170" y="318"/>
                  </a:lnTo>
                  <a:lnTo>
                    <a:pt x="1167" y="315"/>
                  </a:lnTo>
                  <a:lnTo>
                    <a:pt x="1170" y="311"/>
                  </a:lnTo>
                  <a:lnTo>
                    <a:pt x="1163" y="307"/>
                  </a:lnTo>
                  <a:lnTo>
                    <a:pt x="1159" y="301"/>
                  </a:lnTo>
                  <a:lnTo>
                    <a:pt x="1154" y="294"/>
                  </a:lnTo>
                  <a:lnTo>
                    <a:pt x="1153" y="280"/>
                  </a:lnTo>
                  <a:lnTo>
                    <a:pt x="1147" y="286"/>
                  </a:lnTo>
                  <a:lnTo>
                    <a:pt x="1145" y="285"/>
                  </a:lnTo>
                  <a:lnTo>
                    <a:pt x="1142" y="285"/>
                  </a:lnTo>
                  <a:lnTo>
                    <a:pt x="1129" y="280"/>
                  </a:lnTo>
                  <a:lnTo>
                    <a:pt x="1125" y="283"/>
                  </a:lnTo>
                  <a:lnTo>
                    <a:pt x="1115" y="294"/>
                  </a:lnTo>
                  <a:lnTo>
                    <a:pt x="1111" y="297"/>
                  </a:lnTo>
                  <a:lnTo>
                    <a:pt x="1101" y="296"/>
                  </a:lnTo>
                  <a:lnTo>
                    <a:pt x="1098" y="297"/>
                  </a:lnTo>
                  <a:lnTo>
                    <a:pt x="1096" y="300"/>
                  </a:lnTo>
                  <a:lnTo>
                    <a:pt x="1091" y="306"/>
                  </a:lnTo>
                  <a:lnTo>
                    <a:pt x="1089" y="306"/>
                  </a:lnTo>
                  <a:lnTo>
                    <a:pt x="1077" y="304"/>
                  </a:lnTo>
                  <a:lnTo>
                    <a:pt x="1072" y="306"/>
                  </a:lnTo>
                  <a:lnTo>
                    <a:pt x="1066" y="311"/>
                  </a:lnTo>
                  <a:lnTo>
                    <a:pt x="1069" y="318"/>
                  </a:lnTo>
                  <a:lnTo>
                    <a:pt x="1069" y="329"/>
                  </a:lnTo>
                  <a:lnTo>
                    <a:pt x="1065" y="339"/>
                  </a:lnTo>
                  <a:lnTo>
                    <a:pt x="1061" y="345"/>
                  </a:lnTo>
                  <a:lnTo>
                    <a:pt x="1065" y="350"/>
                  </a:lnTo>
                  <a:lnTo>
                    <a:pt x="1069" y="357"/>
                  </a:lnTo>
                  <a:lnTo>
                    <a:pt x="1072" y="366"/>
                  </a:lnTo>
                  <a:lnTo>
                    <a:pt x="1073" y="376"/>
                  </a:lnTo>
                  <a:lnTo>
                    <a:pt x="1075" y="398"/>
                  </a:lnTo>
                  <a:lnTo>
                    <a:pt x="1077" y="404"/>
                  </a:lnTo>
                  <a:lnTo>
                    <a:pt x="1087" y="426"/>
                  </a:lnTo>
                  <a:lnTo>
                    <a:pt x="1094" y="447"/>
                  </a:lnTo>
                  <a:lnTo>
                    <a:pt x="1096" y="465"/>
                  </a:lnTo>
                  <a:lnTo>
                    <a:pt x="1089" y="471"/>
                  </a:lnTo>
                  <a:lnTo>
                    <a:pt x="1089" y="477"/>
                  </a:lnTo>
                  <a:lnTo>
                    <a:pt x="1096" y="484"/>
                  </a:lnTo>
                  <a:lnTo>
                    <a:pt x="1101" y="495"/>
                  </a:lnTo>
                  <a:lnTo>
                    <a:pt x="1107" y="510"/>
                  </a:lnTo>
                  <a:lnTo>
                    <a:pt x="1110" y="526"/>
                  </a:lnTo>
                  <a:lnTo>
                    <a:pt x="1108" y="536"/>
                  </a:lnTo>
                  <a:lnTo>
                    <a:pt x="1107" y="545"/>
                  </a:lnTo>
                  <a:lnTo>
                    <a:pt x="1104" y="551"/>
                  </a:lnTo>
                  <a:lnTo>
                    <a:pt x="1101" y="554"/>
                  </a:lnTo>
                  <a:lnTo>
                    <a:pt x="1097" y="558"/>
                  </a:lnTo>
                  <a:lnTo>
                    <a:pt x="1098" y="566"/>
                  </a:lnTo>
                  <a:lnTo>
                    <a:pt x="1101" y="575"/>
                  </a:lnTo>
                  <a:lnTo>
                    <a:pt x="1107" y="576"/>
                  </a:lnTo>
                  <a:lnTo>
                    <a:pt x="1101" y="578"/>
                  </a:lnTo>
                  <a:lnTo>
                    <a:pt x="1097" y="578"/>
                  </a:lnTo>
                  <a:lnTo>
                    <a:pt x="1094" y="580"/>
                  </a:lnTo>
                  <a:lnTo>
                    <a:pt x="1093" y="585"/>
                  </a:lnTo>
                  <a:lnTo>
                    <a:pt x="1093" y="594"/>
                  </a:lnTo>
                  <a:lnTo>
                    <a:pt x="1091" y="599"/>
                  </a:lnTo>
                  <a:lnTo>
                    <a:pt x="1089" y="607"/>
                  </a:lnTo>
                  <a:lnTo>
                    <a:pt x="1080" y="620"/>
                  </a:lnTo>
                  <a:lnTo>
                    <a:pt x="1077" y="627"/>
                  </a:lnTo>
                  <a:lnTo>
                    <a:pt x="1080" y="637"/>
                  </a:lnTo>
                  <a:lnTo>
                    <a:pt x="1079" y="644"/>
                  </a:lnTo>
                  <a:lnTo>
                    <a:pt x="1076" y="652"/>
                  </a:lnTo>
                  <a:lnTo>
                    <a:pt x="1077" y="662"/>
                  </a:lnTo>
                  <a:lnTo>
                    <a:pt x="1073" y="652"/>
                  </a:lnTo>
                  <a:lnTo>
                    <a:pt x="1075" y="625"/>
                  </a:lnTo>
                  <a:lnTo>
                    <a:pt x="1070" y="618"/>
                  </a:lnTo>
                  <a:lnTo>
                    <a:pt x="1068" y="620"/>
                  </a:lnTo>
                  <a:lnTo>
                    <a:pt x="1059" y="627"/>
                  </a:lnTo>
                  <a:lnTo>
                    <a:pt x="1056" y="627"/>
                  </a:lnTo>
                  <a:lnTo>
                    <a:pt x="1048" y="628"/>
                  </a:lnTo>
                  <a:lnTo>
                    <a:pt x="1040" y="631"/>
                  </a:lnTo>
                  <a:lnTo>
                    <a:pt x="1044" y="635"/>
                  </a:lnTo>
                  <a:lnTo>
                    <a:pt x="1048" y="637"/>
                  </a:lnTo>
                  <a:lnTo>
                    <a:pt x="1056" y="637"/>
                  </a:lnTo>
                  <a:lnTo>
                    <a:pt x="1059" y="638"/>
                  </a:lnTo>
                  <a:lnTo>
                    <a:pt x="1063" y="646"/>
                  </a:lnTo>
                  <a:lnTo>
                    <a:pt x="1066" y="649"/>
                  </a:lnTo>
                  <a:lnTo>
                    <a:pt x="1063" y="662"/>
                  </a:lnTo>
                  <a:lnTo>
                    <a:pt x="1062" y="672"/>
                  </a:lnTo>
                  <a:lnTo>
                    <a:pt x="1059" y="679"/>
                  </a:lnTo>
                  <a:lnTo>
                    <a:pt x="1055" y="681"/>
                  </a:lnTo>
                  <a:lnTo>
                    <a:pt x="1054" y="683"/>
                  </a:lnTo>
                  <a:lnTo>
                    <a:pt x="1051" y="683"/>
                  </a:lnTo>
                  <a:lnTo>
                    <a:pt x="1048" y="683"/>
                  </a:lnTo>
                  <a:lnTo>
                    <a:pt x="1044" y="681"/>
                  </a:lnTo>
                  <a:lnTo>
                    <a:pt x="1041" y="679"/>
                  </a:lnTo>
                  <a:lnTo>
                    <a:pt x="1038" y="674"/>
                  </a:lnTo>
                  <a:lnTo>
                    <a:pt x="1037" y="672"/>
                  </a:lnTo>
                  <a:lnTo>
                    <a:pt x="1037" y="667"/>
                  </a:lnTo>
                  <a:lnTo>
                    <a:pt x="1034" y="662"/>
                  </a:lnTo>
                  <a:lnTo>
                    <a:pt x="1033" y="660"/>
                  </a:lnTo>
                  <a:lnTo>
                    <a:pt x="1028" y="658"/>
                  </a:lnTo>
                  <a:lnTo>
                    <a:pt x="1027" y="658"/>
                  </a:lnTo>
                  <a:lnTo>
                    <a:pt x="1027" y="653"/>
                  </a:lnTo>
                  <a:lnTo>
                    <a:pt x="1028" y="649"/>
                  </a:lnTo>
                  <a:lnTo>
                    <a:pt x="1028" y="645"/>
                  </a:lnTo>
                  <a:lnTo>
                    <a:pt x="1028" y="638"/>
                  </a:lnTo>
                  <a:lnTo>
                    <a:pt x="1028" y="634"/>
                  </a:lnTo>
                  <a:lnTo>
                    <a:pt x="1027" y="631"/>
                  </a:lnTo>
                  <a:lnTo>
                    <a:pt x="1026" y="627"/>
                  </a:lnTo>
                  <a:lnTo>
                    <a:pt x="1020" y="623"/>
                  </a:lnTo>
                  <a:lnTo>
                    <a:pt x="1016" y="627"/>
                  </a:lnTo>
                  <a:lnTo>
                    <a:pt x="1016" y="638"/>
                  </a:lnTo>
                  <a:lnTo>
                    <a:pt x="1019" y="649"/>
                  </a:lnTo>
                  <a:lnTo>
                    <a:pt x="1013" y="651"/>
                  </a:lnTo>
                  <a:lnTo>
                    <a:pt x="1010" y="645"/>
                  </a:lnTo>
                  <a:lnTo>
                    <a:pt x="1010" y="634"/>
                  </a:lnTo>
                  <a:lnTo>
                    <a:pt x="1013" y="623"/>
                  </a:lnTo>
                  <a:lnTo>
                    <a:pt x="1010" y="614"/>
                  </a:lnTo>
                  <a:lnTo>
                    <a:pt x="1012" y="601"/>
                  </a:lnTo>
                  <a:lnTo>
                    <a:pt x="1013" y="576"/>
                  </a:lnTo>
                  <a:lnTo>
                    <a:pt x="1013" y="575"/>
                  </a:lnTo>
                  <a:lnTo>
                    <a:pt x="1014" y="573"/>
                  </a:lnTo>
                  <a:lnTo>
                    <a:pt x="1016" y="572"/>
                  </a:lnTo>
                  <a:lnTo>
                    <a:pt x="1014" y="566"/>
                  </a:lnTo>
                  <a:lnTo>
                    <a:pt x="1014" y="566"/>
                  </a:lnTo>
                  <a:lnTo>
                    <a:pt x="1010" y="568"/>
                  </a:lnTo>
                  <a:lnTo>
                    <a:pt x="1009" y="566"/>
                  </a:lnTo>
                  <a:lnTo>
                    <a:pt x="1005" y="559"/>
                  </a:lnTo>
                  <a:lnTo>
                    <a:pt x="1002" y="558"/>
                  </a:lnTo>
                  <a:lnTo>
                    <a:pt x="999" y="558"/>
                  </a:lnTo>
                  <a:lnTo>
                    <a:pt x="998" y="565"/>
                  </a:lnTo>
                  <a:lnTo>
                    <a:pt x="995" y="568"/>
                  </a:lnTo>
                  <a:lnTo>
                    <a:pt x="989" y="569"/>
                  </a:lnTo>
                  <a:lnTo>
                    <a:pt x="985" y="571"/>
                  </a:lnTo>
                  <a:lnTo>
                    <a:pt x="968" y="593"/>
                  </a:lnTo>
                  <a:lnTo>
                    <a:pt x="939" y="616"/>
                  </a:lnTo>
                  <a:lnTo>
                    <a:pt x="932" y="631"/>
                  </a:lnTo>
                  <a:lnTo>
                    <a:pt x="930" y="635"/>
                  </a:lnTo>
                  <a:lnTo>
                    <a:pt x="927" y="653"/>
                  </a:lnTo>
                  <a:lnTo>
                    <a:pt x="926" y="656"/>
                  </a:lnTo>
                  <a:lnTo>
                    <a:pt x="923" y="662"/>
                  </a:lnTo>
                  <a:lnTo>
                    <a:pt x="922" y="666"/>
                  </a:lnTo>
                  <a:lnTo>
                    <a:pt x="922" y="676"/>
                  </a:lnTo>
                  <a:lnTo>
                    <a:pt x="922" y="686"/>
                  </a:lnTo>
                  <a:lnTo>
                    <a:pt x="922" y="700"/>
                  </a:lnTo>
                  <a:lnTo>
                    <a:pt x="925" y="718"/>
                  </a:lnTo>
                  <a:lnTo>
                    <a:pt x="929" y="739"/>
                  </a:lnTo>
                  <a:lnTo>
                    <a:pt x="934" y="759"/>
                  </a:lnTo>
                  <a:lnTo>
                    <a:pt x="941" y="773"/>
                  </a:lnTo>
                  <a:lnTo>
                    <a:pt x="940" y="777"/>
                  </a:lnTo>
                  <a:lnTo>
                    <a:pt x="936" y="774"/>
                  </a:lnTo>
                  <a:lnTo>
                    <a:pt x="927" y="771"/>
                  </a:lnTo>
                  <a:lnTo>
                    <a:pt x="926" y="767"/>
                  </a:lnTo>
                  <a:lnTo>
                    <a:pt x="925" y="763"/>
                  </a:lnTo>
                  <a:lnTo>
                    <a:pt x="918" y="747"/>
                  </a:lnTo>
                  <a:lnTo>
                    <a:pt x="909" y="721"/>
                  </a:lnTo>
                  <a:lnTo>
                    <a:pt x="904" y="709"/>
                  </a:lnTo>
                  <a:lnTo>
                    <a:pt x="895" y="705"/>
                  </a:lnTo>
                  <a:lnTo>
                    <a:pt x="892" y="714"/>
                  </a:lnTo>
                  <a:lnTo>
                    <a:pt x="894" y="733"/>
                  </a:lnTo>
                  <a:lnTo>
                    <a:pt x="898" y="781"/>
                  </a:lnTo>
                  <a:lnTo>
                    <a:pt x="899" y="789"/>
                  </a:lnTo>
                  <a:lnTo>
                    <a:pt x="898" y="799"/>
                  </a:lnTo>
                  <a:lnTo>
                    <a:pt x="895" y="802"/>
                  </a:lnTo>
                  <a:lnTo>
                    <a:pt x="892" y="806"/>
                  </a:lnTo>
                  <a:lnTo>
                    <a:pt x="891" y="810"/>
                  </a:lnTo>
                  <a:lnTo>
                    <a:pt x="892" y="815"/>
                  </a:lnTo>
                  <a:lnTo>
                    <a:pt x="891" y="817"/>
                  </a:lnTo>
                  <a:lnTo>
                    <a:pt x="887" y="824"/>
                  </a:lnTo>
                  <a:lnTo>
                    <a:pt x="888" y="830"/>
                  </a:lnTo>
                  <a:lnTo>
                    <a:pt x="894" y="838"/>
                  </a:lnTo>
                  <a:lnTo>
                    <a:pt x="895" y="845"/>
                  </a:lnTo>
                  <a:lnTo>
                    <a:pt x="897" y="850"/>
                  </a:lnTo>
                  <a:lnTo>
                    <a:pt x="897" y="859"/>
                  </a:lnTo>
                  <a:lnTo>
                    <a:pt x="901" y="875"/>
                  </a:lnTo>
                  <a:lnTo>
                    <a:pt x="899" y="883"/>
                  </a:lnTo>
                  <a:lnTo>
                    <a:pt x="897" y="885"/>
                  </a:lnTo>
                  <a:lnTo>
                    <a:pt x="895" y="886"/>
                  </a:lnTo>
                  <a:lnTo>
                    <a:pt x="891" y="883"/>
                  </a:lnTo>
                  <a:lnTo>
                    <a:pt x="891" y="879"/>
                  </a:lnTo>
                  <a:lnTo>
                    <a:pt x="892" y="868"/>
                  </a:lnTo>
                  <a:lnTo>
                    <a:pt x="890" y="857"/>
                  </a:lnTo>
                  <a:lnTo>
                    <a:pt x="884" y="845"/>
                  </a:lnTo>
                  <a:lnTo>
                    <a:pt x="880" y="840"/>
                  </a:lnTo>
                  <a:lnTo>
                    <a:pt x="880" y="838"/>
                  </a:lnTo>
                  <a:lnTo>
                    <a:pt x="880" y="838"/>
                  </a:lnTo>
                  <a:lnTo>
                    <a:pt x="880" y="837"/>
                  </a:lnTo>
                  <a:lnTo>
                    <a:pt x="881" y="837"/>
                  </a:lnTo>
                  <a:lnTo>
                    <a:pt x="878" y="830"/>
                  </a:lnTo>
                  <a:lnTo>
                    <a:pt x="867" y="798"/>
                  </a:lnTo>
                  <a:lnTo>
                    <a:pt x="867" y="792"/>
                  </a:lnTo>
                  <a:lnTo>
                    <a:pt x="869" y="780"/>
                  </a:lnTo>
                  <a:lnTo>
                    <a:pt x="869" y="770"/>
                  </a:lnTo>
                  <a:lnTo>
                    <a:pt x="867" y="756"/>
                  </a:lnTo>
                  <a:lnTo>
                    <a:pt x="867" y="747"/>
                  </a:lnTo>
                  <a:lnTo>
                    <a:pt x="867" y="742"/>
                  </a:lnTo>
                  <a:lnTo>
                    <a:pt x="867" y="736"/>
                  </a:lnTo>
                  <a:lnTo>
                    <a:pt x="863" y="735"/>
                  </a:lnTo>
                  <a:lnTo>
                    <a:pt x="866" y="723"/>
                  </a:lnTo>
                  <a:lnTo>
                    <a:pt x="863" y="718"/>
                  </a:lnTo>
                  <a:lnTo>
                    <a:pt x="853" y="708"/>
                  </a:lnTo>
                  <a:lnTo>
                    <a:pt x="846" y="695"/>
                  </a:lnTo>
                  <a:lnTo>
                    <a:pt x="842" y="693"/>
                  </a:lnTo>
                  <a:lnTo>
                    <a:pt x="836" y="691"/>
                  </a:lnTo>
                  <a:lnTo>
                    <a:pt x="831" y="694"/>
                  </a:lnTo>
                  <a:lnTo>
                    <a:pt x="821" y="702"/>
                  </a:lnTo>
                  <a:lnTo>
                    <a:pt x="794" y="712"/>
                  </a:lnTo>
                  <a:lnTo>
                    <a:pt x="794" y="708"/>
                  </a:lnTo>
                  <a:lnTo>
                    <a:pt x="807" y="704"/>
                  </a:lnTo>
                  <a:lnTo>
                    <a:pt x="822" y="687"/>
                  </a:lnTo>
                  <a:lnTo>
                    <a:pt x="835" y="666"/>
                  </a:lnTo>
                  <a:lnTo>
                    <a:pt x="841" y="642"/>
                  </a:lnTo>
                  <a:lnTo>
                    <a:pt x="835" y="616"/>
                  </a:lnTo>
                  <a:lnTo>
                    <a:pt x="821" y="618"/>
                  </a:lnTo>
                  <a:lnTo>
                    <a:pt x="806" y="634"/>
                  </a:lnTo>
                  <a:lnTo>
                    <a:pt x="793" y="641"/>
                  </a:lnTo>
                  <a:lnTo>
                    <a:pt x="793" y="637"/>
                  </a:lnTo>
                  <a:lnTo>
                    <a:pt x="797" y="631"/>
                  </a:lnTo>
                  <a:lnTo>
                    <a:pt x="811" y="608"/>
                  </a:lnTo>
                  <a:lnTo>
                    <a:pt x="814" y="601"/>
                  </a:lnTo>
                  <a:lnTo>
                    <a:pt x="810" y="593"/>
                  </a:lnTo>
                  <a:lnTo>
                    <a:pt x="803" y="590"/>
                  </a:lnTo>
                  <a:lnTo>
                    <a:pt x="759" y="590"/>
                  </a:lnTo>
                  <a:lnTo>
                    <a:pt x="755" y="586"/>
                  </a:lnTo>
                  <a:lnTo>
                    <a:pt x="754" y="585"/>
                  </a:lnTo>
                  <a:lnTo>
                    <a:pt x="751" y="582"/>
                  </a:lnTo>
                  <a:lnTo>
                    <a:pt x="748" y="578"/>
                  </a:lnTo>
                  <a:lnTo>
                    <a:pt x="747" y="569"/>
                  </a:lnTo>
                  <a:lnTo>
                    <a:pt x="745" y="566"/>
                  </a:lnTo>
                  <a:lnTo>
                    <a:pt x="744" y="562"/>
                  </a:lnTo>
                  <a:lnTo>
                    <a:pt x="740" y="558"/>
                  </a:lnTo>
                  <a:lnTo>
                    <a:pt x="743" y="554"/>
                  </a:lnTo>
                  <a:lnTo>
                    <a:pt x="744" y="550"/>
                  </a:lnTo>
                  <a:lnTo>
                    <a:pt x="745" y="544"/>
                  </a:lnTo>
                  <a:lnTo>
                    <a:pt x="745" y="537"/>
                  </a:lnTo>
                  <a:lnTo>
                    <a:pt x="744" y="536"/>
                  </a:lnTo>
                  <a:lnTo>
                    <a:pt x="738" y="526"/>
                  </a:lnTo>
                  <a:lnTo>
                    <a:pt x="737" y="523"/>
                  </a:lnTo>
                  <a:lnTo>
                    <a:pt x="734" y="520"/>
                  </a:lnTo>
                  <a:lnTo>
                    <a:pt x="722" y="512"/>
                  </a:lnTo>
                  <a:lnTo>
                    <a:pt x="716" y="510"/>
                  </a:lnTo>
                  <a:lnTo>
                    <a:pt x="724" y="506"/>
                  </a:lnTo>
                  <a:lnTo>
                    <a:pt x="733" y="506"/>
                  </a:lnTo>
                  <a:lnTo>
                    <a:pt x="740" y="510"/>
                  </a:lnTo>
                  <a:lnTo>
                    <a:pt x="747" y="519"/>
                  </a:lnTo>
                  <a:lnTo>
                    <a:pt x="747" y="524"/>
                  </a:lnTo>
                  <a:lnTo>
                    <a:pt x="750" y="533"/>
                  </a:lnTo>
                  <a:lnTo>
                    <a:pt x="755" y="541"/>
                  </a:lnTo>
                  <a:lnTo>
                    <a:pt x="759" y="545"/>
                  </a:lnTo>
                  <a:lnTo>
                    <a:pt x="761" y="547"/>
                  </a:lnTo>
                  <a:lnTo>
                    <a:pt x="765" y="555"/>
                  </a:lnTo>
                  <a:lnTo>
                    <a:pt x="768" y="558"/>
                  </a:lnTo>
                  <a:lnTo>
                    <a:pt x="803" y="559"/>
                  </a:lnTo>
                  <a:lnTo>
                    <a:pt x="811" y="554"/>
                  </a:lnTo>
                  <a:lnTo>
                    <a:pt x="832" y="529"/>
                  </a:lnTo>
                  <a:lnTo>
                    <a:pt x="828" y="524"/>
                  </a:lnTo>
                  <a:lnTo>
                    <a:pt x="814" y="516"/>
                  </a:lnTo>
                  <a:lnTo>
                    <a:pt x="810" y="515"/>
                  </a:lnTo>
                  <a:lnTo>
                    <a:pt x="800" y="516"/>
                  </a:lnTo>
                  <a:lnTo>
                    <a:pt x="794" y="516"/>
                  </a:lnTo>
                  <a:lnTo>
                    <a:pt x="794" y="510"/>
                  </a:lnTo>
                  <a:lnTo>
                    <a:pt x="821" y="501"/>
                  </a:lnTo>
                  <a:lnTo>
                    <a:pt x="828" y="494"/>
                  </a:lnTo>
                  <a:lnTo>
                    <a:pt x="832" y="485"/>
                  </a:lnTo>
                  <a:lnTo>
                    <a:pt x="846" y="454"/>
                  </a:lnTo>
                  <a:lnTo>
                    <a:pt x="846" y="450"/>
                  </a:lnTo>
                  <a:lnTo>
                    <a:pt x="834" y="442"/>
                  </a:lnTo>
                  <a:lnTo>
                    <a:pt x="841" y="436"/>
                  </a:lnTo>
                  <a:lnTo>
                    <a:pt x="845" y="429"/>
                  </a:lnTo>
                  <a:lnTo>
                    <a:pt x="843" y="418"/>
                  </a:lnTo>
                  <a:lnTo>
                    <a:pt x="839" y="405"/>
                  </a:lnTo>
                  <a:lnTo>
                    <a:pt x="832" y="398"/>
                  </a:lnTo>
                  <a:lnTo>
                    <a:pt x="806" y="407"/>
                  </a:lnTo>
                  <a:lnTo>
                    <a:pt x="806" y="402"/>
                  </a:lnTo>
                  <a:lnTo>
                    <a:pt x="815" y="394"/>
                  </a:lnTo>
                  <a:lnTo>
                    <a:pt x="820" y="388"/>
                  </a:lnTo>
                  <a:lnTo>
                    <a:pt x="811" y="384"/>
                  </a:lnTo>
                  <a:lnTo>
                    <a:pt x="787" y="388"/>
                  </a:lnTo>
                  <a:lnTo>
                    <a:pt x="772" y="397"/>
                  </a:lnTo>
                  <a:lnTo>
                    <a:pt x="765" y="398"/>
                  </a:lnTo>
                  <a:lnTo>
                    <a:pt x="761" y="388"/>
                  </a:lnTo>
                  <a:lnTo>
                    <a:pt x="765" y="390"/>
                  </a:lnTo>
                  <a:lnTo>
                    <a:pt x="792" y="381"/>
                  </a:lnTo>
                  <a:lnTo>
                    <a:pt x="799" y="376"/>
                  </a:lnTo>
                  <a:lnTo>
                    <a:pt x="835" y="372"/>
                  </a:lnTo>
                  <a:lnTo>
                    <a:pt x="832" y="357"/>
                  </a:lnTo>
                  <a:lnTo>
                    <a:pt x="828" y="350"/>
                  </a:lnTo>
                  <a:lnTo>
                    <a:pt x="821" y="348"/>
                  </a:lnTo>
                  <a:lnTo>
                    <a:pt x="814" y="345"/>
                  </a:lnTo>
                  <a:lnTo>
                    <a:pt x="786" y="353"/>
                  </a:lnTo>
                  <a:lnTo>
                    <a:pt x="779" y="348"/>
                  </a:lnTo>
                  <a:lnTo>
                    <a:pt x="775" y="339"/>
                  </a:lnTo>
                  <a:lnTo>
                    <a:pt x="773" y="334"/>
                  </a:lnTo>
                  <a:lnTo>
                    <a:pt x="775" y="328"/>
                  </a:lnTo>
                  <a:lnTo>
                    <a:pt x="778" y="327"/>
                  </a:lnTo>
                  <a:lnTo>
                    <a:pt x="783" y="322"/>
                  </a:lnTo>
                  <a:lnTo>
                    <a:pt x="786" y="318"/>
                  </a:lnTo>
                  <a:lnTo>
                    <a:pt x="780" y="315"/>
                  </a:lnTo>
                  <a:lnTo>
                    <a:pt x="780" y="313"/>
                  </a:lnTo>
                  <a:lnTo>
                    <a:pt x="779" y="308"/>
                  </a:lnTo>
                  <a:lnTo>
                    <a:pt x="778" y="304"/>
                  </a:lnTo>
                  <a:lnTo>
                    <a:pt x="776" y="301"/>
                  </a:lnTo>
                  <a:lnTo>
                    <a:pt x="764" y="303"/>
                  </a:lnTo>
                  <a:lnTo>
                    <a:pt x="755" y="307"/>
                  </a:lnTo>
                  <a:lnTo>
                    <a:pt x="751" y="311"/>
                  </a:lnTo>
                  <a:lnTo>
                    <a:pt x="757" y="324"/>
                  </a:lnTo>
                  <a:lnTo>
                    <a:pt x="757" y="328"/>
                  </a:lnTo>
                  <a:lnTo>
                    <a:pt x="757" y="339"/>
                  </a:lnTo>
                  <a:lnTo>
                    <a:pt x="755" y="342"/>
                  </a:lnTo>
                  <a:lnTo>
                    <a:pt x="752" y="346"/>
                  </a:lnTo>
                  <a:lnTo>
                    <a:pt x="748" y="349"/>
                  </a:lnTo>
                  <a:lnTo>
                    <a:pt x="745" y="350"/>
                  </a:lnTo>
                  <a:lnTo>
                    <a:pt x="747" y="343"/>
                  </a:lnTo>
                  <a:lnTo>
                    <a:pt x="750" y="336"/>
                  </a:lnTo>
                  <a:lnTo>
                    <a:pt x="752" y="328"/>
                  </a:lnTo>
                  <a:lnTo>
                    <a:pt x="751" y="320"/>
                  </a:lnTo>
                  <a:lnTo>
                    <a:pt x="748" y="314"/>
                  </a:lnTo>
                  <a:lnTo>
                    <a:pt x="744" y="315"/>
                  </a:lnTo>
                  <a:lnTo>
                    <a:pt x="740" y="318"/>
                  </a:lnTo>
                  <a:lnTo>
                    <a:pt x="736" y="320"/>
                  </a:lnTo>
                  <a:lnTo>
                    <a:pt x="733" y="315"/>
                  </a:lnTo>
                  <a:lnTo>
                    <a:pt x="730" y="311"/>
                  </a:lnTo>
                  <a:lnTo>
                    <a:pt x="729" y="299"/>
                  </a:lnTo>
                  <a:lnTo>
                    <a:pt x="729" y="289"/>
                  </a:lnTo>
                  <a:lnTo>
                    <a:pt x="729" y="289"/>
                  </a:lnTo>
                  <a:lnTo>
                    <a:pt x="729" y="286"/>
                  </a:lnTo>
                  <a:lnTo>
                    <a:pt x="726" y="279"/>
                  </a:lnTo>
                  <a:lnTo>
                    <a:pt x="726" y="275"/>
                  </a:lnTo>
                  <a:lnTo>
                    <a:pt x="729" y="272"/>
                  </a:lnTo>
                  <a:lnTo>
                    <a:pt x="729" y="264"/>
                  </a:lnTo>
                  <a:lnTo>
                    <a:pt x="726" y="257"/>
                  </a:lnTo>
                  <a:lnTo>
                    <a:pt x="722" y="254"/>
                  </a:lnTo>
                  <a:lnTo>
                    <a:pt x="723" y="247"/>
                  </a:lnTo>
                  <a:lnTo>
                    <a:pt x="723" y="245"/>
                  </a:lnTo>
                  <a:lnTo>
                    <a:pt x="708" y="237"/>
                  </a:lnTo>
                  <a:lnTo>
                    <a:pt x="705" y="237"/>
                  </a:lnTo>
                  <a:lnTo>
                    <a:pt x="699" y="240"/>
                  </a:lnTo>
                  <a:lnTo>
                    <a:pt x="696" y="240"/>
                  </a:lnTo>
                  <a:lnTo>
                    <a:pt x="695" y="238"/>
                  </a:lnTo>
                  <a:lnTo>
                    <a:pt x="691" y="234"/>
                  </a:lnTo>
                  <a:lnTo>
                    <a:pt x="679" y="223"/>
                  </a:lnTo>
                  <a:lnTo>
                    <a:pt x="675" y="223"/>
                  </a:lnTo>
                  <a:lnTo>
                    <a:pt x="671" y="224"/>
                  </a:lnTo>
                  <a:lnTo>
                    <a:pt x="668" y="227"/>
                  </a:lnTo>
                  <a:lnTo>
                    <a:pt x="664" y="230"/>
                  </a:lnTo>
                  <a:lnTo>
                    <a:pt x="661" y="227"/>
                  </a:lnTo>
                  <a:lnTo>
                    <a:pt x="677" y="214"/>
                  </a:lnTo>
                  <a:lnTo>
                    <a:pt x="679" y="209"/>
                  </a:lnTo>
                  <a:lnTo>
                    <a:pt x="670" y="195"/>
                  </a:lnTo>
                  <a:lnTo>
                    <a:pt x="668" y="192"/>
                  </a:lnTo>
                  <a:lnTo>
                    <a:pt x="665" y="189"/>
                  </a:lnTo>
                  <a:lnTo>
                    <a:pt x="664" y="188"/>
                  </a:lnTo>
                  <a:lnTo>
                    <a:pt x="661" y="188"/>
                  </a:lnTo>
                  <a:lnTo>
                    <a:pt x="660" y="192"/>
                  </a:lnTo>
                  <a:lnTo>
                    <a:pt x="654" y="191"/>
                  </a:lnTo>
                  <a:lnTo>
                    <a:pt x="636" y="192"/>
                  </a:lnTo>
                  <a:lnTo>
                    <a:pt x="637" y="182"/>
                  </a:lnTo>
                  <a:lnTo>
                    <a:pt x="635" y="178"/>
                  </a:lnTo>
                  <a:lnTo>
                    <a:pt x="632" y="179"/>
                  </a:lnTo>
                  <a:lnTo>
                    <a:pt x="628" y="188"/>
                  </a:lnTo>
                  <a:lnTo>
                    <a:pt x="625" y="192"/>
                  </a:lnTo>
                  <a:lnTo>
                    <a:pt x="623" y="191"/>
                  </a:lnTo>
                  <a:lnTo>
                    <a:pt x="621" y="185"/>
                  </a:lnTo>
                  <a:lnTo>
                    <a:pt x="618" y="182"/>
                  </a:lnTo>
                  <a:lnTo>
                    <a:pt x="615" y="182"/>
                  </a:lnTo>
                  <a:lnTo>
                    <a:pt x="609" y="185"/>
                  </a:lnTo>
                  <a:lnTo>
                    <a:pt x="607" y="188"/>
                  </a:lnTo>
                  <a:lnTo>
                    <a:pt x="602" y="192"/>
                  </a:lnTo>
                  <a:lnTo>
                    <a:pt x="600" y="188"/>
                  </a:lnTo>
                  <a:lnTo>
                    <a:pt x="600" y="182"/>
                  </a:lnTo>
                  <a:lnTo>
                    <a:pt x="602" y="178"/>
                  </a:lnTo>
                  <a:lnTo>
                    <a:pt x="602" y="174"/>
                  </a:lnTo>
                  <a:lnTo>
                    <a:pt x="600" y="168"/>
                  </a:lnTo>
                  <a:lnTo>
                    <a:pt x="600" y="165"/>
                  </a:lnTo>
                  <a:lnTo>
                    <a:pt x="600" y="158"/>
                  </a:lnTo>
                  <a:lnTo>
                    <a:pt x="600" y="153"/>
                  </a:lnTo>
                  <a:lnTo>
                    <a:pt x="601" y="150"/>
                  </a:lnTo>
                  <a:lnTo>
                    <a:pt x="607" y="151"/>
                  </a:lnTo>
                  <a:lnTo>
                    <a:pt x="607" y="147"/>
                  </a:lnTo>
                  <a:lnTo>
                    <a:pt x="595" y="144"/>
                  </a:lnTo>
                  <a:lnTo>
                    <a:pt x="591" y="142"/>
                  </a:lnTo>
                  <a:lnTo>
                    <a:pt x="595" y="135"/>
                  </a:lnTo>
                  <a:lnTo>
                    <a:pt x="588" y="122"/>
                  </a:lnTo>
                  <a:lnTo>
                    <a:pt x="567" y="111"/>
                  </a:lnTo>
                  <a:lnTo>
                    <a:pt x="563" y="101"/>
                  </a:lnTo>
                  <a:lnTo>
                    <a:pt x="560" y="85"/>
                  </a:lnTo>
                  <a:lnTo>
                    <a:pt x="555" y="73"/>
                  </a:lnTo>
                  <a:lnTo>
                    <a:pt x="546" y="64"/>
                  </a:lnTo>
                  <a:lnTo>
                    <a:pt x="538" y="63"/>
                  </a:lnTo>
                  <a:lnTo>
                    <a:pt x="541" y="70"/>
                  </a:lnTo>
                  <a:lnTo>
                    <a:pt x="548" y="74"/>
                  </a:lnTo>
                  <a:lnTo>
                    <a:pt x="549" y="81"/>
                  </a:lnTo>
                  <a:lnTo>
                    <a:pt x="548" y="88"/>
                  </a:lnTo>
                  <a:lnTo>
                    <a:pt x="544" y="90"/>
                  </a:lnTo>
                  <a:lnTo>
                    <a:pt x="527" y="81"/>
                  </a:lnTo>
                  <a:lnTo>
                    <a:pt x="518" y="71"/>
                  </a:lnTo>
                  <a:lnTo>
                    <a:pt x="510" y="64"/>
                  </a:lnTo>
                  <a:lnTo>
                    <a:pt x="499" y="67"/>
                  </a:lnTo>
                  <a:lnTo>
                    <a:pt x="500" y="74"/>
                  </a:lnTo>
                  <a:lnTo>
                    <a:pt x="502" y="77"/>
                  </a:lnTo>
                  <a:lnTo>
                    <a:pt x="495" y="81"/>
                  </a:lnTo>
                  <a:lnTo>
                    <a:pt x="485" y="94"/>
                  </a:lnTo>
                  <a:lnTo>
                    <a:pt x="478" y="94"/>
                  </a:lnTo>
                  <a:lnTo>
                    <a:pt x="474" y="91"/>
                  </a:lnTo>
                  <a:lnTo>
                    <a:pt x="464" y="80"/>
                  </a:lnTo>
                  <a:lnTo>
                    <a:pt x="453" y="74"/>
                  </a:lnTo>
                  <a:lnTo>
                    <a:pt x="443" y="66"/>
                  </a:lnTo>
                  <a:lnTo>
                    <a:pt x="439" y="63"/>
                  </a:lnTo>
                  <a:lnTo>
                    <a:pt x="412" y="63"/>
                  </a:lnTo>
                  <a:lnTo>
                    <a:pt x="425" y="76"/>
                  </a:lnTo>
                  <a:lnTo>
                    <a:pt x="429" y="77"/>
                  </a:lnTo>
                  <a:lnTo>
                    <a:pt x="433" y="80"/>
                  </a:lnTo>
                  <a:lnTo>
                    <a:pt x="434" y="87"/>
                  </a:lnTo>
                  <a:lnTo>
                    <a:pt x="432" y="91"/>
                  </a:lnTo>
                  <a:lnTo>
                    <a:pt x="426" y="90"/>
                  </a:lnTo>
                  <a:lnTo>
                    <a:pt x="425" y="87"/>
                  </a:lnTo>
                  <a:lnTo>
                    <a:pt x="423" y="80"/>
                  </a:lnTo>
                  <a:lnTo>
                    <a:pt x="422" y="77"/>
                  </a:lnTo>
                  <a:lnTo>
                    <a:pt x="419" y="76"/>
                  </a:lnTo>
                  <a:lnTo>
                    <a:pt x="391" y="81"/>
                  </a:lnTo>
                  <a:lnTo>
                    <a:pt x="394" y="84"/>
                  </a:lnTo>
                  <a:lnTo>
                    <a:pt x="394" y="87"/>
                  </a:lnTo>
                  <a:lnTo>
                    <a:pt x="396" y="94"/>
                  </a:lnTo>
                  <a:lnTo>
                    <a:pt x="388" y="90"/>
                  </a:lnTo>
                  <a:lnTo>
                    <a:pt x="380" y="83"/>
                  </a:lnTo>
                  <a:lnTo>
                    <a:pt x="373" y="80"/>
                  </a:lnTo>
                  <a:lnTo>
                    <a:pt x="364" y="85"/>
                  </a:lnTo>
                  <a:lnTo>
                    <a:pt x="370" y="95"/>
                  </a:lnTo>
                  <a:lnTo>
                    <a:pt x="377" y="105"/>
                  </a:lnTo>
                  <a:lnTo>
                    <a:pt x="385" y="111"/>
                  </a:lnTo>
                  <a:lnTo>
                    <a:pt x="392" y="112"/>
                  </a:lnTo>
                  <a:lnTo>
                    <a:pt x="387" y="132"/>
                  </a:lnTo>
                  <a:lnTo>
                    <a:pt x="375" y="135"/>
                  </a:lnTo>
                  <a:lnTo>
                    <a:pt x="363" y="129"/>
                  </a:lnTo>
                  <a:lnTo>
                    <a:pt x="353" y="130"/>
                  </a:lnTo>
                  <a:lnTo>
                    <a:pt x="350" y="136"/>
                  </a:lnTo>
                  <a:lnTo>
                    <a:pt x="352" y="140"/>
                  </a:lnTo>
                  <a:lnTo>
                    <a:pt x="356" y="144"/>
                  </a:lnTo>
                  <a:lnTo>
                    <a:pt x="363" y="154"/>
                  </a:lnTo>
                  <a:lnTo>
                    <a:pt x="374" y="160"/>
                  </a:lnTo>
                  <a:lnTo>
                    <a:pt x="415" y="171"/>
                  </a:lnTo>
                  <a:lnTo>
                    <a:pt x="422" y="163"/>
                  </a:lnTo>
                  <a:lnTo>
                    <a:pt x="423" y="161"/>
                  </a:lnTo>
                  <a:lnTo>
                    <a:pt x="433" y="143"/>
                  </a:lnTo>
                  <a:lnTo>
                    <a:pt x="439" y="137"/>
                  </a:lnTo>
                  <a:lnTo>
                    <a:pt x="443" y="133"/>
                  </a:lnTo>
                  <a:lnTo>
                    <a:pt x="451" y="130"/>
                  </a:lnTo>
                  <a:lnTo>
                    <a:pt x="451" y="135"/>
                  </a:lnTo>
                  <a:lnTo>
                    <a:pt x="448" y="140"/>
                  </a:lnTo>
                  <a:lnTo>
                    <a:pt x="444" y="149"/>
                  </a:lnTo>
                  <a:lnTo>
                    <a:pt x="441" y="157"/>
                  </a:lnTo>
                  <a:lnTo>
                    <a:pt x="446" y="161"/>
                  </a:lnTo>
                  <a:lnTo>
                    <a:pt x="455" y="158"/>
                  </a:lnTo>
                  <a:lnTo>
                    <a:pt x="461" y="156"/>
                  </a:lnTo>
                  <a:lnTo>
                    <a:pt x="481" y="135"/>
                  </a:lnTo>
                  <a:lnTo>
                    <a:pt x="490" y="128"/>
                  </a:lnTo>
                  <a:lnTo>
                    <a:pt x="502" y="125"/>
                  </a:lnTo>
                  <a:lnTo>
                    <a:pt x="489" y="130"/>
                  </a:lnTo>
                  <a:lnTo>
                    <a:pt x="485" y="135"/>
                  </a:lnTo>
                  <a:lnTo>
                    <a:pt x="485" y="139"/>
                  </a:lnTo>
                  <a:lnTo>
                    <a:pt x="483" y="151"/>
                  </a:lnTo>
                  <a:lnTo>
                    <a:pt x="482" y="157"/>
                  </a:lnTo>
                  <a:lnTo>
                    <a:pt x="476" y="163"/>
                  </a:lnTo>
                  <a:lnTo>
                    <a:pt x="474" y="167"/>
                  </a:lnTo>
                  <a:lnTo>
                    <a:pt x="475" y="174"/>
                  </a:lnTo>
                  <a:lnTo>
                    <a:pt x="476" y="175"/>
                  </a:lnTo>
                  <a:lnTo>
                    <a:pt x="489" y="178"/>
                  </a:lnTo>
                  <a:lnTo>
                    <a:pt x="504" y="177"/>
                  </a:lnTo>
                  <a:lnTo>
                    <a:pt x="517" y="170"/>
                  </a:lnTo>
                  <a:lnTo>
                    <a:pt x="528" y="158"/>
                  </a:lnTo>
                  <a:lnTo>
                    <a:pt x="531" y="157"/>
                  </a:lnTo>
                  <a:lnTo>
                    <a:pt x="537" y="161"/>
                  </a:lnTo>
                  <a:lnTo>
                    <a:pt x="537" y="165"/>
                  </a:lnTo>
                  <a:lnTo>
                    <a:pt x="532" y="165"/>
                  </a:lnTo>
                  <a:lnTo>
                    <a:pt x="528" y="168"/>
                  </a:lnTo>
                  <a:lnTo>
                    <a:pt x="524" y="171"/>
                  </a:lnTo>
                  <a:lnTo>
                    <a:pt x="521" y="177"/>
                  </a:lnTo>
                  <a:lnTo>
                    <a:pt x="517" y="181"/>
                  </a:lnTo>
                  <a:lnTo>
                    <a:pt x="513" y="181"/>
                  </a:lnTo>
                  <a:lnTo>
                    <a:pt x="513" y="182"/>
                  </a:lnTo>
                  <a:lnTo>
                    <a:pt x="517" y="188"/>
                  </a:lnTo>
                  <a:lnTo>
                    <a:pt x="528" y="193"/>
                  </a:lnTo>
                  <a:lnTo>
                    <a:pt x="563" y="188"/>
                  </a:lnTo>
                  <a:lnTo>
                    <a:pt x="558" y="192"/>
                  </a:lnTo>
                  <a:lnTo>
                    <a:pt x="545" y="193"/>
                  </a:lnTo>
                  <a:lnTo>
                    <a:pt x="532" y="203"/>
                  </a:lnTo>
                  <a:lnTo>
                    <a:pt x="527" y="205"/>
                  </a:lnTo>
                  <a:lnTo>
                    <a:pt x="514" y="205"/>
                  </a:lnTo>
                  <a:lnTo>
                    <a:pt x="516" y="213"/>
                  </a:lnTo>
                  <a:lnTo>
                    <a:pt x="517" y="216"/>
                  </a:lnTo>
                  <a:lnTo>
                    <a:pt x="518" y="219"/>
                  </a:lnTo>
                  <a:lnTo>
                    <a:pt x="516" y="221"/>
                  </a:lnTo>
                  <a:lnTo>
                    <a:pt x="511" y="221"/>
                  </a:lnTo>
                  <a:lnTo>
                    <a:pt x="504" y="214"/>
                  </a:lnTo>
                  <a:lnTo>
                    <a:pt x="503" y="212"/>
                  </a:lnTo>
                  <a:lnTo>
                    <a:pt x="503" y="209"/>
                  </a:lnTo>
                  <a:lnTo>
                    <a:pt x="502" y="206"/>
                  </a:lnTo>
                  <a:lnTo>
                    <a:pt x="499" y="205"/>
                  </a:lnTo>
                  <a:lnTo>
                    <a:pt x="492" y="205"/>
                  </a:lnTo>
                  <a:lnTo>
                    <a:pt x="464" y="196"/>
                  </a:lnTo>
                  <a:lnTo>
                    <a:pt x="455" y="195"/>
                  </a:lnTo>
                  <a:lnTo>
                    <a:pt x="417" y="206"/>
                  </a:lnTo>
                  <a:lnTo>
                    <a:pt x="405" y="214"/>
                  </a:lnTo>
                  <a:lnTo>
                    <a:pt x="416" y="243"/>
                  </a:lnTo>
                  <a:lnTo>
                    <a:pt x="434" y="262"/>
                  </a:lnTo>
                  <a:lnTo>
                    <a:pt x="496" y="289"/>
                  </a:lnTo>
                  <a:lnTo>
                    <a:pt x="510" y="304"/>
                  </a:lnTo>
                  <a:lnTo>
                    <a:pt x="532" y="315"/>
                  </a:lnTo>
                  <a:lnTo>
                    <a:pt x="537" y="313"/>
                  </a:lnTo>
                  <a:lnTo>
                    <a:pt x="542" y="308"/>
                  </a:lnTo>
                  <a:lnTo>
                    <a:pt x="555" y="301"/>
                  </a:lnTo>
                  <a:lnTo>
                    <a:pt x="560" y="301"/>
                  </a:lnTo>
                  <a:lnTo>
                    <a:pt x="556" y="310"/>
                  </a:lnTo>
                  <a:lnTo>
                    <a:pt x="552" y="313"/>
                  </a:lnTo>
                  <a:lnTo>
                    <a:pt x="546" y="313"/>
                  </a:lnTo>
                  <a:lnTo>
                    <a:pt x="542" y="315"/>
                  </a:lnTo>
                  <a:lnTo>
                    <a:pt x="538" y="322"/>
                  </a:lnTo>
                  <a:lnTo>
                    <a:pt x="537" y="329"/>
                  </a:lnTo>
                  <a:lnTo>
                    <a:pt x="535" y="336"/>
                  </a:lnTo>
                  <a:lnTo>
                    <a:pt x="532" y="345"/>
                  </a:lnTo>
                  <a:lnTo>
                    <a:pt x="538" y="348"/>
                  </a:lnTo>
                  <a:lnTo>
                    <a:pt x="544" y="355"/>
                  </a:lnTo>
                  <a:lnTo>
                    <a:pt x="549" y="363"/>
                  </a:lnTo>
                  <a:lnTo>
                    <a:pt x="552" y="372"/>
                  </a:lnTo>
                  <a:lnTo>
                    <a:pt x="555" y="383"/>
                  </a:lnTo>
                  <a:lnTo>
                    <a:pt x="556" y="397"/>
                  </a:lnTo>
                  <a:lnTo>
                    <a:pt x="560" y="409"/>
                  </a:lnTo>
                  <a:lnTo>
                    <a:pt x="565" y="415"/>
                  </a:lnTo>
                  <a:lnTo>
                    <a:pt x="565" y="419"/>
                  </a:lnTo>
                  <a:lnTo>
                    <a:pt x="556" y="426"/>
                  </a:lnTo>
                  <a:lnTo>
                    <a:pt x="546" y="461"/>
                  </a:lnTo>
                  <a:lnTo>
                    <a:pt x="537" y="467"/>
                  </a:lnTo>
                  <a:lnTo>
                    <a:pt x="537" y="464"/>
                  </a:lnTo>
                  <a:lnTo>
                    <a:pt x="539" y="457"/>
                  </a:lnTo>
                  <a:lnTo>
                    <a:pt x="545" y="444"/>
                  </a:lnTo>
                  <a:lnTo>
                    <a:pt x="548" y="437"/>
                  </a:lnTo>
                  <a:lnTo>
                    <a:pt x="549" y="415"/>
                  </a:lnTo>
                  <a:lnTo>
                    <a:pt x="549" y="411"/>
                  </a:lnTo>
                  <a:lnTo>
                    <a:pt x="548" y="409"/>
                  </a:lnTo>
                  <a:lnTo>
                    <a:pt x="545" y="415"/>
                  </a:lnTo>
                  <a:lnTo>
                    <a:pt x="545" y="421"/>
                  </a:lnTo>
                  <a:lnTo>
                    <a:pt x="544" y="425"/>
                  </a:lnTo>
                  <a:lnTo>
                    <a:pt x="541" y="421"/>
                  </a:lnTo>
                  <a:lnTo>
                    <a:pt x="541" y="416"/>
                  </a:lnTo>
                  <a:lnTo>
                    <a:pt x="542" y="412"/>
                  </a:lnTo>
                  <a:lnTo>
                    <a:pt x="542" y="407"/>
                  </a:lnTo>
                  <a:lnTo>
                    <a:pt x="539" y="401"/>
                  </a:lnTo>
                  <a:lnTo>
                    <a:pt x="538" y="401"/>
                  </a:lnTo>
                  <a:lnTo>
                    <a:pt x="537" y="402"/>
                  </a:lnTo>
                  <a:lnTo>
                    <a:pt x="535" y="402"/>
                  </a:lnTo>
                  <a:lnTo>
                    <a:pt x="531" y="394"/>
                  </a:lnTo>
                  <a:lnTo>
                    <a:pt x="528" y="386"/>
                  </a:lnTo>
                  <a:lnTo>
                    <a:pt x="524" y="380"/>
                  </a:lnTo>
                  <a:lnTo>
                    <a:pt x="518" y="380"/>
                  </a:lnTo>
                  <a:lnTo>
                    <a:pt x="518" y="386"/>
                  </a:lnTo>
                  <a:lnTo>
                    <a:pt x="517" y="398"/>
                  </a:lnTo>
                  <a:lnTo>
                    <a:pt x="500" y="444"/>
                  </a:lnTo>
                  <a:lnTo>
                    <a:pt x="495" y="468"/>
                  </a:lnTo>
                  <a:lnTo>
                    <a:pt x="490" y="470"/>
                  </a:lnTo>
                  <a:lnTo>
                    <a:pt x="489" y="464"/>
                  </a:lnTo>
                  <a:lnTo>
                    <a:pt x="492" y="453"/>
                  </a:lnTo>
                  <a:lnTo>
                    <a:pt x="504" y="415"/>
                  </a:lnTo>
                  <a:lnTo>
                    <a:pt x="503" y="414"/>
                  </a:lnTo>
                  <a:lnTo>
                    <a:pt x="503" y="411"/>
                  </a:lnTo>
                  <a:lnTo>
                    <a:pt x="504" y="408"/>
                  </a:lnTo>
                  <a:lnTo>
                    <a:pt x="507" y="402"/>
                  </a:lnTo>
                  <a:lnTo>
                    <a:pt x="507" y="395"/>
                  </a:lnTo>
                  <a:lnTo>
                    <a:pt x="509" y="381"/>
                  </a:lnTo>
                  <a:lnTo>
                    <a:pt x="509" y="379"/>
                  </a:lnTo>
                  <a:lnTo>
                    <a:pt x="507" y="376"/>
                  </a:lnTo>
                  <a:lnTo>
                    <a:pt x="497" y="357"/>
                  </a:lnTo>
                  <a:lnTo>
                    <a:pt x="488" y="348"/>
                  </a:lnTo>
                  <a:lnTo>
                    <a:pt x="486" y="343"/>
                  </a:lnTo>
                  <a:lnTo>
                    <a:pt x="483" y="339"/>
                  </a:lnTo>
                  <a:lnTo>
                    <a:pt x="483" y="331"/>
                  </a:lnTo>
                  <a:lnTo>
                    <a:pt x="482" y="328"/>
                  </a:lnTo>
                  <a:lnTo>
                    <a:pt x="464" y="327"/>
                  </a:lnTo>
                  <a:lnTo>
                    <a:pt x="462" y="328"/>
                  </a:lnTo>
                  <a:lnTo>
                    <a:pt x="461" y="332"/>
                  </a:lnTo>
                  <a:lnTo>
                    <a:pt x="458" y="343"/>
                  </a:lnTo>
                  <a:lnTo>
                    <a:pt x="455" y="359"/>
                  </a:lnTo>
                  <a:lnTo>
                    <a:pt x="454" y="374"/>
                  </a:lnTo>
                  <a:lnTo>
                    <a:pt x="455" y="388"/>
                  </a:lnTo>
                  <a:lnTo>
                    <a:pt x="446" y="419"/>
                  </a:lnTo>
                  <a:lnTo>
                    <a:pt x="444" y="411"/>
                  </a:lnTo>
                  <a:lnTo>
                    <a:pt x="447" y="395"/>
                  </a:lnTo>
                  <a:lnTo>
                    <a:pt x="448" y="379"/>
                  </a:lnTo>
                  <a:lnTo>
                    <a:pt x="446" y="360"/>
                  </a:lnTo>
                  <a:lnTo>
                    <a:pt x="443" y="363"/>
                  </a:lnTo>
                  <a:lnTo>
                    <a:pt x="439" y="373"/>
                  </a:lnTo>
                  <a:lnTo>
                    <a:pt x="433" y="388"/>
                  </a:lnTo>
                  <a:lnTo>
                    <a:pt x="429" y="394"/>
                  </a:lnTo>
                  <a:lnTo>
                    <a:pt x="425" y="397"/>
                  </a:lnTo>
                  <a:lnTo>
                    <a:pt x="415" y="398"/>
                  </a:lnTo>
                  <a:lnTo>
                    <a:pt x="423" y="391"/>
                  </a:lnTo>
                  <a:lnTo>
                    <a:pt x="430" y="380"/>
                  </a:lnTo>
                  <a:lnTo>
                    <a:pt x="436" y="364"/>
                  </a:lnTo>
                  <a:lnTo>
                    <a:pt x="441" y="350"/>
                  </a:lnTo>
                  <a:lnTo>
                    <a:pt x="437" y="346"/>
                  </a:lnTo>
                  <a:lnTo>
                    <a:pt x="433" y="349"/>
                  </a:lnTo>
                  <a:lnTo>
                    <a:pt x="429" y="355"/>
                  </a:lnTo>
                  <a:lnTo>
                    <a:pt x="425" y="359"/>
                  </a:lnTo>
                  <a:lnTo>
                    <a:pt x="426" y="357"/>
                  </a:lnTo>
                  <a:lnTo>
                    <a:pt x="426" y="355"/>
                  </a:lnTo>
                  <a:lnTo>
                    <a:pt x="423" y="339"/>
                  </a:lnTo>
                  <a:lnTo>
                    <a:pt x="420" y="335"/>
                  </a:lnTo>
                  <a:lnTo>
                    <a:pt x="417" y="332"/>
                  </a:lnTo>
                  <a:lnTo>
                    <a:pt x="415" y="334"/>
                  </a:lnTo>
                  <a:lnTo>
                    <a:pt x="413" y="339"/>
                  </a:lnTo>
                  <a:lnTo>
                    <a:pt x="412" y="345"/>
                  </a:lnTo>
                  <a:lnTo>
                    <a:pt x="410" y="350"/>
                  </a:lnTo>
                  <a:lnTo>
                    <a:pt x="405" y="359"/>
                  </a:lnTo>
                  <a:lnTo>
                    <a:pt x="391" y="376"/>
                  </a:lnTo>
                  <a:lnTo>
                    <a:pt x="385" y="386"/>
                  </a:lnTo>
                  <a:lnTo>
                    <a:pt x="384" y="386"/>
                  </a:lnTo>
                  <a:lnTo>
                    <a:pt x="387" y="379"/>
                  </a:lnTo>
                  <a:lnTo>
                    <a:pt x="398" y="356"/>
                  </a:lnTo>
                  <a:lnTo>
                    <a:pt x="399" y="355"/>
                  </a:lnTo>
                  <a:lnTo>
                    <a:pt x="403" y="348"/>
                  </a:lnTo>
                  <a:lnTo>
                    <a:pt x="405" y="342"/>
                  </a:lnTo>
                  <a:lnTo>
                    <a:pt x="405" y="336"/>
                  </a:lnTo>
                  <a:lnTo>
                    <a:pt x="403" y="325"/>
                  </a:lnTo>
                  <a:lnTo>
                    <a:pt x="403" y="317"/>
                  </a:lnTo>
                  <a:lnTo>
                    <a:pt x="403" y="313"/>
                  </a:lnTo>
                  <a:lnTo>
                    <a:pt x="398" y="306"/>
                  </a:lnTo>
                  <a:lnTo>
                    <a:pt x="395" y="299"/>
                  </a:lnTo>
                  <a:lnTo>
                    <a:pt x="392" y="294"/>
                  </a:lnTo>
                  <a:lnTo>
                    <a:pt x="389" y="293"/>
                  </a:lnTo>
                  <a:lnTo>
                    <a:pt x="384" y="296"/>
                  </a:lnTo>
                  <a:lnTo>
                    <a:pt x="371" y="315"/>
                  </a:lnTo>
                  <a:lnTo>
                    <a:pt x="370" y="301"/>
                  </a:lnTo>
                  <a:lnTo>
                    <a:pt x="371" y="292"/>
                  </a:lnTo>
                  <a:lnTo>
                    <a:pt x="366" y="280"/>
                  </a:lnTo>
                  <a:lnTo>
                    <a:pt x="360" y="271"/>
                  </a:lnTo>
                  <a:lnTo>
                    <a:pt x="354" y="266"/>
                  </a:lnTo>
                  <a:lnTo>
                    <a:pt x="347" y="265"/>
                  </a:lnTo>
                  <a:lnTo>
                    <a:pt x="321" y="245"/>
                  </a:lnTo>
                  <a:lnTo>
                    <a:pt x="280" y="233"/>
                  </a:lnTo>
                  <a:lnTo>
                    <a:pt x="273" y="237"/>
                  </a:lnTo>
                  <a:lnTo>
                    <a:pt x="273" y="245"/>
                  </a:lnTo>
                  <a:lnTo>
                    <a:pt x="269" y="248"/>
                  </a:lnTo>
                  <a:lnTo>
                    <a:pt x="259" y="250"/>
                  </a:lnTo>
                  <a:lnTo>
                    <a:pt x="256" y="250"/>
                  </a:lnTo>
                  <a:lnTo>
                    <a:pt x="254" y="251"/>
                  </a:lnTo>
                  <a:lnTo>
                    <a:pt x="249" y="257"/>
                  </a:lnTo>
                  <a:lnTo>
                    <a:pt x="247" y="262"/>
                  </a:lnTo>
                  <a:lnTo>
                    <a:pt x="244" y="266"/>
                  </a:lnTo>
                  <a:lnTo>
                    <a:pt x="244" y="272"/>
                  </a:lnTo>
                  <a:lnTo>
                    <a:pt x="249" y="276"/>
                  </a:lnTo>
                  <a:lnTo>
                    <a:pt x="275" y="275"/>
                  </a:lnTo>
                  <a:lnTo>
                    <a:pt x="280" y="279"/>
                  </a:lnTo>
                  <a:lnTo>
                    <a:pt x="290" y="296"/>
                  </a:lnTo>
                  <a:lnTo>
                    <a:pt x="297" y="301"/>
                  </a:lnTo>
                  <a:lnTo>
                    <a:pt x="273" y="282"/>
                  </a:lnTo>
                  <a:lnTo>
                    <a:pt x="256" y="279"/>
                  </a:lnTo>
                  <a:lnTo>
                    <a:pt x="234" y="282"/>
                  </a:lnTo>
                  <a:lnTo>
                    <a:pt x="226" y="289"/>
                  </a:lnTo>
                  <a:lnTo>
                    <a:pt x="234" y="301"/>
                  </a:lnTo>
                  <a:lnTo>
                    <a:pt x="249" y="315"/>
                  </a:lnTo>
                  <a:lnTo>
                    <a:pt x="258" y="325"/>
                  </a:lnTo>
                  <a:lnTo>
                    <a:pt x="261" y="328"/>
                  </a:lnTo>
                  <a:lnTo>
                    <a:pt x="266" y="329"/>
                  </a:lnTo>
                  <a:lnTo>
                    <a:pt x="279" y="335"/>
                  </a:lnTo>
                  <a:lnTo>
                    <a:pt x="284" y="336"/>
                  </a:lnTo>
                  <a:lnTo>
                    <a:pt x="290" y="341"/>
                  </a:lnTo>
                  <a:lnTo>
                    <a:pt x="297" y="360"/>
                  </a:lnTo>
                  <a:lnTo>
                    <a:pt x="303" y="367"/>
                  </a:lnTo>
                  <a:lnTo>
                    <a:pt x="303" y="372"/>
                  </a:lnTo>
                  <a:lnTo>
                    <a:pt x="297" y="370"/>
                  </a:lnTo>
                  <a:lnTo>
                    <a:pt x="293" y="363"/>
                  </a:lnTo>
                  <a:lnTo>
                    <a:pt x="289" y="355"/>
                  </a:lnTo>
                  <a:lnTo>
                    <a:pt x="289" y="345"/>
                  </a:lnTo>
                  <a:lnTo>
                    <a:pt x="279" y="350"/>
                  </a:lnTo>
                  <a:lnTo>
                    <a:pt x="265" y="346"/>
                  </a:lnTo>
                  <a:lnTo>
                    <a:pt x="219" y="318"/>
                  </a:lnTo>
                  <a:lnTo>
                    <a:pt x="205" y="315"/>
                  </a:lnTo>
                  <a:lnTo>
                    <a:pt x="193" y="320"/>
                  </a:lnTo>
                  <a:lnTo>
                    <a:pt x="191" y="327"/>
                  </a:lnTo>
                  <a:lnTo>
                    <a:pt x="188" y="336"/>
                  </a:lnTo>
                  <a:lnTo>
                    <a:pt x="189" y="356"/>
                  </a:lnTo>
                  <a:lnTo>
                    <a:pt x="191" y="362"/>
                  </a:lnTo>
                  <a:lnTo>
                    <a:pt x="202" y="377"/>
                  </a:lnTo>
                  <a:lnTo>
                    <a:pt x="213" y="388"/>
                  </a:lnTo>
                  <a:lnTo>
                    <a:pt x="219" y="390"/>
                  </a:lnTo>
                  <a:lnTo>
                    <a:pt x="223" y="397"/>
                  </a:lnTo>
                  <a:lnTo>
                    <a:pt x="230" y="401"/>
                  </a:lnTo>
                  <a:lnTo>
                    <a:pt x="244" y="419"/>
                  </a:lnTo>
                  <a:lnTo>
                    <a:pt x="249" y="425"/>
                  </a:lnTo>
                  <a:lnTo>
                    <a:pt x="276" y="430"/>
                  </a:lnTo>
                  <a:lnTo>
                    <a:pt x="289" y="442"/>
                  </a:lnTo>
                  <a:lnTo>
                    <a:pt x="296" y="446"/>
                  </a:lnTo>
                  <a:lnTo>
                    <a:pt x="317" y="447"/>
                  </a:lnTo>
                  <a:lnTo>
                    <a:pt x="324" y="457"/>
                  </a:lnTo>
                  <a:lnTo>
                    <a:pt x="345" y="464"/>
                  </a:lnTo>
                  <a:lnTo>
                    <a:pt x="336" y="468"/>
                  </a:lnTo>
                  <a:lnTo>
                    <a:pt x="326" y="464"/>
                  </a:lnTo>
                  <a:lnTo>
                    <a:pt x="307" y="450"/>
                  </a:lnTo>
                  <a:lnTo>
                    <a:pt x="297" y="450"/>
                  </a:lnTo>
                  <a:lnTo>
                    <a:pt x="265" y="437"/>
                  </a:lnTo>
                  <a:lnTo>
                    <a:pt x="248" y="442"/>
                  </a:lnTo>
                  <a:lnTo>
                    <a:pt x="244" y="442"/>
                  </a:lnTo>
                  <a:lnTo>
                    <a:pt x="238" y="437"/>
                  </a:lnTo>
                  <a:lnTo>
                    <a:pt x="231" y="428"/>
                  </a:lnTo>
                  <a:lnTo>
                    <a:pt x="226" y="425"/>
                  </a:lnTo>
                  <a:lnTo>
                    <a:pt x="206" y="419"/>
                  </a:lnTo>
                  <a:lnTo>
                    <a:pt x="192" y="411"/>
                  </a:lnTo>
                  <a:lnTo>
                    <a:pt x="186" y="411"/>
                  </a:lnTo>
                  <a:lnTo>
                    <a:pt x="175" y="423"/>
                  </a:lnTo>
                  <a:lnTo>
                    <a:pt x="175" y="443"/>
                  </a:lnTo>
                  <a:lnTo>
                    <a:pt x="181" y="464"/>
                  </a:lnTo>
                  <a:lnTo>
                    <a:pt x="189" y="481"/>
                  </a:lnTo>
                  <a:lnTo>
                    <a:pt x="203" y="498"/>
                  </a:lnTo>
                  <a:lnTo>
                    <a:pt x="207" y="505"/>
                  </a:lnTo>
                  <a:lnTo>
                    <a:pt x="210" y="508"/>
                  </a:lnTo>
                  <a:lnTo>
                    <a:pt x="224" y="502"/>
                  </a:lnTo>
                  <a:lnTo>
                    <a:pt x="233" y="510"/>
                  </a:lnTo>
                  <a:lnTo>
                    <a:pt x="247" y="516"/>
                  </a:lnTo>
                  <a:lnTo>
                    <a:pt x="317" y="517"/>
                  </a:lnTo>
                  <a:lnTo>
                    <a:pt x="328" y="508"/>
                  </a:lnTo>
                  <a:lnTo>
                    <a:pt x="336" y="505"/>
                  </a:lnTo>
                  <a:lnTo>
                    <a:pt x="350" y="502"/>
                  </a:lnTo>
                  <a:lnTo>
                    <a:pt x="346" y="506"/>
                  </a:lnTo>
                  <a:lnTo>
                    <a:pt x="333" y="516"/>
                  </a:lnTo>
                  <a:lnTo>
                    <a:pt x="333" y="519"/>
                  </a:lnTo>
                  <a:lnTo>
                    <a:pt x="336" y="519"/>
                  </a:lnTo>
                  <a:lnTo>
                    <a:pt x="338" y="520"/>
                  </a:lnTo>
                  <a:lnTo>
                    <a:pt x="342" y="523"/>
                  </a:lnTo>
                  <a:lnTo>
                    <a:pt x="336" y="529"/>
                  </a:lnTo>
                  <a:lnTo>
                    <a:pt x="331" y="529"/>
                  </a:lnTo>
                  <a:lnTo>
                    <a:pt x="319" y="523"/>
                  </a:lnTo>
                  <a:lnTo>
                    <a:pt x="314" y="524"/>
                  </a:lnTo>
                  <a:lnTo>
                    <a:pt x="307" y="531"/>
                  </a:lnTo>
                  <a:lnTo>
                    <a:pt x="286" y="534"/>
                  </a:lnTo>
                  <a:lnTo>
                    <a:pt x="282" y="530"/>
                  </a:lnTo>
                  <a:lnTo>
                    <a:pt x="279" y="529"/>
                  </a:lnTo>
                  <a:lnTo>
                    <a:pt x="262" y="537"/>
                  </a:lnTo>
                  <a:lnTo>
                    <a:pt x="259" y="540"/>
                  </a:lnTo>
                  <a:lnTo>
                    <a:pt x="262" y="547"/>
                  </a:lnTo>
                  <a:lnTo>
                    <a:pt x="266" y="554"/>
                  </a:lnTo>
                  <a:lnTo>
                    <a:pt x="270" y="558"/>
                  </a:lnTo>
                  <a:lnTo>
                    <a:pt x="280" y="565"/>
                  </a:lnTo>
                  <a:lnTo>
                    <a:pt x="294" y="569"/>
                  </a:lnTo>
                  <a:lnTo>
                    <a:pt x="325" y="566"/>
                  </a:lnTo>
                  <a:lnTo>
                    <a:pt x="322" y="571"/>
                  </a:lnTo>
                  <a:lnTo>
                    <a:pt x="318" y="572"/>
                  </a:lnTo>
                  <a:lnTo>
                    <a:pt x="314" y="571"/>
                  </a:lnTo>
                  <a:lnTo>
                    <a:pt x="310" y="571"/>
                  </a:lnTo>
                  <a:lnTo>
                    <a:pt x="298" y="579"/>
                  </a:lnTo>
                  <a:lnTo>
                    <a:pt x="293" y="580"/>
                  </a:lnTo>
                  <a:lnTo>
                    <a:pt x="296" y="586"/>
                  </a:lnTo>
                  <a:lnTo>
                    <a:pt x="296" y="587"/>
                  </a:lnTo>
                  <a:lnTo>
                    <a:pt x="298" y="589"/>
                  </a:lnTo>
                  <a:lnTo>
                    <a:pt x="298" y="593"/>
                  </a:lnTo>
                  <a:lnTo>
                    <a:pt x="293" y="594"/>
                  </a:lnTo>
                  <a:lnTo>
                    <a:pt x="279" y="592"/>
                  </a:lnTo>
                  <a:lnTo>
                    <a:pt x="276" y="597"/>
                  </a:lnTo>
                  <a:lnTo>
                    <a:pt x="272" y="592"/>
                  </a:lnTo>
                  <a:lnTo>
                    <a:pt x="270" y="589"/>
                  </a:lnTo>
                  <a:lnTo>
                    <a:pt x="259" y="603"/>
                  </a:lnTo>
                  <a:lnTo>
                    <a:pt x="254" y="608"/>
                  </a:lnTo>
                  <a:lnTo>
                    <a:pt x="249" y="606"/>
                  </a:lnTo>
                  <a:lnTo>
                    <a:pt x="251" y="596"/>
                  </a:lnTo>
                  <a:lnTo>
                    <a:pt x="254" y="590"/>
                  </a:lnTo>
                  <a:lnTo>
                    <a:pt x="255" y="582"/>
                  </a:lnTo>
                  <a:lnTo>
                    <a:pt x="252" y="571"/>
                  </a:lnTo>
                  <a:lnTo>
                    <a:pt x="251" y="568"/>
                  </a:lnTo>
                  <a:lnTo>
                    <a:pt x="244" y="562"/>
                  </a:lnTo>
                  <a:lnTo>
                    <a:pt x="240" y="554"/>
                  </a:lnTo>
                  <a:lnTo>
                    <a:pt x="237" y="550"/>
                  </a:lnTo>
                  <a:lnTo>
                    <a:pt x="127" y="488"/>
                  </a:lnTo>
                  <a:lnTo>
                    <a:pt x="116" y="488"/>
                  </a:lnTo>
                  <a:lnTo>
                    <a:pt x="105" y="498"/>
                  </a:lnTo>
                  <a:lnTo>
                    <a:pt x="108" y="505"/>
                  </a:lnTo>
                  <a:lnTo>
                    <a:pt x="108" y="513"/>
                  </a:lnTo>
                  <a:lnTo>
                    <a:pt x="108" y="520"/>
                  </a:lnTo>
                  <a:lnTo>
                    <a:pt x="108" y="529"/>
                  </a:lnTo>
                  <a:lnTo>
                    <a:pt x="119" y="550"/>
                  </a:lnTo>
                  <a:lnTo>
                    <a:pt x="129" y="564"/>
                  </a:lnTo>
                  <a:lnTo>
                    <a:pt x="134" y="569"/>
                  </a:lnTo>
                  <a:lnTo>
                    <a:pt x="146" y="573"/>
                  </a:lnTo>
                  <a:lnTo>
                    <a:pt x="160" y="582"/>
                  </a:lnTo>
                  <a:lnTo>
                    <a:pt x="171" y="586"/>
                  </a:lnTo>
                  <a:lnTo>
                    <a:pt x="178" y="592"/>
                  </a:lnTo>
                  <a:lnTo>
                    <a:pt x="185" y="600"/>
                  </a:lnTo>
                  <a:lnTo>
                    <a:pt x="191" y="610"/>
                  </a:lnTo>
                  <a:lnTo>
                    <a:pt x="182" y="607"/>
                  </a:lnTo>
                  <a:lnTo>
                    <a:pt x="157" y="593"/>
                  </a:lnTo>
                  <a:lnTo>
                    <a:pt x="118" y="585"/>
                  </a:lnTo>
                  <a:lnTo>
                    <a:pt x="122" y="593"/>
                  </a:lnTo>
                  <a:lnTo>
                    <a:pt x="130" y="604"/>
                  </a:lnTo>
                  <a:lnTo>
                    <a:pt x="137" y="617"/>
                  </a:lnTo>
                  <a:lnTo>
                    <a:pt x="150" y="631"/>
                  </a:lnTo>
                  <a:lnTo>
                    <a:pt x="156" y="634"/>
                  </a:lnTo>
                  <a:lnTo>
                    <a:pt x="160" y="641"/>
                  </a:lnTo>
                  <a:lnTo>
                    <a:pt x="163" y="648"/>
                  </a:lnTo>
                  <a:lnTo>
                    <a:pt x="167" y="653"/>
                  </a:lnTo>
                  <a:lnTo>
                    <a:pt x="172" y="656"/>
                  </a:lnTo>
                  <a:lnTo>
                    <a:pt x="178" y="658"/>
                  </a:lnTo>
                  <a:lnTo>
                    <a:pt x="191" y="658"/>
                  </a:lnTo>
                  <a:lnTo>
                    <a:pt x="175" y="665"/>
                  </a:lnTo>
                  <a:lnTo>
                    <a:pt x="168" y="666"/>
                  </a:lnTo>
                  <a:lnTo>
                    <a:pt x="160" y="662"/>
                  </a:lnTo>
                  <a:lnTo>
                    <a:pt x="156" y="656"/>
                  </a:lnTo>
                  <a:lnTo>
                    <a:pt x="151" y="649"/>
                  </a:lnTo>
                  <a:lnTo>
                    <a:pt x="147" y="642"/>
                  </a:lnTo>
                  <a:lnTo>
                    <a:pt x="129" y="638"/>
                  </a:lnTo>
                  <a:lnTo>
                    <a:pt x="119" y="631"/>
                  </a:lnTo>
                  <a:lnTo>
                    <a:pt x="105" y="613"/>
                  </a:lnTo>
                  <a:lnTo>
                    <a:pt x="101" y="610"/>
                  </a:lnTo>
                  <a:lnTo>
                    <a:pt x="94" y="608"/>
                  </a:lnTo>
                  <a:lnTo>
                    <a:pt x="67" y="594"/>
                  </a:lnTo>
                  <a:lnTo>
                    <a:pt x="62" y="593"/>
                  </a:lnTo>
                  <a:lnTo>
                    <a:pt x="57" y="594"/>
                  </a:lnTo>
                  <a:lnTo>
                    <a:pt x="53" y="600"/>
                  </a:lnTo>
                  <a:lnTo>
                    <a:pt x="45" y="606"/>
                  </a:lnTo>
                  <a:lnTo>
                    <a:pt x="43" y="616"/>
                  </a:lnTo>
                  <a:lnTo>
                    <a:pt x="43" y="627"/>
                  </a:lnTo>
                  <a:lnTo>
                    <a:pt x="42" y="637"/>
                  </a:lnTo>
                  <a:lnTo>
                    <a:pt x="38" y="641"/>
                  </a:lnTo>
                  <a:lnTo>
                    <a:pt x="22" y="651"/>
                  </a:lnTo>
                  <a:lnTo>
                    <a:pt x="20" y="655"/>
                  </a:lnTo>
                  <a:lnTo>
                    <a:pt x="17" y="662"/>
                  </a:lnTo>
                  <a:lnTo>
                    <a:pt x="11" y="667"/>
                  </a:lnTo>
                  <a:lnTo>
                    <a:pt x="0" y="674"/>
                  </a:lnTo>
                  <a:lnTo>
                    <a:pt x="6" y="684"/>
                  </a:lnTo>
                  <a:lnTo>
                    <a:pt x="15" y="687"/>
                  </a:lnTo>
                  <a:lnTo>
                    <a:pt x="90" y="679"/>
                  </a:lnTo>
                  <a:lnTo>
                    <a:pt x="129" y="695"/>
                  </a:lnTo>
                  <a:lnTo>
                    <a:pt x="134" y="705"/>
                  </a:lnTo>
                  <a:lnTo>
                    <a:pt x="137" y="697"/>
                  </a:lnTo>
                  <a:lnTo>
                    <a:pt x="143" y="695"/>
                  </a:lnTo>
                  <a:lnTo>
                    <a:pt x="149" y="701"/>
                  </a:lnTo>
                  <a:lnTo>
                    <a:pt x="147" y="712"/>
                  </a:lnTo>
                  <a:lnTo>
                    <a:pt x="146" y="711"/>
                  </a:lnTo>
                  <a:lnTo>
                    <a:pt x="143" y="709"/>
                  </a:lnTo>
                  <a:lnTo>
                    <a:pt x="139" y="708"/>
                  </a:lnTo>
                  <a:lnTo>
                    <a:pt x="142" y="712"/>
                  </a:lnTo>
                  <a:lnTo>
                    <a:pt x="144" y="716"/>
                  </a:lnTo>
                  <a:lnTo>
                    <a:pt x="146" y="721"/>
                  </a:lnTo>
                  <a:lnTo>
                    <a:pt x="144" y="726"/>
                  </a:lnTo>
                  <a:lnTo>
                    <a:pt x="144" y="730"/>
                  </a:lnTo>
                  <a:lnTo>
                    <a:pt x="154" y="737"/>
                  </a:lnTo>
                  <a:lnTo>
                    <a:pt x="167" y="739"/>
                  </a:lnTo>
                  <a:lnTo>
                    <a:pt x="214" y="726"/>
                  </a:lnTo>
                  <a:lnTo>
                    <a:pt x="224" y="708"/>
                  </a:lnTo>
                  <a:lnTo>
                    <a:pt x="226" y="707"/>
                  </a:lnTo>
                  <a:lnTo>
                    <a:pt x="228" y="705"/>
                  </a:lnTo>
                  <a:lnTo>
                    <a:pt x="228" y="704"/>
                  </a:lnTo>
                  <a:lnTo>
                    <a:pt x="230" y="695"/>
                  </a:lnTo>
                  <a:lnTo>
                    <a:pt x="237" y="701"/>
                  </a:lnTo>
                  <a:lnTo>
                    <a:pt x="272" y="693"/>
                  </a:lnTo>
                  <a:lnTo>
                    <a:pt x="286" y="681"/>
                  </a:lnTo>
                  <a:lnTo>
                    <a:pt x="293" y="679"/>
                  </a:lnTo>
                  <a:lnTo>
                    <a:pt x="291" y="676"/>
                  </a:lnTo>
                  <a:lnTo>
                    <a:pt x="290" y="676"/>
                  </a:lnTo>
                  <a:lnTo>
                    <a:pt x="290" y="674"/>
                  </a:lnTo>
                  <a:lnTo>
                    <a:pt x="293" y="672"/>
                  </a:lnTo>
                  <a:lnTo>
                    <a:pt x="293" y="670"/>
                  </a:lnTo>
                  <a:lnTo>
                    <a:pt x="296" y="670"/>
                  </a:lnTo>
                  <a:lnTo>
                    <a:pt x="297" y="670"/>
                  </a:lnTo>
                  <a:lnTo>
                    <a:pt x="300" y="676"/>
                  </a:lnTo>
                  <a:lnTo>
                    <a:pt x="303" y="680"/>
                  </a:lnTo>
                  <a:lnTo>
                    <a:pt x="307" y="683"/>
                  </a:lnTo>
                  <a:lnTo>
                    <a:pt x="311" y="683"/>
                  </a:lnTo>
                  <a:lnTo>
                    <a:pt x="318" y="687"/>
                  </a:lnTo>
                  <a:lnTo>
                    <a:pt x="335" y="688"/>
                  </a:lnTo>
                  <a:lnTo>
                    <a:pt x="339" y="687"/>
                  </a:lnTo>
                  <a:lnTo>
                    <a:pt x="343" y="684"/>
                  </a:lnTo>
                  <a:lnTo>
                    <a:pt x="349" y="674"/>
                  </a:lnTo>
                  <a:lnTo>
                    <a:pt x="352" y="670"/>
                  </a:lnTo>
                  <a:lnTo>
                    <a:pt x="352" y="666"/>
                  </a:lnTo>
                  <a:lnTo>
                    <a:pt x="347" y="658"/>
                  </a:lnTo>
                  <a:lnTo>
                    <a:pt x="347" y="644"/>
                  </a:lnTo>
                  <a:lnTo>
                    <a:pt x="352" y="632"/>
                  </a:lnTo>
                  <a:lnTo>
                    <a:pt x="359" y="627"/>
                  </a:lnTo>
                  <a:lnTo>
                    <a:pt x="359" y="631"/>
                  </a:lnTo>
                  <a:lnTo>
                    <a:pt x="359" y="641"/>
                  </a:lnTo>
                  <a:lnTo>
                    <a:pt x="366" y="648"/>
                  </a:lnTo>
                  <a:lnTo>
                    <a:pt x="380" y="655"/>
                  </a:lnTo>
                  <a:lnTo>
                    <a:pt x="388" y="651"/>
                  </a:lnTo>
                  <a:lnTo>
                    <a:pt x="403" y="648"/>
                  </a:lnTo>
                  <a:lnTo>
                    <a:pt x="409" y="641"/>
                  </a:lnTo>
                  <a:lnTo>
                    <a:pt x="409" y="634"/>
                  </a:lnTo>
                  <a:lnTo>
                    <a:pt x="410" y="614"/>
                  </a:lnTo>
                  <a:lnTo>
                    <a:pt x="412" y="610"/>
                  </a:lnTo>
                  <a:lnTo>
                    <a:pt x="415" y="613"/>
                  </a:lnTo>
                  <a:lnTo>
                    <a:pt x="416" y="620"/>
                  </a:lnTo>
                  <a:lnTo>
                    <a:pt x="417" y="627"/>
                  </a:lnTo>
                  <a:lnTo>
                    <a:pt x="419" y="634"/>
                  </a:lnTo>
                  <a:lnTo>
                    <a:pt x="425" y="638"/>
                  </a:lnTo>
                  <a:lnTo>
                    <a:pt x="430" y="631"/>
                  </a:lnTo>
                  <a:lnTo>
                    <a:pt x="436" y="620"/>
                  </a:lnTo>
                  <a:lnTo>
                    <a:pt x="437" y="606"/>
                  </a:lnTo>
                  <a:lnTo>
                    <a:pt x="447" y="611"/>
                  </a:lnTo>
                  <a:lnTo>
                    <a:pt x="451" y="616"/>
                  </a:lnTo>
                  <a:lnTo>
                    <a:pt x="454" y="623"/>
                  </a:lnTo>
                  <a:lnTo>
                    <a:pt x="447" y="627"/>
                  </a:lnTo>
                  <a:lnTo>
                    <a:pt x="434" y="642"/>
                  </a:lnTo>
                  <a:lnTo>
                    <a:pt x="429" y="649"/>
                  </a:lnTo>
                  <a:lnTo>
                    <a:pt x="429" y="653"/>
                  </a:lnTo>
                  <a:lnTo>
                    <a:pt x="436" y="653"/>
                  </a:lnTo>
                  <a:lnTo>
                    <a:pt x="437" y="653"/>
                  </a:lnTo>
                  <a:lnTo>
                    <a:pt x="437" y="659"/>
                  </a:lnTo>
                  <a:lnTo>
                    <a:pt x="440" y="660"/>
                  </a:lnTo>
                  <a:lnTo>
                    <a:pt x="448" y="658"/>
                  </a:lnTo>
                  <a:lnTo>
                    <a:pt x="453" y="659"/>
                  </a:lnTo>
                  <a:lnTo>
                    <a:pt x="455" y="662"/>
                  </a:lnTo>
                  <a:lnTo>
                    <a:pt x="457" y="666"/>
                  </a:lnTo>
                  <a:lnTo>
                    <a:pt x="455" y="670"/>
                  </a:lnTo>
                  <a:lnTo>
                    <a:pt x="455" y="674"/>
                  </a:lnTo>
                  <a:lnTo>
                    <a:pt x="460" y="674"/>
                  </a:lnTo>
                  <a:lnTo>
                    <a:pt x="465" y="677"/>
                  </a:lnTo>
                  <a:lnTo>
                    <a:pt x="469" y="679"/>
                  </a:lnTo>
                  <a:lnTo>
                    <a:pt x="472" y="674"/>
                  </a:lnTo>
                  <a:lnTo>
                    <a:pt x="465" y="627"/>
                  </a:lnTo>
                  <a:lnTo>
                    <a:pt x="462" y="618"/>
                  </a:lnTo>
                  <a:lnTo>
                    <a:pt x="461" y="606"/>
                  </a:lnTo>
                  <a:lnTo>
                    <a:pt x="461" y="601"/>
                  </a:lnTo>
                  <a:lnTo>
                    <a:pt x="462" y="599"/>
                  </a:lnTo>
                  <a:lnTo>
                    <a:pt x="464" y="597"/>
                  </a:lnTo>
                  <a:lnTo>
                    <a:pt x="468" y="597"/>
                  </a:lnTo>
                  <a:lnTo>
                    <a:pt x="475" y="601"/>
                  </a:lnTo>
                  <a:lnTo>
                    <a:pt x="476" y="601"/>
                  </a:lnTo>
                  <a:lnTo>
                    <a:pt x="478" y="599"/>
                  </a:lnTo>
                  <a:lnTo>
                    <a:pt x="479" y="599"/>
                  </a:lnTo>
                  <a:lnTo>
                    <a:pt x="482" y="601"/>
                  </a:lnTo>
                  <a:lnTo>
                    <a:pt x="476" y="614"/>
                  </a:lnTo>
                  <a:lnTo>
                    <a:pt x="474" y="624"/>
                  </a:lnTo>
                  <a:lnTo>
                    <a:pt x="475" y="634"/>
                  </a:lnTo>
                  <a:lnTo>
                    <a:pt x="481" y="653"/>
                  </a:lnTo>
                  <a:lnTo>
                    <a:pt x="483" y="659"/>
                  </a:lnTo>
                  <a:lnTo>
                    <a:pt x="485" y="662"/>
                  </a:lnTo>
                  <a:lnTo>
                    <a:pt x="489" y="662"/>
                  </a:lnTo>
                  <a:lnTo>
                    <a:pt x="492" y="659"/>
                  </a:lnTo>
                  <a:lnTo>
                    <a:pt x="493" y="655"/>
                  </a:lnTo>
                  <a:lnTo>
                    <a:pt x="495" y="638"/>
                  </a:lnTo>
                  <a:lnTo>
                    <a:pt x="497" y="639"/>
                  </a:lnTo>
                  <a:lnTo>
                    <a:pt x="502" y="651"/>
                  </a:lnTo>
                  <a:lnTo>
                    <a:pt x="506" y="658"/>
                  </a:lnTo>
                  <a:lnTo>
                    <a:pt x="509" y="656"/>
                  </a:lnTo>
                  <a:lnTo>
                    <a:pt x="511" y="652"/>
                  </a:lnTo>
                  <a:lnTo>
                    <a:pt x="517" y="641"/>
                  </a:lnTo>
                  <a:lnTo>
                    <a:pt x="518" y="637"/>
                  </a:lnTo>
                  <a:lnTo>
                    <a:pt x="518" y="631"/>
                  </a:lnTo>
                  <a:lnTo>
                    <a:pt x="514" y="618"/>
                  </a:lnTo>
                  <a:lnTo>
                    <a:pt x="514" y="611"/>
                  </a:lnTo>
                  <a:lnTo>
                    <a:pt x="514" y="604"/>
                  </a:lnTo>
                  <a:lnTo>
                    <a:pt x="514" y="601"/>
                  </a:lnTo>
                  <a:lnTo>
                    <a:pt x="517" y="596"/>
                  </a:lnTo>
                  <a:lnTo>
                    <a:pt x="520" y="603"/>
                  </a:lnTo>
                  <a:lnTo>
                    <a:pt x="525" y="625"/>
                  </a:lnTo>
                  <a:lnTo>
                    <a:pt x="528" y="637"/>
                  </a:lnTo>
                  <a:lnTo>
                    <a:pt x="528" y="644"/>
                  </a:lnTo>
                  <a:lnTo>
                    <a:pt x="528" y="652"/>
                  </a:lnTo>
                  <a:lnTo>
                    <a:pt x="528" y="662"/>
                  </a:lnTo>
                  <a:lnTo>
                    <a:pt x="531" y="673"/>
                  </a:lnTo>
                  <a:lnTo>
                    <a:pt x="534" y="674"/>
                  </a:lnTo>
                  <a:lnTo>
                    <a:pt x="549" y="669"/>
                  </a:lnTo>
                  <a:lnTo>
                    <a:pt x="552" y="665"/>
                  </a:lnTo>
                  <a:lnTo>
                    <a:pt x="553" y="658"/>
                  </a:lnTo>
                  <a:lnTo>
                    <a:pt x="551" y="653"/>
                  </a:lnTo>
                  <a:lnTo>
                    <a:pt x="551" y="649"/>
                  </a:lnTo>
                  <a:lnTo>
                    <a:pt x="555" y="649"/>
                  </a:lnTo>
                  <a:lnTo>
                    <a:pt x="559" y="653"/>
                  </a:lnTo>
                  <a:lnTo>
                    <a:pt x="562" y="656"/>
                  </a:lnTo>
                  <a:lnTo>
                    <a:pt x="567" y="653"/>
                  </a:lnTo>
                  <a:lnTo>
                    <a:pt x="573" y="645"/>
                  </a:lnTo>
                  <a:lnTo>
                    <a:pt x="577" y="641"/>
                  </a:lnTo>
                  <a:lnTo>
                    <a:pt x="583" y="641"/>
                  </a:lnTo>
                  <a:lnTo>
                    <a:pt x="583" y="645"/>
                  </a:lnTo>
                  <a:lnTo>
                    <a:pt x="580" y="649"/>
                  </a:lnTo>
                  <a:lnTo>
                    <a:pt x="569" y="658"/>
                  </a:lnTo>
                  <a:lnTo>
                    <a:pt x="569" y="662"/>
                  </a:lnTo>
                  <a:lnTo>
                    <a:pt x="587" y="660"/>
                  </a:lnTo>
                  <a:lnTo>
                    <a:pt x="595" y="656"/>
                  </a:lnTo>
                  <a:lnTo>
                    <a:pt x="604" y="649"/>
                  </a:lnTo>
                  <a:lnTo>
                    <a:pt x="623" y="621"/>
                  </a:lnTo>
                  <a:lnTo>
                    <a:pt x="630" y="618"/>
                  </a:lnTo>
                  <a:lnTo>
                    <a:pt x="625" y="624"/>
                  </a:lnTo>
                  <a:lnTo>
                    <a:pt x="622" y="627"/>
                  </a:lnTo>
                  <a:lnTo>
                    <a:pt x="621" y="631"/>
                  </a:lnTo>
                  <a:lnTo>
                    <a:pt x="619" y="637"/>
                  </a:lnTo>
                  <a:lnTo>
                    <a:pt x="619" y="645"/>
                  </a:lnTo>
                  <a:lnTo>
                    <a:pt x="619" y="651"/>
                  </a:lnTo>
                  <a:lnTo>
                    <a:pt x="616" y="653"/>
                  </a:lnTo>
                  <a:lnTo>
                    <a:pt x="609" y="655"/>
                  </a:lnTo>
                  <a:lnTo>
                    <a:pt x="598" y="665"/>
                  </a:lnTo>
                  <a:lnTo>
                    <a:pt x="569" y="670"/>
                  </a:lnTo>
                  <a:lnTo>
                    <a:pt x="563" y="674"/>
                  </a:lnTo>
                  <a:lnTo>
                    <a:pt x="558" y="684"/>
                  </a:lnTo>
                  <a:lnTo>
                    <a:pt x="559" y="690"/>
                  </a:lnTo>
                  <a:lnTo>
                    <a:pt x="570" y="695"/>
                  </a:lnTo>
                  <a:lnTo>
                    <a:pt x="586" y="709"/>
                  </a:lnTo>
                  <a:lnTo>
                    <a:pt x="593" y="721"/>
                  </a:lnTo>
                  <a:lnTo>
                    <a:pt x="597" y="722"/>
                  </a:lnTo>
                  <a:lnTo>
                    <a:pt x="607" y="722"/>
                  </a:lnTo>
                  <a:lnTo>
                    <a:pt x="609" y="719"/>
                  </a:lnTo>
                  <a:lnTo>
                    <a:pt x="611" y="714"/>
                  </a:lnTo>
                  <a:lnTo>
                    <a:pt x="614" y="707"/>
                  </a:lnTo>
                  <a:lnTo>
                    <a:pt x="614" y="705"/>
                  </a:lnTo>
                  <a:lnTo>
                    <a:pt x="616" y="704"/>
                  </a:lnTo>
                  <a:lnTo>
                    <a:pt x="619" y="701"/>
                  </a:lnTo>
                  <a:lnTo>
                    <a:pt x="623" y="695"/>
                  </a:lnTo>
                  <a:lnTo>
                    <a:pt x="628" y="688"/>
                  </a:lnTo>
                  <a:lnTo>
                    <a:pt x="629" y="681"/>
                  </a:lnTo>
                  <a:lnTo>
                    <a:pt x="630" y="672"/>
                  </a:lnTo>
                  <a:lnTo>
                    <a:pt x="629" y="662"/>
                  </a:lnTo>
                  <a:lnTo>
                    <a:pt x="632" y="666"/>
                  </a:lnTo>
                  <a:lnTo>
                    <a:pt x="637" y="681"/>
                  </a:lnTo>
                  <a:lnTo>
                    <a:pt x="640" y="687"/>
                  </a:lnTo>
                  <a:lnTo>
                    <a:pt x="642" y="690"/>
                  </a:lnTo>
                  <a:lnTo>
                    <a:pt x="646" y="690"/>
                  </a:lnTo>
                  <a:lnTo>
                    <a:pt x="649" y="687"/>
                  </a:lnTo>
                  <a:lnTo>
                    <a:pt x="647" y="679"/>
                  </a:lnTo>
                  <a:lnTo>
                    <a:pt x="650" y="679"/>
                  </a:lnTo>
                  <a:lnTo>
                    <a:pt x="654" y="679"/>
                  </a:lnTo>
                  <a:lnTo>
                    <a:pt x="657" y="677"/>
                  </a:lnTo>
                  <a:lnTo>
                    <a:pt x="661" y="674"/>
                  </a:lnTo>
                  <a:lnTo>
                    <a:pt x="663" y="684"/>
                  </a:lnTo>
                  <a:lnTo>
                    <a:pt x="665" y="691"/>
                  </a:lnTo>
                  <a:lnTo>
                    <a:pt x="675" y="700"/>
                  </a:lnTo>
                  <a:lnTo>
                    <a:pt x="670" y="708"/>
                  </a:lnTo>
                  <a:lnTo>
                    <a:pt x="664" y="716"/>
                  </a:lnTo>
                  <a:lnTo>
                    <a:pt x="670" y="718"/>
                  </a:lnTo>
                  <a:lnTo>
                    <a:pt x="685" y="712"/>
                  </a:lnTo>
                  <a:lnTo>
                    <a:pt x="703" y="716"/>
                  </a:lnTo>
                  <a:lnTo>
                    <a:pt x="713" y="716"/>
                  </a:lnTo>
                  <a:lnTo>
                    <a:pt x="737" y="708"/>
                  </a:lnTo>
                  <a:lnTo>
                    <a:pt x="731" y="712"/>
                  </a:lnTo>
                  <a:lnTo>
                    <a:pt x="722" y="718"/>
                  </a:lnTo>
                  <a:lnTo>
                    <a:pt x="688" y="729"/>
                  </a:lnTo>
                  <a:lnTo>
                    <a:pt x="672" y="739"/>
                  </a:lnTo>
                  <a:lnTo>
                    <a:pt x="672" y="742"/>
                  </a:lnTo>
                  <a:lnTo>
                    <a:pt x="675" y="752"/>
                  </a:lnTo>
                  <a:lnTo>
                    <a:pt x="671" y="750"/>
                  </a:lnTo>
                  <a:lnTo>
                    <a:pt x="665" y="743"/>
                  </a:lnTo>
                  <a:lnTo>
                    <a:pt x="661" y="743"/>
                  </a:lnTo>
                  <a:lnTo>
                    <a:pt x="661" y="746"/>
                  </a:lnTo>
                  <a:lnTo>
                    <a:pt x="661" y="746"/>
                  </a:lnTo>
                  <a:lnTo>
                    <a:pt x="663" y="746"/>
                  </a:lnTo>
                  <a:lnTo>
                    <a:pt x="663" y="747"/>
                  </a:lnTo>
                  <a:lnTo>
                    <a:pt x="657" y="753"/>
                  </a:lnTo>
                  <a:lnTo>
                    <a:pt x="640" y="763"/>
                  </a:lnTo>
                  <a:lnTo>
                    <a:pt x="630" y="774"/>
                  </a:lnTo>
                  <a:lnTo>
                    <a:pt x="607" y="794"/>
                  </a:lnTo>
                  <a:lnTo>
                    <a:pt x="577" y="801"/>
                  </a:lnTo>
                  <a:lnTo>
                    <a:pt x="570" y="806"/>
                  </a:lnTo>
                  <a:lnTo>
                    <a:pt x="563" y="822"/>
                  </a:lnTo>
                  <a:lnTo>
                    <a:pt x="560" y="824"/>
                  </a:lnTo>
                  <a:lnTo>
                    <a:pt x="551" y="822"/>
                  </a:lnTo>
                  <a:lnTo>
                    <a:pt x="548" y="824"/>
                  </a:lnTo>
                  <a:lnTo>
                    <a:pt x="548" y="834"/>
                  </a:lnTo>
                  <a:lnTo>
                    <a:pt x="544" y="840"/>
                  </a:lnTo>
                  <a:lnTo>
                    <a:pt x="531" y="845"/>
                  </a:lnTo>
                  <a:lnTo>
                    <a:pt x="523" y="857"/>
                  </a:lnTo>
                  <a:lnTo>
                    <a:pt x="518" y="865"/>
                  </a:lnTo>
                  <a:lnTo>
                    <a:pt x="516" y="875"/>
                  </a:lnTo>
                  <a:lnTo>
                    <a:pt x="528" y="869"/>
                  </a:lnTo>
                  <a:lnTo>
                    <a:pt x="534" y="871"/>
                  </a:lnTo>
                  <a:lnTo>
                    <a:pt x="541" y="875"/>
                  </a:lnTo>
                  <a:lnTo>
                    <a:pt x="541" y="879"/>
                  </a:lnTo>
                  <a:lnTo>
                    <a:pt x="535" y="879"/>
                  </a:lnTo>
                  <a:lnTo>
                    <a:pt x="534" y="878"/>
                  </a:lnTo>
                  <a:lnTo>
                    <a:pt x="531" y="875"/>
                  </a:lnTo>
                  <a:lnTo>
                    <a:pt x="525" y="881"/>
                  </a:lnTo>
                  <a:lnTo>
                    <a:pt x="518" y="882"/>
                  </a:lnTo>
                  <a:lnTo>
                    <a:pt x="514" y="885"/>
                  </a:lnTo>
                  <a:lnTo>
                    <a:pt x="518" y="892"/>
                  </a:lnTo>
                  <a:lnTo>
                    <a:pt x="525" y="895"/>
                  </a:lnTo>
                  <a:lnTo>
                    <a:pt x="549" y="890"/>
                  </a:lnTo>
                  <a:lnTo>
                    <a:pt x="553" y="888"/>
                  </a:lnTo>
                  <a:lnTo>
                    <a:pt x="555" y="888"/>
                  </a:lnTo>
                  <a:lnTo>
                    <a:pt x="558" y="889"/>
                  </a:lnTo>
                  <a:lnTo>
                    <a:pt x="576" y="904"/>
                  </a:lnTo>
                  <a:lnTo>
                    <a:pt x="650" y="918"/>
                  </a:lnTo>
                  <a:lnTo>
                    <a:pt x="663" y="913"/>
                  </a:lnTo>
                  <a:lnTo>
                    <a:pt x="702" y="879"/>
                  </a:lnTo>
                  <a:lnTo>
                    <a:pt x="702" y="875"/>
                  </a:lnTo>
                  <a:lnTo>
                    <a:pt x="701" y="875"/>
                  </a:lnTo>
                  <a:lnTo>
                    <a:pt x="701" y="871"/>
                  </a:lnTo>
                  <a:lnTo>
                    <a:pt x="708" y="862"/>
                  </a:lnTo>
                  <a:lnTo>
                    <a:pt x="719" y="861"/>
                  </a:lnTo>
                  <a:lnTo>
                    <a:pt x="727" y="869"/>
                  </a:lnTo>
                  <a:lnTo>
                    <a:pt x="727" y="892"/>
                  </a:lnTo>
                  <a:lnTo>
                    <a:pt x="716" y="923"/>
                  </a:lnTo>
                  <a:lnTo>
                    <a:pt x="713" y="930"/>
                  </a:lnTo>
                  <a:lnTo>
                    <a:pt x="708" y="934"/>
                  </a:lnTo>
                  <a:lnTo>
                    <a:pt x="705" y="935"/>
                  </a:lnTo>
                  <a:lnTo>
                    <a:pt x="701" y="938"/>
                  </a:lnTo>
                  <a:lnTo>
                    <a:pt x="698" y="946"/>
                  </a:lnTo>
                  <a:lnTo>
                    <a:pt x="706" y="948"/>
                  </a:lnTo>
                  <a:lnTo>
                    <a:pt x="710" y="953"/>
                  </a:lnTo>
                  <a:lnTo>
                    <a:pt x="710" y="962"/>
                  </a:lnTo>
                  <a:lnTo>
                    <a:pt x="703" y="967"/>
                  </a:lnTo>
                  <a:lnTo>
                    <a:pt x="675" y="972"/>
                  </a:lnTo>
                  <a:lnTo>
                    <a:pt x="668" y="967"/>
                  </a:lnTo>
                  <a:lnTo>
                    <a:pt x="664" y="972"/>
                  </a:lnTo>
                  <a:lnTo>
                    <a:pt x="663" y="972"/>
                  </a:lnTo>
                  <a:lnTo>
                    <a:pt x="657" y="970"/>
                  </a:lnTo>
                  <a:lnTo>
                    <a:pt x="651" y="966"/>
                  </a:lnTo>
                  <a:lnTo>
                    <a:pt x="647" y="963"/>
                  </a:lnTo>
                  <a:lnTo>
                    <a:pt x="628" y="963"/>
                  </a:lnTo>
                  <a:lnTo>
                    <a:pt x="625" y="965"/>
                  </a:lnTo>
                  <a:lnTo>
                    <a:pt x="621" y="970"/>
                  </a:lnTo>
                  <a:lnTo>
                    <a:pt x="618" y="972"/>
                  </a:lnTo>
                  <a:lnTo>
                    <a:pt x="595" y="960"/>
                  </a:lnTo>
                  <a:lnTo>
                    <a:pt x="560" y="953"/>
                  </a:lnTo>
                  <a:lnTo>
                    <a:pt x="539" y="958"/>
                  </a:lnTo>
                  <a:lnTo>
                    <a:pt x="517" y="958"/>
                  </a:lnTo>
                  <a:lnTo>
                    <a:pt x="513" y="959"/>
                  </a:lnTo>
                  <a:lnTo>
                    <a:pt x="511" y="967"/>
                  </a:lnTo>
                  <a:lnTo>
                    <a:pt x="507" y="967"/>
                  </a:lnTo>
                  <a:lnTo>
                    <a:pt x="503" y="970"/>
                  </a:lnTo>
                  <a:lnTo>
                    <a:pt x="496" y="980"/>
                  </a:lnTo>
                  <a:lnTo>
                    <a:pt x="502" y="991"/>
                  </a:lnTo>
                  <a:lnTo>
                    <a:pt x="504" y="996"/>
                  </a:lnTo>
                  <a:lnTo>
                    <a:pt x="509" y="997"/>
                  </a:lnTo>
                  <a:lnTo>
                    <a:pt x="509" y="1001"/>
                  </a:lnTo>
                  <a:lnTo>
                    <a:pt x="504" y="1000"/>
                  </a:lnTo>
                  <a:lnTo>
                    <a:pt x="492" y="988"/>
                  </a:lnTo>
                  <a:lnTo>
                    <a:pt x="483" y="984"/>
                  </a:lnTo>
                  <a:lnTo>
                    <a:pt x="482" y="979"/>
                  </a:lnTo>
                  <a:lnTo>
                    <a:pt x="479" y="967"/>
                  </a:lnTo>
                  <a:lnTo>
                    <a:pt x="476" y="970"/>
                  </a:lnTo>
                  <a:lnTo>
                    <a:pt x="472" y="973"/>
                  </a:lnTo>
                  <a:lnTo>
                    <a:pt x="468" y="973"/>
                  </a:lnTo>
                  <a:lnTo>
                    <a:pt x="464" y="972"/>
                  </a:lnTo>
                  <a:lnTo>
                    <a:pt x="467" y="969"/>
                  </a:lnTo>
                  <a:lnTo>
                    <a:pt x="475" y="965"/>
                  </a:lnTo>
                  <a:lnTo>
                    <a:pt x="478" y="959"/>
                  </a:lnTo>
                  <a:lnTo>
                    <a:pt x="478" y="956"/>
                  </a:lnTo>
                  <a:lnTo>
                    <a:pt x="478" y="956"/>
                  </a:lnTo>
                  <a:lnTo>
                    <a:pt x="478" y="955"/>
                  </a:lnTo>
                  <a:lnTo>
                    <a:pt x="478" y="951"/>
                  </a:lnTo>
                  <a:lnTo>
                    <a:pt x="474" y="948"/>
                  </a:lnTo>
                  <a:lnTo>
                    <a:pt x="469" y="946"/>
                  </a:lnTo>
                  <a:lnTo>
                    <a:pt x="471" y="945"/>
                  </a:lnTo>
                  <a:lnTo>
                    <a:pt x="472" y="942"/>
                  </a:lnTo>
                  <a:lnTo>
                    <a:pt x="462" y="945"/>
                  </a:lnTo>
                  <a:lnTo>
                    <a:pt x="443" y="965"/>
                  </a:lnTo>
                  <a:lnTo>
                    <a:pt x="432" y="967"/>
                  </a:lnTo>
                  <a:lnTo>
                    <a:pt x="432" y="972"/>
                  </a:lnTo>
                  <a:lnTo>
                    <a:pt x="451" y="969"/>
                  </a:lnTo>
                  <a:lnTo>
                    <a:pt x="455" y="972"/>
                  </a:lnTo>
                  <a:lnTo>
                    <a:pt x="440" y="983"/>
                  </a:lnTo>
                  <a:lnTo>
                    <a:pt x="423" y="987"/>
                  </a:lnTo>
                  <a:lnTo>
                    <a:pt x="419" y="991"/>
                  </a:lnTo>
                  <a:lnTo>
                    <a:pt x="415" y="997"/>
                  </a:lnTo>
                  <a:lnTo>
                    <a:pt x="408" y="986"/>
                  </a:lnTo>
                  <a:lnTo>
                    <a:pt x="401" y="980"/>
                  </a:lnTo>
                  <a:lnTo>
                    <a:pt x="394" y="981"/>
                  </a:lnTo>
                  <a:lnTo>
                    <a:pt x="387" y="990"/>
                  </a:lnTo>
                  <a:lnTo>
                    <a:pt x="385" y="994"/>
                  </a:lnTo>
                  <a:lnTo>
                    <a:pt x="384" y="1003"/>
                  </a:lnTo>
                  <a:lnTo>
                    <a:pt x="382" y="1005"/>
                  </a:lnTo>
                  <a:lnTo>
                    <a:pt x="380" y="1007"/>
                  </a:lnTo>
                  <a:lnTo>
                    <a:pt x="375" y="1008"/>
                  </a:lnTo>
                  <a:lnTo>
                    <a:pt x="374" y="1010"/>
                  </a:lnTo>
                  <a:lnTo>
                    <a:pt x="371" y="1015"/>
                  </a:lnTo>
                  <a:lnTo>
                    <a:pt x="370" y="1022"/>
                  </a:lnTo>
                  <a:lnTo>
                    <a:pt x="370" y="1029"/>
                  </a:lnTo>
                  <a:lnTo>
                    <a:pt x="371" y="1039"/>
                  </a:lnTo>
                  <a:lnTo>
                    <a:pt x="357" y="1018"/>
                  </a:lnTo>
                  <a:lnTo>
                    <a:pt x="359" y="1012"/>
                  </a:lnTo>
                  <a:lnTo>
                    <a:pt x="361" y="1008"/>
                  </a:lnTo>
                  <a:lnTo>
                    <a:pt x="363" y="1007"/>
                  </a:lnTo>
                  <a:lnTo>
                    <a:pt x="366" y="1005"/>
                  </a:lnTo>
                  <a:lnTo>
                    <a:pt x="366" y="1000"/>
                  </a:lnTo>
                  <a:lnTo>
                    <a:pt x="364" y="997"/>
                  </a:lnTo>
                  <a:lnTo>
                    <a:pt x="371" y="991"/>
                  </a:lnTo>
                  <a:lnTo>
                    <a:pt x="375" y="987"/>
                  </a:lnTo>
                  <a:lnTo>
                    <a:pt x="377" y="980"/>
                  </a:lnTo>
                  <a:lnTo>
                    <a:pt x="356" y="977"/>
                  </a:lnTo>
                  <a:lnTo>
                    <a:pt x="345" y="979"/>
                  </a:lnTo>
                  <a:lnTo>
                    <a:pt x="338" y="988"/>
                  </a:lnTo>
                  <a:lnTo>
                    <a:pt x="336" y="997"/>
                  </a:lnTo>
                  <a:lnTo>
                    <a:pt x="338" y="1005"/>
                  </a:lnTo>
                  <a:lnTo>
                    <a:pt x="340" y="1014"/>
                  </a:lnTo>
                  <a:lnTo>
                    <a:pt x="342" y="1019"/>
                  </a:lnTo>
                  <a:lnTo>
                    <a:pt x="339" y="1026"/>
                  </a:lnTo>
                  <a:lnTo>
                    <a:pt x="336" y="1032"/>
                  </a:lnTo>
                  <a:lnTo>
                    <a:pt x="331" y="1035"/>
                  </a:lnTo>
                  <a:lnTo>
                    <a:pt x="326" y="1031"/>
                  </a:lnTo>
                  <a:lnTo>
                    <a:pt x="322" y="1036"/>
                  </a:lnTo>
                  <a:lnTo>
                    <a:pt x="321" y="1032"/>
                  </a:lnTo>
                  <a:lnTo>
                    <a:pt x="321" y="1024"/>
                  </a:lnTo>
                  <a:lnTo>
                    <a:pt x="319" y="1018"/>
                  </a:lnTo>
                  <a:lnTo>
                    <a:pt x="317" y="1018"/>
                  </a:lnTo>
                  <a:lnTo>
                    <a:pt x="315" y="1022"/>
                  </a:lnTo>
                  <a:lnTo>
                    <a:pt x="312" y="1025"/>
                  </a:lnTo>
                  <a:lnTo>
                    <a:pt x="310" y="1022"/>
                  </a:lnTo>
                  <a:lnTo>
                    <a:pt x="311" y="1012"/>
                  </a:lnTo>
                  <a:lnTo>
                    <a:pt x="308" y="1008"/>
                  </a:lnTo>
                  <a:lnTo>
                    <a:pt x="297" y="1010"/>
                  </a:lnTo>
                  <a:lnTo>
                    <a:pt x="297" y="1012"/>
                  </a:lnTo>
                  <a:lnTo>
                    <a:pt x="298" y="1014"/>
                  </a:lnTo>
                  <a:lnTo>
                    <a:pt x="298" y="1017"/>
                  </a:lnTo>
                  <a:lnTo>
                    <a:pt x="300" y="1018"/>
                  </a:lnTo>
                  <a:lnTo>
                    <a:pt x="300" y="1022"/>
                  </a:lnTo>
                  <a:lnTo>
                    <a:pt x="277" y="1018"/>
                  </a:lnTo>
                  <a:lnTo>
                    <a:pt x="266" y="1022"/>
                  </a:lnTo>
                  <a:lnTo>
                    <a:pt x="256" y="1038"/>
                  </a:lnTo>
                  <a:lnTo>
                    <a:pt x="254" y="1039"/>
                  </a:lnTo>
                  <a:lnTo>
                    <a:pt x="244" y="1039"/>
                  </a:lnTo>
                  <a:lnTo>
                    <a:pt x="241" y="1042"/>
                  </a:lnTo>
                  <a:lnTo>
                    <a:pt x="237" y="1050"/>
                  </a:lnTo>
                  <a:lnTo>
                    <a:pt x="234" y="1052"/>
                  </a:lnTo>
                  <a:lnTo>
                    <a:pt x="206" y="1046"/>
                  </a:lnTo>
                  <a:lnTo>
                    <a:pt x="185" y="1032"/>
                  </a:lnTo>
                  <a:lnTo>
                    <a:pt x="179" y="1032"/>
                  </a:lnTo>
                  <a:lnTo>
                    <a:pt x="151" y="1039"/>
                  </a:lnTo>
                  <a:lnTo>
                    <a:pt x="146" y="1043"/>
                  </a:lnTo>
                  <a:lnTo>
                    <a:pt x="136" y="1054"/>
                  </a:lnTo>
                  <a:lnTo>
                    <a:pt x="132" y="1057"/>
                  </a:lnTo>
                  <a:lnTo>
                    <a:pt x="126" y="1052"/>
                  </a:lnTo>
                  <a:lnTo>
                    <a:pt x="125" y="1056"/>
                  </a:lnTo>
                  <a:lnTo>
                    <a:pt x="132" y="1081"/>
                  </a:lnTo>
                  <a:lnTo>
                    <a:pt x="136" y="1092"/>
                  </a:lnTo>
                  <a:lnTo>
                    <a:pt x="140" y="1102"/>
                  </a:lnTo>
                  <a:lnTo>
                    <a:pt x="151" y="1119"/>
                  </a:lnTo>
                  <a:lnTo>
                    <a:pt x="153" y="1125"/>
                  </a:lnTo>
                  <a:lnTo>
                    <a:pt x="154" y="1134"/>
                  </a:lnTo>
                  <a:lnTo>
                    <a:pt x="157" y="1139"/>
                  </a:lnTo>
                  <a:lnTo>
                    <a:pt x="160" y="1140"/>
                  </a:lnTo>
                  <a:lnTo>
                    <a:pt x="164" y="1146"/>
                  </a:lnTo>
                  <a:lnTo>
                    <a:pt x="184" y="1157"/>
                  </a:lnTo>
                  <a:lnTo>
                    <a:pt x="188" y="1155"/>
                  </a:lnTo>
                  <a:lnTo>
                    <a:pt x="200" y="1150"/>
                  </a:lnTo>
                  <a:lnTo>
                    <a:pt x="206" y="1147"/>
                  </a:lnTo>
                  <a:lnTo>
                    <a:pt x="224" y="1147"/>
                  </a:lnTo>
                  <a:lnTo>
                    <a:pt x="231" y="1141"/>
                  </a:lnTo>
                  <a:lnTo>
                    <a:pt x="237" y="1127"/>
                  </a:lnTo>
                  <a:lnTo>
                    <a:pt x="238" y="1115"/>
                  </a:lnTo>
                  <a:lnTo>
                    <a:pt x="245" y="1105"/>
                  </a:lnTo>
                  <a:lnTo>
                    <a:pt x="255" y="1099"/>
                  </a:lnTo>
                  <a:lnTo>
                    <a:pt x="259" y="1101"/>
                  </a:lnTo>
                  <a:lnTo>
                    <a:pt x="256" y="1102"/>
                  </a:lnTo>
                  <a:lnTo>
                    <a:pt x="254" y="1103"/>
                  </a:lnTo>
                  <a:lnTo>
                    <a:pt x="251" y="1106"/>
                  </a:lnTo>
                  <a:lnTo>
                    <a:pt x="280" y="1115"/>
                  </a:lnTo>
                  <a:lnTo>
                    <a:pt x="284" y="1115"/>
                  </a:lnTo>
                  <a:lnTo>
                    <a:pt x="287" y="1112"/>
                  </a:lnTo>
                  <a:lnTo>
                    <a:pt x="290" y="1110"/>
                  </a:lnTo>
                  <a:lnTo>
                    <a:pt x="291" y="1108"/>
                  </a:lnTo>
                  <a:lnTo>
                    <a:pt x="296" y="1099"/>
                  </a:lnTo>
                  <a:lnTo>
                    <a:pt x="296" y="1098"/>
                  </a:lnTo>
                  <a:lnTo>
                    <a:pt x="321" y="1092"/>
                  </a:lnTo>
                  <a:lnTo>
                    <a:pt x="335" y="1092"/>
                  </a:lnTo>
                  <a:lnTo>
                    <a:pt x="350" y="1109"/>
                  </a:lnTo>
                  <a:lnTo>
                    <a:pt x="387" y="1112"/>
                  </a:lnTo>
                  <a:lnTo>
                    <a:pt x="417" y="1112"/>
                  </a:lnTo>
                  <a:lnTo>
                    <a:pt x="450" y="1115"/>
                  </a:lnTo>
                  <a:lnTo>
                    <a:pt x="448" y="1115"/>
                  </a:lnTo>
                  <a:lnTo>
                    <a:pt x="455" y="1116"/>
                  </a:lnTo>
                  <a:lnTo>
                    <a:pt x="468" y="1126"/>
                  </a:lnTo>
                  <a:lnTo>
                    <a:pt x="475" y="1127"/>
                  </a:lnTo>
                  <a:lnTo>
                    <a:pt x="475" y="1123"/>
                  </a:lnTo>
                  <a:lnTo>
                    <a:pt x="461" y="1115"/>
                  </a:lnTo>
                  <a:lnTo>
                    <a:pt x="457" y="1110"/>
                  </a:lnTo>
                  <a:lnTo>
                    <a:pt x="485" y="1110"/>
                  </a:lnTo>
                  <a:lnTo>
                    <a:pt x="486" y="1112"/>
                  </a:lnTo>
                  <a:lnTo>
                    <a:pt x="490" y="1116"/>
                  </a:lnTo>
                  <a:lnTo>
                    <a:pt x="492" y="1122"/>
                  </a:lnTo>
                  <a:lnTo>
                    <a:pt x="493" y="1125"/>
                  </a:lnTo>
                  <a:lnTo>
                    <a:pt x="490" y="1127"/>
                  </a:lnTo>
                  <a:lnTo>
                    <a:pt x="488" y="1127"/>
                  </a:lnTo>
                  <a:lnTo>
                    <a:pt x="482" y="1127"/>
                  </a:lnTo>
                  <a:lnTo>
                    <a:pt x="488" y="1132"/>
                  </a:lnTo>
                  <a:lnTo>
                    <a:pt x="511" y="1127"/>
                  </a:lnTo>
                  <a:lnTo>
                    <a:pt x="507" y="1123"/>
                  </a:lnTo>
                  <a:lnTo>
                    <a:pt x="504" y="1123"/>
                  </a:lnTo>
                  <a:lnTo>
                    <a:pt x="504" y="1118"/>
                  </a:lnTo>
                  <a:lnTo>
                    <a:pt x="509" y="1116"/>
                  </a:lnTo>
                  <a:lnTo>
                    <a:pt x="517" y="1108"/>
                  </a:lnTo>
                  <a:lnTo>
                    <a:pt x="521" y="1106"/>
                  </a:lnTo>
                  <a:lnTo>
                    <a:pt x="535" y="1110"/>
                  </a:lnTo>
                  <a:lnTo>
                    <a:pt x="535" y="1106"/>
                  </a:lnTo>
                  <a:lnTo>
                    <a:pt x="538" y="1102"/>
                  </a:lnTo>
                  <a:lnTo>
                    <a:pt x="539" y="1102"/>
                  </a:lnTo>
                  <a:lnTo>
                    <a:pt x="542" y="1103"/>
                  </a:lnTo>
                  <a:lnTo>
                    <a:pt x="544" y="1110"/>
                  </a:lnTo>
                  <a:lnTo>
                    <a:pt x="545" y="1105"/>
                  </a:lnTo>
                  <a:lnTo>
                    <a:pt x="548" y="1101"/>
                  </a:lnTo>
                  <a:lnTo>
                    <a:pt x="551" y="1098"/>
                  </a:lnTo>
                  <a:lnTo>
                    <a:pt x="552" y="1098"/>
                  </a:lnTo>
                  <a:lnTo>
                    <a:pt x="551" y="1105"/>
                  </a:lnTo>
                  <a:lnTo>
                    <a:pt x="545" y="1116"/>
                  </a:lnTo>
                  <a:lnTo>
                    <a:pt x="544" y="1123"/>
                  </a:lnTo>
                  <a:lnTo>
                    <a:pt x="549" y="1123"/>
                  </a:lnTo>
                  <a:lnTo>
                    <a:pt x="545" y="1132"/>
                  </a:lnTo>
                  <a:lnTo>
                    <a:pt x="562" y="1130"/>
                  </a:lnTo>
                  <a:lnTo>
                    <a:pt x="570" y="1133"/>
                  </a:lnTo>
                  <a:lnTo>
                    <a:pt x="576" y="1140"/>
                  </a:lnTo>
                  <a:lnTo>
                    <a:pt x="573" y="1144"/>
                  </a:lnTo>
                  <a:lnTo>
                    <a:pt x="572" y="1147"/>
                  </a:lnTo>
                  <a:lnTo>
                    <a:pt x="569" y="1147"/>
                  </a:lnTo>
                  <a:lnTo>
                    <a:pt x="570" y="1151"/>
                  </a:lnTo>
                  <a:lnTo>
                    <a:pt x="567" y="1158"/>
                  </a:lnTo>
                  <a:lnTo>
                    <a:pt x="565" y="1162"/>
                  </a:lnTo>
                  <a:lnTo>
                    <a:pt x="560" y="1168"/>
                  </a:lnTo>
                  <a:lnTo>
                    <a:pt x="552" y="1178"/>
                  </a:lnTo>
                  <a:lnTo>
                    <a:pt x="549" y="1181"/>
                  </a:lnTo>
                  <a:lnTo>
                    <a:pt x="555" y="1186"/>
                  </a:lnTo>
                  <a:lnTo>
                    <a:pt x="562" y="1181"/>
                  </a:lnTo>
                  <a:lnTo>
                    <a:pt x="570" y="1172"/>
                  </a:lnTo>
                  <a:lnTo>
                    <a:pt x="577" y="1168"/>
                  </a:lnTo>
                  <a:lnTo>
                    <a:pt x="586" y="1167"/>
                  </a:lnTo>
                  <a:lnTo>
                    <a:pt x="594" y="1161"/>
                  </a:lnTo>
                  <a:lnTo>
                    <a:pt x="609" y="1147"/>
                  </a:lnTo>
                  <a:lnTo>
                    <a:pt x="609" y="1151"/>
                  </a:lnTo>
                  <a:lnTo>
                    <a:pt x="602" y="1161"/>
                  </a:lnTo>
                  <a:lnTo>
                    <a:pt x="572" y="1176"/>
                  </a:lnTo>
                  <a:lnTo>
                    <a:pt x="572" y="1181"/>
                  </a:lnTo>
                  <a:lnTo>
                    <a:pt x="573" y="1182"/>
                  </a:lnTo>
                  <a:lnTo>
                    <a:pt x="576" y="1185"/>
                  </a:lnTo>
                  <a:lnTo>
                    <a:pt x="572" y="1188"/>
                  </a:lnTo>
                  <a:lnTo>
                    <a:pt x="569" y="1190"/>
                  </a:lnTo>
                  <a:lnTo>
                    <a:pt x="566" y="1195"/>
                  </a:lnTo>
                  <a:lnTo>
                    <a:pt x="565" y="1202"/>
                  </a:lnTo>
                  <a:lnTo>
                    <a:pt x="570" y="1202"/>
                  </a:lnTo>
                  <a:lnTo>
                    <a:pt x="565" y="1207"/>
                  </a:lnTo>
                  <a:lnTo>
                    <a:pt x="558" y="1203"/>
                  </a:lnTo>
                  <a:lnTo>
                    <a:pt x="551" y="1196"/>
                  </a:lnTo>
                  <a:lnTo>
                    <a:pt x="544" y="1193"/>
                  </a:lnTo>
                  <a:lnTo>
                    <a:pt x="546" y="1197"/>
                  </a:lnTo>
                  <a:lnTo>
                    <a:pt x="551" y="1203"/>
                  </a:lnTo>
                  <a:lnTo>
                    <a:pt x="553" y="1207"/>
                  </a:lnTo>
                  <a:lnTo>
                    <a:pt x="558" y="1210"/>
                  </a:lnTo>
                  <a:lnTo>
                    <a:pt x="559" y="1211"/>
                  </a:lnTo>
                  <a:lnTo>
                    <a:pt x="560" y="1217"/>
                  </a:lnTo>
                  <a:lnTo>
                    <a:pt x="565" y="1221"/>
                  </a:lnTo>
                  <a:lnTo>
                    <a:pt x="569" y="1223"/>
                  </a:lnTo>
                  <a:lnTo>
                    <a:pt x="569" y="1225"/>
                  </a:lnTo>
                  <a:lnTo>
                    <a:pt x="565" y="1232"/>
                  </a:lnTo>
                  <a:lnTo>
                    <a:pt x="565" y="1242"/>
                  </a:lnTo>
                  <a:lnTo>
                    <a:pt x="566" y="1252"/>
                  </a:lnTo>
                  <a:lnTo>
                    <a:pt x="570" y="1259"/>
                  </a:lnTo>
                  <a:lnTo>
                    <a:pt x="576" y="1259"/>
                  </a:lnTo>
                  <a:lnTo>
                    <a:pt x="584" y="1256"/>
                  </a:lnTo>
                  <a:lnTo>
                    <a:pt x="595" y="1247"/>
                  </a:lnTo>
                  <a:lnTo>
                    <a:pt x="595" y="1251"/>
                  </a:lnTo>
                  <a:lnTo>
                    <a:pt x="593" y="1258"/>
                  </a:lnTo>
                  <a:lnTo>
                    <a:pt x="591" y="1259"/>
                  </a:lnTo>
                  <a:lnTo>
                    <a:pt x="594" y="1259"/>
                  </a:lnTo>
                  <a:lnTo>
                    <a:pt x="597" y="1259"/>
                  </a:lnTo>
                  <a:lnTo>
                    <a:pt x="598" y="1262"/>
                  </a:lnTo>
                  <a:lnTo>
                    <a:pt x="601" y="1263"/>
                  </a:lnTo>
                  <a:lnTo>
                    <a:pt x="598" y="1266"/>
                  </a:lnTo>
                  <a:lnTo>
                    <a:pt x="597" y="1268"/>
                  </a:lnTo>
                  <a:lnTo>
                    <a:pt x="600" y="1275"/>
                  </a:lnTo>
                  <a:lnTo>
                    <a:pt x="598" y="1283"/>
                  </a:lnTo>
                  <a:lnTo>
                    <a:pt x="595" y="1293"/>
                  </a:lnTo>
                  <a:lnTo>
                    <a:pt x="591" y="1301"/>
                  </a:lnTo>
                  <a:lnTo>
                    <a:pt x="594" y="1300"/>
                  </a:lnTo>
                  <a:lnTo>
                    <a:pt x="597" y="1298"/>
                  </a:lnTo>
                  <a:lnTo>
                    <a:pt x="598" y="1296"/>
                  </a:lnTo>
                  <a:lnTo>
                    <a:pt x="601" y="1293"/>
                  </a:lnTo>
                  <a:lnTo>
                    <a:pt x="602" y="1303"/>
                  </a:lnTo>
                  <a:lnTo>
                    <a:pt x="607" y="1310"/>
                  </a:lnTo>
                  <a:lnTo>
                    <a:pt x="612" y="1315"/>
                  </a:lnTo>
                  <a:lnTo>
                    <a:pt x="616" y="1317"/>
                  </a:lnTo>
                  <a:lnTo>
                    <a:pt x="618" y="1317"/>
                  </a:lnTo>
                  <a:lnTo>
                    <a:pt x="621" y="1315"/>
                  </a:lnTo>
                  <a:lnTo>
                    <a:pt x="622" y="1314"/>
                  </a:lnTo>
                  <a:lnTo>
                    <a:pt x="623" y="1311"/>
                  </a:lnTo>
                  <a:lnTo>
                    <a:pt x="625" y="1310"/>
                  </a:lnTo>
                  <a:lnTo>
                    <a:pt x="635" y="1310"/>
                  </a:lnTo>
                  <a:lnTo>
                    <a:pt x="636" y="1305"/>
                  </a:lnTo>
                  <a:lnTo>
                    <a:pt x="637" y="1303"/>
                  </a:lnTo>
                  <a:lnTo>
                    <a:pt x="637" y="1298"/>
                  </a:lnTo>
                  <a:lnTo>
                    <a:pt x="637" y="1293"/>
                  </a:lnTo>
                  <a:lnTo>
                    <a:pt x="644" y="1282"/>
                  </a:lnTo>
                  <a:lnTo>
                    <a:pt x="646" y="1277"/>
                  </a:lnTo>
                  <a:lnTo>
                    <a:pt x="646" y="1269"/>
                  </a:lnTo>
                  <a:lnTo>
                    <a:pt x="646" y="1259"/>
                  </a:lnTo>
                  <a:lnTo>
                    <a:pt x="649" y="1252"/>
                  </a:lnTo>
                  <a:lnTo>
                    <a:pt x="654" y="1251"/>
                  </a:lnTo>
                  <a:lnTo>
                    <a:pt x="650" y="1265"/>
                  </a:lnTo>
                  <a:lnTo>
                    <a:pt x="649" y="1270"/>
                  </a:lnTo>
                  <a:lnTo>
                    <a:pt x="651" y="1276"/>
                  </a:lnTo>
                  <a:lnTo>
                    <a:pt x="656" y="1277"/>
                  </a:lnTo>
                  <a:lnTo>
                    <a:pt x="660" y="1275"/>
                  </a:lnTo>
                  <a:lnTo>
                    <a:pt x="667" y="1268"/>
                  </a:lnTo>
                  <a:lnTo>
                    <a:pt x="682" y="1255"/>
                  </a:lnTo>
                  <a:lnTo>
                    <a:pt x="689" y="1252"/>
                  </a:lnTo>
                  <a:lnTo>
                    <a:pt x="696" y="1255"/>
                  </a:lnTo>
                  <a:lnTo>
                    <a:pt x="695" y="1247"/>
                  </a:lnTo>
                  <a:lnTo>
                    <a:pt x="699" y="1244"/>
                  </a:lnTo>
                  <a:lnTo>
                    <a:pt x="713" y="1238"/>
                  </a:lnTo>
                  <a:lnTo>
                    <a:pt x="723" y="1228"/>
                  </a:lnTo>
                  <a:lnTo>
                    <a:pt x="726" y="1225"/>
                  </a:lnTo>
                  <a:lnTo>
                    <a:pt x="729" y="1223"/>
                  </a:lnTo>
                  <a:lnTo>
                    <a:pt x="731" y="1209"/>
                  </a:lnTo>
                  <a:lnTo>
                    <a:pt x="733" y="1206"/>
                  </a:lnTo>
                  <a:lnTo>
                    <a:pt x="736" y="1204"/>
                  </a:lnTo>
                  <a:lnTo>
                    <a:pt x="747" y="1193"/>
                  </a:lnTo>
                  <a:lnTo>
                    <a:pt x="745" y="1199"/>
                  </a:lnTo>
                  <a:lnTo>
                    <a:pt x="743" y="1203"/>
                  </a:lnTo>
                  <a:lnTo>
                    <a:pt x="736" y="1210"/>
                  </a:lnTo>
                  <a:lnTo>
                    <a:pt x="736" y="1214"/>
                  </a:lnTo>
                  <a:lnTo>
                    <a:pt x="743" y="1213"/>
                  </a:lnTo>
                  <a:lnTo>
                    <a:pt x="759" y="1197"/>
                  </a:lnTo>
                  <a:lnTo>
                    <a:pt x="765" y="1197"/>
                  </a:lnTo>
                  <a:lnTo>
                    <a:pt x="786" y="1202"/>
                  </a:lnTo>
                  <a:lnTo>
                    <a:pt x="786" y="1206"/>
                  </a:lnTo>
                  <a:lnTo>
                    <a:pt x="765" y="1203"/>
                  </a:lnTo>
                  <a:lnTo>
                    <a:pt x="761" y="1203"/>
                  </a:lnTo>
                  <a:lnTo>
                    <a:pt x="755" y="1209"/>
                  </a:lnTo>
                  <a:lnTo>
                    <a:pt x="741" y="1218"/>
                  </a:lnTo>
                  <a:lnTo>
                    <a:pt x="741" y="1223"/>
                  </a:lnTo>
                  <a:lnTo>
                    <a:pt x="768" y="1223"/>
                  </a:lnTo>
                  <a:lnTo>
                    <a:pt x="768" y="1225"/>
                  </a:lnTo>
                  <a:lnTo>
                    <a:pt x="757" y="1231"/>
                  </a:lnTo>
                  <a:lnTo>
                    <a:pt x="762" y="1234"/>
                  </a:lnTo>
                  <a:lnTo>
                    <a:pt x="768" y="1244"/>
                  </a:lnTo>
                  <a:lnTo>
                    <a:pt x="771" y="1247"/>
                  </a:lnTo>
                  <a:lnTo>
                    <a:pt x="776" y="1248"/>
                  </a:lnTo>
                  <a:lnTo>
                    <a:pt x="785" y="1248"/>
                  </a:lnTo>
                  <a:lnTo>
                    <a:pt x="789" y="1251"/>
                  </a:lnTo>
                  <a:lnTo>
                    <a:pt x="768" y="1249"/>
                  </a:lnTo>
                  <a:lnTo>
                    <a:pt x="764" y="1245"/>
                  </a:lnTo>
                  <a:lnTo>
                    <a:pt x="761" y="1240"/>
                  </a:lnTo>
                  <a:lnTo>
                    <a:pt x="754" y="1240"/>
                  </a:lnTo>
                  <a:lnTo>
                    <a:pt x="750" y="1237"/>
                  </a:lnTo>
                  <a:lnTo>
                    <a:pt x="750" y="1225"/>
                  </a:lnTo>
                  <a:lnTo>
                    <a:pt x="740" y="1225"/>
                  </a:lnTo>
                  <a:lnTo>
                    <a:pt x="736" y="1225"/>
                  </a:lnTo>
                  <a:lnTo>
                    <a:pt x="733" y="1228"/>
                  </a:lnTo>
                  <a:lnTo>
                    <a:pt x="729" y="1234"/>
                  </a:lnTo>
                  <a:lnTo>
                    <a:pt x="720" y="1237"/>
                  </a:lnTo>
                  <a:lnTo>
                    <a:pt x="710" y="1251"/>
                  </a:lnTo>
                  <a:lnTo>
                    <a:pt x="706" y="1255"/>
                  </a:lnTo>
                  <a:lnTo>
                    <a:pt x="706" y="1259"/>
                  </a:lnTo>
                  <a:lnTo>
                    <a:pt x="709" y="1259"/>
                  </a:lnTo>
                  <a:lnTo>
                    <a:pt x="713" y="1259"/>
                  </a:lnTo>
                  <a:lnTo>
                    <a:pt x="715" y="1262"/>
                  </a:lnTo>
                  <a:lnTo>
                    <a:pt x="716" y="1268"/>
                  </a:lnTo>
                  <a:lnTo>
                    <a:pt x="701" y="1269"/>
                  </a:lnTo>
                  <a:lnTo>
                    <a:pt x="671" y="1284"/>
                  </a:lnTo>
                  <a:lnTo>
                    <a:pt x="665" y="1290"/>
                  </a:lnTo>
                  <a:lnTo>
                    <a:pt x="664" y="1297"/>
                  </a:lnTo>
                  <a:lnTo>
                    <a:pt x="661" y="1305"/>
                  </a:lnTo>
                  <a:lnTo>
                    <a:pt x="660" y="1310"/>
                  </a:lnTo>
                  <a:lnTo>
                    <a:pt x="658" y="1321"/>
                  </a:lnTo>
                  <a:lnTo>
                    <a:pt x="657" y="1321"/>
                  </a:lnTo>
                  <a:lnTo>
                    <a:pt x="654" y="1318"/>
                  </a:lnTo>
                  <a:lnTo>
                    <a:pt x="653" y="1319"/>
                  </a:lnTo>
                  <a:lnTo>
                    <a:pt x="651" y="1329"/>
                  </a:lnTo>
                  <a:lnTo>
                    <a:pt x="651" y="1338"/>
                  </a:lnTo>
                  <a:lnTo>
                    <a:pt x="650" y="1345"/>
                  </a:lnTo>
                  <a:lnTo>
                    <a:pt x="647" y="1350"/>
                  </a:lnTo>
                  <a:lnTo>
                    <a:pt x="651" y="1360"/>
                  </a:lnTo>
                  <a:lnTo>
                    <a:pt x="656" y="1363"/>
                  </a:lnTo>
                  <a:lnTo>
                    <a:pt x="660" y="1361"/>
                  </a:lnTo>
                  <a:lnTo>
                    <a:pt x="664" y="1359"/>
                  </a:lnTo>
                  <a:lnTo>
                    <a:pt x="672" y="1356"/>
                  </a:lnTo>
                  <a:lnTo>
                    <a:pt x="695" y="1359"/>
                  </a:lnTo>
                  <a:lnTo>
                    <a:pt x="689" y="1361"/>
                  </a:lnTo>
                  <a:lnTo>
                    <a:pt x="678" y="1366"/>
                  </a:lnTo>
                  <a:lnTo>
                    <a:pt x="674" y="1371"/>
                  </a:lnTo>
                  <a:lnTo>
                    <a:pt x="668" y="1367"/>
                  </a:lnTo>
                  <a:lnTo>
                    <a:pt x="663" y="1371"/>
                  </a:lnTo>
                  <a:lnTo>
                    <a:pt x="654" y="1383"/>
                  </a:lnTo>
                  <a:lnTo>
                    <a:pt x="643" y="1392"/>
                  </a:lnTo>
                  <a:lnTo>
                    <a:pt x="633" y="1399"/>
                  </a:lnTo>
                  <a:lnTo>
                    <a:pt x="633" y="1404"/>
                  </a:lnTo>
                  <a:lnTo>
                    <a:pt x="656" y="1413"/>
                  </a:lnTo>
                  <a:lnTo>
                    <a:pt x="668" y="1415"/>
                  </a:lnTo>
                  <a:lnTo>
                    <a:pt x="678" y="1405"/>
                  </a:lnTo>
                  <a:lnTo>
                    <a:pt x="682" y="1401"/>
                  </a:lnTo>
                  <a:lnTo>
                    <a:pt x="693" y="1392"/>
                  </a:lnTo>
                  <a:lnTo>
                    <a:pt x="698" y="1391"/>
                  </a:lnTo>
                  <a:lnTo>
                    <a:pt x="701" y="1391"/>
                  </a:lnTo>
                  <a:lnTo>
                    <a:pt x="705" y="1390"/>
                  </a:lnTo>
                  <a:lnTo>
                    <a:pt x="708" y="1387"/>
                  </a:lnTo>
                  <a:lnTo>
                    <a:pt x="709" y="1384"/>
                  </a:lnTo>
                  <a:lnTo>
                    <a:pt x="710" y="1380"/>
                  </a:lnTo>
                  <a:lnTo>
                    <a:pt x="712" y="1377"/>
                  </a:lnTo>
                  <a:lnTo>
                    <a:pt x="713" y="1374"/>
                  </a:lnTo>
                  <a:lnTo>
                    <a:pt x="733" y="1357"/>
                  </a:lnTo>
                  <a:lnTo>
                    <a:pt x="754" y="1352"/>
                  </a:lnTo>
                  <a:lnTo>
                    <a:pt x="801" y="1354"/>
                  </a:lnTo>
                  <a:lnTo>
                    <a:pt x="800" y="1354"/>
                  </a:lnTo>
                  <a:lnTo>
                    <a:pt x="800" y="1354"/>
                  </a:lnTo>
                  <a:lnTo>
                    <a:pt x="801" y="1354"/>
                  </a:lnTo>
                  <a:lnTo>
                    <a:pt x="801" y="1356"/>
                  </a:lnTo>
                  <a:lnTo>
                    <a:pt x="801" y="1359"/>
                  </a:lnTo>
                  <a:lnTo>
                    <a:pt x="797" y="1361"/>
                  </a:lnTo>
                  <a:lnTo>
                    <a:pt x="796" y="1363"/>
                  </a:lnTo>
                  <a:lnTo>
                    <a:pt x="793" y="1363"/>
                  </a:lnTo>
                  <a:lnTo>
                    <a:pt x="793" y="1366"/>
                  </a:lnTo>
                  <a:lnTo>
                    <a:pt x="799" y="1369"/>
                  </a:lnTo>
                  <a:lnTo>
                    <a:pt x="811" y="1363"/>
                  </a:lnTo>
                  <a:lnTo>
                    <a:pt x="807" y="1367"/>
                  </a:lnTo>
                  <a:lnTo>
                    <a:pt x="803" y="1374"/>
                  </a:lnTo>
                  <a:lnTo>
                    <a:pt x="797" y="1376"/>
                  </a:lnTo>
                  <a:lnTo>
                    <a:pt x="762" y="1366"/>
                  </a:lnTo>
                  <a:lnTo>
                    <a:pt x="755" y="1367"/>
                  </a:lnTo>
                  <a:lnTo>
                    <a:pt x="750" y="1370"/>
                  </a:lnTo>
                  <a:lnTo>
                    <a:pt x="740" y="1378"/>
                  </a:lnTo>
                  <a:lnTo>
                    <a:pt x="741" y="1378"/>
                  </a:lnTo>
                  <a:lnTo>
                    <a:pt x="744" y="1381"/>
                  </a:lnTo>
                  <a:lnTo>
                    <a:pt x="748" y="1384"/>
                  </a:lnTo>
                  <a:lnTo>
                    <a:pt x="744" y="1384"/>
                  </a:lnTo>
                  <a:lnTo>
                    <a:pt x="733" y="1381"/>
                  </a:lnTo>
                  <a:lnTo>
                    <a:pt x="727" y="1383"/>
                  </a:lnTo>
                  <a:lnTo>
                    <a:pt x="723" y="1385"/>
                  </a:lnTo>
                  <a:lnTo>
                    <a:pt x="720" y="1390"/>
                  </a:lnTo>
                  <a:lnTo>
                    <a:pt x="716" y="1402"/>
                  </a:lnTo>
                  <a:lnTo>
                    <a:pt x="710" y="1412"/>
                  </a:lnTo>
                  <a:lnTo>
                    <a:pt x="702" y="1420"/>
                  </a:lnTo>
                  <a:lnTo>
                    <a:pt x="686" y="1432"/>
                  </a:lnTo>
                  <a:lnTo>
                    <a:pt x="688" y="1441"/>
                  </a:lnTo>
                  <a:lnTo>
                    <a:pt x="685" y="1446"/>
                  </a:lnTo>
                  <a:lnTo>
                    <a:pt x="677" y="1453"/>
                  </a:lnTo>
                  <a:lnTo>
                    <a:pt x="686" y="1454"/>
                  </a:lnTo>
                  <a:lnTo>
                    <a:pt x="689" y="1451"/>
                  </a:lnTo>
                  <a:lnTo>
                    <a:pt x="691" y="1450"/>
                  </a:lnTo>
                  <a:lnTo>
                    <a:pt x="693" y="1448"/>
                  </a:lnTo>
                  <a:lnTo>
                    <a:pt x="701" y="1448"/>
                  </a:lnTo>
                  <a:lnTo>
                    <a:pt x="706" y="1450"/>
                  </a:lnTo>
                  <a:lnTo>
                    <a:pt x="709" y="1454"/>
                  </a:lnTo>
                  <a:lnTo>
                    <a:pt x="708" y="1465"/>
                  </a:lnTo>
                  <a:lnTo>
                    <a:pt x="713" y="1461"/>
                  </a:lnTo>
                  <a:lnTo>
                    <a:pt x="720" y="1460"/>
                  </a:lnTo>
                  <a:lnTo>
                    <a:pt x="729" y="1461"/>
                  </a:lnTo>
                  <a:lnTo>
                    <a:pt x="734" y="1465"/>
                  </a:lnTo>
                  <a:lnTo>
                    <a:pt x="726" y="1468"/>
                  </a:lnTo>
                  <a:lnTo>
                    <a:pt x="722" y="1472"/>
                  </a:lnTo>
                  <a:lnTo>
                    <a:pt x="720" y="1479"/>
                  </a:lnTo>
                  <a:lnTo>
                    <a:pt x="722" y="1483"/>
                  </a:lnTo>
                  <a:lnTo>
                    <a:pt x="727" y="1482"/>
                  </a:lnTo>
                  <a:lnTo>
                    <a:pt x="736" y="1478"/>
                  </a:lnTo>
                  <a:lnTo>
                    <a:pt x="730" y="1489"/>
                  </a:lnTo>
                  <a:lnTo>
                    <a:pt x="724" y="1489"/>
                  </a:lnTo>
                  <a:lnTo>
                    <a:pt x="722" y="1489"/>
                  </a:lnTo>
                  <a:lnTo>
                    <a:pt x="712" y="1486"/>
                  </a:lnTo>
                  <a:lnTo>
                    <a:pt x="706" y="1489"/>
                  </a:lnTo>
                  <a:lnTo>
                    <a:pt x="710" y="1493"/>
                  </a:lnTo>
                  <a:lnTo>
                    <a:pt x="709" y="1495"/>
                  </a:lnTo>
                  <a:lnTo>
                    <a:pt x="706" y="1498"/>
                  </a:lnTo>
                  <a:lnTo>
                    <a:pt x="703" y="1502"/>
                  </a:lnTo>
                  <a:lnTo>
                    <a:pt x="706" y="1505"/>
                  </a:lnTo>
                  <a:lnTo>
                    <a:pt x="709" y="1506"/>
                  </a:lnTo>
                  <a:lnTo>
                    <a:pt x="712" y="1506"/>
                  </a:lnTo>
                  <a:lnTo>
                    <a:pt x="715" y="1506"/>
                  </a:lnTo>
                  <a:lnTo>
                    <a:pt x="710" y="1510"/>
                  </a:lnTo>
                  <a:lnTo>
                    <a:pt x="706" y="1510"/>
                  </a:lnTo>
                  <a:lnTo>
                    <a:pt x="698" y="1506"/>
                  </a:lnTo>
                  <a:lnTo>
                    <a:pt x="696" y="1503"/>
                  </a:lnTo>
                  <a:lnTo>
                    <a:pt x="695" y="1500"/>
                  </a:lnTo>
                  <a:lnTo>
                    <a:pt x="693" y="1499"/>
                  </a:lnTo>
                  <a:lnTo>
                    <a:pt x="654" y="1492"/>
                  </a:lnTo>
                  <a:lnTo>
                    <a:pt x="647" y="1498"/>
                  </a:lnTo>
                  <a:lnTo>
                    <a:pt x="656" y="1498"/>
                  </a:lnTo>
                  <a:lnTo>
                    <a:pt x="664" y="1503"/>
                  </a:lnTo>
                  <a:lnTo>
                    <a:pt x="681" y="1517"/>
                  </a:lnTo>
                  <a:lnTo>
                    <a:pt x="679" y="1519"/>
                  </a:lnTo>
                  <a:lnTo>
                    <a:pt x="675" y="1521"/>
                  </a:lnTo>
                  <a:lnTo>
                    <a:pt x="681" y="1521"/>
                  </a:lnTo>
                  <a:lnTo>
                    <a:pt x="681" y="1526"/>
                  </a:lnTo>
                  <a:lnTo>
                    <a:pt x="677" y="1528"/>
                  </a:lnTo>
                  <a:lnTo>
                    <a:pt x="671" y="1530"/>
                  </a:lnTo>
                  <a:lnTo>
                    <a:pt x="665" y="1528"/>
                  </a:lnTo>
                  <a:lnTo>
                    <a:pt x="661" y="1526"/>
                  </a:lnTo>
                  <a:lnTo>
                    <a:pt x="665" y="1523"/>
                  </a:lnTo>
                  <a:lnTo>
                    <a:pt x="668" y="1521"/>
                  </a:lnTo>
                  <a:lnTo>
                    <a:pt x="663" y="1519"/>
                  </a:lnTo>
                  <a:lnTo>
                    <a:pt x="656" y="1520"/>
                  </a:lnTo>
                  <a:lnTo>
                    <a:pt x="650" y="1524"/>
                  </a:lnTo>
                  <a:lnTo>
                    <a:pt x="647" y="1534"/>
                  </a:lnTo>
                  <a:lnTo>
                    <a:pt x="651" y="1531"/>
                  </a:lnTo>
                  <a:lnTo>
                    <a:pt x="657" y="1533"/>
                  </a:lnTo>
                  <a:lnTo>
                    <a:pt x="664" y="1538"/>
                  </a:lnTo>
                  <a:lnTo>
                    <a:pt x="668" y="1542"/>
                  </a:lnTo>
                  <a:lnTo>
                    <a:pt x="668" y="1547"/>
                  </a:lnTo>
                  <a:lnTo>
                    <a:pt x="667" y="1549"/>
                  </a:lnTo>
                  <a:lnTo>
                    <a:pt x="665" y="1551"/>
                  </a:lnTo>
                  <a:lnTo>
                    <a:pt x="663" y="1549"/>
                  </a:lnTo>
                  <a:lnTo>
                    <a:pt x="661" y="1547"/>
                  </a:lnTo>
                  <a:lnTo>
                    <a:pt x="656" y="1556"/>
                  </a:lnTo>
                  <a:lnTo>
                    <a:pt x="649" y="1561"/>
                  </a:lnTo>
                  <a:lnTo>
                    <a:pt x="626" y="1565"/>
                  </a:lnTo>
                  <a:lnTo>
                    <a:pt x="614" y="1576"/>
                  </a:lnTo>
                  <a:lnTo>
                    <a:pt x="607" y="1579"/>
                  </a:lnTo>
                  <a:lnTo>
                    <a:pt x="604" y="1577"/>
                  </a:lnTo>
                  <a:lnTo>
                    <a:pt x="597" y="1572"/>
                  </a:lnTo>
                  <a:lnTo>
                    <a:pt x="594" y="1570"/>
                  </a:lnTo>
                  <a:lnTo>
                    <a:pt x="591" y="1572"/>
                  </a:lnTo>
                  <a:lnTo>
                    <a:pt x="581" y="1579"/>
                  </a:lnTo>
                  <a:lnTo>
                    <a:pt x="569" y="1580"/>
                  </a:lnTo>
                  <a:lnTo>
                    <a:pt x="565" y="1583"/>
                  </a:lnTo>
                  <a:lnTo>
                    <a:pt x="562" y="1586"/>
                  </a:lnTo>
                  <a:lnTo>
                    <a:pt x="559" y="1590"/>
                  </a:lnTo>
                  <a:lnTo>
                    <a:pt x="556" y="1594"/>
                  </a:lnTo>
                  <a:lnTo>
                    <a:pt x="560" y="1598"/>
                  </a:lnTo>
                  <a:lnTo>
                    <a:pt x="556" y="1603"/>
                  </a:lnTo>
                  <a:lnTo>
                    <a:pt x="549" y="1604"/>
                  </a:lnTo>
                  <a:lnTo>
                    <a:pt x="524" y="1603"/>
                  </a:lnTo>
                  <a:lnTo>
                    <a:pt x="518" y="1601"/>
                  </a:lnTo>
                  <a:lnTo>
                    <a:pt x="514" y="1596"/>
                  </a:lnTo>
                  <a:lnTo>
                    <a:pt x="517" y="1596"/>
                  </a:lnTo>
                  <a:lnTo>
                    <a:pt x="514" y="1580"/>
                  </a:lnTo>
                  <a:lnTo>
                    <a:pt x="507" y="1565"/>
                  </a:lnTo>
                  <a:lnTo>
                    <a:pt x="500" y="1555"/>
                  </a:lnTo>
                  <a:lnTo>
                    <a:pt x="492" y="1548"/>
                  </a:lnTo>
                  <a:lnTo>
                    <a:pt x="483" y="1540"/>
                  </a:lnTo>
                  <a:lnTo>
                    <a:pt x="479" y="1538"/>
                  </a:lnTo>
                  <a:lnTo>
                    <a:pt x="476" y="1540"/>
                  </a:lnTo>
                  <a:lnTo>
                    <a:pt x="474" y="1544"/>
                  </a:lnTo>
                  <a:lnTo>
                    <a:pt x="472" y="1549"/>
                  </a:lnTo>
                  <a:lnTo>
                    <a:pt x="472" y="1554"/>
                  </a:lnTo>
                  <a:lnTo>
                    <a:pt x="472" y="1559"/>
                  </a:lnTo>
                  <a:lnTo>
                    <a:pt x="472" y="1572"/>
                  </a:lnTo>
                  <a:lnTo>
                    <a:pt x="472" y="1579"/>
                  </a:lnTo>
                  <a:lnTo>
                    <a:pt x="472" y="1583"/>
                  </a:lnTo>
                  <a:lnTo>
                    <a:pt x="468" y="1596"/>
                  </a:lnTo>
                  <a:lnTo>
                    <a:pt x="469" y="1605"/>
                  </a:lnTo>
                  <a:lnTo>
                    <a:pt x="474" y="1614"/>
                  </a:lnTo>
                  <a:lnTo>
                    <a:pt x="479" y="1618"/>
                  </a:lnTo>
                  <a:lnTo>
                    <a:pt x="485" y="1620"/>
                  </a:lnTo>
                  <a:lnTo>
                    <a:pt x="490" y="1615"/>
                  </a:lnTo>
                  <a:lnTo>
                    <a:pt x="493" y="1615"/>
                  </a:lnTo>
                  <a:lnTo>
                    <a:pt x="495" y="1621"/>
                  </a:lnTo>
                  <a:lnTo>
                    <a:pt x="492" y="1624"/>
                  </a:lnTo>
                  <a:lnTo>
                    <a:pt x="481" y="1624"/>
                  </a:lnTo>
                  <a:lnTo>
                    <a:pt x="478" y="1628"/>
                  </a:lnTo>
                  <a:lnTo>
                    <a:pt x="474" y="1649"/>
                  </a:lnTo>
                  <a:lnTo>
                    <a:pt x="469" y="1656"/>
                  </a:lnTo>
                  <a:lnTo>
                    <a:pt x="472" y="1660"/>
                  </a:lnTo>
                  <a:lnTo>
                    <a:pt x="475" y="1663"/>
                  </a:lnTo>
                  <a:lnTo>
                    <a:pt x="476" y="1666"/>
                  </a:lnTo>
                  <a:lnTo>
                    <a:pt x="478" y="1671"/>
                  </a:lnTo>
                  <a:lnTo>
                    <a:pt x="478" y="1678"/>
                  </a:lnTo>
                  <a:lnTo>
                    <a:pt x="476" y="1683"/>
                  </a:lnTo>
                  <a:lnTo>
                    <a:pt x="474" y="1687"/>
                  </a:lnTo>
                  <a:lnTo>
                    <a:pt x="472" y="1692"/>
                  </a:lnTo>
                  <a:lnTo>
                    <a:pt x="475" y="1694"/>
                  </a:lnTo>
                  <a:lnTo>
                    <a:pt x="479" y="1702"/>
                  </a:lnTo>
                  <a:lnTo>
                    <a:pt x="482" y="1704"/>
                  </a:lnTo>
                  <a:lnTo>
                    <a:pt x="485" y="1702"/>
                  </a:lnTo>
                  <a:lnTo>
                    <a:pt x="486" y="1701"/>
                  </a:lnTo>
                  <a:lnTo>
                    <a:pt x="488" y="1698"/>
                  </a:lnTo>
                  <a:lnTo>
                    <a:pt x="489" y="1695"/>
                  </a:lnTo>
                  <a:lnTo>
                    <a:pt x="495" y="1694"/>
                  </a:lnTo>
                  <a:lnTo>
                    <a:pt x="520" y="1697"/>
                  </a:lnTo>
                  <a:lnTo>
                    <a:pt x="523" y="1695"/>
                  </a:lnTo>
                  <a:lnTo>
                    <a:pt x="525" y="1694"/>
                  </a:lnTo>
                  <a:lnTo>
                    <a:pt x="530" y="1688"/>
                  </a:lnTo>
                  <a:lnTo>
                    <a:pt x="538" y="1687"/>
                  </a:lnTo>
                  <a:lnTo>
                    <a:pt x="548" y="1680"/>
                  </a:lnTo>
                  <a:lnTo>
                    <a:pt x="555" y="1680"/>
                  </a:lnTo>
                  <a:lnTo>
                    <a:pt x="551" y="1684"/>
                  </a:lnTo>
                  <a:lnTo>
                    <a:pt x="556" y="1688"/>
                  </a:lnTo>
                  <a:lnTo>
                    <a:pt x="562" y="1683"/>
                  </a:lnTo>
                  <a:lnTo>
                    <a:pt x="566" y="1676"/>
                  </a:lnTo>
                  <a:lnTo>
                    <a:pt x="572" y="1671"/>
                  </a:lnTo>
                  <a:lnTo>
                    <a:pt x="642" y="1688"/>
                  </a:lnTo>
                  <a:lnTo>
                    <a:pt x="654" y="1684"/>
                  </a:lnTo>
                  <a:lnTo>
                    <a:pt x="658" y="1684"/>
                  </a:lnTo>
                  <a:lnTo>
                    <a:pt x="670" y="1683"/>
                  </a:lnTo>
                  <a:lnTo>
                    <a:pt x="712" y="1667"/>
                  </a:lnTo>
                  <a:lnTo>
                    <a:pt x="720" y="1669"/>
                  </a:lnTo>
                  <a:lnTo>
                    <a:pt x="729" y="1674"/>
                  </a:lnTo>
                  <a:lnTo>
                    <a:pt x="737" y="1684"/>
                  </a:lnTo>
                  <a:lnTo>
                    <a:pt x="747" y="1690"/>
                  </a:lnTo>
                  <a:lnTo>
                    <a:pt x="822" y="1680"/>
                  </a:lnTo>
                  <a:lnTo>
                    <a:pt x="824" y="1678"/>
                  </a:lnTo>
                  <a:lnTo>
                    <a:pt x="824" y="1677"/>
                  </a:lnTo>
                  <a:lnTo>
                    <a:pt x="825" y="1676"/>
                  </a:lnTo>
                  <a:lnTo>
                    <a:pt x="827" y="1676"/>
                  </a:lnTo>
                  <a:lnTo>
                    <a:pt x="822" y="1666"/>
                  </a:lnTo>
                  <a:lnTo>
                    <a:pt x="827" y="1659"/>
                  </a:lnTo>
                  <a:lnTo>
                    <a:pt x="835" y="1656"/>
                  </a:lnTo>
                  <a:lnTo>
                    <a:pt x="846" y="1655"/>
                  </a:lnTo>
                  <a:lnTo>
                    <a:pt x="859" y="1657"/>
                  </a:lnTo>
                  <a:lnTo>
                    <a:pt x="863" y="1660"/>
                  </a:lnTo>
                  <a:lnTo>
                    <a:pt x="860" y="1650"/>
                  </a:lnTo>
                  <a:lnTo>
                    <a:pt x="853" y="1645"/>
                  </a:lnTo>
                  <a:lnTo>
                    <a:pt x="841" y="1639"/>
                  </a:lnTo>
                  <a:lnTo>
                    <a:pt x="841" y="1636"/>
                  </a:lnTo>
                  <a:lnTo>
                    <a:pt x="843" y="1634"/>
                  </a:lnTo>
                  <a:lnTo>
                    <a:pt x="852" y="1625"/>
                  </a:lnTo>
                  <a:lnTo>
                    <a:pt x="853" y="1621"/>
                  </a:lnTo>
                  <a:lnTo>
                    <a:pt x="856" y="1618"/>
                  </a:lnTo>
                  <a:lnTo>
                    <a:pt x="870" y="1615"/>
                  </a:lnTo>
                  <a:lnTo>
                    <a:pt x="874" y="1617"/>
                  </a:lnTo>
                  <a:lnTo>
                    <a:pt x="887" y="1624"/>
                  </a:lnTo>
                  <a:lnTo>
                    <a:pt x="906" y="1624"/>
                  </a:lnTo>
                  <a:lnTo>
                    <a:pt x="898" y="1629"/>
                  </a:lnTo>
                  <a:lnTo>
                    <a:pt x="888" y="1632"/>
                  </a:lnTo>
                  <a:lnTo>
                    <a:pt x="867" y="1631"/>
                  </a:lnTo>
                  <a:lnTo>
                    <a:pt x="870" y="1645"/>
                  </a:lnTo>
                  <a:lnTo>
                    <a:pt x="870" y="1650"/>
                  </a:lnTo>
                  <a:lnTo>
                    <a:pt x="869" y="1656"/>
                  </a:lnTo>
                  <a:lnTo>
                    <a:pt x="874" y="1664"/>
                  </a:lnTo>
                  <a:lnTo>
                    <a:pt x="880" y="1670"/>
                  </a:lnTo>
                  <a:lnTo>
                    <a:pt x="887" y="1673"/>
                  </a:lnTo>
                  <a:lnTo>
                    <a:pt x="898" y="1680"/>
                  </a:lnTo>
                  <a:lnTo>
                    <a:pt x="932" y="1692"/>
                  </a:lnTo>
                  <a:lnTo>
                    <a:pt x="954" y="1709"/>
                  </a:lnTo>
                  <a:lnTo>
                    <a:pt x="965" y="1720"/>
                  </a:lnTo>
                  <a:lnTo>
                    <a:pt x="964" y="1718"/>
                  </a:lnTo>
                  <a:lnTo>
                    <a:pt x="961" y="1708"/>
                  </a:lnTo>
                  <a:lnTo>
                    <a:pt x="968" y="1712"/>
                  </a:lnTo>
                  <a:lnTo>
                    <a:pt x="975" y="1711"/>
                  </a:lnTo>
                  <a:lnTo>
                    <a:pt x="982" y="1705"/>
                  </a:lnTo>
                  <a:lnTo>
                    <a:pt x="992" y="1692"/>
                  </a:lnTo>
                  <a:lnTo>
                    <a:pt x="996" y="1683"/>
                  </a:lnTo>
                  <a:lnTo>
                    <a:pt x="998" y="1674"/>
                  </a:lnTo>
                  <a:lnTo>
                    <a:pt x="989" y="1671"/>
                  </a:lnTo>
                  <a:lnTo>
                    <a:pt x="989" y="1669"/>
                  </a:lnTo>
                  <a:lnTo>
                    <a:pt x="999" y="1671"/>
                  </a:lnTo>
                  <a:lnTo>
                    <a:pt x="1003" y="1687"/>
                  </a:lnTo>
                  <a:lnTo>
                    <a:pt x="1000" y="1705"/>
                  </a:lnTo>
                  <a:lnTo>
                    <a:pt x="992" y="1716"/>
                  </a:lnTo>
                  <a:lnTo>
                    <a:pt x="992" y="1720"/>
                  </a:lnTo>
                  <a:lnTo>
                    <a:pt x="998" y="1720"/>
                  </a:lnTo>
                  <a:lnTo>
                    <a:pt x="1017" y="1716"/>
                  </a:lnTo>
                  <a:lnTo>
                    <a:pt x="1017" y="1720"/>
                  </a:lnTo>
                  <a:lnTo>
                    <a:pt x="1016" y="1720"/>
                  </a:lnTo>
                  <a:lnTo>
                    <a:pt x="1014" y="1720"/>
                  </a:lnTo>
                  <a:lnTo>
                    <a:pt x="1013" y="1720"/>
                  </a:lnTo>
                  <a:lnTo>
                    <a:pt x="1013" y="1725"/>
                  </a:lnTo>
                  <a:lnTo>
                    <a:pt x="1020" y="1725"/>
                  </a:lnTo>
                  <a:lnTo>
                    <a:pt x="1020" y="1727"/>
                  </a:lnTo>
                  <a:lnTo>
                    <a:pt x="1012" y="1727"/>
                  </a:lnTo>
                  <a:lnTo>
                    <a:pt x="1007" y="1729"/>
                  </a:lnTo>
                  <a:lnTo>
                    <a:pt x="1007" y="1732"/>
                  </a:lnTo>
                  <a:lnTo>
                    <a:pt x="1003" y="1732"/>
                  </a:lnTo>
                  <a:lnTo>
                    <a:pt x="998" y="1726"/>
                  </a:lnTo>
                  <a:lnTo>
                    <a:pt x="995" y="1725"/>
                  </a:lnTo>
                  <a:lnTo>
                    <a:pt x="978" y="1725"/>
                  </a:lnTo>
                  <a:lnTo>
                    <a:pt x="996" y="1739"/>
                  </a:lnTo>
                  <a:lnTo>
                    <a:pt x="1005" y="1743"/>
                  </a:lnTo>
                  <a:lnTo>
                    <a:pt x="1016" y="1753"/>
                  </a:lnTo>
                  <a:lnTo>
                    <a:pt x="1027" y="1760"/>
                  </a:lnTo>
                  <a:lnTo>
                    <a:pt x="1028" y="1758"/>
                  </a:lnTo>
                  <a:lnTo>
                    <a:pt x="1031" y="1753"/>
                  </a:lnTo>
                  <a:lnTo>
                    <a:pt x="1031" y="1747"/>
                  </a:lnTo>
                  <a:lnTo>
                    <a:pt x="1031" y="1740"/>
                  </a:lnTo>
                  <a:lnTo>
                    <a:pt x="1031" y="1734"/>
                  </a:lnTo>
                  <a:lnTo>
                    <a:pt x="1034" y="1732"/>
                  </a:lnTo>
                  <a:lnTo>
                    <a:pt x="1040" y="1730"/>
                  </a:lnTo>
                  <a:lnTo>
                    <a:pt x="1045" y="1725"/>
                  </a:lnTo>
                  <a:lnTo>
                    <a:pt x="1052" y="1716"/>
                  </a:lnTo>
                  <a:lnTo>
                    <a:pt x="1063" y="1702"/>
                  </a:lnTo>
                  <a:lnTo>
                    <a:pt x="1066" y="1695"/>
                  </a:lnTo>
                  <a:lnTo>
                    <a:pt x="1066" y="1692"/>
                  </a:lnTo>
                  <a:lnTo>
                    <a:pt x="1065" y="1688"/>
                  </a:lnTo>
                  <a:lnTo>
                    <a:pt x="1068" y="1685"/>
                  </a:lnTo>
                  <a:lnTo>
                    <a:pt x="1070" y="1688"/>
                  </a:lnTo>
                  <a:lnTo>
                    <a:pt x="1072" y="1695"/>
                  </a:lnTo>
                  <a:lnTo>
                    <a:pt x="1070" y="1702"/>
                  </a:lnTo>
                  <a:lnTo>
                    <a:pt x="1062" y="1716"/>
                  </a:lnTo>
                  <a:lnTo>
                    <a:pt x="1083" y="1727"/>
                  </a:lnTo>
                  <a:lnTo>
                    <a:pt x="1086" y="1732"/>
                  </a:lnTo>
                  <a:lnTo>
                    <a:pt x="1093" y="1743"/>
                  </a:lnTo>
                  <a:lnTo>
                    <a:pt x="1097" y="1749"/>
                  </a:lnTo>
                  <a:lnTo>
                    <a:pt x="1089" y="1747"/>
                  </a:lnTo>
                  <a:lnTo>
                    <a:pt x="1073" y="1732"/>
                  </a:lnTo>
                  <a:lnTo>
                    <a:pt x="1065" y="1727"/>
                  </a:lnTo>
                  <a:lnTo>
                    <a:pt x="1048" y="1730"/>
                  </a:lnTo>
                  <a:lnTo>
                    <a:pt x="1040" y="1736"/>
                  </a:lnTo>
                  <a:lnTo>
                    <a:pt x="1033" y="1744"/>
                  </a:lnTo>
                  <a:lnTo>
                    <a:pt x="1035" y="1753"/>
                  </a:lnTo>
                  <a:lnTo>
                    <a:pt x="1038" y="1756"/>
                  </a:lnTo>
                  <a:lnTo>
                    <a:pt x="1035" y="1760"/>
                  </a:lnTo>
                  <a:lnTo>
                    <a:pt x="1034" y="1760"/>
                  </a:lnTo>
                  <a:lnTo>
                    <a:pt x="1040" y="1774"/>
                  </a:lnTo>
                  <a:lnTo>
                    <a:pt x="1047" y="1785"/>
                  </a:lnTo>
                  <a:lnTo>
                    <a:pt x="1065" y="1800"/>
                  </a:lnTo>
                  <a:lnTo>
                    <a:pt x="1061" y="1791"/>
                  </a:lnTo>
                  <a:lnTo>
                    <a:pt x="1055" y="1781"/>
                  </a:lnTo>
                  <a:lnTo>
                    <a:pt x="1047" y="1768"/>
                  </a:lnTo>
                  <a:lnTo>
                    <a:pt x="1047" y="1764"/>
                  </a:lnTo>
                  <a:lnTo>
                    <a:pt x="1054" y="1764"/>
                  </a:lnTo>
                  <a:lnTo>
                    <a:pt x="1056" y="1767"/>
                  </a:lnTo>
                  <a:lnTo>
                    <a:pt x="1058" y="1775"/>
                  </a:lnTo>
                  <a:lnTo>
                    <a:pt x="1062" y="1785"/>
                  </a:lnTo>
                  <a:lnTo>
                    <a:pt x="1068" y="1791"/>
                  </a:lnTo>
                  <a:lnTo>
                    <a:pt x="1072" y="1795"/>
                  </a:lnTo>
                  <a:lnTo>
                    <a:pt x="1077" y="1799"/>
                  </a:lnTo>
                  <a:lnTo>
                    <a:pt x="1080" y="1809"/>
                  </a:lnTo>
                  <a:lnTo>
                    <a:pt x="1072" y="1805"/>
                  </a:lnTo>
                  <a:lnTo>
                    <a:pt x="1072" y="1809"/>
                  </a:lnTo>
                  <a:lnTo>
                    <a:pt x="1077" y="1813"/>
                  </a:lnTo>
                  <a:lnTo>
                    <a:pt x="1082" y="1814"/>
                  </a:lnTo>
                  <a:lnTo>
                    <a:pt x="1086" y="1812"/>
                  </a:lnTo>
                  <a:lnTo>
                    <a:pt x="1091" y="1805"/>
                  </a:lnTo>
                  <a:lnTo>
                    <a:pt x="1090" y="1807"/>
                  </a:lnTo>
                  <a:lnTo>
                    <a:pt x="1089" y="1816"/>
                  </a:lnTo>
                  <a:lnTo>
                    <a:pt x="1093" y="1817"/>
                  </a:lnTo>
                  <a:lnTo>
                    <a:pt x="1098" y="1820"/>
                  </a:lnTo>
                  <a:lnTo>
                    <a:pt x="1101" y="1820"/>
                  </a:lnTo>
                  <a:lnTo>
                    <a:pt x="1098" y="1824"/>
                  </a:lnTo>
                  <a:lnTo>
                    <a:pt x="1094" y="1824"/>
                  </a:lnTo>
                  <a:lnTo>
                    <a:pt x="1090" y="1823"/>
                  </a:lnTo>
                  <a:lnTo>
                    <a:pt x="1086" y="1820"/>
                  </a:lnTo>
                  <a:lnTo>
                    <a:pt x="1090" y="1826"/>
                  </a:lnTo>
                  <a:lnTo>
                    <a:pt x="1129" y="1858"/>
                  </a:lnTo>
                  <a:lnTo>
                    <a:pt x="1139" y="1861"/>
                  </a:lnTo>
                  <a:lnTo>
                    <a:pt x="1159" y="1861"/>
                  </a:lnTo>
                  <a:lnTo>
                    <a:pt x="1157" y="1852"/>
                  </a:lnTo>
                  <a:lnTo>
                    <a:pt x="1159" y="1852"/>
                  </a:lnTo>
                  <a:lnTo>
                    <a:pt x="1159" y="1854"/>
                  </a:lnTo>
                  <a:lnTo>
                    <a:pt x="1160" y="1856"/>
                  </a:lnTo>
                  <a:lnTo>
                    <a:pt x="1161" y="1855"/>
                  </a:lnTo>
                  <a:lnTo>
                    <a:pt x="1163" y="1854"/>
                  </a:lnTo>
                  <a:lnTo>
                    <a:pt x="1163" y="1852"/>
                  </a:lnTo>
                  <a:lnTo>
                    <a:pt x="1164" y="1852"/>
                  </a:lnTo>
                  <a:lnTo>
                    <a:pt x="1168" y="1859"/>
                  </a:lnTo>
                  <a:lnTo>
                    <a:pt x="1237" y="1865"/>
                  </a:lnTo>
                  <a:lnTo>
                    <a:pt x="1210" y="1859"/>
                  </a:lnTo>
                  <a:lnTo>
                    <a:pt x="1210" y="1856"/>
                  </a:lnTo>
                  <a:lnTo>
                    <a:pt x="1234" y="1861"/>
                  </a:lnTo>
                  <a:lnTo>
                    <a:pt x="1238" y="1859"/>
                  </a:lnTo>
                  <a:lnTo>
                    <a:pt x="1243" y="1855"/>
                  </a:lnTo>
                  <a:lnTo>
                    <a:pt x="1245" y="1856"/>
                  </a:lnTo>
                  <a:lnTo>
                    <a:pt x="1248" y="1858"/>
                  </a:lnTo>
                  <a:lnTo>
                    <a:pt x="1250" y="1861"/>
                  </a:lnTo>
                  <a:lnTo>
                    <a:pt x="1247" y="1864"/>
                  </a:lnTo>
                  <a:lnTo>
                    <a:pt x="1244" y="1865"/>
                  </a:lnTo>
                  <a:lnTo>
                    <a:pt x="1252" y="1872"/>
                  </a:lnTo>
                  <a:lnTo>
                    <a:pt x="1293" y="1883"/>
                  </a:lnTo>
                  <a:lnTo>
                    <a:pt x="1324" y="1904"/>
                  </a:lnTo>
                  <a:lnTo>
                    <a:pt x="1345" y="1908"/>
                  </a:lnTo>
                  <a:lnTo>
                    <a:pt x="1359" y="1918"/>
                  </a:lnTo>
                  <a:lnTo>
                    <a:pt x="1362" y="1920"/>
                  </a:lnTo>
                  <a:lnTo>
                    <a:pt x="1397" y="1927"/>
                  </a:lnTo>
                  <a:lnTo>
                    <a:pt x="1402" y="1920"/>
                  </a:lnTo>
                  <a:lnTo>
                    <a:pt x="1407" y="1924"/>
                  </a:lnTo>
                  <a:lnTo>
                    <a:pt x="1411" y="1927"/>
                  </a:lnTo>
                  <a:lnTo>
                    <a:pt x="1419" y="1928"/>
                  </a:lnTo>
                  <a:lnTo>
                    <a:pt x="1419" y="1931"/>
                  </a:lnTo>
                  <a:lnTo>
                    <a:pt x="1418" y="1931"/>
                  </a:lnTo>
                  <a:lnTo>
                    <a:pt x="1415" y="1932"/>
                  </a:lnTo>
                  <a:lnTo>
                    <a:pt x="1422" y="1934"/>
                  </a:lnTo>
                  <a:lnTo>
                    <a:pt x="1443" y="1928"/>
                  </a:lnTo>
                  <a:lnTo>
                    <a:pt x="1492" y="1943"/>
                  </a:lnTo>
                  <a:lnTo>
                    <a:pt x="1506" y="1943"/>
                  </a:lnTo>
                  <a:lnTo>
                    <a:pt x="1561" y="1929"/>
                  </a:lnTo>
                  <a:lnTo>
                    <a:pt x="1593" y="1914"/>
                  </a:lnTo>
                  <a:lnTo>
                    <a:pt x="1648" y="1906"/>
                  </a:lnTo>
                  <a:lnTo>
                    <a:pt x="1643" y="1904"/>
                  </a:lnTo>
                  <a:lnTo>
                    <a:pt x="1638" y="1904"/>
                  </a:lnTo>
                  <a:lnTo>
                    <a:pt x="1627" y="1904"/>
                  </a:lnTo>
                  <a:lnTo>
                    <a:pt x="1627" y="1900"/>
                  </a:lnTo>
                  <a:lnTo>
                    <a:pt x="1625" y="1892"/>
                  </a:lnTo>
                  <a:lnTo>
                    <a:pt x="1624" y="1883"/>
                  </a:lnTo>
                  <a:lnTo>
                    <a:pt x="1621" y="1880"/>
                  </a:lnTo>
                  <a:lnTo>
                    <a:pt x="1620" y="1878"/>
                  </a:lnTo>
                  <a:lnTo>
                    <a:pt x="1614" y="1868"/>
                  </a:lnTo>
                  <a:lnTo>
                    <a:pt x="1611" y="1865"/>
                  </a:lnTo>
                  <a:lnTo>
                    <a:pt x="1613" y="1862"/>
                  </a:lnTo>
                  <a:lnTo>
                    <a:pt x="1613" y="1861"/>
                  </a:lnTo>
                  <a:lnTo>
                    <a:pt x="1615" y="1861"/>
                  </a:lnTo>
                  <a:lnTo>
                    <a:pt x="1614" y="1856"/>
                  </a:lnTo>
                  <a:lnTo>
                    <a:pt x="1620" y="1856"/>
                  </a:lnTo>
                  <a:lnTo>
                    <a:pt x="1636" y="1868"/>
                  </a:lnTo>
                  <a:lnTo>
                    <a:pt x="1643" y="1869"/>
                  </a:lnTo>
                  <a:lnTo>
                    <a:pt x="1657" y="1864"/>
                  </a:lnTo>
                  <a:lnTo>
                    <a:pt x="1664" y="1865"/>
                  </a:lnTo>
                  <a:lnTo>
                    <a:pt x="1664" y="1868"/>
                  </a:lnTo>
                  <a:lnTo>
                    <a:pt x="1657" y="1869"/>
                  </a:lnTo>
                  <a:lnTo>
                    <a:pt x="1653" y="1872"/>
                  </a:lnTo>
                  <a:lnTo>
                    <a:pt x="1650" y="1878"/>
                  </a:lnTo>
                  <a:lnTo>
                    <a:pt x="1648" y="1882"/>
                  </a:lnTo>
                  <a:lnTo>
                    <a:pt x="1641" y="1885"/>
                  </a:lnTo>
                  <a:lnTo>
                    <a:pt x="1636" y="1889"/>
                  </a:lnTo>
                  <a:lnTo>
                    <a:pt x="1645" y="1900"/>
                  </a:lnTo>
                  <a:lnTo>
                    <a:pt x="1662" y="1896"/>
                  </a:lnTo>
                  <a:lnTo>
                    <a:pt x="1678" y="1883"/>
                  </a:lnTo>
                  <a:lnTo>
                    <a:pt x="1705" y="1871"/>
                  </a:lnTo>
                  <a:lnTo>
                    <a:pt x="1716" y="1858"/>
                  </a:lnTo>
                  <a:lnTo>
                    <a:pt x="1726" y="1840"/>
                  </a:lnTo>
                  <a:lnTo>
                    <a:pt x="1733" y="1820"/>
                  </a:lnTo>
                  <a:lnTo>
                    <a:pt x="1729" y="1823"/>
                  </a:lnTo>
                  <a:lnTo>
                    <a:pt x="1709" y="1824"/>
                  </a:lnTo>
                  <a:lnTo>
                    <a:pt x="1711" y="1817"/>
                  </a:lnTo>
                  <a:lnTo>
                    <a:pt x="1709" y="1814"/>
                  </a:lnTo>
                  <a:lnTo>
                    <a:pt x="1708" y="1812"/>
                  </a:lnTo>
                  <a:lnTo>
                    <a:pt x="1704" y="1813"/>
                  </a:lnTo>
                  <a:lnTo>
                    <a:pt x="1708" y="1809"/>
                  </a:lnTo>
                  <a:lnTo>
                    <a:pt x="1715" y="1810"/>
                  </a:lnTo>
                  <a:lnTo>
                    <a:pt x="1715" y="1805"/>
                  </a:lnTo>
                  <a:lnTo>
                    <a:pt x="1726" y="1805"/>
                  </a:lnTo>
                  <a:lnTo>
                    <a:pt x="1725" y="1807"/>
                  </a:lnTo>
                  <a:lnTo>
                    <a:pt x="1725" y="1807"/>
                  </a:lnTo>
                  <a:lnTo>
                    <a:pt x="1725" y="1807"/>
                  </a:lnTo>
                  <a:lnTo>
                    <a:pt x="1723" y="1809"/>
                  </a:lnTo>
                  <a:lnTo>
                    <a:pt x="1730" y="1812"/>
                  </a:lnTo>
                  <a:lnTo>
                    <a:pt x="1737" y="1806"/>
                  </a:lnTo>
                  <a:lnTo>
                    <a:pt x="1748" y="1785"/>
                  </a:lnTo>
                  <a:lnTo>
                    <a:pt x="1741" y="1786"/>
                  </a:lnTo>
                  <a:lnTo>
                    <a:pt x="1720" y="1785"/>
                  </a:lnTo>
                  <a:lnTo>
                    <a:pt x="1718" y="1785"/>
                  </a:lnTo>
                  <a:lnTo>
                    <a:pt x="1712" y="1791"/>
                  </a:lnTo>
                  <a:lnTo>
                    <a:pt x="1709" y="1792"/>
                  </a:lnTo>
                  <a:lnTo>
                    <a:pt x="1705" y="1791"/>
                  </a:lnTo>
                  <a:lnTo>
                    <a:pt x="1704" y="1786"/>
                  </a:lnTo>
                  <a:lnTo>
                    <a:pt x="1704" y="1781"/>
                  </a:lnTo>
                  <a:lnTo>
                    <a:pt x="1708" y="1777"/>
                  </a:lnTo>
                  <a:lnTo>
                    <a:pt x="1712" y="1782"/>
                  </a:lnTo>
                  <a:lnTo>
                    <a:pt x="1718" y="1779"/>
                  </a:lnTo>
                  <a:lnTo>
                    <a:pt x="1720" y="1772"/>
                  </a:lnTo>
                  <a:lnTo>
                    <a:pt x="1722" y="1763"/>
                  </a:lnTo>
                  <a:lnTo>
                    <a:pt x="1723" y="1756"/>
                  </a:lnTo>
                  <a:lnTo>
                    <a:pt x="1727" y="1750"/>
                  </a:lnTo>
                  <a:lnTo>
                    <a:pt x="1732" y="1746"/>
                  </a:lnTo>
                  <a:lnTo>
                    <a:pt x="1736" y="1749"/>
                  </a:lnTo>
                  <a:lnTo>
                    <a:pt x="1739" y="1746"/>
                  </a:lnTo>
                  <a:lnTo>
                    <a:pt x="1741" y="1744"/>
                  </a:lnTo>
                  <a:lnTo>
                    <a:pt x="1748" y="1744"/>
                  </a:lnTo>
                  <a:lnTo>
                    <a:pt x="1748" y="1740"/>
                  </a:lnTo>
                  <a:lnTo>
                    <a:pt x="1743" y="1736"/>
                  </a:lnTo>
                  <a:lnTo>
                    <a:pt x="1750" y="1736"/>
                  </a:lnTo>
                  <a:lnTo>
                    <a:pt x="1757" y="1739"/>
                  </a:lnTo>
                  <a:lnTo>
                    <a:pt x="1762" y="1740"/>
                  </a:lnTo>
                  <a:lnTo>
                    <a:pt x="1769" y="1736"/>
                  </a:lnTo>
                  <a:lnTo>
                    <a:pt x="1768" y="1732"/>
                  </a:lnTo>
                  <a:lnTo>
                    <a:pt x="1768" y="1727"/>
                  </a:lnTo>
                  <a:lnTo>
                    <a:pt x="1769" y="1720"/>
                  </a:lnTo>
                  <a:lnTo>
                    <a:pt x="1776" y="1727"/>
                  </a:lnTo>
                  <a:lnTo>
                    <a:pt x="1793" y="1736"/>
                  </a:lnTo>
                  <a:lnTo>
                    <a:pt x="1793" y="1740"/>
                  </a:lnTo>
                  <a:lnTo>
                    <a:pt x="1786" y="1742"/>
                  </a:lnTo>
                  <a:lnTo>
                    <a:pt x="1778" y="1744"/>
                  </a:lnTo>
                  <a:lnTo>
                    <a:pt x="1771" y="1751"/>
                  </a:lnTo>
                  <a:lnTo>
                    <a:pt x="1768" y="1764"/>
                  </a:lnTo>
                  <a:lnTo>
                    <a:pt x="1802" y="1740"/>
                  </a:lnTo>
                  <a:lnTo>
                    <a:pt x="1802" y="1736"/>
                  </a:lnTo>
                  <a:lnTo>
                    <a:pt x="1800" y="1734"/>
                  </a:lnTo>
                  <a:lnTo>
                    <a:pt x="1800" y="1733"/>
                  </a:lnTo>
                  <a:lnTo>
                    <a:pt x="1800" y="1732"/>
                  </a:lnTo>
                  <a:lnTo>
                    <a:pt x="1800" y="1727"/>
                  </a:lnTo>
                  <a:lnTo>
                    <a:pt x="1803" y="1732"/>
                  </a:lnTo>
                  <a:lnTo>
                    <a:pt x="1807" y="1730"/>
                  </a:lnTo>
                  <a:lnTo>
                    <a:pt x="1810" y="1725"/>
                  </a:lnTo>
                  <a:lnTo>
                    <a:pt x="1813" y="1716"/>
                  </a:lnTo>
                  <a:lnTo>
                    <a:pt x="1814" y="1722"/>
                  </a:lnTo>
                  <a:lnTo>
                    <a:pt x="1814" y="1729"/>
                  </a:lnTo>
                  <a:lnTo>
                    <a:pt x="1813" y="1733"/>
                  </a:lnTo>
                  <a:lnTo>
                    <a:pt x="1810" y="1737"/>
                  </a:lnTo>
                  <a:lnTo>
                    <a:pt x="1834" y="1732"/>
                  </a:lnTo>
                  <a:lnTo>
                    <a:pt x="1869" y="1720"/>
                  </a:lnTo>
                  <a:lnTo>
                    <a:pt x="1901" y="1699"/>
                  </a:lnTo>
                  <a:lnTo>
                    <a:pt x="1903" y="1711"/>
                  </a:lnTo>
                  <a:lnTo>
                    <a:pt x="1905" y="1711"/>
                  </a:lnTo>
                  <a:lnTo>
                    <a:pt x="1908" y="1706"/>
                  </a:lnTo>
                  <a:lnTo>
                    <a:pt x="1912" y="1704"/>
                  </a:lnTo>
                  <a:lnTo>
                    <a:pt x="1921" y="1711"/>
                  </a:lnTo>
                  <a:lnTo>
                    <a:pt x="1925" y="1712"/>
                  </a:lnTo>
                  <a:lnTo>
                    <a:pt x="1943" y="1712"/>
                  </a:lnTo>
                  <a:lnTo>
                    <a:pt x="1953" y="1711"/>
                  </a:lnTo>
                  <a:lnTo>
                    <a:pt x="1959" y="1704"/>
                  </a:lnTo>
                  <a:lnTo>
                    <a:pt x="1954" y="1699"/>
                  </a:lnTo>
                  <a:lnTo>
                    <a:pt x="1952" y="1692"/>
                  </a:lnTo>
                  <a:lnTo>
                    <a:pt x="1950" y="1685"/>
                  </a:lnTo>
                  <a:lnTo>
                    <a:pt x="1947" y="1680"/>
                  </a:lnTo>
                  <a:lnTo>
                    <a:pt x="1950" y="1673"/>
                  </a:lnTo>
                  <a:lnTo>
                    <a:pt x="1954" y="1671"/>
                  </a:lnTo>
                  <a:lnTo>
                    <a:pt x="1960" y="1671"/>
                  </a:lnTo>
                  <a:lnTo>
                    <a:pt x="1964" y="1669"/>
                  </a:lnTo>
                  <a:lnTo>
                    <a:pt x="1961" y="1663"/>
                  </a:lnTo>
                  <a:lnTo>
                    <a:pt x="1961" y="1657"/>
                  </a:lnTo>
                  <a:lnTo>
                    <a:pt x="1961" y="1642"/>
                  </a:lnTo>
                  <a:lnTo>
                    <a:pt x="1963" y="1638"/>
                  </a:lnTo>
                  <a:lnTo>
                    <a:pt x="1966" y="1641"/>
                  </a:lnTo>
                  <a:lnTo>
                    <a:pt x="1968" y="1645"/>
                  </a:lnTo>
                  <a:lnTo>
                    <a:pt x="1970" y="1648"/>
                  </a:lnTo>
                  <a:lnTo>
                    <a:pt x="1970" y="1652"/>
                  </a:lnTo>
                  <a:lnTo>
                    <a:pt x="1970" y="1660"/>
                  </a:lnTo>
                  <a:lnTo>
                    <a:pt x="1968" y="1676"/>
                  </a:lnTo>
                  <a:lnTo>
                    <a:pt x="1970" y="1676"/>
                  </a:lnTo>
                  <a:lnTo>
                    <a:pt x="1970" y="1678"/>
                  </a:lnTo>
                  <a:lnTo>
                    <a:pt x="1970" y="1683"/>
                  </a:lnTo>
                  <a:lnTo>
                    <a:pt x="1968" y="1684"/>
                  </a:lnTo>
                  <a:lnTo>
                    <a:pt x="1967" y="1685"/>
                  </a:lnTo>
                  <a:lnTo>
                    <a:pt x="1967" y="1687"/>
                  </a:lnTo>
                  <a:lnTo>
                    <a:pt x="1966" y="1692"/>
                  </a:lnTo>
                  <a:lnTo>
                    <a:pt x="1967" y="1697"/>
                  </a:lnTo>
                  <a:lnTo>
                    <a:pt x="1967" y="1704"/>
                  </a:lnTo>
                  <a:lnTo>
                    <a:pt x="1964" y="1716"/>
                  </a:lnTo>
                  <a:lnTo>
                    <a:pt x="1968" y="1715"/>
                  </a:lnTo>
                  <a:lnTo>
                    <a:pt x="1973" y="1713"/>
                  </a:lnTo>
                  <a:lnTo>
                    <a:pt x="1974" y="1709"/>
                  </a:lnTo>
                  <a:lnTo>
                    <a:pt x="1971" y="1704"/>
                  </a:lnTo>
                  <a:lnTo>
                    <a:pt x="1973" y="1697"/>
                  </a:lnTo>
                  <a:lnTo>
                    <a:pt x="1973" y="1690"/>
                  </a:lnTo>
                  <a:lnTo>
                    <a:pt x="1973" y="1674"/>
                  </a:lnTo>
                  <a:lnTo>
                    <a:pt x="1973" y="1670"/>
                  </a:lnTo>
                  <a:lnTo>
                    <a:pt x="1975" y="1674"/>
                  </a:lnTo>
                  <a:lnTo>
                    <a:pt x="1977" y="1681"/>
                  </a:lnTo>
                  <a:lnTo>
                    <a:pt x="1978" y="1685"/>
                  </a:lnTo>
                  <a:lnTo>
                    <a:pt x="1977" y="1701"/>
                  </a:lnTo>
                  <a:lnTo>
                    <a:pt x="1977" y="1706"/>
                  </a:lnTo>
                  <a:lnTo>
                    <a:pt x="1981" y="1708"/>
                  </a:lnTo>
                  <a:lnTo>
                    <a:pt x="1982" y="1705"/>
                  </a:lnTo>
                  <a:lnTo>
                    <a:pt x="1982" y="1697"/>
                  </a:lnTo>
                  <a:lnTo>
                    <a:pt x="1981" y="1685"/>
                  </a:lnTo>
                  <a:lnTo>
                    <a:pt x="1981" y="1677"/>
                  </a:lnTo>
                  <a:lnTo>
                    <a:pt x="1982" y="1671"/>
                  </a:lnTo>
                  <a:lnTo>
                    <a:pt x="1984" y="1670"/>
                  </a:lnTo>
                  <a:lnTo>
                    <a:pt x="1988" y="1671"/>
                  </a:lnTo>
                  <a:lnTo>
                    <a:pt x="1991" y="1674"/>
                  </a:lnTo>
                  <a:lnTo>
                    <a:pt x="2001" y="1688"/>
                  </a:lnTo>
                  <a:lnTo>
                    <a:pt x="2005" y="1692"/>
                  </a:lnTo>
                  <a:lnTo>
                    <a:pt x="2006" y="1694"/>
                  </a:lnTo>
                  <a:lnTo>
                    <a:pt x="2006" y="1702"/>
                  </a:lnTo>
                  <a:lnTo>
                    <a:pt x="2006" y="1706"/>
                  </a:lnTo>
                  <a:lnTo>
                    <a:pt x="2008" y="1708"/>
                  </a:lnTo>
                  <a:lnTo>
                    <a:pt x="2010" y="1705"/>
                  </a:lnTo>
                  <a:lnTo>
                    <a:pt x="2012" y="1698"/>
                  </a:lnTo>
                  <a:lnTo>
                    <a:pt x="2012" y="1690"/>
                  </a:lnTo>
                  <a:lnTo>
                    <a:pt x="2012" y="1684"/>
                  </a:lnTo>
                  <a:lnTo>
                    <a:pt x="2016" y="1683"/>
                  </a:lnTo>
                  <a:lnTo>
                    <a:pt x="2020" y="1680"/>
                  </a:lnTo>
                  <a:lnTo>
                    <a:pt x="2017" y="1680"/>
                  </a:lnTo>
                  <a:lnTo>
                    <a:pt x="2016" y="1678"/>
                  </a:lnTo>
                  <a:lnTo>
                    <a:pt x="2013" y="1676"/>
                  </a:lnTo>
                  <a:lnTo>
                    <a:pt x="2012" y="1671"/>
                  </a:lnTo>
                  <a:lnTo>
                    <a:pt x="2016" y="1677"/>
                  </a:lnTo>
                  <a:lnTo>
                    <a:pt x="2022" y="1678"/>
                  </a:lnTo>
                  <a:lnTo>
                    <a:pt x="2055" y="1669"/>
                  </a:lnTo>
                  <a:lnTo>
                    <a:pt x="2094" y="1636"/>
                  </a:lnTo>
                  <a:lnTo>
                    <a:pt x="2093" y="1642"/>
                  </a:lnTo>
                  <a:lnTo>
                    <a:pt x="2090" y="1648"/>
                  </a:lnTo>
                  <a:lnTo>
                    <a:pt x="2087" y="1650"/>
                  </a:lnTo>
                  <a:lnTo>
                    <a:pt x="2085" y="1652"/>
                  </a:lnTo>
                  <a:lnTo>
                    <a:pt x="2093" y="1648"/>
                  </a:lnTo>
                  <a:lnTo>
                    <a:pt x="2104" y="1628"/>
                  </a:lnTo>
                  <a:lnTo>
                    <a:pt x="2124" y="1611"/>
                  </a:lnTo>
                  <a:lnTo>
                    <a:pt x="2127" y="1607"/>
                  </a:lnTo>
                  <a:lnTo>
                    <a:pt x="2134" y="1593"/>
                  </a:lnTo>
                  <a:lnTo>
                    <a:pt x="2131" y="1596"/>
                  </a:lnTo>
                  <a:lnTo>
                    <a:pt x="2128" y="1600"/>
                  </a:lnTo>
                  <a:lnTo>
                    <a:pt x="2124" y="1598"/>
                  </a:lnTo>
                  <a:lnTo>
                    <a:pt x="2128" y="1589"/>
                  </a:lnTo>
                  <a:lnTo>
                    <a:pt x="2134" y="1582"/>
                  </a:lnTo>
                  <a:lnTo>
                    <a:pt x="2148" y="1570"/>
                  </a:lnTo>
                  <a:lnTo>
                    <a:pt x="2146" y="1579"/>
                  </a:lnTo>
                  <a:lnTo>
                    <a:pt x="2152" y="1577"/>
                  </a:lnTo>
                  <a:lnTo>
                    <a:pt x="2167" y="1566"/>
                  </a:lnTo>
                  <a:lnTo>
                    <a:pt x="2167" y="1562"/>
                  </a:lnTo>
                  <a:lnTo>
                    <a:pt x="2165" y="1562"/>
                  </a:lnTo>
                  <a:lnTo>
                    <a:pt x="2165" y="1559"/>
                  </a:lnTo>
                  <a:lnTo>
                    <a:pt x="2167" y="1554"/>
                  </a:lnTo>
                  <a:lnTo>
                    <a:pt x="2170" y="1552"/>
                  </a:lnTo>
                  <a:lnTo>
                    <a:pt x="2173" y="1552"/>
                  </a:lnTo>
                  <a:lnTo>
                    <a:pt x="2176" y="1559"/>
                  </a:lnTo>
                  <a:lnTo>
                    <a:pt x="2177" y="1554"/>
                  </a:lnTo>
                  <a:lnTo>
                    <a:pt x="2180" y="1551"/>
                  </a:lnTo>
                  <a:lnTo>
                    <a:pt x="2186" y="1547"/>
                  </a:lnTo>
                  <a:lnTo>
                    <a:pt x="2194" y="1535"/>
                  </a:lnTo>
                  <a:lnTo>
                    <a:pt x="2197" y="1534"/>
                  </a:lnTo>
                  <a:lnTo>
                    <a:pt x="2202" y="1533"/>
                  </a:lnTo>
                  <a:lnTo>
                    <a:pt x="2219" y="1517"/>
                  </a:lnTo>
                  <a:lnTo>
                    <a:pt x="2219" y="1514"/>
                  </a:lnTo>
                  <a:lnTo>
                    <a:pt x="2207" y="1514"/>
                  </a:lnTo>
                  <a:lnTo>
                    <a:pt x="2216" y="1506"/>
                  </a:lnTo>
                  <a:lnTo>
                    <a:pt x="2284" y="1485"/>
                  </a:lnTo>
                  <a:lnTo>
                    <a:pt x="2292" y="1478"/>
                  </a:lnTo>
                  <a:lnTo>
                    <a:pt x="2286" y="1474"/>
                  </a:lnTo>
                  <a:lnTo>
                    <a:pt x="2265" y="1481"/>
                  </a:lnTo>
                  <a:lnTo>
                    <a:pt x="2289" y="1462"/>
                  </a:lnTo>
                  <a:lnTo>
                    <a:pt x="2296" y="1453"/>
                  </a:lnTo>
                  <a:lnTo>
                    <a:pt x="2296" y="1455"/>
                  </a:lnTo>
                  <a:lnTo>
                    <a:pt x="2298" y="1458"/>
                  </a:lnTo>
                  <a:lnTo>
                    <a:pt x="2299" y="1461"/>
                  </a:lnTo>
                  <a:lnTo>
                    <a:pt x="2306" y="1455"/>
                  </a:lnTo>
                  <a:lnTo>
                    <a:pt x="2321" y="1450"/>
                  </a:lnTo>
                  <a:lnTo>
                    <a:pt x="2337" y="1448"/>
                  </a:lnTo>
                  <a:lnTo>
                    <a:pt x="2354" y="1441"/>
                  </a:lnTo>
                  <a:lnTo>
                    <a:pt x="2359" y="1436"/>
                  </a:lnTo>
                  <a:lnTo>
                    <a:pt x="2351" y="1436"/>
                  </a:lnTo>
                  <a:lnTo>
                    <a:pt x="2347" y="1436"/>
                  </a:lnTo>
                  <a:lnTo>
                    <a:pt x="2344" y="1432"/>
                  </a:lnTo>
                  <a:lnTo>
                    <a:pt x="2349" y="1427"/>
                  </a:lnTo>
                  <a:lnTo>
                    <a:pt x="2363" y="1432"/>
                  </a:lnTo>
                  <a:lnTo>
                    <a:pt x="2370" y="1429"/>
                  </a:lnTo>
                  <a:lnTo>
                    <a:pt x="2375" y="1420"/>
                  </a:lnTo>
                  <a:lnTo>
                    <a:pt x="2376" y="1409"/>
                  </a:lnTo>
                  <a:lnTo>
                    <a:pt x="2376" y="1401"/>
                  </a:lnTo>
                  <a:lnTo>
                    <a:pt x="2370" y="1395"/>
                  </a:lnTo>
                  <a:lnTo>
                    <a:pt x="2370" y="1391"/>
                  </a:lnTo>
                  <a:lnTo>
                    <a:pt x="2373" y="1394"/>
                  </a:lnTo>
                  <a:lnTo>
                    <a:pt x="2375" y="1395"/>
                  </a:lnTo>
                  <a:lnTo>
                    <a:pt x="2377" y="1394"/>
                  </a:lnTo>
                  <a:lnTo>
                    <a:pt x="2379" y="1391"/>
                  </a:lnTo>
                  <a:lnTo>
                    <a:pt x="2377" y="1385"/>
                  </a:lnTo>
                  <a:lnTo>
                    <a:pt x="2372" y="1371"/>
                  </a:lnTo>
                  <a:lnTo>
                    <a:pt x="2369" y="1364"/>
                  </a:lnTo>
                  <a:lnTo>
                    <a:pt x="2363" y="1361"/>
                  </a:lnTo>
                  <a:lnTo>
                    <a:pt x="2355" y="1359"/>
                  </a:lnTo>
                  <a:lnTo>
                    <a:pt x="2351" y="1354"/>
                  </a:lnTo>
                  <a:lnTo>
                    <a:pt x="2358" y="1356"/>
                  </a:lnTo>
                  <a:lnTo>
                    <a:pt x="2368" y="1360"/>
                  </a:lnTo>
                  <a:lnTo>
                    <a:pt x="2373" y="1366"/>
                  </a:lnTo>
                  <a:lnTo>
                    <a:pt x="2379" y="1371"/>
                  </a:lnTo>
                  <a:lnTo>
                    <a:pt x="2385" y="1383"/>
                  </a:lnTo>
                  <a:lnTo>
                    <a:pt x="2389" y="1395"/>
                  </a:lnTo>
                  <a:lnTo>
                    <a:pt x="2386" y="1404"/>
                  </a:lnTo>
                  <a:lnTo>
                    <a:pt x="2386" y="1408"/>
                  </a:lnTo>
                  <a:lnTo>
                    <a:pt x="2390" y="1411"/>
                  </a:lnTo>
                  <a:lnTo>
                    <a:pt x="2397" y="1413"/>
                  </a:lnTo>
                  <a:lnTo>
                    <a:pt x="2401" y="1416"/>
                  </a:lnTo>
                  <a:lnTo>
                    <a:pt x="2400" y="1409"/>
                  </a:lnTo>
                  <a:lnTo>
                    <a:pt x="2399" y="1405"/>
                  </a:lnTo>
                  <a:lnTo>
                    <a:pt x="2397" y="1402"/>
                  </a:lnTo>
                  <a:lnTo>
                    <a:pt x="2396" y="1399"/>
                  </a:lnTo>
                  <a:lnTo>
                    <a:pt x="2396" y="1395"/>
                  </a:lnTo>
                  <a:lnTo>
                    <a:pt x="2399" y="1392"/>
                  </a:lnTo>
                  <a:lnTo>
                    <a:pt x="2401" y="1394"/>
                  </a:lnTo>
                  <a:lnTo>
                    <a:pt x="2404" y="1401"/>
                  </a:lnTo>
                  <a:lnTo>
                    <a:pt x="2406" y="1409"/>
                  </a:lnTo>
                  <a:lnTo>
                    <a:pt x="2407" y="1413"/>
                  </a:lnTo>
                  <a:lnTo>
                    <a:pt x="2411" y="1415"/>
                  </a:lnTo>
                  <a:lnTo>
                    <a:pt x="2420" y="1412"/>
                  </a:lnTo>
                  <a:lnTo>
                    <a:pt x="2420" y="1416"/>
                  </a:lnTo>
                  <a:lnTo>
                    <a:pt x="2415" y="1432"/>
                  </a:lnTo>
                  <a:lnTo>
                    <a:pt x="2421" y="1432"/>
                  </a:lnTo>
                  <a:lnTo>
                    <a:pt x="2424" y="1432"/>
                  </a:lnTo>
                  <a:lnTo>
                    <a:pt x="2427" y="1429"/>
                  </a:lnTo>
                  <a:lnTo>
                    <a:pt x="2424" y="1423"/>
                  </a:lnTo>
                  <a:lnTo>
                    <a:pt x="2427" y="1420"/>
                  </a:lnTo>
                  <a:lnTo>
                    <a:pt x="2431" y="1420"/>
                  </a:lnTo>
                  <a:lnTo>
                    <a:pt x="2434" y="1423"/>
                  </a:lnTo>
                  <a:lnTo>
                    <a:pt x="2436" y="1423"/>
                  </a:lnTo>
                  <a:lnTo>
                    <a:pt x="2439" y="1422"/>
                  </a:lnTo>
                  <a:lnTo>
                    <a:pt x="2443" y="1413"/>
                  </a:lnTo>
                  <a:lnTo>
                    <a:pt x="2446" y="1412"/>
                  </a:lnTo>
                  <a:lnTo>
                    <a:pt x="2452" y="1413"/>
                  </a:lnTo>
                  <a:lnTo>
                    <a:pt x="2456" y="1419"/>
                  </a:lnTo>
                  <a:lnTo>
                    <a:pt x="2464" y="1429"/>
                  </a:lnTo>
                  <a:lnTo>
                    <a:pt x="2470" y="1433"/>
                  </a:lnTo>
                  <a:lnTo>
                    <a:pt x="2474" y="1436"/>
                  </a:lnTo>
                  <a:lnTo>
                    <a:pt x="2487" y="1436"/>
                  </a:lnTo>
                  <a:lnTo>
                    <a:pt x="2492" y="1434"/>
                  </a:lnTo>
                  <a:lnTo>
                    <a:pt x="2499" y="1423"/>
                  </a:lnTo>
                  <a:lnTo>
                    <a:pt x="2505" y="1423"/>
                  </a:lnTo>
                  <a:lnTo>
                    <a:pt x="2504" y="1416"/>
                  </a:lnTo>
                  <a:lnTo>
                    <a:pt x="2502" y="1408"/>
                  </a:lnTo>
                  <a:lnTo>
                    <a:pt x="2499" y="1411"/>
                  </a:lnTo>
                  <a:lnTo>
                    <a:pt x="2497" y="1412"/>
                  </a:lnTo>
                  <a:lnTo>
                    <a:pt x="2491" y="1412"/>
                  </a:lnTo>
                  <a:lnTo>
                    <a:pt x="2488" y="1411"/>
                  </a:lnTo>
                  <a:lnTo>
                    <a:pt x="2487" y="1405"/>
                  </a:lnTo>
                  <a:lnTo>
                    <a:pt x="2485" y="1401"/>
                  </a:lnTo>
                  <a:lnTo>
                    <a:pt x="2487" y="1399"/>
                  </a:lnTo>
                  <a:lnTo>
                    <a:pt x="2490" y="1398"/>
                  </a:lnTo>
                  <a:lnTo>
                    <a:pt x="2494" y="1394"/>
                  </a:lnTo>
                  <a:lnTo>
                    <a:pt x="2498" y="1390"/>
                  </a:lnTo>
                  <a:lnTo>
                    <a:pt x="2499" y="1383"/>
                  </a:lnTo>
                  <a:lnTo>
                    <a:pt x="2502" y="1383"/>
                  </a:lnTo>
                  <a:lnTo>
                    <a:pt x="2502" y="1387"/>
                  </a:lnTo>
                  <a:lnTo>
                    <a:pt x="2501" y="1390"/>
                  </a:lnTo>
                  <a:lnTo>
                    <a:pt x="2499" y="1392"/>
                  </a:lnTo>
                  <a:lnTo>
                    <a:pt x="2498" y="1399"/>
                  </a:lnTo>
                  <a:lnTo>
                    <a:pt x="2502" y="1392"/>
                  </a:lnTo>
                  <a:lnTo>
                    <a:pt x="2506" y="1385"/>
                  </a:lnTo>
                  <a:lnTo>
                    <a:pt x="2513" y="1378"/>
                  </a:lnTo>
                  <a:lnTo>
                    <a:pt x="2527" y="1370"/>
                  </a:lnTo>
                  <a:lnTo>
                    <a:pt x="2530" y="1366"/>
                  </a:lnTo>
                  <a:lnTo>
                    <a:pt x="2536" y="1356"/>
                  </a:lnTo>
                  <a:lnTo>
                    <a:pt x="2537" y="1354"/>
                  </a:lnTo>
                  <a:lnTo>
                    <a:pt x="2540" y="1353"/>
                  </a:lnTo>
                  <a:lnTo>
                    <a:pt x="2546" y="1347"/>
                  </a:lnTo>
                  <a:lnTo>
                    <a:pt x="2547" y="1346"/>
                  </a:lnTo>
                  <a:lnTo>
                    <a:pt x="2548" y="1345"/>
                  </a:lnTo>
                  <a:lnTo>
                    <a:pt x="2547" y="1336"/>
                  </a:lnTo>
                  <a:lnTo>
                    <a:pt x="2548" y="1333"/>
                  </a:lnTo>
                  <a:lnTo>
                    <a:pt x="2550" y="1333"/>
                  </a:lnTo>
                  <a:lnTo>
                    <a:pt x="2579" y="1338"/>
                  </a:lnTo>
                  <a:lnTo>
                    <a:pt x="2585" y="1342"/>
                  </a:lnTo>
                  <a:lnTo>
                    <a:pt x="2574" y="1347"/>
                  </a:lnTo>
                  <a:lnTo>
                    <a:pt x="2551" y="1353"/>
                  </a:lnTo>
                  <a:lnTo>
                    <a:pt x="2539" y="1363"/>
                  </a:lnTo>
                  <a:lnTo>
                    <a:pt x="2546" y="1360"/>
                  </a:lnTo>
                  <a:lnTo>
                    <a:pt x="2565" y="1353"/>
                  </a:lnTo>
                  <a:lnTo>
                    <a:pt x="2592" y="1350"/>
                  </a:lnTo>
                  <a:lnTo>
                    <a:pt x="2593" y="1347"/>
                  </a:lnTo>
                  <a:lnTo>
                    <a:pt x="2596" y="1339"/>
                  </a:lnTo>
                  <a:lnTo>
                    <a:pt x="2596" y="1336"/>
                  </a:lnTo>
                  <a:lnTo>
                    <a:pt x="2596" y="1332"/>
                  </a:lnTo>
                  <a:lnTo>
                    <a:pt x="2597" y="1331"/>
                  </a:lnTo>
                  <a:lnTo>
                    <a:pt x="2599" y="1329"/>
                  </a:lnTo>
                  <a:lnTo>
                    <a:pt x="2600" y="1328"/>
                  </a:lnTo>
                  <a:lnTo>
                    <a:pt x="2600" y="1325"/>
                  </a:lnTo>
                  <a:lnTo>
                    <a:pt x="2600" y="1321"/>
                  </a:lnTo>
                  <a:lnTo>
                    <a:pt x="2600" y="1319"/>
                  </a:lnTo>
                  <a:lnTo>
                    <a:pt x="2600" y="1315"/>
                  </a:lnTo>
                  <a:lnTo>
                    <a:pt x="2600" y="1310"/>
                  </a:lnTo>
                  <a:lnTo>
                    <a:pt x="2609" y="1294"/>
                  </a:lnTo>
                  <a:lnTo>
                    <a:pt x="2610" y="1290"/>
                  </a:lnTo>
                  <a:lnTo>
                    <a:pt x="2611" y="1277"/>
                  </a:lnTo>
                  <a:lnTo>
                    <a:pt x="2611" y="1272"/>
                  </a:lnTo>
                  <a:lnTo>
                    <a:pt x="2616" y="1265"/>
                  </a:lnTo>
                  <a:lnTo>
                    <a:pt x="2639" y="1235"/>
                  </a:lnTo>
                  <a:lnTo>
                    <a:pt x="2644" y="1230"/>
                  </a:lnTo>
                  <a:lnTo>
                    <a:pt x="2641" y="1225"/>
                  </a:lnTo>
                  <a:lnTo>
                    <a:pt x="2634" y="1232"/>
                  </a:lnTo>
                  <a:lnTo>
                    <a:pt x="2617" y="1256"/>
                  </a:lnTo>
                  <a:lnTo>
                    <a:pt x="2607" y="1259"/>
                  </a:lnTo>
                  <a:lnTo>
                    <a:pt x="2606" y="1263"/>
                  </a:lnTo>
                  <a:lnTo>
                    <a:pt x="2600" y="1263"/>
                  </a:lnTo>
                  <a:lnTo>
                    <a:pt x="2595" y="1259"/>
                  </a:lnTo>
                  <a:lnTo>
                    <a:pt x="2592" y="1254"/>
                  </a:lnTo>
                  <a:lnTo>
                    <a:pt x="2589" y="1254"/>
                  </a:lnTo>
                  <a:lnTo>
                    <a:pt x="2585" y="1247"/>
                  </a:lnTo>
                  <a:lnTo>
                    <a:pt x="2582" y="1238"/>
                  </a:lnTo>
                  <a:lnTo>
                    <a:pt x="2585" y="1234"/>
                  </a:lnTo>
                  <a:lnTo>
                    <a:pt x="2618" y="1234"/>
                  </a:lnTo>
                  <a:lnTo>
                    <a:pt x="2624" y="1231"/>
                  </a:lnTo>
                  <a:lnTo>
                    <a:pt x="2627" y="1227"/>
                  </a:lnTo>
                  <a:lnTo>
                    <a:pt x="2627" y="1221"/>
                  </a:lnTo>
                  <a:lnTo>
                    <a:pt x="2624" y="1214"/>
                  </a:lnTo>
                  <a:lnTo>
                    <a:pt x="2620" y="1207"/>
                  </a:lnTo>
                  <a:lnTo>
                    <a:pt x="2609" y="1203"/>
                  </a:lnTo>
                  <a:lnTo>
                    <a:pt x="2604" y="1197"/>
                  </a:lnTo>
                  <a:lnTo>
                    <a:pt x="2618" y="1186"/>
                  </a:lnTo>
                  <a:lnTo>
                    <a:pt x="2662" y="1202"/>
                  </a:lnTo>
                  <a:lnTo>
                    <a:pt x="2660" y="1197"/>
                  </a:lnTo>
                  <a:lnTo>
                    <a:pt x="2663" y="1190"/>
                  </a:lnTo>
                  <a:lnTo>
                    <a:pt x="2658" y="1185"/>
                  </a:lnTo>
                  <a:lnTo>
                    <a:pt x="2645" y="1181"/>
                  </a:lnTo>
                  <a:lnTo>
                    <a:pt x="2641" y="1178"/>
                  </a:lnTo>
                  <a:lnTo>
                    <a:pt x="2637" y="1169"/>
                  </a:lnTo>
                  <a:lnTo>
                    <a:pt x="2632" y="1160"/>
                  </a:lnTo>
                  <a:lnTo>
                    <a:pt x="2634" y="1151"/>
                  </a:lnTo>
                  <a:lnTo>
                    <a:pt x="2634" y="1147"/>
                  </a:lnTo>
                  <a:lnTo>
                    <a:pt x="2630" y="1147"/>
                  </a:lnTo>
                  <a:lnTo>
                    <a:pt x="2616" y="1140"/>
                  </a:lnTo>
                  <a:lnTo>
                    <a:pt x="2611" y="1134"/>
                  </a:lnTo>
                  <a:lnTo>
                    <a:pt x="2613" y="1130"/>
                  </a:lnTo>
                  <a:lnTo>
                    <a:pt x="2614" y="1123"/>
                  </a:lnTo>
                  <a:lnTo>
                    <a:pt x="2614" y="1118"/>
                  </a:lnTo>
                  <a:lnTo>
                    <a:pt x="2611" y="1115"/>
                  </a:lnTo>
                  <a:lnTo>
                    <a:pt x="2604" y="1115"/>
                  </a:lnTo>
                  <a:lnTo>
                    <a:pt x="2602" y="1113"/>
                  </a:lnTo>
                  <a:lnTo>
                    <a:pt x="2600" y="1110"/>
                  </a:lnTo>
                  <a:lnTo>
                    <a:pt x="2620" y="1115"/>
                  </a:lnTo>
                  <a:lnTo>
                    <a:pt x="2624" y="1118"/>
                  </a:lnTo>
                  <a:lnTo>
                    <a:pt x="2631" y="1132"/>
                  </a:lnTo>
                  <a:lnTo>
                    <a:pt x="2638" y="1139"/>
                  </a:lnTo>
                  <a:lnTo>
                    <a:pt x="2645" y="1162"/>
                  </a:lnTo>
                  <a:lnTo>
                    <a:pt x="2648" y="1167"/>
                  </a:lnTo>
                  <a:lnTo>
                    <a:pt x="2653" y="1169"/>
                  </a:lnTo>
                  <a:lnTo>
                    <a:pt x="2663" y="1172"/>
                  </a:lnTo>
                  <a:lnTo>
                    <a:pt x="2721" y="1160"/>
                  </a:lnTo>
                  <a:lnTo>
                    <a:pt x="2732" y="1150"/>
                  </a:lnTo>
                  <a:lnTo>
                    <a:pt x="2736" y="1147"/>
                  </a:lnTo>
                  <a:lnTo>
                    <a:pt x="2732" y="1140"/>
                  </a:lnTo>
                  <a:lnTo>
                    <a:pt x="2728" y="1133"/>
                  </a:lnTo>
                  <a:lnTo>
                    <a:pt x="2721" y="1123"/>
                  </a:lnTo>
                  <a:lnTo>
                    <a:pt x="2721" y="1118"/>
                  </a:lnTo>
                  <a:lnTo>
                    <a:pt x="2725" y="1115"/>
                  </a:lnTo>
                  <a:lnTo>
                    <a:pt x="2728" y="1113"/>
                  </a:lnTo>
                  <a:lnTo>
                    <a:pt x="2729" y="1110"/>
                  </a:lnTo>
                  <a:lnTo>
                    <a:pt x="2738" y="1113"/>
                  </a:lnTo>
                  <a:lnTo>
                    <a:pt x="2767" y="1115"/>
                  </a:lnTo>
                  <a:lnTo>
                    <a:pt x="2774" y="1112"/>
                  </a:lnTo>
                  <a:lnTo>
                    <a:pt x="2774" y="1105"/>
                  </a:lnTo>
                  <a:lnTo>
                    <a:pt x="2770" y="1101"/>
                  </a:lnTo>
                  <a:lnTo>
                    <a:pt x="2742" y="1089"/>
                  </a:lnTo>
                  <a:lnTo>
                    <a:pt x="2749" y="1082"/>
                  </a:lnTo>
                  <a:lnTo>
                    <a:pt x="2777" y="1094"/>
                  </a:lnTo>
                  <a:lnTo>
                    <a:pt x="2780" y="1091"/>
                  </a:lnTo>
                  <a:lnTo>
                    <a:pt x="2787" y="1082"/>
                  </a:lnTo>
                  <a:lnTo>
                    <a:pt x="2791" y="1081"/>
                  </a:lnTo>
                  <a:lnTo>
                    <a:pt x="2794" y="1078"/>
                  </a:lnTo>
                  <a:lnTo>
                    <a:pt x="2792" y="1073"/>
                  </a:lnTo>
                  <a:lnTo>
                    <a:pt x="2789" y="1067"/>
                  </a:lnTo>
                  <a:lnTo>
                    <a:pt x="2788" y="1064"/>
                  </a:lnTo>
                  <a:lnTo>
                    <a:pt x="2771" y="1050"/>
                  </a:lnTo>
                  <a:lnTo>
                    <a:pt x="2733" y="1042"/>
                  </a:lnTo>
                  <a:lnTo>
                    <a:pt x="2719" y="1031"/>
                  </a:lnTo>
                  <a:lnTo>
                    <a:pt x="2724" y="1028"/>
                  </a:lnTo>
                  <a:lnTo>
                    <a:pt x="2739" y="1035"/>
                  </a:lnTo>
                  <a:lnTo>
                    <a:pt x="2766" y="1031"/>
                  </a:lnTo>
                  <a:lnTo>
                    <a:pt x="2788" y="1042"/>
                  </a:lnTo>
                  <a:lnTo>
                    <a:pt x="2801" y="1043"/>
                  </a:lnTo>
                  <a:lnTo>
                    <a:pt x="2812" y="1035"/>
                  </a:lnTo>
                  <a:lnTo>
                    <a:pt x="2806" y="1026"/>
                  </a:lnTo>
                  <a:lnTo>
                    <a:pt x="2780" y="1014"/>
                  </a:lnTo>
                  <a:lnTo>
                    <a:pt x="2767" y="1003"/>
                  </a:lnTo>
                  <a:lnTo>
                    <a:pt x="2766" y="1000"/>
                  </a:lnTo>
                  <a:lnTo>
                    <a:pt x="2764" y="993"/>
                  </a:lnTo>
                  <a:lnTo>
                    <a:pt x="2760" y="987"/>
                  </a:lnTo>
                  <a:lnTo>
                    <a:pt x="2757" y="983"/>
                  </a:lnTo>
                  <a:lnTo>
                    <a:pt x="2754" y="980"/>
                  </a:lnTo>
                  <a:lnTo>
                    <a:pt x="2672" y="972"/>
                  </a:lnTo>
                  <a:lnTo>
                    <a:pt x="2672" y="967"/>
                  </a:lnTo>
                  <a:lnTo>
                    <a:pt x="2725" y="966"/>
                  </a:lnTo>
                  <a:lnTo>
                    <a:pt x="2735" y="955"/>
                  </a:lnTo>
                  <a:lnTo>
                    <a:pt x="2732" y="953"/>
                  </a:lnTo>
                  <a:lnTo>
                    <a:pt x="2728" y="949"/>
                  </a:lnTo>
                  <a:lnTo>
                    <a:pt x="2726" y="945"/>
                  </a:lnTo>
                  <a:lnTo>
                    <a:pt x="2724" y="938"/>
                  </a:lnTo>
                  <a:lnTo>
                    <a:pt x="2732" y="941"/>
                  </a:lnTo>
                  <a:lnTo>
                    <a:pt x="2746" y="955"/>
                  </a:lnTo>
                  <a:lnTo>
                    <a:pt x="2760" y="960"/>
                  </a:lnTo>
                  <a:lnTo>
                    <a:pt x="2768" y="966"/>
                  </a:lnTo>
                  <a:lnTo>
                    <a:pt x="2773" y="967"/>
                  </a:lnTo>
                  <a:lnTo>
                    <a:pt x="2777" y="970"/>
                  </a:lnTo>
                  <a:lnTo>
                    <a:pt x="2780" y="979"/>
                  </a:lnTo>
                  <a:lnTo>
                    <a:pt x="2782" y="987"/>
                  </a:lnTo>
                  <a:lnTo>
                    <a:pt x="2784" y="993"/>
                  </a:lnTo>
                  <a:lnTo>
                    <a:pt x="2789" y="996"/>
                  </a:lnTo>
                  <a:lnTo>
                    <a:pt x="2806" y="993"/>
                  </a:lnTo>
                  <a:lnTo>
                    <a:pt x="2824" y="997"/>
                  </a:lnTo>
                  <a:lnTo>
                    <a:pt x="2829" y="996"/>
                  </a:lnTo>
                  <a:lnTo>
                    <a:pt x="2837" y="986"/>
                  </a:lnTo>
                  <a:lnTo>
                    <a:pt x="2840" y="984"/>
                  </a:lnTo>
                  <a:lnTo>
                    <a:pt x="2841" y="981"/>
                  </a:lnTo>
                  <a:lnTo>
                    <a:pt x="2838" y="976"/>
                  </a:lnTo>
                  <a:lnTo>
                    <a:pt x="2834" y="967"/>
                  </a:lnTo>
                  <a:lnTo>
                    <a:pt x="2840" y="963"/>
                  </a:lnTo>
                  <a:lnTo>
                    <a:pt x="2850" y="960"/>
                  </a:lnTo>
                  <a:lnTo>
                    <a:pt x="2855" y="955"/>
                  </a:lnTo>
                  <a:lnTo>
                    <a:pt x="2859" y="946"/>
                  </a:lnTo>
                  <a:lnTo>
                    <a:pt x="2862" y="939"/>
                  </a:lnTo>
                  <a:lnTo>
                    <a:pt x="2861" y="934"/>
                  </a:lnTo>
                  <a:close/>
                  <a:moveTo>
                    <a:pt x="1593" y="366"/>
                  </a:moveTo>
                  <a:lnTo>
                    <a:pt x="1593" y="370"/>
                  </a:lnTo>
                  <a:lnTo>
                    <a:pt x="1594" y="374"/>
                  </a:lnTo>
                  <a:lnTo>
                    <a:pt x="1597" y="377"/>
                  </a:lnTo>
                  <a:lnTo>
                    <a:pt x="1600" y="379"/>
                  </a:lnTo>
                  <a:lnTo>
                    <a:pt x="1603" y="376"/>
                  </a:lnTo>
                  <a:lnTo>
                    <a:pt x="1603" y="369"/>
                  </a:lnTo>
                  <a:lnTo>
                    <a:pt x="1600" y="360"/>
                  </a:lnTo>
                  <a:lnTo>
                    <a:pt x="1597" y="356"/>
                  </a:lnTo>
                  <a:lnTo>
                    <a:pt x="1594" y="352"/>
                  </a:lnTo>
                  <a:lnTo>
                    <a:pt x="1590" y="346"/>
                  </a:lnTo>
                  <a:lnTo>
                    <a:pt x="1589" y="349"/>
                  </a:lnTo>
                  <a:lnTo>
                    <a:pt x="1590" y="357"/>
                  </a:lnTo>
                  <a:lnTo>
                    <a:pt x="1593" y="366"/>
                  </a:lnTo>
                  <a:close/>
                  <a:moveTo>
                    <a:pt x="1760" y="1757"/>
                  </a:moveTo>
                  <a:lnTo>
                    <a:pt x="1757" y="1757"/>
                  </a:lnTo>
                  <a:lnTo>
                    <a:pt x="1754" y="1757"/>
                  </a:lnTo>
                  <a:lnTo>
                    <a:pt x="1750" y="1760"/>
                  </a:lnTo>
                  <a:lnTo>
                    <a:pt x="1743" y="1768"/>
                  </a:lnTo>
                  <a:lnTo>
                    <a:pt x="1741" y="1772"/>
                  </a:lnTo>
                  <a:lnTo>
                    <a:pt x="1753" y="1768"/>
                  </a:lnTo>
                  <a:lnTo>
                    <a:pt x="1755" y="1768"/>
                  </a:lnTo>
                  <a:lnTo>
                    <a:pt x="1758" y="1770"/>
                  </a:lnTo>
                  <a:lnTo>
                    <a:pt x="1758" y="1774"/>
                  </a:lnTo>
                  <a:lnTo>
                    <a:pt x="1757" y="1777"/>
                  </a:lnTo>
                  <a:lnTo>
                    <a:pt x="1755" y="1779"/>
                  </a:lnTo>
                  <a:lnTo>
                    <a:pt x="1757" y="1778"/>
                  </a:lnTo>
                  <a:lnTo>
                    <a:pt x="1761" y="1772"/>
                  </a:lnTo>
                  <a:lnTo>
                    <a:pt x="1762" y="1765"/>
                  </a:lnTo>
                  <a:lnTo>
                    <a:pt x="1762" y="1761"/>
                  </a:lnTo>
                  <a:lnTo>
                    <a:pt x="1760" y="1757"/>
                  </a:lnTo>
                  <a:close/>
                  <a:moveTo>
                    <a:pt x="1110" y="1917"/>
                  </a:moveTo>
                  <a:lnTo>
                    <a:pt x="1111" y="1914"/>
                  </a:lnTo>
                  <a:lnTo>
                    <a:pt x="1110" y="1913"/>
                  </a:lnTo>
                  <a:lnTo>
                    <a:pt x="1104" y="1913"/>
                  </a:lnTo>
                  <a:lnTo>
                    <a:pt x="1098" y="1915"/>
                  </a:lnTo>
                  <a:lnTo>
                    <a:pt x="1098" y="1922"/>
                  </a:lnTo>
                  <a:lnTo>
                    <a:pt x="1100" y="1929"/>
                  </a:lnTo>
                  <a:lnTo>
                    <a:pt x="1101" y="1934"/>
                  </a:lnTo>
                  <a:lnTo>
                    <a:pt x="1103" y="1938"/>
                  </a:lnTo>
                  <a:lnTo>
                    <a:pt x="1104" y="1941"/>
                  </a:lnTo>
                  <a:lnTo>
                    <a:pt x="1107" y="1936"/>
                  </a:lnTo>
                  <a:lnTo>
                    <a:pt x="1110" y="1931"/>
                  </a:lnTo>
                  <a:lnTo>
                    <a:pt x="1111" y="1925"/>
                  </a:lnTo>
                  <a:lnTo>
                    <a:pt x="1110" y="1918"/>
                  </a:lnTo>
                  <a:lnTo>
                    <a:pt x="1110" y="1917"/>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7" name="Freeform 33"/>
            <p:cNvSpPr>
              <a:spLocks/>
            </p:cNvSpPr>
            <p:nvPr/>
          </p:nvSpPr>
          <p:spPr bwMode="auto">
            <a:xfrm>
              <a:off x="13332795" y="7228602"/>
              <a:ext cx="930275" cy="569912"/>
            </a:xfrm>
            <a:custGeom>
              <a:avLst/>
              <a:gdLst>
                <a:gd name="T0" fmla="*/ 1720 w 1759"/>
                <a:gd name="T1" fmla="*/ 178 h 1077"/>
                <a:gd name="T2" fmla="*/ 1648 w 1759"/>
                <a:gd name="T3" fmla="*/ 129 h 1077"/>
                <a:gd name="T4" fmla="*/ 1609 w 1759"/>
                <a:gd name="T5" fmla="*/ 90 h 1077"/>
                <a:gd name="T6" fmla="*/ 1560 w 1759"/>
                <a:gd name="T7" fmla="*/ 70 h 1077"/>
                <a:gd name="T8" fmla="*/ 1448 w 1759"/>
                <a:gd name="T9" fmla="*/ 77 h 1077"/>
                <a:gd name="T10" fmla="*/ 1382 w 1759"/>
                <a:gd name="T11" fmla="*/ 3 h 1077"/>
                <a:gd name="T12" fmla="*/ 1294 w 1759"/>
                <a:gd name="T13" fmla="*/ 29 h 1077"/>
                <a:gd name="T14" fmla="*/ 1137 w 1759"/>
                <a:gd name="T15" fmla="*/ 17 h 1077"/>
                <a:gd name="T16" fmla="*/ 1104 w 1759"/>
                <a:gd name="T17" fmla="*/ 104 h 1077"/>
                <a:gd name="T18" fmla="*/ 1043 w 1759"/>
                <a:gd name="T19" fmla="*/ 133 h 1077"/>
                <a:gd name="T20" fmla="*/ 958 w 1759"/>
                <a:gd name="T21" fmla="*/ 164 h 1077"/>
                <a:gd name="T22" fmla="*/ 891 w 1759"/>
                <a:gd name="T23" fmla="*/ 140 h 1077"/>
                <a:gd name="T24" fmla="*/ 829 w 1759"/>
                <a:gd name="T25" fmla="*/ 188 h 1077"/>
                <a:gd name="T26" fmla="*/ 690 w 1759"/>
                <a:gd name="T27" fmla="*/ 229 h 1077"/>
                <a:gd name="T28" fmla="*/ 680 w 1759"/>
                <a:gd name="T29" fmla="*/ 303 h 1077"/>
                <a:gd name="T30" fmla="*/ 410 w 1759"/>
                <a:gd name="T31" fmla="*/ 303 h 1077"/>
                <a:gd name="T32" fmla="*/ 357 w 1759"/>
                <a:gd name="T33" fmla="*/ 265 h 1077"/>
                <a:gd name="T34" fmla="*/ 255 w 1759"/>
                <a:gd name="T35" fmla="*/ 247 h 1077"/>
                <a:gd name="T36" fmla="*/ 243 w 1759"/>
                <a:gd name="T37" fmla="*/ 283 h 1077"/>
                <a:gd name="T38" fmla="*/ 200 w 1759"/>
                <a:gd name="T39" fmla="*/ 342 h 1077"/>
                <a:gd name="T40" fmla="*/ 123 w 1759"/>
                <a:gd name="T41" fmla="*/ 317 h 1077"/>
                <a:gd name="T42" fmla="*/ 81 w 1759"/>
                <a:gd name="T43" fmla="*/ 352 h 1077"/>
                <a:gd name="T44" fmla="*/ 151 w 1759"/>
                <a:gd name="T45" fmla="*/ 411 h 1077"/>
                <a:gd name="T46" fmla="*/ 86 w 1759"/>
                <a:gd name="T47" fmla="*/ 471 h 1077"/>
                <a:gd name="T48" fmla="*/ 82 w 1759"/>
                <a:gd name="T49" fmla="*/ 533 h 1077"/>
                <a:gd name="T50" fmla="*/ 95 w 1759"/>
                <a:gd name="T51" fmla="*/ 568 h 1077"/>
                <a:gd name="T52" fmla="*/ 96 w 1759"/>
                <a:gd name="T53" fmla="*/ 606 h 1077"/>
                <a:gd name="T54" fmla="*/ 43 w 1759"/>
                <a:gd name="T55" fmla="*/ 613 h 1077"/>
                <a:gd name="T56" fmla="*/ 0 w 1759"/>
                <a:gd name="T57" fmla="*/ 656 h 1077"/>
                <a:gd name="T58" fmla="*/ 56 w 1759"/>
                <a:gd name="T59" fmla="*/ 681 h 1077"/>
                <a:gd name="T60" fmla="*/ 77 w 1759"/>
                <a:gd name="T61" fmla="*/ 721 h 1077"/>
                <a:gd name="T62" fmla="*/ 110 w 1759"/>
                <a:gd name="T63" fmla="*/ 794 h 1077"/>
                <a:gd name="T64" fmla="*/ 172 w 1759"/>
                <a:gd name="T65" fmla="*/ 837 h 1077"/>
                <a:gd name="T66" fmla="*/ 198 w 1759"/>
                <a:gd name="T67" fmla="*/ 844 h 1077"/>
                <a:gd name="T68" fmla="*/ 249 w 1759"/>
                <a:gd name="T69" fmla="*/ 923 h 1077"/>
                <a:gd name="T70" fmla="*/ 312 w 1759"/>
                <a:gd name="T71" fmla="*/ 983 h 1077"/>
                <a:gd name="T72" fmla="*/ 340 w 1759"/>
                <a:gd name="T73" fmla="*/ 1001 h 1077"/>
                <a:gd name="T74" fmla="*/ 406 w 1759"/>
                <a:gd name="T75" fmla="*/ 1038 h 1077"/>
                <a:gd name="T76" fmla="*/ 521 w 1759"/>
                <a:gd name="T77" fmla="*/ 1064 h 1077"/>
                <a:gd name="T78" fmla="*/ 595 w 1759"/>
                <a:gd name="T79" fmla="*/ 1077 h 1077"/>
                <a:gd name="T80" fmla="*/ 657 w 1759"/>
                <a:gd name="T81" fmla="*/ 1026 h 1077"/>
                <a:gd name="T82" fmla="*/ 708 w 1759"/>
                <a:gd name="T83" fmla="*/ 1015 h 1077"/>
                <a:gd name="T84" fmla="*/ 749 w 1759"/>
                <a:gd name="T85" fmla="*/ 998 h 1077"/>
                <a:gd name="T86" fmla="*/ 826 w 1759"/>
                <a:gd name="T87" fmla="*/ 979 h 1077"/>
                <a:gd name="T88" fmla="*/ 872 w 1759"/>
                <a:gd name="T89" fmla="*/ 949 h 1077"/>
                <a:gd name="T90" fmla="*/ 933 w 1759"/>
                <a:gd name="T91" fmla="*/ 917 h 1077"/>
                <a:gd name="T92" fmla="*/ 1046 w 1759"/>
                <a:gd name="T93" fmla="*/ 928 h 1077"/>
                <a:gd name="T94" fmla="*/ 1171 w 1759"/>
                <a:gd name="T95" fmla="*/ 932 h 1077"/>
                <a:gd name="T96" fmla="*/ 1203 w 1759"/>
                <a:gd name="T97" fmla="*/ 893 h 1077"/>
                <a:gd name="T98" fmla="*/ 1262 w 1759"/>
                <a:gd name="T99" fmla="*/ 888 h 1077"/>
                <a:gd name="T100" fmla="*/ 1316 w 1759"/>
                <a:gd name="T101" fmla="*/ 846 h 1077"/>
                <a:gd name="T102" fmla="*/ 1354 w 1759"/>
                <a:gd name="T103" fmla="*/ 750 h 1077"/>
                <a:gd name="T104" fmla="*/ 1395 w 1759"/>
                <a:gd name="T105" fmla="*/ 703 h 1077"/>
                <a:gd name="T106" fmla="*/ 1424 w 1759"/>
                <a:gd name="T107" fmla="*/ 645 h 1077"/>
                <a:gd name="T108" fmla="*/ 1436 w 1759"/>
                <a:gd name="T109" fmla="*/ 596 h 1077"/>
                <a:gd name="T110" fmla="*/ 1486 w 1759"/>
                <a:gd name="T111" fmla="*/ 523 h 1077"/>
                <a:gd name="T112" fmla="*/ 1534 w 1759"/>
                <a:gd name="T113" fmla="*/ 408 h 1077"/>
                <a:gd name="T114" fmla="*/ 1585 w 1759"/>
                <a:gd name="T115" fmla="*/ 348 h 1077"/>
                <a:gd name="T116" fmla="*/ 1648 w 1759"/>
                <a:gd name="T117" fmla="*/ 304 h 1077"/>
                <a:gd name="T118" fmla="*/ 1727 w 1759"/>
                <a:gd name="T119" fmla="*/ 275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59" h="1077">
                  <a:moveTo>
                    <a:pt x="1749" y="234"/>
                  </a:moveTo>
                  <a:lnTo>
                    <a:pt x="1747" y="230"/>
                  </a:lnTo>
                  <a:lnTo>
                    <a:pt x="1752" y="224"/>
                  </a:lnTo>
                  <a:lnTo>
                    <a:pt x="1752" y="219"/>
                  </a:lnTo>
                  <a:lnTo>
                    <a:pt x="1754" y="215"/>
                  </a:lnTo>
                  <a:lnTo>
                    <a:pt x="1755" y="210"/>
                  </a:lnTo>
                  <a:lnTo>
                    <a:pt x="1754" y="203"/>
                  </a:lnTo>
                  <a:lnTo>
                    <a:pt x="1751" y="198"/>
                  </a:lnTo>
                  <a:lnTo>
                    <a:pt x="1747" y="194"/>
                  </a:lnTo>
                  <a:lnTo>
                    <a:pt x="1740" y="186"/>
                  </a:lnTo>
                  <a:lnTo>
                    <a:pt x="1730" y="181"/>
                  </a:lnTo>
                  <a:lnTo>
                    <a:pt x="1728" y="179"/>
                  </a:lnTo>
                  <a:lnTo>
                    <a:pt x="1724" y="177"/>
                  </a:lnTo>
                  <a:lnTo>
                    <a:pt x="1720" y="178"/>
                  </a:lnTo>
                  <a:lnTo>
                    <a:pt x="1716" y="181"/>
                  </a:lnTo>
                  <a:lnTo>
                    <a:pt x="1712" y="182"/>
                  </a:lnTo>
                  <a:lnTo>
                    <a:pt x="1692" y="182"/>
                  </a:lnTo>
                  <a:lnTo>
                    <a:pt x="1689" y="184"/>
                  </a:lnTo>
                  <a:lnTo>
                    <a:pt x="1688" y="184"/>
                  </a:lnTo>
                  <a:lnTo>
                    <a:pt x="1686" y="182"/>
                  </a:lnTo>
                  <a:lnTo>
                    <a:pt x="1682" y="174"/>
                  </a:lnTo>
                  <a:lnTo>
                    <a:pt x="1679" y="161"/>
                  </a:lnTo>
                  <a:lnTo>
                    <a:pt x="1675" y="153"/>
                  </a:lnTo>
                  <a:lnTo>
                    <a:pt x="1656" y="128"/>
                  </a:lnTo>
                  <a:lnTo>
                    <a:pt x="1656" y="128"/>
                  </a:lnTo>
                  <a:lnTo>
                    <a:pt x="1654" y="126"/>
                  </a:lnTo>
                  <a:lnTo>
                    <a:pt x="1653" y="128"/>
                  </a:lnTo>
                  <a:lnTo>
                    <a:pt x="1648" y="129"/>
                  </a:lnTo>
                  <a:lnTo>
                    <a:pt x="1644" y="130"/>
                  </a:lnTo>
                  <a:lnTo>
                    <a:pt x="1640" y="129"/>
                  </a:lnTo>
                  <a:lnTo>
                    <a:pt x="1634" y="128"/>
                  </a:lnTo>
                  <a:lnTo>
                    <a:pt x="1633" y="126"/>
                  </a:lnTo>
                  <a:lnTo>
                    <a:pt x="1633" y="128"/>
                  </a:lnTo>
                  <a:lnTo>
                    <a:pt x="1632" y="128"/>
                  </a:lnTo>
                  <a:lnTo>
                    <a:pt x="1629" y="129"/>
                  </a:lnTo>
                  <a:lnTo>
                    <a:pt x="1627" y="129"/>
                  </a:lnTo>
                  <a:lnTo>
                    <a:pt x="1626" y="129"/>
                  </a:lnTo>
                  <a:lnTo>
                    <a:pt x="1623" y="128"/>
                  </a:lnTo>
                  <a:lnTo>
                    <a:pt x="1611" y="108"/>
                  </a:lnTo>
                  <a:lnTo>
                    <a:pt x="1608" y="100"/>
                  </a:lnTo>
                  <a:lnTo>
                    <a:pt x="1608" y="94"/>
                  </a:lnTo>
                  <a:lnTo>
                    <a:pt x="1609" y="90"/>
                  </a:lnTo>
                  <a:lnTo>
                    <a:pt x="1609" y="86"/>
                  </a:lnTo>
                  <a:lnTo>
                    <a:pt x="1606" y="83"/>
                  </a:lnTo>
                  <a:lnTo>
                    <a:pt x="1605" y="83"/>
                  </a:lnTo>
                  <a:lnTo>
                    <a:pt x="1598" y="83"/>
                  </a:lnTo>
                  <a:lnTo>
                    <a:pt x="1598" y="77"/>
                  </a:lnTo>
                  <a:lnTo>
                    <a:pt x="1602" y="65"/>
                  </a:lnTo>
                  <a:lnTo>
                    <a:pt x="1592" y="60"/>
                  </a:lnTo>
                  <a:lnTo>
                    <a:pt x="1584" y="59"/>
                  </a:lnTo>
                  <a:lnTo>
                    <a:pt x="1576" y="63"/>
                  </a:lnTo>
                  <a:lnTo>
                    <a:pt x="1573" y="66"/>
                  </a:lnTo>
                  <a:lnTo>
                    <a:pt x="1573" y="66"/>
                  </a:lnTo>
                  <a:lnTo>
                    <a:pt x="1571" y="66"/>
                  </a:lnTo>
                  <a:lnTo>
                    <a:pt x="1566" y="65"/>
                  </a:lnTo>
                  <a:lnTo>
                    <a:pt x="1560" y="70"/>
                  </a:lnTo>
                  <a:lnTo>
                    <a:pt x="1556" y="74"/>
                  </a:lnTo>
                  <a:lnTo>
                    <a:pt x="1552" y="76"/>
                  </a:lnTo>
                  <a:lnTo>
                    <a:pt x="1536" y="74"/>
                  </a:lnTo>
                  <a:lnTo>
                    <a:pt x="1531" y="74"/>
                  </a:lnTo>
                  <a:lnTo>
                    <a:pt x="1527" y="76"/>
                  </a:lnTo>
                  <a:lnTo>
                    <a:pt x="1513" y="77"/>
                  </a:lnTo>
                  <a:lnTo>
                    <a:pt x="1510" y="79"/>
                  </a:lnTo>
                  <a:lnTo>
                    <a:pt x="1501" y="83"/>
                  </a:lnTo>
                  <a:lnTo>
                    <a:pt x="1490" y="84"/>
                  </a:lnTo>
                  <a:lnTo>
                    <a:pt x="1476" y="91"/>
                  </a:lnTo>
                  <a:lnTo>
                    <a:pt x="1469" y="93"/>
                  </a:lnTo>
                  <a:lnTo>
                    <a:pt x="1461" y="90"/>
                  </a:lnTo>
                  <a:lnTo>
                    <a:pt x="1454" y="84"/>
                  </a:lnTo>
                  <a:lnTo>
                    <a:pt x="1448" y="77"/>
                  </a:lnTo>
                  <a:lnTo>
                    <a:pt x="1433" y="55"/>
                  </a:lnTo>
                  <a:lnTo>
                    <a:pt x="1431" y="50"/>
                  </a:lnTo>
                  <a:lnTo>
                    <a:pt x="1427" y="35"/>
                  </a:lnTo>
                  <a:lnTo>
                    <a:pt x="1426" y="29"/>
                  </a:lnTo>
                  <a:lnTo>
                    <a:pt x="1422" y="29"/>
                  </a:lnTo>
                  <a:lnTo>
                    <a:pt x="1412" y="29"/>
                  </a:lnTo>
                  <a:lnTo>
                    <a:pt x="1408" y="27"/>
                  </a:lnTo>
                  <a:lnTo>
                    <a:pt x="1406" y="25"/>
                  </a:lnTo>
                  <a:lnTo>
                    <a:pt x="1403" y="17"/>
                  </a:lnTo>
                  <a:lnTo>
                    <a:pt x="1402" y="14"/>
                  </a:lnTo>
                  <a:lnTo>
                    <a:pt x="1399" y="11"/>
                  </a:lnTo>
                  <a:lnTo>
                    <a:pt x="1395" y="10"/>
                  </a:lnTo>
                  <a:lnTo>
                    <a:pt x="1387" y="4"/>
                  </a:lnTo>
                  <a:lnTo>
                    <a:pt x="1382" y="3"/>
                  </a:lnTo>
                  <a:lnTo>
                    <a:pt x="1368" y="7"/>
                  </a:lnTo>
                  <a:lnTo>
                    <a:pt x="1360" y="8"/>
                  </a:lnTo>
                  <a:lnTo>
                    <a:pt x="1356" y="8"/>
                  </a:lnTo>
                  <a:lnTo>
                    <a:pt x="1350" y="11"/>
                  </a:lnTo>
                  <a:lnTo>
                    <a:pt x="1349" y="15"/>
                  </a:lnTo>
                  <a:lnTo>
                    <a:pt x="1347" y="20"/>
                  </a:lnTo>
                  <a:lnTo>
                    <a:pt x="1343" y="24"/>
                  </a:lnTo>
                  <a:lnTo>
                    <a:pt x="1340" y="27"/>
                  </a:lnTo>
                  <a:lnTo>
                    <a:pt x="1337" y="25"/>
                  </a:lnTo>
                  <a:lnTo>
                    <a:pt x="1333" y="22"/>
                  </a:lnTo>
                  <a:lnTo>
                    <a:pt x="1329" y="20"/>
                  </a:lnTo>
                  <a:lnTo>
                    <a:pt x="1321" y="22"/>
                  </a:lnTo>
                  <a:lnTo>
                    <a:pt x="1300" y="32"/>
                  </a:lnTo>
                  <a:lnTo>
                    <a:pt x="1294" y="29"/>
                  </a:lnTo>
                  <a:lnTo>
                    <a:pt x="1288" y="25"/>
                  </a:lnTo>
                  <a:lnTo>
                    <a:pt x="1281" y="21"/>
                  </a:lnTo>
                  <a:lnTo>
                    <a:pt x="1273" y="20"/>
                  </a:lnTo>
                  <a:lnTo>
                    <a:pt x="1267" y="21"/>
                  </a:lnTo>
                  <a:lnTo>
                    <a:pt x="1258" y="20"/>
                  </a:lnTo>
                  <a:lnTo>
                    <a:pt x="1244" y="11"/>
                  </a:lnTo>
                  <a:lnTo>
                    <a:pt x="1235" y="10"/>
                  </a:lnTo>
                  <a:lnTo>
                    <a:pt x="1232" y="10"/>
                  </a:lnTo>
                  <a:lnTo>
                    <a:pt x="1224" y="3"/>
                  </a:lnTo>
                  <a:lnTo>
                    <a:pt x="1220" y="0"/>
                  </a:lnTo>
                  <a:lnTo>
                    <a:pt x="1216" y="0"/>
                  </a:lnTo>
                  <a:lnTo>
                    <a:pt x="1161" y="13"/>
                  </a:lnTo>
                  <a:lnTo>
                    <a:pt x="1146" y="14"/>
                  </a:lnTo>
                  <a:lnTo>
                    <a:pt x="1137" y="17"/>
                  </a:lnTo>
                  <a:lnTo>
                    <a:pt x="1137" y="20"/>
                  </a:lnTo>
                  <a:lnTo>
                    <a:pt x="1137" y="24"/>
                  </a:lnTo>
                  <a:lnTo>
                    <a:pt x="1137" y="29"/>
                  </a:lnTo>
                  <a:lnTo>
                    <a:pt x="1139" y="31"/>
                  </a:lnTo>
                  <a:lnTo>
                    <a:pt x="1139" y="32"/>
                  </a:lnTo>
                  <a:lnTo>
                    <a:pt x="1139" y="34"/>
                  </a:lnTo>
                  <a:lnTo>
                    <a:pt x="1137" y="35"/>
                  </a:lnTo>
                  <a:lnTo>
                    <a:pt x="1134" y="41"/>
                  </a:lnTo>
                  <a:lnTo>
                    <a:pt x="1133" y="42"/>
                  </a:lnTo>
                  <a:lnTo>
                    <a:pt x="1126" y="50"/>
                  </a:lnTo>
                  <a:lnTo>
                    <a:pt x="1122" y="55"/>
                  </a:lnTo>
                  <a:lnTo>
                    <a:pt x="1119" y="62"/>
                  </a:lnTo>
                  <a:lnTo>
                    <a:pt x="1109" y="93"/>
                  </a:lnTo>
                  <a:lnTo>
                    <a:pt x="1104" y="104"/>
                  </a:lnTo>
                  <a:lnTo>
                    <a:pt x="1097" y="114"/>
                  </a:lnTo>
                  <a:lnTo>
                    <a:pt x="1089" y="121"/>
                  </a:lnTo>
                  <a:lnTo>
                    <a:pt x="1084" y="123"/>
                  </a:lnTo>
                  <a:lnTo>
                    <a:pt x="1080" y="122"/>
                  </a:lnTo>
                  <a:lnTo>
                    <a:pt x="1077" y="119"/>
                  </a:lnTo>
                  <a:lnTo>
                    <a:pt x="1073" y="116"/>
                  </a:lnTo>
                  <a:lnTo>
                    <a:pt x="1070" y="118"/>
                  </a:lnTo>
                  <a:lnTo>
                    <a:pt x="1061" y="125"/>
                  </a:lnTo>
                  <a:lnTo>
                    <a:pt x="1057" y="128"/>
                  </a:lnTo>
                  <a:lnTo>
                    <a:pt x="1053" y="126"/>
                  </a:lnTo>
                  <a:lnTo>
                    <a:pt x="1050" y="126"/>
                  </a:lnTo>
                  <a:lnTo>
                    <a:pt x="1047" y="126"/>
                  </a:lnTo>
                  <a:lnTo>
                    <a:pt x="1045" y="130"/>
                  </a:lnTo>
                  <a:lnTo>
                    <a:pt x="1043" y="133"/>
                  </a:lnTo>
                  <a:lnTo>
                    <a:pt x="1042" y="140"/>
                  </a:lnTo>
                  <a:lnTo>
                    <a:pt x="1040" y="143"/>
                  </a:lnTo>
                  <a:lnTo>
                    <a:pt x="1038" y="144"/>
                  </a:lnTo>
                  <a:lnTo>
                    <a:pt x="1033" y="147"/>
                  </a:lnTo>
                  <a:lnTo>
                    <a:pt x="1022" y="153"/>
                  </a:lnTo>
                  <a:lnTo>
                    <a:pt x="1022" y="153"/>
                  </a:lnTo>
                  <a:lnTo>
                    <a:pt x="1012" y="157"/>
                  </a:lnTo>
                  <a:lnTo>
                    <a:pt x="1005" y="160"/>
                  </a:lnTo>
                  <a:lnTo>
                    <a:pt x="994" y="171"/>
                  </a:lnTo>
                  <a:lnTo>
                    <a:pt x="989" y="174"/>
                  </a:lnTo>
                  <a:lnTo>
                    <a:pt x="983" y="171"/>
                  </a:lnTo>
                  <a:lnTo>
                    <a:pt x="973" y="163"/>
                  </a:lnTo>
                  <a:lnTo>
                    <a:pt x="966" y="160"/>
                  </a:lnTo>
                  <a:lnTo>
                    <a:pt x="958" y="164"/>
                  </a:lnTo>
                  <a:lnTo>
                    <a:pt x="955" y="164"/>
                  </a:lnTo>
                  <a:lnTo>
                    <a:pt x="952" y="160"/>
                  </a:lnTo>
                  <a:lnTo>
                    <a:pt x="952" y="157"/>
                  </a:lnTo>
                  <a:lnTo>
                    <a:pt x="955" y="153"/>
                  </a:lnTo>
                  <a:lnTo>
                    <a:pt x="954" y="150"/>
                  </a:lnTo>
                  <a:lnTo>
                    <a:pt x="949" y="144"/>
                  </a:lnTo>
                  <a:lnTo>
                    <a:pt x="944" y="143"/>
                  </a:lnTo>
                  <a:lnTo>
                    <a:pt x="931" y="146"/>
                  </a:lnTo>
                  <a:lnTo>
                    <a:pt x="928" y="144"/>
                  </a:lnTo>
                  <a:lnTo>
                    <a:pt x="923" y="137"/>
                  </a:lnTo>
                  <a:lnTo>
                    <a:pt x="920" y="135"/>
                  </a:lnTo>
                  <a:lnTo>
                    <a:pt x="917" y="133"/>
                  </a:lnTo>
                  <a:lnTo>
                    <a:pt x="914" y="133"/>
                  </a:lnTo>
                  <a:lnTo>
                    <a:pt x="891" y="140"/>
                  </a:lnTo>
                  <a:lnTo>
                    <a:pt x="886" y="143"/>
                  </a:lnTo>
                  <a:lnTo>
                    <a:pt x="884" y="149"/>
                  </a:lnTo>
                  <a:lnTo>
                    <a:pt x="881" y="163"/>
                  </a:lnTo>
                  <a:lnTo>
                    <a:pt x="878" y="170"/>
                  </a:lnTo>
                  <a:lnTo>
                    <a:pt x="878" y="170"/>
                  </a:lnTo>
                  <a:lnTo>
                    <a:pt x="878" y="170"/>
                  </a:lnTo>
                  <a:lnTo>
                    <a:pt x="878" y="170"/>
                  </a:lnTo>
                  <a:lnTo>
                    <a:pt x="878" y="170"/>
                  </a:lnTo>
                  <a:lnTo>
                    <a:pt x="879" y="172"/>
                  </a:lnTo>
                  <a:lnTo>
                    <a:pt x="879" y="174"/>
                  </a:lnTo>
                  <a:lnTo>
                    <a:pt x="879" y="177"/>
                  </a:lnTo>
                  <a:lnTo>
                    <a:pt x="878" y="178"/>
                  </a:lnTo>
                  <a:lnTo>
                    <a:pt x="864" y="188"/>
                  </a:lnTo>
                  <a:lnTo>
                    <a:pt x="829" y="188"/>
                  </a:lnTo>
                  <a:lnTo>
                    <a:pt x="814" y="198"/>
                  </a:lnTo>
                  <a:lnTo>
                    <a:pt x="811" y="198"/>
                  </a:lnTo>
                  <a:lnTo>
                    <a:pt x="778" y="195"/>
                  </a:lnTo>
                  <a:lnTo>
                    <a:pt x="763" y="196"/>
                  </a:lnTo>
                  <a:lnTo>
                    <a:pt x="759" y="196"/>
                  </a:lnTo>
                  <a:lnTo>
                    <a:pt x="752" y="196"/>
                  </a:lnTo>
                  <a:lnTo>
                    <a:pt x="749" y="198"/>
                  </a:lnTo>
                  <a:lnTo>
                    <a:pt x="736" y="201"/>
                  </a:lnTo>
                  <a:lnTo>
                    <a:pt x="711" y="206"/>
                  </a:lnTo>
                  <a:lnTo>
                    <a:pt x="707" y="210"/>
                  </a:lnTo>
                  <a:lnTo>
                    <a:pt x="700" y="224"/>
                  </a:lnTo>
                  <a:lnTo>
                    <a:pt x="697" y="226"/>
                  </a:lnTo>
                  <a:lnTo>
                    <a:pt x="693" y="227"/>
                  </a:lnTo>
                  <a:lnTo>
                    <a:pt x="690" y="229"/>
                  </a:lnTo>
                  <a:lnTo>
                    <a:pt x="687" y="233"/>
                  </a:lnTo>
                  <a:lnTo>
                    <a:pt x="687" y="234"/>
                  </a:lnTo>
                  <a:lnTo>
                    <a:pt x="689" y="236"/>
                  </a:lnTo>
                  <a:lnTo>
                    <a:pt x="690" y="240"/>
                  </a:lnTo>
                  <a:lnTo>
                    <a:pt x="687" y="257"/>
                  </a:lnTo>
                  <a:lnTo>
                    <a:pt x="686" y="265"/>
                  </a:lnTo>
                  <a:lnTo>
                    <a:pt x="689" y="272"/>
                  </a:lnTo>
                  <a:lnTo>
                    <a:pt x="696" y="279"/>
                  </a:lnTo>
                  <a:lnTo>
                    <a:pt x="706" y="286"/>
                  </a:lnTo>
                  <a:lnTo>
                    <a:pt x="706" y="286"/>
                  </a:lnTo>
                  <a:lnTo>
                    <a:pt x="699" y="289"/>
                  </a:lnTo>
                  <a:lnTo>
                    <a:pt x="693" y="290"/>
                  </a:lnTo>
                  <a:lnTo>
                    <a:pt x="689" y="293"/>
                  </a:lnTo>
                  <a:lnTo>
                    <a:pt x="680" y="303"/>
                  </a:lnTo>
                  <a:lnTo>
                    <a:pt x="673" y="307"/>
                  </a:lnTo>
                  <a:lnTo>
                    <a:pt x="666" y="308"/>
                  </a:lnTo>
                  <a:lnTo>
                    <a:pt x="658" y="307"/>
                  </a:lnTo>
                  <a:lnTo>
                    <a:pt x="650" y="303"/>
                  </a:lnTo>
                  <a:lnTo>
                    <a:pt x="637" y="301"/>
                  </a:lnTo>
                  <a:lnTo>
                    <a:pt x="584" y="307"/>
                  </a:lnTo>
                  <a:lnTo>
                    <a:pt x="566" y="316"/>
                  </a:lnTo>
                  <a:lnTo>
                    <a:pt x="556" y="317"/>
                  </a:lnTo>
                  <a:lnTo>
                    <a:pt x="523" y="313"/>
                  </a:lnTo>
                  <a:lnTo>
                    <a:pt x="463" y="317"/>
                  </a:lnTo>
                  <a:lnTo>
                    <a:pt x="449" y="318"/>
                  </a:lnTo>
                  <a:lnTo>
                    <a:pt x="427" y="313"/>
                  </a:lnTo>
                  <a:lnTo>
                    <a:pt x="421" y="308"/>
                  </a:lnTo>
                  <a:lnTo>
                    <a:pt x="410" y="303"/>
                  </a:lnTo>
                  <a:lnTo>
                    <a:pt x="407" y="300"/>
                  </a:lnTo>
                  <a:lnTo>
                    <a:pt x="406" y="296"/>
                  </a:lnTo>
                  <a:lnTo>
                    <a:pt x="400" y="292"/>
                  </a:lnTo>
                  <a:lnTo>
                    <a:pt x="396" y="287"/>
                  </a:lnTo>
                  <a:lnTo>
                    <a:pt x="392" y="286"/>
                  </a:lnTo>
                  <a:lnTo>
                    <a:pt x="389" y="286"/>
                  </a:lnTo>
                  <a:lnTo>
                    <a:pt x="386" y="287"/>
                  </a:lnTo>
                  <a:lnTo>
                    <a:pt x="383" y="287"/>
                  </a:lnTo>
                  <a:lnTo>
                    <a:pt x="381" y="285"/>
                  </a:lnTo>
                  <a:lnTo>
                    <a:pt x="371" y="271"/>
                  </a:lnTo>
                  <a:lnTo>
                    <a:pt x="369" y="269"/>
                  </a:lnTo>
                  <a:lnTo>
                    <a:pt x="362" y="268"/>
                  </a:lnTo>
                  <a:lnTo>
                    <a:pt x="360" y="266"/>
                  </a:lnTo>
                  <a:lnTo>
                    <a:pt x="357" y="265"/>
                  </a:lnTo>
                  <a:lnTo>
                    <a:pt x="330" y="229"/>
                  </a:lnTo>
                  <a:lnTo>
                    <a:pt x="323" y="222"/>
                  </a:lnTo>
                  <a:lnTo>
                    <a:pt x="305" y="220"/>
                  </a:lnTo>
                  <a:lnTo>
                    <a:pt x="304" y="219"/>
                  </a:lnTo>
                  <a:lnTo>
                    <a:pt x="292" y="216"/>
                  </a:lnTo>
                  <a:lnTo>
                    <a:pt x="283" y="213"/>
                  </a:lnTo>
                  <a:lnTo>
                    <a:pt x="273" y="220"/>
                  </a:lnTo>
                  <a:lnTo>
                    <a:pt x="257" y="233"/>
                  </a:lnTo>
                  <a:lnTo>
                    <a:pt x="260" y="237"/>
                  </a:lnTo>
                  <a:lnTo>
                    <a:pt x="260" y="238"/>
                  </a:lnTo>
                  <a:lnTo>
                    <a:pt x="259" y="241"/>
                  </a:lnTo>
                  <a:lnTo>
                    <a:pt x="257" y="244"/>
                  </a:lnTo>
                  <a:lnTo>
                    <a:pt x="257" y="245"/>
                  </a:lnTo>
                  <a:lnTo>
                    <a:pt x="255" y="247"/>
                  </a:lnTo>
                  <a:lnTo>
                    <a:pt x="255" y="248"/>
                  </a:lnTo>
                  <a:lnTo>
                    <a:pt x="255" y="250"/>
                  </a:lnTo>
                  <a:lnTo>
                    <a:pt x="256" y="251"/>
                  </a:lnTo>
                  <a:lnTo>
                    <a:pt x="257" y="251"/>
                  </a:lnTo>
                  <a:lnTo>
                    <a:pt x="257" y="251"/>
                  </a:lnTo>
                  <a:lnTo>
                    <a:pt x="256" y="258"/>
                  </a:lnTo>
                  <a:lnTo>
                    <a:pt x="255" y="264"/>
                  </a:lnTo>
                  <a:lnTo>
                    <a:pt x="253" y="268"/>
                  </a:lnTo>
                  <a:lnTo>
                    <a:pt x="247" y="271"/>
                  </a:lnTo>
                  <a:lnTo>
                    <a:pt x="239" y="273"/>
                  </a:lnTo>
                  <a:lnTo>
                    <a:pt x="236" y="275"/>
                  </a:lnTo>
                  <a:lnTo>
                    <a:pt x="236" y="279"/>
                  </a:lnTo>
                  <a:lnTo>
                    <a:pt x="238" y="280"/>
                  </a:lnTo>
                  <a:lnTo>
                    <a:pt x="243" y="283"/>
                  </a:lnTo>
                  <a:lnTo>
                    <a:pt x="245" y="285"/>
                  </a:lnTo>
                  <a:lnTo>
                    <a:pt x="247" y="292"/>
                  </a:lnTo>
                  <a:lnTo>
                    <a:pt x="249" y="294"/>
                  </a:lnTo>
                  <a:lnTo>
                    <a:pt x="246" y="299"/>
                  </a:lnTo>
                  <a:lnTo>
                    <a:pt x="246" y="306"/>
                  </a:lnTo>
                  <a:lnTo>
                    <a:pt x="247" y="313"/>
                  </a:lnTo>
                  <a:lnTo>
                    <a:pt x="247" y="325"/>
                  </a:lnTo>
                  <a:lnTo>
                    <a:pt x="249" y="330"/>
                  </a:lnTo>
                  <a:lnTo>
                    <a:pt x="252" y="332"/>
                  </a:lnTo>
                  <a:lnTo>
                    <a:pt x="255" y="334"/>
                  </a:lnTo>
                  <a:lnTo>
                    <a:pt x="249" y="337"/>
                  </a:lnTo>
                  <a:lnTo>
                    <a:pt x="231" y="339"/>
                  </a:lnTo>
                  <a:lnTo>
                    <a:pt x="210" y="344"/>
                  </a:lnTo>
                  <a:lnTo>
                    <a:pt x="200" y="342"/>
                  </a:lnTo>
                  <a:lnTo>
                    <a:pt x="196" y="332"/>
                  </a:lnTo>
                  <a:lnTo>
                    <a:pt x="193" y="335"/>
                  </a:lnTo>
                  <a:lnTo>
                    <a:pt x="187" y="344"/>
                  </a:lnTo>
                  <a:lnTo>
                    <a:pt x="184" y="346"/>
                  </a:lnTo>
                  <a:lnTo>
                    <a:pt x="183" y="346"/>
                  </a:lnTo>
                  <a:lnTo>
                    <a:pt x="168" y="345"/>
                  </a:lnTo>
                  <a:lnTo>
                    <a:pt x="165" y="342"/>
                  </a:lnTo>
                  <a:lnTo>
                    <a:pt x="162" y="339"/>
                  </a:lnTo>
                  <a:lnTo>
                    <a:pt x="161" y="335"/>
                  </a:lnTo>
                  <a:lnTo>
                    <a:pt x="159" y="332"/>
                  </a:lnTo>
                  <a:lnTo>
                    <a:pt x="158" y="328"/>
                  </a:lnTo>
                  <a:lnTo>
                    <a:pt x="155" y="325"/>
                  </a:lnTo>
                  <a:lnTo>
                    <a:pt x="134" y="318"/>
                  </a:lnTo>
                  <a:lnTo>
                    <a:pt x="123" y="317"/>
                  </a:lnTo>
                  <a:lnTo>
                    <a:pt x="113" y="321"/>
                  </a:lnTo>
                  <a:lnTo>
                    <a:pt x="112" y="324"/>
                  </a:lnTo>
                  <a:lnTo>
                    <a:pt x="112" y="330"/>
                  </a:lnTo>
                  <a:lnTo>
                    <a:pt x="110" y="332"/>
                  </a:lnTo>
                  <a:lnTo>
                    <a:pt x="109" y="335"/>
                  </a:lnTo>
                  <a:lnTo>
                    <a:pt x="98" y="341"/>
                  </a:lnTo>
                  <a:lnTo>
                    <a:pt x="95" y="344"/>
                  </a:lnTo>
                  <a:lnTo>
                    <a:pt x="93" y="345"/>
                  </a:lnTo>
                  <a:lnTo>
                    <a:pt x="92" y="344"/>
                  </a:lnTo>
                  <a:lnTo>
                    <a:pt x="91" y="344"/>
                  </a:lnTo>
                  <a:lnTo>
                    <a:pt x="89" y="341"/>
                  </a:lnTo>
                  <a:lnTo>
                    <a:pt x="88" y="344"/>
                  </a:lnTo>
                  <a:lnTo>
                    <a:pt x="84" y="349"/>
                  </a:lnTo>
                  <a:lnTo>
                    <a:pt x="81" y="352"/>
                  </a:lnTo>
                  <a:lnTo>
                    <a:pt x="86" y="355"/>
                  </a:lnTo>
                  <a:lnTo>
                    <a:pt x="100" y="360"/>
                  </a:lnTo>
                  <a:lnTo>
                    <a:pt x="107" y="359"/>
                  </a:lnTo>
                  <a:lnTo>
                    <a:pt x="124" y="366"/>
                  </a:lnTo>
                  <a:lnTo>
                    <a:pt x="134" y="365"/>
                  </a:lnTo>
                  <a:lnTo>
                    <a:pt x="140" y="367"/>
                  </a:lnTo>
                  <a:lnTo>
                    <a:pt x="144" y="373"/>
                  </a:lnTo>
                  <a:lnTo>
                    <a:pt x="145" y="381"/>
                  </a:lnTo>
                  <a:lnTo>
                    <a:pt x="144" y="388"/>
                  </a:lnTo>
                  <a:lnTo>
                    <a:pt x="148" y="391"/>
                  </a:lnTo>
                  <a:lnTo>
                    <a:pt x="152" y="394"/>
                  </a:lnTo>
                  <a:lnTo>
                    <a:pt x="154" y="400"/>
                  </a:lnTo>
                  <a:lnTo>
                    <a:pt x="154" y="405"/>
                  </a:lnTo>
                  <a:lnTo>
                    <a:pt x="151" y="411"/>
                  </a:lnTo>
                  <a:lnTo>
                    <a:pt x="144" y="414"/>
                  </a:lnTo>
                  <a:lnTo>
                    <a:pt x="141" y="416"/>
                  </a:lnTo>
                  <a:lnTo>
                    <a:pt x="141" y="432"/>
                  </a:lnTo>
                  <a:lnTo>
                    <a:pt x="138" y="435"/>
                  </a:lnTo>
                  <a:lnTo>
                    <a:pt x="128" y="443"/>
                  </a:lnTo>
                  <a:lnTo>
                    <a:pt x="100" y="456"/>
                  </a:lnTo>
                  <a:lnTo>
                    <a:pt x="98" y="450"/>
                  </a:lnTo>
                  <a:lnTo>
                    <a:pt x="93" y="447"/>
                  </a:lnTo>
                  <a:lnTo>
                    <a:pt x="91" y="449"/>
                  </a:lnTo>
                  <a:lnTo>
                    <a:pt x="88" y="453"/>
                  </a:lnTo>
                  <a:lnTo>
                    <a:pt x="89" y="468"/>
                  </a:lnTo>
                  <a:lnTo>
                    <a:pt x="88" y="470"/>
                  </a:lnTo>
                  <a:lnTo>
                    <a:pt x="86" y="470"/>
                  </a:lnTo>
                  <a:lnTo>
                    <a:pt x="86" y="471"/>
                  </a:lnTo>
                  <a:lnTo>
                    <a:pt x="85" y="473"/>
                  </a:lnTo>
                  <a:lnTo>
                    <a:pt x="86" y="475"/>
                  </a:lnTo>
                  <a:lnTo>
                    <a:pt x="88" y="475"/>
                  </a:lnTo>
                  <a:lnTo>
                    <a:pt x="89" y="475"/>
                  </a:lnTo>
                  <a:lnTo>
                    <a:pt x="89" y="477"/>
                  </a:lnTo>
                  <a:lnTo>
                    <a:pt x="98" y="494"/>
                  </a:lnTo>
                  <a:lnTo>
                    <a:pt x="98" y="499"/>
                  </a:lnTo>
                  <a:lnTo>
                    <a:pt x="96" y="505"/>
                  </a:lnTo>
                  <a:lnTo>
                    <a:pt x="93" y="508"/>
                  </a:lnTo>
                  <a:lnTo>
                    <a:pt x="85" y="512"/>
                  </a:lnTo>
                  <a:lnTo>
                    <a:pt x="85" y="512"/>
                  </a:lnTo>
                  <a:lnTo>
                    <a:pt x="85" y="519"/>
                  </a:lnTo>
                  <a:lnTo>
                    <a:pt x="82" y="527"/>
                  </a:lnTo>
                  <a:lnTo>
                    <a:pt x="82" y="533"/>
                  </a:lnTo>
                  <a:lnTo>
                    <a:pt x="84" y="534"/>
                  </a:lnTo>
                  <a:lnTo>
                    <a:pt x="86" y="534"/>
                  </a:lnTo>
                  <a:lnTo>
                    <a:pt x="88" y="534"/>
                  </a:lnTo>
                  <a:lnTo>
                    <a:pt x="91" y="537"/>
                  </a:lnTo>
                  <a:lnTo>
                    <a:pt x="91" y="541"/>
                  </a:lnTo>
                  <a:lnTo>
                    <a:pt x="88" y="547"/>
                  </a:lnTo>
                  <a:lnTo>
                    <a:pt x="88" y="550"/>
                  </a:lnTo>
                  <a:lnTo>
                    <a:pt x="92" y="551"/>
                  </a:lnTo>
                  <a:lnTo>
                    <a:pt x="100" y="547"/>
                  </a:lnTo>
                  <a:lnTo>
                    <a:pt x="105" y="548"/>
                  </a:lnTo>
                  <a:lnTo>
                    <a:pt x="107" y="552"/>
                  </a:lnTo>
                  <a:lnTo>
                    <a:pt x="106" y="557"/>
                  </a:lnTo>
                  <a:lnTo>
                    <a:pt x="100" y="565"/>
                  </a:lnTo>
                  <a:lnTo>
                    <a:pt x="95" y="568"/>
                  </a:lnTo>
                  <a:lnTo>
                    <a:pt x="93" y="574"/>
                  </a:lnTo>
                  <a:lnTo>
                    <a:pt x="95" y="579"/>
                  </a:lnTo>
                  <a:lnTo>
                    <a:pt x="100" y="581"/>
                  </a:lnTo>
                  <a:lnTo>
                    <a:pt x="103" y="582"/>
                  </a:lnTo>
                  <a:lnTo>
                    <a:pt x="105" y="583"/>
                  </a:lnTo>
                  <a:lnTo>
                    <a:pt x="103" y="586"/>
                  </a:lnTo>
                  <a:lnTo>
                    <a:pt x="100" y="588"/>
                  </a:lnTo>
                  <a:lnTo>
                    <a:pt x="89" y="593"/>
                  </a:lnTo>
                  <a:lnTo>
                    <a:pt x="85" y="596"/>
                  </a:lnTo>
                  <a:lnTo>
                    <a:pt x="93" y="596"/>
                  </a:lnTo>
                  <a:lnTo>
                    <a:pt x="96" y="597"/>
                  </a:lnTo>
                  <a:lnTo>
                    <a:pt x="100" y="602"/>
                  </a:lnTo>
                  <a:lnTo>
                    <a:pt x="102" y="606"/>
                  </a:lnTo>
                  <a:lnTo>
                    <a:pt x="96" y="606"/>
                  </a:lnTo>
                  <a:lnTo>
                    <a:pt x="91" y="606"/>
                  </a:lnTo>
                  <a:lnTo>
                    <a:pt x="86" y="607"/>
                  </a:lnTo>
                  <a:lnTo>
                    <a:pt x="86" y="607"/>
                  </a:lnTo>
                  <a:lnTo>
                    <a:pt x="85" y="609"/>
                  </a:lnTo>
                  <a:lnTo>
                    <a:pt x="84" y="609"/>
                  </a:lnTo>
                  <a:lnTo>
                    <a:pt x="82" y="609"/>
                  </a:lnTo>
                  <a:lnTo>
                    <a:pt x="81" y="607"/>
                  </a:lnTo>
                  <a:lnTo>
                    <a:pt x="77" y="604"/>
                  </a:lnTo>
                  <a:lnTo>
                    <a:pt x="71" y="603"/>
                  </a:lnTo>
                  <a:lnTo>
                    <a:pt x="60" y="604"/>
                  </a:lnTo>
                  <a:lnTo>
                    <a:pt x="50" y="603"/>
                  </a:lnTo>
                  <a:lnTo>
                    <a:pt x="47" y="603"/>
                  </a:lnTo>
                  <a:lnTo>
                    <a:pt x="44" y="607"/>
                  </a:lnTo>
                  <a:lnTo>
                    <a:pt x="43" y="613"/>
                  </a:lnTo>
                  <a:lnTo>
                    <a:pt x="42" y="614"/>
                  </a:lnTo>
                  <a:lnTo>
                    <a:pt x="39" y="616"/>
                  </a:lnTo>
                  <a:lnTo>
                    <a:pt x="36" y="617"/>
                  </a:lnTo>
                  <a:lnTo>
                    <a:pt x="36" y="620"/>
                  </a:lnTo>
                  <a:lnTo>
                    <a:pt x="36" y="623"/>
                  </a:lnTo>
                  <a:lnTo>
                    <a:pt x="36" y="624"/>
                  </a:lnTo>
                  <a:lnTo>
                    <a:pt x="33" y="627"/>
                  </a:lnTo>
                  <a:lnTo>
                    <a:pt x="32" y="628"/>
                  </a:lnTo>
                  <a:lnTo>
                    <a:pt x="26" y="631"/>
                  </a:lnTo>
                  <a:lnTo>
                    <a:pt x="19" y="635"/>
                  </a:lnTo>
                  <a:lnTo>
                    <a:pt x="16" y="638"/>
                  </a:lnTo>
                  <a:lnTo>
                    <a:pt x="8" y="652"/>
                  </a:lnTo>
                  <a:lnTo>
                    <a:pt x="4" y="655"/>
                  </a:lnTo>
                  <a:lnTo>
                    <a:pt x="0" y="656"/>
                  </a:lnTo>
                  <a:lnTo>
                    <a:pt x="9" y="659"/>
                  </a:lnTo>
                  <a:lnTo>
                    <a:pt x="11" y="659"/>
                  </a:lnTo>
                  <a:lnTo>
                    <a:pt x="22" y="658"/>
                  </a:lnTo>
                  <a:lnTo>
                    <a:pt x="46" y="656"/>
                  </a:lnTo>
                  <a:lnTo>
                    <a:pt x="49" y="658"/>
                  </a:lnTo>
                  <a:lnTo>
                    <a:pt x="53" y="663"/>
                  </a:lnTo>
                  <a:lnTo>
                    <a:pt x="54" y="665"/>
                  </a:lnTo>
                  <a:lnTo>
                    <a:pt x="56" y="665"/>
                  </a:lnTo>
                  <a:lnTo>
                    <a:pt x="60" y="666"/>
                  </a:lnTo>
                  <a:lnTo>
                    <a:pt x="61" y="667"/>
                  </a:lnTo>
                  <a:lnTo>
                    <a:pt x="61" y="670"/>
                  </a:lnTo>
                  <a:lnTo>
                    <a:pt x="58" y="676"/>
                  </a:lnTo>
                  <a:lnTo>
                    <a:pt x="57" y="680"/>
                  </a:lnTo>
                  <a:lnTo>
                    <a:pt x="56" y="681"/>
                  </a:lnTo>
                  <a:lnTo>
                    <a:pt x="54" y="686"/>
                  </a:lnTo>
                  <a:lnTo>
                    <a:pt x="53" y="689"/>
                  </a:lnTo>
                  <a:lnTo>
                    <a:pt x="53" y="690"/>
                  </a:lnTo>
                  <a:lnTo>
                    <a:pt x="54" y="691"/>
                  </a:lnTo>
                  <a:lnTo>
                    <a:pt x="57" y="701"/>
                  </a:lnTo>
                  <a:lnTo>
                    <a:pt x="60" y="705"/>
                  </a:lnTo>
                  <a:lnTo>
                    <a:pt x="63" y="710"/>
                  </a:lnTo>
                  <a:lnTo>
                    <a:pt x="64" y="712"/>
                  </a:lnTo>
                  <a:lnTo>
                    <a:pt x="68" y="712"/>
                  </a:lnTo>
                  <a:lnTo>
                    <a:pt x="68" y="718"/>
                  </a:lnTo>
                  <a:lnTo>
                    <a:pt x="71" y="719"/>
                  </a:lnTo>
                  <a:lnTo>
                    <a:pt x="71" y="719"/>
                  </a:lnTo>
                  <a:lnTo>
                    <a:pt x="72" y="719"/>
                  </a:lnTo>
                  <a:lnTo>
                    <a:pt x="77" y="721"/>
                  </a:lnTo>
                  <a:lnTo>
                    <a:pt x="81" y="724"/>
                  </a:lnTo>
                  <a:lnTo>
                    <a:pt x="82" y="731"/>
                  </a:lnTo>
                  <a:lnTo>
                    <a:pt x="79" y="732"/>
                  </a:lnTo>
                  <a:lnTo>
                    <a:pt x="78" y="733"/>
                  </a:lnTo>
                  <a:lnTo>
                    <a:pt x="74" y="736"/>
                  </a:lnTo>
                  <a:lnTo>
                    <a:pt x="71" y="739"/>
                  </a:lnTo>
                  <a:lnTo>
                    <a:pt x="72" y="742"/>
                  </a:lnTo>
                  <a:lnTo>
                    <a:pt x="74" y="745"/>
                  </a:lnTo>
                  <a:lnTo>
                    <a:pt x="78" y="749"/>
                  </a:lnTo>
                  <a:lnTo>
                    <a:pt x="88" y="754"/>
                  </a:lnTo>
                  <a:lnTo>
                    <a:pt x="96" y="768"/>
                  </a:lnTo>
                  <a:lnTo>
                    <a:pt x="106" y="777"/>
                  </a:lnTo>
                  <a:lnTo>
                    <a:pt x="109" y="792"/>
                  </a:lnTo>
                  <a:lnTo>
                    <a:pt x="110" y="794"/>
                  </a:lnTo>
                  <a:lnTo>
                    <a:pt x="121" y="801"/>
                  </a:lnTo>
                  <a:lnTo>
                    <a:pt x="126" y="805"/>
                  </a:lnTo>
                  <a:lnTo>
                    <a:pt x="127" y="805"/>
                  </a:lnTo>
                  <a:lnTo>
                    <a:pt x="128" y="801"/>
                  </a:lnTo>
                  <a:lnTo>
                    <a:pt x="130" y="799"/>
                  </a:lnTo>
                  <a:lnTo>
                    <a:pt x="131" y="801"/>
                  </a:lnTo>
                  <a:lnTo>
                    <a:pt x="134" y="802"/>
                  </a:lnTo>
                  <a:lnTo>
                    <a:pt x="141" y="803"/>
                  </a:lnTo>
                  <a:lnTo>
                    <a:pt x="147" y="806"/>
                  </a:lnTo>
                  <a:lnTo>
                    <a:pt x="151" y="813"/>
                  </a:lnTo>
                  <a:lnTo>
                    <a:pt x="155" y="820"/>
                  </a:lnTo>
                  <a:lnTo>
                    <a:pt x="161" y="826"/>
                  </a:lnTo>
                  <a:lnTo>
                    <a:pt x="168" y="832"/>
                  </a:lnTo>
                  <a:lnTo>
                    <a:pt x="172" y="837"/>
                  </a:lnTo>
                  <a:lnTo>
                    <a:pt x="173" y="837"/>
                  </a:lnTo>
                  <a:lnTo>
                    <a:pt x="175" y="833"/>
                  </a:lnTo>
                  <a:lnTo>
                    <a:pt x="177" y="833"/>
                  </a:lnTo>
                  <a:lnTo>
                    <a:pt x="184" y="836"/>
                  </a:lnTo>
                  <a:lnTo>
                    <a:pt x="184" y="836"/>
                  </a:lnTo>
                  <a:lnTo>
                    <a:pt x="186" y="837"/>
                  </a:lnTo>
                  <a:lnTo>
                    <a:pt x="187" y="837"/>
                  </a:lnTo>
                  <a:lnTo>
                    <a:pt x="189" y="839"/>
                  </a:lnTo>
                  <a:lnTo>
                    <a:pt x="190" y="841"/>
                  </a:lnTo>
                  <a:lnTo>
                    <a:pt x="191" y="840"/>
                  </a:lnTo>
                  <a:lnTo>
                    <a:pt x="191" y="837"/>
                  </a:lnTo>
                  <a:lnTo>
                    <a:pt x="193" y="837"/>
                  </a:lnTo>
                  <a:lnTo>
                    <a:pt x="196" y="841"/>
                  </a:lnTo>
                  <a:lnTo>
                    <a:pt x="198" y="844"/>
                  </a:lnTo>
                  <a:lnTo>
                    <a:pt x="200" y="847"/>
                  </a:lnTo>
                  <a:lnTo>
                    <a:pt x="203" y="853"/>
                  </a:lnTo>
                  <a:lnTo>
                    <a:pt x="201" y="858"/>
                  </a:lnTo>
                  <a:lnTo>
                    <a:pt x="204" y="864"/>
                  </a:lnTo>
                  <a:lnTo>
                    <a:pt x="205" y="871"/>
                  </a:lnTo>
                  <a:lnTo>
                    <a:pt x="208" y="874"/>
                  </a:lnTo>
                  <a:lnTo>
                    <a:pt x="210" y="875"/>
                  </a:lnTo>
                  <a:lnTo>
                    <a:pt x="219" y="886"/>
                  </a:lnTo>
                  <a:lnTo>
                    <a:pt x="226" y="899"/>
                  </a:lnTo>
                  <a:lnTo>
                    <a:pt x="228" y="902"/>
                  </a:lnTo>
                  <a:lnTo>
                    <a:pt x="242" y="913"/>
                  </a:lnTo>
                  <a:lnTo>
                    <a:pt x="245" y="916"/>
                  </a:lnTo>
                  <a:lnTo>
                    <a:pt x="246" y="920"/>
                  </a:lnTo>
                  <a:lnTo>
                    <a:pt x="249" y="923"/>
                  </a:lnTo>
                  <a:lnTo>
                    <a:pt x="262" y="932"/>
                  </a:lnTo>
                  <a:lnTo>
                    <a:pt x="264" y="934"/>
                  </a:lnTo>
                  <a:lnTo>
                    <a:pt x="287" y="935"/>
                  </a:lnTo>
                  <a:lnTo>
                    <a:pt x="290" y="937"/>
                  </a:lnTo>
                  <a:lnTo>
                    <a:pt x="299" y="951"/>
                  </a:lnTo>
                  <a:lnTo>
                    <a:pt x="301" y="954"/>
                  </a:lnTo>
                  <a:lnTo>
                    <a:pt x="304" y="966"/>
                  </a:lnTo>
                  <a:lnTo>
                    <a:pt x="305" y="970"/>
                  </a:lnTo>
                  <a:lnTo>
                    <a:pt x="306" y="976"/>
                  </a:lnTo>
                  <a:lnTo>
                    <a:pt x="311" y="977"/>
                  </a:lnTo>
                  <a:lnTo>
                    <a:pt x="315" y="977"/>
                  </a:lnTo>
                  <a:lnTo>
                    <a:pt x="318" y="982"/>
                  </a:lnTo>
                  <a:lnTo>
                    <a:pt x="315" y="982"/>
                  </a:lnTo>
                  <a:lnTo>
                    <a:pt x="312" y="983"/>
                  </a:lnTo>
                  <a:lnTo>
                    <a:pt x="311" y="983"/>
                  </a:lnTo>
                  <a:lnTo>
                    <a:pt x="311" y="986"/>
                  </a:lnTo>
                  <a:lnTo>
                    <a:pt x="313" y="987"/>
                  </a:lnTo>
                  <a:lnTo>
                    <a:pt x="315" y="989"/>
                  </a:lnTo>
                  <a:lnTo>
                    <a:pt x="318" y="990"/>
                  </a:lnTo>
                  <a:lnTo>
                    <a:pt x="320" y="991"/>
                  </a:lnTo>
                  <a:lnTo>
                    <a:pt x="323" y="986"/>
                  </a:lnTo>
                  <a:lnTo>
                    <a:pt x="325" y="993"/>
                  </a:lnTo>
                  <a:lnTo>
                    <a:pt x="323" y="996"/>
                  </a:lnTo>
                  <a:lnTo>
                    <a:pt x="325" y="997"/>
                  </a:lnTo>
                  <a:lnTo>
                    <a:pt x="330" y="997"/>
                  </a:lnTo>
                  <a:lnTo>
                    <a:pt x="336" y="994"/>
                  </a:lnTo>
                  <a:lnTo>
                    <a:pt x="339" y="996"/>
                  </a:lnTo>
                  <a:lnTo>
                    <a:pt x="340" y="1001"/>
                  </a:lnTo>
                  <a:lnTo>
                    <a:pt x="341" y="1000"/>
                  </a:lnTo>
                  <a:lnTo>
                    <a:pt x="343" y="1000"/>
                  </a:lnTo>
                  <a:lnTo>
                    <a:pt x="343" y="998"/>
                  </a:lnTo>
                  <a:lnTo>
                    <a:pt x="346" y="997"/>
                  </a:lnTo>
                  <a:lnTo>
                    <a:pt x="368" y="997"/>
                  </a:lnTo>
                  <a:lnTo>
                    <a:pt x="379" y="1000"/>
                  </a:lnTo>
                  <a:lnTo>
                    <a:pt x="388" y="1004"/>
                  </a:lnTo>
                  <a:lnTo>
                    <a:pt x="400" y="1017"/>
                  </a:lnTo>
                  <a:lnTo>
                    <a:pt x="402" y="1021"/>
                  </a:lnTo>
                  <a:lnTo>
                    <a:pt x="403" y="1024"/>
                  </a:lnTo>
                  <a:lnTo>
                    <a:pt x="404" y="1029"/>
                  </a:lnTo>
                  <a:lnTo>
                    <a:pt x="404" y="1033"/>
                  </a:lnTo>
                  <a:lnTo>
                    <a:pt x="404" y="1035"/>
                  </a:lnTo>
                  <a:lnTo>
                    <a:pt x="406" y="1038"/>
                  </a:lnTo>
                  <a:lnTo>
                    <a:pt x="407" y="1039"/>
                  </a:lnTo>
                  <a:lnTo>
                    <a:pt x="413" y="1039"/>
                  </a:lnTo>
                  <a:lnTo>
                    <a:pt x="445" y="1049"/>
                  </a:lnTo>
                  <a:lnTo>
                    <a:pt x="452" y="1054"/>
                  </a:lnTo>
                  <a:lnTo>
                    <a:pt x="458" y="1064"/>
                  </a:lnTo>
                  <a:lnTo>
                    <a:pt x="458" y="1066"/>
                  </a:lnTo>
                  <a:lnTo>
                    <a:pt x="460" y="1064"/>
                  </a:lnTo>
                  <a:lnTo>
                    <a:pt x="462" y="1061"/>
                  </a:lnTo>
                  <a:lnTo>
                    <a:pt x="463" y="1059"/>
                  </a:lnTo>
                  <a:lnTo>
                    <a:pt x="466" y="1057"/>
                  </a:lnTo>
                  <a:lnTo>
                    <a:pt x="487" y="1057"/>
                  </a:lnTo>
                  <a:lnTo>
                    <a:pt x="515" y="1066"/>
                  </a:lnTo>
                  <a:lnTo>
                    <a:pt x="518" y="1066"/>
                  </a:lnTo>
                  <a:lnTo>
                    <a:pt x="521" y="1064"/>
                  </a:lnTo>
                  <a:lnTo>
                    <a:pt x="525" y="1061"/>
                  </a:lnTo>
                  <a:lnTo>
                    <a:pt x="528" y="1060"/>
                  </a:lnTo>
                  <a:lnTo>
                    <a:pt x="549" y="1060"/>
                  </a:lnTo>
                  <a:lnTo>
                    <a:pt x="554" y="1061"/>
                  </a:lnTo>
                  <a:lnTo>
                    <a:pt x="561" y="1067"/>
                  </a:lnTo>
                  <a:lnTo>
                    <a:pt x="567" y="1067"/>
                  </a:lnTo>
                  <a:lnTo>
                    <a:pt x="573" y="1073"/>
                  </a:lnTo>
                  <a:lnTo>
                    <a:pt x="577" y="1074"/>
                  </a:lnTo>
                  <a:lnTo>
                    <a:pt x="581" y="1073"/>
                  </a:lnTo>
                  <a:lnTo>
                    <a:pt x="585" y="1070"/>
                  </a:lnTo>
                  <a:lnTo>
                    <a:pt x="589" y="1070"/>
                  </a:lnTo>
                  <a:lnTo>
                    <a:pt x="594" y="1076"/>
                  </a:lnTo>
                  <a:lnTo>
                    <a:pt x="594" y="1076"/>
                  </a:lnTo>
                  <a:lnTo>
                    <a:pt x="595" y="1077"/>
                  </a:lnTo>
                  <a:lnTo>
                    <a:pt x="598" y="1077"/>
                  </a:lnTo>
                  <a:lnTo>
                    <a:pt x="599" y="1077"/>
                  </a:lnTo>
                  <a:lnTo>
                    <a:pt x="601" y="1076"/>
                  </a:lnTo>
                  <a:lnTo>
                    <a:pt x="606" y="1071"/>
                  </a:lnTo>
                  <a:lnTo>
                    <a:pt x="615" y="1061"/>
                  </a:lnTo>
                  <a:lnTo>
                    <a:pt x="619" y="1057"/>
                  </a:lnTo>
                  <a:lnTo>
                    <a:pt x="624" y="1060"/>
                  </a:lnTo>
                  <a:lnTo>
                    <a:pt x="631" y="1059"/>
                  </a:lnTo>
                  <a:lnTo>
                    <a:pt x="643" y="1049"/>
                  </a:lnTo>
                  <a:lnTo>
                    <a:pt x="645" y="1045"/>
                  </a:lnTo>
                  <a:lnTo>
                    <a:pt x="651" y="1033"/>
                  </a:lnTo>
                  <a:lnTo>
                    <a:pt x="655" y="1029"/>
                  </a:lnTo>
                  <a:lnTo>
                    <a:pt x="655" y="1029"/>
                  </a:lnTo>
                  <a:lnTo>
                    <a:pt x="657" y="1026"/>
                  </a:lnTo>
                  <a:lnTo>
                    <a:pt x="658" y="1022"/>
                  </a:lnTo>
                  <a:lnTo>
                    <a:pt x="658" y="1021"/>
                  </a:lnTo>
                  <a:lnTo>
                    <a:pt x="664" y="1015"/>
                  </a:lnTo>
                  <a:lnTo>
                    <a:pt x="669" y="1014"/>
                  </a:lnTo>
                  <a:lnTo>
                    <a:pt x="682" y="1018"/>
                  </a:lnTo>
                  <a:lnTo>
                    <a:pt x="692" y="1024"/>
                  </a:lnTo>
                  <a:lnTo>
                    <a:pt x="696" y="1024"/>
                  </a:lnTo>
                  <a:lnTo>
                    <a:pt x="699" y="1022"/>
                  </a:lnTo>
                  <a:lnTo>
                    <a:pt x="699" y="1019"/>
                  </a:lnTo>
                  <a:lnTo>
                    <a:pt x="700" y="1017"/>
                  </a:lnTo>
                  <a:lnTo>
                    <a:pt x="703" y="1012"/>
                  </a:lnTo>
                  <a:lnTo>
                    <a:pt x="706" y="1015"/>
                  </a:lnTo>
                  <a:lnTo>
                    <a:pt x="707" y="1015"/>
                  </a:lnTo>
                  <a:lnTo>
                    <a:pt x="708" y="1015"/>
                  </a:lnTo>
                  <a:lnTo>
                    <a:pt x="714" y="1012"/>
                  </a:lnTo>
                  <a:lnTo>
                    <a:pt x="718" y="1011"/>
                  </a:lnTo>
                  <a:lnTo>
                    <a:pt x="721" y="1010"/>
                  </a:lnTo>
                  <a:lnTo>
                    <a:pt x="724" y="1007"/>
                  </a:lnTo>
                  <a:lnTo>
                    <a:pt x="728" y="1005"/>
                  </a:lnTo>
                  <a:lnTo>
                    <a:pt x="743" y="1007"/>
                  </a:lnTo>
                  <a:lnTo>
                    <a:pt x="749" y="1010"/>
                  </a:lnTo>
                  <a:lnTo>
                    <a:pt x="750" y="1008"/>
                  </a:lnTo>
                  <a:lnTo>
                    <a:pt x="750" y="1008"/>
                  </a:lnTo>
                  <a:lnTo>
                    <a:pt x="750" y="1005"/>
                  </a:lnTo>
                  <a:lnTo>
                    <a:pt x="748" y="1003"/>
                  </a:lnTo>
                  <a:lnTo>
                    <a:pt x="748" y="1001"/>
                  </a:lnTo>
                  <a:lnTo>
                    <a:pt x="748" y="1000"/>
                  </a:lnTo>
                  <a:lnTo>
                    <a:pt x="749" y="998"/>
                  </a:lnTo>
                  <a:lnTo>
                    <a:pt x="755" y="994"/>
                  </a:lnTo>
                  <a:lnTo>
                    <a:pt x="762" y="996"/>
                  </a:lnTo>
                  <a:lnTo>
                    <a:pt x="766" y="994"/>
                  </a:lnTo>
                  <a:lnTo>
                    <a:pt x="766" y="983"/>
                  </a:lnTo>
                  <a:lnTo>
                    <a:pt x="770" y="976"/>
                  </a:lnTo>
                  <a:lnTo>
                    <a:pt x="777" y="973"/>
                  </a:lnTo>
                  <a:lnTo>
                    <a:pt x="783" y="976"/>
                  </a:lnTo>
                  <a:lnTo>
                    <a:pt x="785" y="983"/>
                  </a:lnTo>
                  <a:lnTo>
                    <a:pt x="785" y="983"/>
                  </a:lnTo>
                  <a:lnTo>
                    <a:pt x="792" y="986"/>
                  </a:lnTo>
                  <a:lnTo>
                    <a:pt x="815" y="989"/>
                  </a:lnTo>
                  <a:lnTo>
                    <a:pt x="822" y="987"/>
                  </a:lnTo>
                  <a:lnTo>
                    <a:pt x="825" y="983"/>
                  </a:lnTo>
                  <a:lnTo>
                    <a:pt x="826" y="979"/>
                  </a:lnTo>
                  <a:lnTo>
                    <a:pt x="828" y="975"/>
                  </a:lnTo>
                  <a:lnTo>
                    <a:pt x="830" y="972"/>
                  </a:lnTo>
                  <a:lnTo>
                    <a:pt x="833" y="970"/>
                  </a:lnTo>
                  <a:lnTo>
                    <a:pt x="837" y="969"/>
                  </a:lnTo>
                  <a:lnTo>
                    <a:pt x="847" y="969"/>
                  </a:lnTo>
                  <a:lnTo>
                    <a:pt x="851" y="968"/>
                  </a:lnTo>
                  <a:lnTo>
                    <a:pt x="854" y="965"/>
                  </a:lnTo>
                  <a:lnTo>
                    <a:pt x="857" y="961"/>
                  </a:lnTo>
                  <a:lnTo>
                    <a:pt x="858" y="958"/>
                  </a:lnTo>
                  <a:lnTo>
                    <a:pt x="861" y="956"/>
                  </a:lnTo>
                  <a:lnTo>
                    <a:pt x="864" y="956"/>
                  </a:lnTo>
                  <a:lnTo>
                    <a:pt x="867" y="955"/>
                  </a:lnTo>
                  <a:lnTo>
                    <a:pt x="871" y="952"/>
                  </a:lnTo>
                  <a:lnTo>
                    <a:pt x="872" y="949"/>
                  </a:lnTo>
                  <a:lnTo>
                    <a:pt x="874" y="947"/>
                  </a:lnTo>
                  <a:lnTo>
                    <a:pt x="877" y="944"/>
                  </a:lnTo>
                  <a:lnTo>
                    <a:pt x="884" y="940"/>
                  </a:lnTo>
                  <a:lnTo>
                    <a:pt x="882" y="937"/>
                  </a:lnTo>
                  <a:lnTo>
                    <a:pt x="881" y="934"/>
                  </a:lnTo>
                  <a:lnTo>
                    <a:pt x="879" y="931"/>
                  </a:lnTo>
                  <a:lnTo>
                    <a:pt x="884" y="925"/>
                  </a:lnTo>
                  <a:lnTo>
                    <a:pt x="889" y="923"/>
                  </a:lnTo>
                  <a:lnTo>
                    <a:pt x="896" y="920"/>
                  </a:lnTo>
                  <a:lnTo>
                    <a:pt x="900" y="918"/>
                  </a:lnTo>
                  <a:lnTo>
                    <a:pt x="906" y="918"/>
                  </a:lnTo>
                  <a:lnTo>
                    <a:pt x="921" y="916"/>
                  </a:lnTo>
                  <a:lnTo>
                    <a:pt x="927" y="916"/>
                  </a:lnTo>
                  <a:lnTo>
                    <a:pt x="933" y="917"/>
                  </a:lnTo>
                  <a:lnTo>
                    <a:pt x="938" y="921"/>
                  </a:lnTo>
                  <a:lnTo>
                    <a:pt x="954" y="931"/>
                  </a:lnTo>
                  <a:lnTo>
                    <a:pt x="958" y="932"/>
                  </a:lnTo>
                  <a:lnTo>
                    <a:pt x="980" y="924"/>
                  </a:lnTo>
                  <a:lnTo>
                    <a:pt x="984" y="921"/>
                  </a:lnTo>
                  <a:lnTo>
                    <a:pt x="994" y="920"/>
                  </a:lnTo>
                  <a:lnTo>
                    <a:pt x="1011" y="921"/>
                  </a:lnTo>
                  <a:lnTo>
                    <a:pt x="1022" y="927"/>
                  </a:lnTo>
                  <a:lnTo>
                    <a:pt x="1029" y="927"/>
                  </a:lnTo>
                  <a:lnTo>
                    <a:pt x="1036" y="923"/>
                  </a:lnTo>
                  <a:lnTo>
                    <a:pt x="1038" y="923"/>
                  </a:lnTo>
                  <a:lnTo>
                    <a:pt x="1042" y="924"/>
                  </a:lnTo>
                  <a:lnTo>
                    <a:pt x="1043" y="925"/>
                  </a:lnTo>
                  <a:lnTo>
                    <a:pt x="1046" y="928"/>
                  </a:lnTo>
                  <a:lnTo>
                    <a:pt x="1049" y="930"/>
                  </a:lnTo>
                  <a:lnTo>
                    <a:pt x="1050" y="930"/>
                  </a:lnTo>
                  <a:lnTo>
                    <a:pt x="1057" y="927"/>
                  </a:lnTo>
                  <a:lnTo>
                    <a:pt x="1061" y="928"/>
                  </a:lnTo>
                  <a:lnTo>
                    <a:pt x="1075" y="940"/>
                  </a:lnTo>
                  <a:lnTo>
                    <a:pt x="1087" y="927"/>
                  </a:lnTo>
                  <a:lnTo>
                    <a:pt x="1127" y="925"/>
                  </a:lnTo>
                  <a:lnTo>
                    <a:pt x="1134" y="916"/>
                  </a:lnTo>
                  <a:lnTo>
                    <a:pt x="1144" y="918"/>
                  </a:lnTo>
                  <a:lnTo>
                    <a:pt x="1155" y="923"/>
                  </a:lnTo>
                  <a:lnTo>
                    <a:pt x="1162" y="930"/>
                  </a:lnTo>
                  <a:lnTo>
                    <a:pt x="1165" y="931"/>
                  </a:lnTo>
                  <a:lnTo>
                    <a:pt x="1168" y="932"/>
                  </a:lnTo>
                  <a:lnTo>
                    <a:pt x="1171" y="932"/>
                  </a:lnTo>
                  <a:lnTo>
                    <a:pt x="1185" y="930"/>
                  </a:lnTo>
                  <a:lnTo>
                    <a:pt x="1190" y="927"/>
                  </a:lnTo>
                  <a:lnTo>
                    <a:pt x="1195" y="923"/>
                  </a:lnTo>
                  <a:lnTo>
                    <a:pt x="1196" y="918"/>
                  </a:lnTo>
                  <a:lnTo>
                    <a:pt x="1196" y="917"/>
                  </a:lnTo>
                  <a:lnTo>
                    <a:pt x="1196" y="913"/>
                  </a:lnTo>
                  <a:lnTo>
                    <a:pt x="1197" y="910"/>
                  </a:lnTo>
                  <a:lnTo>
                    <a:pt x="1199" y="910"/>
                  </a:lnTo>
                  <a:lnTo>
                    <a:pt x="1202" y="910"/>
                  </a:lnTo>
                  <a:lnTo>
                    <a:pt x="1204" y="911"/>
                  </a:lnTo>
                  <a:lnTo>
                    <a:pt x="1206" y="909"/>
                  </a:lnTo>
                  <a:lnTo>
                    <a:pt x="1206" y="906"/>
                  </a:lnTo>
                  <a:lnTo>
                    <a:pt x="1203" y="897"/>
                  </a:lnTo>
                  <a:lnTo>
                    <a:pt x="1203" y="893"/>
                  </a:lnTo>
                  <a:lnTo>
                    <a:pt x="1204" y="892"/>
                  </a:lnTo>
                  <a:lnTo>
                    <a:pt x="1214" y="883"/>
                  </a:lnTo>
                  <a:lnTo>
                    <a:pt x="1217" y="882"/>
                  </a:lnTo>
                  <a:lnTo>
                    <a:pt x="1220" y="881"/>
                  </a:lnTo>
                  <a:lnTo>
                    <a:pt x="1225" y="879"/>
                  </a:lnTo>
                  <a:lnTo>
                    <a:pt x="1231" y="879"/>
                  </a:lnTo>
                  <a:lnTo>
                    <a:pt x="1232" y="881"/>
                  </a:lnTo>
                  <a:lnTo>
                    <a:pt x="1238" y="885"/>
                  </a:lnTo>
                  <a:lnTo>
                    <a:pt x="1239" y="886"/>
                  </a:lnTo>
                  <a:lnTo>
                    <a:pt x="1242" y="885"/>
                  </a:lnTo>
                  <a:lnTo>
                    <a:pt x="1246" y="883"/>
                  </a:lnTo>
                  <a:lnTo>
                    <a:pt x="1248" y="882"/>
                  </a:lnTo>
                  <a:lnTo>
                    <a:pt x="1252" y="883"/>
                  </a:lnTo>
                  <a:lnTo>
                    <a:pt x="1262" y="888"/>
                  </a:lnTo>
                  <a:lnTo>
                    <a:pt x="1267" y="888"/>
                  </a:lnTo>
                  <a:lnTo>
                    <a:pt x="1270" y="886"/>
                  </a:lnTo>
                  <a:lnTo>
                    <a:pt x="1272" y="886"/>
                  </a:lnTo>
                  <a:lnTo>
                    <a:pt x="1274" y="888"/>
                  </a:lnTo>
                  <a:lnTo>
                    <a:pt x="1276" y="889"/>
                  </a:lnTo>
                  <a:lnTo>
                    <a:pt x="1280" y="895"/>
                  </a:lnTo>
                  <a:lnTo>
                    <a:pt x="1286" y="892"/>
                  </a:lnTo>
                  <a:lnTo>
                    <a:pt x="1298" y="878"/>
                  </a:lnTo>
                  <a:lnTo>
                    <a:pt x="1300" y="876"/>
                  </a:lnTo>
                  <a:lnTo>
                    <a:pt x="1307" y="876"/>
                  </a:lnTo>
                  <a:lnTo>
                    <a:pt x="1309" y="875"/>
                  </a:lnTo>
                  <a:lnTo>
                    <a:pt x="1312" y="869"/>
                  </a:lnTo>
                  <a:lnTo>
                    <a:pt x="1315" y="861"/>
                  </a:lnTo>
                  <a:lnTo>
                    <a:pt x="1316" y="846"/>
                  </a:lnTo>
                  <a:lnTo>
                    <a:pt x="1318" y="837"/>
                  </a:lnTo>
                  <a:lnTo>
                    <a:pt x="1322" y="832"/>
                  </a:lnTo>
                  <a:lnTo>
                    <a:pt x="1328" y="830"/>
                  </a:lnTo>
                  <a:lnTo>
                    <a:pt x="1339" y="829"/>
                  </a:lnTo>
                  <a:lnTo>
                    <a:pt x="1344" y="825"/>
                  </a:lnTo>
                  <a:lnTo>
                    <a:pt x="1343" y="816"/>
                  </a:lnTo>
                  <a:lnTo>
                    <a:pt x="1336" y="802"/>
                  </a:lnTo>
                  <a:lnTo>
                    <a:pt x="1336" y="794"/>
                  </a:lnTo>
                  <a:lnTo>
                    <a:pt x="1340" y="788"/>
                  </a:lnTo>
                  <a:lnTo>
                    <a:pt x="1344" y="782"/>
                  </a:lnTo>
                  <a:lnTo>
                    <a:pt x="1347" y="775"/>
                  </a:lnTo>
                  <a:lnTo>
                    <a:pt x="1349" y="761"/>
                  </a:lnTo>
                  <a:lnTo>
                    <a:pt x="1350" y="754"/>
                  </a:lnTo>
                  <a:lnTo>
                    <a:pt x="1354" y="750"/>
                  </a:lnTo>
                  <a:lnTo>
                    <a:pt x="1360" y="749"/>
                  </a:lnTo>
                  <a:lnTo>
                    <a:pt x="1370" y="749"/>
                  </a:lnTo>
                  <a:lnTo>
                    <a:pt x="1375" y="746"/>
                  </a:lnTo>
                  <a:lnTo>
                    <a:pt x="1380" y="739"/>
                  </a:lnTo>
                  <a:lnTo>
                    <a:pt x="1382" y="733"/>
                  </a:lnTo>
                  <a:lnTo>
                    <a:pt x="1382" y="732"/>
                  </a:lnTo>
                  <a:lnTo>
                    <a:pt x="1385" y="728"/>
                  </a:lnTo>
                  <a:lnTo>
                    <a:pt x="1392" y="726"/>
                  </a:lnTo>
                  <a:lnTo>
                    <a:pt x="1398" y="724"/>
                  </a:lnTo>
                  <a:lnTo>
                    <a:pt x="1402" y="717"/>
                  </a:lnTo>
                  <a:lnTo>
                    <a:pt x="1403" y="710"/>
                  </a:lnTo>
                  <a:lnTo>
                    <a:pt x="1396" y="704"/>
                  </a:lnTo>
                  <a:lnTo>
                    <a:pt x="1395" y="704"/>
                  </a:lnTo>
                  <a:lnTo>
                    <a:pt x="1395" y="703"/>
                  </a:lnTo>
                  <a:lnTo>
                    <a:pt x="1394" y="703"/>
                  </a:lnTo>
                  <a:lnTo>
                    <a:pt x="1395" y="700"/>
                  </a:lnTo>
                  <a:lnTo>
                    <a:pt x="1395" y="697"/>
                  </a:lnTo>
                  <a:lnTo>
                    <a:pt x="1396" y="696"/>
                  </a:lnTo>
                  <a:lnTo>
                    <a:pt x="1396" y="694"/>
                  </a:lnTo>
                  <a:lnTo>
                    <a:pt x="1402" y="679"/>
                  </a:lnTo>
                  <a:lnTo>
                    <a:pt x="1406" y="672"/>
                  </a:lnTo>
                  <a:lnTo>
                    <a:pt x="1412" y="667"/>
                  </a:lnTo>
                  <a:lnTo>
                    <a:pt x="1420" y="665"/>
                  </a:lnTo>
                  <a:lnTo>
                    <a:pt x="1423" y="662"/>
                  </a:lnTo>
                  <a:lnTo>
                    <a:pt x="1426" y="658"/>
                  </a:lnTo>
                  <a:lnTo>
                    <a:pt x="1426" y="653"/>
                  </a:lnTo>
                  <a:lnTo>
                    <a:pt x="1424" y="649"/>
                  </a:lnTo>
                  <a:lnTo>
                    <a:pt x="1424" y="645"/>
                  </a:lnTo>
                  <a:lnTo>
                    <a:pt x="1424" y="641"/>
                  </a:lnTo>
                  <a:lnTo>
                    <a:pt x="1424" y="639"/>
                  </a:lnTo>
                  <a:lnTo>
                    <a:pt x="1426" y="639"/>
                  </a:lnTo>
                  <a:lnTo>
                    <a:pt x="1438" y="630"/>
                  </a:lnTo>
                  <a:lnTo>
                    <a:pt x="1440" y="627"/>
                  </a:lnTo>
                  <a:lnTo>
                    <a:pt x="1445" y="607"/>
                  </a:lnTo>
                  <a:lnTo>
                    <a:pt x="1447" y="607"/>
                  </a:lnTo>
                  <a:lnTo>
                    <a:pt x="1445" y="607"/>
                  </a:lnTo>
                  <a:lnTo>
                    <a:pt x="1444" y="603"/>
                  </a:lnTo>
                  <a:lnTo>
                    <a:pt x="1441" y="600"/>
                  </a:lnTo>
                  <a:lnTo>
                    <a:pt x="1440" y="600"/>
                  </a:lnTo>
                  <a:lnTo>
                    <a:pt x="1437" y="599"/>
                  </a:lnTo>
                  <a:lnTo>
                    <a:pt x="1437" y="597"/>
                  </a:lnTo>
                  <a:lnTo>
                    <a:pt x="1436" y="596"/>
                  </a:lnTo>
                  <a:lnTo>
                    <a:pt x="1447" y="583"/>
                  </a:lnTo>
                  <a:lnTo>
                    <a:pt x="1452" y="578"/>
                  </a:lnTo>
                  <a:lnTo>
                    <a:pt x="1465" y="569"/>
                  </a:lnTo>
                  <a:lnTo>
                    <a:pt x="1471" y="565"/>
                  </a:lnTo>
                  <a:lnTo>
                    <a:pt x="1472" y="561"/>
                  </a:lnTo>
                  <a:lnTo>
                    <a:pt x="1473" y="555"/>
                  </a:lnTo>
                  <a:lnTo>
                    <a:pt x="1475" y="551"/>
                  </a:lnTo>
                  <a:lnTo>
                    <a:pt x="1476" y="547"/>
                  </a:lnTo>
                  <a:lnTo>
                    <a:pt x="1482" y="543"/>
                  </a:lnTo>
                  <a:lnTo>
                    <a:pt x="1485" y="538"/>
                  </a:lnTo>
                  <a:lnTo>
                    <a:pt x="1486" y="534"/>
                  </a:lnTo>
                  <a:lnTo>
                    <a:pt x="1486" y="531"/>
                  </a:lnTo>
                  <a:lnTo>
                    <a:pt x="1486" y="527"/>
                  </a:lnTo>
                  <a:lnTo>
                    <a:pt x="1486" y="523"/>
                  </a:lnTo>
                  <a:lnTo>
                    <a:pt x="1486" y="519"/>
                  </a:lnTo>
                  <a:lnTo>
                    <a:pt x="1490" y="513"/>
                  </a:lnTo>
                  <a:lnTo>
                    <a:pt x="1492" y="509"/>
                  </a:lnTo>
                  <a:lnTo>
                    <a:pt x="1494" y="496"/>
                  </a:lnTo>
                  <a:lnTo>
                    <a:pt x="1496" y="491"/>
                  </a:lnTo>
                  <a:lnTo>
                    <a:pt x="1506" y="477"/>
                  </a:lnTo>
                  <a:lnTo>
                    <a:pt x="1510" y="471"/>
                  </a:lnTo>
                  <a:lnTo>
                    <a:pt x="1515" y="468"/>
                  </a:lnTo>
                  <a:lnTo>
                    <a:pt x="1527" y="466"/>
                  </a:lnTo>
                  <a:lnTo>
                    <a:pt x="1532" y="454"/>
                  </a:lnTo>
                  <a:lnTo>
                    <a:pt x="1531" y="442"/>
                  </a:lnTo>
                  <a:lnTo>
                    <a:pt x="1529" y="429"/>
                  </a:lnTo>
                  <a:lnTo>
                    <a:pt x="1528" y="416"/>
                  </a:lnTo>
                  <a:lnTo>
                    <a:pt x="1534" y="408"/>
                  </a:lnTo>
                  <a:lnTo>
                    <a:pt x="1541" y="400"/>
                  </a:lnTo>
                  <a:lnTo>
                    <a:pt x="1557" y="387"/>
                  </a:lnTo>
                  <a:lnTo>
                    <a:pt x="1570" y="384"/>
                  </a:lnTo>
                  <a:lnTo>
                    <a:pt x="1571" y="383"/>
                  </a:lnTo>
                  <a:lnTo>
                    <a:pt x="1573" y="381"/>
                  </a:lnTo>
                  <a:lnTo>
                    <a:pt x="1574" y="379"/>
                  </a:lnTo>
                  <a:lnTo>
                    <a:pt x="1574" y="377"/>
                  </a:lnTo>
                  <a:lnTo>
                    <a:pt x="1576" y="376"/>
                  </a:lnTo>
                  <a:lnTo>
                    <a:pt x="1576" y="373"/>
                  </a:lnTo>
                  <a:lnTo>
                    <a:pt x="1576" y="370"/>
                  </a:lnTo>
                  <a:lnTo>
                    <a:pt x="1583" y="360"/>
                  </a:lnTo>
                  <a:lnTo>
                    <a:pt x="1583" y="358"/>
                  </a:lnTo>
                  <a:lnTo>
                    <a:pt x="1584" y="351"/>
                  </a:lnTo>
                  <a:lnTo>
                    <a:pt x="1585" y="348"/>
                  </a:lnTo>
                  <a:lnTo>
                    <a:pt x="1587" y="345"/>
                  </a:lnTo>
                  <a:lnTo>
                    <a:pt x="1591" y="342"/>
                  </a:lnTo>
                  <a:lnTo>
                    <a:pt x="1594" y="339"/>
                  </a:lnTo>
                  <a:lnTo>
                    <a:pt x="1599" y="331"/>
                  </a:lnTo>
                  <a:lnTo>
                    <a:pt x="1602" y="328"/>
                  </a:lnTo>
                  <a:lnTo>
                    <a:pt x="1606" y="325"/>
                  </a:lnTo>
                  <a:lnTo>
                    <a:pt x="1612" y="324"/>
                  </a:lnTo>
                  <a:lnTo>
                    <a:pt x="1615" y="324"/>
                  </a:lnTo>
                  <a:lnTo>
                    <a:pt x="1627" y="325"/>
                  </a:lnTo>
                  <a:lnTo>
                    <a:pt x="1630" y="325"/>
                  </a:lnTo>
                  <a:lnTo>
                    <a:pt x="1634" y="324"/>
                  </a:lnTo>
                  <a:lnTo>
                    <a:pt x="1637" y="321"/>
                  </a:lnTo>
                  <a:lnTo>
                    <a:pt x="1641" y="306"/>
                  </a:lnTo>
                  <a:lnTo>
                    <a:pt x="1648" y="304"/>
                  </a:lnTo>
                  <a:lnTo>
                    <a:pt x="1668" y="314"/>
                  </a:lnTo>
                  <a:lnTo>
                    <a:pt x="1678" y="316"/>
                  </a:lnTo>
                  <a:lnTo>
                    <a:pt x="1688" y="314"/>
                  </a:lnTo>
                  <a:lnTo>
                    <a:pt x="1696" y="310"/>
                  </a:lnTo>
                  <a:lnTo>
                    <a:pt x="1705" y="303"/>
                  </a:lnTo>
                  <a:lnTo>
                    <a:pt x="1710" y="294"/>
                  </a:lnTo>
                  <a:lnTo>
                    <a:pt x="1714" y="292"/>
                  </a:lnTo>
                  <a:lnTo>
                    <a:pt x="1719" y="290"/>
                  </a:lnTo>
                  <a:lnTo>
                    <a:pt x="1724" y="289"/>
                  </a:lnTo>
                  <a:lnTo>
                    <a:pt x="1727" y="289"/>
                  </a:lnTo>
                  <a:lnTo>
                    <a:pt x="1728" y="283"/>
                  </a:lnTo>
                  <a:lnTo>
                    <a:pt x="1728" y="280"/>
                  </a:lnTo>
                  <a:lnTo>
                    <a:pt x="1727" y="279"/>
                  </a:lnTo>
                  <a:lnTo>
                    <a:pt x="1727" y="275"/>
                  </a:lnTo>
                  <a:lnTo>
                    <a:pt x="1730" y="271"/>
                  </a:lnTo>
                  <a:lnTo>
                    <a:pt x="1734" y="266"/>
                  </a:lnTo>
                  <a:lnTo>
                    <a:pt x="1744" y="264"/>
                  </a:lnTo>
                  <a:lnTo>
                    <a:pt x="1748" y="259"/>
                  </a:lnTo>
                  <a:lnTo>
                    <a:pt x="1755" y="247"/>
                  </a:lnTo>
                  <a:lnTo>
                    <a:pt x="1759" y="243"/>
                  </a:lnTo>
                  <a:lnTo>
                    <a:pt x="1749" y="234"/>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8" name="Freeform 34"/>
            <p:cNvSpPr>
              <a:spLocks noEditPoints="1"/>
            </p:cNvSpPr>
            <p:nvPr/>
          </p:nvSpPr>
          <p:spPr bwMode="auto">
            <a:xfrm>
              <a:off x="13816983" y="8554164"/>
              <a:ext cx="1182688" cy="1209675"/>
            </a:xfrm>
            <a:custGeom>
              <a:avLst/>
              <a:gdLst>
                <a:gd name="T0" fmla="*/ 878 w 2233"/>
                <a:gd name="T1" fmla="*/ 1290 h 2287"/>
                <a:gd name="T2" fmla="*/ 1149 w 2233"/>
                <a:gd name="T3" fmla="*/ 1356 h 2287"/>
                <a:gd name="T4" fmla="*/ 959 w 2233"/>
                <a:gd name="T5" fmla="*/ 1082 h 2287"/>
                <a:gd name="T6" fmla="*/ 842 w 2233"/>
                <a:gd name="T7" fmla="*/ 958 h 2287"/>
                <a:gd name="T8" fmla="*/ 922 w 2233"/>
                <a:gd name="T9" fmla="*/ 885 h 2287"/>
                <a:gd name="T10" fmla="*/ 772 w 2233"/>
                <a:gd name="T11" fmla="*/ 436 h 2287"/>
                <a:gd name="T12" fmla="*/ 997 w 2233"/>
                <a:gd name="T13" fmla="*/ 608 h 2287"/>
                <a:gd name="T14" fmla="*/ 1100 w 2233"/>
                <a:gd name="T15" fmla="*/ 540 h 2287"/>
                <a:gd name="T16" fmla="*/ 1070 w 2233"/>
                <a:gd name="T17" fmla="*/ 339 h 2287"/>
                <a:gd name="T18" fmla="*/ 1583 w 2233"/>
                <a:gd name="T19" fmla="*/ 310 h 2287"/>
                <a:gd name="T20" fmla="*/ 1773 w 2233"/>
                <a:gd name="T21" fmla="*/ 157 h 2287"/>
                <a:gd name="T22" fmla="*/ 1625 w 2233"/>
                <a:gd name="T23" fmla="*/ 154 h 2287"/>
                <a:gd name="T24" fmla="*/ 1179 w 2233"/>
                <a:gd name="T25" fmla="*/ 81 h 2287"/>
                <a:gd name="T26" fmla="*/ 710 w 2233"/>
                <a:gd name="T27" fmla="*/ 213 h 2287"/>
                <a:gd name="T28" fmla="*/ 351 w 2233"/>
                <a:gd name="T29" fmla="*/ 422 h 2287"/>
                <a:gd name="T30" fmla="*/ 151 w 2233"/>
                <a:gd name="T31" fmla="*/ 711 h 2287"/>
                <a:gd name="T32" fmla="*/ 259 w 2233"/>
                <a:gd name="T33" fmla="*/ 899 h 2287"/>
                <a:gd name="T34" fmla="*/ 370 w 2233"/>
                <a:gd name="T35" fmla="*/ 921 h 2287"/>
                <a:gd name="T36" fmla="*/ 302 w 2233"/>
                <a:gd name="T37" fmla="*/ 1011 h 2287"/>
                <a:gd name="T38" fmla="*/ 421 w 2233"/>
                <a:gd name="T39" fmla="*/ 1152 h 2287"/>
                <a:gd name="T40" fmla="*/ 653 w 2233"/>
                <a:gd name="T41" fmla="*/ 1147 h 2287"/>
                <a:gd name="T42" fmla="*/ 863 w 2233"/>
                <a:gd name="T43" fmla="*/ 1200 h 2287"/>
                <a:gd name="T44" fmla="*/ 648 w 2233"/>
                <a:gd name="T45" fmla="*/ 1179 h 2287"/>
                <a:gd name="T46" fmla="*/ 534 w 2233"/>
                <a:gd name="T47" fmla="*/ 1467 h 2287"/>
                <a:gd name="T48" fmla="*/ 711 w 2233"/>
                <a:gd name="T49" fmla="*/ 1705 h 2287"/>
                <a:gd name="T50" fmla="*/ 895 w 2233"/>
                <a:gd name="T51" fmla="*/ 1762 h 2287"/>
                <a:gd name="T52" fmla="*/ 854 w 2233"/>
                <a:gd name="T53" fmla="*/ 1551 h 2287"/>
                <a:gd name="T54" fmla="*/ 894 w 2233"/>
                <a:gd name="T55" fmla="*/ 1474 h 2287"/>
                <a:gd name="T56" fmla="*/ 1572 w 2233"/>
                <a:gd name="T57" fmla="*/ 437 h 2287"/>
                <a:gd name="T58" fmla="*/ 1489 w 2233"/>
                <a:gd name="T59" fmla="*/ 657 h 2287"/>
                <a:gd name="T60" fmla="*/ 11 w 2233"/>
                <a:gd name="T61" fmla="*/ 691 h 2287"/>
                <a:gd name="T62" fmla="*/ 1793 w 2233"/>
                <a:gd name="T63" fmla="*/ 878 h 2287"/>
                <a:gd name="T64" fmla="*/ 1680 w 2233"/>
                <a:gd name="T65" fmla="*/ 908 h 2287"/>
                <a:gd name="T66" fmla="*/ 1065 w 2233"/>
                <a:gd name="T67" fmla="*/ 885 h 2287"/>
                <a:gd name="T68" fmla="*/ 1188 w 2233"/>
                <a:gd name="T69" fmla="*/ 1140 h 2287"/>
                <a:gd name="T70" fmla="*/ 866 w 2233"/>
                <a:gd name="T71" fmla="*/ 987 h 2287"/>
                <a:gd name="T72" fmla="*/ 1167 w 2233"/>
                <a:gd name="T73" fmla="*/ 1176 h 2287"/>
                <a:gd name="T74" fmla="*/ 265 w 2233"/>
                <a:gd name="T75" fmla="*/ 991 h 2287"/>
                <a:gd name="T76" fmla="*/ 344 w 2233"/>
                <a:gd name="T77" fmla="*/ 1053 h 2287"/>
                <a:gd name="T78" fmla="*/ 1643 w 2233"/>
                <a:gd name="T79" fmla="*/ 1207 h 2287"/>
                <a:gd name="T80" fmla="*/ 283 w 2233"/>
                <a:gd name="T81" fmla="*/ 1242 h 2287"/>
                <a:gd name="T82" fmla="*/ 225 w 2233"/>
                <a:gd name="T83" fmla="*/ 1223 h 2287"/>
                <a:gd name="T84" fmla="*/ 1314 w 2233"/>
                <a:gd name="T85" fmla="*/ 1274 h 2287"/>
                <a:gd name="T86" fmla="*/ 1928 w 2233"/>
                <a:gd name="T87" fmla="*/ 1360 h 2287"/>
                <a:gd name="T88" fmla="*/ 1694 w 2233"/>
                <a:gd name="T89" fmla="*/ 1384 h 2287"/>
                <a:gd name="T90" fmla="*/ 1306 w 2233"/>
                <a:gd name="T91" fmla="*/ 1392 h 2287"/>
                <a:gd name="T92" fmla="*/ 1472 w 2233"/>
                <a:gd name="T93" fmla="*/ 1455 h 2287"/>
                <a:gd name="T94" fmla="*/ 905 w 2233"/>
                <a:gd name="T95" fmla="*/ 1507 h 2287"/>
                <a:gd name="T96" fmla="*/ 1502 w 2233"/>
                <a:gd name="T97" fmla="*/ 1598 h 2287"/>
                <a:gd name="T98" fmla="*/ 1425 w 2233"/>
                <a:gd name="T99" fmla="*/ 1589 h 2287"/>
                <a:gd name="T100" fmla="*/ 1304 w 2233"/>
                <a:gd name="T101" fmla="*/ 1573 h 2287"/>
                <a:gd name="T102" fmla="*/ 1552 w 2233"/>
                <a:gd name="T103" fmla="*/ 1624 h 2287"/>
                <a:gd name="T104" fmla="*/ 543 w 2233"/>
                <a:gd name="T105" fmla="*/ 1659 h 2287"/>
                <a:gd name="T106" fmla="*/ 557 w 2233"/>
                <a:gd name="T107" fmla="*/ 1680 h 2287"/>
                <a:gd name="T108" fmla="*/ 1745 w 2233"/>
                <a:gd name="T109" fmla="*/ 1723 h 2287"/>
                <a:gd name="T110" fmla="*/ 1492 w 2233"/>
                <a:gd name="T111" fmla="*/ 1757 h 2287"/>
                <a:gd name="T112" fmla="*/ 2225 w 2233"/>
                <a:gd name="T113" fmla="*/ 1807 h 2287"/>
                <a:gd name="T114" fmla="*/ 961 w 2233"/>
                <a:gd name="T115" fmla="*/ 1955 h 2287"/>
                <a:gd name="T116" fmla="*/ 1730 w 2233"/>
                <a:gd name="T117" fmla="*/ 2133 h 2287"/>
                <a:gd name="T118" fmla="*/ 1420 w 2233"/>
                <a:gd name="T119" fmla="*/ 2120 h 2287"/>
                <a:gd name="T120" fmla="*/ 1063 w 2233"/>
                <a:gd name="T121" fmla="*/ 2061 h 2287"/>
                <a:gd name="T122" fmla="*/ 1210 w 2233"/>
                <a:gd name="T123" fmla="*/ 2170 h 2287"/>
                <a:gd name="T124" fmla="*/ 1905 w 2233"/>
                <a:gd name="T125" fmla="*/ 2092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33" h="2287">
                  <a:moveTo>
                    <a:pt x="941" y="1474"/>
                  </a:moveTo>
                  <a:lnTo>
                    <a:pt x="940" y="1474"/>
                  </a:lnTo>
                  <a:lnTo>
                    <a:pt x="940" y="1472"/>
                  </a:lnTo>
                  <a:lnTo>
                    <a:pt x="941" y="1469"/>
                  </a:lnTo>
                  <a:lnTo>
                    <a:pt x="938" y="1469"/>
                  </a:lnTo>
                  <a:lnTo>
                    <a:pt x="936" y="1469"/>
                  </a:lnTo>
                  <a:lnTo>
                    <a:pt x="934" y="1468"/>
                  </a:lnTo>
                  <a:lnTo>
                    <a:pt x="934" y="1465"/>
                  </a:lnTo>
                  <a:lnTo>
                    <a:pt x="943" y="1462"/>
                  </a:lnTo>
                  <a:lnTo>
                    <a:pt x="943" y="1460"/>
                  </a:lnTo>
                  <a:lnTo>
                    <a:pt x="947" y="1460"/>
                  </a:lnTo>
                  <a:lnTo>
                    <a:pt x="955" y="1461"/>
                  </a:lnTo>
                  <a:lnTo>
                    <a:pt x="955" y="1460"/>
                  </a:lnTo>
                  <a:lnTo>
                    <a:pt x="954" y="1458"/>
                  </a:lnTo>
                  <a:lnTo>
                    <a:pt x="954" y="1457"/>
                  </a:lnTo>
                  <a:lnTo>
                    <a:pt x="954" y="1455"/>
                  </a:lnTo>
                  <a:lnTo>
                    <a:pt x="958" y="1457"/>
                  </a:lnTo>
                  <a:lnTo>
                    <a:pt x="989" y="1455"/>
                  </a:lnTo>
                  <a:lnTo>
                    <a:pt x="990" y="1455"/>
                  </a:lnTo>
                  <a:lnTo>
                    <a:pt x="1006" y="1450"/>
                  </a:lnTo>
                  <a:lnTo>
                    <a:pt x="1011" y="1447"/>
                  </a:lnTo>
                  <a:lnTo>
                    <a:pt x="1011" y="1444"/>
                  </a:lnTo>
                  <a:lnTo>
                    <a:pt x="1010" y="1443"/>
                  </a:lnTo>
                  <a:lnTo>
                    <a:pt x="1008" y="1443"/>
                  </a:lnTo>
                  <a:lnTo>
                    <a:pt x="1010" y="1441"/>
                  </a:lnTo>
                  <a:lnTo>
                    <a:pt x="1011" y="1440"/>
                  </a:lnTo>
                  <a:lnTo>
                    <a:pt x="999" y="1430"/>
                  </a:lnTo>
                  <a:lnTo>
                    <a:pt x="993" y="1429"/>
                  </a:lnTo>
                  <a:lnTo>
                    <a:pt x="987" y="1424"/>
                  </a:lnTo>
                  <a:lnTo>
                    <a:pt x="980" y="1423"/>
                  </a:lnTo>
                  <a:lnTo>
                    <a:pt x="979" y="1422"/>
                  </a:lnTo>
                  <a:lnTo>
                    <a:pt x="978" y="1422"/>
                  </a:lnTo>
                  <a:lnTo>
                    <a:pt x="978" y="1420"/>
                  </a:lnTo>
                  <a:lnTo>
                    <a:pt x="979" y="1420"/>
                  </a:lnTo>
                  <a:lnTo>
                    <a:pt x="985" y="1417"/>
                  </a:lnTo>
                  <a:lnTo>
                    <a:pt x="985" y="1416"/>
                  </a:lnTo>
                  <a:lnTo>
                    <a:pt x="980" y="1415"/>
                  </a:lnTo>
                  <a:lnTo>
                    <a:pt x="978" y="1413"/>
                  </a:lnTo>
                  <a:lnTo>
                    <a:pt x="975" y="1412"/>
                  </a:lnTo>
                  <a:lnTo>
                    <a:pt x="972" y="1409"/>
                  </a:lnTo>
                  <a:lnTo>
                    <a:pt x="976" y="1403"/>
                  </a:lnTo>
                  <a:lnTo>
                    <a:pt x="979" y="1395"/>
                  </a:lnTo>
                  <a:lnTo>
                    <a:pt x="980" y="1387"/>
                  </a:lnTo>
                  <a:lnTo>
                    <a:pt x="978" y="1382"/>
                  </a:lnTo>
                  <a:lnTo>
                    <a:pt x="965" y="1384"/>
                  </a:lnTo>
                  <a:lnTo>
                    <a:pt x="959" y="1385"/>
                  </a:lnTo>
                  <a:lnTo>
                    <a:pt x="955" y="1389"/>
                  </a:lnTo>
                  <a:lnTo>
                    <a:pt x="955" y="1391"/>
                  </a:lnTo>
                  <a:lnTo>
                    <a:pt x="962" y="1395"/>
                  </a:lnTo>
                  <a:lnTo>
                    <a:pt x="968" y="1403"/>
                  </a:lnTo>
                  <a:lnTo>
                    <a:pt x="968" y="1412"/>
                  </a:lnTo>
                  <a:lnTo>
                    <a:pt x="962" y="1416"/>
                  </a:lnTo>
                  <a:lnTo>
                    <a:pt x="958" y="1415"/>
                  </a:lnTo>
                  <a:lnTo>
                    <a:pt x="955" y="1413"/>
                  </a:lnTo>
                  <a:lnTo>
                    <a:pt x="951" y="1409"/>
                  </a:lnTo>
                  <a:lnTo>
                    <a:pt x="948" y="1408"/>
                  </a:lnTo>
                  <a:lnTo>
                    <a:pt x="947" y="1408"/>
                  </a:lnTo>
                  <a:lnTo>
                    <a:pt x="945" y="1408"/>
                  </a:lnTo>
                  <a:lnTo>
                    <a:pt x="936" y="1398"/>
                  </a:lnTo>
                  <a:lnTo>
                    <a:pt x="934" y="1401"/>
                  </a:lnTo>
                  <a:lnTo>
                    <a:pt x="924" y="1392"/>
                  </a:lnTo>
                  <a:lnTo>
                    <a:pt x="919" y="1389"/>
                  </a:lnTo>
                  <a:lnTo>
                    <a:pt x="917" y="1387"/>
                  </a:lnTo>
                  <a:lnTo>
                    <a:pt x="916" y="1380"/>
                  </a:lnTo>
                  <a:lnTo>
                    <a:pt x="920" y="1380"/>
                  </a:lnTo>
                  <a:lnTo>
                    <a:pt x="917" y="1373"/>
                  </a:lnTo>
                  <a:lnTo>
                    <a:pt x="917" y="1368"/>
                  </a:lnTo>
                  <a:lnTo>
                    <a:pt x="917" y="1363"/>
                  </a:lnTo>
                  <a:lnTo>
                    <a:pt x="920" y="1356"/>
                  </a:lnTo>
                  <a:lnTo>
                    <a:pt x="916" y="1356"/>
                  </a:lnTo>
                  <a:lnTo>
                    <a:pt x="912" y="1353"/>
                  </a:lnTo>
                  <a:lnTo>
                    <a:pt x="906" y="1349"/>
                  </a:lnTo>
                  <a:lnTo>
                    <a:pt x="906" y="1346"/>
                  </a:lnTo>
                  <a:lnTo>
                    <a:pt x="908" y="1343"/>
                  </a:lnTo>
                  <a:lnTo>
                    <a:pt x="908" y="1342"/>
                  </a:lnTo>
                  <a:lnTo>
                    <a:pt x="913" y="1342"/>
                  </a:lnTo>
                  <a:lnTo>
                    <a:pt x="919" y="1339"/>
                  </a:lnTo>
                  <a:lnTo>
                    <a:pt x="922" y="1338"/>
                  </a:lnTo>
                  <a:lnTo>
                    <a:pt x="920" y="1335"/>
                  </a:lnTo>
                  <a:lnTo>
                    <a:pt x="920" y="1332"/>
                  </a:lnTo>
                  <a:lnTo>
                    <a:pt x="920" y="1329"/>
                  </a:lnTo>
                  <a:lnTo>
                    <a:pt x="922" y="1326"/>
                  </a:lnTo>
                  <a:lnTo>
                    <a:pt x="917" y="1325"/>
                  </a:lnTo>
                  <a:lnTo>
                    <a:pt x="912" y="1321"/>
                  </a:lnTo>
                  <a:lnTo>
                    <a:pt x="905" y="1312"/>
                  </a:lnTo>
                  <a:lnTo>
                    <a:pt x="899" y="1315"/>
                  </a:lnTo>
                  <a:lnTo>
                    <a:pt x="894" y="1315"/>
                  </a:lnTo>
                  <a:lnTo>
                    <a:pt x="888" y="1315"/>
                  </a:lnTo>
                  <a:lnTo>
                    <a:pt x="882" y="1312"/>
                  </a:lnTo>
                  <a:lnTo>
                    <a:pt x="878" y="1314"/>
                  </a:lnTo>
                  <a:lnTo>
                    <a:pt x="874" y="1308"/>
                  </a:lnTo>
                  <a:lnTo>
                    <a:pt x="874" y="1302"/>
                  </a:lnTo>
                  <a:lnTo>
                    <a:pt x="875" y="1300"/>
                  </a:lnTo>
                  <a:lnTo>
                    <a:pt x="877" y="1297"/>
                  </a:lnTo>
                  <a:lnTo>
                    <a:pt x="878" y="1294"/>
                  </a:lnTo>
                  <a:lnTo>
                    <a:pt x="878" y="1290"/>
                  </a:lnTo>
                  <a:lnTo>
                    <a:pt x="878" y="1288"/>
                  </a:lnTo>
                  <a:lnTo>
                    <a:pt x="881" y="1288"/>
                  </a:lnTo>
                  <a:lnTo>
                    <a:pt x="884" y="1290"/>
                  </a:lnTo>
                  <a:lnTo>
                    <a:pt x="885" y="1290"/>
                  </a:lnTo>
                  <a:lnTo>
                    <a:pt x="888" y="1288"/>
                  </a:lnTo>
                  <a:lnTo>
                    <a:pt x="899" y="1293"/>
                  </a:lnTo>
                  <a:lnTo>
                    <a:pt x="912" y="1287"/>
                  </a:lnTo>
                  <a:lnTo>
                    <a:pt x="916" y="1283"/>
                  </a:lnTo>
                  <a:lnTo>
                    <a:pt x="923" y="1277"/>
                  </a:lnTo>
                  <a:lnTo>
                    <a:pt x="933" y="1273"/>
                  </a:lnTo>
                  <a:lnTo>
                    <a:pt x="959" y="1270"/>
                  </a:lnTo>
                  <a:lnTo>
                    <a:pt x="980" y="1272"/>
                  </a:lnTo>
                  <a:lnTo>
                    <a:pt x="986" y="1270"/>
                  </a:lnTo>
                  <a:lnTo>
                    <a:pt x="978" y="1267"/>
                  </a:lnTo>
                  <a:lnTo>
                    <a:pt x="982" y="1266"/>
                  </a:lnTo>
                  <a:lnTo>
                    <a:pt x="992" y="1256"/>
                  </a:lnTo>
                  <a:lnTo>
                    <a:pt x="994" y="1255"/>
                  </a:lnTo>
                  <a:lnTo>
                    <a:pt x="997" y="1255"/>
                  </a:lnTo>
                  <a:lnTo>
                    <a:pt x="1003" y="1255"/>
                  </a:lnTo>
                  <a:lnTo>
                    <a:pt x="1004" y="1253"/>
                  </a:lnTo>
                  <a:lnTo>
                    <a:pt x="1006" y="1252"/>
                  </a:lnTo>
                  <a:lnTo>
                    <a:pt x="1007" y="1251"/>
                  </a:lnTo>
                  <a:lnTo>
                    <a:pt x="1010" y="1249"/>
                  </a:lnTo>
                  <a:lnTo>
                    <a:pt x="1020" y="1249"/>
                  </a:lnTo>
                  <a:lnTo>
                    <a:pt x="1023" y="1249"/>
                  </a:lnTo>
                  <a:lnTo>
                    <a:pt x="1024" y="1248"/>
                  </a:lnTo>
                  <a:lnTo>
                    <a:pt x="1025" y="1249"/>
                  </a:lnTo>
                  <a:lnTo>
                    <a:pt x="1028" y="1251"/>
                  </a:lnTo>
                  <a:lnTo>
                    <a:pt x="1030" y="1256"/>
                  </a:lnTo>
                  <a:lnTo>
                    <a:pt x="1027" y="1262"/>
                  </a:lnTo>
                  <a:lnTo>
                    <a:pt x="1018" y="1270"/>
                  </a:lnTo>
                  <a:lnTo>
                    <a:pt x="1020" y="1273"/>
                  </a:lnTo>
                  <a:lnTo>
                    <a:pt x="1023" y="1274"/>
                  </a:lnTo>
                  <a:lnTo>
                    <a:pt x="1025" y="1274"/>
                  </a:lnTo>
                  <a:lnTo>
                    <a:pt x="1030" y="1274"/>
                  </a:lnTo>
                  <a:lnTo>
                    <a:pt x="1032" y="1276"/>
                  </a:lnTo>
                  <a:lnTo>
                    <a:pt x="1035" y="1279"/>
                  </a:lnTo>
                  <a:lnTo>
                    <a:pt x="1037" y="1281"/>
                  </a:lnTo>
                  <a:lnTo>
                    <a:pt x="1041" y="1279"/>
                  </a:lnTo>
                  <a:lnTo>
                    <a:pt x="1041" y="1281"/>
                  </a:lnTo>
                  <a:lnTo>
                    <a:pt x="1039" y="1283"/>
                  </a:lnTo>
                  <a:lnTo>
                    <a:pt x="1038" y="1284"/>
                  </a:lnTo>
                  <a:lnTo>
                    <a:pt x="1038" y="1284"/>
                  </a:lnTo>
                  <a:lnTo>
                    <a:pt x="1038" y="1286"/>
                  </a:lnTo>
                  <a:lnTo>
                    <a:pt x="1042" y="1284"/>
                  </a:lnTo>
                  <a:lnTo>
                    <a:pt x="1046" y="1283"/>
                  </a:lnTo>
                  <a:lnTo>
                    <a:pt x="1051" y="1281"/>
                  </a:lnTo>
                  <a:lnTo>
                    <a:pt x="1055" y="1284"/>
                  </a:lnTo>
                  <a:lnTo>
                    <a:pt x="1056" y="1288"/>
                  </a:lnTo>
                  <a:lnTo>
                    <a:pt x="1067" y="1304"/>
                  </a:lnTo>
                  <a:lnTo>
                    <a:pt x="1067" y="1311"/>
                  </a:lnTo>
                  <a:lnTo>
                    <a:pt x="1073" y="1317"/>
                  </a:lnTo>
                  <a:lnTo>
                    <a:pt x="1074" y="1319"/>
                  </a:lnTo>
                  <a:lnTo>
                    <a:pt x="1073" y="1324"/>
                  </a:lnTo>
                  <a:lnTo>
                    <a:pt x="1076" y="1324"/>
                  </a:lnTo>
                  <a:lnTo>
                    <a:pt x="1076" y="1325"/>
                  </a:lnTo>
                  <a:lnTo>
                    <a:pt x="1076" y="1326"/>
                  </a:lnTo>
                  <a:lnTo>
                    <a:pt x="1077" y="1329"/>
                  </a:lnTo>
                  <a:lnTo>
                    <a:pt x="1079" y="1325"/>
                  </a:lnTo>
                  <a:lnTo>
                    <a:pt x="1081" y="1326"/>
                  </a:lnTo>
                  <a:lnTo>
                    <a:pt x="1084" y="1326"/>
                  </a:lnTo>
                  <a:lnTo>
                    <a:pt x="1086" y="1319"/>
                  </a:lnTo>
                  <a:lnTo>
                    <a:pt x="1087" y="1319"/>
                  </a:lnTo>
                  <a:lnTo>
                    <a:pt x="1088" y="1321"/>
                  </a:lnTo>
                  <a:lnTo>
                    <a:pt x="1088" y="1322"/>
                  </a:lnTo>
                  <a:lnTo>
                    <a:pt x="1090" y="1324"/>
                  </a:lnTo>
                  <a:lnTo>
                    <a:pt x="1091" y="1324"/>
                  </a:lnTo>
                  <a:lnTo>
                    <a:pt x="1094" y="1324"/>
                  </a:lnTo>
                  <a:lnTo>
                    <a:pt x="1100" y="1326"/>
                  </a:lnTo>
                  <a:lnTo>
                    <a:pt x="1104" y="1332"/>
                  </a:lnTo>
                  <a:lnTo>
                    <a:pt x="1105" y="1338"/>
                  </a:lnTo>
                  <a:lnTo>
                    <a:pt x="1108" y="1336"/>
                  </a:lnTo>
                  <a:lnTo>
                    <a:pt x="1108" y="1335"/>
                  </a:lnTo>
                  <a:lnTo>
                    <a:pt x="1111" y="1349"/>
                  </a:lnTo>
                  <a:lnTo>
                    <a:pt x="1114" y="1354"/>
                  </a:lnTo>
                  <a:lnTo>
                    <a:pt x="1118" y="1353"/>
                  </a:lnTo>
                  <a:lnTo>
                    <a:pt x="1119" y="1353"/>
                  </a:lnTo>
                  <a:lnTo>
                    <a:pt x="1119" y="1366"/>
                  </a:lnTo>
                  <a:lnTo>
                    <a:pt x="1121" y="1370"/>
                  </a:lnTo>
                  <a:lnTo>
                    <a:pt x="1125" y="1371"/>
                  </a:lnTo>
                  <a:lnTo>
                    <a:pt x="1129" y="1371"/>
                  </a:lnTo>
                  <a:lnTo>
                    <a:pt x="1139" y="1375"/>
                  </a:lnTo>
                  <a:lnTo>
                    <a:pt x="1143" y="1378"/>
                  </a:lnTo>
                  <a:lnTo>
                    <a:pt x="1146" y="1373"/>
                  </a:lnTo>
                  <a:lnTo>
                    <a:pt x="1150" y="1368"/>
                  </a:lnTo>
                  <a:lnTo>
                    <a:pt x="1153" y="1366"/>
                  </a:lnTo>
                  <a:lnTo>
                    <a:pt x="1149" y="1363"/>
                  </a:lnTo>
                  <a:lnTo>
                    <a:pt x="1150" y="1360"/>
                  </a:lnTo>
                  <a:lnTo>
                    <a:pt x="1151" y="1360"/>
                  </a:lnTo>
                  <a:lnTo>
                    <a:pt x="1151" y="1361"/>
                  </a:lnTo>
                  <a:lnTo>
                    <a:pt x="1151" y="1363"/>
                  </a:lnTo>
                  <a:lnTo>
                    <a:pt x="1151" y="1360"/>
                  </a:lnTo>
                  <a:lnTo>
                    <a:pt x="1151" y="1359"/>
                  </a:lnTo>
                  <a:lnTo>
                    <a:pt x="1151" y="1357"/>
                  </a:lnTo>
                  <a:lnTo>
                    <a:pt x="1149" y="1357"/>
                  </a:lnTo>
                  <a:lnTo>
                    <a:pt x="1149" y="1356"/>
                  </a:lnTo>
                  <a:lnTo>
                    <a:pt x="1153" y="1356"/>
                  </a:lnTo>
                  <a:lnTo>
                    <a:pt x="1153" y="1353"/>
                  </a:lnTo>
                  <a:lnTo>
                    <a:pt x="1149" y="1352"/>
                  </a:lnTo>
                  <a:lnTo>
                    <a:pt x="1156" y="1345"/>
                  </a:lnTo>
                  <a:lnTo>
                    <a:pt x="1156" y="1342"/>
                  </a:lnTo>
                  <a:lnTo>
                    <a:pt x="1157" y="1335"/>
                  </a:lnTo>
                  <a:lnTo>
                    <a:pt x="1156" y="1329"/>
                  </a:lnTo>
                  <a:lnTo>
                    <a:pt x="1154" y="1325"/>
                  </a:lnTo>
                  <a:lnTo>
                    <a:pt x="1147" y="1322"/>
                  </a:lnTo>
                  <a:lnTo>
                    <a:pt x="1149" y="1319"/>
                  </a:lnTo>
                  <a:lnTo>
                    <a:pt x="1149" y="1319"/>
                  </a:lnTo>
                  <a:lnTo>
                    <a:pt x="1150" y="1318"/>
                  </a:lnTo>
                  <a:lnTo>
                    <a:pt x="1151" y="1317"/>
                  </a:lnTo>
                  <a:lnTo>
                    <a:pt x="1150" y="1315"/>
                  </a:lnTo>
                  <a:lnTo>
                    <a:pt x="1149" y="1314"/>
                  </a:lnTo>
                  <a:lnTo>
                    <a:pt x="1150" y="1311"/>
                  </a:lnTo>
                  <a:lnTo>
                    <a:pt x="1151" y="1308"/>
                  </a:lnTo>
                  <a:lnTo>
                    <a:pt x="1147" y="1307"/>
                  </a:lnTo>
                  <a:lnTo>
                    <a:pt x="1146" y="1307"/>
                  </a:lnTo>
                  <a:lnTo>
                    <a:pt x="1147" y="1304"/>
                  </a:lnTo>
                  <a:lnTo>
                    <a:pt x="1144" y="1304"/>
                  </a:lnTo>
                  <a:lnTo>
                    <a:pt x="1142" y="1302"/>
                  </a:lnTo>
                  <a:lnTo>
                    <a:pt x="1139" y="1301"/>
                  </a:lnTo>
                  <a:lnTo>
                    <a:pt x="1137" y="1300"/>
                  </a:lnTo>
                  <a:lnTo>
                    <a:pt x="1144" y="1297"/>
                  </a:lnTo>
                  <a:lnTo>
                    <a:pt x="1146" y="1294"/>
                  </a:lnTo>
                  <a:lnTo>
                    <a:pt x="1146" y="1291"/>
                  </a:lnTo>
                  <a:lnTo>
                    <a:pt x="1143" y="1288"/>
                  </a:lnTo>
                  <a:lnTo>
                    <a:pt x="1140" y="1288"/>
                  </a:lnTo>
                  <a:lnTo>
                    <a:pt x="1137" y="1288"/>
                  </a:lnTo>
                  <a:lnTo>
                    <a:pt x="1137" y="1284"/>
                  </a:lnTo>
                  <a:lnTo>
                    <a:pt x="1137" y="1280"/>
                  </a:lnTo>
                  <a:lnTo>
                    <a:pt x="1137" y="1277"/>
                  </a:lnTo>
                  <a:lnTo>
                    <a:pt x="1137" y="1274"/>
                  </a:lnTo>
                  <a:lnTo>
                    <a:pt x="1139" y="1272"/>
                  </a:lnTo>
                  <a:lnTo>
                    <a:pt x="1142" y="1265"/>
                  </a:lnTo>
                  <a:lnTo>
                    <a:pt x="1143" y="1262"/>
                  </a:lnTo>
                  <a:lnTo>
                    <a:pt x="1142" y="1259"/>
                  </a:lnTo>
                  <a:lnTo>
                    <a:pt x="1139" y="1255"/>
                  </a:lnTo>
                  <a:lnTo>
                    <a:pt x="1136" y="1251"/>
                  </a:lnTo>
                  <a:lnTo>
                    <a:pt x="1135" y="1245"/>
                  </a:lnTo>
                  <a:lnTo>
                    <a:pt x="1132" y="1230"/>
                  </a:lnTo>
                  <a:lnTo>
                    <a:pt x="1130" y="1224"/>
                  </a:lnTo>
                  <a:lnTo>
                    <a:pt x="1144" y="1217"/>
                  </a:lnTo>
                  <a:lnTo>
                    <a:pt x="1147" y="1216"/>
                  </a:lnTo>
                  <a:lnTo>
                    <a:pt x="1149" y="1221"/>
                  </a:lnTo>
                  <a:lnTo>
                    <a:pt x="1150" y="1217"/>
                  </a:lnTo>
                  <a:lnTo>
                    <a:pt x="1150" y="1213"/>
                  </a:lnTo>
                  <a:lnTo>
                    <a:pt x="1151" y="1210"/>
                  </a:lnTo>
                  <a:lnTo>
                    <a:pt x="1154" y="1209"/>
                  </a:lnTo>
                  <a:lnTo>
                    <a:pt x="1151" y="1207"/>
                  </a:lnTo>
                  <a:lnTo>
                    <a:pt x="1151" y="1204"/>
                  </a:lnTo>
                  <a:lnTo>
                    <a:pt x="1153" y="1202"/>
                  </a:lnTo>
                  <a:lnTo>
                    <a:pt x="1153" y="1199"/>
                  </a:lnTo>
                  <a:lnTo>
                    <a:pt x="1151" y="1196"/>
                  </a:lnTo>
                  <a:lnTo>
                    <a:pt x="1147" y="1195"/>
                  </a:lnTo>
                  <a:lnTo>
                    <a:pt x="1146" y="1193"/>
                  </a:lnTo>
                  <a:lnTo>
                    <a:pt x="1144" y="1190"/>
                  </a:lnTo>
                  <a:lnTo>
                    <a:pt x="1132" y="1181"/>
                  </a:lnTo>
                  <a:lnTo>
                    <a:pt x="1125" y="1172"/>
                  </a:lnTo>
                  <a:lnTo>
                    <a:pt x="1121" y="1168"/>
                  </a:lnTo>
                  <a:lnTo>
                    <a:pt x="1116" y="1166"/>
                  </a:lnTo>
                  <a:lnTo>
                    <a:pt x="1111" y="1165"/>
                  </a:lnTo>
                  <a:lnTo>
                    <a:pt x="1086" y="1155"/>
                  </a:lnTo>
                  <a:lnTo>
                    <a:pt x="1083" y="1154"/>
                  </a:lnTo>
                  <a:lnTo>
                    <a:pt x="1077" y="1151"/>
                  </a:lnTo>
                  <a:lnTo>
                    <a:pt x="1063" y="1154"/>
                  </a:lnTo>
                  <a:lnTo>
                    <a:pt x="1059" y="1152"/>
                  </a:lnTo>
                  <a:lnTo>
                    <a:pt x="1049" y="1147"/>
                  </a:lnTo>
                  <a:lnTo>
                    <a:pt x="1037" y="1127"/>
                  </a:lnTo>
                  <a:lnTo>
                    <a:pt x="1028" y="1123"/>
                  </a:lnTo>
                  <a:lnTo>
                    <a:pt x="1028" y="1122"/>
                  </a:lnTo>
                  <a:lnTo>
                    <a:pt x="1031" y="1119"/>
                  </a:lnTo>
                  <a:lnTo>
                    <a:pt x="1030" y="1117"/>
                  </a:lnTo>
                  <a:lnTo>
                    <a:pt x="1027" y="1116"/>
                  </a:lnTo>
                  <a:lnTo>
                    <a:pt x="1024" y="1115"/>
                  </a:lnTo>
                  <a:lnTo>
                    <a:pt x="1024" y="1112"/>
                  </a:lnTo>
                  <a:lnTo>
                    <a:pt x="1025" y="1112"/>
                  </a:lnTo>
                  <a:lnTo>
                    <a:pt x="1031" y="1108"/>
                  </a:lnTo>
                  <a:lnTo>
                    <a:pt x="1021" y="1099"/>
                  </a:lnTo>
                  <a:lnTo>
                    <a:pt x="1015" y="1095"/>
                  </a:lnTo>
                  <a:lnTo>
                    <a:pt x="1013" y="1099"/>
                  </a:lnTo>
                  <a:lnTo>
                    <a:pt x="1010" y="1102"/>
                  </a:lnTo>
                  <a:lnTo>
                    <a:pt x="983" y="1098"/>
                  </a:lnTo>
                  <a:lnTo>
                    <a:pt x="965" y="1099"/>
                  </a:lnTo>
                  <a:lnTo>
                    <a:pt x="961" y="1098"/>
                  </a:lnTo>
                  <a:lnTo>
                    <a:pt x="959" y="1096"/>
                  </a:lnTo>
                  <a:lnTo>
                    <a:pt x="961" y="1095"/>
                  </a:lnTo>
                  <a:lnTo>
                    <a:pt x="962" y="1092"/>
                  </a:lnTo>
                  <a:lnTo>
                    <a:pt x="965" y="1091"/>
                  </a:lnTo>
                  <a:lnTo>
                    <a:pt x="971" y="1091"/>
                  </a:lnTo>
                  <a:lnTo>
                    <a:pt x="973" y="1089"/>
                  </a:lnTo>
                  <a:lnTo>
                    <a:pt x="973" y="1088"/>
                  </a:lnTo>
                  <a:lnTo>
                    <a:pt x="969" y="1085"/>
                  </a:lnTo>
                  <a:lnTo>
                    <a:pt x="962" y="1084"/>
                  </a:lnTo>
                  <a:lnTo>
                    <a:pt x="959" y="1082"/>
                  </a:lnTo>
                  <a:lnTo>
                    <a:pt x="958" y="1078"/>
                  </a:lnTo>
                  <a:lnTo>
                    <a:pt x="954" y="1077"/>
                  </a:lnTo>
                  <a:lnTo>
                    <a:pt x="951" y="1077"/>
                  </a:lnTo>
                  <a:lnTo>
                    <a:pt x="948" y="1081"/>
                  </a:lnTo>
                  <a:lnTo>
                    <a:pt x="951" y="1073"/>
                  </a:lnTo>
                  <a:lnTo>
                    <a:pt x="954" y="1070"/>
                  </a:lnTo>
                  <a:lnTo>
                    <a:pt x="958" y="1068"/>
                  </a:lnTo>
                  <a:lnTo>
                    <a:pt x="961" y="1064"/>
                  </a:lnTo>
                  <a:lnTo>
                    <a:pt x="962" y="1061"/>
                  </a:lnTo>
                  <a:lnTo>
                    <a:pt x="961" y="1056"/>
                  </a:lnTo>
                  <a:lnTo>
                    <a:pt x="958" y="1051"/>
                  </a:lnTo>
                  <a:lnTo>
                    <a:pt x="954" y="1049"/>
                  </a:lnTo>
                  <a:lnTo>
                    <a:pt x="950" y="1047"/>
                  </a:lnTo>
                  <a:lnTo>
                    <a:pt x="940" y="1046"/>
                  </a:lnTo>
                  <a:lnTo>
                    <a:pt x="936" y="1044"/>
                  </a:lnTo>
                  <a:lnTo>
                    <a:pt x="927" y="1039"/>
                  </a:lnTo>
                  <a:lnTo>
                    <a:pt x="923" y="1037"/>
                  </a:lnTo>
                  <a:lnTo>
                    <a:pt x="919" y="1040"/>
                  </a:lnTo>
                  <a:lnTo>
                    <a:pt x="920" y="1040"/>
                  </a:lnTo>
                  <a:lnTo>
                    <a:pt x="926" y="1044"/>
                  </a:lnTo>
                  <a:lnTo>
                    <a:pt x="922" y="1049"/>
                  </a:lnTo>
                  <a:lnTo>
                    <a:pt x="919" y="1049"/>
                  </a:lnTo>
                  <a:lnTo>
                    <a:pt x="915" y="1049"/>
                  </a:lnTo>
                  <a:lnTo>
                    <a:pt x="912" y="1050"/>
                  </a:lnTo>
                  <a:lnTo>
                    <a:pt x="909" y="1053"/>
                  </a:lnTo>
                  <a:lnTo>
                    <a:pt x="906" y="1054"/>
                  </a:lnTo>
                  <a:lnTo>
                    <a:pt x="902" y="1053"/>
                  </a:lnTo>
                  <a:lnTo>
                    <a:pt x="898" y="1050"/>
                  </a:lnTo>
                  <a:lnTo>
                    <a:pt x="889" y="1023"/>
                  </a:lnTo>
                  <a:lnTo>
                    <a:pt x="885" y="1018"/>
                  </a:lnTo>
                  <a:lnTo>
                    <a:pt x="878" y="1015"/>
                  </a:lnTo>
                  <a:lnTo>
                    <a:pt x="864" y="1015"/>
                  </a:lnTo>
                  <a:lnTo>
                    <a:pt x="860" y="1014"/>
                  </a:lnTo>
                  <a:lnTo>
                    <a:pt x="856" y="1009"/>
                  </a:lnTo>
                  <a:lnTo>
                    <a:pt x="853" y="1008"/>
                  </a:lnTo>
                  <a:lnTo>
                    <a:pt x="849" y="1008"/>
                  </a:lnTo>
                  <a:lnTo>
                    <a:pt x="846" y="1009"/>
                  </a:lnTo>
                  <a:lnTo>
                    <a:pt x="840" y="1015"/>
                  </a:lnTo>
                  <a:lnTo>
                    <a:pt x="838" y="1011"/>
                  </a:lnTo>
                  <a:lnTo>
                    <a:pt x="835" y="1007"/>
                  </a:lnTo>
                  <a:lnTo>
                    <a:pt x="831" y="1005"/>
                  </a:lnTo>
                  <a:lnTo>
                    <a:pt x="826" y="1004"/>
                  </a:lnTo>
                  <a:lnTo>
                    <a:pt x="825" y="1004"/>
                  </a:lnTo>
                  <a:lnTo>
                    <a:pt x="819" y="1005"/>
                  </a:lnTo>
                  <a:lnTo>
                    <a:pt x="817" y="1007"/>
                  </a:lnTo>
                  <a:lnTo>
                    <a:pt x="815" y="1005"/>
                  </a:lnTo>
                  <a:lnTo>
                    <a:pt x="812" y="1002"/>
                  </a:lnTo>
                  <a:lnTo>
                    <a:pt x="810" y="1000"/>
                  </a:lnTo>
                  <a:lnTo>
                    <a:pt x="804" y="994"/>
                  </a:lnTo>
                  <a:lnTo>
                    <a:pt x="797" y="983"/>
                  </a:lnTo>
                  <a:lnTo>
                    <a:pt x="794" y="983"/>
                  </a:lnTo>
                  <a:lnTo>
                    <a:pt x="782" y="990"/>
                  </a:lnTo>
                  <a:lnTo>
                    <a:pt x="779" y="988"/>
                  </a:lnTo>
                  <a:lnTo>
                    <a:pt x="776" y="988"/>
                  </a:lnTo>
                  <a:lnTo>
                    <a:pt x="773" y="990"/>
                  </a:lnTo>
                  <a:lnTo>
                    <a:pt x="769" y="990"/>
                  </a:lnTo>
                  <a:lnTo>
                    <a:pt x="770" y="986"/>
                  </a:lnTo>
                  <a:lnTo>
                    <a:pt x="769" y="986"/>
                  </a:lnTo>
                  <a:lnTo>
                    <a:pt x="766" y="990"/>
                  </a:lnTo>
                  <a:lnTo>
                    <a:pt x="762" y="988"/>
                  </a:lnTo>
                  <a:lnTo>
                    <a:pt x="759" y="984"/>
                  </a:lnTo>
                  <a:lnTo>
                    <a:pt x="763" y="980"/>
                  </a:lnTo>
                  <a:lnTo>
                    <a:pt x="763" y="979"/>
                  </a:lnTo>
                  <a:lnTo>
                    <a:pt x="752" y="980"/>
                  </a:lnTo>
                  <a:lnTo>
                    <a:pt x="752" y="972"/>
                  </a:lnTo>
                  <a:lnTo>
                    <a:pt x="754" y="973"/>
                  </a:lnTo>
                  <a:lnTo>
                    <a:pt x="755" y="974"/>
                  </a:lnTo>
                  <a:lnTo>
                    <a:pt x="756" y="972"/>
                  </a:lnTo>
                  <a:lnTo>
                    <a:pt x="759" y="970"/>
                  </a:lnTo>
                  <a:lnTo>
                    <a:pt x="761" y="970"/>
                  </a:lnTo>
                  <a:lnTo>
                    <a:pt x="763" y="970"/>
                  </a:lnTo>
                  <a:lnTo>
                    <a:pt x="766" y="969"/>
                  </a:lnTo>
                  <a:lnTo>
                    <a:pt x="768" y="967"/>
                  </a:lnTo>
                  <a:lnTo>
                    <a:pt x="769" y="966"/>
                  </a:lnTo>
                  <a:lnTo>
                    <a:pt x="775" y="962"/>
                  </a:lnTo>
                  <a:lnTo>
                    <a:pt x="776" y="962"/>
                  </a:lnTo>
                  <a:lnTo>
                    <a:pt x="786" y="969"/>
                  </a:lnTo>
                  <a:lnTo>
                    <a:pt x="786" y="970"/>
                  </a:lnTo>
                  <a:lnTo>
                    <a:pt x="787" y="970"/>
                  </a:lnTo>
                  <a:lnTo>
                    <a:pt x="791" y="973"/>
                  </a:lnTo>
                  <a:lnTo>
                    <a:pt x="794" y="974"/>
                  </a:lnTo>
                  <a:lnTo>
                    <a:pt x="798" y="972"/>
                  </a:lnTo>
                  <a:lnTo>
                    <a:pt x="801" y="970"/>
                  </a:lnTo>
                  <a:lnTo>
                    <a:pt x="803" y="973"/>
                  </a:lnTo>
                  <a:lnTo>
                    <a:pt x="805" y="976"/>
                  </a:lnTo>
                  <a:lnTo>
                    <a:pt x="811" y="976"/>
                  </a:lnTo>
                  <a:lnTo>
                    <a:pt x="817" y="974"/>
                  </a:lnTo>
                  <a:lnTo>
                    <a:pt x="821" y="974"/>
                  </a:lnTo>
                  <a:lnTo>
                    <a:pt x="822" y="972"/>
                  </a:lnTo>
                  <a:lnTo>
                    <a:pt x="824" y="970"/>
                  </a:lnTo>
                  <a:lnTo>
                    <a:pt x="831" y="970"/>
                  </a:lnTo>
                  <a:lnTo>
                    <a:pt x="832" y="967"/>
                  </a:lnTo>
                  <a:lnTo>
                    <a:pt x="833" y="960"/>
                  </a:lnTo>
                  <a:lnTo>
                    <a:pt x="835" y="958"/>
                  </a:lnTo>
                  <a:lnTo>
                    <a:pt x="838" y="958"/>
                  </a:lnTo>
                  <a:lnTo>
                    <a:pt x="842" y="958"/>
                  </a:lnTo>
                  <a:lnTo>
                    <a:pt x="845" y="959"/>
                  </a:lnTo>
                  <a:lnTo>
                    <a:pt x="849" y="960"/>
                  </a:lnTo>
                  <a:lnTo>
                    <a:pt x="850" y="959"/>
                  </a:lnTo>
                  <a:lnTo>
                    <a:pt x="856" y="956"/>
                  </a:lnTo>
                  <a:lnTo>
                    <a:pt x="860" y="956"/>
                  </a:lnTo>
                  <a:lnTo>
                    <a:pt x="859" y="955"/>
                  </a:lnTo>
                  <a:lnTo>
                    <a:pt x="859" y="951"/>
                  </a:lnTo>
                  <a:lnTo>
                    <a:pt x="860" y="951"/>
                  </a:lnTo>
                  <a:lnTo>
                    <a:pt x="861" y="951"/>
                  </a:lnTo>
                  <a:lnTo>
                    <a:pt x="863" y="949"/>
                  </a:lnTo>
                  <a:lnTo>
                    <a:pt x="866" y="948"/>
                  </a:lnTo>
                  <a:lnTo>
                    <a:pt x="868" y="949"/>
                  </a:lnTo>
                  <a:lnTo>
                    <a:pt x="871" y="949"/>
                  </a:lnTo>
                  <a:lnTo>
                    <a:pt x="873" y="946"/>
                  </a:lnTo>
                  <a:lnTo>
                    <a:pt x="874" y="946"/>
                  </a:lnTo>
                  <a:lnTo>
                    <a:pt x="874" y="945"/>
                  </a:lnTo>
                  <a:lnTo>
                    <a:pt x="877" y="942"/>
                  </a:lnTo>
                  <a:lnTo>
                    <a:pt x="878" y="939"/>
                  </a:lnTo>
                  <a:lnTo>
                    <a:pt x="880" y="934"/>
                  </a:lnTo>
                  <a:lnTo>
                    <a:pt x="881" y="931"/>
                  </a:lnTo>
                  <a:lnTo>
                    <a:pt x="882" y="928"/>
                  </a:lnTo>
                  <a:lnTo>
                    <a:pt x="891" y="924"/>
                  </a:lnTo>
                  <a:lnTo>
                    <a:pt x="894" y="921"/>
                  </a:lnTo>
                  <a:lnTo>
                    <a:pt x="894" y="920"/>
                  </a:lnTo>
                  <a:lnTo>
                    <a:pt x="885" y="920"/>
                  </a:lnTo>
                  <a:lnTo>
                    <a:pt x="878" y="922"/>
                  </a:lnTo>
                  <a:lnTo>
                    <a:pt x="866" y="931"/>
                  </a:lnTo>
                  <a:lnTo>
                    <a:pt x="864" y="925"/>
                  </a:lnTo>
                  <a:lnTo>
                    <a:pt x="866" y="922"/>
                  </a:lnTo>
                  <a:lnTo>
                    <a:pt x="874" y="917"/>
                  </a:lnTo>
                  <a:lnTo>
                    <a:pt x="873" y="915"/>
                  </a:lnTo>
                  <a:lnTo>
                    <a:pt x="873" y="914"/>
                  </a:lnTo>
                  <a:lnTo>
                    <a:pt x="874" y="910"/>
                  </a:lnTo>
                  <a:lnTo>
                    <a:pt x="870" y="906"/>
                  </a:lnTo>
                  <a:lnTo>
                    <a:pt x="867" y="900"/>
                  </a:lnTo>
                  <a:lnTo>
                    <a:pt x="864" y="894"/>
                  </a:lnTo>
                  <a:lnTo>
                    <a:pt x="859" y="890"/>
                  </a:lnTo>
                  <a:lnTo>
                    <a:pt x="859" y="892"/>
                  </a:lnTo>
                  <a:lnTo>
                    <a:pt x="860" y="894"/>
                  </a:lnTo>
                  <a:lnTo>
                    <a:pt x="859" y="894"/>
                  </a:lnTo>
                  <a:lnTo>
                    <a:pt x="859" y="894"/>
                  </a:lnTo>
                  <a:lnTo>
                    <a:pt x="859" y="894"/>
                  </a:lnTo>
                  <a:lnTo>
                    <a:pt x="859" y="896"/>
                  </a:lnTo>
                  <a:lnTo>
                    <a:pt x="854" y="892"/>
                  </a:lnTo>
                  <a:lnTo>
                    <a:pt x="853" y="886"/>
                  </a:lnTo>
                  <a:lnTo>
                    <a:pt x="852" y="879"/>
                  </a:lnTo>
                  <a:lnTo>
                    <a:pt x="849" y="873"/>
                  </a:lnTo>
                  <a:lnTo>
                    <a:pt x="847" y="876"/>
                  </a:lnTo>
                  <a:lnTo>
                    <a:pt x="846" y="872"/>
                  </a:lnTo>
                  <a:lnTo>
                    <a:pt x="845" y="869"/>
                  </a:lnTo>
                  <a:lnTo>
                    <a:pt x="843" y="871"/>
                  </a:lnTo>
                  <a:lnTo>
                    <a:pt x="843" y="873"/>
                  </a:lnTo>
                  <a:lnTo>
                    <a:pt x="840" y="878"/>
                  </a:lnTo>
                  <a:lnTo>
                    <a:pt x="839" y="880"/>
                  </a:lnTo>
                  <a:lnTo>
                    <a:pt x="836" y="880"/>
                  </a:lnTo>
                  <a:lnTo>
                    <a:pt x="829" y="859"/>
                  </a:lnTo>
                  <a:lnTo>
                    <a:pt x="829" y="855"/>
                  </a:lnTo>
                  <a:lnTo>
                    <a:pt x="829" y="843"/>
                  </a:lnTo>
                  <a:lnTo>
                    <a:pt x="833" y="837"/>
                  </a:lnTo>
                  <a:lnTo>
                    <a:pt x="843" y="836"/>
                  </a:lnTo>
                  <a:lnTo>
                    <a:pt x="854" y="834"/>
                  </a:lnTo>
                  <a:lnTo>
                    <a:pt x="860" y="833"/>
                  </a:lnTo>
                  <a:lnTo>
                    <a:pt x="857" y="830"/>
                  </a:lnTo>
                  <a:lnTo>
                    <a:pt x="856" y="826"/>
                  </a:lnTo>
                  <a:lnTo>
                    <a:pt x="857" y="822"/>
                  </a:lnTo>
                  <a:lnTo>
                    <a:pt x="860" y="819"/>
                  </a:lnTo>
                  <a:lnTo>
                    <a:pt x="860" y="816"/>
                  </a:lnTo>
                  <a:lnTo>
                    <a:pt x="859" y="813"/>
                  </a:lnTo>
                  <a:lnTo>
                    <a:pt x="860" y="813"/>
                  </a:lnTo>
                  <a:lnTo>
                    <a:pt x="866" y="815"/>
                  </a:lnTo>
                  <a:lnTo>
                    <a:pt x="873" y="815"/>
                  </a:lnTo>
                  <a:lnTo>
                    <a:pt x="874" y="815"/>
                  </a:lnTo>
                  <a:lnTo>
                    <a:pt x="875" y="816"/>
                  </a:lnTo>
                  <a:lnTo>
                    <a:pt x="878" y="822"/>
                  </a:lnTo>
                  <a:lnTo>
                    <a:pt x="880" y="823"/>
                  </a:lnTo>
                  <a:lnTo>
                    <a:pt x="880" y="824"/>
                  </a:lnTo>
                  <a:lnTo>
                    <a:pt x="880" y="827"/>
                  </a:lnTo>
                  <a:lnTo>
                    <a:pt x="880" y="827"/>
                  </a:lnTo>
                  <a:lnTo>
                    <a:pt x="901" y="830"/>
                  </a:lnTo>
                  <a:lnTo>
                    <a:pt x="905" y="831"/>
                  </a:lnTo>
                  <a:lnTo>
                    <a:pt x="909" y="834"/>
                  </a:lnTo>
                  <a:lnTo>
                    <a:pt x="913" y="838"/>
                  </a:lnTo>
                  <a:lnTo>
                    <a:pt x="919" y="844"/>
                  </a:lnTo>
                  <a:lnTo>
                    <a:pt x="922" y="850"/>
                  </a:lnTo>
                  <a:lnTo>
                    <a:pt x="920" y="855"/>
                  </a:lnTo>
                  <a:lnTo>
                    <a:pt x="923" y="859"/>
                  </a:lnTo>
                  <a:lnTo>
                    <a:pt x="930" y="871"/>
                  </a:lnTo>
                  <a:lnTo>
                    <a:pt x="931" y="873"/>
                  </a:lnTo>
                  <a:lnTo>
                    <a:pt x="930" y="878"/>
                  </a:lnTo>
                  <a:lnTo>
                    <a:pt x="929" y="882"/>
                  </a:lnTo>
                  <a:lnTo>
                    <a:pt x="926" y="883"/>
                  </a:lnTo>
                  <a:lnTo>
                    <a:pt x="926" y="882"/>
                  </a:lnTo>
                  <a:lnTo>
                    <a:pt x="924" y="880"/>
                  </a:lnTo>
                  <a:lnTo>
                    <a:pt x="922" y="880"/>
                  </a:lnTo>
                  <a:lnTo>
                    <a:pt x="920" y="882"/>
                  </a:lnTo>
                  <a:lnTo>
                    <a:pt x="922" y="885"/>
                  </a:lnTo>
                  <a:lnTo>
                    <a:pt x="919" y="889"/>
                  </a:lnTo>
                  <a:lnTo>
                    <a:pt x="901" y="899"/>
                  </a:lnTo>
                  <a:lnTo>
                    <a:pt x="905" y="885"/>
                  </a:lnTo>
                  <a:lnTo>
                    <a:pt x="905" y="880"/>
                  </a:lnTo>
                  <a:lnTo>
                    <a:pt x="895" y="885"/>
                  </a:lnTo>
                  <a:lnTo>
                    <a:pt x="892" y="887"/>
                  </a:lnTo>
                  <a:lnTo>
                    <a:pt x="894" y="892"/>
                  </a:lnTo>
                  <a:lnTo>
                    <a:pt x="891" y="896"/>
                  </a:lnTo>
                  <a:lnTo>
                    <a:pt x="888" y="901"/>
                  </a:lnTo>
                  <a:lnTo>
                    <a:pt x="898" y="904"/>
                  </a:lnTo>
                  <a:lnTo>
                    <a:pt x="905" y="904"/>
                  </a:lnTo>
                  <a:lnTo>
                    <a:pt x="909" y="901"/>
                  </a:lnTo>
                  <a:lnTo>
                    <a:pt x="912" y="900"/>
                  </a:lnTo>
                  <a:lnTo>
                    <a:pt x="919" y="899"/>
                  </a:lnTo>
                  <a:lnTo>
                    <a:pt x="924" y="897"/>
                  </a:lnTo>
                  <a:lnTo>
                    <a:pt x="927" y="899"/>
                  </a:lnTo>
                  <a:lnTo>
                    <a:pt x="929" y="897"/>
                  </a:lnTo>
                  <a:lnTo>
                    <a:pt x="930" y="896"/>
                  </a:lnTo>
                  <a:lnTo>
                    <a:pt x="931" y="894"/>
                  </a:lnTo>
                  <a:lnTo>
                    <a:pt x="934" y="894"/>
                  </a:lnTo>
                  <a:lnTo>
                    <a:pt x="934" y="892"/>
                  </a:lnTo>
                  <a:lnTo>
                    <a:pt x="933" y="892"/>
                  </a:lnTo>
                  <a:lnTo>
                    <a:pt x="931" y="892"/>
                  </a:lnTo>
                  <a:lnTo>
                    <a:pt x="930" y="890"/>
                  </a:lnTo>
                  <a:lnTo>
                    <a:pt x="929" y="890"/>
                  </a:lnTo>
                  <a:lnTo>
                    <a:pt x="933" y="887"/>
                  </a:lnTo>
                  <a:lnTo>
                    <a:pt x="938" y="886"/>
                  </a:lnTo>
                  <a:lnTo>
                    <a:pt x="948" y="885"/>
                  </a:lnTo>
                  <a:lnTo>
                    <a:pt x="952" y="883"/>
                  </a:lnTo>
                  <a:lnTo>
                    <a:pt x="961" y="875"/>
                  </a:lnTo>
                  <a:lnTo>
                    <a:pt x="964" y="873"/>
                  </a:lnTo>
                  <a:lnTo>
                    <a:pt x="964" y="869"/>
                  </a:lnTo>
                  <a:lnTo>
                    <a:pt x="951" y="844"/>
                  </a:lnTo>
                  <a:lnTo>
                    <a:pt x="945" y="826"/>
                  </a:lnTo>
                  <a:lnTo>
                    <a:pt x="933" y="815"/>
                  </a:lnTo>
                  <a:lnTo>
                    <a:pt x="929" y="808"/>
                  </a:lnTo>
                  <a:lnTo>
                    <a:pt x="908" y="782"/>
                  </a:lnTo>
                  <a:lnTo>
                    <a:pt x="905" y="778"/>
                  </a:lnTo>
                  <a:lnTo>
                    <a:pt x="901" y="767"/>
                  </a:lnTo>
                  <a:lnTo>
                    <a:pt x="899" y="765"/>
                  </a:lnTo>
                  <a:lnTo>
                    <a:pt x="899" y="765"/>
                  </a:lnTo>
                  <a:lnTo>
                    <a:pt x="889" y="757"/>
                  </a:lnTo>
                  <a:lnTo>
                    <a:pt x="875" y="751"/>
                  </a:lnTo>
                  <a:lnTo>
                    <a:pt x="863" y="743"/>
                  </a:lnTo>
                  <a:lnTo>
                    <a:pt x="859" y="740"/>
                  </a:lnTo>
                  <a:lnTo>
                    <a:pt x="856" y="733"/>
                  </a:lnTo>
                  <a:lnTo>
                    <a:pt x="849" y="714"/>
                  </a:lnTo>
                  <a:lnTo>
                    <a:pt x="842" y="694"/>
                  </a:lnTo>
                  <a:lnTo>
                    <a:pt x="840" y="688"/>
                  </a:lnTo>
                  <a:lnTo>
                    <a:pt x="839" y="681"/>
                  </a:lnTo>
                  <a:lnTo>
                    <a:pt x="838" y="674"/>
                  </a:lnTo>
                  <a:lnTo>
                    <a:pt x="836" y="669"/>
                  </a:lnTo>
                  <a:lnTo>
                    <a:pt x="833" y="664"/>
                  </a:lnTo>
                  <a:lnTo>
                    <a:pt x="826" y="656"/>
                  </a:lnTo>
                  <a:lnTo>
                    <a:pt x="824" y="652"/>
                  </a:lnTo>
                  <a:lnTo>
                    <a:pt x="817" y="649"/>
                  </a:lnTo>
                  <a:lnTo>
                    <a:pt x="807" y="641"/>
                  </a:lnTo>
                  <a:lnTo>
                    <a:pt x="805" y="638"/>
                  </a:lnTo>
                  <a:lnTo>
                    <a:pt x="803" y="634"/>
                  </a:lnTo>
                  <a:lnTo>
                    <a:pt x="800" y="621"/>
                  </a:lnTo>
                  <a:lnTo>
                    <a:pt x="800" y="621"/>
                  </a:lnTo>
                  <a:lnTo>
                    <a:pt x="800" y="620"/>
                  </a:lnTo>
                  <a:lnTo>
                    <a:pt x="800" y="613"/>
                  </a:lnTo>
                  <a:lnTo>
                    <a:pt x="798" y="611"/>
                  </a:lnTo>
                  <a:lnTo>
                    <a:pt x="797" y="611"/>
                  </a:lnTo>
                  <a:lnTo>
                    <a:pt x="796" y="610"/>
                  </a:lnTo>
                  <a:lnTo>
                    <a:pt x="794" y="610"/>
                  </a:lnTo>
                  <a:lnTo>
                    <a:pt x="789" y="607"/>
                  </a:lnTo>
                  <a:lnTo>
                    <a:pt x="787" y="606"/>
                  </a:lnTo>
                  <a:lnTo>
                    <a:pt x="784" y="604"/>
                  </a:lnTo>
                  <a:lnTo>
                    <a:pt x="770" y="593"/>
                  </a:lnTo>
                  <a:lnTo>
                    <a:pt x="768" y="583"/>
                  </a:lnTo>
                  <a:lnTo>
                    <a:pt x="766" y="582"/>
                  </a:lnTo>
                  <a:lnTo>
                    <a:pt x="763" y="580"/>
                  </a:lnTo>
                  <a:lnTo>
                    <a:pt x="763" y="576"/>
                  </a:lnTo>
                  <a:lnTo>
                    <a:pt x="763" y="569"/>
                  </a:lnTo>
                  <a:lnTo>
                    <a:pt x="762" y="561"/>
                  </a:lnTo>
                  <a:lnTo>
                    <a:pt x="759" y="555"/>
                  </a:lnTo>
                  <a:lnTo>
                    <a:pt x="758" y="549"/>
                  </a:lnTo>
                  <a:lnTo>
                    <a:pt x="759" y="542"/>
                  </a:lnTo>
                  <a:lnTo>
                    <a:pt x="769" y="521"/>
                  </a:lnTo>
                  <a:lnTo>
                    <a:pt x="769" y="517"/>
                  </a:lnTo>
                  <a:lnTo>
                    <a:pt x="776" y="493"/>
                  </a:lnTo>
                  <a:lnTo>
                    <a:pt x="783" y="482"/>
                  </a:lnTo>
                  <a:lnTo>
                    <a:pt x="787" y="474"/>
                  </a:lnTo>
                  <a:lnTo>
                    <a:pt x="786" y="470"/>
                  </a:lnTo>
                  <a:lnTo>
                    <a:pt x="782" y="468"/>
                  </a:lnTo>
                  <a:lnTo>
                    <a:pt x="779" y="465"/>
                  </a:lnTo>
                  <a:lnTo>
                    <a:pt x="776" y="461"/>
                  </a:lnTo>
                  <a:lnTo>
                    <a:pt x="773" y="458"/>
                  </a:lnTo>
                  <a:lnTo>
                    <a:pt x="773" y="454"/>
                  </a:lnTo>
                  <a:lnTo>
                    <a:pt x="772" y="449"/>
                  </a:lnTo>
                  <a:lnTo>
                    <a:pt x="769" y="443"/>
                  </a:lnTo>
                  <a:lnTo>
                    <a:pt x="766" y="440"/>
                  </a:lnTo>
                  <a:lnTo>
                    <a:pt x="769" y="437"/>
                  </a:lnTo>
                  <a:lnTo>
                    <a:pt x="772" y="436"/>
                  </a:lnTo>
                  <a:lnTo>
                    <a:pt x="777" y="436"/>
                  </a:lnTo>
                  <a:lnTo>
                    <a:pt x="782" y="437"/>
                  </a:lnTo>
                  <a:lnTo>
                    <a:pt x="784" y="439"/>
                  </a:lnTo>
                  <a:lnTo>
                    <a:pt x="786" y="436"/>
                  </a:lnTo>
                  <a:lnTo>
                    <a:pt x="786" y="433"/>
                  </a:lnTo>
                  <a:lnTo>
                    <a:pt x="786" y="432"/>
                  </a:lnTo>
                  <a:lnTo>
                    <a:pt x="789" y="430"/>
                  </a:lnTo>
                  <a:lnTo>
                    <a:pt x="790" y="430"/>
                  </a:lnTo>
                  <a:lnTo>
                    <a:pt x="786" y="427"/>
                  </a:lnTo>
                  <a:lnTo>
                    <a:pt x="786" y="423"/>
                  </a:lnTo>
                  <a:lnTo>
                    <a:pt x="790" y="420"/>
                  </a:lnTo>
                  <a:lnTo>
                    <a:pt x="794" y="420"/>
                  </a:lnTo>
                  <a:lnTo>
                    <a:pt x="794" y="422"/>
                  </a:lnTo>
                  <a:lnTo>
                    <a:pt x="797" y="423"/>
                  </a:lnTo>
                  <a:lnTo>
                    <a:pt x="800" y="425"/>
                  </a:lnTo>
                  <a:lnTo>
                    <a:pt x="801" y="426"/>
                  </a:lnTo>
                  <a:lnTo>
                    <a:pt x="803" y="422"/>
                  </a:lnTo>
                  <a:lnTo>
                    <a:pt x="805" y="422"/>
                  </a:lnTo>
                  <a:lnTo>
                    <a:pt x="805" y="423"/>
                  </a:lnTo>
                  <a:lnTo>
                    <a:pt x="807" y="423"/>
                  </a:lnTo>
                  <a:lnTo>
                    <a:pt x="807" y="419"/>
                  </a:lnTo>
                  <a:lnTo>
                    <a:pt x="808" y="422"/>
                  </a:lnTo>
                  <a:lnTo>
                    <a:pt x="810" y="422"/>
                  </a:lnTo>
                  <a:lnTo>
                    <a:pt x="808" y="415"/>
                  </a:lnTo>
                  <a:lnTo>
                    <a:pt x="808" y="411"/>
                  </a:lnTo>
                  <a:lnTo>
                    <a:pt x="812" y="406"/>
                  </a:lnTo>
                  <a:lnTo>
                    <a:pt x="817" y="402"/>
                  </a:lnTo>
                  <a:lnTo>
                    <a:pt x="819" y="405"/>
                  </a:lnTo>
                  <a:lnTo>
                    <a:pt x="822" y="405"/>
                  </a:lnTo>
                  <a:lnTo>
                    <a:pt x="826" y="405"/>
                  </a:lnTo>
                  <a:lnTo>
                    <a:pt x="826" y="405"/>
                  </a:lnTo>
                  <a:lnTo>
                    <a:pt x="829" y="402"/>
                  </a:lnTo>
                  <a:lnTo>
                    <a:pt x="833" y="401"/>
                  </a:lnTo>
                  <a:lnTo>
                    <a:pt x="836" y="398"/>
                  </a:lnTo>
                  <a:lnTo>
                    <a:pt x="838" y="394"/>
                  </a:lnTo>
                  <a:lnTo>
                    <a:pt x="839" y="388"/>
                  </a:lnTo>
                  <a:lnTo>
                    <a:pt x="836" y="381"/>
                  </a:lnTo>
                  <a:lnTo>
                    <a:pt x="845" y="378"/>
                  </a:lnTo>
                  <a:lnTo>
                    <a:pt x="852" y="380"/>
                  </a:lnTo>
                  <a:lnTo>
                    <a:pt x="857" y="384"/>
                  </a:lnTo>
                  <a:lnTo>
                    <a:pt x="861" y="394"/>
                  </a:lnTo>
                  <a:lnTo>
                    <a:pt x="860" y="397"/>
                  </a:lnTo>
                  <a:lnTo>
                    <a:pt x="860" y="399"/>
                  </a:lnTo>
                  <a:lnTo>
                    <a:pt x="860" y="401"/>
                  </a:lnTo>
                  <a:lnTo>
                    <a:pt x="863" y="401"/>
                  </a:lnTo>
                  <a:lnTo>
                    <a:pt x="868" y="405"/>
                  </a:lnTo>
                  <a:lnTo>
                    <a:pt x="870" y="411"/>
                  </a:lnTo>
                  <a:lnTo>
                    <a:pt x="868" y="415"/>
                  </a:lnTo>
                  <a:lnTo>
                    <a:pt x="866" y="418"/>
                  </a:lnTo>
                  <a:lnTo>
                    <a:pt x="863" y="420"/>
                  </a:lnTo>
                  <a:lnTo>
                    <a:pt x="860" y="423"/>
                  </a:lnTo>
                  <a:lnTo>
                    <a:pt x="850" y="425"/>
                  </a:lnTo>
                  <a:lnTo>
                    <a:pt x="833" y="426"/>
                  </a:lnTo>
                  <a:lnTo>
                    <a:pt x="828" y="429"/>
                  </a:lnTo>
                  <a:lnTo>
                    <a:pt x="831" y="435"/>
                  </a:lnTo>
                  <a:lnTo>
                    <a:pt x="840" y="444"/>
                  </a:lnTo>
                  <a:lnTo>
                    <a:pt x="840" y="446"/>
                  </a:lnTo>
                  <a:lnTo>
                    <a:pt x="840" y="447"/>
                  </a:lnTo>
                  <a:lnTo>
                    <a:pt x="839" y="447"/>
                  </a:lnTo>
                  <a:lnTo>
                    <a:pt x="839" y="447"/>
                  </a:lnTo>
                  <a:lnTo>
                    <a:pt x="846" y="457"/>
                  </a:lnTo>
                  <a:lnTo>
                    <a:pt x="849" y="463"/>
                  </a:lnTo>
                  <a:lnTo>
                    <a:pt x="846" y="468"/>
                  </a:lnTo>
                  <a:lnTo>
                    <a:pt x="856" y="467"/>
                  </a:lnTo>
                  <a:lnTo>
                    <a:pt x="860" y="468"/>
                  </a:lnTo>
                  <a:lnTo>
                    <a:pt x="866" y="470"/>
                  </a:lnTo>
                  <a:lnTo>
                    <a:pt x="877" y="479"/>
                  </a:lnTo>
                  <a:lnTo>
                    <a:pt x="882" y="488"/>
                  </a:lnTo>
                  <a:lnTo>
                    <a:pt x="888" y="491"/>
                  </a:lnTo>
                  <a:lnTo>
                    <a:pt x="895" y="492"/>
                  </a:lnTo>
                  <a:lnTo>
                    <a:pt x="896" y="495"/>
                  </a:lnTo>
                  <a:lnTo>
                    <a:pt x="899" y="495"/>
                  </a:lnTo>
                  <a:lnTo>
                    <a:pt x="913" y="505"/>
                  </a:lnTo>
                  <a:lnTo>
                    <a:pt x="917" y="503"/>
                  </a:lnTo>
                  <a:lnTo>
                    <a:pt x="922" y="506"/>
                  </a:lnTo>
                  <a:lnTo>
                    <a:pt x="926" y="509"/>
                  </a:lnTo>
                  <a:lnTo>
                    <a:pt x="936" y="510"/>
                  </a:lnTo>
                  <a:lnTo>
                    <a:pt x="941" y="513"/>
                  </a:lnTo>
                  <a:lnTo>
                    <a:pt x="952" y="519"/>
                  </a:lnTo>
                  <a:lnTo>
                    <a:pt x="957" y="527"/>
                  </a:lnTo>
                  <a:lnTo>
                    <a:pt x="959" y="540"/>
                  </a:lnTo>
                  <a:lnTo>
                    <a:pt x="958" y="552"/>
                  </a:lnTo>
                  <a:lnTo>
                    <a:pt x="954" y="564"/>
                  </a:lnTo>
                  <a:lnTo>
                    <a:pt x="957" y="569"/>
                  </a:lnTo>
                  <a:lnTo>
                    <a:pt x="961" y="573"/>
                  </a:lnTo>
                  <a:lnTo>
                    <a:pt x="966" y="579"/>
                  </a:lnTo>
                  <a:lnTo>
                    <a:pt x="968" y="587"/>
                  </a:lnTo>
                  <a:lnTo>
                    <a:pt x="969" y="590"/>
                  </a:lnTo>
                  <a:lnTo>
                    <a:pt x="972" y="594"/>
                  </a:lnTo>
                  <a:lnTo>
                    <a:pt x="973" y="597"/>
                  </a:lnTo>
                  <a:lnTo>
                    <a:pt x="973" y="601"/>
                  </a:lnTo>
                  <a:lnTo>
                    <a:pt x="969" y="608"/>
                  </a:lnTo>
                  <a:lnTo>
                    <a:pt x="968" y="611"/>
                  </a:lnTo>
                  <a:lnTo>
                    <a:pt x="971" y="610"/>
                  </a:lnTo>
                  <a:lnTo>
                    <a:pt x="990" y="607"/>
                  </a:lnTo>
                  <a:lnTo>
                    <a:pt x="997" y="608"/>
                  </a:lnTo>
                  <a:lnTo>
                    <a:pt x="1035" y="624"/>
                  </a:lnTo>
                  <a:lnTo>
                    <a:pt x="1058" y="628"/>
                  </a:lnTo>
                  <a:lnTo>
                    <a:pt x="1062" y="627"/>
                  </a:lnTo>
                  <a:lnTo>
                    <a:pt x="1066" y="624"/>
                  </a:lnTo>
                  <a:lnTo>
                    <a:pt x="1069" y="622"/>
                  </a:lnTo>
                  <a:lnTo>
                    <a:pt x="1065" y="621"/>
                  </a:lnTo>
                  <a:lnTo>
                    <a:pt x="1059" y="620"/>
                  </a:lnTo>
                  <a:lnTo>
                    <a:pt x="1055" y="618"/>
                  </a:lnTo>
                  <a:lnTo>
                    <a:pt x="1052" y="615"/>
                  </a:lnTo>
                  <a:lnTo>
                    <a:pt x="1051" y="611"/>
                  </a:lnTo>
                  <a:lnTo>
                    <a:pt x="1049" y="608"/>
                  </a:lnTo>
                  <a:lnTo>
                    <a:pt x="1049" y="606"/>
                  </a:lnTo>
                  <a:lnTo>
                    <a:pt x="1048" y="603"/>
                  </a:lnTo>
                  <a:lnTo>
                    <a:pt x="1031" y="599"/>
                  </a:lnTo>
                  <a:lnTo>
                    <a:pt x="1004" y="585"/>
                  </a:lnTo>
                  <a:lnTo>
                    <a:pt x="996" y="576"/>
                  </a:lnTo>
                  <a:lnTo>
                    <a:pt x="982" y="557"/>
                  </a:lnTo>
                  <a:lnTo>
                    <a:pt x="980" y="552"/>
                  </a:lnTo>
                  <a:lnTo>
                    <a:pt x="979" y="549"/>
                  </a:lnTo>
                  <a:lnTo>
                    <a:pt x="976" y="549"/>
                  </a:lnTo>
                  <a:lnTo>
                    <a:pt x="971" y="548"/>
                  </a:lnTo>
                  <a:lnTo>
                    <a:pt x="969" y="548"/>
                  </a:lnTo>
                  <a:lnTo>
                    <a:pt x="968" y="545"/>
                  </a:lnTo>
                  <a:lnTo>
                    <a:pt x="966" y="540"/>
                  </a:lnTo>
                  <a:lnTo>
                    <a:pt x="964" y="534"/>
                  </a:lnTo>
                  <a:lnTo>
                    <a:pt x="962" y="528"/>
                  </a:lnTo>
                  <a:lnTo>
                    <a:pt x="962" y="521"/>
                  </a:lnTo>
                  <a:lnTo>
                    <a:pt x="969" y="510"/>
                  </a:lnTo>
                  <a:lnTo>
                    <a:pt x="978" y="505"/>
                  </a:lnTo>
                  <a:lnTo>
                    <a:pt x="989" y="505"/>
                  </a:lnTo>
                  <a:lnTo>
                    <a:pt x="1000" y="507"/>
                  </a:lnTo>
                  <a:lnTo>
                    <a:pt x="1014" y="516"/>
                  </a:lnTo>
                  <a:lnTo>
                    <a:pt x="1037" y="517"/>
                  </a:lnTo>
                  <a:lnTo>
                    <a:pt x="1041" y="519"/>
                  </a:lnTo>
                  <a:lnTo>
                    <a:pt x="1049" y="524"/>
                  </a:lnTo>
                  <a:lnTo>
                    <a:pt x="1073" y="557"/>
                  </a:lnTo>
                  <a:lnTo>
                    <a:pt x="1074" y="558"/>
                  </a:lnTo>
                  <a:lnTo>
                    <a:pt x="1074" y="562"/>
                  </a:lnTo>
                  <a:lnTo>
                    <a:pt x="1076" y="565"/>
                  </a:lnTo>
                  <a:lnTo>
                    <a:pt x="1079" y="565"/>
                  </a:lnTo>
                  <a:lnTo>
                    <a:pt x="1080" y="566"/>
                  </a:lnTo>
                  <a:lnTo>
                    <a:pt x="1080" y="571"/>
                  </a:lnTo>
                  <a:lnTo>
                    <a:pt x="1079" y="576"/>
                  </a:lnTo>
                  <a:lnTo>
                    <a:pt x="1080" y="579"/>
                  </a:lnTo>
                  <a:lnTo>
                    <a:pt x="1088" y="596"/>
                  </a:lnTo>
                  <a:lnTo>
                    <a:pt x="1088" y="593"/>
                  </a:lnTo>
                  <a:lnTo>
                    <a:pt x="1088" y="592"/>
                  </a:lnTo>
                  <a:lnTo>
                    <a:pt x="1090" y="590"/>
                  </a:lnTo>
                  <a:lnTo>
                    <a:pt x="1094" y="590"/>
                  </a:lnTo>
                  <a:lnTo>
                    <a:pt x="1097" y="593"/>
                  </a:lnTo>
                  <a:lnTo>
                    <a:pt x="1098" y="597"/>
                  </a:lnTo>
                  <a:lnTo>
                    <a:pt x="1100" y="597"/>
                  </a:lnTo>
                  <a:lnTo>
                    <a:pt x="1108" y="603"/>
                  </a:lnTo>
                  <a:lnTo>
                    <a:pt x="1108" y="606"/>
                  </a:lnTo>
                  <a:lnTo>
                    <a:pt x="1108" y="608"/>
                  </a:lnTo>
                  <a:lnTo>
                    <a:pt x="1109" y="608"/>
                  </a:lnTo>
                  <a:lnTo>
                    <a:pt x="1112" y="607"/>
                  </a:lnTo>
                  <a:lnTo>
                    <a:pt x="1114" y="607"/>
                  </a:lnTo>
                  <a:lnTo>
                    <a:pt x="1114" y="610"/>
                  </a:lnTo>
                  <a:lnTo>
                    <a:pt x="1114" y="613"/>
                  </a:lnTo>
                  <a:lnTo>
                    <a:pt x="1118" y="614"/>
                  </a:lnTo>
                  <a:lnTo>
                    <a:pt x="1132" y="614"/>
                  </a:lnTo>
                  <a:lnTo>
                    <a:pt x="1132" y="611"/>
                  </a:lnTo>
                  <a:lnTo>
                    <a:pt x="1126" y="611"/>
                  </a:lnTo>
                  <a:lnTo>
                    <a:pt x="1126" y="610"/>
                  </a:lnTo>
                  <a:lnTo>
                    <a:pt x="1129" y="607"/>
                  </a:lnTo>
                  <a:lnTo>
                    <a:pt x="1133" y="607"/>
                  </a:lnTo>
                  <a:lnTo>
                    <a:pt x="1133" y="604"/>
                  </a:lnTo>
                  <a:lnTo>
                    <a:pt x="1130" y="601"/>
                  </a:lnTo>
                  <a:lnTo>
                    <a:pt x="1132" y="599"/>
                  </a:lnTo>
                  <a:lnTo>
                    <a:pt x="1139" y="593"/>
                  </a:lnTo>
                  <a:lnTo>
                    <a:pt x="1137" y="592"/>
                  </a:lnTo>
                  <a:lnTo>
                    <a:pt x="1137" y="590"/>
                  </a:lnTo>
                  <a:lnTo>
                    <a:pt x="1137" y="587"/>
                  </a:lnTo>
                  <a:lnTo>
                    <a:pt x="1137" y="583"/>
                  </a:lnTo>
                  <a:lnTo>
                    <a:pt x="1135" y="586"/>
                  </a:lnTo>
                  <a:lnTo>
                    <a:pt x="1132" y="586"/>
                  </a:lnTo>
                  <a:lnTo>
                    <a:pt x="1130" y="585"/>
                  </a:lnTo>
                  <a:lnTo>
                    <a:pt x="1130" y="580"/>
                  </a:lnTo>
                  <a:lnTo>
                    <a:pt x="1130" y="579"/>
                  </a:lnTo>
                  <a:lnTo>
                    <a:pt x="1133" y="579"/>
                  </a:lnTo>
                  <a:lnTo>
                    <a:pt x="1135" y="579"/>
                  </a:lnTo>
                  <a:lnTo>
                    <a:pt x="1135" y="576"/>
                  </a:lnTo>
                  <a:lnTo>
                    <a:pt x="1135" y="573"/>
                  </a:lnTo>
                  <a:lnTo>
                    <a:pt x="1129" y="571"/>
                  </a:lnTo>
                  <a:lnTo>
                    <a:pt x="1128" y="568"/>
                  </a:lnTo>
                  <a:lnTo>
                    <a:pt x="1128" y="565"/>
                  </a:lnTo>
                  <a:lnTo>
                    <a:pt x="1132" y="561"/>
                  </a:lnTo>
                  <a:lnTo>
                    <a:pt x="1132" y="558"/>
                  </a:lnTo>
                  <a:lnTo>
                    <a:pt x="1129" y="554"/>
                  </a:lnTo>
                  <a:lnTo>
                    <a:pt x="1119" y="551"/>
                  </a:lnTo>
                  <a:lnTo>
                    <a:pt x="1115" y="548"/>
                  </a:lnTo>
                  <a:lnTo>
                    <a:pt x="1111" y="544"/>
                  </a:lnTo>
                  <a:lnTo>
                    <a:pt x="1107" y="541"/>
                  </a:lnTo>
                  <a:lnTo>
                    <a:pt x="1102" y="538"/>
                  </a:lnTo>
                  <a:lnTo>
                    <a:pt x="1100" y="540"/>
                  </a:lnTo>
                  <a:lnTo>
                    <a:pt x="1081" y="531"/>
                  </a:lnTo>
                  <a:lnTo>
                    <a:pt x="1080" y="533"/>
                  </a:lnTo>
                  <a:lnTo>
                    <a:pt x="1077" y="530"/>
                  </a:lnTo>
                  <a:lnTo>
                    <a:pt x="1073" y="526"/>
                  </a:lnTo>
                  <a:lnTo>
                    <a:pt x="1072" y="520"/>
                  </a:lnTo>
                  <a:lnTo>
                    <a:pt x="1062" y="514"/>
                  </a:lnTo>
                  <a:lnTo>
                    <a:pt x="1060" y="512"/>
                  </a:lnTo>
                  <a:lnTo>
                    <a:pt x="1059" y="510"/>
                  </a:lnTo>
                  <a:lnTo>
                    <a:pt x="1055" y="499"/>
                  </a:lnTo>
                  <a:lnTo>
                    <a:pt x="1055" y="493"/>
                  </a:lnTo>
                  <a:lnTo>
                    <a:pt x="1056" y="488"/>
                  </a:lnTo>
                  <a:lnTo>
                    <a:pt x="1060" y="482"/>
                  </a:lnTo>
                  <a:lnTo>
                    <a:pt x="1062" y="482"/>
                  </a:lnTo>
                  <a:lnTo>
                    <a:pt x="1063" y="479"/>
                  </a:lnTo>
                  <a:lnTo>
                    <a:pt x="1065" y="477"/>
                  </a:lnTo>
                  <a:lnTo>
                    <a:pt x="1072" y="481"/>
                  </a:lnTo>
                  <a:lnTo>
                    <a:pt x="1077" y="479"/>
                  </a:lnTo>
                  <a:lnTo>
                    <a:pt x="1091" y="472"/>
                  </a:lnTo>
                  <a:lnTo>
                    <a:pt x="1094" y="472"/>
                  </a:lnTo>
                  <a:lnTo>
                    <a:pt x="1104" y="475"/>
                  </a:lnTo>
                  <a:lnTo>
                    <a:pt x="1114" y="474"/>
                  </a:lnTo>
                  <a:lnTo>
                    <a:pt x="1118" y="475"/>
                  </a:lnTo>
                  <a:lnTo>
                    <a:pt x="1123" y="479"/>
                  </a:lnTo>
                  <a:lnTo>
                    <a:pt x="1132" y="489"/>
                  </a:lnTo>
                  <a:lnTo>
                    <a:pt x="1139" y="493"/>
                  </a:lnTo>
                  <a:lnTo>
                    <a:pt x="1146" y="496"/>
                  </a:lnTo>
                  <a:lnTo>
                    <a:pt x="1167" y="500"/>
                  </a:lnTo>
                  <a:lnTo>
                    <a:pt x="1178" y="506"/>
                  </a:lnTo>
                  <a:lnTo>
                    <a:pt x="1184" y="514"/>
                  </a:lnTo>
                  <a:lnTo>
                    <a:pt x="1189" y="526"/>
                  </a:lnTo>
                  <a:lnTo>
                    <a:pt x="1196" y="535"/>
                  </a:lnTo>
                  <a:lnTo>
                    <a:pt x="1199" y="538"/>
                  </a:lnTo>
                  <a:lnTo>
                    <a:pt x="1205" y="541"/>
                  </a:lnTo>
                  <a:lnTo>
                    <a:pt x="1207" y="544"/>
                  </a:lnTo>
                  <a:lnTo>
                    <a:pt x="1210" y="551"/>
                  </a:lnTo>
                  <a:lnTo>
                    <a:pt x="1212" y="555"/>
                  </a:lnTo>
                  <a:lnTo>
                    <a:pt x="1216" y="557"/>
                  </a:lnTo>
                  <a:lnTo>
                    <a:pt x="1227" y="554"/>
                  </a:lnTo>
                  <a:lnTo>
                    <a:pt x="1235" y="547"/>
                  </a:lnTo>
                  <a:lnTo>
                    <a:pt x="1233" y="538"/>
                  </a:lnTo>
                  <a:lnTo>
                    <a:pt x="1217" y="521"/>
                  </a:lnTo>
                  <a:lnTo>
                    <a:pt x="1203" y="500"/>
                  </a:lnTo>
                  <a:lnTo>
                    <a:pt x="1195" y="492"/>
                  </a:lnTo>
                  <a:lnTo>
                    <a:pt x="1186" y="491"/>
                  </a:lnTo>
                  <a:lnTo>
                    <a:pt x="1185" y="489"/>
                  </a:lnTo>
                  <a:lnTo>
                    <a:pt x="1182" y="481"/>
                  </a:lnTo>
                  <a:lnTo>
                    <a:pt x="1181" y="479"/>
                  </a:lnTo>
                  <a:lnTo>
                    <a:pt x="1178" y="479"/>
                  </a:lnTo>
                  <a:lnTo>
                    <a:pt x="1170" y="477"/>
                  </a:lnTo>
                  <a:lnTo>
                    <a:pt x="1167" y="475"/>
                  </a:lnTo>
                  <a:lnTo>
                    <a:pt x="1163" y="478"/>
                  </a:lnTo>
                  <a:lnTo>
                    <a:pt x="1156" y="475"/>
                  </a:lnTo>
                  <a:lnTo>
                    <a:pt x="1151" y="470"/>
                  </a:lnTo>
                  <a:lnTo>
                    <a:pt x="1147" y="465"/>
                  </a:lnTo>
                  <a:lnTo>
                    <a:pt x="1142" y="453"/>
                  </a:lnTo>
                  <a:lnTo>
                    <a:pt x="1137" y="447"/>
                  </a:lnTo>
                  <a:lnTo>
                    <a:pt x="1132" y="447"/>
                  </a:lnTo>
                  <a:lnTo>
                    <a:pt x="1133" y="450"/>
                  </a:lnTo>
                  <a:lnTo>
                    <a:pt x="1132" y="451"/>
                  </a:lnTo>
                  <a:lnTo>
                    <a:pt x="1136" y="458"/>
                  </a:lnTo>
                  <a:lnTo>
                    <a:pt x="1137" y="463"/>
                  </a:lnTo>
                  <a:lnTo>
                    <a:pt x="1137" y="465"/>
                  </a:lnTo>
                  <a:lnTo>
                    <a:pt x="1135" y="468"/>
                  </a:lnTo>
                  <a:lnTo>
                    <a:pt x="1128" y="468"/>
                  </a:lnTo>
                  <a:lnTo>
                    <a:pt x="1125" y="470"/>
                  </a:lnTo>
                  <a:lnTo>
                    <a:pt x="1122" y="470"/>
                  </a:lnTo>
                  <a:lnTo>
                    <a:pt x="1112" y="467"/>
                  </a:lnTo>
                  <a:lnTo>
                    <a:pt x="1111" y="465"/>
                  </a:lnTo>
                  <a:lnTo>
                    <a:pt x="1102" y="461"/>
                  </a:lnTo>
                  <a:lnTo>
                    <a:pt x="1100" y="458"/>
                  </a:lnTo>
                  <a:lnTo>
                    <a:pt x="1088" y="443"/>
                  </a:lnTo>
                  <a:lnTo>
                    <a:pt x="1087" y="433"/>
                  </a:lnTo>
                  <a:lnTo>
                    <a:pt x="1088" y="427"/>
                  </a:lnTo>
                  <a:lnTo>
                    <a:pt x="1093" y="423"/>
                  </a:lnTo>
                  <a:lnTo>
                    <a:pt x="1109" y="420"/>
                  </a:lnTo>
                  <a:lnTo>
                    <a:pt x="1112" y="419"/>
                  </a:lnTo>
                  <a:lnTo>
                    <a:pt x="1112" y="416"/>
                  </a:lnTo>
                  <a:lnTo>
                    <a:pt x="1107" y="411"/>
                  </a:lnTo>
                  <a:lnTo>
                    <a:pt x="1105" y="408"/>
                  </a:lnTo>
                  <a:lnTo>
                    <a:pt x="1102" y="409"/>
                  </a:lnTo>
                  <a:lnTo>
                    <a:pt x="1098" y="409"/>
                  </a:lnTo>
                  <a:lnTo>
                    <a:pt x="1094" y="409"/>
                  </a:lnTo>
                  <a:lnTo>
                    <a:pt x="1091" y="408"/>
                  </a:lnTo>
                  <a:lnTo>
                    <a:pt x="1081" y="399"/>
                  </a:lnTo>
                  <a:lnTo>
                    <a:pt x="1080" y="399"/>
                  </a:lnTo>
                  <a:lnTo>
                    <a:pt x="1079" y="392"/>
                  </a:lnTo>
                  <a:lnTo>
                    <a:pt x="1074" y="385"/>
                  </a:lnTo>
                  <a:lnTo>
                    <a:pt x="1070" y="380"/>
                  </a:lnTo>
                  <a:lnTo>
                    <a:pt x="1067" y="377"/>
                  </a:lnTo>
                  <a:lnTo>
                    <a:pt x="1060" y="376"/>
                  </a:lnTo>
                  <a:lnTo>
                    <a:pt x="1056" y="370"/>
                  </a:lnTo>
                  <a:lnTo>
                    <a:pt x="1053" y="363"/>
                  </a:lnTo>
                  <a:lnTo>
                    <a:pt x="1055" y="353"/>
                  </a:lnTo>
                  <a:lnTo>
                    <a:pt x="1059" y="348"/>
                  </a:lnTo>
                  <a:lnTo>
                    <a:pt x="1065" y="343"/>
                  </a:lnTo>
                  <a:lnTo>
                    <a:pt x="1070" y="339"/>
                  </a:lnTo>
                  <a:lnTo>
                    <a:pt x="1084" y="334"/>
                  </a:lnTo>
                  <a:lnTo>
                    <a:pt x="1093" y="332"/>
                  </a:lnTo>
                  <a:lnTo>
                    <a:pt x="1097" y="334"/>
                  </a:lnTo>
                  <a:lnTo>
                    <a:pt x="1101" y="335"/>
                  </a:lnTo>
                  <a:lnTo>
                    <a:pt x="1130" y="350"/>
                  </a:lnTo>
                  <a:lnTo>
                    <a:pt x="1142" y="353"/>
                  </a:lnTo>
                  <a:lnTo>
                    <a:pt x="1153" y="353"/>
                  </a:lnTo>
                  <a:lnTo>
                    <a:pt x="1163" y="352"/>
                  </a:lnTo>
                  <a:lnTo>
                    <a:pt x="1189" y="336"/>
                  </a:lnTo>
                  <a:lnTo>
                    <a:pt x="1223" y="317"/>
                  </a:lnTo>
                  <a:lnTo>
                    <a:pt x="1220" y="315"/>
                  </a:lnTo>
                  <a:lnTo>
                    <a:pt x="1216" y="315"/>
                  </a:lnTo>
                  <a:lnTo>
                    <a:pt x="1214" y="315"/>
                  </a:lnTo>
                  <a:lnTo>
                    <a:pt x="1213" y="313"/>
                  </a:lnTo>
                  <a:lnTo>
                    <a:pt x="1213" y="311"/>
                  </a:lnTo>
                  <a:lnTo>
                    <a:pt x="1214" y="310"/>
                  </a:lnTo>
                  <a:lnTo>
                    <a:pt x="1220" y="308"/>
                  </a:lnTo>
                  <a:lnTo>
                    <a:pt x="1220" y="306"/>
                  </a:lnTo>
                  <a:lnTo>
                    <a:pt x="1219" y="303"/>
                  </a:lnTo>
                  <a:lnTo>
                    <a:pt x="1214" y="300"/>
                  </a:lnTo>
                  <a:lnTo>
                    <a:pt x="1219" y="297"/>
                  </a:lnTo>
                  <a:lnTo>
                    <a:pt x="1230" y="287"/>
                  </a:lnTo>
                  <a:lnTo>
                    <a:pt x="1235" y="280"/>
                  </a:lnTo>
                  <a:lnTo>
                    <a:pt x="1241" y="277"/>
                  </a:lnTo>
                  <a:lnTo>
                    <a:pt x="1248" y="276"/>
                  </a:lnTo>
                  <a:lnTo>
                    <a:pt x="1254" y="279"/>
                  </a:lnTo>
                  <a:lnTo>
                    <a:pt x="1256" y="275"/>
                  </a:lnTo>
                  <a:lnTo>
                    <a:pt x="1259" y="275"/>
                  </a:lnTo>
                  <a:lnTo>
                    <a:pt x="1262" y="273"/>
                  </a:lnTo>
                  <a:lnTo>
                    <a:pt x="1265" y="272"/>
                  </a:lnTo>
                  <a:lnTo>
                    <a:pt x="1268" y="273"/>
                  </a:lnTo>
                  <a:lnTo>
                    <a:pt x="1280" y="275"/>
                  </a:lnTo>
                  <a:lnTo>
                    <a:pt x="1282" y="280"/>
                  </a:lnTo>
                  <a:lnTo>
                    <a:pt x="1283" y="283"/>
                  </a:lnTo>
                  <a:lnTo>
                    <a:pt x="1286" y="286"/>
                  </a:lnTo>
                  <a:lnTo>
                    <a:pt x="1290" y="289"/>
                  </a:lnTo>
                  <a:lnTo>
                    <a:pt x="1289" y="293"/>
                  </a:lnTo>
                  <a:lnTo>
                    <a:pt x="1291" y="297"/>
                  </a:lnTo>
                  <a:lnTo>
                    <a:pt x="1294" y="301"/>
                  </a:lnTo>
                  <a:lnTo>
                    <a:pt x="1297" y="307"/>
                  </a:lnTo>
                  <a:lnTo>
                    <a:pt x="1299" y="307"/>
                  </a:lnTo>
                  <a:lnTo>
                    <a:pt x="1300" y="306"/>
                  </a:lnTo>
                  <a:lnTo>
                    <a:pt x="1306" y="300"/>
                  </a:lnTo>
                  <a:lnTo>
                    <a:pt x="1315" y="304"/>
                  </a:lnTo>
                  <a:lnTo>
                    <a:pt x="1314" y="306"/>
                  </a:lnTo>
                  <a:lnTo>
                    <a:pt x="1314" y="306"/>
                  </a:lnTo>
                  <a:lnTo>
                    <a:pt x="1313" y="307"/>
                  </a:lnTo>
                  <a:lnTo>
                    <a:pt x="1318" y="310"/>
                  </a:lnTo>
                  <a:lnTo>
                    <a:pt x="1322" y="308"/>
                  </a:lnTo>
                  <a:lnTo>
                    <a:pt x="1332" y="304"/>
                  </a:lnTo>
                  <a:lnTo>
                    <a:pt x="1342" y="308"/>
                  </a:lnTo>
                  <a:lnTo>
                    <a:pt x="1350" y="301"/>
                  </a:lnTo>
                  <a:lnTo>
                    <a:pt x="1357" y="291"/>
                  </a:lnTo>
                  <a:lnTo>
                    <a:pt x="1366" y="286"/>
                  </a:lnTo>
                  <a:lnTo>
                    <a:pt x="1370" y="284"/>
                  </a:lnTo>
                  <a:lnTo>
                    <a:pt x="1378" y="280"/>
                  </a:lnTo>
                  <a:lnTo>
                    <a:pt x="1381" y="279"/>
                  </a:lnTo>
                  <a:lnTo>
                    <a:pt x="1385" y="279"/>
                  </a:lnTo>
                  <a:lnTo>
                    <a:pt x="1391" y="279"/>
                  </a:lnTo>
                  <a:lnTo>
                    <a:pt x="1392" y="276"/>
                  </a:lnTo>
                  <a:lnTo>
                    <a:pt x="1391" y="269"/>
                  </a:lnTo>
                  <a:lnTo>
                    <a:pt x="1395" y="269"/>
                  </a:lnTo>
                  <a:lnTo>
                    <a:pt x="1398" y="268"/>
                  </a:lnTo>
                  <a:lnTo>
                    <a:pt x="1404" y="262"/>
                  </a:lnTo>
                  <a:lnTo>
                    <a:pt x="1404" y="256"/>
                  </a:lnTo>
                  <a:lnTo>
                    <a:pt x="1408" y="255"/>
                  </a:lnTo>
                  <a:lnTo>
                    <a:pt x="1429" y="255"/>
                  </a:lnTo>
                  <a:lnTo>
                    <a:pt x="1433" y="256"/>
                  </a:lnTo>
                  <a:lnTo>
                    <a:pt x="1437" y="261"/>
                  </a:lnTo>
                  <a:lnTo>
                    <a:pt x="1434" y="261"/>
                  </a:lnTo>
                  <a:lnTo>
                    <a:pt x="1432" y="262"/>
                  </a:lnTo>
                  <a:lnTo>
                    <a:pt x="1430" y="265"/>
                  </a:lnTo>
                  <a:lnTo>
                    <a:pt x="1429" y="268"/>
                  </a:lnTo>
                  <a:lnTo>
                    <a:pt x="1427" y="272"/>
                  </a:lnTo>
                  <a:lnTo>
                    <a:pt x="1429" y="272"/>
                  </a:lnTo>
                  <a:lnTo>
                    <a:pt x="1432" y="273"/>
                  </a:lnTo>
                  <a:lnTo>
                    <a:pt x="1434" y="275"/>
                  </a:lnTo>
                  <a:lnTo>
                    <a:pt x="1440" y="279"/>
                  </a:lnTo>
                  <a:lnTo>
                    <a:pt x="1460" y="282"/>
                  </a:lnTo>
                  <a:lnTo>
                    <a:pt x="1461" y="283"/>
                  </a:lnTo>
                  <a:lnTo>
                    <a:pt x="1462" y="283"/>
                  </a:lnTo>
                  <a:lnTo>
                    <a:pt x="1471" y="275"/>
                  </a:lnTo>
                  <a:lnTo>
                    <a:pt x="1482" y="279"/>
                  </a:lnTo>
                  <a:lnTo>
                    <a:pt x="1492" y="286"/>
                  </a:lnTo>
                  <a:lnTo>
                    <a:pt x="1502" y="290"/>
                  </a:lnTo>
                  <a:lnTo>
                    <a:pt x="1506" y="291"/>
                  </a:lnTo>
                  <a:lnTo>
                    <a:pt x="1520" y="294"/>
                  </a:lnTo>
                  <a:lnTo>
                    <a:pt x="1524" y="296"/>
                  </a:lnTo>
                  <a:lnTo>
                    <a:pt x="1527" y="300"/>
                  </a:lnTo>
                  <a:lnTo>
                    <a:pt x="1532" y="303"/>
                  </a:lnTo>
                  <a:lnTo>
                    <a:pt x="1538" y="304"/>
                  </a:lnTo>
                  <a:lnTo>
                    <a:pt x="1541" y="304"/>
                  </a:lnTo>
                  <a:lnTo>
                    <a:pt x="1549" y="301"/>
                  </a:lnTo>
                  <a:lnTo>
                    <a:pt x="1560" y="303"/>
                  </a:lnTo>
                  <a:lnTo>
                    <a:pt x="1572" y="307"/>
                  </a:lnTo>
                  <a:lnTo>
                    <a:pt x="1583" y="310"/>
                  </a:lnTo>
                  <a:lnTo>
                    <a:pt x="1601" y="308"/>
                  </a:lnTo>
                  <a:lnTo>
                    <a:pt x="1604" y="308"/>
                  </a:lnTo>
                  <a:lnTo>
                    <a:pt x="1607" y="310"/>
                  </a:lnTo>
                  <a:lnTo>
                    <a:pt x="1621" y="311"/>
                  </a:lnTo>
                  <a:lnTo>
                    <a:pt x="1626" y="311"/>
                  </a:lnTo>
                  <a:lnTo>
                    <a:pt x="1632" y="308"/>
                  </a:lnTo>
                  <a:lnTo>
                    <a:pt x="1640" y="311"/>
                  </a:lnTo>
                  <a:lnTo>
                    <a:pt x="1647" y="317"/>
                  </a:lnTo>
                  <a:lnTo>
                    <a:pt x="1652" y="321"/>
                  </a:lnTo>
                  <a:lnTo>
                    <a:pt x="1654" y="321"/>
                  </a:lnTo>
                  <a:lnTo>
                    <a:pt x="1653" y="318"/>
                  </a:lnTo>
                  <a:lnTo>
                    <a:pt x="1652" y="317"/>
                  </a:lnTo>
                  <a:lnTo>
                    <a:pt x="1652" y="314"/>
                  </a:lnTo>
                  <a:lnTo>
                    <a:pt x="1654" y="314"/>
                  </a:lnTo>
                  <a:lnTo>
                    <a:pt x="1654" y="317"/>
                  </a:lnTo>
                  <a:lnTo>
                    <a:pt x="1656" y="318"/>
                  </a:lnTo>
                  <a:lnTo>
                    <a:pt x="1659" y="317"/>
                  </a:lnTo>
                  <a:lnTo>
                    <a:pt x="1663" y="315"/>
                  </a:lnTo>
                  <a:lnTo>
                    <a:pt x="1667" y="317"/>
                  </a:lnTo>
                  <a:lnTo>
                    <a:pt x="1668" y="320"/>
                  </a:lnTo>
                  <a:lnTo>
                    <a:pt x="1667" y="321"/>
                  </a:lnTo>
                  <a:lnTo>
                    <a:pt x="1663" y="322"/>
                  </a:lnTo>
                  <a:lnTo>
                    <a:pt x="1657" y="324"/>
                  </a:lnTo>
                  <a:lnTo>
                    <a:pt x="1654" y="324"/>
                  </a:lnTo>
                  <a:lnTo>
                    <a:pt x="1654" y="325"/>
                  </a:lnTo>
                  <a:lnTo>
                    <a:pt x="1660" y="328"/>
                  </a:lnTo>
                  <a:lnTo>
                    <a:pt x="1661" y="335"/>
                  </a:lnTo>
                  <a:lnTo>
                    <a:pt x="1661" y="342"/>
                  </a:lnTo>
                  <a:lnTo>
                    <a:pt x="1664" y="346"/>
                  </a:lnTo>
                  <a:lnTo>
                    <a:pt x="1664" y="348"/>
                  </a:lnTo>
                  <a:lnTo>
                    <a:pt x="1674" y="349"/>
                  </a:lnTo>
                  <a:lnTo>
                    <a:pt x="1681" y="345"/>
                  </a:lnTo>
                  <a:lnTo>
                    <a:pt x="1688" y="338"/>
                  </a:lnTo>
                  <a:lnTo>
                    <a:pt x="1689" y="329"/>
                  </a:lnTo>
                  <a:lnTo>
                    <a:pt x="1694" y="322"/>
                  </a:lnTo>
                  <a:lnTo>
                    <a:pt x="1708" y="311"/>
                  </a:lnTo>
                  <a:lnTo>
                    <a:pt x="1706" y="307"/>
                  </a:lnTo>
                  <a:lnTo>
                    <a:pt x="1706" y="304"/>
                  </a:lnTo>
                  <a:lnTo>
                    <a:pt x="1706" y="304"/>
                  </a:lnTo>
                  <a:lnTo>
                    <a:pt x="1709" y="303"/>
                  </a:lnTo>
                  <a:lnTo>
                    <a:pt x="1708" y="303"/>
                  </a:lnTo>
                  <a:lnTo>
                    <a:pt x="1708" y="301"/>
                  </a:lnTo>
                  <a:lnTo>
                    <a:pt x="1708" y="301"/>
                  </a:lnTo>
                  <a:lnTo>
                    <a:pt x="1708" y="300"/>
                  </a:lnTo>
                  <a:lnTo>
                    <a:pt x="1710" y="300"/>
                  </a:lnTo>
                  <a:lnTo>
                    <a:pt x="1710" y="298"/>
                  </a:lnTo>
                  <a:lnTo>
                    <a:pt x="1712" y="297"/>
                  </a:lnTo>
                  <a:lnTo>
                    <a:pt x="1712" y="293"/>
                  </a:lnTo>
                  <a:lnTo>
                    <a:pt x="1712" y="296"/>
                  </a:lnTo>
                  <a:lnTo>
                    <a:pt x="1713" y="297"/>
                  </a:lnTo>
                  <a:lnTo>
                    <a:pt x="1715" y="297"/>
                  </a:lnTo>
                  <a:lnTo>
                    <a:pt x="1716" y="296"/>
                  </a:lnTo>
                  <a:lnTo>
                    <a:pt x="1717" y="293"/>
                  </a:lnTo>
                  <a:lnTo>
                    <a:pt x="1720" y="286"/>
                  </a:lnTo>
                  <a:lnTo>
                    <a:pt x="1722" y="286"/>
                  </a:lnTo>
                  <a:lnTo>
                    <a:pt x="1723" y="287"/>
                  </a:lnTo>
                  <a:lnTo>
                    <a:pt x="1724" y="289"/>
                  </a:lnTo>
                  <a:lnTo>
                    <a:pt x="1726" y="290"/>
                  </a:lnTo>
                  <a:lnTo>
                    <a:pt x="1727" y="290"/>
                  </a:lnTo>
                  <a:lnTo>
                    <a:pt x="1731" y="290"/>
                  </a:lnTo>
                  <a:lnTo>
                    <a:pt x="1731" y="287"/>
                  </a:lnTo>
                  <a:lnTo>
                    <a:pt x="1730" y="284"/>
                  </a:lnTo>
                  <a:lnTo>
                    <a:pt x="1729" y="283"/>
                  </a:lnTo>
                  <a:lnTo>
                    <a:pt x="1731" y="280"/>
                  </a:lnTo>
                  <a:lnTo>
                    <a:pt x="1740" y="277"/>
                  </a:lnTo>
                  <a:lnTo>
                    <a:pt x="1743" y="275"/>
                  </a:lnTo>
                  <a:lnTo>
                    <a:pt x="1745" y="270"/>
                  </a:lnTo>
                  <a:lnTo>
                    <a:pt x="1745" y="269"/>
                  </a:lnTo>
                  <a:lnTo>
                    <a:pt x="1743" y="268"/>
                  </a:lnTo>
                  <a:lnTo>
                    <a:pt x="1740" y="265"/>
                  </a:lnTo>
                  <a:lnTo>
                    <a:pt x="1738" y="262"/>
                  </a:lnTo>
                  <a:lnTo>
                    <a:pt x="1740" y="259"/>
                  </a:lnTo>
                  <a:lnTo>
                    <a:pt x="1741" y="258"/>
                  </a:lnTo>
                  <a:lnTo>
                    <a:pt x="1745" y="258"/>
                  </a:lnTo>
                  <a:lnTo>
                    <a:pt x="1748" y="256"/>
                  </a:lnTo>
                  <a:lnTo>
                    <a:pt x="1750" y="252"/>
                  </a:lnTo>
                  <a:lnTo>
                    <a:pt x="1750" y="248"/>
                  </a:lnTo>
                  <a:lnTo>
                    <a:pt x="1743" y="245"/>
                  </a:lnTo>
                  <a:lnTo>
                    <a:pt x="1740" y="241"/>
                  </a:lnTo>
                  <a:lnTo>
                    <a:pt x="1737" y="233"/>
                  </a:lnTo>
                  <a:lnTo>
                    <a:pt x="1736" y="228"/>
                  </a:lnTo>
                  <a:lnTo>
                    <a:pt x="1740" y="220"/>
                  </a:lnTo>
                  <a:lnTo>
                    <a:pt x="1738" y="217"/>
                  </a:lnTo>
                  <a:lnTo>
                    <a:pt x="1734" y="217"/>
                  </a:lnTo>
                  <a:lnTo>
                    <a:pt x="1734" y="214"/>
                  </a:lnTo>
                  <a:lnTo>
                    <a:pt x="1740" y="206"/>
                  </a:lnTo>
                  <a:lnTo>
                    <a:pt x="1737" y="200"/>
                  </a:lnTo>
                  <a:lnTo>
                    <a:pt x="1736" y="195"/>
                  </a:lnTo>
                  <a:lnTo>
                    <a:pt x="1737" y="188"/>
                  </a:lnTo>
                  <a:lnTo>
                    <a:pt x="1740" y="181"/>
                  </a:lnTo>
                  <a:lnTo>
                    <a:pt x="1736" y="174"/>
                  </a:lnTo>
                  <a:lnTo>
                    <a:pt x="1738" y="171"/>
                  </a:lnTo>
                  <a:lnTo>
                    <a:pt x="1755" y="169"/>
                  </a:lnTo>
                  <a:lnTo>
                    <a:pt x="1759" y="167"/>
                  </a:lnTo>
                  <a:lnTo>
                    <a:pt x="1766" y="161"/>
                  </a:lnTo>
                  <a:lnTo>
                    <a:pt x="1773" y="157"/>
                  </a:lnTo>
                  <a:lnTo>
                    <a:pt x="1775" y="155"/>
                  </a:lnTo>
                  <a:lnTo>
                    <a:pt x="1775" y="154"/>
                  </a:lnTo>
                  <a:lnTo>
                    <a:pt x="1776" y="153"/>
                  </a:lnTo>
                  <a:lnTo>
                    <a:pt x="1779" y="151"/>
                  </a:lnTo>
                  <a:lnTo>
                    <a:pt x="1793" y="137"/>
                  </a:lnTo>
                  <a:lnTo>
                    <a:pt x="1796" y="141"/>
                  </a:lnTo>
                  <a:lnTo>
                    <a:pt x="1800" y="144"/>
                  </a:lnTo>
                  <a:lnTo>
                    <a:pt x="1806" y="146"/>
                  </a:lnTo>
                  <a:lnTo>
                    <a:pt x="1810" y="146"/>
                  </a:lnTo>
                  <a:lnTo>
                    <a:pt x="1814" y="141"/>
                  </a:lnTo>
                  <a:lnTo>
                    <a:pt x="1817" y="136"/>
                  </a:lnTo>
                  <a:lnTo>
                    <a:pt x="1817" y="129"/>
                  </a:lnTo>
                  <a:lnTo>
                    <a:pt x="1817" y="122"/>
                  </a:lnTo>
                  <a:lnTo>
                    <a:pt x="1817" y="115"/>
                  </a:lnTo>
                  <a:lnTo>
                    <a:pt x="1813" y="98"/>
                  </a:lnTo>
                  <a:lnTo>
                    <a:pt x="1811" y="85"/>
                  </a:lnTo>
                  <a:lnTo>
                    <a:pt x="1810" y="78"/>
                  </a:lnTo>
                  <a:lnTo>
                    <a:pt x="1807" y="74"/>
                  </a:lnTo>
                  <a:lnTo>
                    <a:pt x="1808" y="70"/>
                  </a:lnTo>
                  <a:lnTo>
                    <a:pt x="1807" y="62"/>
                  </a:lnTo>
                  <a:lnTo>
                    <a:pt x="1808" y="57"/>
                  </a:lnTo>
                  <a:lnTo>
                    <a:pt x="1807" y="56"/>
                  </a:lnTo>
                  <a:lnTo>
                    <a:pt x="1807" y="53"/>
                  </a:lnTo>
                  <a:lnTo>
                    <a:pt x="1807" y="50"/>
                  </a:lnTo>
                  <a:lnTo>
                    <a:pt x="1807" y="47"/>
                  </a:lnTo>
                  <a:lnTo>
                    <a:pt x="1801" y="54"/>
                  </a:lnTo>
                  <a:lnTo>
                    <a:pt x="1800" y="53"/>
                  </a:lnTo>
                  <a:lnTo>
                    <a:pt x="1787" y="46"/>
                  </a:lnTo>
                  <a:lnTo>
                    <a:pt x="1773" y="35"/>
                  </a:lnTo>
                  <a:lnTo>
                    <a:pt x="1775" y="31"/>
                  </a:lnTo>
                  <a:lnTo>
                    <a:pt x="1776" y="26"/>
                  </a:lnTo>
                  <a:lnTo>
                    <a:pt x="1772" y="25"/>
                  </a:lnTo>
                  <a:lnTo>
                    <a:pt x="1768" y="22"/>
                  </a:lnTo>
                  <a:lnTo>
                    <a:pt x="1757" y="21"/>
                  </a:lnTo>
                  <a:lnTo>
                    <a:pt x="1751" y="14"/>
                  </a:lnTo>
                  <a:lnTo>
                    <a:pt x="1745" y="12"/>
                  </a:lnTo>
                  <a:lnTo>
                    <a:pt x="1738" y="12"/>
                  </a:lnTo>
                  <a:lnTo>
                    <a:pt x="1729" y="14"/>
                  </a:lnTo>
                  <a:lnTo>
                    <a:pt x="1723" y="12"/>
                  </a:lnTo>
                  <a:lnTo>
                    <a:pt x="1720" y="10"/>
                  </a:lnTo>
                  <a:lnTo>
                    <a:pt x="1713" y="1"/>
                  </a:lnTo>
                  <a:lnTo>
                    <a:pt x="1712" y="0"/>
                  </a:lnTo>
                  <a:lnTo>
                    <a:pt x="1708" y="0"/>
                  </a:lnTo>
                  <a:lnTo>
                    <a:pt x="1702" y="5"/>
                  </a:lnTo>
                  <a:lnTo>
                    <a:pt x="1688" y="5"/>
                  </a:lnTo>
                  <a:lnTo>
                    <a:pt x="1681" y="8"/>
                  </a:lnTo>
                  <a:lnTo>
                    <a:pt x="1674" y="14"/>
                  </a:lnTo>
                  <a:lnTo>
                    <a:pt x="1671" y="14"/>
                  </a:lnTo>
                  <a:lnTo>
                    <a:pt x="1670" y="14"/>
                  </a:lnTo>
                  <a:lnTo>
                    <a:pt x="1668" y="15"/>
                  </a:lnTo>
                  <a:lnTo>
                    <a:pt x="1667" y="17"/>
                  </a:lnTo>
                  <a:lnTo>
                    <a:pt x="1666" y="21"/>
                  </a:lnTo>
                  <a:lnTo>
                    <a:pt x="1664" y="26"/>
                  </a:lnTo>
                  <a:lnTo>
                    <a:pt x="1666" y="31"/>
                  </a:lnTo>
                  <a:lnTo>
                    <a:pt x="1667" y="35"/>
                  </a:lnTo>
                  <a:lnTo>
                    <a:pt x="1668" y="36"/>
                  </a:lnTo>
                  <a:lnTo>
                    <a:pt x="1670" y="40"/>
                  </a:lnTo>
                  <a:lnTo>
                    <a:pt x="1674" y="42"/>
                  </a:lnTo>
                  <a:lnTo>
                    <a:pt x="1677" y="42"/>
                  </a:lnTo>
                  <a:lnTo>
                    <a:pt x="1680" y="43"/>
                  </a:lnTo>
                  <a:lnTo>
                    <a:pt x="1682" y="46"/>
                  </a:lnTo>
                  <a:lnTo>
                    <a:pt x="1684" y="49"/>
                  </a:lnTo>
                  <a:lnTo>
                    <a:pt x="1687" y="59"/>
                  </a:lnTo>
                  <a:lnTo>
                    <a:pt x="1687" y="60"/>
                  </a:lnTo>
                  <a:lnTo>
                    <a:pt x="1687" y="66"/>
                  </a:lnTo>
                  <a:lnTo>
                    <a:pt x="1687" y="69"/>
                  </a:lnTo>
                  <a:lnTo>
                    <a:pt x="1688" y="70"/>
                  </a:lnTo>
                  <a:lnTo>
                    <a:pt x="1692" y="70"/>
                  </a:lnTo>
                  <a:lnTo>
                    <a:pt x="1694" y="71"/>
                  </a:lnTo>
                  <a:lnTo>
                    <a:pt x="1695" y="77"/>
                  </a:lnTo>
                  <a:lnTo>
                    <a:pt x="1695" y="81"/>
                  </a:lnTo>
                  <a:lnTo>
                    <a:pt x="1695" y="84"/>
                  </a:lnTo>
                  <a:lnTo>
                    <a:pt x="1694" y="88"/>
                  </a:lnTo>
                  <a:lnTo>
                    <a:pt x="1691" y="92"/>
                  </a:lnTo>
                  <a:lnTo>
                    <a:pt x="1691" y="94"/>
                  </a:lnTo>
                  <a:lnTo>
                    <a:pt x="1694" y="101"/>
                  </a:lnTo>
                  <a:lnTo>
                    <a:pt x="1694" y="102"/>
                  </a:lnTo>
                  <a:lnTo>
                    <a:pt x="1698" y="105"/>
                  </a:lnTo>
                  <a:lnTo>
                    <a:pt x="1698" y="108"/>
                  </a:lnTo>
                  <a:lnTo>
                    <a:pt x="1698" y="111"/>
                  </a:lnTo>
                  <a:lnTo>
                    <a:pt x="1696" y="111"/>
                  </a:lnTo>
                  <a:lnTo>
                    <a:pt x="1695" y="112"/>
                  </a:lnTo>
                  <a:lnTo>
                    <a:pt x="1694" y="113"/>
                  </a:lnTo>
                  <a:lnTo>
                    <a:pt x="1691" y="122"/>
                  </a:lnTo>
                  <a:lnTo>
                    <a:pt x="1687" y="130"/>
                  </a:lnTo>
                  <a:lnTo>
                    <a:pt x="1684" y="136"/>
                  </a:lnTo>
                  <a:lnTo>
                    <a:pt x="1682" y="137"/>
                  </a:lnTo>
                  <a:lnTo>
                    <a:pt x="1681" y="136"/>
                  </a:lnTo>
                  <a:lnTo>
                    <a:pt x="1659" y="141"/>
                  </a:lnTo>
                  <a:lnTo>
                    <a:pt x="1654" y="143"/>
                  </a:lnTo>
                  <a:lnTo>
                    <a:pt x="1647" y="147"/>
                  </a:lnTo>
                  <a:lnTo>
                    <a:pt x="1642" y="150"/>
                  </a:lnTo>
                  <a:lnTo>
                    <a:pt x="1639" y="151"/>
                  </a:lnTo>
                  <a:lnTo>
                    <a:pt x="1636" y="150"/>
                  </a:lnTo>
                  <a:lnTo>
                    <a:pt x="1632" y="150"/>
                  </a:lnTo>
                  <a:lnTo>
                    <a:pt x="1625" y="154"/>
                  </a:lnTo>
                  <a:lnTo>
                    <a:pt x="1622" y="154"/>
                  </a:lnTo>
                  <a:lnTo>
                    <a:pt x="1617" y="153"/>
                  </a:lnTo>
                  <a:lnTo>
                    <a:pt x="1610" y="144"/>
                  </a:lnTo>
                  <a:lnTo>
                    <a:pt x="1604" y="141"/>
                  </a:lnTo>
                  <a:lnTo>
                    <a:pt x="1601" y="143"/>
                  </a:lnTo>
                  <a:lnTo>
                    <a:pt x="1591" y="148"/>
                  </a:lnTo>
                  <a:lnTo>
                    <a:pt x="1582" y="150"/>
                  </a:lnTo>
                  <a:lnTo>
                    <a:pt x="1579" y="151"/>
                  </a:lnTo>
                  <a:lnTo>
                    <a:pt x="1576" y="153"/>
                  </a:lnTo>
                  <a:lnTo>
                    <a:pt x="1574" y="155"/>
                  </a:lnTo>
                  <a:lnTo>
                    <a:pt x="1573" y="155"/>
                  </a:lnTo>
                  <a:lnTo>
                    <a:pt x="1569" y="157"/>
                  </a:lnTo>
                  <a:lnTo>
                    <a:pt x="1567" y="155"/>
                  </a:lnTo>
                  <a:lnTo>
                    <a:pt x="1562" y="153"/>
                  </a:lnTo>
                  <a:lnTo>
                    <a:pt x="1559" y="151"/>
                  </a:lnTo>
                  <a:lnTo>
                    <a:pt x="1537" y="150"/>
                  </a:lnTo>
                  <a:lnTo>
                    <a:pt x="1532" y="151"/>
                  </a:lnTo>
                  <a:lnTo>
                    <a:pt x="1531" y="154"/>
                  </a:lnTo>
                  <a:lnTo>
                    <a:pt x="1530" y="158"/>
                  </a:lnTo>
                  <a:lnTo>
                    <a:pt x="1527" y="161"/>
                  </a:lnTo>
                  <a:lnTo>
                    <a:pt x="1524" y="162"/>
                  </a:lnTo>
                  <a:lnTo>
                    <a:pt x="1523" y="162"/>
                  </a:lnTo>
                  <a:lnTo>
                    <a:pt x="1520" y="161"/>
                  </a:lnTo>
                  <a:lnTo>
                    <a:pt x="1517" y="161"/>
                  </a:lnTo>
                  <a:lnTo>
                    <a:pt x="1510" y="162"/>
                  </a:lnTo>
                  <a:lnTo>
                    <a:pt x="1467" y="176"/>
                  </a:lnTo>
                  <a:lnTo>
                    <a:pt x="1461" y="176"/>
                  </a:lnTo>
                  <a:lnTo>
                    <a:pt x="1455" y="176"/>
                  </a:lnTo>
                  <a:lnTo>
                    <a:pt x="1450" y="172"/>
                  </a:lnTo>
                  <a:lnTo>
                    <a:pt x="1439" y="158"/>
                  </a:lnTo>
                  <a:lnTo>
                    <a:pt x="1434" y="154"/>
                  </a:lnTo>
                  <a:lnTo>
                    <a:pt x="1433" y="153"/>
                  </a:lnTo>
                  <a:lnTo>
                    <a:pt x="1423" y="148"/>
                  </a:lnTo>
                  <a:lnTo>
                    <a:pt x="1422" y="147"/>
                  </a:lnTo>
                  <a:lnTo>
                    <a:pt x="1420" y="144"/>
                  </a:lnTo>
                  <a:lnTo>
                    <a:pt x="1419" y="143"/>
                  </a:lnTo>
                  <a:lnTo>
                    <a:pt x="1418" y="143"/>
                  </a:lnTo>
                  <a:lnTo>
                    <a:pt x="1413" y="144"/>
                  </a:lnTo>
                  <a:lnTo>
                    <a:pt x="1371" y="126"/>
                  </a:lnTo>
                  <a:lnTo>
                    <a:pt x="1364" y="120"/>
                  </a:lnTo>
                  <a:lnTo>
                    <a:pt x="1360" y="120"/>
                  </a:lnTo>
                  <a:lnTo>
                    <a:pt x="1357" y="120"/>
                  </a:lnTo>
                  <a:lnTo>
                    <a:pt x="1352" y="123"/>
                  </a:lnTo>
                  <a:lnTo>
                    <a:pt x="1342" y="123"/>
                  </a:lnTo>
                  <a:lnTo>
                    <a:pt x="1342" y="129"/>
                  </a:lnTo>
                  <a:lnTo>
                    <a:pt x="1342" y="134"/>
                  </a:lnTo>
                  <a:lnTo>
                    <a:pt x="1341" y="139"/>
                  </a:lnTo>
                  <a:lnTo>
                    <a:pt x="1335" y="139"/>
                  </a:lnTo>
                  <a:lnTo>
                    <a:pt x="1329" y="134"/>
                  </a:lnTo>
                  <a:lnTo>
                    <a:pt x="1321" y="123"/>
                  </a:lnTo>
                  <a:lnTo>
                    <a:pt x="1315" y="118"/>
                  </a:lnTo>
                  <a:lnTo>
                    <a:pt x="1311" y="116"/>
                  </a:lnTo>
                  <a:lnTo>
                    <a:pt x="1306" y="115"/>
                  </a:lnTo>
                  <a:lnTo>
                    <a:pt x="1300" y="115"/>
                  </a:lnTo>
                  <a:lnTo>
                    <a:pt x="1301" y="112"/>
                  </a:lnTo>
                  <a:lnTo>
                    <a:pt x="1291" y="112"/>
                  </a:lnTo>
                  <a:lnTo>
                    <a:pt x="1289" y="111"/>
                  </a:lnTo>
                  <a:lnTo>
                    <a:pt x="1284" y="108"/>
                  </a:lnTo>
                  <a:lnTo>
                    <a:pt x="1284" y="106"/>
                  </a:lnTo>
                  <a:lnTo>
                    <a:pt x="1284" y="102"/>
                  </a:lnTo>
                  <a:lnTo>
                    <a:pt x="1284" y="101"/>
                  </a:lnTo>
                  <a:lnTo>
                    <a:pt x="1283" y="99"/>
                  </a:lnTo>
                  <a:lnTo>
                    <a:pt x="1282" y="98"/>
                  </a:lnTo>
                  <a:lnTo>
                    <a:pt x="1280" y="97"/>
                  </a:lnTo>
                  <a:lnTo>
                    <a:pt x="1279" y="95"/>
                  </a:lnTo>
                  <a:lnTo>
                    <a:pt x="1277" y="94"/>
                  </a:lnTo>
                  <a:lnTo>
                    <a:pt x="1276" y="91"/>
                  </a:lnTo>
                  <a:lnTo>
                    <a:pt x="1276" y="88"/>
                  </a:lnTo>
                  <a:lnTo>
                    <a:pt x="1275" y="80"/>
                  </a:lnTo>
                  <a:lnTo>
                    <a:pt x="1272" y="70"/>
                  </a:lnTo>
                  <a:lnTo>
                    <a:pt x="1266" y="66"/>
                  </a:lnTo>
                  <a:lnTo>
                    <a:pt x="1259" y="69"/>
                  </a:lnTo>
                  <a:lnTo>
                    <a:pt x="1252" y="70"/>
                  </a:lnTo>
                  <a:lnTo>
                    <a:pt x="1248" y="77"/>
                  </a:lnTo>
                  <a:lnTo>
                    <a:pt x="1244" y="78"/>
                  </a:lnTo>
                  <a:lnTo>
                    <a:pt x="1238" y="77"/>
                  </a:lnTo>
                  <a:lnTo>
                    <a:pt x="1234" y="77"/>
                  </a:lnTo>
                  <a:lnTo>
                    <a:pt x="1226" y="80"/>
                  </a:lnTo>
                  <a:lnTo>
                    <a:pt x="1223" y="80"/>
                  </a:lnTo>
                  <a:lnTo>
                    <a:pt x="1216" y="80"/>
                  </a:lnTo>
                  <a:lnTo>
                    <a:pt x="1214" y="80"/>
                  </a:lnTo>
                  <a:lnTo>
                    <a:pt x="1213" y="81"/>
                  </a:lnTo>
                  <a:lnTo>
                    <a:pt x="1210" y="81"/>
                  </a:lnTo>
                  <a:lnTo>
                    <a:pt x="1209" y="81"/>
                  </a:lnTo>
                  <a:lnTo>
                    <a:pt x="1207" y="78"/>
                  </a:lnTo>
                  <a:lnTo>
                    <a:pt x="1209" y="76"/>
                  </a:lnTo>
                  <a:lnTo>
                    <a:pt x="1209" y="73"/>
                  </a:lnTo>
                  <a:lnTo>
                    <a:pt x="1203" y="70"/>
                  </a:lnTo>
                  <a:lnTo>
                    <a:pt x="1199" y="64"/>
                  </a:lnTo>
                  <a:lnTo>
                    <a:pt x="1195" y="66"/>
                  </a:lnTo>
                  <a:lnTo>
                    <a:pt x="1189" y="67"/>
                  </a:lnTo>
                  <a:lnTo>
                    <a:pt x="1185" y="70"/>
                  </a:lnTo>
                  <a:lnTo>
                    <a:pt x="1185" y="70"/>
                  </a:lnTo>
                  <a:lnTo>
                    <a:pt x="1181" y="74"/>
                  </a:lnTo>
                  <a:lnTo>
                    <a:pt x="1179" y="76"/>
                  </a:lnTo>
                  <a:lnTo>
                    <a:pt x="1179" y="81"/>
                  </a:lnTo>
                  <a:lnTo>
                    <a:pt x="1178" y="83"/>
                  </a:lnTo>
                  <a:lnTo>
                    <a:pt x="1177" y="83"/>
                  </a:lnTo>
                  <a:lnTo>
                    <a:pt x="1175" y="81"/>
                  </a:lnTo>
                  <a:lnTo>
                    <a:pt x="1174" y="78"/>
                  </a:lnTo>
                  <a:lnTo>
                    <a:pt x="1172" y="77"/>
                  </a:lnTo>
                  <a:lnTo>
                    <a:pt x="1164" y="76"/>
                  </a:lnTo>
                  <a:lnTo>
                    <a:pt x="1154" y="74"/>
                  </a:lnTo>
                  <a:lnTo>
                    <a:pt x="1146" y="78"/>
                  </a:lnTo>
                  <a:lnTo>
                    <a:pt x="1147" y="88"/>
                  </a:lnTo>
                  <a:lnTo>
                    <a:pt x="1147" y="97"/>
                  </a:lnTo>
                  <a:lnTo>
                    <a:pt x="1147" y="99"/>
                  </a:lnTo>
                  <a:lnTo>
                    <a:pt x="1146" y="102"/>
                  </a:lnTo>
                  <a:lnTo>
                    <a:pt x="1143" y="104"/>
                  </a:lnTo>
                  <a:lnTo>
                    <a:pt x="1140" y="102"/>
                  </a:lnTo>
                  <a:lnTo>
                    <a:pt x="1135" y="99"/>
                  </a:lnTo>
                  <a:lnTo>
                    <a:pt x="1133" y="101"/>
                  </a:lnTo>
                  <a:lnTo>
                    <a:pt x="1132" y="102"/>
                  </a:lnTo>
                  <a:lnTo>
                    <a:pt x="1130" y="102"/>
                  </a:lnTo>
                  <a:lnTo>
                    <a:pt x="1129" y="104"/>
                  </a:lnTo>
                  <a:lnTo>
                    <a:pt x="1125" y="108"/>
                  </a:lnTo>
                  <a:lnTo>
                    <a:pt x="1121" y="108"/>
                  </a:lnTo>
                  <a:lnTo>
                    <a:pt x="1109" y="99"/>
                  </a:lnTo>
                  <a:lnTo>
                    <a:pt x="1107" y="99"/>
                  </a:lnTo>
                  <a:lnTo>
                    <a:pt x="1100" y="105"/>
                  </a:lnTo>
                  <a:lnTo>
                    <a:pt x="1095" y="108"/>
                  </a:lnTo>
                  <a:lnTo>
                    <a:pt x="1090" y="109"/>
                  </a:lnTo>
                  <a:lnTo>
                    <a:pt x="1084" y="109"/>
                  </a:lnTo>
                  <a:lnTo>
                    <a:pt x="1080" y="109"/>
                  </a:lnTo>
                  <a:lnTo>
                    <a:pt x="1076" y="111"/>
                  </a:lnTo>
                  <a:lnTo>
                    <a:pt x="1070" y="120"/>
                  </a:lnTo>
                  <a:lnTo>
                    <a:pt x="1066" y="122"/>
                  </a:lnTo>
                  <a:lnTo>
                    <a:pt x="1058" y="120"/>
                  </a:lnTo>
                  <a:lnTo>
                    <a:pt x="1049" y="120"/>
                  </a:lnTo>
                  <a:lnTo>
                    <a:pt x="1044" y="122"/>
                  </a:lnTo>
                  <a:lnTo>
                    <a:pt x="1038" y="129"/>
                  </a:lnTo>
                  <a:lnTo>
                    <a:pt x="1037" y="129"/>
                  </a:lnTo>
                  <a:lnTo>
                    <a:pt x="1034" y="132"/>
                  </a:lnTo>
                  <a:lnTo>
                    <a:pt x="1025" y="130"/>
                  </a:lnTo>
                  <a:lnTo>
                    <a:pt x="1007" y="122"/>
                  </a:lnTo>
                  <a:lnTo>
                    <a:pt x="982" y="122"/>
                  </a:lnTo>
                  <a:lnTo>
                    <a:pt x="978" y="123"/>
                  </a:lnTo>
                  <a:lnTo>
                    <a:pt x="969" y="129"/>
                  </a:lnTo>
                  <a:lnTo>
                    <a:pt x="965" y="132"/>
                  </a:lnTo>
                  <a:lnTo>
                    <a:pt x="959" y="132"/>
                  </a:lnTo>
                  <a:lnTo>
                    <a:pt x="957" y="129"/>
                  </a:lnTo>
                  <a:lnTo>
                    <a:pt x="954" y="125"/>
                  </a:lnTo>
                  <a:lnTo>
                    <a:pt x="950" y="122"/>
                  </a:lnTo>
                  <a:lnTo>
                    <a:pt x="944" y="122"/>
                  </a:lnTo>
                  <a:lnTo>
                    <a:pt x="938" y="125"/>
                  </a:lnTo>
                  <a:lnTo>
                    <a:pt x="933" y="129"/>
                  </a:lnTo>
                  <a:lnTo>
                    <a:pt x="929" y="132"/>
                  </a:lnTo>
                  <a:lnTo>
                    <a:pt x="929" y="134"/>
                  </a:lnTo>
                  <a:lnTo>
                    <a:pt x="927" y="141"/>
                  </a:lnTo>
                  <a:lnTo>
                    <a:pt x="926" y="144"/>
                  </a:lnTo>
                  <a:lnTo>
                    <a:pt x="924" y="147"/>
                  </a:lnTo>
                  <a:lnTo>
                    <a:pt x="922" y="148"/>
                  </a:lnTo>
                  <a:lnTo>
                    <a:pt x="916" y="150"/>
                  </a:lnTo>
                  <a:lnTo>
                    <a:pt x="905" y="151"/>
                  </a:lnTo>
                  <a:lnTo>
                    <a:pt x="853" y="143"/>
                  </a:lnTo>
                  <a:lnTo>
                    <a:pt x="829" y="141"/>
                  </a:lnTo>
                  <a:lnTo>
                    <a:pt x="822" y="143"/>
                  </a:lnTo>
                  <a:lnTo>
                    <a:pt x="818" y="143"/>
                  </a:lnTo>
                  <a:lnTo>
                    <a:pt x="812" y="148"/>
                  </a:lnTo>
                  <a:lnTo>
                    <a:pt x="810" y="150"/>
                  </a:lnTo>
                  <a:lnTo>
                    <a:pt x="808" y="160"/>
                  </a:lnTo>
                  <a:lnTo>
                    <a:pt x="807" y="161"/>
                  </a:lnTo>
                  <a:lnTo>
                    <a:pt x="807" y="189"/>
                  </a:lnTo>
                  <a:lnTo>
                    <a:pt x="804" y="202"/>
                  </a:lnTo>
                  <a:lnTo>
                    <a:pt x="801" y="209"/>
                  </a:lnTo>
                  <a:lnTo>
                    <a:pt x="798" y="210"/>
                  </a:lnTo>
                  <a:lnTo>
                    <a:pt x="794" y="209"/>
                  </a:lnTo>
                  <a:lnTo>
                    <a:pt x="790" y="205"/>
                  </a:lnTo>
                  <a:lnTo>
                    <a:pt x="789" y="202"/>
                  </a:lnTo>
                  <a:lnTo>
                    <a:pt x="787" y="199"/>
                  </a:lnTo>
                  <a:lnTo>
                    <a:pt x="786" y="198"/>
                  </a:lnTo>
                  <a:lnTo>
                    <a:pt x="786" y="198"/>
                  </a:lnTo>
                  <a:lnTo>
                    <a:pt x="783" y="196"/>
                  </a:lnTo>
                  <a:lnTo>
                    <a:pt x="779" y="198"/>
                  </a:lnTo>
                  <a:lnTo>
                    <a:pt x="777" y="200"/>
                  </a:lnTo>
                  <a:lnTo>
                    <a:pt x="777" y="203"/>
                  </a:lnTo>
                  <a:lnTo>
                    <a:pt x="777" y="206"/>
                  </a:lnTo>
                  <a:lnTo>
                    <a:pt x="773" y="212"/>
                  </a:lnTo>
                  <a:lnTo>
                    <a:pt x="769" y="216"/>
                  </a:lnTo>
                  <a:lnTo>
                    <a:pt x="768" y="216"/>
                  </a:lnTo>
                  <a:lnTo>
                    <a:pt x="763" y="217"/>
                  </a:lnTo>
                  <a:lnTo>
                    <a:pt x="758" y="219"/>
                  </a:lnTo>
                  <a:lnTo>
                    <a:pt x="749" y="217"/>
                  </a:lnTo>
                  <a:lnTo>
                    <a:pt x="745" y="217"/>
                  </a:lnTo>
                  <a:lnTo>
                    <a:pt x="740" y="219"/>
                  </a:lnTo>
                  <a:lnTo>
                    <a:pt x="737" y="219"/>
                  </a:lnTo>
                  <a:lnTo>
                    <a:pt x="732" y="220"/>
                  </a:lnTo>
                  <a:lnTo>
                    <a:pt x="724" y="219"/>
                  </a:lnTo>
                  <a:lnTo>
                    <a:pt x="721" y="219"/>
                  </a:lnTo>
                  <a:lnTo>
                    <a:pt x="716" y="214"/>
                  </a:lnTo>
                  <a:lnTo>
                    <a:pt x="714" y="213"/>
                  </a:lnTo>
                  <a:lnTo>
                    <a:pt x="710" y="213"/>
                  </a:lnTo>
                  <a:lnTo>
                    <a:pt x="704" y="214"/>
                  </a:lnTo>
                  <a:lnTo>
                    <a:pt x="699" y="214"/>
                  </a:lnTo>
                  <a:lnTo>
                    <a:pt x="697" y="216"/>
                  </a:lnTo>
                  <a:lnTo>
                    <a:pt x="695" y="216"/>
                  </a:lnTo>
                  <a:lnTo>
                    <a:pt x="695" y="214"/>
                  </a:lnTo>
                  <a:lnTo>
                    <a:pt x="695" y="210"/>
                  </a:lnTo>
                  <a:lnTo>
                    <a:pt x="693" y="209"/>
                  </a:lnTo>
                  <a:lnTo>
                    <a:pt x="692" y="207"/>
                  </a:lnTo>
                  <a:lnTo>
                    <a:pt x="683" y="207"/>
                  </a:lnTo>
                  <a:lnTo>
                    <a:pt x="674" y="203"/>
                  </a:lnTo>
                  <a:lnTo>
                    <a:pt x="671" y="203"/>
                  </a:lnTo>
                  <a:lnTo>
                    <a:pt x="668" y="203"/>
                  </a:lnTo>
                  <a:lnTo>
                    <a:pt x="662" y="203"/>
                  </a:lnTo>
                  <a:lnTo>
                    <a:pt x="657" y="206"/>
                  </a:lnTo>
                  <a:lnTo>
                    <a:pt x="647" y="214"/>
                  </a:lnTo>
                  <a:lnTo>
                    <a:pt x="641" y="217"/>
                  </a:lnTo>
                  <a:lnTo>
                    <a:pt x="640" y="216"/>
                  </a:lnTo>
                  <a:lnTo>
                    <a:pt x="632" y="212"/>
                  </a:lnTo>
                  <a:lnTo>
                    <a:pt x="632" y="210"/>
                  </a:lnTo>
                  <a:lnTo>
                    <a:pt x="630" y="209"/>
                  </a:lnTo>
                  <a:lnTo>
                    <a:pt x="630" y="207"/>
                  </a:lnTo>
                  <a:lnTo>
                    <a:pt x="627" y="206"/>
                  </a:lnTo>
                  <a:lnTo>
                    <a:pt x="626" y="207"/>
                  </a:lnTo>
                  <a:lnTo>
                    <a:pt x="625" y="210"/>
                  </a:lnTo>
                  <a:lnTo>
                    <a:pt x="623" y="212"/>
                  </a:lnTo>
                  <a:lnTo>
                    <a:pt x="606" y="216"/>
                  </a:lnTo>
                  <a:lnTo>
                    <a:pt x="598" y="220"/>
                  </a:lnTo>
                  <a:lnTo>
                    <a:pt x="597" y="221"/>
                  </a:lnTo>
                  <a:lnTo>
                    <a:pt x="592" y="226"/>
                  </a:lnTo>
                  <a:lnTo>
                    <a:pt x="590" y="227"/>
                  </a:lnTo>
                  <a:lnTo>
                    <a:pt x="588" y="231"/>
                  </a:lnTo>
                  <a:lnTo>
                    <a:pt x="588" y="237"/>
                  </a:lnTo>
                  <a:lnTo>
                    <a:pt x="588" y="237"/>
                  </a:lnTo>
                  <a:lnTo>
                    <a:pt x="588" y="240"/>
                  </a:lnTo>
                  <a:lnTo>
                    <a:pt x="584" y="245"/>
                  </a:lnTo>
                  <a:lnTo>
                    <a:pt x="576" y="254"/>
                  </a:lnTo>
                  <a:lnTo>
                    <a:pt x="571" y="261"/>
                  </a:lnTo>
                  <a:lnTo>
                    <a:pt x="571" y="261"/>
                  </a:lnTo>
                  <a:lnTo>
                    <a:pt x="571" y="261"/>
                  </a:lnTo>
                  <a:lnTo>
                    <a:pt x="571" y="261"/>
                  </a:lnTo>
                  <a:lnTo>
                    <a:pt x="562" y="268"/>
                  </a:lnTo>
                  <a:lnTo>
                    <a:pt x="559" y="270"/>
                  </a:lnTo>
                  <a:lnTo>
                    <a:pt x="559" y="273"/>
                  </a:lnTo>
                  <a:lnTo>
                    <a:pt x="559" y="277"/>
                  </a:lnTo>
                  <a:lnTo>
                    <a:pt x="557" y="282"/>
                  </a:lnTo>
                  <a:lnTo>
                    <a:pt x="555" y="284"/>
                  </a:lnTo>
                  <a:lnTo>
                    <a:pt x="552" y="284"/>
                  </a:lnTo>
                  <a:lnTo>
                    <a:pt x="548" y="286"/>
                  </a:lnTo>
                  <a:lnTo>
                    <a:pt x="534" y="283"/>
                  </a:lnTo>
                  <a:lnTo>
                    <a:pt x="527" y="286"/>
                  </a:lnTo>
                  <a:lnTo>
                    <a:pt x="525" y="287"/>
                  </a:lnTo>
                  <a:lnTo>
                    <a:pt x="525" y="293"/>
                  </a:lnTo>
                  <a:lnTo>
                    <a:pt x="524" y="294"/>
                  </a:lnTo>
                  <a:lnTo>
                    <a:pt x="522" y="294"/>
                  </a:lnTo>
                  <a:lnTo>
                    <a:pt x="520" y="294"/>
                  </a:lnTo>
                  <a:lnTo>
                    <a:pt x="518" y="294"/>
                  </a:lnTo>
                  <a:lnTo>
                    <a:pt x="515" y="297"/>
                  </a:lnTo>
                  <a:lnTo>
                    <a:pt x="510" y="303"/>
                  </a:lnTo>
                  <a:lnTo>
                    <a:pt x="507" y="304"/>
                  </a:lnTo>
                  <a:lnTo>
                    <a:pt x="500" y="303"/>
                  </a:lnTo>
                  <a:lnTo>
                    <a:pt x="489" y="293"/>
                  </a:lnTo>
                  <a:lnTo>
                    <a:pt x="487" y="293"/>
                  </a:lnTo>
                  <a:lnTo>
                    <a:pt x="468" y="290"/>
                  </a:lnTo>
                  <a:lnTo>
                    <a:pt x="461" y="290"/>
                  </a:lnTo>
                  <a:lnTo>
                    <a:pt x="455" y="293"/>
                  </a:lnTo>
                  <a:lnTo>
                    <a:pt x="445" y="303"/>
                  </a:lnTo>
                  <a:lnTo>
                    <a:pt x="441" y="304"/>
                  </a:lnTo>
                  <a:lnTo>
                    <a:pt x="433" y="306"/>
                  </a:lnTo>
                  <a:lnTo>
                    <a:pt x="424" y="306"/>
                  </a:lnTo>
                  <a:lnTo>
                    <a:pt x="420" y="306"/>
                  </a:lnTo>
                  <a:lnTo>
                    <a:pt x="410" y="303"/>
                  </a:lnTo>
                  <a:lnTo>
                    <a:pt x="403" y="303"/>
                  </a:lnTo>
                  <a:lnTo>
                    <a:pt x="385" y="308"/>
                  </a:lnTo>
                  <a:lnTo>
                    <a:pt x="347" y="310"/>
                  </a:lnTo>
                  <a:lnTo>
                    <a:pt x="347" y="327"/>
                  </a:lnTo>
                  <a:lnTo>
                    <a:pt x="346" y="334"/>
                  </a:lnTo>
                  <a:lnTo>
                    <a:pt x="342" y="339"/>
                  </a:lnTo>
                  <a:lnTo>
                    <a:pt x="344" y="341"/>
                  </a:lnTo>
                  <a:lnTo>
                    <a:pt x="344" y="343"/>
                  </a:lnTo>
                  <a:lnTo>
                    <a:pt x="346" y="346"/>
                  </a:lnTo>
                  <a:lnTo>
                    <a:pt x="347" y="349"/>
                  </a:lnTo>
                  <a:lnTo>
                    <a:pt x="354" y="356"/>
                  </a:lnTo>
                  <a:lnTo>
                    <a:pt x="361" y="364"/>
                  </a:lnTo>
                  <a:lnTo>
                    <a:pt x="364" y="369"/>
                  </a:lnTo>
                  <a:lnTo>
                    <a:pt x="365" y="376"/>
                  </a:lnTo>
                  <a:lnTo>
                    <a:pt x="365" y="381"/>
                  </a:lnTo>
                  <a:lnTo>
                    <a:pt x="364" y="388"/>
                  </a:lnTo>
                  <a:lnTo>
                    <a:pt x="361" y="399"/>
                  </a:lnTo>
                  <a:lnTo>
                    <a:pt x="361" y="404"/>
                  </a:lnTo>
                  <a:lnTo>
                    <a:pt x="361" y="406"/>
                  </a:lnTo>
                  <a:lnTo>
                    <a:pt x="361" y="409"/>
                  </a:lnTo>
                  <a:lnTo>
                    <a:pt x="360" y="412"/>
                  </a:lnTo>
                  <a:lnTo>
                    <a:pt x="358" y="415"/>
                  </a:lnTo>
                  <a:lnTo>
                    <a:pt x="356" y="416"/>
                  </a:lnTo>
                  <a:lnTo>
                    <a:pt x="353" y="418"/>
                  </a:lnTo>
                  <a:lnTo>
                    <a:pt x="351" y="422"/>
                  </a:lnTo>
                  <a:lnTo>
                    <a:pt x="347" y="422"/>
                  </a:lnTo>
                  <a:lnTo>
                    <a:pt x="344" y="425"/>
                  </a:lnTo>
                  <a:lnTo>
                    <a:pt x="343" y="427"/>
                  </a:lnTo>
                  <a:lnTo>
                    <a:pt x="344" y="432"/>
                  </a:lnTo>
                  <a:lnTo>
                    <a:pt x="343" y="433"/>
                  </a:lnTo>
                  <a:lnTo>
                    <a:pt x="342" y="435"/>
                  </a:lnTo>
                  <a:lnTo>
                    <a:pt x="340" y="439"/>
                  </a:lnTo>
                  <a:lnTo>
                    <a:pt x="333" y="443"/>
                  </a:lnTo>
                  <a:lnTo>
                    <a:pt x="328" y="442"/>
                  </a:lnTo>
                  <a:lnTo>
                    <a:pt x="322" y="439"/>
                  </a:lnTo>
                  <a:lnTo>
                    <a:pt x="315" y="439"/>
                  </a:lnTo>
                  <a:lnTo>
                    <a:pt x="311" y="442"/>
                  </a:lnTo>
                  <a:lnTo>
                    <a:pt x="309" y="444"/>
                  </a:lnTo>
                  <a:lnTo>
                    <a:pt x="308" y="447"/>
                  </a:lnTo>
                  <a:lnTo>
                    <a:pt x="307" y="451"/>
                  </a:lnTo>
                  <a:lnTo>
                    <a:pt x="304" y="451"/>
                  </a:lnTo>
                  <a:lnTo>
                    <a:pt x="298" y="453"/>
                  </a:lnTo>
                  <a:lnTo>
                    <a:pt x="297" y="456"/>
                  </a:lnTo>
                  <a:lnTo>
                    <a:pt x="297" y="458"/>
                  </a:lnTo>
                  <a:lnTo>
                    <a:pt x="297" y="468"/>
                  </a:lnTo>
                  <a:lnTo>
                    <a:pt x="297" y="471"/>
                  </a:lnTo>
                  <a:lnTo>
                    <a:pt x="297" y="475"/>
                  </a:lnTo>
                  <a:lnTo>
                    <a:pt x="295" y="478"/>
                  </a:lnTo>
                  <a:lnTo>
                    <a:pt x="293" y="484"/>
                  </a:lnTo>
                  <a:lnTo>
                    <a:pt x="288" y="493"/>
                  </a:lnTo>
                  <a:lnTo>
                    <a:pt x="288" y="496"/>
                  </a:lnTo>
                  <a:lnTo>
                    <a:pt x="286" y="498"/>
                  </a:lnTo>
                  <a:lnTo>
                    <a:pt x="283" y="499"/>
                  </a:lnTo>
                  <a:lnTo>
                    <a:pt x="280" y="500"/>
                  </a:lnTo>
                  <a:lnTo>
                    <a:pt x="279" y="505"/>
                  </a:lnTo>
                  <a:lnTo>
                    <a:pt x="277" y="512"/>
                  </a:lnTo>
                  <a:lnTo>
                    <a:pt x="277" y="519"/>
                  </a:lnTo>
                  <a:lnTo>
                    <a:pt x="277" y="526"/>
                  </a:lnTo>
                  <a:lnTo>
                    <a:pt x="274" y="534"/>
                  </a:lnTo>
                  <a:lnTo>
                    <a:pt x="273" y="535"/>
                  </a:lnTo>
                  <a:lnTo>
                    <a:pt x="269" y="537"/>
                  </a:lnTo>
                  <a:lnTo>
                    <a:pt x="267" y="538"/>
                  </a:lnTo>
                  <a:lnTo>
                    <a:pt x="267" y="540"/>
                  </a:lnTo>
                  <a:lnTo>
                    <a:pt x="269" y="544"/>
                  </a:lnTo>
                  <a:lnTo>
                    <a:pt x="269" y="545"/>
                  </a:lnTo>
                  <a:lnTo>
                    <a:pt x="270" y="552"/>
                  </a:lnTo>
                  <a:lnTo>
                    <a:pt x="270" y="554"/>
                  </a:lnTo>
                  <a:lnTo>
                    <a:pt x="266" y="565"/>
                  </a:lnTo>
                  <a:lnTo>
                    <a:pt x="265" y="566"/>
                  </a:lnTo>
                  <a:lnTo>
                    <a:pt x="263" y="568"/>
                  </a:lnTo>
                  <a:lnTo>
                    <a:pt x="256" y="571"/>
                  </a:lnTo>
                  <a:lnTo>
                    <a:pt x="246" y="576"/>
                  </a:lnTo>
                  <a:lnTo>
                    <a:pt x="241" y="576"/>
                  </a:lnTo>
                  <a:lnTo>
                    <a:pt x="227" y="575"/>
                  </a:lnTo>
                  <a:lnTo>
                    <a:pt x="221" y="576"/>
                  </a:lnTo>
                  <a:lnTo>
                    <a:pt x="217" y="578"/>
                  </a:lnTo>
                  <a:lnTo>
                    <a:pt x="209" y="578"/>
                  </a:lnTo>
                  <a:lnTo>
                    <a:pt x="204" y="579"/>
                  </a:lnTo>
                  <a:lnTo>
                    <a:pt x="200" y="583"/>
                  </a:lnTo>
                  <a:lnTo>
                    <a:pt x="197" y="589"/>
                  </a:lnTo>
                  <a:lnTo>
                    <a:pt x="196" y="594"/>
                  </a:lnTo>
                  <a:lnTo>
                    <a:pt x="195" y="600"/>
                  </a:lnTo>
                  <a:lnTo>
                    <a:pt x="190" y="601"/>
                  </a:lnTo>
                  <a:lnTo>
                    <a:pt x="178" y="601"/>
                  </a:lnTo>
                  <a:lnTo>
                    <a:pt x="173" y="603"/>
                  </a:lnTo>
                  <a:lnTo>
                    <a:pt x="175" y="606"/>
                  </a:lnTo>
                  <a:lnTo>
                    <a:pt x="179" y="627"/>
                  </a:lnTo>
                  <a:lnTo>
                    <a:pt x="181" y="628"/>
                  </a:lnTo>
                  <a:lnTo>
                    <a:pt x="186" y="634"/>
                  </a:lnTo>
                  <a:lnTo>
                    <a:pt x="199" y="655"/>
                  </a:lnTo>
                  <a:lnTo>
                    <a:pt x="200" y="660"/>
                  </a:lnTo>
                  <a:lnTo>
                    <a:pt x="197" y="666"/>
                  </a:lnTo>
                  <a:lnTo>
                    <a:pt x="193" y="671"/>
                  </a:lnTo>
                  <a:lnTo>
                    <a:pt x="189" y="670"/>
                  </a:lnTo>
                  <a:lnTo>
                    <a:pt x="185" y="667"/>
                  </a:lnTo>
                  <a:lnTo>
                    <a:pt x="175" y="664"/>
                  </a:lnTo>
                  <a:lnTo>
                    <a:pt x="173" y="664"/>
                  </a:lnTo>
                  <a:lnTo>
                    <a:pt x="172" y="663"/>
                  </a:lnTo>
                  <a:lnTo>
                    <a:pt x="169" y="664"/>
                  </a:lnTo>
                  <a:lnTo>
                    <a:pt x="168" y="667"/>
                  </a:lnTo>
                  <a:lnTo>
                    <a:pt x="168" y="669"/>
                  </a:lnTo>
                  <a:lnTo>
                    <a:pt x="169" y="670"/>
                  </a:lnTo>
                  <a:lnTo>
                    <a:pt x="171" y="673"/>
                  </a:lnTo>
                  <a:lnTo>
                    <a:pt x="171" y="674"/>
                  </a:lnTo>
                  <a:lnTo>
                    <a:pt x="168" y="678"/>
                  </a:lnTo>
                  <a:lnTo>
                    <a:pt x="168" y="680"/>
                  </a:lnTo>
                  <a:lnTo>
                    <a:pt x="169" y="680"/>
                  </a:lnTo>
                  <a:lnTo>
                    <a:pt x="171" y="683"/>
                  </a:lnTo>
                  <a:lnTo>
                    <a:pt x="171" y="684"/>
                  </a:lnTo>
                  <a:lnTo>
                    <a:pt x="172" y="687"/>
                  </a:lnTo>
                  <a:lnTo>
                    <a:pt x="173" y="688"/>
                  </a:lnTo>
                  <a:lnTo>
                    <a:pt x="175" y="690"/>
                  </a:lnTo>
                  <a:lnTo>
                    <a:pt x="173" y="694"/>
                  </a:lnTo>
                  <a:lnTo>
                    <a:pt x="171" y="698"/>
                  </a:lnTo>
                  <a:lnTo>
                    <a:pt x="165" y="701"/>
                  </a:lnTo>
                  <a:lnTo>
                    <a:pt x="161" y="705"/>
                  </a:lnTo>
                  <a:lnTo>
                    <a:pt x="161" y="712"/>
                  </a:lnTo>
                  <a:lnTo>
                    <a:pt x="158" y="711"/>
                  </a:lnTo>
                  <a:lnTo>
                    <a:pt x="157" y="709"/>
                  </a:lnTo>
                  <a:lnTo>
                    <a:pt x="154" y="709"/>
                  </a:lnTo>
                  <a:lnTo>
                    <a:pt x="151" y="711"/>
                  </a:lnTo>
                  <a:lnTo>
                    <a:pt x="150" y="712"/>
                  </a:lnTo>
                  <a:lnTo>
                    <a:pt x="150" y="715"/>
                  </a:lnTo>
                  <a:lnTo>
                    <a:pt x="150" y="718"/>
                  </a:lnTo>
                  <a:lnTo>
                    <a:pt x="148" y="719"/>
                  </a:lnTo>
                  <a:lnTo>
                    <a:pt x="144" y="721"/>
                  </a:lnTo>
                  <a:lnTo>
                    <a:pt x="140" y="718"/>
                  </a:lnTo>
                  <a:lnTo>
                    <a:pt x="131" y="712"/>
                  </a:lnTo>
                  <a:lnTo>
                    <a:pt x="120" y="705"/>
                  </a:lnTo>
                  <a:lnTo>
                    <a:pt x="109" y="702"/>
                  </a:lnTo>
                  <a:lnTo>
                    <a:pt x="101" y="700"/>
                  </a:lnTo>
                  <a:lnTo>
                    <a:pt x="96" y="702"/>
                  </a:lnTo>
                  <a:lnTo>
                    <a:pt x="98" y="702"/>
                  </a:lnTo>
                  <a:lnTo>
                    <a:pt x="99" y="702"/>
                  </a:lnTo>
                  <a:lnTo>
                    <a:pt x="102" y="704"/>
                  </a:lnTo>
                  <a:lnTo>
                    <a:pt x="108" y="707"/>
                  </a:lnTo>
                  <a:lnTo>
                    <a:pt x="120" y="708"/>
                  </a:lnTo>
                  <a:lnTo>
                    <a:pt x="122" y="711"/>
                  </a:lnTo>
                  <a:lnTo>
                    <a:pt x="124" y="712"/>
                  </a:lnTo>
                  <a:lnTo>
                    <a:pt x="127" y="714"/>
                  </a:lnTo>
                  <a:lnTo>
                    <a:pt x="129" y="714"/>
                  </a:lnTo>
                  <a:lnTo>
                    <a:pt x="133" y="718"/>
                  </a:lnTo>
                  <a:lnTo>
                    <a:pt x="133" y="719"/>
                  </a:lnTo>
                  <a:lnTo>
                    <a:pt x="136" y="721"/>
                  </a:lnTo>
                  <a:lnTo>
                    <a:pt x="140" y="722"/>
                  </a:lnTo>
                  <a:lnTo>
                    <a:pt x="144" y="725"/>
                  </a:lnTo>
                  <a:lnTo>
                    <a:pt x="145" y="732"/>
                  </a:lnTo>
                  <a:lnTo>
                    <a:pt x="145" y="732"/>
                  </a:lnTo>
                  <a:lnTo>
                    <a:pt x="143" y="733"/>
                  </a:lnTo>
                  <a:lnTo>
                    <a:pt x="143" y="733"/>
                  </a:lnTo>
                  <a:lnTo>
                    <a:pt x="141" y="736"/>
                  </a:lnTo>
                  <a:lnTo>
                    <a:pt x="143" y="740"/>
                  </a:lnTo>
                  <a:lnTo>
                    <a:pt x="143" y="740"/>
                  </a:lnTo>
                  <a:lnTo>
                    <a:pt x="140" y="743"/>
                  </a:lnTo>
                  <a:lnTo>
                    <a:pt x="138" y="744"/>
                  </a:lnTo>
                  <a:lnTo>
                    <a:pt x="137" y="746"/>
                  </a:lnTo>
                  <a:lnTo>
                    <a:pt x="134" y="743"/>
                  </a:lnTo>
                  <a:lnTo>
                    <a:pt x="134" y="747"/>
                  </a:lnTo>
                  <a:lnTo>
                    <a:pt x="134" y="751"/>
                  </a:lnTo>
                  <a:lnTo>
                    <a:pt x="133" y="754"/>
                  </a:lnTo>
                  <a:lnTo>
                    <a:pt x="131" y="757"/>
                  </a:lnTo>
                  <a:lnTo>
                    <a:pt x="136" y="756"/>
                  </a:lnTo>
                  <a:lnTo>
                    <a:pt x="140" y="756"/>
                  </a:lnTo>
                  <a:lnTo>
                    <a:pt x="144" y="756"/>
                  </a:lnTo>
                  <a:lnTo>
                    <a:pt x="150" y="757"/>
                  </a:lnTo>
                  <a:lnTo>
                    <a:pt x="147" y="760"/>
                  </a:lnTo>
                  <a:lnTo>
                    <a:pt x="150" y="760"/>
                  </a:lnTo>
                  <a:lnTo>
                    <a:pt x="152" y="761"/>
                  </a:lnTo>
                  <a:lnTo>
                    <a:pt x="154" y="764"/>
                  </a:lnTo>
                  <a:lnTo>
                    <a:pt x="154" y="760"/>
                  </a:lnTo>
                  <a:lnTo>
                    <a:pt x="158" y="760"/>
                  </a:lnTo>
                  <a:lnTo>
                    <a:pt x="162" y="761"/>
                  </a:lnTo>
                  <a:lnTo>
                    <a:pt x="165" y="764"/>
                  </a:lnTo>
                  <a:lnTo>
                    <a:pt x="165" y="765"/>
                  </a:lnTo>
                  <a:lnTo>
                    <a:pt x="162" y="770"/>
                  </a:lnTo>
                  <a:lnTo>
                    <a:pt x="161" y="770"/>
                  </a:lnTo>
                  <a:lnTo>
                    <a:pt x="157" y="768"/>
                  </a:lnTo>
                  <a:lnTo>
                    <a:pt x="152" y="768"/>
                  </a:lnTo>
                  <a:lnTo>
                    <a:pt x="152" y="771"/>
                  </a:lnTo>
                  <a:lnTo>
                    <a:pt x="162" y="777"/>
                  </a:lnTo>
                  <a:lnTo>
                    <a:pt x="165" y="779"/>
                  </a:lnTo>
                  <a:lnTo>
                    <a:pt x="166" y="785"/>
                  </a:lnTo>
                  <a:lnTo>
                    <a:pt x="162" y="785"/>
                  </a:lnTo>
                  <a:lnTo>
                    <a:pt x="157" y="785"/>
                  </a:lnTo>
                  <a:lnTo>
                    <a:pt x="152" y="786"/>
                  </a:lnTo>
                  <a:lnTo>
                    <a:pt x="155" y="788"/>
                  </a:lnTo>
                  <a:lnTo>
                    <a:pt x="158" y="793"/>
                  </a:lnTo>
                  <a:lnTo>
                    <a:pt x="159" y="796"/>
                  </a:lnTo>
                  <a:lnTo>
                    <a:pt x="159" y="798"/>
                  </a:lnTo>
                  <a:lnTo>
                    <a:pt x="158" y="798"/>
                  </a:lnTo>
                  <a:lnTo>
                    <a:pt x="158" y="800"/>
                  </a:lnTo>
                  <a:lnTo>
                    <a:pt x="164" y="800"/>
                  </a:lnTo>
                  <a:lnTo>
                    <a:pt x="166" y="805"/>
                  </a:lnTo>
                  <a:lnTo>
                    <a:pt x="169" y="809"/>
                  </a:lnTo>
                  <a:lnTo>
                    <a:pt x="172" y="812"/>
                  </a:lnTo>
                  <a:lnTo>
                    <a:pt x="172" y="823"/>
                  </a:lnTo>
                  <a:lnTo>
                    <a:pt x="181" y="833"/>
                  </a:lnTo>
                  <a:lnTo>
                    <a:pt x="192" y="837"/>
                  </a:lnTo>
                  <a:lnTo>
                    <a:pt x="199" y="834"/>
                  </a:lnTo>
                  <a:lnTo>
                    <a:pt x="202" y="837"/>
                  </a:lnTo>
                  <a:lnTo>
                    <a:pt x="206" y="840"/>
                  </a:lnTo>
                  <a:lnTo>
                    <a:pt x="209" y="840"/>
                  </a:lnTo>
                  <a:lnTo>
                    <a:pt x="213" y="837"/>
                  </a:lnTo>
                  <a:lnTo>
                    <a:pt x="214" y="840"/>
                  </a:lnTo>
                  <a:lnTo>
                    <a:pt x="216" y="841"/>
                  </a:lnTo>
                  <a:lnTo>
                    <a:pt x="218" y="841"/>
                  </a:lnTo>
                  <a:lnTo>
                    <a:pt x="221" y="840"/>
                  </a:lnTo>
                  <a:lnTo>
                    <a:pt x="221" y="841"/>
                  </a:lnTo>
                  <a:lnTo>
                    <a:pt x="220" y="845"/>
                  </a:lnTo>
                  <a:lnTo>
                    <a:pt x="220" y="848"/>
                  </a:lnTo>
                  <a:lnTo>
                    <a:pt x="221" y="852"/>
                  </a:lnTo>
                  <a:lnTo>
                    <a:pt x="221" y="855"/>
                  </a:lnTo>
                  <a:lnTo>
                    <a:pt x="221" y="858"/>
                  </a:lnTo>
                  <a:lnTo>
                    <a:pt x="224" y="861"/>
                  </a:lnTo>
                  <a:lnTo>
                    <a:pt x="231" y="866"/>
                  </a:lnTo>
                  <a:lnTo>
                    <a:pt x="251" y="892"/>
                  </a:lnTo>
                  <a:lnTo>
                    <a:pt x="259" y="899"/>
                  </a:lnTo>
                  <a:lnTo>
                    <a:pt x="267" y="904"/>
                  </a:lnTo>
                  <a:lnTo>
                    <a:pt x="274" y="910"/>
                  </a:lnTo>
                  <a:lnTo>
                    <a:pt x="280" y="917"/>
                  </a:lnTo>
                  <a:lnTo>
                    <a:pt x="283" y="928"/>
                  </a:lnTo>
                  <a:lnTo>
                    <a:pt x="281" y="930"/>
                  </a:lnTo>
                  <a:lnTo>
                    <a:pt x="280" y="931"/>
                  </a:lnTo>
                  <a:lnTo>
                    <a:pt x="280" y="932"/>
                  </a:lnTo>
                  <a:lnTo>
                    <a:pt x="279" y="934"/>
                  </a:lnTo>
                  <a:lnTo>
                    <a:pt x="279" y="935"/>
                  </a:lnTo>
                  <a:lnTo>
                    <a:pt x="280" y="935"/>
                  </a:lnTo>
                  <a:lnTo>
                    <a:pt x="280" y="937"/>
                  </a:lnTo>
                  <a:lnTo>
                    <a:pt x="280" y="939"/>
                  </a:lnTo>
                  <a:lnTo>
                    <a:pt x="281" y="941"/>
                  </a:lnTo>
                  <a:lnTo>
                    <a:pt x="283" y="942"/>
                  </a:lnTo>
                  <a:lnTo>
                    <a:pt x="286" y="945"/>
                  </a:lnTo>
                  <a:lnTo>
                    <a:pt x="286" y="948"/>
                  </a:lnTo>
                  <a:lnTo>
                    <a:pt x="287" y="951"/>
                  </a:lnTo>
                  <a:lnTo>
                    <a:pt x="290" y="948"/>
                  </a:lnTo>
                  <a:lnTo>
                    <a:pt x="293" y="944"/>
                  </a:lnTo>
                  <a:lnTo>
                    <a:pt x="293" y="942"/>
                  </a:lnTo>
                  <a:lnTo>
                    <a:pt x="295" y="941"/>
                  </a:lnTo>
                  <a:lnTo>
                    <a:pt x="297" y="941"/>
                  </a:lnTo>
                  <a:lnTo>
                    <a:pt x="305" y="944"/>
                  </a:lnTo>
                  <a:lnTo>
                    <a:pt x="309" y="946"/>
                  </a:lnTo>
                  <a:lnTo>
                    <a:pt x="312" y="946"/>
                  </a:lnTo>
                  <a:lnTo>
                    <a:pt x="312" y="945"/>
                  </a:lnTo>
                  <a:lnTo>
                    <a:pt x="312" y="944"/>
                  </a:lnTo>
                  <a:lnTo>
                    <a:pt x="311" y="941"/>
                  </a:lnTo>
                  <a:lnTo>
                    <a:pt x="305" y="938"/>
                  </a:lnTo>
                  <a:lnTo>
                    <a:pt x="293" y="928"/>
                  </a:lnTo>
                  <a:lnTo>
                    <a:pt x="291" y="930"/>
                  </a:lnTo>
                  <a:lnTo>
                    <a:pt x="290" y="928"/>
                  </a:lnTo>
                  <a:lnTo>
                    <a:pt x="290" y="927"/>
                  </a:lnTo>
                  <a:lnTo>
                    <a:pt x="290" y="924"/>
                  </a:lnTo>
                  <a:lnTo>
                    <a:pt x="293" y="927"/>
                  </a:lnTo>
                  <a:lnTo>
                    <a:pt x="294" y="922"/>
                  </a:lnTo>
                  <a:lnTo>
                    <a:pt x="297" y="921"/>
                  </a:lnTo>
                  <a:lnTo>
                    <a:pt x="298" y="920"/>
                  </a:lnTo>
                  <a:lnTo>
                    <a:pt x="300" y="917"/>
                  </a:lnTo>
                  <a:lnTo>
                    <a:pt x="301" y="913"/>
                  </a:lnTo>
                  <a:lnTo>
                    <a:pt x="301" y="910"/>
                  </a:lnTo>
                  <a:lnTo>
                    <a:pt x="302" y="907"/>
                  </a:lnTo>
                  <a:lnTo>
                    <a:pt x="298" y="906"/>
                  </a:lnTo>
                  <a:lnTo>
                    <a:pt x="298" y="903"/>
                  </a:lnTo>
                  <a:lnTo>
                    <a:pt x="301" y="901"/>
                  </a:lnTo>
                  <a:lnTo>
                    <a:pt x="302" y="900"/>
                  </a:lnTo>
                  <a:lnTo>
                    <a:pt x="304" y="899"/>
                  </a:lnTo>
                  <a:lnTo>
                    <a:pt x="305" y="896"/>
                  </a:lnTo>
                  <a:lnTo>
                    <a:pt x="307" y="899"/>
                  </a:lnTo>
                  <a:lnTo>
                    <a:pt x="309" y="896"/>
                  </a:lnTo>
                  <a:lnTo>
                    <a:pt x="314" y="897"/>
                  </a:lnTo>
                  <a:lnTo>
                    <a:pt x="314" y="903"/>
                  </a:lnTo>
                  <a:lnTo>
                    <a:pt x="311" y="910"/>
                  </a:lnTo>
                  <a:lnTo>
                    <a:pt x="312" y="908"/>
                  </a:lnTo>
                  <a:lnTo>
                    <a:pt x="312" y="908"/>
                  </a:lnTo>
                  <a:lnTo>
                    <a:pt x="314" y="907"/>
                  </a:lnTo>
                  <a:lnTo>
                    <a:pt x="316" y="908"/>
                  </a:lnTo>
                  <a:lnTo>
                    <a:pt x="316" y="910"/>
                  </a:lnTo>
                  <a:lnTo>
                    <a:pt x="316" y="910"/>
                  </a:lnTo>
                  <a:lnTo>
                    <a:pt x="316" y="910"/>
                  </a:lnTo>
                  <a:lnTo>
                    <a:pt x="316" y="911"/>
                  </a:lnTo>
                  <a:lnTo>
                    <a:pt x="316" y="913"/>
                  </a:lnTo>
                  <a:lnTo>
                    <a:pt x="318" y="911"/>
                  </a:lnTo>
                  <a:lnTo>
                    <a:pt x="319" y="914"/>
                  </a:lnTo>
                  <a:lnTo>
                    <a:pt x="319" y="917"/>
                  </a:lnTo>
                  <a:lnTo>
                    <a:pt x="319" y="920"/>
                  </a:lnTo>
                  <a:lnTo>
                    <a:pt x="316" y="921"/>
                  </a:lnTo>
                  <a:lnTo>
                    <a:pt x="326" y="921"/>
                  </a:lnTo>
                  <a:lnTo>
                    <a:pt x="325" y="920"/>
                  </a:lnTo>
                  <a:lnTo>
                    <a:pt x="322" y="920"/>
                  </a:lnTo>
                  <a:lnTo>
                    <a:pt x="322" y="915"/>
                  </a:lnTo>
                  <a:lnTo>
                    <a:pt x="322" y="914"/>
                  </a:lnTo>
                  <a:lnTo>
                    <a:pt x="328" y="911"/>
                  </a:lnTo>
                  <a:lnTo>
                    <a:pt x="329" y="908"/>
                  </a:lnTo>
                  <a:lnTo>
                    <a:pt x="330" y="908"/>
                  </a:lnTo>
                  <a:lnTo>
                    <a:pt x="333" y="911"/>
                  </a:lnTo>
                  <a:lnTo>
                    <a:pt x="335" y="913"/>
                  </a:lnTo>
                  <a:lnTo>
                    <a:pt x="339" y="911"/>
                  </a:lnTo>
                  <a:lnTo>
                    <a:pt x="340" y="910"/>
                  </a:lnTo>
                  <a:lnTo>
                    <a:pt x="343" y="910"/>
                  </a:lnTo>
                  <a:lnTo>
                    <a:pt x="343" y="913"/>
                  </a:lnTo>
                  <a:lnTo>
                    <a:pt x="340" y="913"/>
                  </a:lnTo>
                  <a:lnTo>
                    <a:pt x="340" y="914"/>
                  </a:lnTo>
                  <a:lnTo>
                    <a:pt x="339" y="914"/>
                  </a:lnTo>
                  <a:lnTo>
                    <a:pt x="340" y="918"/>
                  </a:lnTo>
                  <a:lnTo>
                    <a:pt x="342" y="921"/>
                  </a:lnTo>
                  <a:lnTo>
                    <a:pt x="344" y="922"/>
                  </a:lnTo>
                  <a:lnTo>
                    <a:pt x="347" y="920"/>
                  </a:lnTo>
                  <a:lnTo>
                    <a:pt x="349" y="921"/>
                  </a:lnTo>
                  <a:lnTo>
                    <a:pt x="350" y="924"/>
                  </a:lnTo>
                  <a:lnTo>
                    <a:pt x="354" y="925"/>
                  </a:lnTo>
                  <a:lnTo>
                    <a:pt x="357" y="927"/>
                  </a:lnTo>
                  <a:lnTo>
                    <a:pt x="357" y="928"/>
                  </a:lnTo>
                  <a:lnTo>
                    <a:pt x="371" y="931"/>
                  </a:lnTo>
                  <a:lnTo>
                    <a:pt x="365" y="927"/>
                  </a:lnTo>
                  <a:lnTo>
                    <a:pt x="370" y="921"/>
                  </a:lnTo>
                  <a:lnTo>
                    <a:pt x="371" y="921"/>
                  </a:lnTo>
                  <a:lnTo>
                    <a:pt x="372" y="920"/>
                  </a:lnTo>
                  <a:lnTo>
                    <a:pt x="377" y="921"/>
                  </a:lnTo>
                  <a:lnTo>
                    <a:pt x="375" y="920"/>
                  </a:lnTo>
                  <a:lnTo>
                    <a:pt x="375" y="917"/>
                  </a:lnTo>
                  <a:lnTo>
                    <a:pt x="377" y="914"/>
                  </a:lnTo>
                  <a:lnTo>
                    <a:pt x="378" y="913"/>
                  </a:lnTo>
                  <a:lnTo>
                    <a:pt x="391" y="925"/>
                  </a:lnTo>
                  <a:lnTo>
                    <a:pt x="398" y="934"/>
                  </a:lnTo>
                  <a:lnTo>
                    <a:pt x="398" y="942"/>
                  </a:lnTo>
                  <a:lnTo>
                    <a:pt x="396" y="941"/>
                  </a:lnTo>
                  <a:lnTo>
                    <a:pt x="393" y="944"/>
                  </a:lnTo>
                  <a:lnTo>
                    <a:pt x="393" y="946"/>
                  </a:lnTo>
                  <a:lnTo>
                    <a:pt x="395" y="949"/>
                  </a:lnTo>
                  <a:lnTo>
                    <a:pt x="392" y="953"/>
                  </a:lnTo>
                  <a:lnTo>
                    <a:pt x="393" y="956"/>
                  </a:lnTo>
                  <a:lnTo>
                    <a:pt x="396" y="962"/>
                  </a:lnTo>
                  <a:lnTo>
                    <a:pt x="398" y="963"/>
                  </a:lnTo>
                  <a:lnTo>
                    <a:pt x="399" y="963"/>
                  </a:lnTo>
                  <a:lnTo>
                    <a:pt x="399" y="963"/>
                  </a:lnTo>
                  <a:lnTo>
                    <a:pt x="400" y="969"/>
                  </a:lnTo>
                  <a:lnTo>
                    <a:pt x="400" y="970"/>
                  </a:lnTo>
                  <a:lnTo>
                    <a:pt x="403" y="972"/>
                  </a:lnTo>
                  <a:lnTo>
                    <a:pt x="402" y="974"/>
                  </a:lnTo>
                  <a:lnTo>
                    <a:pt x="400" y="976"/>
                  </a:lnTo>
                  <a:lnTo>
                    <a:pt x="399" y="974"/>
                  </a:lnTo>
                  <a:lnTo>
                    <a:pt x="398" y="974"/>
                  </a:lnTo>
                  <a:lnTo>
                    <a:pt x="398" y="973"/>
                  </a:lnTo>
                  <a:lnTo>
                    <a:pt x="392" y="966"/>
                  </a:lnTo>
                  <a:lnTo>
                    <a:pt x="388" y="963"/>
                  </a:lnTo>
                  <a:lnTo>
                    <a:pt x="382" y="963"/>
                  </a:lnTo>
                  <a:lnTo>
                    <a:pt x="379" y="965"/>
                  </a:lnTo>
                  <a:lnTo>
                    <a:pt x="382" y="970"/>
                  </a:lnTo>
                  <a:lnTo>
                    <a:pt x="382" y="972"/>
                  </a:lnTo>
                  <a:lnTo>
                    <a:pt x="381" y="973"/>
                  </a:lnTo>
                  <a:lnTo>
                    <a:pt x="379" y="974"/>
                  </a:lnTo>
                  <a:lnTo>
                    <a:pt x="378" y="976"/>
                  </a:lnTo>
                  <a:lnTo>
                    <a:pt x="378" y="979"/>
                  </a:lnTo>
                  <a:lnTo>
                    <a:pt x="372" y="973"/>
                  </a:lnTo>
                  <a:lnTo>
                    <a:pt x="368" y="970"/>
                  </a:lnTo>
                  <a:lnTo>
                    <a:pt x="365" y="970"/>
                  </a:lnTo>
                  <a:lnTo>
                    <a:pt x="363" y="967"/>
                  </a:lnTo>
                  <a:lnTo>
                    <a:pt x="363" y="963"/>
                  </a:lnTo>
                  <a:lnTo>
                    <a:pt x="364" y="958"/>
                  </a:lnTo>
                  <a:lnTo>
                    <a:pt x="363" y="956"/>
                  </a:lnTo>
                  <a:lnTo>
                    <a:pt x="358" y="955"/>
                  </a:lnTo>
                  <a:lnTo>
                    <a:pt x="356" y="955"/>
                  </a:lnTo>
                  <a:lnTo>
                    <a:pt x="353" y="952"/>
                  </a:lnTo>
                  <a:lnTo>
                    <a:pt x="350" y="951"/>
                  </a:lnTo>
                  <a:lnTo>
                    <a:pt x="346" y="952"/>
                  </a:lnTo>
                  <a:lnTo>
                    <a:pt x="343" y="952"/>
                  </a:lnTo>
                  <a:lnTo>
                    <a:pt x="340" y="952"/>
                  </a:lnTo>
                  <a:lnTo>
                    <a:pt x="337" y="949"/>
                  </a:lnTo>
                  <a:lnTo>
                    <a:pt x="336" y="949"/>
                  </a:lnTo>
                  <a:lnTo>
                    <a:pt x="335" y="955"/>
                  </a:lnTo>
                  <a:lnTo>
                    <a:pt x="330" y="958"/>
                  </a:lnTo>
                  <a:lnTo>
                    <a:pt x="326" y="958"/>
                  </a:lnTo>
                  <a:lnTo>
                    <a:pt x="322" y="958"/>
                  </a:lnTo>
                  <a:lnTo>
                    <a:pt x="323" y="956"/>
                  </a:lnTo>
                  <a:lnTo>
                    <a:pt x="323" y="955"/>
                  </a:lnTo>
                  <a:lnTo>
                    <a:pt x="322" y="953"/>
                  </a:lnTo>
                  <a:lnTo>
                    <a:pt x="322" y="953"/>
                  </a:lnTo>
                  <a:lnTo>
                    <a:pt x="322" y="952"/>
                  </a:lnTo>
                  <a:lnTo>
                    <a:pt x="322" y="951"/>
                  </a:lnTo>
                  <a:lnTo>
                    <a:pt x="322" y="949"/>
                  </a:lnTo>
                  <a:lnTo>
                    <a:pt x="322" y="946"/>
                  </a:lnTo>
                  <a:lnTo>
                    <a:pt x="319" y="946"/>
                  </a:lnTo>
                  <a:lnTo>
                    <a:pt x="316" y="952"/>
                  </a:lnTo>
                  <a:lnTo>
                    <a:pt x="314" y="958"/>
                  </a:lnTo>
                  <a:lnTo>
                    <a:pt x="308" y="959"/>
                  </a:lnTo>
                  <a:lnTo>
                    <a:pt x="304" y="958"/>
                  </a:lnTo>
                  <a:lnTo>
                    <a:pt x="300" y="955"/>
                  </a:lnTo>
                  <a:lnTo>
                    <a:pt x="298" y="949"/>
                  </a:lnTo>
                  <a:lnTo>
                    <a:pt x="297" y="948"/>
                  </a:lnTo>
                  <a:lnTo>
                    <a:pt x="293" y="953"/>
                  </a:lnTo>
                  <a:lnTo>
                    <a:pt x="293" y="959"/>
                  </a:lnTo>
                  <a:lnTo>
                    <a:pt x="293" y="965"/>
                  </a:lnTo>
                  <a:lnTo>
                    <a:pt x="295" y="970"/>
                  </a:lnTo>
                  <a:lnTo>
                    <a:pt x="301" y="972"/>
                  </a:lnTo>
                  <a:lnTo>
                    <a:pt x="302" y="973"/>
                  </a:lnTo>
                  <a:lnTo>
                    <a:pt x="305" y="976"/>
                  </a:lnTo>
                  <a:lnTo>
                    <a:pt x="305" y="977"/>
                  </a:lnTo>
                  <a:lnTo>
                    <a:pt x="304" y="979"/>
                  </a:lnTo>
                  <a:lnTo>
                    <a:pt x="301" y="979"/>
                  </a:lnTo>
                  <a:lnTo>
                    <a:pt x="295" y="979"/>
                  </a:lnTo>
                  <a:lnTo>
                    <a:pt x="291" y="981"/>
                  </a:lnTo>
                  <a:lnTo>
                    <a:pt x="288" y="987"/>
                  </a:lnTo>
                  <a:lnTo>
                    <a:pt x="288" y="993"/>
                  </a:lnTo>
                  <a:lnTo>
                    <a:pt x="286" y="997"/>
                  </a:lnTo>
                  <a:lnTo>
                    <a:pt x="286" y="998"/>
                  </a:lnTo>
                  <a:lnTo>
                    <a:pt x="295" y="1007"/>
                  </a:lnTo>
                  <a:lnTo>
                    <a:pt x="295" y="1008"/>
                  </a:lnTo>
                  <a:lnTo>
                    <a:pt x="297" y="1011"/>
                  </a:lnTo>
                  <a:lnTo>
                    <a:pt x="297" y="1012"/>
                  </a:lnTo>
                  <a:lnTo>
                    <a:pt x="300" y="1011"/>
                  </a:lnTo>
                  <a:lnTo>
                    <a:pt x="302" y="1011"/>
                  </a:lnTo>
                  <a:lnTo>
                    <a:pt x="304" y="1009"/>
                  </a:lnTo>
                  <a:lnTo>
                    <a:pt x="305" y="1009"/>
                  </a:lnTo>
                  <a:lnTo>
                    <a:pt x="307" y="1012"/>
                  </a:lnTo>
                  <a:lnTo>
                    <a:pt x="309" y="1008"/>
                  </a:lnTo>
                  <a:lnTo>
                    <a:pt x="312" y="1004"/>
                  </a:lnTo>
                  <a:lnTo>
                    <a:pt x="316" y="1000"/>
                  </a:lnTo>
                  <a:lnTo>
                    <a:pt x="319" y="998"/>
                  </a:lnTo>
                  <a:lnTo>
                    <a:pt x="323" y="1001"/>
                  </a:lnTo>
                  <a:lnTo>
                    <a:pt x="326" y="1007"/>
                  </a:lnTo>
                  <a:lnTo>
                    <a:pt x="332" y="1033"/>
                  </a:lnTo>
                  <a:lnTo>
                    <a:pt x="333" y="1037"/>
                  </a:lnTo>
                  <a:lnTo>
                    <a:pt x="337" y="1040"/>
                  </a:lnTo>
                  <a:lnTo>
                    <a:pt x="340" y="1042"/>
                  </a:lnTo>
                  <a:lnTo>
                    <a:pt x="350" y="1042"/>
                  </a:lnTo>
                  <a:lnTo>
                    <a:pt x="353" y="1044"/>
                  </a:lnTo>
                  <a:lnTo>
                    <a:pt x="357" y="1057"/>
                  </a:lnTo>
                  <a:lnTo>
                    <a:pt x="363" y="1063"/>
                  </a:lnTo>
                  <a:lnTo>
                    <a:pt x="363" y="1071"/>
                  </a:lnTo>
                  <a:lnTo>
                    <a:pt x="360" y="1084"/>
                  </a:lnTo>
                  <a:lnTo>
                    <a:pt x="361" y="1088"/>
                  </a:lnTo>
                  <a:lnTo>
                    <a:pt x="364" y="1092"/>
                  </a:lnTo>
                  <a:lnTo>
                    <a:pt x="364" y="1095"/>
                  </a:lnTo>
                  <a:lnTo>
                    <a:pt x="365" y="1096"/>
                  </a:lnTo>
                  <a:lnTo>
                    <a:pt x="368" y="1095"/>
                  </a:lnTo>
                  <a:lnTo>
                    <a:pt x="371" y="1094"/>
                  </a:lnTo>
                  <a:lnTo>
                    <a:pt x="372" y="1092"/>
                  </a:lnTo>
                  <a:lnTo>
                    <a:pt x="374" y="1091"/>
                  </a:lnTo>
                  <a:lnTo>
                    <a:pt x="377" y="1088"/>
                  </a:lnTo>
                  <a:lnTo>
                    <a:pt x="378" y="1087"/>
                  </a:lnTo>
                  <a:lnTo>
                    <a:pt x="381" y="1089"/>
                  </a:lnTo>
                  <a:lnTo>
                    <a:pt x="381" y="1091"/>
                  </a:lnTo>
                  <a:lnTo>
                    <a:pt x="381" y="1094"/>
                  </a:lnTo>
                  <a:lnTo>
                    <a:pt x="378" y="1099"/>
                  </a:lnTo>
                  <a:lnTo>
                    <a:pt x="379" y="1099"/>
                  </a:lnTo>
                  <a:lnTo>
                    <a:pt x="381" y="1101"/>
                  </a:lnTo>
                  <a:lnTo>
                    <a:pt x="382" y="1101"/>
                  </a:lnTo>
                  <a:lnTo>
                    <a:pt x="379" y="1102"/>
                  </a:lnTo>
                  <a:lnTo>
                    <a:pt x="379" y="1102"/>
                  </a:lnTo>
                  <a:lnTo>
                    <a:pt x="377" y="1103"/>
                  </a:lnTo>
                  <a:lnTo>
                    <a:pt x="379" y="1105"/>
                  </a:lnTo>
                  <a:lnTo>
                    <a:pt x="381" y="1105"/>
                  </a:lnTo>
                  <a:lnTo>
                    <a:pt x="384" y="1105"/>
                  </a:lnTo>
                  <a:lnTo>
                    <a:pt x="384" y="1108"/>
                  </a:lnTo>
                  <a:lnTo>
                    <a:pt x="382" y="1110"/>
                  </a:lnTo>
                  <a:lnTo>
                    <a:pt x="385" y="1117"/>
                  </a:lnTo>
                  <a:lnTo>
                    <a:pt x="384" y="1122"/>
                  </a:lnTo>
                  <a:lnTo>
                    <a:pt x="386" y="1119"/>
                  </a:lnTo>
                  <a:lnTo>
                    <a:pt x="386" y="1123"/>
                  </a:lnTo>
                  <a:lnTo>
                    <a:pt x="384" y="1124"/>
                  </a:lnTo>
                  <a:lnTo>
                    <a:pt x="381" y="1122"/>
                  </a:lnTo>
                  <a:lnTo>
                    <a:pt x="378" y="1119"/>
                  </a:lnTo>
                  <a:lnTo>
                    <a:pt x="378" y="1120"/>
                  </a:lnTo>
                  <a:lnTo>
                    <a:pt x="378" y="1120"/>
                  </a:lnTo>
                  <a:lnTo>
                    <a:pt x="377" y="1120"/>
                  </a:lnTo>
                  <a:lnTo>
                    <a:pt x="377" y="1122"/>
                  </a:lnTo>
                  <a:lnTo>
                    <a:pt x="377" y="1126"/>
                  </a:lnTo>
                  <a:lnTo>
                    <a:pt x="378" y="1129"/>
                  </a:lnTo>
                  <a:lnTo>
                    <a:pt x="381" y="1131"/>
                  </a:lnTo>
                  <a:lnTo>
                    <a:pt x="384" y="1133"/>
                  </a:lnTo>
                  <a:lnTo>
                    <a:pt x="386" y="1129"/>
                  </a:lnTo>
                  <a:lnTo>
                    <a:pt x="388" y="1129"/>
                  </a:lnTo>
                  <a:lnTo>
                    <a:pt x="392" y="1133"/>
                  </a:lnTo>
                  <a:lnTo>
                    <a:pt x="391" y="1136"/>
                  </a:lnTo>
                  <a:lnTo>
                    <a:pt x="388" y="1138"/>
                  </a:lnTo>
                  <a:lnTo>
                    <a:pt x="385" y="1141"/>
                  </a:lnTo>
                  <a:lnTo>
                    <a:pt x="382" y="1140"/>
                  </a:lnTo>
                  <a:lnTo>
                    <a:pt x="384" y="1137"/>
                  </a:lnTo>
                  <a:lnTo>
                    <a:pt x="382" y="1138"/>
                  </a:lnTo>
                  <a:lnTo>
                    <a:pt x="379" y="1144"/>
                  </a:lnTo>
                  <a:lnTo>
                    <a:pt x="381" y="1143"/>
                  </a:lnTo>
                  <a:lnTo>
                    <a:pt x="384" y="1141"/>
                  </a:lnTo>
                  <a:lnTo>
                    <a:pt x="385" y="1145"/>
                  </a:lnTo>
                  <a:lnTo>
                    <a:pt x="384" y="1148"/>
                  </a:lnTo>
                  <a:lnTo>
                    <a:pt x="381" y="1150"/>
                  </a:lnTo>
                  <a:lnTo>
                    <a:pt x="378" y="1151"/>
                  </a:lnTo>
                  <a:lnTo>
                    <a:pt x="381" y="1151"/>
                  </a:lnTo>
                  <a:lnTo>
                    <a:pt x="389" y="1152"/>
                  </a:lnTo>
                  <a:lnTo>
                    <a:pt x="392" y="1152"/>
                  </a:lnTo>
                  <a:lnTo>
                    <a:pt x="393" y="1157"/>
                  </a:lnTo>
                  <a:lnTo>
                    <a:pt x="395" y="1161"/>
                  </a:lnTo>
                  <a:lnTo>
                    <a:pt x="396" y="1164"/>
                  </a:lnTo>
                  <a:lnTo>
                    <a:pt x="402" y="1164"/>
                  </a:lnTo>
                  <a:lnTo>
                    <a:pt x="402" y="1161"/>
                  </a:lnTo>
                  <a:lnTo>
                    <a:pt x="403" y="1159"/>
                  </a:lnTo>
                  <a:lnTo>
                    <a:pt x="406" y="1158"/>
                  </a:lnTo>
                  <a:lnTo>
                    <a:pt x="407" y="1158"/>
                  </a:lnTo>
                  <a:lnTo>
                    <a:pt x="406" y="1157"/>
                  </a:lnTo>
                  <a:lnTo>
                    <a:pt x="405" y="1157"/>
                  </a:lnTo>
                  <a:lnTo>
                    <a:pt x="403" y="1155"/>
                  </a:lnTo>
                  <a:lnTo>
                    <a:pt x="405" y="1151"/>
                  </a:lnTo>
                  <a:lnTo>
                    <a:pt x="407" y="1152"/>
                  </a:lnTo>
                  <a:lnTo>
                    <a:pt x="409" y="1154"/>
                  </a:lnTo>
                  <a:lnTo>
                    <a:pt x="412" y="1155"/>
                  </a:lnTo>
                  <a:lnTo>
                    <a:pt x="416" y="1155"/>
                  </a:lnTo>
                  <a:lnTo>
                    <a:pt x="419" y="1155"/>
                  </a:lnTo>
                  <a:lnTo>
                    <a:pt x="421" y="1152"/>
                  </a:lnTo>
                  <a:lnTo>
                    <a:pt x="424" y="1150"/>
                  </a:lnTo>
                  <a:lnTo>
                    <a:pt x="427" y="1147"/>
                  </a:lnTo>
                  <a:lnTo>
                    <a:pt x="426" y="1145"/>
                  </a:lnTo>
                  <a:lnTo>
                    <a:pt x="426" y="1145"/>
                  </a:lnTo>
                  <a:lnTo>
                    <a:pt x="426" y="1143"/>
                  </a:lnTo>
                  <a:lnTo>
                    <a:pt x="428" y="1141"/>
                  </a:lnTo>
                  <a:lnTo>
                    <a:pt x="431" y="1144"/>
                  </a:lnTo>
                  <a:lnTo>
                    <a:pt x="434" y="1141"/>
                  </a:lnTo>
                  <a:lnTo>
                    <a:pt x="433" y="1141"/>
                  </a:lnTo>
                  <a:lnTo>
                    <a:pt x="433" y="1141"/>
                  </a:lnTo>
                  <a:lnTo>
                    <a:pt x="431" y="1140"/>
                  </a:lnTo>
                  <a:lnTo>
                    <a:pt x="433" y="1138"/>
                  </a:lnTo>
                  <a:lnTo>
                    <a:pt x="438" y="1136"/>
                  </a:lnTo>
                  <a:lnTo>
                    <a:pt x="441" y="1134"/>
                  </a:lnTo>
                  <a:lnTo>
                    <a:pt x="444" y="1134"/>
                  </a:lnTo>
                  <a:lnTo>
                    <a:pt x="444" y="1130"/>
                  </a:lnTo>
                  <a:lnTo>
                    <a:pt x="445" y="1127"/>
                  </a:lnTo>
                  <a:lnTo>
                    <a:pt x="445" y="1123"/>
                  </a:lnTo>
                  <a:lnTo>
                    <a:pt x="445" y="1123"/>
                  </a:lnTo>
                  <a:lnTo>
                    <a:pt x="445" y="1123"/>
                  </a:lnTo>
                  <a:lnTo>
                    <a:pt x="444" y="1123"/>
                  </a:lnTo>
                  <a:lnTo>
                    <a:pt x="444" y="1122"/>
                  </a:lnTo>
                  <a:lnTo>
                    <a:pt x="448" y="1122"/>
                  </a:lnTo>
                  <a:lnTo>
                    <a:pt x="437" y="1103"/>
                  </a:lnTo>
                  <a:lnTo>
                    <a:pt x="435" y="1101"/>
                  </a:lnTo>
                  <a:lnTo>
                    <a:pt x="438" y="1101"/>
                  </a:lnTo>
                  <a:lnTo>
                    <a:pt x="440" y="1101"/>
                  </a:lnTo>
                  <a:lnTo>
                    <a:pt x="441" y="1101"/>
                  </a:lnTo>
                  <a:lnTo>
                    <a:pt x="444" y="1103"/>
                  </a:lnTo>
                  <a:lnTo>
                    <a:pt x="449" y="1110"/>
                  </a:lnTo>
                  <a:lnTo>
                    <a:pt x="452" y="1130"/>
                  </a:lnTo>
                  <a:lnTo>
                    <a:pt x="454" y="1133"/>
                  </a:lnTo>
                  <a:lnTo>
                    <a:pt x="459" y="1133"/>
                  </a:lnTo>
                  <a:lnTo>
                    <a:pt x="464" y="1134"/>
                  </a:lnTo>
                  <a:lnTo>
                    <a:pt x="468" y="1137"/>
                  </a:lnTo>
                  <a:lnTo>
                    <a:pt x="465" y="1144"/>
                  </a:lnTo>
                  <a:lnTo>
                    <a:pt x="468" y="1144"/>
                  </a:lnTo>
                  <a:lnTo>
                    <a:pt x="469" y="1143"/>
                  </a:lnTo>
                  <a:lnTo>
                    <a:pt x="471" y="1141"/>
                  </a:lnTo>
                  <a:lnTo>
                    <a:pt x="473" y="1143"/>
                  </a:lnTo>
                  <a:lnTo>
                    <a:pt x="475" y="1143"/>
                  </a:lnTo>
                  <a:lnTo>
                    <a:pt x="478" y="1143"/>
                  </a:lnTo>
                  <a:lnTo>
                    <a:pt x="479" y="1141"/>
                  </a:lnTo>
                  <a:lnTo>
                    <a:pt x="478" y="1145"/>
                  </a:lnTo>
                  <a:lnTo>
                    <a:pt x="483" y="1145"/>
                  </a:lnTo>
                  <a:lnTo>
                    <a:pt x="480" y="1148"/>
                  </a:lnTo>
                  <a:lnTo>
                    <a:pt x="479" y="1148"/>
                  </a:lnTo>
                  <a:lnTo>
                    <a:pt x="479" y="1151"/>
                  </a:lnTo>
                  <a:lnTo>
                    <a:pt x="480" y="1151"/>
                  </a:lnTo>
                  <a:lnTo>
                    <a:pt x="483" y="1152"/>
                  </a:lnTo>
                  <a:lnTo>
                    <a:pt x="482" y="1155"/>
                  </a:lnTo>
                  <a:lnTo>
                    <a:pt x="482" y="1157"/>
                  </a:lnTo>
                  <a:lnTo>
                    <a:pt x="482" y="1158"/>
                  </a:lnTo>
                  <a:lnTo>
                    <a:pt x="483" y="1159"/>
                  </a:lnTo>
                  <a:lnTo>
                    <a:pt x="483" y="1162"/>
                  </a:lnTo>
                  <a:lnTo>
                    <a:pt x="479" y="1159"/>
                  </a:lnTo>
                  <a:lnTo>
                    <a:pt x="476" y="1157"/>
                  </a:lnTo>
                  <a:lnTo>
                    <a:pt x="472" y="1154"/>
                  </a:lnTo>
                  <a:lnTo>
                    <a:pt x="468" y="1155"/>
                  </a:lnTo>
                  <a:lnTo>
                    <a:pt x="478" y="1161"/>
                  </a:lnTo>
                  <a:lnTo>
                    <a:pt x="479" y="1164"/>
                  </a:lnTo>
                  <a:lnTo>
                    <a:pt x="480" y="1164"/>
                  </a:lnTo>
                  <a:lnTo>
                    <a:pt x="485" y="1164"/>
                  </a:lnTo>
                  <a:lnTo>
                    <a:pt x="487" y="1165"/>
                  </a:lnTo>
                  <a:lnTo>
                    <a:pt x="490" y="1166"/>
                  </a:lnTo>
                  <a:lnTo>
                    <a:pt x="492" y="1166"/>
                  </a:lnTo>
                  <a:lnTo>
                    <a:pt x="494" y="1161"/>
                  </a:lnTo>
                  <a:lnTo>
                    <a:pt x="511" y="1148"/>
                  </a:lnTo>
                  <a:lnTo>
                    <a:pt x="515" y="1151"/>
                  </a:lnTo>
                  <a:lnTo>
                    <a:pt x="518" y="1150"/>
                  </a:lnTo>
                  <a:lnTo>
                    <a:pt x="522" y="1147"/>
                  </a:lnTo>
                  <a:lnTo>
                    <a:pt x="527" y="1145"/>
                  </a:lnTo>
                  <a:lnTo>
                    <a:pt x="542" y="1145"/>
                  </a:lnTo>
                  <a:lnTo>
                    <a:pt x="549" y="1152"/>
                  </a:lnTo>
                  <a:lnTo>
                    <a:pt x="553" y="1155"/>
                  </a:lnTo>
                  <a:lnTo>
                    <a:pt x="556" y="1154"/>
                  </a:lnTo>
                  <a:lnTo>
                    <a:pt x="557" y="1148"/>
                  </a:lnTo>
                  <a:lnTo>
                    <a:pt x="559" y="1144"/>
                  </a:lnTo>
                  <a:lnTo>
                    <a:pt x="571" y="1133"/>
                  </a:lnTo>
                  <a:lnTo>
                    <a:pt x="574" y="1133"/>
                  </a:lnTo>
                  <a:lnTo>
                    <a:pt x="576" y="1134"/>
                  </a:lnTo>
                  <a:lnTo>
                    <a:pt x="577" y="1136"/>
                  </a:lnTo>
                  <a:lnTo>
                    <a:pt x="578" y="1138"/>
                  </a:lnTo>
                  <a:lnTo>
                    <a:pt x="580" y="1140"/>
                  </a:lnTo>
                  <a:lnTo>
                    <a:pt x="584" y="1140"/>
                  </a:lnTo>
                  <a:lnTo>
                    <a:pt x="587" y="1138"/>
                  </a:lnTo>
                  <a:lnTo>
                    <a:pt x="597" y="1131"/>
                  </a:lnTo>
                  <a:lnTo>
                    <a:pt x="605" y="1129"/>
                  </a:lnTo>
                  <a:lnTo>
                    <a:pt x="612" y="1129"/>
                  </a:lnTo>
                  <a:lnTo>
                    <a:pt x="618" y="1134"/>
                  </a:lnTo>
                  <a:lnTo>
                    <a:pt x="623" y="1133"/>
                  </a:lnTo>
                  <a:lnTo>
                    <a:pt x="627" y="1133"/>
                  </a:lnTo>
                  <a:lnTo>
                    <a:pt x="641" y="1138"/>
                  </a:lnTo>
                  <a:lnTo>
                    <a:pt x="650" y="1141"/>
                  </a:lnTo>
                  <a:lnTo>
                    <a:pt x="654" y="1144"/>
                  </a:lnTo>
                  <a:lnTo>
                    <a:pt x="653" y="1147"/>
                  </a:lnTo>
                  <a:lnTo>
                    <a:pt x="654" y="1148"/>
                  </a:lnTo>
                  <a:lnTo>
                    <a:pt x="657" y="1147"/>
                  </a:lnTo>
                  <a:lnTo>
                    <a:pt x="660" y="1148"/>
                  </a:lnTo>
                  <a:lnTo>
                    <a:pt x="661" y="1151"/>
                  </a:lnTo>
                  <a:lnTo>
                    <a:pt x="662" y="1155"/>
                  </a:lnTo>
                  <a:lnTo>
                    <a:pt x="664" y="1158"/>
                  </a:lnTo>
                  <a:lnTo>
                    <a:pt x="667" y="1152"/>
                  </a:lnTo>
                  <a:lnTo>
                    <a:pt x="669" y="1148"/>
                  </a:lnTo>
                  <a:lnTo>
                    <a:pt x="674" y="1145"/>
                  </a:lnTo>
                  <a:lnTo>
                    <a:pt x="676" y="1145"/>
                  </a:lnTo>
                  <a:lnTo>
                    <a:pt x="678" y="1145"/>
                  </a:lnTo>
                  <a:lnTo>
                    <a:pt x="681" y="1145"/>
                  </a:lnTo>
                  <a:lnTo>
                    <a:pt x="685" y="1145"/>
                  </a:lnTo>
                  <a:lnTo>
                    <a:pt x="688" y="1148"/>
                  </a:lnTo>
                  <a:lnTo>
                    <a:pt x="689" y="1150"/>
                  </a:lnTo>
                  <a:lnTo>
                    <a:pt x="699" y="1148"/>
                  </a:lnTo>
                  <a:lnTo>
                    <a:pt x="706" y="1150"/>
                  </a:lnTo>
                  <a:lnTo>
                    <a:pt x="710" y="1151"/>
                  </a:lnTo>
                  <a:lnTo>
                    <a:pt x="714" y="1151"/>
                  </a:lnTo>
                  <a:lnTo>
                    <a:pt x="716" y="1148"/>
                  </a:lnTo>
                  <a:lnTo>
                    <a:pt x="714" y="1145"/>
                  </a:lnTo>
                  <a:lnTo>
                    <a:pt x="717" y="1144"/>
                  </a:lnTo>
                  <a:lnTo>
                    <a:pt x="718" y="1143"/>
                  </a:lnTo>
                  <a:lnTo>
                    <a:pt x="718" y="1140"/>
                  </a:lnTo>
                  <a:lnTo>
                    <a:pt x="717" y="1137"/>
                  </a:lnTo>
                  <a:lnTo>
                    <a:pt x="717" y="1138"/>
                  </a:lnTo>
                  <a:lnTo>
                    <a:pt x="716" y="1138"/>
                  </a:lnTo>
                  <a:lnTo>
                    <a:pt x="714" y="1137"/>
                  </a:lnTo>
                  <a:lnTo>
                    <a:pt x="713" y="1134"/>
                  </a:lnTo>
                  <a:lnTo>
                    <a:pt x="714" y="1133"/>
                  </a:lnTo>
                  <a:lnTo>
                    <a:pt x="721" y="1127"/>
                  </a:lnTo>
                  <a:lnTo>
                    <a:pt x="721" y="1124"/>
                  </a:lnTo>
                  <a:lnTo>
                    <a:pt x="720" y="1117"/>
                  </a:lnTo>
                  <a:lnTo>
                    <a:pt x="720" y="1115"/>
                  </a:lnTo>
                  <a:lnTo>
                    <a:pt x="731" y="1122"/>
                  </a:lnTo>
                  <a:lnTo>
                    <a:pt x="734" y="1123"/>
                  </a:lnTo>
                  <a:lnTo>
                    <a:pt x="735" y="1123"/>
                  </a:lnTo>
                  <a:lnTo>
                    <a:pt x="737" y="1126"/>
                  </a:lnTo>
                  <a:lnTo>
                    <a:pt x="740" y="1130"/>
                  </a:lnTo>
                  <a:lnTo>
                    <a:pt x="752" y="1145"/>
                  </a:lnTo>
                  <a:lnTo>
                    <a:pt x="755" y="1152"/>
                  </a:lnTo>
                  <a:lnTo>
                    <a:pt x="752" y="1154"/>
                  </a:lnTo>
                  <a:lnTo>
                    <a:pt x="752" y="1155"/>
                  </a:lnTo>
                  <a:lnTo>
                    <a:pt x="752" y="1155"/>
                  </a:lnTo>
                  <a:lnTo>
                    <a:pt x="754" y="1158"/>
                  </a:lnTo>
                  <a:lnTo>
                    <a:pt x="754" y="1158"/>
                  </a:lnTo>
                  <a:lnTo>
                    <a:pt x="756" y="1164"/>
                  </a:lnTo>
                  <a:lnTo>
                    <a:pt x="756" y="1164"/>
                  </a:lnTo>
                  <a:lnTo>
                    <a:pt x="761" y="1168"/>
                  </a:lnTo>
                  <a:lnTo>
                    <a:pt x="765" y="1168"/>
                  </a:lnTo>
                  <a:lnTo>
                    <a:pt x="768" y="1168"/>
                  </a:lnTo>
                  <a:lnTo>
                    <a:pt x="770" y="1164"/>
                  </a:lnTo>
                  <a:lnTo>
                    <a:pt x="770" y="1162"/>
                  </a:lnTo>
                  <a:lnTo>
                    <a:pt x="770" y="1162"/>
                  </a:lnTo>
                  <a:lnTo>
                    <a:pt x="770" y="1161"/>
                  </a:lnTo>
                  <a:lnTo>
                    <a:pt x="773" y="1159"/>
                  </a:lnTo>
                  <a:lnTo>
                    <a:pt x="773" y="1158"/>
                  </a:lnTo>
                  <a:lnTo>
                    <a:pt x="770" y="1157"/>
                  </a:lnTo>
                  <a:lnTo>
                    <a:pt x="770" y="1157"/>
                  </a:lnTo>
                  <a:lnTo>
                    <a:pt x="769" y="1155"/>
                  </a:lnTo>
                  <a:lnTo>
                    <a:pt x="768" y="1155"/>
                  </a:lnTo>
                  <a:lnTo>
                    <a:pt x="768" y="1152"/>
                  </a:lnTo>
                  <a:lnTo>
                    <a:pt x="769" y="1151"/>
                  </a:lnTo>
                  <a:lnTo>
                    <a:pt x="772" y="1147"/>
                  </a:lnTo>
                  <a:lnTo>
                    <a:pt x="775" y="1144"/>
                  </a:lnTo>
                  <a:lnTo>
                    <a:pt x="777" y="1145"/>
                  </a:lnTo>
                  <a:lnTo>
                    <a:pt x="780" y="1147"/>
                  </a:lnTo>
                  <a:lnTo>
                    <a:pt x="783" y="1145"/>
                  </a:lnTo>
                  <a:lnTo>
                    <a:pt x="783" y="1143"/>
                  </a:lnTo>
                  <a:lnTo>
                    <a:pt x="777" y="1141"/>
                  </a:lnTo>
                  <a:lnTo>
                    <a:pt x="783" y="1136"/>
                  </a:lnTo>
                  <a:lnTo>
                    <a:pt x="789" y="1138"/>
                  </a:lnTo>
                  <a:lnTo>
                    <a:pt x="793" y="1145"/>
                  </a:lnTo>
                  <a:lnTo>
                    <a:pt x="790" y="1151"/>
                  </a:lnTo>
                  <a:lnTo>
                    <a:pt x="794" y="1158"/>
                  </a:lnTo>
                  <a:lnTo>
                    <a:pt x="796" y="1159"/>
                  </a:lnTo>
                  <a:lnTo>
                    <a:pt x="797" y="1161"/>
                  </a:lnTo>
                  <a:lnTo>
                    <a:pt x="803" y="1162"/>
                  </a:lnTo>
                  <a:lnTo>
                    <a:pt x="808" y="1166"/>
                  </a:lnTo>
                  <a:lnTo>
                    <a:pt x="818" y="1169"/>
                  </a:lnTo>
                  <a:lnTo>
                    <a:pt x="822" y="1171"/>
                  </a:lnTo>
                  <a:lnTo>
                    <a:pt x="821" y="1175"/>
                  </a:lnTo>
                  <a:lnTo>
                    <a:pt x="815" y="1179"/>
                  </a:lnTo>
                  <a:lnTo>
                    <a:pt x="814" y="1182"/>
                  </a:lnTo>
                  <a:lnTo>
                    <a:pt x="824" y="1189"/>
                  </a:lnTo>
                  <a:lnTo>
                    <a:pt x="828" y="1188"/>
                  </a:lnTo>
                  <a:lnTo>
                    <a:pt x="838" y="1186"/>
                  </a:lnTo>
                  <a:lnTo>
                    <a:pt x="842" y="1185"/>
                  </a:lnTo>
                  <a:lnTo>
                    <a:pt x="843" y="1186"/>
                  </a:lnTo>
                  <a:lnTo>
                    <a:pt x="843" y="1188"/>
                  </a:lnTo>
                  <a:lnTo>
                    <a:pt x="843" y="1189"/>
                  </a:lnTo>
                  <a:lnTo>
                    <a:pt x="846" y="1185"/>
                  </a:lnTo>
                  <a:lnTo>
                    <a:pt x="847" y="1185"/>
                  </a:lnTo>
                  <a:lnTo>
                    <a:pt x="852" y="1200"/>
                  </a:lnTo>
                  <a:lnTo>
                    <a:pt x="854" y="1199"/>
                  </a:lnTo>
                  <a:lnTo>
                    <a:pt x="863" y="1200"/>
                  </a:lnTo>
                  <a:lnTo>
                    <a:pt x="867" y="1200"/>
                  </a:lnTo>
                  <a:lnTo>
                    <a:pt x="866" y="1197"/>
                  </a:lnTo>
                  <a:lnTo>
                    <a:pt x="861" y="1195"/>
                  </a:lnTo>
                  <a:lnTo>
                    <a:pt x="859" y="1195"/>
                  </a:lnTo>
                  <a:lnTo>
                    <a:pt x="854" y="1196"/>
                  </a:lnTo>
                  <a:lnTo>
                    <a:pt x="857" y="1190"/>
                  </a:lnTo>
                  <a:lnTo>
                    <a:pt x="863" y="1190"/>
                  </a:lnTo>
                  <a:lnTo>
                    <a:pt x="877" y="1192"/>
                  </a:lnTo>
                  <a:lnTo>
                    <a:pt x="881" y="1193"/>
                  </a:lnTo>
                  <a:lnTo>
                    <a:pt x="885" y="1196"/>
                  </a:lnTo>
                  <a:lnTo>
                    <a:pt x="888" y="1200"/>
                  </a:lnTo>
                  <a:lnTo>
                    <a:pt x="882" y="1200"/>
                  </a:lnTo>
                  <a:lnTo>
                    <a:pt x="882" y="1203"/>
                  </a:lnTo>
                  <a:lnTo>
                    <a:pt x="892" y="1203"/>
                  </a:lnTo>
                  <a:lnTo>
                    <a:pt x="895" y="1203"/>
                  </a:lnTo>
                  <a:lnTo>
                    <a:pt x="903" y="1195"/>
                  </a:lnTo>
                  <a:lnTo>
                    <a:pt x="906" y="1196"/>
                  </a:lnTo>
                  <a:lnTo>
                    <a:pt x="913" y="1203"/>
                  </a:lnTo>
                  <a:lnTo>
                    <a:pt x="908" y="1207"/>
                  </a:lnTo>
                  <a:lnTo>
                    <a:pt x="912" y="1209"/>
                  </a:lnTo>
                  <a:lnTo>
                    <a:pt x="930" y="1211"/>
                  </a:lnTo>
                  <a:lnTo>
                    <a:pt x="933" y="1211"/>
                  </a:lnTo>
                  <a:lnTo>
                    <a:pt x="933" y="1214"/>
                  </a:lnTo>
                  <a:lnTo>
                    <a:pt x="929" y="1214"/>
                  </a:lnTo>
                  <a:lnTo>
                    <a:pt x="923" y="1216"/>
                  </a:lnTo>
                  <a:lnTo>
                    <a:pt x="920" y="1216"/>
                  </a:lnTo>
                  <a:lnTo>
                    <a:pt x="920" y="1218"/>
                  </a:lnTo>
                  <a:lnTo>
                    <a:pt x="920" y="1221"/>
                  </a:lnTo>
                  <a:lnTo>
                    <a:pt x="924" y="1223"/>
                  </a:lnTo>
                  <a:lnTo>
                    <a:pt x="929" y="1225"/>
                  </a:lnTo>
                  <a:lnTo>
                    <a:pt x="931" y="1230"/>
                  </a:lnTo>
                  <a:lnTo>
                    <a:pt x="929" y="1231"/>
                  </a:lnTo>
                  <a:lnTo>
                    <a:pt x="924" y="1232"/>
                  </a:lnTo>
                  <a:lnTo>
                    <a:pt x="919" y="1238"/>
                  </a:lnTo>
                  <a:lnTo>
                    <a:pt x="901" y="1244"/>
                  </a:lnTo>
                  <a:lnTo>
                    <a:pt x="892" y="1245"/>
                  </a:lnTo>
                  <a:lnTo>
                    <a:pt x="885" y="1241"/>
                  </a:lnTo>
                  <a:lnTo>
                    <a:pt x="880" y="1242"/>
                  </a:lnTo>
                  <a:lnTo>
                    <a:pt x="867" y="1237"/>
                  </a:lnTo>
                  <a:lnTo>
                    <a:pt x="860" y="1237"/>
                  </a:lnTo>
                  <a:lnTo>
                    <a:pt x="857" y="1238"/>
                  </a:lnTo>
                  <a:lnTo>
                    <a:pt x="852" y="1244"/>
                  </a:lnTo>
                  <a:lnTo>
                    <a:pt x="849" y="1245"/>
                  </a:lnTo>
                  <a:lnTo>
                    <a:pt x="845" y="1246"/>
                  </a:lnTo>
                  <a:lnTo>
                    <a:pt x="842" y="1248"/>
                  </a:lnTo>
                  <a:lnTo>
                    <a:pt x="836" y="1252"/>
                  </a:lnTo>
                  <a:lnTo>
                    <a:pt x="846" y="1252"/>
                  </a:lnTo>
                  <a:lnTo>
                    <a:pt x="845" y="1253"/>
                  </a:lnTo>
                  <a:lnTo>
                    <a:pt x="843" y="1255"/>
                  </a:lnTo>
                  <a:lnTo>
                    <a:pt x="849" y="1255"/>
                  </a:lnTo>
                  <a:lnTo>
                    <a:pt x="854" y="1260"/>
                  </a:lnTo>
                  <a:lnTo>
                    <a:pt x="859" y="1262"/>
                  </a:lnTo>
                  <a:lnTo>
                    <a:pt x="861" y="1263"/>
                  </a:lnTo>
                  <a:lnTo>
                    <a:pt x="866" y="1267"/>
                  </a:lnTo>
                  <a:lnTo>
                    <a:pt x="868" y="1270"/>
                  </a:lnTo>
                  <a:lnTo>
                    <a:pt x="867" y="1273"/>
                  </a:lnTo>
                  <a:lnTo>
                    <a:pt x="863" y="1280"/>
                  </a:lnTo>
                  <a:lnTo>
                    <a:pt x="860" y="1281"/>
                  </a:lnTo>
                  <a:lnTo>
                    <a:pt x="859" y="1281"/>
                  </a:lnTo>
                  <a:lnTo>
                    <a:pt x="856" y="1281"/>
                  </a:lnTo>
                  <a:lnTo>
                    <a:pt x="854" y="1281"/>
                  </a:lnTo>
                  <a:lnTo>
                    <a:pt x="849" y="1283"/>
                  </a:lnTo>
                  <a:lnTo>
                    <a:pt x="845" y="1284"/>
                  </a:lnTo>
                  <a:lnTo>
                    <a:pt x="840" y="1284"/>
                  </a:lnTo>
                  <a:lnTo>
                    <a:pt x="836" y="1281"/>
                  </a:lnTo>
                  <a:lnTo>
                    <a:pt x="828" y="1274"/>
                  </a:lnTo>
                  <a:lnTo>
                    <a:pt x="824" y="1273"/>
                  </a:lnTo>
                  <a:lnTo>
                    <a:pt x="822" y="1272"/>
                  </a:lnTo>
                  <a:lnTo>
                    <a:pt x="817" y="1263"/>
                  </a:lnTo>
                  <a:lnTo>
                    <a:pt x="797" y="1245"/>
                  </a:lnTo>
                  <a:lnTo>
                    <a:pt x="794" y="1245"/>
                  </a:lnTo>
                  <a:lnTo>
                    <a:pt x="791" y="1242"/>
                  </a:lnTo>
                  <a:lnTo>
                    <a:pt x="776" y="1237"/>
                  </a:lnTo>
                  <a:lnTo>
                    <a:pt x="748" y="1221"/>
                  </a:lnTo>
                  <a:lnTo>
                    <a:pt x="727" y="1217"/>
                  </a:lnTo>
                  <a:lnTo>
                    <a:pt x="725" y="1217"/>
                  </a:lnTo>
                  <a:lnTo>
                    <a:pt x="723" y="1218"/>
                  </a:lnTo>
                  <a:lnTo>
                    <a:pt x="720" y="1217"/>
                  </a:lnTo>
                  <a:lnTo>
                    <a:pt x="717" y="1216"/>
                  </a:lnTo>
                  <a:lnTo>
                    <a:pt x="710" y="1211"/>
                  </a:lnTo>
                  <a:lnTo>
                    <a:pt x="706" y="1207"/>
                  </a:lnTo>
                  <a:lnTo>
                    <a:pt x="702" y="1204"/>
                  </a:lnTo>
                  <a:lnTo>
                    <a:pt x="696" y="1207"/>
                  </a:lnTo>
                  <a:lnTo>
                    <a:pt x="693" y="1206"/>
                  </a:lnTo>
                  <a:lnTo>
                    <a:pt x="682" y="1203"/>
                  </a:lnTo>
                  <a:lnTo>
                    <a:pt x="674" y="1203"/>
                  </a:lnTo>
                  <a:lnTo>
                    <a:pt x="672" y="1202"/>
                  </a:lnTo>
                  <a:lnTo>
                    <a:pt x="671" y="1200"/>
                  </a:lnTo>
                  <a:lnTo>
                    <a:pt x="669" y="1199"/>
                  </a:lnTo>
                  <a:lnTo>
                    <a:pt x="669" y="1197"/>
                  </a:lnTo>
                  <a:lnTo>
                    <a:pt x="660" y="1195"/>
                  </a:lnTo>
                  <a:lnTo>
                    <a:pt x="657" y="1193"/>
                  </a:lnTo>
                  <a:lnTo>
                    <a:pt x="655" y="1190"/>
                  </a:lnTo>
                  <a:lnTo>
                    <a:pt x="653" y="1182"/>
                  </a:lnTo>
                  <a:lnTo>
                    <a:pt x="651" y="1181"/>
                  </a:lnTo>
                  <a:lnTo>
                    <a:pt x="648" y="1179"/>
                  </a:lnTo>
                  <a:lnTo>
                    <a:pt x="647" y="1178"/>
                  </a:lnTo>
                  <a:lnTo>
                    <a:pt x="644" y="1176"/>
                  </a:lnTo>
                  <a:lnTo>
                    <a:pt x="643" y="1176"/>
                  </a:lnTo>
                  <a:lnTo>
                    <a:pt x="640" y="1178"/>
                  </a:lnTo>
                  <a:lnTo>
                    <a:pt x="639" y="1178"/>
                  </a:lnTo>
                  <a:lnTo>
                    <a:pt x="636" y="1178"/>
                  </a:lnTo>
                  <a:lnTo>
                    <a:pt x="627" y="1173"/>
                  </a:lnTo>
                  <a:lnTo>
                    <a:pt x="625" y="1171"/>
                  </a:lnTo>
                  <a:lnTo>
                    <a:pt x="623" y="1168"/>
                  </a:lnTo>
                  <a:lnTo>
                    <a:pt x="622" y="1164"/>
                  </a:lnTo>
                  <a:lnTo>
                    <a:pt x="620" y="1161"/>
                  </a:lnTo>
                  <a:lnTo>
                    <a:pt x="618" y="1159"/>
                  </a:lnTo>
                  <a:lnTo>
                    <a:pt x="613" y="1159"/>
                  </a:lnTo>
                  <a:lnTo>
                    <a:pt x="609" y="1158"/>
                  </a:lnTo>
                  <a:lnTo>
                    <a:pt x="606" y="1155"/>
                  </a:lnTo>
                  <a:lnTo>
                    <a:pt x="604" y="1152"/>
                  </a:lnTo>
                  <a:lnTo>
                    <a:pt x="601" y="1154"/>
                  </a:lnTo>
                  <a:lnTo>
                    <a:pt x="599" y="1155"/>
                  </a:lnTo>
                  <a:lnTo>
                    <a:pt x="594" y="1155"/>
                  </a:lnTo>
                  <a:lnTo>
                    <a:pt x="576" y="1151"/>
                  </a:lnTo>
                  <a:lnTo>
                    <a:pt x="574" y="1154"/>
                  </a:lnTo>
                  <a:lnTo>
                    <a:pt x="555" y="1166"/>
                  </a:lnTo>
                  <a:lnTo>
                    <a:pt x="549" y="1175"/>
                  </a:lnTo>
                  <a:lnTo>
                    <a:pt x="538" y="1196"/>
                  </a:lnTo>
                  <a:lnTo>
                    <a:pt x="531" y="1204"/>
                  </a:lnTo>
                  <a:lnTo>
                    <a:pt x="522" y="1210"/>
                  </a:lnTo>
                  <a:lnTo>
                    <a:pt x="517" y="1213"/>
                  </a:lnTo>
                  <a:lnTo>
                    <a:pt x="513" y="1214"/>
                  </a:lnTo>
                  <a:lnTo>
                    <a:pt x="492" y="1209"/>
                  </a:lnTo>
                  <a:lnTo>
                    <a:pt x="479" y="1199"/>
                  </a:lnTo>
                  <a:lnTo>
                    <a:pt x="475" y="1197"/>
                  </a:lnTo>
                  <a:lnTo>
                    <a:pt x="469" y="1197"/>
                  </a:lnTo>
                  <a:lnTo>
                    <a:pt x="465" y="1197"/>
                  </a:lnTo>
                  <a:lnTo>
                    <a:pt x="461" y="1196"/>
                  </a:lnTo>
                  <a:lnTo>
                    <a:pt x="459" y="1193"/>
                  </a:lnTo>
                  <a:lnTo>
                    <a:pt x="461" y="1196"/>
                  </a:lnTo>
                  <a:lnTo>
                    <a:pt x="462" y="1199"/>
                  </a:lnTo>
                  <a:lnTo>
                    <a:pt x="462" y="1203"/>
                  </a:lnTo>
                  <a:lnTo>
                    <a:pt x="459" y="1200"/>
                  </a:lnTo>
                  <a:lnTo>
                    <a:pt x="457" y="1195"/>
                  </a:lnTo>
                  <a:lnTo>
                    <a:pt x="454" y="1192"/>
                  </a:lnTo>
                  <a:lnTo>
                    <a:pt x="454" y="1197"/>
                  </a:lnTo>
                  <a:lnTo>
                    <a:pt x="452" y="1217"/>
                  </a:lnTo>
                  <a:lnTo>
                    <a:pt x="452" y="1221"/>
                  </a:lnTo>
                  <a:lnTo>
                    <a:pt x="451" y="1224"/>
                  </a:lnTo>
                  <a:lnTo>
                    <a:pt x="442" y="1238"/>
                  </a:lnTo>
                  <a:lnTo>
                    <a:pt x="441" y="1241"/>
                  </a:lnTo>
                  <a:lnTo>
                    <a:pt x="430" y="1259"/>
                  </a:lnTo>
                  <a:lnTo>
                    <a:pt x="431" y="1258"/>
                  </a:lnTo>
                  <a:lnTo>
                    <a:pt x="434" y="1255"/>
                  </a:lnTo>
                  <a:lnTo>
                    <a:pt x="435" y="1253"/>
                  </a:lnTo>
                  <a:lnTo>
                    <a:pt x="438" y="1252"/>
                  </a:lnTo>
                  <a:lnTo>
                    <a:pt x="440" y="1253"/>
                  </a:lnTo>
                  <a:lnTo>
                    <a:pt x="440" y="1253"/>
                  </a:lnTo>
                  <a:lnTo>
                    <a:pt x="440" y="1253"/>
                  </a:lnTo>
                  <a:lnTo>
                    <a:pt x="441" y="1255"/>
                  </a:lnTo>
                  <a:lnTo>
                    <a:pt x="441" y="1256"/>
                  </a:lnTo>
                  <a:lnTo>
                    <a:pt x="438" y="1259"/>
                  </a:lnTo>
                  <a:lnTo>
                    <a:pt x="434" y="1263"/>
                  </a:lnTo>
                  <a:lnTo>
                    <a:pt x="431" y="1265"/>
                  </a:lnTo>
                  <a:lnTo>
                    <a:pt x="428" y="1263"/>
                  </a:lnTo>
                  <a:lnTo>
                    <a:pt x="421" y="1272"/>
                  </a:lnTo>
                  <a:lnTo>
                    <a:pt x="410" y="1281"/>
                  </a:lnTo>
                  <a:lnTo>
                    <a:pt x="399" y="1287"/>
                  </a:lnTo>
                  <a:lnTo>
                    <a:pt x="392" y="1281"/>
                  </a:lnTo>
                  <a:lnTo>
                    <a:pt x="391" y="1281"/>
                  </a:lnTo>
                  <a:lnTo>
                    <a:pt x="384" y="1304"/>
                  </a:lnTo>
                  <a:lnTo>
                    <a:pt x="385" y="1307"/>
                  </a:lnTo>
                  <a:lnTo>
                    <a:pt x="384" y="1311"/>
                  </a:lnTo>
                  <a:lnTo>
                    <a:pt x="385" y="1315"/>
                  </a:lnTo>
                  <a:lnTo>
                    <a:pt x="388" y="1317"/>
                  </a:lnTo>
                  <a:lnTo>
                    <a:pt x="414" y="1325"/>
                  </a:lnTo>
                  <a:lnTo>
                    <a:pt x="426" y="1332"/>
                  </a:lnTo>
                  <a:lnTo>
                    <a:pt x="430" y="1335"/>
                  </a:lnTo>
                  <a:lnTo>
                    <a:pt x="433" y="1339"/>
                  </a:lnTo>
                  <a:lnTo>
                    <a:pt x="437" y="1353"/>
                  </a:lnTo>
                  <a:lnTo>
                    <a:pt x="438" y="1359"/>
                  </a:lnTo>
                  <a:lnTo>
                    <a:pt x="437" y="1364"/>
                  </a:lnTo>
                  <a:lnTo>
                    <a:pt x="434" y="1371"/>
                  </a:lnTo>
                  <a:lnTo>
                    <a:pt x="435" y="1373"/>
                  </a:lnTo>
                  <a:lnTo>
                    <a:pt x="437" y="1375"/>
                  </a:lnTo>
                  <a:lnTo>
                    <a:pt x="437" y="1380"/>
                  </a:lnTo>
                  <a:lnTo>
                    <a:pt x="437" y="1382"/>
                  </a:lnTo>
                  <a:lnTo>
                    <a:pt x="438" y="1382"/>
                  </a:lnTo>
                  <a:lnTo>
                    <a:pt x="440" y="1374"/>
                  </a:lnTo>
                  <a:lnTo>
                    <a:pt x="445" y="1373"/>
                  </a:lnTo>
                  <a:lnTo>
                    <a:pt x="461" y="1377"/>
                  </a:lnTo>
                  <a:lnTo>
                    <a:pt x="464" y="1380"/>
                  </a:lnTo>
                  <a:lnTo>
                    <a:pt x="468" y="1385"/>
                  </a:lnTo>
                  <a:lnTo>
                    <a:pt x="471" y="1388"/>
                  </a:lnTo>
                  <a:lnTo>
                    <a:pt x="476" y="1391"/>
                  </a:lnTo>
                  <a:lnTo>
                    <a:pt x="499" y="1408"/>
                  </a:lnTo>
                  <a:lnTo>
                    <a:pt x="504" y="1412"/>
                  </a:lnTo>
                  <a:lnTo>
                    <a:pt x="514" y="1427"/>
                  </a:lnTo>
                  <a:lnTo>
                    <a:pt x="531" y="1461"/>
                  </a:lnTo>
                  <a:lnTo>
                    <a:pt x="534" y="1467"/>
                  </a:lnTo>
                  <a:lnTo>
                    <a:pt x="535" y="1474"/>
                  </a:lnTo>
                  <a:lnTo>
                    <a:pt x="536" y="1488"/>
                  </a:lnTo>
                  <a:lnTo>
                    <a:pt x="534" y="1497"/>
                  </a:lnTo>
                  <a:lnTo>
                    <a:pt x="525" y="1504"/>
                  </a:lnTo>
                  <a:lnTo>
                    <a:pt x="510" y="1518"/>
                  </a:lnTo>
                  <a:lnTo>
                    <a:pt x="506" y="1527"/>
                  </a:lnTo>
                  <a:lnTo>
                    <a:pt x="503" y="1539"/>
                  </a:lnTo>
                  <a:lnTo>
                    <a:pt x="504" y="1552"/>
                  </a:lnTo>
                  <a:lnTo>
                    <a:pt x="506" y="1565"/>
                  </a:lnTo>
                  <a:lnTo>
                    <a:pt x="511" y="1575"/>
                  </a:lnTo>
                  <a:lnTo>
                    <a:pt x="520" y="1583"/>
                  </a:lnTo>
                  <a:lnTo>
                    <a:pt x="525" y="1591"/>
                  </a:lnTo>
                  <a:lnTo>
                    <a:pt x="528" y="1603"/>
                  </a:lnTo>
                  <a:lnTo>
                    <a:pt x="529" y="1598"/>
                  </a:lnTo>
                  <a:lnTo>
                    <a:pt x="531" y="1598"/>
                  </a:lnTo>
                  <a:lnTo>
                    <a:pt x="532" y="1598"/>
                  </a:lnTo>
                  <a:lnTo>
                    <a:pt x="532" y="1600"/>
                  </a:lnTo>
                  <a:lnTo>
                    <a:pt x="532" y="1601"/>
                  </a:lnTo>
                  <a:lnTo>
                    <a:pt x="529" y="1603"/>
                  </a:lnTo>
                  <a:lnTo>
                    <a:pt x="535" y="1601"/>
                  </a:lnTo>
                  <a:lnTo>
                    <a:pt x="538" y="1604"/>
                  </a:lnTo>
                  <a:lnTo>
                    <a:pt x="541" y="1608"/>
                  </a:lnTo>
                  <a:lnTo>
                    <a:pt x="541" y="1614"/>
                  </a:lnTo>
                  <a:lnTo>
                    <a:pt x="539" y="1617"/>
                  </a:lnTo>
                  <a:lnTo>
                    <a:pt x="535" y="1622"/>
                  </a:lnTo>
                  <a:lnTo>
                    <a:pt x="535" y="1625"/>
                  </a:lnTo>
                  <a:lnTo>
                    <a:pt x="535" y="1629"/>
                  </a:lnTo>
                  <a:lnTo>
                    <a:pt x="535" y="1632"/>
                  </a:lnTo>
                  <a:lnTo>
                    <a:pt x="535" y="1635"/>
                  </a:lnTo>
                  <a:lnTo>
                    <a:pt x="535" y="1638"/>
                  </a:lnTo>
                  <a:lnTo>
                    <a:pt x="536" y="1642"/>
                  </a:lnTo>
                  <a:lnTo>
                    <a:pt x="538" y="1646"/>
                  </a:lnTo>
                  <a:lnTo>
                    <a:pt x="539" y="1649"/>
                  </a:lnTo>
                  <a:lnTo>
                    <a:pt x="542" y="1647"/>
                  </a:lnTo>
                  <a:lnTo>
                    <a:pt x="543" y="1647"/>
                  </a:lnTo>
                  <a:lnTo>
                    <a:pt x="545" y="1650"/>
                  </a:lnTo>
                  <a:lnTo>
                    <a:pt x="552" y="1653"/>
                  </a:lnTo>
                  <a:lnTo>
                    <a:pt x="555" y="1656"/>
                  </a:lnTo>
                  <a:lnTo>
                    <a:pt x="560" y="1653"/>
                  </a:lnTo>
                  <a:lnTo>
                    <a:pt x="564" y="1652"/>
                  </a:lnTo>
                  <a:lnTo>
                    <a:pt x="570" y="1652"/>
                  </a:lnTo>
                  <a:lnTo>
                    <a:pt x="577" y="1668"/>
                  </a:lnTo>
                  <a:lnTo>
                    <a:pt x="578" y="1668"/>
                  </a:lnTo>
                  <a:lnTo>
                    <a:pt x="583" y="1678"/>
                  </a:lnTo>
                  <a:lnTo>
                    <a:pt x="585" y="1678"/>
                  </a:lnTo>
                  <a:lnTo>
                    <a:pt x="587" y="1677"/>
                  </a:lnTo>
                  <a:lnTo>
                    <a:pt x="588" y="1675"/>
                  </a:lnTo>
                  <a:lnTo>
                    <a:pt x="598" y="1666"/>
                  </a:lnTo>
                  <a:lnTo>
                    <a:pt x="601" y="1661"/>
                  </a:lnTo>
                  <a:lnTo>
                    <a:pt x="599" y="1660"/>
                  </a:lnTo>
                  <a:lnTo>
                    <a:pt x="601" y="1657"/>
                  </a:lnTo>
                  <a:lnTo>
                    <a:pt x="604" y="1656"/>
                  </a:lnTo>
                  <a:lnTo>
                    <a:pt x="608" y="1656"/>
                  </a:lnTo>
                  <a:lnTo>
                    <a:pt x="608" y="1653"/>
                  </a:lnTo>
                  <a:lnTo>
                    <a:pt x="604" y="1653"/>
                  </a:lnTo>
                  <a:lnTo>
                    <a:pt x="601" y="1652"/>
                  </a:lnTo>
                  <a:lnTo>
                    <a:pt x="597" y="1647"/>
                  </a:lnTo>
                  <a:lnTo>
                    <a:pt x="598" y="1643"/>
                  </a:lnTo>
                  <a:lnTo>
                    <a:pt x="598" y="1640"/>
                  </a:lnTo>
                  <a:lnTo>
                    <a:pt x="597" y="1638"/>
                  </a:lnTo>
                  <a:lnTo>
                    <a:pt x="595" y="1633"/>
                  </a:lnTo>
                  <a:lnTo>
                    <a:pt x="595" y="1631"/>
                  </a:lnTo>
                  <a:lnTo>
                    <a:pt x="597" y="1626"/>
                  </a:lnTo>
                  <a:lnTo>
                    <a:pt x="599" y="1596"/>
                  </a:lnTo>
                  <a:lnTo>
                    <a:pt x="601" y="1591"/>
                  </a:lnTo>
                  <a:lnTo>
                    <a:pt x="604" y="1589"/>
                  </a:lnTo>
                  <a:lnTo>
                    <a:pt x="613" y="1586"/>
                  </a:lnTo>
                  <a:lnTo>
                    <a:pt x="623" y="1580"/>
                  </a:lnTo>
                  <a:lnTo>
                    <a:pt x="627" y="1579"/>
                  </a:lnTo>
                  <a:lnTo>
                    <a:pt x="637" y="1579"/>
                  </a:lnTo>
                  <a:lnTo>
                    <a:pt x="655" y="1583"/>
                  </a:lnTo>
                  <a:lnTo>
                    <a:pt x="655" y="1584"/>
                  </a:lnTo>
                  <a:lnTo>
                    <a:pt x="655" y="1594"/>
                  </a:lnTo>
                  <a:lnTo>
                    <a:pt x="654" y="1600"/>
                  </a:lnTo>
                  <a:lnTo>
                    <a:pt x="654" y="1604"/>
                  </a:lnTo>
                  <a:lnTo>
                    <a:pt x="653" y="1607"/>
                  </a:lnTo>
                  <a:lnTo>
                    <a:pt x="651" y="1610"/>
                  </a:lnTo>
                  <a:lnTo>
                    <a:pt x="650" y="1611"/>
                  </a:lnTo>
                  <a:lnTo>
                    <a:pt x="650" y="1611"/>
                  </a:lnTo>
                  <a:lnTo>
                    <a:pt x="651" y="1617"/>
                  </a:lnTo>
                  <a:lnTo>
                    <a:pt x="654" y="1619"/>
                  </a:lnTo>
                  <a:lnTo>
                    <a:pt x="661" y="1625"/>
                  </a:lnTo>
                  <a:lnTo>
                    <a:pt x="667" y="1619"/>
                  </a:lnTo>
                  <a:lnTo>
                    <a:pt x="672" y="1622"/>
                  </a:lnTo>
                  <a:lnTo>
                    <a:pt x="690" y="1647"/>
                  </a:lnTo>
                  <a:lnTo>
                    <a:pt x="695" y="1656"/>
                  </a:lnTo>
                  <a:lnTo>
                    <a:pt x="695" y="1661"/>
                  </a:lnTo>
                  <a:lnTo>
                    <a:pt x="699" y="1667"/>
                  </a:lnTo>
                  <a:lnTo>
                    <a:pt x="703" y="1678"/>
                  </a:lnTo>
                  <a:lnTo>
                    <a:pt x="709" y="1685"/>
                  </a:lnTo>
                  <a:lnTo>
                    <a:pt x="716" y="1684"/>
                  </a:lnTo>
                  <a:lnTo>
                    <a:pt x="711" y="1695"/>
                  </a:lnTo>
                  <a:lnTo>
                    <a:pt x="711" y="1701"/>
                  </a:lnTo>
                  <a:lnTo>
                    <a:pt x="716" y="1702"/>
                  </a:lnTo>
                  <a:lnTo>
                    <a:pt x="716" y="1705"/>
                  </a:lnTo>
                  <a:lnTo>
                    <a:pt x="711" y="1705"/>
                  </a:lnTo>
                  <a:lnTo>
                    <a:pt x="710" y="1709"/>
                  </a:lnTo>
                  <a:lnTo>
                    <a:pt x="711" y="1713"/>
                  </a:lnTo>
                  <a:lnTo>
                    <a:pt x="710" y="1718"/>
                  </a:lnTo>
                  <a:lnTo>
                    <a:pt x="716" y="1718"/>
                  </a:lnTo>
                  <a:lnTo>
                    <a:pt x="713" y="1723"/>
                  </a:lnTo>
                  <a:lnTo>
                    <a:pt x="713" y="1725"/>
                  </a:lnTo>
                  <a:lnTo>
                    <a:pt x="714" y="1727"/>
                  </a:lnTo>
                  <a:lnTo>
                    <a:pt x="716" y="1733"/>
                  </a:lnTo>
                  <a:lnTo>
                    <a:pt x="714" y="1737"/>
                  </a:lnTo>
                  <a:lnTo>
                    <a:pt x="710" y="1736"/>
                  </a:lnTo>
                  <a:lnTo>
                    <a:pt x="709" y="1740"/>
                  </a:lnTo>
                  <a:lnTo>
                    <a:pt x="707" y="1743"/>
                  </a:lnTo>
                  <a:lnTo>
                    <a:pt x="707" y="1747"/>
                  </a:lnTo>
                  <a:lnTo>
                    <a:pt x="710" y="1751"/>
                  </a:lnTo>
                  <a:lnTo>
                    <a:pt x="711" y="1754"/>
                  </a:lnTo>
                  <a:lnTo>
                    <a:pt x="714" y="1757"/>
                  </a:lnTo>
                  <a:lnTo>
                    <a:pt x="717" y="1758"/>
                  </a:lnTo>
                  <a:lnTo>
                    <a:pt x="720" y="1755"/>
                  </a:lnTo>
                  <a:lnTo>
                    <a:pt x="721" y="1755"/>
                  </a:lnTo>
                  <a:lnTo>
                    <a:pt x="724" y="1760"/>
                  </a:lnTo>
                  <a:lnTo>
                    <a:pt x="734" y="1762"/>
                  </a:lnTo>
                  <a:lnTo>
                    <a:pt x="737" y="1767"/>
                  </a:lnTo>
                  <a:lnTo>
                    <a:pt x="738" y="1771"/>
                  </a:lnTo>
                  <a:lnTo>
                    <a:pt x="740" y="1776"/>
                  </a:lnTo>
                  <a:lnTo>
                    <a:pt x="740" y="1782"/>
                  </a:lnTo>
                  <a:lnTo>
                    <a:pt x="742" y="1786"/>
                  </a:lnTo>
                  <a:lnTo>
                    <a:pt x="744" y="1783"/>
                  </a:lnTo>
                  <a:lnTo>
                    <a:pt x="744" y="1782"/>
                  </a:lnTo>
                  <a:lnTo>
                    <a:pt x="744" y="1781"/>
                  </a:lnTo>
                  <a:lnTo>
                    <a:pt x="747" y="1782"/>
                  </a:lnTo>
                  <a:lnTo>
                    <a:pt x="747" y="1779"/>
                  </a:lnTo>
                  <a:lnTo>
                    <a:pt x="744" y="1775"/>
                  </a:lnTo>
                  <a:lnTo>
                    <a:pt x="744" y="1772"/>
                  </a:lnTo>
                  <a:lnTo>
                    <a:pt x="745" y="1768"/>
                  </a:lnTo>
                  <a:lnTo>
                    <a:pt x="748" y="1767"/>
                  </a:lnTo>
                  <a:lnTo>
                    <a:pt x="747" y="1764"/>
                  </a:lnTo>
                  <a:lnTo>
                    <a:pt x="748" y="1761"/>
                  </a:lnTo>
                  <a:lnTo>
                    <a:pt x="744" y="1748"/>
                  </a:lnTo>
                  <a:lnTo>
                    <a:pt x="741" y="1743"/>
                  </a:lnTo>
                  <a:lnTo>
                    <a:pt x="741" y="1736"/>
                  </a:lnTo>
                  <a:lnTo>
                    <a:pt x="741" y="1716"/>
                  </a:lnTo>
                  <a:lnTo>
                    <a:pt x="742" y="1713"/>
                  </a:lnTo>
                  <a:lnTo>
                    <a:pt x="747" y="1711"/>
                  </a:lnTo>
                  <a:lnTo>
                    <a:pt x="748" y="1718"/>
                  </a:lnTo>
                  <a:lnTo>
                    <a:pt x="752" y="1715"/>
                  </a:lnTo>
                  <a:lnTo>
                    <a:pt x="754" y="1708"/>
                  </a:lnTo>
                  <a:lnTo>
                    <a:pt x="749" y="1705"/>
                  </a:lnTo>
                  <a:lnTo>
                    <a:pt x="748" y="1704"/>
                  </a:lnTo>
                  <a:lnTo>
                    <a:pt x="748" y="1701"/>
                  </a:lnTo>
                  <a:lnTo>
                    <a:pt x="749" y="1698"/>
                  </a:lnTo>
                  <a:lnTo>
                    <a:pt x="752" y="1695"/>
                  </a:lnTo>
                  <a:lnTo>
                    <a:pt x="754" y="1697"/>
                  </a:lnTo>
                  <a:lnTo>
                    <a:pt x="755" y="1698"/>
                  </a:lnTo>
                  <a:lnTo>
                    <a:pt x="756" y="1699"/>
                  </a:lnTo>
                  <a:lnTo>
                    <a:pt x="756" y="1702"/>
                  </a:lnTo>
                  <a:lnTo>
                    <a:pt x="759" y="1702"/>
                  </a:lnTo>
                  <a:lnTo>
                    <a:pt x="759" y="1698"/>
                  </a:lnTo>
                  <a:lnTo>
                    <a:pt x="758" y="1694"/>
                  </a:lnTo>
                  <a:lnTo>
                    <a:pt x="755" y="1691"/>
                  </a:lnTo>
                  <a:lnTo>
                    <a:pt x="752" y="1691"/>
                  </a:lnTo>
                  <a:lnTo>
                    <a:pt x="754" y="1684"/>
                  </a:lnTo>
                  <a:lnTo>
                    <a:pt x="756" y="1680"/>
                  </a:lnTo>
                  <a:lnTo>
                    <a:pt x="766" y="1673"/>
                  </a:lnTo>
                  <a:lnTo>
                    <a:pt x="765" y="1660"/>
                  </a:lnTo>
                  <a:lnTo>
                    <a:pt x="777" y="1653"/>
                  </a:lnTo>
                  <a:lnTo>
                    <a:pt x="793" y="1652"/>
                  </a:lnTo>
                  <a:lnTo>
                    <a:pt x="807" y="1652"/>
                  </a:lnTo>
                  <a:lnTo>
                    <a:pt x="814" y="1653"/>
                  </a:lnTo>
                  <a:lnTo>
                    <a:pt x="819" y="1656"/>
                  </a:lnTo>
                  <a:lnTo>
                    <a:pt x="824" y="1661"/>
                  </a:lnTo>
                  <a:lnTo>
                    <a:pt x="825" y="1674"/>
                  </a:lnTo>
                  <a:lnTo>
                    <a:pt x="828" y="1681"/>
                  </a:lnTo>
                  <a:lnTo>
                    <a:pt x="828" y="1685"/>
                  </a:lnTo>
                  <a:lnTo>
                    <a:pt x="826" y="1692"/>
                  </a:lnTo>
                  <a:lnTo>
                    <a:pt x="826" y="1697"/>
                  </a:lnTo>
                  <a:lnTo>
                    <a:pt x="828" y="1698"/>
                  </a:lnTo>
                  <a:lnTo>
                    <a:pt x="832" y="1694"/>
                  </a:lnTo>
                  <a:lnTo>
                    <a:pt x="832" y="1691"/>
                  </a:lnTo>
                  <a:lnTo>
                    <a:pt x="833" y="1691"/>
                  </a:lnTo>
                  <a:lnTo>
                    <a:pt x="845" y="1701"/>
                  </a:lnTo>
                  <a:lnTo>
                    <a:pt x="846" y="1705"/>
                  </a:lnTo>
                  <a:lnTo>
                    <a:pt x="842" y="1709"/>
                  </a:lnTo>
                  <a:lnTo>
                    <a:pt x="853" y="1718"/>
                  </a:lnTo>
                  <a:lnTo>
                    <a:pt x="856" y="1720"/>
                  </a:lnTo>
                  <a:lnTo>
                    <a:pt x="859" y="1723"/>
                  </a:lnTo>
                  <a:lnTo>
                    <a:pt x="864" y="1736"/>
                  </a:lnTo>
                  <a:lnTo>
                    <a:pt x="866" y="1741"/>
                  </a:lnTo>
                  <a:lnTo>
                    <a:pt x="867" y="1744"/>
                  </a:lnTo>
                  <a:lnTo>
                    <a:pt x="873" y="1744"/>
                  </a:lnTo>
                  <a:lnTo>
                    <a:pt x="884" y="1741"/>
                  </a:lnTo>
                  <a:lnTo>
                    <a:pt x="888" y="1744"/>
                  </a:lnTo>
                  <a:lnTo>
                    <a:pt x="891" y="1748"/>
                  </a:lnTo>
                  <a:lnTo>
                    <a:pt x="894" y="1753"/>
                  </a:lnTo>
                  <a:lnTo>
                    <a:pt x="892" y="1757"/>
                  </a:lnTo>
                  <a:lnTo>
                    <a:pt x="892" y="1760"/>
                  </a:lnTo>
                  <a:lnTo>
                    <a:pt x="895" y="1762"/>
                  </a:lnTo>
                  <a:lnTo>
                    <a:pt x="896" y="1765"/>
                  </a:lnTo>
                  <a:lnTo>
                    <a:pt x="899" y="1769"/>
                  </a:lnTo>
                  <a:lnTo>
                    <a:pt x="910" y="1772"/>
                  </a:lnTo>
                  <a:lnTo>
                    <a:pt x="915" y="1771"/>
                  </a:lnTo>
                  <a:lnTo>
                    <a:pt x="916" y="1768"/>
                  </a:lnTo>
                  <a:lnTo>
                    <a:pt x="926" y="1772"/>
                  </a:lnTo>
                  <a:lnTo>
                    <a:pt x="927" y="1765"/>
                  </a:lnTo>
                  <a:lnTo>
                    <a:pt x="922" y="1760"/>
                  </a:lnTo>
                  <a:lnTo>
                    <a:pt x="915" y="1755"/>
                  </a:lnTo>
                  <a:lnTo>
                    <a:pt x="909" y="1748"/>
                  </a:lnTo>
                  <a:lnTo>
                    <a:pt x="912" y="1747"/>
                  </a:lnTo>
                  <a:lnTo>
                    <a:pt x="913" y="1746"/>
                  </a:lnTo>
                  <a:lnTo>
                    <a:pt x="913" y="1744"/>
                  </a:lnTo>
                  <a:lnTo>
                    <a:pt x="912" y="1741"/>
                  </a:lnTo>
                  <a:lnTo>
                    <a:pt x="912" y="1740"/>
                  </a:lnTo>
                  <a:lnTo>
                    <a:pt x="912" y="1739"/>
                  </a:lnTo>
                  <a:lnTo>
                    <a:pt x="915" y="1737"/>
                  </a:lnTo>
                  <a:lnTo>
                    <a:pt x="912" y="1737"/>
                  </a:lnTo>
                  <a:lnTo>
                    <a:pt x="912" y="1736"/>
                  </a:lnTo>
                  <a:lnTo>
                    <a:pt x="910" y="1734"/>
                  </a:lnTo>
                  <a:lnTo>
                    <a:pt x="909" y="1733"/>
                  </a:lnTo>
                  <a:lnTo>
                    <a:pt x="905" y="1730"/>
                  </a:lnTo>
                  <a:lnTo>
                    <a:pt x="902" y="1729"/>
                  </a:lnTo>
                  <a:lnTo>
                    <a:pt x="896" y="1726"/>
                  </a:lnTo>
                  <a:lnTo>
                    <a:pt x="895" y="1725"/>
                  </a:lnTo>
                  <a:lnTo>
                    <a:pt x="892" y="1719"/>
                  </a:lnTo>
                  <a:lnTo>
                    <a:pt x="888" y="1712"/>
                  </a:lnTo>
                  <a:lnTo>
                    <a:pt x="884" y="1702"/>
                  </a:lnTo>
                  <a:lnTo>
                    <a:pt x="884" y="1695"/>
                  </a:lnTo>
                  <a:lnTo>
                    <a:pt x="889" y="1688"/>
                  </a:lnTo>
                  <a:lnTo>
                    <a:pt x="882" y="1688"/>
                  </a:lnTo>
                  <a:lnTo>
                    <a:pt x="884" y="1688"/>
                  </a:lnTo>
                  <a:lnTo>
                    <a:pt x="884" y="1685"/>
                  </a:lnTo>
                  <a:lnTo>
                    <a:pt x="885" y="1684"/>
                  </a:lnTo>
                  <a:lnTo>
                    <a:pt x="881" y="1681"/>
                  </a:lnTo>
                  <a:lnTo>
                    <a:pt x="882" y="1678"/>
                  </a:lnTo>
                  <a:lnTo>
                    <a:pt x="885" y="1674"/>
                  </a:lnTo>
                  <a:lnTo>
                    <a:pt x="888" y="1671"/>
                  </a:lnTo>
                  <a:lnTo>
                    <a:pt x="891" y="1673"/>
                  </a:lnTo>
                  <a:lnTo>
                    <a:pt x="894" y="1675"/>
                  </a:lnTo>
                  <a:lnTo>
                    <a:pt x="898" y="1675"/>
                  </a:lnTo>
                  <a:lnTo>
                    <a:pt x="899" y="1673"/>
                  </a:lnTo>
                  <a:lnTo>
                    <a:pt x="899" y="1671"/>
                  </a:lnTo>
                  <a:lnTo>
                    <a:pt x="899" y="1670"/>
                  </a:lnTo>
                  <a:lnTo>
                    <a:pt x="899" y="1668"/>
                  </a:lnTo>
                  <a:lnTo>
                    <a:pt x="899" y="1667"/>
                  </a:lnTo>
                  <a:lnTo>
                    <a:pt x="901" y="1664"/>
                  </a:lnTo>
                  <a:lnTo>
                    <a:pt x="903" y="1663"/>
                  </a:lnTo>
                  <a:lnTo>
                    <a:pt x="905" y="1660"/>
                  </a:lnTo>
                  <a:lnTo>
                    <a:pt x="901" y="1659"/>
                  </a:lnTo>
                  <a:lnTo>
                    <a:pt x="898" y="1657"/>
                  </a:lnTo>
                  <a:lnTo>
                    <a:pt x="895" y="1657"/>
                  </a:lnTo>
                  <a:lnTo>
                    <a:pt x="895" y="1656"/>
                  </a:lnTo>
                  <a:lnTo>
                    <a:pt x="898" y="1654"/>
                  </a:lnTo>
                  <a:lnTo>
                    <a:pt x="899" y="1652"/>
                  </a:lnTo>
                  <a:lnTo>
                    <a:pt x="899" y="1649"/>
                  </a:lnTo>
                  <a:lnTo>
                    <a:pt x="896" y="1645"/>
                  </a:lnTo>
                  <a:lnTo>
                    <a:pt x="889" y="1638"/>
                  </a:lnTo>
                  <a:lnTo>
                    <a:pt x="887" y="1632"/>
                  </a:lnTo>
                  <a:lnTo>
                    <a:pt x="887" y="1629"/>
                  </a:lnTo>
                  <a:lnTo>
                    <a:pt x="885" y="1626"/>
                  </a:lnTo>
                  <a:lnTo>
                    <a:pt x="880" y="1614"/>
                  </a:lnTo>
                  <a:lnTo>
                    <a:pt x="878" y="1610"/>
                  </a:lnTo>
                  <a:lnTo>
                    <a:pt x="878" y="1607"/>
                  </a:lnTo>
                  <a:lnTo>
                    <a:pt x="878" y="1604"/>
                  </a:lnTo>
                  <a:lnTo>
                    <a:pt x="878" y="1601"/>
                  </a:lnTo>
                  <a:lnTo>
                    <a:pt x="878" y="1598"/>
                  </a:lnTo>
                  <a:lnTo>
                    <a:pt x="877" y="1598"/>
                  </a:lnTo>
                  <a:lnTo>
                    <a:pt x="877" y="1598"/>
                  </a:lnTo>
                  <a:lnTo>
                    <a:pt x="877" y="1600"/>
                  </a:lnTo>
                  <a:lnTo>
                    <a:pt x="875" y="1600"/>
                  </a:lnTo>
                  <a:lnTo>
                    <a:pt x="875" y="1598"/>
                  </a:lnTo>
                  <a:lnTo>
                    <a:pt x="873" y="1596"/>
                  </a:lnTo>
                  <a:lnTo>
                    <a:pt x="873" y="1594"/>
                  </a:lnTo>
                  <a:lnTo>
                    <a:pt x="874" y="1594"/>
                  </a:lnTo>
                  <a:lnTo>
                    <a:pt x="877" y="1594"/>
                  </a:lnTo>
                  <a:lnTo>
                    <a:pt x="878" y="1594"/>
                  </a:lnTo>
                  <a:lnTo>
                    <a:pt x="877" y="1589"/>
                  </a:lnTo>
                  <a:lnTo>
                    <a:pt x="874" y="1583"/>
                  </a:lnTo>
                  <a:lnTo>
                    <a:pt x="874" y="1579"/>
                  </a:lnTo>
                  <a:lnTo>
                    <a:pt x="867" y="1569"/>
                  </a:lnTo>
                  <a:lnTo>
                    <a:pt x="866" y="1563"/>
                  </a:lnTo>
                  <a:lnTo>
                    <a:pt x="870" y="1565"/>
                  </a:lnTo>
                  <a:lnTo>
                    <a:pt x="870" y="1563"/>
                  </a:lnTo>
                  <a:lnTo>
                    <a:pt x="868" y="1561"/>
                  </a:lnTo>
                  <a:lnTo>
                    <a:pt x="863" y="1559"/>
                  </a:lnTo>
                  <a:lnTo>
                    <a:pt x="866" y="1556"/>
                  </a:lnTo>
                  <a:lnTo>
                    <a:pt x="864" y="1555"/>
                  </a:lnTo>
                  <a:lnTo>
                    <a:pt x="863" y="1555"/>
                  </a:lnTo>
                  <a:lnTo>
                    <a:pt x="866" y="1554"/>
                  </a:lnTo>
                  <a:lnTo>
                    <a:pt x="864" y="1552"/>
                  </a:lnTo>
                  <a:lnTo>
                    <a:pt x="864" y="1552"/>
                  </a:lnTo>
                  <a:lnTo>
                    <a:pt x="863" y="1551"/>
                  </a:lnTo>
                  <a:lnTo>
                    <a:pt x="863" y="1549"/>
                  </a:lnTo>
                  <a:lnTo>
                    <a:pt x="860" y="1551"/>
                  </a:lnTo>
                  <a:lnTo>
                    <a:pt x="854" y="1551"/>
                  </a:lnTo>
                  <a:lnTo>
                    <a:pt x="850" y="1551"/>
                  </a:lnTo>
                  <a:lnTo>
                    <a:pt x="847" y="1546"/>
                  </a:lnTo>
                  <a:lnTo>
                    <a:pt x="847" y="1538"/>
                  </a:lnTo>
                  <a:lnTo>
                    <a:pt x="849" y="1534"/>
                  </a:lnTo>
                  <a:lnTo>
                    <a:pt x="850" y="1531"/>
                  </a:lnTo>
                  <a:lnTo>
                    <a:pt x="852" y="1530"/>
                  </a:lnTo>
                  <a:lnTo>
                    <a:pt x="850" y="1527"/>
                  </a:lnTo>
                  <a:lnTo>
                    <a:pt x="849" y="1524"/>
                  </a:lnTo>
                  <a:lnTo>
                    <a:pt x="847" y="1523"/>
                  </a:lnTo>
                  <a:lnTo>
                    <a:pt x="839" y="1507"/>
                  </a:lnTo>
                  <a:lnTo>
                    <a:pt x="836" y="1500"/>
                  </a:lnTo>
                  <a:lnTo>
                    <a:pt x="831" y="1489"/>
                  </a:lnTo>
                  <a:lnTo>
                    <a:pt x="828" y="1488"/>
                  </a:lnTo>
                  <a:lnTo>
                    <a:pt x="828" y="1485"/>
                  </a:lnTo>
                  <a:lnTo>
                    <a:pt x="829" y="1485"/>
                  </a:lnTo>
                  <a:lnTo>
                    <a:pt x="829" y="1482"/>
                  </a:lnTo>
                  <a:lnTo>
                    <a:pt x="826" y="1482"/>
                  </a:lnTo>
                  <a:lnTo>
                    <a:pt x="828" y="1478"/>
                  </a:lnTo>
                  <a:lnTo>
                    <a:pt x="825" y="1476"/>
                  </a:lnTo>
                  <a:lnTo>
                    <a:pt x="812" y="1461"/>
                  </a:lnTo>
                  <a:lnTo>
                    <a:pt x="812" y="1457"/>
                  </a:lnTo>
                  <a:lnTo>
                    <a:pt x="814" y="1453"/>
                  </a:lnTo>
                  <a:lnTo>
                    <a:pt x="814" y="1450"/>
                  </a:lnTo>
                  <a:lnTo>
                    <a:pt x="811" y="1447"/>
                  </a:lnTo>
                  <a:lnTo>
                    <a:pt x="810" y="1446"/>
                  </a:lnTo>
                  <a:lnTo>
                    <a:pt x="810" y="1440"/>
                  </a:lnTo>
                  <a:lnTo>
                    <a:pt x="810" y="1439"/>
                  </a:lnTo>
                  <a:lnTo>
                    <a:pt x="808" y="1436"/>
                  </a:lnTo>
                  <a:lnTo>
                    <a:pt x="807" y="1434"/>
                  </a:lnTo>
                  <a:lnTo>
                    <a:pt x="805" y="1433"/>
                  </a:lnTo>
                  <a:lnTo>
                    <a:pt x="805" y="1429"/>
                  </a:lnTo>
                  <a:lnTo>
                    <a:pt x="805" y="1427"/>
                  </a:lnTo>
                  <a:lnTo>
                    <a:pt x="805" y="1423"/>
                  </a:lnTo>
                  <a:lnTo>
                    <a:pt x="807" y="1422"/>
                  </a:lnTo>
                  <a:lnTo>
                    <a:pt x="805" y="1419"/>
                  </a:lnTo>
                  <a:lnTo>
                    <a:pt x="804" y="1415"/>
                  </a:lnTo>
                  <a:lnTo>
                    <a:pt x="803" y="1413"/>
                  </a:lnTo>
                  <a:lnTo>
                    <a:pt x="804" y="1405"/>
                  </a:lnTo>
                  <a:lnTo>
                    <a:pt x="807" y="1401"/>
                  </a:lnTo>
                  <a:lnTo>
                    <a:pt x="811" y="1398"/>
                  </a:lnTo>
                  <a:lnTo>
                    <a:pt x="817" y="1395"/>
                  </a:lnTo>
                  <a:lnTo>
                    <a:pt x="819" y="1398"/>
                  </a:lnTo>
                  <a:lnTo>
                    <a:pt x="822" y="1402"/>
                  </a:lnTo>
                  <a:lnTo>
                    <a:pt x="822" y="1405"/>
                  </a:lnTo>
                  <a:lnTo>
                    <a:pt x="824" y="1408"/>
                  </a:lnTo>
                  <a:lnTo>
                    <a:pt x="826" y="1410"/>
                  </a:lnTo>
                  <a:lnTo>
                    <a:pt x="829" y="1412"/>
                  </a:lnTo>
                  <a:lnTo>
                    <a:pt x="828" y="1415"/>
                  </a:lnTo>
                  <a:lnTo>
                    <a:pt x="828" y="1416"/>
                  </a:lnTo>
                  <a:lnTo>
                    <a:pt x="835" y="1420"/>
                  </a:lnTo>
                  <a:lnTo>
                    <a:pt x="836" y="1422"/>
                  </a:lnTo>
                  <a:lnTo>
                    <a:pt x="840" y="1419"/>
                  </a:lnTo>
                  <a:lnTo>
                    <a:pt x="845" y="1416"/>
                  </a:lnTo>
                  <a:lnTo>
                    <a:pt x="849" y="1416"/>
                  </a:lnTo>
                  <a:lnTo>
                    <a:pt x="854" y="1417"/>
                  </a:lnTo>
                  <a:lnTo>
                    <a:pt x="853" y="1416"/>
                  </a:lnTo>
                  <a:lnTo>
                    <a:pt x="853" y="1415"/>
                  </a:lnTo>
                  <a:lnTo>
                    <a:pt x="849" y="1413"/>
                  </a:lnTo>
                  <a:lnTo>
                    <a:pt x="852" y="1413"/>
                  </a:lnTo>
                  <a:lnTo>
                    <a:pt x="854" y="1415"/>
                  </a:lnTo>
                  <a:lnTo>
                    <a:pt x="859" y="1416"/>
                  </a:lnTo>
                  <a:lnTo>
                    <a:pt x="859" y="1416"/>
                  </a:lnTo>
                  <a:lnTo>
                    <a:pt x="859" y="1417"/>
                  </a:lnTo>
                  <a:lnTo>
                    <a:pt x="859" y="1419"/>
                  </a:lnTo>
                  <a:lnTo>
                    <a:pt x="860" y="1420"/>
                  </a:lnTo>
                  <a:lnTo>
                    <a:pt x="861" y="1420"/>
                  </a:lnTo>
                  <a:lnTo>
                    <a:pt x="864" y="1420"/>
                  </a:lnTo>
                  <a:lnTo>
                    <a:pt x="866" y="1420"/>
                  </a:lnTo>
                  <a:lnTo>
                    <a:pt x="870" y="1424"/>
                  </a:lnTo>
                  <a:lnTo>
                    <a:pt x="873" y="1429"/>
                  </a:lnTo>
                  <a:lnTo>
                    <a:pt x="875" y="1440"/>
                  </a:lnTo>
                  <a:lnTo>
                    <a:pt x="878" y="1437"/>
                  </a:lnTo>
                  <a:lnTo>
                    <a:pt x="880" y="1436"/>
                  </a:lnTo>
                  <a:lnTo>
                    <a:pt x="887" y="1432"/>
                  </a:lnTo>
                  <a:lnTo>
                    <a:pt x="889" y="1439"/>
                  </a:lnTo>
                  <a:lnTo>
                    <a:pt x="887" y="1440"/>
                  </a:lnTo>
                  <a:lnTo>
                    <a:pt x="891" y="1441"/>
                  </a:lnTo>
                  <a:lnTo>
                    <a:pt x="899" y="1440"/>
                  </a:lnTo>
                  <a:lnTo>
                    <a:pt x="903" y="1441"/>
                  </a:lnTo>
                  <a:lnTo>
                    <a:pt x="905" y="1443"/>
                  </a:lnTo>
                  <a:lnTo>
                    <a:pt x="908" y="1443"/>
                  </a:lnTo>
                  <a:lnTo>
                    <a:pt x="909" y="1444"/>
                  </a:lnTo>
                  <a:lnTo>
                    <a:pt x="909" y="1446"/>
                  </a:lnTo>
                  <a:lnTo>
                    <a:pt x="909" y="1448"/>
                  </a:lnTo>
                  <a:lnTo>
                    <a:pt x="910" y="1451"/>
                  </a:lnTo>
                  <a:lnTo>
                    <a:pt x="912" y="1454"/>
                  </a:lnTo>
                  <a:lnTo>
                    <a:pt x="912" y="1455"/>
                  </a:lnTo>
                  <a:lnTo>
                    <a:pt x="910" y="1455"/>
                  </a:lnTo>
                  <a:lnTo>
                    <a:pt x="905" y="1451"/>
                  </a:lnTo>
                  <a:lnTo>
                    <a:pt x="903" y="1457"/>
                  </a:lnTo>
                  <a:lnTo>
                    <a:pt x="902" y="1461"/>
                  </a:lnTo>
                  <a:lnTo>
                    <a:pt x="899" y="1464"/>
                  </a:lnTo>
                  <a:lnTo>
                    <a:pt x="896" y="1461"/>
                  </a:lnTo>
                  <a:lnTo>
                    <a:pt x="894" y="1460"/>
                  </a:lnTo>
                  <a:lnTo>
                    <a:pt x="892" y="1464"/>
                  </a:lnTo>
                  <a:lnTo>
                    <a:pt x="894" y="1474"/>
                  </a:lnTo>
                  <a:lnTo>
                    <a:pt x="894" y="1474"/>
                  </a:lnTo>
                  <a:lnTo>
                    <a:pt x="896" y="1476"/>
                  </a:lnTo>
                  <a:lnTo>
                    <a:pt x="899" y="1476"/>
                  </a:lnTo>
                  <a:lnTo>
                    <a:pt x="901" y="1474"/>
                  </a:lnTo>
                  <a:lnTo>
                    <a:pt x="906" y="1478"/>
                  </a:lnTo>
                  <a:lnTo>
                    <a:pt x="908" y="1479"/>
                  </a:lnTo>
                  <a:lnTo>
                    <a:pt x="909" y="1482"/>
                  </a:lnTo>
                  <a:lnTo>
                    <a:pt x="905" y="1481"/>
                  </a:lnTo>
                  <a:lnTo>
                    <a:pt x="906" y="1485"/>
                  </a:lnTo>
                  <a:lnTo>
                    <a:pt x="910" y="1485"/>
                  </a:lnTo>
                  <a:lnTo>
                    <a:pt x="913" y="1483"/>
                  </a:lnTo>
                  <a:lnTo>
                    <a:pt x="916" y="1485"/>
                  </a:lnTo>
                  <a:lnTo>
                    <a:pt x="916" y="1488"/>
                  </a:lnTo>
                  <a:lnTo>
                    <a:pt x="912" y="1488"/>
                  </a:lnTo>
                  <a:lnTo>
                    <a:pt x="912" y="1489"/>
                  </a:lnTo>
                  <a:lnTo>
                    <a:pt x="915" y="1492"/>
                  </a:lnTo>
                  <a:lnTo>
                    <a:pt x="919" y="1492"/>
                  </a:lnTo>
                  <a:lnTo>
                    <a:pt x="922" y="1493"/>
                  </a:lnTo>
                  <a:lnTo>
                    <a:pt x="927" y="1492"/>
                  </a:lnTo>
                  <a:lnTo>
                    <a:pt x="924" y="1486"/>
                  </a:lnTo>
                  <a:lnTo>
                    <a:pt x="923" y="1482"/>
                  </a:lnTo>
                  <a:lnTo>
                    <a:pt x="923" y="1479"/>
                  </a:lnTo>
                  <a:lnTo>
                    <a:pt x="929" y="1478"/>
                  </a:lnTo>
                  <a:lnTo>
                    <a:pt x="938" y="1478"/>
                  </a:lnTo>
                  <a:lnTo>
                    <a:pt x="943" y="1478"/>
                  </a:lnTo>
                  <a:lnTo>
                    <a:pt x="947" y="1476"/>
                  </a:lnTo>
                  <a:lnTo>
                    <a:pt x="941" y="1474"/>
                  </a:lnTo>
                  <a:close/>
                  <a:moveTo>
                    <a:pt x="1338" y="349"/>
                  </a:moveTo>
                  <a:lnTo>
                    <a:pt x="1336" y="346"/>
                  </a:lnTo>
                  <a:lnTo>
                    <a:pt x="1335" y="345"/>
                  </a:lnTo>
                  <a:lnTo>
                    <a:pt x="1332" y="343"/>
                  </a:lnTo>
                  <a:lnTo>
                    <a:pt x="1329" y="342"/>
                  </a:lnTo>
                  <a:lnTo>
                    <a:pt x="1327" y="341"/>
                  </a:lnTo>
                  <a:lnTo>
                    <a:pt x="1325" y="338"/>
                  </a:lnTo>
                  <a:lnTo>
                    <a:pt x="1325" y="335"/>
                  </a:lnTo>
                  <a:lnTo>
                    <a:pt x="1324" y="332"/>
                  </a:lnTo>
                  <a:lnTo>
                    <a:pt x="1320" y="331"/>
                  </a:lnTo>
                  <a:lnTo>
                    <a:pt x="1308" y="329"/>
                  </a:lnTo>
                  <a:lnTo>
                    <a:pt x="1300" y="325"/>
                  </a:lnTo>
                  <a:lnTo>
                    <a:pt x="1280" y="342"/>
                  </a:lnTo>
                  <a:lnTo>
                    <a:pt x="1272" y="355"/>
                  </a:lnTo>
                  <a:lnTo>
                    <a:pt x="1268" y="363"/>
                  </a:lnTo>
                  <a:lnTo>
                    <a:pt x="1266" y="373"/>
                  </a:lnTo>
                  <a:lnTo>
                    <a:pt x="1268" y="381"/>
                  </a:lnTo>
                  <a:lnTo>
                    <a:pt x="1272" y="384"/>
                  </a:lnTo>
                  <a:lnTo>
                    <a:pt x="1277" y="385"/>
                  </a:lnTo>
                  <a:lnTo>
                    <a:pt x="1284" y="387"/>
                  </a:lnTo>
                  <a:lnTo>
                    <a:pt x="1286" y="388"/>
                  </a:lnTo>
                  <a:lnTo>
                    <a:pt x="1290" y="391"/>
                  </a:lnTo>
                  <a:lnTo>
                    <a:pt x="1290" y="392"/>
                  </a:lnTo>
                  <a:lnTo>
                    <a:pt x="1290" y="395"/>
                  </a:lnTo>
                  <a:lnTo>
                    <a:pt x="1290" y="395"/>
                  </a:lnTo>
                  <a:lnTo>
                    <a:pt x="1290" y="395"/>
                  </a:lnTo>
                  <a:lnTo>
                    <a:pt x="1293" y="395"/>
                  </a:lnTo>
                  <a:lnTo>
                    <a:pt x="1293" y="395"/>
                  </a:lnTo>
                  <a:lnTo>
                    <a:pt x="1297" y="399"/>
                  </a:lnTo>
                  <a:lnTo>
                    <a:pt x="1300" y="402"/>
                  </a:lnTo>
                  <a:lnTo>
                    <a:pt x="1300" y="405"/>
                  </a:lnTo>
                  <a:lnTo>
                    <a:pt x="1304" y="402"/>
                  </a:lnTo>
                  <a:lnTo>
                    <a:pt x="1311" y="397"/>
                  </a:lnTo>
                  <a:lnTo>
                    <a:pt x="1314" y="395"/>
                  </a:lnTo>
                  <a:lnTo>
                    <a:pt x="1322" y="394"/>
                  </a:lnTo>
                  <a:lnTo>
                    <a:pt x="1327" y="392"/>
                  </a:lnTo>
                  <a:lnTo>
                    <a:pt x="1329" y="390"/>
                  </a:lnTo>
                  <a:lnTo>
                    <a:pt x="1329" y="388"/>
                  </a:lnTo>
                  <a:lnTo>
                    <a:pt x="1335" y="391"/>
                  </a:lnTo>
                  <a:lnTo>
                    <a:pt x="1336" y="391"/>
                  </a:lnTo>
                  <a:lnTo>
                    <a:pt x="1336" y="388"/>
                  </a:lnTo>
                  <a:lnTo>
                    <a:pt x="1336" y="385"/>
                  </a:lnTo>
                  <a:lnTo>
                    <a:pt x="1335" y="381"/>
                  </a:lnTo>
                  <a:lnTo>
                    <a:pt x="1332" y="371"/>
                  </a:lnTo>
                  <a:lnTo>
                    <a:pt x="1334" y="367"/>
                  </a:lnTo>
                  <a:lnTo>
                    <a:pt x="1338" y="366"/>
                  </a:lnTo>
                  <a:lnTo>
                    <a:pt x="1338" y="359"/>
                  </a:lnTo>
                  <a:lnTo>
                    <a:pt x="1332" y="357"/>
                  </a:lnTo>
                  <a:lnTo>
                    <a:pt x="1331" y="353"/>
                  </a:lnTo>
                  <a:lnTo>
                    <a:pt x="1332" y="349"/>
                  </a:lnTo>
                  <a:lnTo>
                    <a:pt x="1338" y="349"/>
                  </a:lnTo>
                  <a:close/>
                  <a:moveTo>
                    <a:pt x="1572" y="437"/>
                  </a:moveTo>
                  <a:lnTo>
                    <a:pt x="1567" y="433"/>
                  </a:lnTo>
                  <a:lnTo>
                    <a:pt x="1563" y="430"/>
                  </a:lnTo>
                  <a:lnTo>
                    <a:pt x="1542" y="425"/>
                  </a:lnTo>
                  <a:lnTo>
                    <a:pt x="1535" y="423"/>
                  </a:lnTo>
                  <a:lnTo>
                    <a:pt x="1528" y="426"/>
                  </a:lnTo>
                  <a:lnTo>
                    <a:pt x="1513" y="436"/>
                  </a:lnTo>
                  <a:lnTo>
                    <a:pt x="1509" y="436"/>
                  </a:lnTo>
                  <a:lnTo>
                    <a:pt x="1510" y="440"/>
                  </a:lnTo>
                  <a:lnTo>
                    <a:pt x="1514" y="444"/>
                  </a:lnTo>
                  <a:lnTo>
                    <a:pt x="1531" y="458"/>
                  </a:lnTo>
                  <a:lnTo>
                    <a:pt x="1541" y="463"/>
                  </a:lnTo>
                  <a:lnTo>
                    <a:pt x="1546" y="464"/>
                  </a:lnTo>
                  <a:lnTo>
                    <a:pt x="1570" y="456"/>
                  </a:lnTo>
                  <a:lnTo>
                    <a:pt x="1573" y="453"/>
                  </a:lnTo>
                  <a:lnTo>
                    <a:pt x="1572" y="447"/>
                  </a:lnTo>
                  <a:lnTo>
                    <a:pt x="1574" y="443"/>
                  </a:lnTo>
                  <a:lnTo>
                    <a:pt x="1572" y="437"/>
                  </a:lnTo>
                  <a:close/>
                  <a:moveTo>
                    <a:pt x="1464" y="607"/>
                  </a:moveTo>
                  <a:lnTo>
                    <a:pt x="1461" y="601"/>
                  </a:lnTo>
                  <a:lnTo>
                    <a:pt x="1457" y="597"/>
                  </a:lnTo>
                  <a:lnTo>
                    <a:pt x="1451" y="596"/>
                  </a:lnTo>
                  <a:lnTo>
                    <a:pt x="1437" y="600"/>
                  </a:lnTo>
                  <a:lnTo>
                    <a:pt x="1434" y="600"/>
                  </a:lnTo>
                  <a:lnTo>
                    <a:pt x="1433" y="600"/>
                  </a:lnTo>
                  <a:lnTo>
                    <a:pt x="1432" y="597"/>
                  </a:lnTo>
                  <a:lnTo>
                    <a:pt x="1430" y="596"/>
                  </a:lnTo>
                  <a:lnTo>
                    <a:pt x="1427" y="596"/>
                  </a:lnTo>
                  <a:lnTo>
                    <a:pt x="1411" y="600"/>
                  </a:lnTo>
                  <a:lnTo>
                    <a:pt x="1402" y="600"/>
                  </a:lnTo>
                  <a:lnTo>
                    <a:pt x="1402" y="603"/>
                  </a:lnTo>
                  <a:lnTo>
                    <a:pt x="1405" y="604"/>
                  </a:lnTo>
                  <a:lnTo>
                    <a:pt x="1405" y="607"/>
                  </a:lnTo>
                  <a:lnTo>
                    <a:pt x="1405" y="611"/>
                  </a:lnTo>
                  <a:lnTo>
                    <a:pt x="1405" y="617"/>
                  </a:lnTo>
                  <a:lnTo>
                    <a:pt x="1408" y="620"/>
                  </a:lnTo>
                  <a:lnTo>
                    <a:pt x="1409" y="622"/>
                  </a:lnTo>
                  <a:lnTo>
                    <a:pt x="1411" y="625"/>
                  </a:lnTo>
                  <a:lnTo>
                    <a:pt x="1409" y="629"/>
                  </a:lnTo>
                  <a:lnTo>
                    <a:pt x="1411" y="629"/>
                  </a:lnTo>
                  <a:lnTo>
                    <a:pt x="1409" y="632"/>
                  </a:lnTo>
                  <a:lnTo>
                    <a:pt x="1408" y="632"/>
                  </a:lnTo>
                  <a:lnTo>
                    <a:pt x="1406" y="632"/>
                  </a:lnTo>
                  <a:lnTo>
                    <a:pt x="1406" y="635"/>
                  </a:lnTo>
                  <a:lnTo>
                    <a:pt x="1409" y="635"/>
                  </a:lnTo>
                  <a:lnTo>
                    <a:pt x="1409" y="638"/>
                  </a:lnTo>
                  <a:lnTo>
                    <a:pt x="1406" y="638"/>
                  </a:lnTo>
                  <a:lnTo>
                    <a:pt x="1405" y="639"/>
                  </a:lnTo>
                  <a:lnTo>
                    <a:pt x="1406" y="641"/>
                  </a:lnTo>
                  <a:lnTo>
                    <a:pt x="1405" y="643"/>
                  </a:lnTo>
                  <a:lnTo>
                    <a:pt x="1408" y="645"/>
                  </a:lnTo>
                  <a:lnTo>
                    <a:pt x="1409" y="646"/>
                  </a:lnTo>
                  <a:lnTo>
                    <a:pt x="1411" y="646"/>
                  </a:lnTo>
                  <a:lnTo>
                    <a:pt x="1409" y="648"/>
                  </a:lnTo>
                  <a:lnTo>
                    <a:pt x="1408" y="649"/>
                  </a:lnTo>
                  <a:lnTo>
                    <a:pt x="1406" y="650"/>
                  </a:lnTo>
                  <a:lnTo>
                    <a:pt x="1405" y="653"/>
                  </a:lnTo>
                  <a:lnTo>
                    <a:pt x="1406" y="653"/>
                  </a:lnTo>
                  <a:lnTo>
                    <a:pt x="1409" y="650"/>
                  </a:lnTo>
                  <a:lnTo>
                    <a:pt x="1425" y="646"/>
                  </a:lnTo>
                  <a:lnTo>
                    <a:pt x="1426" y="648"/>
                  </a:lnTo>
                  <a:lnTo>
                    <a:pt x="1426" y="649"/>
                  </a:lnTo>
                  <a:lnTo>
                    <a:pt x="1426" y="650"/>
                  </a:lnTo>
                  <a:lnTo>
                    <a:pt x="1426" y="653"/>
                  </a:lnTo>
                  <a:lnTo>
                    <a:pt x="1429" y="653"/>
                  </a:lnTo>
                  <a:lnTo>
                    <a:pt x="1430" y="650"/>
                  </a:lnTo>
                  <a:lnTo>
                    <a:pt x="1433" y="648"/>
                  </a:lnTo>
                  <a:lnTo>
                    <a:pt x="1436" y="646"/>
                  </a:lnTo>
                  <a:lnTo>
                    <a:pt x="1437" y="649"/>
                  </a:lnTo>
                  <a:lnTo>
                    <a:pt x="1436" y="650"/>
                  </a:lnTo>
                  <a:lnTo>
                    <a:pt x="1430" y="660"/>
                  </a:lnTo>
                  <a:lnTo>
                    <a:pt x="1439" y="663"/>
                  </a:lnTo>
                  <a:lnTo>
                    <a:pt x="1443" y="664"/>
                  </a:lnTo>
                  <a:lnTo>
                    <a:pt x="1448" y="664"/>
                  </a:lnTo>
                  <a:lnTo>
                    <a:pt x="1450" y="663"/>
                  </a:lnTo>
                  <a:lnTo>
                    <a:pt x="1448" y="657"/>
                  </a:lnTo>
                  <a:lnTo>
                    <a:pt x="1446" y="652"/>
                  </a:lnTo>
                  <a:lnTo>
                    <a:pt x="1443" y="649"/>
                  </a:lnTo>
                  <a:lnTo>
                    <a:pt x="1441" y="649"/>
                  </a:lnTo>
                  <a:lnTo>
                    <a:pt x="1441" y="649"/>
                  </a:lnTo>
                  <a:lnTo>
                    <a:pt x="1439" y="650"/>
                  </a:lnTo>
                  <a:lnTo>
                    <a:pt x="1441" y="646"/>
                  </a:lnTo>
                  <a:lnTo>
                    <a:pt x="1444" y="641"/>
                  </a:lnTo>
                  <a:lnTo>
                    <a:pt x="1447" y="638"/>
                  </a:lnTo>
                  <a:lnTo>
                    <a:pt x="1451" y="638"/>
                  </a:lnTo>
                  <a:lnTo>
                    <a:pt x="1450" y="636"/>
                  </a:lnTo>
                  <a:lnTo>
                    <a:pt x="1448" y="635"/>
                  </a:lnTo>
                  <a:lnTo>
                    <a:pt x="1447" y="635"/>
                  </a:lnTo>
                  <a:lnTo>
                    <a:pt x="1444" y="635"/>
                  </a:lnTo>
                  <a:lnTo>
                    <a:pt x="1455" y="625"/>
                  </a:lnTo>
                  <a:lnTo>
                    <a:pt x="1458" y="627"/>
                  </a:lnTo>
                  <a:lnTo>
                    <a:pt x="1461" y="628"/>
                  </a:lnTo>
                  <a:lnTo>
                    <a:pt x="1464" y="631"/>
                  </a:lnTo>
                  <a:lnTo>
                    <a:pt x="1465" y="636"/>
                  </a:lnTo>
                  <a:lnTo>
                    <a:pt x="1464" y="639"/>
                  </a:lnTo>
                  <a:lnTo>
                    <a:pt x="1461" y="642"/>
                  </a:lnTo>
                  <a:lnTo>
                    <a:pt x="1455" y="646"/>
                  </a:lnTo>
                  <a:lnTo>
                    <a:pt x="1460" y="648"/>
                  </a:lnTo>
                  <a:lnTo>
                    <a:pt x="1464" y="653"/>
                  </a:lnTo>
                  <a:lnTo>
                    <a:pt x="1468" y="656"/>
                  </a:lnTo>
                  <a:lnTo>
                    <a:pt x="1469" y="657"/>
                  </a:lnTo>
                  <a:lnTo>
                    <a:pt x="1469" y="660"/>
                  </a:lnTo>
                  <a:lnTo>
                    <a:pt x="1469" y="663"/>
                  </a:lnTo>
                  <a:lnTo>
                    <a:pt x="1472" y="664"/>
                  </a:lnTo>
                  <a:lnTo>
                    <a:pt x="1479" y="667"/>
                  </a:lnTo>
                  <a:lnTo>
                    <a:pt x="1481" y="669"/>
                  </a:lnTo>
                  <a:lnTo>
                    <a:pt x="1483" y="670"/>
                  </a:lnTo>
                  <a:lnTo>
                    <a:pt x="1485" y="669"/>
                  </a:lnTo>
                  <a:lnTo>
                    <a:pt x="1485" y="664"/>
                  </a:lnTo>
                  <a:lnTo>
                    <a:pt x="1485" y="663"/>
                  </a:lnTo>
                  <a:lnTo>
                    <a:pt x="1488" y="660"/>
                  </a:lnTo>
                  <a:lnTo>
                    <a:pt x="1489" y="660"/>
                  </a:lnTo>
                  <a:lnTo>
                    <a:pt x="1489" y="660"/>
                  </a:lnTo>
                  <a:lnTo>
                    <a:pt x="1489" y="657"/>
                  </a:lnTo>
                  <a:lnTo>
                    <a:pt x="1486" y="655"/>
                  </a:lnTo>
                  <a:lnTo>
                    <a:pt x="1483" y="652"/>
                  </a:lnTo>
                  <a:lnTo>
                    <a:pt x="1482" y="648"/>
                  </a:lnTo>
                  <a:lnTo>
                    <a:pt x="1485" y="643"/>
                  </a:lnTo>
                  <a:lnTo>
                    <a:pt x="1482" y="641"/>
                  </a:lnTo>
                  <a:lnTo>
                    <a:pt x="1482" y="638"/>
                  </a:lnTo>
                  <a:lnTo>
                    <a:pt x="1485" y="635"/>
                  </a:lnTo>
                  <a:lnTo>
                    <a:pt x="1489" y="632"/>
                  </a:lnTo>
                  <a:lnTo>
                    <a:pt x="1488" y="632"/>
                  </a:lnTo>
                  <a:lnTo>
                    <a:pt x="1483" y="629"/>
                  </a:lnTo>
                  <a:lnTo>
                    <a:pt x="1485" y="628"/>
                  </a:lnTo>
                  <a:lnTo>
                    <a:pt x="1488" y="627"/>
                  </a:lnTo>
                  <a:lnTo>
                    <a:pt x="1490" y="625"/>
                  </a:lnTo>
                  <a:lnTo>
                    <a:pt x="1495" y="625"/>
                  </a:lnTo>
                  <a:lnTo>
                    <a:pt x="1493" y="617"/>
                  </a:lnTo>
                  <a:lnTo>
                    <a:pt x="1497" y="611"/>
                  </a:lnTo>
                  <a:lnTo>
                    <a:pt x="1504" y="606"/>
                  </a:lnTo>
                  <a:lnTo>
                    <a:pt x="1510" y="603"/>
                  </a:lnTo>
                  <a:lnTo>
                    <a:pt x="1509" y="601"/>
                  </a:lnTo>
                  <a:lnTo>
                    <a:pt x="1509" y="597"/>
                  </a:lnTo>
                  <a:lnTo>
                    <a:pt x="1507" y="594"/>
                  </a:lnTo>
                  <a:lnTo>
                    <a:pt x="1509" y="593"/>
                  </a:lnTo>
                  <a:lnTo>
                    <a:pt x="1507" y="593"/>
                  </a:lnTo>
                  <a:lnTo>
                    <a:pt x="1506" y="593"/>
                  </a:lnTo>
                  <a:lnTo>
                    <a:pt x="1506" y="592"/>
                  </a:lnTo>
                  <a:lnTo>
                    <a:pt x="1507" y="590"/>
                  </a:lnTo>
                  <a:lnTo>
                    <a:pt x="1510" y="586"/>
                  </a:lnTo>
                  <a:lnTo>
                    <a:pt x="1503" y="590"/>
                  </a:lnTo>
                  <a:lnTo>
                    <a:pt x="1500" y="592"/>
                  </a:lnTo>
                  <a:lnTo>
                    <a:pt x="1493" y="592"/>
                  </a:lnTo>
                  <a:lnTo>
                    <a:pt x="1492" y="592"/>
                  </a:lnTo>
                  <a:lnTo>
                    <a:pt x="1489" y="594"/>
                  </a:lnTo>
                  <a:lnTo>
                    <a:pt x="1483" y="601"/>
                  </a:lnTo>
                  <a:lnTo>
                    <a:pt x="1483" y="604"/>
                  </a:lnTo>
                  <a:lnTo>
                    <a:pt x="1479" y="608"/>
                  </a:lnTo>
                  <a:lnTo>
                    <a:pt x="1472" y="613"/>
                  </a:lnTo>
                  <a:lnTo>
                    <a:pt x="1467" y="614"/>
                  </a:lnTo>
                  <a:lnTo>
                    <a:pt x="1468" y="611"/>
                  </a:lnTo>
                  <a:lnTo>
                    <a:pt x="1464" y="607"/>
                  </a:lnTo>
                  <a:close/>
                  <a:moveTo>
                    <a:pt x="124" y="803"/>
                  </a:moveTo>
                  <a:lnTo>
                    <a:pt x="122" y="792"/>
                  </a:lnTo>
                  <a:lnTo>
                    <a:pt x="120" y="789"/>
                  </a:lnTo>
                  <a:lnTo>
                    <a:pt x="117" y="784"/>
                  </a:lnTo>
                  <a:lnTo>
                    <a:pt x="116" y="784"/>
                  </a:lnTo>
                  <a:lnTo>
                    <a:pt x="113" y="785"/>
                  </a:lnTo>
                  <a:lnTo>
                    <a:pt x="110" y="786"/>
                  </a:lnTo>
                  <a:lnTo>
                    <a:pt x="105" y="786"/>
                  </a:lnTo>
                  <a:lnTo>
                    <a:pt x="103" y="786"/>
                  </a:lnTo>
                  <a:lnTo>
                    <a:pt x="98" y="782"/>
                  </a:lnTo>
                  <a:lnTo>
                    <a:pt x="94" y="781"/>
                  </a:lnTo>
                  <a:lnTo>
                    <a:pt x="87" y="779"/>
                  </a:lnTo>
                  <a:lnTo>
                    <a:pt x="84" y="778"/>
                  </a:lnTo>
                  <a:lnTo>
                    <a:pt x="80" y="775"/>
                  </a:lnTo>
                  <a:lnTo>
                    <a:pt x="80" y="774"/>
                  </a:lnTo>
                  <a:lnTo>
                    <a:pt x="74" y="739"/>
                  </a:lnTo>
                  <a:lnTo>
                    <a:pt x="71" y="732"/>
                  </a:lnTo>
                  <a:lnTo>
                    <a:pt x="75" y="733"/>
                  </a:lnTo>
                  <a:lnTo>
                    <a:pt x="77" y="732"/>
                  </a:lnTo>
                  <a:lnTo>
                    <a:pt x="78" y="725"/>
                  </a:lnTo>
                  <a:lnTo>
                    <a:pt x="71" y="723"/>
                  </a:lnTo>
                  <a:lnTo>
                    <a:pt x="57" y="715"/>
                  </a:lnTo>
                  <a:lnTo>
                    <a:pt x="57" y="714"/>
                  </a:lnTo>
                  <a:lnTo>
                    <a:pt x="60" y="714"/>
                  </a:lnTo>
                  <a:lnTo>
                    <a:pt x="60" y="711"/>
                  </a:lnTo>
                  <a:lnTo>
                    <a:pt x="57" y="709"/>
                  </a:lnTo>
                  <a:lnTo>
                    <a:pt x="54" y="707"/>
                  </a:lnTo>
                  <a:lnTo>
                    <a:pt x="54" y="702"/>
                  </a:lnTo>
                  <a:lnTo>
                    <a:pt x="56" y="698"/>
                  </a:lnTo>
                  <a:lnTo>
                    <a:pt x="59" y="695"/>
                  </a:lnTo>
                  <a:lnTo>
                    <a:pt x="74" y="690"/>
                  </a:lnTo>
                  <a:lnTo>
                    <a:pt x="80" y="686"/>
                  </a:lnTo>
                  <a:lnTo>
                    <a:pt x="82" y="680"/>
                  </a:lnTo>
                  <a:lnTo>
                    <a:pt x="84" y="669"/>
                  </a:lnTo>
                  <a:lnTo>
                    <a:pt x="81" y="669"/>
                  </a:lnTo>
                  <a:lnTo>
                    <a:pt x="81" y="671"/>
                  </a:lnTo>
                  <a:lnTo>
                    <a:pt x="80" y="671"/>
                  </a:lnTo>
                  <a:lnTo>
                    <a:pt x="78" y="669"/>
                  </a:lnTo>
                  <a:lnTo>
                    <a:pt x="75" y="667"/>
                  </a:lnTo>
                  <a:lnTo>
                    <a:pt x="68" y="664"/>
                  </a:lnTo>
                  <a:lnTo>
                    <a:pt x="67" y="663"/>
                  </a:lnTo>
                  <a:lnTo>
                    <a:pt x="64" y="660"/>
                  </a:lnTo>
                  <a:lnTo>
                    <a:pt x="61" y="659"/>
                  </a:lnTo>
                  <a:lnTo>
                    <a:pt x="59" y="657"/>
                  </a:lnTo>
                  <a:lnTo>
                    <a:pt x="52" y="662"/>
                  </a:lnTo>
                  <a:lnTo>
                    <a:pt x="45" y="664"/>
                  </a:lnTo>
                  <a:lnTo>
                    <a:pt x="38" y="666"/>
                  </a:lnTo>
                  <a:lnTo>
                    <a:pt x="12" y="667"/>
                  </a:lnTo>
                  <a:lnTo>
                    <a:pt x="11" y="669"/>
                  </a:lnTo>
                  <a:lnTo>
                    <a:pt x="10" y="671"/>
                  </a:lnTo>
                  <a:lnTo>
                    <a:pt x="3" y="680"/>
                  </a:lnTo>
                  <a:lnTo>
                    <a:pt x="0" y="683"/>
                  </a:lnTo>
                  <a:lnTo>
                    <a:pt x="4" y="683"/>
                  </a:lnTo>
                  <a:lnTo>
                    <a:pt x="5" y="686"/>
                  </a:lnTo>
                  <a:lnTo>
                    <a:pt x="7" y="690"/>
                  </a:lnTo>
                  <a:lnTo>
                    <a:pt x="7" y="694"/>
                  </a:lnTo>
                  <a:lnTo>
                    <a:pt x="11" y="691"/>
                  </a:lnTo>
                  <a:lnTo>
                    <a:pt x="12" y="694"/>
                  </a:lnTo>
                  <a:lnTo>
                    <a:pt x="12" y="702"/>
                  </a:lnTo>
                  <a:lnTo>
                    <a:pt x="14" y="707"/>
                  </a:lnTo>
                  <a:lnTo>
                    <a:pt x="17" y="708"/>
                  </a:lnTo>
                  <a:lnTo>
                    <a:pt x="19" y="708"/>
                  </a:lnTo>
                  <a:lnTo>
                    <a:pt x="24" y="708"/>
                  </a:lnTo>
                  <a:lnTo>
                    <a:pt x="25" y="711"/>
                  </a:lnTo>
                  <a:lnTo>
                    <a:pt x="32" y="726"/>
                  </a:lnTo>
                  <a:lnTo>
                    <a:pt x="35" y="729"/>
                  </a:lnTo>
                  <a:lnTo>
                    <a:pt x="40" y="732"/>
                  </a:lnTo>
                  <a:lnTo>
                    <a:pt x="47" y="737"/>
                  </a:lnTo>
                  <a:lnTo>
                    <a:pt x="53" y="743"/>
                  </a:lnTo>
                  <a:lnTo>
                    <a:pt x="56" y="749"/>
                  </a:lnTo>
                  <a:lnTo>
                    <a:pt x="57" y="764"/>
                  </a:lnTo>
                  <a:lnTo>
                    <a:pt x="59" y="771"/>
                  </a:lnTo>
                  <a:lnTo>
                    <a:pt x="61" y="777"/>
                  </a:lnTo>
                  <a:lnTo>
                    <a:pt x="66" y="782"/>
                  </a:lnTo>
                  <a:lnTo>
                    <a:pt x="66" y="782"/>
                  </a:lnTo>
                  <a:lnTo>
                    <a:pt x="66" y="781"/>
                  </a:lnTo>
                  <a:lnTo>
                    <a:pt x="66" y="779"/>
                  </a:lnTo>
                  <a:lnTo>
                    <a:pt x="68" y="781"/>
                  </a:lnTo>
                  <a:lnTo>
                    <a:pt x="78" y="784"/>
                  </a:lnTo>
                  <a:lnTo>
                    <a:pt x="77" y="788"/>
                  </a:lnTo>
                  <a:lnTo>
                    <a:pt x="74" y="789"/>
                  </a:lnTo>
                  <a:lnTo>
                    <a:pt x="73" y="788"/>
                  </a:lnTo>
                  <a:lnTo>
                    <a:pt x="74" y="789"/>
                  </a:lnTo>
                  <a:lnTo>
                    <a:pt x="77" y="791"/>
                  </a:lnTo>
                  <a:lnTo>
                    <a:pt x="81" y="791"/>
                  </a:lnTo>
                  <a:lnTo>
                    <a:pt x="85" y="791"/>
                  </a:lnTo>
                  <a:lnTo>
                    <a:pt x="88" y="793"/>
                  </a:lnTo>
                  <a:lnTo>
                    <a:pt x="94" y="799"/>
                  </a:lnTo>
                  <a:lnTo>
                    <a:pt x="96" y="800"/>
                  </a:lnTo>
                  <a:lnTo>
                    <a:pt x="101" y="800"/>
                  </a:lnTo>
                  <a:lnTo>
                    <a:pt x="105" y="802"/>
                  </a:lnTo>
                  <a:lnTo>
                    <a:pt x="109" y="803"/>
                  </a:lnTo>
                  <a:lnTo>
                    <a:pt x="116" y="808"/>
                  </a:lnTo>
                  <a:lnTo>
                    <a:pt x="122" y="810"/>
                  </a:lnTo>
                  <a:lnTo>
                    <a:pt x="124" y="812"/>
                  </a:lnTo>
                  <a:lnTo>
                    <a:pt x="127" y="810"/>
                  </a:lnTo>
                  <a:lnTo>
                    <a:pt x="127" y="808"/>
                  </a:lnTo>
                  <a:lnTo>
                    <a:pt x="124" y="803"/>
                  </a:lnTo>
                  <a:close/>
                  <a:moveTo>
                    <a:pt x="1387" y="761"/>
                  </a:moveTo>
                  <a:lnTo>
                    <a:pt x="1390" y="778"/>
                  </a:lnTo>
                  <a:lnTo>
                    <a:pt x="1391" y="778"/>
                  </a:lnTo>
                  <a:lnTo>
                    <a:pt x="1404" y="760"/>
                  </a:lnTo>
                  <a:lnTo>
                    <a:pt x="1405" y="751"/>
                  </a:lnTo>
                  <a:lnTo>
                    <a:pt x="1397" y="746"/>
                  </a:lnTo>
                  <a:lnTo>
                    <a:pt x="1394" y="746"/>
                  </a:lnTo>
                  <a:lnTo>
                    <a:pt x="1392" y="746"/>
                  </a:lnTo>
                  <a:lnTo>
                    <a:pt x="1392" y="747"/>
                  </a:lnTo>
                  <a:lnTo>
                    <a:pt x="1392" y="750"/>
                  </a:lnTo>
                  <a:lnTo>
                    <a:pt x="1387" y="754"/>
                  </a:lnTo>
                  <a:lnTo>
                    <a:pt x="1387" y="761"/>
                  </a:lnTo>
                  <a:close/>
                  <a:moveTo>
                    <a:pt x="1793" y="935"/>
                  </a:moveTo>
                  <a:lnTo>
                    <a:pt x="1793" y="934"/>
                  </a:lnTo>
                  <a:lnTo>
                    <a:pt x="1793" y="935"/>
                  </a:lnTo>
                  <a:lnTo>
                    <a:pt x="1794" y="932"/>
                  </a:lnTo>
                  <a:lnTo>
                    <a:pt x="1794" y="931"/>
                  </a:lnTo>
                  <a:lnTo>
                    <a:pt x="1790" y="927"/>
                  </a:lnTo>
                  <a:lnTo>
                    <a:pt x="1780" y="913"/>
                  </a:lnTo>
                  <a:lnTo>
                    <a:pt x="1769" y="904"/>
                  </a:lnTo>
                  <a:lnTo>
                    <a:pt x="1766" y="899"/>
                  </a:lnTo>
                  <a:lnTo>
                    <a:pt x="1771" y="896"/>
                  </a:lnTo>
                  <a:lnTo>
                    <a:pt x="1779" y="896"/>
                  </a:lnTo>
                  <a:lnTo>
                    <a:pt x="1783" y="897"/>
                  </a:lnTo>
                  <a:lnTo>
                    <a:pt x="1786" y="901"/>
                  </a:lnTo>
                  <a:lnTo>
                    <a:pt x="1786" y="903"/>
                  </a:lnTo>
                  <a:lnTo>
                    <a:pt x="1789" y="906"/>
                  </a:lnTo>
                  <a:lnTo>
                    <a:pt x="1789" y="908"/>
                  </a:lnTo>
                  <a:lnTo>
                    <a:pt x="1787" y="911"/>
                  </a:lnTo>
                  <a:lnTo>
                    <a:pt x="1787" y="913"/>
                  </a:lnTo>
                  <a:lnTo>
                    <a:pt x="1787" y="914"/>
                  </a:lnTo>
                  <a:lnTo>
                    <a:pt x="1786" y="915"/>
                  </a:lnTo>
                  <a:lnTo>
                    <a:pt x="1786" y="918"/>
                  </a:lnTo>
                  <a:lnTo>
                    <a:pt x="1789" y="920"/>
                  </a:lnTo>
                  <a:lnTo>
                    <a:pt x="1787" y="921"/>
                  </a:lnTo>
                  <a:lnTo>
                    <a:pt x="1790" y="924"/>
                  </a:lnTo>
                  <a:lnTo>
                    <a:pt x="1792" y="927"/>
                  </a:lnTo>
                  <a:lnTo>
                    <a:pt x="1796" y="928"/>
                  </a:lnTo>
                  <a:lnTo>
                    <a:pt x="1800" y="927"/>
                  </a:lnTo>
                  <a:lnTo>
                    <a:pt x="1807" y="930"/>
                  </a:lnTo>
                  <a:lnTo>
                    <a:pt x="1811" y="925"/>
                  </a:lnTo>
                  <a:lnTo>
                    <a:pt x="1811" y="920"/>
                  </a:lnTo>
                  <a:lnTo>
                    <a:pt x="1811" y="917"/>
                  </a:lnTo>
                  <a:lnTo>
                    <a:pt x="1807" y="914"/>
                  </a:lnTo>
                  <a:lnTo>
                    <a:pt x="1803" y="908"/>
                  </a:lnTo>
                  <a:lnTo>
                    <a:pt x="1799" y="901"/>
                  </a:lnTo>
                  <a:lnTo>
                    <a:pt x="1800" y="894"/>
                  </a:lnTo>
                  <a:lnTo>
                    <a:pt x="1797" y="894"/>
                  </a:lnTo>
                  <a:lnTo>
                    <a:pt x="1796" y="894"/>
                  </a:lnTo>
                  <a:lnTo>
                    <a:pt x="1794" y="892"/>
                  </a:lnTo>
                  <a:lnTo>
                    <a:pt x="1794" y="889"/>
                  </a:lnTo>
                  <a:lnTo>
                    <a:pt x="1792" y="886"/>
                  </a:lnTo>
                  <a:lnTo>
                    <a:pt x="1790" y="883"/>
                  </a:lnTo>
                  <a:lnTo>
                    <a:pt x="1789" y="880"/>
                  </a:lnTo>
                  <a:lnTo>
                    <a:pt x="1793" y="878"/>
                  </a:lnTo>
                  <a:lnTo>
                    <a:pt x="1786" y="875"/>
                  </a:lnTo>
                  <a:lnTo>
                    <a:pt x="1783" y="872"/>
                  </a:lnTo>
                  <a:lnTo>
                    <a:pt x="1775" y="858"/>
                  </a:lnTo>
                  <a:lnTo>
                    <a:pt x="1773" y="857"/>
                  </a:lnTo>
                  <a:lnTo>
                    <a:pt x="1771" y="855"/>
                  </a:lnTo>
                  <a:lnTo>
                    <a:pt x="1762" y="852"/>
                  </a:lnTo>
                  <a:lnTo>
                    <a:pt x="1751" y="841"/>
                  </a:lnTo>
                  <a:lnTo>
                    <a:pt x="1751" y="840"/>
                  </a:lnTo>
                  <a:lnTo>
                    <a:pt x="1759" y="827"/>
                  </a:lnTo>
                  <a:lnTo>
                    <a:pt x="1761" y="823"/>
                  </a:lnTo>
                  <a:lnTo>
                    <a:pt x="1757" y="820"/>
                  </a:lnTo>
                  <a:lnTo>
                    <a:pt x="1750" y="817"/>
                  </a:lnTo>
                  <a:lnTo>
                    <a:pt x="1744" y="815"/>
                  </a:lnTo>
                  <a:lnTo>
                    <a:pt x="1747" y="808"/>
                  </a:lnTo>
                  <a:lnTo>
                    <a:pt x="1741" y="806"/>
                  </a:lnTo>
                  <a:lnTo>
                    <a:pt x="1695" y="808"/>
                  </a:lnTo>
                  <a:lnTo>
                    <a:pt x="1696" y="816"/>
                  </a:lnTo>
                  <a:lnTo>
                    <a:pt x="1698" y="822"/>
                  </a:lnTo>
                  <a:lnTo>
                    <a:pt x="1695" y="826"/>
                  </a:lnTo>
                  <a:lnTo>
                    <a:pt x="1688" y="829"/>
                  </a:lnTo>
                  <a:lnTo>
                    <a:pt x="1677" y="830"/>
                  </a:lnTo>
                  <a:lnTo>
                    <a:pt x="1671" y="833"/>
                  </a:lnTo>
                  <a:lnTo>
                    <a:pt x="1668" y="837"/>
                  </a:lnTo>
                  <a:lnTo>
                    <a:pt x="1667" y="837"/>
                  </a:lnTo>
                  <a:lnTo>
                    <a:pt x="1666" y="836"/>
                  </a:lnTo>
                  <a:lnTo>
                    <a:pt x="1664" y="833"/>
                  </a:lnTo>
                  <a:lnTo>
                    <a:pt x="1664" y="834"/>
                  </a:lnTo>
                  <a:lnTo>
                    <a:pt x="1663" y="836"/>
                  </a:lnTo>
                  <a:lnTo>
                    <a:pt x="1663" y="837"/>
                  </a:lnTo>
                  <a:lnTo>
                    <a:pt x="1661" y="840"/>
                  </a:lnTo>
                  <a:lnTo>
                    <a:pt x="1654" y="838"/>
                  </a:lnTo>
                  <a:lnTo>
                    <a:pt x="1645" y="841"/>
                  </a:lnTo>
                  <a:lnTo>
                    <a:pt x="1636" y="841"/>
                  </a:lnTo>
                  <a:lnTo>
                    <a:pt x="1633" y="834"/>
                  </a:lnTo>
                  <a:lnTo>
                    <a:pt x="1631" y="834"/>
                  </a:lnTo>
                  <a:lnTo>
                    <a:pt x="1629" y="837"/>
                  </a:lnTo>
                  <a:lnTo>
                    <a:pt x="1622" y="844"/>
                  </a:lnTo>
                  <a:lnTo>
                    <a:pt x="1621" y="845"/>
                  </a:lnTo>
                  <a:lnTo>
                    <a:pt x="1618" y="845"/>
                  </a:lnTo>
                  <a:lnTo>
                    <a:pt x="1617" y="847"/>
                  </a:lnTo>
                  <a:lnTo>
                    <a:pt x="1615" y="850"/>
                  </a:lnTo>
                  <a:lnTo>
                    <a:pt x="1615" y="852"/>
                  </a:lnTo>
                  <a:lnTo>
                    <a:pt x="1615" y="855"/>
                  </a:lnTo>
                  <a:lnTo>
                    <a:pt x="1614" y="857"/>
                  </a:lnTo>
                  <a:lnTo>
                    <a:pt x="1611" y="858"/>
                  </a:lnTo>
                  <a:lnTo>
                    <a:pt x="1612" y="858"/>
                  </a:lnTo>
                  <a:lnTo>
                    <a:pt x="1614" y="859"/>
                  </a:lnTo>
                  <a:lnTo>
                    <a:pt x="1614" y="859"/>
                  </a:lnTo>
                  <a:lnTo>
                    <a:pt x="1615" y="859"/>
                  </a:lnTo>
                  <a:lnTo>
                    <a:pt x="1614" y="864"/>
                  </a:lnTo>
                  <a:lnTo>
                    <a:pt x="1614" y="868"/>
                  </a:lnTo>
                  <a:lnTo>
                    <a:pt x="1612" y="871"/>
                  </a:lnTo>
                  <a:lnTo>
                    <a:pt x="1610" y="871"/>
                  </a:lnTo>
                  <a:lnTo>
                    <a:pt x="1610" y="873"/>
                  </a:lnTo>
                  <a:lnTo>
                    <a:pt x="1615" y="876"/>
                  </a:lnTo>
                  <a:lnTo>
                    <a:pt x="1624" y="885"/>
                  </a:lnTo>
                  <a:lnTo>
                    <a:pt x="1628" y="887"/>
                  </a:lnTo>
                  <a:lnTo>
                    <a:pt x="1632" y="887"/>
                  </a:lnTo>
                  <a:lnTo>
                    <a:pt x="1635" y="889"/>
                  </a:lnTo>
                  <a:lnTo>
                    <a:pt x="1638" y="892"/>
                  </a:lnTo>
                  <a:lnTo>
                    <a:pt x="1642" y="894"/>
                  </a:lnTo>
                  <a:lnTo>
                    <a:pt x="1664" y="903"/>
                  </a:lnTo>
                  <a:lnTo>
                    <a:pt x="1670" y="903"/>
                  </a:lnTo>
                  <a:lnTo>
                    <a:pt x="1674" y="901"/>
                  </a:lnTo>
                  <a:lnTo>
                    <a:pt x="1678" y="899"/>
                  </a:lnTo>
                  <a:lnTo>
                    <a:pt x="1689" y="882"/>
                  </a:lnTo>
                  <a:lnTo>
                    <a:pt x="1691" y="882"/>
                  </a:lnTo>
                  <a:lnTo>
                    <a:pt x="1694" y="872"/>
                  </a:lnTo>
                  <a:lnTo>
                    <a:pt x="1698" y="869"/>
                  </a:lnTo>
                  <a:lnTo>
                    <a:pt x="1701" y="866"/>
                  </a:lnTo>
                  <a:lnTo>
                    <a:pt x="1705" y="865"/>
                  </a:lnTo>
                  <a:lnTo>
                    <a:pt x="1710" y="865"/>
                  </a:lnTo>
                  <a:lnTo>
                    <a:pt x="1715" y="865"/>
                  </a:lnTo>
                  <a:lnTo>
                    <a:pt x="1723" y="866"/>
                  </a:lnTo>
                  <a:lnTo>
                    <a:pt x="1724" y="868"/>
                  </a:lnTo>
                  <a:lnTo>
                    <a:pt x="1727" y="872"/>
                  </a:lnTo>
                  <a:lnTo>
                    <a:pt x="1729" y="875"/>
                  </a:lnTo>
                  <a:lnTo>
                    <a:pt x="1726" y="876"/>
                  </a:lnTo>
                  <a:lnTo>
                    <a:pt x="1726" y="878"/>
                  </a:lnTo>
                  <a:lnTo>
                    <a:pt x="1717" y="883"/>
                  </a:lnTo>
                  <a:lnTo>
                    <a:pt x="1710" y="890"/>
                  </a:lnTo>
                  <a:lnTo>
                    <a:pt x="1708" y="890"/>
                  </a:lnTo>
                  <a:lnTo>
                    <a:pt x="1705" y="890"/>
                  </a:lnTo>
                  <a:lnTo>
                    <a:pt x="1702" y="892"/>
                  </a:lnTo>
                  <a:lnTo>
                    <a:pt x="1699" y="893"/>
                  </a:lnTo>
                  <a:lnTo>
                    <a:pt x="1695" y="900"/>
                  </a:lnTo>
                  <a:lnTo>
                    <a:pt x="1694" y="901"/>
                  </a:lnTo>
                  <a:lnTo>
                    <a:pt x="1684" y="903"/>
                  </a:lnTo>
                  <a:lnTo>
                    <a:pt x="1682" y="903"/>
                  </a:lnTo>
                  <a:lnTo>
                    <a:pt x="1682" y="903"/>
                  </a:lnTo>
                  <a:lnTo>
                    <a:pt x="1681" y="903"/>
                  </a:lnTo>
                  <a:lnTo>
                    <a:pt x="1680" y="903"/>
                  </a:lnTo>
                  <a:lnTo>
                    <a:pt x="1677" y="906"/>
                  </a:lnTo>
                  <a:lnTo>
                    <a:pt x="1675" y="906"/>
                  </a:lnTo>
                  <a:lnTo>
                    <a:pt x="1675" y="908"/>
                  </a:lnTo>
                  <a:lnTo>
                    <a:pt x="1680" y="908"/>
                  </a:lnTo>
                  <a:lnTo>
                    <a:pt x="1682" y="911"/>
                  </a:lnTo>
                  <a:lnTo>
                    <a:pt x="1691" y="922"/>
                  </a:lnTo>
                  <a:lnTo>
                    <a:pt x="1692" y="925"/>
                  </a:lnTo>
                  <a:lnTo>
                    <a:pt x="1695" y="927"/>
                  </a:lnTo>
                  <a:lnTo>
                    <a:pt x="1709" y="927"/>
                  </a:lnTo>
                  <a:lnTo>
                    <a:pt x="1724" y="930"/>
                  </a:lnTo>
                  <a:lnTo>
                    <a:pt x="1730" y="932"/>
                  </a:lnTo>
                  <a:lnTo>
                    <a:pt x="1737" y="938"/>
                  </a:lnTo>
                  <a:lnTo>
                    <a:pt x="1740" y="939"/>
                  </a:lnTo>
                  <a:lnTo>
                    <a:pt x="1750" y="941"/>
                  </a:lnTo>
                  <a:lnTo>
                    <a:pt x="1758" y="944"/>
                  </a:lnTo>
                  <a:lnTo>
                    <a:pt x="1762" y="945"/>
                  </a:lnTo>
                  <a:lnTo>
                    <a:pt x="1779" y="942"/>
                  </a:lnTo>
                  <a:lnTo>
                    <a:pt x="1787" y="941"/>
                  </a:lnTo>
                  <a:lnTo>
                    <a:pt x="1794" y="938"/>
                  </a:lnTo>
                  <a:lnTo>
                    <a:pt x="1793" y="935"/>
                  </a:lnTo>
                  <a:close/>
                  <a:moveTo>
                    <a:pt x="1147" y="831"/>
                  </a:moveTo>
                  <a:lnTo>
                    <a:pt x="1150" y="834"/>
                  </a:lnTo>
                  <a:lnTo>
                    <a:pt x="1156" y="831"/>
                  </a:lnTo>
                  <a:lnTo>
                    <a:pt x="1158" y="823"/>
                  </a:lnTo>
                  <a:lnTo>
                    <a:pt x="1158" y="819"/>
                  </a:lnTo>
                  <a:lnTo>
                    <a:pt x="1157" y="817"/>
                  </a:lnTo>
                  <a:lnTo>
                    <a:pt x="1156" y="816"/>
                  </a:lnTo>
                  <a:lnTo>
                    <a:pt x="1153" y="817"/>
                  </a:lnTo>
                  <a:lnTo>
                    <a:pt x="1151" y="819"/>
                  </a:lnTo>
                  <a:lnTo>
                    <a:pt x="1151" y="816"/>
                  </a:lnTo>
                  <a:lnTo>
                    <a:pt x="1151" y="813"/>
                  </a:lnTo>
                  <a:lnTo>
                    <a:pt x="1149" y="813"/>
                  </a:lnTo>
                  <a:lnTo>
                    <a:pt x="1147" y="816"/>
                  </a:lnTo>
                  <a:lnTo>
                    <a:pt x="1146" y="820"/>
                  </a:lnTo>
                  <a:lnTo>
                    <a:pt x="1144" y="823"/>
                  </a:lnTo>
                  <a:lnTo>
                    <a:pt x="1146" y="826"/>
                  </a:lnTo>
                  <a:lnTo>
                    <a:pt x="1149" y="827"/>
                  </a:lnTo>
                  <a:lnTo>
                    <a:pt x="1149" y="829"/>
                  </a:lnTo>
                  <a:lnTo>
                    <a:pt x="1149" y="830"/>
                  </a:lnTo>
                  <a:lnTo>
                    <a:pt x="1147" y="831"/>
                  </a:lnTo>
                  <a:close/>
                  <a:moveTo>
                    <a:pt x="1122" y="840"/>
                  </a:moveTo>
                  <a:lnTo>
                    <a:pt x="1122" y="838"/>
                  </a:lnTo>
                  <a:lnTo>
                    <a:pt x="1123" y="837"/>
                  </a:lnTo>
                  <a:lnTo>
                    <a:pt x="1118" y="840"/>
                  </a:lnTo>
                  <a:lnTo>
                    <a:pt x="1105" y="861"/>
                  </a:lnTo>
                  <a:lnTo>
                    <a:pt x="1101" y="873"/>
                  </a:lnTo>
                  <a:lnTo>
                    <a:pt x="1098" y="878"/>
                  </a:lnTo>
                  <a:lnTo>
                    <a:pt x="1094" y="880"/>
                  </a:lnTo>
                  <a:lnTo>
                    <a:pt x="1091" y="885"/>
                  </a:lnTo>
                  <a:lnTo>
                    <a:pt x="1098" y="886"/>
                  </a:lnTo>
                  <a:lnTo>
                    <a:pt x="1107" y="879"/>
                  </a:lnTo>
                  <a:lnTo>
                    <a:pt x="1114" y="871"/>
                  </a:lnTo>
                  <a:lnTo>
                    <a:pt x="1118" y="859"/>
                  </a:lnTo>
                  <a:lnTo>
                    <a:pt x="1121" y="857"/>
                  </a:lnTo>
                  <a:lnTo>
                    <a:pt x="1125" y="850"/>
                  </a:lnTo>
                  <a:lnTo>
                    <a:pt x="1126" y="843"/>
                  </a:lnTo>
                  <a:lnTo>
                    <a:pt x="1121" y="841"/>
                  </a:lnTo>
                  <a:lnTo>
                    <a:pt x="1122" y="841"/>
                  </a:lnTo>
                  <a:lnTo>
                    <a:pt x="1122" y="840"/>
                  </a:lnTo>
                  <a:close/>
                  <a:moveTo>
                    <a:pt x="141" y="861"/>
                  </a:moveTo>
                  <a:lnTo>
                    <a:pt x="137" y="858"/>
                  </a:lnTo>
                  <a:lnTo>
                    <a:pt x="133" y="852"/>
                  </a:lnTo>
                  <a:lnTo>
                    <a:pt x="129" y="855"/>
                  </a:lnTo>
                  <a:lnTo>
                    <a:pt x="130" y="859"/>
                  </a:lnTo>
                  <a:lnTo>
                    <a:pt x="133" y="864"/>
                  </a:lnTo>
                  <a:lnTo>
                    <a:pt x="138" y="871"/>
                  </a:lnTo>
                  <a:lnTo>
                    <a:pt x="140" y="872"/>
                  </a:lnTo>
                  <a:lnTo>
                    <a:pt x="144" y="873"/>
                  </a:lnTo>
                  <a:lnTo>
                    <a:pt x="150" y="873"/>
                  </a:lnTo>
                  <a:lnTo>
                    <a:pt x="145" y="866"/>
                  </a:lnTo>
                  <a:lnTo>
                    <a:pt x="141" y="861"/>
                  </a:lnTo>
                  <a:close/>
                  <a:moveTo>
                    <a:pt x="1055" y="882"/>
                  </a:moveTo>
                  <a:lnTo>
                    <a:pt x="1048" y="878"/>
                  </a:lnTo>
                  <a:lnTo>
                    <a:pt x="1039" y="871"/>
                  </a:lnTo>
                  <a:lnTo>
                    <a:pt x="1034" y="865"/>
                  </a:lnTo>
                  <a:lnTo>
                    <a:pt x="1032" y="864"/>
                  </a:lnTo>
                  <a:lnTo>
                    <a:pt x="1031" y="865"/>
                  </a:lnTo>
                  <a:lnTo>
                    <a:pt x="1031" y="864"/>
                  </a:lnTo>
                  <a:lnTo>
                    <a:pt x="1031" y="862"/>
                  </a:lnTo>
                  <a:lnTo>
                    <a:pt x="1027" y="865"/>
                  </a:lnTo>
                  <a:lnTo>
                    <a:pt x="1035" y="878"/>
                  </a:lnTo>
                  <a:lnTo>
                    <a:pt x="1035" y="882"/>
                  </a:lnTo>
                  <a:lnTo>
                    <a:pt x="1038" y="885"/>
                  </a:lnTo>
                  <a:lnTo>
                    <a:pt x="1045" y="893"/>
                  </a:lnTo>
                  <a:lnTo>
                    <a:pt x="1048" y="894"/>
                  </a:lnTo>
                  <a:lnTo>
                    <a:pt x="1048" y="896"/>
                  </a:lnTo>
                  <a:lnTo>
                    <a:pt x="1045" y="899"/>
                  </a:lnTo>
                  <a:lnTo>
                    <a:pt x="1045" y="901"/>
                  </a:lnTo>
                  <a:lnTo>
                    <a:pt x="1048" y="903"/>
                  </a:lnTo>
                  <a:lnTo>
                    <a:pt x="1055" y="904"/>
                  </a:lnTo>
                  <a:lnTo>
                    <a:pt x="1058" y="907"/>
                  </a:lnTo>
                  <a:lnTo>
                    <a:pt x="1060" y="908"/>
                  </a:lnTo>
                  <a:lnTo>
                    <a:pt x="1067" y="907"/>
                  </a:lnTo>
                  <a:lnTo>
                    <a:pt x="1072" y="903"/>
                  </a:lnTo>
                  <a:lnTo>
                    <a:pt x="1080" y="894"/>
                  </a:lnTo>
                  <a:lnTo>
                    <a:pt x="1080" y="892"/>
                  </a:lnTo>
                  <a:lnTo>
                    <a:pt x="1074" y="890"/>
                  </a:lnTo>
                  <a:lnTo>
                    <a:pt x="1067" y="890"/>
                  </a:lnTo>
                  <a:lnTo>
                    <a:pt x="1063" y="890"/>
                  </a:lnTo>
                  <a:lnTo>
                    <a:pt x="1065" y="885"/>
                  </a:lnTo>
                  <a:lnTo>
                    <a:pt x="1055" y="882"/>
                  </a:lnTo>
                  <a:close/>
                  <a:moveTo>
                    <a:pt x="985" y="885"/>
                  </a:moveTo>
                  <a:lnTo>
                    <a:pt x="987" y="885"/>
                  </a:lnTo>
                  <a:lnTo>
                    <a:pt x="990" y="886"/>
                  </a:lnTo>
                  <a:lnTo>
                    <a:pt x="992" y="889"/>
                  </a:lnTo>
                  <a:lnTo>
                    <a:pt x="994" y="890"/>
                  </a:lnTo>
                  <a:lnTo>
                    <a:pt x="997" y="880"/>
                  </a:lnTo>
                  <a:lnTo>
                    <a:pt x="1001" y="878"/>
                  </a:lnTo>
                  <a:lnTo>
                    <a:pt x="1006" y="880"/>
                  </a:lnTo>
                  <a:lnTo>
                    <a:pt x="1007" y="873"/>
                  </a:lnTo>
                  <a:lnTo>
                    <a:pt x="1006" y="869"/>
                  </a:lnTo>
                  <a:lnTo>
                    <a:pt x="1001" y="865"/>
                  </a:lnTo>
                  <a:lnTo>
                    <a:pt x="996" y="862"/>
                  </a:lnTo>
                  <a:lnTo>
                    <a:pt x="993" y="864"/>
                  </a:lnTo>
                  <a:lnTo>
                    <a:pt x="990" y="868"/>
                  </a:lnTo>
                  <a:lnTo>
                    <a:pt x="987" y="871"/>
                  </a:lnTo>
                  <a:lnTo>
                    <a:pt x="986" y="875"/>
                  </a:lnTo>
                  <a:lnTo>
                    <a:pt x="985" y="876"/>
                  </a:lnTo>
                  <a:lnTo>
                    <a:pt x="980" y="876"/>
                  </a:lnTo>
                  <a:lnTo>
                    <a:pt x="978" y="879"/>
                  </a:lnTo>
                  <a:lnTo>
                    <a:pt x="978" y="885"/>
                  </a:lnTo>
                  <a:lnTo>
                    <a:pt x="979" y="883"/>
                  </a:lnTo>
                  <a:lnTo>
                    <a:pt x="982" y="883"/>
                  </a:lnTo>
                  <a:lnTo>
                    <a:pt x="985" y="885"/>
                  </a:lnTo>
                  <a:close/>
                  <a:moveTo>
                    <a:pt x="1188" y="1232"/>
                  </a:moveTo>
                  <a:lnTo>
                    <a:pt x="1186" y="1232"/>
                  </a:lnTo>
                  <a:lnTo>
                    <a:pt x="1186" y="1232"/>
                  </a:lnTo>
                  <a:lnTo>
                    <a:pt x="1186" y="1234"/>
                  </a:lnTo>
                  <a:lnTo>
                    <a:pt x="1189" y="1232"/>
                  </a:lnTo>
                  <a:lnTo>
                    <a:pt x="1191" y="1232"/>
                  </a:lnTo>
                  <a:lnTo>
                    <a:pt x="1193" y="1234"/>
                  </a:lnTo>
                  <a:lnTo>
                    <a:pt x="1199" y="1232"/>
                  </a:lnTo>
                  <a:lnTo>
                    <a:pt x="1203" y="1232"/>
                  </a:lnTo>
                  <a:lnTo>
                    <a:pt x="1207" y="1235"/>
                  </a:lnTo>
                  <a:lnTo>
                    <a:pt x="1210" y="1241"/>
                  </a:lnTo>
                  <a:lnTo>
                    <a:pt x="1213" y="1241"/>
                  </a:lnTo>
                  <a:lnTo>
                    <a:pt x="1216" y="1242"/>
                  </a:lnTo>
                  <a:lnTo>
                    <a:pt x="1219" y="1249"/>
                  </a:lnTo>
                  <a:lnTo>
                    <a:pt x="1216" y="1252"/>
                  </a:lnTo>
                  <a:lnTo>
                    <a:pt x="1216" y="1255"/>
                  </a:lnTo>
                  <a:lnTo>
                    <a:pt x="1217" y="1256"/>
                  </a:lnTo>
                  <a:lnTo>
                    <a:pt x="1219" y="1259"/>
                  </a:lnTo>
                  <a:lnTo>
                    <a:pt x="1220" y="1263"/>
                  </a:lnTo>
                  <a:lnTo>
                    <a:pt x="1221" y="1265"/>
                  </a:lnTo>
                  <a:lnTo>
                    <a:pt x="1227" y="1270"/>
                  </a:lnTo>
                  <a:lnTo>
                    <a:pt x="1230" y="1273"/>
                  </a:lnTo>
                  <a:lnTo>
                    <a:pt x="1234" y="1273"/>
                  </a:lnTo>
                  <a:lnTo>
                    <a:pt x="1238" y="1270"/>
                  </a:lnTo>
                  <a:lnTo>
                    <a:pt x="1238" y="1267"/>
                  </a:lnTo>
                  <a:lnTo>
                    <a:pt x="1234" y="1265"/>
                  </a:lnTo>
                  <a:lnTo>
                    <a:pt x="1238" y="1260"/>
                  </a:lnTo>
                  <a:lnTo>
                    <a:pt x="1245" y="1256"/>
                  </a:lnTo>
                  <a:lnTo>
                    <a:pt x="1249" y="1260"/>
                  </a:lnTo>
                  <a:lnTo>
                    <a:pt x="1249" y="1260"/>
                  </a:lnTo>
                  <a:lnTo>
                    <a:pt x="1256" y="1270"/>
                  </a:lnTo>
                  <a:lnTo>
                    <a:pt x="1256" y="1274"/>
                  </a:lnTo>
                  <a:lnTo>
                    <a:pt x="1258" y="1276"/>
                  </a:lnTo>
                  <a:lnTo>
                    <a:pt x="1261" y="1277"/>
                  </a:lnTo>
                  <a:lnTo>
                    <a:pt x="1266" y="1276"/>
                  </a:lnTo>
                  <a:lnTo>
                    <a:pt x="1272" y="1274"/>
                  </a:lnTo>
                  <a:lnTo>
                    <a:pt x="1277" y="1270"/>
                  </a:lnTo>
                  <a:lnTo>
                    <a:pt x="1280" y="1267"/>
                  </a:lnTo>
                  <a:lnTo>
                    <a:pt x="1283" y="1262"/>
                  </a:lnTo>
                  <a:lnTo>
                    <a:pt x="1286" y="1248"/>
                  </a:lnTo>
                  <a:lnTo>
                    <a:pt x="1289" y="1244"/>
                  </a:lnTo>
                  <a:lnTo>
                    <a:pt x="1284" y="1237"/>
                  </a:lnTo>
                  <a:lnTo>
                    <a:pt x="1284" y="1228"/>
                  </a:lnTo>
                  <a:lnTo>
                    <a:pt x="1286" y="1211"/>
                  </a:lnTo>
                  <a:lnTo>
                    <a:pt x="1262" y="1216"/>
                  </a:lnTo>
                  <a:lnTo>
                    <a:pt x="1258" y="1218"/>
                  </a:lnTo>
                  <a:lnTo>
                    <a:pt x="1254" y="1217"/>
                  </a:lnTo>
                  <a:lnTo>
                    <a:pt x="1242" y="1216"/>
                  </a:lnTo>
                  <a:lnTo>
                    <a:pt x="1235" y="1210"/>
                  </a:lnTo>
                  <a:lnTo>
                    <a:pt x="1233" y="1210"/>
                  </a:lnTo>
                  <a:lnTo>
                    <a:pt x="1223" y="1211"/>
                  </a:lnTo>
                  <a:lnTo>
                    <a:pt x="1221" y="1210"/>
                  </a:lnTo>
                  <a:lnTo>
                    <a:pt x="1220" y="1207"/>
                  </a:lnTo>
                  <a:lnTo>
                    <a:pt x="1220" y="1204"/>
                  </a:lnTo>
                  <a:lnTo>
                    <a:pt x="1219" y="1203"/>
                  </a:lnTo>
                  <a:lnTo>
                    <a:pt x="1210" y="1197"/>
                  </a:lnTo>
                  <a:lnTo>
                    <a:pt x="1203" y="1193"/>
                  </a:lnTo>
                  <a:lnTo>
                    <a:pt x="1199" y="1189"/>
                  </a:lnTo>
                  <a:lnTo>
                    <a:pt x="1198" y="1185"/>
                  </a:lnTo>
                  <a:lnTo>
                    <a:pt x="1198" y="1183"/>
                  </a:lnTo>
                  <a:lnTo>
                    <a:pt x="1200" y="1179"/>
                  </a:lnTo>
                  <a:lnTo>
                    <a:pt x="1199" y="1176"/>
                  </a:lnTo>
                  <a:lnTo>
                    <a:pt x="1199" y="1173"/>
                  </a:lnTo>
                  <a:lnTo>
                    <a:pt x="1199" y="1168"/>
                  </a:lnTo>
                  <a:lnTo>
                    <a:pt x="1199" y="1166"/>
                  </a:lnTo>
                  <a:lnTo>
                    <a:pt x="1198" y="1166"/>
                  </a:lnTo>
                  <a:lnTo>
                    <a:pt x="1196" y="1164"/>
                  </a:lnTo>
                  <a:lnTo>
                    <a:pt x="1196" y="1161"/>
                  </a:lnTo>
                  <a:lnTo>
                    <a:pt x="1189" y="1154"/>
                  </a:lnTo>
                  <a:lnTo>
                    <a:pt x="1189" y="1148"/>
                  </a:lnTo>
                  <a:lnTo>
                    <a:pt x="1189" y="1144"/>
                  </a:lnTo>
                  <a:lnTo>
                    <a:pt x="1188" y="1140"/>
                  </a:lnTo>
                  <a:lnTo>
                    <a:pt x="1182" y="1133"/>
                  </a:lnTo>
                  <a:lnTo>
                    <a:pt x="1182" y="1130"/>
                  </a:lnTo>
                  <a:lnTo>
                    <a:pt x="1186" y="1129"/>
                  </a:lnTo>
                  <a:lnTo>
                    <a:pt x="1186" y="1126"/>
                  </a:lnTo>
                  <a:lnTo>
                    <a:pt x="1182" y="1119"/>
                  </a:lnTo>
                  <a:lnTo>
                    <a:pt x="1182" y="1108"/>
                  </a:lnTo>
                  <a:lnTo>
                    <a:pt x="1188" y="1096"/>
                  </a:lnTo>
                  <a:lnTo>
                    <a:pt x="1193" y="1092"/>
                  </a:lnTo>
                  <a:lnTo>
                    <a:pt x="1189" y="1087"/>
                  </a:lnTo>
                  <a:lnTo>
                    <a:pt x="1167" y="1067"/>
                  </a:lnTo>
                  <a:lnTo>
                    <a:pt x="1165" y="1064"/>
                  </a:lnTo>
                  <a:lnTo>
                    <a:pt x="1165" y="1059"/>
                  </a:lnTo>
                  <a:lnTo>
                    <a:pt x="1167" y="1054"/>
                  </a:lnTo>
                  <a:lnTo>
                    <a:pt x="1168" y="1051"/>
                  </a:lnTo>
                  <a:lnTo>
                    <a:pt x="1171" y="1050"/>
                  </a:lnTo>
                  <a:lnTo>
                    <a:pt x="1174" y="1049"/>
                  </a:lnTo>
                  <a:lnTo>
                    <a:pt x="1170" y="1046"/>
                  </a:lnTo>
                  <a:lnTo>
                    <a:pt x="1153" y="1040"/>
                  </a:lnTo>
                  <a:lnTo>
                    <a:pt x="1147" y="1040"/>
                  </a:lnTo>
                  <a:lnTo>
                    <a:pt x="1142" y="1040"/>
                  </a:lnTo>
                  <a:lnTo>
                    <a:pt x="1136" y="1040"/>
                  </a:lnTo>
                  <a:lnTo>
                    <a:pt x="1130" y="1037"/>
                  </a:lnTo>
                  <a:lnTo>
                    <a:pt x="1125" y="1043"/>
                  </a:lnTo>
                  <a:lnTo>
                    <a:pt x="1121" y="1043"/>
                  </a:lnTo>
                  <a:lnTo>
                    <a:pt x="1115" y="1042"/>
                  </a:lnTo>
                  <a:lnTo>
                    <a:pt x="1109" y="1040"/>
                  </a:lnTo>
                  <a:lnTo>
                    <a:pt x="1097" y="1039"/>
                  </a:lnTo>
                  <a:lnTo>
                    <a:pt x="1086" y="1035"/>
                  </a:lnTo>
                  <a:lnTo>
                    <a:pt x="1076" y="1030"/>
                  </a:lnTo>
                  <a:lnTo>
                    <a:pt x="1070" y="1026"/>
                  </a:lnTo>
                  <a:lnTo>
                    <a:pt x="1067" y="1022"/>
                  </a:lnTo>
                  <a:lnTo>
                    <a:pt x="1066" y="1016"/>
                  </a:lnTo>
                  <a:lnTo>
                    <a:pt x="1062" y="1012"/>
                  </a:lnTo>
                  <a:lnTo>
                    <a:pt x="1056" y="1011"/>
                  </a:lnTo>
                  <a:lnTo>
                    <a:pt x="1052" y="1015"/>
                  </a:lnTo>
                  <a:lnTo>
                    <a:pt x="1049" y="1014"/>
                  </a:lnTo>
                  <a:lnTo>
                    <a:pt x="1046" y="1015"/>
                  </a:lnTo>
                  <a:lnTo>
                    <a:pt x="1042" y="1012"/>
                  </a:lnTo>
                  <a:lnTo>
                    <a:pt x="1035" y="1011"/>
                  </a:lnTo>
                  <a:lnTo>
                    <a:pt x="1032" y="1008"/>
                  </a:lnTo>
                  <a:lnTo>
                    <a:pt x="1031" y="1009"/>
                  </a:lnTo>
                  <a:lnTo>
                    <a:pt x="1028" y="1009"/>
                  </a:lnTo>
                  <a:lnTo>
                    <a:pt x="1028" y="1008"/>
                  </a:lnTo>
                  <a:lnTo>
                    <a:pt x="1028" y="1007"/>
                  </a:lnTo>
                  <a:lnTo>
                    <a:pt x="1028" y="1004"/>
                  </a:lnTo>
                  <a:lnTo>
                    <a:pt x="1023" y="1002"/>
                  </a:lnTo>
                  <a:lnTo>
                    <a:pt x="1011" y="993"/>
                  </a:lnTo>
                  <a:lnTo>
                    <a:pt x="999" y="987"/>
                  </a:lnTo>
                  <a:lnTo>
                    <a:pt x="994" y="981"/>
                  </a:lnTo>
                  <a:lnTo>
                    <a:pt x="992" y="976"/>
                  </a:lnTo>
                  <a:lnTo>
                    <a:pt x="992" y="972"/>
                  </a:lnTo>
                  <a:lnTo>
                    <a:pt x="989" y="967"/>
                  </a:lnTo>
                  <a:lnTo>
                    <a:pt x="985" y="952"/>
                  </a:lnTo>
                  <a:lnTo>
                    <a:pt x="985" y="949"/>
                  </a:lnTo>
                  <a:lnTo>
                    <a:pt x="979" y="948"/>
                  </a:lnTo>
                  <a:lnTo>
                    <a:pt x="975" y="945"/>
                  </a:lnTo>
                  <a:lnTo>
                    <a:pt x="972" y="939"/>
                  </a:lnTo>
                  <a:lnTo>
                    <a:pt x="973" y="932"/>
                  </a:lnTo>
                  <a:lnTo>
                    <a:pt x="971" y="930"/>
                  </a:lnTo>
                  <a:lnTo>
                    <a:pt x="968" y="928"/>
                  </a:lnTo>
                  <a:lnTo>
                    <a:pt x="964" y="927"/>
                  </a:lnTo>
                  <a:lnTo>
                    <a:pt x="959" y="927"/>
                  </a:lnTo>
                  <a:lnTo>
                    <a:pt x="958" y="925"/>
                  </a:lnTo>
                  <a:lnTo>
                    <a:pt x="955" y="921"/>
                  </a:lnTo>
                  <a:lnTo>
                    <a:pt x="952" y="920"/>
                  </a:lnTo>
                  <a:lnTo>
                    <a:pt x="945" y="921"/>
                  </a:lnTo>
                  <a:lnTo>
                    <a:pt x="931" y="928"/>
                  </a:lnTo>
                  <a:lnTo>
                    <a:pt x="926" y="931"/>
                  </a:lnTo>
                  <a:lnTo>
                    <a:pt x="910" y="931"/>
                  </a:lnTo>
                  <a:lnTo>
                    <a:pt x="908" y="931"/>
                  </a:lnTo>
                  <a:lnTo>
                    <a:pt x="903" y="937"/>
                  </a:lnTo>
                  <a:lnTo>
                    <a:pt x="899" y="938"/>
                  </a:lnTo>
                  <a:lnTo>
                    <a:pt x="899" y="939"/>
                  </a:lnTo>
                  <a:lnTo>
                    <a:pt x="899" y="942"/>
                  </a:lnTo>
                  <a:lnTo>
                    <a:pt x="899" y="946"/>
                  </a:lnTo>
                  <a:lnTo>
                    <a:pt x="896" y="949"/>
                  </a:lnTo>
                  <a:lnTo>
                    <a:pt x="895" y="951"/>
                  </a:lnTo>
                  <a:lnTo>
                    <a:pt x="889" y="951"/>
                  </a:lnTo>
                  <a:lnTo>
                    <a:pt x="887" y="951"/>
                  </a:lnTo>
                  <a:lnTo>
                    <a:pt x="887" y="952"/>
                  </a:lnTo>
                  <a:lnTo>
                    <a:pt x="885" y="958"/>
                  </a:lnTo>
                  <a:lnTo>
                    <a:pt x="884" y="958"/>
                  </a:lnTo>
                  <a:lnTo>
                    <a:pt x="878" y="960"/>
                  </a:lnTo>
                  <a:lnTo>
                    <a:pt x="870" y="965"/>
                  </a:lnTo>
                  <a:lnTo>
                    <a:pt x="863" y="966"/>
                  </a:lnTo>
                  <a:lnTo>
                    <a:pt x="850" y="973"/>
                  </a:lnTo>
                  <a:lnTo>
                    <a:pt x="845" y="974"/>
                  </a:lnTo>
                  <a:lnTo>
                    <a:pt x="842" y="974"/>
                  </a:lnTo>
                  <a:lnTo>
                    <a:pt x="836" y="980"/>
                  </a:lnTo>
                  <a:lnTo>
                    <a:pt x="833" y="980"/>
                  </a:lnTo>
                  <a:lnTo>
                    <a:pt x="832" y="981"/>
                  </a:lnTo>
                  <a:lnTo>
                    <a:pt x="832" y="984"/>
                  </a:lnTo>
                  <a:lnTo>
                    <a:pt x="831" y="988"/>
                  </a:lnTo>
                  <a:lnTo>
                    <a:pt x="832" y="993"/>
                  </a:lnTo>
                  <a:lnTo>
                    <a:pt x="838" y="988"/>
                  </a:lnTo>
                  <a:lnTo>
                    <a:pt x="866" y="987"/>
                  </a:lnTo>
                  <a:lnTo>
                    <a:pt x="870" y="986"/>
                  </a:lnTo>
                  <a:lnTo>
                    <a:pt x="873" y="983"/>
                  </a:lnTo>
                  <a:lnTo>
                    <a:pt x="873" y="979"/>
                  </a:lnTo>
                  <a:lnTo>
                    <a:pt x="870" y="976"/>
                  </a:lnTo>
                  <a:lnTo>
                    <a:pt x="867" y="974"/>
                  </a:lnTo>
                  <a:lnTo>
                    <a:pt x="863" y="974"/>
                  </a:lnTo>
                  <a:lnTo>
                    <a:pt x="863" y="972"/>
                  </a:lnTo>
                  <a:lnTo>
                    <a:pt x="867" y="970"/>
                  </a:lnTo>
                  <a:lnTo>
                    <a:pt x="870" y="972"/>
                  </a:lnTo>
                  <a:lnTo>
                    <a:pt x="874" y="973"/>
                  </a:lnTo>
                  <a:lnTo>
                    <a:pt x="878" y="974"/>
                  </a:lnTo>
                  <a:lnTo>
                    <a:pt x="882" y="974"/>
                  </a:lnTo>
                  <a:lnTo>
                    <a:pt x="884" y="976"/>
                  </a:lnTo>
                  <a:lnTo>
                    <a:pt x="889" y="981"/>
                  </a:lnTo>
                  <a:lnTo>
                    <a:pt x="892" y="984"/>
                  </a:lnTo>
                  <a:lnTo>
                    <a:pt x="896" y="984"/>
                  </a:lnTo>
                  <a:lnTo>
                    <a:pt x="905" y="983"/>
                  </a:lnTo>
                  <a:lnTo>
                    <a:pt x="909" y="983"/>
                  </a:lnTo>
                  <a:lnTo>
                    <a:pt x="912" y="983"/>
                  </a:lnTo>
                  <a:lnTo>
                    <a:pt x="919" y="986"/>
                  </a:lnTo>
                  <a:lnTo>
                    <a:pt x="927" y="990"/>
                  </a:lnTo>
                  <a:lnTo>
                    <a:pt x="952" y="1009"/>
                  </a:lnTo>
                  <a:lnTo>
                    <a:pt x="958" y="1012"/>
                  </a:lnTo>
                  <a:lnTo>
                    <a:pt x="959" y="1014"/>
                  </a:lnTo>
                  <a:lnTo>
                    <a:pt x="962" y="1021"/>
                  </a:lnTo>
                  <a:lnTo>
                    <a:pt x="964" y="1022"/>
                  </a:lnTo>
                  <a:lnTo>
                    <a:pt x="966" y="1022"/>
                  </a:lnTo>
                  <a:lnTo>
                    <a:pt x="973" y="1030"/>
                  </a:lnTo>
                  <a:lnTo>
                    <a:pt x="980" y="1033"/>
                  </a:lnTo>
                  <a:lnTo>
                    <a:pt x="987" y="1039"/>
                  </a:lnTo>
                  <a:lnTo>
                    <a:pt x="990" y="1040"/>
                  </a:lnTo>
                  <a:lnTo>
                    <a:pt x="992" y="1043"/>
                  </a:lnTo>
                  <a:lnTo>
                    <a:pt x="992" y="1047"/>
                  </a:lnTo>
                  <a:lnTo>
                    <a:pt x="994" y="1049"/>
                  </a:lnTo>
                  <a:lnTo>
                    <a:pt x="996" y="1049"/>
                  </a:lnTo>
                  <a:lnTo>
                    <a:pt x="996" y="1050"/>
                  </a:lnTo>
                  <a:lnTo>
                    <a:pt x="997" y="1051"/>
                  </a:lnTo>
                  <a:lnTo>
                    <a:pt x="1004" y="1056"/>
                  </a:lnTo>
                  <a:lnTo>
                    <a:pt x="1004" y="1059"/>
                  </a:lnTo>
                  <a:lnTo>
                    <a:pt x="1004" y="1064"/>
                  </a:lnTo>
                  <a:lnTo>
                    <a:pt x="1006" y="1067"/>
                  </a:lnTo>
                  <a:lnTo>
                    <a:pt x="1008" y="1070"/>
                  </a:lnTo>
                  <a:lnTo>
                    <a:pt x="1014" y="1073"/>
                  </a:lnTo>
                  <a:lnTo>
                    <a:pt x="1025" y="1074"/>
                  </a:lnTo>
                  <a:lnTo>
                    <a:pt x="1030" y="1075"/>
                  </a:lnTo>
                  <a:lnTo>
                    <a:pt x="1034" y="1080"/>
                  </a:lnTo>
                  <a:lnTo>
                    <a:pt x="1039" y="1089"/>
                  </a:lnTo>
                  <a:lnTo>
                    <a:pt x="1039" y="1092"/>
                  </a:lnTo>
                  <a:lnTo>
                    <a:pt x="1038" y="1092"/>
                  </a:lnTo>
                  <a:lnTo>
                    <a:pt x="1038" y="1095"/>
                  </a:lnTo>
                  <a:lnTo>
                    <a:pt x="1039" y="1099"/>
                  </a:lnTo>
                  <a:lnTo>
                    <a:pt x="1037" y="1105"/>
                  </a:lnTo>
                  <a:lnTo>
                    <a:pt x="1031" y="1109"/>
                  </a:lnTo>
                  <a:lnTo>
                    <a:pt x="1028" y="1115"/>
                  </a:lnTo>
                  <a:lnTo>
                    <a:pt x="1031" y="1115"/>
                  </a:lnTo>
                  <a:lnTo>
                    <a:pt x="1032" y="1115"/>
                  </a:lnTo>
                  <a:lnTo>
                    <a:pt x="1034" y="1113"/>
                  </a:lnTo>
                  <a:lnTo>
                    <a:pt x="1034" y="1112"/>
                  </a:lnTo>
                  <a:lnTo>
                    <a:pt x="1041" y="1127"/>
                  </a:lnTo>
                  <a:lnTo>
                    <a:pt x="1044" y="1130"/>
                  </a:lnTo>
                  <a:lnTo>
                    <a:pt x="1046" y="1131"/>
                  </a:lnTo>
                  <a:lnTo>
                    <a:pt x="1055" y="1129"/>
                  </a:lnTo>
                  <a:lnTo>
                    <a:pt x="1059" y="1129"/>
                  </a:lnTo>
                  <a:lnTo>
                    <a:pt x="1077" y="1133"/>
                  </a:lnTo>
                  <a:lnTo>
                    <a:pt x="1080" y="1133"/>
                  </a:lnTo>
                  <a:lnTo>
                    <a:pt x="1088" y="1131"/>
                  </a:lnTo>
                  <a:lnTo>
                    <a:pt x="1094" y="1130"/>
                  </a:lnTo>
                  <a:lnTo>
                    <a:pt x="1097" y="1131"/>
                  </a:lnTo>
                  <a:lnTo>
                    <a:pt x="1107" y="1134"/>
                  </a:lnTo>
                  <a:lnTo>
                    <a:pt x="1111" y="1134"/>
                  </a:lnTo>
                  <a:lnTo>
                    <a:pt x="1129" y="1133"/>
                  </a:lnTo>
                  <a:lnTo>
                    <a:pt x="1144" y="1134"/>
                  </a:lnTo>
                  <a:lnTo>
                    <a:pt x="1144" y="1131"/>
                  </a:lnTo>
                  <a:lnTo>
                    <a:pt x="1147" y="1134"/>
                  </a:lnTo>
                  <a:lnTo>
                    <a:pt x="1149" y="1140"/>
                  </a:lnTo>
                  <a:lnTo>
                    <a:pt x="1149" y="1140"/>
                  </a:lnTo>
                  <a:lnTo>
                    <a:pt x="1149" y="1143"/>
                  </a:lnTo>
                  <a:lnTo>
                    <a:pt x="1149" y="1145"/>
                  </a:lnTo>
                  <a:lnTo>
                    <a:pt x="1151" y="1148"/>
                  </a:lnTo>
                  <a:lnTo>
                    <a:pt x="1150" y="1151"/>
                  </a:lnTo>
                  <a:lnTo>
                    <a:pt x="1147" y="1152"/>
                  </a:lnTo>
                  <a:lnTo>
                    <a:pt x="1140" y="1155"/>
                  </a:lnTo>
                  <a:lnTo>
                    <a:pt x="1149" y="1155"/>
                  </a:lnTo>
                  <a:lnTo>
                    <a:pt x="1154" y="1157"/>
                  </a:lnTo>
                  <a:lnTo>
                    <a:pt x="1160" y="1159"/>
                  </a:lnTo>
                  <a:lnTo>
                    <a:pt x="1165" y="1162"/>
                  </a:lnTo>
                  <a:lnTo>
                    <a:pt x="1160" y="1173"/>
                  </a:lnTo>
                  <a:lnTo>
                    <a:pt x="1164" y="1173"/>
                  </a:lnTo>
                  <a:lnTo>
                    <a:pt x="1164" y="1176"/>
                  </a:lnTo>
                  <a:lnTo>
                    <a:pt x="1163" y="1176"/>
                  </a:lnTo>
                  <a:lnTo>
                    <a:pt x="1163" y="1178"/>
                  </a:lnTo>
                  <a:lnTo>
                    <a:pt x="1163" y="1179"/>
                  </a:lnTo>
                  <a:lnTo>
                    <a:pt x="1164" y="1181"/>
                  </a:lnTo>
                  <a:lnTo>
                    <a:pt x="1167" y="1179"/>
                  </a:lnTo>
                  <a:lnTo>
                    <a:pt x="1167" y="1178"/>
                  </a:lnTo>
                  <a:lnTo>
                    <a:pt x="1167" y="1176"/>
                  </a:lnTo>
                  <a:lnTo>
                    <a:pt x="1167" y="1176"/>
                  </a:lnTo>
                  <a:lnTo>
                    <a:pt x="1170" y="1173"/>
                  </a:lnTo>
                  <a:lnTo>
                    <a:pt x="1171" y="1172"/>
                  </a:lnTo>
                  <a:lnTo>
                    <a:pt x="1174" y="1171"/>
                  </a:lnTo>
                  <a:lnTo>
                    <a:pt x="1177" y="1176"/>
                  </a:lnTo>
                  <a:lnTo>
                    <a:pt x="1172" y="1179"/>
                  </a:lnTo>
                  <a:lnTo>
                    <a:pt x="1168" y="1186"/>
                  </a:lnTo>
                  <a:lnTo>
                    <a:pt x="1167" y="1192"/>
                  </a:lnTo>
                  <a:lnTo>
                    <a:pt x="1172" y="1193"/>
                  </a:lnTo>
                  <a:lnTo>
                    <a:pt x="1171" y="1189"/>
                  </a:lnTo>
                  <a:lnTo>
                    <a:pt x="1175" y="1189"/>
                  </a:lnTo>
                  <a:lnTo>
                    <a:pt x="1178" y="1189"/>
                  </a:lnTo>
                  <a:lnTo>
                    <a:pt x="1182" y="1192"/>
                  </a:lnTo>
                  <a:lnTo>
                    <a:pt x="1184" y="1200"/>
                  </a:lnTo>
                  <a:lnTo>
                    <a:pt x="1188" y="1206"/>
                  </a:lnTo>
                  <a:lnTo>
                    <a:pt x="1188" y="1209"/>
                  </a:lnTo>
                  <a:lnTo>
                    <a:pt x="1188" y="1213"/>
                  </a:lnTo>
                  <a:lnTo>
                    <a:pt x="1182" y="1217"/>
                  </a:lnTo>
                  <a:lnTo>
                    <a:pt x="1181" y="1220"/>
                  </a:lnTo>
                  <a:lnTo>
                    <a:pt x="1182" y="1223"/>
                  </a:lnTo>
                  <a:lnTo>
                    <a:pt x="1186" y="1221"/>
                  </a:lnTo>
                  <a:lnTo>
                    <a:pt x="1188" y="1223"/>
                  </a:lnTo>
                  <a:lnTo>
                    <a:pt x="1188" y="1231"/>
                  </a:lnTo>
                  <a:lnTo>
                    <a:pt x="1188" y="1232"/>
                  </a:lnTo>
                  <a:close/>
                  <a:moveTo>
                    <a:pt x="1252" y="965"/>
                  </a:moveTo>
                  <a:lnTo>
                    <a:pt x="1249" y="966"/>
                  </a:lnTo>
                  <a:lnTo>
                    <a:pt x="1248" y="967"/>
                  </a:lnTo>
                  <a:lnTo>
                    <a:pt x="1247" y="970"/>
                  </a:lnTo>
                  <a:lnTo>
                    <a:pt x="1247" y="974"/>
                  </a:lnTo>
                  <a:lnTo>
                    <a:pt x="1249" y="972"/>
                  </a:lnTo>
                  <a:lnTo>
                    <a:pt x="1252" y="972"/>
                  </a:lnTo>
                  <a:lnTo>
                    <a:pt x="1254" y="973"/>
                  </a:lnTo>
                  <a:lnTo>
                    <a:pt x="1256" y="976"/>
                  </a:lnTo>
                  <a:lnTo>
                    <a:pt x="1256" y="974"/>
                  </a:lnTo>
                  <a:lnTo>
                    <a:pt x="1258" y="974"/>
                  </a:lnTo>
                  <a:lnTo>
                    <a:pt x="1259" y="979"/>
                  </a:lnTo>
                  <a:lnTo>
                    <a:pt x="1265" y="981"/>
                  </a:lnTo>
                  <a:lnTo>
                    <a:pt x="1265" y="986"/>
                  </a:lnTo>
                  <a:lnTo>
                    <a:pt x="1268" y="983"/>
                  </a:lnTo>
                  <a:lnTo>
                    <a:pt x="1270" y="983"/>
                  </a:lnTo>
                  <a:lnTo>
                    <a:pt x="1273" y="984"/>
                  </a:lnTo>
                  <a:lnTo>
                    <a:pt x="1275" y="987"/>
                  </a:lnTo>
                  <a:lnTo>
                    <a:pt x="1276" y="987"/>
                  </a:lnTo>
                  <a:lnTo>
                    <a:pt x="1279" y="984"/>
                  </a:lnTo>
                  <a:lnTo>
                    <a:pt x="1280" y="987"/>
                  </a:lnTo>
                  <a:lnTo>
                    <a:pt x="1283" y="997"/>
                  </a:lnTo>
                  <a:lnTo>
                    <a:pt x="1272" y="1001"/>
                  </a:lnTo>
                  <a:lnTo>
                    <a:pt x="1280" y="1012"/>
                  </a:lnTo>
                  <a:lnTo>
                    <a:pt x="1282" y="1007"/>
                  </a:lnTo>
                  <a:lnTo>
                    <a:pt x="1284" y="1004"/>
                  </a:lnTo>
                  <a:lnTo>
                    <a:pt x="1289" y="1002"/>
                  </a:lnTo>
                  <a:lnTo>
                    <a:pt x="1290" y="1002"/>
                  </a:lnTo>
                  <a:lnTo>
                    <a:pt x="1290" y="1005"/>
                  </a:lnTo>
                  <a:lnTo>
                    <a:pt x="1293" y="1009"/>
                  </a:lnTo>
                  <a:lnTo>
                    <a:pt x="1296" y="1011"/>
                  </a:lnTo>
                  <a:lnTo>
                    <a:pt x="1299" y="1008"/>
                  </a:lnTo>
                  <a:lnTo>
                    <a:pt x="1300" y="1008"/>
                  </a:lnTo>
                  <a:lnTo>
                    <a:pt x="1303" y="1011"/>
                  </a:lnTo>
                  <a:lnTo>
                    <a:pt x="1304" y="1011"/>
                  </a:lnTo>
                  <a:lnTo>
                    <a:pt x="1306" y="1008"/>
                  </a:lnTo>
                  <a:lnTo>
                    <a:pt x="1308" y="1007"/>
                  </a:lnTo>
                  <a:lnTo>
                    <a:pt x="1310" y="1005"/>
                  </a:lnTo>
                  <a:lnTo>
                    <a:pt x="1310" y="1005"/>
                  </a:lnTo>
                  <a:lnTo>
                    <a:pt x="1311" y="1005"/>
                  </a:lnTo>
                  <a:lnTo>
                    <a:pt x="1311" y="1002"/>
                  </a:lnTo>
                  <a:lnTo>
                    <a:pt x="1311" y="1000"/>
                  </a:lnTo>
                  <a:lnTo>
                    <a:pt x="1311" y="998"/>
                  </a:lnTo>
                  <a:lnTo>
                    <a:pt x="1310" y="998"/>
                  </a:lnTo>
                  <a:lnTo>
                    <a:pt x="1310" y="997"/>
                  </a:lnTo>
                  <a:lnTo>
                    <a:pt x="1306" y="991"/>
                  </a:lnTo>
                  <a:lnTo>
                    <a:pt x="1300" y="986"/>
                  </a:lnTo>
                  <a:lnTo>
                    <a:pt x="1290" y="979"/>
                  </a:lnTo>
                  <a:lnTo>
                    <a:pt x="1286" y="976"/>
                  </a:lnTo>
                  <a:lnTo>
                    <a:pt x="1284" y="974"/>
                  </a:lnTo>
                  <a:lnTo>
                    <a:pt x="1283" y="972"/>
                  </a:lnTo>
                  <a:lnTo>
                    <a:pt x="1282" y="967"/>
                  </a:lnTo>
                  <a:lnTo>
                    <a:pt x="1283" y="959"/>
                  </a:lnTo>
                  <a:lnTo>
                    <a:pt x="1283" y="956"/>
                  </a:lnTo>
                  <a:lnTo>
                    <a:pt x="1279" y="952"/>
                  </a:lnTo>
                  <a:lnTo>
                    <a:pt x="1261" y="939"/>
                  </a:lnTo>
                  <a:lnTo>
                    <a:pt x="1256" y="941"/>
                  </a:lnTo>
                  <a:lnTo>
                    <a:pt x="1254" y="945"/>
                  </a:lnTo>
                  <a:lnTo>
                    <a:pt x="1252" y="949"/>
                  </a:lnTo>
                  <a:lnTo>
                    <a:pt x="1252" y="953"/>
                  </a:lnTo>
                  <a:lnTo>
                    <a:pt x="1254" y="959"/>
                  </a:lnTo>
                  <a:lnTo>
                    <a:pt x="1254" y="963"/>
                  </a:lnTo>
                  <a:lnTo>
                    <a:pt x="1252" y="965"/>
                  </a:lnTo>
                  <a:close/>
                  <a:moveTo>
                    <a:pt x="284" y="1002"/>
                  </a:moveTo>
                  <a:lnTo>
                    <a:pt x="284" y="997"/>
                  </a:lnTo>
                  <a:lnTo>
                    <a:pt x="283" y="993"/>
                  </a:lnTo>
                  <a:lnTo>
                    <a:pt x="279" y="987"/>
                  </a:lnTo>
                  <a:lnTo>
                    <a:pt x="276" y="986"/>
                  </a:lnTo>
                  <a:lnTo>
                    <a:pt x="276" y="984"/>
                  </a:lnTo>
                  <a:lnTo>
                    <a:pt x="274" y="983"/>
                  </a:lnTo>
                  <a:lnTo>
                    <a:pt x="269" y="987"/>
                  </a:lnTo>
                  <a:lnTo>
                    <a:pt x="265" y="991"/>
                  </a:lnTo>
                  <a:lnTo>
                    <a:pt x="260" y="994"/>
                  </a:lnTo>
                  <a:lnTo>
                    <a:pt x="258" y="1001"/>
                  </a:lnTo>
                  <a:lnTo>
                    <a:pt x="255" y="1005"/>
                  </a:lnTo>
                  <a:lnTo>
                    <a:pt x="253" y="1007"/>
                  </a:lnTo>
                  <a:lnTo>
                    <a:pt x="249" y="1018"/>
                  </a:lnTo>
                  <a:lnTo>
                    <a:pt x="248" y="1025"/>
                  </a:lnTo>
                  <a:lnTo>
                    <a:pt x="242" y="1036"/>
                  </a:lnTo>
                  <a:lnTo>
                    <a:pt x="238" y="1068"/>
                  </a:lnTo>
                  <a:lnTo>
                    <a:pt x="238" y="1077"/>
                  </a:lnTo>
                  <a:lnTo>
                    <a:pt x="239" y="1077"/>
                  </a:lnTo>
                  <a:lnTo>
                    <a:pt x="244" y="1068"/>
                  </a:lnTo>
                  <a:lnTo>
                    <a:pt x="246" y="1064"/>
                  </a:lnTo>
                  <a:lnTo>
                    <a:pt x="249" y="1060"/>
                  </a:lnTo>
                  <a:lnTo>
                    <a:pt x="253" y="1057"/>
                  </a:lnTo>
                  <a:lnTo>
                    <a:pt x="256" y="1064"/>
                  </a:lnTo>
                  <a:lnTo>
                    <a:pt x="260" y="1064"/>
                  </a:lnTo>
                  <a:lnTo>
                    <a:pt x="260" y="1068"/>
                  </a:lnTo>
                  <a:lnTo>
                    <a:pt x="260" y="1070"/>
                  </a:lnTo>
                  <a:lnTo>
                    <a:pt x="262" y="1071"/>
                  </a:lnTo>
                  <a:lnTo>
                    <a:pt x="265" y="1071"/>
                  </a:lnTo>
                  <a:lnTo>
                    <a:pt x="265" y="1070"/>
                  </a:lnTo>
                  <a:lnTo>
                    <a:pt x="263" y="1066"/>
                  </a:lnTo>
                  <a:lnTo>
                    <a:pt x="265" y="1063"/>
                  </a:lnTo>
                  <a:lnTo>
                    <a:pt x="269" y="1063"/>
                  </a:lnTo>
                  <a:lnTo>
                    <a:pt x="273" y="1064"/>
                  </a:lnTo>
                  <a:lnTo>
                    <a:pt x="274" y="1063"/>
                  </a:lnTo>
                  <a:lnTo>
                    <a:pt x="274" y="1061"/>
                  </a:lnTo>
                  <a:lnTo>
                    <a:pt x="274" y="1060"/>
                  </a:lnTo>
                  <a:lnTo>
                    <a:pt x="276" y="1059"/>
                  </a:lnTo>
                  <a:lnTo>
                    <a:pt x="277" y="1060"/>
                  </a:lnTo>
                  <a:lnTo>
                    <a:pt x="279" y="1060"/>
                  </a:lnTo>
                  <a:lnTo>
                    <a:pt x="277" y="1056"/>
                  </a:lnTo>
                  <a:lnTo>
                    <a:pt x="277" y="1053"/>
                  </a:lnTo>
                  <a:lnTo>
                    <a:pt x="279" y="1053"/>
                  </a:lnTo>
                  <a:lnTo>
                    <a:pt x="280" y="1057"/>
                  </a:lnTo>
                  <a:lnTo>
                    <a:pt x="283" y="1057"/>
                  </a:lnTo>
                  <a:lnTo>
                    <a:pt x="284" y="1053"/>
                  </a:lnTo>
                  <a:lnTo>
                    <a:pt x="284" y="1036"/>
                  </a:lnTo>
                  <a:lnTo>
                    <a:pt x="284" y="1030"/>
                  </a:lnTo>
                  <a:lnTo>
                    <a:pt x="283" y="1033"/>
                  </a:lnTo>
                  <a:lnTo>
                    <a:pt x="281" y="1037"/>
                  </a:lnTo>
                  <a:lnTo>
                    <a:pt x="280" y="1039"/>
                  </a:lnTo>
                  <a:lnTo>
                    <a:pt x="279" y="1039"/>
                  </a:lnTo>
                  <a:lnTo>
                    <a:pt x="277" y="1036"/>
                  </a:lnTo>
                  <a:lnTo>
                    <a:pt x="279" y="1033"/>
                  </a:lnTo>
                  <a:lnTo>
                    <a:pt x="284" y="1025"/>
                  </a:lnTo>
                  <a:lnTo>
                    <a:pt x="286" y="1023"/>
                  </a:lnTo>
                  <a:lnTo>
                    <a:pt x="286" y="1021"/>
                  </a:lnTo>
                  <a:lnTo>
                    <a:pt x="286" y="1018"/>
                  </a:lnTo>
                  <a:lnTo>
                    <a:pt x="286" y="1016"/>
                  </a:lnTo>
                  <a:lnTo>
                    <a:pt x="284" y="1014"/>
                  </a:lnTo>
                  <a:lnTo>
                    <a:pt x="284" y="1009"/>
                  </a:lnTo>
                  <a:lnTo>
                    <a:pt x="286" y="1007"/>
                  </a:lnTo>
                  <a:lnTo>
                    <a:pt x="284" y="1002"/>
                  </a:lnTo>
                  <a:close/>
                  <a:moveTo>
                    <a:pt x="304" y="1043"/>
                  </a:moveTo>
                  <a:lnTo>
                    <a:pt x="302" y="1043"/>
                  </a:lnTo>
                  <a:lnTo>
                    <a:pt x="301" y="1043"/>
                  </a:lnTo>
                  <a:lnTo>
                    <a:pt x="300" y="1042"/>
                  </a:lnTo>
                  <a:lnTo>
                    <a:pt x="294" y="1044"/>
                  </a:lnTo>
                  <a:lnTo>
                    <a:pt x="290" y="1044"/>
                  </a:lnTo>
                  <a:lnTo>
                    <a:pt x="288" y="1049"/>
                  </a:lnTo>
                  <a:lnTo>
                    <a:pt x="291" y="1057"/>
                  </a:lnTo>
                  <a:lnTo>
                    <a:pt x="301" y="1067"/>
                  </a:lnTo>
                  <a:lnTo>
                    <a:pt x="304" y="1068"/>
                  </a:lnTo>
                  <a:lnTo>
                    <a:pt x="302" y="1064"/>
                  </a:lnTo>
                  <a:lnTo>
                    <a:pt x="300" y="1063"/>
                  </a:lnTo>
                  <a:lnTo>
                    <a:pt x="300" y="1063"/>
                  </a:lnTo>
                  <a:lnTo>
                    <a:pt x="297" y="1060"/>
                  </a:lnTo>
                  <a:lnTo>
                    <a:pt x="294" y="1057"/>
                  </a:lnTo>
                  <a:lnTo>
                    <a:pt x="294" y="1053"/>
                  </a:lnTo>
                  <a:lnTo>
                    <a:pt x="301" y="1051"/>
                  </a:lnTo>
                  <a:lnTo>
                    <a:pt x="304" y="1049"/>
                  </a:lnTo>
                  <a:lnTo>
                    <a:pt x="305" y="1047"/>
                  </a:lnTo>
                  <a:lnTo>
                    <a:pt x="305" y="1046"/>
                  </a:lnTo>
                  <a:lnTo>
                    <a:pt x="305" y="1044"/>
                  </a:lnTo>
                  <a:lnTo>
                    <a:pt x="304" y="1044"/>
                  </a:lnTo>
                  <a:lnTo>
                    <a:pt x="304" y="1044"/>
                  </a:lnTo>
                  <a:lnTo>
                    <a:pt x="304" y="1043"/>
                  </a:lnTo>
                  <a:lnTo>
                    <a:pt x="304" y="1043"/>
                  </a:lnTo>
                  <a:close/>
                  <a:moveTo>
                    <a:pt x="344" y="1053"/>
                  </a:moveTo>
                  <a:lnTo>
                    <a:pt x="343" y="1050"/>
                  </a:lnTo>
                  <a:lnTo>
                    <a:pt x="342" y="1049"/>
                  </a:lnTo>
                  <a:lnTo>
                    <a:pt x="336" y="1050"/>
                  </a:lnTo>
                  <a:lnTo>
                    <a:pt x="330" y="1051"/>
                  </a:lnTo>
                  <a:lnTo>
                    <a:pt x="328" y="1057"/>
                  </a:lnTo>
                  <a:lnTo>
                    <a:pt x="322" y="1066"/>
                  </a:lnTo>
                  <a:lnTo>
                    <a:pt x="322" y="1068"/>
                  </a:lnTo>
                  <a:lnTo>
                    <a:pt x="322" y="1073"/>
                  </a:lnTo>
                  <a:lnTo>
                    <a:pt x="325" y="1071"/>
                  </a:lnTo>
                  <a:lnTo>
                    <a:pt x="326" y="1067"/>
                  </a:lnTo>
                  <a:lnTo>
                    <a:pt x="329" y="1064"/>
                  </a:lnTo>
                  <a:lnTo>
                    <a:pt x="332" y="1063"/>
                  </a:lnTo>
                  <a:lnTo>
                    <a:pt x="333" y="1063"/>
                  </a:lnTo>
                  <a:lnTo>
                    <a:pt x="337" y="1060"/>
                  </a:lnTo>
                  <a:lnTo>
                    <a:pt x="340" y="1057"/>
                  </a:lnTo>
                  <a:lnTo>
                    <a:pt x="344" y="1053"/>
                  </a:lnTo>
                  <a:close/>
                  <a:moveTo>
                    <a:pt x="1551" y="1085"/>
                  </a:moveTo>
                  <a:lnTo>
                    <a:pt x="1552" y="1074"/>
                  </a:lnTo>
                  <a:lnTo>
                    <a:pt x="1553" y="1074"/>
                  </a:lnTo>
                  <a:lnTo>
                    <a:pt x="1555" y="1074"/>
                  </a:lnTo>
                  <a:lnTo>
                    <a:pt x="1555" y="1073"/>
                  </a:lnTo>
                  <a:lnTo>
                    <a:pt x="1555" y="1071"/>
                  </a:lnTo>
                  <a:lnTo>
                    <a:pt x="1548" y="1066"/>
                  </a:lnTo>
                  <a:lnTo>
                    <a:pt x="1546" y="1063"/>
                  </a:lnTo>
                  <a:lnTo>
                    <a:pt x="1544" y="1063"/>
                  </a:lnTo>
                  <a:lnTo>
                    <a:pt x="1544" y="1064"/>
                  </a:lnTo>
                  <a:lnTo>
                    <a:pt x="1542" y="1064"/>
                  </a:lnTo>
                  <a:lnTo>
                    <a:pt x="1541" y="1063"/>
                  </a:lnTo>
                  <a:lnTo>
                    <a:pt x="1538" y="1063"/>
                  </a:lnTo>
                  <a:lnTo>
                    <a:pt x="1537" y="1064"/>
                  </a:lnTo>
                  <a:lnTo>
                    <a:pt x="1535" y="1067"/>
                  </a:lnTo>
                  <a:lnTo>
                    <a:pt x="1534" y="1066"/>
                  </a:lnTo>
                  <a:lnTo>
                    <a:pt x="1532" y="1064"/>
                  </a:lnTo>
                  <a:lnTo>
                    <a:pt x="1531" y="1064"/>
                  </a:lnTo>
                  <a:lnTo>
                    <a:pt x="1530" y="1064"/>
                  </a:lnTo>
                  <a:lnTo>
                    <a:pt x="1528" y="1067"/>
                  </a:lnTo>
                  <a:lnTo>
                    <a:pt x="1530" y="1068"/>
                  </a:lnTo>
                  <a:lnTo>
                    <a:pt x="1534" y="1071"/>
                  </a:lnTo>
                  <a:lnTo>
                    <a:pt x="1534" y="1074"/>
                  </a:lnTo>
                  <a:lnTo>
                    <a:pt x="1538" y="1077"/>
                  </a:lnTo>
                  <a:lnTo>
                    <a:pt x="1538" y="1078"/>
                  </a:lnTo>
                  <a:lnTo>
                    <a:pt x="1539" y="1081"/>
                  </a:lnTo>
                  <a:lnTo>
                    <a:pt x="1538" y="1082"/>
                  </a:lnTo>
                  <a:lnTo>
                    <a:pt x="1538" y="1084"/>
                  </a:lnTo>
                  <a:lnTo>
                    <a:pt x="1538" y="1088"/>
                  </a:lnTo>
                  <a:lnTo>
                    <a:pt x="1541" y="1085"/>
                  </a:lnTo>
                  <a:lnTo>
                    <a:pt x="1544" y="1085"/>
                  </a:lnTo>
                  <a:lnTo>
                    <a:pt x="1546" y="1087"/>
                  </a:lnTo>
                  <a:lnTo>
                    <a:pt x="1551" y="1088"/>
                  </a:lnTo>
                  <a:lnTo>
                    <a:pt x="1551" y="1085"/>
                  </a:lnTo>
                  <a:close/>
                  <a:moveTo>
                    <a:pt x="1682" y="1081"/>
                  </a:moveTo>
                  <a:lnTo>
                    <a:pt x="1681" y="1082"/>
                  </a:lnTo>
                  <a:lnTo>
                    <a:pt x="1681" y="1084"/>
                  </a:lnTo>
                  <a:lnTo>
                    <a:pt x="1681" y="1085"/>
                  </a:lnTo>
                  <a:lnTo>
                    <a:pt x="1670" y="1071"/>
                  </a:lnTo>
                  <a:lnTo>
                    <a:pt x="1670" y="1070"/>
                  </a:lnTo>
                  <a:lnTo>
                    <a:pt x="1657" y="1066"/>
                  </a:lnTo>
                  <a:lnTo>
                    <a:pt x="1652" y="1064"/>
                  </a:lnTo>
                  <a:lnTo>
                    <a:pt x="1614" y="1073"/>
                  </a:lnTo>
                  <a:lnTo>
                    <a:pt x="1612" y="1078"/>
                  </a:lnTo>
                  <a:lnTo>
                    <a:pt x="1611" y="1081"/>
                  </a:lnTo>
                  <a:lnTo>
                    <a:pt x="1610" y="1085"/>
                  </a:lnTo>
                  <a:lnTo>
                    <a:pt x="1610" y="1089"/>
                  </a:lnTo>
                  <a:lnTo>
                    <a:pt x="1612" y="1094"/>
                  </a:lnTo>
                  <a:lnTo>
                    <a:pt x="1621" y="1105"/>
                  </a:lnTo>
                  <a:lnTo>
                    <a:pt x="1624" y="1108"/>
                  </a:lnTo>
                  <a:lnTo>
                    <a:pt x="1629" y="1109"/>
                  </a:lnTo>
                  <a:lnTo>
                    <a:pt x="1632" y="1110"/>
                  </a:lnTo>
                  <a:lnTo>
                    <a:pt x="1635" y="1112"/>
                  </a:lnTo>
                  <a:lnTo>
                    <a:pt x="1638" y="1115"/>
                  </a:lnTo>
                  <a:lnTo>
                    <a:pt x="1640" y="1119"/>
                  </a:lnTo>
                  <a:lnTo>
                    <a:pt x="1640" y="1123"/>
                  </a:lnTo>
                  <a:lnTo>
                    <a:pt x="1642" y="1127"/>
                  </a:lnTo>
                  <a:lnTo>
                    <a:pt x="1640" y="1130"/>
                  </a:lnTo>
                  <a:lnTo>
                    <a:pt x="1642" y="1131"/>
                  </a:lnTo>
                  <a:lnTo>
                    <a:pt x="1645" y="1133"/>
                  </a:lnTo>
                  <a:lnTo>
                    <a:pt x="1646" y="1134"/>
                  </a:lnTo>
                  <a:lnTo>
                    <a:pt x="1647" y="1137"/>
                  </a:lnTo>
                  <a:lnTo>
                    <a:pt x="1647" y="1137"/>
                  </a:lnTo>
                  <a:lnTo>
                    <a:pt x="1649" y="1137"/>
                  </a:lnTo>
                  <a:lnTo>
                    <a:pt x="1649" y="1136"/>
                  </a:lnTo>
                  <a:lnTo>
                    <a:pt x="1649" y="1134"/>
                  </a:lnTo>
                  <a:lnTo>
                    <a:pt x="1650" y="1138"/>
                  </a:lnTo>
                  <a:lnTo>
                    <a:pt x="1649" y="1147"/>
                  </a:lnTo>
                  <a:lnTo>
                    <a:pt x="1650" y="1151"/>
                  </a:lnTo>
                  <a:lnTo>
                    <a:pt x="1646" y="1152"/>
                  </a:lnTo>
                  <a:lnTo>
                    <a:pt x="1645" y="1157"/>
                  </a:lnTo>
                  <a:lnTo>
                    <a:pt x="1645" y="1161"/>
                  </a:lnTo>
                  <a:lnTo>
                    <a:pt x="1643" y="1164"/>
                  </a:lnTo>
                  <a:lnTo>
                    <a:pt x="1642" y="1165"/>
                  </a:lnTo>
                  <a:lnTo>
                    <a:pt x="1635" y="1164"/>
                  </a:lnTo>
                  <a:lnTo>
                    <a:pt x="1632" y="1168"/>
                  </a:lnTo>
                  <a:lnTo>
                    <a:pt x="1631" y="1169"/>
                  </a:lnTo>
                  <a:lnTo>
                    <a:pt x="1626" y="1169"/>
                  </a:lnTo>
                  <a:lnTo>
                    <a:pt x="1624" y="1171"/>
                  </a:lnTo>
                  <a:lnTo>
                    <a:pt x="1621" y="1173"/>
                  </a:lnTo>
                  <a:lnTo>
                    <a:pt x="1618" y="1179"/>
                  </a:lnTo>
                  <a:lnTo>
                    <a:pt x="1618" y="1183"/>
                  </a:lnTo>
                  <a:lnTo>
                    <a:pt x="1619" y="1185"/>
                  </a:lnTo>
                  <a:lnTo>
                    <a:pt x="1624" y="1182"/>
                  </a:lnTo>
                  <a:lnTo>
                    <a:pt x="1624" y="1185"/>
                  </a:lnTo>
                  <a:lnTo>
                    <a:pt x="1624" y="1189"/>
                  </a:lnTo>
                  <a:lnTo>
                    <a:pt x="1624" y="1192"/>
                  </a:lnTo>
                  <a:lnTo>
                    <a:pt x="1625" y="1190"/>
                  </a:lnTo>
                  <a:lnTo>
                    <a:pt x="1628" y="1190"/>
                  </a:lnTo>
                  <a:lnTo>
                    <a:pt x="1629" y="1189"/>
                  </a:lnTo>
                  <a:lnTo>
                    <a:pt x="1631" y="1193"/>
                  </a:lnTo>
                  <a:lnTo>
                    <a:pt x="1633" y="1197"/>
                  </a:lnTo>
                  <a:lnTo>
                    <a:pt x="1635" y="1200"/>
                  </a:lnTo>
                  <a:lnTo>
                    <a:pt x="1636" y="1199"/>
                  </a:lnTo>
                  <a:lnTo>
                    <a:pt x="1638" y="1200"/>
                  </a:lnTo>
                  <a:lnTo>
                    <a:pt x="1643" y="1207"/>
                  </a:lnTo>
                  <a:lnTo>
                    <a:pt x="1646" y="1209"/>
                  </a:lnTo>
                  <a:lnTo>
                    <a:pt x="1650" y="1210"/>
                  </a:lnTo>
                  <a:lnTo>
                    <a:pt x="1654" y="1213"/>
                  </a:lnTo>
                  <a:lnTo>
                    <a:pt x="1657" y="1211"/>
                  </a:lnTo>
                  <a:lnTo>
                    <a:pt x="1659" y="1209"/>
                  </a:lnTo>
                  <a:lnTo>
                    <a:pt x="1661" y="1202"/>
                  </a:lnTo>
                  <a:lnTo>
                    <a:pt x="1663" y="1197"/>
                  </a:lnTo>
                  <a:lnTo>
                    <a:pt x="1675" y="1195"/>
                  </a:lnTo>
                  <a:lnTo>
                    <a:pt x="1681" y="1190"/>
                  </a:lnTo>
                  <a:lnTo>
                    <a:pt x="1681" y="1186"/>
                  </a:lnTo>
                  <a:lnTo>
                    <a:pt x="1680" y="1178"/>
                  </a:lnTo>
                  <a:lnTo>
                    <a:pt x="1682" y="1171"/>
                  </a:lnTo>
                  <a:lnTo>
                    <a:pt x="1688" y="1165"/>
                  </a:lnTo>
                  <a:lnTo>
                    <a:pt x="1695" y="1164"/>
                  </a:lnTo>
                  <a:lnTo>
                    <a:pt x="1691" y="1151"/>
                  </a:lnTo>
                  <a:lnTo>
                    <a:pt x="1688" y="1126"/>
                  </a:lnTo>
                  <a:lnTo>
                    <a:pt x="1688" y="1122"/>
                  </a:lnTo>
                  <a:lnTo>
                    <a:pt x="1689" y="1117"/>
                  </a:lnTo>
                  <a:lnTo>
                    <a:pt x="1692" y="1112"/>
                  </a:lnTo>
                  <a:lnTo>
                    <a:pt x="1692" y="1110"/>
                  </a:lnTo>
                  <a:lnTo>
                    <a:pt x="1688" y="1110"/>
                  </a:lnTo>
                  <a:lnTo>
                    <a:pt x="1689" y="1108"/>
                  </a:lnTo>
                  <a:lnTo>
                    <a:pt x="1687" y="1108"/>
                  </a:lnTo>
                  <a:lnTo>
                    <a:pt x="1687" y="1106"/>
                  </a:lnTo>
                  <a:lnTo>
                    <a:pt x="1684" y="1103"/>
                  </a:lnTo>
                  <a:lnTo>
                    <a:pt x="1689" y="1102"/>
                  </a:lnTo>
                  <a:lnTo>
                    <a:pt x="1691" y="1096"/>
                  </a:lnTo>
                  <a:lnTo>
                    <a:pt x="1692" y="1089"/>
                  </a:lnTo>
                  <a:lnTo>
                    <a:pt x="1695" y="1085"/>
                  </a:lnTo>
                  <a:lnTo>
                    <a:pt x="1692" y="1081"/>
                  </a:lnTo>
                  <a:lnTo>
                    <a:pt x="1689" y="1078"/>
                  </a:lnTo>
                  <a:lnTo>
                    <a:pt x="1687" y="1077"/>
                  </a:lnTo>
                  <a:lnTo>
                    <a:pt x="1682" y="1078"/>
                  </a:lnTo>
                  <a:lnTo>
                    <a:pt x="1684" y="1078"/>
                  </a:lnTo>
                  <a:lnTo>
                    <a:pt x="1684" y="1078"/>
                  </a:lnTo>
                  <a:lnTo>
                    <a:pt x="1684" y="1080"/>
                  </a:lnTo>
                  <a:lnTo>
                    <a:pt x="1684" y="1081"/>
                  </a:lnTo>
                  <a:lnTo>
                    <a:pt x="1682" y="1081"/>
                  </a:lnTo>
                  <a:close/>
                  <a:moveTo>
                    <a:pt x="329" y="1082"/>
                  </a:moveTo>
                  <a:lnTo>
                    <a:pt x="332" y="1082"/>
                  </a:lnTo>
                  <a:lnTo>
                    <a:pt x="333" y="1078"/>
                  </a:lnTo>
                  <a:lnTo>
                    <a:pt x="335" y="1073"/>
                  </a:lnTo>
                  <a:lnTo>
                    <a:pt x="340" y="1064"/>
                  </a:lnTo>
                  <a:lnTo>
                    <a:pt x="339" y="1066"/>
                  </a:lnTo>
                  <a:lnTo>
                    <a:pt x="329" y="1081"/>
                  </a:lnTo>
                  <a:lnTo>
                    <a:pt x="329" y="1082"/>
                  </a:lnTo>
                  <a:close/>
                  <a:moveTo>
                    <a:pt x="283" y="1134"/>
                  </a:moveTo>
                  <a:lnTo>
                    <a:pt x="284" y="1137"/>
                  </a:lnTo>
                  <a:lnTo>
                    <a:pt x="279" y="1137"/>
                  </a:lnTo>
                  <a:lnTo>
                    <a:pt x="283" y="1140"/>
                  </a:lnTo>
                  <a:lnTo>
                    <a:pt x="283" y="1141"/>
                  </a:lnTo>
                  <a:lnTo>
                    <a:pt x="279" y="1141"/>
                  </a:lnTo>
                  <a:lnTo>
                    <a:pt x="276" y="1141"/>
                  </a:lnTo>
                  <a:lnTo>
                    <a:pt x="274" y="1141"/>
                  </a:lnTo>
                  <a:lnTo>
                    <a:pt x="272" y="1140"/>
                  </a:lnTo>
                  <a:lnTo>
                    <a:pt x="277" y="1130"/>
                  </a:lnTo>
                  <a:lnTo>
                    <a:pt x="279" y="1123"/>
                  </a:lnTo>
                  <a:lnTo>
                    <a:pt x="280" y="1117"/>
                  </a:lnTo>
                  <a:lnTo>
                    <a:pt x="277" y="1115"/>
                  </a:lnTo>
                  <a:lnTo>
                    <a:pt x="276" y="1113"/>
                  </a:lnTo>
                  <a:lnTo>
                    <a:pt x="273" y="1112"/>
                  </a:lnTo>
                  <a:lnTo>
                    <a:pt x="269" y="1112"/>
                  </a:lnTo>
                  <a:lnTo>
                    <a:pt x="270" y="1109"/>
                  </a:lnTo>
                  <a:lnTo>
                    <a:pt x="272" y="1105"/>
                  </a:lnTo>
                  <a:lnTo>
                    <a:pt x="272" y="1101"/>
                  </a:lnTo>
                  <a:lnTo>
                    <a:pt x="266" y="1099"/>
                  </a:lnTo>
                  <a:lnTo>
                    <a:pt x="263" y="1106"/>
                  </a:lnTo>
                  <a:lnTo>
                    <a:pt x="262" y="1108"/>
                  </a:lnTo>
                  <a:lnTo>
                    <a:pt x="258" y="1105"/>
                  </a:lnTo>
                  <a:lnTo>
                    <a:pt x="256" y="1110"/>
                  </a:lnTo>
                  <a:lnTo>
                    <a:pt x="258" y="1113"/>
                  </a:lnTo>
                  <a:lnTo>
                    <a:pt x="260" y="1115"/>
                  </a:lnTo>
                  <a:lnTo>
                    <a:pt x="263" y="1117"/>
                  </a:lnTo>
                  <a:lnTo>
                    <a:pt x="263" y="1120"/>
                  </a:lnTo>
                  <a:lnTo>
                    <a:pt x="265" y="1127"/>
                  </a:lnTo>
                  <a:lnTo>
                    <a:pt x="265" y="1130"/>
                  </a:lnTo>
                  <a:lnTo>
                    <a:pt x="270" y="1141"/>
                  </a:lnTo>
                  <a:lnTo>
                    <a:pt x="273" y="1147"/>
                  </a:lnTo>
                  <a:lnTo>
                    <a:pt x="277" y="1151"/>
                  </a:lnTo>
                  <a:lnTo>
                    <a:pt x="276" y="1152"/>
                  </a:lnTo>
                  <a:lnTo>
                    <a:pt x="280" y="1159"/>
                  </a:lnTo>
                  <a:lnTo>
                    <a:pt x="283" y="1159"/>
                  </a:lnTo>
                  <a:lnTo>
                    <a:pt x="287" y="1158"/>
                  </a:lnTo>
                  <a:lnTo>
                    <a:pt x="295" y="1158"/>
                  </a:lnTo>
                  <a:lnTo>
                    <a:pt x="295" y="1155"/>
                  </a:lnTo>
                  <a:lnTo>
                    <a:pt x="291" y="1154"/>
                  </a:lnTo>
                  <a:lnTo>
                    <a:pt x="290" y="1151"/>
                  </a:lnTo>
                  <a:lnTo>
                    <a:pt x="288" y="1141"/>
                  </a:lnTo>
                  <a:lnTo>
                    <a:pt x="293" y="1141"/>
                  </a:lnTo>
                  <a:lnTo>
                    <a:pt x="293" y="1141"/>
                  </a:lnTo>
                  <a:lnTo>
                    <a:pt x="288" y="1137"/>
                  </a:lnTo>
                  <a:lnTo>
                    <a:pt x="286" y="1136"/>
                  </a:lnTo>
                  <a:lnTo>
                    <a:pt x="283" y="1134"/>
                  </a:lnTo>
                  <a:close/>
                  <a:moveTo>
                    <a:pt x="273" y="1231"/>
                  </a:moveTo>
                  <a:lnTo>
                    <a:pt x="280" y="1239"/>
                  </a:lnTo>
                  <a:lnTo>
                    <a:pt x="283" y="1242"/>
                  </a:lnTo>
                  <a:lnTo>
                    <a:pt x="287" y="1244"/>
                  </a:lnTo>
                  <a:lnTo>
                    <a:pt x="290" y="1242"/>
                  </a:lnTo>
                  <a:lnTo>
                    <a:pt x="293" y="1241"/>
                  </a:lnTo>
                  <a:lnTo>
                    <a:pt x="295" y="1241"/>
                  </a:lnTo>
                  <a:lnTo>
                    <a:pt x="301" y="1242"/>
                  </a:lnTo>
                  <a:lnTo>
                    <a:pt x="302" y="1242"/>
                  </a:lnTo>
                  <a:lnTo>
                    <a:pt x="305" y="1237"/>
                  </a:lnTo>
                  <a:lnTo>
                    <a:pt x="307" y="1231"/>
                  </a:lnTo>
                  <a:lnTo>
                    <a:pt x="305" y="1225"/>
                  </a:lnTo>
                  <a:lnTo>
                    <a:pt x="304" y="1221"/>
                  </a:lnTo>
                  <a:lnTo>
                    <a:pt x="294" y="1207"/>
                  </a:lnTo>
                  <a:lnTo>
                    <a:pt x="291" y="1199"/>
                  </a:lnTo>
                  <a:lnTo>
                    <a:pt x="280" y="1189"/>
                  </a:lnTo>
                  <a:lnTo>
                    <a:pt x="279" y="1185"/>
                  </a:lnTo>
                  <a:lnTo>
                    <a:pt x="279" y="1181"/>
                  </a:lnTo>
                  <a:lnTo>
                    <a:pt x="277" y="1176"/>
                  </a:lnTo>
                  <a:lnTo>
                    <a:pt x="272" y="1176"/>
                  </a:lnTo>
                  <a:lnTo>
                    <a:pt x="272" y="1175"/>
                  </a:lnTo>
                  <a:lnTo>
                    <a:pt x="273" y="1172"/>
                  </a:lnTo>
                  <a:lnTo>
                    <a:pt x="273" y="1171"/>
                  </a:lnTo>
                  <a:lnTo>
                    <a:pt x="270" y="1173"/>
                  </a:lnTo>
                  <a:lnTo>
                    <a:pt x="267" y="1178"/>
                  </a:lnTo>
                  <a:lnTo>
                    <a:pt x="263" y="1181"/>
                  </a:lnTo>
                  <a:lnTo>
                    <a:pt x="260" y="1179"/>
                  </a:lnTo>
                  <a:lnTo>
                    <a:pt x="255" y="1168"/>
                  </a:lnTo>
                  <a:lnTo>
                    <a:pt x="252" y="1164"/>
                  </a:lnTo>
                  <a:lnTo>
                    <a:pt x="255" y="1161"/>
                  </a:lnTo>
                  <a:lnTo>
                    <a:pt x="258" y="1158"/>
                  </a:lnTo>
                  <a:lnTo>
                    <a:pt x="259" y="1155"/>
                  </a:lnTo>
                  <a:lnTo>
                    <a:pt x="259" y="1151"/>
                  </a:lnTo>
                  <a:lnTo>
                    <a:pt x="259" y="1148"/>
                  </a:lnTo>
                  <a:lnTo>
                    <a:pt x="245" y="1108"/>
                  </a:lnTo>
                  <a:lnTo>
                    <a:pt x="237" y="1108"/>
                  </a:lnTo>
                  <a:lnTo>
                    <a:pt x="237" y="1110"/>
                  </a:lnTo>
                  <a:lnTo>
                    <a:pt x="238" y="1113"/>
                  </a:lnTo>
                  <a:lnTo>
                    <a:pt x="238" y="1116"/>
                  </a:lnTo>
                  <a:lnTo>
                    <a:pt x="237" y="1119"/>
                  </a:lnTo>
                  <a:lnTo>
                    <a:pt x="237" y="1123"/>
                  </a:lnTo>
                  <a:lnTo>
                    <a:pt x="237" y="1126"/>
                  </a:lnTo>
                  <a:lnTo>
                    <a:pt x="239" y="1137"/>
                  </a:lnTo>
                  <a:lnTo>
                    <a:pt x="234" y="1134"/>
                  </a:lnTo>
                  <a:lnTo>
                    <a:pt x="237" y="1141"/>
                  </a:lnTo>
                  <a:lnTo>
                    <a:pt x="237" y="1147"/>
                  </a:lnTo>
                  <a:lnTo>
                    <a:pt x="234" y="1152"/>
                  </a:lnTo>
                  <a:lnTo>
                    <a:pt x="228" y="1157"/>
                  </a:lnTo>
                  <a:lnTo>
                    <a:pt x="224" y="1161"/>
                  </a:lnTo>
                  <a:lnTo>
                    <a:pt x="221" y="1162"/>
                  </a:lnTo>
                  <a:lnTo>
                    <a:pt x="218" y="1161"/>
                  </a:lnTo>
                  <a:lnTo>
                    <a:pt x="218" y="1157"/>
                  </a:lnTo>
                  <a:lnTo>
                    <a:pt x="217" y="1155"/>
                  </a:lnTo>
                  <a:lnTo>
                    <a:pt x="214" y="1158"/>
                  </a:lnTo>
                  <a:lnTo>
                    <a:pt x="211" y="1152"/>
                  </a:lnTo>
                  <a:lnTo>
                    <a:pt x="210" y="1147"/>
                  </a:lnTo>
                  <a:lnTo>
                    <a:pt x="207" y="1144"/>
                  </a:lnTo>
                  <a:lnTo>
                    <a:pt x="204" y="1151"/>
                  </a:lnTo>
                  <a:lnTo>
                    <a:pt x="202" y="1151"/>
                  </a:lnTo>
                  <a:lnTo>
                    <a:pt x="202" y="1148"/>
                  </a:lnTo>
                  <a:lnTo>
                    <a:pt x="200" y="1144"/>
                  </a:lnTo>
                  <a:lnTo>
                    <a:pt x="200" y="1154"/>
                  </a:lnTo>
                  <a:lnTo>
                    <a:pt x="199" y="1165"/>
                  </a:lnTo>
                  <a:lnTo>
                    <a:pt x="195" y="1173"/>
                  </a:lnTo>
                  <a:lnTo>
                    <a:pt x="192" y="1178"/>
                  </a:lnTo>
                  <a:lnTo>
                    <a:pt x="190" y="1179"/>
                  </a:lnTo>
                  <a:lnTo>
                    <a:pt x="189" y="1181"/>
                  </a:lnTo>
                  <a:lnTo>
                    <a:pt x="188" y="1183"/>
                  </a:lnTo>
                  <a:lnTo>
                    <a:pt x="189" y="1186"/>
                  </a:lnTo>
                  <a:lnTo>
                    <a:pt x="189" y="1189"/>
                  </a:lnTo>
                  <a:lnTo>
                    <a:pt x="188" y="1192"/>
                  </a:lnTo>
                  <a:lnTo>
                    <a:pt x="186" y="1196"/>
                  </a:lnTo>
                  <a:lnTo>
                    <a:pt x="185" y="1197"/>
                  </a:lnTo>
                  <a:lnTo>
                    <a:pt x="186" y="1204"/>
                  </a:lnTo>
                  <a:lnTo>
                    <a:pt x="193" y="1209"/>
                  </a:lnTo>
                  <a:lnTo>
                    <a:pt x="196" y="1214"/>
                  </a:lnTo>
                  <a:lnTo>
                    <a:pt x="197" y="1214"/>
                  </a:lnTo>
                  <a:lnTo>
                    <a:pt x="200" y="1210"/>
                  </a:lnTo>
                  <a:lnTo>
                    <a:pt x="204" y="1209"/>
                  </a:lnTo>
                  <a:lnTo>
                    <a:pt x="207" y="1206"/>
                  </a:lnTo>
                  <a:lnTo>
                    <a:pt x="210" y="1200"/>
                  </a:lnTo>
                  <a:lnTo>
                    <a:pt x="210" y="1195"/>
                  </a:lnTo>
                  <a:lnTo>
                    <a:pt x="207" y="1183"/>
                  </a:lnTo>
                  <a:lnTo>
                    <a:pt x="207" y="1178"/>
                  </a:lnTo>
                  <a:lnTo>
                    <a:pt x="210" y="1172"/>
                  </a:lnTo>
                  <a:lnTo>
                    <a:pt x="213" y="1173"/>
                  </a:lnTo>
                  <a:lnTo>
                    <a:pt x="216" y="1178"/>
                  </a:lnTo>
                  <a:lnTo>
                    <a:pt x="223" y="1196"/>
                  </a:lnTo>
                  <a:lnTo>
                    <a:pt x="225" y="1200"/>
                  </a:lnTo>
                  <a:lnTo>
                    <a:pt x="230" y="1204"/>
                  </a:lnTo>
                  <a:lnTo>
                    <a:pt x="230" y="1207"/>
                  </a:lnTo>
                  <a:lnTo>
                    <a:pt x="225" y="1206"/>
                  </a:lnTo>
                  <a:lnTo>
                    <a:pt x="221" y="1202"/>
                  </a:lnTo>
                  <a:lnTo>
                    <a:pt x="218" y="1200"/>
                  </a:lnTo>
                  <a:lnTo>
                    <a:pt x="220" y="1204"/>
                  </a:lnTo>
                  <a:lnTo>
                    <a:pt x="224" y="1211"/>
                  </a:lnTo>
                  <a:lnTo>
                    <a:pt x="224" y="1214"/>
                  </a:lnTo>
                  <a:lnTo>
                    <a:pt x="224" y="1220"/>
                  </a:lnTo>
                  <a:lnTo>
                    <a:pt x="225" y="1223"/>
                  </a:lnTo>
                  <a:lnTo>
                    <a:pt x="230" y="1227"/>
                  </a:lnTo>
                  <a:lnTo>
                    <a:pt x="238" y="1230"/>
                  </a:lnTo>
                  <a:lnTo>
                    <a:pt x="244" y="1234"/>
                  </a:lnTo>
                  <a:lnTo>
                    <a:pt x="248" y="1225"/>
                  </a:lnTo>
                  <a:lnTo>
                    <a:pt x="256" y="1224"/>
                  </a:lnTo>
                  <a:lnTo>
                    <a:pt x="266" y="1227"/>
                  </a:lnTo>
                  <a:lnTo>
                    <a:pt x="273" y="1231"/>
                  </a:lnTo>
                  <a:close/>
                  <a:moveTo>
                    <a:pt x="1017" y="1279"/>
                  </a:moveTo>
                  <a:lnTo>
                    <a:pt x="1015" y="1277"/>
                  </a:lnTo>
                  <a:lnTo>
                    <a:pt x="1017" y="1277"/>
                  </a:lnTo>
                  <a:lnTo>
                    <a:pt x="1015" y="1276"/>
                  </a:lnTo>
                  <a:lnTo>
                    <a:pt x="1013" y="1274"/>
                  </a:lnTo>
                  <a:lnTo>
                    <a:pt x="1013" y="1272"/>
                  </a:lnTo>
                  <a:lnTo>
                    <a:pt x="1013" y="1270"/>
                  </a:lnTo>
                  <a:lnTo>
                    <a:pt x="1014" y="1267"/>
                  </a:lnTo>
                  <a:lnTo>
                    <a:pt x="1013" y="1266"/>
                  </a:lnTo>
                  <a:lnTo>
                    <a:pt x="1008" y="1265"/>
                  </a:lnTo>
                  <a:lnTo>
                    <a:pt x="1003" y="1263"/>
                  </a:lnTo>
                  <a:lnTo>
                    <a:pt x="1000" y="1263"/>
                  </a:lnTo>
                  <a:lnTo>
                    <a:pt x="999" y="1265"/>
                  </a:lnTo>
                  <a:lnTo>
                    <a:pt x="996" y="1266"/>
                  </a:lnTo>
                  <a:lnTo>
                    <a:pt x="997" y="1267"/>
                  </a:lnTo>
                  <a:lnTo>
                    <a:pt x="997" y="1267"/>
                  </a:lnTo>
                  <a:lnTo>
                    <a:pt x="997" y="1267"/>
                  </a:lnTo>
                  <a:lnTo>
                    <a:pt x="996" y="1270"/>
                  </a:lnTo>
                  <a:lnTo>
                    <a:pt x="994" y="1269"/>
                  </a:lnTo>
                  <a:lnTo>
                    <a:pt x="992" y="1267"/>
                  </a:lnTo>
                  <a:lnTo>
                    <a:pt x="989" y="1267"/>
                  </a:lnTo>
                  <a:lnTo>
                    <a:pt x="986" y="1267"/>
                  </a:lnTo>
                  <a:lnTo>
                    <a:pt x="990" y="1270"/>
                  </a:lnTo>
                  <a:lnTo>
                    <a:pt x="993" y="1273"/>
                  </a:lnTo>
                  <a:lnTo>
                    <a:pt x="985" y="1277"/>
                  </a:lnTo>
                  <a:lnTo>
                    <a:pt x="987" y="1277"/>
                  </a:lnTo>
                  <a:lnTo>
                    <a:pt x="992" y="1279"/>
                  </a:lnTo>
                  <a:lnTo>
                    <a:pt x="994" y="1279"/>
                  </a:lnTo>
                  <a:lnTo>
                    <a:pt x="996" y="1279"/>
                  </a:lnTo>
                  <a:lnTo>
                    <a:pt x="999" y="1276"/>
                  </a:lnTo>
                  <a:lnTo>
                    <a:pt x="1000" y="1274"/>
                  </a:lnTo>
                  <a:lnTo>
                    <a:pt x="1004" y="1274"/>
                  </a:lnTo>
                  <a:lnTo>
                    <a:pt x="1001" y="1279"/>
                  </a:lnTo>
                  <a:lnTo>
                    <a:pt x="1000" y="1283"/>
                  </a:lnTo>
                  <a:lnTo>
                    <a:pt x="996" y="1286"/>
                  </a:lnTo>
                  <a:lnTo>
                    <a:pt x="989" y="1283"/>
                  </a:lnTo>
                  <a:lnTo>
                    <a:pt x="985" y="1286"/>
                  </a:lnTo>
                  <a:lnTo>
                    <a:pt x="980" y="1290"/>
                  </a:lnTo>
                  <a:lnTo>
                    <a:pt x="979" y="1293"/>
                  </a:lnTo>
                  <a:lnTo>
                    <a:pt x="979" y="1294"/>
                  </a:lnTo>
                  <a:lnTo>
                    <a:pt x="980" y="1297"/>
                  </a:lnTo>
                  <a:lnTo>
                    <a:pt x="983" y="1298"/>
                  </a:lnTo>
                  <a:lnTo>
                    <a:pt x="992" y="1301"/>
                  </a:lnTo>
                  <a:lnTo>
                    <a:pt x="996" y="1301"/>
                  </a:lnTo>
                  <a:lnTo>
                    <a:pt x="1000" y="1300"/>
                  </a:lnTo>
                  <a:lnTo>
                    <a:pt x="1001" y="1297"/>
                  </a:lnTo>
                  <a:lnTo>
                    <a:pt x="1004" y="1294"/>
                  </a:lnTo>
                  <a:lnTo>
                    <a:pt x="1007" y="1297"/>
                  </a:lnTo>
                  <a:lnTo>
                    <a:pt x="1008" y="1297"/>
                  </a:lnTo>
                  <a:lnTo>
                    <a:pt x="1010" y="1291"/>
                  </a:lnTo>
                  <a:lnTo>
                    <a:pt x="1015" y="1287"/>
                  </a:lnTo>
                  <a:lnTo>
                    <a:pt x="1014" y="1284"/>
                  </a:lnTo>
                  <a:lnTo>
                    <a:pt x="1024" y="1279"/>
                  </a:lnTo>
                  <a:lnTo>
                    <a:pt x="1017" y="1279"/>
                  </a:lnTo>
                  <a:close/>
                  <a:moveTo>
                    <a:pt x="1390" y="1350"/>
                  </a:moveTo>
                  <a:lnTo>
                    <a:pt x="1392" y="1345"/>
                  </a:lnTo>
                  <a:lnTo>
                    <a:pt x="1391" y="1340"/>
                  </a:lnTo>
                  <a:lnTo>
                    <a:pt x="1388" y="1338"/>
                  </a:lnTo>
                  <a:lnTo>
                    <a:pt x="1384" y="1339"/>
                  </a:lnTo>
                  <a:lnTo>
                    <a:pt x="1383" y="1338"/>
                  </a:lnTo>
                  <a:lnTo>
                    <a:pt x="1383" y="1335"/>
                  </a:lnTo>
                  <a:lnTo>
                    <a:pt x="1384" y="1333"/>
                  </a:lnTo>
                  <a:lnTo>
                    <a:pt x="1385" y="1331"/>
                  </a:lnTo>
                  <a:lnTo>
                    <a:pt x="1385" y="1326"/>
                  </a:lnTo>
                  <a:lnTo>
                    <a:pt x="1387" y="1326"/>
                  </a:lnTo>
                  <a:lnTo>
                    <a:pt x="1388" y="1325"/>
                  </a:lnTo>
                  <a:lnTo>
                    <a:pt x="1390" y="1324"/>
                  </a:lnTo>
                  <a:lnTo>
                    <a:pt x="1378" y="1315"/>
                  </a:lnTo>
                  <a:lnTo>
                    <a:pt x="1383" y="1304"/>
                  </a:lnTo>
                  <a:lnTo>
                    <a:pt x="1384" y="1298"/>
                  </a:lnTo>
                  <a:lnTo>
                    <a:pt x="1381" y="1294"/>
                  </a:lnTo>
                  <a:lnTo>
                    <a:pt x="1360" y="1294"/>
                  </a:lnTo>
                  <a:lnTo>
                    <a:pt x="1355" y="1291"/>
                  </a:lnTo>
                  <a:lnTo>
                    <a:pt x="1352" y="1290"/>
                  </a:lnTo>
                  <a:lnTo>
                    <a:pt x="1352" y="1288"/>
                  </a:lnTo>
                  <a:lnTo>
                    <a:pt x="1349" y="1281"/>
                  </a:lnTo>
                  <a:lnTo>
                    <a:pt x="1349" y="1279"/>
                  </a:lnTo>
                  <a:lnTo>
                    <a:pt x="1350" y="1279"/>
                  </a:lnTo>
                  <a:lnTo>
                    <a:pt x="1349" y="1276"/>
                  </a:lnTo>
                  <a:lnTo>
                    <a:pt x="1346" y="1273"/>
                  </a:lnTo>
                  <a:lnTo>
                    <a:pt x="1343" y="1273"/>
                  </a:lnTo>
                  <a:lnTo>
                    <a:pt x="1342" y="1272"/>
                  </a:lnTo>
                  <a:lnTo>
                    <a:pt x="1341" y="1272"/>
                  </a:lnTo>
                  <a:lnTo>
                    <a:pt x="1339" y="1269"/>
                  </a:lnTo>
                  <a:lnTo>
                    <a:pt x="1339" y="1266"/>
                  </a:lnTo>
                  <a:lnTo>
                    <a:pt x="1336" y="1263"/>
                  </a:lnTo>
                  <a:lnTo>
                    <a:pt x="1331" y="1265"/>
                  </a:lnTo>
                  <a:lnTo>
                    <a:pt x="1315" y="1273"/>
                  </a:lnTo>
                  <a:lnTo>
                    <a:pt x="1314" y="1274"/>
                  </a:lnTo>
                  <a:lnTo>
                    <a:pt x="1313" y="1279"/>
                  </a:lnTo>
                  <a:lnTo>
                    <a:pt x="1314" y="1281"/>
                  </a:lnTo>
                  <a:lnTo>
                    <a:pt x="1314" y="1283"/>
                  </a:lnTo>
                  <a:lnTo>
                    <a:pt x="1314" y="1284"/>
                  </a:lnTo>
                  <a:lnTo>
                    <a:pt x="1311" y="1286"/>
                  </a:lnTo>
                  <a:lnTo>
                    <a:pt x="1314" y="1288"/>
                  </a:lnTo>
                  <a:lnTo>
                    <a:pt x="1318" y="1294"/>
                  </a:lnTo>
                  <a:lnTo>
                    <a:pt x="1320" y="1297"/>
                  </a:lnTo>
                  <a:lnTo>
                    <a:pt x="1318" y="1301"/>
                  </a:lnTo>
                  <a:lnTo>
                    <a:pt x="1320" y="1304"/>
                  </a:lnTo>
                  <a:lnTo>
                    <a:pt x="1322" y="1302"/>
                  </a:lnTo>
                  <a:lnTo>
                    <a:pt x="1324" y="1300"/>
                  </a:lnTo>
                  <a:lnTo>
                    <a:pt x="1325" y="1300"/>
                  </a:lnTo>
                  <a:lnTo>
                    <a:pt x="1329" y="1304"/>
                  </a:lnTo>
                  <a:lnTo>
                    <a:pt x="1335" y="1310"/>
                  </a:lnTo>
                  <a:lnTo>
                    <a:pt x="1339" y="1315"/>
                  </a:lnTo>
                  <a:lnTo>
                    <a:pt x="1342" y="1324"/>
                  </a:lnTo>
                  <a:lnTo>
                    <a:pt x="1346" y="1322"/>
                  </a:lnTo>
                  <a:lnTo>
                    <a:pt x="1349" y="1324"/>
                  </a:lnTo>
                  <a:lnTo>
                    <a:pt x="1353" y="1332"/>
                  </a:lnTo>
                  <a:lnTo>
                    <a:pt x="1356" y="1335"/>
                  </a:lnTo>
                  <a:lnTo>
                    <a:pt x="1359" y="1338"/>
                  </a:lnTo>
                  <a:lnTo>
                    <a:pt x="1362" y="1339"/>
                  </a:lnTo>
                  <a:lnTo>
                    <a:pt x="1366" y="1340"/>
                  </a:lnTo>
                  <a:lnTo>
                    <a:pt x="1367" y="1342"/>
                  </a:lnTo>
                  <a:lnTo>
                    <a:pt x="1371" y="1356"/>
                  </a:lnTo>
                  <a:lnTo>
                    <a:pt x="1374" y="1359"/>
                  </a:lnTo>
                  <a:lnTo>
                    <a:pt x="1380" y="1363"/>
                  </a:lnTo>
                  <a:lnTo>
                    <a:pt x="1383" y="1367"/>
                  </a:lnTo>
                  <a:lnTo>
                    <a:pt x="1384" y="1367"/>
                  </a:lnTo>
                  <a:lnTo>
                    <a:pt x="1383" y="1361"/>
                  </a:lnTo>
                  <a:lnTo>
                    <a:pt x="1383" y="1360"/>
                  </a:lnTo>
                  <a:lnTo>
                    <a:pt x="1385" y="1356"/>
                  </a:lnTo>
                  <a:lnTo>
                    <a:pt x="1390" y="1350"/>
                  </a:lnTo>
                  <a:close/>
                  <a:moveTo>
                    <a:pt x="335" y="1340"/>
                  </a:moveTo>
                  <a:lnTo>
                    <a:pt x="330" y="1332"/>
                  </a:lnTo>
                  <a:lnTo>
                    <a:pt x="326" y="1325"/>
                  </a:lnTo>
                  <a:lnTo>
                    <a:pt x="318" y="1318"/>
                  </a:lnTo>
                  <a:lnTo>
                    <a:pt x="307" y="1314"/>
                  </a:lnTo>
                  <a:lnTo>
                    <a:pt x="298" y="1315"/>
                  </a:lnTo>
                  <a:lnTo>
                    <a:pt x="291" y="1311"/>
                  </a:lnTo>
                  <a:lnTo>
                    <a:pt x="290" y="1310"/>
                  </a:lnTo>
                  <a:lnTo>
                    <a:pt x="287" y="1302"/>
                  </a:lnTo>
                  <a:lnTo>
                    <a:pt x="281" y="1293"/>
                  </a:lnTo>
                  <a:lnTo>
                    <a:pt x="281" y="1291"/>
                  </a:lnTo>
                  <a:lnTo>
                    <a:pt x="281" y="1290"/>
                  </a:lnTo>
                  <a:lnTo>
                    <a:pt x="281" y="1290"/>
                  </a:lnTo>
                  <a:lnTo>
                    <a:pt x="280" y="1288"/>
                  </a:lnTo>
                  <a:lnTo>
                    <a:pt x="274" y="1287"/>
                  </a:lnTo>
                  <a:lnTo>
                    <a:pt x="267" y="1293"/>
                  </a:lnTo>
                  <a:lnTo>
                    <a:pt x="258" y="1308"/>
                  </a:lnTo>
                  <a:lnTo>
                    <a:pt x="259" y="1311"/>
                  </a:lnTo>
                  <a:lnTo>
                    <a:pt x="258" y="1312"/>
                  </a:lnTo>
                  <a:lnTo>
                    <a:pt x="259" y="1318"/>
                  </a:lnTo>
                  <a:lnTo>
                    <a:pt x="258" y="1322"/>
                  </a:lnTo>
                  <a:lnTo>
                    <a:pt x="263" y="1325"/>
                  </a:lnTo>
                  <a:lnTo>
                    <a:pt x="273" y="1339"/>
                  </a:lnTo>
                  <a:lnTo>
                    <a:pt x="279" y="1345"/>
                  </a:lnTo>
                  <a:lnTo>
                    <a:pt x="280" y="1349"/>
                  </a:lnTo>
                  <a:lnTo>
                    <a:pt x="286" y="1356"/>
                  </a:lnTo>
                  <a:lnTo>
                    <a:pt x="298" y="1367"/>
                  </a:lnTo>
                  <a:lnTo>
                    <a:pt x="307" y="1377"/>
                  </a:lnTo>
                  <a:lnTo>
                    <a:pt x="308" y="1378"/>
                  </a:lnTo>
                  <a:lnTo>
                    <a:pt x="314" y="1378"/>
                  </a:lnTo>
                  <a:lnTo>
                    <a:pt x="316" y="1377"/>
                  </a:lnTo>
                  <a:lnTo>
                    <a:pt x="318" y="1375"/>
                  </a:lnTo>
                  <a:lnTo>
                    <a:pt x="318" y="1371"/>
                  </a:lnTo>
                  <a:lnTo>
                    <a:pt x="316" y="1368"/>
                  </a:lnTo>
                  <a:lnTo>
                    <a:pt x="315" y="1366"/>
                  </a:lnTo>
                  <a:lnTo>
                    <a:pt x="315" y="1361"/>
                  </a:lnTo>
                  <a:lnTo>
                    <a:pt x="319" y="1360"/>
                  </a:lnTo>
                  <a:lnTo>
                    <a:pt x="321" y="1359"/>
                  </a:lnTo>
                  <a:lnTo>
                    <a:pt x="322" y="1356"/>
                  </a:lnTo>
                  <a:lnTo>
                    <a:pt x="325" y="1353"/>
                  </a:lnTo>
                  <a:lnTo>
                    <a:pt x="329" y="1352"/>
                  </a:lnTo>
                  <a:lnTo>
                    <a:pt x="336" y="1352"/>
                  </a:lnTo>
                  <a:lnTo>
                    <a:pt x="344" y="1354"/>
                  </a:lnTo>
                  <a:lnTo>
                    <a:pt x="351" y="1359"/>
                  </a:lnTo>
                  <a:lnTo>
                    <a:pt x="356" y="1363"/>
                  </a:lnTo>
                  <a:lnTo>
                    <a:pt x="353" y="1352"/>
                  </a:lnTo>
                  <a:lnTo>
                    <a:pt x="335" y="1340"/>
                  </a:lnTo>
                  <a:close/>
                  <a:moveTo>
                    <a:pt x="1855" y="1374"/>
                  </a:moveTo>
                  <a:lnTo>
                    <a:pt x="1856" y="1377"/>
                  </a:lnTo>
                  <a:lnTo>
                    <a:pt x="1856" y="1380"/>
                  </a:lnTo>
                  <a:lnTo>
                    <a:pt x="1859" y="1380"/>
                  </a:lnTo>
                  <a:lnTo>
                    <a:pt x="1876" y="1381"/>
                  </a:lnTo>
                  <a:lnTo>
                    <a:pt x="1879" y="1380"/>
                  </a:lnTo>
                  <a:lnTo>
                    <a:pt x="1880" y="1378"/>
                  </a:lnTo>
                  <a:lnTo>
                    <a:pt x="1881" y="1377"/>
                  </a:lnTo>
                  <a:lnTo>
                    <a:pt x="1881" y="1375"/>
                  </a:lnTo>
                  <a:lnTo>
                    <a:pt x="1883" y="1373"/>
                  </a:lnTo>
                  <a:lnTo>
                    <a:pt x="1886" y="1371"/>
                  </a:lnTo>
                  <a:lnTo>
                    <a:pt x="1888" y="1370"/>
                  </a:lnTo>
                  <a:lnTo>
                    <a:pt x="1912" y="1360"/>
                  </a:lnTo>
                  <a:lnTo>
                    <a:pt x="1922" y="1357"/>
                  </a:lnTo>
                  <a:lnTo>
                    <a:pt x="1928" y="1360"/>
                  </a:lnTo>
                  <a:lnTo>
                    <a:pt x="1929" y="1356"/>
                  </a:lnTo>
                  <a:lnTo>
                    <a:pt x="1929" y="1353"/>
                  </a:lnTo>
                  <a:lnTo>
                    <a:pt x="1928" y="1352"/>
                  </a:lnTo>
                  <a:lnTo>
                    <a:pt x="1925" y="1353"/>
                  </a:lnTo>
                  <a:lnTo>
                    <a:pt x="1923" y="1350"/>
                  </a:lnTo>
                  <a:lnTo>
                    <a:pt x="1921" y="1347"/>
                  </a:lnTo>
                  <a:lnTo>
                    <a:pt x="1921" y="1345"/>
                  </a:lnTo>
                  <a:lnTo>
                    <a:pt x="1921" y="1342"/>
                  </a:lnTo>
                  <a:lnTo>
                    <a:pt x="1922" y="1340"/>
                  </a:lnTo>
                  <a:lnTo>
                    <a:pt x="1929" y="1338"/>
                  </a:lnTo>
                  <a:lnTo>
                    <a:pt x="1918" y="1336"/>
                  </a:lnTo>
                  <a:lnTo>
                    <a:pt x="1911" y="1335"/>
                  </a:lnTo>
                  <a:lnTo>
                    <a:pt x="1909" y="1331"/>
                  </a:lnTo>
                  <a:lnTo>
                    <a:pt x="1908" y="1333"/>
                  </a:lnTo>
                  <a:lnTo>
                    <a:pt x="1905" y="1335"/>
                  </a:lnTo>
                  <a:lnTo>
                    <a:pt x="1902" y="1335"/>
                  </a:lnTo>
                  <a:lnTo>
                    <a:pt x="1898" y="1333"/>
                  </a:lnTo>
                  <a:lnTo>
                    <a:pt x="1900" y="1338"/>
                  </a:lnTo>
                  <a:lnTo>
                    <a:pt x="1902" y="1340"/>
                  </a:lnTo>
                  <a:lnTo>
                    <a:pt x="1904" y="1343"/>
                  </a:lnTo>
                  <a:lnTo>
                    <a:pt x="1902" y="1346"/>
                  </a:lnTo>
                  <a:lnTo>
                    <a:pt x="1900" y="1343"/>
                  </a:lnTo>
                  <a:lnTo>
                    <a:pt x="1890" y="1336"/>
                  </a:lnTo>
                  <a:lnTo>
                    <a:pt x="1881" y="1333"/>
                  </a:lnTo>
                  <a:lnTo>
                    <a:pt x="1874" y="1328"/>
                  </a:lnTo>
                  <a:lnTo>
                    <a:pt x="1872" y="1326"/>
                  </a:lnTo>
                  <a:lnTo>
                    <a:pt x="1862" y="1325"/>
                  </a:lnTo>
                  <a:lnTo>
                    <a:pt x="1852" y="1325"/>
                  </a:lnTo>
                  <a:lnTo>
                    <a:pt x="1822" y="1332"/>
                  </a:lnTo>
                  <a:lnTo>
                    <a:pt x="1821" y="1335"/>
                  </a:lnTo>
                  <a:lnTo>
                    <a:pt x="1820" y="1339"/>
                  </a:lnTo>
                  <a:lnTo>
                    <a:pt x="1815" y="1340"/>
                  </a:lnTo>
                  <a:lnTo>
                    <a:pt x="1811" y="1340"/>
                  </a:lnTo>
                  <a:lnTo>
                    <a:pt x="1807" y="1342"/>
                  </a:lnTo>
                  <a:lnTo>
                    <a:pt x="1804" y="1345"/>
                  </a:lnTo>
                  <a:lnTo>
                    <a:pt x="1803" y="1349"/>
                  </a:lnTo>
                  <a:lnTo>
                    <a:pt x="1803" y="1356"/>
                  </a:lnTo>
                  <a:lnTo>
                    <a:pt x="1804" y="1360"/>
                  </a:lnTo>
                  <a:lnTo>
                    <a:pt x="1806" y="1366"/>
                  </a:lnTo>
                  <a:lnTo>
                    <a:pt x="1807" y="1370"/>
                  </a:lnTo>
                  <a:lnTo>
                    <a:pt x="1810" y="1367"/>
                  </a:lnTo>
                  <a:lnTo>
                    <a:pt x="1813" y="1367"/>
                  </a:lnTo>
                  <a:lnTo>
                    <a:pt x="1813" y="1368"/>
                  </a:lnTo>
                  <a:lnTo>
                    <a:pt x="1814" y="1368"/>
                  </a:lnTo>
                  <a:lnTo>
                    <a:pt x="1815" y="1366"/>
                  </a:lnTo>
                  <a:lnTo>
                    <a:pt x="1818" y="1363"/>
                  </a:lnTo>
                  <a:lnTo>
                    <a:pt x="1822" y="1360"/>
                  </a:lnTo>
                  <a:lnTo>
                    <a:pt x="1829" y="1360"/>
                  </a:lnTo>
                  <a:lnTo>
                    <a:pt x="1834" y="1357"/>
                  </a:lnTo>
                  <a:lnTo>
                    <a:pt x="1836" y="1357"/>
                  </a:lnTo>
                  <a:lnTo>
                    <a:pt x="1838" y="1359"/>
                  </a:lnTo>
                  <a:lnTo>
                    <a:pt x="1841" y="1361"/>
                  </a:lnTo>
                  <a:lnTo>
                    <a:pt x="1848" y="1363"/>
                  </a:lnTo>
                  <a:lnTo>
                    <a:pt x="1849" y="1366"/>
                  </a:lnTo>
                  <a:lnTo>
                    <a:pt x="1853" y="1373"/>
                  </a:lnTo>
                  <a:lnTo>
                    <a:pt x="1855" y="1374"/>
                  </a:lnTo>
                  <a:close/>
                  <a:moveTo>
                    <a:pt x="1021" y="1340"/>
                  </a:moveTo>
                  <a:lnTo>
                    <a:pt x="1017" y="1338"/>
                  </a:lnTo>
                  <a:lnTo>
                    <a:pt x="985" y="1340"/>
                  </a:lnTo>
                  <a:lnTo>
                    <a:pt x="985" y="1342"/>
                  </a:lnTo>
                  <a:lnTo>
                    <a:pt x="985" y="1346"/>
                  </a:lnTo>
                  <a:lnTo>
                    <a:pt x="987" y="1352"/>
                  </a:lnTo>
                  <a:lnTo>
                    <a:pt x="990" y="1353"/>
                  </a:lnTo>
                  <a:lnTo>
                    <a:pt x="993" y="1354"/>
                  </a:lnTo>
                  <a:lnTo>
                    <a:pt x="996" y="1357"/>
                  </a:lnTo>
                  <a:lnTo>
                    <a:pt x="996" y="1360"/>
                  </a:lnTo>
                  <a:lnTo>
                    <a:pt x="993" y="1363"/>
                  </a:lnTo>
                  <a:lnTo>
                    <a:pt x="993" y="1364"/>
                  </a:lnTo>
                  <a:lnTo>
                    <a:pt x="997" y="1366"/>
                  </a:lnTo>
                  <a:lnTo>
                    <a:pt x="999" y="1367"/>
                  </a:lnTo>
                  <a:lnTo>
                    <a:pt x="1000" y="1368"/>
                  </a:lnTo>
                  <a:lnTo>
                    <a:pt x="1003" y="1367"/>
                  </a:lnTo>
                  <a:lnTo>
                    <a:pt x="1008" y="1366"/>
                  </a:lnTo>
                  <a:lnTo>
                    <a:pt x="1011" y="1364"/>
                  </a:lnTo>
                  <a:lnTo>
                    <a:pt x="1013" y="1361"/>
                  </a:lnTo>
                  <a:lnTo>
                    <a:pt x="1011" y="1357"/>
                  </a:lnTo>
                  <a:lnTo>
                    <a:pt x="1013" y="1353"/>
                  </a:lnTo>
                  <a:lnTo>
                    <a:pt x="1017" y="1352"/>
                  </a:lnTo>
                  <a:lnTo>
                    <a:pt x="1015" y="1347"/>
                  </a:lnTo>
                  <a:lnTo>
                    <a:pt x="1018" y="1343"/>
                  </a:lnTo>
                  <a:lnTo>
                    <a:pt x="1021" y="1340"/>
                  </a:lnTo>
                  <a:close/>
                  <a:moveTo>
                    <a:pt x="1678" y="1413"/>
                  </a:moveTo>
                  <a:lnTo>
                    <a:pt x="1681" y="1412"/>
                  </a:lnTo>
                  <a:lnTo>
                    <a:pt x="1685" y="1409"/>
                  </a:lnTo>
                  <a:lnTo>
                    <a:pt x="1708" y="1406"/>
                  </a:lnTo>
                  <a:lnTo>
                    <a:pt x="1712" y="1403"/>
                  </a:lnTo>
                  <a:lnTo>
                    <a:pt x="1736" y="1384"/>
                  </a:lnTo>
                  <a:lnTo>
                    <a:pt x="1741" y="1375"/>
                  </a:lnTo>
                  <a:lnTo>
                    <a:pt x="1747" y="1367"/>
                  </a:lnTo>
                  <a:lnTo>
                    <a:pt x="1734" y="1367"/>
                  </a:lnTo>
                  <a:lnTo>
                    <a:pt x="1726" y="1370"/>
                  </a:lnTo>
                  <a:lnTo>
                    <a:pt x="1719" y="1378"/>
                  </a:lnTo>
                  <a:lnTo>
                    <a:pt x="1712" y="1381"/>
                  </a:lnTo>
                  <a:lnTo>
                    <a:pt x="1703" y="1384"/>
                  </a:lnTo>
                  <a:lnTo>
                    <a:pt x="1698" y="1382"/>
                  </a:lnTo>
                  <a:lnTo>
                    <a:pt x="1694" y="1384"/>
                  </a:lnTo>
                  <a:lnTo>
                    <a:pt x="1678" y="1382"/>
                  </a:lnTo>
                  <a:lnTo>
                    <a:pt x="1671" y="1382"/>
                  </a:lnTo>
                  <a:lnTo>
                    <a:pt x="1668" y="1385"/>
                  </a:lnTo>
                  <a:lnTo>
                    <a:pt x="1663" y="1389"/>
                  </a:lnTo>
                  <a:lnTo>
                    <a:pt x="1660" y="1394"/>
                  </a:lnTo>
                  <a:lnTo>
                    <a:pt x="1657" y="1399"/>
                  </a:lnTo>
                  <a:lnTo>
                    <a:pt x="1656" y="1402"/>
                  </a:lnTo>
                  <a:lnTo>
                    <a:pt x="1647" y="1412"/>
                  </a:lnTo>
                  <a:lnTo>
                    <a:pt x="1645" y="1416"/>
                  </a:lnTo>
                  <a:lnTo>
                    <a:pt x="1646" y="1422"/>
                  </a:lnTo>
                  <a:lnTo>
                    <a:pt x="1650" y="1423"/>
                  </a:lnTo>
                  <a:lnTo>
                    <a:pt x="1660" y="1420"/>
                  </a:lnTo>
                  <a:lnTo>
                    <a:pt x="1664" y="1420"/>
                  </a:lnTo>
                  <a:lnTo>
                    <a:pt x="1666" y="1420"/>
                  </a:lnTo>
                  <a:lnTo>
                    <a:pt x="1667" y="1420"/>
                  </a:lnTo>
                  <a:lnTo>
                    <a:pt x="1670" y="1420"/>
                  </a:lnTo>
                  <a:lnTo>
                    <a:pt x="1673" y="1419"/>
                  </a:lnTo>
                  <a:lnTo>
                    <a:pt x="1678" y="1413"/>
                  </a:lnTo>
                  <a:close/>
                  <a:moveTo>
                    <a:pt x="1205" y="1417"/>
                  </a:moveTo>
                  <a:lnTo>
                    <a:pt x="1210" y="1419"/>
                  </a:lnTo>
                  <a:lnTo>
                    <a:pt x="1214" y="1415"/>
                  </a:lnTo>
                  <a:lnTo>
                    <a:pt x="1223" y="1405"/>
                  </a:lnTo>
                  <a:lnTo>
                    <a:pt x="1230" y="1396"/>
                  </a:lnTo>
                  <a:lnTo>
                    <a:pt x="1237" y="1387"/>
                  </a:lnTo>
                  <a:lnTo>
                    <a:pt x="1238" y="1377"/>
                  </a:lnTo>
                  <a:lnTo>
                    <a:pt x="1231" y="1367"/>
                  </a:lnTo>
                  <a:lnTo>
                    <a:pt x="1230" y="1367"/>
                  </a:lnTo>
                  <a:lnTo>
                    <a:pt x="1228" y="1367"/>
                  </a:lnTo>
                  <a:lnTo>
                    <a:pt x="1227" y="1367"/>
                  </a:lnTo>
                  <a:lnTo>
                    <a:pt x="1227" y="1368"/>
                  </a:lnTo>
                  <a:lnTo>
                    <a:pt x="1226" y="1368"/>
                  </a:lnTo>
                  <a:lnTo>
                    <a:pt x="1224" y="1367"/>
                  </a:lnTo>
                  <a:lnTo>
                    <a:pt x="1221" y="1367"/>
                  </a:lnTo>
                  <a:lnTo>
                    <a:pt x="1220" y="1367"/>
                  </a:lnTo>
                  <a:lnTo>
                    <a:pt x="1217" y="1368"/>
                  </a:lnTo>
                  <a:lnTo>
                    <a:pt x="1217" y="1371"/>
                  </a:lnTo>
                  <a:lnTo>
                    <a:pt x="1217" y="1371"/>
                  </a:lnTo>
                  <a:lnTo>
                    <a:pt x="1220" y="1371"/>
                  </a:lnTo>
                  <a:lnTo>
                    <a:pt x="1219" y="1374"/>
                  </a:lnTo>
                  <a:lnTo>
                    <a:pt x="1217" y="1375"/>
                  </a:lnTo>
                  <a:lnTo>
                    <a:pt x="1213" y="1375"/>
                  </a:lnTo>
                  <a:lnTo>
                    <a:pt x="1209" y="1380"/>
                  </a:lnTo>
                  <a:lnTo>
                    <a:pt x="1206" y="1387"/>
                  </a:lnTo>
                  <a:lnTo>
                    <a:pt x="1206" y="1394"/>
                  </a:lnTo>
                  <a:lnTo>
                    <a:pt x="1206" y="1396"/>
                  </a:lnTo>
                  <a:lnTo>
                    <a:pt x="1205" y="1412"/>
                  </a:lnTo>
                  <a:lnTo>
                    <a:pt x="1205" y="1417"/>
                  </a:lnTo>
                  <a:close/>
                  <a:moveTo>
                    <a:pt x="1391" y="1380"/>
                  </a:moveTo>
                  <a:lnTo>
                    <a:pt x="1392" y="1382"/>
                  </a:lnTo>
                  <a:lnTo>
                    <a:pt x="1395" y="1384"/>
                  </a:lnTo>
                  <a:lnTo>
                    <a:pt x="1405" y="1389"/>
                  </a:lnTo>
                  <a:lnTo>
                    <a:pt x="1413" y="1399"/>
                  </a:lnTo>
                  <a:lnTo>
                    <a:pt x="1418" y="1401"/>
                  </a:lnTo>
                  <a:lnTo>
                    <a:pt x="1420" y="1402"/>
                  </a:lnTo>
                  <a:lnTo>
                    <a:pt x="1423" y="1408"/>
                  </a:lnTo>
                  <a:lnTo>
                    <a:pt x="1426" y="1409"/>
                  </a:lnTo>
                  <a:lnTo>
                    <a:pt x="1430" y="1410"/>
                  </a:lnTo>
                  <a:lnTo>
                    <a:pt x="1437" y="1415"/>
                  </a:lnTo>
                  <a:lnTo>
                    <a:pt x="1450" y="1416"/>
                  </a:lnTo>
                  <a:lnTo>
                    <a:pt x="1453" y="1415"/>
                  </a:lnTo>
                  <a:lnTo>
                    <a:pt x="1454" y="1406"/>
                  </a:lnTo>
                  <a:lnTo>
                    <a:pt x="1461" y="1398"/>
                  </a:lnTo>
                  <a:lnTo>
                    <a:pt x="1460" y="1395"/>
                  </a:lnTo>
                  <a:lnTo>
                    <a:pt x="1458" y="1392"/>
                  </a:lnTo>
                  <a:lnTo>
                    <a:pt x="1457" y="1389"/>
                  </a:lnTo>
                  <a:lnTo>
                    <a:pt x="1455" y="1389"/>
                  </a:lnTo>
                  <a:lnTo>
                    <a:pt x="1457" y="1387"/>
                  </a:lnTo>
                  <a:lnTo>
                    <a:pt x="1451" y="1385"/>
                  </a:lnTo>
                  <a:lnTo>
                    <a:pt x="1443" y="1381"/>
                  </a:lnTo>
                  <a:lnTo>
                    <a:pt x="1436" y="1380"/>
                  </a:lnTo>
                  <a:lnTo>
                    <a:pt x="1432" y="1384"/>
                  </a:lnTo>
                  <a:lnTo>
                    <a:pt x="1429" y="1381"/>
                  </a:lnTo>
                  <a:lnTo>
                    <a:pt x="1425" y="1378"/>
                  </a:lnTo>
                  <a:lnTo>
                    <a:pt x="1420" y="1377"/>
                  </a:lnTo>
                  <a:lnTo>
                    <a:pt x="1416" y="1380"/>
                  </a:lnTo>
                  <a:lnTo>
                    <a:pt x="1415" y="1378"/>
                  </a:lnTo>
                  <a:lnTo>
                    <a:pt x="1413" y="1377"/>
                  </a:lnTo>
                  <a:lnTo>
                    <a:pt x="1412" y="1375"/>
                  </a:lnTo>
                  <a:lnTo>
                    <a:pt x="1409" y="1375"/>
                  </a:lnTo>
                  <a:lnTo>
                    <a:pt x="1409" y="1373"/>
                  </a:lnTo>
                  <a:lnTo>
                    <a:pt x="1411" y="1373"/>
                  </a:lnTo>
                  <a:lnTo>
                    <a:pt x="1411" y="1371"/>
                  </a:lnTo>
                  <a:lnTo>
                    <a:pt x="1408" y="1370"/>
                  </a:lnTo>
                  <a:lnTo>
                    <a:pt x="1406" y="1368"/>
                  </a:lnTo>
                  <a:lnTo>
                    <a:pt x="1392" y="1368"/>
                  </a:lnTo>
                  <a:lnTo>
                    <a:pt x="1390" y="1368"/>
                  </a:lnTo>
                  <a:lnTo>
                    <a:pt x="1388" y="1371"/>
                  </a:lnTo>
                  <a:lnTo>
                    <a:pt x="1390" y="1375"/>
                  </a:lnTo>
                  <a:lnTo>
                    <a:pt x="1391" y="1380"/>
                  </a:lnTo>
                  <a:close/>
                  <a:moveTo>
                    <a:pt x="1327" y="1387"/>
                  </a:moveTo>
                  <a:lnTo>
                    <a:pt x="1324" y="1384"/>
                  </a:lnTo>
                  <a:lnTo>
                    <a:pt x="1320" y="1384"/>
                  </a:lnTo>
                  <a:lnTo>
                    <a:pt x="1317" y="1387"/>
                  </a:lnTo>
                  <a:lnTo>
                    <a:pt x="1314" y="1389"/>
                  </a:lnTo>
                  <a:lnTo>
                    <a:pt x="1310" y="1391"/>
                  </a:lnTo>
                  <a:lnTo>
                    <a:pt x="1306" y="1392"/>
                  </a:lnTo>
                  <a:lnTo>
                    <a:pt x="1308" y="1395"/>
                  </a:lnTo>
                  <a:lnTo>
                    <a:pt x="1320" y="1396"/>
                  </a:lnTo>
                  <a:lnTo>
                    <a:pt x="1327" y="1396"/>
                  </a:lnTo>
                  <a:lnTo>
                    <a:pt x="1325" y="1392"/>
                  </a:lnTo>
                  <a:lnTo>
                    <a:pt x="1325" y="1389"/>
                  </a:lnTo>
                  <a:lnTo>
                    <a:pt x="1327" y="1387"/>
                  </a:lnTo>
                  <a:close/>
                  <a:moveTo>
                    <a:pt x="1000" y="1409"/>
                  </a:moveTo>
                  <a:lnTo>
                    <a:pt x="999" y="1409"/>
                  </a:lnTo>
                  <a:lnTo>
                    <a:pt x="997" y="1413"/>
                  </a:lnTo>
                  <a:lnTo>
                    <a:pt x="994" y="1416"/>
                  </a:lnTo>
                  <a:lnTo>
                    <a:pt x="987" y="1417"/>
                  </a:lnTo>
                  <a:lnTo>
                    <a:pt x="987" y="1420"/>
                  </a:lnTo>
                  <a:lnTo>
                    <a:pt x="993" y="1423"/>
                  </a:lnTo>
                  <a:lnTo>
                    <a:pt x="999" y="1424"/>
                  </a:lnTo>
                  <a:lnTo>
                    <a:pt x="1006" y="1423"/>
                  </a:lnTo>
                  <a:lnTo>
                    <a:pt x="1011" y="1420"/>
                  </a:lnTo>
                  <a:lnTo>
                    <a:pt x="1011" y="1417"/>
                  </a:lnTo>
                  <a:lnTo>
                    <a:pt x="1007" y="1417"/>
                  </a:lnTo>
                  <a:lnTo>
                    <a:pt x="1004" y="1416"/>
                  </a:lnTo>
                  <a:lnTo>
                    <a:pt x="1001" y="1415"/>
                  </a:lnTo>
                  <a:lnTo>
                    <a:pt x="1000" y="1412"/>
                  </a:lnTo>
                  <a:lnTo>
                    <a:pt x="1000" y="1410"/>
                  </a:lnTo>
                  <a:lnTo>
                    <a:pt x="1000" y="1409"/>
                  </a:lnTo>
                  <a:lnTo>
                    <a:pt x="1000" y="1409"/>
                  </a:lnTo>
                  <a:close/>
                  <a:moveTo>
                    <a:pt x="1384" y="1457"/>
                  </a:moveTo>
                  <a:lnTo>
                    <a:pt x="1384" y="1454"/>
                  </a:lnTo>
                  <a:lnTo>
                    <a:pt x="1383" y="1451"/>
                  </a:lnTo>
                  <a:lnTo>
                    <a:pt x="1381" y="1450"/>
                  </a:lnTo>
                  <a:lnTo>
                    <a:pt x="1380" y="1448"/>
                  </a:lnTo>
                  <a:lnTo>
                    <a:pt x="1378" y="1448"/>
                  </a:lnTo>
                  <a:lnTo>
                    <a:pt x="1378" y="1446"/>
                  </a:lnTo>
                  <a:lnTo>
                    <a:pt x="1381" y="1443"/>
                  </a:lnTo>
                  <a:lnTo>
                    <a:pt x="1383" y="1440"/>
                  </a:lnTo>
                  <a:lnTo>
                    <a:pt x="1381" y="1437"/>
                  </a:lnTo>
                  <a:lnTo>
                    <a:pt x="1380" y="1432"/>
                  </a:lnTo>
                  <a:lnTo>
                    <a:pt x="1377" y="1427"/>
                  </a:lnTo>
                  <a:lnTo>
                    <a:pt x="1376" y="1424"/>
                  </a:lnTo>
                  <a:lnTo>
                    <a:pt x="1369" y="1423"/>
                  </a:lnTo>
                  <a:lnTo>
                    <a:pt x="1366" y="1423"/>
                  </a:lnTo>
                  <a:lnTo>
                    <a:pt x="1366" y="1426"/>
                  </a:lnTo>
                  <a:lnTo>
                    <a:pt x="1369" y="1434"/>
                  </a:lnTo>
                  <a:lnTo>
                    <a:pt x="1369" y="1439"/>
                  </a:lnTo>
                  <a:lnTo>
                    <a:pt x="1367" y="1444"/>
                  </a:lnTo>
                  <a:lnTo>
                    <a:pt x="1364" y="1448"/>
                  </a:lnTo>
                  <a:lnTo>
                    <a:pt x="1359" y="1450"/>
                  </a:lnTo>
                  <a:lnTo>
                    <a:pt x="1362" y="1451"/>
                  </a:lnTo>
                  <a:lnTo>
                    <a:pt x="1363" y="1451"/>
                  </a:lnTo>
                  <a:lnTo>
                    <a:pt x="1360" y="1453"/>
                  </a:lnTo>
                  <a:lnTo>
                    <a:pt x="1359" y="1455"/>
                  </a:lnTo>
                  <a:lnTo>
                    <a:pt x="1357" y="1457"/>
                  </a:lnTo>
                  <a:lnTo>
                    <a:pt x="1357" y="1461"/>
                  </a:lnTo>
                  <a:lnTo>
                    <a:pt x="1363" y="1461"/>
                  </a:lnTo>
                  <a:lnTo>
                    <a:pt x="1364" y="1461"/>
                  </a:lnTo>
                  <a:lnTo>
                    <a:pt x="1364" y="1462"/>
                  </a:lnTo>
                  <a:lnTo>
                    <a:pt x="1363" y="1464"/>
                  </a:lnTo>
                  <a:lnTo>
                    <a:pt x="1363" y="1467"/>
                  </a:lnTo>
                  <a:lnTo>
                    <a:pt x="1363" y="1468"/>
                  </a:lnTo>
                  <a:lnTo>
                    <a:pt x="1363" y="1472"/>
                  </a:lnTo>
                  <a:lnTo>
                    <a:pt x="1366" y="1469"/>
                  </a:lnTo>
                  <a:lnTo>
                    <a:pt x="1383" y="1461"/>
                  </a:lnTo>
                  <a:lnTo>
                    <a:pt x="1384" y="1460"/>
                  </a:lnTo>
                  <a:lnTo>
                    <a:pt x="1384" y="1457"/>
                  </a:lnTo>
                  <a:close/>
                  <a:moveTo>
                    <a:pt x="1492" y="1454"/>
                  </a:moveTo>
                  <a:lnTo>
                    <a:pt x="1496" y="1454"/>
                  </a:lnTo>
                  <a:lnTo>
                    <a:pt x="1497" y="1454"/>
                  </a:lnTo>
                  <a:lnTo>
                    <a:pt x="1499" y="1448"/>
                  </a:lnTo>
                  <a:lnTo>
                    <a:pt x="1503" y="1447"/>
                  </a:lnTo>
                  <a:lnTo>
                    <a:pt x="1507" y="1447"/>
                  </a:lnTo>
                  <a:lnTo>
                    <a:pt x="1511" y="1444"/>
                  </a:lnTo>
                  <a:lnTo>
                    <a:pt x="1513" y="1441"/>
                  </a:lnTo>
                  <a:lnTo>
                    <a:pt x="1514" y="1439"/>
                  </a:lnTo>
                  <a:lnTo>
                    <a:pt x="1513" y="1437"/>
                  </a:lnTo>
                  <a:lnTo>
                    <a:pt x="1509" y="1436"/>
                  </a:lnTo>
                  <a:lnTo>
                    <a:pt x="1506" y="1434"/>
                  </a:lnTo>
                  <a:lnTo>
                    <a:pt x="1504" y="1432"/>
                  </a:lnTo>
                  <a:lnTo>
                    <a:pt x="1504" y="1432"/>
                  </a:lnTo>
                  <a:lnTo>
                    <a:pt x="1496" y="1429"/>
                  </a:lnTo>
                  <a:lnTo>
                    <a:pt x="1493" y="1430"/>
                  </a:lnTo>
                  <a:lnTo>
                    <a:pt x="1492" y="1437"/>
                  </a:lnTo>
                  <a:lnTo>
                    <a:pt x="1490" y="1437"/>
                  </a:lnTo>
                  <a:lnTo>
                    <a:pt x="1483" y="1424"/>
                  </a:lnTo>
                  <a:lnTo>
                    <a:pt x="1481" y="1427"/>
                  </a:lnTo>
                  <a:lnTo>
                    <a:pt x="1478" y="1429"/>
                  </a:lnTo>
                  <a:lnTo>
                    <a:pt x="1474" y="1432"/>
                  </a:lnTo>
                  <a:lnTo>
                    <a:pt x="1472" y="1436"/>
                  </a:lnTo>
                  <a:lnTo>
                    <a:pt x="1476" y="1437"/>
                  </a:lnTo>
                  <a:lnTo>
                    <a:pt x="1478" y="1440"/>
                  </a:lnTo>
                  <a:lnTo>
                    <a:pt x="1476" y="1447"/>
                  </a:lnTo>
                  <a:lnTo>
                    <a:pt x="1476" y="1447"/>
                  </a:lnTo>
                  <a:lnTo>
                    <a:pt x="1475" y="1447"/>
                  </a:lnTo>
                  <a:lnTo>
                    <a:pt x="1474" y="1448"/>
                  </a:lnTo>
                  <a:lnTo>
                    <a:pt x="1472" y="1450"/>
                  </a:lnTo>
                  <a:lnTo>
                    <a:pt x="1474" y="1451"/>
                  </a:lnTo>
                  <a:lnTo>
                    <a:pt x="1474" y="1453"/>
                  </a:lnTo>
                  <a:lnTo>
                    <a:pt x="1474" y="1454"/>
                  </a:lnTo>
                  <a:lnTo>
                    <a:pt x="1472" y="1455"/>
                  </a:lnTo>
                  <a:lnTo>
                    <a:pt x="1492" y="1454"/>
                  </a:lnTo>
                  <a:close/>
                  <a:moveTo>
                    <a:pt x="1234" y="1472"/>
                  </a:moveTo>
                  <a:lnTo>
                    <a:pt x="1231" y="1478"/>
                  </a:lnTo>
                  <a:lnTo>
                    <a:pt x="1230" y="1489"/>
                  </a:lnTo>
                  <a:lnTo>
                    <a:pt x="1234" y="1488"/>
                  </a:lnTo>
                  <a:lnTo>
                    <a:pt x="1241" y="1485"/>
                  </a:lnTo>
                  <a:lnTo>
                    <a:pt x="1245" y="1479"/>
                  </a:lnTo>
                  <a:lnTo>
                    <a:pt x="1249" y="1476"/>
                  </a:lnTo>
                  <a:lnTo>
                    <a:pt x="1249" y="1471"/>
                  </a:lnTo>
                  <a:lnTo>
                    <a:pt x="1251" y="1465"/>
                  </a:lnTo>
                  <a:lnTo>
                    <a:pt x="1254" y="1461"/>
                  </a:lnTo>
                  <a:lnTo>
                    <a:pt x="1258" y="1462"/>
                  </a:lnTo>
                  <a:lnTo>
                    <a:pt x="1259" y="1455"/>
                  </a:lnTo>
                  <a:lnTo>
                    <a:pt x="1255" y="1451"/>
                  </a:lnTo>
                  <a:lnTo>
                    <a:pt x="1245" y="1444"/>
                  </a:lnTo>
                  <a:lnTo>
                    <a:pt x="1247" y="1443"/>
                  </a:lnTo>
                  <a:lnTo>
                    <a:pt x="1248" y="1439"/>
                  </a:lnTo>
                  <a:lnTo>
                    <a:pt x="1249" y="1436"/>
                  </a:lnTo>
                  <a:lnTo>
                    <a:pt x="1249" y="1432"/>
                  </a:lnTo>
                  <a:lnTo>
                    <a:pt x="1247" y="1432"/>
                  </a:lnTo>
                  <a:lnTo>
                    <a:pt x="1242" y="1437"/>
                  </a:lnTo>
                  <a:lnTo>
                    <a:pt x="1237" y="1441"/>
                  </a:lnTo>
                  <a:lnTo>
                    <a:pt x="1231" y="1447"/>
                  </a:lnTo>
                  <a:lnTo>
                    <a:pt x="1230" y="1455"/>
                  </a:lnTo>
                  <a:lnTo>
                    <a:pt x="1234" y="1454"/>
                  </a:lnTo>
                  <a:lnTo>
                    <a:pt x="1237" y="1455"/>
                  </a:lnTo>
                  <a:lnTo>
                    <a:pt x="1237" y="1460"/>
                  </a:lnTo>
                  <a:lnTo>
                    <a:pt x="1234" y="1462"/>
                  </a:lnTo>
                  <a:lnTo>
                    <a:pt x="1234" y="1465"/>
                  </a:lnTo>
                  <a:lnTo>
                    <a:pt x="1235" y="1465"/>
                  </a:lnTo>
                  <a:lnTo>
                    <a:pt x="1237" y="1467"/>
                  </a:lnTo>
                  <a:lnTo>
                    <a:pt x="1238" y="1467"/>
                  </a:lnTo>
                  <a:lnTo>
                    <a:pt x="1238" y="1469"/>
                  </a:lnTo>
                  <a:lnTo>
                    <a:pt x="1234" y="1472"/>
                  </a:lnTo>
                  <a:close/>
                  <a:moveTo>
                    <a:pt x="1807" y="1474"/>
                  </a:moveTo>
                  <a:lnTo>
                    <a:pt x="1807" y="1474"/>
                  </a:lnTo>
                  <a:lnTo>
                    <a:pt x="1806" y="1471"/>
                  </a:lnTo>
                  <a:lnTo>
                    <a:pt x="1803" y="1469"/>
                  </a:lnTo>
                  <a:lnTo>
                    <a:pt x="1800" y="1468"/>
                  </a:lnTo>
                  <a:lnTo>
                    <a:pt x="1797" y="1469"/>
                  </a:lnTo>
                  <a:lnTo>
                    <a:pt x="1794" y="1468"/>
                  </a:lnTo>
                  <a:lnTo>
                    <a:pt x="1792" y="1468"/>
                  </a:lnTo>
                  <a:lnTo>
                    <a:pt x="1790" y="1472"/>
                  </a:lnTo>
                  <a:lnTo>
                    <a:pt x="1792" y="1476"/>
                  </a:lnTo>
                  <a:lnTo>
                    <a:pt x="1792" y="1479"/>
                  </a:lnTo>
                  <a:lnTo>
                    <a:pt x="1792" y="1482"/>
                  </a:lnTo>
                  <a:lnTo>
                    <a:pt x="1790" y="1483"/>
                  </a:lnTo>
                  <a:lnTo>
                    <a:pt x="1789" y="1492"/>
                  </a:lnTo>
                  <a:lnTo>
                    <a:pt x="1790" y="1495"/>
                  </a:lnTo>
                  <a:lnTo>
                    <a:pt x="1793" y="1496"/>
                  </a:lnTo>
                  <a:lnTo>
                    <a:pt x="1794" y="1497"/>
                  </a:lnTo>
                  <a:lnTo>
                    <a:pt x="1794" y="1500"/>
                  </a:lnTo>
                  <a:lnTo>
                    <a:pt x="1797" y="1502"/>
                  </a:lnTo>
                  <a:lnTo>
                    <a:pt x="1800" y="1500"/>
                  </a:lnTo>
                  <a:lnTo>
                    <a:pt x="1799" y="1489"/>
                  </a:lnTo>
                  <a:lnTo>
                    <a:pt x="1796" y="1486"/>
                  </a:lnTo>
                  <a:lnTo>
                    <a:pt x="1794" y="1483"/>
                  </a:lnTo>
                  <a:lnTo>
                    <a:pt x="1796" y="1483"/>
                  </a:lnTo>
                  <a:lnTo>
                    <a:pt x="1797" y="1482"/>
                  </a:lnTo>
                  <a:lnTo>
                    <a:pt x="1797" y="1481"/>
                  </a:lnTo>
                  <a:lnTo>
                    <a:pt x="1799" y="1479"/>
                  </a:lnTo>
                  <a:lnTo>
                    <a:pt x="1801" y="1476"/>
                  </a:lnTo>
                  <a:lnTo>
                    <a:pt x="1803" y="1476"/>
                  </a:lnTo>
                  <a:lnTo>
                    <a:pt x="1804" y="1478"/>
                  </a:lnTo>
                  <a:lnTo>
                    <a:pt x="1806" y="1478"/>
                  </a:lnTo>
                  <a:lnTo>
                    <a:pt x="1807" y="1479"/>
                  </a:lnTo>
                  <a:lnTo>
                    <a:pt x="1808" y="1481"/>
                  </a:lnTo>
                  <a:lnTo>
                    <a:pt x="1810" y="1479"/>
                  </a:lnTo>
                  <a:lnTo>
                    <a:pt x="1808" y="1476"/>
                  </a:lnTo>
                  <a:lnTo>
                    <a:pt x="1807" y="1474"/>
                  </a:lnTo>
                  <a:close/>
                  <a:moveTo>
                    <a:pt x="1010" y="1478"/>
                  </a:moveTo>
                  <a:lnTo>
                    <a:pt x="1017" y="1476"/>
                  </a:lnTo>
                  <a:lnTo>
                    <a:pt x="1023" y="1474"/>
                  </a:lnTo>
                  <a:lnTo>
                    <a:pt x="1027" y="1469"/>
                  </a:lnTo>
                  <a:lnTo>
                    <a:pt x="1018" y="1469"/>
                  </a:lnTo>
                  <a:lnTo>
                    <a:pt x="1013" y="1471"/>
                  </a:lnTo>
                  <a:lnTo>
                    <a:pt x="1001" y="1472"/>
                  </a:lnTo>
                  <a:lnTo>
                    <a:pt x="994" y="1474"/>
                  </a:lnTo>
                  <a:lnTo>
                    <a:pt x="972" y="1489"/>
                  </a:lnTo>
                  <a:lnTo>
                    <a:pt x="972" y="1492"/>
                  </a:lnTo>
                  <a:lnTo>
                    <a:pt x="978" y="1492"/>
                  </a:lnTo>
                  <a:lnTo>
                    <a:pt x="992" y="1488"/>
                  </a:lnTo>
                  <a:lnTo>
                    <a:pt x="999" y="1486"/>
                  </a:lnTo>
                  <a:lnTo>
                    <a:pt x="1003" y="1486"/>
                  </a:lnTo>
                  <a:lnTo>
                    <a:pt x="1007" y="1482"/>
                  </a:lnTo>
                  <a:lnTo>
                    <a:pt x="1006" y="1476"/>
                  </a:lnTo>
                  <a:lnTo>
                    <a:pt x="1010" y="1478"/>
                  </a:lnTo>
                  <a:close/>
                  <a:moveTo>
                    <a:pt x="913" y="1500"/>
                  </a:moveTo>
                  <a:lnTo>
                    <a:pt x="909" y="1497"/>
                  </a:lnTo>
                  <a:lnTo>
                    <a:pt x="908" y="1496"/>
                  </a:lnTo>
                  <a:lnTo>
                    <a:pt x="905" y="1496"/>
                  </a:lnTo>
                  <a:lnTo>
                    <a:pt x="903" y="1497"/>
                  </a:lnTo>
                  <a:lnTo>
                    <a:pt x="901" y="1499"/>
                  </a:lnTo>
                  <a:lnTo>
                    <a:pt x="899" y="1500"/>
                  </a:lnTo>
                  <a:lnTo>
                    <a:pt x="903" y="1504"/>
                  </a:lnTo>
                  <a:lnTo>
                    <a:pt x="905" y="1507"/>
                  </a:lnTo>
                  <a:lnTo>
                    <a:pt x="909" y="1510"/>
                  </a:lnTo>
                  <a:lnTo>
                    <a:pt x="915" y="1511"/>
                  </a:lnTo>
                  <a:lnTo>
                    <a:pt x="916" y="1510"/>
                  </a:lnTo>
                  <a:lnTo>
                    <a:pt x="917" y="1507"/>
                  </a:lnTo>
                  <a:lnTo>
                    <a:pt x="916" y="1504"/>
                  </a:lnTo>
                  <a:lnTo>
                    <a:pt x="916" y="1502"/>
                  </a:lnTo>
                  <a:lnTo>
                    <a:pt x="913" y="1500"/>
                  </a:lnTo>
                  <a:close/>
                  <a:moveTo>
                    <a:pt x="1272" y="1548"/>
                  </a:moveTo>
                  <a:lnTo>
                    <a:pt x="1272" y="1541"/>
                  </a:lnTo>
                  <a:lnTo>
                    <a:pt x="1272" y="1535"/>
                  </a:lnTo>
                  <a:lnTo>
                    <a:pt x="1272" y="1530"/>
                  </a:lnTo>
                  <a:lnTo>
                    <a:pt x="1270" y="1525"/>
                  </a:lnTo>
                  <a:lnTo>
                    <a:pt x="1269" y="1524"/>
                  </a:lnTo>
                  <a:lnTo>
                    <a:pt x="1268" y="1523"/>
                  </a:lnTo>
                  <a:lnTo>
                    <a:pt x="1266" y="1523"/>
                  </a:lnTo>
                  <a:lnTo>
                    <a:pt x="1265" y="1525"/>
                  </a:lnTo>
                  <a:lnTo>
                    <a:pt x="1263" y="1525"/>
                  </a:lnTo>
                  <a:lnTo>
                    <a:pt x="1259" y="1523"/>
                  </a:lnTo>
                  <a:lnTo>
                    <a:pt x="1255" y="1524"/>
                  </a:lnTo>
                  <a:lnTo>
                    <a:pt x="1247" y="1530"/>
                  </a:lnTo>
                  <a:lnTo>
                    <a:pt x="1249" y="1531"/>
                  </a:lnTo>
                  <a:lnTo>
                    <a:pt x="1247" y="1532"/>
                  </a:lnTo>
                  <a:lnTo>
                    <a:pt x="1247" y="1534"/>
                  </a:lnTo>
                  <a:lnTo>
                    <a:pt x="1247" y="1537"/>
                  </a:lnTo>
                  <a:lnTo>
                    <a:pt x="1245" y="1538"/>
                  </a:lnTo>
                  <a:lnTo>
                    <a:pt x="1244" y="1539"/>
                  </a:lnTo>
                  <a:lnTo>
                    <a:pt x="1244" y="1541"/>
                  </a:lnTo>
                  <a:lnTo>
                    <a:pt x="1245" y="1542"/>
                  </a:lnTo>
                  <a:lnTo>
                    <a:pt x="1244" y="1545"/>
                  </a:lnTo>
                  <a:lnTo>
                    <a:pt x="1242" y="1545"/>
                  </a:lnTo>
                  <a:lnTo>
                    <a:pt x="1244" y="1549"/>
                  </a:lnTo>
                  <a:lnTo>
                    <a:pt x="1245" y="1548"/>
                  </a:lnTo>
                  <a:lnTo>
                    <a:pt x="1247" y="1546"/>
                  </a:lnTo>
                  <a:lnTo>
                    <a:pt x="1248" y="1546"/>
                  </a:lnTo>
                  <a:lnTo>
                    <a:pt x="1251" y="1548"/>
                  </a:lnTo>
                  <a:lnTo>
                    <a:pt x="1252" y="1545"/>
                  </a:lnTo>
                  <a:lnTo>
                    <a:pt x="1254" y="1545"/>
                  </a:lnTo>
                  <a:lnTo>
                    <a:pt x="1254" y="1546"/>
                  </a:lnTo>
                  <a:lnTo>
                    <a:pt x="1254" y="1549"/>
                  </a:lnTo>
                  <a:lnTo>
                    <a:pt x="1256" y="1548"/>
                  </a:lnTo>
                  <a:lnTo>
                    <a:pt x="1259" y="1548"/>
                  </a:lnTo>
                  <a:lnTo>
                    <a:pt x="1261" y="1548"/>
                  </a:lnTo>
                  <a:lnTo>
                    <a:pt x="1263" y="1549"/>
                  </a:lnTo>
                  <a:lnTo>
                    <a:pt x="1262" y="1549"/>
                  </a:lnTo>
                  <a:lnTo>
                    <a:pt x="1262" y="1549"/>
                  </a:lnTo>
                  <a:lnTo>
                    <a:pt x="1261" y="1549"/>
                  </a:lnTo>
                  <a:lnTo>
                    <a:pt x="1261" y="1551"/>
                  </a:lnTo>
                  <a:lnTo>
                    <a:pt x="1262" y="1552"/>
                  </a:lnTo>
                  <a:lnTo>
                    <a:pt x="1262" y="1552"/>
                  </a:lnTo>
                  <a:lnTo>
                    <a:pt x="1262" y="1554"/>
                  </a:lnTo>
                  <a:lnTo>
                    <a:pt x="1263" y="1554"/>
                  </a:lnTo>
                  <a:lnTo>
                    <a:pt x="1266" y="1552"/>
                  </a:lnTo>
                  <a:lnTo>
                    <a:pt x="1268" y="1549"/>
                  </a:lnTo>
                  <a:lnTo>
                    <a:pt x="1269" y="1546"/>
                  </a:lnTo>
                  <a:lnTo>
                    <a:pt x="1269" y="1542"/>
                  </a:lnTo>
                  <a:lnTo>
                    <a:pt x="1270" y="1542"/>
                  </a:lnTo>
                  <a:lnTo>
                    <a:pt x="1272" y="1548"/>
                  </a:lnTo>
                  <a:close/>
                  <a:moveTo>
                    <a:pt x="1530" y="1603"/>
                  </a:moveTo>
                  <a:lnTo>
                    <a:pt x="1534" y="1601"/>
                  </a:lnTo>
                  <a:lnTo>
                    <a:pt x="1535" y="1601"/>
                  </a:lnTo>
                  <a:lnTo>
                    <a:pt x="1537" y="1600"/>
                  </a:lnTo>
                  <a:lnTo>
                    <a:pt x="1544" y="1584"/>
                  </a:lnTo>
                  <a:lnTo>
                    <a:pt x="1544" y="1576"/>
                  </a:lnTo>
                  <a:lnTo>
                    <a:pt x="1546" y="1563"/>
                  </a:lnTo>
                  <a:lnTo>
                    <a:pt x="1548" y="1558"/>
                  </a:lnTo>
                  <a:lnTo>
                    <a:pt x="1546" y="1544"/>
                  </a:lnTo>
                  <a:lnTo>
                    <a:pt x="1545" y="1538"/>
                  </a:lnTo>
                  <a:lnTo>
                    <a:pt x="1542" y="1531"/>
                  </a:lnTo>
                  <a:lnTo>
                    <a:pt x="1535" y="1527"/>
                  </a:lnTo>
                  <a:lnTo>
                    <a:pt x="1531" y="1524"/>
                  </a:lnTo>
                  <a:lnTo>
                    <a:pt x="1530" y="1525"/>
                  </a:lnTo>
                  <a:lnTo>
                    <a:pt x="1528" y="1527"/>
                  </a:lnTo>
                  <a:lnTo>
                    <a:pt x="1524" y="1527"/>
                  </a:lnTo>
                  <a:lnTo>
                    <a:pt x="1521" y="1528"/>
                  </a:lnTo>
                  <a:lnTo>
                    <a:pt x="1517" y="1535"/>
                  </a:lnTo>
                  <a:lnTo>
                    <a:pt x="1516" y="1537"/>
                  </a:lnTo>
                  <a:lnTo>
                    <a:pt x="1499" y="1549"/>
                  </a:lnTo>
                  <a:lnTo>
                    <a:pt x="1489" y="1561"/>
                  </a:lnTo>
                  <a:lnTo>
                    <a:pt x="1488" y="1563"/>
                  </a:lnTo>
                  <a:lnTo>
                    <a:pt x="1486" y="1561"/>
                  </a:lnTo>
                  <a:lnTo>
                    <a:pt x="1485" y="1561"/>
                  </a:lnTo>
                  <a:lnTo>
                    <a:pt x="1483" y="1562"/>
                  </a:lnTo>
                  <a:lnTo>
                    <a:pt x="1482" y="1563"/>
                  </a:lnTo>
                  <a:lnTo>
                    <a:pt x="1482" y="1565"/>
                  </a:lnTo>
                  <a:lnTo>
                    <a:pt x="1485" y="1566"/>
                  </a:lnTo>
                  <a:lnTo>
                    <a:pt x="1488" y="1570"/>
                  </a:lnTo>
                  <a:lnTo>
                    <a:pt x="1492" y="1579"/>
                  </a:lnTo>
                  <a:lnTo>
                    <a:pt x="1492" y="1579"/>
                  </a:lnTo>
                  <a:lnTo>
                    <a:pt x="1492" y="1580"/>
                  </a:lnTo>
                  <a:lnTo>
                    <a:pt x="1492" y="1583"/>
                  </a:lnTo>
                  <a:lnTo>
                    <a:pt x="1493" y="1586"/>
                  </a:lnTo>
                  <a:lnTo>
                    <a:pt x="1495" y="1589"/>
                  </a:lnTo>
                  <a:lnTo>
                    <a:pt x="1496" y="1590"/>
                  </a:lnTo>
                  <a:lnTo>
                    <a:pt x="1495" y="1591"/>
                  </a:lnTo>
                  <a:lnTo>
                    <a:pt x="1495" y="1594"/>
                  </a:lnTo>
                  <a:lnTo>
                    <a:pt x="1502" y="1598"/>
                  </a:lnTo>
                  <a:lnTo>
                    <a:pt x="1503" y="1600"/>
                  </a:lnTo>
                  <a:lnTo>
                    <a:pt x="1504" y="1603"/>
                  </a:lnTo>
                  <a:lnTo>
                    <a:pt x="1506" y="1610"/>
                  </a:lnTo>
                  <a:lnTo>
                    <a:pt x="1506" y="1611"/>
                  </a:lnTo>
                  <a:lnTo>
                    <a:pt x="1509" y="1614"/>
                  </a:lnTo>
                  <a:lnTo>
                    <a:pt x="1509" y="1614"/>
                  </a:lnTo>
                  <a:lnTo>
                    <a:pt x="1510" y="1617"/>
                  </a:lnTo>
                  <a:lnTo>
                    <a:pt x="1513" y="1614"/>
                  </a:lnTo>
                  <a:lnTo>
                    <a:pt x="1517" y="1612"/>
                  </a:lnTo>
                  <a:lnTo>
                    <a:pt x="1521" y="1611"/>
                  </a:lnTo>
                  <a:lnTo>
                    <a:pt x="1530" y="1603"/>
                  </a:lnTo>
                  <a:close/>
                  <a:moveTo>
                    <a:pt x="1870" y="1554"/>
                  </a:moveTo>
                  <a:lnTo>
                    <a:pt x="1870" y="1555"/>
                  </a:lnTo>
                  <a:lnTo>
                    <a:pt x="1873" y="1558"/>
                  </a:lnTo>
                  <a:lnTo>
                    <a:pt x="1876" y="1558"/>
                  </a:lnTo>
                  <a:lnTo>
                    <a:pt x="1879" y="1558"/>
                  </a:lnTo>
                  <a:lnTo>
                    <a:pt x="1880" y="1558"/>
                  </a:lnTo>
                  <a:lnTo>
                    <a:pt x="1880" y="1556"/>
                  </a:lnTo>
                  <a:lnTo>
                    <a:pt x="1880" y="1556"/>
                  </a:lnTo>
                  <a:lnTo>
                    <a:pt x="1883" y="1555"/>
                  </a:lnTo>
                  <a:lnTo>
                    <a:pt x="1883" y="1552"/>
                  </a:lnTo>
                  <a:lnTo>
                    <a:pt x="1880" y="1548"/>
                  </a:lnTo>
                  <a:lnTo>
                    <a:pt x="1879" y="1546"/>
                  </a:lnTo>
                  <a:lnTo>
                    <a:pt x="1879" y="1544"/>
                  </a:lnTo>
                  <a:lnTo>
                    <a:pt x="1877" y="1539"/>
                  </a:lnTo>
                  <a:lnTo>
                    <a:pt x="1874" y="1538"/>
                  </a:lnTo>
                  <a:lnTo>
                    <a:pt x="1872" y="1537"/>
                  </a:lnTo>
                  <a:lnTo>
                    <a:pt x="1872" y="1534"/>
                  </a:lnTo>
                  <a:lnTo>
                    <a:pt x="1874" y="1531"/>
                  </a:lnTo>
                  <a:lnTo>
                    <a:pt x="1873" y="1528"/>
                  </a:lnTo>
                  <a:lnTo>
                    <a:pt x="1870" y="1528"/>
                  </a:lnTo>
                  <a:lnTo>
                    <a:pt x="1869" y="1528"/>
                  </a:lnTo>
                  <a:lnTo>
                    <a:pt x="1867" y="1527"/>
                  </a:lnTo>
                  <a:lnTo>
                    <a:pt x="1867" y="1527"/>
                  </a:lnTo>
                  <a:lnTo>
                    <a:pt x="1866" y="1527"/>
                  </a:lnTo>
                  <a:lnTo>
                    <a:pt x="1865" y="1527"/>
                  </a:lnTo>
                  <a:lnTo>
                    <a:pt x="1862" y="1524"/>
                  </a:lnTo>
                  <a:lnTo>
                    <a:pt x="1860" y="1525"/>
                  </a:lnTo>
                  <a:lnTo>
                    <a:pt x="1860" y="1527"/>
                  </a:lnTo>
                  <a:lnTo>
                    <a:pt x="1859" y="1528"/>
                  </a:lnTo>
                  <a:lnTo>
                    <a:pt x="1856" y="1527"/>
                  </a:lnTo>
                  <a:lnTo>
                    <a:pt x="1853" y="1530"/>
                  </a:lnTo>
                  <a:lnTo>
                    <a:pt x="1853" y="1534"/>
                  </a:lnTo>
                  <a:lnTo>
                    <a:pt x="1858" y="1537"/>
                  </a:lnTo>
                  <a:lnTo>
                    <a:pt x="1859" y="1539"/>
                  </a:lnTo>
                  <a:lnTo>
                    <a:pt x="1862" y="1541"/>
                  </a:lnTo>
                  <a:lnTo>
                    <a:pt x="1865" y="1542"/>
                  </a:lnTo>
                  <a:lnTo>
                    <a:pt x="1863" y="1545"/>
                  </a:lnTo>
                  <a:lnTo>
                    <a:pt x="1863" y="1548"/>
                  </a:lnTo>
                  <a:lnTo>
                    <a:pt x="1865" y="1551"/>
                  </a:lnTo>
                  <a:lnTo>
                    <a:pt x="1867" y="1551"/>
                  </a:lnTo>
                  <a:lnTo>
                    <a:pt x="1872" y="1549"/>
                  </a:lnTo>
                  <a:lnTo>
                    <a:pt x="1873" y="1549"/>
                  </a:lnTo>
                  <a:lnTo>
                    <a:pt x="1873" y="1551"/>
                  </a:lnTo>
                  <a:lnTo>
                    <a:pt x="1870" y="1554"/>
                  </a:lnTo>
                  <a:close/>
                  <a:moveTo>
                    <a:pt x="1446" y="1593"/>
                  </a:moveTo>
                  <a:lnTo>
                    <a:pt x="1454" y="1587"/>
                  </a:lnTo>
                  <a:lnTo>
                    <a:pt x="1457" y="1584"/>
                  </a:lnTo>
                  <a:lnTo>
                    <a:pt x="1458" y="1583"/>
                  </a:lnTo>
                  <a:lnTo>
                    <a:pt x="1460" y="1579"/>
                  </a:lnTo>
                  <a:lnTo>
                    <a:pt x="1461" y="1576"/>
                  </a:lnTo>
                  <a:lnTo>
                    <a:pt x="1462" y="1575"/>
                  </a:lnTo>
                  <a:lnTo>
                    <a:pt x="1465" y="1573"/>
                  </a:lnTo>
                  <a:lnTo>
                    <a:pt x="1465" y="1572"/>
                  </a:lnTo>
                  <a:lnTo>
                    <a:pt x="1462" y="1572"/>
                  </a:lnTo>
                  <a:lnTo>
                    <a:pt x="1462" y="1569"/>
                  </a:lnTo>
                  <a:lnTo>
                    <a:pt x="1465" y="1569"/>
                  </a:lnTo>
                  <a:lnTo>
                    <a:pt x="1465" y="1568"/>
                  </a:lnTo>
                  <a:lnTo>
                    <a:pt x="1461" y="1565"/>
                  </a:lnTo>
                  <a:lnTo>
                    <a:pt x="1461" y="1561"/>
                  </a:lnTo>
                  <a:lnTo>
                    <a:pt x="1465" y="1549"/>
                  </a:lnTo>
                  <a:lnTo>
                    <a:pt x="1467" y="1548"/>
                  </a:lnTo>
                  <a:lnTo>
                    <a:pt x="1468" y="1545"/>
                  </a:lnTo>
                  <a:lnTo>
                    <a:pt x="1468" y="1542"/>
                  </a:lnTo>
                  <a:lnTo>
                    <a:pt x="1469" y="1541"/>
                  </a:lnTo>
                  <a:lnTo>
                    <a:pt x="1465" y="1539"/>
                  </a:lnTo>
                  <a:lnTo>
                    <a:pt x="1462" y="1541"/>
                  </a:lnTo>
                  <a:lnTo>
                    <a:pt x="1464" y="1544"/>
                  </a:lnTo>
                  <a:lnTo>
                    <a:pt x="1464" y="1545"/>
                  </a:lnTo>
                  <a:lnTo>
                    <a:pt x="1461" y="1549"/>
                  </a:lnTo>
                  <a:lnTo>
                    <a:pt x="1453" y="1548"/>
                  </a:lnTo>
                  <a:lnTo>
                    <a:pt x="1451" y="1546"/>
                  </a:lnTo>
                  <a:lnTo>
                    <a:pt x="1455" y="1541"/>
                  </a:lnTo>
                  <a:lnTo>
                    <a:pt x="1447" y="1542"/>
                  </a:lnTo>
                  <a:lnTo>
                    <a:pt x="1440" y="1548"/>
                  </a:lnTo>
                  <a:lnTo>
                    <a:pt x="1432" y="1554"/>
                  </a:lnTo>
                  <a:lnTo>
                    <a:pt x="1429" y="1559"/>
                  </a:lnTo>
                  <a:lnTo>
                    <a:pt x="1430" y="1559"/>
                  </a:lnTo>
                  <a:lnTo>
                    <a:pt x="1432" y="1559"/>
                  </a:lnTo>
                  <a:lnTo>
                    <a:pt x="1434" y="1561"/>
                  </a:lnTo>
                  <a:lnTo>
                    <a:pt x="1426" y="1565"/>
                  </a:lnTo>
                  <a:lnTo>
                    <a:pt x="1422" y="1569"/>
                  </a:lnTo>
                  <a:lnTo>
                    <a:pt x="1420" y="1582"/>
                  </a:lnTo>
                  <a:lnTo>
                    <a:pt x="1420" y="1586"/>
                  </a:lnTo>
                  <a:lnTo>
                    <a:pt x="1422" y="1587"/>
                  </a:lnTo>
                  <a:lnTo>
                    <a:pt x="1425" y="1589"/>
                  </a:lnTo>
                  <a:lnTo>
                    <a:pt x="1430" y="1593"/>
                  </a:lnTo>
                  <a:lnTo>
                    <a:pt x="1433" y="1594"/>
                  </a:lnTo>
                  <a:lnTo>
                    <a:pt x="1441" y="1594"/>
                  </a:lnTo>
                  <a:lnTo>
                    <a:pt x="1446" y="1593"/>
                  </a:lnTo>
                  <a:close/>
                  <a:moveTo>
                    <a:pt x="1610" y="1545"/>
                  </a:moveTo>
                  <a:lnTo>
                    <a:pt x="1603" y="1548"/>
                  </a:lnTo>
                  <a:lnTo>
                    <a:pt x="1600" y="1549"/>
                  </a:lnTo>
                  <a:lnTo>
                    <a:pt x="1596" y="1549"/>
                  </a:lnTo>
                  <a:lnTo>
                    <a:pt x="1601" y="1559"/>
                  </a:lnTo>
                  <a:lnTo>
                    <a:pt x="1601" y="1558"/>
                  </a:lnTo>
                  <a:lnTo>
                    <a:pt x="1603" y="1558"/>
                  </a:lnTo>
                  <a:lnTo>
                    <a:pt x="1603" y="1558"/>
                  </a:lnTo>
                  <a:lnTo>
                    <a:pt x="1603" y="1556"/>
                  </a:lnTo>
                  <a:lnTo>
                    <a:pt x="1605" y="1558"/>
                  </a:lnTo>
                  <a:lnTo>
                    <a:pt x="1608" y="1558"/>
                  </a:lnTo>
                  <a:lnTo>
                    <a:pt x="1610" y="1556"/>
                  </a:lnTo>
                  <a:lnTo>
                    <a:pt x="1611" y="1554"/>
                  </a:lnTo>
                  <a:lnTo>
                    <a:pt x="1611" y="1552"/>
                  </a:lnTo>
                  <a:lnTo>
                    <a:pt x="1608" y="1549"/>
                  </a:lnTo>
                  <a:lnTo>
                    <a:pt x="1610" y="1548"/>
                  </a:lnTo>
                  <a:lnTo>
                    <a:pt x="1610" y="1545"/>
                  </a:lnTo>
                  <a:close/>
                  <a:moveTo>
                    <a:pt x="1891" y="1603"/>
                  </a:moveTo>
                  <a:lnTo>
                    <a:pt x="1888" y="1607"/>
                  </a:lnTo>
                  <a:lnTo>
                    <a:pt x="1891" y="1607"/>
                  </a:lnTo>
                  <a:lnTo>
                    <a:pt x="1894" y="1608"/>
                  </a:lnTo>
                  <a:lnTo>
                    <a:pt x="1895" y="1611"/>
                  </a:lnTo>
                  <a:lnTo>
                    <a:pt x="1898" y="1614"/>
                  </a:lnTo>
                  <a:lnTo>
                    <a:pt x="1900" y="1611"/>
                  </a:lnTo>
                  <a:lnTo>
                    <a:pt x="1901" y="1612"/>
                  </a:lnTo>
                  <a:lnTo>
                    <a:pt x="1904" y="1612"/>
                  </a:lnTo>
                  <a:lnTo>
                    <a:pt x="1905" y="1614"/>
                  </a:lnTo>
                  <a:lnTo>
                    <a:pt x="1908" y="1612"/>
                  </a:lnTo>
                  <a:lnTo>
                    <a:pt x="1908" y="1610"/>
                  </a:lnTo>
                  <a:lnTo>
                    <a:pt x="1909" y="1607"/>
                  </a:lnTo>
                  <a:lnTo>
                    <a:pt x="1909" y="1605"/>
                  </a:lnTo>
                  <a:lnTo>
                    <a:pt x="1918" y="1607"/>
                  </a:lnTo>
                  <a:lnTo>
                    <a:pt x="1922" y="1607"/>
                  </a:lnTo>
                  <a:lnTo>
                    <a:pt x="1925" y="1603"/>
                  </a:lnTo>
                  <a:lnTo>
                    <a:pt x="1922" y="1603"/>
                  </a:lnTo>
                  <a:lnTo>
                    <a:pt x="1922" y="1605"/>
                  </a:lnTo>
                  <a:lnTo>
                    <a:pt x="1921" y="1605"/>
                  </a:lnTo>
                  <a:lnTo>
                    <a:pt x="1921" y="1604"/>
                  </a:lnTo>
                  <a:lnTo>
                    <a:pt x="1921" y="1603"/>
                  </a:lnTo>
                  <a:lnTo>
                    <a:pt x="1922" y="1600"/>
                  </a:lnTo>
                  <a:lnTo>
                    <a:pt x="1922" y="1597"/>
                  </a:lnTo>
                  <a:lnTo>
                    <a:pt x="1923" y="1591"/>
                  </a:lnTo>
                  <a:lnTo>
                    <a:pt x="1922" y="1587"/>
                  </a:lnTo>
                  <a:lnTo>
                    <a:pt x="1921" y="1586"/>
                  </a:lnTo>
                  <a:lnTo>
                    <a:pt x="1918" y="1586"/>
                  </a:lnTo>
                  <a:lnTo>
                    <a:pt x="1916" y="1587"/>
                  </a:lnTo>
                  <a:lnTo>
                    <a:pt x="1914" y="1590"/>
                  </a:lnTo>
                  <a:lnTo>
                    <a:pt x="1914" y="1584"/>
                  </a:lnTo>
                  <a:lnTo>
                    <a:pt x="1911" y="1582"/>
                  </a:lnTo>
                  <a:lnTo>
                    <a:pt x="1907" y="1580"/>
                  </a:lnTo>
                  <a:lnTo>
                    <a:pt x="1905" y="1576"/>
                  </a:lnTo>
                  <a:lnTo>
                    <a:pt x="1908" y="1576"/>
                  </a:lnTo>
                  <a:lnTo>
                    <a:pt x="1908" y="1573"/>
                  </a:lnTo>
                  <a:lnTo>
                    <a:pt x="1887" y="1565"/>
                  </a:lnTo>
                  <a:lnTo>
                    <a:pt x="1883" y="1561"/>
                  </a:lnTo>
                  <a:lnTo>
                    <a:pt x="1883" y="1565"/>
                  </a:lnTo>
                  <a:lnTo>
                    <a:pt x="1883" y="1566"/>
                  </a:lnTo>
                  <a:lnTo>
                    <a:pt x="1886" y="1568"/>
                  </a:lnTo>
                  <a:lnTo>
                    <a:pt x="1887" y="1569"/>
                  </a:lnTo>
                  <a:lnTo>
                    <a:pt x="1890" y="1575"/>
                  </a:lnTo>
                  <a:lnTo>
                    <a:pt x="1890" y="1576"/>
                  </a:lnTo>
                  <a:lnTo>
                    <a:pt x="1893" y="1579"/>
                  </a:lnTo>
                  <a:lnTo>
                    <a:pt x="1893" y="1577"/>
                  </a:lnTo>
                  <a:lnTo>
                    <a:pt x="1895" y="1577"/>
                  </a:lnTo>
                  <a:lnTo>
                    <a:pt x="1897" y="1576"/>
                  </a:lnTo>
                  <a:lnTo>
                    <a:pt x="1900" y="1579"/>
                  </a:lnTo>
                  <a:lnTo>
                    <a:pt x="1900" y="1580"/>
                  </a:lnTo>
                  <a:lnTo>
                    <a:pt x="1900" y="1583"/>
                  </a:lnTo>
                  <a:lnTo>
                    <a:pt x="1898" y="1584"/>
                  </a:lnTo>
                  <a:lnTo>
                    <a:pt x="1898" y="1584"/>
                  </a:lnTo>
                  <a:lnTo>
                    <a:pt x="1895" y="1589"/>
                  </a:lnTo>
                  <a:lnTo>
                    <a:pt x="1894" y="1591"/>
                  </a:lnTo>
                  <a:lnTo>
                    <a:pt x="1893" y="1596"/>
                  </a:lnTo>
                  <a:lnTo>
                    <a:pt x="1894" y="1600"/>
                  </a:lnTo>
                  <a:lnTo>
                    <a:pt x="1893" y="1601"/>
                  </a:lnTo>
                  <a:lnTo>
                    <a:pt x="1891" y="1603"/>
                  </a:lnTo>
                  <a:close/>
                  <a:moveTo>
                    <a:pt x="1307" y="1597"/>
                  </a:moveTo>
                  <a:lnTo>
                    <a:pt x="1310" y="1605"/>
                  </a:lnTo>
                  <a:lnTo>
                    <a:pt x="1314" y="1614"/>
                  </a:lnTo>
                  <a:lnTo>
                    <a:pt x="1318" y="1621"/>
                  </a:lnTo>
                  <a:lnTo>
                    <a:pt x="1327" y="1611"/>
                  </a:lnTo>
                  <a:lnTo>
                    <a:pt x="1328" y="1610"/>
                  </a:lnTo>
                  <a:lnTo>
                    <a:pt x="1332" y="1607"/>
                  </a:lnTo>
                  <a:lnTo>
                    <a:pt x="1332" y="1605"/>
                  </a:lnTo>
                  <a:lnTo>
                    <a:pt x="1332" y="1604"/>
                  </a:lnTo>
                  <a:lnTo>
                    <a:pt x="1329" y="1594"/>
                  </a:lnTo>
                  <a:lnTo>
                    <a:pt x="1320" y="1583"/>
                  </a:lnTo>
                  <a:lnTo>
                    <a:pt x="1317" y="1579"/>
                  </a:lnTo>
                  <a:lnTo>
                    <a:pt x="1315" y="1579"/>
                  </a:lnTo>
                  <a:lnTo>
                    <a:pt x="1313" y="1580"/>
                  </a:lnTo>
                  <a:lnTo>
                    <a:pt x="1310" y="1579"/>
                  </a:lnTo>
                  <a:lnTo>
                    <a:pt x="1304" y="1573"/>
                  </a:lnTo>
                  <a:lnTo>
                    <a:pt x="1300" y="1573"/>
                  </a:lnTo>
                  <a:lnTo>
                    <a:pt x="1300" y="1575"/>
                  </a:lnTo>
                  <a:lnTo>
                    <a:pt x="1301" y="1576"/>
                  </a:lnTo>
                  <a:lnTo>
                    <a:pt x="1301" y="1576"/>
                  </a:lnTo>
                  <a:lnTo>
                    <a:pt x="1303" y="1576"/>
                  </a:lnTo>
                  <a:lnTo>
                    <a:pt x="1301" y="1577"/>
                  </a:lnTo>
                  <a:lnTo>
                    <a:pt x="1300" y="1579"/>
                  </a:lnTo>
                  <a:lnTo>
                    <a:pt x="1300" y="1580"/>
                  </a:lnTo>
                  <a:lnTo>
                    <a:pt x="1304" y="1582"/>
                  </a:lnTo>
                  <a:lnTo>
                    <a:pt x="1307" y="1587"/>
                  </a:lnTo>
                  <a:lnTo>
                    <a:pt x="1310" y="1590"/>
                  </a:lnTo>
                  <a:lnTo>
                    <a:pt x="1310" y="1591"/>
                  </a:lnTo>
                  <a:lnTo>
                    <a:pt x="1307" y="1597"/>
                  </a:lnTo>
                  <a:close/>
                  <a:moveTo>
                    <a:pt x="1405" y="1600"/>
                  </a:moveTo>
                  <a:lnTo>
                    <a:pt x="1411" y="1604"/>
                  </a:lnTo>
                  <a:lnTo>
                    <a:pt x="1415" y="1605"/>
                  </a:lnTo>
                  <a:lnTo>
                    <a:pt x="1412" y="1601"/>
                  </a:lnTo>
                  <a:lnTo>
                    <a:pt x="1411" y="1600"/>
                  </a:lnTo>
                  <a:lnTo>
                    <a:pt x="1409" y="1598"/>
                  </a:lnTo>
                  <a:lnTo>
                    <a:pt x="1411" y="1593"/>
                  </a:lnTo>
                  <a:lnTo>
                    <a:pt x="1416" y="1576"/>
                  </a:lnTo>
                  <a:lnTo>
                    <a:pt x="1412" y="1576"/>
                  </a:lnTo>
                  <a:lnTo>
                    <a:pt x="1406" y="1579"/>
                  </a:lnTo>
                  <a:lnTo>
                    <a:pt x="1402" y="1583"/>
                  </a:lnTo>
                  <a:lnTo>
                    <a:pt x="1399" y="1587"/>
                  </a:lnTo>
                  <a:lnTo>
                    <a:pt x="1401" y="1593"/>
                  </a:lnTo>
                  <a:lnTo>
                    <a:pt x="1405" y="1600"/>
                  </a:lnTo>
                  <a:close/>
                  <a:moveTo>
                    <a:pt x="1625" y="1653"/>
                  </a:moveTo>
                  <a:lnTo>
                    <a:pt x="1632" y="1640"/>
                  </a:lnTo>
                  <a:lnTo>
                    <a:pt x="1635" y="1638"/>
                  </a:lnTo>
                  <a:lnTo>
                    <a:pt x="1639" y="1636"/>
                  </a:lnTo>
                  <a:lnTo>
                    <a:pt x="1650" y="1629"/>
                  </a:lnTo>
                  <a:lnTo>
                    <a:pt x="1654" y="1625"/>
                  </a:lnTo>
                  <a:lnTo>
                    <a:pt x="1657" y="1625"/>
                  </a:lnTo>
                  <a:lnTo>
                    <a:pt x="1661" y="1624"/>
                  </a:lnTo>
                  <a:lnTo>
                    <a:pt x="1666" y="1622"/>
                  </a:lnTo>
                  <a:lnTo>
                    <a:pt x="1670" y="1625"/>
                  </a:lnTo>
                  <a:lnTo>
                    <a:pt x="1671" y="1625"/>
                  </a:lnTo>
                  <a:lnTo>
                    <a:pt x="1671" y="1625"/>
                  </a:lnTo>
                  <a:lnTo>
                    <a:pt x="1671" y="1624"/>
                  </a:lnTo>
                  <a:lnTo>
                    <a:pt x="1671" y="1622"/>
                  </a:lnTo>
                  <a:lnTo>
                    <a:pt x="1667" y="1621"/>
                  </a:lnTo>
                  <a:lnTo>
                    <a:pt x="1661" y="1618"/>
                  </a:lnTo>
                  <a:lnTo>
                    <a:pt x="1657" y="1614"/>
                  </a:lnTo>
                  <a:lnTo>
                    <a:pt x="1654" y="1610"/>
                  </a:lnTo>
                  <a:lnTo>
                    <a:pt x="1652" y="1610"/>
                  </a:lnTo>
                  <a:lnTo>
                    <a:pt x="1650" y="1612"/>
                  </a:lnTo>
                  <a:lnTo>
                    <a:pt x="1647" y="1614"/>
                  </a:lnTo>
                  <a:lnTo>
                    <a:pt x="1640" y="1617"/>
                  </a:lnTo>
                  <a:lnTo>
                    <a:pt x="1640" y="1618"/>
                  </a:lnTo>
                  <a:lnTo>
                    <a:pt x="1642" y="1618"/>
                  </a:lnTo>
                  <a:lnTo>
                    <a:pt x="1643" y="1619"/>
                  </a:lnTo>
                  <a:lnTo>
                    <a:pt x="1643" y="1619"/>
                  </a:lnTo>
                  <a:lnTo>
                    <a:pt x="1645" y="1621"/>
                  </a:lnTo>
                  <a:lnTo>
                    <a:pt x="1645" y="1622"/>
                  </a:lnTo>
                  <a:lnTo>
                    <a:pt x="1615" y="1638"/>
                  </a:lnTo>
                  <a:lnTo>
                    <a:pt x="1612" y="1638"/>
                  </a:lnTo>
                  <a:lnTo>
                    <a:pt x="1612" y="1639"/>
                  </a:lnTo>
                  <a:lnTo>
                    <a:pt x="1612" y="1642"/>
                  </a:lnTo>
                  <a:lnTo>
                    <a:pt x="1614" y="1645"/>
                  </a:lnTo>
                  <a:lnTo>
                    <a:pt x="1617" y="1642"/>
                  </a:lnTo>
                  <a:lnTo>
                    <a:pt x="1614" y="1650"/>
                  </a:lnTo>
                  <a:lnTo>
                    <a:pt x="1612" y="1652"/>
                  </a:lnTo>
                  <a:lnTo>
                    <a:pt x="1607" y="1652"/>
                  </a:lnTo>
                  <a:lnTo>
                    <a:pt x="1604" y="1652"/>
                  </a:lnTo>
                  <a:lnTo>
                    <a:pt x="1603" y="1653"/>
                  </a:lnTo>
                  <a:lnTo>
                    <a:pt x="1601" y="1653"/>
                  </a:lnTo>
                  <a:lnTo>
                    <a:pt x="1598" y="1652"/>
                  </a:lnTo>
                  <a:lnTo>
                    <a:pt x="1594" y="1652"/>
                  </a:lnTo>
                  <a:lnTo>
                    <a:pt x="1590" y="1654"/>
                  </a:lnTo>
                  <a:lnTo>
                    <a:pt x="1589" y="1657"/>
                  </a:lnTo>
                  <a:lnTo>
                    <a:pt x="1584" y="1656"/>
                  </a:lnTo>
                  <a:lnTo>
                    <a:pt x="1589" y="1664"/>
                  </a:lnTo>
                  <a:lnTo>
                    <a:pt x="1600" y="1663"/>
                  </a:lnTo>
                  <a:lnTo>
                    <a:pt x="1621" y="1656"/>
                  </a:lnTo>
                  <a:lnTo>
                    <a:pt x="1625" y="1653"/>
                  </a:lnTo>
                  <a:close/>
                  <a:moveTo>
                    <a:pt x="993" y="1615"/>
                  </a:moveTo>
                  <a:lnTo>
                    <a:pt x="993" y="1612"/>
                  </a:lnTo>
                  <a:lnTo>
                    <a:pt x="992" y="1612"/>
                  </a:lnTo>
                  <a:lnTo>
                    <a:pt x="992" y="1615"/>
                  </a:lnTo>
                  <a:lnTo>
                    <a:pt x="992" y="1617"/>
                  </a:lnTo>
                  <a:lnTo>
                    <a:pt x="993" y="1617"/>
                  </a:lnTo>
                  <a:lnTo>
                    <a:pt x="993" y="1618"/>
                  </a:lnTo>
                  <a:lnTo>
                    <a:pt x="993" y="1619"/>
                  </a:lnTo>
                  <a:lnTo>
                    <a:pt x="994" y="1621"/>
                  </a:lnTo>
                  <a:lnTo>
                    <a:pt x="996" y="1619"/>
                  </a:lnTo>
                  <a:lnTo>
                    <a:pt x="994" y="1617"/>
                  </a:lnTo>
                  <a:lnTo>
                    <a:pt x="993" y="1615"/>
                  </a:lnTo>
                  <a:close/>
                  <a:moveTo>
                    <a:pt x="1563" y="1629"/>
                  </a:moveTo>
                  <a:lnTo>
                    <a:pt x="1567" y="1628"/>
                  </a:lnTo>
                  <a:lnTo>
                    <a:pt x="1570" y="1625"/>
                  </a:lnTo>
                  <a:lnTo>
                    <a:pt x="1565" y="1619"/>
                  </a:lnTo>
                  <a:lnTo>
                    <a:pt x="1562" y="1618"/>
                  </a:lnTo>
                  <a:lnTo>
                    <a:pt x="1559" y="1621"/>
                  </a:lnTo>
                  <a:lnTo>
                    <a:pt x="1555" y="1622"/>
                  </a:lnTo>
                  <a:lnTo>
                    <a:pt x="1552" y="1624"/>
                  </a:lnTo>
                  <a:lnTo>
                    <a:pt x="1551" y="1626"/>
                  </a:lnTo>
                  <a:lnTo>
                    <a:pt x="1556" y="1628"/>
                  </a:lnTo>
                  <a:lnTo>
                    <a:pt x="1563" y="1629"/>
                  </a:lnTo>
                  <a:close/>
                  <a:moveTo>
                    <a:pt x="1940" y="1667"/>
                  </a:moveTo>
                  <a:lnTo>
                    <a:pt x="1946" y="1667"/>
                  </a:lnTo>
                  <a:lnTo>
                    <a:pt x="1961" y="1650"/>
                  </a:lnTo>
                  <a:lnTo>
                    <a:pt x="1967" y="1646"/>
                  </a:lnTo>
                  <a:lnTo>
                    <a:pt x="1996" y="1639"/>
                  </a:lnTo>
                  <a:lnTo>
                    <a:pt x="2005" y="1633"/>
                  </a:lnTo>
                  <a:lnTo>
                    <a:pt x="2000" y="1628"/>
                  </a:lnTo>
                  <a:lnTo>
                    <a:pt x="1988" y="1625"/>
                  </a:lnTo>
                  <a:lnTo>
                    <a:pt x="1985" y="1619"/>
                  </a:lnTo>
                  <a:lnTo>
                    <a:pt x="1981" y="1621"/>
                  </a:lnTo>
                  <a:lnTo>
                    <a:pt x="1954" y="1625"/>
                  </a:lnTo>
                  <a:lnTo>
                    <a:pt x="1928" y="1642"/>
                  </a:lnTo>
                  <a:lnTo>
                    <a:pt x="1926" y="1643"/>
                  </a:lnTo>
                  <a:lnTo>
                    <a:pt x="1918" y="1652"/>
                  </a:lnTo>
                  <a:lnTo>
                    <a:pt x="1914" y="1659"/>
                  </a:lnTo>
                  <a:lnTo>
                    <a:pt x="1912" y="1661"/>
                  </a:lnTo>
                  <a:lnTo>
                    <a:pt x="1908" y="1664"/>
                  </a:lnTo>
                  <a:lnTo>
                    <a:pt x="1902" y="1661"/>
                  </a:lnTo>
                  <a:lnTo>
                    <a:pt x="1901" y="1660"/>
                  </a:lnTo>
                  <a:lnTo>
                    <a:pt x="1900" y="1661"/>
                  </a:lnTo>
                  <a:lnTo>
                    <a:pt x="1897" y="1666"/>
                  </a:lnTo>
                  <a:lnTo>
                    <a:pt x="1895" y="1667"/>
                  </a:lnTo>
                  <a:lnTo>
                    <a:pt x="1893" y="1666"/>
                  </a:lnTo>
                  <a:lnTo>
                    <a:pt x="1891" y="1670"/>
                  </a:lnTo>
                  <a:lnTo>
                    <a:pt x="1891" y="1681"/>
                  </a:lnTo>
                  <a:lnTo>
                    <a:pt x="1893" y="1684"/>
                  </a:lnTo>
                  <a:lnTo>
                    <a:pt x="1895" y="1688"/>
                  </a:lnTo>
                  <a:lnTo>
                    <a:pt x="1900" y="1692"/>
                  </a:lnTo>
                  <a:lnTo>
                    <a:pt x="1905" y="1694"/>
                  </a:lnTo>
                  <a:lnTo>
                    <a:pt x="1904" y="1690"/>
                  </a:lnTo>
                  <a:lnTo>
                    <a:pt x="1902" y="1684"/>
                  </a:lnTo>
                  <a:lnTo>
                    <a:pt x="1905" y="1681"/>
                  </a:lnTo>
                  <a:lnTo>
                    <a:pt x="1908" y="1680"/>
                  </a:lnTo>
                  <a:lnTo>
                    <a:pt x="1905" y="1673"/>
                  </a:lnTo>
                  <a:lnTo>
                    <a:pt x="1909" y="1668"/>
                  </a:lnTo>
                  <a:lnTo>
                    <a:pt x="1925" y="1661"/>
                  </a:lnTo>
                  <a:lnTo>
                    <a:pt x="1928" y="1664"/>
                  </a:lnTo>
                  <a:lnTo>
                    <a:pt x="1933" y="1667"/>
                  </a:lnTo>
                  <a:lnTo>
                    <a:pt x="1940" y="1667"/>
                  </a:lnTo>
                  <a:close/>
                  <a:moveTo>
                    <a:pt x="1516" y="1631"/>
                  </a:moveTo>
                  <a:lnTo>
                    <a:pt x="1509" y="1636"/>
                  </a:lnTo>
                  <a:lnTo>
                    <a:pt x="1504" y="1640"/>
                  </a:lnTo>
                  <a:lnTo>
                    <a:pt x="1503" y="1643"/>
                  </a:lnTo>
                  <a:lnTo>
                    <a:pt x="1506" y="1647"/>
                  </a:lnTo>
                  <a:lnTo>
                    <a:pt x="1511" y="1646"/>
                  </a:lnTo>
                  <a:lnTo>
                    <a:pt x="1517" y="1643"/>
                  </a:lnTo>
                  <a:lnTo>
                    <a:pt x="1517" y="1635"/>
                  </a:lnTo>
                  <a:lnTo>
                    <a:pt x="1517" y="1633"/>
                  </a:lnTo>
                  <a:lnTo>
                    <a:pt x="1516" y="1633"/>
                  </a:lnTo>
                  <a:lnTo>
                    <a:pt x="1517" y="1631"/>
                  </a:lnTo>
                  <a:lnTo>
                    <a:pt x="1516" y="1631"/>
                  </a:lnTo>
                  <a:close/>
                  <a:moveTo>
                    <a:pt x="1283" y="1660"/>
                  </a:moveTo>
                  <a:lnTo>
                    <a:pt x="1290" y="1647"/>
                  </a:lnTo>
                  <a:lnTo>
                    <a:pt x="1291" y="1645"/>
                  </a:lnTo>
                  <a:lnTo>
                    <a:pt x="1291" y="1642"/>
                  </a:lnTo>
                  <a:lnTo>
                    <a:pt x="1290" y="1642"/>
                  </a:lnTo>
                  <a:lnTo>
                    <a:pt x="1290" y="1642"/>
                  </a:lnTo>
                  <a:lnTo>
                    <a:pt x="1290" y="1642"/>
                  </a:lnTo>
                  <a:lnTo>
                    <a:pt x="1290" y="1640"/>
                  </a:lnTo>
                  <a:lnTo>
                    <a:pt x="1287" y="1642"/>
                  </a:lnTo>
                  <a:lnTo>
                    <a:pt x="1286" y="1642"/>
                  </a:lnTo>
                  <a:lnTo>
                    <a:pt x="1284" y="1642"/>
                  </a:lnTo>
                  <a:lnTo>
                    <a:pt x="1283" y="1640"/>
                  </a:lnTo>
                  <a:lnTo>
                    <a:pt x="1279" y="1639"/>
                  </a:lnTo>
                  <a:lnTo>
                    <a:pt x="1276" y="1640"/>
                  </a:lnTo>
                  <a:lnTo>
                    <a:pt x="1272" y="1642"/>
                  </a:lnTo>
                  <a:lnTo>
                    <a:pt x="1270" y="1645"/>
                  </a:lnTo>
                  <a:lnTo>
                    <a:pt x="1269" y="1649"/>
                  </a:lnTo>
                  <a:lnTo>
                    <a:pt x="1270" y="1650"/>
                  </a:lnTo>
                  <a:lnTo>
                    <a:pt x="1270" y="1653"/>
                  </a:lnTo>
                  <a:lnTo>
                    <a:pt x="1272" y="1657"/>
                  </a:lnTo>
                  <a:lnTo>
                    <a:pt x="1273" y="1659"/>
                  </a:lnTo>
                  <a:lnTo>
                    <a:pt x="1277" y="1660"/>
                  </a:lnTo>
                  <a:lnTo>
                    <a:pt x="1283" y="1660"/>
                  </a:lnTo>
                  <a:close/>
                  <a:moveTo>
                    <a:pt x="1104" y="1640"/>
                  </a:moveTo>
                  <a:lnTo>
                    <a:pt x="1102" y="1640"/>
                  </a:lnTo>
                  <a:lnTo>
                    <a:pt x="1102" y="1642"/>
                  </a:lnTo>
                  <a:lnTo>
                    <a:pt x="1104" y="1643"/>
                  </a:lnTo>
                  <a:lnTo>
                    <a:pt x="1105" y="1643"/>
                  </a:lnTo>
                  <a:lnTo>
                    <a:pt x="1105" y="1642"/>
                  </a:lnTo>
                  <a:lnTo>
                    <a:pt x="1104" y="1640"/>
                  </a:lnTo>
                  <a:close/>
                  <a:moveTo>
                    <a:pt x="542" y="1656"/>
                  </a:moveTo>
                  <a:lnTo>
                    <a:pt x="542" y="1654"/>
                  </a:lnTo>
                  <a:lnTo>
                    <a:pt x="541" y="1653"/>
                  </a:lnTo>
                  <a:lnTo>
                    <a:pt x="538" y="1657"/>
                  </a:lnTo>
                  <a:lnTo>
                    <a:pt x="536" y="1661"/>
                  </a:lnTo>
                  <a:lnTo>
                    <a:pt x="536" y="1673"/>
                  </a:lnTo>
                  <a:lnTo>
                    <a:pt x="538" y="1670"/>
                  </a:lnTo>
                  <a:lnTo>
                    <a:pt x="541" y="1667"/>
                  </a:lnTo>
                  <a:lnTo>
                    <a:pt x="542" y="1663"/>
                  </a:lnTo>
                  <a:lnTo>
                    <a:pt x="542" y="1660"/>
                  </a:lnTo>
                  <a:lnTo>
                    <a:pt x="543" y="1660"/>
                  </a:lnTo>
                  <a:lnTo>
                    <a:pt x="543" y="1659"/>
                  </a:lnTo>
                  <a:lnTo>
                    <a:pt x="545" y="1657"/>
                  </a:lnTo>
                  <a:lnTo>
                    <a:pt x="545" y="1656"/>
                  </a:lnTo>
                  <a:lnTo>
                    <a:pt x="543" y="1656"/>
                  </a:lnTo>
                  <a:lnTo>
                    <a:pt x="542" y="1656"/>
                  </a:lnTo>
                  <a:close/>
                  <a:moveTo>
                    <a:pt x="1465" y="1680"/>
                  </a:moveTo>
                  <a:lnTo>
                    <a:pt x="1465" y="1680"/>
                  </a:lnTo>
                  <a:lnTo>
                    <a:pt x="1464" y="1680"/>
                  </a:lnTo>
                  <a:lnTo>
                    <a:pt x="1481" y="1697"/>
                  </a:lnTo>
                  <a:lnTo>
                    <a:pt x="1490" y="1701"/>
                  </a:lnTo>
                  <a:lnTo>
                    <a:pt x="1496" y="1694"/>
                  </a:lnTo>
                  <a:lnTo>
                    <a:pt x="1496" y="1691"/>
                  </a:lnTo>
                  <a:lnTo>
                    <a:pt x="1495" y="1688"/>
                  </a:lnTo>
                  <a:lnTo>
                    <a:pt x="1495" y="1685"/>
                  </a:lnTo>
                  <a:lnTo>
                    <a:pt x="1496" y="1683"/>
                  </a:lnTo>
                  <a:lnTo>
                    <a:pt x="1499" y="1683"/>
                  </a:lnTo>
                  <a:lnTo>
                    <a:pt x="1496" y="1677"/>
                  </a:lnTo>
                  <a:lnTo>
                    <a:pt x="1493" y="1675"/>
                  </a:lnTo>
                  <a:lnTo>
                    <a:pt x="1488" y="1674"/>
                  </a:lnTo>
                  <a:lnTo>
                    <a:pt x="1483" y="1671"/>
                  </a:lnTo>
                  <a:lnTo>
                    <a:pt x="1481" y="1667"/>
                  </a:lnTo>
                  <a:lnTo>
                    <a:pt x="1476" y="1660"/>
                  </a:lnTo>
                  <a:lnTo>
                    <a:pt x="1472" y="1656"/>
                  </a:lnTo>
                  <a:lnTo>
                    <a:pt x="1461" y="1664"/>
                  </a:lnTo>
                  <a:lnTo>
                    <a:pt x="1462" y="1666"/>
                  </a:lnTo>
                  <a:lnTo>
                    <a:pt x="1461" y="1670"/>
                  </a:lnTo>
                  <a:lnTo>
                    <a:pt x="1460" y="1675"/>
                  </a:lnTo>
                  <a:lnTo>
                    <a:pt x="1458" y="1678"/>
                  </a:lnTo>
                  <a:lnTo>
                    <a:pt x="1464" y="1678"/>
                  </a:lnTo>
                  <a:lnTo>
                    <a:pt x="1465" y="1678"/>
                  </a:lnTo>
                  <a:lnTo>
                    <a:pt x="1465" y="1678"/>
                  </a:lnTo>
                  <a:lnTo>
                    <a:pt x="1465" y="1680"/>
                  </a:lnTo>
                  <a:close/>
                  <a:moveTo>
                    <a:pt x="1301" y="1671"/>
                  </a:moveTo>
                  <a:lnTo>
                    <a:pt x="1306" y="1670"/>
                  </a:lnTo>
                  <a:lnTo>
                    <a:pt x="1307" y="1666"/>
                  </a:lnTo>
                  <a:lnTo>
                    <a:pt x="1307" y="1663"/>
                  </a:lnTo>
                  <a:lnTo>
                    <a:pt x="1304" y="1660"/>
                  </a:lnTo>
                  <a:lnTo>
                    <a:pt x="1300" y="1657"/>
                  </a:lnTo>
                  <a:lnTo>
                    <a:pt x="1301" y="1656"/>
                  </a:lnTo>
                  <a:lnTo>
                    <a:pt x="1300" y="1656"/>
                  </a:lnTo>
                  <a:lnTo>
                    <a:pt x="1296" y="1656"/>
                  </a:lnTo>
                  <a:lnTo>
                    <a:pt x="1291" y="1660"/>
                  </a:lnTo>
                  <a:lnTo>
                    <a:pt x="1297" y="1668"/>
                  </a:lnTo>
                  <a:lnTo>
                    <a:pt x="1301" y="1671"/>
                  </a:lnTo>
                  <a:close/>
                  <a:moveTo>
                    <a:pt x="1272" y="1664"/>
                  </a:moveTo>
                  <a:lnTo>
                    <a:pt x="1266" y="1666"/>
                  </a:lnTo>
                  <a:lnTo>
                    <a:pt x="1256" y="1671"/>
                  </a:lnTo>
                  <a:lnTo>
                    <a:pt x="1251" y="1670"/>
                  </a:lnTo>
                  <a:lnTo>
                    <a:pt x="1247" y="1666"/>
                  </a:lnTo>
                  <a:lnTo>
                    <a:pt x="1242" y="1663"/>
                  </a:lnTo>
                  <a:lnTo>
                    <a:pt x="1240" y="1667"/>
                  </a:lnTo>
                  <a:lnTo>
                    <a:pt x="1240" y="1668"/>
                  </a:lnTo>
                  <a:lnTo>
                    <a:pt x="1242" y="1671"/>
                  </a:lnTo>
                  <a:lnTo>
                    <a:pt x="1245" y="1675"/>
                  </a:lnTo>
                  <a:lnTo>
                    <a:pt x="1247" y="1677"/>
                  </a:lnTo>
                  <a:lnTo>
                    <a:pt x="1251" y="1675"/>
                  </a:lnTo>
                  <a:lnTo>
                    <a:pt x="1252" y="1678"/>
                  </a:lnTo>
                  <a:lnTo>
                    <a:pt x="1255" y="1681"/>
                  </a:lnTo>
                  <a:lnTo>
                    <a:pt x="1256" y="1685"/>
                  </a:lnTo>
                  <a:lnTo>
                    <a:pt x="1254" y="1687"/>
                  </a:lnTo>
                  <a:lnTo>
                    <a:pt x="1244" y="1687"/>
                  </a:lnTo>
                  <a:lnTo>
                    <a:pt x="1240" y="1684"/>
                  </a:lnTo>
                  <a:lnTo>
                    <a:pt x="1237" y="1675"/>
                  </a:lnTo>
                  <a:lnTo>
                    <a:pt x="1233" y="1675"/>
                  </a:lnTo>
                  <a:lnTo>
                    <a:pt x="1231" y="1674"/>
                  </a:lnTo>
                  <a:lnTo>
                    <a:pt x="1228" y="1673"/>
                  </a:lnTo>
                  <a:lnTo>
                    <a:pt x="1227" y="1671"/>
                  </a:lnTo>
                  <a:lnTo>
                    <a:pt x="1226" y="1668"/>
                  </a:lnTo>
                  <a:lnTo>
                    <a:pt x="1223" y="1671"/>
                  </a:lnTo>
                  <a:lnTo>
                    <a:pt x="1221" y="1677"/>
                  </a:lnTo>
                  <a:lnTo>
                    <a:pt x="1219" y="1680"/>
                  </a:lnTo>
                  <a:lnTo>
                    <a:pt x="1220" y="1681"/>
                  </a:lnTo>
                  <a:lnTo>
                    <a:pt x="1223" y="1683"/>
                  </a:lnTo>
                  <a:lnTo>
                    <a:pt x="1221" y="1684"/>
                  </a:lnTo>
                  <a:lnTo>
                    <a:pt x="1220" y="1685"/>
                  </a:lnTo>
                  <a:lnTo>
                    <a:pt x="1219" y="1687"/>
                  </a:lnTo>
                  <a:lnTo>
                    <a:pt x="1220" y="1691"/>
                  </a:lnTo>
                  <a:lnTo>
                    <a:pt x="1217" y="1698"/>
                  </a:lnTo>
                  <a:lnTo>
                    <a:pt x="1219" y="1702"/>
                  </a:lnTo>
                  <a:lnTo>
                    <a:pt x="1228" y="1698"/>
                  </a:lnTo>
                  <a:lnTo>
                    <a:pt x="1259" y="1698"/>
                  </a:lnTo>
                  <a:lnTo>
                    <a:pt x="1268" y="1695"/>
                  </a:lnTo>
                  <a:lnTo>
                    <a:pt x="1273" y="1692"/>
                  </a:lnTo>
                  <a:lnTo>
                    <a:pt x="1276" y="1690"/>
                  </a:lnTo>
                  <a:lnTo>
                    <a:pt x="1275" y="1673"/>
                  </a:lnTo>
                  <a:lnTo>
                    <a:pt x="1276" y="1668"/>
                  </a:lnTo>
                  <a:lnTo>
                    <a:pt x="1272" y="1664"/>
                  </a:lnTo>
                  <a:close/>
                  <a:moveTo>
                    <a:pt x="555" y="1668"/>
                  </a:moveTo>
                  <a:lnTo>
                    <a:pt x="553" y="1670"/>
                  </a:lnTo>
                  <a:lnTo>
                    <a:pt x="552" y="1673"/>
                  </a:lnTo>
                  <a:lnTo>
                    <a:pt x="550" y="1683"/>
                  </a:lnTo>
                  <a:lnTo>
                    <a:pt x="555" y="1680"/>
                  </a:lnTo>
                  <a:lnTo>
                    <a:pt x="555" y="1683"/>
                  </a:lnTo>
                  <a:lnTo>
                    <a:pt x="555" y="1684"/>
                  </a:lnTo>
                  <a:lnTo>
                    <a:pt x="556" y="1684"/>
                  </a:lnTo>
                  <a:lnTo>
                    <a:pt x="557" y="1687"/>
                  </a:lnTo>
                  <a:lnTo>
                    <a:pt x="557" y="1680"/>
                  </a:lnTo>
                  <a:lnTo>
                    <a:pt x="559" y="1674"/>
                  </a:lnTo>
                  <a:lnTo>
                    <a:pt x="559" y="1671"/>
                  </a:lnTo>
                  <a:lnTo>
                    <a:pt x="555" y="1668"/>
                  </a:lnTo>
                  <a:close/>
                  <a:moveTo>
                    <a:pt x="1441" y="1680"/>
                  </a:moveTo>
                  <a:lnTo>
                    <a:pt x="1432" y="1680"/>
                  </a:lnTo>
                  <a:lnTo>
                    <a:pt x="1429" y="1681"/>
                  </a:lnTo>
                  <a:lnTo>
                    <a:pt x="1423" y="1685"/>
                  </a:lnTo>
                  <a:lnTo>
                    <a:pt x="1420" y="1687"/>
                  </a:lnTo>
                  <a:lnTo>
                    <a:pt x="1411" y="1706"/>
                  </a:lnTo>
                  <a:lnTo>
                    <a:pt x="1418" y="1706"/>
                  </a:lnTo>
                  <a:lnTo>
                    <a:pt x="1427" y="1699"/>
                  </a:lnTo>
                  <a:lnTo>
                    <a:pt x="1441" y="1684"/>
                  </a:lnTo>
                  <a:lnTo>
                    <a:pt x="1440" y="1683"/>
                  </a:lnTo>
                  <a:lnTo>
                    <a:pt x="1440" y="1681"/>
                  </a:lnTo>
                  <a:lnTo>
                    <a:pt x="1441" y="1680"/>
                  </a:lnTo>
                  <a:close/>
                  <a:moveTo>
                    <a:pt x="1359" y="1698"/>
                  </a:moveTo>
                  <a:lnTo>
                    <a:pt x="1357" y="1698"/>
                  </a:lnTo>
                  <a:lnTo>
                    <a:pt x="1352" y="1698"/>
                  </a:lnTo>
                  <a:lnTo>
                    <a:pt x="1355" y="1704"/>
                  </a:lnTo>
                  <a:lnTo>
                    <a:pt x="1357" y="1706"/>
                  </a:lnTo>
                  <a:lnTo>
                    <a:pt x="1362" y="1708"/>
                  </a:lnTo>
                  <a:lnTo>
                    <a:pt x="1366" y="1711"/>
                  </a:lnTo>
                  <a:lnTo>
                    <a:pt x="1373" y="1718"/>
                  </a:lnTo>
                  <a:lnTo>
                    <a:pt x="1377" y="1719"/>
                  </a:lnTo>
                  <a:lnTo>
                    <a:pt x="1384" y="1720"/>
                  </a:lnTo>
                  <a:lnTo>
                    <a:pt x="1384" y="1718"/>
                  </a:lnTo>
                  <a:lnTo>
                    <a:pt x="1380" y="1711"/>
                  </a:lnTo>
                  <a:lnTo>
                    <a:pt x="1359" y="1698"/>
                  </a:lnTo>
                  <a:close/>
                  <a:moveTo>
                    <a:pt x="2117" y="1729"/>
                  </a:moveTo>
                  <a:lnTo>
                    <a:pt x="2121" y="1732"/>
                  </a:lnTo>
                  <a:lnTo>
                    <a:pt x="2132" y="1736"/>
                  </a:lnTo>
                  <a:lnTo>
                    <a:pt x="2131" y="1737"/>
                  </a:lnTo>
                  <a:lnTo>
                    <a:pt x="2128" y="1739"/>
                  </a:lnTo>
                  <a:lnTo>
                    <a:pt x="2126" y="1740"/>
                  </a:lnTo>
                  <a:lnTo>
                    <a:pt x="2126" y="1741"/>
                  </a:lnTo>
                  <a:lnTo>
                    <a:pt x="2131" y="1741"/>
                  </a:lnTo>
                  <a:lnTo>
                    <a:pt x="2133" y="1741"/>
                  </a:lnTo>
                  <a:lnTo>
                    <a:pt x="2139" y="1737"/>
                  </a:lnTo>
                  <a:lnTo>
                    <a:pt x="2139" y="1736"/>
                  </a:lnTo>
                  <a:lnTo>
                    <a:pt x="2138" y="1734"/>
                  </a:lnTo>
                  <a:lnTo>
                    <a:pt x="2136" y="1733"/>
                  </a:lnTo>
                  <a:lnTo>
                    <a:pt x="2135" y="1733"/>
                  </a:lnTo>
                  <a:lnTo>
                    <a:pt x="2136" y="1733"/>
                  </a:lnTo>
                  <a:lnTo>
                    <a:pt x="2139" y="1732"/>
                  </a:lnTo>
                  <a:lnTo>
                    <a:pt x="2138" y="1729"/>
                  </a:lnTo>
                  <a:lnTo>
                    <a:pt x="2138" y="1726"/>
                  </a:lnTo>
                  <a:lnTo>
                    <a:pt x="2138" y="1722"/>
                  </a:lnTo>
                  <a:lnTo>
                    <a:pt x="2138" y="1719"/>
                  </a:lnTo>
                  <a:lnTo>
                    <a:pt x="2138" y="1716"/>
                  </a:lnTo>
                  <a:lnTo>
                    <a:pt x="2138" y="1716"/>
                  </a:lnTo>
                  <a:lnTo>
                    <a:pt x="2135" y="1718"/>
                  </a:lnTo>
                  <a:lnTo>
                    <a:pt x="2136" y="1716"/>
                  </a:lnTo>
                  <a:lnTo>
                    <a:pt x="2136" y="1716"/>
                  </a:lnTo>
                  <a:lnTo>
                    <a:pt x="2138" y="1715"/>
                  </a:lnTo>
                  <a:lnTo>
                    <a:pt x="2139" y="1713"/>
                  </a:lnTo>
                  <a:lnTo>
                    <a:pt x="2138" y="1712"/>
                  </a:lnTo>
                  <a:lnTo>
                    <a:pt x="2138" y="1712"/>
                  </a:lnTo>
                  <a:lnTo>
                    <a:pt x="2138" y="1712"/>
                  </a:lnTo>
                  <a:lnTo>
                    <a:pt x="2138" y="1711"/>
                  </a:lnTo>
                  <a:lnTo>
                    <a:pt x="2128" y="1718"/>
                  </a:lnTo>
                  <a:lnTo>
                    <a:pt x="2126" y="1715"/>
                  </a:lnTo>
                  <a:lnTo>
                    <a:pt x="2125" y="1715"/>
                  </a:lnTo>
                  <a:lnTo>
                    <a:pt x="2124" y="1715"/>
                  </a:lnTo>
                  <a:lnTo>
                    <a:pt x="2125" y="1711"/>
                  </a:lnTo>
                  <a:lnTo>
                    <a:pt x="2128" y="1709"/>
                  </a:lnTo>
                  <a:lnTo>
                    <a:pt x="2135" y="1706"/>
                  </a:lnTo>
                  <a:lnTo>
                    <a:pt x="2135" y="1704"/>
                  </a:lnTo>
                  <a:lnTo>
                    <a:pt x="2131" y="1704"/>
                  </a:lnTo>
                  <a:lnTo>
                    <a:pt x="2124" y="1708"/>
                  </a:lnTo>
                  <a:lnTo>
                    <a:pt x="2119" y="1713"/>
                  </a:lnTo>
                  <a:lnTo>
                    <a:pt x="2119" y="1711"/>
                  </a:lnTo>
                  <a:lnTo>
                    <a:pt x="2118" y="1712"/>
                  </a:lnTo>
                  <a:lnTo>
                    <a:pt x="2117" y="1713"/>
                  </a:lnTo>
                  <a:lnTo>
                    <a:pt x="2117" y="1713"/>
                  </a:lnTo>
                  <a:lnTo>
                    <a:pt x="2115" y="1716"/>
                  </a:lnTo>
                  <a:lnTo>
                    <a:pt x="2114" y="1720"/>
                  </a:lnTo>
                  <a:lnTo>
                    <a:pt x="2111" y="1723"/>
                  </a:lnTo>
                  <a:lnTo>
                    <a:pt x="2108" y="1726"/>
                  </a:lnTo>
                  <a:lnTo>
                    <a:pt x="2121" y="1726"/>
                  </a:lnTo>
                  <a:lnTo>
                    <a:pt x="2117" y="1729"/>
                  </a:lnTo>
                  <a:close/>
                  <a:moveTo>
                    <a:pt x="1764" y="1712"/>
                  </a:moveTo>
                  <a:lnTo>
                    <a:pt x="1754" y="1706"/>
                  </a:lnTo>
                  <a:lnTo>
                    <a:pt x="1747" y="1706"/>
                  </a:lnTo>
                  <a:lnTo>
                    <a:pt x="1747" y="1709"/>
                  </a:lnTo>
                  <a:lnTo>
                    <a:pt x="1748" y="1711"/>
                  </a:lnTo>
                  <a:lnTo>
                    <a:pt x="1751" y="1712"/>
                  </a:lnTo>
                  <a:lnTo>
                    <a:pt x="1754" y="1713"/>
                  </a:lnTo>
                  <a:lnTo>
                    <a:pt x="1754" y="1715"/>
                  </a:lnTo>
                  <a:lnTo>
                    <a:pt x="1752" y="1718"/>
                  </a:lnTo>
                  <a:lnTo>
                    <a:pt x="1754" y="1720"/>
                  </a:lnTo>
                  <a:lnTo>
                    <a:pt x="1757" y="1722"/>
                  </a:lnTo>
                  <a:lnTo>
                    <a:pt x="1755" y="1723"/>
                  </a:lnTo>
                  <a:lnTo>
                    <a:pt x="1752" y="1723"/>
                  </a:lnTo>
                  <a:lnTo>
                    <a:pt x="1750" y="1722"/>
                  </a:lnTo>
                  <a:lnTo>
                    <a:pt x="1747" y="1722"/>
                  </a:lnTo>
                  <a:lnTo>
                    <a:pt x="1745" y="1723"/>
                  </a:lnTo>
                  <a:lnTo>
                    <a:pt x="1744" y="1727"/>
                  </a:lnTo>
                  <a:lnTo>
                    <a:pt x="1741" y="1729"/>
                  </a:lnTo>
                  <a:lnTo>
                    <a:pt x="1737" y="1726"/>
                  </a:lnTo>
                  <a:lnTo>
                    <a:pt x="1733" y="1722"/>
                  </a:lnTo>
                  <a:lnTo>
                    <a:pt x="1729" y="1720"/>
                  </a:lnTo>
                  <a:lnTo>
                    <a:pt x="1726" y="1722"/>
                  </a:lnTo>
                  <a:lnTo>
                    <a:pt x="1722" y="1720"/>
                  </a:lnTo>
                  <a:lnTo>
                    <a:pt x="1720" y="1723"/>
                  </a:lnTo>
                  <a:lnTo>
                    <a:pt x="1722" y="1727"/>
                  </a:lnTo>
                  <a:lnTo>
                    <a:pt x="1723" y="1732"/>
                  </a:lnTo>
                  <a:lnTo>
                    <a:pt x="1723" y="1732"/>
                  </a:lnTo>
                  <a:lnTo>
                    <a:pt x="1722" y="1733"/>
                  </a:lnTo>
                  <a:lnTo>
                    <a:pt x="1722" y="1736"/>
                  </a:lnTo>
                  <a:lnTo>
                    <a:pt x="1726" y="1739"/>
                  </a:lnTo>
                  <a:lnTo>
                    <a:pt x="1730" y="1747"/>
                  </a:lnTo>
                  <a:lnTo>
                    <a:pt x="1734" y="1748"/>
                  </a:lnTo>
                  <a:lnTo>
                    <a:pt x="1741" y="1748"/>
                  </a:lnTo>
                  <a:lnTo>
                    <a:pt x="1743" y="1746"/>
                  </a:lnTo>
                  <a:lnTo>
                    <a:pt x="1743" y="1741"/>
                  </a:lnTo>
                  <a:lnTo>
                    <a:pt x="1743" y="1737"/>
                  </a:lnTo>
                  <a:lnTo>
                    <a:pt x="1747" y="1730"/>
                  </a:lnTo>
                  <a:lnTo>
                    <a:pt x="1750" y="1727"/>
                  </a:lnTo>
                  <a:lnTo>
                    <a:pt x="1752" y="1726"/>
                  </a:lnTo>
                  <a:lnTo>
                    <a:pt x="1761" y="1726"/>
                  </a:lnTo>
                  <a:lnTo>
                    <a:pt x="1764" y="1726"/>
                  </a:lnTo>
                  <a:lnTo>
                    <a:pt x="1768" y="1722"/>
                  </a:lnTo>
                  <a:lnTo>
                    <a:pt x="1769" y="1725"/>
                  </a:lnTo>
                  <a:lnTo>
                    <a:pt x="1771" y="1726"/>
                  </a:lnTo>
                  <a:lnTo>
                    <a:pt x="1772" y="1726"/>
                  </a:lnTo>
                  <a:lnTo>
                    <a:pt x="1773" y="1725"/>
                  </a:lnTo>
                  <a:lnTo>
                    <a:pt x="1772" y="1719"/>
                  </a:lnTo>
                  <a:lnTo>
                    <a:pt x="1764" y="1712"/>
                  </a:lnTo>
                  <a:close/>
                  <a:moveTo>
                    <a:pt x="1956" y="1713"/>
                  </a:moveTo>
                  <a:lnTo>
                    <a:pt x="1947" y="1719"/>
                  </a:lnTo>
                  <a:lnTo>
                    <a:pt x="1944" y="1725"/>
                  </a:lnTo>
                  <a:lnTo>
                    <a:pt x="1946" y="1729"/>
                  </a:lnTo>
                  <a:lnTo>
                    <a:pt x="1949" y="1730"/>
                  </a:lnTo>
                  <a:lnTo>
                    <a:pt x="1954" y="1732"/>
                  </a:lnTo>
                  <a:lnTo>
                    <a:pt x="1957" y="1732"/>
                  </a:lnTo>
                  <a:lnTo>
                    <a:pt x="1963" y="1729"/>
                  </a:lnTo>
                  <a:lnTo>
                    <a:pt x="1965" y="1723"/>
                  </a:lnTo>
                  <a:lnTo>
                    <a:pt x="1963" y="1716"/>
                  </a:lnTo>
                  <a:lnTo>
                    <a:pt x="1960" y="1713"/>
                  </a:lnTo>
                  <a:lnTo>
                    <a:pt x="1956" y="1713"/>
                  </a:lnTo>
                  <a:close/>
                  <a:moveTo>
                    <a:pt x="2027" y="1778"/>
                  </a:moveTo>
                  <a:lnTo>
                    <a:pt x="2026" y="1776"/>
                  </a:lnTo>
                  <a:lnTo>
                    <a:pt x="2021" y="1781"/>
                  </a:lnTo>
                  <a:lnTo>
                    <a:pt x="2016" y="1779"/>
                  </a:lnTo>
                  <a:lnTo>
                    <a:pt x="2012" y="1776"/>
                  </a:lnTo>
                  <a:lnTo>
                    <a:pt x="2014" y="1771"/>
                  </a:lnTo>
                  <a:lnTo>
                    <a:pt x="2010" y="1768"/>
                  </a:lnTo>
                  <a:lnTo>
                    <a:pt x="2007" y="1760"/>
                  </a:lnTo>
                  <a:lnTo>
                    <a:pt x="2005" y="1757"/>
                  </a:lnTo>
                  <a:lnTo>
                    <a:pt x="2000" y="1760"/>
                  </a:lnTo>
                  <a:lnTo>
                    <a:pt x="1996" y="1762"/>
                  </a:lnTo>
                  <a:lnTo>
                    <a:pt x="1992" y="1764"/>
                  </a:lnTo>
                  <a:lnTo>
                    <a:pt x="1989" y="1760"/>
                  </a:lnTo>
                  <a:lnTo>
                    <a:pt x="1989" y="1762"/>
                  </a:lnTo>
                  <a:lnTo>
                    <a:pt x="1988" y="1765"/>
                  </a:lnTo>
                  <a:lnTo>
                    <a:pt x="1988" y="1771"/>
                  </a:lnTo>
                  <a:lnTo>
                    <a:pt x="1989" y="1774"/>
                  </a:lnTo>
                  <a:lnTo>
                    <a:pt x="1992" y="1776"/>
                  </a:lnTo>
                  <a:lnTo>
                    <a:pt x="1993" y="1779"/>
                  </a:lnTo>
                  <a:lnTo>
                    <a:pt x="1995" y="1779"/>
                  </a:lnTo>
                  <a:lnTo>
                    <a:pt x="1998" y="1776"/>
                  </a:lnTo>
                  <a:lnTo>
                    <a:pt x="1999" y="1774"/>
                  </a:lnTo>
                  <a:lnTo>
                    <a:pt x="2002" y="1772"/>
                  </a:lnTo>
                  <a:lnTo>
                    <a:pt x="2006" y="1775"/>
                  </a:lnTo>
                  <a:lnTo>
                    <a:pt x="2005" y="1779"/>
                  </a:lnTo>
                  <a:lnTo>
                    <a:pt x="2006" y="1785"/>
                  </a:lnTo>
                  <a:lnTo>
                    <a:pt x="2010" y="1789"/>
                  </a:lnTo>
                  <a:lnTo>
                    <a:pt x="2013" y="1788"/>
                  </a:lnTo>
                  <a:lnTo>
                    <a:pt x="2016" y="1789"/>
                  </a:lnTo>
                  <a:lnTo>
                    <a:pt x="2017" y="1788"/>
                  </a:lnTo>
                  <a:lnTo>
                    <a:pt x="2020" y="1789"/>
                  </a:lnTo>
                  <a:lnTo>
                    <a:pt x="2023" y="1788"/>
                  </a:lnTo>
                  <a:lnTo>
                    <a:pt x="2026" y="1785"/>
                  </a:lnTo>
                  <a:lnTo>
                    <a:pt x="2027" y="1782"/>
                  </a:lnTo>
                  <a:lnTo>
                    <a:pt x="2027" y="1779"/>
                  </a:lnTo>
                  <a:lnTo>
                    <a:pt x="2027" y="1778"/>
                  </a:lnTo>
                  <a:close/>
                  <a:moveTo>
                    <a:pt x="1502" y="1792"/>
                  </a:moveTo>
                  <a:lnTo>
                    <a:pt x="1499" y="1795"/>
                  </a:lnTo>
                  <a:lnTo>
                    <a:pt x="1496" y="1795"/>
                  </a:lnTo>
                  <a:lnTo>
                    <a:pt x="1490" y="1795"/>
                  </a:lnTo>
                  <a:lnTo>
                    <a:pt x="1488" y="1796"/>
                  </a:lnTo>
                  <a:lnTo>
                    <a:pt x="1492" y="1799"/>
                  </a:lnTo>
                  <a:lnTo>
                    <a:pt x="1504" y="1803"/>
                  </a:lnTo>
                  <a:lnTo>
                    <a:pt x="1509" y="1803"/>
                  </a:lnTo>
                  <a:lnTo>
                    <a:pt x="1514" y="1802"/>
                  </a:lnTo>
                  <a:lnTo>
                    <a:pt x="1517" y="1796"/>
                  </a:lnTo>
                  <a:lnTo>
                    <a:pt x="1520" y="1790"/>
                  </a:lnTo>
                  <a:lnTo>
                    <a:pt x="1521" y="1783"/>
                  </a:lnTo>
                  <a:lnTo>
                    <a:pt x="1517" y="1775"/>
                  </a:lnTo>
                  <a:lnTo>
                    <a:pt x="1510" y="1767"/>
                  </a:lnTo>
                  <a:lnTo>
                    <a:pt x="1502" y="1760"/>
                  </a:lnTo>
                  <a:lnTo>
                    <a:pt x="1492" y="1757"/>
                  </a:lnTo>
                  <a:lnTo>
                    <a:pt x="1490" y="1758"/>
                  </a:lnTo>
                  <a:lnTo>
                    <a:pt x="1490" y="1758"/>
                  </a:lnTo>
                  <a:lnTo>
                    <a:pt x="1489" y="1760"/>
                  </a:lnTo>
                  <a:lnTo>
                    <a:pt x="1489" y="1761"/>
                  </a:lnTo>
                  <a:lnTo>
                    <a:pt x="1499" y="1764"/>
                  </a:lnTo>
                  <a:lnTo>
                    <a:pt x="1503" y="1767"/>
                  </a:lnTo>
                  <a:lnTo>
                    <a:pt x="1502" y="1771"/>
                  </a:lnTo>
                  <a:lnTo>
                    <a:pt x="1502" y="1772"/>
                  </a:lnTo>
                  <a:lnTo>
                    <a:pt x="1503" y="1774"/>
                  </a:lnTo>
                  <a:lnTo>
                    <a:pt x="1504" y="1778"/>
                  </a:lnTo>
                  <a:lnTo>
                    <a:pt x="1506" y="1786"/>
                  </a:lnTo>
                  <a:lnTo>
                    <a:pt x="1504" y="1788"/>
                  </a:lnTo>
                  <a:lnTo>
                    <a:pt x="1502" y="1792"/>
                  </a:lnTo>
                  <a:close/>
                  <a:moveTo>
                    <a:pt x="2233" y="1771"/>
                  </a:moveTo>
                  <a:lnTo>
                    <a:pt x="2232" y="1767"/>
                  </a:lnTo>
                  <a:lnTo>
                    <a:pt x="2229" y="1765"/>
                  </a:lnTo>
                  <a:lnTo>
                    <a:pt x="2226" y="1765"/>
                  </a:lnTo>
                  <a:lnTo>
                    <a:pt x="2219" y="1775"/>
                  </a:lnTo>
                  <a:lnTo>
                    <a:pt x="2202" y="1774"/>
                  </a:lnTo>
                  <a:lnTo>
                    <a:pt x="2194" y="1778"/>
                  </a:lnTo>
                  <a:lnTo>
                    <a:pt x="2190" y="1781"/>
                  </a:lnTo>
                  <a:lnTo>
                    <a:pt x="2160" y="1796"/>
                  </a:lnTo>
                  <a:lnTo>
                    <a:pt x="2145" y="1802"/>
                  </a:lnTo>
                  <a:lnTo>
                    <a:pt x="2142" y="1805"/>
                  </a:lnTo>
                  <a:lnTo>
                    <a:pt x="2141" y="1809"/>
                  </a:lnTo>
                  <a:lnTo>
                    <a:pt x="2132" y="1817"/>
                  </a:lnTo>
                  <a:lnTo>
                    <a:pt x="2131" y="1820"/>
                  </a:lnTo>
                  <a:lnTo>
                    <a:pt x="2129" y="1821"/>
                  </a:lnTo>
                  <a:lnTo>
                    <a:pt x="2121" y="1823"/>
                  </a:lnTo>
                  <a:lnTo>
                    <a:pt x="2119" y="1824"/>
                  </a:lnTo>
                  <a:lnTo>
                    <a:pt x="2118" y="1830"/>
                  </a:lnTo>
                  <a:lnTo>
                    <a:pt x="2115" y="1833"/>
                  </a:lnTo>
                  <a:lnTo>
                    <a:pt x="2114" y="1837"/>
                  </a:lnTo>
                  <a:lnTo>
                    <a:pt x="2114" y="1840"/>
                  </a:lnTo>
                  <a:lnTo>
                    <a:pt x="2114" y="1841"/>
                  </a:lnTo>
                  <a:lnTo>
                    <a:pt x="2112" y="1844"/>
                  </a:lnTo>
                  <a:lnTo>
                    <a:pt x="2111" y="1845"/>
                  </a:lnTo>
                  <a:lnTo>
                    <a:pt x="2112" y="1848"/>
                  </a:lnTo>
                  <a:lnTo>
                    <a:pt x="2110" y="1849"/>
                  </a:lnTo>
                  <a:lnTo>
                    <a:pt x="2104" y="1852"/>
                  </a:lnTo>
                  <a:lnTo>
                    <a:pt x="2093" y="1859"/>
                  </a:lnTo>
                  <a:lnTo>
                    <a:pt x="2089" y="1861"/>
                  </a:lnTo>
                  <a:lnTo>
                    <a:pt x="2091" y="1863"/>
                  </a:lnTo>
                  <a:lnTo>
                    <a:pt x="2093" y="1863"/>
                  </a:lnTo>
                  <a:lnTo>
                    <a:pt x="2094" y="1863"/>
                  </a:lnTo>
                  <a:lnTo>
                    <a:pt x="2097" y="1865"/>
                  </a:lnTo>
                  <a:lnTo>
                    <a:pt x="2097" y="1866"/>
                  </a:lnTo>
                  <a:lnTo>
                    <a:pt x="2096" y="1869"/>
                  </a:lnTo>
                  <a:lnTo>
                    <a:pt x="2096" y="1870"/>
                  </a:lnTo>
                  <a:lnTo>
                    <a:pt x="2101" y="1877"/>
                  </a:lnTo>
                  <a:lnTo>
                    <a:pt x="2105" y="1880"/>
                  </a:lnTo>
                  <a:lnTo>
                    <a:pt x="2108" y="1884"/>
                  </a:lnTo>
                  <a:lnTo>
                    <a:pt x="2108" y="1891"/>
                  </a:lnTo>
                  <a:lnTo>
                    <a:pt x="2107" y="1898"/>
                  </a:lnTo>
                  <a:lnTo>
                    <a:pt x="2100" y="1921"/>
                  </a:lnTo>
                  <a:lnTo>
                    <a:pt x="2097" y="1926"/>
                  </a:lnTo>
                  <a:lnTo>
                    <a:pt x="2101" y="1936"/>
                  </a:lnTo>
                  <a:lnTo>
                    <a:pt x="2101" y="1938"/>
                  </a:lnTo>
                  <a:lnTo>
                    <a:pt x="2104" y="1939"/>
                  </a:lnTo>
                  <a:lnTo>
                    <a:pt x="2114" y="1946"/>
                  </a:lnTo>
                  <a:lnTo>
                    <a:pt x="2126" y="1939"/>
                  </a:lnTo>
                  <a:lnTo>
                    <a:pt x="2136" y="1929"/>
                  </a:lnTo>
                  <a:lnTo>
                    <a:pt x="2143" y="1919"/>
                  </a:lnTo>
                  <a:lnTo>
                    <a:pt x="2153" y="1903"/>
                  </a:lnTo>
                  <a:lnTo>
                    <a:pt x="2157" y="1898"/>
                  </a:lnTo>
                  <a:lnTo>
                    <a:pt x="2170" y="1891"/>
                  </a:lnTo>
                  <a:lnTo>
                    <a:pt x="2176" y="1889"/>
                  </a:lnTo>
                  <a:lnTo>
                    <a:pt x="2181" y="1889"/>
                  </a:lnTo>
                  <a:lnTo>
                    <a:pt x="2194" y="1893"/>
                  </a:lnTo>
                  <a:lnTo>
                    <a:pt x="2192" y="1889"/>
                  </a:lnTo>
                  <a:lnTo>
                    <a:pt x="2191" y="1887"/>
                  </a:lnTo>
                  <a:lnTo>
                    <a:pt x="2192" y="1884"/>
                  </a:lnTo>
                  <a:lnTo>
                    <a:pt x="2194" y="1883"/>
                  </a:lnTo>
                  <a:lnTo>
                    <a:pt x="2195" y="1880"/>
                  </a:lnTo>
                  <a:lnTo>
                    <a:pt x="2197" y="1877"/>
                  </a:lnTo>
                  <a:lnTo>
                    <a:pt x="2194" y="1877"/>
                  </a:lnTo>
                  <a:lnTo>
                    <a:pt x="2191" y="1876"/>
                  </a:lnTo>
                  <a:lnTo>
                    <a:pt x="2190" y="1876"/>
                  </a:lnTo>
                  <a:lnTo>
                    <a:pt x="2187" y="1873"/>
                  </a:lnTo>
                  <a:lnTo>
                    <a:pt x="2194" y="1858"/>
                  </a:lnTo>
                  <a:lnTo>
                    <a:pt x="2195" y="1858"/>
                  </a:lnTo>
                  <a:lnTo>
                    <a:pt x="2197" y="1855"/>
                  </a:lnTo>
                  <a:lnTo>
                    <a:pt x="2197" y="1854"/>
                  </a:lnTo>
                  <a:lnTo>
                    <a:pt x="2198" y="1852"/>
                  </a:lnTo>
                  <a:lnTo>
                    <a:pt x="2199" y="1851"/>
                  </a:lnTo>
                  <a:lnTo>
                    <a:pt x="2204" y="1851"/>
                  </a:lnTo>
                  <a:lnTo>
                    <a:pt x="2205" y="1852"/>
                  </a:lnTo>
                  <a:lnTo>
                    <a:pt x="2206" y="1848"/>
                  </a:lnTo>
                  <a:lnTo>
                    <a:pt x="2209" y="1838"/>
                  </a:lnTo>
                  <a:lnTo>
                    <a:pt x="2211" y="1837"/>
                  </a:lnTo>
                  <a:lnTo>
                    <a:pt x="2213" y="1835"/>
                  </a:lnTo>
                  <a:lnTo>
                    <a:pt x="2215" y="1831"/>
                  </a:lnTo>
                  <a:lnTo>
                    <a:pt x="2215" y="1821"/>
                  </a:lnTo>
                  <a:lnTo>
                    <a:pt x="2216" y="1819"/>
                  </a:lnTo>
                  <a:lnTo>
                    <a:pt x="2222" y="1812"/>
                  </a:lnTo>
                  <a:lnTo>
                    <a:pt x="2225" y="1807"/>
                  </a:lnTo>
                  <a:lnTo>
                    <a:pt x="2226" y="1796"/>
                  </a:lnTo>
                  <a:lnTo>
                    <a:pt x="2227" y="1795"/>
                  </a:lnTo>
                  <a:lnTo>
                    <a:pt x="2233" y="1792"/>
                  </a:lnTo>
                  <a:lnTo>
                    <a:pt x="2230" y="1776"/>
                  </a:lnTo>
                  <a:lnTo>
                    <a:pt x="2233" y="1772"/>
                  </a:lnTo>
                  <a:lnTo>
                    <a:pt x="2233" y="1771"/>
                  </a:lnTo>
                  <a:close/>
                  <a:moveTo>
                    <a:pt x="1593" y="1782"/>
                  </a:moveTo>
                  <a:lnTo>
                    <a:pt x="1590" y="1783"/>
                  </a:lnTo>
                  <a:lnTo>
                    <a:pt x="1587" y="1786"/>
                  </a:lnTo>
                  <a:lnTo>
                    <a:pt x="1584" y="1788"/>
                  </a:lnTo>
                  <a:lnTo>
                    <a:pt x="1583" y="1789"/>
                  </a:lnTo>
                  <a:lnTo>
                    <a:pt x="1583" y="1792"/>
                  </a:lnTo>
                  <a:lnTo>
                    <a:pt x="1584" y="1793"/>
                  </a:lnTo>
                  <a:lnTo>
                    <a:pt x="1586" y="1796"/>
                  </a:lnTo>
                  <a:lnTo>
                    <a:pt x="1587" y="1796"/>
                  </a:lnTo>
                  <a:lnTo>
                    <a:pt x="1589" y="1796"/>
                  </a:lnTo>
                  <a:lnTo>
                    <a:pt x="1594" y="1797"/>
                  </a:lnTo>
                  <a:lnTo>
                    <a:pt x="1598" y="1797"/>
                  </a:lnTo>
                  <a:lnTo>
                    <a:pt x="1601" y="1795"/>
                  </a:lnTo>
                  <a:lnTo>
                    <a:pt x="1605" y="1795"/>
                  </a:lnTo>
                  <a:lnTo>
                    <a:pt x="1608" y="1796"/>
                  </a:lnTo>
                  <a:lnTo>
                    <a:pt x="1611" y="1799"/>
                  </a:lnTo>
                  <a:lnTo>
                    <a:pt x="1612" y="1799"/>
                  </a:lnTo>
                  <a:lnTo>
                    <a:pt x="1615" y="1795"/>
                  </a:lnTo>
                  <a:lnTo>
                    <a:pt x="1610" y="1793"/>
                  </a:lnTo>
                  <a:lnTo>
                    <a:pt x="1601" y="1786"/>
                  </a:lnTo>
                  <a:lnTo>
                    <a:pt x="1593" y="1782"/>
                  </a:lnTo>
                  <a:close/>
                  <a:moveTo>
                    <a:pt x="895" y="1824"/>
                  </a:moveTo>
                  <a:lnTo>
                    <a:pt x="878" y="1813"/>
                  </a:lnTo>
                  <a:lnTo>
                    <a:pt x="874" y="1807"/>
                  </a:lnTo>
                  <a:lnTo>
                    <a:pt x="863" y="1788"/>
                  </a:lnTo>
                  <a:lnTo>
                    <a:pt x="860" y="1786"/>
                  </a:lnTo>
                  <a:lnTo>
                    <a:pt x="857" y="1789"/>
                  </a:lnTo>
                  <a:lnTo>
                    <a:pt x="849" y="1803"/>
                  </a:lnTo>
                  <a:lnTo>
                    <a:pt x="849" y="1806"/>
                  </a:lnTo>
                  <a:lnTo>
                    <a:pt x="849" y="1809"/>
                  </a:lnTo>
                  <a:lnTo>
                    <a:pt x="852" y="1813"/>
                  </a:lnTo>
                  <a:lnTo>
                    <a:pt x="853" y="1820"/>
                  </a:lnTo>
                  <a:lnTo>
                    <a:pt x="853" y="1827"/>
                  </a:lnTo>
                  <a:lnTo>
                    <a:pt x="852" y="1845"/>
                  </a:lnTo>
                  <a:lnTo>
                    <a:pt x="853" y="1847"/>
                  </a:lnTo>
                  <a:lnTo>
                    <a:pt x="854" y="1852"/>
                  </a:lnTo>
                  <a:lnTo>
                    <a:pt x="856" y="1854"/>
                  </a:lnTo>
                  <a:lnTo>
                    <a:pt x="857" y="1854"/>
                  </a:lnTo>
                  <a:lnTo>
                    <a:pt x="860" y="1854"/>
                  </a:lnTo>
                  <a:lnTo>
                    <a:pt x="861" y="1855"/>
                  </a:lnTo>
                  <a:lnTo>
                    <a:pt x="861" y="1856"/>
                  </a:lnTo>
                  <a:lnTo>
                    <a:pt x="861" y="1858"/>
                  </a:lnTo>
                  <a:lnTo>
                    <a:pt x="861" y="1858"/>
                  </a:lnTo>
                  <a:lnTo>
                    <a:pt x="868" y="1861"/>
                  </a:lnTo>
                  <a:lnTo>
                    <a:pt x="871" y="1862"/>
                  </a:lnTo>
                  <a:lnTo>
                    <a:pt x="873" y="1868"/>
                  </a:lnTo>
                  <a:lnTo>
                    <a:pt x="875" y="1863"/>
                  </a:lnTo>
                  <a:lnTo>
                    <a:pt x="878" y="1863"/>
                  </a:lnTo>
                  <a:lnTo>
                    <a:pt x="882" y="1865"/>
                  </a:lnTo>
                  <a:lnTo>
                    <a:pt x="887" y="1865"/>
                  </a:lnTo>
                  <a:lnTo>
                    <a:pt x="888" y="1865"/>
                  </a:lnTo>
                  <a:lnTo>
                    <a:pt x="888" y="1847"/>
                  </a:lnTo>
                  <a:lnTo>
                    <a:pt x="889" y="1842"/>
                  </a:lnTo>
                  <a:lnTo>
                    <a:pt x="892" y="1838"/>
                  </a:lnTo>
                  <a:lnTo>
                    <a:pt x="896" y="1837"/>
                  </a:lnTo>
                  <a:lnTo>
                    <a:pt x="901" y="1837"/>
                  </a:lnTo>
                  <a:lnTo>
                    <a:pt x="902" y="1835"/>
                  </a:lnTo>
                  <a:lnTo>
                    <a:pt x="899" y="1830"/>
                  </a:lnTo>
                  <a:lnTo>
                    <a:pt x="895" y="1824"/>
                  </a:lnTo>
                  <a:close/>
                  <a:moveTo>
                    <a:pt x="2058" y="1833"/>
                  </a:moveTo>
                  <a:lnTo>
                    <a:pt x="2054" y="1833"/>
                  </a:lnTo>
                  <a:lnTo>
                    <a:pt x="2049" y="1834"/>
                  </a:lnTo>
                  <a:lnTo>
                    <a:pt x="2048" y="1834"/>
                  </a:lnTo>
                  <a:lnTo>
                    <a:pt x="2045" y="1837"/>
                  </a:lnTo>
                  <a:lnTo>
                    <a:pt x="2047" y="1841"/>
                  </a:lnTo>
                  <a:lnTo>
                    <a:pt x="2049" y="1844"/>
                  </a:lnTo>
                  <a:lnTo>
                    <a:pt x="2055" y="1842"/>
                  </a:lnTo>
                  <a:lnTo>
                    <a:pt x="2059" y="1842"/>
                  </a:lnTo>
                  <a:lnTo>
                    <a:pt x="2063" y="1842"/>
                  </a:lnTo>
                  <a:lnTo>
                    <a:pt x="2068" y="1841"/>
                  </a:lnTo>
                  <a:lnTo>
                    <a:pt x="2070" y="1842"/>
                  </a:lnTo>
                  <a:lnTo>
                    <a:pt x="2070" y="1841"/>
                  </a:lnTo>
                  <a:lnTo>
                    <a:pt x="2072" y="1838"/>
                  </a:lnTo>
                  <a:lnTo>
                    <a:pt x="2072" y="1835"/>
                  </a:lnTo>
                  <a:lnTo>
                    <a:pt x="2072" y="1834"/>
                  </a:lnTo>
                  <a:lnTo>
                    <a:pt x="2058" y="1833"/>
                  </a:lnTo>
                  <a:close/>
                  <a:moveTo>
                    <a:pt x="957" y="1949"/>
                  </a:moveTo>
                  <a:lnTo>
                    <a:pt x="951" y="1948"/>
                  </a:lnTo>
                  <a:lnTo>
                    <a:pt x="947" y="1943"/>
                  </a:lnTo>
                  <a:lnTo>
                    <a:pt x="947" y="1943"/>
                  </a:lnTo>
                  <a:lnTo>
                    <a:pt x="947" y="1942"/>
                  </a:lnTo>
                  <a:lnTo>
                    <a:pt x="947" y="1942"/>
                  </a:lnTo>
                  <a:lnTo>
                    <a:pt x="945" y="1942"/>
                  </a:lnTo>
                  <a:lnTo>
                    <a:pt x="947" y="1949"/>
                  </a:lnTo>
                  <a:lnTo>
                    <a:pt x="950" y="1952"/>
                  </a:lnTo>
                  <a:lnTo>
                    <a:pt x="951" y="1956"/>
                  </a:lnTo>
                  <a:lnTo>
                    <a:pt x="958" y="1963"/>
                  </a:lnTo>
                  <a:lnTo>
                    <a:pt x="959" y="1966"/>
                  </a:lnTo>
                  <a:lnTo>
                    <a:pt x="961" y="1966"/>
                  </a:lnTo>
                  <a:lnTo>
                    <a:pt x="961" y="1955"/>
                  </a:lnTo>
                  <a:lnTo>
                    <a:pt x="957" y="1949"/>
                  </a:lnTo>
                  <a:close/>
                  <a:moveTo>
                    <a:pt x="1967" y="2064"/>
                  </a:moveTo>
                  <a:lnTo>
                    <a:pt x="1965" y="2061"/>
                  </a:lnTo>
                  <a:lnTo>
                    <a:pt x="1964" y="2061"/>
                  </a:lnTo>
                  <a:lnTo>
                    <a:pt x="1965" y="2061"/>
                  </a:lnTo>
                  <a:lnTo>
                    <a:pt x="1965" y="2060"/>
                  </a:lnTo>
                  <a:lnTo>
                    <a:pt x="1965" y="2058"/>
                  </a:lnTo>
                  <a:lnTo>
                    <a:pt x="1968" y="2056"/>
                  </a:lnTo>
                  <a:lnTo>
                    <a:pt x="1970" y="2054"/>
                  </a:lnTo>
                  <a:lnTo>
                    <a:pt x="1968" y="2053"/>
                  </a:lnTo>
                  <a:lnTo>
                    <a:pt x="1965" y="2051"/>
                  </a:lnTo>
                  <a:lnTo>
                    <a:pt x="1960" y="2040"/>
                  </a:lnTo>
                  <a:lnTo>
                    <a:pt x="1953" y="2034"/>
                  </a:lnTo>
                  <a:lnTo>
                    <a:pt x="1953" y="2033"/>
                  </a:lnTo>
                  <a:lnTo>
                    <a:pt x="1953" y="2027"/>
                  </a:lnTo>
                  <a:lnTo>
                    <a:pt x="1954" y="2022"/>
                  </a:lnTo>
                  <a:lnTo>
                    <a:pt x="1956" y="2018"/>
                  </a:lnTo>
                  <a:lnTo>
                    <a:pt x="1958" y="2015"/>
                  </a:lnTo>
                  <a:lnTo>
                    <a:pt x="1960" y="2012"/>
                  </a:lnTo>
                  <a:lnTo>
                    <a:pt x="1961" y="2008"/>
                  </a:lnTo>
                  <a:lnTo>
                    <a:pt x="1964" y="2004"/>
                  </a:lnTo>
                  <a:lnTo>
                    <a:pt x="1967" y="2001"/>
                  </a:lnTo>
                  <a:lnTo>
                    <a:pt x="1968" y="1998"/>
                  </a:lnTo>
                  <a:lnTo>
                    <a:pt x="1968" y="1995"/>
                  </a:lnTo>
                  <a:lnTo>
                    <a:pt x="1967" y="1992"/>
                  </a:lnTo>
                  <a:lnTo>
                    <a:pt x="1967" y="1990"/>
                  </a:lnTo>
                  <a:lnTo>
                    <a:pt x="1967" y="1983"/>
                  </a:lnTo>
                  <a:lnTo>
                    <a:pt x="1968" y="1978"/>
                  </a:lnTo>
                  <a:lnTo>
                    <a:pt x="1971" y="1971"/>
                  </a:lnTo>
                  <a:lnTo>
                    <a:pt x="1972" y="1967"/>
                  </a:lnTo>
                  <a:lnTo>
                    <a:pt x="1971" y="1966"/>
                  </a:lnTo>
                  <a:lnTo>
                    <a:pt x="1970" y="1966"/>
                  </a:lnTo>
                  <a:lnTo>
                    <a:pt x="1967" y="1966"/>
                  </a:lnTo>
                  <a:lnTo>
                    <a:pt x="1965" y="1967"/>
                  </a:lnTo>
                  <a:lnTo>
                    <a:pt x="1961" y="1973"/>
                  </a:lnTo>
                  <a:lnTo>
                    <a:pt x="1960" y="1974"/>
                  </a:lnTo>
                  <a:lnTo>
                    <a:pt x="1958" y="1974"/>
                  </a:lnTo>
                  <a:lnTo>
                    <a:pt x="1958" y="1971"/>
                  </a:lnTo>
                  <a:lnTo>
                    <a:pt x="1956" y="1971"/>
                  </a:lnTo>
                  <a:lnTo>
                    <a:pt x="1953" y="1974"/>
                  </a:lnTo>
                  <a:lnTo>
                    <a:pt x="1953" y="1977"/>
                  </a:lnTo>
                  <a:lnTo>
                    <a:pt x="1954" y="1983"/>
                  </a:lnTo>
                  <a:lnTo>
                    <a:pt x="1954" y="1991"/>
                  </a:lnTo>
                  <a:lnTo>
                    <a:pt x="1951" y="2001"/>
                  </a:lnTo>
                  <a:lnTo>
                    <a:pt x="1944" y="2009"/>
                  </a:lnTo>
                  <a:lnTo>
                    <a:pt x="1944" y="2016"/>
                  </a:lnTo>
                  <a:lnTo>
                    <a:pt x="1942" y="2025"/>
                  </a:lnTo>
                  <a:lnTo>
                    <a:pt x="1936" y="2029"/>
                  </a:lnTo>
                  <a:lnTo>
                    <a:pt x="1935" y="2030"/>
                  </a:lnTo>
                  <a:lnTo>
                    <a:pt x="1932" y="2033"/>
                  </a:lnTo>
                  <a:lnTo>
                    <a:pt x="1930" y="2037"/>
                  </a:lnTo>
                  <a:lnTo>
                    <a:pt x="1929" y="2041"/>
                  </a:lnTo>
                  <a:lnTo>
                    <a:pt x="1932" y="2044"/>
                  </a:lnTo>
                  <a:lnTo>
                    <a:pt x="1937" y="2048"/>
                  </a:lnTo>
                  <a:lnTo>
                    <a:pt x="1940" y="2050"/>
                  </a:lnTo>
                  <a:lnTo>
                    <a:pt x="1942" y="2054"/>
                  </a:lnTo>
                  <a:lnTo>
                    <a:pt x="1942" y="2057"/>
                  </a:lnTo>
                  <a:lnTo>
                    <a:pt x="1940" y="2060"/>
                  </a:lnTo>
                  <a:lnTo>
                    <a:pt x="1940" y="2064"/>
                  </a:lnTo>
                  <a:lnTo>
                    <a:pt x="1943" y="2072"/>
                  </a:lnTo>
                  <a:lnTo>
                    <a:pt x="1943" y="2075"/>
                  </a:lnTo>
                  <a:lnTo>
                    <a:pt x="1939" y="2077"/>
                  </a:lnTo>
                  <a:lnTo>
                    <a:pt x="1939" y="2079"/>
                  </a:lnTo>
                  <a:lnTo>
                    <a:pt x="1940" y="2079"/>
                  </a:lnTo>
                  <a:lnTo>
                    <a:pt x="1940" y="2081"/>
                  </a:lnTo>
                  <a:lnTo>
                    <a:pt x="1936" y="2082"/>
                  </a:lnTo>
                  <a:lnTo>
                    <a:pt x="1936" y="2085"/>
                  </a:lnTo>
                  <a:lnTo>
                    <a:pt x="1937" y="2089"/>
                  </a:lnTo>
                  <a:lnTo>
                    <a:pt x="1940" y="2092"/>
                  </a:lnTo>
                  <a:lnTo>
                    <a:pt x="1943" y="2093"/>
                  </a:lnTo>
                  <a:lnTo>
                    <a:pt x="1947" y="2093"/>
                  </a:lnTo>
                  <a:lnTo>
                    <a:pt x="1949" y="2095"/>
                  </a:lnTo>
                  <a:lnTo>
                    <a:pt x="1947" y="2100"/>
                  </a:lnTo>
                  <a:lnTo>
                    <a:pt x="1950" y="2099"/>
                  </a:lnTo>
                  <a:lnTo>
                    <a:pt x="1953" y="2096"/>
                  </a:lnTo>
                  <a:lnTo>
                    <a:pt x="1954" y="2095"/>
                  </a:lnTo>
                  <a:lnTo>
                    <a:pt x="1956" y="2092"/>
                  </a:lnTo>
                  <a:lnTo>
                    <a:pt x="1954" y="2092"/>
                  </a:lnTo>
                  <a:lnTo>
                    <a:pt x="1954" y="2092"/>
                  </a:lnTo>
                  <a:lnTo>
                    <a:pt x="1953" y="2093"/>
                  </a:lnTo>
                  <a:lnTo>
                    <a:pt x="1953" y="2093"/>
                  </a:lnTo>
                  <a:lnTo>
                    <a:pt x="1954" y="2086"/>
                  </a:lnTo>
                  <a:lnTo>
                    <a:pt x="1958" y="2079"/>
                  </a:lnTo>
                  <a:lnTo>
                    <a:pt x="1965" y="2077"/>
                  </a:lnTo>
                  <a:lnTo>
                    <a:pt x="1972" y="2079"/>
                  </a:lnTo>
                  <a:lnTo>
                    <a:pt x="1974" y="2072"/>
                  </a:lnTo>
                  <a:lnTo>
                    <a:pt x="1972" y="2068"/>
                  </a:lnTo>
                  <a:lnTo>
                    <a:pt x="1967" y="2064"/>
                  </a:lnTo>
                  <a:close/>
                  <a:moveTo>
                    <a:pt x="1730" y="2138"/>
                  </a:moveTo>
                  <a:lnTo>
                    <a:pt x="1733" y="2134"/>
                  </a:lnTo>
                  <a:lnTo>
                    <a:pt x="1736" y="2128"/>
                  </a:lnTo>
                  <a:lnTo>
                    <a:pt x="1729" y="2128"/>
                  </a:lnTo>
                  <a:lnTo>
                    <a:pt x="1729" y="2130"/>
                  </a:lnTo>
                  <a:lnTo>
                    <a:pt x="1730" y="2133"/>
                  </a:lnTo>
                  <a:lnTo>
                    <a:pt x="1730" y="2133"/>
                  </a:lnTo>
                  <a:lnTo>
                    <a:pt x="1730" y="2133"/>
                  </a:lnTo>
                  <a:lnTo>
                    <a:pt x="1727" y="2133"/>
                  </a:lnTo>
                  <a:lnTo>
                    <a:pt x="1729" y="2137"/>
                  </a:lnTo>
                  <a:lnTo>
                    <a:pt x="1720" y="2138"/>
                  </a:lnTo>
                  <a:lnTo>
                    <a:pt x="1715" y="2144"/>
                  </a:lnTo>
                  <a:lnTo>
                    <a:pt x="1709" y="2151"/>
                  </a:lnTo>
                  <a:lnTo>
                    <a:pt x="1702" y="2156"/>
                  </a:lnTo>
                  <a:lnTo>
                    <a:pt x="1702" y="2158"/>
                  </a:lnTo>
                  <a:lnTo>
                    <a:pt x="1702" y="2158"/>
                  </a:lnTo>
                  <a:lnTo>
                    <a:pt x="1703" y="2159"/>
                  </a:lnTo>
                  <a:lnTo>
                    <a:pt x="1699" y="2163"/>
                  </a:lnTo>
                  <a:lnTo>
                    <a:pt x="1692" y="2166"/>
                  </a:lnTo>
                  <a:lnTo>
                    <a:pt x="1687" y="2166"/>
                  </a:lnTo>
                  <a:lnTo>
                    <a:pt x="1681" y="2163"/>
                  </a:lnTo>
                  <a:lnTo>
                    <a:pt x="1684" y="2161"/>
                  </a:lnTo>
                  <a:lnTo>
                    <a:pt x="1674" y="2158"/>
                  </a:lnTo>
                  <a:lnTo>
                    <a:pt x="1670" y="2155"/>
                  </a:lnTo>
                  <a:lnTo>
                    <a:pt x="1668" y="2155"/>
                  </a:lnTo>
                  <a:lnTo>
                    <a:pt x="1667" y="2156"/>
                  </a:lnTo>
                  <a:lnTo>
                    <a:pt x="1666" y="2156"/>
                  </a:lnTo>
                  <a:lnTo>
                    <a:pt x="1664" y="2156"/>
                  </a:lnTo>
                  <a:lnTo>
                    <a:pt x="1661" y="2156"/>
                  </a:lnTo>
                  <a:lnTo>
                    <a:pt x="1659" y="2158"/>
                  </a:lnTo>
                  <a:lnTo>
                    <a:pt x="1657" y="2161"/>
                  </a:lnTo>
                  <a:lnTo>
                    <a:pt x="1649" y="2166"/>
                  </a:lnTo>
                  <a:lnTo>
                    <a:pt x="1647" y="2166"/>
                  </a:lnTo>
                  <a:lnTo>
                    <a:pt x="1638" y="2169"/>
                  </a:lnTo>
                  <a:lnTo>
                    <a:pt x="1629" y="2169"/>
                  </a:lnTo>
                  <a:lnTo>
                    <a:pt x="1626" y="2170"/>
                  </a:lnTo>
                  <a:lnTo>
                    <a:pt x="1625" y="2170"/>
                  </a:lnTo>
                  <a:lnTo>
                    <a:pt x="1622" y="2176"/>
                  </a:lnTo>
                  <a:lnTo>
                    <a:pt x="1619" y="2179"/>
                  </a:lnTo>
                  <a:lnTo>
                    <a:pt x="1618" y="2179"/>
                  </a:lnTo>
                  <a:lnTo>
                    <a:pt x="1617" y="2179"/>
                  </a:lnTo>
                  <a:lnTo>
                    <a:pt x="1612" y="2180"/>
                  </a:lnTo>
                  <a:lnTo>
                    <a:pt x="1608" y="2190"/>
                  </a:lnTo>
                  <a:lnTo>
                    <a:pt x="1605" y="2192"/>
                  </a:lnTo>
                  <a:lnTo>
                    <a:pt x="1600" y="2192"/>
                  </a:lnTo>
                  <a:lnTo>
                    <a:pt x="1596" y="2192"/>
                  </a:lnTo>
                  <a:lnTo>
                    <a:pt x="1593" y="2189"/>
                  </a:lnTo>
                  <a:lnTo>
                    <a:pt x="1589" y="2186"/>
                  </a:lnTo>
                  <a:lnTo>
                    <a:pt x="1584" y="2187"/>
                  </a:lnTo>
                  <a:lnTo>
                    <a:pt x="1582" y="2186"/>
                  </a:lnTo>
                  <a:lnTo>
                    <a:pt x="1582" y="2180"/>
                  </a:lnTo>
                  <a:lnTo>
                    <a:pt x="1580" y="2176"/>
                  </a:lnTo>
                  <a:lnTo>
                    <a:pt x="1579" y="2173"/>
                  </a:lnTo>
                  <a:lnTo>
                    <a:pt x="1577" y="2170"/>
                  </a:lnTo>
                  <a:lnTo>
                    <a:pt x="1582" y="2168"/>
                  </a:lnTo>
                  <a:lnTo>
                    <a:pt x="1580" y="2162"/>
                  </a:lnTo>
                  <a:lnTo>
                    <a:pt x="1582" y="2156"/>
                  </a:lnTo>
                  <a:lnTo>
                    <a:pt x="1584" y="2154"/>
                  </a:lnTo>
                  <a:lnTo>
                    <a:pt x="1583" y="2151"/>
                  </a:lnTo>
                  <a:lnTo>
                    <a:pt x="1586" y="2148"/>
                  </a:lnTo>
                  <a:lnTo>
                    <a:pt x="1586" y="2147"/>
                  </a:lnTo>
                  <a:lnTo>
                    <a:pt x="1587" y="2148"/>
                  </a:lnTo>
                  <a:lnTo>
                    <a:pt x="1589" y="2148"/>
                  </a:lnTo>
                  <a:lnTo>
                    <a:pt x="1590" y="2147"/>
                  </a:lnTo>
                  <a:lnTo>
                    <a:pt x="1589" y="2145"/>
                  </a:lnTo>
                  <a:lnTo>
                    <a:pt x="1589" y="2144"/>
                  </a:lnTo>
                  <a:lnTo>
                    <a:pt x="1590" y="2141"/>
                  </a:lnTo>
                  <a:lnTo>
                    <a:pt x="1589" y="2138"/>
                  </a:lnTo>
                  <a:lnTo>
                    <a:pt x="1586" y="2138"/>
                  </a:lnTo>
                  <a:lnTo>
                    <a:pt x="1584" y="2141"/>
                  </a:lnTo>
                  <a:lnTo>
                    <a:pt x="1584" y="2147"/>
                  </a:lnTo>
                  <a:lnTo>
                    <a:pt x="1583" y="2145"/>
                  </a:lnTo>
                  <a:lnTo>
                    <a:pt x="1582" y="2142"/>
                  </a:lnTo>
                  <a:lnTo>
                    <a:pt x="1582" y="2140"/>
                  </a:lnTo>
                  <a:lnTo>
                    <a:pt x="1583" y="2137"/>
                  </a:lnTo>
                  <a:lnTo>
                    <a:pt x="1582" y="2135"/>
                  </a:lnTo>
                  <a:lnTo>
                    <a:pt x="1587" y="2130"/>
                  </a:lnTo>
                  <a:lnTo>
                    <a:pt x="1590" y="2127"/>
                  </a:lnTo>
                  <a:lnTo>
                    <a:pt x="1591" y="2123"/>
                  </a:lnTo>
                  <a:lnTo>
                    <a:pt x="1577" y="2123"/>
                  </a:lnTo>
                  <a:lnTo>
                    <a:pt x="1573" y="2121"/>
                  </a:lnTo>
                  <a:lnTo>
                    <a:pt x="1567" y="2119"/>
                  </a:lnTo>
                  <a:lnTo>
                    <a:pt x="1565" y="2117"/>
                  </a:lnTo>
                  <a:lnTo>
                    <a:pt x="1559" y="2119"/>
                  </a:lnTo>
                  <a:lnTo>
                    <a:pt x="1518" y="2134"/>
                  </a:lnTo>
                  <a:lnTo>
                    <a:pt x="1511" y="2135"/>
                  </a:lnTo>
                  <a:lnTo>
                    <a:pt x="1503" y="2134"/>
                  </a:lnTo>
                  <a:lnTo>
                    <a:pt x="1499" y="2130"/>
                  </a:lnTo>
                  <a:lnTo>
                    <a:pt x="1496" y="2124"/>
                  </a:lnTo>
                  <a:lnTo>
                    <a:pt x="1490" y="2120"/>
                  </a:lnTo>
                  <a:lnTo>
                    <a:pt x="1489" y="2123"/>
                  </a:lnTo>
                  <a:lnTo>
                    <a:pt x="1488" y="2120"/>
                  </a:lnTo>
                  <a:lnTo>
                    <a:pt x="1483" y="2121"/>
                  </a:lnTo>
                  <a:lnTo>
                    <a:pt x="1479" y="2121"/>
                  </a:lnTo>
                  <a:lnTo>
                    <a:pt x="1472" y="2120"/>
                  </a:lnTo>
                  <a:lnTo>
                    <a:pt x="1458" y="2123"/>
                  </a:lnTo>
                  <a:lnTo>
                    <a:pt x="1451" y="2123"/>
                  </a:lnTo>
                  <a:lnTo>
                    <a:pt x="1448" y="2121"/>
                  </a:lnTo>
                  <a:lnTo>
                    <a:pt x="1447" y="2120"/>
                  </a:lnTo>
                  <a:lnTo>
                    <a:pt x="1446" y="2119"/>
                  </a:lnTo>
                  <a:lnTo>
                    <a:pt x="1444" y="2117"/>
                  </a:lnTo>
                  <a:lnTo>
                    <a:pt x="1440" y="2117"/>
                  </a:lnTo>
                  <a:lnTo>
                    <a:pt x="1433" y="2120"/>
                  </a:lnTo>
                  <a:lnTo>
                    <a:pt x="1420" y="2120"/>
                  </a:lnTo>
                  <a:lnTo>
                    <a:pt x="1413" y="2120"/>
                  </a:lnTo>
                  <a:lnTo>
                    <a:pt x="1408" y="2116"/>
                  </a:lnTo>
                  <a:lnTo>
                    <a:pt x="1405" y="2107"/>
                  </a:lnTo>
                  <a:lnTo>
                    <a:pt x="1406" y="2106"/>
                  </a:lnTo>
                  <a:lnTo>
                    <a:pt x="1406" y="2105"/>
                  </a:lnTo>
                  <a:lnTo>
                    <a:pt x="1408" y="2103"/>
                  </a:lnTo>
                  <a:lnTo>
                    <a:pt x="1406" y="2100"/>
                  </a:lnTo>
                  <a:lnTo>
                    <a:pt x="1405" y="2100"/>
                  </a:lnTo>
                  <a:lnTo>
                    <a:pt x="1401" y="2100"/>
                  </a:lnTo>
                  <a:lnTo>
                    <a:pt x="1398" y="2098"/>
                  </a:lnTo>
                  <a:lnTo>
                    <a:pt x="1385" y="2093"/>
                  </a:lnTo>
                  <a:lnTo>
                    <a:pt x="1385" y="2096"/>
                  </a:lnTo>
                  <a:lnTo>
                    <a:pt x="1384" y="2098"/>
                  </a:lnTo>
                  <a:lnTo>
                    <a:pt x="1384" y="2099"/>
                  </a:lnTo>
                  <a:lnTo>
                    <a:pt x="1383" y="2100"/>
                  </a:lnTo>
                  <a:lnTo>
                    <a:pt x="1366" y="2093"/>
                  </a:lnTo>
                  <a:lnTo>
                    <a:pt x="1359" y="2096"/>
                  </a:lnTo>
                  <a:lnTo>
                    <a:pt x="1355" y="2099"/>
                  </a:lnTo>
                  <a:lnTo>
                    <a:pt x="1352" y="2100"/>
                  </a:lnTo>
                  <a:lnTo>
                    <a:pt x="1346" y="2098"/>
                  </a:lnTo>
                  <a:lnTo>
                    <a:pt x="1321" y="2093"/>
                  </a:lnTo>
                  <a:lnTo>
                    <a:pt x="1315" y="2093"/>
                  </a:lnTo>
                  <a:lnTo>
                    <a:pt x="1310" y="2095"/>
                  </a:lnTo>
                  <a:lnTo>
                    <a:pt x="1304" y="2096"/>
                  </a:lnTo>
                  <a:lnTo>
                    <a:pt x="1287" y="2105"/>
                  </a:lnTo>
                  <a:lnTo>
                    <a:pt x="1280" y="2107"/>
                  </a:lnTo>
                  <a:lnTo>
                    <a:pt x="1259" y="2110"/>
                  </a:lnTo>
                  <a:lnTo>
                    <a:pt x="1254" y="2114"/>
                  </a:lnTo>
                  <a:lnTo>
                    <a:pt x="1245" y="2112"/>
                  </a:lnTo>
                  <a:lnTo>
                    <a:pt x="1221" y="2119"/>
                  </a:lnTo>
                  <a:lnTo>
                    <a:pt x="1213" y="2114"/>
                  </a:lnTo>
                  <a:lnTo>
                    <a:pt x="1210" y="2113"/>
                  </a:lnTo>
                  <a:lnTo>
                    <a:pt x="1205" y="2113"/>
                  </a:lnTo>
                  <a:lnTo>
                    <a:pt x="1203" y="2112"/>
                  </a:lnTo>
                  <a:lnTo>
                    <a:pt x="1202" y="2109"/>
                  </a:lnTo>
                  <a:lnTo>
                    <a:pt x="1203" y="2098"/>
                  </a:lnTo>
                  <a:lnTo>
                    <a:pt x="1202" y="2092"/>
                  </a:lnTo>
                  <a:lnTo>
                    <a:pt x="1199" y="2077"/>
                  </a:lnTo>
                  <a:lnTo>
                    <a:pt x="1196" y="2079"/>
                  </a:lnTo>
                  <a:lnTo>
                    <a:pt x="1192" y="2082"/>
                  </a:lnTo>
                  <a:lnTo>
                    <a:pt x="1186" y="2085"/>
                  </a:lnTo>
                  <a:lnTo>
                    <a:pt x="1182" y="2085"/>
                  </a:lnTo>
                  <a:lnTo>
                    <a:pt x="1178" y="2084"/>
                  </a:lnTo>
                  <a:lnTo>
                    <a:pt x="1170" y="2078"/>
                  </a:lnTo>
                  <a:lnTo>
                    <a:pt x="1161" y="2075"/>
                  </a:lnTo>
                  <a:lnTo>
                    <a:pt x="1157" y="2074"/>
                  </a:lnTo>
                  <a:lnTo>
                    <a:pt x="1153" y="2071"/>
                  </a:lnTo>
                  <a:lnTo>
                    <a:pt x="1151" y="2068"/>
                  </a:lnTo>
                  <a:lnTo>
                    <a:pt x="1156" y="2065"/>
                  </a:lnTo>
                  <a:lnTo>
                    <a:pt x="1161" y="2065"/>
                  </a:lnTo>
                  <a:lnTo>
                    <a:pt x="1171" y="2068"/>
                  </a:lnTo>
                  <a:lnTo>
                    <a:pt x="1177" y="2068"/>
                  </a:lnTo>
                  <a:lnTo>
                    <a:pt x="1179" y="2067"/>
                  </a:lnTo>
                  <a:lnTo>
                    <a:pt x="1181" y="2065"/>
                  </a:lnTo>
                  <a:lnTo>
                    <a:pt x="1182" y="2064"/>
                  </a:lnTo>
                  <a:lnTo>
                    <a:pt x="1185" y="2060"/>
                  </a:lnTo>
                  <a:lnTo>
                    <a:pt x="1186" y="2060"/>
                  </a:lnTo>
                  <a:lnTo>
                    <a:pt x="1186" y="2057"/>
                  </a:lnTo>
                  <a:lnTo>
                    <a:pt x="1181" y="2043"/>
                  </a:lnTo>
                  <a:lnTo>
                    <a:pt x="1175" y="2039"/>
                  </a:lnTo>
                  <a:lnTo>
                    <a:pt x="1164" y="2037"/>
                  </a:lnTo>
                  <a:lnTo>
                    <a:pt x="1156" y="2041"/>
                  </a:lnTo>
                  <a:lnTo>
                    <a:pt x="1158" y="2053"/>
                  </a:lnTo>
                  <a:lnTo>
                    <a:pt x="1151" y="2053"/>
                  </a:lnTo>
                  <a:lnTo>
                    <a:pt x="1149" y="2053"/>
                  </a:lnTo>
                  <a:lnTo>
                    <a:pt x="1147" y="2056"/>
                  </a:lnTo>
                  <a:lnTo>
                    <a:pt x="1147" y="2060"/>
                  </a:lnTo>
                  <a:lnTo>
                    <a:pt x="1146" y="2061"/>
                  </a:lnTo>
                  <a:lnTo>
                    <a:pt x="1143" y="2063"/>
                  </a:lnTo>
                  <a:lnTo>
                    <a:pt x="1140" y="2064"/>
                  </a:lnTo>
                  <a:lnTo>
                    <a:pt x="1135" y="2064"/>
                  </a:lnTo>
                  <a:lnTo>
                    <a:pt x="1119" y="2063"/>
                  </a:lnTo>
                  <a:lnTo>
                    <a:pt x="1115" y="2064"/>
                  </a:lnTo>
                  <a:lnTo>
                    <a:pt x="1108" y="2061"/>
                  </a:lnTo>
                  <a:lnTo>
                    <a:pt x="1087" y="2060"/>
                  </a:lnTo>
                  <a:lnTo>
                    <a:pt x="1081" y="2056"/>
                  </a:lnTo>
                  <a:lnTo>
                    <a:pt x="1077" y="2046"/>
                  </a:lnTo>
                  <a:lnTo>
                    <a:pt x="1076" y="2043"/>
                  </a:lnTo>
                  <a:lnTo>
                    <a:pt x="1077" y="2036"/>
                  </a:lnTo>
                  <a:lnTo>
                    <a:pt x="1074" y="2025"/>
                  </a:lnTo>
                  <a:lnTo>
                    <a:pt x="1074" y="2022"/>
                  </a:lnTo>
                  <a:lnTo>
                    <a:pt x="1077" y="2018"/>
                  </a:lnTo>
                  <a:lnTo>
                    <a:pt x="1077" y="2016"/>
                  </a:lnTo>
                  <a:lnTo>
                    <a:pt x="1072" y="2013"/>
                  </a:lnTo>
                  <a:lnTo>
                    <a:pt x="1069" y="2011"/>
                  </a:lnTo>
                  <a:lnTo>
                    <a:pt x="1067" y="2011"/>
                  </a:lnTo>
                  <a:lnTo>
                    <a:pt x="1063" y="2015"/>
                  </a:lnTo>
                  <a:lnTo>
                    <a:pt x="1060" y="2019"/>
                  </a:lnTo>
                  <a:lnTo>
                    <a:pt x="1059" y="2023"/>
                  </a:lnTo>
                  <a:lnTo>
                    <a:pt x="1060" y="2027"/>
                  </a:lnTo>
                  <a:lnTo>
                    <a:pt x="1062" y="2033"/>
                  </a:lnTo>
                  <a:lnTo>
                    <a:pt x="1059" y="2036"/>
                  </a:lnTo>
                  <a:lnTo>
                    <a:pt x="1060" y="2041"/>
                  </a:lnTo>
                  <a:lnTo>
                    <a:pt x="1063" y="2047"/>
                  </a:lnTo>
                  <a:lnTo>
                    <a:pt x="1065" y="2053"/>
                  </a:lnTo>
                  <a:lnTo>
                    <a:pt x="1063" y="2061"/>
                  </a:lnTo>
                  <a:lnTo>
                    <a:pt x="1060" y="2067"/>
                  </a:lnTo>
                  <a:lnTo>
                    <a:pt x="1058" y="2070"/>
                  </a:lnTo>
                  <a:lnTo>
                    <a:pt x="1052" y="2071"/>
                  </a:lnTo>
                  <a:lnTo>
                    <a:pt x="1045" y="2070"/>
                  </a:lnTo>
                  <a:lnTo>
                    <a:pt x="1044" y="2070"/>
                  </a:lnTo>
                  <a:lnTo>
                    <a:pt x="1041" y="2068"/>
                  </a:lnTo>
                  <a:lnTo>
                    <a:pt x="1041" y="2067"/>
                  </a:lnTo>
                  <a:lnTo>
                    <a:pt x="1041" y="2065"/>
                  </a:lnTo>
                  <a:lnTo>
                    <a:pt x="1041" y="2064"/>
                  </a:lnTo>
                  <a:lnTo>
                    <a:pt x="1038" y="2064"/>
                  </a:lnTo>
                  <a:lnTo>
                    <a:pt x="1037" y="2064"/>
                  </a:lnTo>
                  <a:lnTo>
                    <a:pt x="1035" y="2063"/>
                  </a:lnTo>
                  <a:lnTo>
                    <a:pt x="1034" y="2060"/>
                  </a:lnTo>
                  <a:lnTo>
                    <a:pt x="1032" y="2054"/>
                  </a:lnTo>
                  <a:lnTo>
                    <a:pt x="1032" y="2040"/>
                  </a:lnTo>
                  <a:lnTo>
                    <a:pt x="1031" y="2034"/>
                  </a:lnTo>
                  <a:lnTo>
                    <a:pt x="1031" y="2037"/>
                  </a:lnTo>
                  <a:lnTo>
                    <a:pt x="1025" y="2046"/>
                  </a:lnTo>
                  <a:lnTo>
                    <a:pt x="1027" y="2050"/>
                  </a:lnTo>
                  <a:lnTo>
                    <a:pt x="1025" y="2053"/>
                  </a:lnTo>
                  <a:lnTo>
                    <a:pt x="1021" y="2061"/>
                  </a:lnTo>
                  <a:lnTo>
                    <a:pt x="1023" y="2063"/>
                  </a:lnTo>
                  <a:lnTo>
                    <a:pt x="1023" y="2064"/>
                  </a:lnTo>
                  <a:lnTo>
                    <a:pt x="1023" y="2064"/>
                  </a:lnTo>
                  <a:lnTo>
                    <a:pt x="1021" y="2065"/>
                  </a:lnTo>
                  <a:lnTo>
                    <a:pt x="1021" y="2068"/>
                  </a:lnTo>
                  <a:lnTo>
                    <a:pt x="1024" y="2070"/>
                  </a:lnTo>
                  <a:lnTo>
                    <a:pt x="1024" y="2072"/>
                  </a:lnTo>
                  <a:lnTo>
                    <a:pt x="1023" y="2075"/>
                  </a:lnTo>
                  <a:lnTo>
                    <a:pt x="1020" y="2084"/>
                  </a:lnTo>
                  <a:lnTo>
                    <a:pt x="1020" y="2085"/>
                  </a:lnTo>
                  <a:lnTo>
                    <a:pt x="1020" y="2085"/>
                  </a:lnTo>
                  <a:lnTo>
                    <a:pt x="1021" y="2086"/>
                  </a:lnTo>
                  <a:lnTo>
                    <a:pt x="1023" y="2089"/>
                  </a:lnTo>
                  <a:lnTo>
                    <a:pt x="1024" y="2091"/>
                  </a:lnTo>
                  <a:lnTo>
                    <a:pt x="1021" y="2096"/>
                  </a:lnTo>
                  <a:lnTo>
                    <a:pt x="1017" y="2103"/>
                  </a:lnTo>
                  <a:lnTo>
                    <a:pt x="1014" y="2110"/>
                  </a:lnTo>
                  <a:lnTo>
                    <a:pt x="1017" y="2116"/>
                  </a:lnTo>
                  <a:lnTo>
                    <a:pt x="1015" y="2119"/>
                  </a:lnTo>
                  <a:lnTo>
                    <a:pt x="1015" y="2121"/>
                  </a:lnTo>
                  <a:lnTo>
                    <a:pt x="1017" y="2124"/>
                  </a:lnTo>
                  <a:lnTo>
                    <a:pt x="1018" y="2127"/>
                  </a:lnTo>
                  <a:lnTo>
                    <a:pt x="1017" y="2127"/>
                  </a:lnTo>
                  <a:lnTo>
                    <a:pt x="1017" y="2127"/>
                  </a:lnTo>
                  <a:lnTo>
                    <a:pt x="1017" y="2128"/>
                  </a:lnTo>
                  <a:lnTo>
                    <a:pt x="1017" y="2128"/>
                  </a:lnTo>
                  <a:lnTo>
                    <a:pt x="1014" y="2128"/>
                  </a:lnTo>
                  <a:lnTo>
                    <a:pt x="1013" y="2128"/>
                  </a:lnTo>
                  <a:lnTo>
                    <a:pt x="1008" y="2131"/>
                  </a:lnTo>
                  <a:lnTo>
                    <a:pt x="1008" y="2133"/>
                  </a:lnTo>
                  <a:lnTo>
                    <a:pt x="1010" y="2133"/>
                  </a:lnTo>
                  <a:lnTo>
                    <a:pt x="1010" y="2133"/>
                  </a:lnTo>
                  <a:lnTo>
                    <a:pt x="1011" y="2133"/>
                  </a:lnTo>
                  <a:lnTo>
                    <a:pt x="1008" y="2135"/>
                  </a:lnTo>
                  <a:lnTo>
                    <a:pt x="1013" y="2137"/>
                  </a:lnTo>
                  <a:lnTo>
                    <a:pt x="1014" y="2140"/>
                  </a:lnTo>
                  <a:lnTo>
                    <a:pt x="1015" y="2142"/>
                  </a:lnTo>
                  <a:lnTo>
                    <a:pt x="1018" y="2144"/>
                  </a:lnTo>
                  <a:lnTo>
                    <a:pt x="1020" y="2145"/>
                  </a:lnTo>
                  <a:lnTo>
                    <a:pt x="1023" y="2145"/>
                  </a:lnTo>
                  <a:lnTo>
                    <a:pt x="1025" y="2147"/>
                  </a:lnTo>
                  <a:lnTo>
                    <a:pt x="1027" y="2148"/>
                  </a:lnTo>
                  <a:lnTo>
                    <a:pt x="1025" y="2151"/>
                  </a:lnTo>
                  <a:lnTo>
                    <a:pt x="1027" y="2152"/>
                  </a:lnTo>
                  <a:lnTo>
                    <a:pt x="1032" y="2154"/>
                  </a:lnTo>
                  <a:lnTo>
                    <a:pt x="1048" y="2154"/>
                  </a:lnTo>
                  <a:lnTo>
                    <a:pt x="1052" y="2156"/>
                  </a:lnTo>
                  <a:lnTo>
                    <a:pt x="1059" y="2154"/>
                  </a:lnTo>
                  <a:lnTo>
                    <a:pt x="1077" y="2154"/>
                  </a:lnTo>
                  <a:lnTo>
                    <a:pt x="1081" y="2151"/>
                  </a:lnTo>
                  <a:lnTo>
                    <a:pt x="1084" y="2151"/>
                  </a:lnTo>
                  <a:lnTo>
                    <a:pt x="1086" y="2151"/>
                  </a:lnTo>
                  <a:lnTo>
                    <a:pt x="1087" y="2151"/>
                  </a:lnTo>
                  <a:lnTo>
                    <a:pt x="1088" y="2148"/>
                  </a:lnTo>
                  <a:lnTo>
                    <a:pt x="1098" y="2154"/>
                  </a:lnTo>
                  <a:lnTo>
                    <a:pt x="1108" y="2155"/>
                  </a:lnTo>
                  <a:lnTo>
                    <a:pt x="1130" y="2155"/>
                  </a:lnTo>
                  <a:lnTo>
                    <a:pt x="1135" y="2156"/>
                  </a:lnTo>
                  <a:lnTo>
                    <a:pt x="1142" y="2166"/>
                  </a:lnTo>
                  <a:lnTo>
                    <a:pt x="1147" y="2168"/>
                  </a:lnTo>
                  <a:lnTo>
                    <a:pt x="1154" y="2166"/>
                  </a:lnTo>
                  <a:lnTo>
                    <a:pt x="1154" y="2166"/>
                  </a:lnTo>
                  <a:lnTo>
                    <a:pt x="1156" y="2163"/>
                  </a:lnTo>
                  <a:lnTo>
                    <a:pt x="1158" y="2163"/>
                  </a:lnTo>
                  <a:lnTo>
                    <a:pt x="1163" y="2166"/>
                  </a:lnTo>
                  <a:lnTo>
                    <a:pt x="1181" y="2166"/>
                  </a:lnTo>
                  <a:lnTo>
                    <a:pt x="1182" y="2165"/>
                  </a:lnTo>
                  <a:lnTo>
                    <a:pt x="1184" y="2165"/>
                  </a:lnTo>
                  <a:lnTo>
                    <a:pt x="1185" y="2163"/>
                  </a:lnTo>
                  <a:lnTo>
                    <a:pt x="1186" y="2163"/>
                  </a:lnTo>
                  <a:lnTo>
                    <a:pt x="1186" y="2163"/>
                  </a:lnTo>
                  <a:lnTo>
                    <a:pt x="1188" y="2165"/>
                  </a:lnTo>
                  <a:lnTo>
                    <a:pt x="1189" y="2168"/>
                  </a:lnTo>
                  <a:lnTo>
                    <a:pt x="1191" y="2168"/>
                  </a:lnTo>
                  <a:lnTo>
                    <a:pt x="1210" y="2170"/>
                  </a:lnTo>
                  <a:lnTo>
                    <a:pt x="1238" y="2168"/>
                  </a:lnTo>
                  <a:lnTo>
                    <a:pt x="1238" y="2170"/>
                  </a:lnTo>
                  <a:lnTo>
                    <a:pt x="1238" y="2173"/>
                  </a:lnTo>
                  <a:lnTo>
                    <a:pt x="1254" y="2180"/>
                  </a:lnTo>
                  <a:lnTo>
                    <a:pt x="1259" y="2179"/>
                  </a:lnTo>
                  <a:lnTo>
                    <a:pt x="1263" y="2180"/>
                  </a:lnTo>
                  <a:lnTo>
                    <a:pt x="1269" y="2183"/>
                  </a:lnTo>
                  <a:lnTo>
                    <a:pt x="1272" y="2186"/>
                  </a:lnTo>
                  <a:lnTo>
                    <a:pt x="1277" y="2192"/>
                  </a:lnTo>
                  <a:lnTo>
                    <a:pt x="1280" y="2194"/>
                  </a:lnTo>
                  <a:lnTo>
                    <a:pt x="1283" y="2194"/>
                  </a:lnTo>
                  <a:lnTo>
                    <a:pt x="1284" y="2194"/>
                  </a:lnTo>
                  <a:lnTo>
                    <a:pt x="1289" y="2196"/>
                  </a:lnTo>
                  <a:lnTo>
                    <a:pt x="1294" y="2197"/>
                  </a:lnTo>
                  <a:lnTo>
                    <a:pt x="1317" y="2199"/>
                  </a:lnTo>
                  <a:lnTo>
                    <a:pt x="1320" y="2199"/>
                  </a:lnTo>
                  <a:lnTo>
                    <a:pt x="1322" y="2200"/>
                  </a:lnTo>
                  <a:lnTo>
                    <a:pt x="1324" y="2201"/>
                  </a:lnTo>
                  <a:lnTo>
                    <a:pt x="1325" y="2203"/>
                  </a:lnTo>
                  <a:lnTo>
                    <a:pt x="1327" y="2204"/>
                  </a:lnTo>
                  <a:lnTo>
                    <a:pt x="1328" y="2208"/>
                  </a:lnTo>
                  <a:lnTo>
                    <a:pt x="1329" y="2213"/>
                  </a:lnTo>
                  <a:lnTo>
                    <a:pt x="1331" y="2215"/>
                  </a:lnTo>
                  <a:lnTo>
                    <a:pt x="1331" y="2220"/>
                  </a:lnTo>
                  <a:lnTo>
                    <a:pt x="1329" y="2225"/>
                  </a:lnTo>
                  <a:lnTo>
                    <a:pt x="1329" y="2229"/>
                  </a:lnTo>
                  <a:lnTo>
                    <a:pt x="1329" y="2242"/>
                  </a:lnTo>
                  <a:lnTo>
                    <a:pt x="1329" y="2245"/>
                  </a:lnTo>
                  <a:lnTo>
                    <a:pt x="1325" y="2248"/>
                  </a:lnTo>
                  <a:lnTo>
                    <a:pt x="1325" y="2250"/>
                  </a:lnTo>
                  <a:lnTo>
                    <a:pt x="1390" y="2248"/>
                  </a:lnTo>
                  <a:lnTo>
                    <a:pt x="1394" y="2248"/>
                  </a:lnTo>
                  <a:lnTo>
                    <a:pt x="1398" y="2250"/>
                  </a:lnTo>
                  <a:lnTo>
                    <a:pt x="1405" y="2248"/>
                  </a:lnTo>
                  <a:lnTo>
                    <a:pt x="1409" y="2246"/>
                  </a:lnTo>
                  <a:lnTo>
                    <a:pt x="1413" y="2246"/>
                  </a:lnTo>
                  <a:lnTo>
                    <a:pt x="1415" y="2246"/>
                  </a:lnTo>
                  <a:lnTo>
                    <a:pt x="1416" y="2248"/>
                  </a:lnTo>
                  <a:lnTo>
                    <a:pt x="1419" y="2248"/>
                  </a:lnTo>
                  <a:lnTo>
                    <a:pt x="1422" y="2248"/>
                  </a:lnTo>
                  <a:lnTo>
                    <a:pt x="1423" y="2248"/>
                  </a:lnTo>
                  <a:lnTo>
                    <a:pt x="1425" y="2245"/>
                  </a:lnTo>
                  <a:lnTo>
                    <a:pt x="1426" y="2243"/>
                  </a:lnTo>
                  <a:lnTo>
                    <a:pt x="1433" y="2242"/>
                  </a:lnTo>
                  <a:lnTo>
                    <a:pt x="1447" y="2243"/>
                  </a:lnTo>
                  <a:lnTo>
                    <a:pt x="1451" y="2243"/>
                  </a:lnTo>
                  <a:lnTo>
                    <a:pt x="1465" y="2236"/>
                  </a:lnTo>
                  <a:lnTo>
                    <a:pt x="1469" y="2235"/>
                  </a:lnTo>
                  <a:lnTo>
                    <a:pt x="1472" y="2234"/>
                  </a:lnTo>
                  <a:lnTo>
                    <a:pt x="1478" y="2232"/>
                  </a:lnTo>
                  <a:lnTo>
                    <a:pt x="1483" y="2231"/>
                  </a:lnTo>
                  <a:lnTo>
                    <a:pt x="1500" y="2231"/>
                  </a:lnTo>
                  <a:lnTo>
                    <a:pt x="1524" y="2234"/>
                  </a:lnTo>
                  <a:lnTo>
                    <a:pt x="1528" y="2232"/>
                  </a:lnTo>
                  <a:lnTo>
                    <a:pt x="1532" y="2229"/>
                  </a:lnTo>
                  <a:lnTo>
                    <a:pt x="1549" y="2224"/>
                  </a:lnTo>
                  <a:lnTo>
                    <a:pt x="1603" y="2227"/>
                  </a:lnTo>
                  <a:lnTo>
                    <a:pt x="1622" y="2220"/>
                  </a:lnTo>
                  <a:lnTo>
                    <a:pt x="1633" y="2218"/>
                  </a:lnTo>
                  <a:lnTo>
                    <a:pt x="1642" y="2220"/>
                  </a:lnTo>
                  <a:lnTo>
                    <a:pt x="1645" y="2218"/>
                  </a:lnTo>
                  <a:lnTo>
                    <a:pt x="1646" y="2217"/>
                  </a:lnTo>
                  <a:lnTo>
                    <a:pt x="1649" y="2215"/>
                  </a:lnTo>
                  <a:lnTo>
                    <a:pt x="1650" y="2217"/>
                  </a:lnTo>
                  <a:lnTo>
                    <a:pt x="1653" y="2218"/>
                  </a:lnTo>
                  <a:lnTo>
                    <a:pt x="1657" y="2222"/>
                  </a:lnTo>
                  <a:lnTo>
                    <a:pt x="1663" y="2222"/>
                  </a:lnTo>
                  <a:lnTo>
                    <a:pt x="1667" y="2221"/>
                  </a:lnTo>
                  <a:lnTo>
                    <a:pt x="1674" y="2222"/>
                  </a:lnTo>
                  <a:lnTo>
                    <a:pt x="1675" y="2224"/>
                  </a:lnTo>
                  <a:lnTo>
                    <a:pt x="1680" y="2228"/>
                  </a:lnTo>
                  <a:lnTo>
                    <a:pt x="1680" y="2228"/>
                  </a:lnTo>
                  <a:lnTo>
                    <a:pt x="1687" y="2228"/>
                  </a:lnTo>
                  <a:lnTo>
                    <a:pt x="1691" y="2228"/>
                  </a:lnTo>
                  <a:lnTo>
                    <a:pt x="1706" y="2221"/>
                  </a:lnTo>
                  <a:lnTo>
                    <a:pt x="1708" y="2220"/>
                  </a:lnTo>
                  <a:lnTo>
                    <a:pt x="1710" y="2218"/>
                  </a:lnTo>
                  <a:lnTo>
                    <a:pt x="1713" y="2218"/>
                  </a:lnTo>
                  <a:lnTo>
                    <a:pt x="1715" y="2215"/>
                  </a:lnTo>
                  <a:lnTo>
                    <a:pt x="1717" y="2208"/>
                  </a:lnTo>
                  <a:lnTo>
                    <a:pt x="1719" y="2206"/>
                  </a:lnTo>
                  <a:lnTo>
                    <a:pt x="1722" y="2201"/>
                  </a:lnTo>
                  <a:lnTo>
                    <a:pt x="1724" y="2197"/>
                  </a:lnTo>
                  <a:lnTo>
                    <a:pt x="1727" y="2192"/>
                  </a:lnTo>
                  <a:lnTo>
                    <a:pt x="1729" y="2186"/>
                  </a:lnTo>
                  <a:lnTo>
                    <a:pt x="1726" y="2180"/>
                  </a:lnTo>
                  <a:lnTo>
                    <a:pt x="1729" y="2176"/>
                  </a:lnTo>
                  <a:lnTo>
                    <a:pt x="1733" y="2170"/>
                  </a:lnTo>
                  <a:lnTo>
                    <a:pt x="1736" y="2166"/>
                  </a:lnTo>
                  <a:lnTo>
                    <a:pt x="1730" y="2169"/>
                  </a:lnTo>
                  <a:lnTo>
                    <a:pt x="1726" y="2162"/>
                  </a:lnTo>
                  <a:lnTo>
                    <a:pt x="1722" y="2147"/>
                  </a:lnTo>
                  <a:lnTo>
                    <a:pt x="1726" y="2141"/>
                  </a:lnTo>
                  <a:lnTo>
                    <a:pt x="1730" y="2138"/>
                  </a:lnTo>
                  <a:close/>
                  <a:moveTo>
                    <a:pt x="1912" y="2091"/>
                  </a:moveTo>
                  <a:lnTo>
                    <a:pt x="1905" y="2092"/>
                  </a:lnTo>
                  <a:lnTo>
                    <a:pt x="1901" y="2092"/>
                  </a:lnTo>
                  <a:lnTo>
                    <a:pt x="1893" y="2096"/>
                  </a:lnTo>
                  <a:lnTo>
                    <a:pt x="1891" y="2096"/>
                  </a:lnTo>
                  <a:lnTo>
                    <a:pt x="1888" y="2095"/>
                  </a:lnTo>
                  <a:lnTo>
                    <a:pt x="1886" y="2093"/>
                  </a:lnTo>
                  <a:lnTo>
                    <a:pt x="1886" y="2095"/>
                  </a:lnTo>
                  <a:lnTo>
                    <a:pt x="1883" y="2099"/>
                  </a:lnTo>
                  <a:lnTo>
                    <a:pt x="1883" y="2100"/>
                  </a:lnTo>
                  <a:lnTo>
                    <a:pt x="1880" y="2102"/>
                  </a:lnTo>
                  <a:lnTo>
                    <a:pt x="1876" y="2107"/>
                  </a:lnTo>
                  <a:lnTo>
                    <a:pt x="1873" y="2109"/>
                  </a:lnTo>
                  <a:lnTo>
                    <a:pt x="1873" y="2110"/>
                  </a:lnTo>
                  <a:lnTo>
                    <a:pt x="1874" y="2113"/>
                  </a:lnTo>
                  <a:lnTo>
                    <a:pt x="1877" y="2117"/>
                  </a:lnTo>
                  <a:lnTo>
                    <a:pt x="1880" y="2117"/>
                  </a:lnTo>
                  <a:lnTo>
                    <a:pt x="1883" y="2117"/>
                  </a:lnTo>
                  <a:lnTo>
                    <a:pt x="1887" y="2113"/>
                  </a:lnTo>
                  <a:lnTo>
                    <a:pt x="1890" y="2112"/>
                  </a:lnTo>
                  <a:lnTo>
                    <a:pt x="1893" y="2110"/>
                  </a:lnTo>
                  <a:lnTo>
                    <a:pt x="1895" y="2109"/>
                  </a:lnTo>
                  <a:lnTo>
                    <a:pt x="1898" y="2107"/>
                  </a:lnTo>
                  <a:lnTo>
                    <a:pt x="1901" y="2105"/>
                  </a:lnTo>
                  <a:lnTo>
                    <a:pt x="1904" y="2105"/>
                  </a:lnTo>
                  <a:lnTo>
                    <a:pt x="1909" y="2103"/>
                  </a:lnTo>
                  <a:lnTo>
                    <a:pt x="1914" y="2103"/>
                  </a:lnTo>
                  <a:lnTo>
                    <a:pt x="1914" y="2100"/>
                  </a:lnTo>
                  <a:lnTo>
                    <a:pt x="1912" y="2093"/>
                  </a:lnTo>
                  <a:lnTo>
                    <a:pt x="1914" y="2093"/>
                  </a:lnTo>
                  <a:lnTo>
                    <a:pt x="1915" y="2092"/>
                  </a:lnTo>
                  <a:lnTo>
                    <a:pt x="1915" y="2091"/>
                  </a:lnTo>
                  <a:lnTo>
                    <a:pt x="1912" y="2091"/>
                  </a:lnTo>
                  <a:close/>
                  <a:moveTo>
                    <a:pt x="1165" y="2280"/>
                  </a:moveTo>
                  <a:lnTo>
                    <a:pt x="1165" y="2277"/>
                  </a:lnTo>
                  <a:lnTo>
                    <a:pt x="1167" y="2274"/>
                  </a:lnTo>
                  <a:lnTo>
                    <a:pt x="1167" y="2271"/>
                  </a:lnTo>
                  <a:lnTo>
                    <a:pt x="1161" y="2270"/>
                  </a:lnTo>
                  <a:lnTo>
                    <a:pt x="1158" y="2270"/>
                  </a:lnTo>
                  <a:lnTo>
                    <a:pt x="1154" y="2270"/>
                  </a:lnTo>
                  <a:lnTo>
                    <a:pt x="1153" y="2271"/>
                  </a:lnTo>
                  <a:lnTo>
                    <a:pt x="1151" y="2273"/>
                  </a:lnTo>
                  <a:lnTo>
                    <a:pt x="1149" y="2274"/>
                  </a:lnTo>
                  <a:lnTo>
                    <a:pt x="1146" y="2274"/>
                  </a:lnTo>
                  <a:lnTo>
                    <a:pt x="1146" y="2276"/>
                  </a:lnTo>
                  <a:lnTo>
                    <a:pt x="1156" y="2283"/>
                  </a:lnTo>
                  <a:lnTo>
                    <a:pt x="1163" y="2285"/>
                  </a:lnTo>
                  <a:lnTo>
                    <a:pt x="1170" y="2287"/>
                  </a:lnTo>
                  <a:lnTo>
                    <a:pt x="1170" y="2284"/>
                  </a:lnTo>
                  <a:lnTo>
                    <a:pt x="1167" y="2283"/>
                  </a:lnTo>
                  <a:lnTo>
                    <a:pt x="1165" y="228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9" name="Freeform 35"/>
            <p:cNvSpPr>
              <a:spLocks noEditPoints="1"/>
            </p:cNvSpPr>
            <p:nvPr/>
          </p:nvSpPr>
          <p:spPr bwMode="auto">
            <a:xfrm>
              <a:off x="10003808" y="4696539"/>
              <a:ext cx="1363663" cy="2406650"/>
            </a:xfrm>
            <a:custGeom>
              <a:avLst/>
              <a:gdLst>
                <a:gd name="T0" fmla="*/ 938 w 2579"/>
                <a:gd name="T1" fmla="*/ 2382 h 4546"/>
                <a:gd name="T2" fmla="*/ 1368 w 2579"/>
                <a:gd name="T3" fmla="*/ 29 h 4546"/>
                <a:gd name="T4" fmla="*/ 1396 w 2579"/>
                <a:gd name="T5" fmla="*/ 57 h 4546"/>
                <a:gd name="T6" fmla="*/ 1280 w 2579"/>
                <a:gd name="T7" fmla="*/ 196 h 4546"/>
                <a:gd name="T8" fmla="*/ 1231 w 2579"/>
                <a:gd name="T9" fmla="*/ 245 h 4546"/>
                <a:gd name="T10" fmla="*/ 2254 w 2579"/>
                <a:gd name="T11" fmla="*/ 2987 h 4546"/>
                <a:gd name="T12" fmla="*/ 2150 w 2579"/>
                <a:gd name="T13" fmla="*/ 2699 h 4546"/>
                <a:gd name="T14" fmla="*/ 1741 w 2579"/>
                <a:gd name="T15" fmla="*/ 2051 h 4546"/>
                <a:gd name="T16" fmla="*/ 1377 w 2579"/>
                <a:gd name="T17" fmla="*/ 1620 h 4546"/>
                <a:gd name="T18" fmla="*/ 1279 w 2579"/>
                <a:gd name="T19" fmla="*/ 1458 h 4546"/>
                <a:gd name="T20" fmla="*/ 1497 w 2579"/>
                <a:gd name="T21" fmla="*/ 840 h 4546"/>
                <a:gd name="T22" fmla="*/ 1029 w 2579"/>
                <a:gd name="T23" fmla="*/ 836 h 4546"/>
                <a:gd name="T24" fmla="*/ 1150 w 2579"/>
                <a:gd name="T25" fmla="*/ 642 h 4546"/>
                <a:gd name="T26" fmla="*/ 969 w 2579"/>
                <a:gd name="T27" fmla="*/ 437 h 4546"/>
                <a:gd name="T28" fmla="*/ 777 w 2579"/>
                <a:gd name="T29" fmla="*/ 505 h 4546"/>
                <a:gd name="T30" fmla="*/ 800 w 2579"/>
                <a:gd name="T31" fmla="*/ 747 h 4546"/>
                <a:gd name="T32" fmla="*/ 619 w 2579"/>
                <a:gd name="T33" fmla="*/ 834 h 4546"/>
                <a:gd name="T34" fmla="*/ 695 w 2579"/>
                <a:gd name="T35" fmla="*/ 1015 h 4546"/>
                <a:gd name="T36" fmla="*/ 643 w 2579"/>
                <a:gd name="T37" fmla="*/ 1220 h 4546"/>
                <a:gd name="T38" fmla="*/ 713 w 2579"/>
                <a:gd name="T39" fmla="*/ 1326 h 4546"/>
                <a:gd name="T40" fmla="*/ 696 w 2579"/>
                <a:gd name="T41" fmla="*/ 1439 h 4546"/>
                <a:gd name="T42" fmla="*/ 667 w 2579"/>
                <a:gd name="T43" fmla="*/ 1739 h 4546"/>
                <a:gd name="T44" fmla="*/ 713 w 2579"/>
                <a:gd name="T45" fmla="*/ 1663 h 4546"/>
                <a:gd name="T46" fmla="*/ 839 w 2579"/>
                <a:gd name="T47" fmla="*/ 1632 h 4546"/>
                <a:gd name="T48" fmla="*/ 864 w 2579"/>
                <a:gd name="T49" fmla="*/ 1957 h 4546"/>
                <a:gd name="T50" fmla="*/ 976 w 2579"/>
                <a:gd name="T51" fmla="*/ 2230 h 4546"/>
                <a:gd name="T52" fmla="*/ 1224 w 2579"/>
                <a:gd name="T53" fmla="*/ 2095 h 4546"/>
                <a:gd name="T54" fmla="*/ 1332 w 2579"/>
                <a:gd name="T55" fmla="*/ 2433 h 4546"/>
                <a:gd name="T56" fmla="*/ 1338 w 2579"/>
                <a:gd name="T57" fmla="*/ 2788 h 4546"/>
                <a:gd name="T58" fmla="*/ 958 w 2579"/>
                <a:gd name="T59" fmla="*/ 3034 h 4546"/>
                <a:gd name="T60" fmla="*/ 832 w 2579"/>
                <a:gd name="T61" fmla="*/ 3389 h 4546"/>
                <a:gd name="T62" fmla="*/ 851 w 2579"/>
                <a:gd name="T63" fmla="*/ 3548 h 4546"/>
                <a:gd name="T64" fmla="*/ 1076 w 2579"/>
                <a:gd name="T65" fmla="*/ 3580 h 4546"/>
                <a:gd name="T66" fmla="*/ 1398 w 2579"/>
                <a:gd name="T67" fmla="*/ 3607 h 4546"/>
                <a:gd name="T68" fmla="*/ 863 w 2579"/>
                <a:gd name="T69" fmla="*/ 4008 h 4546"/>
                <a:gd name="T70" fmla="*/ 798 w 2579"/>
                <a:gd name="T71" fmla="*/ 4180 h 4546"/>
                <a:gd name="T72" fmla="*/ 1050 w 2579"/>
                <a:gd name="T73" fmla="*/ 4073 h 4546"/>
                <a:gd name="T74" fmla="*/ 1482 w 2579"/>
                <a:gd name="T75" fmla="*/ 3982 h 4546"/>
                <a:gd name="T76" fmla="*/ 1834 w 2579"/>
                <a:gd name="T77" fmla="*/ 3893 h 4546"/>
                <a:gd name="T78" fmla="*/ 2308 w 2579"/>
                <a:gd name="T79" fmla="*/ 3642 h 4546"/>
                <a:gd name="T80" fmla="*/ 2388 w 2579"/>
                <a:gd name="T81" fmla="*/ 3485 h 4546"/>
                <a:gd name="T82" fmla="*/ 292 w 2579"/>
                <a:gd name="T83" fmla="*/ 690 h 4546"/>
                <a:gd name="T84" fmla="*/ 391 w 2579"/>
                <a:gd name="T85" fmla="*/ 711 h 4546"/>
                <a:gd name="T86" fmla="*/ 483 w 2579"/>
                <a:gd name="T87" fmla="*/ 572 h 4546"/>
                <a:gd name="T88" fmla="*/ 288 w 2579"/>
                <a:gd name="T89" fmla="*/ 573 h 4546"/>
                <a:gd name="T90" fmla="*/ 448 w 2579"/>
                <a:gd name="T91" fmla="*/ 927 h 4546"/>
                <a:gd name="T92" fmla="*/ 438 w 2579"/>
                <a:gd name="T93" fmla="*/ 1011 h 4546"/>
                <a:gd name="T94" fmla="*/ 598 w 2579"/>
                <a:gd name="T95" fmla="*/ 1038 h 4546"/>
                <a:gd name="T96" fmla="*/ 266 w 2579"/>
                <a:gd name="T97" fmla="*/ 858 h 4546"/>
                <a:gd name="T98" fmla="*/ 227 w 2579"/>
                <a:gd name="T99" fmla="*/ 925 h 4546"/>
                <a:gd name="T100" fmla="*/ 232 w 2579"/>
                <a:gd name="T101" fmla="*/ 1089 h 4546"/>
                <a:gd name="T102" fmla="*/ 403 w 2579"/>
                <a:gd name="T103" fmla="*/ 1362 h 4546"/>
                <a:gd name="T104" fmla="*/ 497 w 2579"/>
                <a:gd name="T105" fmla="*/ 1506 h 4546"/>
                <a:gd name="T106" fmla="*/ 337 w 2579"/>
                <a:gd name="T107" fmla="*/ 1406 h 4546"/>
                <a:gd name="T108" fmla="*/ 508 w 2579"/>
                <a:gd name="T109" fmla="*/ 1584 h 4546"/>
                <a:gd name="T110" fmla="*/ 482 w 2579"/>
                <a:gd name="T111" fmla="*/ 1761 h 4546"/>
                <a:gd name="T112" fmla="*/ 517 w 2579"/>
                <a:gd name="T113" fmla="*/ 1959 h 4546"/>
                <a:gd name="T114" fmla="*/ 678 w 2579"/>
                <a:gd name="T115" fmla="*/ 2238 h 4546"/>
                <a:gd name="T116" fmla="*/ 290 w 2579"/>
                <a:gd name="T117" fmla="*/ 2064 h 4546"/>
                <a:gd name="T118" fmla="*/ 78 w 2579"/>
                <a:gd name="T119" fmla="*/ 2433 h 4546"/>
                <a:gd name="T120" fmla="*/ 395 w 2579"/>
                <a:gd name="T121" fmla="*/ 2455 h 4546"/>
                <a:gd name="T122" fmla="*/ 975 w 2579"/>
                <a:gd name="T123" fmla="*/ 2889 h 4546"/>
                <a:gd name="T124" fmla="*/ 909 w 2579"/>
                <a:gd name="T125" fmla="*/ 3733 h 4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9" h="4546">
                  <a:moveTo>
                    <a:pt x="1595" y="4526"/>
                  </a:moveTo>
                  <a:lnTo>
                    <a:pt x="1595" y="4525"/>
                  </a:lnTo>
                  <a:lnTo>
                    <a:pt x="1595" y="4521"/>
                  </a:lnTo>
                  <a:lnTo>
                    <a:pt x="1583" y="4515"/>
                  </a:lnTo>
                  <a:lnTo>
                    <a:pt x="1579" y="4511"/>
                  </a:lnTo>
                  <a:lnTo>
                    <a:pt x="1576" y="4511"/>
                  </a:lnTo>
                  <a:lnTo>
                    <a:pt x="1573" y="4512"/>
                  </a:lnTo>
                  <a:lnTo>
                    <a:pt x="1572" y="4514"/>
                  </a:lnTo>
                  <a:lnTo>
                    <a:pt x="1569" y="4512"/>
                  </a:lnTo>
                  <a:lnTo>
                    <a:pt x="1563" y="4511"/>
                  </a:lnTo>
                  <a:lnTo>
                    <a:pt x="1562" y="4508"/>
                  </a:lnTo>
                  <a:lnTo>
                    <a:pt x="1558" y="4511"/>
                  </a:lnTo>
                  <a:lnTo>
                    <a:pt x="1556" y="4512"/>
                  </a:lnTo>
                  <a:lnTo>
                    <a:pt x="1553" y="4514"/>
                  </a:lnTo>
                  <a:lnTo>
                    <a:pt x="1549" y="4514"/>
                  </a:lnTo>
                  <a:lnTo>
                    <a:pt x="1545" y="4511"/>
                  </a:lnTo>
                  <a:lnTo>
                    <a:pt x="1541" y="4510"/>
                  </a:lnTo>
                  <a:lnTo>
                    <a:pt x="1538" y="4511"/>
                  </a:lnTo>
                  <a:lnTo>
                    <a:pt x="1538" y="4517"/>
                  </a:lnTo>
                  <a:lnTo>
                    <a:pt x="1539" y="4524"/>
                  </a:lnTo>
                  <a:lnTo>
                    <a:pt x="1542" y="4533"/>
                  </a:lnTo>
                  <a:lnTo>
                    <a:pt x="1539" y="4542"/>
                  </a:lnTo>
                  <a:lnTo>
                    <a:pt x="1542" y="4542"/>
                  </a:lnTo>
                  <a:lnTo>
                    <a:pt x="1548" y="4539"/>
                  </a:lnTo>
                  <a:lnTo>
                    <a:pt x="1549" y="4538"/>
                  </a:lnTo>
                  <a:lnTo>
                    <a:pt x="1551" y="4539"/>
                  </a:lnTo>
                  <a:lnTo>
                    <a:pt x="1555" y="4543"/>
                  </a:lnTo>
                  <a:lnTo>
                    <a:pt x="1556" y="4543"/>
                  </a:lnTo>
                  <a:lnTo>
                    <a:pt x="1559" y="4539"/>
                  </a:lnTo>
                  <a:lnTo>
                    <a:pt x="1560" y="4535"/>
                  </a:lnTo>
                  <a:lnTo>
                    <a:pt x="1563" y="4533"/>
                  </a:lnTo>
                  <a:lnTo>
                    <a:pt x="1565" y="4533"/>
                  </a:lnTo>
                  <a:lnTo>
                    <a:pt x="1567" y="4533"/>
                  </a:lnTo>
                  <a:lnTo>
                    <a:pt x="1569" y="4535"/>
                  </a:lnTo>
                  <a:lnTo>
                    <a:pt x="1576" y="4542"/>
                  </a:lnTo>
                  <a:lnTo>
                    <a:pt x="1580" y="4543"/>
                  </a:lnTo>
                  <a:lnTo>
                    <a:pt x="1587" y="4543"/>
                  </a:lnTo>
                  <a:lnTo>
                    <a:pt x="1590" y="4545"/>
                  </a:lnTo>
                  <a:lnTo>
                    <a:pt x="1593" y="4546"/>
                  </a:lnTo>
                  <a:lnTo>
                    <a:pt x="1594" y="4546"/>
                  </a:lnTo>
                  <a:lnTo>
                    <a:pt x="1595" y="4542"/>
                  </a:lnTo>
                  <a:lnTo>
                    <a:pt x="1594" y="4538"/>
                  </a:lnTo>
                  <a:lnTo>
                    <a:pt x="1595" y="4535"/>
                  </a:lnTo>
                  <a:lnTo>
                    <a:pt x="1595" y="4532"/>
                  </a:lnTo>
                  <a:lnTo>
                    <a:pt x="1598" y="4531"/>
                  </a:lnTo>
                  <a:lnTo>
                    <a:pt x="1597" y="4529"/>
                  </a:lnTo>
                  <a:lnTo>
                    <a:pt x="1595" y="4526"/>
                  </a:lnTo>
                  <a:close/>
                  <a:moveTo>
                    <a:pt x="879" y="2500"/>
                  </a:moveTo>
                  <a:lnTo>
                    <a:pt x="878" y="2500"/>
                  </a:lnTo>
                  <a:lnTo>
                    <a:pt x="877" y="2502"/>
                  </a:lnTo>
                  <a:lnTo>
                    <a:pt x="877" y="2504"/>
                  </a:lnTo>
                  <a:lnTo>
                    <a:pt x="884" y="2506"/>
                  </a:lnTo>
                  <a:lnTo>
                    <a:pt x="888" y="2503"/>
                  </a:lnTo>
                  <a:lnTo>
                    <a:pt x="893" y="2497"/>
                  </a:lnTo>
                  <a:lnTo>
                    <a:pt x="899" y="2495"/>
                  </a:lnTo>
                  <a:lnTo>
                    <a:pt x="903" y="2496"/>
                  </a:lnTo>
                  <a:lnTo>
                    <a:pt x="907" y="2503"/>
                  </a:lnTo>
                  <a:lnTo>
                    <a:pt x="912" y="2504"/>
                  </a:lnTo>
                  <a:lnTo>
                    <a:pt x="914" y="2503"/>
                  </a:lnTo>
                  <a:lnTo>
                    <a:pt x="919" y="2502"/>
                  </a:lnTo>
                  <a:lnTo>
                    <a:pt x="921" y="2502"/>
                  </a:lnTo>
                  <a:lnTo>
                    <a:pt x="923" y="2507"/>
                  </a:lnTo>
                  <a:lnTo>
                    <a:pt x="927" y="2496"/>
                  </a:lnTo>
                  <a:lnTo>
                    <a:pt x="928" y="2492"/>
                  </a:lnTo>
                  <a:lnTo>
                    <a:pt x="931" y="2490"/>
                  </a:lnTo>
                  <a:lnTo>
                    <a:pt x="935" y="2490"/>
                  </a:lnTo>
                  <a:lnTo>
                    <a:pt x="940" y="2488"/>
                  </a:lnTo>
                  <a:lnTo>
                    <a:pt x="941" y="2485"/>
                  </a:lnTo>
                  <a:lnTo>
                    <a:pt x="944" y="2481"/>
                  </a:lnTo>
                  <a:lnTo>
                    <a:pt x="959" y="2471"/>
                  </a:lnTo>
                  <a:lnTo>
                    <a:pt x="958" y="2465"/>
                  </a:lnTo>
                  <a:lnTo>
                    <a:pt x="966" y="2458"/>
                  </a:lnTo>
                  <a:lnTo>
                    <a:pt x="975" y="2452"/>
                  </a:lnTo>
                  <a:lnTo>
                    <a:pt x="980" y="2447"/>
                  </a:lnTo>
                  <a:lnTo>
                    <a:pt x="979" y="2434"/>
                  </a:lnTo>
                  <a:lnTo>
                    <a:pt x="986" y="2430"/>
                  </a:lnTo>
                  <a:lnTo>
                    <a:pt x="987" y="2429"/>
                  </a:lnTo>
                  <a:lnTo>
                    <a:pt x="989" y="2426"/>
                  </a:lnTo>
                  <a:lnTo>
                    <a:pt x="990" y="2422"/>
                  </a:lnTo>
                  <a:lnTo>
                    <a:pt x="992" y="2417"/>
                  </a:lnTo>
                  <a:lnTo>
                    <a:pt x="993" y="2416"/>
                  </a:lnTo>
                  <a:lnTo>
                    <a:pt x="997" y="2409"/>
                  </a:lnTo>
                  <a:lnTo>
                    <a:pt x="999" y="2408"/>
                  </a:lnTo>
                  <a:lnTo>
                    <a:pt x="1001" y="2405"/>
                  </a:lnTo>
                  <a:lnTo>
                    <a:pt x="1000" y="2402"/>
                  </a:lnTo>
                  <a:lnTo>
                    <a:pt x="999" y="2398"/>
                  </a:lnTo>
                  <a:lnTo>
                    <a:pt x="997" y="2395"/>
                  </a:lnTo>
                  <a:lnTo>
                    <a:pt x="996" y="2394"/>
                  </a:lnTo>
                  <a:lnTo>
                    <a:pt x="992" y="2394"/>
                  </a:lnTo>
                  <a:lnTo>
                    <a:pt x="989" y="2392"/>
                  </a:lnTo>
                  <a:lnTo>
                    <a:pt x="987" y="2389"/>
                  </a:lnTo>
                  <a:lnTo>
                    <a:pt x="986" y="2381"/>
                  </a:lnTo>
                  <a:lnTo>
                    <a:pt x="985" y="2378"/>
                  </a:lnTo>
                  <a:lnTo>
                    <a:pt x="985" y="2373"/>
                  </a:lnTo>
                  <a:lnTo>
                    <a:pt x="989" y="2356"/>
                  </a:lnTo>
                  <a:lnTo>
                    <a:pt x="990" y="2349"/>
                  </a:lnTo>
                  <a:lnTo>
                    <a:pt x="986" y="2347"/>
                  </a:lnTo>
                  <a:lnTo>
                    <a:pt x="982" y="2349"/>
                  </a:lnTo>
                  <a:lnTo>
                    <a:pt x="978" y="2352"/>
                  </a:lnTo>
                  <a:lnTo>
                    <a:pt x="968" y="2353"/>
                  </a:lnTo>
                  <a:lnTo>
                    <a:pt x="954" y="2361"/>
                  </a:lnTo>
                  <a:lnTo>
                    <a:pt x="944" y="2370"/>
                  </a:lnTo>
                  <a:lnTo>
                    <a:pt x="938" y="2382"/>
                  </a:lnTo>
                  <a:lnTo>
                    <a:pt x="927" y="2410"/>
                  </a:lnTo>
                  <a:lnTo>
                    <a:pt x="923" y="2415"/>
                  </a:lnTo>
                  <a:lnTo>
                    <a:pt x="914" y="2422"/>
                  </a:lnTo>
                  <a:lnTo>
                    <a:pt x="910" y="2429"/>
                  </a:lnTo>
                  <a:lnTo>
                    <a:pt x="903" y="2434"/>
                  </a:lnTo>
                  <a:lnTo>
                    <a:pt x="898" y="2436"/>
                  </a:lnTo>
                  <a:lnTo>
                    <a:pt x="898" y="2437"/>
                  </a:lnTo>
                  <a:lnTo>
                    <a:pt x="898" y="2440"/>
                  </a:lnTo>
                  <a:lnTo>
                    <a:pt x="896" y="2444"/>
                  </a:lnTo>
                  <a:lnTo>
                    <a:pt x="893" y="2451"/>
                  </a:lnTo>
                  <a:lnTo>
                    <a:pt x="893" y="2457"/>
                  </a:lnTo>
                  <a:lnTo>
                    <a:pt x="893" y="2469"/>
                  </a:lnTo>
                  <a:lnTo>
                    <a:pt x="891" y="2478"/>
                  </a:lnTo>
                  <a:lnTo>
                    <a:pt x="882" y="2490"/>
                  </a:lnTo>
                  <a:lnTo>
                    <a:pt x="882" y="2499"/>
                  </a:lnTo>
                  <a:lnTo>
                    <a:pt x="881" y="2499"/>
                  </a:lnTo>
                  <a:lnTo>
                    <a:pt x="879" y="2500"/>
                  </a:lnTo>
                  <a:close/>
                  <a:moveTo>
                    <a:pt x="1552" y="4331"/>
                  </a:moveTo>
                  <a:lnTo>
                    <a:pt x="1556" y="4327"/>
                  </a:lnTo>
                  <a:lnTo>
                    <a:pt x="1556" y="4324"/>
                  </a:lnTo>
                  <a:lnTo>
                    <a:pt x="1555" y="4323"/>
                  </a:lnTo>
                  <a:lnTo>
                    <a:pt x="1555" y="4323"/>
                  </a:lnTo>
                  <a:lnTo>
                    <a:pt x="1551" y="4326"/>
                  </a:lnTo>
                  <a:lnTo>
                    <a:pt x="1548" y="4326"/>
                  </a:lnTo>
                  <a:lnTo>
                    <a:pt x="1544" y="4329"/>
                  </a:lnTo>
                  <a:lnTo>
                    <a:pt x="1542" y="4333"/>
                  </a:lnTo>
                  <a:lnTo>
                    <a:pt x="1544" y="4334"/>
                  </a:lnTo>
                  <a:lnTo>
                    <a:pt x="1548" y="4334"/>
                  </a:lnTo>
                  <a:lnTo>
                    <a:pt x="1552" y="4331"/>
                  </a:lnTo>
                  <a:close/>
                  <a:moveTo>
                    <a:pt x="1461" y="4411"/>
                  </a:moveTo>
                  <a:lnTo>
                    <a:pt x="1455" y="4416"/>
                  </a:lnTo>
                  <a:lnTo>
                    <a:pt x="1450" y="4418"/>
                  </a:lnTo>
                  <a:lnTo>
                    <a:pt x="1438" y="4430"/>
                  </a:lnTo>
                  <a:lnTo>
                    <a:pt x="1436" y="4430"/>
                  </a:lnTo>
                  <a:lnTo>
                    <a:pt x="1431" y="4431"/>
                  </a:lnTo>
                  <a:lnTo>
                    <a:pt x="1430" y="4432"/>
                  </a:lnTo>
                  <a:lnTo>
                    <a:pt x="1431" y="4438"/>
                  </a:lnTo>
                  <a:lnTo>
                    <a:pt x="1429" y="4438"/>
                  </a:lnTo>
                  <a:lnTo>
                    <a:pt x="1426" y="4441"/>
                  </a:lnTo>
                  <a:lnTo>
                    <a:pt x="1426" y="4442"/>
                  </a:lnTo>
                  <a:lnTo>
                    <a:pt x="1427" y="4444"/>
                  </a:lnTo>
                  <a:lnTo>
                    <a:pt x="1452" y="4444"/>
                  </a:lnTo>
                  <a:lnTo>
                    <a:pt x="1454" y="4444"/>
                  </a:lnTo>
                  <a:lnTo>
                    <a:pt x="1455" y="4445"/>
                  </a:lnTo>
                  <a:lnTo>
                    <a:pt x="1457" y="4445"/>
                  </a:lnTo>
                  <a:lnTo>
                    <a:pt x="1459" y="4444"/>
                  </a:lnTo>
                  <a:lnTo>
                    <a:pt x="1462" y="4441"/>
                  </a:lnTo>
                  <a:lnTo>
                    <a:pt x="1462" y="4441"/>
                  </a:lnTo>
                  <a:lnTo>
                    <a:pt x="1462" y="4438"/>
                  </a:lnTo>
                  <a:lnTo>
                    <a:pt x="1464" y="4432"/>
                  </a:lnTo>
                  <a:lnTo>
                    <a:pt x="1465" y="4424"/>
                  </a:lnTo>
                  <a:lnTo>
                    <a:pt x="1469" y="4417"/>
                  </a:lnTo>
                  <a:lnTo>
                    <a:pt x="1471" y="4413"/>
                  </a:lnTo>
                  <a:lnTo>
                    <a:pt x="1466" y="4410"/>
                  </a:lnTo>
                  <a:lnTo>
                    <a:pt x="1461" y="4411"/>
                  </a:lnTo>
                  <a:close/>
                  <a:moveTo>
                    <a:pt x="1506" y="4437"/>
                  </a:moveTo>
                  <a:lnTo>
                    <a:pt x="1506" y="4438"/>
                  </a:lnTo>
                  <a:lnTo>
                    <a:pt x="1504" y="4439"/>
                  </a:lnTo>
                  <a:lnTo>
                    <a:pt x="1504" y="4441"/>
                  </a:lnTo>
                  <a:lnTo>
                    <a:pt x="1503" y="4442"/>
                  </a:lnTo>
                  <a:lnTo>
                    <a:pt x="1503" y="4444"/>
                  </a:lnTo>
                  <a:lnTo>
                    <a:pt x="1504" y="4446"/>
                  </a:lnTo>
                  <a:lnTo>
                    <a:pt x="1503" y="4448"/>
                  </a:lnTo>
                  <a:lnTo>
                    <a:pt x="1503" y="4451"/>
                  </a:lnTo>
                  <a:lnTo>
                    <a:pt x="1503" y="4451"/>
                  </a:lnTo>
                  <a:lnTo>
                    <a:pt x="1506" y="4449"/>
                  </a:lnTo>
                  <a:lnTo>
                    <a:pt x="1509" y="4445"/>
                  </a:lnTo>
                  <a:lnTo>
                    <a:pt x="1509" y="4439"/>
                  </a:lnTo>
                  <a:lnTo>
                    <a:pt x="1506" y="4437"/>
                  </a:lnTo>
                  <a:close/>
                  <a:moveTo>
                    <a:pt x="1324" y="20"/>
                  </a:moveTo>
                  <a:lnTo>
                    <a:pt x="1326" y="20"/>
                  </a:lnTo>
                  <a:lnTo>
                    <a:pt x="1328" y="21"/>
                  </a:lnTo>
                  <a:lnTo>
                    <a:pt x="1331" y="24"/>
                  </a:lnTo>
                  <a:lnTo>
                    <a:pt x="1332" y="27"/>
                  </a:lnTo>
                  <a:lnTo>
                    <a:pt x="1332" y="29"/>
                  </a:lnTo>
                  <a:lnTo>
                    <a:pt x="1336" y="41"/>
                  </a:lnTo>
                  <a:lnTo>
                    <a:pt x="1338" y="43"/>
                  </a:lnTo>
                  <a:lnTo>
                    <a:pt x="1339" y="45"/>
                  </a:lnTo>
                  <a:lnTo>
                    <a:pt x="1342" y="46"/>
                  </a:lnTo>
                  <a:lnTo>
                    <a:pt x="1343" y="48"/>
                  </a:lnTo>
                  <a:lnTo>
                    <a:pt x="1346" y="46"/>
                  </a:lnTo>
                  <a:lnTo>
                    <a:pt x="1347" y="42"/>
                  </a:lnTo>
                  <a:lnTo>
                    <a:pt x="1352" y="45"/>
                  </a:lnTo>
                  <a:lnTo>
                    <a:pt x="1349" y="39"/>
                  </a:lnTo>
                  <a:lnTo>
                    <a:pt x="1347" y="38"/>
                  </a:lnTo>
                  <a:lnTo>
                    <a:pt x="1347" y="34"/>
                  </a:lnTo>
                  <a:lnTo>
                    <a:pt x="1354" y="35"/>
                  </a:lnTo>
                  <a:lnTo>
                    <a:pt x="1361" y="39"/>
                  </a:lnTo>
                  <a:lnTo>
                    <a:pt x="1374" y="52"/>
                  </a:lnTo>
                  <a:lnTo>
                    <a:pt x="1373" y="55"/>
                  </a:lnTo>
                  <a:lnTo>
                    <a:pt x="1371" y="57"/>
                  </a:lnTo>
                  <a:lnTo>
                    <a:pt x="1371" y="62"/>
                  </a:lnTo>
                  <a:lnTo>
                    <a:pt x="1371" y="66"/>
                  </a:lnTo>
                  <a:lnTo>
                    <a:pt x="1377" y="57"/>
                  </a:lnTo>
                  <a:lnTo>
                    <a:pt x="1380" y="55"/>
                  </a:lnTo>
                  <a:lnTo>
                    <a:pt x="1385" y="55"/>
                  </a:lnTo>
                  <a:lnTo>
                    <a:pt x="1385" y="52"/>
                  </a:lnTo>
                  <a:lnTo>
                    <a:pt x="1382" y="48"/>
                  </a:lnTo>
                  <a:lnTo>
                    <a:pt x="1380" y="48"/>
                  </a:lnTo>
                  <a:lnTo>
                    <a:pt x="1377" y="48"/>
                  </a:lnTo>
                  <a:lnTo>
                    <a:pt x="1374" y="45"/>
                  </a:lnTo>
                  <a:lnTo>
                    <a:pt x="1373" y="42"/>
                  </a:lnTo>
                  <a:lnTo>
                    <a:pt x="1368" y="29"/>
                  </a:lnTo>
                  <a:lnTo>
                    <a:pt x="1364" y="27"/>
                  </a:lnTo>
                  <a:lnTo>
                    <a:pt x="1345" y="21"/>
                  </a:lnTo>
                  <a:lnTo>
                    <a:pt x="1345" y="17"/>
                  </a:lnTo>
                  <a:lnTo>
                    <a:pt x="1346" y="17"/>
                  </a:lnTo>
                  <a:lnTo>
                    <a:pt x="1352" y="17"/>
                  </a:lnTo>
                  <a:lnTo>
                    <a:pt x="1350" y="13"/>
                  </a:lnTo>
                  <a:lnTo>
                    <a:pt x="1350" y="10"/>
                  </a:lnTo>
                  <a:lnTo>
                    <a:pt x="1353" y="7"/>
                  </a:lnTo>
                  <a:lnTo>
                    <a:pt x="1354" y="6"/>
                  </a:lnTo>
                  <a:lnTo>
                    <a:pt x="1354" y="6"/>
                  </a:lnTo>
                  <a:lnTo>
                    <a:pt x="1354" y="6"/>
                  </a:lnTo>
                  <a:lnTo>
                    <a:pt x="1354" y="3"/>
                  </a:lnTo>
                  <a:lnTo>
                    <a:pt x="1350" y="0"/>
                  </a:lnTo>
                  <a:lnTo>
                    <a:pt x="1346" y="3"/>
                  </a:lnTo>
                  <a:lnTo>
                    <a:pt x="1339" y="14"/>
                  </a:lnTo>
                  <a:lnTo>
                    <a:pt x="1335" y="15"/>
                  </a:lnTo>
                  <a:lnTo>
                    <a:pt x="1326" y="13"/>
                  </a:lnTo>
                  <a:lnTo>
                    <a:pt x="1321" y="14"/>
                  </a:lnTo>
                  <a:lnTo>
                    <a:pt x="1322" y="18"/>
                  </a:lnTo>
                  <a:lnTo>
                    <a:pt x="1324" y="20"/>
                  </a:lnTo>
                  <a:close/>
                  <a:moveTo>
                    <a:pt x="1422" y="87"/>
                  </a:moveTo>
                  <a:lnTo>
                    <a:pt x="1423" y="83"/>
                  </a:lnTo>
                  <a:lnTo>
                    <a:pt x="1424" y="76"/>
                  </a:lnTo>
                  <a:lnTo>
                    <a:pt x="1429" y="77"/>
                  </a:lnTo>
                  <a:lnTo>
                    <a:pt x="1434" y="71"/>
                  </a:lnTo>
                  <a:lnTo>
                    <a:pt x="1444" y="59"/>
                  </a:lnTo>
                  <a:lnTo>
                    <a:pt x="1445" y="62"/>
                  </a:lnTo>
                  <a:lnTo>
                    <a:pt x="1448" y="62"/>
                  </a:lnTo>
                  <a:lnTo>
                    <a:pt x="1452" y="59"/>
                  </a:lnTo>
                  <a:lnTo>
                    <a:pt x="1452" y="62"/>
                  </a:lnTo>
                  <a:lnTo>
                    <a:pt x="1452" y="64"/>
                  </a:lnTo>
                  <a:lnTo>
                    <a:pt x="1451" y="69"/>
                  </a:lnTo>
                  <a:lnTo>
                    <a:pt x="1462" y="55"/>
                  </a:lnTo>
                  <a:lnTo>
                    <a:pt x="1466" y="55"/>
                  </a:lnTo>
                  <a:lnTo>
                    <a:pt x="1466" y="66"/>
                  </a:lnTo>
                  <a:lnTo>
                    <a:pt x="1469" y="64"/>
                  </a:lnTo>
                  <a:lnTo>
                    <a:pt x="1472" y="62"/>
                  </a:lnTo>
                  <a:lnTo>
                    <a:pt x="1476" y="49"/>
                  </a:lnTo>
                  <a:lnTo>
                    <a:pt x="1479" y="46"/>
                  </a:lnTo>
                  <a:lnTo>
                    <a:pt x="1482" y="41"/>
                  </a:lnTo>
                  <a:lnTo>
                    <a:pt x="1486" y="39"/>
                  </a:lnTo>
                  <a:lnTo>
                    <a:pt x="1499" y="38"/>
                  </a:lnTo>
                  <a:lnTo>
                    <a:pt x="1497" y="34"/>
                  </a:lnTo>
                  <a:lnTo>
                    <a:pt x="1496" y="22"/>
                  </a:lnTo>
                  <a:lnTo>
                    <a:pt x="1493" y="21"/>
                  </a:lnTo>
                  <a:lnTo>
                    <a:pt x="1490" y="25"/>
                  </a:lnTo>
                  <a:lnTo>
                    <a:pt x="1485" y="34"/>
                  </a:lnTo>
                  <a:lnTo>
                    <a:pt x="1480" y="35"/>
                  </a:lnTo>
                  <a:lnTo>
                    <a:pt x="1476" y="35"/>
                  </a:lnTo>
                  <a:lnTo>
                    <a:pt x="1472" y="36"/>
                  </a:lnTo>
                  <a:lnTo>
                    <a:pt x="1466" y="43"/>
                  </a:lnTo>
                  <a:lnTo>
                    <a:pt x="1457" y="45"/>
                  </a:lnTo>
                  <a:lnTo>
                    <a:pt x="1454" y="48"/>
                  </a:lnTo>
                  <a:lnTo>
                    <a:pt x="1454" y="46"/>
                  </a:lnTo>
                  <a:lnTo>
                    <a:pt x="1452" y="46"/>
                  </a:lnTo>
                  <a:lnTo>
                    <a:pt x="1451" y="45"/>
                  </a:lnTo>
                  <a:lnTo>
                    <a:pt x="1457" y="36"/>
                  </a:lnTo>
                  <a:lnTo>
                    <a:pt x="1461" y="34"/>
                  </a:lnTo>
                  <a:lnTo>
                    <a:pt x="1465" y="31"/>
                  </a:lnTo>
                  <a:lnTo>
                    <a:pt x="1465" y="27"/>
                  </a:lnTo>
                  <a:lnTo>
                    <a:pt x="1458" y="28"/>
                  </a:lnTo>
                  <a:lnTo>
                    <a:pt x="1448" y="34"/>
                  </a:lnTo>
                  <a:lnTo>
                    <a:pt x="1441" y="34"/>
                  </a:lnTo>
                  <a:lnTo>
                    <a:pt x="1445" y="39"/>
                  </a:lnTo>
                  <a:lnTo>
                    <a:pt x="1447" y="42"/>
                  </a:lnTo>
                  <a:lnTo>
                    <a:pt x="1445" y="49"/>
                  </a:lnTo>
                  <a:lnTo>
                    <a:pt x="1444" y="50"/>
                  </a:lnTo>
                  <a:lnTo>
                    <a:pt x="1441" y="50"/>
                  </a:lnTo>
                  <a:lnTo>
                    <a:pt x="1438" y="52"/>
                  </a:lnTo>
                  <a:lnTo>
                    <a:pt x="1436" y="55"/>
                  </a:lnTo>
                  <a:lnTo>
                    <a:pt x="1431" y="63"/>
                  </a:lnTo>
                  <a:lnTo>
                    <a:pt x="1430" y="66"/>
                  </a:lnTo>
                  <a:lnTo>
                    <a:pt x="1426" y="69"/>
                  </a:lnTo>
                  <a:lnTo>
                    <a:pt x="1424" y="70"/>
                  </a:lnTo>
                  <a:lnTo>
                    <a:pt x="1422" y="71"/>
                  </a:lnTo>
                  <a:lnTo>
                    <a:pt x="1420" y="80"/>
                  </a:lnTo>
                  <a:lnTo>
                    <a:pt x="1420" y="85"/>
                  </a:lnTo>
                  <a:lnTo>
                    <a:pt x="1422" y="87"/>
                  </a:lnTo>
                  <a:close/>
                  <a:moveTo>
                    <a:pt x="1385" y="94"/>
                  </a:moveTo>
                  <a:lnTo>
                    <a:pt x="1389" y="94"/>
                  </a:lnTo>
                  <a:lnTo>
                    <a:pt x="1392" y="97"/>
                  </a:lnTo>
                  <a:lnTo>
                    <a:pt x="1395" y="102"/>
                  </a:lnTo>
                  <a:lnTo>
                    <a:pt x="1396" y="109"/>
                  </a:lnTo>
                  <a:lnTo>
                    <a:pt x="1398" y="111"/>
                  </a:lnTo>
                  <a:lnTo>
                    <a:pt x="1402" y="111"/>
                  </a:lnTo>
                  <a:lnTo>
                    <a:pt x="1410" y="108"/>
                  </a:lnTo>
                  <a:lnTo>
                    <a:pt x="1410" y="104"/>
                  </a:lnTo>
                  <a:lnTo>
                    <a:pt x="1406" y="104"/>
                  </a:lnTo>
                  <a:lnTo>
                    <a:pt x="1403" y="99"/>
                  </a:lnTo>
                  <a:lnTo>
                    <a:pt x="1403" y="92"/>
                  </a:lnTo>
                  <a:lnTo>
                    <a:pt x="1403" y="84"/>
                  </a:lnTo>
                  <a:lnTo>
                    <a:pt x="1405" y="83"/>
                  </a:lnTo>
                  <a:lnTo>
                    <a:pt x="1410" y="73"/>
                  </a:lnTo>
                  <a:lnTo>
                    <a:pt x="1412" y="69"/>
                  </a:lnTo>
                  <a:lnTo>
                    <a:pt x="1410" y="64"/>
                  </a:lnTo>
                  <a:lnTo>
                    <a:pt x="1408" y="62"/>
                  </a:lnTo>
                  <a:lnTo>
                    <a:pt x="1405" y="62"/>
                  </a:lnTo>
                  <a:lnTo>
                    <a:pt x="1401" y="62"/>
                  </a:lnTo>
                  <a:lnTo>
                    <a:pt x="1401" y="59"/>
                  </a:lnTo>
                  <a:lnTo>
                    <a:pt x="1403" y="59"/>
                  </a:lnTo>
                  <a:lnTo>
                    <a:pt x="1403" y="55"/>
                  </a:lnTo>
                  <a:lnTo>
                    <a:pt x="1399" y="55"/>
                  </a:lnTo>
                  <a:lnTo>
                    <a:pt x="1396" y="57"/>
                  </a:lnTo>
                  <a:lnTo>
                    <a:pt x="1395" y="63"/>
                  </a:lnTo>
                  <a:lnTo>
                    <a:pt x="1396" y="69"/>
                  </a:lnTo>
                  <a:lnTo>
                    <a:pt x="1395" y="73"/>
                  </a:lnTo>
                  <a:lnTo>
                    <a:pt x="1396" y="81"/>
                  </a:lnTo>
                  <a:lnTo>
                    <a:pt x="1396" y="83"/>
                  </a:lnTo>
                  <a:lnTo>
                    <a:pt x="1394" y="84"/>
                  </a:lnTo>
                  <a:lnTo>
                    <a:pt x="1391" y="85"/>
                  </a:lnTo>
                  <a:lnTo>
                    <a:pt x="1388" y="85"/>
                  </a:lnTo>
                  <a:lnTo>
                    <a:pt x="1385" y="83"/>
                  </a:lnTo>
                  <a:lnTo>
                    <a:pt x="1385" y="94"/>
                  </a:lnTo>
                  <a:close/>
                  <a:moveTo>
                    <a:pt x="1318" y="111"/>
                  </a:moveTo>
                  <a:lnTo>
                    <a:pt x="1324" y="115"/>
                  </a:lnTo>
                  <a:lnTo>
                    <a:pt x="1332" y="118"/>
                  </a:lnTo>
                  <a:lnTo>
                    <a:pt x="1340" y="118"/>
                  </a:lnTo>
                  <a:lnTo>
                    <a:pt x="1347" y="115"/>
                  </a:lnTo>
                  <a:lnTo>
                    <a:pt x="1347" y="108"/>
                  </a:lnTo>
                  <a:lnTo>
                    <a:pt x="1347" y="99"/>
                  </a:lnTo>
                  <a:lnTo>
                    <a:pt x="1352" y="94"/>
                  </a:lnTo>
                  <a:lnTo>
                    <a:pt x="1352" y="92"/>
                  </a:lnTo>
                  <a:lnTo>
                    <a:pt x="1353" y="92"/>
                  </a:lnTo>
                  <a:lnTo>
                    <a:pt x="1353" y="92"/>
                  </a:lnTo>
                  <a:lnTo>
                    <a:pt x="1353" y="90"/>
                  </a:lnTo>
                  <a:lnTo>
                    <a:pt x="1349" y="87"/>
                  </a:lnTo>
                  <a:lnTo>
                    <a:pt x="1346" y="87"/>
                  </a:lnTo>
                  <a:lnTo>
                    <a:pt x="1335" y="90"/>
                  </a:lnTo>
                  <a:lnTo>
                    <a:pt x="1333" y="90"/>
                  </a:lnTo>
                  <a:lnTo>
                    <a:pt x="1332" y="90"/>
                  </a:lnTo>
                  <a:lnTo>
                    <a:pt x="1331" y="88"/>
                  </a:lnTo>
                  <a:lnTo>
                    <a:pt x="1329" y="85"/>
                  </a:lnTo>
                  <a:lnTo>
                    <a:pt x="1329" y="84"/>
                  </a:lnTo>
                  <a:lnTo>
                    <a:pt x="1328" y="83"/>
                  </a:lnTo>
                  <a:lnTo>
                    <a:pt x="1322" y="83"/>
                  </a:lnTo>
                  <a:lnTo>
                    <a:pt x="1315" y="85"/>
                  </a:lnTo>
                  <a:lnTo>
                    <a:pt x="1310" y="92"/>
                  </a:lnTo>
                  <a:lnTo>
                    <a:pt x="1311" y="102"/>
                  </a:lnTo>
                  <a:lnTo>
                    <a:pt x="1318" y="111"/>
                  </a:lnTo>
                  <a:close/>
                  <a:moveTo>
                    <a:pt x="1441" y="128"/>
                  </a:moveTo>
                  <a:lnTo>
                    <a:pt x="1445" y="133"/>
                  </a:lnTo>
                  <a:lnTo>
                    <a:pt x="1445" y="146"/>
                  </a:lnTo>
                  <a:lnTo>
                    <a:pt x="1451" y="142"/>
                  </a:lnTo>
                  <a:lnTo>
                    <a:pt x="1462" y="140"/>
                  </a:lnTo>
                  <a:lnTo>
                    <a:pt x="1466" y="135"/>
                  </a:lnTo>
                  <a:lnTo>
                    <a:pt x="1459" y="130"/>
                  </a:lnTo>
                  <a:lnTo>
                    <a:pt x="1458" y="128"/>
                  </a:lnTo>
                  <a:lnTo>
                    <a:pt x="1459" y="122"/>
                  </a:lnTo>
                  <a:lnTo>
                    <a:pt x="1461" y="121"/>
                  </a:lnTo>
                  <a:lnTo>
                    <a:pt x="1461" y="121"/>
                  </a:lnTo>
                  <a:lnTo>
                    <a:pt x="1462" y="121"/>
                  </a:lnTo>
                  <a:lnTo>
                    <a:pt x="1461" y="118"/>
                  </a:lnTo>
                  <a:lnTo>
                    <a:pt x="1455" y="122"/>
                  </a:lnTo>
                  <a:lnTo>
                    <a:pt x="1452" y="122"/>
                  </a:lnTo>
                  <a:lnTo>
                    <a:pt x="1450" y="122"/>
                  </a:lnTo>
                  <a:lnTo>
                    <a:pt x="1445" y="116"/>
                  </a:lnTo>
                  <a:lnTo>
                    <a:pt x="1447" y="112"/>
                  </a:lnTo>
                  <a:lnTo>
                    <a:pt x="1450" y="109"/>
                  </a:lnTo>
                  <a:lnTo>
                    <a:pt x="1452" y="111"/>
                  </a:lnTo>
                  <a:lnTo>
                    <a:pt x="1451" y="108"/>
                  </a:lnTo>
                  <a:lnTo>
                    <a:pt x="1447" y="107"/>
                  </a:lnTo>
                  <a:lnTo>
                    <a:pt x="1440" y="108"/>
                  </a:lnTo>
                  <a:lnTo>
                    <a:pt x="1441" y="105"/>
                  </a:lnTo>
                  <a:lnTo>
                    <a:pt x="1441" y="104"/>
                  </a:lnTo>
                  <a:lnTo>
                    <a:pt x="1441" y="101"/>
                  </a:lnTo>
                  <a:lnTo>
                    <a:pt x="1438" y="101"/>
                  </a:lnTo>
                  <a:lnTo>
                    <a:pt x="1427" y="104"/>
                  </a:lnTo>
                  <a:lnTo>
                    <a:pt x="1430" y="107"/>
                  </a:lnTo>
                  <a:lnTo>
                    <a:pt x="1438" y="115"/>
                  </a:lnTo>
                  <a:lnTo>
                    <a:pt x="1440" y="118"/>
                  </a:lnTo>
                  <a:lnTo>
                    <a:pt x="1438" y="123"/>
                  </a:lnTo>
                  <a:lnTo>
                    <a:pt x="1436" y="125"/>
                  </a:lnTo>
                  <a:lnTo>
                    <a:pt x="1431" y="126"/>
                  </a:lnTo>
                  <a:lnTo>
                    <a:pt x="1427" y="128"/>
                  </a:lnTo>
                  <a:lnTo>
                    <a:pt x="1423" y="137"/>
                  </a:lnTo>
                  <a:lnTo>
                    <a:pt x="1426" y="142"/>
                  </a:lnTo>
                  <a:lnTo>
                    <a:pt x="1431" y="139"/>
                  </a:lnTo>
                  <a:lnTo>
                    <a:pt x="1431" y="132"/>
                  </a:lnTo>
                  <a:lnTo>
                    <a:pt x="1436" y="128"/>
                  </a:lnTo>
                  <a:lnTo>
                    <a:pt x="1441" y="128"/>
                  </a:lnTo>
                  <a:close/>
                  <a:moveTo>
                    <a:pt x="1258" y="203"/>
                  </a:moveTo>
                  <a:lnTo>
                    <a:pt x="1266" y="207"/>
                  </a:lnTo>
                  <a:lnTo>
                    <a:pt x="1266" y="203"/>
                  </a:lnTo>
                  <a:lnTo>
                    <a:pt x="1272" y="198"/>
                  </a:lnTo>
                  <a:lnTo>
                    <a:pt x="1275" y="193"/>
                  </a:lnTo>
                  <a:lnTo>
                    <a:pt x="1273" y="186"/>
                  </a:lnTo>
                  <a:lnTo>
                    <a:pt x="1273" y="185"/>
                  </a:lnTo>
                  <a:lnTo>
                    <a:pt x="1273" y="182"/>
                  </a:lnTo>
                  <a:lnTo>
                    <a:pt x="1272" y="178"/>
                  </a:lnTo>
                  <a:lnTo>
                    <a:pt x="1269" y="177"/>
                  </a:lnTo>
                  <a:lnTo>
                    <a:pt x="1272" y="175"/>
                  </a:lnTo>
                  <a:lnTo>
                    <a:pt x="1275" y="174"/>
                  </a:lnTo>
                  <a:lnTo>
                    <a:pt x="1276" y="175"/>
                  </a:lnTo>
                  <a:lnTo>
                    <a:pt x="1279" y="177"/>
                  </a:lnTo>
                  <a:lnTo>
                    <a:pt x="1279" y="172"/>
                  </a:lnTo>
                  <a:lnTo>
                    <a:pt x="1277" y="170"/>
                  </a:lnTo>
                  <a:lnTo>
                    <a:pt x="1277" y="167"/>
                  </a:lnTo>
                  <a:lnTo>
                    <a:pt x="1279" y="164"/>
                  </a:lnTo>
                  <a:lnTo>
                    <a:pt x="1282" y="163"/>
                  </a:lnTo>
                  <a:lnTo>
                    <a:pt x="1283" y="167"/>
                  </a:lnTo>
                  <a:lnTo>
                    <a:pt x="1284" y="170"/>
                  </a:lnTo>
                  <a:lnTo>
                    <a:pt x="1286" y="174"/>
                  </a:lnTo>
                  <a:lnTo>
                    <a:pt x="1287" y="177"/>
                  </a:lnTo>
                  <a:lnTo>
                    <a:pt x="1287" y="179"/>
                  </a:lnTo>
                  <a:lnTo>
                    <a:pt x="1283" y="186"/>
                  </a:lnTo>
                  <a:lnTo>
                    <a:pt x="1280" y="196"/>
                  </a:lnTo>
                  <a:lnTo>
                    <a:pt x="1279" y="206"/>
                  </a:lnTo>
                  <a:lnTo>
                    <a:pt x="1282" y="217"/>
                  </a:lnTo>
                  <a:lnTo>
                    <a:pt x="1289" y="224"/>
                  </a:lnTo>
                  <a:lnTo>
                    <a:pt x="1304" y="221"/>
                  </a:lnTo>
                  <a:lnTo>
                    <a:pt x="1311" y="224"/>
                  </a:lnTo>
                  <a:lnTo>
                    <a:pt x="1312" y="219"/>
                  </a:lnTo>
                  <a:lnTo>
                    <a:pt x="1315" y="217"/>
                  </a:lnTo>
                  <a:lnTo>
                    <a:pt x="1322" y="217"/>
                  </a:lnTo>
                  <a:lnTo>
                    <a:pt x="1319" y="210"/>
                  </a:lnTo>
                  <a:lnTo>
                    <a:pt x="1322" y="212"/>
                  </a:lnTo>
                  <a:lnTo>
                    <a:pt x="1325" y="213"/>
                  </a:lnTo>
                  <a:lnTo>
                    <a:pt x="1328" y="213"/>
                  </a:lnTo>
                  <a:lnTo>
                    <a:pt x="1331" y="210"/>
                  </a:lnTo>
                  <a:lnTo>
                    <a:pt x="1335" y="212"/>
                  </a:lnTo>
                  <a:lnTo>
                    <a:pt x="1339" y="207"/>
                  </a:lnTo>
                  <a:lnTo>
                    <a:pt x="1343" y="203"/>
                  </a:lnTo>
                  <a:lnTo>
                    <a:pt x="1346" y="202"/>
                  </a:lnTo>
                  <a:lnTo>
                    <a:pt x="1347" y="205"/>
                  </a:lnTo>
                  <a:lnTo>
                    <a:pt x="1357" y="226"/>
                  </a:lnTo>
                  <a:lnTo>
                    <a:pt x="1360" y="230"/>
                  </a:lnTo>
                  <a:lnTo>
                    <a:pt x="1363" y="233"/>
                  </a:lnTo>
                  <a:lnTo>
                    <a:pt x="1382" y="241"/>
                  </a:lnTo>
                  <a:lnTo>
                    <a:pt x="1387" y="241"/>
                  </a:lnTo>
                  <a:lnTo>
                    <a:pt x="1391" y="238"/>
                  </a:lnTo>
                  <a:lnTo>
                    <a:pt x="1396" y="227"/>
                  </a:lnTo>
                  <a:lnTo>
                    <a:pt x="1401" y="224"/>
                  </a:lnTo>
                  <a:lnTo>
                    <a:pt x="1410" y="223"/>
                  </a:lnTo>
                  <a:lnTo>
                    <a:pt x="1415" y="220"/>
                  </a:lnTo>
                  <a:lnTo>
                    <a:pt x="1417" y="216"/>
                  </a:lnTo>
                  <a:lnTo>
                    <a:pt x="1417" y="209"/>
                  </a:lnTo>
                  <a:lnTo>
                    <a:pt x="1417" y="203"/>
                  </a:lnTo>
                  <a:lnTo>
                    <a:pt x="1415" y="199"/>
                  </a:lnTo>
                  <a:lnTo>
                    <a:pt x="1412" y="196"/>
                  </a:lnTo>
                  <a:lnTo>
                    <a:pt x="1408" y="198"/>
                  </a:lnTo>
                  <a:lnTo>
                    <a:pt x="1399" y="203"/>
                  </a:lnTo>
                  <a:lnTo>
                    <a:pt x="1394" y="203"/>
                  </a:lnTo>
                  <a:lnTo>
                    <a:pt x="1395" y="207"/>
                  </a:lnTo>
                  <a:lnTo>
                    <a:pt x="1399" y="217"/>
                  </a:lnTo>
                  <a:lnTo>
                    <a:pt x="1394" y="219"/>
                  </a:lnTo>
                  <a:lnTo>
                    <a:pt x="1389" y="217"/>
                  </a:lnTo>
                  <a:lnTo>
                    <a:pt x="1387" y="213"/>
                  </a:lnTo>
                  <a:lnTo>
                    <a:pt x="1384" y="207"/>
                  </a:lnTo>
                  <a:lnTo>
                    <a:pt x="1387" y="203"/>
                  </a:lnTo>
                  <a:lnTo>
                    <a:pt x="1398" y="195"/>
                  </a:lnTo>
                  <a:lnTo>
                    <a:pt x="1399" y="191"/>
                  </a:lnTo>
                  <a:lnTo>
                    <a:pt x="1398" y="186"/>
                  </a:lnTo>
                  <a:lnTo>
                    <a:pt x="1395" y="186"/>
                  </a:lnTo>
                  <a:lnTo>
                    <a:pt x="1389" y="186"/>
                  </a:lnTo>
                  <a:lnTo>
                    <a:pt x="1385" y="188"/>
                  </a:lnTo>
                  <a:lnTo>
                    <a:pt x="1381" y="192"/>
                  </a:lnTo>
                  <a:lnTo>
                    <a:pt x="1377" y="195"/>
                  </a:lnTo>
                  <a:lnTo>
                    <a:pt x="1371" y="193"/>
                  </a:lnTo>
                  <a:lnTo>
                    <a:pt x="1371" y="191"/>
                  </a:lnTo>
                  <a:lnTo>
                    <a:pt x="1373" y="185"/>
                  </a:lnTo>
                  <a:lnTo>
                    <a:pt x="1373" y="184"/>
                  </a:lnTo>
                  <a:lnTo>
                    <a:pt x="1368" y="186"/>
                  </a:lnTo>
                  <a:lnTo>
                    <a:pt x="1366" y="184"/>
                  </a:lnTo>
                  <a:lnTo>
                    <a:pt x="1363" y="179"/>
                  </a:lnTo>
                  <a:lnTo>
                    <a:pt x="1359" y="177"/>
                  </a:lnTo>
                  <a:lnTo>
                    <a:pt x="1354" y="178"/>
                  </a:lnTo>
                  <a:lnTo>
                    <a:pt x="1352" y="181"/>
                  </a:lnTo>
                  <a:lnTo>
                    <a:pt x="1347" y="182"/>
                  </a:lnTo>
                  <a:lnTo>
                    <a:pt x="1338" y="174"/>
                  </a:lnTo>
                  <a:lnTo>
                    <a:pt x="1333" y="177"/>
                  </a:lnTo>
                  <a:lnTo>
                    <a:pt x="1329" y="184"/>
                  </a:lnTo>
                  <a:lnTo>
                    <a:pt x="1325" y="186"/>
                  </a:lnTo>
                  <a:lnTo>
                    <a:pt x="1315" y="185"/>
                  </a:lnTo>
                  <a:lnTo>
                    <a:pt x="1311" y="184"/>
                  </a:lnTo>
                  <a:lnTo>
                    <a:pt x="1307" y="179"/>
                  </a:lnTo>
                  <a:lnTo>
                    <a:pt x="1311" y="178"/>
                  </a:lnTo>
                  <a:lnTo>
                    <a:pt x="1318" y="172"/>
                  </a:lnTo>
                  <a:lnTo>
                    <a:pt x="1322" y="165"/>
                  </a:lnTo>
                  <a:lnTo>
                    <a:pt x="1325" y="157"/>
                  </a:lnTo>
                  <a:lnTo>
                    <a:pt x="1328" y="158"/>
                  </a:lnTo>
                  <a:lnTo>
                    <a:pt x="1343" y="151"/>
                  </a:lnTo>
                  <a:lnTo>
                    <a:pt x="1342" y="151"/>
                  </a:lnTo>
                  <a:lnTo>
                    <a:pt x="1340" y="150"/>
                  </a:lnTo>
                  <a:lnTo>
                    <a:pt x="1339" y="149"/>
                  </a:lnTo>
                  <a:lnTo>
                    <a:pt x="1340" y="147"/>
                  </a:lnTo>
                  <a:lnTo>
                    <a:pt x="1340" y="146"/>
                  </a:lnTo>
                  <a:lnTo>
                    <a:pt x="1343" y="146"/>
                  </a:lnTo>
                  <a:lnTo>
                    <a:pt x="1328" y="137"/>
                  </a:lnTo>
                  <a:lnTo>
                    <a:pt x="1322" y="132"/>
                  </a:lnTo>
                  <a:lnTo>
                    <a:pt x="1325" y="130"/>
                  </a:lnTo>
                  <a:lnTo>
                    <a:pt x="1328" y="128"/>
                  </a:lnTo>
                  <a:lnTo>
                    <a:pt x="1326" y="126"/>
                  </a:lnTo>
                  <a:lnTo>
                    <a:pt x="1322" y="119"/>
                  </a:lnTo>
                  <a:lnTo>
                    <a:pt x="1319" y="118"/>
                  </a:lnTo>
                  <a:lnTo>
                    <a:pt x="1317" y="118"/>
                  </a:lnTo>
                  <a:lnTo>
                    <a:pt x="1312" y="119"/>
                  </a:lnTo>
                  <a:lnTo>
                    <a:pt x="1310" y="119"/>
                  </a:lnTo>
                  <a:lnTo>
                    <a:pt x="1301" y="111"/>
                  </a:lnTo>
                  <a:lnTo>
                    <a:pt x="1294" y="108"/>
                  </a:lnTo>
                  <a:lnTo>
                    <a:pt x="1282" y="108"/>
                  </a:lnTo>
                  <a:lnTo>
                    <a:pt x="1269" y="109"/>
                  </a:lnTo>
                  <a:lnTo>
                    <a:pt x="1258" y="118"/>
                  </a:lnTo>
                  <a:lnTo>
                    <a:pt x="1251" y="133"/>
                  </a:lnTo>
                  <a:lnTo>
                    <a:pt x="1252" y="156"/>
                  </a:lnTo>
                  <a:lnTo>
                    <a:pt x="1251" y="158"/>
                  </a:lnTo>
                  <a:lnTo>
                    <a:pt x="1247" y="174"/>
                  </a:lnTo>
                  <a:lnTo>
                    <a:pt x="1249" y="191"/>
                  </a:lnTo>
                  <a:lnTo>
                    <a:pt x="1258" y="203"/>
                  </a:lnTo>
                  <a:close/>
                  <a:moveTo>
                    <a:pt x="1231" y="245"/>
                  </a:moveTo>
                  <a:lnTo>
                    <a:pt x="1234" y="245"/>
                  </a:lnTo>
                  <a:lnTo>
                    <a:pt x="1237" y="247"/>
                  </a:lnTo>
                  <a:lnTo>
                    <a:pt x="1238" y="248"/>
                  </a:lnTo>
                  <a:lnTo>
                    <a:pt x="1241" y="245"/>
                  </a:lnTo>
                  <a:lnTo>
                    <a:pt x="1242" y="245"/>
                  </a:lnTo>
                  <a:lnTo>
                    <a:pt x="1244" y="248"/>
                  </a:lnTo>
                  <a:lnTo>
                    <a:pt x="1244" y="251"/>
                  </a:lnTo>
                  <a:lnTo>
                    <a:pt x="1242" y="252"/>
                  </a:lnTo>
                  <a:lnTo>
                    <a:pt x="1242" y="255"/>
                  </a:lnTo>
                  <a:lnTo>
                    <a:pt x="1248" y="266"/>
                  </a:lnTo>
                  <a:lnTo>
                    <a:pt x="1251" y="268"/>
                  </a:lnTo>
                  <a:lnTo>
                    <a:pt x="1254" y="271"/>
                  </a:lnTo>
                  <a:lnTo>
                    <a:pt x="1256" y="273"/>
                  </a:lnTo>
                  <a:lnTo>
                    <a:pt x="1258" y="278"/>
                  </a:lnTo>
                  <a:lnTo>
                    <a:pt x="1262" y="290"/>
                  </a:lnTo>
                  <a:lnTo>
                    <a:pt x="1263" y="293"/>
                  </a:lnTo>
                  <a:lnTo>
                    <a:pt x="1287" y="293"/>
                  </a:lnTo>
                  <a:lnTo>
                    <a:pt x="1301" y="289"/>
                  </a:lnTo>
                  <a:lnTo>
                    <a:pt x="1307" y="279"/>
                  </a:lnTo>
                  <a:lnTo>
                    <a:pt x="1300" y="279"/>
                  </a:lnTo>
                  <a:lnTo>
                    <a:pt x="1284" y="286"/>
                  </a:lnTo>
                  <a:lnTo>
                    <a:pt x="1277" y="286"/>
                  </a:lnTo>
                  <a:lnTo>
                    <a:pt x="1280" y="279"/>
                  </a:lnTo>
                  <a:lnTo>
                    <a:pt x="1286" y="275"/>
                  </a:lnTo>
                  <a:lnTo>
                    <a:pt x="1291" y="273"/>
                  </a:lnTo>
                  <a:lnTo>
                    <a:pt x="1297" y="272"/>
                  </a:lnTo>
                  <a:lnTo>
                    <a:pt x="1297" y="269"/>
                  </a:lnTo>
                  <a:lnTo>
                    <a:pt x="1293" y="264"/>
                  </a:lnTo>
                  <a:lnTo>
                    <a:pt x="1290" y="262"/>
                  </a:lnTo>
                  <a:lnTo>
                    <a:pt x="1287" y="262"/>
                  </a:lnTo>
                  <a:lnTo>
                    <a:pt x="1287" y="259"/>
                  </a:lnTo>
                  <a:lnTo>
                    <a:pt x="1291" y="255"/>
                  </a:lnTo>
                  <a:lnTo>
                    <a:pt x="1277" y="234"/>
                  </a:lnTo>
                  <a:lnTo>
                    <a:pt x="1272" y="231"/>
                  </a:lnTo>
                  <a:lnTo>
                    <a:pt x="1266" y="230"/>
                  </a:lnTo>
                  <a:lnTo>
                    <a:pt x="1258" y="220"/>
                  </a:lnTo>
                  <a:lnTo>
                    <a:pt x="1254" y="217"/>
                  </a:lnTo>
                  <a:lnTo>
                    <a:pt x="1251" y="219"/>
                  </a:lnTo>
                  <a:lnTo>
                    <a:pt x="1240" y="223"/>
                  </a:lnTo>
                  <a:lnTo>
                    <a:pt x="1233" y="229"/>
                  </a:lnTo>
                  <a:lnTo>
                    <a:pt x="1233" y="230"/>
                  </a:lnTo>
                  <a:lnTo>
                    <a:pt x="1228" y="240"/>
                  </a:lnTo>
                  <a:lnTo>
                    <a:pt x="1230" y="245"/>
                  </a:lnTo>
                  <a:lnTo>
                    <a:pt x="1231" y="245"/>
                  </a:lnTo>
                  <a:close/>
                  <a:moveTo>
                    <a:pt x="1363" y="278"/>
                  </a:moveTo>
                  <a:lnTo>
                    <a:pt x="1371" y="272"/>
                  </a:lnTo>
                  <a:lnTo>
                    <a:pt x="1371" y="266"/>
                  </a:lnTo>
                  <a:lnTo>
                    <a:pt x="1366" y="264"/>
                  </a:lnTo>
                  <a:lnTo>
                    <a:pt x="1353" y="262"/>
                  </a:lnTo>
                  <a:lnTo>
                    <a:pt x="1342" y="265"/>
                  </a:lnTo>
                  <a:lnTo>
                    <a:pt x="1332" y="269"/>
                  </a:lnTo>
                  <a:lnTo>
                    <a:pt x="1332" y="272"/>
                  </a:lnTo>
                  <a:lnTo>
                    <a:pt x="1350" y="272"/>
                  </a:lnTo>
                  <a:lnTo>
                    <a:pt x="1350" y="276"/>
                  </a:lnTo>
                  <a:lnTo>
                    <a:pt x="1346" y="279"/>
                  </a:lnTo>
                  <a:lnTo>
                    <a:pt x="1343" y="279"/>
                  </a:lnTo>
                  <a:lnTo>
                    <a:pt x="1340" y="279"/>
                  </a:lnTo>
                  <a:lnTo>
                    <a:pt x="1338" y="276"/>
                  </a:lnTo>
                  <a:lnTo>
                    <a:pt x="1345" y="289"/>
                  </a:lnTo>
                  <a:lnTo>
                    <a:pt x="1347" y="296"/>
                  </a:lnTo>
                  <a:lnTo>
                    <a:pt x="1345" y="300"/>
                  </a:lnTo>
                  <a:lnTo>
                    <a:pt x="1345" y="304"/>
                  </a:lnTo>
                  <a:lnTo>
                    <a:pt x="1357" y="317"/>
                  </a:lnTo>
                  <a:lnTo>
                    <a:pt x="1363" y="313"/>
                  </a:lnTo>
                  <a:lnTo>
                    <a:pt x="1364" y="308"/>
                  </a:lnTo>
                  <a:lnTo>
                    <a:pt x="1363" y="301"/>
                  </a:lnTo>
                  <a:lnTo>
                    <a:pt x="1360" y="293"/>
                  </a:lnTo>
                  <a:lnTo>
                    <a:pt x="1363" y="290"/>
                  </a:lnTo>
                  <a:lnTo>
                    <a:pt x="1363" y="287"/>
                  </a:lnTo>
                  <a:lnTo>
                    <a:pt x="1361" y="283"/>
                  </a:lnTo>
                  <a:lnTo>
                    <a:pt x="1361" y="279"/>
                  </a:lnTo>
                  <a:lnTo>
                    <a:pt x="1363" y="278"/>
                  </a:lnTo>
                  <a:close/>
                  <a:moveTo>
                    <a:pt x="2572" y="3168"/>
                  </a:moveTo>
                  <a:lnTo>
                    <a:pt x="2572" y="3152"/>
                  </a:lnTo>
                  <a:lnTo>
                    <a:pt x="2572" y="3144"/>
                  </a:lnTo>
                  <a:lnTo>
                    <a:pt x="2570" y="3137"/>
                  </a:lnTo>
                  <a:lnTo>
                    <a:pt x="2572" y="3128"/>
                  </a:lnTo>
                  <a:lnTo>
                    <a:pt x="2569" y="3116"/>
                  </a:lnTo>
                  <a:lnTo>
                    <a:pt x="2563" y="3103"/>
                  </a:lnTo>
                  <a:lnTo>
                    <a:pt x="2559" y="3083"/>
                  </a:lnTo>
                  <a:lnTo>
                    <a:pt x="2552" y="3072"/>
                  </a:lnTo>
                  <a:lnTo>
                    <a:pt x="2545" y="3064"/>
                  </a:lnTo>
                  <a:lnTo>
                    <a:pt x="2481" y="3015"/>
                  </a:lnTo>
                  <a:lnTo>
                    <a:pt x="2450" y="2998"/>
                  </a:lnTo>
                  <a:lnTo>
                    <a:pt x="2370" y="2978"/>
                  </a:lnTo>
                  <a:lnTo>
                    <a:pt x="2370" y="2981"/>
                  </a:lnTo>
                  <a:lnTo>
                    <a:pt x="2373" y="2981"/>
                  </a:lnTo>
                  <a:lnTo>
                    <a:pt x="2376" y="2981"/>
                  </a:lnTo>
                  <a:lnTo>
                    <a:pt x="2379" y="2983"/>
                  </a:lnTo>
                  <a:lnTo>
                    <a:pt x="2381" y="2985"/>
                  </a:lnTo>
                  <a:lnTo>
                    <a:pt x="2370" y="2991"/>
                  </a:lnTo>
                  <a:lnTo>
                    <a:pt x="2358" y="2987"/>
                  </a:lnTo>
                  <a:lnTo>
                    <a:pt x="2346" y="2981"/>
                  </a:lnTo>
                  <a:lnTo>
                    <a:pt x="2335" y="2978"/>
                  </a:lnTo>
                  <a:lnTo>
                    <a:pt x="2314" y="2978"/>
                  </a:lnTo>
                  <a:lnTo>
                    <a:pt x="2308" y="2977"/>
                  </a:lnTo>
                  <a:lnTo>
                    <a:pt x="2303" y="2976"/>
                  </a:lnTo>
                  <a:lnTo>
                    <a:pt x="2296" y="2974"/>
                  </a:lnTo>
                  <a:lnTo>
                    <a:pt x="2292" y="2976"/>
                  </a:lnTo>
                  <a:lnTo>
                    <a:pt x="2293" y="2978"/>
                  </a:lnTo>
                  <a:lnTo>
                    <a:pt x="2280" y="2978"/>
                  </a:lnTo>
                  <a:lnTo>
                    <a:pt x="2266" y="2981"/>
                  </a:lnTo>
                  <a:lnTo>
                    <a:pt x="2254" y="2987"/>
                  </a:lnTo>
                  <a:lnTo>
                    <a:pt x="2245" y="2997"/>
                  </a:lnTo>
                  <a:lnTo>
                    <a:pt x="2241" y="3004"/>
                  </a:lnTo>
                  <a:lnTo>
                    <a:pt x="2237" y="3015"/>
                  </a:lnTo>
                  <a:lnTo>
                    <a:pt x="2234" y="3026"/>
                  </a:lnTo>
                  <a:lnTo>
                    <a:pt x="2233" y="3036"/>
                  </a:lnTo>
                  <a:lnTo>
                    <a:pt x="2229" y="3041"/>
                  </a:lnTo>
                  <a:lnTo>
                    <a:pt x="2223" y="3050"/>
                  </a:lnTo>
                  <a:lnTo>
                    <a:pt x="2217" y="3057"/>
                  </a:lnTo>
                  <a:lnTo>
                    <a:pt x="2219" y="3064"/>
                  </a:lnTo>
                  <a:lnTo>
                    <a:pt x="2219" y="3067"/>
                  </a:lnTo>
                  <a:lnTo>
                    <a:pt x="2215" y="3065"/>
                  </a:lnTo>
                  <a:lnTo>
                    <a:pt x="2208" y="3054"/>
                  </a:lnTo>
                  <a:lnTo>
                    <a:pt x="2203" y="3053"/>
                  </a:lnTo>
                  <a:lnTo>
                    <a:pt x="2194" y="3051"/>
                  </a:lnTo>
                  <a:lnTo>
                    <a:pt x="2188" y="3053"/>
                  </a:lnTo>
                  <a:lnTo>
                    <a:pt x="2182" y="3055"/>
                  </a:lnTo>
                  <a:lnTo>
                    <a:pt x="2177" y="3047"/>
                  </a:lnTo>
                  <a:lnTo>
                    <a:pt x="2163" y="3027"/>
                  </a:lnTo>
                  <a:lnTo>
                    <a:pt x="2157" y="3023"/>
                  </a:lnTo>
                  <a:lnTo>
                    <a:pt x="2153" y="3022"/>
                  </a:lnTo>
                  <a:lnTo>
                    <a:pt x="2146" y="3015"/>
                  </a:lnTo>
                  <a:lnTo>
                    <a:pt x="2143" y="3013"/>
                  </a:lnTo>
                  <a:lnTo>
                    <a:pt x="2129" y="3018"/>
                  </a:lnTo>
                  <a:lnTo>
                    <a:pt x="2122" y="3016"/>
                  </a:lnTo>
                  <a:lnTo>
                    <a:pt x="2121" y="3011"/>
                  </a:lnTo>
                  <a:lnTo>
                    <a:pt x="2125" y="3005"/>
                  </a:lnTo>
                  <a:lnTo>
                    <a:pt x="2129" y="3002"/>
                  </a:lnTo>
                  <a:lnTo>
                    <a:pt x="2135" y="2999"/>
                  </a:lnTo>
                  <a:lnTo>
                    <a:pt x="2140" y="2994"/>
                  </a:lnTo>
                  <a:lnTo>
                    <a:pt x="2160" y="2964"/>
                  </a:lnTo>
                  <a:lnTo>
                    <a:pt x="2164" y="2961"/>
                  </a:lnTo>
                  <a:lnTo>
                    <a:pt x="2168" y="2959"/>
                  </a:lnTo>
                  <a:lnTo>
                    <a:pt x="2192" y="2935"/>
                  </a:lnTo>
                  <a:lnTo>
                    <a:pt x="2196" y="2932"/>
                  </a:lnTo>
                  <a:lnTo>
                    <a:pt x="2202" y="2932"/>
                  </a:lnTo>
                  <a:lnTo>
                    <a:pt x="2205" y="2931"/>
                  </a:lnTo>
                  <a:lnTo>
                    <a:pt x="2206" y="2928"/>
                  </a:lnTo>
                  <a:lnTo>
                    <a:pt x="2212" y="2905"/>
                  </a:lnTo>
                  <a:lnTo>
                    <a:pt x="2212" y="2886"/>
                  </a:lnTo>
                  <a:lnTo>
                    <a:pt x="2208" y="2870"/>
                  </a:lnTo>
                  <a:lnTo>
                    <a:pt x="2187" y="2811"/>
                  </a:lnTo>
                  <a:lnTo>
                    <a:pt x="2185" y="2806"/>
                  </a:lnTo>
                  <a:lnTo>
                    <a:pt x="2182" y="2799"/>
                  </a:lnTo>
                  <a:lnTo>
                    <a:pt x="2178" y="2793"/>
                  </a:lnTo>
                  <a:lnTo>
                    <a:pt x="2174" y="2789"/>
                  </a:lnTo>
                  <a:lnTo>
                    <a:pt x="2175" y="2786"/>
                  </a:lnTo>
                  <a:lnTo>
                    <a:pt x="2168" y="2781"/>
                  </a:lnTo>
                  <a:lnTo>
                    <a:pt x="2166" y="2781"/>
                  </a:lnTo>
                  <a:lnTo>
                    <a:pt x="2164" y="2778"/>
                  </a:lnTo>
                  <a:lnTo>
                    <a:pt x="2164" y="2775"/>
                  </a:lnTo>
                  <a:lnTo>
                    <a:pt x="2163" y="2769"/>
                  </a:lnTo>
                  <a:lnTo>
                    <a:pt x="2163" y="2767"/>
                  </a:lnTo>
                  <a:lnTo>
                    <a:pt x="2159" y="2762"/>
                  </a:lnTo>
                  <a:lnTo>
                    <a:pt x="2154" y="2760"/>
                  </a:lnTo>
                  <a:lnTo>
                    <a:pt x="2149" y="2758"/>
                  </a:lnTo>
                  <a:lnTo>
                    <a:pt x="2143" y="2757"/>
                  </a:lnTo>
                  <a:lnTo>
                    <a:pt x="2119" y="2736"/>
                  </a:lnTo>
                  <a:lnTo>
                    <a:pt x="2107" y="2720"/>
                  </a:lnTo>
                  <a:lnTo>
                    <a:pt x="2103" y="2719"/>
                  </a:lnTo>
                  <a:lnTo>
                    <a:pt x="2094" y="2717"/>
                  </a:lnTo>
                  <a:lnTo>
                    <a:pt x="2090" y="2715"/>
                  </a:lnTo>
                  <a:lnTo>
                    <a:pt x="2082" y="2705"/>
                  </a:lnTo>
                  <a:lnTo>
                    <a:pt x="2070" y="2699"/>
                  </a:lnTo>
                  <a:lnTo>
                    <a:pt x="2052" y="2670"/>
                  </a:lnTo>
                  <a:lnTo>
                    <a:pt x="2046" y="2661"/>
                  </a:lnTo>
                  <a:lnTo>
                    <a:pt x="2039" y="2657"/>
                  </a:lnTo>
                  <a:lnTo>
                    <a:pt x="1993" y="2667"/>
                  </a:lnTo>
                  <a:lnTo>
                    <a:pt x="1986" y="2673"/>
                  </a:lnTo>
                  <a:lnTo>
                    <a:pt x="1982" y="2674"/>
                  </a:lnTo>
                  <a:lnTo>
                    <a:pt x="1978" y="2671"/>
                  </a:lnTo>
                  <a:lnTo>
                    <a:pt x="1975" y="2668"/>
                  </a:lnTo>
                  <a:lnTo>
                    <a:pt x="1964" y="2660"/>
                  </a:lnTo>
                  <a:lnTo>
                    <a:pt x="1958" y="2659"/>
                  </a:lnTo>
                  <a:lnTo>
                    <a:pt x="1950" y="2660"/>
                  </a:lnTo>
                  <a:lnTo>
                    <a:pt x="1943" y="2663"/>
                  </a:lnTo>
                  <a:lnTo>
                    <a:pt x="1940" y="2670"/>
                  </a:lnTo>
                  <a:lnTo>
                    <a:pt x="1937" y="2667"/>
                  </a:lnTo>
                  <a:lnTo>
                    <a:pt x="1936" y="2666"/>
                  </a:lnTo>
                  <a:lnTo>
                    <a:pt x="1933" y="2664"/>
                  </a:lnTo>
                  <a:lnTo>
                    <a:pt x="1930" y="2664"/>
                  </a:lnTo>
                  <a:lnTo>
                    <a:pt x="1948" y="2652"/>
                  </a:lnTo>
                  <a:lnTo>
                    <a:pt x="1954" y="2650"/>
                  </a:lnTo>
                  <a:lnTo>
                    <a:pt x="1969" y="2652"/>
                  </a:lnTo>
                  <a:lnTo>
                    <a:pt x="1969" y="2653"/>
                  </a:lnTo>
                  <a:lnTo>
                    <a:pt x="1976" y="2659"/>
                  </a:lnTo>
                  <a:lnTo>
                    <a:pt x="1978" y="2660"/>
                  </a:lnTo>
                  <a:lnTo>
                    <a:pt x="1986" y="2657"/>
                  </a:lnTo>
                  <a:lnTo>
                    <a:pt x="2007" y="2657"/>
                  </a:lnTo>
                  <a:lnTo>
                    <a:pt x="2039" y="2647"/>
                  </a:lnTo>
                  <a:lnTo>
                    <a:pt x="2042" y="2647"/>
                  </a:lnTo>
                  <a:lnTo>
                    <a:pt x="2052" y="2649"/>
                  </a:lnTo>
                  <a:lnTo>
                    <a:pt x="2061" y="2656"/>
                  </a:lnTo>
                  <a:lnTo>
                    <a:pt x="2086" y="2688"/>
                  </a:lnTo>
                  <a:lnTo>
                    <a:pt x="2090" y="2691"/>
                  </a:lnTo>
                  <a:lnTo>
                    <a:pt x="2096" y="2694"/>
                  </a:lnTo>
                  <a:lnTo>
                    <a:pt x="2101" y="2696"/>
                  </a:lnTo>
                  <a:lnTo>
                    <a:pt x="2107" y="2696"/>
                  </a:lnTo>
                  <a:lnTo>
                    <a:pt x="2112" y="2695"/>
                  </a:lnTo>
                  <a:lnTo>
                    <a:pt x="2122" y="2689"/>
                  </a:lnTo>
                  <a:lnTo>
                    <a:pt x="2128" y="2688"/>
                  </a:lnTo>
                  <a:lnTo>
                    <a:pt x="2133" y="2689"/>
                  </a:lnTo>
                  <a:lnTo>
                    <a:pt x="2145" y="2698"/>
                  </a:lnTo>
                  <a:lnTo>
                    <a:pt x="2150" y="2699"/>
                  </a:lnTo>
                  <a:lnTo>
                    <a:pt x="2154" y="2703"/>
                  </a:lnTo>
                  <a:lnTo>
                    <a:pt x="2153" y="2710"/>
                  </a:lnTo>
                  <a:lnTo>
                    <a:pt x="2147" y="2724"/>
                  </a:lnTo>
                  <a:lnTo>
                    <a:pt x="2153" y="2719"/>
                  </a:lnTo>
                  <a:lnTo>
                    <a:pt x="2154" y="2717"/>
                  </a:lnTo>
                  <a:lnTo>
                    <a:pt x="2157" y="2703"/>
                  </a:lnTo>
                  <a:lnTo>
                    <a:pt x="2153" y="2689"/>
                  </a:lnTo>
                  <a:lnTo>
                    <a:pt x="2107" y="2619"/>
                  </a:lnTo>
                  <a:lnTo>
                    <a:pt x="2080" y="2577"/>
                  </a:lnTo>
                  <a:lnTo>
                    <a:pt x="2076" y="2563"/>
                  </a:lnTo>
                  <a:lnTo>
                    <a:pt x="2068" y="2535"/>
                  </a:lnTo>
                  <a:lnTo>
                    <a:pt x="2062" y="2523"/>
                  </a:lnTo>
                  <a:lnTo>
                    <a:pt x="2069" y="2504"/>
                  </a:lnTo>
                  <a:lnTo>
                    <a:pt x="2076" y="2496"/>
                  </a:lnTo>
                  <a:lnTo>
                    <a:pt x="2100" y="2483"/>
                  </a:lnTo>
                  <a:lnTo>
                    <a:pt x="2090" y="2475"/>
                  </a:lnTo>
                  <a:lnTo>
                    <a:pt x="2058" y="2462"/>
                  </a:lnTo>
                  <a:lnTo>
                    <a:pt x="2052" y="2454"/>
                  </a:lnTo>
                  <a:lnTo>
                    <a:pt x="2051" y="2452"/>
                  </a:lnTo>
                  <a:lnTo>
                    <a:pt x="2049" y="2441"/>
                  </a:lnTo>
                  <a:lnTo>
                    <a:pt x="2046" y="2436"/>
                  </a:lnTo>
                  <a:lnTo>
                    <a:pt x="2041" y="2433"/>
                  </a:lnTo>
                  <a:lnTo>
                    <a:pt x="2038" y="2430"/>
                  </a:lnTo>
                  <a:lnTo>
                    <a:pt x="2035" y="2429"/>
                  </a:lnTo>
                  <a:lnTo>
                    <a:pt x="2025" y="2426"/>
                  </a:lnTo>
                  <a:lnTo>
                    <a:pt x="2023" y="2423"/>
                  </a:lnTo>
                  <a:lnTo>
                    <a:pt x="2018" y="2416"/>
                  </a:lnTo>
                  <a:lnTo>
                    <a:pt x="2016" y="2413"/>
                  </a:lnTo>
                  <a:lnTo>
                    <a:pt x="2017" y="2412"/>
                  </a:lnTo>
                  <a:lnTo>
                    <a:pt x="2017" y="2408"/>
                  </a:lnTo>
                  <a:lnTo>
                    <a:pt x="2014" y="2406"/>
                  </a:lnTo>
                  <a:lnTo>
                    <a:pt x="2013" y="2403"/>
                  </a:lnTo>
                  <a:lnTo>
                    <a:pt x="2011" y="2401"/>
                  </a:lnTo>
                  <a:lnTo>
                    <a:pt x="2010" y="2398"/>
                  </a:lnTo>
                  <a:lnTo>
                    <a:pt x="2010" y="2389"/>
                  </a:lnTo>
                  <a:lnTo>
                    <a:pt x="2007" y="2378"/>
                  </a:lnTo>
                  <a:lnTo>
                    <a:pt x="2003" y="2367"/>
                  </a:lnTo>
                  <a:lnTo>
                    <a:pt x="1999" y="2360"/>
                  </a:lnTo>
                  <a:lnTo>
                    <a:pt x="1995" y="2357"/>
                  </a:lnTo>
                  <a:lnTo>
                    <a:pt x="1986" y="2350"/>
                  </a:lnTo>
                  <a:lnTo>
                    <a:pt x="1983" y="2346"/>
                  </a:lnTo>
                  <a:lnTo>
                    <a:pt x="1983" y="2342"/>
                  </a:lnTo>
                  <a:lnTo>
                    <a:pt x="1983" y="2339"/>
                  </a:lnTo>
                  <a:lnTo>
                    <a:pt x="1983" y="2335"/>
                  </a:lnTo>
                  <a:lnTo>
                    <a:pt x="1981" y="2328"/>
                  </a:lnTo>
                  <a:lnTo>
                    <a:pt x="1974" y="2321"/>
                  </a:lnTo>
                  <a:lnTo>
                    <a:pt x="1915" y="2284"/>
                  </a:lnTo>
                  <a:lnTo>
                    <a:pt x="1862" y="2267"/>
                  </a:lnTo>
                  <a:lnTo>
                    <a:pt x="1849" y="2259"/>
                  </a:lnTo>
                  <a:lnTo>
                    <a:pt x="1838" y="2258"/>
                  </a:lnTo>
                  <a:lnTo>
                    <a:pt x="1832" y="2255"/>
                  </a:lnTo>
                  <a:lnTo>
                    <a:pt x="1828" y="2252"/>
                  </a:lnTo>
                  <a:lnTo>
                    <a:pt x="1824" y="2245"/>
                  </a:lnTo>
                  <a:lnTo>
                    <a:pt x="1821" y="2258"/>
                  </a:lnTo>
                  <a:lnTo>
                    <a:pt x="1820" y="2260"/>
                  </a:lnTo>
                  <a:lnTo>
                    <a:pt x="1817" y="2260"/>
                  </a:lnTo>
                  <a:lnTo>
                    <a:pt x="1817" y="2260"/>
                  </a:lnTo>
                  <a:lnTo>
                    <a:pt x="1817" y="2258"/>
                  </a:lnTo>
                  <a:lnTo>
                    <a:pt x="1815" y="2256"/>
                  </a:lnTo>
                  <a:lnTo>
                    <a:pt x="1815" y="2255"/>
                  </a:lnTo>
                  <a:lnTo>
                    <a:pt x="1814" y="2255"/>
                  </a:lnTo>
                  <a:lnTo>
                    <a:pt x="1814" y="2255"/>
                  </a:lnTo>
                  <a:lnTo>
                    <a:pt x="1813" y="2256"/>
                  </a:lnTo>
                  <a:lnTo>
                    <a:pt x="1813" y="2258"/>
                  </a:lnTo>
                  <a:lnTo>
                    <a:pt x="1810" y="2258"/>
                  </a:lnTo>
                  <a:lnTo>
                    <a:pt x="1808" y="2256"/>
                  </a:lnTo>
                  <a:lnTo>
                    <a:pt x="1807" y="2255"/>
                  </a:lnTo>
                  <a:lnTo>
                    <a:pt x="1806" y="2252"/>
                  </a:lnTo>
                  <a:lnTo>
                    <a:pt x="1813" y="2249"/>
                  </a:lnTo>
                  <a:lnTo>
                    <a:pt x="1815" y="2246"/>
                  </a:lnTo>
                  <a:lnTo>
                    <a:pt x="1817" y="2242"/>
                  </a:lnTo>
                  <a:lnTo>
                    <a:pt x="1815" y="2241"/>
                  </a:lnTo>
                  <a:lnTo>
                    <a:pt x="1814" y="2237"/>
                  </a:lnTo>
                  <a:lnTo>
                    <a:pt x="1813" y="2234"/>
                  </a:lnTo>
                  <a:lnTo>
                    <a:pt x="1811" y="2231"/>
                  </a:lnTo>
                  <a:lnTo>
                    <a:pt x="1810" y="2228"/>
                  </a:lnTo>
                  <a:lnTo>
                    <a:pt x="1810" y="2227"/>
                  </a:lnTo>
                  <a:lnTo>
                    <a:pt x="1810" y="2224"/>
                  </a:lnTo>
                  <a:lnTo>
                    <a:pt x="1815" y="2224"/>
                  </a:lnTo>
                  <a:lnTo>
                    <a:pt x="1815" y="2221"/>
                  </a:lnTo>
                  <a:lnTo>
                    <a:pt x="1801" y="2214"/>
                  </a:lnTo>
                  <a:lnTo>
                    <a:pt x="1797" y="2211"/>
                  </a:lnTo>
                  <a:lnTo>
                    <a:pt x="1789" y="2200"/>
                  </a:lnTo>
                  <a:lnTo>
                    <a:pt x="1783" y="2186"/>
                  </a:lnTo>
                  <a:lnTo>
                    <a:pt x="1768" y="2130"/>
                  </a:lnTo>
                  <a:lnTo>
                    <a:pt x="1768" y="2126"/>
                  </a:lnTo>
                  <a:lnTo>
                    <a:pt x="1766" y="2124"/>
                  </a:lnTo>
                  <a:lnTo>
                    <a:pt x="1765" y="2120"/>
                  </a:lnTo>
                  <a:lnTo>
                    <a:pt x="1765" y="2110"/>
                  </a:lnTo>
                  <a:lnTo>
                    <a:pt x="1765" y="2108"/>
                  </a:lnTo>
                  <a:lnTo>
                    <a:pt x="1766" y="2105"/>
                  </a:lnTo>
                  <a:lnTo>
                    <a:pt x="1766" y="2102"/>
                  </a:lnTo>
                  <a:lnTo>
                    <a:pt x="1763" y="2098"/>
                  </a:lnTo>
                  <a:lnTo>
                    <a:pt x="1756" y="2089"/>
                  </a:lnTo>
                  <a:lnTo>
                    <a:pt x="1755" y="2088"/>
                  </a:lnTo>
                  <a:lnTo>
                    <a:pt x="1752" y="2086"/>
                  </a:lnTo>
                  <a:lnTo>
                    <a:pt x="1751" y="2081"/>
                  </a:lnTo>
                  <a:lnTo>
                    <a:pt x="1749" y="2075"/>
                  </a:lnTo>
                  <a:lnTo>
                    <a:pt x="1748" y="2071"/>
                  </a:lnTo>
                  <a:lnTo>
                    <a:pt x="1747" y="2067"/>
                  </a:lnTo>
                  <a:lnTo>
                    <a:pt x="1741" y="2056"/>
                  </a:lnTo>
                  <a:lnTo>
                    <a:pt x="1741" y="2053"/>
                  </a:lnTo>
                  <a:lnTo>
                    <a:pt x="1741" y="2051"/>
                  </a:lnTo>
                  <a:lnTo>
                    <a:pt x="1740" y="2050"/>
                  </a:lnTo>
                  <a:lnTo>
                    <a:pt x="1737" y="2049"/>
                  </a:lnTo>
                  <a:lnTo>
                    <a:pt x="1735" y="2049"/>
                  </a:lnTo>
                  <a:lnTo>
                    <a:pt x="1734" y="2044"/>
                  </a:lnTo>
                  <a:lnTo>
                    <a:pt x="1731" y="2036"/>
                  </a:lnTo>
                  <a:lnTo>
                    <a:pt x="1731" y="2026"/>
                  </a:lnTo>
                  <a:lnTo>
                    <a:pt x="1730" y="2022"/>
                  </a:lnTo>
                  <a:lnTo>
                    <a:pt x="1726" y="2015"/>
                  </a:lnTo>
                  <a:lnTo>
                    <a:pt x="1724" y="2011"/>
                  </a:lnTo>
                  <a:lnTo>
                    <a:pt x="1726" y="2007"/>
                  </a:lnTo>
                  <a:lnTo>
                    <a:pt x="1727" y="2002"/>
                  </a:lnTo>
                  <a:lnTo>
                    <a:pt x="1728" y="1998"/>
                  </a:lnTo>
                  <a:lnTo>
                    <a:pt x="1726" y="1994"/>
                  </a:lnTo>
                  <a:lnTo>
                    <a:pt x="1724" y="1991"/>
                  </a:lnTo>
                  <a:lnTo>
                    <a:pt x="1723" y="1988"/>
                  </a:lnTo>
                  <a:lnTo>
                    <a:pt x="1724" y="1983"/>
                  </a:lnTo>
                  <a:lnTo>
                    <a:pt x="1719" y="1976"/>
                  </a:lnTo>
                  <a:lnTo>
                    <a:pt x="1716" y="1971"/>
                  </a:lnTo>
                  <a:lnTo>
                    <a:pt x="1714" y="1966"/>
                  </a:lnTo>
                  <a:lnTo>
                    <a:pt x="1713" y="1963"/>
                  </a:lnTo>
                  <a:lnTo>
                    <a:pt x="1712" y="1960"/>
                  </a:lnTo>
                  <a:lnTo>
                    <a:pt x="1712" y="1957"/>
                  </a:lnTo>
                  <a:lnTo>
                    <a:pt x="1713" y="1953"/>
                  </a:lnTo>
                  <a:lnTo>
                    <a:pt x="1714" y="1952"/>
                  </a:lnTo>
                  <a:lnTo>
                    <a:pt x="1714" y="1949"/>
                  </a:lnTo>
                  <a:lnTo>
                    <a:pt x="1716" y="1948"/>
                  </a:lnTo>
                  <a:lnTo>
                    <a:pt x="1716" y="1945"/>
                  </a:lnTo>
                  <a:lnTo>
                    <a:pt x="1714" y="1938"/>
                  </a:lnTo>
                  <a:lnTo>
                    <a:pt x="1709" y="1925"/>
                  </a:lnTo>
                  <a:lnTo>
                    <a:pt x="1707" y="1915"/>
                  </a:lnTo>
                  <a:lnTo>
                    <a:pt x="1707" y="1911"/>
                  </a:lnTo>
                  <a:lnTo>
                    <a:pt x="1707" y="1910"/>
                  </a:lnTo>
                  <a:lnTo>
                    <a:pt x="1709" y="1901"/>
                  </a:lnTo>
                  <a:lnTo>
                    <a:pt x="1709" y="1897"/>
                  </a:lnTo>
                  <a:lnTo>
                    <a:pt x="1707" y="1866"/>
                  </a:lnTo>
                  <a:lnTo>
                    <a:pt x="1707" y="1861"/>
                  </a:lnTo>
                  <a:lnTo>
                    <a:pt x="1705" y="1859"/>
                  </a:lnTo>
                  <a:lnTo>
                    <a:pt x="1702" y="1858"/>
                  </a:lnTo>
                  <a:lnTo>
                    <a:pt x="1702" y="1855"/>
                  </a:lnTo>
                  <a:lnTo>
                    <a:pt x="1703" y="1852"/>
                  </a:lnTo>
                  <a:lnTo>
                    <a:pt x="1703" y="1848"/>
                  </a:lnTo>
                  <a:lnTo>
                    <a:pt x="1698" y="1844"/>
                  </a:lnTo>
                  <a:lnTo>
                    <a:pt x="1696" y="1842"/>
                  </a:lnTo>
                  <a:lnTo>
                    <a:pt x="1696" y="1840"/>
                  </a:lnTo>
                  <a:lnTo>
                    <a:pt x="1699" y="1837"/>
                  </a:lnTo>
                  <a:lnTo>
                    <a:pt x="1696" y="1833"/>
                  </a:lnTo>
                  <a:lnTo>
                    <a:pt x="1695" y="1830"/>
                  </a:lnTo>
                  <a:lnTo>
                    <a:pt x="1695" y="1827"/>
                  </a:lnTo>
                  <a:lnTo>
                    <a:pt x="1696" y="1823"/>
                  </a:lnTo>
                  <a:lnTo>
                    <a:pt x="1696" y="1820"/>
                  </a:lnTo>
                  <a:lnTo>
                    <a:pt x="1678" y="1807"/>
                  </a:lnTo>
                  <a:lnTo>
                    <a:pt x="1672" y="1807"/>
                  </a:lnTo>
                  <a:lnTo>
                    <a:pt x="1664" y="1809"/>
                  </a:lnTo>
                  <a:lnTo>
                    <a:pt x="1660" y="1807"/>
                  </a:lnTo>
                  <a:lnTo>
                    <a:pt x="1660" y="1805"/>
                  </a:lnTo>
                  <a:lnTo>
                    <a:pt x="1665" y="1805"/>
                  </a:lnTo>
                  <a:lnTo>
                    <a:pt x="1664" y="1798"/>
                  </a:lnTo>
                  <a:lnTo>
                    <a:pt x="1660" y="1795"/>
                  </a:lnTo>
                  <a:lnTo>
                    <a:pt x="1657" y="1792"/>
                  </a:lnTo>
                  <a:lnTo>
                    <a:pt x="1654" y="1792"/>
                  </a:lnTo>
                  <a:lnTo>
                    <a:pt x="1653" y="1793"/>
                  </a:lnTo>
                  <a:lnTo>
                    <a:pt x="1651" y="1796"/>
                  </a:lnTo>
                  <a:lnTo>
                    <a:pt x="1650" y="1798"/>
                  </a:lnTo>
                  <a:lnTo>
                    <a:pt x="1649" y="1799"/>
                  </a:lnTo>
                  <a:lnTo>
                    <a:pt x="1647" y="1796"/>
                  </a:lnTo>
                  <a:lnTo>
                    <a:pt x="1646" y="1793"/>
                  </a:lnTo>
                  <a:lnTo>
                    <a:pt x="1644" y="1791"/>
                  </a:lnTo>
                  <a:lnTo>
                    <a:pt x="1639" y="1786"/>
                  </a:lnTo>
                  <a:lnTo>
                    <a:pt x="1636" y="1781"/>
                  </a:lnTo>
                  <a:lnTo>
                    <a:pt x="1632" y="1770"/>
                  </a:lnTo>
                  <a:lnTo>
                    <a:pt x="1598" y="1726"/>
                  </a:lnTo>
                  <a:lnTo>
                    <a:pt x="1594" y="1719"/>
                  </a:lnTo>
                  <a:lnTo>
                    <a:pt x="1580" y="1690"/>
                  </a:lnTo>
                  <a:lnTo>
                    <a:pt x="1574" y="1684"/>
                  </a:lnTo>
                  <a:lnTo>
                    <a:pt x="1569" y="1681"/>
                  </a:lnTo>
                  <a:lnTo>
                    <a:pt x="1567" y="1680"/>
                  </a:lnTo>
                  <a:lnTo>
                    <a:pt x="1566" y="1677"/>
                  </a:lnTo>
                  <a:lnTo>
                    <a:pt x="1566" y="1673"/>
                  </a:lnTo>
                  <a:lnTo>
                    <a:pt x="1565" y="1669"/>
                  </a:lnTo>
                  <a:lnTo>
                    <a:pt x="1562" y="1667"/>
                  </a:lnTo>
                  <a:lnTo>
                    <a:pt x="1521" y="1659"/>
                  </a:lnTo>
                  <a:lnTo>
                    <a:pt x="1510" y="1653"/>
                  </a:lnTo>
                  <a:lnTo>
                    <a:pt x="1493" y="1639"/>
                  </a:lnTo>
                  <a:lnTo>
                    <a:pt x="1483" y="1636"/>
                  </a:lnTo>
                  <a:lnTo>
                    <a:pt x="1472" y="1628"/>
                  </a:lnTo>
                  <a:lnTo>
                    <a:pt x="1469" y="1625"/>
                  </a:lnTo>
                  <a:lnTo>
                    <a:pt x="1466" y="1627"/>
                  </a:lnTo>
                  <a:lnTo>
                    <a:pt x="1464" y="1629"/>
                  </a:lnTo>
                  <a:lnTo>
                    <a:pt x="1464" y="1631"/>
                  </a:lnTo>
                  <a:lnTo>
                    <a:pt x="1459" y="1628"/>
                  </a:lnTo>
                  <a:lnTo>
                    <a:pt x="1452" y="1629"/>
                  </a:lnTo>
                  <a:lnTo>
                    <a:pt x="1450" y="1628"/>
                  </a:lnTo>
                  <a:lnTo>
                    <a:pt x="1451" y="1625"/>
                  </a:lnTo>
                  <a:lnTo>
                    <a:pt x="1452" y="1618"/>
                  </a:lnTo>
                  <a:lnTo>
                    <a:pt x="1448" y="1615"/>
                  </a:lnTo>
                  <a:lnTo>
                    <a:pt x="1441" y="1604"/>
                  </a:lnTo>
                  <a:lnTo>
                    <a:pt x="1436" y="1603"/>
                  </a:lnTo>
                  <a:lnTo>
                    <a:pt x="1392" y="1600"/>
                  </a:lnTo>
                  <a:lnTo>
                    <a:pt x="1387" y="1601"/>
                  </a:lnTo>
                  <a:lnTo>
                    <a:pt x="1380" y="1611"/>
                  </a:lnTo>
                  <a:lnTo>
                    <a:pt x="1374" y="1615"/>
                  </a:lnTo>
                  <a:lnTo>
                    <a:pt x="1375" y="1617"/>
                  </a:lnTo>
                  <a:lnTo>
                    <a:pt x="1377" y="1620"/>
                  </a:lnTo>
                  <a:lnTo>
                    <a:pt x="1378" y="1625"/>
                  </a:lnTo>
                  <a:lnTo>
                    <a:pt x="1371" y="1625"/>
                  </a:lnTo>
                  <a:lnTo>
                    <a:pt x="1367" y="1631"/>
                  </a:lnTo>
                  <a:lnTo>
                    <a:pt x="1363" y="1638"/>
                  </a:lnTo>
                  <a:lnTo>
                    <a:pt x="1357" y="1643"/>
                  </a:lnTo>
                  <a:lnTo>
                    <a:pt x="1338" y="1652"/>
                  </a:lnTo>
                  <a:lnTo>
                    <a:pt x="1321" y="1653"/>
                  </a:lnTo>
                  <a:lnTo>
                    <a:pt x="1318" y="1653"/>
                  </a:lnTo>
                  <a:lnTo>
                    <a:pt x="1317" y="1652"/>
                  </a:lnTo>
                  <a:lnTo>
                    <a:pt x="1311" y="1645"/>
                  </a:lnTo>
                  <a:lnTo>
                    <a:pt x="1310" y="1643"/>
                  </a:lnTo>
                  <a:lnTo>
                    <a:pt x="1262" y="1639"/>
                  </a:lnTo>
                  <a:lnTo>
                    <a:pt x="1258" y="1636"/>
                  </a:lnTo>
                  <a:lnTo>
                    <a:pt x="1255" y="1632"/>
                  </a:lnTo>
                  <a:lnTo>
                    <a:pt x="1252" y="1632"/>
                  </a:lnTo>
                  <a:lnTo>
                    <a:pt x="1248" y="1634"/>
                  </a:lnTo>
                  <a:lnTo>
                    <a:pt x="1235" y="1634"/>
                  </a:lnTo>
                  <a:lnTo>
                    <a:pt x="1192" y="1621"/>
                  </a:lnTo>
                  <a:lnTo>
                    <a:pt x="1186" y="1621"/>
                  </a:lnTo>
                  <a:lnTo>
                    <a:pt x="1171" y="1625"/>
                  </a:lnTo>
                  <a:lnTo>
                    <a:pt x="1168" y="1624"/>
                  </a:lnTo>
                  <a:lnTo>
                    <a:pt x="1167" y="1621"/>
                  </a:lnTo>
                  <a:lnTo>
                    <a:pt x="1165" y="1618"/>
                  </a:lnTo>
                  <a:lnTo>
                    <a:pt x="1162" y="1615"/>
                  </a:lnTo>
                  <a:lnTo>
                    <a:pt x="1161" y="1615"/>
                  </a:lnTo>
                  <a:lnTo>
                    <a:pt x="1157" y="1615"/>
                  </a:lnTo>
                  <a:lnTo>
                    <a:pt x="1154" y="1615"/>
                  </a:lnTo>
                  <a:lnTo>
                    <a:pt x="1153" y="1611"/>
                  </a:lnTo>
                  <a:lnTo>
                    <a:pt x="1144" y="1596"/>
                  </a:lnTo>
                  <a:lnTo>
                    <a:pt x="1141" y="1594"/>
                  </a:lnTo>
                  <a:lnTo>
                    <a:pt x="1140" y="1591"/>
                  </a:lnTo>
                  <a:lnTo>
                    <a:pt x="1123" y="1580"/>
                  </a:lnTo>
                  <a:lnTo>
                    <a:pt x="1123" y="1577"/>
                  </a:lnTo>
                  <a:lnTo>
                    <a:pt x="1129" y="1577"/>
                  </a:lnTo>
                  <a:lnTo>
                    <a:pt x="1133" y="1580"/>
                  </a:lnTo>
                  <a:lnTo>
                    <a:pt x="1139" y="1586"/>
                  </a:lnTo>
                  <a:lnTo>
                    <a:pt x="1147" y="1596"/>
                  </a:lnTo>
                  <a:lnTo>
                    <a:pt x="1148" y="1596"/>
                  </a:lnTo>
                  <a:lnTo>
                    <a:pt x="1157" y="1603"/>
                  </a:lnTo>
                  <a:lnTo>
                    <a:pt x="1167" y="1606"/>
                  </a:lnTo>
                  <a:lnTo>
                    <a:pt x="1190" y="1606"/>
                  </a:lnTo>
                  <a:lnTo>
                    <a:pt x="1233" y="1618"/>
                  </a:lnTo>
                  <a:lnTo>
                    <a:pt x="1242" y="1618"/>
                  </a:lnTo>
                  <a:lnTo>
                    <a:pt x="1252" y="1617"/>
                  </a:lnTo>
                  <a:lnTo>
                    <a:pt x="1262" y="1613"/>
                  </a:lnTo>
                  <a:lnTo>
                    <a:pt x="1272" y="1606"/>
                  </a:lnTo>
                  <a:lnTo>
                    <a:pt x="1277" y="1603"/>
                  </a:lnTo>
                  <a:lnTo>
                    <a:pt x="1294" y="1603"/>
                  </a:lnTo>
                  <a:lnTo>
                    <a:pt x="1298" y="1600"/>
                  </a:lnTo>
                  <a:lnTo>
                    <a:pt x="1301" y="1593"/>
                  </a:lnTo>
                  <a:lnTo>
                    <a:pt x="1305" y="1577"/>
                  </a:lnTo>
                  <a:lnTo>
                    <a:pt x="1308" y="1572"/>
                  </a:lnTo>
                  <a:lnTo>
                    <a:pt x="1314" y="1570"/>
                  </a:lnTo>
                  <a:lnTo>
                    <a:pt x="1318" y="1568"/>
                  </a:lnTo>
                  <a:lnTo>
                    <a:pt x="1332" y="1551"/>
                  </a:lnTo>
                  <a:lnTo>
                    <a:pt x="1346" y="1541"/>
                  </a:lnTo>
                  <a:lnTo>
                    <a:pt x="1347" y="1537"/>
                  </a:lnTo>
                  <a:lnTo>
                    <a:pt x="1350" y="1534"/>
                  </a:lnTo>
                  <a:lnTo>
                    <a:pt x="1357" y="1533"/>
                  </a:lnTo>
                  <a:lnTo>
                    <a:pt x="1368" y="1533"/>
                  </a:lnTo>
                  <a:lnTo>
                    <a:pt x="1385" y="1541"/>
                  </a:lnTo>
                  <a:lnTo>
                    <a:pt x="1391" y="1542"/>
                  </a:lnTo>
                  <a:lnTo>
                    <a:pt x="1398" y="1540"/>
                  </a:lnTo>
                  <a:lnTo>
                    <a:pt x="1413" y="1528"/>
                  </a:lnTo>
                  <a:lnTo>
                    <a:pt x="1426" y="1526"/>
                  </a:lnTo>
                  <a:lnTo>
                    <a:pt x="1433" y="1523"/>
                  </a:lnTo>
                  <a:lnTo>
                    <a:pt x="1437" y="1514"/>
                  </a:lnTo>
                  <a:lnTo>
                    <a:pt x="1451" y="1500"/>
                  </a:lnTo>
                  <a:lnTo>
                    <a:pt x="1451" y="1498"/>
                  </a:lnTo>
                  <a:lnTo>
                    <a:pt x="1441" y="1489"/>
                  </a:lnTo>
                  <a:lnTo>
                    <a:pt x="1440" y="1488"/>
                  </a:lnTo>
                  <a:lnTo>
                    <a:pt x="1430" y="1479"/>
                  </a:lnTo>
                  <a:lnTo>
                    <a:pt x="1424" y="1476"/>
                  </a:lnTo>
                  <a:lnTo>
                    <a:pt x="1401" y="1475"/>
                  </a:lnTo>
                  <a:lnTo>
                    <a:pt x="1399" y="1471"/>
                  </a:lnTo>
                  <a:lnTo>
                    <a:pt x="1398" y="1471"/>
                  </a:lnTo>
                  <a:lnTo>
                    <a:pt x="1395" y="1469"/>
                  </a:lnTo>
                  <a:lnTo>
                    <a:pt x="1392" y="1468"/>
                  </a:lnTo>
                  <a:lnTo>
                    <a:pt x="1392" y="1467"/>
                  </a:lnTo>
                  <a:lnTo>
                    <a:pt x="1391" y="1461"/>
                  </a:lnTo>
                  <a:lnTo>
                    <a:pt x="1389" y="1460"/>
                  </a:lnTo>
                  <a:lnTo>
                    <a:pt x="1384" y="1460"/>
                  </a:lnTo>
                  <a:lnTo>
                    <a:pt x="1388" y="1454"/>
                  </a:lnTo>
                  <a:lnTo>
                    <a:pt x="1391" y="1447"/>
                  </a:lnTo>
                  <a:lnTo>
                    <a:pt x="1392" y="1439"/>
                  </a:lnTo>
                  <a:lnTo>
                    <a:pt x="1392" y="1430"/>
                  </a:lnTo>
                  <a:lnTo>
                    <a:pt x="1389" y="1425"/>
                  </a:lnTo>
                  <a:lnTo>
                    <a:pt x="1380" y="1423"/>
                  </a:lnTo>
                  <a:lnTo>
                    <a:pt x="1375" y="1419"/>
                  </a:lnTo>
                  <a:lnTo>
                    <a:pt x="1371" y="1416"/>
                  </a:lnTo>
                  <a:lnTo>
                    <a:pt x="1364" y="1418"/>
                  </a:lnTo>
                  <a:lnTo>
                    <a:pt x="1359" y="1420"/>
                  </a:lnTo>
                  <a:lnTo>
                    <a:pt x="1357" y="1425"/>
                  </a:lnTo>
                  <a:lnTo>
                    <a:pt x="1354" y="1427"/>
                  </a:lnTo>
                  <a:lnTo>
                    <a:pt x="1303" y="1454"/>
                  </a:lnTo>
                  <a:lnTo>
                    <a:pt x="1293" y="1457"/>
                  </a:lnTo>
                  <a:lnTo>
                    <a:pt x="1282" y="1464"/>
                  </a:lnTo>
                  <a:lnTo>
                    <a:pt x="1276" y="1465"/>
                  </a:lnTo>
                  <a:lnTo>
                    <a:pt x="1265" y="1465"/>
                  </a:lnTo>
                  <a:lnTo>
                    <a:pt x="1261" y="1464"/>
                  </a:lnTo>
                  <a:lnTo>
                    <a:pt x="1258" y="1460"/>
                  </a:lnTo>
                  <a:lnTo>
                    <a:pt x="1269" y="1462"/>
                  </a:lnTo>
                  <a:lnTo>
                    <a:pt x="1279" y="1458"/>
                  </a:lnTo>
                  <a:lnTo>
                    <a:pt x="1307" y="1430"/>
                  </a:lnTo>
                  <a:lnTo>
                    <a:pt x="1315" y="1423"/>
                  </a:lnTo>
                  <a:lnTo>
                    <a:pt x="1325" y="1419"/>
                  </a:lnTo>
                  <a:lnTo>
                    <a:pt x="1326" y="1419"/>
                  </a:lnTo>
                  <a:lnTo>
                    <a:pt x="1388" y="1409"/>
                  </a:lnTo>
                  <a:lnTo>
                    <a:pt x="1402" y="1408"/>
                  </a:lnTo>
                  <a:lnTo>
                    <a:pt x="1405" y="1409"/>
                  </a:lnTo>
                  <a:lnTo>
                    <a:pt x="1408" y="1411"/>
                  </a:lnTo>
                  <a:lnTo>
                    <a:pt x="1409" y="1412"/>
                  </a:lnTo>
                  <a:lnTo>
                    <a:pt x="1412" y="1411"/>
                  </a:lnTo>
                  <a:lnTo>
                    <a:pt x="1416" y="1398"/>
                  </a:lnTo>
                  <a:lnTo>
                    <a:pt x="1419" y="1395"/>
                  </a:lnTo>
                  <a:lnTo>
                    <a:pt x="1429" y="1390"/>
                  </a:lnTo>
                  <a:lnTo>
                    <a:pt x="1434" y="1385"/>
                  </a:lnTo>
                  <a:lnTo>
                    <a:pt x="1438" y="1376"/>
                  </a:lnTo>
                  <a:lnTo>
                    <a:pt x="1462" y="1359"/>
                  </a:lnTo>
                  <a:lnTo>
                    <a:pt x="1466" y="1353"/>
                  </a:lnTo>
                  <a:lnTo>
                    <a:pt x="1469" y="1345"/>
                  </a:lnTo>
                  <a:lnTo>
                    <a:pt x="1475" y="1340"/>
                  </a:lnTo>
                  <a:lnTo>
                    <a:pt x="1476" y="1336"/>
                  </a:lnTo>
                  <a:lnTo>
                    <a:pt x="1475" y="1333"/>
                  </a:lnTo>
                  <a:lnTo>
                    <a:pt x="1473" y="1328"/>
                  </a:lnTo>
                  <a:lnTo>
                    <a:pt x="1473" y="1324"/>
                  </a:lnTo>
                  <a:lnTo>
                    <a:pt x="1476" y="1317"/>
                  </a:lnTo>
                  <a:lnTo>
                    <a:pt x="1480" y="1312"/>
                  </a:lnTo>
                  <a:lnTo>
                    <a:pt x="1483" y="1307"/>
                  </a:lnTo>
                  <a:lnTo>
                    <a:pt x="1486" y="1286"/>
                  </a:lnTo>
                  <a:lnTo>
                    <a:pt x="1487" y="1283"/>
                  </a:lnTo>
                  <a:lnTo>
                    <a:pt x="1490" y="1277"/>
                  </a:lnTo>
                  <a:lnTo>
                    <a:pt x="1494" y="1272"/>
                  </a:lnTo>
                  <a:lnTo>
                    <a:pt x="1499" y="1269"/>
                  </a:lnTo>
                  <a:lnTo>
                    <a:pt x="1513" y="1259"/>
                  </a:lnTo>
                  <a:lnTo>
                    <a:pt x="1517" y="1254"/>
                  </a:lnTo>
                  <a:lnTo>
                    <a:pt x="1524" y="1242"/>
                  </a:lnTo>
                  <a:lnTo>
                    <a:pt x="1531" y="1233"/>
                  </a:lnTo>
                  <a:lnTo>
                    <a:pt x="1539" y="1225"/>
                  </a:lnTo>
                  <a:lnTo>
                    <a:pt x="1544" y="1220"/>
                  </a:lnTo>
                  <a:lnTo>
                    <a:pt x="1545" y="1211"/>
                  </a:lnTo>
                  <a:lnTo>
                    <a:pt x="1546" y="1210"/>
                  </a:lnTo>
                  <a:lnTo>
                    <a:pt x="1551" y="1203"/>
                  </a:lnTo>
                  <a:lnTo>
                    <a:pt x="1552" y="1200"/>
                  </a:lnTo>
                  <a:lnTo>
                    <a:pt x="1552" y="1195"/>
                  </a:lnTo>
                  <a:lnTo>
                    <a:pt x="1551" y="1192"/>
                  </a:lnTo>
                  <a:lnTo>
                    <a:pt x="1549" y="1189"/>
                  </a:lnTo>
                  <a:lnTo>
                    <a:pt x="1549" y="1185"/>
                  </a:lnTo>
                  <a:lnTo>
                    <a:pt x="1552" y="1167"/>
                  </a:lnTo>
                  <a:lnTo>
                    <a:pt x="1560" y="1150"/>
                  </a:lnTo>
                  <a:lnTo>
                    <a:pt x="1583" y="1112"/>
                  </a:lnTo>
                  <a:lnTo>
                    <a:pt x="1583" y="1112"/>
                  </a:lnTo>
                  <a:lnTo>
                    <a:pt x="1587" y="1104"/>
                  </a:lnTo>
                  <a:lnTo>
                    <a:pt x="1587" y="1099"/>
                  </a:lnTo>
                  <a:lnTo>
                    <a:pt x="1581" y="1095"/>
                  </a:lnTo>
                  <a:lnTo>
                    <a:pt x="1581" y="1087"/>
                  </a:lnTo>
                  <a:lnTo>
                    <a:pt x="1583" y="1077"/>
                  </a:lnTo>
                  <a:lnTo>
                    <a:pt x="1588" y="1052"/>
                  </a:lnTo>
                  <a:lnTo>
                    <a:pt x="1605" y="1008"/>
                  </a:lnTo>
                  <a:lnTo>
                    <a:pt x="1612" y="997"/>
                  </a:lnTo>
                  <a:lnTo>
                    <a:pt x="1639" y="972"/>
                  </a:lnTo>
                  <a:lnTo>
                    <a:pt x="1640" y="965"/>
                  </a:lnTo>
                  <a:lnTo>
                    <a:pt x="1644" y="956"/>
                  </a:lnTo>
                  <a:lnTo>
                    <a:pt x="1656" y="942"/>
                  </a:lnTo>
                  <a:lnTo>
                    <a:pt x="1661" y="937"/>
                  </a:lnTo>
                  <a:lnTo>
                    <a:pt x="1663" y="934"/>
                  </a:lnTo>
                  <a:lnTo>
                    <a:pt x="1660" y="932"/>
                  </a:lnTo>
                  <a:lnTo>
                    <a:pt x="1657" y="930"/>
                  </a:lnTo>
                  <a:lnTo>
                    <a:pt x="1657" y="925"/>
                  </a:lnTo>
                  <a:lnTo>
                    <a:pt x="1658" y="923"/>
                  </a:lnTo>
                  <a:lnTo>
                    <a:pt x="1663" y="921"/>
                  </a:lnTo>
                  <a:lnTo>
                    <a:pt x="1656" y="913"/>
                  </a:lnTo>
                  <a:lnTo>
                    <a:pt x="1653" y="909"/>
                  </a:lnTo>
                  <a:lnTo>
                    <a:pt x="1653" y="902"/>
                  </a:lnTo>
                  <a:lnTo>
                    <a:pt x="1653" y="899"/>
                  </a:lnTo>
                  <a:lnTo>
                    <a:pt x="1649" y="892"/>
                  </a:lnTo>
                  <a:lnTo>
                    <a:pt x="1647" y="883"/>
                  </a:lnTo>
                  <a:lnTo>
                    <a:pt x="1647" y="874"/>
                  </a:lnTo>
                  <a:lnTo>
                    <a:pt x="1644" y="867"/>
                  </a:lnTo>
                  <a:lnTo>
                    <a:pt x="1622" y="841"/>
                  </a:lnTo>
                  <a:lnTo>
                    <a:pt x="1619" y="834"/>
                  </a:lnTo>
                  <a:lnTo>
                    <a:pt x="1618" y="833"/>
                  </a:lnTo>
                  <a:lnTo>
                    <a:pt x="1615" y="833"/>
                  </a:lnTo>
                  <a:lnTo>
                    <a:pt x="1611" y="836"/>
                  </a:lnTo>
                  <a:lnTo>
                    <a:pt x="1607" y="836"/>
                  </a:lnTo>
                  <a:lnTo>
                    <a:pt x="1605" y="833"/>
                  </a:lnTo>
                  <a:lnTo>
                    <a:pt x="1602" y="829"/>
                  </a:lnTo>
                  <a:lnTo>
                    <a:pt x="1601" y="824"/>
                  </a:lnTo>
                  <a:lnTo>
                    <a:pt x="1601" y="823"/>
                  </a:lnTo>
                  <a:lnTo>
                    <a:pt x="1573" y="822"/>
                  </a:lnTo>
                  <a:lnTo>
                    <a:pt x="1569" y="823"/>
                  </a:lnTo>
                  <a:lnTo>
                    <a:pt x="1553" y="834"/>
                  </a:lnTo>
                  <a:lnTo>
                    <a:pt x="1546" y="836"/>
                  </a:lnTo>
                  <a:lnTo>
                    <a:pt x="1541" y="834"/>
                  </a:lnTo>
                  <a:lnTo>
                    <a:pt x="1530" y="827"/>
                  </a:lnTo>
                  <a:lnTo>
                    <a:pt x="1524" y="826"/>
                  </a:lnTo>
                  <a:lnTo>
                    <a:pt x="1521" y="827"/>
                  </a:lnTo>
                  <a:lnTo>
                    <a:pt x="1520" y="829"/>
                  </a:lnTo>
                  <a:lnTo>
                    <a:pt x="1517" y="831"/>
                  </a:lnTo>
                  <a:lnTo>
                    <a:pt x="1517" y="834"/>
                  </a:lnTo>
                  <a:lnTo>
                    <a:pt x="1516" y="837"/>
                  </a:lnTo>
                  <a:lnTo>
                    <a:pt x="1511" y="836"/>
                  </a:lnTo>
                  <a:lnTo>
                    <a:pt x="1507" y="833"/>
                  </a:lnTo>
                  <a:lnTo>
                    <a:pt x="1504" y="833"/>
                  </a:lnTo>
                  <a:lnTo>
                    <a:pt x="1500" y="837"/>
                  </a:lnTo>
                  <a:lnTo>
                    <a:pt x="1497" y="840"/>
                  </a:lnTo>
                  <a:lnTo>
                    <a:pt x="1494" y="838"/>
                  </a:lnTo>
                  <a:lnTo>
                    <a:pt x="1492" y="837"/>
                  </a:lnTo>
                  <a:lnTo>
                    <a:pt x="1490" y="836"/>
                  </a:lnTo>
                  <a:lnTo>
                    <a:pt x="1487" y="840"/>
                  </a:lnTo>
                  <a:lnTo>
                    <a:pt x="1476" y="833"/>
                  </a:lnTo>
                  <a:lnTo>
                    <a:pt x="1471" y="833"/>
                  </a:lnTo>
                  <a:lnTo>
                    <a:pt x="1468" y="834"/>
                  </a:lnTo>
                  <a:lnTo>
                    <a:pt x="1466" y="838"/>
                  </a:lnTo>
                  <a:lnTo>
                    <a:pt x="1464" y="838"/>
                  </a:lnTo>
                  <a:lnTo>
                    <a:pt x="1459" y="833"/>
                  </a:lnTo>
                  <a:lnTo>
                    <a:pt x="1451" y="833"/>
                  </a:lnTo>
                  <a:lnTo>
                    <a:pt x="1430" y="826"/>
                  </a:lnTo>
                  <a:lnTo>
                    <a:pt x="1420" y="830"/>
                  </a:lnTo>
                  <a:lnTo>
                    <a:pt x="1417" y="826"/>
                  </a:lnTo>
                  <a:lnTo>
                    <a:pt x="1416" y="827"/>
                  </a:lnTo>
                  <a:lnTo>
                    <a:pt x="1413" y="829"/>
                  </a:lnTo>
                  <a:lnTo>
                    <a:pt x="1410" y="830"/>
                  </a:lnTo>
                  <a:lnTo>
                    <a:pt x="1408" y="829"/>
                  </a:lnTo>
                  <a:lnTo>
                    <a:pt x="1406" y="823"/>
                  </a:lnTo>
                  <a:lnTo>
                    <a:pt x="1403" y="823"/>
                  </a:lnTo>
                  <a:lnTo>
                    <a:pt x="1363" y="823"/>
                  </a:lnTo>
                  <a:lnTo>
                    <a:pt x="1359" y="824"/>
                  </a:lnTo>
                  <a:lnTo>
                    <a:pt x="1343" y="836"/>
                  </a:lnTo>
                  <a:lnTo>
                    <a:pt x="1332" y="838"/>
                  </a:lnTo>
                  <a:lnTo>
                    <a:pt x="1321" y="838"/>
                  </a:lnTo>
                  <a:lnTo>
                    <a:pt x="1287" y="827"/>
                  </a:lnTo>
                  <a:lnTo>
                    <a:pt x="1268" y="815"/>
                  </a:lnTo>
                  <a:lnTo>
                    <a:pt x="1235" y="813"/>
                  </a:lnTo>
                  <a:lnTo>
                    <a:pt x="1233" y="813"/>
                  </a:lnTo>
                  <a:lnTo>
                    <a:pt x="1226" y="817"/>
                  </a:lnTo>
                  <a:lnTo>
                    <a:pt x="1221" y="819"/>
                  </a:lnTo>
                  <a:lnTo>
                    <a:pt x="1218" y="819"/>
                  </a:lnTo>
                  <a:lnTo>
                    <a:pt x="1216" y="817"/>
                  </a:lnTo>
                  <a:lnTo>
                    <a:pt x="1213" y="817"/>
                  </a:lnTo>
                  <a:lnTo>
                    <a:pt x="1211" y="823"/>
                  </a:lnTo>
                  <a:lnTo>
                    <a:pt x="1213" y="829"/>
                  </a:lnTo>
                  <a:lnTo>
                    <a:pt x="1210" y="834"/>
                  </a:lnTo>
                  <a:lnTo>
                    <a:pt x="1206" y="840"/>
                  </a:lnTo>
                  <a:lnTo>
                    <a:pt x="1202" y="843"/>
                  </a:lnTo>
                  <a:lnTo>
                    <a:pt x="1197" y="843"/>
                  </a:lnTo>
                  <a:lnTo>
                    <a:pt x="1192" y="843"/>
                  </a:lnTo>
                  <a:lnTo>
                    <a:pt x="1182" y="840"/>
                  </a:lnTo>
                  <a:lnTo>
                    <a:pt x="1188" y="853"/>
                  </a:lnTo>
                  <a:lnTo>
                    <a:pt x="1183" y="854"/>
                  </a:lnTo>
                  <a:lnTo>
                    <a:pt x="1181" y="855"/>
                  </a:lnTo>
                  <a:lnTo>
                    <a:pt x="1176" y="855"/>
                  </a:lnTo>
                  <a:lnTo>
                    <a:pt x="1174" y="853"/>
                  </a:lnTo>
                  <a:lnTo>
                    <a:pt x="1175" y="850"/>
                  </a:lnTo>
                  <a:lnTo>
                    <a:pt x="1176" y="848"/>
                  </a:lnTo>
                  <a:lnTo>
                    <a:pt x="1179" y="843"/>
                  </a:lnTo>
                  <a:lnTo>
                    <a:pt x="1164" y="845"/>
                  </a:lnTo>
                  <a:lnTo>
                    <a:pt x="1123" y="876"/>
                  </a:lnTo>
                  <a:lnTo>
                    <a:pt x="1116" y="878"/>
                  </a:lnTo>
                  <a:lnTo>
                    <a:pt x="1091" y="876"/>
                  </a:lnTo>
                  <a:lnTo>
                    <a:pt x="1067" y="879"/>
                  </a:lnTo>
                  <a:lnTo>
                    <a:pt x="1060" y="879"/>
                  </a:lnTo>
                  <a:lnTo>
                    <a:pt x="1070" y="888"/>
                  </a:lnTo>
                  <a:lnTo>
                    <a:pt x="1073" y="893"/>
                  </a:lnTo>
                  <a:lnTo>
                    <a:pt x="1069" y="896"/>
                  </a:lnTo>
                  <a:lnTo>
                    <a:pt x="1064" y="896"/>
                  </a:lnTo>
                  <a:lnTo>
                    <a:pt x="1060" y="899"/>
                  </a:lnTo>
                  <a:lnTo>
                    <a:pt x="1056" y="903"/>
                  </a:lnTo>
                  <a:lnTo>
                    <a:pt x="1052" y="910"/>
                  </a:lnTo>
                  <a:lnTo>
                    <a:pt x="1049" y="911"/>
                  </a:lnTo>
                  <a:lnTo>
                    <a:pt x="1043" y="911"/>
                  </a:lnTo>
                  <a:lnTo>
                    <a:pt x="1043" y="913"/>
                  </a:lnTo>
                  <a:lnTo>
                    <a:pt x="1041" y="917"/>
                  </a:lnTo>
                  <a:lnTo>
                    <a:pt x="1036" y="921"/>
                  </a:lnTo>
                  <a:lnTo>
                    <a:pt x="1031" y="924"/>
                  </a:lnTo>
                  <a:lnTo>
                    <a:pt x="1027" y="924"/>
                  </a:lnTo>
                  <a:lnTo>
                    <a:pt x="1017" y="921"/>
                  </a:lnTo>
                  <a:lnTo>
                    <a:pt x="1020" y="918"/>
                  </a:lnTo>
                  <a:lnTo>
                    <a:pt x="1024" y="913"/>
                  </a:lnTo>
                  <a:lnTo>
                    <a:pt x="1028" y="902"/>
                  </a:lnTo>
                  <a:lnTo>
                    <a:pt x="1025" y="900"/>
                  </a:lnTo>
                  <a:lnTo>
                    <a:pt x="1021" y="899"/>
                  </a:lnTo>
                  <a:lnTo>
                    <a:pt x="1014" y="899"/>
                  </a:lnTo>
                  <a:lnTo>
                    <a:pt x="1014" y="896"/>
                  </a:lnTo>
                  <a:lnTo>
                    <a:pt x="1028" y="896"/>
                  </a:lnTo>
                  <a:lnTo>
                    <a:pt x="1034" y="897"/>
                  </a:lnTo>
                  <a:lnTo>
                    <a:pt x="1035" y="897"/>
                  </a:lnTo>
                  <a:lnTo>
                    <a:pt x="1034" y="892"/>
                  </a:lnTo>
                  <a:lnTo>
                    <a:pt x="1038" y="886"/>
                  </a:lnTo>
                  <a:lnTo>
                    <a:pt x="1042" y="883"/>
                  </a:lnTo>
                  <a:lnTo>
                    <a:pt x="1055" y="882"/>
                  </a:lnTo>
                  <a:lnTo>
                    <a:pt x="1053" y="882"/>
                  </a:lnTo>
                  <a:lnTo>
                    <a:pt x="1053" y="881"/>
                  </a:lnTo>
                  <a:lnTo>
                    <a:pt x="1052" y="878"/>
                  </a:lnTo>
                  <a:lnTo>
                    <a:pt x="1050" y="876"/>
                  </a:lnTo>
                  <a:lnTo>
                    <a:pt x="1060" y="861"/>
                  </a:lnTo>
                  <a:lnTo>
                    <a:pt x="1067" y="855"/>
                  </a:lnTo>
                  <a:lnTo>
                    <a:pt x="1076" y="845"/>
                  </a:lnTo>
                  <a:lnTo>
                    <a:pt x="1081" y="836"/>
                  </a:lnTo>
                  <a:lnTo>
                    <a:pt x="1080" y="830"/>
                  </a:lnTo>
                  <a:lnTo>
                    <a:pt x="1076" y="830"/>
                  </a:lnTo>
                  <a:lnTo>
                    <a:pt x="1064" y="837"/>
                  </a:lnTo>
                  <a:lnTo>
                    <a:pt x="1060" y="841"/>
                  </a:lnTo>
                  <a:lnTo>
                    <a:pt x="1057" y="844"/>
                  </a:lnTo>
                  <a:lnTo>
                    <a:pt x="1050" y="844"/>
                  </a:lnTo>
                  <a:lnTo>
                    <a:pt x="1038" y="841"/>
                  </a:lnTo>
                  <a:lnTo>
                    <a:pt x="1035" y="837"/>
                  </a:lnTo>
                  <a:lnTo>
                    <a:pt x="1032" y="836"/>
                  </a:lnTo>
                  <a:lnTo>
                    <a:pt x="1029" y="836"/>
                  </a:lnTo>
                  <a:lnTo>
                    <a:pt x="1018" y="841"/>
                  </a:lnTo>
                  <a:lnTo>
                    <a:pt x="1008" y="853"/>
                  </a:lnTo>
                  <a:lnTo>
                    <a:pt x="997" y="860"/>
                  </a:lnTo>
                  <a:lnTo>
                    <a:pt x="993" y="864"/>
                  </a:lnTo>
                  <a:lnTo>
                    <a:pt x="990" y="869"/>
                  </a:lnTo>
                  <a:lnTo>
                    <a:pt x="987" y="874"/>
                  </a:lnTo>
                  <a:lnTo>
                    <a:pt x="983" y="878"/>
                  </a:lnTo>
                  <a:lnTo>
                    <a:pt x="976" y="881"/>
                  </a:lnTo>
                  <a:lnTo>
                    <a:pt x="972" y="883"/>
                  </a:lnTo>
                  <a:lnTo>
                    <a:pt x="971" y="883"/>
                  </a:lnTo>
                  <a:lnTo>
                    <a:pt x="973" y="876"/>
                  </a:lnTo>
                  <a:lnTo>
                    <a:pt x="975" y="871"/>
                  </a:lnTo>
                  <a:lnTo>
                    <a:pt x="978" y="868"/>
                  </a:lnTo>
                  <a:lnTo>
                    <a:pt x="994" y="851"/>
                  </a:lnTo>
                  <a:lnTo>
                    <a:pt x="997" y="848"/>
                  </a:lnTo>
                  <a:lnTo>
                    <a:pt x="1001" y="845"/>
                  </a:lnTo>
                  <a:lnTo>
                    <a:pt x="1003" y="838"/>
                  </a:lnTo>
                  <a:lnTo>
                    <a:pt x="1006" y="833"/>
                  </a:lnTo>
                  <a:lnTo>
                    <a:pt x="1010" y="833"/>
                  </a:lnTo>
                  <a:lnTo>
                    <a:pt x="1014" y="834"/>
                  </a:lnTo>
                  <a:lnTo>
                    <a:pt x="1032" y="830"/>
                  </a:lnTo>
                  <a:lnTo>
                    <a:pt x="1038" y="829"/>
                  </a:lnTo>
                  <a:lnTo>
                    <a:pt x="1042" y="827"/>
                  </a:lnTo>
                  <a:lnTo>
                    <a:pt x="1062" y="809"/>
                  </a:lnTo>
                  <a:lnTo>
                    <a:pt x="1070" y="806"/>
                  </a:lnTo>
                  <a:lnTo>
                    <a:pt x="1077" y="813"/>
                  </a:lnTo>
                  <a:lnTo>
                    <a:pt x="1074" y="820"/>
                  </a:lnTo>
                  <a:lnTo>
                    <a:pt x="1076" y="824"/>
                  </a:lnTo>
                  <a:lnTo>
                    <a:pt x="1080" y="827"/>
                  </a:lnTo>
                  <a:lnTo>
                    <a:pt x="1085" y="826"/>
                  </a:lnTo>
                  <a:lnTo>
                    <a:pt x="1088" y="822"/>
                  </a:lnTo>
                  <a:lnTo>
                    <a:pt x="1095" y="812"/>
                  </a:lnTo>
                  <a:lnTo>
                    <a:pt x="1101" y="808"/>
                  </a:lnTo>
                  <a:lnTo>
                    <a:pt x="1136" y="760"/>
                  </a:lnTo>
                  <a:lnTo>
                    <a:pt x="1139" y="756"/>
                  </a:lnTo>
                  <a:lnTo>
                    <a:pt x="1139" y="749"/>
                  </a:lnTo>
                  <a:lnTo>
                    <a:pt x="1137" y="743"/>
                  </a:lnTo>
                  <a:lnTo>
                    <a:pt x="1134" y="743"/>
                  </a:lnTo>
                  <a:lnTo>
                    <a:pt x="1130" y="747"/>
                  </a:lnTo>
                  <a:lnTo>
                    <a:pt x="1123" y="759"/>
                  </a:lnTo>
                  <a:lnTo>
                    <a:pt x="1113" y="767"/>
                  </a:lnTo>
                  <a:lnTo>
                    <a:pt x="1104" y="771"/>
                  </a:lnTo>
                  <a:lnTo>
                    <a:pt x="1095" y="770"/>
                  </a:lnTo>
                  <a:lnTo>
                    <a:pt x="1099" y="763"/>
                  </a:lnTo>
                  <a:lnTo>
                    <a:pt x="1094" y="757"/>
                  </a:lnTo>
                  <a:lnTo>
                    <a:pt x="1085" y="754"/>
                  </a:lnTo>
                  <a:lnTo>
                    <a:pt x="1071" y="767"/>
                  </a:lnTo>
                  <a:lnTo>
                    <a:pt x="1063" y="764"/>
                  </a:lnTo>
                  <a:lnTo>
                    <a:pt x="1046" y="753"/>
                  </a:lnTo>
                  <a:lnTo>
                    <a:pt x="1048" y="761"/>
                  </a:lnTo>
                  <a:lnTo>
                    <a:pt x="1043" y="761"/>
                  </a:lnTo>
                  <a:lnTo>
                    <a:pt x="1036" y="756"/>
                  </a:lnTo>
                  <a:lnTo>
                    <a:pt x="1032" y="752"/>
                  </a:lnTo>
                  <a:lnTo>
                    <a:pt x="1028" y="746"/>
                  </a:lnTo>
                  <a:lnTo>
                    <a:pt x="1022" y="747"/>
                  </a:lnTo>
                  <a:lnTo>
                    <a:pt x="1013" y="753"/>
                  </a:lnTo>
                  <a:lnTo>
                    <a:pt x="1001" y="750"/>
                  </a:lnTo>
                  <a:lnTo>
                    <a:pt x="994" y="743"/>
                  </a:lnTo>
                  <a:lnTo>
                    <a:pt x="980" y="722"/>
                  </a:lnTo>
                  <a:lnTo>
                    <a:pt x="986" y="725"/>
                  </a:lnTo>
                  <a:lnTo>
                    <a:pt x="990" y="729"/>
                  </a:lnTo>
                  <a:lnTo>
                    <a:pt x="999" y="740"/>
                  </a:lnTo>
                  <a:lnTo>
                    <a:pt x="1004" y="745"/>
                  </a:lnTo>
                  <a:lnTo>
                    <a:pt x="1025" y="739"/>
                  </a:lnTo>
                  <a:lnTo>
                    <a:pt x="1032" y="742"/>
                  </a:lnTo>
                  <a:lnTo>
                    <a:pt x="1048" y="749"/>
                  </a:lnTo>
                  <a:lnTo>
                    <a:pt x="1055" y="749"/>
                  </a:lnTo>
                  <a:lnTo>
                    <a:pt x="1056" y="747"/>
                  </a:lnTo>
                  <a:lnTo>
                    <a:pt x="1062" y="742"/>
                  </a:lnTo>
                  <a:lnTo>
                    <a:pt x="1063" y="739"/>
                  </a:lnTo>
                  <a:lnTo>
                    <a:pt x="1067" y="739"/>
                  </a:lnTo>
                  <a:lnTo>
                    <a:pt x="1076" y="742"/>
                  </a:lnTo>
                  <a:lnTo>
                    <a:pt x="1080" y="742"/>
                  </a:lnTo>
                  <a:lnTo>
                    <a:pt x="1078" y="736"/>
                  </a:lnTo>
                  <a:lnTo>
                    <a:pt x="1080" y="732"/>
                  </a:lnTo>
                  <a:lnTo>
                    <a:pt x="1085" y="722"/>
                  </a:lnTo>
                  <a:lnTo>
                    <a:pt x="1080" y="714"/>
                  </a:lnTo>
                  <a:lnTo>
                    <a:pt x="1077" y="711"/>
                  </a:lnTo>
                  <a:lnTo>
                    <a:pt x="1074" y="709"/>
                  </a:lnTo>
                  <a:lnTo>
                    <a:pt x="1066" y="708"/>
                  </a:lnTo>
                  <a:lnTo>
                    <a:pt x="1062" y="705"/>
                  </a:lnTo>
                  <a:lnTo>
                    <a:pt x="1059" y="701"/>
                  </a:lnTo>
                  <a:lnTo>
                    <a:pt x="1059" y="697"/>
                  </a:lnTo>
                  <a:lnTo>
                    <a:pt x="1060" y="695"/>
                  </a:lnTo>
                  <a:lnTo>
                    <a:pt x="1067" y="700"/>
                  </a:lnTo>
                  <a:lnTo>
                    <a:pt x="1074" y="701"/>
                  </a:lnTo>
                  <a:lnTo>
                    <a:pt x="1077" y="702"/>
                  </a:lnTo>
                  <a:lnTo>
                    <a:pt x="1076" y="705"/>
                  </a:lnTo>
                  <a:lnTo>
                    <a:pt x="1077" y="707"/>
                  </a:lnTo>
                  <a:lnTo>
                    <a:pt x="1081" y="709"/>
                  </a:lnTo>
                  <a:lnTo>
                    <a:pt x="1081" y="704"/>
                  </a:lnTo>
                  <a:lnTo>
                    <a:pt x="1083" y="700"/>
                  </a:lnTo>
                  <a:lnTo>
                    <a:pt x="1084" y="697"/>
                  </a:lnTo>
                  <a:lnTo>
                    <a:pt x="1087" y="695"/>
                  </a:lnTo>
                  <a:lnTo>
                    <a:pt x="1104" y="684"/>
                  </a:lnTo>
                  <a:lnTo>
                    <a:pt x="1112" y="681"/>
                  </a:lnTo>
                  <a:lnTo>
                    <a:pt x="1118" y="679"/>
                  </a:lnTo>
                  <a:lnTo>
                    <a:pt x="1120" y="676"/>
                  </a:lnTo>
                  <a:lnTo>
                    <a:pt x="1122" y="673"/>
                  </a:lnTo>
                  <a:lnTo>
                    <a:pt x="1125" y="663"/>
                  </a:lnTo>
                  <a:lnTo>
                    <a:pt x="1126" y="658"/>
                  </a:lnTo>
                  <a:lnTo>
                    <a:pt x="1132" y="652"/>
                  </a:lnTo>
                  <a:lnTo>
                    <a:pt x="1150" y="642"/>
                  </a:lnTo>
                  <a:lnTo>
                    <a:pt x="1207" y="596"/>
                  </a:lnTo>
                  <a:lnTo>
                    <a:pt x="1218" y="583"/>
                  </a:lnTo>
                  <a:lnTo>
                    <a:pt x="1223" y="575"/>
                  </a:lnTo>
                  <a:lnTo>
                    <a:pt x="1226" y="566"/>
                  </a:lnTo>
                  <a:lnTo>
                    <a:pt x="1227" y="562"/>
                  </a:lnTo>
                  <a:lnTo>
                    <a:pt x="1241" y="548"/>
                  </a:lnTo>
                  <a:lnTo>
                    <a:pt x="1251" y="543"/>
                  </a:lnTo>
                  <a:lnTo>
                    <a:pt x="1273" y="534"/>
                  </a:lnTo>
                  <a:lnTo>
                    <a:pt x="1284" y="529"/>
                  </a:lnTo>
                  <a:lnTo>
                    <a:pt x="1294" y="516"/>
                  </a:lnTo>
                  <a:lnTo>
                    <a:pt x="1307" y="496"/>
                  </a:lnTo>
                  <a:lnTo>
                    <a:pt x="1319" y="474"/>
                  </a:lnTo>
                  <a:lnTo>
                    <a:pt x="1321" y="457"/>
                  </a:lnTo>
                  <a:lnTo>
                    <a:pt x="1324" y="456"/>
                  </a:lnTo>
                  <a:lnTo>
                    <a:pt x="1326" y="453"/>
                  </a:lnTo>
                  <a:lnTo>
                    <a:pt x="1328" y="449"/>
                  </a:lnTo>
                  <a:lnTo>
                    <a:pt x="1326" y="443"/>
                  </a:lnTo>
                  <a:lnTo>
                    <a:pt x="1325" y="440"/>
                  </a:lnTo>
                  <a:lnTo>
                    <a:pt x="1322" y="440"/>
                  </a:lnTo>
                  <a:lnTo>
                    <a:pt x="1319" y="443"/>
                  </a:lnTo>
                  <a:lnTo>
                    <a:pt x="1315" y="443"/>
                  </a:lnTo>
                  <a:lnTo>
                    <a:pt x="1311" y="439"/>
                  </a:lnTo>
                  <a:lnTo>
                    <a:pt x="1308" y="433"/>
                  </a:lnTo>
                  <a:lnTo>
                    <a:pt x="1308" y="425"/>
                  </a:lnTo>
                  <a:lnTo>
                    <a:pt x="1311" y="416"/>
                  </a:lnTo>
                  <a:lnTo>
                    <a:pt x="1312" y="412"/>
                  </a:lnTo>
                  <a:lnTo>
                    <a:pt x="1319" y="407"/>
                  </a:lnTo>
                  <a:lnTo>
                    <a:pt x="1322" y="402"/>
                  </a:lnTo>
                  <a:lnTo>
                    <a:pt x="1325" y="393"/>
                  </a:lnTo>
                  <a:lnTo>
                    <a:pt x="1328" y="388"/>
                  </a:lnTo>
                  <a:lnTo>
                    <a:pt x="1329" y="381"/>
                  </a:lnTo>
                  <a:lnTo>
                    <a:pt x="1335" y="372"/>
                  </a:lnTo>
                  <a:lnTo>
                    <a:pt x="1336" y="362"/>
                  </a:lnTo>
                  <a:lnTo>
                    <a:pt x="1328" y="358"/>
                  </a:lnTo>
                  <a:lnTo>
                    <a:pt x="1311" y="362"/>
                  </a:lnTo>
                  <a:lnTo>
                    <a:pt x="1301" y="362"/>
                  </a:lnTo>
                  <a:lnTo>
                    <a:pt x="1289" y="352"/>
                  </a:lnTo>
                  <a:lnTo>
                    <a:pt x="1277" y="353"/>
                  </a:lnTo>
                  <a:lnTo>
                    <a:pt x="1261" y="358"/>
                  </a:lnTo>
                  <a:lnTo>
                    <a:pt x="1252" y="358"/>
                  </a:lnTo>
                  <a:lnTo>
                    <a:pt x="1251" y="356"/>
                  </a:lnTo>
                  <a:lnTo>
                    <a:pt x="1249" y="352"/>
                  </a:lnTo>
                  <a:lnTo>
                    <a:pt x="1249" y="348"/>
                  </a:lnTo>
                  <a:lnTo>
                    <a:pt x="1248" y="345"/>
                  </a:lnTo>
                  <a:lnTo>
                    <a:pt x="1244" y="343"/>
                  </a:lnTo>
                  <a:lnTo>
                    <a:pt x="1240" y="346"/>
                  </a:lnTo>
                  <a:lnTo>
                    <a:pt x="1234" y="355"/>
                  </a:lnTo>
                  <a:lnTo>
                    <a:pt x="1237" y="362"/>
                  </a:lnTo>
                  <a:lnTo>
                    <a:pt x="1241" y="366"/>
                  </a:lnTo>
                  <a:lnTo>
                    <a:pt x="1245" y="370"/>
                  </a:lnTo>
                  <a:lnTo>
                    <a:pt x="1251" y="372"/>
                  </a:lnTo>
                  <a:lnTo>
                    <a:pt x="1247" y="381"/>
                  </a:lnTo>
                  <a:lnTo>
                    <a:pt x="1240" y="381"/>
                  </a:lnTo>
                  <a:lnTo>
                    <a:pt x="1226" y="376"/>
                  </a:lnTo>
                  <a:lnTo>
                    <a:pt x="1210" y="380"/>
                  </a:lnTo>
                  <a:lnTo>
                    <a:pt x="1203" y="381"/>
                  </a:lnTo>
                  <a:lnTo>
                    <a:pt x="1197" y="376"/>
                  </a:lnTo>
                  <a:lnTo>
                    <a:pt x="1197" y="374"/>
                  </a:lnTo>
                  <a:lnTo>
                    <a:pt x="1200" y="372"/>
                  </a:lnTo>
                  <a:lnTo>
                    <a:pt x="1195" y="369"/>
                  </a:lnTo>
                  <a:lnTo>
                    <a:pt x="1186" y="369"/>
                  </a:lnTo>
                  <a:lnTo>
                    <a:pt x="1169" y="372"/>
                  </a:lnTo>
                  <a:lnTo>
                    <a:pt x="1160" y="377"/>
                  </a:lnTo>
                  <a:lnTo>
                    <a:pt x="1143" y="390"/>
                  </a:lnTo>
                  <a:lnTo>
                    <a:pt x="1132" y="395"/>
                  </a:lnTo>
                  <a:lnTo>
                    <a:pt x="1109" y="400"/>
                  </a:lnTo>
                  <a:lnTo>
                    <a:pt x="1087" y="395"/>
                  </a:lnTo>
                  <a:lnTo>
                    <a:pt x="1081" y="397"/>
                  </a:lnTo>
                  <a:lnTo>
                    <a:pt x="1080" y="395"/>
                  </a:lnTo>
                  <a:lnTo>
                    <a:pt x="1074" y="386"/>
                  </a:lnTo>
                  <a:lnTo>
                    <a:pt x="1074" y="384"/>
                  </a:lnTo>
                  <a:lnTo>
                    <a:pt x="1074" y="386"/>
                  </a:lnTo>
                  <a:lnTo>
                    <a:pt x="1071" y="386"/>
                  </a:lnTo>
                  <a:lnTo>
                    <a:pt x="1069" y="387"/>
                  </a:lnTo>
                  <a:lnTo>
                    <a:pt x="1066" y="395"/>
                  </a:lnTo>
                  <a:lnTo>
                    <a:pt x="1063" y="400"/>
                  </a:lnTo>
                  <a:lnTo>
                    <a:pt x="1060" y="401"/>
                  </a:lnTo>
                  <a:lnTo>
                    <a:pt x="1059" y="401"/>
                  </a:lnTo>
                  <a:lnTo>
                    <a:pt x="1053" y="400"/>
                  </a:lnTo>
                  <a:lnTo>
                    <a:pt x="1043" y="400"/>
                  </a:lnTo>
                  <a:lnTo>
                    <a:pt x="1041" y="401"/>
                  </a:lnTo>
                  <a:lnTo>
                    <a:pt x="1038" y="407"/>
                  </a:lnTo>
                  <a:lnTo>
                    <a:pt x="1036" y="409"/>
                  </a:lnTo>
                  <a:lnTo>
                    <a:pt x="1032" y="408"/>
                  </a:lnTo>
                  <a:lnTo>
                    <a:pt x="1028" y="405"/>
                  </a:lnTo>
                  <a:lnTo>
                    <a:pt x="1025" y="407"/>
                  </a:lnTo>
                  <a:lnTo>
                    <a:pt x="1022" y="408"/>
                  </a:lnTo>
                  <a:lnTo>
                    <a:pt x="1021" y="411"/>
                  </a:lnTo>
                  <a:lnTo>
                    <a:pt x="1020" y="414"/>
                  </a:lnTo>
                  <a:lnTo>
                    <a:pt x="1017" y="416"/>
                  </a:lnTo>
                  <a:lnTo>
                    <a:pt x="1021" y="419"/>
                  </a:lnTo>
                  <a:lnTo>
                    <a:pt x="1015" y="418"/>
                  </a:lnTo>
                  <a:lnTo>
                    <a:pt x="1007" y="411"/>
                  </a:lnTo>
                  <a:lnTo>
                    <a:pt x="1003" y="409"/>
                  </a:lnTo>
                  <a:lnTo>
                    <a:pt x="1000" y="409"/>
                  </a:lnTo>
                  <a:lnTo>
                    <a:pt x="993" y="412"/>
                  </a:lnTo>
                  <a:lnTo>
                    <a:pt x="983" y="419"/>
                  </a:lnTo>
                  <a:lnTo>
                    <a:pt x="982" y="421"/>
                  </a:lnTo>
                  <a:lnTo>
                    <a:pt x="972" y="432"/>
                  </a:lnTo>
                  <a:lnTo>
                    <a:pt x="971" y="433"/>
                  </a:lnTo>
                  <a:lnTo>
                    <a:pt x="969" y="433"/>
                  </a:lnTo>
                  <a:lnTo>
                    <a:pt x="969" y="436"/>
                  </a:lnTo>
                  <a:lnTo>
                    <a:pt x="969" y="437"/>
                  </a:lnTo>
                  <a:lnTo>
                    <a:pt x="969" y="440"/>
                  </a:lnTo>
                  <a:lnTo>
                    <a:pt x="962" y="450"/>
                  </a:lnTo>
                  <a:lnTo>
                    <a:pt x="958" y="454"/>
                  </a:lnTo>
                  <a:lnTo>
                    <a:pt x="954" y="457"/>
                  </a:lnTo>
                  <a:lnTo>
                    <a:pt x="958" y="446"/>
                  </a:lnTo>
                  <a:lnTo>
                    <a:pt x="961" y="436"/>
                  </a:lnTo>
                  <a:lnTo>
                    <a:pt x="965" y="426"/>
                  </a:lnTo>
                  <a:lnTo>
                    <a:pt x="971" y="419"/>
                  </a:lnTo>
                  <a:lnTo>
                    <a:pt x="971" y="415"/>
                  </a:lnTo>
                  <a:lnTo>
                    <a:pt x="971" y="414"/>
                  </a:lnTo>
                  <a:lnTo>
                    <a:pt x="971" y="412"/>
                  </a:lnTo>
                  <a:lnTo>
                    <a:pt x="971" y="409"/>
                  </a:lnTo>
                  <a:lnTo>
                    <a:pt x="958" y="400"/>
                  </a:lnTo>
                  <a:lnTo>
                    <a:pt x="948" y="394"/>
                  </a:lnTo>
                  <a:lnTo>
                    <a:pt x="937" y="393"/>
                  </a:lnTo>
                  <a:lnTo>
                    <a:pt x="930" y="395"/>
                  </a:lnTo>
                  <a:lnTo>
                    <a:pt x="927" y="402"/>
                  </a:lnTo>
                  <a:lnTo>
                    <a:pt x="926" y="411"/>
                  </a:lnTo>
                  <a:lnTo>
                    <a:pt x="923" y="419"/>
                  </a:lnTo>
                  <a:lnTo>
                    <a:pt x="919" y="425"/>
                  </a:lnTo>
                  <a:lnTo>
                    <a:pt x="913" y="426"/>
                  </a:lnTo>
                  <a:lnTo>
                    <a:pt x="909" y="430"/>
                  </a:lnTo>
                  <a:lnTo>
                    <a:pt x="907" y="437"/>
                  </a:lnTo>
                  <a:lnTo>
                    <a:pt x="905" y="439"/>
                  </a:lnTo>
                  <a:lnTo>
                    <a:pt x="889" y="457"/>
                  </a:lnTo>
                  <a:lnTo>
                    <a:pt x="885" y="457"/>
                  </a:lnTo>
                  <a:lnTo>
                    <a:pt x="886" y="451"/>
                  </a:lnTo>
                  <a:lnTo>
                    <a:pt x="892" y="442"/>
                  </a:lnTo>
                  <a:lnTo>
                    <a:pt x="896" y="429"/>
                  </a:lnTo>
                  <a:lnTo>
                    <a:pt x="906" y="421"/>
                  </a:lnTo>
                  <a:lnTo>
                    <a:pt x="909" y="416"/>
                  </a:lnTo>
                  <a:lnTo>
                    <a:pt x="910" y="412"/>
                  </a:lnTo>
                  <a:lnTo>
                    <a:pt x="910" y="408"/>
                  </a:lnTo>
                  <a:lnTo>
                    <a:pt x="910" y="404"/>
                  </a:lnTo>
                  <a:lnTo>
                    <a:pt x="907" y="402"/>
                  </a:lnTo>
                  <a:lnTo>
                    <a:pt x="905" y="401"/>
                  </a:lnTo>
                  <a:lnTo>
                    <a:pt x="898" y="395"/>
                  </a:lnTo>
                  <a:lnTo>
                    <a:pt x="893" y="394"/>
                  </a:lnTo>
                  <a:lnTo>
                    <a:pt x="885" y="383"/>
                  </a:lnTo>
                  <a:lnTo>
                    <a:pt x="881" y="379"/>
                  </a:lnTo>
                  <a:lnTo>
                    <a:pt x="882" y="387"/>
                  </a:lnTo>
                  <a:lnTo>
                    <a:pt x="881" y="390"/>
                  </a:lnTo>
                  <a:lnTo>
                    <a:pt x="878" y="394"/>
                  </a:lnTo>
                  <a:lnTo>
                    <a:pt x="877" y="401"/>
                  </a:lnTo>
                  <a:lnTo>
                    <a:pt x="877" y="407"/>
                  </a:lnTo>
                  <a:lnTo>
                    <a:pt x="877" y="411"/>
                  </a:lnTo>
                  <a:lnTo>
                    <a:pt x="874" y="415"/>
                  </a:lnTo>
                  <a:lnTo>
                    <a:pt x="870" y="419"/>
                  </a:lnTo>
                  <a:lnTo>
                    <a:pt x="871" y="416"/>
                  </a:lnTo>
                  <a:lnTo>
                    <a:pt x="872" y="412"/>
                  </a:lnTo>
                  <a:lnTo>
                    <a:pt x="874" y="408"/>
                  </a:lnTo>
                  <a:lnTo>
                    <a:pt x="874" y="402"/>
                  </a:lnTo>
                  <a:lnTo>
                    <a:pt x="872" y="402"/>
                  </a:lnTo>
                  <a:lnTo>
                    <a:pt x="871" y="397"/>
                  </a:lnTo>
                  <a:lnTo>
                    <a:pt x="870" y="388"/>
                  </a:lnTo>
                  <a:lnTo>
                    <a:pt x="870" y="386"/>
                  </a:lnTo>
                  <a:lnTo>
                    <a:pt x="865" y="380"/>
                  </a:lnTo>
                  <a:lnTo>
                    <a:pt x="858" y="376"/>
                  </a:lnTo>
                  <a:lnTo>
                    <a:pt x="826" y="369"/>
                  </a:lnTo>
                  <a:lnTo>
                    <a:pt x="821" y="373"/>
                  </a:lnTo>
                  <a:lnTo>
                    <a:pt x="819" y="381"/>
                  </a:lnTo>
                  <a:lnTo>
                    <a:pt x="819" y="393"/>
                  </a:lnTo>
                  <a:lnTo>
                    <a:pt x="816" y="402"/>
                  </a:lnTo>
                  <a:lnTo>
                    <a:pt x="818" y="402"/>
                  </a:lnTo>
                  <a:lnTo>
                    <a:pt x="815" y="409"/>
                  </a:lnTo>
                  <a:lnTo>
                    <a:pt x="811" y="414"/>
                  </a:lnTo>
                  <a:lnTo>
                    <a:pt x="798" y="422"/>
                  </a:lnTo>
                  <a:lnTo>
                    <a:pt x="795" y="425"/>
                  </a:lnTo>
                  <a:lnTo>
                    <a:pt x="795" y="429"/>
                  </a:lnTo>
                  <a:lnTo>
                    <a:pt x="795" y="437"/>
                  </a:lnTo>
                  <a:lnTo>
                    <a:pt x="823" y="463"/>
                  </a:lnTo>
                  <a:lnTo>
                    <a:pt x="816" y="457"/>
                  </a:lnTo>
                  <a:lnTo>
                    <a:pt x="809" y="454"/>
                  </a:lnTo>
                  <a:lnTo>
                    <a:pt x="795" y="463"/>
                  </a:lnTo>
                  <a:lnTo>
                    <a:pt x="798" y="465"/>
                  </a:lnTo>
                  <a:lnTo>
                    <a:pt x="798" y="467"/>
                  </a:lnTo>
                  <a:lnTo>
                    <a:pt x="801" y="467"/>
                  </a:lnTo>
                  <a:lnTo>
                    <a:pt x="801" y="470"/>
                  </a:lnTo>
                  <a:lnTo>
                    <a:pt x="800" y="471"/>
                  </a:lnTo>
                  <a:lnTo>
                    <a:pt x="797" y="470"/>
                  </a:lnTo>
                  <a:lnTo>
                    <a:pt x="797" y="474"/>
                  </a:lnTo>
                  <a:lnTo>
                    <a:pt x="800" y="474"/>
                  </a:lnTo>
                  <a:lnTo>
                    <a:pt x="802" y="474"/>
                  </a:lnTo>
                  <a:lnTo>
                    <a:pt x="805" y="472"/>
                  </a:lnTo>
                  <a:lnTo>
                    <a:pt x="808" y="470"/>
                  </a:lnTo>
                  <a:lnTo>
                    <a:pt x="809" y="474"/>
                  </a:lnTo>
                  <a:lnTo>
                    <a:pt x="808" y="478"/>
                  </a:lnTo>
                  <a:lnTo>
                    <a:pt x="811" y="481"/>
                  </a:lnTo>
                  <a:lnTo>
                    <a:pt x="818" y="487"/>
                  </a:lnTo>
                  <a:lnTo>
                    <a:pt x="808" y="488"/>
                  </a:lnTo>
                  <a:lnTo>
                    <a:pt x="793" y="477"/>
                  </a:lnTo>
                  <a:lnTo>
                    <a:pt x="791" y="477"/>
                  </a:lnTo>
                  <a:lnTo>
                    <a:pt x="787" y="474"/>
                  </a:lnTo>
                  <a:lnTo>
                    <a:pt x="786" y="474"/>
                  </a:lnTo>
                  <a:lnTo>
                    <a:pt x="784" y="475"/>
                  </a:lnTo>
                  <a:lnTo>
                    <a:pt x="784" y="478"/>
                  </a:lnTo>
                  <a:lnTo>
                    <a:pt x="784" y="481"/>
                  </a:lnTo>
                  <a:lnTo>
                    <a:pt x="784" y="484"/>
                  </a:lnTo>
                  <a:lnTo>
                    <a:pt x="781" y="489"/>
                  </a:lnTo>
                  <a:lnTo>
                    <a:pt x="780" y="494"/>
                  </a:lnTo>
                  <a:lnTo>
                    <a:pt x="780" y="499"/>
                  </a:lnTo>
                  <a:lnTo>
                    <a:pt x="783" y="505"/>
                  </a:lnTo>
                  <a:lnTo>
                    <a:pt x="777" y="505"/>
                  </a:lnTo>
                  <a:lnTo>
                    <a:pt x="779" y="508"/>
                  </a:lnTo>
                  <a:lnTo>
                    <a:pt x="779" y="512"/>
                  </a:lnTo>
                  <a:lnTo>
                    <a:pt x="781" y="517"/>
                  </a:lnTo>
                  <a:lnTo>
                    <a:pt x="781" y="519"/>
                  </a:lnTo>
                  <a:lnTo>
                    <a:pt x="787" y="526"/>
                  </a:lnTo>
                  <a:lnTo>
                    <a:pt x="787" y="529"/>
                  </a:lnTo>
                  <a:lnTo>
                    <a:pt x="790" y="530"/>
                  </a:lnTo>
                  <a:lnTo>
                    <a:pt x="797" y="543"/>
                  </a:lnTo>
                  <a:lnTo>
                    <a:pt x="801" y="545"/>
                  </a:lnTo>
                  <a:lnTo>
                    <a:pt x="804" y="545"/>
                  </a:lnTo>
                  <a:lnTo>
                    <a:pt x="809" y="551"/>
                  </a:lnTo>
                  <a:lnTo>
                    <a:pt x="812" y="551"/>
                  </a:lnTo>
                  <a:lnTo>
                    <a:pt x="815" y="551"/>
                  </a:lnTo>
                  <a:lnTo>
                    <a:pt x="818" y="545"/>
                  </a:lnTo>
                  <a:lnTo>
                    <a:pt x="821" y="545"/>
                  </a:lnTo>
                  <a:lnTo>
                    <a:pt x="825" y="545"/>
                  </a:lnTo>
                  <a:lnTo>
                    <a:pt x="842" y="548"/>
                  </a:lnTo>
                  <a:lnTo>
                    <a:pt x="837" y="551"/>
                  </a:lnTo>
                  <a:lnTo>
                    <a:pt x="830" y="552"/>
                  </a:lnTo>
                  <a:lnTo>
                    <a:pt x="828" y="555"/>
                  </a:lnTo>
                  <a:lnTo>
                    <a:pt x="835" y="561"/>
                  </a:lnTo>
                  <a:lnTo>
                    <a:pt x="837" y="564"/>
                  </a:lnTo>
                  <a:lnTo>
                    <a:pt x="840" y="569"/>
                  </a:lnTo>
                  <a:lnTo>
                    <a:pt x="822" y="555"/>
                  </a:lnTo>
                  <a:lnTo>
                    <a:pt x="818" y="554"/>
                  </a:lnTo>
                  <a:lnTo>
                    <a:pt x="805" y="555"/>
                  </a:lnTo>
                  <a:lnTo>
                    <a:pt x="801" y="554"/>
                  </a:lnTo>
                  <a:lnTo>
                    <a:pt x="794" y="547"/>
                  </a:lnTo>
                  <a:lnTo>
                    <a:pt x="788" y="545"/>
                  </a:lnTo>
                  <a:lnTo>
                    <a:pt x="787" y="545"/>
                  </a:lnTo>
                  <a:lnTo>
                    <a:pt x="783" y="548"/>
                  </a:lnTo>
                  <a:lnTo>
                    <a:pt x="780" y="551"/>
                  </a:lnTo>
                  <a:lnTo>
                    <a:pt x="777" y="555"/>
                  </a:lnTo>
                  <a:lnTo>
                    <a:pt x="772" y="551"/>
                  </a:lnTo>
                  <a:lnTo>
                    <a:pt x="766" y="550"/>
                  </a:lnTo>
                  <a:lnTo>
                    <a:pt x="760" y="551"/>
                  </a:lnTo>
                  <a:lnTo>
                    <a:pt x="751" y="558"/>
                  </a:lnTo>
                  <a:lnTo>
                    <a:pt x="746" y="559"/>
                  </a:lnTo>
                  <a:lnTo>
                    <a:pt x="742" y="558"/>
                  </a:lnTo>
                  <a:lnTo>
                    <a:pt x="731" y="551"/>
                  </a:lnTo>
                  <a:lnTo>
                    <a:pt x="725" y="548"/>
                  </a:lnTo>
                  <a:lnTo>
                    <a:pt x="721" y="550"/>
                  </a:lnTo>
                  <a:lnTo>
                    <a:pt x="721" y="558"/>
                  </a:lnTo>
                  <a:lnTo>
                    <a:pt x="732" y="576"/>
                  </a:lnTo>
                  <a:lnTo>
                    <a:pt x="735" y="578"/>
                  </a:lnTo>
                  <a:lnTo>
                    <a:pt x="738" y="578"/>
                  </a:lnTo>
                  <a:lnTo>
                    <a:pt x="738" y="580"/>
                  </a:lnTo>
                  <a:lnTo>
                    <a:pt x="737" y="586"/>
                  </a:lnTo>
                  <a:lnTo>
                    <a:pt x="737" y="589"/>
                  </a:lnTo>
                  <a:lnTo>
                    <a:pt x="739" y="589"/>
                  </a:lnTo>
                  <a:lnTo>
                    <a:pt x="741" y="592"/>
                  </a:lnTo>
                  <a:lnTo>
                    <a:pt x="744" y="593"/>
                  </a:lnTo>
                  <a:lnTo>
                    <a:pt x="745" y="596"/>
                  </a:lnTo>
                  <a:lnTo>
                    <a:pt x="744" y="599"/>
                  </a:lnTo>
                  <a:lnTo>
                    <a:pt x="748" y="601"/>
                  </a:lnTo>
                  <a:lnTo>
                    <a:pt x="751" y="603"/>
                  </a:lnTo>
                  <a:lnTo>
                    <a:pt x="760" y="601"/>
                  </a:lnTo>
                  <a:lnTo>
                    <a:pt x="760" y="606"/>
                  </a:lnTo>
                  <a:lnTo>
                    <a:pt x="756" y="607"/>
                  </a:lnTo>
                  <a:lnTo>
                    <a:pt x="749" y="610"/>
                  </a:lnTo>
                  <a:lnTo>
                    <a:pt x="745" y="611"/>
                  </a:lnTo>
                  <a:lnTo>
                    <a:pt x="751" y="616"/>
                  </a:lnTo>
                  <a:lnTo>
                    <a:pt x="751" y="618"/>
                  </a:lnTo>
                  <a:lnTo>
                    <a:pt x="748" y="618"/>
                  </a:lnTo>
                  <a:lnTo>
                    <a:pt x="749" y="623"/>
                  </a:lnTo>
                  <a:lnTo>
                    <a:pt x="751" y="627"/>
                  </a:lnTo>
                  <a:lnTo>
                    <a:pt x="751" y="631"/>
                  </a:lnTo>
                  <a:lnTo>
                    <a:pt x="749" y="635"/>
                  </a:lnTo>
                  <a:lnTo>
                    <a:pt x="751" y="635"/>
                  </a:lnTo>
                  <a:lnTo>
                    <a:pt x="745" y="644"/>
                  </a:lnTo>
                  <a:lnTo>
                    <a:pt x="739" y="642"/>
                  </a:lnTo>
                  <a:lnTo>
                    <a:pt x="734" y="641"/>
                  </a:lnTo>
                  <a:lnTo>
                    <a:pt x="728" y="645"/>
                  </a:lnTo>
                  <a:lnTo>
                    <a:pt x="721" y="632"/>
                  </a:lnTo>
                  <a:lnTo>
                    <a:pt x="711" y="630"/>
                  </a:lnTo>
                  <a:lnTo>
                    <a:pt x="707" y="637"/>
                  </a:lnTo>
                  <a:lnTo>
                    <a:pt x="716" y="652"/>
                  </a:lnTo>
                  <a:lnTo>
                    <a:pt x="716" y="656"/>
                  </a:lnTo>
                  <a:lnTo>
                    <a:pt x="714" y="658"/>
                  </a:lnTo>
                  <a:lnTo>
                    <a:pt x="713" y="659"/>
                  </a:lnTo>
                  <a:lnTo>
                    <a:pt x="713" y="660"/>
                  </a:lnTo>
                  <a:lnTo>
                    <a:pt x="711" y="663"/>
                  </a:lnTo>
                  <a:lnTo>
                    <a:pt x="723" y="662"/>
                  </a:lnTo>
                  <a:lnTo>
                    <a:pt x="727" y="663"/>
                  </a:lnTo>
                  <a:lnTo>
                    <a:pt x="731" y="669"/>
                  </a:lnTo>
                  <a:lnTo>
                    <a:pt x="730" y="670"/>
                  </a:lnTo>
                  <a:lnTo>
                    <a:pt x="730" y="672"/>
                  </a:lnTo>
                  <a:lnTo>
                    <a:pt x="730" y="673"/>
                  </a:lnTo>
                  <a:lnTo>
                    <a:pt x="737" y="674"/>
                  </a:lnTo>
                  <a:lnTo>
                    <a:pt x="746" y="687"/>
                  </a:lnTo>
                  <a:lnTo>
                    <a:pt x="755" y="690"/>
                  </a:lnTo>
                  <a:lnTo>
                    <a:pt x="758" y="693"/>
                  </a:lnTo>
                  <a:lnTo>
                    <a:pt x="766" y="694"/>
                  </a:lnTo>
                  <a:lnTo>
                    <a:pt x="769" y="697"/>
                  </a:lnTo>
                  <a:lnTo>
                    <a:pt x="772" y="704"/>
                  </a:lnTo>
                  <a:lnTo>
                    <a:pt x="772" y="709"/>
                  </a:lnTo>
                  <a:lnTo>
                    <a:pt x="770" y="712"/>
                  </a:lnTo>
                  <a:lnTo>
                    <a:pt x="765" y="712"/>
                  </a:lnTo>
                  <a:lnTo>
                    <a:pt x="765" y="716"/>
                  </a:lnTo>
                  <a:lnTo>
                    <a:pt x="772" y="718"/>
                  </a:lnTo>
                  <a:lnTo>
                    <a:pt x="797" y="740"/>
                  </a:lnTo>
                  <a:lnTo>
                    <a:pt x="798" y="745"/>
                  </a:lnTo>
                  <a:lnTo>
                    <a:pt x="800" y="747"/>
                  </a:lnTo>
                  <a:lnTo>
                    <a:pt x="801" y="753"/>
                  </a:lnTo>
                  <a:lnTo>
                    <a:pt x="802" y="757"/>
                  </a:lnTo>
                  <a:lnTo>
                    <a:pt x="804" y="760"/>
                  </a:lnTo>
                  <a:lnTo>
                    <a:pt x="798" y="756"/>
                  </a:lnTo>
                  <a:lnTo>
                    <a:pt x="791" y="742"/>
                  </a:lnTo>
                  <a:lnTo>
                    <a:pt x="780" y="738"/>
                  </a:lnTo>
                  <a:lnTo>
                    <a:pt x="772" y="728"/>
                  </a:lnTo>
                  <a:lnTo>
                    <a:pt x="767" y="726"/>
                  </a:lnTo>
                  <a:lnTo>
                    <a:pt x="765" y="725"/>
                  </a:lnTo>
                  <a:lnTo>
                    <a:pt x="759" y="721"/>
                  </a:lnTo>
                  <a:lnTo>
                    <a:pt x="756" y="719"/>
                  </a:lnTo>
                  <a:lnTo>
                    <a:pt x="753" y="719"/>
                  </a:lnTo>
                  <a:lnTo>
                    <a:pt x="748" y="722"/>
                  </a:lnTo>
                  <a:lnTo>
                    <a:pt x="745" y="722"/>
                  </a:lnTo>
                  <a:lnTo>
                    <a:pt x="739" y="719"/>
                  </a:lnTo>
                  <a:lnTo>
                    <a:pt x="732" y="709"/>
                  </a:lnTo>
                  <a:lnTo>
                    <a:pt x="728" y="705"/>
                  </a:lnTo>
                  <a:lnTo>
                    <a:pt x="727" y="712"/>
                  </a:lnTo>
                  <a:lnTo>
                    <a:pt x="724" y="711"/>
                  </a:lnTo>
                  <a:lnTo>
                    <a:pt x="723" y="709"/>
                  </a:lnTo>
                  <a:lnTo>
                    <a:pt x="721" y="709"/>
                  </a:lnTo>
                  <a:lnTo>
                    <a:pt x="720" y="712"/>
                  </a:lnTo>
                  <a:lnTo>
                    <a:pt x="720" y="714"/>
                  </a:lnTo>
                  <a:lnTo>
                    <a:pt x="720" y="715"/>
                  </a:lnTo>
                  <a:lnTo>
                    <a:pt x="721" y="718"/>
                  </a:lnTo>
                  <a:lnTo>
                    <a:pt x="723" y="719"/>
                  </a:lnTo>
                  <a:lnTo>
                    <a:pt x="739" y="728"/>
                  </a:lnTo>
                  <a:lnTo>
                    <a:pt x="751" y="739"/>
                  </a:lnTo>
                  <a:lnTo>
                    <a:pt x="759" y="743"/>
                  </a:lnTo>
                  <a:lnTo>
                    <a:pt x="762" y="746"/>
                  </a:lnTo>
                  <a:lnTo>
                    <a:pt x="765" y="753"/>
                  </a:lnTo>
                  <a:lnTo>
                    <a:pt x="746" y="745"/>
                  </a:lnTo>
                  <a:lnTo>
                    <a:pt x="738" y="740"/>
                  </a:lnTo>
                  <a:lnTo>
                    <a:pt x="731" y="731"/>
                  </a:lnTo>
                  <a:lnTo>
                    <a:pt x="727" y="728"/>
                  </a:lnTo>
                  <a:lnTo>
                    <a:pt x="716" y="722"/>
                  </a:lnTo>
                  <a:lnTo>
                    <a:pt x="711" y="722"/>
                  </a:lnTo>
                  <a:lnTo>
                    <a:pt x="709" y="728"/>
                  </a:lnTo>
                  <a:lnTo>
                    <a:pt x="706" y="742"/>
                  </a:lnTo>
                  <a:lnTo>
                    <a:pt x="703" y="746"/>
                  </a:lnTo>
                  <a:lnTo>
                    <a:pt x="704" y="749"/>
                  </a:lnTo>
                  <a:lnTo>
                    <a:pt x="696" y="749"/>
                  </a:lnTo>
                  <a:lnTo>
                    <a:pt x="686" y="743"/>
                  </a:lnTo>
                  <a:lnTo>
                    <a:pt x="678" y="733"/>
                  </a:lnTo>
                  <a:lnTo>
                    <a:pt x="679" y="719"/>
                  </a:lnTo>
                  <a:lnTo>
                    <a:pt x="671" y="719"/>
                  </a:lnTo>
                  <a:lnTo>
                    <a:pt x="668" y="718"/>
                  </a:lnTo>
                  <a:lnTo>
                    <a:pt x="664" y="712"/>
                  </a:lnTo>
                  <a:lnTo>
                    <a:pt x="661" y="716"/>
                  </a:lnTo>
                  <a:lnTo>
                    <a:pt x="655" y="725"/>
                  </a:lnTo>
                  <a:lnTo>
                    <a:pt x="652" y="729"/>
                  </a:lnTo>
                  <a:lnTo>
                    <a:pt x="654" y="732"/>
                  </a:lnTo>
                  <a:lnTo>
                    <a:pt x="654" y="732"/>
                  </a:lnTo>
                  <a:lnTo>
                    <a:pt x="657" y="733"/>
                  </a:lnTo>
                  <a:lnTo>
                    <a:pt x="654" y="738"/>
                  </a:lnTo>
                  <a:lnTo>
                    <a:pt x="657" y="743"/>
                  </a:lnTo>
                  <a:lnTo>
                    <a:pt x="668" y="753"/>
                  </a:lnTo>
                  <a:lnTo>
                    <a:pt x="671" y="760"/>
                  </a:lnTo>
                  <a:lnTo>
                    <a:pt x="671" y="767"/>
                  </a:lnTo>
                  <a:lnTo>
                    <a:pt x="669" y="773"/>
                  </a:lnTo>
                  <a:lnTo>
                    <a:pt x="671" y="782"/>
                  </a:lnTo>
                  <a:lnTo>
                    <a:pt x="667" y="780"/>
                  </a:lnTo>
                  <a:lnTo>
                    <a:pt x="664" y="780"/>
                  </a:lnTo>
                  <a:lnTo>
                    <a:pt x="661" y="780"/>
                  </a:lnTo>
                  <a:lnTo>
                    <a:pt x="662" y="785"/>
                  </a:lnTo>
                  <a:lnTo>
                    <a:pt x="664" y="788"/>
                  </a:lnTo>
                  <a:lnTo>
                    <a:pt x="665" y="789"/>
                  </a:lnTo>
                  <a:lnTo>
                    <a:pt x="661" y="789"/>
                  </a:lnTo>
                  <a:lnTo>
                    <a:pt x="657" y="788"/>
                  </a:lnTo>
                  <a:lnTo>
                    <a:pt x="654" y="784"/>
                  </a:lnTo>
                  <a:lnTo>
                    <a:pt x="651" y="780"/>
                  </a:lnTo>
                  <a:lnTo>
                    <a:pt x="650" y="773"/>
                  </a:lnTo>
                  <a:lnTo>
                    <a:pt x="647" y="763"/>
                  </a:lnTo>
                  <a:lnTo>
                    <a:pt x="647" y="753"/>
                  </a:lnTo>
                  <a:lnTo>
                    <a:pt x="648" y="746"/>
                  </a:lnTo>
                  <a:lnTo>
                    <a:pt x="641" y="742"/>
                  </a:lnTo>
                  <a:lnTo>
                    <a:pt x="634" y="739"/>
                  </a:lnTo>
                  <a:lnTo>
                    <a:pt x="627" y="740"/>
                  </a:lnTo>
                  <a:lnTo>
                    <a:pt x="622" y="742"/>
                  </a:lnTo>
                  <a:lnTo>
                    <a:pt x="617" y="745"/>
                  </a:lnTo>
                  <a:lnTo>
                    <a:pt x="615" y="749"/>
                  </a:lnTo>
                  <a:lnTo>
                    <a:pt x="613" y="754"/>
                  </a:lnTo>
                  <a:lnTo>
                    <a:pt x="612" y="760"/>
                  </a:lnTo>
                  <a:lnTo>
                    <a:pt x="612" y="766"/>
                  </a:lnTo>
                  <a:lnTo>
                    <a:pt x="615" y="775"/>
                  </a:lnTo>
                  <a:lnTo>
                    <a:pt x="615" y="780"/>
                  </a:lnTo>
                  <a:lnTo>
                    <a:pt x="615" y="785"/>
                  </a:lnTo>
                  <a:lnTo>
                    <a:pt x="613" y="798"/>
                  </a:lnTo>
                  <a:lnTo>
                    <a:pt x="615" y="802"/>
                  </a:lnTo>
                  <a:lnTo>
                    <a:pt x="636" y="808"/>
                  </a:lnTo>
                  <a:lnTo>
                    <a:pt x="638" y="809"/>
                  </a:lnTo>
                  <a:lnTo>
                    <a:pt x="641" y="813"/>
                  </a:lnTo>
                  <a:lnTo>
                    <a:pt x="643" y="816"/>
                  </a:lnTo>
                  <a:lnTo>
                    <a:pt x="645" y="819"/>
                  </a:lnTo>
                  <a:lnTo>
                    <a:pt x="648" y="819"/>
                  </a:lnTo>
                  <a:lnTo>
                    <a:pt x="645" y="824"/>
                  </a:lnTo>
                  <a:lnTo>
                    <a:pt x="643" y="829"/>
                  </a:lnTo>
                  <a:lnTo>
                    <a:pt x="640" y="829"/>
                  </a:lnTo>
                  <a:lnTo>
                    <a:pt x="631" y="820"/>
                  </a:lnTo>
                  <a:lnTo>
                    <a:pt x="627" y="820"/>
                  </a:lnTo>
                  <a:lnTo>
                    <a:pt x="617" y="826"/>
                  </a:lnTo>
                  <a:lnTo>
                    <a:pt x="617" y="830"/>
                  </a:lnTo>
                  <a:lnTo>
                    <a:pt x="619" y="834"/>
                  </a:lnTo>
                  <a:lnTo>
                    <a:pt x="613" y="840"/>
                  </a:lnTo>
                  <a:lnTo>
                    <a:pt x="612" y="845"/>
                  </a:lnTo>
                  <a:lnTo>
                    <a:pt x="613" y="851"/>
                  </a:lnTo>
                  <a:lnTo>
                    <a:pt x="616" y="854"/>
                  </a:lnTo>
                  <a:lnTo>
                    <a:pt x="620" y="854"/>
                  </a:lnTo>
                  <a:lnTo>
                    <a:pt x="624" y="855"/>
                  </a:lnTo>
                  <a:lnTo>
                    <a:pt x="630" y="864"/>
                  </a:lnTo>
                  <a:lnTo>
                    <a:pt x="633" y="874"/>
                  </a:lnTo>
                  <a:lnTo>
                    <a:pt x="637" y="881"/>
                  </a:lnTo>
                  <a:lnTo>
                    <a:pt x="645" y="882"/>
                  </a:lnTo>
                  <a:lnTo>
                    <a:pt x="644" y="888"/>
                  </a:lnTo>
                  <a:lnTo>
                    <a:pt x="643" y="889"/>
                  </a:lnTo>
                  <a:lnTo>
                    <a:pt x="651" y="899"/>
                  </a:lnTo>
                  <a:lnTo>
                    <a:pt x="658" y="893"/>
                  </a:lnTo>
                  <a:lnTo>
                    <a:pt x="669" y="892"/>
                  </a:lnTo>
                  <a:lnTo>
                    <a:pt x="682" y="895"/>
                  </a:lnTo>
                  <a:lnTo>
                    <a:pt x="689" y="900"/>
                  </a:lnTo>
                  <a:lnTo>
                    <a:pt x="689" y="904"/>
                  </a:lnTo>
                  <a:lnTo>
                    <a:pt x="682" y="904"/>
                  </a:lnTo>
                  <a:lnTo>
                    <a:pt x="672" y="902"/>
                  </a:lnTo>
                  <a:lnTo>
                    <a:pt x="652" y="906"/>
                  </a:lnTo>
                  <a:lnTo>
                    <a:pt x="654" y="907"/>
                  </a:lnTo>
                  <a:lnTo>
                    <a:pt x="654" y="910"/>
                  </a:lnTo>
                  <a:lnTo>
                    <a:pt x="655" y="913"/>
                  </a:lnTo>
                  <a:lnTo>
                    <a:pt x="657" y="916"/>
                  </a:lnTo>
                  <a:lnTo>
                    <a:pt x="654" y="914"/>
                  </a:lnTo>
                  <a:lnTo>
                    <a:pt x="645" y="909"/>
                  </a:lnTo>
                  <a:lnTo>
                    <a:pt x="644" y="907"/>
                  </a:lnTo>
                  <a:lnTo>
                    <a:pt x="638" y="900"/>
                  </a:lnTo>
                  <a:lnTo>
                    <a:pt x="637" y="902"/>
                  </a:lnTo>
                  <a:lnTo>
                    <a:pt x="633" y="899"/>
                  </a:lnTo>
                  <a:lnTo>
                    <a:pt x="619" y="885"/>
                  </a:lnTo>
                  <a:lnTo>
                    <a:pt x="615" y="882"/>
                  </a:lnTo>
                  <a:lnTo>
                    <a:pt x="609" y="881"/>
                  </a:lnTo>
                  <a:lnTo>
                    <a:pt x="605" y="882"/>
                  </a:lnTo>
                  <a:lnTo>
                    <a:pt x="605" y="885"/>
                  </a:lnTo>
                  <a:lnTo>
                    <a:pt x="606" y="890"/>
                  </a:lnTo>
                  <a:lnTo>
                    <a:pt x="606" y="892"/>
                  </a:lnTo>
                  <a:lnTo>
                    <a:pt x="603" y="892"/>
                  </a:lnTo>
                  <a:lnTo>
                    <a:pt x="602" y="896"/>
                  </a:lnTo>
                  <a:lnTo>
                    <a:pt x="602" y="902"/>
                  </a:lnTo>
                  <a:lnTo>
                    <a:pt x="602" y="909"/>
                  </a:lnTo>
                  <a:lnTo>
                    <a:pt x="601" y="911"/>
                  </a:lnTo>
                  <a:lnTo>
                    <a:pt x="596" y="920"/>
                  </a:lnTo>
                  <a:lnTo>
                    <a:pt x="596" y="924"/>
                  </a:lnTo>
                  <a:lnTo>
                    <a:pt x="596" y="930"/>
                  </a:lnTo>
                  <a:lnTo>
                    <a:pt x="599" y="938"/>
                  </a:lnTo>
                  <a:lnTo>
                    <a:pt x="599" y="944"/>
                  </a:lnTo>
                  <a:lnTo>
                    <a:pt x="602" y="945"/>
                  </a:lnTo>
                  <a:lnTo>
                    <a:pt x="609" y="946"/>
                  </a:lnTo>
                  <a:lnTo>
                    <a:pt x="612" y="948"/>
                  </a:lnTo>
                  <a:lnTo>
                    <a:pt x="609" y="952"/>
                  </a:lnTo>
                  <a:lnTo>
                    <a:pt x="609" y="955"/>
                  </a:lnTo>
                  <a:lnTo>
                    <a:pt x="609" y="962"/>
                  </a:lnTo>
                  <a:lnTo>
                    <a:pt x="609" y="963"/>
                  </a:lnTo>
                  <a:lnTo>
                    <a:pt x="612" y="966"/>
                  </a:lnTo>
                  <a:lnTo>
                    <a:pt x="612" y="969"/>
                  </a:lnTo>
                  <a:lnTo>
                    <a:pt x="612" y="970"/>
                  </a:lnTo>
                  <a:lnTo>
                    <a:pt x="610" y="972"/>
                  </a:lnTo>
                  <a:lnTo>
                    <a:pt x="609" y="972"/>
                  </a:lnTo>
                  <a:lnTo>
                    <a:pt x="609" y="972"/>
                  </a:lnTo>
                  <a:lnTo>
                    <a:pt x="613" y="990"/>
                  </a:lnTo>
                  <a:lnTo>
                    <a:pt x="619" y="994"/>
                  </a:lnTo>
                  <a:lnTo>
                    <a:pt x="633" y="991"/>
                  </a:lnTo>
                  <a:lnTo>
                    <a:pt x="638" y="989"/>
                  </a:lnTo>
                  <a:lnTo>
                    <a:pt x="657" y="965"/>
                  </a:lnTo>
                  <a:lnTo>
                    <a:pt x="661" y="960"/>
                  </a:lnTo>
                  <a:lnTo>
                    <a:pt x="662" y="960"/>
                  </a:lnTo>
                  <a:lnTo>
                    <a:pt x="662" y="963"/>
                  </a:lnTo>
                  <a:lnTo>
                    <a:pt x="665" y="970"/>
                  </a:lnTo>
                  <a:lnTo>
                    <a:pt x="665" y="974"/>
                  </a:lnTo>
                  <a:lnTo>
                    <a:pt x="662" y="977"/>
                  </a:lnTo>
                  <a:lnTo>
                    <a:pt x="657" y="982"/>
                  </a:lnTo>
                  <a:lnTo>
                    <a:pt x="664" y="983"/>
                  </a:lnTo>
                  <a:lnTo>
                    <a:pt x="671" y="986"/>
                  </a:lnTo>
                  <a:lnTo>
                    <a:pt x="676" y="987"/>
                  </a:lnTo>
                  <a:lnTo>
                    <a:pt x="683" y="982"/>
                  </a:lnTo>
                  <a:lnTo>
                    <a:pt x="695" y="965"/>
                  </a:lnTo>
                  <a:lnTo>
                    <a:pt x="702" y="958"/>
                  </a:lnTo>
                  <a:lnTo>
                    <a:pt x="706" y="958"/>
                  </a:lnTo>
                  <a:lnTo>
                    <a:pt x="704" y="972"/>
                  </a:lnTo>
                  <a:lnTo>
                    <a:pt x="693" y="983"/>
                  </a:lnTo>
                  <a:lnTo>
                    <a:pt x="664" y="997"/>
                  </a:lnTo>
                  <a:lnTo>
                    <a:pt x="658" y="998"/>
                  </a:lnTo>
                  <a:lnTo>
                    <a:pt x="657" y="996"/>
                  </a:lnTo>
                  <a:lnTo>
                    <a:pt x="655" y="993"/>
                  </a:lnTo>
                  <a:lnTo>
                    <a:pt x="652" y="991"/>
                  </a:lnTo>
                  <a:lnTo>
                    <a:pt x="651" y="993"/>
                  </a:lnTo>
                  <a:lnTo>
                    <a:pt x="648" y="996"/>
                  </a:lnTo>
                  <a:lnTo>
                    <a:pt x="643" y="998"/>
                  </a:lnTo>
                  <a:lnTo>
                    <a:pt x="640" y="1001"/>
                  </a:lnTo>
                  <a:lnTo>
                    <a:pt x="634" y="1017"/>
                  </a:lnTo>
                  <a:lnTo>
                    <a:pt x="633" y="1018"/>
                  </a:lnTo>
                  <a:lnTo>
                    <a:pt x="636" y="1024"/>
                  </a:lnTo>
                  <a:lnTo>
                    <a:pt x="641" y="1025"/>
                  </a:lnTo>
                  <a:lnTo>
                    <a:pt x="652" y="1021"/>
                  </a:lnTo>
                  <a:lnTo>
                    <a:pt x="657" y="1022"/>
                  </a:lnTo>
                  <a:lnTo>
                    <a:pt x="667" y="1026"/>
                  </a:lnTo>
                  <a:lnTo>
                    <a:pt x="672" y="1028"/>
                  </a:lnTo>
                  <a:lnTo>
                    <a:pt x="678" y="1026"/>
                  </a:lnTo>
                  <a:lnTo>
                    <a:pt x="686" y="1019"/>
                  </a:lnTo>
                  <a:lnTo>
                    <a:pt x="692" y="1018"/>
                  </a:lnTo>
                  <a:lnTo>
                    <a:pt x="695" y="1015"/>
                  </a:lnTo>
                  <a:lnTo>
                    <a:pt x="697" y="1008"/>
                  </a:lnTo>
                  <a:lnTo>
                    <a:pt x="702" y="1005"/>
                  </a:lnTo>
                  <a:lnTo>
                    <a:pt x="709" y="1008"/>
                  </a:lnTo>
                  <a:lnTo>
                    <a:pt x="709" y="1011"/>
                  </a:lnTo>
                  <a:lnTo>
                    <a:pt x="702" y="1014"/>
                  </a:lnTo>
                  <a:lnTo>
                    <a:pt x="696" y="1021"/>
                  </a:lnTo>
                  <a:lnTo>
                    <a:pt x="692" y="1028"/>
                  </a:lnTo>
                  <a:lnTo>
                    <a:pt x="695" y="1031"/>
                  </a:lnTo>
                  <a:lnTo>
                    <a:pt x="697" y="1032"/>
                  </a:lnTo>
                  <a:lnTo>
                    <a:pt x="700" y="1035"/>
                  </a:lnTo>
                  <a:lnTo>
                    <a:pt x="704" y="1042"/>
                  </a:lnTo>
                  <a:lnTo>
                    <a:pt x="706" y="1045"/>
                  </a:lnTo>
                  <a:lnTo>
                    <a:pt x="717" y="1047"/>
                  </a:lnTo>
                  <a:lnTo>
                    <a:pt x="717" y="1050"/>
                  </a:lnTo>
                  <a:lnTo>
                    <a:pt x="707" y="1053"/>
                  </a:lnTo>
                  <a:lnTo>
                    <a:pt x="699" y="1047"/>
                  </a:lnTo>
                  <a:lnTo>
                    <a:pt x="690" y="1038"/>
                  </a:lnTo>
                  <a:lnTo>
                    <a:pt x="682" y="1031"/>
                  </a:lnTo>
                  <a:lnTo>
                    <a:pt x="672" y="1033"/>
                  </a:lnTo>
                  <a:lnTo>
                    <a:pt x="662" y="1039"/>
                  </a:lnTo>
                  <a:lnTo>
                    <a:pt x="655" y="1049"/>
                  </a:lnTo>
                  <a:lnTo>
                    <a:pt x="661" y="1057"/>
                  </a:lnTo>
                  <a:lnTo>
                    <a:pt x="657" y="1063"/>
                  </a:lnTo>
                  <a:lnTo>
                    <a:pt x="648" y="1077"/>
                  </a:lnTo>
                  <a:lnTo>
                    <a:pt x="645" y="1085"/>
                  </a:lnTo>
                  <a:lnTo>
                    <a:pt x="650" y="1089"/>
                  </a:lnTo>
                  <a:lnTo>
                    <a:pt x="671" y="1096"/>
                  </a:lnTo>
                  <a:lnTo>
                    <a:pt x="674" y="1099"/>
                  </a:lnTo>
                  <a:lnTo>
                    <a:pt x="681" y="1108"/>
                  </a:lnTo>
                  <a:lnTo>
                    <a:pt x="682" y="1109"/>
                  </a:lnTo>
                  <a:lnTo>
                    <a:pt x="686" y="1109"/>
                  </a:lnTo>
                  <a:lnTo>
                    <a:pt x="692" y="1106"/>
                  </a:lnTo>
                  <a:lnTo>
                    <a:pt x="714" y="1102"/>
                  </a:lnTo>
                  <a:lnTo>
                    <a:pt x="718" y="1106"/>
                  </a:lnTo>
                  <a:lnTo>
                    <a:pt x="718" y="1109"/>
                  </a:lnTo>
                  <a:lnTo>
                    <a:pt x="717" y="1109"/>
                  </a:lnTo>
                  <a:lnTo>
                    <a:pt x="716" y="1109"/>
                  </a:lnTo>
                  <a:lnTo>
                    <a:pt x="711" y="1108"/>
                  </a:lnTo>
                  <a:lnTo>
                    <a:pt x="707" y="1108"/>
                  </a:lnTo>
                  <a:lnTo>
                    <a:pt x="704" y="1111"/>
                  </a:lnTo>
                  <a:lnTo>
                    <a:pt x="703" y="1112"/>
                  </a:lnTo>
                  <a:lnTo>
                    <a:pt x="678" y="1112"/>
                  </a:lnTo>
                  <a:lnTo>
                    <a:pt x="672" y="1109"/>
                  </a:lnTo>
                  <a:lnTo>
                    <a:pt x="661" y="1101"/>
                  </a:lnTo>
                  <a:lnTo>
                    <a:pt x="655" y="1098"/>
                  </a:lnTo>
                  <a:lnTo>
                    <a:pt x="651" y="1101"/>
                  </a:lnTo>
                  <a:lnTo>
                    <a:pt x="648" y="1104"/>
                  </a:lnTo>
                  <a:lnTo>
                    <a:pt x="640" y="1102"/>
                  </a:lnTo>
                  <a:lnTo>
                    <a:pt x="637" y="1104"/>
                  </a:lnTo>
                  <a:lnTo>
                    <a:pt x="636" y="1105"/>
                  </a:lnTo>
                  <a:lnTo>
                    <a:pt x="631" y="1111"/>
                  </a:lnTo>
                  <a:lnTo>
                    <a:pt x="622" y="1125"/>
                  </a:lnTo>
                  <a:lnTo>
                    <a:pt x="617" y="1132"/>
                  </a:lnTo>
                  <a:lnTo>
                    <a:pt x="620" y="1136"/>
                  </a:lnTo>
                  <a:lnTo>
                    <a:pt x="623" y="1136"/>
                  </a:lnTo>
                  <a:lnTo>
                    <a:pt x="627" y="1141"/>
                  </a:lnTo>
                  <a:lnTo>
                    <a:pt x="630" y="1141"/>
                  </a:lnTo>
                  <a:lnTo>
                    <a:pt x="633" y="1141"/>
                  </a:lnTo>
                  <a:lnTo>
                    <a:pt x="638" y="1139"/>
                  </a:lnTo>
                  <a:lnTo>
                    <a:pt x="640" y="1139"/>
                  </a:lnTo>
                  <a:lnTo>
                    <a:pt x="645" y="1143"/>
                  </a:lnTo>
                  <a:lnTo>
                    <a:pt x="645" y="1150"/>
                  </a:lnTo>
                  <a:lnTo>
                    <a:pt x="644" y="1155"/>
                  </a:lnTo>
                  <a:lnTo>
                    <a:pt x="648" y="1158"/>
                  </a:lnTo>
                  <a:lnTo>
                    <a:pt x="654" y="1160"/>
                  </a:lnTo>
                  <a:lnTo>
                    <a:pt x="660" y="1164"/>
                  </a:lnTo>
                  <a:lnTo>
                    <a:pt x="665" y="1165"/>
                  </a:lnTo>
                  <a:lnTo>
                    <a:pt x="671" y="1161"/>
                  </a:lnTo>
                  <a:lnTo>
                    <a:pt x="675" y="1164"/>
                  </a:lnTo>
                  <a:lnTo>
                    <a:pt x="678" y="1162"/>
                  </a:lnTo>
                  <a:lnTo>
                    <a:pt x="682" y="1160"/>
                  </a:lnTo>
                  <a:lnTo>
                    <a:pt x="686" y="1158"/>
                  </a:lnTo>
                  <a:lnTo>
                    <a:pt x="686" y="1161"/>
                  </a:lnTo>
                  <a:lnTo>
                    <a:pt x="675" y="1168"/>
                  </a:lnTo>
                  <a:lnTo>
                    <a:pt x="661" y="1171"/>
                  </a:lnTo>
                  <a:lnTo>
                    <a:pt x="651" y="1169"/>
                  </a:lnTo>
                  <a:lnTo>
                    <a:pt x="648" y="1168"/>
                  </a:lnTo>
                  <a:lnTo>
                    <a:pt x="644" y="1165"/>
                  </a:lnTo>
                  <a:lnTo>
                    <a:pt x="641" y="1161"/>
                  </a:lnTo>
                  <a:lnTo>
                    <a:pt x="636" y="1151"/>
                  </a:lnTo>
                  <a:lnTo>
                    <a:pt x="633" y="1148"/>
                  </a:lnTo>
                  <a:lnTo>
                    <a:pt x="627" y="1147"/>
                  </a:lnTo>
                  <a:lnTo>
                    <a:pt x="619" y="1150"/>
                  </a:lnTo>
                  <a:lnTo>
                    <a:pt x="612" y="1155"/>
                  </a:lnTo>
                  <a:lnTo>
                    <a:pt x="606" y="1161"/>
                  </a:lnTo>
                  <a:lnTo>
                    <a:pt x="603" y="1171"/>
                  </a:lnTo>
                  <a:lnTo>
                    <a:pt x="602" y="1182"/>
                  </a:lnTo>
                  <a:lnTo>
                    <a:pt x="599" y="1192"/>
                  </a:lnTo>
                  <a:lnTo>
                    <a:pt x="594" y="1197"/>
                  </a:lnTo>
                  <a:lnTo>
                    <a:pt x="599" y="1203"/>
                  </a:lnTo>
                  <a:lnTo>
                    <a:pt x="602" y="1204"/>
                  </a:lnTo>
                  <a:lnTo>
                    <a:pt x="602" y="1207"/>
                  </a:lnTo>
                  <a:lnTo>
                    <a:pt x="592" y="1207"/>
                  </a:lnTo>
                  <a:lnTo>
                    <a:pt x="584" y="1210"/>
                  </a:lnTo>
                  <a:lnTo>
                    <a:pt x="595" y="1214"/>
                  </a:lnTo>
                  <a:lnTo>
                    <a:pt x="620" y="1209"/>
                  </a:lnTo>
                  <a:lnTo>
                    <a:pt x="631" y="1210"/>
                  </a:lnTo>
                  <a:lnTo>
                    <a:pt x="622" y="1221"/>
                  </a:lnTo>
                  <a:lnTo>
                    <a:pt x="619" y="1227"/>
                  </a:lnTo>
                  <a:lnTo>
                    <a:pt x="630" y="1230"/>
                  </a:lnTo>
                  <a:lnTo>
                    <a:pt x="634" y="1230"/>
                  </a:lnTo>
                  <a:lnTo>
                    <a:pt x="638" y="1221"/>
                  </a:lnTo>
                  <a:lnTo>
                    <a:pt x="643" y="1220"/>
                  </a:lnTo>
                  <a:lnTo>
                    <a:pt x="648" y="1218"/>
                  </a:lnTo>
                  <a:lnTo>
                    <a:pt x="651" y="1220"/>
                  </a:lnTo>
                  <a:lnTo>
                    <a:pt x="643" y="1228"/>
                  </a:lnTo>
                  <a:lnTo>
                    <a:pt x="633" y="1234"/>
                  </a:lnTo>
                  <a:lnTo>
                    <a:pt x="605" y="1238"/>
                  </a:lnTo>
                  <a:lnTo>
                    <a:pt x="602" y="1241"/>
                  </a:lnTo>
                  <a:lnTo>
                    <a:pt x="602" y="1247"/>
                  </a:lnTo>
                  <a:lnTo>
                    <a:pt x="606" y="1252"/>
                  </a:lnTo>
                  <a:lnTo>
                    <a:pt x="626" y="1262"/>
                  </a:lnTo>
                  <a:lnTo>
                    <a:pt x="622" y="1261"/>
                  </a:lnTo>
                  <a:lnTo>
                    <a:pt x="615" y="1259"/>
                  </a:lnTo>
                  <a:lnTo>
                    <a:pt x="609" y="1261"/>
                  </a:lnTo>
                  <a:lnTo>
                    <a:pt x="605" y="1266"/>
                  </a:lnTo>
                  <a:lnTo>
                    <a:pt x="602" y="1263"/>
                  </a:lnTo>
                  <a:lnTo>
                    <a:pt x="599" y="1262"/>
                  </a:lnTo>
                  <a:lnTo>
                    <a:pt x="596" y="1262"/>
                  </a:lnTo>
                  <a:lnTo>
                    <a:pt x="592" y="1262"/>
                  </a:lnTo>
                  <a:lnTo>
                    <a:pt x="592" y="1266"/>
                  </a:lnTo>
                  <a:lnTo>
                    <a:pt x="598" y="1266"/>
                  </a:lnTo>
                  <a:lnTo>
                    <a:pt x="601" y="1270"/>
                  </a:lnTo>
                  <a:lnTo>
                    <a:pt x="601" y="1275"/>
                  </a:lnTo>
                  <a:lnTo>
                    <a:pt x="602" y="1280"/>
                  </a:lnTo>
                  <a:lnTo>
                    <a:pt x="599" y="1279"/>
                  </a:lnTo>
                  <a:lnTo>
                    <a:pt x="585" y="1272"/>
                  </a:lnTo>
                  <a:lnTo>
                    <a:pt x="581" y="1269"/>
                  </a:lnTo>
                  <a:lnTo>
                    <a:pt x="580" y="1266"/>
                  </a:lnTo>
                  <a:lnTo>
                    <a:pt x="577" y="1263"/>
                  </a:lnTo>
                  <a:lnTo>
                    <a:pt x="573" y="1262"/>
                  </a:lnTo>
                  <a:lnTo>
                    <a:pt x="568" y="1263"/>
                  </a:lnTo>
                  <a:lnTo>
                    <a:pt x="560" y="1270"/>
                  </a:lnTo>
                  <a:lnTo>
                    <a:pt x="556" y="1272"/>
                  </a:lnTo>
                  <a:lnTo>
                    <a:pt x="517" y="1276"/>
                  </a:lnTo>
                  <a:lnTo>
                    <a:pt x="512" y="1279"/>
                  </a:lnTo>
                  <a:lnTo>
                    <a:pt x="507" y="1289"/>
                  </a:lnTo>
                  <a:lnTo>
                    <a:pt x="505" y="1289"/>
                  </a:lnTo>
                  <a:lnTo>
                    <a:pt x="504" y="1289"/>
                  </a:lnTo>
                  <a:lnTo>
                    <a:pt x="503" y="1289"/>
                  </a:lnTo>
                  <a:lnTo>
                    <a:pt x="503" y="1293"/>
                  </a:lnTo>
                  <a:lnTo>
                    <a:pt x="503" y="1296"/>
                  </a:lnTo>
                  <a:lnTo>
                    <a:pt x="503" y="1298"/>
                  </a:lnTo>
                  <a:lnTo>
                    <a:pt x="504" y="1301"/>
                  </a:lnTo>
                  <a:lnTo>
                    <a:pt x="505" y="1304"/>
                  </a:lnTo>
                  <a:lnTo>
                    <a:pt x="508" y="1308"/>
                  </a:lnTo>
                  <a:lnTo>
                    <a:pt x="515" y="1311"/>
                  </a:lnTo>
                  <a:lnTo>
                    <a:pt x="521" y="1312"/>
                  </a:lnTo>
                  <a:lnTo>
                    <a:pt x="526" y="1310"/>
                  </a:lnTo>
                  <a:lnTo>
                    <a:pt x="531" y="1304"/>
                  </a:lnTo>
                  <a:lnTo>
                    <a:pt x="538" y="1304"/>
                  </a:lnTo>
                  <a:lnTo>
                    <a:pt x="557" y="1308"/>
                  </a:lnTo>
                  <a:lnTo>
                    <a:pt x="575" y="1307"/>
                  </a:lnTo>
                  <a:lnTo>
                    <a:pt x="578" y="1308"/>
                  </a:lnTo>
                  <a:lnTo>
                    <a:pt x="584" y="1312"/>
                  </a:lnTo>
                  <a:lnTo>
                    <a:pt x="587" y="1314"/>
                  </a:lnTo>
                  <a:lnTo>
                    <a:pt x="589" y="1314"/>
                  </a:lnTo>
                  <a:lnTo>
                    <a:pt x="599" y="1311"/>
                  </a:lnTo>
                  <a:lnTo>
                    <a:pt x="629" y="1296"/>
                  </a:lnTo>
                  <a:lnTo>
                    <a:pt x="638" y="1298"/>
                  </a:lnTo>
                  <a:lnTo>
                    <a:pt x="651" y="1307"/>
                  </a:lnTo>
                  <a:lnTo>
                    <a:pt x="658" y="1307"/>
                  </a:lnTo>
                  <a:lnTo>
                    <a:pt x="682" y="1304"/>
                  </a:lnTo>
                  <a:lnTo>
                    <a:pt x="676" y="1308"/>
                  </a:lnTo>
                  <a:lnTo>
                    <a:pt x="668" y="1310"/>
                  </a:lnTo>
                  <a:lnTo>
                    <a:pt x="655" y="1311"/>
                  </a:lnTo>
                  <a:lnTo>
                    <a:pt x="648" y="1310"/>
                  </a:lnTo>
                  <a:lnTo>
                    <a:pt x="631" y="1301"/>
                  </a:lnTo>
                  <a:lnTo>
                    <a:pt x="626" y="1301"/>
                  </a:lnTo>
                  <a:lnTo>
                    <a:pt x="598" y="1321"/>
                  </a:lnTo>
                  <a:lnTo>
                    <a:pt x="598" y="1325"/>
                  </a:lnTo>
                  <a:lnTo>
                    <a:pt x="601" y="1328"/>
                  </a:lnTo>
                  <a:lnTo>
                    <a:pt x="606" y="1333"/>
                  </a:lnTo>
                  <a:lnTo>
                    <a:pt x="605" y="1336"/>
                  </a:lnTo>
                  <a:lnTo>
                    <a:pt x="598" y="1329"/>
                  </a:lnTo>
                  <a:lnTo>
                    <a:pt x="589" y="1325"/>
                  </a:lnTo>
                  <a:lnTo>
                    <a:pt x="581" y="1324"/>
                  </a:lnTo>
                  <a:lnTo>
                    <a:pt x="567" y="1324"/>
                  </a:lnTo>
                  <a:lnTo>
                    <a:pt x="564" y="1325"/>
                  </a:lnTo>
                  <a:lnTo>
                    <a:pt x="561" y="1329"/>
                  </a:lnTo>
                  <a:lnTo>
                    <a:pt x="560" y="1336"/>
                  </a:lnTo>
                  <a:lnTo>
                    <a:pt x="563" y="1340"/>
                  </a:lnTo>
                  <a:lnTo>
                    <a:pt x="601" y="1373"/>
                  </a:lnTo>
                  <a:lnTo>
                    <a:pt x="616" y="1376"/>
                  </a:lnTo>
                  <a:lnTo>
                    <a:pt x="626" y="1363"/>
                  </a:lnTo>
                  <a:lnTo>
                    <a:pt x="629" y="1363"/>
                  </a:lnTo>
                  <a:lnTo>
                    <a:pt x="627" y="1367"/>
                  </a:lnTo>
                  <a:lnTo>
                    <a:pt x="627" y="1371"/>
                  </a:lnTo>
                  <a:lnTo>
                    <a:pt x="623" y="1378"/>
                  </a:lnTo>
                  <a:lnTo>
                    <a:pt x="626" y="1383"/>
                  </a:lnTo>
                  <a:lnTo>
                    <a:pt x="630" y="1385"/>
                  </a:lnTo>
                  <a:lnTo>
                    <a:pt x="636" y="1388"/>
                  </a:lnTo>
                  <a:lnTo>
                    <a:pt x="640" y="1388"/>
                  </a:lnTo>
                  <a:lnTo>
                    <a:pt x="643" y="1390"/>
                  </a:lnTo>
                  <a:lnTo>
                    <a:pt x="645" y="1395"/>
                  </a:lnTo>
                  <a:lnTo>
                    <a:pt x="648" y="1398"/>
                  </a:lnTo>
                  <a:lnTo>
                    <a:pt x="650" y="1397"/>
                  </a:lnTo>
                  <a:lnTo>
                    <a:pt x="667" y="1383"/>
                  </a:lnTo>
                  <a:lnTo>
                    <a:pt x="685" y="1362"/>
                  </a:lnTo>
                  <a:lnTo>
                    <a:pt x="695" y="1346"/>
                  </a:lnTo>
                  <a:lnTo>
                    <a:pt x="697" y="1343"/>
                  </a:lnTo>
                  <a:lnTo>
                    <a:pt x="700" y="1340"/>
                  </a:lnTo>
                  <a:lnTo>
                    <a:pt x="704" y="1339"/>
                  </a:lnTo>
                  <a:lnTo>
                    <a:pt x="706" y="1338"/>
                  </a:lnTo>
                  <a:lnTo>
                    <a:pt x="710" y="1329"/>
                  </a:lnTo>
                  <a:lnTo>
                    <a:pt x="713" y="1326"/>
                  </a:lnTo>
                  <a:lnTo>
                    <a:pt x="718" y="1326"/>
                  </a:lnTo>
                  <a:lnTo>
                    <a:pt x="723" y="1324"/>
                  </a:lnTo>
                  <a:lnTo>
                    <a:pt x="730" y="1314"/>
                  </a:lnTo>
                  <a:lnTo>
                    <a:pt x="732" y="1308"/>
                  </a:lnTo>
                  <a:lnTo>
                    <a:pt x="734" y="1305"/>
                  </a:lnTo>
                  <a:lnTo>
                    <a:pt x="739" y="1303"/>
                  </a:lnTo>
                  <a:lnTo>
                    <a:pt x="742" y="1298"/>
                  </a:lnTo>
                  <a:lnTo>
                    <a:pt x="745" y="1298"/>
                  </a:lnTo>
                  <a:lnTo>
                    <a:pt x="749" y="1297"/>
                  </a:lnTo>
                  <a:lnTo>
                    <a:pt x="753" y="1296"/>
                  </a:lnTo>
                  <a:lnTo>
                    <a:pt x="756" y="1291"/>
                  </a:lnTo>
                  <a:lnTo>
                    <a:pt x="760" y="1284"/>
                  </a:lnTo>
                  <a:lnTo>
                    <a:pt x="760" y="1282"/>
                  </a:lnTo>
                  <a:lnTo>
                    <a:pt x="760" y="1277"/>
                  </a:lnTo>
                  <a:lnTo>
                    <a:pt x="762" y="1273"/>
                  </a:lnTo>
                  <a:lnTo>
                    <a:pt x="765" y="1272"/>
                  </a:lnTo>
                  <a:lnTo>
                    <a:pt x="767" y="1272"/>
                  </a:lnTo>
                  <a:lnTo>
                    <a:pt x="770" y="1269"/>
                  </a:lnTo>
                  <a:lnTo>
                    <a:pt x="773" y="1266"/>
                  </a:lnTo>
                  <a:lnTo>
                    <a:pt x="774" y="1263"/>
                  </a:lnTo>
                  <a:lnTo>
                    <a:pt x="776" y="1261"/>
                  </a:lnTo>
                  <a:lnTo>
                    <a:pt x="791" y="1247"/>
                  </a:lnTo>
                  <a:lnTo>
                    <a:pt x="787" y="1255"/>
                  </a:lnTo>
                  <a:lnTo>
                    <a:pt x="783" y="1263"/>
                  </a:lnTo>
                  <a:lnTo>
                    <a:pt x="765" y="1283"/>
                  </a:lnTo>
                  <a:lnTo>
                    <a:pt x="763" y="1284"/>
                  </a:lnTo>
                  <a:lnTo>
                    <a:pt x="760" y="1291"/>
                  </a:lnTo>
                  <a:lnTo>
                    <a:pt x="760" y="1294"/>
                  </a:lnTo>
                  <a:lnTo>
                    <a:pt x="781" y="1304"/>
                  </a:lnTo>
                  <a:lnTo>
                    <a:pt x="823" y="1294"/>
                  </a:lnTo>
                  <a:lnTo>
                    <a:pt x="819" y="1298"/>
                  </a:lnTo>
                  <a:lnTo>
                    <a:pt x="798" y="1303"/>
                  </a:lnTo>
                  <a:lnTo>
                    <a:pt x="788" y="1310"/>
                  </a:lnTo>
                  <a:lnTo>
                    <a:pt x="783" y="1311"/>
                  </a:lnTo>
                  <a:lnTo>
                    <a:pt x="772" y="1307"/>
                  </a:lnTo>
                  <a:lnTo>
                    <a:pt x="766" y="1307"/>
                  </a:lnTo>
                  <a:lnTo>
                    <a:pt x="758" y="1314"/>
                  </a:lnTo>
                  <a:lnTo>
                    <a:pt x="755" y="1315"/>
                  </a:lnTo>
                  <a:lnTo>
                    <a:pt x="748" y="1314"/>
                  </a:lnTo>
                  <a:lnTo>
                    <a:pt x="742" y="1319"/>
                  </a:lnTo>
                  <a:lnTo>
                    <a:pt x="741" y="1321"/>
                  </a:lnTo>
                  <a:lnTo>
                    <a:pt x="741" y="1324"/>
                  </a:lnTo>
                  <a:lnTo>
                    <a:pt x="745" y="1328"/>
                  </a:lnTo>
                  <a:lnTo>
                    <a:pt x="744" y="1331"/>
                  </a:lnTo>
                  <a:lnTo>
                    <a:pt x="742" y="1333"/>
                  </a:lnTo>
                  <a:lnTo>
                    <a:pt x="731" y="1343"/>
                  </a:lnTo>
                  <a:lnTo>
                    <a:pt x="730" y="1346"/>
                  </a:lnTo>
                  <a:lnTo>
                    <a:pt x="723" y="1359"/>
                  </a:lnTo>
                  <a:lnTo>
                    <a:pt x="721" y="1362"/>
                  </a:lnTo>
                  <a:lnTo>
                    <a:pt x="721" y="1364"/>
                  </a:lnTo>
                  <a:lnTo>
                    <a:pt x="720" y="1367"/>
                  </a:lnTo>
                  <a:lnTo>
                    <a:pt x="718" y="1369"/>
                  </a:lnTo>
                  <a:lnTo>
                    <a:pt x="717" y="1370"/>
                  </a:lnTo>
                  <a:lnTo>
                    <a:pt x="716" y="1371"/>
                  </a:lnTo>
                  <a:lnTo>
                    <a:pt x="716" y="1376"/>
                  </a:lnTo>
                  <a:lnTo>
                    <a:pt x="718" y="1376"/>
                  </a:lnTo>
                  <a:lnTo>
                    <a:pt x="723" y="1381"/>
                  </a:lnTo>
                  <a:lnTo>
                    <a:pt x="725" y="1383"/>
                  </a:lnTo>
                  <a:lnTo>
                    <a:pt x="730" y="1381"/>
                  </a:lnTo>
                  <a:lnTo>
                    <a:pt x="735" y="1377"/>
                  </a:lnTo>
                  <a:lnTo>
                    <a:pt x="738" y="1376"/>
                  </a:lnTo>
                  <a:lnTo>
                    <a:pt x="742" y="1371"/>
                  </a:lnTo>
                  <a:lnTo>
                    <a:pt x="744" y="1371"/>
                  </a:lnTo>
                  <a:lnTo>
                    <a:pt x="748" y="1371"/>
                  </a:lnTo>
                  <a:lnTo>
                    <a:pt x="751" y="1371"/>
                  </a:lnTo>
                  <a:lnTo>
                    <a:pt x="760" y="1366"/>
                  </a:lnTo>
                  <a:lnTo>
                    <a:pt x="758" y="1370"/>
                  </a:lnTo>
                  <a:lnTo>
                    <a:pt x="753" y="1373"/>
                  </a:lnTo>
                  <a:lnTo>
                    <a:pt x="748" y="1376"/>
                  </a:lnTo>
                  <a:lnTo>
                    <a:pt x="735" y="1385"/>
                  </a:lnTo>
                  <a:lnTo>
                    <a:pt x="730" y="1387"/>
                  </a:lnTo>
                  <a:lnTo>
                    <a:pt x="724" y="1387"/>
                  </a:lnTo>
                  <a:lnTo>
                    <a:pt x="718" y="1384"/>
                  </a:lnTo>
                  <a:lnTo>
                    <a:pt x="711" y="1378"/>
                  </a:lnTo>
                  <a:lnTo>
                    <a:pt x="710" y="1385"/>
                  </a:lnTo>
                  <a:lnTo>
                    <a:pt x="702" y="1408"/>
                  </a:lnTo>
                  <a:lnTo>
                    <a:pt x="704" y="1411"/>
                  </a:lnTo>
                  <a:lnTo>
                    <a:pt x="710" y="1401"/>
                  </a:lnTo>
                  <a:lnTo>
                    <a:pt x="713" y="1397"/>
                  </a:lnTo>
                  <a:lnTo>
                    <a:pt x="716" y="1395"/>
                  </a:lnTo>
                  <a:lnTo>
                    <a:pt x="720" y="1412"/>
                  </a:lnTo>
                  <a:lnTo>
                    <a:pt x="724" y="1415"/>
                  </a:lnTo>
                  <a:lnTo>
                    <a:pt x="732" y="1409"/>
                  </a:lnTo>
                  <a:lnTo>
                    <a:pt x="759" y="1415"/>
                  </a:lnTo>
                  <a:lnTo>
                    <a:pt x="770" y="1413"/>
                  </a:lnTo>
                  <a:lnTo>
                    <a:pt x="773" y="1411"/>
                  </a:lnTo>
                  <a:lnTo>
                    <a:pt x="779" y="1401"/>
                  </a:lnTo>
                  <a:lnTo>
                    <a:pt x="790" y="1391"/>
                  </a:lnTo>
                  <a:lnTo>
                    <a:pt x="794" y="1384"/>
                  </a:lnTo>
                  <a:lnTo>
                    <a:pt x="797" y="1376"/>
                  </a:lnTo>
                  <a:lnTo>
                    <a:pt x="800" y="1369"/>
                  </a:lnTo>
                  <a:lnTo>
                    <a:pt x="805" y="1366"/>
                  </a:lnTo>
                  <a:lnTo>
                    <a:pt x="800" y="1373"/>
                  </a:lnTo>
                  <a:lnTo>
                    <a:pt x="791" y="1392"/>
                  </a:lnTo>
                  <a:lnTo>
                    <a:pt x="776" y="1415"/>
                  </a:lnTo>
                  <a:lnTo>
                    <a:pt x="769" y="1422"/>
                  </a:lnTo>
                  <a:lnTo>
                    <a:pt x="760" y="1423"/>
                  </a:lnTo>
                  <a:lnTo>
                    <a:pt x="739" y="1418"/>
                  </a:lnTo>
                  <a:lnTo>
                    <a:pt x="713" y="1419"/>
                  </a:lnTo>
                  <a:lnTo>
                    <a:pt x="704" y="1425"/>
                  </a:lnTo>
                  <a:lnTo>
                    <a:pt x="697" y="1433"/>
                  </a:lnTo>
                  <a:lnTo>
                    <a:pt x="699" y="1437"/>
                  </a:lnTo>
                  <a:lnTo>
                    <a:pt x="696" y="1439"/>
                  </a:lnTo>
                  <a:lnTo>
                    <a:pt x="693" y="1441"/>
                  </a:lnTo>
                  <a:lnTo>
                    <a:pt x="690" y="1443"/>
                  </a:lnTo>
                  <a:lnTo>
                    <a:pt x="689" y="1447"/>
                  </a:lnTo>
                  <a:lnTo>
                    <a:pt x="683" y="1462"/>
                  </a:lnTo>
                  <a:lnTo>
                    <a:pt x="689" y="1464"/>
                  </a:lnTo>
                  <a:lnTo>
                    <a:pt x="700" y="1460"/>
                  </a:lnTo>
                  <a:lnTo>
                    <a:pt x="706" y="1460"/>
                  </a:lnTo>
                  <a:lnTo>
                    <a:pt x="706" y="1462"/>
                  </a:lnTo>
                  <a:lnTo>
                    <a:pt x="693" y="1467"/>
                  </a:lnTo>
                  <a:lnTo>
                    <a:pt x="686" y="1468"/>
                  </a:lnTo>
                  <a:lnTo>
                    <a:pt x="682" y="1465"/>
                  </a:lnTo>
                  <a:lnTo>
                    <a:pt x="676" y="1471"/>
                  </a:lnTo>
                  <a:lnTo>
                    <a:pt x="674" y="1476"/>
                  </a:lnTo>
                  <a:lnTo>
                    <a:pt x="671" y="1495"/>
                  </a:lnTo>
                  <a:lnTo>
                    <a:pt x="668" y="1503"/>
                  </a:lnTo>
                  <a:lnTo>
                    <a:pt x="668" y="1509"/>
                  </a:lnTo>
                  <a:lnTo>
                    <a:pt x="669" y="1513"/>
                  </a:lnTo>
                  <a:lnTo>
                    <a:pt x="672" y="1514"/>
                  </a:lnTo>
                  <a:lnTo>
                    <a:pt x="674" y="1512"/>
                  </a:lnTo>
                  <a:lnTo>
                    <a:pt x="676" y="1509"/>
                  </a:lnTo>
                  <a:lnTo>
                    <a:pt x="679" y="1507"/>
                  </a:lnTo>
                  <a:lnTo>
                    <a:pt x="689" y="1503"/>
                  </a:lnTo>
                  <a:lnTo>
                    <a:pt x="693" y="1505"/>
                  </a:lnTo>
                  <a:lnTo>
                    <a:pt x="695" y="1509"/>
                  </a:lnTo>
                  <a:lnTo>
                    <a:pt x="695" y="1512"/>
                  </a:lnTo>
                  <a:lnTo>
                    <a:pt x="692" y="1513"/>
                  </a:lnTo>
                  <a:lnTo>
                    <a:pt x="686" y="1514"/>
                  </a:lnTo>
                  <a:lnTo>
                    <a:pt x="681" y="1517"/>
                  </a:lnTo>
                  <a:lnTo>
                    <a:pt x="678" y="1523"/>
                  </a:lnTo>
                  <a:lnTo>
                    <a:pt x="679" y="1528"/>
                  </a:lnTo>
                  <a:lnTo>
                    <a:pt x="675" y="1537"/>
                  </a:lnTo>
                  <a:lnTo>
                    <a:pt x="671" y="1545"/>
                  </a:lnTo>
                  <a:lnTo>
                    <a:pt x="667" y="1555"/>
                  </a:lnTo>
                  <a:lnTo>
                    <a:pt x="665" y="1565"/>
                  </a:lnTo>
                  <a:lnTo>
                    <a:pt x="672" y="1559"/>
                  </a:lnTo>
                  <a:lnTo>
                    <a:pt x="676" y="1551"/>
                  </a:lnTo>
                  <a:lnTo>
                    <a:pt x="682" y="1544"/>
                  </a:lnTo>
                  <a:lnTo>
                    <a:pt x="690" y="1542"/>
                  </a:lnTo>
                  <a:lnTo>
                    <a:pt x="689" y="1548"/>
                  </a:lnTo>
                  <a:lnTo>
                    <a:pt x="688" y="1552"/>
                  </a:lnTo>
                  <a:lnTo>
                    <a:pt x="679" y="1565"/>
                  </a:lnTo>
                  <a:lnTo>
                    <a:pt x="678" y="1569"/>
                  </a:lnTo>
                  <a:lnTo>
                    <a:pt x="678" y="1573"/>
                  </a:lnTo>
                  <a:lnTo>
                    <a:pt x="679" y="1580"/>
                  </a:lnTo>
                  <a:lnTo>
                    <a:pt x="681" y="1580"/>
                  </a:lnTo>
                  <a:lnTo>
                    <a:pt x="682" y="1582"/>
                  </a:lnTo>
                  <a:lnTo>
                    <a:pt x="683" y="1583"/>
                  </a:lnTo>
                  <a:lnTo>
                    <a:pt x="685" y="1586"/>
                  </a:lnTo>
                  <a:lnTo>
                    <a:pt x="685" y="1589"/>
                  </a:lnTo>
                  <a:lnTo>
                    <a:pt x="683" y="1589"/>
                  </a:lnTo>
                  <a:lnTo>
                    <a:pt x="681" y="1587"/>
                  </a:lnTo>
                  <a:lnTo>
                    <a:pt x="679" y="1586"/>
                  </a:lnTo>
                  <a:lnTo>
                    <a:pt x="679" y="1586"/>
                  </a:lnTo>
                  <a:lnTo>
                    <a:pt x="678" y="1584"/>
                  </a:lnTo>
                  <a:lnTo>
                    <a:pt x="676" y="1583"/>
                  </a:lnTo>
                  <a:lnTo>
                    <a:pt x="675" y="1583"/>
                  </a:lnTo>
                  <a:lnTo>
                    <a:pt x="672" y="1584"/>
                  </a:lnTo>
                  <a:lnTo>
                    <a:pt x="672" y="1586"/>
                  </a:lnTo>
                  <a:lnTo>
                    <a:pt x="672" y="1589"/>
                  </a:lnTo>
                  <a:lnTo>
                    <a:pt x="671" y="1590"/>
                  </a:lnTo>
                  <a:lnTo>
                    <a:pt x="651" y="1618"/>
                  </a:lnTo>
                  <a:lnTo>
                    <a:pt x="641" y="1638"/>
                  </a:lnTo>
                  <a:lnTo>
                    <a:pt x="640" y="1650"/>
                  </a:lnTo>
                  <a:lnTo>
                    <a:pt x="640" y="1653"/>
                  </a:lnTo>
                  <a:lnTo>
                    <a:pt x="638" y="1656"/>
                  </a:lnTo>
                  <a:lnTo>
                    <a:pt x="640" y="1659"/>
                  </a:lnTo>
                  <a:lnTo>
                    <a:pt x="643" y="1660"/>
                  </a:lnTo>
                  <a:lnTo>
                    <a:pt x="644" y="1659"/>
                  </a:lnTo>
                  <a:lnTo>
                    <a:pt x="648" y="1650"/>
                  </a:lnTo>
                  <a:lnTo>
                    <a:pt x="647" y="1639"/>
                  </a:lnTo>
                  <a:lnTo>
                    <a:pt x="658" y="1627"/>
                  </a:lnTo>
                  <a:lnTo>
                    <a:pt x="661" y="1618"/>
                  </a:lnTo>
                  <a:lnTo>
                    <a:pt x="664" y="1615"/>
                  </a:lnTo>
                  <a:lnTo>
                    <a:pt x="668" y="1613"/>
                  </a:lnTo>
                  <a:lnTo>
                    <a:pt x="671" y="1610"/>
                  </a:lnTo>
                  <a:lnTo>
                    <a:pt x="675" y="1613"/>
                  </a:lnTo>
                  <a:lnTo>
                    <a:pt x="674" y="1614"/>
                  </a:lnTo>
                  <a:lnTo>
                    <a:pt x="672" y="1615"/>
                  </a:lnTo>
                  <a:lnTo>
                    <a:pt x="672" y="1618"/>
                  </a:lnTo>
                  <a:lnTo>
                    <a:pt x="671" y="1624"/>
                  </a:lnTo>
                  <a:lnTo>
                    <a:pt x="641" y="1669"/>
                  </a:lnTo>
                  <a:lnTo>
                    <a:pt x="643" y="1673"/>
                  </a:lnTo>
                  <a:lnTo>
                    <a:pt x="644" y="1678"/>
                  </a:lnTo>
                  <a:lnTo>
                    <a:pt x="645" y="1681"/>
                  </a:lnTo>
                  <a:lnTo>
                    <a:pt x="648" y="1681"/>
                  </a:lnTo>
                  <a:lnTo>
                    <a:pt x="652" y="1677"/>
                  </a:lnTo>
                  <a:lnTo>
                    <a:pt x="660" y="1673"/>
                  </a:lnTo>
                  <a:lnTo>
                    <a:pt x="669" y="1663"/>
                  </a:lnTo>
                  <a:lnTo>
                    <a:pt x="675" y="1660"/>
                  </a:lnTo>
                  <a:lnTo>
                    <a:pt x="671" y="1664"/>
                  </a:lnTo>
                  <a:lnTo>
                    <a:pt x="665" y="1669"/>
                  </a:lnTo>
                  <a:lnTo>
                    <a:pt x="662" y="1674"/>
                  </a:lnTo>
                  <a:lnTo>
                    <a:pt x="661" y="1680"/>
                  </a:lnTo>
                  <a:lnTo>
                    <a:pt x="658" y="1684"/>
                  </a:lnTo>
                  <a:lnTo>
                    <a:pt x="648" y="1701"/>
                  </a:lnTo>
                  <a:lnTo>
                    <a:pt x="650" y="1704"/>
                  </a:lnTo>
                  <a:lnTo>
                    <a:pt x="650" y="1716"/>
                  </a:lnTo>
                  <a:lnTo>
                    <a:pt x="651" y="1723"/>
                  </a:lnTo>
                  <a:lnTo>
                    <a:pt x="655" y="1728"/>
                  </a:lnTo>
                  <a:lnTo>
                    <a:pt x="658" y="1729"/>
                  </a:lnTo>
                  <a:lnTo>
                    <a:pt x="665" y="1732"/>
                  </a:lnTo>
                  <a:lnTo>
                    <a:pt x="664" y="1739"/>
                  </a:lnTo>
                  <a:lnTo>
                    <a:pt x="667" y="1739"/>
                  </a:lnTo>
                  <a:lnTo>
                    <a:pt x="671" y="1737"/>
                  </a:lnTo>
                  <a:lnTo>
                    <a:pt x="679" y="1729"/>
                  </a:lnTo>
                  <a:lnTo>
                    <a:pt x="704" y="1701"/>
                  </a:lnTo>
                  <a:lnTo>
                    <a:pt x="700" y="1715"/>
                  </a:lnTo>
                  <a:lnTo>
                    <a:pt x="692" y="1726"/>
                  </a:lnTo>
                  <a:lnTo>
                    <a:pt x="683" y="1735"/>
                  </a:lnTo>
                  <a:lnTo>
                    <a:pt x="675" y="1739"/>
                  </a:lnTo>
                  <a:lnTo>
                    <a:pt x="672" y="1742"/>
                  </a:lnTo>
                  <a:lnTo>
                    <a:pt x="668" y="1749"/>
                  </a:lnTo>
                  <a:lnTo>
                    <a:pt x="664" y="1756"/>
                  </a:lnTo>
                  <a:lnTo>
                    <a:pt x="662" y="1763"/>
                  </a:lnTo>
                  <a:lnTo>
                    <a:pt x="660" y="1767"/>
                  </a:lnTo>
                  <a:lnTo>
                    <a:pt x="645" y="1779"/>
                  </a:lnTo>
                  <a:lnTo>
                    <a:pt x="648" y="1786"/>
                  </a:lnTo>
                  <a:lnTo>
                    <a:pt x="648" y="1795"/>
                  </a:lnTo>
                  <a:lnTo>
                    <a:pt x="643" y="1812"/>
                  </a:lnTo>
                  <a:lnTo>
                    <a:pt x="636" y="1824"/>
                  </a:lnTo>
                  <a:lnTo>
                    <a:pt x="636" y="1830"/>
                  </a:lnTo>
                  <a:lnTo>
                    <a:pt x="636" y="1833"/>
                  </a:lnTo>
                  <a:lnTo>
                    <a:pt x="638" y="1835"/>
                  </a:lnTo>
                  <a:lnTo>
                    <a:pt x="638" y="1840"/>
                  </a:lnTo>
                  <a:lnTo>
                    <a:pt x="636" y="1852"/>
                  </a:lnTo>
                  <a:lnTo>
                    <a:pt x="636" y="1864"/>
                  </a:lnTo>
                  <a:lnTo>
                    <a:pt x="637" y="1873"/>
                  </a:lnTo>
                  <a:lnTo>
                    <a:pt x="637" y="1883"/>
                  </a:lnTo>
                  <a:lnTo>
                    <a:pt x="634" y="1887"/>
                  </a:lnTo>
                  <a:lnTo>
                    <a:pt x="624" y="1900"/>
                  </a:lnTo>
                  <a:lnTo>
                    <a:pt x="617" y="1906"/>
                  </a:lnTo>
                  <a:lnTo>
                    <a:pt x="616" y="1914"/>
                  </a:lnTo>
                  <a:lnTo>
                    <a:pt x="616" y="1925"/>
                  </a:lnTo>
                  <a:lnTo>
                    <a:pt x="619" y="1945"/>
                  </a:lnTo>
                  <a:lnTo>
                    <a:pt x="622" y="1950"/>
                  </a:lnTo>
                  <a:lnTo>
                    <a:pt x="627" y="1952"/>
                  </a:lnTo>
                  <a:lnTo>
                    <a:pt x="634" y="1952"/>
                  </a:lnTo>
                  <a:lnTo>
                    <a:pt x="637" y="1950"/>
                  </a:lnTo>
                  <a:lnTo>
                    <a:pt x="643" y="1946"/>
                  </a:lnTo>
                  <a:lnTo>
                    <a:pt x="645" y="1945"/>
                  </a:lnTo>
                  <a:lnTo>
                    <a:pt x="650" y="1946"/>
                  </a:lnTo>
                  <a:lnTo>
                    <a:pt x="654" y="1948"/>
                  </a:lnTo>
                  <a:lnTo>
                    <a:pt x="657" y="1949"/>
                  </a:lnTo>
                  <a:lnTo>
                    <a:pt x="662" y="1948"/>
                  </a:lnTo>
                  <a:lnTo>
                    <a:pt x="668" y="1945"/>
                  </a:lnTo>
                  <a:lnTo>
                    <a:pt x="674" y="1941"/>
                  </a:lnTo>
                  <a:lnTo>
                    <a:pt x="678" y="1936"/>
                  </a:lnTo>
                  <a:lnTo>
                    <a:pt x="686" y="1924"/>
                  </a:lnTo>
                  <a:lnTo>
                    <a:pt x="689" y="1917"/>
                  </a:lnTo>
                  <a:lnTo>
                    <a:pt x="686" y="1914"/>
                  </a:lnTo>
                  <a:lnTo>
                    <a:pt x="686" y="1913"/>
                  </a:lnTo>
                  <a:lnTo>
                    <a:pt x="682" y="1901"/>
                  </a:lnTo>
                  <a:lnTo>
                    <a:pt x="679" y="1899"/>
                  </a:lnTo>
                  <a:lnTo>
                    <a:pt x="676" y="1896"/>
                  </a:lnTo>
                  <a:lnTo>
                    <a:pt x="674" y="1894"/>
                  </a:lnTo>
                  <a:lnTo>
                    <a:pt x="671" y="1896"/>
                  </a:lnTo>
                  <a:lnTo>
                    <a:pt x="671" y="1893"/>
                  </a:lnTo>
                  <a:lnTo>
                    <a:pt x="676" y="1889"/>
                  </a:lnTo>
                  <a:lnTo>
                    <a:pt x="681" y="1883"/>
                  </a:lnTo>
                  <a:lnTo>
                    <a:pt x="686" y="1868"/>
                  </a:lnTo>
                  <a:lnTo>
                    <a:pt x="688" y="1866"/>
                  </a:lnTo>
                  <a:lnTo>
                    <a:pt x="689" y="1866"/>
                  </a:lnTo>
                  <a:lnTo>
                    <a:pt x="690" y="1866"/>
                  </a:lnTo>
                  <a:lnTo>
                    <a:pt x="690" y="1862"/>
                  </a:lnTo>
                  <a:lnTo>
                    <a:pt x="690" y="1854"/>
                  </a:lnTo>
                  <a:lnTo>
                    <a:pt x="690" y="1852"/>
                  </a:lnTo>
                  <a:lnTo>
                    <a:pt x="692" y="1847"/>
                  </a:lnTo>
                  <a:lnTo>
                    <a:pt x="697" y="1837"/>
                  </a:lnTo>
                  <a:lnTo>
                    <a:pt x="696" y="1827"/>
                  </a:lnTo>
                  <a:lnTo>
                    <a:pt x="699" y="1826"/>
                  </a:lnTo>
                  <a:lnTo>
                    <a:pt x="703" y="1823"/>
                  </a:lnTo>
                  <a:lnTo>
                    <a:pt x="704" y="1817"/>
                  </a:lnTo>
                  <a:lnTo>
                    <a:pt x="703" y="1813"/>
                  </a:lnTo>
                  <a:lnTo>
                    <a:pt x="699" y="1812"/>
                  </a:lnTo>
                  <a:lnTo>
                    <a:pt x="697" y="1809"/>
                  </a:lnTo>
                  <a:lnTo>
                    <a:pt x="697" y="1799"/>
                  </a:lnTo>
                  <a:lnTo>
                    <a:pt x="697" y="1798"/>
                  </a:lnTo>
                  <a:lnTo>
                    <a:pt x="696" y="1795"/>
                  </a:lnTo>
                  <a:lnTo>
                    <a:pt x="696" y="1793"/>
                  </a:lnTo>
                  <a:lnTo>
                    <a:pt x="702" y="1789"/>
                  </a:lnTo>
                  <a:lnTo>
                    <a:pt x="702" y="1785"/>
                  </a:lnTo>
                  <a:lnTo>
                    <a:pt x="703" y="1777"/>
                  </a:lnTo>
                  <a:lnTo>
                    <a:pt x="703" y="1774"/>
                  </a:lnTo>
                  <a:lnTo>
                    <a:pt x="704" y="1767"/>
                  </a:lnTo>
                  <a:lnTo>
                    <a:pt x="707" y="1763"/>
                  </a:lnTo>
                  <a:lnTo>
                    <a:pt x="710" y="1758"/>
                  </a:lnTo>
                  <a:lnTo>
                    <a:pt x="723" y="1744"/>
                  </a:lnTo>
                  <a:lnTo>
                    <a:pt x="725" y="1742"/>
                  </a:lnTo>
                  <a:lnTo>
                    <a:pt x="735" y="1739"/>
                  </a:lnTo>
                  <a:lnTo>
                    <a:pt x="738" y="1736"/>
                  </a:lnTo>
                  <a:lnTo>
                    <a:pt x="741" y="1729"/>
                  </a:lnTo>
                  <a:lnTo>
                    <a:pt x="738" y="1718"/>
                  </a:lnTo>
                  <a:lnTo>
                    <a:pt x="731" y="1706"/>
                  </a:lnTo>
                  <a:lnTo>
                    <a:pt x="717" y="1691"/>
                  </a:lnTo>
                  <a:lnTo>
                    <a:pt x="718" y="1690"/>
                  </a:lnTo>
                  <a:lnTo>
                    <a:pt x="720" y="1688"/>
                  </a:lnTo>
                  <a:lnTo>
                    <a:pt x="721" y="1688"/>
                  </a:lnTo>
                  <a:lnTo>
                    <a:pt x="718" y="1685"/>
                  </a:lnTo>
                  <a:lnTo>
                    <a:pt x="717" y="1685"/>
                  </a:lnTo>
                  <a:lnTo>
                    <a:pt x="717" y="1681"/>
                  </a:lnTo>
                  <a:lnTo>
                    <a:pt x="718" y="1681"/>
                  </a:lnTo>
                  <a:lnTo>
                    <a:pt x="718" y="1678"/>
                  </a:lnTo>
                  <a:lnTo>
                    <a:pt x="716" y="1676"/>
                  </a:lnTo>
                  <a:lnTo>
                    <a:pt x="714" y="1671"/>
                  </a:lnTo>
                  <a:lnTo>
                    <a:pt x="714" y="1667"/>
                  </a:lnTo>
                  <a:lnTo>
                    <a:pt x="713" y="1663"/>
                  </a:lnTo>
                  <a:lnTo>
                    <a:pt x="711" y="1653"/>
                  </a:lnTo>
                  <a:lnTo>
                    <a:pt x="710" y="1653"/>
                  </a:lnTo>
                  <a:lnTo>
                    <a:pt x="706" y="1650"/>
                  </a:lnTo>
                  <a:lnTo>
                    <a:pt x="704" y="1650"/>
                  </a:lnTo>
                  <a:lnTo>
                    <a:pt x="707" y="1625"/>
                  </a:lnTo>
                  <a:lnTo>
                    <a:pt x="706" y="1622"/>
                  </a:lnTo>
                  <a:lnTo>
                    <a:pt x="706" y="1620"/>
                  </a:lnTo>
                  <a:lnTo>
                    <a:pt x="707" y="1617"/>
                  </a:lnTo>
                  <a:lnTo>
                    <a:pt x="709" y="1615"/>
                  </a:lnTo>
                  <a:lnTo>
                    <a:pt x="710" y="1618"/>
                  </a:lnTo>
                  <a:lnTo>
                    <a:pt x="710" y="1622"/>
                  </a:lnTo>
                  <a:lnTo>
                    <a:pt x="710" y="1625"/>
                  </a:lnTo>
                  <a:lnTo>
                    <a:pt x="716" y="1627"/>
                  </a:lnTo>
                  <a:lnTo>
                    <a:pt x="721" y="1627"/>
                  </a:lnTo>
                  <a:lnTo>
                    <a:pt x="727" y="1625"/>
                  </a:lnTo>
                  <a:lnTo>
                    <a:pt x="730" y="1620"/>
                  </a:lnTo>
                  <a:lnTo>
                    <a:pt x="730" y="1620"/>
                  </a:lnTo>
                  <a:lnTo>
                    <a:pt x="732" y="1614"/>
                  </a:lnTo>
                  <a:lnTo>
                    <a:pt x="732" y="1608"/>
                  </a:lnTo>
                  <a:lnTo>
                    <a:pt x="732" y="1606"/>
                  </a:lnTo>
                  <a:lnTo>
                    <a:pt x="735" y="1604"/>
                  </a:lnTo>
                  <a:lnTo>
                    <a:pt x="739" y="1604"/>
                  </a:lnTo>
                  <a:lnTo>
                    <a:pt x="742" y="1603"/>
                  </a:lnTo>
                  <a:lnTo>
                    <a:pt x="763" y="1569"/>
                  </a:lnTo>
                  <a:lnTo>
                    <a:pt x="794" y="1548"/>
                  </a:lnTo>
                  <a:lnTo>
                    <a:pt x="797" y="1545"/>
                  </a:lnTo>
                  <a:lnTo>
                    <a:pt x="802" y="1528"/>
                  </a:lnTo>
                  <a:lnTo>
                    <a:pt x="805" y="1523"/>
                  </a:lnTo>
                  <a:lnTo>
                    <a:pt x="809" y="1519"/>
                  </a:lnTo>
                  <a:lnTo>
                    <a:pt x="814" y="1517"/>
                  </a:lnTo>
                  <a:lnTo>
                    <a:pt x="825" y="1516"/>
                  </a:lnTo>
                  <a:lnTo>
                    <a:pt x="829" y="1514"/>
                  </a:lnTo>
                  <a:lnTo>
                    <a:pt x="839" y="1503"/>
                  </a:lnTo>
                  <a:lnTo>
                    <a:pt x="843" y="1500"/>
                  </a:lnTo>
                  <a:lnTo>
                    <a:pt x="837" y="1513"/>
                  </a:lnTo>
                  <a:lnTo>
                    <a:pt x="829" y="1519"/>
                  </a:lnTo>
                  <a:lnTo>
                    <a:pt x="819" y="1524"/>
                  </a:lnTo>
                  <a:lnTo>
                    <a:pt x="811" y="1528"/>
                  </a:lnTo>
                  <a:lnTo>
                    <a:pt x="807" y="1535"/>
                  </a:lnTo>
                  <a:lnTo>
                    <a:pt x="798" y="1556"/>
                  </a:lnTo>
                  <a:lnTo>
                    <a:pt x="795" y="1559"/>
                  </a:lnTo>
                  <a:lnTo>
                    <a:pt x="784" y="1568"/>
                  </a:lnTo>
                  <a:lnTo>
                    <a:pt x="769" y="1573"/>
                  </a:lnTo>
                  <a:lnTo>
                    <a:pt x="741" y="1624"/>
                  </a:lnTo>
                  <a:lnTo>
                    <a:pt x="735" y="1631"/>
                  </a:lnTo>
                  <a:lnTo>
                    <a:pt x="738" y="1645"/>
                  </a:lnTo>
                  <a:lnTo>
                    <a:pt x="738" y="1649"/>
                  </a:lnTo>
                  <a:lnTo>
                    <a:pt x="738" y="1652"/>
                  </a:lnTo>
                  <a:lnTo>
                    <a:pt x="735" y="1657"/>
                  </a:lnTo>
                  <a:lnTo>
                    <a:pt x="735" y="1662"/>
                  </a:lnTo>
                  <a:lnTo>
                    <a:pt x="735" y="1670"/>
                  </a:lnTo>
                  <a:lnTo>
                    <a:pt x="735" y="1674"/>
                  </a:lnTo>
                  <a:lnTo>
                    <a:pt x="735" y="1677"/>
                  </a:lnTo>
                  <a:lnTo>
                    <a:pt x="738" y="1680"/>
                  </a:lnTo>
                  <a:lnTo>
                    <a:pt x="739" y="1681"/>
                  </a:lnTo>
                  <a:lnTo>
                    <a:pt x="741" y="1683"/>
                  </a:lnTo>
                  <a:lnTo>
                    <a:pt x="744" y="1694"/>
                  </a:lnTo>
                  <a:lnTo>
                    <a:pt x="745" y="1698"/>
                  </a:lnTo>
                  <a:lnTo>
                    <a:pt x="755" y="1701"/>
                  </a:lnTo>
                  <a:lnTo>
                    <a:pt x="766" y="1706"/>
                  </a:lnTo>
                  <a:lnTo>
                    <a:pt x="770" y="1706"/>
                  </a:lnTo>
                  <a:lnTo>
                    <a:pt x="769" y="1699"/>
                  </a:lnTo>
                  <a:lnTo>
                    <a:pt x="766" y="1692"/>
                  </a:lnTo>
                  <a:lnTo>
                    <a:pt x="760" y="1678"/>
                  </a:lnTo>
                  <a:lnTo>
                    <a:pt x="767" y="1667"/>
                  </a:lnTo>
                  <a:lnTo>
                    <a:pt x="769" y="1664"/>
                  </a:lnTo>
                  <a:lnTo>
                    <a:pt x="769" y="1660"/>
                  </a:lnTo>
                  <a:lnTo>
                    <a:pt x="770" y="1653"/>
                  </a:lnTo>
                  <a:lnTo>
                    <a:pt x="773" y="1648"/>
                  </a:lnTo>
                  <a:lnTo>
                    <a:pt x="776" y="1643"/>
                  </a:lnTo>
                  <a:lnTo>
                    <a:pt x="776" y="1653"/>
                  </a:lnTo>
                  <a:lnTo>
                    <a:pt x="779" y="1659"/>
                  </a:lnTo>
                  <a:lnTo>
                    <a:pt x="795" y="1673"/>
                  </a:lnTo>
                  <a:lnTo>
                    <a:pt x="800" y="1676"/>
                  </a:lnTo>
                  <a:lnTo>
                    <a:pt x="802" y="1670"/>
                  </a:lnTo>
                  <a:lnTo>
                    <a:pt x="800" y="1660"/>
                  </a:lnTo>
                  <a:lnTo>
                    <a:pt x="790" y="1635"/>
                  </a:lnTo>
                  <a:lnTo>
                    <a:pt x="787" y="1628"/>
                  </a:lnTo>
                  <a:lnTo>
                    <a:pt x="790" y="1625"/>
                  </a:lnTo>
                  <a:lnTo>
                    <a:pt x="793" y="1628"/>
                  </a:lnTo>
                  <a:lnTo>
                    <a:pt x="794" y="1635"/>
                  </a:lnTo>
                  <a:lnTo>
                    <a:pt x="804" y="1649"/>
                  </a:lnTo>
                  <a:lnTo>
                    <a:pt x="805" y="1657"/>
                  </a:lnTo>
                  <a:lnTo>
                    <a:pt x="808" y="1671"/>
                  </a:lnTo>
                  <a:lnTo>
                    <a:pt x="811" y="1683"/>
                  </a:lnTo>
                  <a:lnTo>
                    <a:pt x="815" y="1688"/>
                  </a:lnTo>
                  <a:lnTo>
                    <a:pt x="823" y="1690"/>
                  </a:lnTo>
                  <a:lnTo>
                    <a:pt x="826" y="1688"/>
                  </a:lnTo>
                  <a:lnTo>
                    <a:pt x="830" y="1685"/>
                  </a:lnTo>
                  <a:lnTo>
                    <a:pt x="833" y="1680"/>
                  </a:lnTo>
                  <a:lnTo>
                    <a:pt x="835" y="1676"/>
                  </a:lnTo>
                  <a:lnTo>
                    <a:pt x="835" y="1671"/>
                  </a:lnTo>
                  <a:lnTo>
                    <a:pt x="836" y="1666"/>
                  </a:lnTo>
                  <a:lnTo>
                    <a:pt x="839" y="1662"/>
                  </a:lnTo>
                  <a:lnTo>
                    <a:pt x="842" y="1659"/>
                  </a:lnTo>
                  <a:lnTo>
                    <a:pt x="844" y="1653"/>
                  </a:lnTo>
                  <a:lnTo>
                    <a:pt x="844" y="1648"/>
                  </a:lnTo>
                  <a:lnTo>
                    <a:pt x="843" y="1642"/>
                  </a:lnTo>
                  <a:lnTo>
                    <a:pt x="842" y="1638"/>
                  </a:lnTo>
                  <a:lnTo>
                    <a:pt x="837" y="1635"/>
                  </a:lnTo>
                  <a:lnTo>
                    <a:pt x="835" y="1634"/>
                  </a:lnTo>
                  <a:lnTo>
                    <a:pt x="835" y="1631"/>
                  </a:lnTo>
                  <a:lnTo>
                    <a:pt x="839" y="1632"/>
                  </a:lnTo>
                  <a:lnTo>
                    <a:pt x="843" y="1635"/>
                  </a:lnTo>
                  <a:lnTo>
                    <a:pt x="847" y="1636"/>
                  </a:lnTo>
                  <a:lnTo>
                    <a:pt x="850" y="1634"/>
                  </a:lnTo>
                  <a:lnTo>
                    <a:pt x="849" y="1629"/>
                  </a:lnTo>
                  <a:lnTo>
                    <a:pt x="849" y="1622"/>
                  </a:lnTo>
                  <a:lnTo>
                    <a:pt x="849" y="1614"/>
                  </a:lnTo>
                  <a:lnTo>
                    <a:pt x="847" y="1604"/>
                  </a:lnTo>
                  <a:lnTo>
                    <a:pt x="847" y="1600"/>
                  </a:lnTo>
                  <a:lnTo>
                    <a:pt x="851" y="1600"/>
                  </a:lnTo>
                  <a:lnTo>
                    <a:pt x="851" y="1591"/>
                  </a:lnTo>
                  <a:lnTo>
                    <a:pt x="850" y="1576"/>
                  </a:lnTo>
                  <a:lnTo>
                    <a:pt x="846" y="1559"/>
                  </a:lnTo>
                  <a:lnTo>
                    <a:pt x="843" y="1551"/>
                  </a:lnTo>
                  <a:lnTo>
                    <a:pt x="847" y="1547"/>
                  </a:lnTo>
                  <a:lnTo>
                    <a:pt x="850" y="1548"/>
                  </a:lnTo>
                  <a:lnTo>
                    <a:pt x="853" y="1554"/>
                  </a:lnTo>
                  <a:lnTo>
                    <a:pt x="854" y="1559"/>
                  </a:lnTo>
                  <a:lnTo>
                    <a:pt x="853" y="1573"/>
                  </a:lnTo>
                  <a:lnTo>
                    <a:pt x="856" y="1577"/>
                  </a:lnTo>
                  <a:lnTo>
                    <a:pt x="861" y="1577"/>
                  </a:lnTo>
                  <a:lnTo>
                    <a:pt x="864" y="1572"/>
                  </a:lnTo>
                  <a:lnTo>
                    <a:pt x="879" y="1541"/>
                  </a:lnTo>
                  <a:lnTo>
                    <a:pt x="884" y="1535"/>
                  </a:lnTo>
                  <a:lnTo>
                    <a:pt x="886" y="1534"/>
                  </a:lnTo>
                  <a:lnTo>
                    <a:pt x="886" y="1535"/>
                  </a:lnTo>
                  <a:lnTo>
                    <a:pt x="886" y="1542"/>
                  </a:lnTo>
                  <a:lnTo>
                    <a:pt x="867" y="1572"/>
                  </a:lnTo>
                  <a:lnTo>
                    <a:pt x="857" y="1598"/>
                  </a:lnTo>
                  <a:lnTo>
                    <a:pt x="857" y="1603"/>
                  </a:lnTo>
                  <a:lnTo>
                    <a:pt x="857" y="1620"/>
                  </a:lnTo>
                  <a:lnTo>
                    <a:pt x="858" y="1628"/>
                  </a:lnTo>
                  <a:lnTo>
                    <a:pt x="861" y="1635"/>
                  </a:lnTo>
                  <a:lnTo>
                    <a:pt x="867" y="1638"/>
                  </a:lnTo>
                  <a:lnTo>
                    <a:pt x="874" y="1638"/>
                  </a:lnTo>
                  <a:lnTo>
                    <a:pt x="878" y="1636"/>
                  </a:lnTo>
                  <a:lnTo>
                    <a:pt x="879" y="1634"/>
                  </a:lnTo>
                  <a:lnTo>
                    <a:pt x="877" y="1625"/>
                  </a:lnTo>
                  <a:lnTo>
                    <a:pt x="864" y="1606"/>
                  </a:lnTo>
                  <a:lnTo>
                    <a:pt x="863" y="1600"/>
                  </a:lnTo>
                  <a:lnTo>
                    <a:pt x="863" y="1596"/>
                  </a:lnTo>
                  <a:lnTo>
                    <a:pt x="864" y="1591"/>
                  </a:lnTo>
                  <a:lnTo>
                    <a:pt x="868" y="1593"/>
                  </a:lnTo>
                  <a:lnTo>
                    <a:pt x="868" y="1596"/>
                  </a:lnTo>
                  <a:lnTo>
                    <a:pt x="871" y="1608"/>
                  </a:lnTo>
                  <a:lnTo>
                    <a:pt x="875" y="1615"/>
                  </a:lnTo>
                  <a:lnTo>
                    <a:pt x="878" y="1621"/>
                  </a:lnTo>
                  <a:lnTo>
                    <a:pt x="884" y="1627"/>
                  </a:lnTo>
                  <a:lnTo>
                    <a:pt x="893" y="1631"/>
                  </a:lnTo>
                  <a:lnTo>
                    <a:pt x="907" y="1648"/>
                  </a:lnTo>
                  <a:lnTo>
                    <a:pt x="919" y="1655"/>
                  </a:lnTo>
                  <a:lnTo>
                    <a:pt x="928" y="1656"/>
                  </a:lnTo>
                  <a:lnTo>
                    <a:pt x="957" y="1663"/>
                  </a:lnTo>
                  <a:lnTo>
                    <a:pt x="951" y="1667"/>
                  </a:lnTo>
                  <a:lnTo>
                    <a:pt x="907" y="1660"/>
                  </a:lnTo>
                  <a:lnTo>
                    <a:pt x="902" y="1656"/>
                  </a:lnTo>
                  <a:lnTo>
                    <a:pt x="899" y="1657"/>
                  </a:lnTo>
                  <a:lnTo>
                    <a:pt x="895" y="1657"/>
                  </a:lnTo>
                  <a:lnTo>
                    <a:pt x="878" y="1649"/>
                  </a:lnTo>
                  <a:lnTo>
                    <a:pt x="874" y="1649"/>
                  </a:lnTo>
                  <a:lnTo>
                    <a:pt x="870" y="1650"/>
                  </a:lnTo>
                  <a:lnTo>
                    <a:pt x="861" y="1653"/>
                  </a:lnTo>
                  <a:lnTo>
                    <a:pt x="856" y="1659"/>
                  </a:lnTo>
                  <a:lnTo>
                    <a:pt x="851" y="1666"/>
                  </a:lnTo>
                  <a:lnTo>
                    <a:pt x="850" y="1678"/>
                  </a:lnTo>
                  <a:lnTo>
                    <a:pt x="851" y="1691"/>
                  </a:lnTo>
                  <a:lnTo>
                    <a:pt x="851" y="1692"/>
                  </a:lnTo>
                  <a:lnTo>
                    <a:pt x="853" y="1712"/>
                  </a:lnTo>
                  <a:lnTo>
                    <a:pt x="854" y="1716"/>
                  </a:lnTo>
                  <a:lnTo>
                    <a:pt x="856" y="1720"/>
                  </a:lnTo>
                  <a:lnTo>
                    <a:pt x="857" y="1726"/>
                  </a:lnTo>
                  <a:lnTo>
                    <a:pt x="858" y="1742"/>
                  </a:lnTo>
                  <a:lnTo>
                    <a:pt x="854" y="1751"/>
                  </a:lnTo>
                  <a:lnTo>
                    <a:pt x="843" y="1764"/>
                  </a:lnTo>
                  <a:lnTo>
                    <a:pt x="849" y="1771"/>
                  </a:lnTo>
                  <a:lnTo>
                    <a:pt x="857" y="1779"/>
                  </a:lnTo>
                  <a:lnTo>
                    <a:pt x="871" y="1789"/>
                  </a:lnTo>
                  <a:lnTo>
                    <a:pt x="871" y="1792"/>
                  </a:lnTo>
                  <a:lnTo>
                    <a:pt x="870" y="1796"/>
                  </a:lnTo>
                  <a:lnTo>
                    <a:pt x="872" y="1798"/>
                  </a:lnTo>
                  <a:lnTo>
                    <a:pt x="881" y="1799"/>
                  </a:lnTo>
                  <a:lnTo>
                    <a:pt x="895" y="1805"/>
                  </a:lnTo>
                  <a:lnTo>
                    <a:pt x="902" y="1812"/>
                  </a:lnTo>
                  <a:lnTo>
                    <a:pt x="907" y="1820"/>
                  </a:lnTo>
                  <a:lnTo>
                    <a:pt x="909" y="1830"/>
                  </a:lnTo>
                  <a:lnTo>
                    <a:pt x="909" y="1831"/>
                  </a:lnTo>
                  <a:lnTo>
                    <a:pt x="903" y="1840"/>
                  </a:lnTo>
                  <a:lnTo>
                    <a:pt x="913" y="1842"/>
                  </a:lnTo>
                  <a:lnTo>
                    <a:pt x="919" y="1851"/>
                  </a:lnTo>
                  <a:lnTo>
                    <a:pt x="921" y="1861"/>
                  </a:lnTo>
                  <a:lnTo>
                    <a:pt x="920" y="1873"/>
                  </a:lnTo>
                  <a:lnTo>
                    <a:pt x="913" y="1883"/>
                  </a:lnTo>
                  <a:lnTo>
                    <a:pt x="896" y="1892"/>
                  </a:lnTo>
                  <a:lnTo>
                    <a:pt x="888" y="1899"/>
                  </a:lnTo>
                  <a:lnTo>
                    <a:pt x="885" y="1904"/>
                  </a:lnTo>
                  <a:lnTo>
                    <a:pt x="882" y="1914"/>
                  </a:lnTo>
                  <a:lnTo>
                    <a:pt x="881" y="1920"/>
                  </a:lnTo>
                  <a:lnTo>
                    <a:pt x="879" y="1921"/>
                  </a:lnTo>
                  <a:lnTo>
                    <a:pt x="875" y="1925"/>
                  </a:lnTo>
                  <a:lnTo>
                    <a:pt x="865" y="1936"/>
                  </a:lnTo>
                  <a:lnTo>
                    <a:pt x="864" y="1939"/>
                  </a:lnTo>
                  <a:lnTo>
                    <a:pt x="864" y="1943"/>
                  </a:lnTo>
                  <a:lnTo>
                    <a:pt x="864" y="1953"/>
                  </a:lnTo>
                  <a:lnTo>
                    <a:pt x="864" y="1957"/>
                  </a:lnTo>
                  <a:lnTo>
                    <a:pt x="864" y="1962"/>
                  </a:lnTo>
                  <a:lnTo>
                    <a:pt x="857" y="1977"/>
                  </a:lnTo>
                  <a:lnTo>
                    <a:pt x="857" y="1980"/>
                  </a:lnTo>
                  <a:lnTo>
                    <a:pt x="857" y="1984"/>
                  </a:lnTo>
                  <a:lnTo>
                    <a:pt x="857" y="1986"/>
                  </a:lnTo>
                  <a:lnTo>
                    <a:pt x="854" y="1987"/>
                  </a:lnTo>
                  <a:lnTo>
                    <a:pt x="853" y="1987"/>
                  </a:lnTo>
                  <a:lnTo>
                    <a:pt x="836" y="2011"/>
                  </a:lnTo>
                  <a:lnTo>
                    <a:pt x="826" y="2018"/>
                  </a:lnTo>
                  <a:lnTo>
                    <a:pt x="821" y="2022"/>
                  </a:lnTo>
                  <a:lnTo>
                    <a:pt x="818" y="2030"/>
                  </a:lnTo>
                  <a:lnTo>
                    <a:pt x="818" y="2040"/>
                  </a:lnTo>
                  <a:lnTo>
                    <a:pt x="816" y="2046"/>
                  </a:lnTo>
                  <a:lnTo>
                    <a:pt x="811" y="2057"/>
                  </a:lnTo>
                  <a:lnTo>
                    <a:pt x="811" y="2061"/>
                  </a:lnTo>
                  <a:lnTo>
                    <a:pt x="809" y="2064"/>
                  </a:lnTo>
                  <a:lnTo>
                    <a:pt x="809" y="2074"/>
                  </a:lnTo>
                  <a:lnTo>
                    <a:pt x="811" y="2079"/>
                  </a:lnTo>
                  <a:lnTo>
                    <a:pt x="814" y="2089"/>
                  </a:lnTo>
                  <a:lnTo>
                    <a:pt x="814" y="2089"/>
                  </a:lnTo>
                  <a:lnTo>
                    <a:pt x="815" y="2093"/>
                  </a:lnTo>
                  <a:lnTo>
                    <a:pt x="816" y="2098"/>
                  </a:lnTo>
                  <a:lnTo>
                    <a:pt x="826" y="2116"/>
                  </a:lnTo>
                  <a:lnTo>
                    <a:pt x="826" y="2119"/>
                  </a:lnTo>
                  <a:lnTo>
                    <a:pt x="825" y="2120"/>
                  </a:lnTo>
                  <a:lnTo>
                    <a:pt x="823" y="2123"/>
                  </a:lnTo>
                  <a:lnTo>
                    <a:pt x="819" y="2127"/>
                  </a:lnTo>
                  <a:lnTo>
                    <a:pt x="815" y="2127"/>
                  </a:lnTo>
                  <a:lnTo>
                    <a:pt x="811" y="2123"/>
                  </a:lnTo>
                  <a:lnTo>
                    <a:pt x="807" y="2117"/>
                  </a:lnTo>
                  <a:lnTo>
                    <a:pt x="805" y="2113"/>
                  </a:lnTo>
                  <a:lnTo>
                    <a:pt x="807" y="2102"/>
                  </a:lnTo>
                  <a:lnTo>
                    <a:pt x="805" y="2098"/>
                  </a:lnTo>
                  <a:lnTo>
                    <a:pt x="804" y="2092"/>
                  </a:lnTo>
                  <a:lnTo>
                    <a:pt x="802" y="2088"/>
                  </a:lnTo>
                  <a:lnTo>
                    <a:pt x="798" y="2082"/>
                  </a:lnTo>
                  <a:lnTo>
                    <a:pt x="798" y="2079"/>
                  </a:lnTo>
                  <a:lnTo>
                    <a:pt x="795" y="2075"/>
                  </a:lnTo>
                  <a:lnTo>
                    <a:pt x="793" y="2072"/>
                  </a:lnTo>
                  <a:lnTo>
                    <a:pt x="791" y="2078"/>
                  </a:lnTo>
                  <a:lnTo>
                    <a:pt x="790" y="2079"/>
                  </a:lnTo>
                  <a:lnTo>
                    <a:pt x="787" y="2079"/>
                  </a:lnTo>
                  <a:lnTo>
                    <a:pt x="781" y="2079"/>
                  </a:lnTo>
                  <a:lnTo>
                    <a:pt x="779" y="2082"/>
                  </a:lnTo>
                  <a:lnTo>
                    <a:pt x="776" y="2091"/>
                  </a:lnTo>
                  <a:lnTo>
                    <a:pt x="776" y="2108"/>
                  </a:lnTo>
                  <a:lnTo>
                    <a:pt x="777" y="2124"/>
                  </a:lnTo>
                  <a:lnTo>
                    <a:pt x="781" y="2141"/>
                  </a:lnTo>
                  <a:lnTo>
                    <a:pt x="790" y="2155"/>
                  </a:lnTo>
                  <a:lnTo>
                    <a:pt x="814" y="2185"/>
                  </a:lnTo>
                  <a:lnTo>
                    <a:pt x="819" y="2187"/>
                  </a:lnTo>
                  <a:lnTo>
                    <a:pt x="822" y="2189"/>
                  </a:lnTo>
                  <a:lnTo>
                    <a:pt x="823" y="2196"/>
                  </a:lnTo>
                  <a:lnTo>
                    <a:pt x="825" y="2201"/>
                  </a:lnTo>
                  <a:lnTo>
                    <a:pt x="826" y="2206"/>
                  </a:lnTo>
                  <a:lnTo>
                    <a:pt x="828" y="2207"/>
                  </a:lnTo>
                  <a:lnTo>
                    <a:pt x="829" y="2208"/>
                  </a:lnTo>
                  <a:lnTo>
                    <a:pt x="835" y="2208"/>
                  </a:lnTo>
                  <a:lnTo>
                    <a:pt x="833" y="2213"/>
                  </a:lnTo>
                  <a:lnTo>
                    <a:pt x="833" y="2215"/>
                  </a:lnTo>
                  <a:lnTo>
                    <a:pt x="835" y="2218"/>
                  </a:lnTo>
                  <a:lnTo>
                    <a:pt x="836" y="2221"/>
                  </a:lnTo>
                  <a:lnTo>
                    <a:pt x="833" y="2225"/>
                  </a:lnTo>
                  <a:lnTo>
                    <a:pt x="833" y="2232"/>
                  </a:lnTo>
                  <a:lnTo>
                    <a:pt x="835" y="2239"/>
                  </a:lnTo>
                  <a:lnTo>
                    <a:pt x="837" y="2242"/>
                  </a:lnTo>
                  <a:lnTo>
                    <a:pt x="843" y="2244"/>
                  </a:lnTo>
                  <a:lnTo>
                    <a:pt x="853" y="2251"/>
                  </a:lnTo>
                  <a:lnTo>
                    <a:pt x="858" y="2252"/>
                  </a:lnTo>
                  <a:lnTo>
                    <a:pt x="856" y="2244"/>
                  </a:lnTo>
                  <a:lnTo>
                    <a:pt x="856" y="2242"/>
                  </a:lnTo>
                  <a:lnTo>
                    <a:pt x="856" y="2238"/>
                  </a:lnTo>
                  <a:lnTo>
                    <a:pt x="857" y="2230"/>
                  </a:lnTo>
                  <a:lnTo>
                    <a:pt x="857" y="2225"/>
                  </a:lnTo>
                  <a:lnTo>
                    <a:pt x="850" y="2220"/>
                  </a:lnTo>
                  <a:lnTo>
                    <a:pt x="846" y="2208"/>
                  </a:lnTo>
                  <a:lnTo>
                    <a:pt x="843" y="2199"/>
                  </a:lnTo>
                  <a:lnTo>
                    <a:pt x="840" y="2193"/>
                  </a:lnTo>
                  <a:lnTo>
                    <a:pt x="837" y="2192"/>
                  </a:lnTo>
                  <a:lnTo>
                    <a:pt x="836" y="2187"/>
                  </a:lnTo>
                  <a:lnTo>
                    <a:pt x="835" y="2182"/>
                  </a:lnTo>
                  <a:lnTo>
                    <a:pt x="835" y="2178"/>
                  </a:lnTo>
                  <a:lnTo>
                    <a:pt x="835" y="2175"/>
                  </a:lnTo>
                  <a:lnTo>
                    <a:pt x="835" y="2172"/>
                  </a:lnTo>
                  <a:lnTo>
                    <a:pt x="836" y="2169"/>
                  </a:lnTo>
                  <a:lnTo>
                    <a:pt x="837" y="2165"/>
                  </a:lnTo>
                  <a:lnTo>
                    <a:pt x="842" y="2159"/>
                  </a:lnTo>
                  <a:lnTo>
                    <a:pt x="847" y="2154"/>
                  </a:lnTo>
                  <a:lnTo>
                    <a:pt x="853" y="2150"/>
                  </a:lnTo>
                  <a:lnTo>
                    <a:pt x="858" y="2147"/>
                  </a:lnTo>
                  <a:lnTo>
                    <a:pt x="868" y="2147"/>
                  </a:lnTo>
                  <a:lnTo>
                    <a:pt x="874" y="2150"/>
                  </a:lnTo>
                  <a:lnTo>
                    <a:pt x="879" y="2162"/>
                  </a:lnTo>
                  <a:lnTo>
                    <a:pt x="885" y="2165"/>
                  </a:lnTo>
                  <a:lnTo>
                    <a:pt x="896" y="2169"/>
                  </a:lnTo>
                  <a:lnTo>
                    <a:pt x="927" y="2187"/>
                  </a:lnTo>
                  <a:lnTo>
                    <a:pt x="935" y="2196"/>
                  </a:lnTo>
                  <a:lnTo>
                    <a:pt x="951" y="2220"/>
                  </a:lnTo>
                  <a:lnTo>
                    <a:pt x="952" y="2221"/>
                  </a:lnTo>
                  <a:lnTo>
                    <a:pt x="962" y="2221"/>
                  </a:lnTo>
                  <a:lnTo>
                    <a:pt x="965" y="2222"/>
                  </a:lnTo>
                  <a:lnTo>
                    <a:pt x="971" y="2227"/>
                  </a:lnTo>
                  <a:lnTo>
                    <a:pt x="976" y="2230"/>
                  </a:lnTo>
                  <a:lnTo>
                    <a:pt x="983" y="2231"/>
                  </a:lnTo>
                  <a:lnTo>
                    <a:pt x="986" y="2230"/>
                  </a:lnTo>
                  <a:lnTo>
                    <a:pt x="987" y="2227"/>
                  </a:lnTo>
                  <a:lnTo>
                    <a:pt x="989" y="2225"/>
                  </a:lnTo>
                  <a:lnTo>
                    <a:pt x="990" y="2224"/>
                  </a:lnTo>
                  <a:lnTo>
                    <a:pt x="992" y="2221"/>
                  </a:lnTo>
                  <a:lnTo>
                    <a:pt x="990" y="2213"/>
                  </a:lnTo>
                  <a:lnTo>
                    <a:pt x="989" y="2203"/>
                  </a:lnTo>
                  <a:lnTo>
                    <a:pt x="993" y="2196"/>
                  </a:lnTo>
                  <a:lnTo>
                    <a:pt x="989" y="2190"/>
                  </a:lnTo>
                  <a:lnTo>
                    <a:pt x="990" y="2185"/>
                  </a:lnTo>
                  <a:lnTo>
                    <a:pt x="993" y="2179"/>
                  </a:lnTo>
                  <a:lnTo>
                    <a:pt x="992" y="2173"/>
                  </a:lnTo>
                  <a:lnTo>
                    <a:pt x="989" y="2169"/>
                  </a:lnTo>
                  <a:lnTo>
                    <a:pt x="985" y="2166"/>
                  </a:lnTo>
                  <a:lnTo>
                    <a:pt x="982" y="2165"/>
                  </a:lnTo>
                  <a:lnTo>
                    <a:pt x="978" y="2165"/>
                  </a:lnTo>
                  <a:lnTo>
                    <a:pt x="976" y="2162"/>
                  </a:lnTo>
                  <a:lnTo>
                    <a:pt x="973" y="2157"/>
                  </a:lnTo>
                  <a:lnTo>
                    <a:pt x="971" y="2145"/>
                  </a:lnTo>
                  <a:lnTo>
                    <a:pt x="972" y="2140"/>
                  </a:lnTo>
                  <a:lnTo>
                    <a:pt x="973" y="2134"/>
                  </a:lnTo>
                  <a:lnTo>
                    <a:pt x="976" y="2130"/>
                  </a:lnTo>
                  <a:lnTo>
                    <a:pt x="978" y="2129"/>
                  </a:lnTo>
                  <a:lnTo>
                    <a:pt x="982" y="2130"/>
                  </a:lnTo>
                  <a:lnTo>
                    <a:pt x="983" y="2133"/>
                  </a:lnTo>
                  <a:lnTo>
                    <a:pt x="985" y="2137"/>
                  </a:lnTo>
                  <a:lnTo>
                    <a:pt x="987" y="2144"/>
                  </a:lnTo>
                  <a:lnTo>
                    <a:pt x="989" y="2147"/>
                  </a:lnTo>
                  <a:lnTo>
                    <a:pt x="993" y="2150"/>
                  </a:lnTo>
                  <a:lnTo>
                    <a:pt x="1011" y="2159"/>
                  </a:lnTo>
                  <a:lnTo>
                    <a:pt x="1015" y="2159"/>
                  </a:lnTo>
                  <a:lnTo>
                    <a:pt x="1020" y="2157"/>
                  </a:lnTo>
                  <a:lnTo>
                    <a:pt x="1027" y="2150"/>
                  </a:lnTo>
                  <a:lnTo>
                    <a:pt x="1029" y="2147"/>
                  </a:lnTo>
                  <a:lnTo>
                    <a:pt x="1028" y="2165"/>
                  </a:lnTo>
                  <a:lnTo>
                    <a:pt x="1036" y="2180"/>
                  </a:lnTo>
                  <a:lnTo>
                    <a:pt x="1050" y="2189"/>
                  </a:lnTo>
                  <a:lnTo>
                    <a:pt x="1060" y="2187"/>
                  </a:lnTo>
                  <a:lnTo>
                    <a:pt x="1057" y="2180"/>
                  </a:lnTo>
                  <a:lnTo>
                    <a:pt x="1059" y="2172"/>
                  </a:lnTo>
                  <a:lnTo>
                    <a:pt x="1062" y="2166"/>
                  </a:lnTo>
                  <a:lnTo>
                    <a:pt x="1066" y="2162"/>
                  </a:lnTo>
                  <a:lnTo>
                    <a:pt x="1066" y="2165"/>
                  </a:lnTo>
                  <a:lnTo>
                    <a:pt x="1069" y="2166"/>
                  </a:lnTo>
                  <a:lnTo>
                    <a:pt x="1070" y="2171"/>
                  </a:lnTo>
                  <a:lnTo>
                    <a:pt x="1069" y="2176"/>
                  </a:lnTo>
                  <a:lnTo>
                    <a:pt x="1069" y="2180"/>
                  </a:lnTo>
                  <a:lnTo>
                    <a:pt x="1069" y="2182"/>
                  </a:lnTo>
                  <a:lnTo>
                    <a:pt x="1069" y="2183"/>
                  </a:lnTo>
                  <a:lnTo>
                    <a:pt x="1067" y="2185"/>
                  </a:lnTo>
                  <a:lnTo>
                    <a:pt x="1069" y="2186"/>
                  </a:lnTo>
                  <a:lnTo>
                    <a:pt x="1069" y="2186"/>
                  </a:lnTo>
                  <a:lnTo>
                    <a:pt x="1070" y="2186"/>
                  </a:lnTo>
                  <a:lnTo>
                    <a:pt x="1070" y="2187"/>
                  </a:lnTo>
                  <a:lnTo>
                    <a:pt x="1070" y="2190"/>
                  </a:lnTo>
                  <a:lnTo>
                    <a:pt x="1078" y="2190"/>
                  </a:lnTo>
                  <a:lnTo>
                    <a:pt x="1091" y="2189"/>
                  </a:lnTo>
                  <a:lnTo>
                    <a:pt x="1112" y="2173"/>
                  </a:lnTo>
                  <a:lnTo>
                    <a:pt x="1125" y="2168"/>
                  </a:lnTo>
                  <a:lnTo>
                    <a:pt x="1127" y="2165"/>
                  </a:lnTo>
                  <a:lnTo>
                    <a:pt x="1119" y="2157"/>
                  </a:lnTo>
                  <a:lnTo>
                    <a:pt x="1122" y="2154"/>
                  </a:lnTo>
                  <a:lnTo>
                    <a:pt x="1123" y="2154"/>
                  </a:lnTo>
                  <a:lnTo>
                    <a:pt x="1123" y="2151"/>
                  </a:lnTo>
                  <a:lnTo>
                    <a:pt x="1122" y="2147"/>
                  </a:lnTo>
                  <a:lnTo>
                    <a:pt x="1126" y="2143"/>
                  </a:lnTo>
                  <a:lnTo>
                    <a:pt x="1129" y="2138"/>
                  </a:lnTo>
                  <a:lnTo>
                    <a:pt x="1130" y="2140"/>
                  </a:lnTo>
                  <a:lnTo>
                    <a:pt x="1130" y="2141"/>
                  </a:lnTo>
                  <a:lnTo>
                    <a:pt x="1132" y="2144"/>
                  </a:lnTo>
                  <a:lnTo>
                    <a:pt x="1130" y="2143"/>
                  </a:lnTo>
                  <a:lnTo>
                    <a:pt x="1129" y="2141"/>
                  </a:lnTo>
                  <a:lnTo>
                    <a:pt x="1126" y="2147"/>
                  </a:lnTo>
                  <a:lnTo>
                    <a:pt x="1127" y="2150"/>
                  </a:lnTo>
                  <a:lnTo>
                    <a:pt x="1129" y="2151"/>
                  </a:lnTo>
                  <a:lnTo>
                    <a:pt x="1130" y="2152"/>
                  </a:lnTo>
                  <a:lnTo>
                    <a:pt x="1133" y="2150"/>
                  </a:lnTo>
                  <a:lnTo>
                    <a:pt x="1132" y="2150"/>
                  </a:lnTo>
                  <a:lnTo>
                    <a:pt x="1132" y="2150"/>
                  </a:lnTo>
                  <a:lnTo>
                    <a:pt x="1132" y="2147"/>
                  </a:lnTo>
                  <a:lnTo>
                    <a:pt x="1150" y="2150"/>
                  </a:lnTo>
                  <a:lnTo>
                    <a:pt x="1155" y="2140"/>
                  </a:lnTo>
                  <a:lnTo>
                    <a:pt x="1161" y="2140"/>
                  </a:lnTo>
                  <a:lnTo>
                    <a:pt x="1186" y="2141"/>
                  </a:lnTo>
                  <a:lnTo>
                    <a:pt x="1190" y="2138"/>
                  </a:lnTo>
                  <a:lnTo>
                    <a:pt x="1193" y="2131"/>
                  </a:lnTo>
                  <a:lnTo>
                    <a:pt x="1193" y="2124"/>
                  </a:lnTo>
                  <a:lnTo>
                    <a:pt x="1193" y="2115"/>
                  </a:lnTo>
                  <a:lnTo>
                    <a:pt x="1192" y="2106"/>
                  </a:lnTo>
                  <a:lnTo>
                    <a:pt x="1189" y="2100"/>
                  </a:lnTo>
                  <a:lnTo>
                    <a:pt x="1193" y="2088"/>
                  </a:lnTo>
                  <a:lnTo>
                    <a:pt x="1200" y="2095"/>
                  </a:lnTo>
                  <a:lnTo>
                    <a:pt x="1204" y="2096"/>
                  </a:lnTo>
                  <a:lnTo>
                    <a:pt x="1209" y="2095"/>
                  </a:lnTo>
                  <a:lnTo>
                    <a:pt x="1209" y="2093"/>
                  </a:lnTo>
                  <a:lnTo>
                    <a:pt x="1209" y="2092"/>
                  </a:lnTo>
                  <a:lnTo>
                    <a:pt x="1209" y="2092"/>
                  </a:lnTo>
                  <a:lnTo>
                    <a:pt x="1207" y="2091"/>
                  </a:lnTo>
                  <a:lnTo>
                    <a:pt x="1211" y="2089"/>
                  </a:lnTo>
                  <a:lnTo>
                    <a:pt x="1214" y="2091"/>
                  </a:lnTo>
                  <a:lnTo>
                    <a:pt x="1218" y="2093"/>
                  </a:lnTo>
                  <a:lnTo>
                    <a:pt x="1224" y="2095"/>
                  </a:lnTo>
                  <a:lnTo>
                    <a:pt x="1305" y="2100"/>
                  </a:lnTo>
                  <a:lnTo>
                    <a:pt x="1328" y="2095"/>
                  </a:lnTo>
                  <a:lnTo>
                    <a:pt x="1329" y="2095"/>
                  </a:lnTo>
                  <a:lnTo>
                    <a:pt x="1335" y="2098"/>
                  </a:lnTo>
                  <a:lnTo>
                    <a:pt x="1335" y="2100"/>
                  </a:lnTo>
                  <a:lnTo>
                    <a:pt x="1331" y="2099"/>
                  </a:lnTo>
                  <a:lnTo>
                    <a:pt x="1326" y="2100"/>
                  </a:lnTo>
                  <a:lnTo>
                    <a:pt x="1322" y="2103"/>
                  </a:lnTo>
                  <a:lnTo>
                    <a:pt x="1318" y="2103"/>
                  </a:lnTo>
                  <a:lnTo>
                    <a:pt x="1318" y="2108"/>
                  </a:lnTo>
                  <a:lnTo>
                    <a:pt x="1335" y="2108"/>
                  </a:lnTo>
                  <a:lnTo>
                    <a:pt x="1331" y="2110"/>
                  </a:lnTo>
                  <a:lnTo>
                    <a:pt x="1310" y="2117"/>
                  </a:lnTo>
                  <a:lnTo>
                    <a:pt x="1304" y="2116"/>
                  </a:lnTo>
                  <a:lnTo>
                    <a:pt x="1294" y="2113"/>
                  </a:lnTo>
                  <a:lnTo>
                    <a:pt x="1293" y="2112"/>
                  </a:lnTo>
                  <a:lnTo>
                    <a:pt x="1291" y="2110"/>
                  </a:lnTo>
                  <a:lnTo>
                    <a:pt x="1289" y="2108"/>
                  </a:lnTo>
                  <a:lnTo>
                    <a:pt x="1286" y="2108"/>
                  </a:lnTo>
                  <a:lnTo>
                    <a:pt x="1269" y="2112"/>
                  </a:lnTo>
                  <a:lnTo>
                    <a:pt x="1266" y="2115"/>
                  </a:lnTo>
                  <a:lnTo>
                    <a:pt x="1259" y="2123"/>
                  </a:lnTo>
                  <a:lnTo>
                    <a:pt x="1272" y="2129"/>
                  </a:lnTo>
                  <a:lnTo>
                    <a:pt x="1275" y="2131"/>
                  </a:lnTo>
                  <a:lnTo>
                    <a:pt x="1265" y="2137"/>
                  </a:lnTo>
                  <a:lnTo>
                    <a:pt x="1262" y="2138"/>
                  </a:lnTo>
                  <a:lnTo>
                    <a:pt x="1258" y="2136"/>
                  </a:lnTo>
                  <a:lnTo>
                    <a:pt x="1255" y="2133"/>
                  </a:lnTo>
                  <a:lnTo>
                    <a:pt x="1252" y="2130"/>
                  </a:lnTo>
                  <a:lnTo>
                    <a:pt x="1247" y="2131"/>
                  </a:lnTo>
                  <a:lnTo>
                    <a:pt x="1241" y="2140"/>
                  </a:lnTo>
                  <a:lnTo>
                    <a:pt x="1235" y="2151"/>
                  </a:lnTo>
                  <a:lnTo>
                    <a:pt x="1227" y="2178"/>
                  </a:lnTo>
                  <a:lnTo>
                    <a:pt x="1230" y="2185"/>
                  </a:lnTo>
                  <a:lnTo>
                    <a:pt x="1227" y="2194"/>
                  </a:lnTo>
                  <a:lnTo>
                    <a:pt x="1223" y="2201"/>
                  </a:lnTo>
                  <a:lnTo>
                    <a:pt x="1220" y="2206"/>
                  </a:lnTo>
                  <a:lnTo>
                    <a:pt x="1217" y="2207"/>
                  </a:lnTo>
                  <a:lnTo>
                    <a:pt x="1211" y="2210"/>
                  </a:lnTo>
                  <a:lnTo>
                    <a:pt x="1209" y="2211"/>
                  </a:lnTo>
                  <a:lnTo>
                    <a:pt x="1207" y="2215"/>
                  </a:lnTo>
                  <a:lnTo>
                    <a:pt x="1203" y="2227"/>
                  </a:lnTo>
                  <a:lnTo>
                    <a:pt x="1195" y="2248"/>
                  </a:lnTo>
                  <a:lnTo>
                    <a:pt x="1188" y="2281"/>
                  </a:lnTo>
                  <a:lnTo>
                    <a:pt x="1182" y="2297"/>
                  </a:lnTo>
                  <a:lnTo>
                    <a:pt x="1181" y="2298"/>
                  </a:lnTo>
                  <a:lnTo>
                    <a:pt x="1178" y="2301"/>
                  </a:lnTo>
                  <a:lnTo>
                    <a:pt x="1176" y="2305"/>
                  </a:lnTo>
                  <a:lnTo>
                    <a:pt x="1179" y="2308"/>
                  </a:lnTo>
                  <a:lnTo>
                    <a:pt x="1182" y="2315"/>
                  </a:lnTo>
                  <a:lnTo>
                    <a:pt x="1183" y="2316"/>
                  </a:lnTo>
                  <a:lnTo>
                    <a:pt x="1188" y="2318"/>
                  </a:lnTo>
                  <a:lnTo>
                    <a:pt x="1211" y="2353"/>
                  </a:lnTo>
                  <a:lnTo>
                    <a:pt x="1218" y="2359"/>
                  </a:lnTo>
                  <a:lnTo>
                    <a:pt x="1227" y="2377"/>
                  </a:lnTo>
                  <a:lnTo>
                    <a:pt x="1233" y="2380"/>
                  </a:lnTo>
                  <a:lnTo>
                    <a:pt x="1234" y="2381"/>
                  </a:lnTo>
                  <a:lnTo>
                    <a:pt x="1234" y="2385"/>
                  </a:lnTo>
                  <a:lnTo>
                    <a:pt x="1237" y="2392"/>
                  </a:lnTo>
                  <a:lnTo>
                    <a:pt x="1235" y="2395"/>
                  </a:lnTo>
                  <a:lnTo>
                    <a:pt x="1235" y="2399"/>
                  </a:lnTo>
                  <a:lnTo>
                    <a:pt x="1234" y="2402"/>
                  </a:lnTo>
                  <a:lnTo>
                    <a:pt x="1235" y="2409"/>
                  </a:lnTo>
                  <a:lnTo>
                    <a:pt x="1240" y="2416"/>
                  </a:lnTo>
                  <a:lnTo>
                    <a:pt x="1247" y="2426"/>
                  </a:lnTo>
                  <a:lnTo>
                    <a:pt x="1256" y="2443"/>
                  </a:lnTo>
                  <a:lnTo>
                    <a:pt x="1262" y="2448"/>
                  </a:lnTo>
                  <a:lnTo>
                    <a:pt x="1268" y="2445"/>
                  </a:lnTo>
                  <a:lnTo>
                    <a:pt x="1272" y="2444"/>
                  </a:lnTo>
                  <a:lnTo>
                    <a:pt x="1277" y="2445"/>
                  </a:lnTo>
                  <a:lnTo>
                    <a:pt x="1282" y="2443"/>
                  </a:lnTo>
                  <a:lnTo>
                    <a:pt x="1279" y="2434"/>
                  </a:lnTo>
                  <a:lnTo>
                    <a:pt x="1282" y="2423"/>
                  </a:lnTo>
                  <a:lnTo>
                    <a:pt x="1283" y="2419"/>
                  </a:lnTo>
                  <a:lnTo>
                    <a:pt x="1287" y="2416"/>
                  </a:lnTo>
                  <a:lnTo>
                    <a:pt x="1287" y="2426"/>
                  </a:lnTo>
                  <a:lnTo>
                    <a:pt x="1287" y="2440"/>
                  </a:lnTo>
                  <a:lnTo>
                    <a:pt x="1286" y="2452"/>
                  </a:lnTo>
                  <a:lnTo>
                    <a:pt x="1277" y="2455"/>
                  </a:lnTo>
                  <a:lnTo>
                    <a:pt x="1277" y="2459"/>
                  </a:lnTo>
                  <a:lnTo>
                    <a:pt x="1280" y="2462"/>
                  </a:lnTo>
                  <a:lnTo>
                    <a:pt x="1280" y="2468"/>
                  </a:lnTo>
                  <a:lnTo>
                    <a:pt x="1279" y="2476"/>
                  </a:lnTo>
                  <a:lnTo>
                    <a:pt x="1279" y="2483"/>
                  </a:lnTo>
                  <a:lnTo>
                    <a:pt x="1282" y="2486"/>
                  </a:lnTo>
                  <a:lnTo>
                    <a:pt x="1284" y="2488"/>
                  </a:lnTo>
                  <a:lnTo>
                    <a:pt x="1287" y="2489"/>
                  </a:lnTo>
                  <a:lnTo>
                    <a:pt x="1291" y="2489"/>
                  </a:lnTo>
                  <a:lnTo>
                    <a:pt x="1294" y="2492"/>
                  </a:lnTo>
                  <a:lnTo>
                    <a:pt x="1304" y="2504"/>
                  </a:lnTo>
                  <a:lnTo>
                    <a:pt x="1304" y="2499"/>
                  </a:lnTo>
                  <a:lnTo>
                    <a:pt x="1303" y="2493"/>
                  </a:lnTo>
                  <a:lnTo>
                    <a:pt x="1304" y="2489"/>
                  </a:lnTo>
                  <a:lnTo>
                    <a:pt x="1311" y="2485"/>
                  </a:lnTo>
                  <a:lnTo>
                    <a:pt x="1314" y="2481"/>
                  </a:lnTo>
                  <a:lnTo>
                    <a:pt x="1318" y="2471"/>
                  </a:lnTo>
                  <a:lnTo>
                    <a:pt x="1325" y="2461"/>
                  </a:lnTo>
                  <a:lnTo>
                    <a:pt x="1326" y="2457"/>
                  </a:lnTo>
                  <a:lnTo>
                    <a:pt x="1328" y="2452"/>
                  </a:lnTo>
                  <a:lnTo>
                    <a:pt x="1329" y="2447"/>
                  </a:lnTo>
                  <a:lnTo>
                    <a:pt x="1329" y="2440"/>
                  </a:lnTo>
                  <a:lnTo>
                    <a:pt x="1328" y="2434"/>
                  </a:lnTo>
                  <a:lnTo>
                    <a:pt x="1332" y="2433"/>
                  </a:lnTo>
                  <a:lnTo>
                    <a:pt x="1335" y="2434"/>
                  </a:lnTo>
                  <a:lnTo>
                    <a:pt x="1338" y="2438"/>
                  </a:lnTo>
                  <a:lnTo>
                    <a:pt x="1339" y="2444"/>
                  </a:lnTo>
                  <a:lnTo>
                    <a:pt x="1336" y="2448"/>
                  </a:lnTo>
                  <a:lnTo>
                    <a:pt x="1338" y="2455"/>
                  </a:lnTo>
                  <a:lnTo>
                    <a:pt x="1342" y="2462"/>
                  </a:lnTo>
                  <a:lnTo>
                    <a:pt x="1345" y="2465"/>
                  </a:lnTo>
                  <a:lnTo>
                    <a:pt x="1357" y="2464"/>
                  </a:lnTo>
                  <a:lnTo>
                    <a:pt x="1361" y="2461"/>
                  </a:lnTo>
                  <a:lnTo>
                    <a:pt x="1364" y="2454"/>
                  </a:lnTo>
                  <a:lnTo>
                    <a:pt x="1366" y="2450"/>
                  </a:lnTo>
                  <a:lnTo>
                    <a:pt x="1371" y="2445"/>
                  </a:lnTo>
                  <a:lnTo>
                    <a:pt x="1380" y="2441"/>
                  </a:lnTo>
                  <a:lnTo>
                    <a:pt x="1388" y="2434"/>
                  </a:lnTo>
                  <a:lnTo>
                    <a:pt x="1391" y="2429"/>
                  </a:lnTo>
                  <a:lnTo>
                    <a:pt x="1392" y="2423"/>
                  </a:lnTo>
                  <a:lnTo>
                    <a:pt x="1394" y="2423"/>
                  </a:lnTo>
                  <a:lnTo>
                    <a:pt x="1394" y="2431"/>
                  </a:lnTo>
                  <a:lnTo>
                    <a:pt x="1391" y="2438"/>
                  </a:lnTo>
                  <a:lnTo>
                    <a:pt x="1384" y="2444"/>
                  </a:lnTo>
                  <a:lnTo>
                    <a:pt x="1378" y="2447"/>
                  </a:lnTo>
                  <a:lnTo>
                    <a:pt x="1380" y="2451"/>
                  </a:lnTo>
                  <a:lnTo>
                    <a:pt x="1384" y="2458"/>
                  </a:lnTo>
                  <a:lnTo>
                    <a:pt x="1389" y="2471"/>
                  </a:lnTo>
                  <a:lnTo>
                    <a:pt x="1394" y="2478"/>
                  </a:lnTo>
                  <a:lnTo>
                    <a:pt x="1389" y="2489"/>
                  </a:lnTo>
                  <a:lnTo>
                    <a:pt x="1387" y="2493"/>
                  </a:lnTo>
                  <a:lnTo>
                    <a:pt x="1378" y="2497"/>
                  </a:lnTo>
                  <a:lnTo>
                    <a:pt x="1374" y="2500"/>
                  </a:lnTo>
                  <a:lnTo>
                    <a:pt x="1368" y="2510"/>
                  </a:lnTo>
                  <a:lnTo>
                    <a:pt x="1367" y="2513"/>
                  </a:lnTo>
                  <a:lnTo>
                    <a:pt x="1364" y="2514"/>
                  </a:lnTo>
                  <a:lnTo>
                    <a:pt x="1363" y="2517"/>
                  </a:lnTo>
                  <a:lnTo>
                    <a:pt x="1363" y="2521"/>
                  </a:lnTo>
                  <a:lnTo>
                    <a:pt x="1367" y="2530"/>
                  </a:lnTo>
                  <a:lnTo>
                    <a:pt x="1368" y="2531"/>
                  </a:lnTo>
                  <a:lnTo>
                    <a:pt x="1375" y="2531"/>
                  </a:lnTo>
                  <a:lnTo>
                    <a:pt x="1381" y="2528"/>
                  </a:lnTo>
                  <a:lnTo>
                    <a:pt x="1385" y="2525"/>
                  </a:lnTo>
                  <a:lnTo>
                    <a:pt x="1384" y="2532"/>
                  </a:lnTo>
                  <a:lnTo>
                    <a:pt x="1375" y="2542"/>
                  </a:lnTo>
                  <a:lnTo>
                    <a:pt x="1378" y="2546"/>
                  </a:lnTo>
                  <a:lnTo>
                    <a:pt x="1375" y="2548"/>
                  </a:lnTo>
                  <a:lnTo>
                    <a:pt x="1374" y="2549"/>
                  </a:lnTo>
                  <a:lnTo>
                    <a:pt x="1371" y="2552"/>
                  </a:lnTo>
                  <a:lnTo>
                    <a:pt x="1371" y="2555"/>
                  </a:lnTo>
                  <a:lnTo>
                    <a:pt x="1370" y="2556"/>
                  </a:lnTo>
                  <a:lnTo>
                    <a:pt x="1368" y="2555"/>
                  </a:lnTo>
                  <a:lnTo>
                    <a:pt x="1364" y="2553"/>
                  </a:lnTo>
                  <a:lnTo>
                    <a:pt x="1360" y="2553"/>
                  </a:lnTo>
                  <a:lnTo>
                    <a:pt x="1336" y="2562"/>
                  </a:lnTo>
                  <a:lnTo>
                    <a:pt x="1331" y="2566"/>
                  </a:lnTo>
                  <a:lnTo>
                    <a:pt x="1326" y="2573"/>
                  </a:lnTo>
                  <a:lnTo>
                    <a:pt x="1329" y="2586"/>
                  </a:lnTo>
                  <a:lnTo>
                    <a:pt x="1326" y="2619"/>
                  </a:lnTo>
                  <a:lnTo>
                    <a:pt x="1328" y="2633"/>
                  </a:lnTo>
                  <a:lnTo>
                    <a:pt x="1336" y="2645"/>
                  </a:lnTo>
                  <a:lnTo>
                    <a:pt x="1345" y="2649"/>
                  </a:lnTo>
                  <a:lnTo>
                    <a:pt x="1367" y="2649"/>
                  </a:lnTo>
                  <a:lnTo>
                    <a:pt x="1364" y="2653"/>
                  </a:lnTo>
                  <a:lnTo>
                    <a:pt x="1353" y="2660"/>
                  </a:lnTo>
                  <a:lnTo>
                    <a:pt x="1352" y="2666"/>
                  </a:lnTo>
                  <a:lnTo>
                    <a:pt x="1349" y="2667"/>
                  </a:lnTo>
                  <a:lnTo>
                    <a:pt x="1335" y="2685"/>
                  </a:lnTo>
                  <a:lnTo>
                    <a:pt x="1318" y="2713"/>
                  </a:lnTo>
                  <a:lnTo>
                    <a:pt x="1315" y="2720"/>
                  </a:lnTo>
                  <a:lnTo>
                    <a:pt x="1315" y="2726"/>
                  </a:lnTo>
                  <a:lnTo>
                    <a:pt x="1317" y="2732"/>
                  </a:lnTo>
                  <a:lnTo>
                    <a:pt x="1346" y="2797"/>
                  </a:lnTo>
                  <a:lnTo>
                    <a:pt x="1352" y="2807"/>
                  </a:lnTo>
                  <a:lnTo>
                    <a:pt x="1360" y="2817"/>
                  </a:lnTo>
                  <a:lnTo>
                    <a:pt x="1371" y="2824"/>
                  </a:lnTo>
                  <a:lnTo>
                    <a:pt x="1381" y="2828"/>
                  </a:lnTo>
                  <a:lnTo>
                    <a:pt x="1391" y="2828"/>
                  </a:lnTo>
                  <a:lnTo>
                    <a:pt x="1394" y="2830"/>
                  </a:lnTo>
                  <a:lnTo>
                    <a:pt x="1398" y="2827"/>
                  </a:lnTo>
                  <a:lnTo>
                    <a:pt x="1399" y="2820"/>
                  </a:lnTo>
                  <a:lnTo>
                    <a:pt x="1402" y="2818"/>
                  </a:lnTo>
                  <a:lnTo>
                    <a:pt x="1415" y="2816"/>
                  </a:lnTo>
                  <a:lnTo>
                    <a:pt x="1419" y="2816"/>
                  </a:lnTo>
                  <a:lnTo>
                    <a:pt x="1416" y="2818"/>
                  </a:lnTo>
                  <a:lnTo>
                    <a:pt x="1415" y="2820"/>
                  </a:lnTo>
                  <a:lnTo>
                    <a:pt x="1412" y="2820"/>
                  </a:lnTo>
                  <a:lnTo>
                    <a:pt x="1410" y="2818"/>
                  </a:lnTo>
                  <a:lnTo>
                    <a:pt x="1408" y="2821"/>
                  </a:lnTo>
                  <a:lnTo>
                    <a:pt x="1406" y="2824"/>
                  </a:lnTo>
                  <a:lnTo>
                    <a:pt x="1405" y="2828"/>
                  </a:lnTo>
                  <a:lnTo>
                    <a:pt x="1406" y="2834"/>
                  </a:lnTo>
                  <a:lnTo>
                    <a:pt x="1399" y="2838"/>
                  </a:lnTo>
                  <a:lnTo>
                    <a:pt x="1395" y="2839"/>
                  </a:lnTo>
                  <a:lnTo>
                    <a:pt x="1391" y="2839"/>
                  </a:lnTo>
                  <a:lnTo>
                    <a:pt x="1389" y="2839"/>
                  </a:lnTo>
                  <a:lnTo>
                    <a:pt x="1385" y="2837"/>
                  </a:lnTo>
                  <a:lnTo>
                    <a:pt x="1384" y="2837"/>
                  </a:lnTo>
                  <a:lnTo>
                    <a:pt x="1381" y="2838"/>
                  </a:lnTo>
                  <a:lnTo>
                    <a:pt x="1381" y="2839"/>
                  </a:lnTo>
                  <a:lnTo>
                    <a:pt x="1380" y="2842"/>
                  </a:lnTo>
                  <a:lnTo>
                    <a:pt x="1380" y="2842"/>
                  </a:lnTo>
                  <a:lnTo>
                    <a:pt x="1371" y="2844"/>
                  </a:lnTo>
                  <a:lnTo>
                    <a:pt x="1364" y="2839"/>
                  </a:lnTo>
                  <a:lnTo>
                    <a:pt x="1357" y="2834"/>
                  </a:lnTo>
                  <a:lnTo>
                    <a:pt x="1353" y="2828"/>
                  </a:lnTo>
                  <a:lnTo>
                    <a:pt x="1338" y="2788"/>
                  </a:lnTo>
                  <a:lnTo>
                    <a:pt x="1332" y="2781"/>
                  </a:lnTo>
                  <a:lnTo>
                    <a:pt x="1326" y="2779"/>
                  </a:lnTo>
                  <a:lnTo>
                    <a:pt x="1317" y="2788"/>
                  </a:lnTo>
                  <a:lnTo>
                    <a:pt x="1311" y="2789"/>
                  </a:lnTo>
                  <a:lnTo>
                    <a:pt x="1300" y="2790"/>
                  </a:lnTo>
                  <a:lnTo>
                    <a:pt x="1296" y="2793"/>
                  </a:lnTo>
                  <a:lnTo>
                    <a:pt x="1293" y="2797"/>
                  </a:lnTo>
                  <a:lnTo>
                    <a:pt x="1293" y="2804"/>
                  </a:lnTo>
                  <a:lnTo>
                    <a:pt x="1297" y="2811"/>
                  </a:lnTo>
                  <a:lnTo>
                    <a:pt x="1305" y="2824"/>
                  </a:lnTo>
                  <a:lnTo>
                    <a:pt x="1312" y="2837"/>
                  </a:lnTo>
                  <a:lnTo>
                    <a:pt x="1317" y="2844"/>
                  </a:lnTo>
                  <a:lnTo>
                    <a:pt x="1319" y="2849"/>
                  </a:lnTo>
                  <a:lnTo>
                    <a:pt x="1319" y="2865"/>
                  </a:lnTo>
                  <a:lnTo>
                    <a:pt x="1318" y="2866"/>
                  </a:lnTo>
                  <a:lnTo>
                    <a:pt x="1317" y="2865"/>
                  </a:lnTo>
                  <a:lnTo>
                    <a:pt x="1314" y="2859"/>
                  </a:lnTo>
                  <a:lnTo>
                    <a:pt x="1310" y="2855"/>
                  </a:lnTo>
                  <a:lnTo>
                    <a:pt x="1276" y="2832"/>
                  </a:lnTo>
                  <a:lnTo>
                    <a:pt x="1273" y="2830"/>
                  </a:lnTo>
                  <a:lnTo>
                    <a:pt x="1270" y="2825"/>
                  </a:lnTo>
                  <a:lnTo>
                    <a:pt x="1265" y="2821"/>
                  </a:lnTo>
                  <a:lnTo>
                    <a:pt x="1255" y="2816"/>
                  </a:lnTo>
                  <a:lnTo>
                    <a:pt x="1245" y="2816"/>
                  </a:lnTo>
                  <a:lnTo>
                    <a:pt x="1195" y="2841"/>
                  </a:lnTo>
                  <a:lnTo>
                    <a:pt x="1185" y="2844"/>
                  </a:lnTo>
                  <a:lnTo>
                    <a:pt x="1155" y="2844"/>
                  </a:lnTo>
                  <a:lnTo>
                    <a:pt x="1151" y="2841"/>
                  </a:lnTo>
                  <a:lnTo>
                    <a:pt x="1147" y="2835"/>
                  </a:lnTo>
                  <a:lnTo>
                    <a:pt x="1141" y="2830"/>
                  </a:lnTo>
                  <a:lnTo>
                    <a:pt x="1136" y="2828"/>
                  </a:lnTo>
                  <a:lnTo>
                    <a:pt x="1132" y="2831"/>
                  </a:lnTo>
                  <a:lnTo>
                    <a:pt x="1127" y="2827"/>
                  </a:lnTo>
                  <a:lnTo>
                    <a:pt x="1123" y="2824"/>
                  </a:lnTo>
                  <a:lnTo>
                    <a:pt x="1118" y="2823"/>
                  </a:lnTo>
                  <a:lnTo>
                    <a:pt x="1113" y="2821"/>
                  </a:lnTo>
                  <a:lnTo>
                    <a:pt x="1115" y="2827"/>
                  </a:lnTo>
                  <a:lnTo>
                    <a:pt x="1123" y="2835"/>
                  </a:lnTo>
                  <a:lnTo>
                    <a:pt x="1126" y="2842"/>
                  </a:lnTo>
                  <a:lnTo>
                    <a:pt x="1116" y="2842"/>
                  </a:lnTo>
                  <a:lnTo>
                    <a:pt x="1088" y="2855"/>
                  </a:lnTo>
                  <a:lnTo>
                    <a:pt x="1080" y="2862"/>
                  </a:lnTo>
                  <a:lnTo>
                    <a:pt x="1073" y="2863"/>
                  </a:lnTo>
                  <a:lnTo>
                    <a:pt x="1067" y="2866"/>
                  </a:lnTo>
                  <a:lnTo>
                    <a:pt x="1064" y="2869"/>
                  </a:lnTo>
                  <a:lnTo>
                    <a:pt x="1063" y="2868"/>
                  </a:lnTo>
                  <a:lnTo>
                    <a:pt x="1060" y="2868"/>
                  </a:lnTo>
                  <a:lnTo>
                    <a:pt x="1059" y="2866"/>
                  </a:lnTo>
                  <a:lnTo>
                    <a:pt x="1050" y="2868"/>
                  </a:lnTo>
                  <a:lnTo>
                    <a:pt x="1042" y="2869"/>
                  </a:lnTo>
                  <a:lnTo>
                    <a:pt x="1035" y="2873"/>
                  </a:lnTo>
                  <a:lnTo>
                    <a:pt x="1029" y="2882"/>
                  </a:lnTo>
                  <a:lnTo>
                    <a:pt x="1024" y="2893"/>
                  </a:lnTo>
                  <a:lnTo>
                    <a:pt x="1021" y="2897"/>
                  </a:lnTo>
                  <a:lnTo>
                    <a:pt x="1017" y="2898"/>
                  </a:lnTo>
                  <a:lnTo>
                    <a:pt x="1014" y="2901"/>
                  </a:lnTo>
                  <a:lnTo>
                    <a:pt x="1003" y="2914"/>
                  </a:lnTo>
                  <a:lnTo>
                    <a:pt x="1003" y="2915"/>
                  </a:lnTo>
                  <a:lnTo>
                    <a:pt x="1001" y="2921"/>
                  </a:lnTo>
                  <a:lnTo>
                    <a:pt x="999" y="2924"/>
                  </a:lnTo>
                  <a:lnTo>
                    <a:pt x="997" y="2921"/>
                  </a:lnTo>
                  <a:lnTo>
                    <a:pt x="997" y="2918"/>
                  </a:lnTo>
                  <a:lnTo>
                    <a:pt x="996" y="2918"/>
                  </a:lnTo>
                  <a:lnTo>
                    <a:pt x="993" y="2919"/>
                  </a:lnTo>
                  <a:lnTo>
                    <a:pt x="993" y="2924"/>
                  </a:lnTo>
                  <a:lnTo>
                    <a:pt x="992" y="2942"/>
                  </a:lnTo>
                  <a:lnTo>
                    <a:pt x="992" y="2950"/>
                  </a:lnTo>
                  <a:lnTo>
                    <a:pt x="989" y="2956"/>
                  </a:lnTo>
                  <a:lnTo>
                    <a:pt x="972" y="2967"/>
                  </a:lnTo>
                  <a:lnTo>
                    <a:pt x="966" y="2976"/>
                  </a:lnTo>
                  <a:lnTo>
                    <a:pt x="945" y="2992"/>
                  </a:lnTo>
                  <a:lnTo>
                    <a:pt x="941" y="2994"/>
                  </a:lnTo>
                  <a:lnTo>
                    <a:pt x="935" y="2997"/>
                  </a:lnTo>
                  <a:lnTo>
                    <a:pt x="931" y="2997"/>
                  </a:lnTo>
                  <a:lnTo>
                    <a:pt x="927" y="2998"/>
                  </a:lnTo>
                  <a:lnTo>
                    <a:pt x="891" y="3040"/>
                  </a:lnTo>
                  <a:lnTo>
                    <a:pt x="888" y="3047"/>
                  </a:lnTo>
                  <a:lnTo>
                    <a:pt x="886" y="3050"/>
                  </a:lnTo>
                  <a:lnTo>
                    <a:pt x="886" y="3053"/>
                  </a:lnTo>
                  <a:lnTo>
                    <a:pt x="886" y="3054"/>
                  </a:lnTo>
                  <a:lnTo>
                    <a:pt x="884" y="3058"/>
                  </a:lnTo>
                  <a:lnTo>
                    <a:pt x="888" y="3061"/>
                  </a:lnTo>
                  <a:lnTo>
                    <a:pt x="892" y="3058"/>
                  </a:lnTo>
                  <a:lnTo>
                    <a:pt x="895" y="3054"/>
                  </a:lnTo>
                  <a:lnTo>
                    <a:pt x="899" y="3053"/>
                  </a:lnTo>
                  <a:lnTo>
                    <a:pt x="913" y="3054"/>
                  </a:lnTo>
                  <a:lnTo>
                    <a:pt x="920" y="3053"/>
                  </a:lnTo>
                  <a:lnTo>
                    <a:pt x="921" y="3051"/>
                  </a:lnTo>
                  <a:lnTo>
                    <a:pt x="923" y="3048"/>
                  </a:lnTo>
                  <a:lnTo>
                    <a:pt x="924" y="3047"/>
                  </a:lnTo>
                  <a:lnTo>
                    <a:pt x="927" y="3047"/>
                  </a:lnTo>
                  <a:lnTo>
                    <a:pt x="930" y="3047"/>
                  </a:lnTo>
                  <a:lnTo>
                    <a:pt x="935" y="3051"/>
                  </a:lnTo>
                  <a:lnTo>
                    <a:pt x="941" y="3053"/>
                  </a:lnTo>
                  <a:lnTo>
                    <a:pt x="945" y="3058"/>
                  </a:lnTo>
                  <a:lnTo>
                    <a:pt x="948" y="3058"/>
                  </a:lnTo>
                  <a:lnTo>
                    <a:pt x="950" y="3057"/>
                  </a:lnTo>
                  <a:lnTo>
                    <a:pt x="952" y="3055"/>
                  </a:lnTo>
                  <a:lnTo>
                    <a:pt x="955" y="3053"/>
                  </a:lnTo>
                  <a:lnTo>
                    <a:pt x="952" y="3047"/>
                  </a:lnTo>
                  <a:lnTo>
                    <a:pt x="952" y="3041"/>
                  </a:lnTo>
                  <a:lnTo>
                    <a:pt x="954" y="3037"/>
                  </a:lnTo>
                  <a:lnTo>
                    <a:pt x="958" y="3034"/>
                  </a:lnTo>
                  <a:lnTo>
                    <a:pt x="958" y="3033"/>
                  </a:lnTo>
                  <a:lnTo>
                    <a:pt x="957" y="3032"/>
                  </a:lnTo>
                  <a:lnTo>
                    <a:pt x="966" y="3020"/>
                  </a:lnTo>
                  <a:lnTo>
                    <a:pt x="971" y="3016"/>
                  </a:lnTo>
                  <a:lnTo>
                    <a:pt x="976" y="3013"/>
                  </a:lnTo>
                  <a:lnTo>
                    <a:pt x="994" y="3015"/>
                  </a:lnTo>
                  <a:lnTo>
                    <a:pt x="1000" y="3011"/>
                  </a:lnTo>
                  <a:lnTo>
                    <a:pt x="1004" y="3008"/>
                  </a:lnTo>
                  <a:lnTo>
                    <a:pt x="1022" y="3002"/>
                  </a:lnTo>
                  <a:lnTo>
                    <a:pt x="1038" y="3005"/>
                  </a:lnTo>
                  <a:lnTo>
                    <a:pt x="1045" y="3005"/>
                  </a:lnTo>
                  <a:lnTo>
                    <a:pt x="1050" y="2999"/>
                  </a:lnTo>
                  <a:lnTo>
                    <a:pt x="1053" y="3004"/>
                  </a:lnTo>
                  <a:lnTo>
                    <a:pt x="1056" y="3005"/>
                  </a:lnTo>
                  <a:lnTo>
                    <a:pt x="1059" y="3002"/>
                  </a:lnTo>
                  <a:lnTo>
                    <a:pt x="1062" y="2999"/>
                  </a:lnTo>
                  <a:lnTo>
                    <a:pt x="1063" y="3001"/>
                  </a:lnTo>
                  <a:lnTo>
                    <a:pt x="1063" y="3002"/>
                  </a:lnTo>
                  <a:lnTo>
                    <a:pt x="1066" y="3002"/>
                  </a:lnTo>
                  <a:lnTo>
                    <a:pt x="1050" y="3013"/>
                  </a:lnTo>
                  <a:lnTo>
                    <a:pt x="1048" y="3015"/>
                  </a:lnTo>
                  <a:lnTo>
                    <a:pt x="1048" y="3018"/>
                  </a:lnTo>
                  <a:lnTo>
                    <a:pt x="1048" y="3025"/>
                  </a:lnTo>
                  <a:lnTo>
                    <a:pt x="1049" y="3027"/>
                  </a:lnTo>
                  <a:lnTo>
                    <a:pt x="1050" y="3034"/>
                  </a:lnTo>
                  <a:lnTo>
                    <a:pt x="1052" y="3040"/>
                  </a:lnTo>
                  <a:lnTo>
                    <a:pt x="1049" y="3043"/>
                  </a:lnTo>
                  <a:lnTo>
                    <a:pt x="1043" y="3044"/>
                  </a:lnTo>
                  <a:lnTo>
                    <a:pt x="1043" y="3048"/>
                  </a:lnTo>
                  <a:lnTo>
                    <a:pt x="1045" y="3053"/>
                  </a:lnTo>
                  <a:lnTo>
                    <a:pt x="1049" y="3062"/>
                  </a:lnTo>
                  <a:lnTo>
                    <a:pt x="1069" y="3088"/>
                  </a:lnTo>
                  <a:lnTo>
                    <a:pt x="1074" y="3086"/>
                  </a:lnTo>
                  <a:lnTo>
                    <a:pt x="1078" y="3082"/>
                  </a:lnTo>
                  <a:lnTo>
                    <a:pt x="1085" y="3082"/>
                  </a:lnTo>
                  <a:lnTo>
                    <a:pt x="1081" y="3086"/>
                  </a:lnTo>
                  <a:lnTo>
                    <a:pt x="1071" y="3095"/>
                  </a:lnTo>
                  <a:lnTo>
                    <a:pt x="1069" y="3095"/>
                  </a:lnTo>
                  <a:lnTo>
                    <a:pt x="1067" y="3096"/>
                  </a:lnTo>
                  <a:lnTo>
                    <a:pt x="1067" y="3097"/>
                  </a:lnTo>
                  <a:lnTo>
                    <a:pt x="1066" y="3103"/>
                  </a:lnTo>
                  <a:lnTo>
                    <a:pt x="1064" y="3105"/>
                  </a:lnTo>
                  <a:lnTo>
                    <a:pt x="1060" y="3107"/>
                  </a:lnTo>
                  <a:lnTo>
                    <a:pt x="1055" y="3116"/>
                  </a:lnTo>
                  <a:lnTo>
                    <a:pt x="1050" y="3127"/>
                  </a:lnTo>
                  <a:lnTo>
                    <a:pt x="1049" y="3137"/>
                  </a:lnTo>
                  <a:lnTo>
                    <a:pt x="1052" y="3144"/>
                  </a:lnTo>
                  <a:lnTo>
                    <a:pt x="1064" y="3161"/>
                  </a:lnTo>
                  <a:lnTo>
                    <a:pt x="1069" y="3163"/>
                  </a:lnTo>
                  <a:lnTo>
                    <a:pt x="1076" y="3162"/>
                  </a:lnTo>
                  <a:lnTo>
                    <a:pt x="1088" y="3158"/>
                  </a:lnTo>
                  <a:lnTo>
                    <a:pt x="1095" y="3158"/>
                  </a:lnTo>
                  <a:lnTo>
                    <a:pt x="1095" y="3161"/>
                  </a:lnTo>
                  <a:lnTo>
                    <a:pt x="1083" y="3170"/>
                  </a:lnTo>
                  <a:lnTo>
                    <a:pt x="1077" y="3172"/>
                  </a:lnTo>
                  <a:lnTo>
                    <a:pt x="1076" y="3172"/>
                  </a:lnTo>
                  <a:lnTo>
                    <a:pt x="1069" y="3169"/>
                  </a:lnTo>
                  <a:lnTo>
                    <a:pt x="1067" y="3169"/>
                  </a:lnTo>
                  <a:lnTo>
                    <a:pt x="1066" y="3173"/>
                  </a:lnTo>
                  <a:lnTo>
                    <a:pt x="1066" y="3177"/>
                  </a:lnTo>
                  <a:lnTo>
                    <a:pt x="1066" y="3183"/>
                  </a:lnTo>
                  <a:lnTo>
                    <a:pt x="1067" y="3187"/>
                  </a:lnTo>
                  <a:lnTo>
                    <a:pt x="1064" y="3193"/>
                  </a:lnTo>
                  <a:lnTo>
                    <a:pt x="1062" y="3201"/>
                  </a:lnTo>
                  <a:lnTo>
                    <a:pt x="1059" y="3211"/>
                  </a:lnTo>
                  <a:lnTo>
                    <a:pt x="1057" y="3229"/>
                  </a:lnTo>
                  <a:lnTo>
                    <a:pt x="1053" y="3239"/>
                  </a:lnTo>
                  <a:lnTo>
                    <a:pt x="1046" y="3253"/>
                  </a:lnTo>
                  <a:lnTo>
                    <a:pt x="1031" y="3276"/>
                  </a:lnTo>
                  <a:lnTo>
                    <a:pt x="1000" y="3302"/>
                  </a:lnTo>
                  <a:lnTo>
                    <a:pt x="996" y="3304"/>
                  </a:lnTo>
                  <a:lnTo>
                    <a:pt x="990" y="3304"/>
                  </a:lnTo>
                  <a:lnTo>
                    <a:pt x="986" y="3305"/>
                  </a:lnTo>
                  <a:lnTo>
                    <a:pt x="982" y="3308"/>
                  </a:lnTo>
                  <a:lnTo>
                    <a:pt x="975" y="3316"/>
                  </a:lnTo>
                  <a:lnTo>
                    <a:pt x="969" y="3322"/>
                  </a:lnTo>
                  <a:lnTo>
                    <a:pt x="964" y="3325"/>
                  </a:lnTo>
                  <a:lnTo>
                    <a:pt x="957" y="3327"/>
                  </a:lnTo>
                  <a:lnTo>
                    <a:pt x="955" y="3330"/>
                  </a:lnTo>
                  <a:lnTo>
                    <a:pt x="954" y="3333"/>
                  </a:lnTo>
                  <a:lnTo>
                    <a:pt x="951" y="3334"/>
                  </a:lnTo>
                  <a:lnTo>
                    <a:pt x="948" y="3336"/>
                  </a:lnTo>
                  <a:lnTo>
                    <a:pt x="916" y="3334"/>
                  </a:lnTo>
                  <a:lnTo>
                    <a:pt x="906" y="3340"/>
                  </a:lnTo>
                  <a:lnTo>
                    <a:pt x="907" y="3351"/>
                  </a:lnTo>
                  <a:lnTo>
                    <a:pt x="899" y="3346"/>
                  </a:lnTo>
                  <a:lnTo>
                    <a:pt x="895" y="3346"/>
                  </a:lnTo>
                  <a:lnTo>
                    <a:pt x="891" y="3350"/>
                  </a:lnTo>
                  <a:lnTo>
                    <a:pt x="884" y="3361"/>
                  </a:lnTo>
                  <a:lnTo>
                    <a:pt x="881" y="3365"/>
                  </a:lnTo>
                  <a:lnTo>
                    <a:pt x="875" y="3370"/>
                  </a:lnTo>
                  <a:lnTo>
                    <a:pt x="867" y="3371"/>
                  </a:lnTo>
                  <a:lnTo>
                    <a:pt x="864" y="3372"/>
                  </a:lnTo>
                  <a:lnTo>
                    <a:pt x="864" y="3377"/>
                  </a:lnTo>
                  <a:lnTo>
                    <a:pt x="865" y="3381"/>
                  </a:lnTo>
                  <a:lnTo>
                    <a:pt x="865" y="3385"/>
                  </a:lnTo>
                  <a:lnTo>
                    <a:pt x="864" y="3386"/>
                  </a:lnTo>
                  <a:lnTo>
                    <a:pt x="858" y="3386"/>
                  </a:lnTo>
                  <a:lnTo>
                    <a:pt x="849" y="3382"/>
                  </a:lnTo>
                  <a:lnTo>
                    <a:pt x="843" y="3381"/>
                  </a:lnTo>
                  <a:lnTo>
                    <a:pt x="844" y="3386"/>
                  </a:lnTo>
                  <a:lnTo>
                    <a:pt x="837" y="3389"/>
                  </a:lnTo>
                  <a:lnTo>
                    <a:pt x="832" y="3389"/>
                  </a:lnTo>
                  <a:lnTo>
                    <a:pt x="819" y="3382"/>
                  </a:lnTo>
                  <a:lnTo>
                    <a:pt x="815" y="3381"/>
                  </a:lnTo>
                  <a:lnTo>
                    <a:pt x="808" y="3381"/>
                  </a:lnTo>
                  <a:lnTo>
                    <a:pt x="804" y="3382"/>
                  </a:lnTo>
                  <a:lnTo>
                    <a:pt x="801" y="3384"/>
                  </a:lnTo>
                  <a:lnTo>
                    <a:pt x="801" y="3386"/>
                  </a:lnTo>
                  <a:lnTo>
                    <a:pt x="804" y="3389"/>
                  </a:lnTo>
                  <a:lnTo>
                    <a:pt x="804" y="3392"/>
                  </a:lnTo>
                  <a:lnTo>
                    <a:pt x="801" y="3392"/>
                  </a:lnTo>
                  <a:lnTo>
                    <a:pt x="800" y="3403"/>
                  </a:lnTo>
                  <a:lnTo>
                    <a:pt x="791" y="3410"/>
                  </a:lnTo>
                  <a:lnTo>
                    <a:pt x="781" y="3414"/>
                  </a:lnTo>
                  <a:lnTo>
                    <a:pt x="773" y="3416"/>
                  </a:lnTo>
                  <a:lnTo>
                    <a:pt x="770" y="3417"/>
                  </a:lnTo>
                  <a:lnTo>
                    <a:pt x="762" y="3426"/>
                  </a:lnTo>
                  <a:lnTo>
                    <a:pt x="758" y="3427"/>
                  </a:lnTo>
                  <a:lnTo>
                    <a:pt x="748" y="3428"/>
                  </a:lnTo>
                  <a:lnTo>
                    <a:pt x="745" y="3430"/>
                  </a:lnTo>
                  <a:lnTo>
                    <a:pt x="748" y="3435"/>
                  </a:lnTo>
                  <a:lnTo>
                    <a:pt x="748" y="3438"/>
                  </a:lnTo>
                  <a:lnTo>
                    <a:pt x="745" y="3440"/>
                  </a:lnTo>
                  <a:lnTo>
                    <a:pt x="744" y="3441"/>
                  </a:lnTo>
                  <a:lnTo>
                    <a:pt x="745" y="3442"/>
                  </a:lnTo>
                  <a:lnTo>
                    <a:pt x="745" y="3444"/>
                  </a:lnTo>
                  <a:lnTo>
                    <a:pt x="745" y="3448"/>
                  </a:lnTo>
                  <a:lnTo>
                    <a:pt x="744" y="3448"/>
                  </a:lnTo>
                  <a:lnTo>
                    <a:pt x="742" y="3449"/>
                  </a:lnTo>
                  <a:lnTo>
                    <a:pt x="746" y="3449"/>
                  </a:lnTo>
                  <a:lnTo>
                    <a:pt x="762" y="3447"/>
                  </a:lnTo>
                  <a:lnTo>
                    <a:pt x="765" y="3444"/>
                  </a:lnTo>
                  <a:lnTo>
                    <a:pt x="770" y="3448"/>
                  </a:lnTo>
                  <a:lnTo>
                    <a:pt x="780" y="3449"/>
                  </a:lnTo>
                  <a:lnTo>
                    <a:pt x="784" y="3452"/>
                  </a:lnTo>
                  <a:lnTo>
                    <a:pt x="787" y="3449"/>
                  </a:lnTo>
                  <a:lnTo>
                    <a:pt x="790" y="3454"/>
                  </a:lnTo>
                  <a:lnTo>
                    <a:pt x="793" y="3458"/>
                  </a:lnTo>
                  <a:lnTo>
                    <a:pt x="793" y="3465"/>
                  </a:lnTo>
                  <a:lnTo>
                    <a:pt x="794" y="3472"/>
                  </a:lnTo>
                  <a:lnTo>
                    <a:pt x="795" y="3482"/>
                  </a:lnTo>
                  <a:lnTo>
                    <a:pt x="794" y="3486"/>
                  </a:lnTo>
                  <a:lnTo>
                    <a:pt x="790" y="3490"/>
                  </a:lnTo>
                  <a:lnTo>
                    <a:pt x="786" y="3492"/>
                  </a:lnTo>
                  <a:lnTo>
                    <a:pt x="777" y="3494"/>
                  </a:lnTo>
                  <a:lnTo>
                    <a:pt x="773" y="3497"/>
                  </a:lnTo>
                  <a:lnTo>
                    <a:pt x="770" y="3501"/>
                  </a:lnTo>
                  <a:lnTo>
                    <a:pt x="767" y="3504"/>
                  </a:lnTo>
                  <a:lnTo>
                    <a:pt x="763" y="3504"/>
                  </a:lnTo>
                  <a:lnTo>
                    <a:pt x="758" y="3504"/>
                  </a:lnTo>
                  <a:lnTo>
                    <a:pt x="763" y="3506"/>
                  </a:lnTo>
                  <a:lnTo>
                    <a:pt x="776" y="3515"/>
                  </a:lnTo>
                  <a:lnTo>
                    <a:pt x="776" y="3518"/>
                  </a:lnTo>
                  <a:lnTo>
                    <a:pt x="774" y="3524"/>
                  </a:lnTo>
                  <a:lnTo>
                    <a:pt x="779" y="3524"/>
                  </a:lnTo>
                  <a:lnTo>
                    <a:pt x="781" y="3520"/>
                  </a:lnTo>
                  <a:lnTo>
                    <a:pt x="779" y="3513"/>
                  </a:lnTo>
                  <a:lnTo>
                    <a:pt x="784" y="3511"/>
                  </a:lnTo>
                  <a:lnTo>
                    <a:pt x="821" y="3515"/>
                  </a:lnTo>
                  <a:lnTo>
                    <a:pt x="826" y="3515"/>
                  </a:lnTo>
                  <a:lnTo>
                    <a:pt x="846" y="3511"/>
                  </a:lnTo>
                  <a:lnTo>
                    <a:pt x="850" y="3507"/>
                  </a:lnTo>
                  <a:lnTo>
                    <a:pt x="850" y="3503"/>
                  </a:lnTo>
                  <a:lnTo>
                    <a:pt x="847" y="3499"/>
                  </a:lnTo>
                  <a:lnTo>
                    <a:pt x="849" y="3493"/>
                  </a:lnTo>
                  <a:lnTo>
                    <a:pt x="847" y="3489"/>
                  </a:lnTo>
                  <a:lnTo>
                    <a:pt x="844" y="3487"/>
                  </a:lnTo>
                  <a:lnTo>
                    <a:pt x="840" y="3487"/>
                  </a:lnTo>
                  <a:lnTo>
                    <a:pt x="843" y="3485"/>
                  </a:lnTo>
                  <a:lnTo>
                    <a:pt x="857" y="3485"/>
                  </a:lnTo>
                  <a:lnTo>
                    <a:pt x="865" y="3480"/>
                  </a:lnTo>
                  <a:lnTo>
                    <a:pt x="868" y="3479"/>
                  </a:lnTo>
                  <a:lnTo>
                    <a:pt x="868" y="3482"/>
                  </a:lnTo>
                  <a:lnTo>
                    <a:pt x="858" y="3485"/>
                  </a:lnTo>
                  <a:lnTo>
                    <a:pt x="854" y="3493"/>
                  </a:lnTo>
                  <a:lnTo>
                    <a:pt x="856" y="3503"/>
                  </a:lnTo>
                  <a:lnTo>
                    <a:pt x="863" y="3510"/>
                  </a:lnTo>
                  <a:lnTo>
                    <a:pt x="863" y="3513"/>
                  </a:lnTo>
                  <a:lnTo>
                    <a:pt x="860" y="3511"/>
                  </a:lnTo>
                  <a:lnTo>
                    <a:pt x="857" y="3511"/>
                  </a:lnTo>
                  <a:lnTo>
                    <a:pt x="850" y="3515"/>
                  </a:lnTo>
                  <a:lnTo>
                    <a:pt x="837" y="3518"/>
                  </a:lnTo>
                  <a:lnTo>
                    <a:pt x="829" y="3524"/>
                  </a:lnTo>
                  <a:lnTo>
                    <a:pt x="826" y="3525"/>
                  </a:lnTo>
                  <a:lnTo>
                    <a:pt x="822" y="3524"/>
                  </a:lnTo>
                  <a:lnTo>
                    <a:pt x="815" y="3521"/>
                  </a:lnTo>
                  <a:lnTo>
                    <a:pt x="811" y="3522"/>
                  </a:lnTo>
                  <a:lnTo>
                    <a:pt x="812" y="3524"/>
                  </a:lnTo>
                  <a:lnTo>
                    <a:pt x="812" y="3527"/>
                  </a:lnTo>
                  <a:lnTo>
                    <a:pt x="814" y="3528"/>
                  </a:lnTo>
                  <a:lnTo>
                    <a:pt x="793" y="3525"/>
                  </a:lnTo>
                  <a:lnTo>
                    <a:pt x="791" y="3528"/>
                  </a:lnTo>
                  <a:lnTo>
                    <a:pt x="797" y="3534"/>
                  </a:lnTo>
                  <a:lnTo>
                    <a:pt x="809" y="3536"/>
                  </a:lnTo>
                  <a:lnTo>
                    <a:pt x="814" y="3545"/>
                  </a:lnTo>
                  <a:lnTo>
                    <a:pt x="811" y="3549"/>
                  </a:lnTo>
                  <a:lnTo>
                    <a:pt x="816" y="3553"/>
                  </a:lnTo>
                  <a:lnTo>
                    <a:pt x="833" y="3559"/>
                  </a:lnTo>
                  <a:lnTo>
                    <a:pt x="836" y="3562"/>
                  </a:lnTo>
                  <a:lnTo>
                    <a:pt x="837" y="3562"/>
                  </a:lnTo>
                  <a:lnTo>
                    <a:pt x="840" y="3560"/>
                  </a:lnTo>
                  <a:lnTo>
                    <a:pt x="842" y="3557"/>
                  </a:lnTo>
                  <a:lnTo>
                    <a:pt x="847" y="3555"/>
                  </a:lnTo>
                  <a:lnTo>
                    <a:pt x="850" y="3552"/>
                  </a:lnTo>
                  <a:lnTo>
                    <a:pt x="851" y="3548"/>
                  </a:lnTo>
                  <a:lnTo>
                    <a:pt x="854" y="3545"/>
                  </a:lnTo>
                  <a:lnTo>
                    <a:pt x="858" y="3542"/>
                  </a:lnTo>
                  <a:lnTo>
                    <a:pt x="861" y="3541"/>
                  </a:lnTo>
                  <a:lnTo>
                    <a:pt x="885" y="3542"/>
                  </a:lnTo>
                  <a:lnTo>
                    <a:pt x="889" y="3536"/>
                  </a:lnTo>
                  <a:lnTo>
                    <a:pt x="891" y="3535"/>
                  </a:lnTo>
                  <a:lnTo>
                    <a:pt x="895" y="3539"/>
                  </a:lnTo>
                  <a:lnTo>
                    <a:pt x="898" y="3539"/>
                  </a:lnTo>
                  <a:lnTo>
                    <a:pt x="902" y="3528"/>
                  </a:lnTo>
                  <a:lnTo>
                    <a:pt x="902" y="3525"/>
                  </a:lnTo>
                  <a:lnTo>
                    <a:pt x="902" y="3522"/>
                  </a:lnTo>
                  <a:lnTo>
                    <a:pt x="903" y="3522"/>
                  </a:lnTo>
                  <a:lnTo>
                    <a:pt x="906" y="3522"/>
                  </a:lnTo>
                  <a:lnTo>
                    <a:pt x="906" y="3511"/>
                  </a:lnTo>
                  <a:lnTo>
                    <a:pt x="914" y="3506"/>
                  </a:lnTo>
                  <a:lnTo>
                    <a:pt x="916" y="3504"/>
                  </a:lnTo>
                  <a:lnTo>
                    <a:pt x="926" y="3503"/>
                  </a:lnTo>
                  <a:lnTo>
                    <a:pt x="933" y="3501"/>
                  </a:lnTo>
                  <a:lnTo>
                    <a:pt x="952" y="3504"/>
                  </a:lnTo>
                  <a:lnTo>
                    <a:pt x="962" y="3504"/>
                  </a:lnTo>
                  <a:lnTo>
                    <a:pt x="971" y="3499"/>
                  </a:lnTo>
                  <a:lnTo>
                    <a:pt x="968" y="3494"/>
                  </a:lnTo>
                  <a:lnTo>
                    <a:pt x="965" y="3492"/>
                  </a:lnTo>
                  <a:lnTo>
                    <a:pt x="966" y="3489"/>
                  </a:lnTo>
                  <a:lnTo>
                    <a:pt x="971" y="3487"/>
                  </a:lnTo>
                  <a:lnTo>
                    <a:pt x="973" y="3490"/>
                  </a:lnTo>
                  <a:lnTo>
                    <a:pt x="976" y="3493"/>
                  </a:lnTo>
                  <a:lnTo>
                    <a:pt x="979" y="3493"/>
                  </a:lnTo>
                  <a:lnTo>
                    <a:pt x="980" y="3492"/>
                  </a:lnTo>
                  <a:lnTo>
                    <a:pt x="982" y="3489"/>
                  </a:lnTo>
                  <a:lnTo>
                    <a:pt x="983" y="3487"/>
                  </a:lnTo>
                  <a:lnTo>
                    <a:pt x="986" y="3483"/>
                  </a:lnTo>
                  <a:lnTo>
                    <a:pt x="987" y="3482"/>
                  </a:lnTo>
                  <a:lnTo>
                    <a:pt x="989" y="3485"/>
                  </a:lnTo>
                  <a:lnTo>
                    <a:pt x="989" y="3489"/>
                  </a:lnTo>
                  <a:lnTo>
                    <a:pt x="987" y="3492"/>
                  </a:lnTo>
                  <a:lnTo>
                    <a:pt x="986" y="3494"/>
                  </a:lnTo>
                  <a:lnTo>
                    <a:pt x="986" y="3496"/>
                  </a:lnTo>
                  <a:lnTo>
                    <a:pt x="987" y="3501"/>
                  </a:lnTo>
                  <a:lnTo>
                    <a:pt x="992" y="3504"/>
                  </a:lnTo>
                  <a:lnTo>
                    <a:pt x="997" y="3506"/>
                  </a:lnTo>
                  <a:lnTo>
                    <a:pt x="1001" y="3504"/>
                  </a:lnTo>
                  <a:lnTo>
                    <a:pt x="999" y="3508"/>
                  </a:lnTo>
                  <a:lnTo>
                    <a:pt x="994" y="3508"/>
                  </a:lnTo>
                  <a:lnTo>
                    <a:pt x="983" y="3507"/>
                  </a:lnTo>
                  <a:lnTo>
                    <a:pt x="987" y="3515"/>
                  </a:lnTo>
                  <a:lnTo>
                    <a:pt x="993" y="3522"/>
                  </a:lnTo>
                  <a:lnTo>
                    <a:pt x="1000" y="3528"/>
                  </a:lnTo>
                  <a:lnTo>
                    <a:pt x="1006" y="3531"/>
                  </a:lnTo>
                  <a:lnTo>
                    <a:pt x="1027" y="3527"/>
                  </a:lnTo>
                  <a:lnTo>
                    <a:pt x="1029" y="3525"/>
                  </a:lnTo>
                  <a:lnTo>
                    <a:pt x="1043" y="3532"/>
                  </a:lnTo>
                  <a:lnTo>
                    <a:pt x="1055" y="3534"/>
                  </a:lnTo>
                  <a:lnTo>
                    <a:pt x="1057" y="3534"/>
                  </a:lnTo>
                  <a:lnTo>
                    <a:pt x="1059" y="3532"/>
                  </a:lnTo>
                  <a:lnTo>
                    <a:pt x="1062" y="3528"/>
                  </a:lnTo>
                  <a:lnTo>
                    <a:pt x="1063" y="3528"/>
                  </a:lnTo>
                  <a:lnTo>
                    <a:pt x="1063" y="3529"/>
                  </a:lnTo>
                  <a:lnTo>
                    <a:pt x="1064" y="3532"/>
                  </a:lnTo>
                  <a:lnTo>
                    <a:pt x="1063" y="3535"/>
                  </a:lnTo>
                  <a:lnTo>
                    <a:pt x="1059" y="3543"/>
                  </a:lnTo>
                  <a:lnTo>
                    <a:pt x="1046" y="3546"/>
                  </a:lnTo>
                  <a:lnTo>
                    <a:pt x="1032" y="3548"/>
                  </a:lnTo>
                  <a:lnTo>
                    <a:pt x="1025" y="3550"/>
                  </a:lnTo>
                  <a:lnTo>
                    <a:pt x="1022" y="3549"/>
                  </a:lnTo>
                  <a:lnTo>
                    <a:pt x="1021" y="3548"/>
                  </a:lnTo>
                  <a:lnTo>
                    <a:pt x="1021" y="3545"/>
                  </a:lnTo>
                  <a:lnTo>
                    <a:pt x="1022" y="3545"/>
                  </a:lnTo>
                  <a:lnTo>
                    <a:pt x="1021" y="3542"/>
                  </a:lnTo>
                  <a:lnTo>
                    <a:pt x="1020" y="3543"/>
                  </a:lnTo>
                  <a:lnTo>
                    <a:pt x="1017" y="3549"/>
                  </a:lnTo>
                  <a:lnTo>
                    <a:pt x="1015" y="3550"/>
                  </a:lnTo>
                  <a:lnTo>
                    <a:pt x="1007" y="3553"/>
                  </a:lnTo>
                  <a:lnTo>
                    <a:pt x="1007" y="3560"/>
                  </a:lnTo>
                  <a:lnTo>
                    <a:pt x="1008" y="3564"/>
                  </a:lnTo>
                  <a:lnTo>
                    <a:pt x="1010" y="3570"/>
                  </a:lnTo>
                  <a:lnTo>
                    <a:pt x="1004" y="3573"/>
                  </a:lnTo>
                  <a:lnTo>
                    <a:pt x="1006" y="3576"/>
                  </a:lnTo>
                  <a:lnTo>
                    <a:pt x="1006" y="3577"/>
                  </a:lnTo>
                  <a:lnTo>
                    <a:pt x="1007" y="3578"/>
                  </a:lnTo>
                  <a:lnTo>
                    <a:pt x="1011" y="3580"/>
                  </a:lnTo>
                  <a:lnTo>
                    <a:pt x="1027" y="3585"/>
                  </a:lnTo>
                  <a:lnTo>
                    <a:pt x="1029" y="3585"/>
                  </a:lnTo>
                  <a:lnTo>
                    <a:pt x="1031" y="3581"/>
                  </a:lnTo>
                  <a:lnTo>
                    <a:pt x="1034" y="3581"/>
                  </a:lnTo>
                  <a:lnTo>
                    <a:pt x="1036" y="3584"/>
                  </a:lnTo>
                  <a:lnTo>
                    <a:pt x="1039" y="3584"/>
                  </a:lnTo>
                  <a:lnTo>
                    <a:pt x="1041" y="3583"/>
                  </a:lnTo>
                  <a:lnTo>
                    <a:pt x="1045" y="3578"/>
                  </a:lnTo>
                  <a:lnTo>
                    <a:pt x="1048" y="3576"/>
                  </a:lnTo>
                  <a:lnTo>
                    <a:pt x="1050" y="3574"/>
                  </a:lnTo>
                  <a:lnTo>
                    <a:pt x="1053" y="3574"/>
                  </a:lnTo>
                  <a:lnTo>
                    <a:pt x="1059" y="3576"/>
                  </a:lnTo>
                  <a:lnTo>
                    <a:pt x="1062" y="3578"/>
                  </a:lnTo>
                  <a:lnTo>
                    <a:pt x="1063" y="3578"/>
                  </a:lnTo>
                  <a:lnTo>
                    <a:pt x="1064" y="3578"/>
                  </a:lnTo>
                  <a:lnTo>
                    <a:pt x="1067" y="3574"/>
                  </a:lnTo>
                  <a:lnTo>
                    <a:pt x="1069" y="3573"/>
                  </a:lnTo>
                  <a:lnTo>
                    <a:pt x="1070" y="3573"/>
                  </a:lnTo>
                  <a:lnTo>
                    <a:pt x="1071" y="3574"/>
                  </a:lnTo>
                  <a:lnTo>
                    <a:pt x="1074" y="3576"/>
                  </a:lnTo>
                  <a:lnTo>
                    <a:pt x="1074" y="3577"/>
                  </a:lnTo>
                  <a:lnTo>
                    <a:pt x="1076" y="3580"/>
                  </a:lnTo>
                  <a:lnTo>
                    <a:pt x="1077" y="3578"/>
                  </a:lnTo>
                  <a:lnTo>
                    <a:pt x="1077" y="3577"/>
                  </a:lnTo>
                  <a:lnTo>
                    <a:pt x="1077" y="3576"/>
                  </a:lnTo>
                  <a:lnTo>
                    <a:pt x="1088" y="3576"/>
                  </a:lnTo>
                  <a:lnTo>
                    <a:pt x="1087" y="3573"/>
                  </a:lnTo>
                  <a:lnTo>
                    <a:pt x="1084" y="3569"/>
                  </a:lnTo>
                  <a:lnTo>
                    <a:pt x="1081" y="3564"/>
                  </a:lnTo>
                  <a:lnTo>
                    <a:pt x="1083" y="3560"/>
                  </a:lnTo>
                  <a:lnTo>
                    <a:pt x="1084" y="3557"/>
                  </a:lnTo>
                  <a:lnTo>
                    <a:pt x="1088" y="3556"/>
                  </a:lnTo>
                  <a:lnTo>
                    <a:pt x="1091" y="3553"/>
                  </a:lnTo>
                  <a:lnTo>
                    <a:pt x="1111" y="3552"/>
                  </a:lnTo>
                  <a:lnTo>
                    <a:pt x="1119" y="3550"/>
                  </a:lnTo>
                  <a:lnTo>
                    <a:pt x="1123" y="3552"/>
                  </a:lnTo>
                  <a:lnTo>
                    <a:pt x="1125" y="3553"/>
                  </a:lnTo>
                  <a:lnTo>
                    <a:pt x="1129" y="3562"/>
                  </a:lnTo>
                  <a:lnTo>
                    <a:pt x="1132" y="3564"/>
                  </a:lnTo>
                  <a:lnTo>
                    <a:pt x="1136" y="3567"/>
                  </a:lnTo>
                  <a:lnTo>
                    <a:pt x="1139" y="3570"/>
                  </a:lnTo>
                  <a:lnTo>
                    <a:pt x="1141" y="3576"/>
                  </a:lnTo>
                  <a:lnTo>
                    <a:pt x="1144" y="3583"/>
                  </a:lnTo>
                  <a:lnTo>
                    <a:pt x="1146" y="3588"/>
                  </a:lnTo>
                  <a:lnTo>
                    <a:pt x="1147" y="3590"/>
                  </a:lnTo>
                  <a:lnTo>
                    <a:pt x="1148" y="3598"/>
                  </a:lnTo>
                  <a:lnTo>
                    <a:pt x="1148" y="3600"/>
                  </a:lnTo>
                  <a:lnTo>
                    <a:pt x="1147" y="3600"/>
                  </a:lnTo>
                  <a:lnTo>
                    <a:pt x="1147" y="3600"/>
                  </a:lnTo>
                  <a:lnTo>
                    <a:pt x="1147" y="3601"/>
                  </a:lnTo>
                  <a:lnTo>
                    <a:pt x="1150" y="3607"/>
                  </a:lnTo>
                  <a:lnTo>
                    <a:pt x="1155" y="3611"/>
                  </a:lnTo>
                  <a:lnTo>
                    <a:pt x="1161" y="3614"/>
                  </a:lnTo>
                  <a:lnTo>
                    <a:pt x="1165" y="3612"/>
                  </a:lnTo>
                  <a:lnTo>
                    <a:pt x="1169" y="3612"/>
                  </a:lnTo>
                  <a:lnTo>
                    <a:pt x="1185" y="3625"/>
                  </a:lnTo>
                  <a:lnTo>
                    <a:pt x="1192" y="3635"/>
                  </a:lnTo>
                  <a:lnTo>
                    <a:pt x="1196" y="3642"/>
                  </a:lnTo>
                  <a:lnTo>
                    <a:pt x="1202" y="3644"/>
                  </a:lnTo>
                  <a:lnTo>
                    <a:pt x="1266" y="3650"/>
                  </a:lnTo>
                  <a:lnTo>
                    <a:pt x="1284" y="3643"/>
                  </a:lnTo>
                  <a:lnTo>
                    <a:pt x="1289" y="3643"/>
                  </a:lnTo>
                  <a:lnTo>
                    <a:pt x="1293" y="3644"/>
                  </a:lnTo>
                  <a:lnTo>
                    <a:pt x="1298" y="3639"/>
                  </a:lnTo>
                  <a:lnTo>
                    <a:pt x="1300" y="3630"/>
                  </a:lnTo>
                  <a:lnTo>
                    <a:pt x="1297" y="3622"/>
                  </a:lnTo>
                  <a:lnTo>
                    <a:pt x="1297" y="3622"/>
                  </a:lnTo>
                  <a:lnTo>
                    <a:pt x="1298" y="3621"/>
                  </a:lnTo>
                  <a:lnTo>
                    <a:pt x="1301" y="3619"/>
                  </a:lnTo>
                  <a:lnTo>
                    <a:pt x="1304" y="3619"/>
                  </a:lnTo>
                  <a:lnTo>
                    <a:pt x="1304" y="3616"/>
                  </a:lnTo>
                  <a:lnTo>
                    <a:pt x="1307" y="3612"/>
                  </a:lnTo>
                  <a:lnTo>
                    <a:pt x="1307" y="3611"/>
                  </a:lnTo>
                  <a:lnTo>
                    <a:pt x="1314" y="3604"/>
                  </a:lnTo>
                  <a:lnTo>
                    <a:pt x="1318" y="3600"/>
                  </a:lnTo>
                  <a:lnTo>
                    <a:pt x="1321" y="3598"/>
                  </a:lnTo>
                  <a:lnTo>
                    <a:pt x="1322" y="3598"/>
                  </a:lnTo>
                  <a:lnTo>
                    <a:pt x="1338" y="3588"/>
                  </a:lnTo>
                  <a:lnTo>
                    <a:pt x="1339" y="3585"/>
                  </a:lnTo>
                  <a:lnTo>
                    <a:pt x="1345" y="3577"/>
                  </a:lnTo>
                  <a:lnTo>
                    <a:pt x="1347" y="3576"/>
                  </a:lnTo>
                  <a:lnTo>
                    <a:pt x="1349" y="3577"/>
                  </a:lnTo>
                  <a:lnTo>
                    <a:pt x="1350" y="3580"/>
                  </a:lnTo>
                  <a:lnTo>
                    <a:pt x="1353" y="3583"/>
                  </a:lnTo>
                  <a:lnTo>
                    <a:pt x="1356" y="3584"/>
                  </a:lnTo>
                  <a:lnTo>
                    <a:pt x="1378" y="3583"/>
                  </a:lnTo>
                  <a:lnTo>
                    <a:pt x="1388" y="3578"/>
                  </a:lnTo>
                  <a:lnTo>
                    <a:pt x="1394" y="3576"/>
                  </a:lnTo>
                  <a:lnTo>
                    <a:pt x="1403" y="3569"/>
                  </a:lnTo>
                  <a:lnTo>
                    <a:pt x="1416" y="3566"/>
                  </a:lnTo>
                  <a:lnTo>
                    <a:pt x="1420" y="3562"/>
                  </a:lnTo>
                  <a:lnTo>
                    <a:pt x="1427" y="3553"/>
                  </a:lnTo>
                  <a:lnTo>
                    <a:pt x="1444" y="3534"/>
                  </a:lnTo>
                  <a:lnTo>
                    <a:pt x="1447" y="3529"/>
                  </a:lnTo>
                  <a:lnTo>
                    <a:pt x="1450" y="3527"/>
                  </a:lnTo>
                  <a:lnTo>
                    <a:pt x="1465" y="3515"/>
                  </a:lnTo>
                  <a:lnTo>
                    <a:pt x="1469" y="3511"/>
                  </a:lnTo>
                  <a:lnTo>
                    <a:pt x="1472" y="3506"/>
                  </a:lnTo>
                  <a:lnTo>
                    <a:pt x="1475" y="3501"/>
                  </a:lnTo>
                  <a:lnTo>
                    <a:pt x="1480" y="3499"/>
                  </a:lnTo>
                  <a:lnTo>
                    <a:pt x="1486" y="3499"/>
                  </a:lnTo>
                  <a:lnTo>
                    <a:pt x="1492" y="3497"/>
                  </a:lnTo>
                  <a:lnTo>
                    <a:pt x="1496" y="3492"/>
                  </a:lnTo>
                  <a:lnTo>
                    <a:pt x="1497" y="3485"/>
                  </a:lnTo>
                  <a:lnTo>
                    <a:pt x="1502" y="3489"/>
                  </a:lnTo>
                  <a:lnTo>
                    <a:pt x="1502" y="3493"/>
                  </a:lnTo>
                  <a:lnTo>
                    <a:pt x="1500" y="3497"/>
                  </a:lnTo>
                  <a:lnTo>
                    <a:pt x="1496" y="3501"/>
                  </a:lnTo>
                  <a:lnTo>
                    <a:pt x="1485" y="3506"/>
                  </a:lnTo>
                  <a:lnTo>
                    <a:pt x="1480" y="3508"/>
                  </a:lnTo>
                  <a:lnTo>
                    <a:pt x="1471" y="3520"/>
                  </a:lnTo>
                  <a:lnTo>
                    <a:pt x="1457" y="3535"/>
                  </a:lnTo>
                  <a:lnTo>
                    <a:pt x="1455" y="3538"/>
                  </a:lnTo>
                  <a:lnTo>
                    <a:pt x="1452" y="3542"/>
                  </a:lnTo>
                  <a:lnTo>
                    <a:pt x="1451" y="3545"/>
                  </a:lnTo>
                  <a:lnTo>
                    <a:pt x="1451" y="3549"/>
                  </a:lnTo>
                  <a:lnTo>
                    <a:pt x="1450" y="3553"/>
                  </a:lnTo>
                  <a:lnTo>
                    <a:pt x="1448" y="3555"/>
                  </a:lnTo>
                  <a:lnTo>
                    <a:pt x="1445" y="3556"/>
                  </a:lnTo>
                  <a:lnTo>
                    <a:pt x="1443" y="3557"/>
                  </a:lnTo>
                  <a:lnTo>
                    <a:pt x="1420" y="3597"/>
                  </a:lnTo>
                  <a:lnTo>
                    <a:pt x="1415" y="3602"/>
                  </a:lnTo>
                  <a:lnTo>
                    <a:pt x="1409" y="3605"/>
                  </a:lnTo>
                  <a:lnTo>
                    <a:pt x="1403" y="3605"/>
                  </a:lnTo>
                  <a:lnTo>
                    <a:pt x="1398" y="3607"/>
                  </a:lnTo>
                  <a:lnTo>
                    <a:pt x="1394" y="3609"/>
                  </a:lnTo>
                  <a:lnTo>
                    <a:pt x="1388" y="3614"/>
                  </a:lnTo>
                  <a:lnTo>
                    <a:pt x="1371" y="3636"/>
                  </a:lnTo>
                  <a:lnTo>
                    <a:pt x="1361" y="3646"/>
                  </a:lnTo>
                  <a:lnTo>
                    <a:pt x="1353" y="3644"/>
                  </a:lnTo>
                  <a:lnTo>
                    <a:pt x="1347" y="3650"/>
                  </a:lnTo>
                  <a:lnTo>
                    <a:pt x="1352" y="3654"/>
                  </a:lnTo>
                  <a:lnTo>
                    <a:pt x="1350" y="3658"/>
                  </a:lnTo>
                  <a:lnTo>
                    <a:pt x="1346" y="3661"/>
                  </a:lnTo>
                  <a:lnTo>
                    <a:pt x="1345" y="3665"/>
                  </a:lnTo>
                  <a:lnTo>
                    <a:pt x="1345" y="3672"/>
                  </a:lnTo>
                  <a:lnTo>
                    <a:pt x="1343" y="3675"/>
                  </a:lnTo>
                  <a:lnTo>
                    <a:pt x="1343" y="3675"/>
                  </a:lnTo>
                  <a:lnTo>
                    <a:pt x="1340" y="3677"/>
                  </a:lnTo>
                  <a:lnTo>
                    <a:pt x="1335" y="3675"/>
                  </a:lnTo>
                  <a:lnTo>
                    <a:pt x="1339" y="3681"/>
                  </a:lnTo>
                  <a:lnTo>
                    <a:pt x="1339" y="3688"/>
                  </a:lnTo>
                  <a:lnTo>
                    <a:pt x="1339" y="3703"/>
                  </a:lnTo>
                  <a:lnTo>
                    <a:pt x="1340" y="3707"/>
                  </a:lnTo>
                  <a:lnTo>
                    <a:pt x="1340" y="3710"/>
                  </a:lnTo>
                  <a:lnTo>
                    <a:pt x="1342" y="3713"/>
                  </a:lnTo>
                  <a:lnTo>
                    <a:pt x="1340" y="3717"/>
                  </a:lnTo>
                  <a:lnTo>
                    <a:pt x="1340" y="3721"/>
                  </a:lnTo>
                  <a:lnTo>
                    <a:pt x="1335" y="3730"/>
                  </a:lnTo>
                  <a:lnTo>
                    <a:pt x="1332" y="3727"/>
                  </a:lnTo>
                  <a:lnTo>
                    <a:pt x="1335" y="3720"/>
                  </a:lnTo>
                  <a:lnTo>
                    <a:pt x="1333" y="3717"/>
                  </a:lnTo>
                  <a:lnTo>
                    <a:pt x="1326" y="3723"/>
                  </a:lnTo>
                  <a:lnTo>
                    <a:pt x="1317" y="3724"/>
                  </a:lnTo>
                  <a:lnTo>
                    <a:pt x="1298" y="3723"/>
                  </a:lnTo>
                  <a:lnTo>
                    <a:pt x="1290" y="3724"/>
                  </a:lnTo>
                  <a:lnTo>
                    <a:pt x="1270" y="3731"/>
                  </a:lnTo>
                  <a:lnTo>
                    <a:pt x="1241" y="3733"/>
                  </a:lnTo>
                  <a:lnTo>
                    <a:pt x="1237" y="3730"/>
                  </a:lnTo>
                  <a:lnTo>
                    <a:pt x="1228" y="3723"/>
                  </a:lnTo>
                  <a:lnTo>
                    <a:pt x="1196" y="3714"/>
                  </a:lnTo>
                  <a:lnTo>
                    <a:pt x="1175" y="3716"/>
                  </a:lnTo>
                  <a:lnTo>
                    <a:pt x="1141" y="3706"/>
                  </a:lnTo>
                  <a:lnTo>
                    <a:pt x="1137" y="3707"/>
                  </a:lnTo>
                  <a:lnTo>
                    <a:pt x="1129" y="3712"/>
                  </a:lnTo>
                  <a:lnTo>
                    <a:pt x="1123" y="3713"/>
                  </a:lnTo>
                  <a:lnTo>
                    <a:pt x="1104" y="3713"/>
                  </a:lnTo>
                  <a:lnTo>
                    <a:pt x="1099" y="3713"/>
                  </a:lnTo>
                  <a:lnTo>
                    <a:pt x="1090" y="3717"/>
                  </a:lnTo>
                  <a:lnTo>
                    <a:pt x="1042" y="3721"/>
                  </a:lnTo>
                  <a:lnTo>
                    <a:pt x="1022" y="3730"/>
                  </a:lnTo>
                  <a:lnTo>
                    <a:pt x="1022" y="3733"/>
                  </a:lnTo>
                  <a:lnTo>
                    <a:pt x="1025" y="3734"/>
                  </a:lnTo>
                  <a:lnTo>
                    <a:pt x="1028" y="3737"/>
                  </a:lnTo>
                  <a:lnTo>
                    <a:pt x="1028" y="3743"/>
                  </a:lnTo>
                  <a:lnTo>
                    <a:pt x="1027" y="3747"/>
                  </a:lnTo>
                  <a:lnTo>
                    <a:pt x="1024" y="3747"/>
                  </a:lnTo>
                  <a:lnTo>
                    <a:pt x="1015" y="3747"/>
                  </a:lnTo>
                  <a:lnTo>
                    <a:pt x="1017" y="3750"/>
                  </a:lnTo>
                  <a:lnTo>
                    <a:pt x="1021" y="3757"/>
                  </a:lnTo>
                  <a:lnTo>
                    <a:pt x="1022" y="3759"/>
                  </a:lnTo>
                  <a:lnTo>
                    <a:pt x="1024" y="3762"/>
                  </a:lnTo>
                  <a:lnTo>
                    <a:pt x="1027" y="3773"/>
                  </a:lnTo>
                  <a:lnTo>
                    <a:pt x="1028" y="3778"/>
                  </a:lnTo>
                  <a:lnTo>
                    <a:pt x="1025" y="3779"/>
                  </a:lnTo>
                  <a:lnTo>
                    <a:pt x="1024" y="3782"/>
                  </a:lnTo>
                  <a:lnTo>
                    <a:pt x="1022" y="3783"/>
                  </a:lnTo>
                  <a:lnTo>
                    <a:pt x="1021" y="3786"/>
                  </a:lnTo>
                  <a:lnTo>
                    <a:pt x="1003" y="3806"/>
                  </a:lnTo>
                  <a:lnTo>
                    <a:pt x="1000" y="3808"/>
                  </a:lnTo>
                  <a:lnTo>
                    <a:pt x="994" y="3810"/>
                  </a:lnTo>
                  <a:lnTo>
                    <a:pt x="979" y="3808"/>
                  </a:lnTo>
                  <a:lnTo>
                    <a:pt x="976" y="3807"/>
                  </a:lnTo>
                  <a:lnTo>
                    <a:pt x="971" y="3804"/>
                  </a:lnTo>
                  <a:lnTo>
                    <a:pt x="968" y="3803"/>
                  </a:lnTo>
                  <a:lnTo>
                    <a:pt x="945" y="3803"/>
                  </a:lnTo>
                  <a:lnTo>
                    <a:pt x="944" y="3806"/>
                  </a:lnTo>
                  <a:lnTo>
                    <a:pt x="944" y="3811"/>
                  </a:lnTo>
                  <a:lnTo>
                    <a:pt x="945" y="3817"/>
                  </a:lnTo>
                  <a:lnTo>
                    <a:pt x="947" y="3820"/>
                  </a:lnTo>
                  <a:lnTo>
                    <a:pt x="943" y="3831"/>
                  </a:lnTo>
                  <a:lnTo>
                    <a:pt x="941" y="3834"/>
                  </a:lnTo>
                  <a:lnTo>
                    <a:pt x="938" y="3851"/>
                  </a:lnTo>
                  <a:lnTo>
                    <a:pt x="940" y="3887"/>
                  </a:lnTo>
                  <a:lnTo>
                    <a:pt x="933" y="3901"/>
                  </a:lnTo>
                  <a:lnTo>
                    <a:pt x="921" y="3909"/>
                  </a:lnTo>
                  <a:lnTo>
                    <a:pt x="916" y="3915"/>
                  </a:lnTo>
                  <a:lnTo>
                    <a:pt x="914" y="3922"/>
                  </a:lnTo>
                  <a:lnTo>
                    <a:pt x="912" y="3928"/>
                  </a:lnTo>
                  <a:lnTo>
                    <a:pt x="893" y="3943"/>
                  </a:lnTo>
                  <a:lnTo>
                    <a:pt x="889" y="3942"/>
                  </a:lnTo>
                  <a:lnTo>
                    <a:pt x="886" y="3944"/>
                  </a:lnTo>
                  <a:lnTo>
                    <a:pt x="886" y="3949"/>
                  </a:lnTo>
                  <a:lnTo>
                    <a:pt x="888" y="3954"/>
                  </a:lnTo>
                  <a:lnTo>
                    <a:pt x="884" y="3961"/>
                  </a:lnTo>
                  <a:lnTo>
                    <a:pt x="881" y="3968"/>
                  </a:lnTo>
                  <a:lnTo>
                    <a:pt x="877" y="3974"/>
                  </a:lnTo>
                  <a:lnTo>
                    <a:pt x="868" y="3977"/>
                  </a:lnTo>
                  <a:lnTo>
                    <a:pt x="850" y="3978"/>
                  </a:lnTo>
                  <a:lnTo>
                    <a:pt x="843" y="3977"/>
                  </a:lnTo>
                  <a:lnTo>
                    <a:pt x="843" y="3980"/>
                  </a:lnTo>
                  <a:lnTo>
                    <a:pt x="844" y="3984"/>
                  </a:lnTo>
                  <a:lnTo>
                    <a:pt x="843" y="3987"/>
                  </a:lnTo>
                  <a:lnTo>
                    <a:pt x="843" y="3991"/>
                  </a:lnTo>
                  <a:lnTo>
                    <a:pt x="847" y="3996"/>
                  </a:lnTo>
                  <a:lnTo>
                    <a:pt x="856" y="3999"/>
                  </a:lnTo>
                  <a:lnTo>
                    <a:pt x="860" y="4002"/>
                  </a:lnTo>
                  <a:lnTo>
                    <a:pt x="863" y="4008"/>
                  </a:lnTo>
                  <a:lnTo>
                    <a:pt x="858" y="4006"/>
                  </a:lnTo>
                  <a:lnTo>
                    <a:pt x="847" y="4005"/>
                  </a:lnTo>
                  <a:lnTo>
                    <a:pt x="843" y="4002"/>
                  </a:lnTo>
                  <a:lnTo>
                    <a:pt x="842" y="4003"/>
                  </a:lnTo>
                  <a:lnTo>
                    <a:pt x="842" y="4003"/>
                  </a:lnTo>
                  <a:lnTo>
                    <a:pt x="840" y="4005"/>
                  </a:lnTo>
                  <a:lnTo>
                    <a:pt x="839" y="4001"/>
                  </a:lnTo>
                  <a:lnTo>
                    <a:pt x="839" y="3995"/>
                  </a:lnTo>
                  <a:lnTo>
                    <a:pt x="837" y="3991"/>
                  </a:lnTo>
                  <a:lnTo>
                    <a:pt x="836" y="3988"/>
                  </a:lnTo>
                  <a:lnTo>
                    <a:pt x="835" y="3988"/>
                  </a:lnTo>
                  <a:lnTo>
                    <a:pt x="830" y="3992"/>
                  </a:lnTo>
                  <a:lnTo>
                    <a:pt x="829" y="3994"/>
                  </a:lnTo>
                  <a:lnTo>
                    <a:pt x="823" y="3994"/>
                  </a:lnTo>
                  <a:lnTo>
                    <a:pt x="818" y="3998"/>
                  </a:lnTo>
                  <a:lnTo>
                    <a:pt x="816" y="4003"/>
                  </a:lnTo>
                  <a:lnTo>
                    <a:pt x="815" y="4010"/>
                  </a:lnTo>
                  <a:lnTo>
                    <a:pt x="815" y="4019"/>
                  </a:lnTo>
                  <a:lnTo>
                    <a:pt x="812" y="4034"/>
                  </a:lnTo>
                  <a:lnTo>
                    <a:pt x="809" y="4040"/>
                  </a:lnTo>
                  <a:lnTo>
                    <a:pt x="809" y="4043"/>
                  </a:lnTo>
                  <a:lnTo>
                    <a:pt x="791" y="4052"/>
                  </a:lnTo>
                  <a:lnTo>
                    <a:pt x="790" y="4052"/>
                  </a:lnTo>
                  <a:lnTo>
                    <a:pt x="786" y="4052"/>
                  </a:lnTo>
                  <a:lnTo>
                    <a:pt x="783" y="4054"/>
                  </a:lnTo>
                  <a:lnTo>
                    <a:pt x="784" y="4062"/>
                  </a:lnTo>
                  <a:lnTo>
                    <a:pt x="784" y="4068"/>
                  </a:lnTo>
                  <a:lnTo>
                    <a:pt x="784" y="4072"/>
                  </a:lnTo>
                  <a:lnTo>
                    <a:pt x="784" y="4075"/>
                  </a:lnTo>
                  <a:lnTo>
                    <a:pt x="780" y="4075"/>
                  </a:lnTo>
                  <a:lnTo>
                    <a:pt x="770" y="4082"/>
                  </a:lnTo>
                  <a:lnTo>
                    <a:pt x="741" y="4113"/>
                  </a:lnTo>
                  <a:lnTo>
                    <a:pt x="731" y="4118"/>
                  </a:lnTo>
                  <a:lnTo>
                    <a:pt x="723" y="4118"/>
                  </a:lnTo>
                  <a:lnTo>
                    <a:pt x="721" y="4120"/>
                  </a:lnTo>
                  <a:lnTo>
                    <a:pt x="720" y="4124"/>
                  </a:lnTo>
                  <a:lnTo>
                    <a:pt x="718" y="4128"/>
                  </a:lnTo>
                  <a:lnTo>
                    <a:pt x="714" y="4134"/>
                  </a:lnTo>
                  <a:lnTo>
                    <a:pt x="709" y="4138"/>
                  </a:lnTo>
                  <a:lnTo>
                    <a:pt x="704" y="4135"/>
                  </a:lnTo>
                  <a:lnTo>
                    <a:pt x="696" y="4127"/>
                  </a:lnTo>
                  <a:lnTo>
                    <a:pt x="690" y="4127"/>
                  </a:lnTo>
                  <a:lnTo>
                    <a:pt x="681" y="4134"/>
                  </a:lnTo>
                  <a:lnTo>
                    <a:pt x="671" y="4137"/>
                  </a:lnTo>
                  <a:lnTo>
                    <a:pt x="655" y="4146"/>
                  </a:lnTo>
                  <a:lnTo>
                    <a:pt x="647" y="4149"/>
                  </a:lnTo>
                  <a:lnTo>
                    <a:pt x="645" y="4151"/>
                  </a:lnTo>
                  <a:lnTo>
                    <a:pt x="640" y="4159"/>
                  </a:lnTo>
                  <a:lnTo>
                    <a:pt x="640" y="4160"/>
                  </a:lnTo>
                  <a:lnTo>
                    <a:pt x="638" y="4162"/>
                  </a:lnTo>
                  <a:lnTo>
                    <a:pt x="638" y="4166"/>
                  </a:lnTo>
                  <a:lnTo>
                    <a:pt x="640" y="4174"/>
                  </a:lnTo>
                  <a:lnTo>
                    <a:pt x="641" y="4174"/>
                  </a:lnTo>
                  <a:lnTo>
                    <a:pt x="641" y="4176"/>
                  </a:lnTo>
                  <a:lnTo>
                    <a:pt x="643" y="4177"/>
                  </a:lnTo>
                  <a:lnTo>
                    <a:pt x="643" y="4180"/>
                  </a:lnTo>
                  <a:lnTo>
                    <a:pt x="641" y="4181"/>
                  </a:lnTo>
                  <a:lnTo>
                    <a:pt x="640" y="4181"/>
                  </a:lnTo>
                  <a:lnTo>
                    <a:pt x="637" y="4183"/>
                  </a:lnTo>
                  <a:lnTo>
                    <a:pt x="640" y="4194"/>
                  </a:lnTo>
                  <a:lnTo>
                    <a:pt x="650" y="4198"/>
                  </a:lnTo>
                  <a:lnTo>
                    <a:pt x="662" y="4197"/>
                  </a:lnTo>
                  <a:lnTo>
                    <a:pt x="672" y="4194"/>
                  </a:lnTo>
                  <a:lnTo>
                    <a:pt x="676" y="4191"/>
                  </a:lnTo>
                  <a:lnTo>
                    <a:pt x="681" y="4188"/>
                  </a:lnTo>
                  <a:lnTo>
                    <a:pt x="683" y="4183"/>
                  </a:lnTo>
                  <a:lnTo>
                    <a:pt x="682" y="4176"/>
                  </a:lnTo>
                  <a:lnTo>
                    <a:pt x="682" y="4170"/>
                  </a:lnTo>
                  <a:lnTo>
                    <a:pt x="688" y="4166"/>
                  </a:lnTo>
                  <a:lnTo>
                    <a:pt x="695" y="4163"/>
                  </a:lnTo>
                  <a:lnTo>
                    <a:pt x="699" y="4163"/>
                  </a:lnTo>
                  <a:lnTo>
                    <a:pt x="704" y="4165"/>
                  </a:lnTo>
                  <a:lnTo>
                    <a:pt x="713" y="4170"/>
                  </a:lnTo>
                  <a:lnTo>
                    <a:pt x="723" y="4172"/>
                  </a:lnTo>
                  <a:lnTo>
                    <a:pt x="738" y="4180"/>
                  </a:lnTo>
                  <a:lnTo>
                    <a:pt x="744" y="4183"/>
                  </a:lnTo>
                  <a:lnTo>
                    <a:pt x="748" y="4188"/>
                  </a:lnTo>
                  <a:lnTo>
                    <a:pt x="755" y="4201"/>
                  </a:lnTo>
                  <a:lnTo>
                    <a:pt x="758" y="4204"/>
                  </a:lnTo>
                  <a:lnTo>
                    <a:pt x="758" y="4207"/>
                  </a:lnTo>
                  <a:lnTo>
                    <a:pt x="758" y="4211"/>
                  </a:lnTo>
                  <a:lnTo>
                    <a:pt x="758" y="4215"/>
                  </a:lnTo>
                  <a:lnTo>
                    <a:pt x="759" y="4218"/>
                  </a:lnTo>
                  <a:lnTo>
                    <a:pt x="760" y="4221"/>
                  </a:lnTo>
                  <a:lnTo>
                    <a:pt x="767" y="4229"/>
                  </a:lnTo>
                  <a:lnTo>
                    <a:pt x="770" y="4231"/>
                  </a:lnTo>
                  <a:lnTo>
                    <a:pt x="773" y="4232"/>
                  </a:lnTo>
                  <a:lnTo>
                    <a:pt x="774" y="4231"/>
                  </a:lnTo>
                  <a:lnTo>
                    <a:pt x="777" y="4221"/>
                  </a:lnTo>
                  <a:lnTo>
                    <a:pt x="784" y="4211"/>
                  </a:lnTo>
                  <a:lnTo>
                    <a:pt x="787" y="4209"/>
                  </a:lnTo>
                  <a:lnTo>
                    <a:pt x="790" y="4209"/>
                  </a:lnTo>
                  <a:lnTo>
                    <a:pt x="794" y="4211"/>
                  </a:lnTo>
                  <a:lnTo>
                    <a:pt x="797" y="4209"/>
                  </a:lnTo>
                  <a:lnTo>
                    <a:pt x="804" y="4198"/>
                  </a:lnTo>
                  <a:lnTo>
                    <a:pt x="808" y="4191"/>
                  </a:lnTo>
                  <a:lnTo>
                    <a:pt x="807" y="4188"/>
                  </a:lnTo>
                  <a:lnTo>
                    <a:pt x="805" y="4187"/>
                  </a:lnTo>
                  <a:lnTo>
                    <a:pt x="805" y="4181"/>
                  </a:lnTo>
                  <a:lnTo>
                    <a:pt x="804" y="4180"/>
                  </a:lnTo>
                  <a:lnTo>
                    <a:pt x="802" y="4179"/>
                  </a:lnTo>
                  <a:lnTo>
                    <a:pt x="800" y="4180"/>
                  </a:lnTo>
                  <a:lnTo>
                    <a:pt x="798" y="4180"/>
                  </a:lnTo>
                  <a:lnTo>
                    <a:pt x="795" y="4177"/>
                  </a:lnTo>
                  <a:lnTo>
                    <a:pt x="793" y="4177"/>
                  </a:lnTo>
                  <a:lnTo>
                    <a:pt x="790" y="4177"/>
                  </a:lnTo>
                  <a:lnTo>
                    <a:pt x="798" y="4173"/>
                  </a:lnTo>
                  <a:lnTo>
                    <a:pt x="801" y="4172"/>
                  </a:lnTo>
                  <a:lnTo>
                    <a:pt x="801" y="4169"/>
                  </a:lnTo>
                  <a:lnTo>
                    <a:pt x="801" y="4165"/>
                  </a:lnTo>
                  <a:lnTo>
                    <a:pt x="801" y="4162"/>
                  </a:lnTo>
                  <a:lnTo>
                    <a:pt x="804" y="4160"/>
                  </a:lnTo>
                  <a:lnTo>
                    <a:pt x="808" y="4158"/>
                  </a:lnTo>
                  <a:lnTo>
                    <a:pt x="809" y="4158"/>
                  </a:lnTo>
                  <a:lnTo>
                    <a:pt x="811" y="4158"/>
                  </a:lnTo>
                  <a:lnTo>
                    <a:pt x="808" y="4153"/>
                  </a:lnTo>
                  <a:lnTo>
                    <a:pt x="805" y="4152"/>
                  </a:lnTo>
                  <a:lnTo>
                    <a:pt x="805" y="4149"/>
                  </a:lnTo>
                  <a:lnTo>
                    <a:pt x="809" y="4145"/>
                  </a:lnTo>
                  <a:lnTo>
                    <a:pt x="808" y="4141"/>
                  </a:lnTo>
                  <a:lnTo>
                    <a:pt x="809" y="4137"/>
                  </a:lnTo>
                  <a:lnTo>
                    <a:pt x="814" y="4135"/>
                  </a:lnTo>
                  <a:lnTo>
                    <a:pt x="818" y="4138"/>
                  </a:lnTo>
                  <a:lnTo>
                    <a:pt x="819" y="4152"/>
                  </a:lnTo>
                  <a:lnTo>
                    <a:pt x="822" y="4158"/>
                  </a:lnTo>
                  <a:lnTo>
                    <a:pt x="833" y="4139"/>
                  </a:lnTo>
                  <a:lnTo>
                    <a:pt x="836" y="4135"/>
                  </a:lnTo>
                  <a:lnTo>
                    <a:pt x="847" y="4131"/>
                  </a:lnTo>
                  <a:lnTo>
                    <a:pt x="851" y="4130"/>
                  </a:lnTo>
                  <a:lnTo>
                    <a:pt x="857" y="4123"/>
                  </a:lnTo>
                  <a:lnTo>
                    <a:pt x="861" y="4121"/>
                  </a:lnTo>
                  <a:lnTo>
                    <a:pt x="874" y="4123"/>
                  </a:lnTo>
                  <a:lnTo>
                    <a:pt x="877" y="4120"/>
                  </a:lnTo>
                  <a:lnTo>
                    <a:pt x="878" y="4118"/>
                  </a:lnTo>
                  <a:lnTo>
                    <a:pt x="881" y="4110"/>
                  </a:lnTo>
                  <a:lnTo>
                    <a:pt x="881" y="4109"/>
                  </a:lnTo>
                  <a:lnTo>
                    <a:pt x="879" y="4106"/>
                  </a:lnTo>
                  <a:lnTo>
                    <a:pt x="878" y="4103"/>
                  </a:lnTo>
                  <a:lnTo>
                    <a:pt x="879" y="4102"/>
                  </a:lnTo>
                  <a:lnTo>
                    <a:pt x="882" y="4097"/>
                  </a:lnTo>
                  <a:lnTo>
                    <a:pt x="884" y="4096"/>
                  </a:lnTo>
                  <a:lnTo>
                    <a:pt x="886" y="4094"/>
                  </a:lnTo>
                  <a:lnTo>
                    <a:pt x="886" y="4090"/>
                  </a:lnTo>
                  <a:lnTo>
                    <a:pt x="884" y="4086"/>
                  </a:lnTo>
                  <a:lnTo>
                    <a:pt x="886" y="4082"/>
                  </a:lnTo>
                  <a:lnTo>
                    <a:pt x="892" y="4080"/>
                  </a:lnTo>
                  <a:lnTo>
                    <a:pt x="898" y="4080"/>
                  </a:lnTo>
                  <a:lnTo>
                    <a:pt x="899" y="4079"/>
                  </a:lnTo>
                  <a:lnTo>
                    <a:pt x="900" y="4078"/>
                  </a:lnTo>
                  <a:lnTo>
                    <a:pt x="902" y="4076"/>
                  </a:lnTo>
                  <a:lnTo>
                    <a:pt x="903" y="4078"/>
                  </a:lnTo>
                  <a:lnTo>
                    <a:pt x="907" y="4089"/>
                  </a:lnTo>
                  <a:lnTo>
                    <a:pt x="909" y="4089"/>
                  </a:lnTo>
                  <a:lnTo>
                    <a:pt x="910" y="4087"/>
                  </a:lnTo>
                  <a:lnTo>
                    <a:pt x="910" y="4086"/>
                  </a:lnTo>
                  <a:lnTo>
                    <a:pt x="910" y="4086"/>
                  </a:lnTo>
                  <a:lnTo>
                    <a:pt x="954" y="4083"/>
                  </a:lnTo>
                  <a:lnTo>
                    <a:pt x="964" y="4079"/>
                  </a:lnTo>
                  <a:lnTo>
                    <a:pt x="982" y="4066"/>
                  </a:lnTo>
                  <a:lnTo>
                    <a:pt x="994" y="4066"/>
                  </a:lnTo>
                  <a:lnTo>
                    <a:pt x="1017" y="4072"/>
                  </a:lnTo>
                  <a:lnTo>
                    <a:pt x="1021" y="4075"/>
                  </a:lnTo>
                  <a:lnTo>
                    <a:pt x="1024" y="4080"/>
                  </a:lnTo>
                  <a:lnTo>
                    <a:pt x="1027" y="4085"/>
                  </a:lnTo>
                  <a:lnTo>
                    <a:pt x="1032" y="4086"/>
                  </a:lnTo>
                  <a:lnTo>
                    <a:pt x="1032" y="4083"/>
                  </a:lnTo>
                  <a:lnTo>
                    <a:pt x="1031" y="4080"/>
                  </a:lnTo>
                  <a:lnTo>
                    <a:pt x="1031" y="4078"/>
                  </a:lnTo>
                  <a:lnTo>
                    <a:pt x="1032" y="4075"/>
                  </a:lnTo>
                  <a:lnTo>
                    <a:pt x="1035" y="4075"/>
                  </a:lnTo>
                  <a:lnTo>
                    <a:pt x="1035" y="4072"/>
                  </a:lnTo>
                  <a:lnTo>
                    <a:pt x="1028" y="4072"/>
                  </a:lnTo>
                  <a:lnTo>
                    <a:pt x="1029" y="4069"/>
                  </a:lnTo>
                  <a:lnTo>
                    <a:pt x="1025" y="4068"/>
                  </a:lnTo>
                  <a:lnTo>
                    <a:pt x="1022" y="4069"/>
                  </a:lnTo>
                  <a:lnTo>
                    <a:pt x="1022" y="4066"/>
                  </a:lnTo>
                  <a:lnTo>
                    <a:pt x="1032" y="4064"/>
                  </a:lnTo>
                  <a:lnTo>
                    <a:pt x="1025" y="4059"/>
                  </a:lnTo>
                  <a:lnTo>
                    <a:pt x="1011" y="4061"/>
                  </a:lnTo>
                  <a:lnTo>
                    <a:pt x="1007" y="4055"/>
                  </a:lnTo>
                  <a:lnTo>
                    <a:pt x="1020" y="4057"/>
                  </a:lnTo>
                  <a:lnTo>
                    <a:pt x="1022" y="4055"/>
                  </a:lnTo>
                  <a:lnTo>
                    <a:pt x="1025" y="4052"/>
                  </a:lnTo>
                  <a:lnTo>
                    <a:pt x="1025" y="4048"/>
                  </a:lnTo>
                  <a:lnTo>
                    <a:pt x="1025" y="4044"/>
                  </a:lnTo>
                  <a:lnTo>
                    <a:pt x="1021" y="4041"/>
                  </a:lnTo>
                  <a:lnTo>
                    <a:pt x="1021" y="4038"/>
                  </a:lnTo>
                  <a:lnTo>
                    <a:pt x="1024" y="4038"/>
                  </a:lnTo>
                  <a:lnTo>
                    <a:pt x="1027" y="4037"/>
                  </a:lnTo>
                  <a:lnTo>
                    <a:pt x="1029" y="4034"/>
                  </a:lnTo>
                  <a:lnTo>
                    <a:pt x="1029" y="4033"/>
                  </a:lnTo>
                  <a:lnTo>
                    <a:pt x="1029" y="4030"/>
                  </a:lnTo>
                  <a:lnTo>
                    <a:pt x="1032" y="4033"/>
                  </a:lnTo>
                  <a:lnTo>
                    <a:pt x="1035" y="4033"/>
                  </a:lnTo>
                  <a:lnTo>
                    <a:pt x="1041" y="4030"/>
                  </a:lnTo>
                  <a:lnTo>
                    <a:pt x="1038" y="4036"/>
                  </a:lnTo>
                  <a:lnTo>
                    <a:pt x="1034" y="4041"/>
                  </a:lnTo>
                  <a:lnTo>
                    <a:pt x="1032" y="4047"/>
                  </a:lnTo>
                  <a:lnTo>
                    <a:pt x="1034" y="4054"/>
                  </a:lnTo>
                  <a:lnTo>
                    <a:pt x="1036" y="4058"/>
                  </a:lnTo>
                  <a:lnTo>
                    <a:pt x="1038" y="4061"/>
                  </a:lnTo>
                  <a:lnTo>
                    <a:pt x="1039" y="4064"/>
                  </a:lnTo>
                  <a:lnTo>
                    <a:pt x="1042" y="4066"/>
                  </a:lnTo>
                  <a:lnTo>
                    <a:pt x="1045" y="4066"/>
                  </a:lnTo>
                  <a:lnTo>
                    <a:pt x="1055" y="4066"/>
                  </a:lnTo>
                  <a:lnTo>
                    <a:pt x="1050" y="4073"/>
                  </a:lnTo>
                  <a:lnTo>
                    <a:pt x="1053" y="4079"/>
                  </a:lnTo>
                  <a:lnTo>
                    <a:pt x="1060" y="4083"/>
                  </a:lnTo>
                  <a:lnTo>
                    <a:pt x="1066" y="4086"/>
                  </a:lnTo>
                  <a:lnTo>
                    <a:pt x="1064" y="4089"/>
                  </a:lnTo>
                  <a:lnTo>
                    <a:pt x="1063" y="4090"/>
                  </a:lnTo>
                  <a:lnTo>
                    <a:pt x="1067" y="4094"/>
                  </a:lnTo>
                  <a:lnTo>
                    <a:pt x="1070" y="4096"/>
                  </a:lnTo>
                  <a:lnTo>
                    <a:pt x="1073" y="4096"/>
                  </a:lnTo>
                  <a:lnTo>
                    <a:pt x="1076" y="4096"/>
                  </a:lnTo>
                  <a:lnTo>
                    <a:pt x="1078" y="4092"/>
                  </a:lnTo>
                  <a:lnTo>
                    <a:pt x="1080" y="4090"/>
                  </a:lnTo>
                  <a:lnTo>
                    <a:pt x="1083" y="4090"/>
                  </a:lnTo>
                  <a:lnTo>
                    <a:pt x="1090" y="4086"/>
                  </a:lnTo>
                  <a:lnTo>
                    <a:pt x="1092" y="4086"/>
                  </a:lnTo>
                  <a:lnTo>
                    <a:pt x="1095" y="4087"/>
                  </a:lnTo>
                  <a:lnTo>
                    <a:pt x="1112" y="4103"/>
                  </a:lnTo>
                  <a:lnTo>
                    <a:pt x="1127" y="4121"/>
                  </a:lnTo>
                  <a:lnTo>
                    <a:pt x="1136" y="4130"/>
                  </a:lnTo>
                  <a:lnTo>
                    <a:pt x="1140" y="4125"/>
                  </a:lnTo>
                  <a:lnTo>
                    <a:pt x="1144" y="4127"/>
                  </a:lnTo>
                  <a:lnTo>
                    <a:pt x="1148" y="4128"/>
                  </a:lnTo>
                  <a:lnTo>
                    <a:pt x="1155" y="4130"/>
                  </a:lnTo>
                  <a:lnTo>
                    <a:pt x="1160" y="4130"/>
                  </a:lnTo>
                  <a:lnTo>
                    <a:pt x="1169" y="4127"/>
                  </a:lnTo>
                  <a:lnTo>
                    <a:pt x="1174" y="4124"/>
                  </a:lnTo>
                  <a:lnTo>
                    <a:pt x="1172" y="4114"/>
                  </a:lnTo>
                  <a:lnTo>
                    <a:pt x="1174" y="4104"/>
                  </a:lnTo>
                  <a:lnTo>
                    <a:pt x="1176" y="4096"/>
                  </a:lnTo>
                  <a:lnTo>
                    <a:pt x="1178" y="4089"/>
                  </a:lnTo>
                  <a:lnTo>
                    <a:pt x="1179" y="4086"/>
                  </a:lnTo>
                  <a:lnTo>
                    <a:pt x="1186" y="4085"/>
                  </a:lnTo>
                  <a:lnTo>
                    <a:pt x="1192" y="4080"/>
                  </a:lnTo>
                  <a:lnTo>
                    <a:pt x="1193" y="4072"/>
                  </a:lnTo>
                  <a:lnTo>
                    <a:pt x="1197" y="4075"/>
                  </a:lnTo>
                  <a:lnTo>
                    <a:pt x="1202" y="4076"/>
                  </a:lnTo>
                  <a:lnTo>
                    <a:pt x="1204" y="4075"/>
                  </a:lnTo>
                  <a:lnTo>
                    <a:pt x="1206" y="4064"/>
                  </a:lnTo>
                  <a:lnTo>
                    <a:pt x="1207" y="4062"/>
                  </a:lnTo>
                  <a:lnTo>
                    <a:pt x="1210" y="4061"/>
                  </a:lnTo>
                  <a:lnTo>
                    <a:pt x="1211" y="4061"/>
                  </a:lnTo>
                  <a:lnTo>
                    <a:pt x="1211" y="4059"/>
                  </a:lnTo>
                  <a:lnTo>
                    <a:pt x="1214" y="4052"/>
                  </a:lnTo>
                  <a:lnTo>
                    <a:pt x="1214" y="4050"/>
                  </a:lnTo>
                  <a:lnTo>
                    <a:pt x="1203" y="4050"/>
                  </a:lnTo>
                  <a:lnTo>
                    <a:pt x="1199" y="4048"/>
                  </a:lnTo>
                  <a:lnTo>
                    <a:pt x="1197" y="4041"/>
                  </a:lnTo>
                  <a:lnTo>
                    <a:pt x="1199" y="4036"/>
                  </a:lnTo>
                  <a:lnTo>
                    <a:pt x="1203" y="4031"/>
                  </a:lnTo>
                  <a:lnTo>
                    <a:pt x="1209" y="4030"/>
                  </a:lnTo>
                  <a:lnTo>
                    <a:pt x="1214" y="4030"/>
                  </a:lnTo>
                  <a:lnTo>
                    <a:pt x="1210" y="4013"/>
                  </a:lnTo>
                  <a:lnTo>
                    <a:pt x="1210" y="4005"/>
                  </a:lnTo>
                  <a:lnTo>
                    <a:pt x="1213" y="3994"/>
                  </a:lnTo>
                  <a:lnTo>
                    <a:pt x="1216" y="3985"/>
                  </a:lnTo>
                  <a:lnTo>
                    <a:pt x="1220" y="3978"/>
                  </a:lnTo>
                  <a:lnTo>
                    <a:pt x="1224" y="3972"/>
                  </a:lnTo>
                  <a:lnTo>
                    <a:pt x="1228" y="3968"/>
                  </a:lnTo>
                  <a:lnTo>
                    <a:pt x="1227" y="3963"/>
                  </a:lnTo>
                  <a:lnTo>
                    <a:pt x="1223" y="3949"/>
                  </a:lnTo>
                  <a:lnTo>
                    <a:pt x="1220" y="3946"/>
                  </a:lnTo>
                  <a:lnTo>
                    <a:pt x="1220" y="3943"/>
                  </a:lnTo>
                  <a:lnTo>
                    <a:pt x="1220" y="3942"/>
                  </a:lnTo>
                  <a:lnTo>
                    <a:pt x="1221" y="3940"/>
                  </a:lnTo>
                  <a:lnTo>
                    <a:pt x="1223" y="3940"/>
                  </a:lnTo>
                  <a:lnTo>
                    <a:pt x="1223" y="3942"/>
                  </a:lnTo>
                  <a:lnTo>
                    <a:pt x="1224" y="3943"/>
                  </a:lnTo>
                  <a:lnTo>
                    <a:pt x="1224" y="3943"/>
                  </a:lnTo>
                  <a:lnTo>
                    <a:pt x="1226" y="3944"/>
                  </a:lnTo>
                  <a:lnTo>
                    <a:pt x="1228" y="3954"/>
                  </a:lnTo>
                  <a:lnTo>
                    <a:pt x="1233" y="3960"/>
                  </a:lnTo>
                  <a:lnTo>
                    <a:pt x="1235" y="3964"/>
                  </a:lnTo>
                  <a:lnTo>
                    <a:pt x="1240" y="3965"/>
                  </a:lnTo>
                  <a:lnTo>
                    <a:pt x="1245" y="3965"/>
                  </a:lnTo>
                  <a:lnTo>
                    <a:pt x="1265" y="3957"/>
                  </a:lnTo>
                  <a:lnTo>
                    <a:pt x="1269" y="3951"/>
                  </a:lnTo>
                  <a:lnTo>
                    <a:pt x="1270" y="3946"/>
                  </a:lnTo>
                  <a:lnTo>
                    <a:pt x="1273" y="3942"/>
                  </a:lnTo>
                  <a:lnTo>
                    <a:pt x="1284" y="3940"/>
                  </a:lnTo>
                  <a:lnTo>
                    <a:pt x="1293" y="3936"/>
                  </a:lnTo>
                  <a:lnTo>
                    <a:pt x="1298" y="3935"/>
                  </a:lnTo>
                  <a:lnTo>
                    <a:pt x="1301" y="3935"/>
                  </a:lnTo>
                  <a:lnTo>
                    <a:pt x="1305" y="3937"/>
                  </a:lnTo>
                  <a:lnTo>
                    <a:pt x="1308" y="3937"/>
                  </a:lnTo>
                  <a:lnTo>
                    <a:pt x="1311" y="3936"/>
                  </a:lnTo>
                  <a:lnTo>
                    <a:pt x="1315" y="3933"/>
                  </a:lnTo>
                  <a:lnTo>
                    <a:pt x="1317" y="3932"/>
                  </a:lnTo>
                  <a:lnTo>
                    <a:pt x="1322" y="3928"/>
                  </a:lnTo>
                  <a:lnTo>
                    <a:pt x="1325" y="3926"/>
                  </a:lnTo>
                  <a:lnTo>
                    <a:pt x="1335" y="3929"/>
                  </a:lnTo>
                  <a:lnTo>
                    <a:pt x="1342" y="3929"/>
                  </a:lnTo>
                  <a:lnTo>
                    <a:pt x="1350" y="3922"/>
                  </a:lnTo>
                  <a:lnTo>
                    <a:pt x="1356" y="3921"/>
                  </a:lnTo>
                  <a:lnTo>
                    <a:pt x="1370" y="3918"/>
                  </a:lnTo>
                  <a:lnTo>
                    <a:pt x="1377" y="3918"/>
                  </a:lnTo>
                  <a:lnTo>
                    <a:pt x="1420" y="3935"/>
                  </a:lnTo>
                  <a:lnTo>
                    <a:pt x="1475" y="3977"/>
                  </a:lnTo>
                  <a:lnTo>
                    <a:pt x="1480" y="3987"/>
                  </a:lnTo>
                  <a:lnTo>
                    <a:pt x="1482" y="4002"/>
                  </a:lnTo>
                  <a:lnTo>
                    <a:pt x="1483" y="4002"/>
                  </a:lnTo>
                  <a:lnTo>
                    <a:pt x="1486" y="3996"/>
                  </a:lnTo>
                  <a:lnTo>
                    <a:pt x="1489" y="3989"/>
                  </a:lnTo>
                  <a:lnTo>
                    <a:pt x="1489" y="3985"/>
                  </a:lnTo>
                  <a:lnTo>
                    <a:pt x="1482" y="3982"/>
                  </a:lnTo>
                  <a:lnTo>
                    <a:pt x="1479" y="3978"/>
                  </a:lnTo>
                  <a:lnTo>
                    <a:pt x="1480" y="3970"/>
                  </a:lnTo>
                  <a:lnTo>
                    <a:pt x="1485" y="3961"/>
                  </a:lnTo>
                  <a:lnTo>
                    <a:pt x="1487" y="3957"/>
                  </a:lnTo>
                  <a:lnTo>
                    <a:pt x="1497" y="3954"/>
                  </a:lnTo>
                  <a:lnTo>
                    <a:pt x="1503" y="3953"/>
                  </a:lnTo>
                  <a:lnTo>
                    <a:pt x="1511" y="3958"/>
                  </a:lnTo>
                  <a:lnTo>
                    <a:pt x="1559" y="3964"/>
                  </a:lnTo>
                  <a:lnTo>
                    <a:pt x="1579" y="3974"/>
                  </a:lnTo>
                  <a:lnTo>
                    <a:pt x="1584" y="3974"/>
                  </a:lnTo>
                  <a:lnTo>
                    <a:pt x="1605" y="3974"/>
                  </a:lnTo>
                  <a:lnTo>
                    <a:pt x="1609" y="3971"/>
                  </a:lnTo>
                  <a:lnTo>
                    <a:pt x="1609" y="3965"/>
                  </a:lnTo>
                  <a:lnTo>
                    <a:pt x="1618" y="3954"/>
                  </a:lnTo>
                  <a:lnTo>
                    <a:pt x="1616" y="3954"/>
                  </a:lnTo>
                  <a:lnTo>
                    <a:pt x="1612" y="3951"/>
                  </a:lnTo>
                  <a:lnTo>
                    <a:pt x="1615" y="3944"/>
                  </a:lnTo>
                  <a:lnTo>
                    <a:pt x="1612" y="3942"/>
                  </a:lnTo>
                  <a:lnTo>
                    <a:pt x="1609" y="3940"/>
                  </a:lnTo>
                  <a:lnTo>
                    <a:pt x="1605" y="3940"/>
                  </a:lnTo>
                  <a:lnTo>
                    <a:pt x="1600" y="3939"/>
                  </a:lnTo>
                  <a:lnTo>
                    <a:pt x="1597" y="3936"/>
                  </a:lnTo>
                  <a:lnTo>
                    <a:pt x="1591" y="3926"/>
                  </a:lnTo>
                  <a:lnTo>
                    <a:pt x="1588" y="3929"/>
                  </a:lnTo>
                  <a:lnTo>
                    <a:pt x="1586" y="3930"/>
                  </a:lnTo>
                  <a:lnTo>
                    <a:pt x="1583" y="3932"/>
                  </a:lnTo>
                  <a:lnTo>
                    <a:pt x="1579" y="3932"/>
                  </a:lnTo>
                  <a:lnTo>
                    <a:pt x="1588" y="3918"/>
                  </a:lnTo>
                  <a:lnTo>
                    <a:pt x="1590" y="3915"/>
                  </a:lnTo>
                  <a:lnTo>
                    <a:pt x="1591" y="3916"/>
                  </a:lnTo>
                  <a:lnTo>
                    <a:pt x="1594" y="3922"/>
                  </a:lnTo>
                  <a:lnTo>
                    <a:pt x="1594" y="3922"/>
                  </a:lnTo>
                  <a:lnTo>
                    <a:pt x="1595" y="3923"/>
                  </a:lnTo>
                  <a:lnTo>
                    <a:pt x="1597" y="3923"/>
                  </a:lnTo>
                  <a:lnTo>
                    <a:pt x="1604" y="3923"/>
                  </a:lnTo>
                  <a:lnTo>
                    <a:pt x="1614" y="3926"/>
                  </a:lnTo>
                  <a:lnTo>
                    <a:pt x="1615" y="3929"/>
                  </a:lnTo>
                  <a:lnTo>
                    <a:pt x="1615" y="3933"/>
                  </a:lnTo>
                  <a:lnTo>
                    <a:pt x="1616" y="3936"/>
                  </a:lnTo>
                  <a:lnTo>
                    <a:pt x="1619" y="3933"/>
                  </a:lnTo>
                  <a:lnTo>
                    <a:pt x="1623" y="3929"/>
                  </a:lnTo>
                  <a:lnTo>
                    <a:pt x="1628" y="3925"/>
                  </a:lnTo>
                  <a:lnTo>
                    <a:pt x="1628" y="3925"/>
                  </a:lnTo>
                  <a:lnTo>
                    <a:pt x="1632" y="3922"/>
                  </a:lnTo>
                  <a:lnTo>
                    <a:pt x="1637" y="3921"/>
                  </a:lnTo>
                  <a:lnTo>
                    <a:pt x="1643" y="3921"/>
                  </a:lnTo>
                  <a:lnTo>
                    <a:pt x="1653" y="3922"/>
                  </a:lnTo>
                  <a:lnTo>
                    <a:pt x="1660" y="3923"/>
                  </a:lnTo>
                  <a:lnTo>
                    <a:pt x="1664" y="3922"/>
                  </a:lnTo>
                  <a:lnTo>
                    <a:pt x="1674" y="3916"/>
                  </a:lnTo>
                  <a:lnTo>
                    <a:pt x="1679" y="3915"/>
                  </a:lnTo>
                  <a:lnTo>
                    <a:pt x="1685" y="3915"/>
                  </a:lnTo>
                  <a:lnTo>
                    <a:pt x="1686" y="3915"/>
                  </a:lnTo>
                  <a:lnTo>
                    <a:pt x="1703" y="3919"/>
                  </a:lnTo>
                  <a:lnTo>
                    <a:pt x="1709" y="3922"/>
                  </a:lnTo>
                  <a:lnTo>
                    <a:pt x="1714" y="3923"/>
                  </a:lnTo>
                  <a:lnTo>
                    <a:pt x="1714" y="3923"/>
                  </a:lnTo>
                  <a:lnTo>
                    <a:pt x="1716" y="3922"/>
                  </a:lnTo>
                  <a:lnTo>
                    <a:pt x="1724" y="3907"/>
                  </a:lnTo>
                  <a:lnTo>
                    <a:pt x="1733" y="3908"/>
                  </a:lnTo>
                  <a:lnTo>
                    <a:pt x="1733" y="3908"/>
                  </a:lnTo>
                  <a:lnTo>
                    <a:pt x="1737" y="3905"/>
                  </a:lnTo>
                  <a:lnTo>
                    <a:pt x="1742" y="3904"/>
                  </a:lnTo>
                  <a:lnTo>
                    <a:pt x="1755" y="3901"/>
                  </a:lnTo>
                  <a:lnTo>
                    <a:pt x="1755" y="3898"/>
                  </a:lnTo>
                  <a:lnTo>
                    <a:pt x="1752" y="3897"/>
                  </a:lnTo>
                  <a:lnTo>
                    <a:pt x="1751" y="3895"/>
                  </a:lnTo>
                  <a:lnTo>
                    <a:pt x="1755" y="3894"/>
                  </a:lnTo>
                  <a:lnTo>
                    <a:pt x="1772" y="3893"/>
                  </a:lnTo>
                  <a:lnTo>
                    <a:pt x="1777" y="3891"/>
                  </a:lnTo>
                  <a:lnTo>
                    <a:pt x="1777" y="3886"/>
                  </a:lnTo>
                  <a:lnTo>
                    <a:pt x="1776" y="3880"/>
                  </a:lnTo>
                  <a:lnTo>
                    <a:pt x="1755" y="3858"/>
                  </a:lnTo>
                  <a:lnTo>
                    <a:pt x="1749" y="3851"/>
                  </a:lnTo>
                  <a:lnTo>
                    <a:pt x="1747" y="3849"/>
                  </a:lnTo>
                  <a:lnTo>
                    <a:pt x="1741" y="3846"/>
                  </a:lnTo>
                  <a:lnTo>
                    <a:pt x="1738" y="3845"/>
                  </a:lnTo>
                  <a:lnTo>
                    <a:pt x="1738" y="3842"/>
                  </a:lnTo>
                  <a:lnTo>
                    <a:pt x="1742" y="3845"/>
                  </a:lnTo>
                  <a:lnTo>
                    <a:pt x="1772" y="3862"/>
                  </a:lnTo>
                  <a:lnTo>
                    <a:pt x="1777" y="3867"/>
                  </a:lnTo>
                  <a:lnTo>
                    <a:pt x="1782" y="3873"/>
                  </a:lnTo>
                  <a:lnTo>
                    <a:pt x="1785" y="3874"/>
                  </a:lnTo>
                  <a:lnTo>
                    <a:pt x="1793" y="3877"/>
                  </a:lnTo>
                  <a:lnTo>
                    <a:pt x="1800" y="3883"/>
                  </a:lnTo>
                  <a:lnTo>
                    <a:pt x="1808" y="3887"/>
                  </a:lnTo>
                  <a:lnTo>
                    <a:pt x="1810" y="3891"/>
                  </a:lnTo>
                  <a:lnTo>
                    <a:pt x="1811" y="3894"/>
                  </a:lnTo>
                  <a:lnTo>
                    <a:pt x="1815" y="3897"/>
                  </a:lnTo>
                  <a:lnTo>
                    <a:pt x="1821" y="3898"/>
                  </a:lnTo>
                  <a:lnTo>
                    <a:pt x="1824" y="3898"/>
                  </a:lnTo>
                  <a:lnTo>
                    <a:pt x="1828" y="3895"/>
                  </a:lnTo>
                  <a:lnTo>
                    <a:pt x="1828" y="3891"/>
                  </a:lnTo>
                  <a:lnTo>
                    <a:pt x="1828" y="3883"/>
                  </a:lnTo>
                  <a:lnTo>
                    <a:pt x="1827" y="3880"/>
                  </a:lnTo>
                  <a:lnTo>
                    <a:pt x="1817" y="3873"/>
                  </a:lnTo>
                  <a:lnTo>
                    <a:pt x="1821" y="3872"/>
                  </a:lnTo>
                  <a:lnTo>
                    <a:pt x="1836" y="3870"/>
                  </a:lnTo>
                  <a:lnTo>
                    <a:pt x="1836" y="3870"/>
                  </a:lnTo>
                  <a:lnTo>
                    <a:pt x="1842" y="3873"/>
                  </a:lnTo>
                  <a:lnTo>
                    <a:pt x="1841" y="3879"/>
                  </a:lnTo>
                  <a:lnTo>
                    <a:pt x="1835" y="3886"/>
                  </a:lnTo>
                  <a:lnTo>
                    <a:pt x="1834" y="3893"/>
                  </a:lnTo>
                  <a:lnTo>
                    <a:pt x="1838" y="3898"/>
                  </a:lnTo>
                  <a:lnTo>
                    <a:pt x="1845" y="3898"/>
                  </a:lnTo>
                  <a:lnTo>
                    <a:pt x="1849" y="3890"/>
                  </a:lnTo>
                  <a:lnTo>
                    <a:pt x="1850" y="3880"/>
                  </a:lnTo>
                  <a:lnTo>
                    <a:pt x="1855" y="3873"/>
                  </a:lnTo>
                  <a:lnTo>
                    <a:pt x="1859" y="3872"/>
                  </a:lnTo>
                  <a:lnTo>
                    <a:pt x="1862" y="3872"/>
                  </a:lnTo>
                  <a:lnTo>
                    <a:pt x="1867" y="3872"/>
                  </a:lnTo>
                  <a:lnTo>
                    <a:pt x="1876" y="3873"/>
                  </a:lnTo>
                  <a:lnTo>
                    <a:pt x="1878" y="3874"/>
                  </a:lnTo>
                  <a:lnTo>
                    <a:pt x="1881" y="3876"/>
                  </a:lnTo>
                  <a:lnTo>
                    <a:pt x="1878" y="3881"/>
                  </a:lnTo>
                  <a:lnTo>
                    <a:pt x="1880" y="3881"/>
                  </a:lnTo>
                  <a:lnTo>
                    <a:pt x="1883" y="3880"/>
                  </a:lnTo>
                  <a:lnTo>
                    <a:pt x="1884" y="3879"/>
                  </a:lnTo>
                  <a:lnTo>
                    <a:pt x="1887" y="3880"/>
                  </a:lnTo>
                  <a:lnTo>
                    <a:pt x="1892" y="3886"/>
                  </a:lnTo>
                  <a:lnTo>
                    <a:pt x="1895" y="3887"/>
                  </a:lnTo>
                  <a:lnTo>
                    <a:pt x="1895" y="3890"/>
                  </a:lnTo>
                  <a:lnTo>
                    <a:pt x="1888" y="3893"/>
                  </a:lnTo>
                  <a:lnTo>
                    <a:pt x="1884" y="3895"/>
                  </a:lnTo>
                  <a:lnTo>
                    <a:pt x="1883" y="3900"/>
                  </a:lnTo>
                  <a:lnTo>
                    <a:pt x="1884" y="3902"/>
                  </a:lnTo>
                  <a:lnTo>
                    <a:pt x="1908" y="3918"/>
                  </a:lnTo>
                  <a:lnTo>
                    <a:pt x="1915" y="3919"/>
                  </a:lnTo>
                  <a:lnTo>
                    <a:pt x="1919" y="3916"/>
                  </a:lnTo>
                  <a:lnTo>
                    <a:pt x="1920" y="3912"/>
                  </a:lnTo>
                  <a:lnTo>
                    <a:pt x="1919" y="3905"/>
                  </a:lnTo>
                  <a:lnTo>
                    <a:pt x="1920" y="3901"/>
                  </a:lnTo>
                  <a:lnTo>
                    <a:pt x="1922" y="3900"/>
                  </a:lnTo>
                  <a:lnTo>
                    <a:pt x="1925" y="3901"/>
                  </a:lnTo>
                  <a:lnTo>
                    <a:pt x="1926" y="3904"/>
                  </a:lnTo>
                  <a:lnTo>
                    <a:pt x="1929" y="3904"/>
                  </a:lnTo>
                  <a:lnTo>
                    <a:pt x="1971" y="3890"/>
                  </a:lnTo>
                  <a:lnTo>
                    <a:pt x="2016" y="3890"/>
                  </a:lnTo>
                  <a:lnTo>
                    <a:pt x="2049" y="3879"/>
                  </a:lnTo>
                  <a:lnTo>
                    <a:pt x="2059" y="3881"/>
                  </a:lnTo>
                  <a:lnTo>
                    <a:pt x="2065" y="3879"/>
                  </a:lnTo>
                  <a:lnTo>
                    <a:pt x="2066" y="3879"/>
                  </a:lnTo>
                  <a:lnTo>
                    <a:pt x="2075" y="3879"/>
                  </a:lnTo>
                  <a:lnTo>
                    <a:pt x="2124" y="3897"/>
                  </a:lnTo>
                  <a:lnTo>
                    <a:pt x="2128" y="3898"/>
                  </a:lnTo>
                  <a:lnTo>
                    <a:pt x="2139" y="3900"/>
                  </a:lnTo>
                  <a:lnTo>
                    <a:pt x="2143" y="3901"/>
                  </a:lnTo>
                  <a:lnTo>
                    <a:pt x="2149" y="3905"/>
                  </a:lnTo>
                  <a:lnTo>
                    <a:pt x="2150" y="3907"/>
                  </a:lnTo>
                  <a:lnTo>
                    <a:pt x="2160" y="3907"/>
                  </a:lnTo>
                  <a:lnTo>
                    <a:pt x="2163" y="3907"/>
                  </a:lnTo>
                  <a:lnTo>
                    <a:pt x="2174" y="3912"/>
                  </a:lnTo>
                  <a:lnTo>
                    <a:pt x="2180" y="3912"/>
                  </a:lnTo>
                  <a:lnTo>
                    <a:pt x="2189" y="3912"/>
                  </a:lnTo>
                  <a:lnTo>
                    <a:pt x="2199" y="3898"/>
                  </a:lnTo>
                  <a:lnTo>
                    <a:pt x="2208" y="3893"/>
                  </a:lnTo>
                  <a:lnTo>
                    <a:pt x="2208" y="3891"/>
                  </a:lnTo>
                  <a:lnTo>
                    <a:pt x="2210" y="3887"/>
                  </a:lnTo>
                  <a:lnTo>
                    <a:pt x="2213" y="3883"/>
                  </a:lnTo>
                  <a:lnTo>
                    <a:pt x="2215" y="3883"/>
                  </a:lnTo>
                  <a:lnTo>
                    <a:pt x="2224" y="3879"/>
                  </a:lnTo>
                  <a:lnTo>
                    <a:pt x="2280" y="3867"/>
                  </a:lnTo>
                  <a:lnTo>
                    <a:pt x="2292" y="3862"/>
                  </a:lnTo>
                  <a:lnTo>
                    <a:pt x="2317" y="3836"/>
                  </a:lnTo>
                  <a:lnTo>
                    <a:pt x="2327" y="3834"/>
                  </a:lnTo>
                  <a:lnTo>
                    <a:pt x="2345" y="3839"/>
                  </a:lnTo>
                  <a:lnTo>
                    <a:pt x="2365" y="3846"/>
                  </a:lnTo>
                  <a:lnTo>
                    <a:pt x="2373" y="3842"/>
                  </a:lnTo>
                  <a:lnTo>
                    <a:pt x="2370" y="3827"/>
                  </a:lnTo>
                  <a:lnTo>
                    <a:pt x="2370" y="3815"/>
                  </a:lnTo>
                  <a:lnTo>
                    <a:pt x="2372" y="3811"/>
                  </a:lnTo>
                  <a:lnTo>
                    <a:pt x="2386" y="3792"/>
                  </a:lnTo>
                  <a:lnTo>
                    <a:pt x="2395" y="3782"/>
                  </a:lnTo>
                  <a:lnTo>
                    <a:pt x="2401" y="3779"/>
                  </a:lnTo>
                  <a:lnTo>
                    <a:pt x="2407" y="3778"/>
                  </a:lnTo>
                  <a:lnTo>
                    <a:pt x="2423" y="3778"/>
                  </a:lnTo>
                  <a:lnTo>
                    <a:pt x="2428" y="3775"/>
                  </a:lnTo>
                  <a:lnTo>
                    <a:pt x="2430" y="3773"/>
                  </a:lnTo>
                  <a:lnTo>
                    <a:pt x="2432" y="3769"/>
                  </a:lnTo>
                  <a:lnTo>
                    <a:pt x="2435" y="3768"/>
                  </a:lnTo>
                  <a:lnTo>
                    <a:pt x="2437" y="3766"/>
                  </a:lnTo>
                  <a:lnTo>
                    <a:pt x="2443" y="3766"/>
                  </a:lnTo>
                  <a:lnTo>
                    <a:pt x="2446" y="3766"/>
                  </a:lnTo>
                  <a:lnTo>
                    <a:pt x="2454" y="3761"/>
                  </a:lnTo>
                  <a:lnTo>
                    <a:pt x="2471" y="3755"/>
                  </a:lnTo>
                  <a:lnTo>
                    <a:pt x="2478" y="3747"/>
                  </a:lnTo>
                  <a:lnTo>
                    <a:pt x="2484" y="3733"/>
                  </a:lnTo>
                  <a:lnTo>
                    <a:pt x="2485" y="3717"/>
                  </a:lnTo>
                  <a:lnTo>
                    <a:pt x="2484" y="3700"/>
                  </a:lnTo>
                  <a:lnTo>
                    <a:pt x="2479" y="3691"/>
                  </a:lnTo>
                  <a:lnTo>
                    <a:pt x="2477" y="3684"/>
                  </a:lnTo>
                  <a:lnTo>
                    <a:pt x="2477" y="3674"/>
                  </a:lnTo>
                  <a:lnTo>
                    <a:pt x="2478" y="3672"/>
                  </a:lnTo>
                  <a:lnTo>
                    <a:pt x="2486" y="3672"/>
                  </a:lnTo>
                  <a:lnTo>
                    <a:pt x="2488" y="3671"/>
                  </a:lnTo>
                  <a:lnTo>
                    <a:pt x="2491" y="3670"/>
                  </a:lnTo>
                  <a:lnTo>
                    <a:pt x="2491" y="3667"/>
                  </a:lnTo>
                  <a:lnTo>
                    <a:pt x="2492" y="3664"/>
                  </a:lnTo>
                  <a:lnTo>
                    <a:pt x="2495" y="3650"/>
                  </a:lnTo>
                  <a:lnTo>
                    <a:pt x="2488" y="3647"/>
                  </a:lnTo>
                  <a:lnTo>
                    <a:pt x="2404" y="3654"/>
                  </a:lnTo>
                  <a:lnTo>
                    <a:pt x="2373" y="3664"/>
                  </a:lnTo>
                  <a:lnTo>
                    <a:pt x="2317" y="3658"/>
                  </a:lnTo>
                  <a:lnTo>
                    <a:pt x="2314" y="3656"/>
                  </a:lnTo>
                  <a:lnTo>
                    <a:pt x="2311" y="3649"/>
                  </a:lnTo>
                  <a:lnTo>
                    <a:pt x="2308" y="3642"/>
                  </a:lnTo>
                  <a:lnTo>
                    <a:pt x="2307" y="3636"/>
                  </a:lnTo>
                  <a:lnTo>
                    <a:pt x="2301" y="3636"/>
                  </a:lnTo>
                  <a:lnTo>
                    <a:pt x="2300" y="3639"/>
                  </a:lnTo>
                  <a:lnTo>
                    <a:pt x="2301" y="3646"/>
                  </a:lnTo>
                  <a:lnTo>
                    <a:pt x="2304" y="3650"/>
                  </a:lnTo>
                  <a:lnTo>
                    <a:pt x="2293" y="3647"/>
                  </a:lnTo>
                  <a:lnTo>
                    <a:pt x="2271" y="3647"/>
                  </a:lnTo>
                  <a:lnTo>
                    <a:pt x="2268" y="3646"/>
                  </a:lnTo>
                  <a:lnTo>
                    <a:pt x="2266" y="3644"/>
                  </a:lnTo>
                  <a:lnTo>
                    <a:pt x="2265" y="3640"/>
                  </a:lnTo>
                  <a:lnTo>
                    <a:pt x="2262" y="3639"/>
                  </a:lnTo>
                  <a:lnTo>
                    <a:pt x="2268" y="3636"/>
                  </a:lnTo>
                  <a:lnTo>
                    <a:pt x="2276" y="3633"/>
                  </a:lnTo>
                  <a:lnTo>
                    <a:pt x="2285" y="3625"/>
                  </a:lnTo>
                  <a:lnTo>
                    <a:pt x="2289" y="3625"/>
                  </a:lnTo>
                  <a:lnTo>
                    <a:pt x="2299" y="3628"/>
                  </a:lnTo>
                  <a:lnTo>
                    <a:pt x="2304" y="3626"/>
                  </a:lnTo>
                  <a:lnTo>
                    <a:pt x="2307" y="3625"/>
                  </a:lnTo>
                  <a:lnTo>
                    <a:pt x="2306" y="3621"/>
                  </a:lnTo>
                  <a:lnTo>
                    <a:pt x="2303" y="3615"/>
                  </a:lnTo>
                  <a:lnTo>
                    <a:pt x="2299" y="3612"/>
                  </a:lnTo>
                  <a:lnTo>
                    <a:pt x="2258" y="3605"/>
                  </a:lnTo>
                  <a:lnTo>
                    <a:pt x="2241" y="3611"/>
                  </a:lnTo>
                  <a:lnTo>
                    <a:pt x="2240" y="3612"/>
                  </a:lnTo>
                  <a:lnTo>
                    <a:pt x="2238" y="3615"/>
                  </a:lnTo>
                  <a:lnTo>
                    <a:pt x="2237" y="3618"/>
                  </a:lnTo>
                  <a:lnTo>
                    <a:pt x="2236" y="3619"/>
                  </a:lnTo>
                  <a:lnTo>
                    <a:pt x="2219" y="3622"/>
                  </a:lnTo>
                  <a:lnTo>
                    <a:pt x="2223" y="3619"/>
                  </a:lnTo>
                  <a:lnTo>
                    <a:pt x="2226" y="3618"/>
                  </a:lnTo>
                  <a:lnTo>
                    <a:pt x="2230" y="3616"/>
                  </a:lnTo>
                  <a:lnTo>
                    <a:pt x="2233" y="3612"/>
                  </a:lnTo>
                  <a:lnTo>
                    <a:pt x="2236" y="3607"/>
                  </a:lnTo>
                  <a:lnTo>
                    <a:pt x="2236" y="3602"/>
                  </a:lnTo>
                  <a:lnTo>
                    <a:pt x="2237" y="3600"/>
                  </a:lnTo>
                  <a:lnTo>
                    <a:pt x="2255" y="3595"/>
                  </a:lnTo>
                  <a:lnTo>
                    <a:pt x="2261" y="3595"/>
                  </a:lnTo>
                  <a:lnTo>
                    <a:pt x="2262" y="3594"/>
                  </a:lnTo>
                  <a:lnTo>
                    <a:pt x="2266" y="3598"/>
                  </a:lnTo>
                  <a:lnTo>
                    <a:pt x="2269" y="3595"/>
                  </a:lnTo>
                  <a:lnTo>
                    <a:pt x="2273" y="3594"/>
                  </a:lnTo>
                  <a:lnTo>
                    <a:pt x="2276" y="3594"/>
                  </a:lnTo>
                  <a:lnTo>
                    <a:pt x="2280" y="3592"/>
                  </a:lnTo>
                  <a:lnTo>
                    <a:pt x="2286" y="3588"/>
                  </a:lnTo>
                  <a:lnTo>
                    <a:pt x="2286" y="3587"/>
                  </a:lnTo>
                  <a:lnTo>
                    <a:pt x="2286" y="3587"/>
                  </a:lnTo>
                  <a:lnTo>
                    <a:pt x="2287" y="3587"/>
                  </a:lnTo>
                  <a:lnTo>
                    <a:pt x="2292" y="3587"/>
                  </a:lnTo>
                  <a:lnTo>
                    <a:pt x="2292" y="3587"/>
                  </a:lnTo>
                  <a:lnTo>
                    <a:pt x="2299" y="3587"/>
                  </a:lnTo>
                  <a:lnTo>
                    <a:pt x="2318" y="3590"/>
                  </a:lnTo>
                  <a:lnTo>
                    <a:pt x="2331" y="3587"/>
                  </a:lnTo>
                  <a:lnTo>
                    <a:pt x="2334" y="3584"/>
                  </a:lnTo>
                  <a:lnTo>
                    <a:pt x="2345" y="3577"/>
                  </a:lnTo>
                  <a:lnTo>
                    <a:pt x="2359" y="3566"/>
                  </a:lnTo>
                  <a:lnTo>
                    <a:pt x="2366" y="3553"/>
                  </a:lnTo>
                  <a:lnTo>
                    <a:pt x="2365" y="3552"/>
                  </a:lnTo>
                  <a:lnTo>
                    <a:pt x="2362" y="3550"/>
                  </a:lnTo>
                  <a:lnTo>
                    <a:pt x="2355" y="3550"/>
                  </a:lnTo>
                  <a:lnTo>
                    <a:pt x="2359" y="3548"/>
                  </a:lnTo>
                  <a:lnTo>
                    <a:pt x="2362" y="3545"/>
                  </a:lnTo>
                  <a:lnTo>
                    <a:pt x="2362" y="3543"/>
                  </a:lnTo>
                  <a:lnTo>
                    <a:pt x="2362" y="3534"/>
                  </a:lnTo>
                  <a:lnTo>
                    <a:pt x="2363" y="3529"/>
                  </a:lnTo>
                  <a:lnTo>
                    <a:pt x="2366" y="3528"/>
                  </a:lnTo>
                  <a:lnTo>
                    <a:pt x="2363" y="3522"/>
                  </a:lnTo>
                  <a:lnTo>
                    <a:pt x="2363" y="3520"/>
                  </a:lnTo>
                  <a:lnTo>
                    <a:pt x="2362" y="3515"/>
                  </a:lnTo>
                  <a:lnTo>
                    <a:pt x="2363" y="3515"/>
                  </a:lnTo>
                  <a:lnTo>
                    <a:pt x="2365" y="3513"/>
                  </a:lnTo>
                  <a:lnTo>
                    <a:pt x="2365" y="3508"/>
                  </a:lnTo>
                  <a:lnTo>
                    <a:pt x="2365" y="3504"/>
                  </a:lnTo>
                  <a:lnTo>
                    <a:pt x="2360" y="3500"/>
                  </a:lnTo>
                  <a:lnTo>
                    <a:pt x="2356" y="3501"/>
                  </a:lnTo>
                  <a:lnTo>
                    <a:pt x="2348" y="3507"/>
                  </a:lnTo>
                  <a:lnTo>
                    <a:pt x="2341" y="3511"/>
                  </a:lnTo>
                  <a:lnTo>
                    <a:pt x="2324" y="3514"/>
                  </a:lnTo>
                  <a:lnTo>
                    <a:pt x="2317" y="3522"/>
                  </a:lnTo>
                  <a:lnTo>
                    <a:pt x="2313" y="3515"/>
                  </a:lnTo>
                  <a:lnTo>
                    <a:pt x="2308" y="3513"/>
                  </a:lnTo>
                  <a:lnTo>
                    <a:pt x="2304" y="3513"/>
                  </a:lnTo>
                  <a:lnTo>
                    <a:pt x="2300" y="3510"/>
                  </a:lnTo>
                  <a:lnTo>
                    <a:pt x="2306" y="3507"/>
                  </a:lnTo>
                  <a:lnTo>
                    <a:pt x="2318" y="3503"/>
                  </a:lnTo>
                  <a:lnTo>
                    <a:pt x="2324" y="3501"/>
                  </a:lnTo>
                  <a:lnTo>
                    <a:pt x="2327" y="3503"/>
                  </a:lnTo>
                  <a:lnTo>
                    <a:pt x="2332" y="3504"/>
                  </a:lnTo>
                  <a:lnTo>
                    <a:pt x="2335" y="3504"/>
                  </a:lnTo>
                  <a:lnTo>
                    <a:pt x="2338" y="3503"/>
                  </a:lnTo>
                  <a:lnTo>
                    <a:pt x="2342" y="3500"/>
                  </a:lnTo>
                  <a:lnTo>
                    <a:pt x="2345" y="3499"/>
                  </a:lnTo>
                  <a:lnTo>
                    <a:pt x="2346" y="3497"/>
                  </a:lnTo>
                  <a:lnTo>
                    <a:pt x="2348" y="3492"/>
                  </a:lnTo>
                  <a:lnTo>
                    <a:pt x="2349" y="3486"/>
                  </a:lnTo>
                  <a:lnTo>
                    <a:pt x="2349" y="3485"/>
                  </a:lnTo>
                  <a:lnTo>
                    <a:pt x="2351" y="3483"/>
                  </a:lnTo>
                  <a:lnTo>
                    <a:pt x="2359" y="3476"/>
                  </a:lnTo>
                  <a:lnTo>
                    <a:pt x="2369" y="3470"/>
                  </a:lnTo>
                  <a:lnTo>
                    <a:pt x="2373" y="3466"/>
                  </a:lnTo>
                  <a:lnTo>
                    <a:pt x="2373" y="3459"/>
                  </a:lnTo>
                  <a:lnTo>
                    <a:pt x="2376" y="3463"/>
                  </a:lnTo>
                  <a:lnTo>
                    <a:pt x="2384" y="3476"/>
                  </a:lnTo>
                  <a:lnTo>
                    <a:pt x="2388" y="3485"/>
                  </a:lnTo>
                  <a:lnTo>
                    <a:pt x="2390" y="3486"/>
                  </a:lnTo>
                  <a:lnTo>
                    <a:pt x="2395" y="3487"/>
                  </a:lnTo>
                  <a:lnTo>
                    <a:pt x="2414" y="3485"/>
                  </a:lnTo>
                  <a:lnTo>
                    <a:pt x="2422" y="3480"/>
                  </a:lnTo>
                  <a:lnTo>
                    <a:pt x="2435" y="3472"/>
                  </a:lnTo>
                  <a:lnTo>
                    <a:pt x="2450" y="3458"/>
                  </a:lnTo>
                  <a:lnTo>
                    <a:pt x="2453" y="3451"/>
                  </a:lnTo>
                  <a:lnTo>
                    <a:pt x="2453" y="3442"/>
                  </a:lnTo>
                  <a:lnTo>
                    <a:pt x="2451" y="3442"/>
                  </a:lnTo>
                  <a:lnTo>
                    <a:pt x="2450" y="3448"/>
                  </a:lnTo>
                  <a:lnTo>
                    <a:pt x="2447" y="3449"/>
                  </a:lnTo>
                  <a:lnTo>
                    <a:pt x="2437" y="3448"/>
                  </a:lnTo>
                  <a:lnTo>
                    <a:pt x="2433" y="3447"/>
                  </a:lnTo>
                  <a:lnTo>
                    <a:pt x="2430" y="3444"/>
                  </a:lnTo>
                  <a:lnTo>
                    <a:pt x="2450" y="3423"/>
                  </a:lnTo>
                  <a:lnTo>
                    <a:pt x="2451" y="3416"/>
                  </a:lnTo>
                  <a:lnTo>
                    <a:pt x="2446" y="3419"/>
                  </a:lnTo>
                  <a:lnTo>
                    <a:pt x="2402" y="3416"/>
                  </a:lnTo>
                  <a:lnTo>
                    <a:pt x="2397" y="3413"/>
                  </a:lnTo>
                  <a:lnTo>
                    <a:pt x="2402" y="3412"/>
                  </a:lnTo>
                  <a:lnTo>
                    <a:pt x="2415" y="3407"/>
                  </a:lnTo>
                  <a:lnTo>
                    <a:pt x="2421" y="3407"/>
                  </a:lnTo>
                  <a:lnTo>
                    <a:pt x="2429" y="3412"/>
                  </a:lnTo>
                  <a:lnTo>
                    <a:pt x="2432" y="3413"/>
                  </a:lnTo>
                  <a:lnTo>
                    <a:pt x="2435" y="3412"/>
                  </a:lnTo>
                  <a:lnTo>
                    <a:pt x="2440" y="3410"/>
                  </a:lnTo>
                  <a:lnTo>
                    <a:pt x="2443" y="3410"/>
                  </a:lnTo>
                  <a:lnTo>
                    <a:pt x="2449" y="3412"/>
                  </a:lnTo>
                  <a:lnTo>
                    <a:pt x="2450" y="3409"/>
                  </a:lnTo>
                  <a:lnTo>
                    <a:pt x="2450" y="3403"/>
                  </a:lnTo>
                  <a:lnTo>
                    <a:pt x="2449" y="3400"/>
                  </a:lnTo>
                  <a:lnTo>
                    <a:pt x="2446" y="3399"/>
                  </a:lnTo>
                  <a:lnTo>
                    <a:pt x="2433" y="3396"/>
                  </a:lnTo>
                  <a:lnTo>
                    <a:pt x="2429" y="3392"/>
                  </a:lnTo>
                  <a:lnTo>
                    <a:pt x="2419" y="3384"/>
                  </a:lnTo>
                  <a:lnTo>
                    <a:pt x="2419" y="3381"/>
                  </a:lnTo>
                  <a:lnTo>
                    <a:pt x="2426" y="3382"/>
                  </a:lnTo>
                  <a:lnTo>
                    <a:pt x="2439" y="3393"/>
                  </a:lnTo>
                  <a:lnTo>
                    <a:pt x="2447" y="3395"/>
                  </a:lnTo>
                  <a:lnTo>
                    <a:pt x="2464" y="3419"/>
                  </a:lnTo>
                  <a:lnTo>
                    <a:pt x="2467" y="3417"/>
                  </a:lnTo>
                  <a:lnTo>
                    <a:pt x="2470" y="3412"/>
                  </a:lnTo>
                  <a:lnTo>
                    <a:pt x="2488" y="3392"/>
                  </a:lnTo>
                  <a:lnTo>
                    <a:pt x="2495" y="3382"/>
                  </a:lnTo>
                  <a:lnTo>
                    <a:pt x="2496" y="3381"/>
                  </a:lnTo>
                  <a:lnTo>
                    <a:pt x="2499" y="3378"/>
                  </a:lnTo>
                  <a:lnTo>
                    <a:pt x="2499" y="3372"/>
                  </a:lnTo>
                  <a:lnTo>
                    <a:pt x="2500" y="3370"/>
                  </a:lnTo>
                  <a:lnTo>
                    <a:pt x="2505" y="3372"/>
                  </a:lnTo>
                  <a:lnTo>
                    <a:pt x="2509" y="3367"/>
                  </a:lnTo>
                  <a:lnTo>
                    <a:pt x="2530" y="3358"/>
                  </a:lnTo>
                  <a:lnTo>
                    <a:pt x="2531" y="3357"/>
                  </a:lnTo>
                  <a:lnTo>
                    <a:pt x="2531" y="3350"/>
                  </a:lnTo>
                  <a:lnTo>
                    <a:pt x="2534" y="3339"/>
                  </a:lnTo>
                  <a:lnTo>
                    <a:pt x="2535" y="3332"/>
                  </a:lnTo>
                  <a:lnTo>
                    <a:pt x="2541" y="3318"/>
                  </a:lnTo>
                  <a:lnTo>
                    <a:pt x="2542" y="3309"/>
                  </a:lnTo>
                  <a:lnTo>
                    <a:pt x="2541" y="3290"/>
                  </a:lnTo>
                  <a:lnTo>
                    <a:pt x="2541" y="3278"/>
                  </a:lnTo>
                  <a:lnTo>
                    <a:pt x="2544" y="3274"/>
                  </a:lnTo>
                  <a:lnTo>
                    <a:pt x="2547" y="3271"/>
                  </a:lnTo>
                  <a:lnTo>
                    <a:pt x="2555" y="3256"/>
                  </a:lnTo>
                  <a:lnTo>
                    <a:pt x="2566" y="3225"/>
                  </a:lnTo>
                  <a:lnTo>
                    <a:pt x="2568" y="3221"/>
                  </a:lnTo>
                  <a:lnTo>
                    <a:pt x="2568" y="3218"/>
                  </a:lnTo>
                  <a:lnTo>
                    <a:pt x="2573" y="3196"/>
                  </a:lnTo>
                  <a:lnTo>
                    <a:pt x="2577" y="3191"/>
                  </a:lnTo>
                  <a:lnTo>
                    <a:pt x="2579" y="3187"/>
                  </a:lnTo>
                  <a:lnTo>
                    <a:pt x="2572" y="3168"/>
                  </a:lnTo>
                  <a:close/>
                  <a:moveTo>
                    <a:pt x="274" y="621"/>
                  </a:moveTo>
                  <a:lnTo>
                    <a:pt x="276" y="623"/>
                  </a:lnTo>
                  <a:lnTo>
                    <a:pt x="274" y="630"/>
                  </a:lnTo>
                  <a:lnTo>
                    <a:pt x="277" y="631"/>
                  </a:lnTo>
                  <a:lnTo>
                    <a:pt x="284" y="648"/>
                  </a:lnTo>
                  <a:lnTo>
                    <a:pt x="287" y="648"/>
                  </a:lnTo>
                  <a:lnTo>
                    <a:pt x="298" y="639"/>
                  </a:lnTo>
                  <a:lnTo>
                    <a:pt x="297" y="642"/>
                  </a:lnTo>
                  <a:lnTo>
                    <a:pt x="295" y="645"/>
                  </a:lnTo>
                  <a:lnTo>
                    <a:pt x="292" y="648"/>
                  </a:lnTo>
                  <a:lnTo>
                    <a:pt x="291" y="649"/>
                  </a:lnTo>
                  <a:lnTo>
                    <a:pt x="298" y="649"/>
                  </a:lnTo>
                  <a:lnTo>
                    <a:pt x="298" y="652"/>
                  </a:lnTo>
                  <a:lnTo>
                    <a:pt x="295" y="652"/>
                  </a:lnTo>
                  <a:lnTo>
                    <a:pt x="292" y="652"/>
                  </a:lnTo>
                  <a:lnTo>
                    <a:pt x="290" y="655"/>
                  </a:lnTo>
                  <a:lnTo>
                    <a:pt x="288" y="659"/>
                  </a:lnTo>
                  <a:lnTo>
                    <a:pt x="297" y="659"/>
                  </a:lnTo>
                  <a:lnTo>
                    <a:pt x="320" y="652"/>
                  </a:lnTo>
                  <a:lnTo>
                    <a:pt x="305" y="662"/>
                  </a:lnTo>
                  <a:lnTo>
                    <a:pt x="297" y="665"/>
                  </a:lnTo>
                  <a:lnTo>
                    <a:pt x="288" y="666"/>
                  </a:lnTo>
                  <a:lnTo>
                    <a:pt x="290" y="667"/>
                  </a:lnTo>
                  <a:lnTo>
                    <a:pt x="290" y="667"/>
                  </a:lnTo>
                  <a:lnTo>
                    <a:pt x="290" y="669"/>
                  </a:lnTo>
                  <a:lnTo>
                    <a:pt x="291" y="669"/>
                  </a:lnTo>
                  <a:lnTo>
                    <a:pt x="291" y="673"/>
                  </a:lnTo>
                  <a:lnTo>
                    <a:pt x="285" y="672"/>
                  </a:lnTo>
                  <a:lnTo>
                    <a:pt x="281" y="674"/>
                  </a:lnTo>
                  <a:lnTo>
                    <a:pt x="278" y="679"/>
                  </a:lnTo>
                  <a:lnTo>
                    <a:pt x="274" y="683"/>
                  </a:lnTo>
                  <a:lnTo>
                    <a:pt x="287" y="693"/>
                  </a:lnTo>
                  <a:lnTo>
                    <a:pt x="290" y="693"/>
                  </a:lnTo>
                  <a:lnTo>
                    <a:pt x="292" y="690"/>
                  </a:lnTo>
                  <a:lnTo>
                    <a:pt x="294" y="697"/>
                  </a:lnTo>
                  <a:lnTo>
                    <a:pt x="301" y="700"/>
                  </a:lnTo>
                  <a:lnTo>
                    <a:pt x="316" y="700"/>
                  </a:lnTo>
                  <a:lnTo>
                    <a:pt x="320" y="701"/>
                  </a:lnTo>
                  <a:lnTo>
                    <a:pt x="327" y="708"/>
                  </a:lnTo>
                  <a:lnTo>
                    <a:pt x="330" y="709"/>
                  </a:lnTo>
                  <a:lnTo>
                    <a:pt x="346" y="709"/>
                  </a:lnTo>
                  <a:lnTo>
                    <a:pt x="346" y="712"/>
                  </a:lnTo>
                  <a:lnTo>
                    <a:pt x="344" y="714"/>
                  </a:lnTo>
                  <a:lnTo>
                    <a:pt x="339" y="716"/>
                  </a:lnTo>
                  <a:lnTo>
                    <a:pt x="340" y="718"/>
                  </a:lnTo>
                  <a:lnTo>
                    <a:pt x="340" y="719"/>
                  </a:lnTo>
                  <a:lnTo>
                    <a:pt x="343" y="721"/>
                  </a:lnTo>
                  <a:lnTo>
                    <a:pt x="344" y="723"/>
                  </a:lnTo>
                  <a:lnTo>
                    <a:pt x="347" y="726"/>
                  </a:lnTo>
                  <a:lnTo>
                    <a:pt x="343" y="722"/>
                  </a:lnTo>
                  <a:lnTo>
                    <a:pt x="334" y="719"/>
                  </a:lnTo>
                  <a:lnTo>
                    <a:pt x="327" y="722"/>
                  </a:lnTo>
                  <a:lnTo>
                    <a:pt x="313" y="729"/>
                  </a:lnTo>
                  <a:lnTo>
                    <a:pt x="313" y="733"/>
                  </a:lnTo>
                  <a:lnTo>
                    <a:pt x="326" y="742"/>
                  </a:lnTo>
                  <a:lnTo>
                    <a:pt x="313" y="742"/>
                  </a:lnTo>
                  <a:lnTo>
                    <a:pt x="308" y="745"/>
                  </a:lnTo>
                  <a:lnTo>
                    <a:pt x="305" y="749"/>
                  </a:lnTo>
                  <a:lnTo>
                    <a:pt x="284" y="770"/>
                  </a:lnTo>
                  <a:lnTo>
                    <a:pt x="283" y="763"/>
                  </a:lnTo>
                  <a:lnTo>
                    <a:pt x="281" y="759"/>
                  </a:lnTo>
                  <a:lnTo>
                    <a:pt x="278" y="757"/>
                  </a:lnTo>
                  <a:lnTo>
                    <a:pt x="276" y="756"/>
                  </a:lnTo>
                  <a:lnTo>
                    <a:pt x="271" y="757"/>
                  </a:lnTo>
                  <a:lnTo>
                    <a:pt x="271" y="760"/>
                  </a:lnTo>
                  <a:lnTo>
                    <a:pt x="273" y="764"/>
                  </a:lnTo>
                  <a:lnTo>
                    <a:pt x="274" y="768"/>
                  </a:lnTo>
                  <a:lnTo>
                    <a:pt x="277" y="770"/>
                  </a:lnTo>
                  <a:lnTo>
                    <a:pt x="294" y="789"/>
                  </a:lnTo>
                  <a:lnTo>
                    <a:pt x="295" y="791"/>
                  </a:lnTo>
                  <a:lnTo>
                    <a:pt x="309" y="808"/>
                  </a:lnTo>
                  <a:lnTo>
                    <a:pt x="311" y="808"/>
                  </a:lnTo>
                  <a:lnTo>
                    <a:pt x="315" y="802"/>
                  </a:lnTo>
                  <a:lnTo>
                    <a:pt x="332" y="792"/>
                  </a:lnTo>
                  <a:lnTo>
                    <a:pt x="337" y="787"/>
                  </a:lnTo>
                  <a:lnTo>
                    <a:pt x="336" y="785"/>
                  </a:lnTo>
                  <a:lnTo>
                    <a:pt x="334" y="784"/>
                  </a:lnTo>
                  <a:lnTo>
                    <a:pt x="333" y="782"/>
                  </a:lnTo>
                  <a:lnTo>
                    <a:pt x="340" y="777"/>
                  </a:lnTo>
                  <a:lnTo>
                    <a:pt x="343" y="774"/>
                  </a:lnTo>
                  <a:lnTo>
                    <a:pt x="346" y="770"/>
                  </a:lnTo>
                  <a:lnTo>
                    <a:pt x="344" y="767"/>
                  </a:lnTo>
                  <a:lnTo>
                    <a:pt x="341" y="764"/>
                  </a:lnTo>
                  <a:lnTo>
                    <a:pt x="340" y="763"/>
                  </a:lnTo>
                  <a:lnTo>
                    <a:pt x="341" y="760"/>
                  </a:lnTo>
                  <a:lnTo>
                    <a:pt x="354" y="768"/>
                  </a:lnTo>
                  <a:lnTo>
                    <a:pt x="360" y="770"/>
                  </a:lnTo>
                  <a:lnTo>
                    <a:pt x="360" y="766"/>
                  </a:lnTo>
                  <a:lnTo>
                    <a:pt x="358" y="766"/>
                  </a:lnTo>
                  <a:lnTo>
                    <a:pt x="358" y="763"/>
                  </a:lnTo>
                  <a:lnTo>
                    <a:pt x="362" y="763"/>
                  </a:lnTo>
                  <a:lnTo>
                    <a:pt x="367" y="763"/>
                  </a:lnTo>
                  <a:lnTo>
                    <a:pt x="371" y="760"/>
                  </a:lnTo>
                  <a:lnTo>
                    <a:pt x="372" y="756"/>
                  </a:lnTo>
                  <a:lnTo>
                    <a:pt x="371" y="753"/>
                  </a:lnTo>
                  <a:lnTo>
                    <a:pt x="365" y="742"/>
                  </a:lnTo>
                  <a:lnTo>
                    <a:pt x="362" y="740"/>
                  </a:lnTo>
                  <a:lnTo>
                    <a:pt x="357" y="739"/>
                  </a:lnTo>
                  <a:lnTo>
                    <a:pt x="354" y="736"/>
                  </a:lnTo>
                  <a:lnTo>
                    <a:pt x="357" y="733"/>
                  </a:lnTo>
                  <a:lnTo>
                    <a:pt x="358" y="729"/>
                  </a:lnTo>
                  <a:lnTo>
                    <a:pt x="360" y="728"/>
                  </a:lnTo>
                  <a:lnTo>
                    <a:pt x="361" y="726"/>
                  </a:lnTo>
                  <a:lnTo>
                    <a:pt x="371" y="731"/>
                  </a:lnTo>
                  <a:lnTo>
                    <a:pt x="392" y="736"/>
                  </a:lnTo>
                  <a:lnTo>
                    <a:pt x="391" y="726"/>
                  </a:lnTo>
                  <a:lnTo>
                    <a:pt x="391" y="722"/>
                  </a:lnTo>
                  <a:lnTo>
                    <a:pt x="389" y="722"/>
                  </a:lnTo>
                  <a:lnTo>
                    <a:pt x="386" y="721"/>
                  </a:lnTo>
                  <a:lnTo>
                    <a:pt x="385" y="719"/>
                  </a:lnTo>
                  <a:lnTo>
                    <a:pt x="384" y="716"/>
                  </a:lnTo>
                  <a:lnTo>
                    <a:pt x="385" y="716"/>
                  </a:lnTo>
                  <a:lnTo>
                    <a:pt x="386" y="715"/>
                  </a:lnTo>
                  <a:lnTo>
                    <a:pt x="388" y="714"/>
                  </a:lnTo>
                  <a:lnTo>
                    <a:pt x="389" y="712"/>
                  </a:lnTo>
                  <a:lnTo>
                    <a:pt x="386" y="709"/>
                  </a:lnTo>
                  <a:lnTo>
                    <a:pt x="384" y="705"/>
                  </a:lnTo>
                  <a:lnTo>
                    <a:pt x="381" y="701"/>
                  </a:lnTo>
                  <a:lnTo>
                    <a:pt x="376" y="700"/>
                  </a:lnTo>
                  <a:lnTo>
                    <a:pt x="374" y="695"/>
                  </a:lnTo>
                  <a:lnTo>
                    <a:pt x="368" y="681"/>
                  </a:lnTo>
                  <a:lnTo>
                    <a:pt x="365" y="676"/>
                  </a:lnTo>
                  <a:lnTo>
                    <a:pt x="369" y="673"/>
                  </a:lnTo>
                  <a:lnTo>
                    <a:pt x="378" y="666"/>
                  </a:lnTo>
                  <a:lnTo>
                    <a:pt x="384" y="658"/>
                  </a:lnTo>
                  <a:lnTo>
                    <a:pt x="385" y="652"/>
                  </a:lnTo>
                  <a:lnTo>
                    <a:pt x="385" y="649"/>
                  </a:lnTo>
                  <a:lnTo>
                    <a:pt x="410" y="649"/>
                  </a:lnTo>
                  <a:lnTo>
                    <a:pt x="410" y="652"/>
                  </a:lnTo>
                  <a:lnTo>
                    <a:pt x="400" y="653"/>
                  </a:lnTo>
                  <a:lnTo>
                    <a:pt x="391" y="656"/>
                  </a:lnTo>
                  <a:lnTo>
                    <a:pt x="384" y="663"/>
                  </a:lnTo>
                  <a:lnTo>
                    <a:pt x="379" y="676"/>
                  </a:lnTo>
                  <a:lnTo>
                    <a:pt x="379" y="683"/>
                  </a:lnTo>
                  <a:lnTo>
                    <a:pt x="382" y="690"/>
                  </a:lnTo>
                  <a:lnTo>
                    <a:pt x="389" y="704"/>
                  </a:lnTo>
                  <a:lnTo>
                    <a:pt x="391" y="711"/>
                  </a:lnTo>
                  <a:lnTo>
                    <a:pt x="392" y="712"/>
                  </a:lnTo>
                  <a:lnTo>
                    <a:pt x="395" y="715"/>
                  </a:lnTo>
                  <a:lnTo>
                    <a:pt x="403" y="719"/>
                  </a:lnTo>
                  <a:lnTo>
                    <a:pt x="405" y="716"/>
                  </a:lnTo>
                  <a:lnTo>
                    <a:pt x="403" y="714"/>
                  </a:lnTo>
                  <a:lnTo>
                    <a:pt x="400" y="707"/>
                  </a:lnTo>
                  <a:lnTo>
                    <a:pt x="399" y="701"/>
                  </a:lnTo>
                  <a:lnTo>
                    <a:pt x="400" y="700"/>
                  </a:lnTo>
                  <a:lnTo>
                    <a:pt x="402" y="700"/>
                  </a:lnTo>
                  <a:lnTo>
                    <a:pt x="403" y="702"/>
                  </a:lnTo>
                  <a:lnTo>
                    <a:pt x="406" y="709"/>
                  </a:lnTo>
                  <a:lnTo>
                    <a:pt x="409" y="715"/>
                  </a:lnTo>
                  <a:lnTo>
                    <a:pt x="413" y="718"/>
                  </a:lnTo>
                  <a:lnTo>
                    <a:pt x="419" y="719"/>
                  </a:lnTo>
                  <a:lnTo>
                    <a:pt x="424" y="716"/>
                  </a:lnTo>
                  <a:lnTo>
                    <a:pt x="424" y="712"/>
                  </a:lnTo>
                  <a:lnTo>
                    <a:pt x="423" y="712"/>
                  </a:lnTo>
                  <a:lnTo>
                    <a:pt x="421" y="711"/>
                  </a:lnTo>
                  <a:lnTo>
                    <a:pt x="420" y="709"/>
                  </a:lnTo>
                  <a:lnTo>
                    <a:pt x="420" y="705"/>
                  </a:lnTo>
                  <a:lnTo>
                    <a:pt x="426" y="707"/>
                  </a:lnTo>
                  <a:lnTo>
                    <a:pt x="428" y="709"/>
                  </a:lnTo>
                  <a:lnTo>
                    <a:pt x="431" y="709"/>
                  </a:lnTo>
                  <a:lnTo>
                    <a:pt x="437" y="705"/>
                  </a:lnTo>
                  <a:lnTo>
                    <a:pt x="438" y="702"/>
                  </a:lnTo>
                  <a:lnTo>
                    <a:pt x="442" y="694"/>
                  </a:lnTo>
                  <a:lnTo>
                    <a:pt x="445" y="693"/>
                  </a:lnTo>
                  <a:lnTo>
                    <a:pt x="445" y="690"/>
                  </a:lnTo>
                  <a:lnTo>
                    <a:pt x="441" y="684"/>
                  </a:lnTo>
                  <a:lnTo>
                    <a:pt x="433" y="681"/>
                  </a:lnTo>
                  <a:lnTo>
                    <a:pt x="428" y="677"/>
                  </a:lnTo>
                  <a:lnTo>
                    <a:pt x="423" y="676"/>
                  </a:lnTo>
                  <a:lnTo>
                    <a:pt x="420" y="673"/>
                  </a:lnTo>
                  <a:lnTo>
                    <a:pt x="421" y="669"/>
                  </a:lnTo>
                  <a:lnTo>
                    <a:pt x="423" y="669"/>
                  </a:lnTo>
                  <a:lnTo>
                    <a:pt x="428" y="672"/>
                  </a:lnTo>
                  <a:lnTo>
                    <a:pt x="454" y="676"/>
                  </a:lnTo>
                  <a:lnTo>
                    <a:pt x="459" y="674"/>
                  </a:lnTo>
                  <a:lnTo>
                    <a:pt x="463" y="670"/>
                  </a:lnTo>
                  <a:lnTo>
                    <a:pt x="468" y="665"/>
                  </a:lnTo>
                  <a:lnTo>
                    <a:pt x="472" y="659"/>
                  </a:lnTo>
                  <a:lnTo>
                    <a:pt x="469" y="659"/>
                  </a:lnTo>
                  <a:lnTo>
                    <a:pt x="465" y="659"/>
                  </a:lnTo>
                  <a:lnTo>
                    <a:pt x="462" y="658"/>
                  </a:lnTo>
                  <a:lnTo>
                    <a:pt x="459" y="656"/>
                  </a:lnTo>
                  <a:lnTo>
                    <a:pt x="462" y="655"/>
                  </a:lnTo>
                  <a:lnTo>
                    <a:pt x="465" y="653"/>
                  </a:lnTo>
                  <a:lnTo>
                    <a:pt x="466" y="652"/>
                  </a:lnTo>
                  <a:lnTo>
                    <a:pt x="468" y="649"/>
                  </a:lnTo>
                  <a:lnTo>
                    <a:pt x="466" y="646"/>
                  </a:lnTo>
                  <a:lnTo>
                    <a:pt x="465" y="645"/>
                  </a:lnTo>
                  <a:lnTo>
                    <a:pt x="465" y="639"/>
                  </a:lnTo>
                  <a:lnTo>
                    <a:pt x="463" y="632"/>
                  </a:lnTo>
                  <a:lnTo>
                    <a:pt x="461" y="628"/>
                  </a:lnTo>
                  <a:lnTo>
                    <a:pt x="458" y="625"/>
                  </a:lnTo>
                  <a:lnTo>
                    <a:pt x="454" y="627"/>
                  </a:lnTo>
                  <a:lnTo>
                    <a:pt x="447" y="631"/>
                  </a:lnTo>
                  <a:lnTo>
                    <a:pt x="413" y="639"/>
                  </a:lnTo>
                  <a:lnTo>
                    <a:pt x="403" y="639"/>
                  </a:lnTo>
                  <a:lnTo>
                    <a:pt x="403" y="635"/>
                  </a:lnTo>
                  <a:lnTo>
                    <a:pt x="407" y="637"/>
                  </a:lnTo>
                  <a:lnTo>
                    <a:pt x="420" y="632"/>
                  </a:lnTo>
                  <a:lnTo>
                    <a:pt x="427" y="625"/>
                  </a:lnTo>
                  <a:lnTo>
                    <a:pt x="430" y="625"/>
                  </a:lnTo>
                  <a:lnTo>
                    <a:pt x="434" y="628"/>
                  </a:lnTo>
                  <a:lnTo>
                    <a:pt x="437" y="630"/>
                  </a:lnTo>
                  <a:lnTo>
                    <a:pt x="440" y="627"/>
                  </a:lnTo>
                  <a:lnTo>
                    <a:pt x="449" y="616"/>
                  </a:lnTo>
                  <a:lnTo>
                    <a:pt x="462" y="613"/>
                  </a:lnTo>
                  <a:lnTo>
                    <a:pt x="466" y="609"/>
                  </a:lnTo>
                  <a:lnTo>
                    <a:pt x="465" y="606"/>
                  </a:lnTo>
                  <a:lnTo>
                    <a:pt x="465" y="603"/>
                  </a:lnTo>
                  <a:lnTo>
                    <a:pt x="466" y="600"/>
                  </a:lnTo>
                  <a:lnTo>
                    <a:pt x="468" y="599"/>
                  </a:lnTo>
                  <a:lnTo>
                    <a:pt x="465" y="593"/>
                  </a:lnTo>
                  <a:lnTo>
                    <a:pt x="459" y="575"/>
                  </a:lnTo>
                  <a:lnTo>
                    <a:pt x="463" y="575"/>
                  </a:lnTo>
                  <a:lnTo>
                    <a:pt x="472" y="580"/>
                  </a:lnTo>
                  <a:lnTo>
                    <a:pt x="476" y="582"/>
                  </a:lnTo>
                  <a:lnTo>
                    <a:pt x="487" y="580"/>
                  </a:lnTo>
                  <a:lnTo>
                    <a:pt x="491" y="582"/>
                  </a:lnTo>
                  <a:lnTo>
                    <a:pt x="498" y="587"/>
                  </a:lnTo>
                  <a:lnTo>
                    <a:pt x="503" y="587"/>
                  </a:lnTo>
                  <a:lnTo>
                    <a:pt x="507" y="585"/>
                  </a:lnTo>
                  <a:lnTo>
                    <a:pt x="508" y="583"/>
                  </a:lnTo>
                  <a:lnTo>
                    <a:pt x="511" y="579"/>
                  </a:lnTo>
                  <a:lnTo>
                    <a:pt x="512" y="576"/>
                  </a:lnTo>
                  <a:lnTo>
                    <a:pt x="515" y="575"/>
                  </a:lnTo>
                  <a:lnTo>
                    <a:pt x="522" y="572"/>
                  </a:lnTo>
                  <a:lnTo>
                    <a:pt x="521" y="566"/>
                  </a:lnTo>
                  <a:lnTo>
                    <a:pt x="519" y="565"/>
                  </a:lnTo>
                  <a:lnTo>
                    <a:pt x="521" y="564"/>
                  </a:lnTo>
                  <a:lnTo>
                    <a:pt x="522" y="561"/>
                  </a:lnTo>
                  <a:lnTo>
                    <a:pt x="524" y="558"/>
                  </a:lnTo>
                  <a:lnTo>
                    <a:pt x="522" y="558"/>
                  </a:lnTo>
                  <a:lnTo>
                    <a:pt x="522" y="555"/>
                  </a:lnTo>
                  <a:lnTo>
                    <a:pt x="524" y="551"/>
                  </a:lnTo>
                  <a:lnTo>
                    <a:pt x="521" y="551"/>
                  </a:lnTo>
                  <a:lnTo>
                    <a:pt x="517" y="552"/>
                  </a:lnTo>
                  <a:lnTo>
                    <a:pt x="512" y="555"/>
                  </a:lnTo>
                  <a:lnTo>
                    <a:pt x="500" y="569"/>
                  </a:lnTo>
                  <a:lnTo>
                    <a:pt x="493" y="572"/>
                  </a:lnTo>
                  <a:lnTo>
                    <a:pt x="483" y="572"/>
                  </a:lnTo>
                  <a:lnTo>
                    <a:pt x="473" y="569"/>
                  </a:lnTo>
                  <a:lnTo>
                    <a:pt x="468" y="562"/>
                  </a:lnTo>
                  <a:lnTo>
                    <a:pt x="476" y="561"/>
                  </a:lnTo>
                  <a:lnTo>
                    <a:pt x="479" y="561"/>
                  </a:lnTo>
                  <a:lnTo>
                    <a:pt x="480" y="558"/>
                  </a:lnTo>
                  <a:lnTo>
                    <a:pt x="482" y="554"/>
                  </a:lnTo>
                  <a:lnTo>
                    <a:pt x="480" y="550"/>
                  </a:lnTo>
                  <a:lnTo>
                    <a:pt x="480" y="547"/>
                  </a:lnTo>
                  <a:lnTo>
                    <a:pt x="489" y="543"/>
                  </a:lnTo>
                  <a:lnTo>
                    <a:pt x="491" y="536"/>
                  </a:lnTo>
                  <a:lnTo>
                    <a:pt x="494" y="534"/>
                  </a:lnTo>
                  <a:lnTo>
                    <a:pt x="497" y="534"/>
                  </a:lnTo>
                  <a:lnTo>
                    <a:pt x="500" y="531"/>
                  </a:lnTo>
                  <a:lnTo>
                    <a:pt x="500" y="529"/>
                  </a:lnTo>
                  <a:lnTo>
                    <a:pt x="498" y="524"/>
                  </a:lnTo>
                  <a:lnTo>
                    <a:pt x="503" y="519"/>
                  </a:lnTo>
                  <a:lnTo>
                    <a:pt x="514" y="510"/>
                  </a:lnTo>
                  <a:lnTo>
                    <a:pt x="519" y="508"/>
                  </a:lnTo>
                  <a:lnTo>
                    <a:pt x="519" y="505"/>
                  </a:lnTo>
                  <a:lnTo>
                    <a:pt x="517" y="505"/>
                  </a:lnTo>
                  <a:lnTo>
                    <a:pt x="512" y="503"/>
                  </a:lnTo>
                  <a:lnTo>
                    <a:pt x="510" y="501"/>
                  </a:lnTo>
                  <a:lnTo>
                    <a:pt x="507" y="498"/>
                  </a:lnTo>
                  <a:lnTo>
                    <a:pt x="514" y="477"/>
                  </a:lnTo>
                  <a:lnTo>
                    <a:pt x="515" y="474"/>
                  </a:lnTo>
                  <a:lnTo>
                    <a:pt x="519" y="471"/>
                  </a:lnTo>
                  <a:lnTo>
                    <a:pt x="519" y="467"/>
                  </a:lnTo>
                  <a:lnTo>
                    <a:pt x="514" y="458"/>
                  </a:lnTo>
                  <a:lnTo>
                    <a:pt x="514" y="450"/>
                  </a:lnTo>
                  <a:lnTo>
                    <a:pt x="510" y="442"/>
                  </a:lnTo>
                  <a:lnTo>
                    <a:pt x="505" y="432"/>
                  </a:lnTo>
                  <a:lnTo>
                    <a:pt x="500" y="426"/>
                  </a:lnTo>
                  <a:lnTo>
                    <a:pt x="494" y="426"/>
                  </a:lnTo>
                  <a:lnTo>
                    <a:pt x="486" y="433"/>
                  </a:lnTo>
                  <a:lnTo>
                    <a:pt x="473" y="450"/>
                  </a:lnTo>
                  <a:lnTo>
                    <a:pt x="427" y="487"/>
                  </a:lnTo>
                  <a:lnTo>
                    <a:pt x="421" y="495"/>
                  </a:lnTo>
                  <a:lnTo>
                    <a:pt x="419" y="496"/>
                  </a:lnTo>
                  <a:lnTo>
                    <a:pt x="402" y="506"/>
                  </a:lnTo>
                  <a:lnTo>
                    <a:pt x="395" y="508"/>
                  </a:lnTo>
                  <a:lnTo>
                    <a:pt x="386" y="508"/>
                  </a:lnTo>
                  <a:lnTo>
                    <a:pt x="385" y="509"/>
                  </a:lnTo>
                  <a:lnTo>
                    <a:pt x="382" y="512"/>
                  </a:lnTo>
                  <a:lnTo>
                    <a:pt x="381" y="513"/>
                  </a:lnTo>
                  <a:lnTo>
                    <a:pt x="378" y="512"/>
                  </a:lnTo>
                  <a:lnTo>
                    <a:pt x="372" y="519"/>
                  </a:lnTo>
                  <a:lnTo>
                    <a:pt x="351" y="538"/>
                  </a:lnTo>
                  <a:lnTo>
                    <a:pt x="354" y="538"/>
                  </a:lnTo>
                  <a:lnTo>
                    <a:pt x="355" y="538"/>
                  </a:lnTo>
                  <a:lnTo>
                    <a:pt x="357" y="541"/>
                  </a:lnTo>
                  <a:lnTo>
                    <a:pt x="358" y="545"/>
                  </a:lnTo>
                  <a:lnTo>
                    <a:pt x="357" y="545"/>
                  </a:lnTo>
                  <a:lnTo>
                    <a:pt x="355" y="545"/>
                  </a:lnTo>
                  <a:lnTo>
                    <a:pt x="354" y="547"/>
                  </a:lnTo>
                  <a:lnTo>
                    <a:pt x="353" y="548"/>
                  </a:lnTo>
                  <a:lnTo>
                    <a:pt x="354" y="551"/>
                  </a:lnTo>
                  <a:lnTo>
                    <a:pt x="355" y="554"/>
                  </a:lnTo>
                  <a:lnTo>
                    <a:pt x="358" y="558"/>
                  </a:lnTo>
                  <a:lnTo>
                    <a:pt x="358" y="559"/>
                  </a:lnTo>
                  <a:lnTo>
                    <a:pt x="360" y="564"/>
                  </a:lnTo>
                  <a:lnTo>
                    <a:pt x="360" y="565"/>
                  </a:lnTo>
                  <a:lnTo>
                    <a:pt x="361" y="565"/>
                  </a:lnTo>
                  <a:lnTo>
                    <a:pt x="365" y="564"/>
                  </a:lnTo>
                  <a:lnTo>
                    <a:pt x="367" y="565"/>
                  </a:lnTo>
                  <a:lnTo>
                    <a:pt x="368" y="568"/>
                  </a:lnTo>
                  <a:lnTo>
                    <a:pt x="369" y="575"/>
                  </a:lnTo>
                  <a:lnTo>
                    <a:pt x="371" y="578"/>
                  </a:lnTo>
                  <a:lnTo>
                    <a:pt x="372" y="580"/>
                  </a:lnTo>
                  <a:lnTo>
                    <a:pt x="379" y="585"/>
                  </a:lnTo>
                  <a:lnTo>
                    <a:pt x="372" y="596"/>
                  </a:lnTo>
                  <a:lnTo>
                    <a:pt x="369" y="589"/>
                  </a:lnTo>
                  <a:lnTo>
                    <a:pt x="362" y="582"/>
                  </a:lnTo>
                  <a:lnTo>
                    <a:pt x="357" y="579"/>
                  </a:lnTo>
                  <a:lnTo>
                    <a:pt x="351" y="580"/>
                  </a:lnTo>
                  <a:lnTo>
                    <a:pt x="350" y="582"/>
                  </a:lnTo>
                  <a:lnTo>
                    <a:pt x="337" y="585"/>
                  </a:lnTo>
                  <a:lnTo>
                    <a:pt x="337" y="586"/>
                  </a:lnTo>
                  <a:lnTo>
                    <a:pt x="337" y="590"/>
                  </a:lnTo>
                  <a:lnTo>
                    <a:pt x="336" y="593"/>
                  </a:lnTo>
                  <a:lnTo>
                    <a:pt x="333" y="596"/>
                  </a:lnTo>
                  <a:lnTo>
                    <a:pt x="334" y="600"/>
                  </a:lnTo>
                  <a:lnTo>
                    <a:pt x="339" y="609"/>
                  </a:lnTo>
                  <a:lnTo>
                    <a:pt x="340" y="611"/>
                  </a:lnTo>
                  <a:lnTo>
                    <a:pt x="340" y="618"/>
                  </a:lnTo>
                  <a:lnTo>
                    <a:pt x="340" y="621"/>
                  </a:lnTo>
                  <a:lnTo>
                    <a:pt x="340" y="625"/>
                  </a:lnTo>
                  <a:lnTo>
                    <a:pt x="337" y="621"/>
                  </a:lnTo>
                  <a:lnTo>
                    <a:pt x="333" y="611"/>
                  </a:lnTo>
                  <a:lnTo>
                    <a:pt x="330" y="601"/>
                  </a:lnTo>
                  <a:lnTo>
                    <a:pt x="330" y="593"/>
                  </a:lnTo>
                  <a:lnTo>
                    <a:pt x="327" y="590"/>
                  </a:lnTo>
                  <a:lnTo>
                    <a:pt x="322" y="582"/>
                  </a:lnTo>
                  <a:lnTo>
                    <a:pt x="320" y="575"/>
                  </a:lnTo>
                  <a:lnTo>
                    <a:pt x="327" y="575"/>
                  </a:lnTo>
                  <a:lnTo>
                    <a:pt x="327" y="572"/>
                  </a:lnTo>
                  <a:lnTo>
                    <a:pt x="313" y="565"/>
                  </a:lnTo>
                  <a:lnTo>
                    <a:pt x="312" y="566"/>
                  </a:lnTo>
                  <a:lnTo>
                    <a:pt x="309" y="566"/>
                  </a:lnTo>
                  <a:lnTo>
                    <a:pt x="299" y="561"/>
                  </a:lnTo>
                  <a:lnTo>
                    <a:pt x="295" y="558"/>
                  </a:lnTo>
                  <a:lnTo>
                    <a:pt x="291" y="564"/>
                  </a:lnTo>
                  <a:lnTo>
                    <a:pt x="290" y="568"/>
                  </a:lnTo>
                  <a:lnTo>
                    <a:pt x="288" y="573"/>
                  </a:lnTo>
                  <a:lnTo>
                    <a:pt x="290" y="579"/>
                  </a:lnTo>
                  <a:lnTo>
                    <a:pt x="292" y="582"/>
                  </a:lnTo>
                  <a:lnTo>
                    <a:pt x="299" y="585"/>
                  </a:lnTo>
                  <a:lnTo>
                    <a:pt x="294" y="587"/>
                  </a:lnTo>
                  <a:lnTo>
                    <a:pt x="274" y="589"/>
                  </a:lnTo>
                  <a:lnTo>
                    <a:pt x="274" y="592"/>
                  </a:lnTo>
                  <a:lnTo>
                    <a:pt x="276" y="593"/>
                  </a:lnTo>
                  <a:lnTo>
                    <a:pt x="278" y="594"/>
                  </a:lnTo>
                  <a:lnTo>
                    <a:pt x="280" y="596"/>
                  </a:lnTo>
                  <a:lnTo>
                    <a:pt x="278" y="599"/>
                  </a:lnTo>
                  <a:lnTo>
                    <a:pt x="278" y="600"/>
                  </a:lnTo>
                  <a:lnTo>
                    <a:pt x="277" y="601"/>
                  </a:lnTo>
                  <a:lnTo>
                    <a:pt x="274" y="601"/>
                  </a:lnTo>
                  <a:lnTo>
                    <a:pt x="274" y="607"/>
                  </a:lnTo>
                  <a:lnTo>
                    <a:pt x="271" y="611"/>
                  </a:lnTo>
                  <a:lnTo>
                    <a:pt x="271" y="617"/>
                  </a:lnTo>
                  <a:lnTo>
                    <a:pt x="273" y="620"/>
                  </a:lnTo>
                  <a:lnTo>
                    <a:pt x="274" y="621"/>
                  </a:lnTo>
                  <a:close/>
                  <a:moveTo>
                    <a:pt x="337" y="566"/>
                  </a:moveTo>
                  <a:lnTo>
                    <a:pt x="340" y="569"/>
                  </a:lnTo>
                  <a:lnTo>
                    <a:pt x="340" y="572"/>
                  </a:lnTo>
                  <a:lnTo>
                    <a:pt x="340" y="572"/>
                  </a:lnTo>
                  <a:lnTo>
                    <a:pt x="337" y="572"/>
                  </a:lnTo>
                  <a:lnTo>
                    <a:pt x="337" y="575"/>
                  </a:lnTo>
                  <a:lnTo>
                    <a:pt x="358" y="575"/>
                  </a:lnTo>
                  <a:lnTo>
                    <a:pt x="357" y="571"/>
                  </a:lnTo>
                  <a:lnTo>
                    <a:pt x="355" y="566"/>
                  </a:lnTo>
                  <a:lnTo>
                    <a:pt x="353" y="564"/>
                  </a:lnTo>
                  <a:lnTo>
                    <a:pt x="351" y="562"/>
                  </a:lnTo>
                  <a:lnTo>
                    <a:pt x="348" y="564"/>
                  </a:lnTo>
                  <a:lnTo>
                    <a:pt x="340" y="554"/>
                  </a:lnTo>
                  <a:lnTo>
                    <a:pt x="334" y="551"/>
                  </a:lnTo>
                  <a:lnTo>
                    <a:pt x="333" y="557"/>
                  </a:lnTo>
                  <a:lnTo>
                    <a:pt x="334" y="562"/>
                  </a:lnTo>
                  <a:lnTo>
                    <a:pt x="337" y="566"/>
                  </a:lnTo>
                  <a:close/>
                  <a:moveTo>
                    <a:pt x="284" y="736"/>
                  </a:moveTo>
                  <a:lnTo>
                    <a:pt x="287" y="736"/>
                  </a:lnTo>
                  <a:lnTo>
                    <a:pt x="290" y="735"/>
                  </a:lnTo>
                  <a:lnTo>
                    <a:pt x="291" y="732"/>
                  </a:lnTo>
                  <a:lnTo>
                    <a:pt x="292" y="726"/>
                  </a:lnTo>
                  <a:lnTo>
                    <a:pt x="301" y="732"/>
                  </a:lnTo>
                  <a:lnTo>
                    <a:pt x="305" y="731"/>
                  </a:lnTo>
                  <a:lnTo>
                    <a:pt x="305" y="719"/>
                  </a:lnTo>
                  <a:lnTo>
                    <a:pt x="299" y="716"/>
                  </a:lnTo>
                  <a:lnTo>
                    <a:pt x="294" y="719"/>
                  </a:lnTo>
                  <a:lnTo>
                    <a:pt x="284" y="729"/>
                  </a:lnTo>
                  <a:lnTo>
                    <a:pt x="284" y="731"/>
                  </a:lnTo>
                  <a:lnTo>
                    <a:pt x="284" y="732"/>
                  </a:lnTo>
                  <a:lnTo>
                    <a:pt x="284" y="732"/>
                  </a:lnTo>
                  <a:lnTo>
                    <a:pt x="284" y="736"/>
                  </a:lnTo>
                  <a:close/>
                  <a:moveTo>
                    <a:pt x="260" y="816"/>
                  </a:moveTo>
                  <a:lnTo>
                    <a:pt x="264" y="812"/>
                  </a:lnTo>
                  <a:lnTo>
                    <a:pt x="262" y="806"/>
                  </a:lnTo>
                  <a:lnTo>
                    <a:pt x="257" y="808"/>
                  </a:lnTo>
                  <a:lnTo>
                    <a:pt x="246" y="819"/>
                  </a:lnTo>
                  <a:lnTo>
                    <a:pt x="252" y="820"/>
                  </a:lnTo>
                  <a:lnTo>
                    <a:pt x="260" y="816"/>
                  </a:lnTo>
                  <a:close/>
                  <a:moveTo>
                    <a:pt x="522" y="874"/>
                  </a:moveTo>
                  <a:lnTo>
                    <a:pt x="519" y="869"/>
                  </a:lnTo>
                  <a:lnTo>
                    <a:pt x="514" y="862"/>
                  </a:lnTo>
                  <a:lnTo>
                    <a:pt x="503" y="853"/>
                  </a:lnTo>
                  <a:lnTo>
                    <a:pt x="503" y="850"/>
                  </a:lnTo>
                  <a:lnTo>
                    <a:pt x="496" y="838"/>
                  </a:lnTo>
                  <a:lnTo>
                    <a:pt x="493" y="836"/>
                  </a:lnTo>
                  <a:lnTo>
                    <a:pt x="487" y="830"/>
                  </a:lnTo>
                  <a:lnTo>
                    <a:pt x="484" y="827"/>
                  </a:lnTo>
                  <a:lnTo>
                    <a:pt x="483" y="823"/>
                  </a:lnTo>
                  <a:lnTo>
                    <a:pt x="482" y="824"/>
                  </a:lnTo>
                  <a:lnTo>
                    <a:pt x="482" y="824"/>
                  </a:lnTo>
                  <a:lnTo>
                    <a:pt x="479" y="826"/>
                  </a:lnTo>
                  <a:lnTo>
                    <a:pt x="476" y="824"/>
                  </a:lnTo>
                  <a:lnTo>
                    <a:pt x="473" y="827"/>
                  </a:lnTo>
                  <a:lnTo>
                    <a:pt x="472" y="833"/>
                  </a:lnTo>
                  <a:lnTo>
                    <a:pt x="470" y="840"/>
                  </a:lnTo>
                  <a:lnTo>
                    <a:pt x="468" y="841"/>
                  </a:lnTo>
                  <a:lnTo>
                    <a:pt x="458" y="848"/>
                  </a:lnTo>
                  <a:lnTo>
                    <a:pt x="456" y="848"/>
                  </a:lnTo>
                  <a:lnTo>
                    <a:pt x="455" y="850"/>
                  </a:lnTo>
                  <a:lnTo>
                    <a:pt x="456" y="855"/>
                  </a:lnTo>
                  <a:lnTo>
                    <a:pt x="456" y="860"/>
                  </a:lnTo>
                  <a:lnTo>
                    <a:pt x="459" y="862"/>
                  </a:lnTo>
                  <a:lnTo>
                    <a:pt x="461" y="867"/>
                  </a:lnTo>
                  <a:lnTo>
                    <a:pt x="459" y="872"/>
                  </a:lnTo>
                  <a:lnTo>
                    <a:pt x="462" y="875"/>
                  </a:lnTo>
                  <a:lnTo>
                    <a:pt x="463" y="876"/>
                  </a:lnTo>
                  <a:lnTo>
                    <a:pt x="466" y="876"/>
                  </a:lnTo>
                  <a:lnTo>
                    <a:pt x="470" y="876"/>
                  </a:lnTo>
                  <a:lnTo>
                    <a:pt x="466" y="886"/>
                  </a:lnTo>
                  <a:lnTo>
                    <a:pt x="463" y="890"/>
                  </a:lnTo>
                  <a:lnTo>
                    <a:pt x="462" y="896"/>
                  </a:lnTo>
                  <a:lnTo>
                    <a:pt x="466" y="906"/>
                  </a:lnTo>
                  <a:lnTo>
                    <a:pt x="476" y="916"/>
                  </a:lnTo>
                  <a:lnTo>
                    <a:pt x="479" y="923"/>
                  </a:lnTo>
                  <a:lnTo>
                    <a:pt x="479" y="928"/>
                  </a:lnTo>
                  <a:lnTo>
                    <a:pt x="480" y="931"/>
                  </a:lnTo>
                  <a:lnTo>
                    <a:pt x="482" y="934"/>
                  </a:lnTo>
                  <a:lnTo>
                    <a:pt x="483" y="935"/>
                  </a:lnTo>
                  <a:lnTo>
                    <a:pt x="483" y="938"/>
                  </a:lnTo>
                  <a:lnTo>
                    <a:pt x="463" y="913"/>
                  </a:lnTo>
                  <a:lnTo>
                    <a:pt x="459" y="910"/>
                  </a:lnTo>
                  <a:lnTo>
                    <a:pt x="456" y="920"/>
                  </a:lnTo>
                  <a:lnTo>
                    <a:pt x="451" y="927"/>
                  </a:lnTo>
                  <a:lnTo>
                    <a:pt x="448" y="927"/>
                  </a:lnTo>
                  <a:lnTo>
                    <a:pt x="454" y="911"/>
                  </a:lnTo>
                  <a:lnTo>
                    <a:pt x="449" y="913"/>
                  </a:lnTo>
                  <a:lnTo>
                    <a:pt x="447" y="914"/>
                  </a:lnTo>
                  <a:lnTo>
                    <a:pt x="442" y="914"/>
                  </a:lnTo>
                  <a:lnTo>
                    <a:pt x="440" y="910"/>
                  </a:lnTo>
                  <a:lnTo>
                    <a:pt x="437" y="906"/>
                  </a:lnTo>
                  <a:lnTo>
                    <a:pt x="433" y="903"/>
                  </a:lnTo>
                  <a:lnTo>
                    <a:pt x="421" y="897"/>
                  </a:lnTo>
                  <a:lnTo>
                    <a:pt x="420" y="896"/>
                  </a:lnTo>
                  <a:lnTo>
                    <a:pt x="417" y="892"/>
                  </a:lnTo>
                  <a:lnTo>
                    <a:pt x="416" y="889"/>
                  </a:lnTo>
                  <a:lnTo>
                    <a:pt x="416" y="885"/>
                  </a:lnTo>
                  <a:lnTo>
                    <a:pt x="414" y="881"/>
                  </a:lnTo>
                  <a:lnTo>
                    <a:pt x="409" y="876"/>
                  </a:lnTo>
                  <a:lnTo>
                    <a:pt x="406" y="872"/>
                  </a:lnTo>
                  <a:lnTo>
                    <a:pt x="403" y="869"/>
                  </a:lnTo>
                  <a:lnTo>
                    <a:pt x="398" y="869"/>
                  </a:lnTo>
                  <a:lnTo>
                    <a:pt x="398" y="872"/>
                  </a:lnTo>
                  <a:lnTo>
                    <a:pt x="400" y="876"/>
                  </a:lnTo>
                  <a:lnTo>
                    <a:pt x="399" y="883"/>
                  </a:lnTo>
                  <a:lnTo>
                    <a:pt x="398" y="890"/>
                  </a:lnTo>
                  <a:lnTo>
                    <a:pt x="393" y="896"/>
                  </a:lnTo>
                  <a:lnTo>
                    <a:pt x="400" y="897"/>
                  </a:lnTo>
                  <a:lnTo>
                    <a:pt x="407" y="903"/>
                  </a:lnTo>
                  <a:lnTo>
                    <a:pt x="414" y="910"/>
                  </a:lnTo>
                  <a:lnTo>
                    <a:pt x="417" y="918"/>
                  </a:lnTo>
                  <a:lnTo>
                    <a:pt x="409" y="916"/>
                  </a:lnTo>
                  <a:lnTo>
                    <a:pt x="405" y="914"/>
                  </a:lnTo>
                  <a:lnTo>
                    <a:pt x="403" y="917"/>
                  </a:lnTo>
                  <a:lnTo>
                    <a:pt x="402" y="918"/>
                  </a:lnTo>
                  <a:lnTo>
                    <a:pt x="400" y="920"/>
                  </a:lnTo>
                  <a:lnTo>
                    <a:pt x="399" y="921"/>
                  </a:lnTo>
                  <a:lnTo>
                    <a:pt x="399" y="924"/>
                  </a:lnTo>
                  <a:lnTo>
                    <a:pt x="402" y="927"/>
                  </a:lnTo>
                  <a:lnTo>
                    <a:pt x="403" y="928"/>
                  </a:lnTo>
                  <a:lnTo>
                    <a:pt x="403" y="930"/>
                  </a:lnTo>
                  <a:lnTo>
                    <a:pt x="407" y="935"/>
                  </a:lnTo>
                  <a:lnTo>
                    <a:pt x="406" y="937"/>
                  </a:lnTo>
                  <a:lnTo>
                    <a:pt x="406" y="938"/>
                  </a:lnTo>
                  <a:lnTo>
                    <a:pt x="405" y="938"/>
                  </a:lnTo>
                  <a:lnTo>
                    <a:pt x="405" y="942"/>
                  </a:lnTo>
                  <a:lnTo>
                    <a:pt x="406" y="948"/>
                  </a:lnTo>
                  <a:lnTo>
                    <a:pt x="403" y="946"/>
                  </a:lnTo>
                  <a:lnTo>
                    <a:pt x="398" y="944"/>
                  </a:lnTo>
                  <a:lnTo>
                    <a:pt x="395" y="939"/>
                  </a:lnTo>
                  <a:lnTo>
                    <a:pt x="393" y="935"/>
                  </a:lnTo>
                  <a:lnTo>
                    <a:pt x="381" y="916"/>
                  </a:lnTo>
                  <a:lnTo>
                    <a:pt x="378" y="914"/>
                  </a:lnTo>
                  <a:lnTo>
                    <a:pt x="375" y="916"/>
                  </a:lnTo>
                  <a:lnTo>
                    <a:pt x="371" y="920"/>
                  </a:lnTo>
                  <a:lnTo>
                    <a:pt x="369" y="927"/>
                  </a:lnTo>
                  <a:lnTo>
                    <a:pt x="369" y="932"/>
                  </a:lnTo>
                  <a:lnTo>
                    <a:pt x="372" y="938"/>
                  </a:lnTo>
                  <a:lnTo>
                    <a:pt x="376" y="942"/>
                  </a:lnTo>
                  <a:lnTo>
                    <a:pt x="360" y="942"/>
                  </a:lnTo>
                  <a:lnTo>
                    <a:pt x="362" y="952"/>
                  </a:lnTo>
                  <a:lnTo>
                    <a:pt x="374" y="960"/>
                  </a:lnTo>
                  <a:lnTo>
                    <a:pt x="376" y="973"/>
                  </a:lnTo>
                  <a:lnTo>
                    <a:pt x="378" y="980"/>
                  </a:lnTo>
                  <a:lnTo>
                    <a:pt x="382" y="986"/>
                  </a:lnTo>
                  <a:lnTo>
                    <a:pt x="389" y="990"/>
                  </a:lnTo>
                  <a:lnTo>
                    <a:pt x="413" y="998"/>
                  </a:lnTo>
                  <a:lnTo>
                    <a:pt x="417" y="994"/>
                  </a:lnTo>
                  <a:lnTo>
                    <a:pt x="417" y="989"/>
                  </a:lnTo>
                  <a:lnTo>
                    <a:pt x="414" y="980"/>
                  </a:lnTo>
                  <a:lnTo>
                    <a:pt x="414" y="974"/>
                  </a:lnTo>
                  <a:lnTo>
                    <a:pt x="417" y="970"/>
                  </a:lnTo>
                  <a:lnTo>
                    <a:pt x="420" y="970"/>
                  </a:lnTo>
                  <a:lnTo>
                    <a:pt x="424" y="967"/>
                  </a:lnTo>
                  <a:lnTo>
                    <a:pt x="426" y="962"/>
                  </a:lnTo>
                  <a:lnTo>
                    <a:pt x="428" y="965"/>
                  </a:lnTo>
                  <a:lnTo>
                    <a:pt x="428" y="969"/>
                  </a:lnTo>
                  <a:lnTo>
                    <a:pt x="428" y="973"/>
                  </a:lnTo>
                  <a:lnTo>
                    <a:pt x="427" y="979"/>
                  </a:lnTo>
                  <a:lnTo>
                    <a:pt x="431" y="976"/>
                  </a:lnTo>
                  <a:lnTo>
                    <a:pt x="435" y="969"/>
                  </a:lnTo>
                  <a:lnTo>
                    <a:pt x="440" y="969"/>
                  </a:lnTo>
                  <a:lnTo>
                    <a:pt x="438" y="973"/>
                  </a:lnTo>
                  <a:lnTo>
                    <a:pt x="440" y="977"/>
                  </a:lnTo>
                  <a:lnTo>
                    <a:pt x="441" y="980"/>
                  </a:lnTo>
                  <a:lnTo>
                    <a:pt x="444" y="982"/>
                  </a:lnTo>
                  <a:lnTo>
                    <a:pt x="442" y="983"/>
                  </a:lnTo>
                  <a:lnTo>
                    <a:pt x="442" y="984"/>
                  </a:lnTo>
                  <a:lnTo>
                    <a:pt x="440" y="984"/>
                  </a:lnTo>
                  <a:lnTo>
                    <a:pt x="445" y="987"/>
                  </a:lnTo>
                  <a:lnTo>
                    <a:pt x="447" y="989"/>
                  </a:lnTo>
                  <a:lnTo>
                    <a:pt x="447" y="991"/>
                  </a:lnTo>
                  <a:lnTo>
                    <a:pt x="444" y="994"/>
                  </a:lnTo>
                  <a:lnTo>
                    <a:pt x="447" y="994"/>
                  </a:lnTo>
                  <a:lnTo>
                    <a:pt x="452" y="993"/>
                  </a:lnTo>
                  <a:lnTo>
                    <a:pt x="455" y="991"/>
                  </a:lnTo>
                  <a:lnTo>
                    <a:pt x="458" y="993"/>
                  </a:lnTo>
                  <a:lnTo>
                    <a:pt x="459" y="994"/>
                  </a:lnTo>
                  <a:lnTo>
                    <a:pt x="463" y="998"/>
                  </a:lnTo>
                  <a:lnTo>
                    <a:pt x="479" y="1011"/>
                  </a:lnTo>
                  <a:lnTo>
                    <a:pt x="483" y="1018"/>
                  </a:lnTo>
                  <a:lnTo>
                    <a:pt x="476" y="1017"/>
                  </a:lnTo>
                  <a:lnTo>
                    <a:pt x="470" y="1011"/>
                  </a:lnTo>
                  <a:lnTo>
                    <a:pt x="466" y="1005"/>
                  </a:lnTo>
                  <a:lnTo>
                    <a:pt x="461" y="1001"/>
                  </a:lnTo>
                  <a:lnTo>
                    <a:pt x="455" y="1000"/>
                  </a:lnTo>
                  <a:lnTo>
                    <a:pt x="451" y="1003"/>
                  </a:lnTo>
                  <a:lnTo>
                    <a:pt x="438" y="1011"/>
                  </a:lnTo>
                  <a:lnTo>
                    <a:pt x="440" y="1015"/>
                  </a:lnTo>
                  <a:lnTo>
                    <a:pt x="440" y="1017"/>
                  </a:lnTo>
                  <a:lnTo>
                    <a:pt x="441" y="1017"/>
                  </a:lnTo>
                  <a:lnTo>
                    <a:pt x="442" y="1019"/>
                  </a:lnTo>
                  <a:lnTo>
                    <a:pt x="444" y="1021"/>
                  </a:lnTo>
                  <a:lnTo>
                    <a:pt x="445" y="1026"/>
                  </a:lnTo>
                  <a:lnTo>
                    <a:pt x="445" y="1028"/>
                  </a:lnTo>
                  <a:lnTo>
                    <a:pt x="458" y="1043"/>
                  </a:lnTo>
                  <a:lnTo>
                    <a:pt x="462" y="1045"/>
                  </a:lnTo>
                  <a:lnTo>
                    <a:pt x="473" y="1045"/>
                  </a:lnTo>
                  <a:lnTo>
                    <a:pt x="472" y="1047"/>
                  </a:lnTo>
                  <a:lnTo>
                    <a:pt x="470" y="1050"/>
                  </a:lnTo>
                  <a:lnTo>
                    <a:pt x="468" y="1052"/>
                  </a:lnTo>
                  <a:lnTo>
                    <a:pt x="465" y="1053"/>
                  </a:lnTo>
                  <a:lnTo>
                    <a:pt x="469" y="1063"/>
                  </a:lnTo>
                  <a:lnTo>
                    <a:pt x="473" y="1070"/>
                  </a:lnTo>
                  <a:lnTo>
                    <a:pt x="477" y="1067"/>
                  </a:lnTo>
                  <a:lnTo>
                    <a:pt x="482" y="1064"/>
                  </a:lnTo>
                  <a:lnTo>
                    <a:pt x="487" y="1063"/>
                  </a:lnTo>
                  <a:lnTo>
                    <a:pt x="491" y="1064"/>
                  </a:lnTo>
                  <a:lnTo>
                    <a:pt x="491" y="1067"/>
                  </a:lnTo>
                  <a:lnTo>
                    <a:pt x="483" y="1077"/>
                  </a:lnTo>
                  <a:lnTo>
                    <a:pt x="480" y="1080"/>
                  </a:lnTo>
                  <a:lnTo>
                    <a:pt x="480" y="1084"/>
                  </a:lnTo>
                  <a:lnTo>
                    <a:pt x="517" y="1074"/>
                  </a:lnTo>
                  <a:lnTo>
                    <a:pt x="522" y="1071"/>
                  </a:lnTo>
                  <a:lnTo>
                    <a:pt x="518" y="1067"/>
                  </a:lnTo>
                  <a:lnTo>
                    <a:pt x="518" y="1064"/>
                  </a:lnTo>
                  <a:lnTo>
                    <a:pt x="521" y="1064"/>
                  </a:lnTo>
                  <a:lnTo>
                    <a:pt x="522" y="1066"/>
                  </a:lnTo>
                  <a:lnTo>
                    <a:pt x="525" y="1067"/>
                  </a:lnTo>
                  <a:lnTo>
                    <a:pt x="526" y="1070"/>
                  </a:lnTo>
                  <a:lnTo>
                    <a:pt x="529" y="1068"/>
                  </a:lnTo>
                  <a:lnTo>
                    <a:pt x="531" y="1067"/>
                  </a:lnTo>
                  <a:lnTo>
                    <a:pt x="532" y="1067"/>
                  </a:lnTo>
                  <a:lnTo>
                    <a:pt x="533" y="1070"/>
                  </a:lnTo>
                  <a:lnTo>
                    <a:pt x="535" y="1077"/>
                  </a:lnTo>
                  <a:lnTo>
                    <a:pt x="535" y="1087"/>
                  </a:lnTo>
                  <a:lnTo>
                    <a:pt x="538" y="1095"/>
                  </a:lnTo>
                  <a:lnTo>
                    <a:pt x="540" y="1099"/>
                  </a:lnTo>
                  <a:lnTo>
                    <a:pt x="545" y="1098"/>
                  </a:lnTo>
                  <a:lnTo>
                    <a:pt x="546" y="1092"/>
                  </a:lnTo>
                  <a:lnTo>
                    <a:pt x="549" y="1087"/>
                  </a:lnTo>
                  <a:lnTo>
                    <a:pt x="552" y="1084"/>
                  </a:lnTo>
                  <a:lnTo>
                    <a:pt x="550" y="1080"/>
                  </a:lnTo>
                  <a:lnTo>
                    <a:pt x="553" y="1077"/>
                  </a:lnTo>
                  <a:lnTo>
                    <a:pt x="554" y="1074"/>
                  </a:lnTo>
                  <a:lnTo>
                    <a:pt x="557" y="1067"/>
                  </a:lnTo>
                  <a:lnTo>
                    <a:pt x="554" y="1059"/>
                  </a:lnTo>
                  <a:lnTo>
                    <a:pt x="553" y="1056"/>
                  </a:lnTo>
                  <a:lnTo>
                    <a:pt x="552" y="1050"/>
                  </a:lnTo>
                  <a:lnTo>
                    <a:pt x="554" y="1052"/>
                  </a:lnTo>
                  <a:lnTo>
                    <a:pt x="559" y="1056"/>
                  </a:lnTo>
                  <a:lnTo>
                    <a:pt x="564" y="1067"/>
                  </a:lnTo>
                  <a:lnTo>
                    <a:pt x="566" y="1070"/>
                  </a:lnTo>
                  <a:lnTo>
                    <a:pt x="566" y="1073"/>
                  </a:lnTo>
                  <a:lnTo>
                    <a:pt x="566" y="1075"/>
                  </a:lnTo>
                  <a:lnTo>
                    <a:pt x="567" y="1077"/>
                  </a:lnTo>
                  <a:lnTo>
                    <a:pt x="589" y="1077"/>
                  </a:lnTo>
                  <a:lnTo>
                    <a:pt x="596" y="1074"/>
                  </a:lnTo>
                  <a:lnTo>
                    <a:pt x="603" y="1070"/>
                  </a:lnTo>
                  <a:lnTo>
                    <a:pt x="603" y="1074"/>
                  </a:lnTo>
                  <a:lnTo>
                    <a:pt x="578" y="1087"/>
                  </a:lnTo>
                  <a:lnTo>
                    <a:pt x="575" y="1089"/>
                  </a:lnTo>
                  <a:lnTo>
                    <a:pt x="573" y="1092"/>
                  </a:lnTo>
                  <a:lnTo>
                    <a:pt x="568" y="1101"/>
                  </a:lnTo>
                  <a:lnTo>
                    <a:pt x="567" y="1104"/>
                  </a:lnTo>
                  <a:lnTo>
                    <a:pt x="566" y="1106"/>
                  </a:lnTo>
                  <a:lnTo>
                    <a:pt x="564" y="1111"/>
                  </a:lnTo>
                  <a:lnTo>
                    <a:pt x="564" y="1112"/>
                  </a:lnTo>
                  <a:lnTo>
                    <a:pt x="563" y="1112"/>
                  </a:lnTo>
                  <a:lnTo>
                    <a:pt x="563" y="1116"/>
                  </a:lnTo>
                  <a:lnTo>
                    <a:pt x="563" y="1120"/>
                  </a:lnTo>
                  <a:lnTo>
                    <a:pt x="556" y="1130"/>
                  </a:lnTo>
                  <a:lnTo>
                    <a:pt x="556" y="1139"/>
                  </a:lnTo>
                  <a:lnTo>
                    <a:pt x="557" y="1144"/>
                  </a:lnTo>
                  <a:lnTo>
                    <a:pt x="561" y="1147"/>
                  </a:lnTo>
                  <a:lnTo>
                    <a:pt x="575" y="1144"/>
                  </a:lnTo>
                  <a:lnTo>
                    <a:pt x="580" y="1140"/>
                  </a:lnTo>
                  <a:lnTo>
                    <a:pt x="584" y="1136"/>
                  </a:lnTo>
                  <a:lnTo>
                    <a:pt x="599" y="1115"/>
                  </a:lnTo>
                  <a:lnTo>
                    <a:pt x="602" y="1111"/>
                  </a:lnTo>
                  <a:lnTo>
                    <a:pt x="603" y="1109"/>
                  </a:lnTo>
                  <a:lnTo>
                    <a:pt x="609" y="1105"/>
                  </a:lnTo>
                  <a:lnTo>
                    <a:pt x="615" y="1101"/>
                  </a:lnTo>
                  <a:lnTo>
                    <a:pt x="617" y="1095"/>
                  </a:lnTo>
                  <a:lnTo>
                    <a:pt x="617" y="1084"/>
                  </a:lnTo>
                  <a:lnTo>
                    <a:pt x="620" y="1081"/>
                  </a:lnTo>
                  <a:lnTo>
                    <a:pt x="630" y="1080"/>
                  </a:lnTo>
                  <a:lnTo>
                    <a:pt x="634" y="1078"/>
                  </a:lnTo>
                  <a:lnTo>
                    <a:pt x="643" y="1070"/>
                  </a:lnTo>
                  <a:lnTo>
                    <a:pt x="648" y="1063"/>
                  </a:lnTo>
                  <a:lnTo>
                    <a:pt x="651" y="1059"/>
                  </a:lnTo>
                  <a:lnTo>
                    <a:pt x="651" y="1054"/>
                  </a:lnTo>
                  <a:lnTo>
                    <a:pt x="651" y="1049"/>
                  </a:lnTo>
                  <a:lnTo>
                    <a:pt x="650" y="1046"/>
                  </a:lnTo>
                  <a:lnTo>
                    <a:pt x="655" y="1033"/>
                  </a:lnTo>
                  <a:lnTo>
                    <a:pt x="636" y="1033"/>
                  </a:lnTo>
                  <a:lnTo>
                    <a:pt x="631" y="1028"/>
                  </a:lnTo>
                  <a:lnTo>
                    <a:pt x="623" y="1028"/>
                  </a:lnTo>
                  <a:lnTo>
                    <a:pt x="616" y="1031"/>
                  </a:lnTo>
                  <a:lnTo>
                    <a:pt x="609" y="1038"/>
                  </a:lnTo>
                  <a:lnTo>
                    <a:pt x="598" y="1038"/>
                  </a:lnTo>
                  <a:lnTo>
                    <a:pt x="596" y="1039"/>
                  </a:lnTo>
                  <a:lnTo>
                    <a:pt x="595" y="1042"/>
                  </a:lnTo>
                  <a:lnTo>
                    <a:pt x="592" y="1045"/>
                  </a:lnTo>
                  <a:lnTo>
                    <a:pt x="589" y="1045"/>
                  </a:lnTo>
                  <a:lnTo>
                    <a:pt x="587" y="1042"/>
                  </a:lnTo>
                  <a:lnTo>
                    <a:pt x="585" y="1038"/>
                  </a:lnTo>
                  <a:lnTo>
                    <a:pt x="582" y="1032"/>
                  </a:lnTo>
                  <a:lnTo>
                    <a:pt x="580" y="1031"/>
                  </a:lnTo>
                  <a:lnTo>
                    <a:pt x="573" y="1032"/>
                  </a:lnTo>
                  <a:lnTo>
                    <a:pt x="570" y="1031"/>
                  </a:lnTo>
                  <a:lnTo>
                    <a:pt x="567" y="1029"/>
                  </a:lnTo>
                  <a:lnTo>
                    <a:pt x="561" y="1024"/>
                  </a:lnTo>
                  <a:lnTo>
                    <a:pt x="556" y="1024"/>
                  </a:lnTo>
                  <a:lnTo>
                    <a:pt x="550" y="1026"/>
                  </a:lnTo>
                  <a:lnTo>
                    <a:pt x="543" y="1028"/>
                  </a:lnTo>
                  <a:lnTo>
                    <a:pt x="543" y="1024"/>
                  </a:lnTo>
                  <a:lnTo>
                    <a:pt x="549" y="1021"/>
                  </a:lnTo>
                  <a:lnTo>
                    <a:pt x="553" y="1017"/>
                  </a:lnTo>
                  <a:lnTo>
                    <a:pt x="552" y="1012"/>
                  </a:lnTo>
                  <a:lnTo>
                    <a:pt x="546" y="1011"/>
                  </a:lnTo>
                  <a:lnTo>
                    <a:pt x="524" y="1014"/>
                  </a:lnTo>
                  <a:lnTo>
                    <a:pt x="526" y="1011"/>
                  </a:lnTo>
                  <a:lnTo>
                    <a:pt x="536" y="1005"/>
                  </a:lnTo>
                  <a:lnTo>
                    <a:pt x="538" y="1001"/>
                  </a:lnTo>
                  <a:lnTo>
                    <a:pt x="536" y="998"/>
                  </a:lnTo>
                  <a:lnTo>
                    <a:pt x="532" y="994"/>
                  </a:lnTo>
                  <a:lnTo>
                    <a:pt x="528" y="990"/>
                  </a:lnTo>
                  <a:lnTo>
                    <a:pt x="526" y="982"/>
                  </a:lnTo>
                  <a:lnTo>
                    <a:pt x="528" y="979"/>
                  </a:lnTo>
                  <a:lnTo>
                    <a:pt x="531" y="974"/>
                  </a:lnTo>
                  <a:lnTo>
                    <a:pt x="532" y="970"/>
                  </a:lnTo>
                  <a:lnTo>
                    <a:pt x="531" y="965"/>
                  </a:lnTo>
                  <a:lnTo>
                    <a:pt x="526" y="963"/>
                  </a:lnTo>
                  <a:lnTo>
                    <a:pt x="522" y="965"/>
                  </a:lnTo>
                  <a:lnTo>
                    <a:pt x="518" y="969"/>
                  </a:lnTo>
                  <a:lnTo>
                    <a:pt x="514" y="972"/>
                  </a:lnTo>
                  <a:lnTo>
                    <a:pt x="517" y="967"/>
                  </a:lnTo>
                  <a:lnTo>
                    <a:pt x="524" y="960"/>
                  </a:lnTo>
                  <a:lnTo>
                    <a:pt x="525" y="956"/>
                  </a:lnTo>
                  <a:lnTo>
                    <a:pt x="525" y="951"/>
                  </a:lnTo>
                  <a:lnTo>
                    <a:pt x="528" y="939"/>
                  </a:lnTo>
                  <a:lnTo>
                    <a:pt x="529" y="932"/>
                  </a:lnTo>
                  <a:lnTo>
                    <a:pt x="528" y="925"/>
                  </a:lnTo>
                  <a:lnTo>
                    <a:pt x="525" y="911"/>
                  </a:lnTo>
                  <a:lnTo>
                    <a:pt x="524" y="878"/>
                  </a:lnTo>
                  <a:lnTo>
                    <a:pt x="522" y="874"/>
                  </a:lnTo>
                  <a:close/>
                  <a:moveTo>
                    <a:pt x="179" y="886"/>
                  </a:moveTo>
                  <a:lnTo>
                    <a:pt x="182" y="888"/>
                  </a:lnTo>
                  <a:lnTo>
                    <a:pt x="185" y="889"/>
                  </a:lnTo>
                  <a:lnTo>
                    <a:pt x="186" y="888"/>
                  </a:lnTo>
                  <a:lnTo>
                    <a:pt x="187" y="886"/>
                  </a:lnTo>
                  <a:lnTo>
                    <a:pt x="189" y="882"/>
                  </a:lnTo>
                  <a:lnTo>
                    <a:pt x="197" y="885"/>
                  </a:lnTo>
                  <a:lnTo>
                    <a:pt x="213" y="895"/>
                  </a:lnTo>
                  <a:lnTo>
                    <a:pt x="221" y="896"/>
                  </a:lnTo>
                  <a:lnTo>
                    <a:pt x="217" y="899"/>
                  </a:lnTo>
                  <a:lnTo>
                    <a:pt x="214" y="899"/>
                  </a:lnTo>
                  <a:lnTo>
                    <a:pt x="217" y="902"/>
                  </a:lnTo>
                  <a:lnTo>
                    <a:pt x="217" y="904"/>
                  </a:lnTo>
                  <a:lnTo>
                    <a:pt x="218" y="907"/>
                  </a:lnTo>
                  <a:lnTo>
                    <a:pt x="221" y="913"/>
                  </a:lnTo>
                  <a:lnTo>
                    <a:pt x="222" y="914"/>
                  </a:lnTo>
                  <a:lnTo>
                    <a:pt x="225" y="916"/>
                  </a:lnTo>
                  <a:lnTo>
                    <a:pt x="229" y="917"/>
                  </a:lnTo>
                  <a:lnTo>
                    <a:pt x="238" y="916"/>
                  </a:lnTo>
                  <a:lnTo>
                    <a:pt x="242" y="918"/>
                  </a:lnTo>
                  <a:lnTo>
                    <a:pt x="248" y="916"/>
                  </a:lnTo>
                  <a:lnTo>
                    <a:pt x="252" y="914"/>
                  </a:lnTo>
                  <a:lnTo>
                    <a:pt x="263" y="916"/>
                  </a:lnTo>
                  <a:lnTo>
                    <a:pt x="269" y="906"/>
                  </a:lnTo>
                  <a:lnTo>
                    <a:pt x="269" y="902"/>
                  </a:lnTo>
                  <a:lnTo>
                    <a:pt x="269" y="899"/>
                  </a:lnTo>
                  <a:lnTo>
                    <a:pt x="267" y="897"/>
                  </a:lnTo>
                  <a:lnTo>
                    <a:pt x="262" y="896"/>
                  </a:lnTo>
                  <a:lnTo>
                    <a:pt x="257" y="895"/>
                  </a:lnTo>
                  <a:lnTo>
                    <a:pt x="242" y="899"/>
                  </a:lnTo>
                  <a:lnTo>
                    <a:pt x="222" y="899"/>
                  </a:lnTo>
                  <a:lnTo>
                    <a:pt x="222" y="896"/>
                  </a:lnTo>
                  <a:lnTo>
                    <a:pt x="234" y="886"/>
                  </a:lnTo>
                  <a:lnTo>
                    <a:pt x="238" y="886"/>
                  </a:lnTo>
                  <a:lnTo>
                    <a:pt x="239" y="888"/>
                  </a:lnTo>
                  <a:lnTo>
                    <a:pt x="241" y="893"/>
                  </a:lnTo>
                  <a:lnTo>
                    <a:pt x="242" y="896"/>
                  </a:lnTo>
                  <a:lnTo>
                    <a:pt x="245" y="896"/>
                  </a:lnTo>
                  <a:lnTo>
                    <a:pt x="248" y="893"/>
                  </a:lnTo>
                  <a:lnTo>
                    <a:pt x="250" y="892"/>
                  </a:lnTo>
                  <a:lnTo>
                    <a:pt x="264" y="890"/>
                  </a:lnTo>
                  <a:lnTo>
                    <a:pt x="271" y="886"/>
                  </a:lnTo>
                  <a:lnTo>
                    <a:pt x="277" y="876"/>
                  </a:lnTo>
                  <a:lnTo>
                    <a:pt x="269" y="879"/>
                  </a:lnTo>
                  <a:lnTo>
                    <a:pt x="264" y="879"/>
                  </a:lnTo>
                  <a:lnTo>
                    <a:pt x="262" y="874"/>
                  </a:lnTo>
                  <a:lnTo>
                    <a:pt x="262" y="868"/>
                  </a:lnTo>
                  <a:lnTo>
                    <a:pt x="259" y="865"/>
                  </a:lnTo>
                  <a:lnTo>
                    <a:pt x="252" y="867"/>
                  </a:lnTo>
                  <a:lnTo>
                    <a:pt x="252" y="862"/>
                  </a:lnTo>
                  <a:lnTo>
                    <a:pt x="253" y="860"/>
                  </a:lnTo>
                  <a:lnTo>
                    <a:pt x="253" y="857"/>
                  </a:lnTo>
                  <a:lnTo>
                    <a:pt x="250" y="857"/>
                  </a:lnTo>
                  <a:lnTo>
                    <a:pt x="248" y="855"/>
                  </a:lnTo>
                  <a:lnTo>
                    <a:pt x="248" y="853"/>
                  </a:lnTo>
                  <a:lnTo>
                    <a:pt x="260" y="853"/>
                  </a:lnTo>
                  <a:lnTo>
                    <a:pt x="266" y="858"/>
                  </a:lnTo>
                  <a:lnTo>
                    <a:pt x="269" y="860"/>
                  </a:lnTo>
                  <a:lnTo>
                    <a:pt x="270" y="861"/>
                  </a:lnTo>
                  <a:lnTo>
                    <a:pt x="271" y="865"/>
                  </a:lnTo>
                  <a:lnTo>
                    <a:pt x="274" y="868"/>
                  </a:lnTo>
                  <a:lnTo>
                    <a:pt x="278" y="869"/>
                  </a:lnTo>
                  <a:lnTo>
                    <a:pt x="280" y="867"/>
                  </a:lnTo>
                  <a:lnTo>
                    <a:pt x="284" y="858"/>
                  </a:lnTo>
                  <a:lnTo>
                    <a:pt x="287" y="855"/>
                  </a:lnTo>
                  <a:lnTo>
                    <a:pt x="284" y="850"/>
                  </a:lnTo>
                  <a:lnTo>
                    <a:pt x="280" y="847"/>
                  </a:lnTo>
                  <a:lnTo>
                    <a:pt x="274" y="847"/>
                  </a:lnTo>
                  <a:lnTo>
                    <a:pt x="270" y="847"/>
                  </a:lnTo>
                  <a:lnTo>
                    <a:pt x="267" y="844"/>
                  </a:lnTo>
                  <a:lnTo>
                    <a:pt x="259" y="848"/>
                  </a:lnTo>
                  <a:lnTo>
                    <a:pt x="255" y="845"/>
                  </a:lnTo>
                  <a:lnTo>
                    <a:pt x="259" y="843"/>
                  </a:lnTo>
                  <a:lnTo>
                    <a:pt x="262" y="838"/>
                  </a:lnTo>
                  <a:lnTo>
                    <a:pt x="260" y="834"/>
                  </a:lnTo>
                  <a:lnTo>
                    <a:pt x="257" y="830"/>
                  </a:lnTo>
                  <a:lnTo>
                    <a:pt x="250" y="830"/>
                  </a:lnTo>
                  <a:lnTo>
                    <a:pt x="238" y="840"/>
                  </a:lnTo>
                  <a:lnTo>
                    <a:pt x="232" y="843"/>
                  </a:lnTo>
                  <a:lnTo>
                    <a:pt x="235" y="845"/>
                  </a:lnTo>
                  <a:lnTo>
                    <a:pt x="238" y="845"/>
                  </a:lnTo>
                  <a:lnTo>
                    <a:pt x="238" y="848"/>
                  </a:lnTo>
                  <a:lnTo>
                    <a:pt x="232" y="848"/>
                  </a:lnTo>
                  <a:lnTo>
                    <a:pt x="218" y="843"/>
                  </a:lnTo>
                  <a:lnTo>
                    <a:pt x="220" y="836"/>
                  </a:lnTo>
                  <a:lnTo>
                    <a:pt x="221" y="834"/>
                  </a:lnTo>
                  <a:lnTo>
                    <a:pt x="222" y="833"/>
                  </a:lnTo>
                  <a:lnTo>
                    <a:pt x="222" y="830"/>
                  </a:lnTo>
                  <a:lnTo>
                    <a:pt x="217" y="836"/>
                  </a:lnTo>
                  <a:lnTo>
                    <a:pt x="208" y="847"/>
                  </a:lnTo>
                  <a:lnTo>
                    <a:pt x="201" y="855"/>
                  </a:lnTo>
                  <a:lnTo>
                    <a:pt x="196" y="848"/>
                  </a:lnTo>
                  <a:lnTo>
                    <a:pt x="201" y="845"/>
                  </a:lnTo>
                  <a:lnTo>
                    <a:pt x="204" y="845"/>
                  </a:lnTo>
                  <a:lnTo>
                    <a:pt x="204" y="843"/>
                  </a:lnTo>
                  <a:lnTo>
                    <a:pt x="186" y="845"/>
                  </a:lnTo>
                  <a:lnTo>
                    <a:pt x="180" y="843"/>
                  </a:lnTo>
                  <a:lnTo>
                    <a:pt x="176" y="850"/>
                  </a:lnTo>
                  <a:lnTo>
                    <a:pt x="172" y="860"/>
                  </a:lnTo>
                  <a:lnTo>
                    <a:pt x="169" y="868"/>
                  </a:lnTo>
                  <a:lnTo>
                    <a:pt x="162" y="872"/>
                  </a:lnTo>
                  <a:lnTo>
                    <a:pt x="162" y="876"/>
                  </a:lnTo>
                  <a:lnTo>
                    <a:pt x="175" y="885"/>
                  </a:lnTo>
                  <a:lnTo>
                    <a:pt x="179" y="886"/>
                  </a:lnTo>
                  <a:close/>
                  <a:moveTo>
                    <a:pt x="571" y="911"/>
                  </a:moveTo>
                  <a:lnTo>
                    <a:pt x="571" y="904"/>
                  </a:lnTo>
                  <a:lnTo>
                    <a:pt x="575" y="886"/>
                  </a:lnTo>
                  <a:lnTo>
                    <a:pt x="573" y="883"/>
                  </a:lnTo>
                  <a:lnTo>
                    <a:pt x="571" y="883"/>
                  </a:lnTo>
                  <a:lnTo>
                    <a:pt x="570" y="886"/>
                  </a:lnTo>
                  <a:lnTo>
                    <a:pt x="568" y="889"/>
                  </a:lnTo>
                  <a:lnTo>
                    <a:pt x="568" y="890"/>
                  </a:lnTo>
                  <a:lnTo>
                    <a:pt x="568" y="890"/>
                  </a:lnTo>
                  <a:lnTo>
                    <a:pt x="570" y="892"/>
                  </a:lnTo>
                  <a:lnTo>
                    <a:pt x="567" y="899"/>
                  </a:lnTo>
                  <a:lnTo>
                    <a:pt x="566" y="904"/>
                  </a:lnTo>
                  <a:lnTo>
                    <a:pt x="567" y="910"/>
                  </a:lnTo>
                  <a:lnTo>
                    <a:pt x="571" y="911"/>
                  </a:lnTo>
                  <a:close/>
                  <a:moveTo>
                    <a:pt x="546" y="994"/>
                  </a:moveTo>
                  <a:lnTo>
                    <a:pt x="546" y="997"/>
                  </a:lnTo>
                  <a:lnTo>
                    <a:pt x="545" y="998"/>
                  </a:lnTo>
                  <a:lnTo>
                    <a:pt x="545" y="1001"/>
                  </a:lnTo>
                  <a:lnTo>
                    <a:pt x="549" y="1004"/>
                  </a:lnTo>
                  <a:lnTo>
                    <a:pt x="553" y="1003"/>
                  </a:lnTo>
                  <a:lnTo>
                    <a:pt x="557" y="1000"/>
                  </a:lnTo>
                  <a:lnTo>
                    <a:pt x="561" y="998"/>
                  </a:lnTo>
                  <a:lnTo>
                    <a:pt x="566" y="994"/>
                  </a:lnTo>
                  <a:lnTo>
                    <a:pt x="564" y="986"/>
                  </a:lnTo>
                  <a:lnTo>
                    <a:pt x="561" y="979"/>
                  </a:lnTo>
                  <a:lnTo>
                    <a:pt x="559" y="974"/>
                  </a:lnTo>
                  <a:lnTo>
                    <a:pt x="559" y="960"/>
                  </a:lnTo>
                  <a:lnTo>
                    <a:pt x="563" y="944"/>
                  </a:lnTo>
                  <a:lnTo>
                    <a:pt x="567" y="930"/>
                  </a:lnTo>
                  <a:lnTo>
                    <a:pt x="568" y="921"/>
                  </a:lnTo>
                  <a:lnTo>
                    <a:pt x="567" y="920"/>
                  </a:lnTo>
                  <a:lnTo>
                    <a:pt x="566" y="917"/>
                  </a:lnTo>
                  <a:lnTo>
                    <a:pt x="563" y="916"/>
                  </a:lnTo>
                  <a:lnTo>
                    <a:pt x="560" y="916"/>
                  </a:lnTo>
                  <a:lnTo>
                    <a:pt x="564" y="921"/>
                  </a:lnTo>
                  <a:lnTo>
                    <a:pt x="564" y="925"/>
                  </a:lnTo>
                  <a:lnTo>
                    <a:pt x="559" y="923"/>
                  </a:lnTo>
                  <a:lnTo>
                    <a:pt x="556" y="923"/>
                  </a:lnTo>
                  <a:lnTo>
                    <a:pt x="553" y="925"/>
                  </a:lnTo>
                  <a:lnTo>
                    <a:pt x="556" y="931"/>
                  </a:lnTo>
                  <a:lnTo>
                    <a:pt x="557" y="932"/>
                  </a:lnTo>
                  <a:lnTo>
                    <a:pt x="559" y="935"/>
                  </a:lnTo>
                  <a:lnTo>
                    <a:pt x="559" y="938"/>
                  </a:lnTo>
                  <a:lnTo>
                    <a:pt x="552" y="939"/>
                  </a:lnTo>
                  <a:lnTo>
                    <a:pt x="547" y="944"/>
                  </a:lnTo>
                  <a:lnTo>
                    <a:pt x="545" y="952"/>
                  </a:lnTo>
                  <a:lnTo>
                    <a:pt x="543" y="983"/>
                  </a:lnTo>
                  <a:lnTo>
                    <a:pt x="543" y="990"/>
                  </a:lnTo>
                  <a:lnTo>
                    <a:pt x="546" y="994"/>
                  </a:lnTo>
                  <a:close/>
                  <a:moveTo>
                    <a:pt x="235" y="931"/>
                  </a:moveTo>
                  <a:lnTo>
                    <a:pt x="235" y="931"/>
                  </a:lnTo>
                  <a:lnTo>
                    <a:pt x="235" y="928"/>
                  </a:lnTo>
                  <a:lnTo>
                    <a:pt x="232" y="930"/>
                  </a:lnTo>
                  <a:lnTo>
                    <a:pt x="231" y="928"/>
                  </a:lnTo>
                  <a:lnTo>
                    <a:pt x="228" y="928"/>
                  </a:lnTo>
                  <a:lnTo>
                    <a:pt x="227" y="925"/>
                  </a:lnTo>
                  <a:lnTo>
                    <a:pt x="224" y="928"/>
                  </a:lnTo>
                  <a:lnTo>
                    <a:pt x="221" y="928"/>
                  </a:lnTo>
                  <a:lnTo>
                    <a:pt x="217" y="928"/>
                  </a:lnTo>
                  <a:lnTo>
                    <a:pt x="214" y="925"/>
                  </a:lnTo>
                  <a:lnTo>
                    <a:pt x="208" y="925"/>
                  </a:lnTo>
                  <a:lnTo>
                    <a:pt x="203" y="930"/>
                  </a:lnTo>
                  <a:lnTo>
                    <a:pt x="200" y="938"/>
                  </a:lnTo>
                  <a:lnTo>
                    <a:pt x="199" y="946"/>
                  </a:lnTo>
                  <a:lnTo>
                    <a:pt x="201" y="952"/>
                  </a:lnTo>
                  <a:lnTo>
                    <a:pt x="221" y="965"/>
                  </a:lnTo>
                  <a:lnTo>
                    <a:pt x="228" y="966"/>
                  </a:lnTo>
                  <a:lnTo>
                    <a:pt x="250" y="960"/>
                  </a:lnTo>
                  <a:lnTo>
                    <a:pt x="250" y="956"/>
                  </a:lnTo>
                  <a:lnTo>
                    <a:pt x="249" y="953"/>
                  </a:lnTo>
                  <a:lnTo>
                    <a:pt x="245" y="952"/>
                  </a:lnTo>
                  <a:lnTo>
                    <a:pt x="239" y="952"/>
                  </a:lnTo>
                  <a:lnTo>
                    <a:pt x="236" y="951"/>
                  </a:lnTo>
                  <a:lnTo>
                    <a:pt x="235" y="945"/>
                  </a:lnTo>
                  <a:lnTo>
                    <a:pt x="241" y="945"/>
                  </a:lnTo>
                  <a:lnTo>
                    <a:pt x="246" y="939"/>
                  </a:lnTo>
                  <a:lnTo>
                    <a:pt x="250" y="942"/>
                  </a:lnTo>
                  <a:lnTo>
                    <a:pt x="252" y="938"/>
                  </a:lnTo>
                  <a:lnTo>
                    <a:pt x="245" y="932"/>
                  </a:lnTo>
                  <a:lnTo>
                    <a:pt x="242" y="932"/>
                  </a:lnTo>
                  <a:lnTo>
                    <a:pt x="241" y="932"/>
                  </a:lnTo>
                  <a:lnTo>
                    <a:pt x="238" y="934"/>
                  </a:lnTo>
                  <a:lnTo>
                    <a:pt x="236" y="934"/>
                  </a:lnTo>
                  <a:lnTo>
                    <a:pt x="234" y="932"/>
                  </a:lnTo>
                  <a:lnTo>
                    <a:pt x="235" y="931"/>
                  </a:lnTo>
                  <a:lnTo>
                    <a:pt x="235" y="931"/>
                  </a:lnTo>
                  <a:close/>
                  <a:moveTo>
                    <a:pt x="232" y="1049"/>
                  </a:moveTo>
                  <a:lnTo>
                    <a:pt x="238" y="1047"/>
                  </a:lnTo>
                  <a:lnTo>
                    <a:pt x="239" y="1043"/>
                  </a:lnTo>
                  <a:lnTo>
                    <a:pt x="242" y="1033"/>
                  </a:lnTo>
                  <a:lnTo>
                    <a:pt x="243" y="1029"/>
                  </a:lnTo>
                  <a:lnTo>
                    <a:pt x="246" y="1025"/>
                  </a:lnTo>
                  <a:lnTo>
                    <a:pt x="249" y="1024"/>
                  </a:lnTo>
                  <a:lnTo>
                    <a:pt x="252" y="1021"/>
                  </a:lnTo>
                  <a:lnTo>
                    <a:pt x="253" y="1014"/>
                  </a:lnTo>
                  <a:lnTo>
                    <a:pt x="249" y="1014"/>
                  </a:lnTo>
                  <a:lnTo>
                    <a:pt x="246" y="1012"/>
                  </a:lnTo>
                  <a:lnTo>
                    <a:pt x="243" y="1008"/>
                  </a:lnTo>
                  <a:lnTo>
                    <a:pt x="241" y="1004"/>
                  </a:lnTo>
                  <a:lnTo>
                    <a:pt x="236" y="1004"/>
                  </a:lnTo>
                  <a:lnTo>
                    <a:pt x="228" y="1003"/>
                  </a:lnTo>
                  <a:lnTo>
                    <a:pt x="225" y="1001"/>
                  </a:lnTo>
                  <a:lnTo>
                    <a:pt x="221" y="996"/>
                  </a:lnTo>
                  <a:lnTo>
                    <a:pt x="221" y="994"/>
                  </a:lnTo>
                  <a:lnTo>
                    <a:pt x="214" y="991"/>
                  </a:lnTo>
                  <a:lnTo>
                    <a:pt x="213" y="991"/>
                  </a:lnTo>
                  <a:lnTo>
                    <a:pt x="210" y="991"/>
                  </a:lnTo>
                  <a:lnTo>
                    <a:pt x="208" y="990"/>
                  </a:lnTo>
                  <a:lnTo>
                    <a:pt x="207" y="986"/>
                  </a:lnTo>
                  <a:lnTo>
                    <a:pt x="207" y="984"/>
                  </a:lnTo>
                  <a:lnTo>
                    <a:pt x="206" y="982"/>
                  </a:lnTo>
                  <a:lnTo>
                    <a:pt x="203" y="980"/>
                  </a:lnTo>
                  <a:lnTo>
                    <a:pt x="201" y="979"/>
                  </a:lnTo>
                  <a:lnTo>
                    <a:pt x="208" y="974"/>
                  </a:lnTo>
                  <a:lnTo>
                    <a:pt x="213" y="980"/>
                  </a:lnTo>
                  <a:lnTo>
                    <a:pt x="218" y="987"/>
                  </a:lnTo>
                  <a:lnTo>
                    <a:pt x="229" y="994"/>
                  </a:lnTo>
                  <a:lnTo>
                    <a:pt x="234" y="998"/>
                  </a:lnTo>
                  <a:lnTo>
                    <a:pt x="239" y="1001"/>
                  </a:lnTo>
                  <a:lnTo>
                    <a:pt x="246" y="998"/>
                  </a:lnTo>
                  <a:lnTo>
                    <a:pt x="246" y="994"/>
                  </a:lnTo>
                  <a:lnTo>
                    <a:pt x="241" y="994"/>
                  </a:lnTo>
                  <a:lnTo>
                    <a:pt x="232" y="986"/>
                  </a:lnTo>
                  <a:lnTo>
                    <a:pt x="227" y="984"/>
                  </a:lnTo>
                  <a:lnTo>
                    <a:pt x="227" y="982"/>
                  </a:lnTo>
                  <a:lnTo>
                    <a:pt x="232" y="983"/>
                  </a:lnTo>
                  <a:lnTo>
                    <a:pt x="234" y="983"/>
                  </a:lnTo>
                  <a:lnTo>
                    <a:pt x="235" y="982"/>
                  </a:lnTo>
                  <a:lnTo>
                    <a:pt x="213" y="965"/>
                  </a:lnTo>
                  <a:lnTo>
                    <a:pt x="210" y="965"/>
                  </a:lnTo>
                  <a:lnTo>
                    <a:pt x="199" y="970"/>
                  </a:lnTo>
                  <a:lnTo>
                    <a:pt x="193" y="974"/>
                  </a:lnTo>
                  <a:lnTo>
                    <a:pt x="200" y="997"/>
                  </a:lnTo>
                  <a:lnTo>
                    <a:pt x="203" y="1011"/>
                  </a:lnTo>
                  <a:lnTo>
                    <a:pt x="201" y="1018"/>
                  </a:lnTo>
                  <a:lnTo>
                    <a:pt x="197" y="1019"/>
                  </a:lnTo>
                  <a:lnTo>
                    <a:pt x="196" y="1022"/>
                  </a:lnTo>
                  <a:lnTo>
                    <a:pt x="196" y="1026"/>
                  </a:lnTo>
                  <a:lnTo>
                    <a:pt x="194" y="1031"/>
                  </a:lnTo>
                  <a:lnTo>
                    <a:pt x="192" y="1040"/>
                  </a:lnTo>
                  <a:lnTo>
                    <a:pt x="189" y="1043"/>
                  </a:lnTo>
                  <a:lnTo>
                    <a:pt x="186" y="1047"/>
                  </a:lnTo>
                  <a:lnTo>
                    <a:pt x="189" y="1047"/>
                  </a:lnTo>
                  <a:lnTo>
                    <a:pt x="192" y="1050"/>
                  </a:lnTo>
                  <a:lnTo>
                    <a:pt x="196" y="1057"/>
                  </a:lnTo>
                  <a:lnTo>
                    <a:pt x="196" y="1060"/>
                  </a:lnTo>
                  <a:lnTo>
                    <a:pt x="194" y="1066"/>
                  </a:lnTo>
                  <a:lnTo>
                    <a:pt x="196" y="1074"/>
                  </a:lnTo>
                  <a:lnTo>
                    <a:pt x="203" y="1098"/>
                  </a:lnTo>
                  <a:lnTo>
                    <a:pt x="204" y="1104"/>
                  </a:lnTo>
                  <a:lnTo>
                    <a:pt x="213" y="1112"/>
                  </a:lnTo>
                  <a:lnTo>
                    <a:pt x="221" y="1108"/>
                  </a:lnTo>
                  <a:lnTo>
                    <a:pt x="242" y="1112"/>
                  </a:lnTo>
                  <a:lnTo>
                    <a:pt x="248" y="1106"/>
                  </a:lnTo>
                  <a:lnTo>
                    <a:pt x="248" y="1104"/>
                  </a:lnTo>
                  <a:lnTo>
                    <a:pt x="243" y="1102"/>
                  </a:lnTo>
                  <a:lnTo>
                    <a:pt x="239" y="1098"/>
                  </a:lnTo>
                  <a:lnTo>
                    <a:pt x="236" y="1094"/>
                  </a:lnTo>
                  <a:lnTo>
                    <a:pt x="232" y="1089"/>
                  </a:lnTo>
                  <a:lnTo>
                    <a:pt x="228" y="1089"/>
                  </a:lnTo>
                  <a:lnTo>
                    <a:pt x="218" y="1091"/>
                  </a:lnTo>
                  <a:lnTo>
                    <a:pt x="214" y="1089"/>
                  </a:lnTo>
                  <a:lnTo>
                    <a:pt x="214" y="1087"/>
                  </a:lnTo>
                  <a:lnTo>
                    <a:pt x="224" y="1085"/>
                  </a:lnTo>
                  <a:lnTo>
                    <a:pt x="229" y="1087"/>
                  </a:lnTo>
                  <a:lnTo>
                    <a:pt x="234" y="1089"/>
                  </a:lnTo>
                  <a:lnTo>
                    <a:pt x="236" y="1084"/>
                  </a:lnTo>
                  <a:lnTo>
                    <a:pt x="236" y="1074"/>
                  </a:lnTo>
                  <a:lnTo>
                    <a:pt x="236" y="1064"/>
                  </a:lnTo>
                  <a:lnTo>
                    <a:pt x="234" y="1057"/>
                  </a:lnTo>
                  <a:lnTo>
                    <a:pt x="229" y="1052"/>
                  </a:lnTo>
                  <a:lnTo>
                    <a:pt x="213" y="1047"/>
                  </a:lnTo>
                  <a:lnTo>
                    <a:pt x="213" y="1045"/>
                  </a:lnTo>
                  <a:lnTo>
                    <a:pt x="232" y="1049"/>
                  </a:lnTo>
                  <a:close/>
                  <a:moveTo>
                    <a:pt x="566" y="1004"/>
                  </a:moveTo>
                  <a:lnTo>
                    <a:pt x="560" y="1008"/>
                  </a:lnTo>
                  <a:lnTo>
                    <a:pt x="561" y="1015"/>
                  </a:lnTo>
                  <a:lnTo>
                    <a:pt x="567" y="1021"/>
                  </a:lnTo>
                  <a:lnTo>
                    <a:pt x="574" y="1024"/>
                  </a:lnTo>
                  <a:lnTo>
                    <a:pt x="582" y="1021"/>
                  </a:lnTo>
                  <a:lnTo>
                    <a:pt x="581" y="1014"/>
                  </a:lnTo>
                  <a:lnTo>
                    <a:pt x="574" y="1007"/>
                  </a:lnTo>
                  <a:lnTo>
                    <a:pt x="566" y="1004"/>
                  </a:lnTo>
                  <a:close/>
                  <a:moveTo>
                    <a:pt x="421" y="1137"/>
                  </a:moveTo>
                  <a:lnTo>
                    <a:pt x="430" y="1136"/>
                  </a:lnTo>
                  <a:lnTo>
                    <a:pt x="437" y="1132"/>
                  </a:lnTo>
                  <a:lnTo>
                    <a:pt x="433" y="1130"/>
                  </a:lnTo>
                  <a:lnTo>
                    <a:pt x="427" y="1129"/>
                  </a:lnTo>
                  <a:lnTo>
                    <a:pt x="424" y="1126"/>
                  </a:lnTo>
                  <a:lnTo>
                    <a:pt x="419" y="1126"/>
                  </a:lnTo>
                  <a:lnTo>
                    <a:pt x="410" y="1132"/>
                  </a:lnTo>
                  <a:lnTo>
                    <a:pt x="406" y="1136"/>
                  </a:lnTo>
                  <a:lnTo>
                    <a:pt x="413" y="1137"/>
                  </a:lnTo>
                  <a:lnTo>
                    <a:pt x="421" y="1137"/>
                  </a:lnTo>
                  <a:close/>
                  <a:moveTo>
                    <a:pt x="498" y="1147"/>
                  </a:moveTo>
                  <a:lnTo>
                    <a:pt x="493" y="1141"/>
                  </a:lnTo>
                  <a:lnTo>
                    <a:pt x="479" y="1132"/>
                  </a:lnTo>
                  <a:lnTo>
                    <a:pt x="469" y="1133"/>
                  </a:lnTo>
                  <a:lnTo>
                    <a:pt x="461" y="1140"/>
                  </a:lnTo>
                  <a:lnTo>
                    <a:pt x="445" y="1158"/>
                  </a:lnTo>
                  <a:lnTo>
                    <a:pt x="449" y="1161"/>
                  </a:lnTo>
                  <a:lnTo>
                    <a:pt x="458" y="1169"/>
                  </a:lnTo>
                  <a:lnTo>
                    <a:pt x="462" y="1171"/>
                  </a:lnTo>
                  <a:lnTo>
                    <a:pt x="466" y="1174"/>
                  </a:lnTo>
                  <a:lnTo>
                    <a:pt x="470" y="1185"/>
                  </a:lnTo>
                  <a:lnTo>
                    <a:pt x="475" y="1188"/>
                  </a:lnTo>
                  <a:lnTo>
                    <a:pt x="484" y="1186"/>
                  </a:lnTo>
                  <a:lnTo>
                    <a:pt x="491" y="1182"/>
                  </a:lnTo>
                  <a:lnTo>
                    <a:pt x="497" y="1172"/>
                  </a:lnTo>
                  <a:lnTo>
                    <a:pt x="500" y="1155"/>
                  </a:lnTo>
                  <a:lnTo>
                    <a:pt x="493" y="1155"/>
                  </a:lnTo>
                  <a:lnTo>
                    <a:pt x="493" y="1151"/>
                  </a:lnTo>
                  <a:lnTo>
                    <a:pt x="498" y="1147"/>
                  </a:lnTo>
                  <a:close/>
                  <a:moveTo>
                    <a:pt x="180" y="1188"/>
                  </a:moveTo>
                  <a:lnTo>
                    <a:pt x="185" y="1188"/>
                  </a:lnTo>
                  <a:lnTo>
                    <a:pt x="189" y="1185"/>
                  </a:lnTo>
                  <a:lnTo>
                    <a:pt x="190" y="1182"/>
                  </a:lnTo>
                  <a:lnTo>
                    <a:pt x="189" y="1178"/>
                  </a:lnTo>
                  <a:lnTo>
                    <a:pt x="192" y="1176"/>
                  </a:lnTo>
                  <a:lnTo>
                    <a:pt x="193" y="1175"/>
                  </a:lnTo>
                  <a:lnTo>
                    <a:pt x="196" y="1172"/>
                  </a:lnTo>
                  <a:lnTo>
                    <a:pt x="197" y="1169"/>
                  </a:lnTo>
                  <a:lnTo>
                    <a:pt x="200" y="1168"/>
                  </a:lnTo>
                  <a:lnTo>
                    <a:pt x="207" y="1168"/>
                  </a:lnTo>
                  <a:lnTo>
                    <a:pt x="204" y="1167"/>
                  </a:lnTo>
                  <a:lnTo>
                    <a:pt x="204" y="1162"/>
                  </a:lnTo>
                  <a:lnTo>
                    <a:pt x="203" y="1158"/>
                  </a:lnTo>
                  <a:lnTo>
                    <a:pt x="201" y="1155"/>
                  </a:lnTo>
                  <a:lnTo>
                    <a:pt x="200" y="1153"/>
                  </a:lnTo>
                  <a:lnTo>
                    <a:pt x="192" y="1148"/>
                  </a:lnTo>
                  <a:lnTo>
                    <a:pt x="193" y="1147"/>
                  </a:lnTo>
                  <a:lnTo>
                    <a:pt x="196" y="1139"/>
                  </a:lnTo>
                  <a:lnTo>
                    <a:pt x="196" y="1137"/>
                  </a:lnTo>
                  <a:lnTo>
                    <a:pt x="194" y="1136"/>
                  </a:lnTo>
                  <a:lnTo>
                    <a:pt x="193" y="1136"/>
                  </a:lnTo>
                  <a:lnTo>
                    <a:pt x="192" y="1136"/>
                  </a:lnTo>
                  <a:lnTo>
                    <a:pt x="189" y="1133"/>
                  </a:lnTo>
                  <a:lnTo>
                    <a:pt x="189" y="1132"/>
                  </a:lnTo>
                  <a:lnTo>
                    <a:pt x="187" y="1132"/>
                  </a:lnTo>
                  <a:lnTo>
                    <a:pt x="186" y="1146"/>
                  </a:lnTo>
                  <a:lnTo>
                    <a:pt x="180" y="1150"/>
                  </a:lnTo>
                  <a:lnTo>
                    <a:pt x="175" y="1150"/>
                  </a:lnTo>
                  <a:lnTo>
                    <a:pt x="168" y="1155"/>
                  </a:lnTo>
                  <a:lnTo>
                    <a:pt x="171" y="1158"/>
                  </a:lnTo>
                  <a:lnTo>
                    <a:pt x="172" y="1164"/>
                  </a:lnTo>
                  <a:lnTo>
                    <a:pt x="171" y="1169"/>
                  </a:lnTo>
                  <a:lnTo>
                    <a:pt x="166" y="1171"/>
                  </a:lnTo>
                  <a:lnTo>
                    <a:pt x="162" y="1174"/>
                  </a:lnTo>
                  <a:lnTo>
                    <a:pt x="159" y="1178"/>
                  </a:lnTo>
                  <a:lnTo>
                    <a:pt x="159" y="1182"/>
                  </a:lnTo>
                  <a:lnTo>
                    <a:pt x="164" y="1185"/>
                  </a:lnTo>
                  <a:lnTo>
                    <a:pt x="180" y="1188"/>
                  </a:lnTo>
                  <a:close/>
                  <a:moveTo>
                    <a:pt x="388" y="1355"/>
                  </a:moveTo>
                  <a:lnTo>
                    <a:pt x="381" y="1356"/>
                  </a:lnTo>
                  <a:lnTo>
                    <a:pt x="382" y="1360"/>
                  </a:lnTo>
                  <a:lnTo>
                    <a:pt x="385" y="1366"/>
                  </a:lnTo>
                  <a:lnTo>
                    <a:pt x="388" y="1369"/>
                  </a:lnTo>
                  <a:lnTo>
                    <a:pt x="389" y="1364"/>
                  </a:lnTo>
                  <a:lnTo>
                    <a:pt x="389" y="1360"/>
                  </a:lnTo>
                  <a:lnTo>
                    <a:pt x="393" y="1360"/>
                  </a:lnTo>
                  <a:lnTo>
                    <a:pt x="399" y="1363"/>
                  </a:lnTo>
                  <a:lnTo>
                    <a:pt x="403" y="1362"/>
                  </a:lnTo>
                  <a:lnTo>
                    <a:pt x="417" y="1350"/>
                  </a:lnTo>
                  <a:lnTo>
                    <a:pt x="427" y="1336"/>
                  </a:lnTo>
                  <a:lnTo>
                    <a:pt x="430" y="1336"/>
                  </a:lnTo>
                  <a:lnTo>
                    <a:pt x="433" y="1335"/>
                  </a:lnTo>
                  <a:lnTo>
                    <a:pt x="434" y="1333"/>
                  </a:lnTo>
                  <a:lnTo>
                    <a:pt x="437" y="1331"/>
                  </a:lnTo>
                  <a:lnTo>
                    <a:pt x="438" y="1326"/>
                  </a:lnTo>
                  <a:lnTo>
                    <a:pt x="442" y="1317"/>
                  </a:lnTo>
                  <a:lnTo>
                    <a:pt x="444" y="1312"/>
                  </a:lnTo>
                  <a:lnTo>
                    <a:pt x="447" y="1308"/>
                  </a:lnTo>
                  <a:lnTo>
                    <a:pt x="444" y="1307"/>
                  </a:lnTo>
                  <a:lnTo>
                    <a:pt x="437" y="1307"/>
                  </a:lnTo>
                  <a:lnTo>
                    <a:pt x="433" y="1310"/>
                  </a:lnTo>
                  <a:lnTo>
                    <a:pt x="424" y="1315"/>
                  </a:lnTo>
                  <a:lnTo>
                    <a:pt x="419" y="1318"/>
                  </a:lnTo>
                  <a:lnTo>
                    <a:pt x="410" y="1325"/>
                  </a:lnTo>
                  <a:lnTo>
                    <a:pt x="407" y="1329"/>
                  </a:lnTo>
                  <a:lnTo>
                    <a:pt x="395" y="1347"/>
                  </a:lnTo>
                  <a:lnTo>
                    <a:pt x="388" y="1355"/>
                  </a:lnTo>
                  <a:close/>
                  <a:moveTo>
                    <a:pt x="547" y="1332"/>
                  </a:moveTo>
                  <a:lnTo>
                    <a:pt x="547" y="1331"/>
                  </a:lnTo>
                  <a:lnTo>
                    <a:pt x="536" y="1326"/>
                  </a:lnTo>
                  <a:lnTo>
                    <a:pt x="532" y="1324"/>
                  </a:lnTo>
                  <a:lnTo>
                    <a:pt x="524" y="1325"/>
                  </a:lnTo>
                  <a:lnTo>
                    <a:pt x="514" y="1328"/>
                  </a:lnTo>
                  <a:lnTo>
                    <a:pt x="505" y="1333"/>
                  </a:lnTo>
                  <a:lnTo>
                    <a:pt x="505" y="1343"/>
                  </a:lnTo>
                  <a:lnTo>
                    <a:pt x="504" y="1345"/>
                  </a:lnTo>
                  <a:lnTo>
                    <a:pt x="501" y="1345"/>
                  </a:lnTo>
                  <a:lnTo>
                    <a:pt x="498" y="1343"/>
                  </a:lnTo>
                  <a:lnTo>
                    <a:pt x="497" y="1339"/>
                  </a:lnTo>
                  <a:lnTo>
                    <a:pt x="493" y="1343"/>
                  </a:lnTo>
                  <a:lnTo>
                    <a:pt x="489" y="1346"/>
                  </a:lnTo>
                  <a:lnTo>
                    <a:pt x="479" y="1346"/>
                  </a:lnTo>
                  <a:lnTo>
                    <a:pt x="480" y="1352"/>
                  </a:lnTo>
                  <a:lnTo>
                    <a:pt x="486" y="1359"/>
                  </a:lnTo>
                  <a:lnTo>
                    <a:pt x="489" y="1363"/>
                  </a:lnTo>
                  <a:lnTo>
                    <a:pt x="476" y="1371"/>
                  </a:lnTo>
                  <a:lnTo>
                    <a:pt x="479" y="1376"/>
                  </a:lnTo>
                  <a:lnTo>
                    <a:pt x="483" y="1378"/>
                  </a:lnTo>
                  <a:lnTo>
                    <a:pt x="489" y="1381"/>
                  </a:lnTo>
                  <a:lnTo>
                    <a:pt x="512" y="1385"/>
                  </a:lnTo>
                  <a:lnTo>
                    <a:pt x="518" y="1388"/>
                  </a:lnTo>
                  <a:lnTo>
                    <a:pt x="521" y="1392"/>
                  </a:lnTo>
                  <a:lnTo>
                    <a:pt x="524" y="1397"/>
                  </a:lnTo>
                  <a:lnTo>
                    <a:pt x="528" y="1406"/>
                  </a:lnTo>
                  <a:lnTo>
                    <a:pt x="531" y="1408"/>
                  </a:lnTo>
                  <a:lnTo>
                    <a:pt x="532" y="1408"/>
                  </a:lnTo>
                  <a:lnTo>
                    <a:pt x="535" y="1405"/>
                  </a:lnTo>
                  <a:lnTo>
                    <a:pt x="536" y="1404"/>
                  </a:lnTo>
                  <a:lnTo>
                    <a:pt x="542" y="1404"/>
                  </a:lnTo>
                  <a:lnTo>
                    <a:pt x="559" y="1395"/>
                  </a:lnTo>
                  <a:lnTo>
                    <a:pt x="561" y="1398"/>
                  </a:lnTo>
                  <a:lnTo>
                    <a:pt x="563" y="1401"/>
                  </a:lnTo>
                  <a:lnTo>
                    <a:pt x="563" y="1406"/>
                  </a:lnTo>
                  <a:lnTo>
                    <a:pt x="560" y="1411"/>
                  </a:lnTo>
                  <a:lnTo>
                    <a:pt x="557" y="1413"/>
                  </a:lnTo>
                  <a:lnTo>
                    <a:pt x="542" y="1420"/>
                  </a:lnTo>
                  <a:lnTo>
                    <a:pt x="533" y="1419"/>
                  </a:lnTo>
                  <a:lnTo>
                    <a:pt x="531" y="1420"/>
                  </a:lnTo>
                  <a:lnTo>
                    <a:pt x="528" y="1423"/>
                  </a:lnTo>
                  <a:lnTo>
                    <a:pt x="526" y="1426"/>
                  </a:lnTo>
                  <a:lnTo>
                    <a:pt x="526" y="1430"/>
                  </a:lnTo>
                  <a:lnTo>
                    <a:pt x="522" y="1440"/>
                  </a:lnTo>
                  <a:lnTo>
                    <a:pt x="521" y="1441"/>
                  </a:lnTo>
                  <a:lnTo>
                    <a:pt x="517" y="1443"/>
                  </a:lnTo>
                  <a:lnTo>
                    <a:pt x="514" y="1444"/>
                  </a:lnTo>
                  <a:lnTo>
                    <a:pt x="511" y="1447"/>
                  </a:lnTo>
                  <a:lnTo>
                    <a:pt x="511" y="1453"/>
                  </a:lnTo>
                  <a:lnTo>
                    <a:pt x="512" y="1457"/>
                  </a:lnTo>
                  <a:lnTo>
                    <a:pt x="517" y="1462"/>
                  </a:lnTo>
                  <a:lnTo>
                    <a:pt x="524" y="1462"/>
                  </a:lnTo>
                  <a:lnTo>
                    <a:pt x="536" y="1460"/>
                  </a:lnTo>
                  <a:lnTo>
                    <a:pt x="552" y="1450"/>
                  </a:lnTo>
                  <a:lnTo>
                    <a:pt x="556" y="1448"/>
                  </a:lnTo>
                  <a:lnTo>
                    <a:pt x="557" y="1451"/>
                  </a:lnTo>
                  <a:lnTo>
                    <a:pt x="553" y="1457"/>
                  </a:lnTo>
                  <a:lnTo>
                    <a:pt x="542" y="1465"/>
                  </a:lnTo>
                  <a:lnTo>
                    <a:pt x="524" y="1469"/>
                  </a:lnTo>
                  <a:lnTo>
                    <a:pt x="519" y="1474"/>
                  </a:lnTo>
                  <a:lnTo>
                    <a:pt x="515" y="1475"/>
                  </a:lnTo>
                  <a:lnTo>
                    <a:pt x="503" y="1472"/>
                  </a:lnTo>
                  <a:lnTo>
                    <a:pt x="498" y="1475"/>
                  </a:lnTo>
                  <a:lnTo>
                    <a:pt x="500" y="1475"/>
                  </a:lnTo>
                  <a:lnTo>
                    <a:pt x="501" y="1476"/>
                  </a:lnTo>
                  <a:lnTo>
                    <a:pt x="501" y="1478"/>
                  </a:lnTo>
                  <a:lnTo>
                    <a:pt x="504" y="1478"/>
                  </a:lnTo>
                  <a:lnTo>
                    <a:pt x="504" y="1481"/>
                  </a:lnTo>
                  <a:lnTo>
                    <a:pt x="500" y="1485"/>
                  </a:lnTo>
                  <a:lnTo>
                    <a:pt x="496" y="1481"/>
                  </a:lnTo>
                  <a:lnTo>
                    <a:pt x="491" y="1474"/>
                  </a:lnTo>
                  <a:lnTo>
                    <a:pt x="489" y="1468"/>
                  </a:lnTo>
                  <a:lnTo>
                    <a:pt x="483" y="1468"/>
                  </a:lnTo>
                  <a:lnTo>
                    <a:pt x="476" y="1469"/>
                  </a:lnTo>
                  <a:lnTo>
                    <a:pt x="470" y="1472"/>
                  </a:lnTo>
                  <a:lnTo>
                    <a:pt x="468" y="1479"/>
                  </a:lnTo>
                  <a:lnTo>
                    <a:pt x="470" y="1488"/>
                  </a:lnTo>
                  <a:lnTo>
                    <a:pt x="473" y="1495"/>
                  </a:lnTo>
                  <a:lnTo>
                    <a:pt x="479" y="1500"/>
                  </a:lnTo>
                  <a:lnTo>
                    <a:pt x="486" y="1505"/>
                  </a:lnTo>
                  <a:lnTo>
                    <a:pt x="491" y="1506"/>
                  </a:lnTo>
                  <a:lnTo>
                    <a:pt x="494" y="1507"/>
                  </a:lnTo>
                  <a:lnTo>
                    <a:pt x="497" y="1506"/>
                  </a:lnTo>
                  <a:lnTo>
                    <a:pt x="498" y="1502"/>
                  </a:lnTo>
                  <a:lnTo>
                    <a:pt x="500" y="1499"/>
                  </a:lnTo>
                  <a:lnTo>
                    <a:pt x="501" y="1498"/>
                  </a:lnTo>
                  <a:lnTo>
                    <a:pt x="525" y="1498"/>
                  </a:lnTo>
                  <a:lnTo>
                    <a:pt x="528" y="1496"/>
                  </a:lnTo>
                  <a:lnTo>
                    <a:pt x="533" y="1492"/>
                  </a:lnTo>
                  <a:lnTo>
                    <a:pt x="536" y="1491"/>
                  </a:lnTo>
                  <a:lnTo>
                    <a:pt x="539" y="1492"/>
                  </a:lnTo>
                  <a:lnTo>
                    <a:pt x="543" y="1493"/>
                  </a:lnTo>
                  <a:lnTo>
                    <a:pt x="546" y="1495"/>
                  </a:lnTo>
                  <a:lnTo>
                    <a:pt x="549" y="1492"/>
                  </a:lnTo>
                  <a:lnTo>
                    <a:pt x="553" y="1488"/>
                  </a:lnTo>
                  <a:lnTo>
                    <a:pt x="574" y="1476"/>
                  </a:lnTo>
                  <a:lnTo>
                    <a:pt x="582" y="1475"/>
                  </a:lnTo>
                  <a:lnTo>
                    <a:pt x="585" y="1474"/>
                  </a:lnTo>
                  <a:lnTo>
                    <a:pt x="587" y="1469"/>
                  </a:lnTo>
                  <a:lnTo>
                    <a:pt x="588" y="1467"/>
                  </a:lnTo>
                  <a:lnTo>
                    <a:pt x="589" y="1465"/>
                  </a:lnTo>
                  <a:lnTo>
                    <a:pt x="596" y="1462"/>
                  </a:lnTo>
                  <a:lnTo>
                    <a:pt x="599" y="1462"/>
                  </a:lnTo>
                  <a:lnTo>
                    <a:pt x="602" y="1465"/>
                  </a:lnTo>
                  <a:lnTo>
                    <a:pt x="601" y="1469"/>
                  </a:lnTo>
                  <a:lnTo>
                    <a:pt x="599" y="1474"/>
                  </a:lnTo>
                  <a:lnTo>
                    <a:pt x="596" y="1476"/>
                  </a:lnTo>
                  <a:lnTo>
                    <a:pt x="594" y="1478"/>
                  </a:lnTo>
                  <a:lnTo>
                    <a:pt x="602" y="1484"/>
                  </a:lnTo>
                  <a:lnTo>
                    <a:pt x="613" y="1481"/>
                  </a:lnTo>
                  <a:lnTo>
                    <a:pt x="636" y="1465"/>
                  </a:lnTo>
                  <a:lnTo>
                    <a:pt x="640" y="1460"/>
                  </a:lnTo>
                  <a:lnTo>
                    <a:pt x="643" y="1454"/>
                  </a:lnTo>
                  <a:lnTo>
                    <a:pt x="638" y="1453"/>
                  </a:lnTo>
                  <a:lnTo>
                    <a:pt x="629" y="1454"/>
                  </a:lnTo>
                  <a:lnTo>
                    <a:pt x="623" y="1455"/>
                  </a:lnTo>
                  <a:lnTo>
                    <a:pt x="619" y="1460"/>
                  </a:lnTo>
                  <a:lnTo>
                    <a:pt x="619" y="1455"/>
                  </a:lnTo>
                  <a:lnTo>
                    <a:pt x="627" y="1448"/>
                  </a:lnTo>
                  <a:lnTo>
                    <a:pt x="631" y="1443"/>
                  </a:lnTo>
                  <a:lnTo>
                    <a:pt x="630" y="1436"/>
                  </a:lnTo>
                  <a:lnTo>
                    <a:pt x="631" y="1436"/>
                  </a:lnTo>
                  <a:lnTo>
                    <a:pt x="634" y="1436"/>
                  </a:lnTo>
                  <a:lnTo>
                    <a:pt x="636" y="1437"/>
                  </a:lnTo>
                  <a:lnTo>
                    <a:pt x="637" y="1439"/>
                  </a:lnTo>
                  <a:lnTo>
                    <a:pt x="637" y="1444"/>
                  </a:lnTo>
                  <a:lnTo>
                    <a:pt x="640" y="1446"/>
                  </a:lnTo>
                  <a:lnTo>
                    <a:pt x="648" y="1446"/>
                  </a:lnTo>
                  <a:lnTo>
                    <a:pt x="652" y="1443"/>
                  </a:lnTo>
                  <a:lnTo>
                    <a:pt x="650" y="1437"/>
                  </a:lnTo>
                  <a:lnTo>
                    <a:pt x="647" y="1430"/>
                  </a:lnTo>
                  <a:lnTo>
                    <a:pt x="644" y="1427"/>
                  </a:lnTo>
                  <a:lnTo>
                    <a:pt x="648" y="1427"/>
                  </a:lnTo>
                  <a:lnTo>
                    <a:pt x="651" y="1429"/>
                  </a:lnTo>
                  <a:lnTo>
                    <a:pt x="652" y="1430"/>
                  </a:lnTo>
                  <a:lnTo>
                    <a:pt x="654" y="1420"/>
                  </a:lnTo>
                  <a:lnTo>
                    <a:pt x="651" y="1419"/>
                  </a:lnTo>
                  <a:lnTo>
                    <a:pt x="648" y="1420"/>
                  </a:lnTo>
                  <a:lnTo>
                    <a:pt x="645" y="1419"/>
                  </a:lnTo>
                  <a:lnTo>
                    <a:pt x="644" y="1413"/>
                  </a:lnTo>
                  <a:lnTo>
                    <a:pt x="641" y="1408"/>
                  </a:lnTo>
                  <a:lnTo>
                    <a:pt x="638" y="1404"/>
                  </a:lnTo>
                  <a:lnTo>
                    <a:pt x="636" y="1401"/>
                  </a:lnTo>
                  <a:lnTo>
                    <a:pt x="634" y="1401"/>
                  </a:lnTo>
                  <a:lnTo>
                    <a:pt x="629" y="1402"/>
                  </a:lnTo>
                  <a:lnTo>
                    <a:pt x="626" y="1401"/>
                  </a:lnTo>
                  <a:lnTo>
                    <a:pt x="624" y="1399"/>
                  </a:lnTo>
                  <a:lnTo>
                    <a:pt x="619" y="1390"/>
                  </a:lnTo>
                  <a:lnTo>
                    <a:pt x="616" y="1388"/>
                  </a:lnTo>
                  <a:lnTo>
                    <a:pt x="613" y="1388"/>
                  </a:lnTo>
                  <a:lnTo>
                    <a:pt x="612" y="1388"/>
                  </a:lnTo>
                  <a:lnTo>
                    <a:pt x="608" y="1391"/>
                  </a:lnTo>
                  <a:lnTo>
                    <a:pt x="605" y="1390"/>
                  </a:lnTo>
                  <a:lnTo>
                    <a:pt x="603" y="1387"/>
                  </a:lnTo>
                  <a:lnTo>
                    <a:pt x="602" y="1385"/>
                  </a:lnTo>
                  <a:lnTo>
                    <a:pt x="575" y="1385"/>
                  </a:lnTo>
                  <a:lnTo>
                    <a:pt x="573" y="1384"/>
                  </a:lnTo>
                  <a:lnTo>
                    <a:pt x="573" y="1381"/>
                  </a:lnTo>
                  <a:lnTo>
                    <a:pt x="573" y="1378"/>
                  </a:lnTo>
                  <a:lnTo>
                    <a:pt x="571" y="1376"/>
                  </a:lnTo>
                  <a:lnTo>
                    <a:pt x="561" y="1350"/>
                  </a:lnTo>
                  <a:lnTo>
                    <a:pt x="554" y="1340"/>
                  </a:lnTo>
                  <a:lnTo>
                    <a:pt x="546" y="1339"/>
                  </a:lnTo>
                  <a:lnTo>
                    <a:pt x="547" y="1338"/>
                  </a:lnTo>
                  <a:lnTo>
                    <a:pt x="547" y="1332"/>
                  </a:lnTo>
                  <a:close/>
                  <a:moveTo>
                    <a:pt x="343" y="1404"/>
                  </a:moveTo>
                  <a:lnTo>
                    <a:pt x="348" y="1402"/>
                  </a:lnTo>
                  <a:lnTo>
                    <a:pt x="354" y="1398"/>
                  </a:lnTo>
                  <a:lnTo>
                    <a:pt x="355" y="1390"/>
                  </a:lnTo>
                  <a:lnTo>
                    <a:pt x="371" y="1388"/>
                  </a:lnTo>
                  <a:lnTo>
                    <a:pt x="374" y="1383"/>
                  </a:lnTo>
                  <a:lnTo>
                    <a:pt x="371" y="1374"/>
                  </a:lnTo>
                  <a:lnTo>
                    <a:pt x="364" y="1373"/>
                  </a:lnTo>
                  <a:lnTo>
                    <a:pt x="351" y="1378"/>
                  </a:lnTo>
                  <a:lnTo>
                    <a:pt x="346" y="1380"/>
                  </a:lnTo>
                  <a:lnTo>
                    <a:pt x="336" y="1387"/>
                  </a:lnTo>
                  <a:lnTo>
                    <a:pt x="330" y="1388"/>
                  </a:lnTo>
                  <a:lnTo>
                    <a:pt x="312" y="1391"/>
                  </a:lnTo>
                  <a:lnTo>
                    <a:pt x="306" y="1395"/>
                  </a:lnTo>
                  <a:lnTo>
                    <a:pt x="309" y="1402"/>
                  </a:lnTo>
                  <a:lnTo>
                    <a:pt x="311" y="1409"/>
                  </a:lnTo>
                  <a:lnTo>
                    <a:pt x="313" y="1415"/>
                  </a:lnTo>
                  <a:lnTo>
                    <a:pt x="329" y="1423"/>
                  </a:lnTo>
                  <a:lnTo>
                    <a:pt x="334" y="1422"/>
                  </a:lnTo>
                  <a:lnTo>
                    <a:pt x="333" y="1413"/>
                  </a:lnTo>
                  <a:lnTo>
                    <a:pt x="337" y="1406"/>
                  </a:lnTo>
                  <a:lnTo>
                    <a:pt x="343" y="1404"/>
                  </a:lnTo>
                  <a:close/>
                  <a:moveTo>
                    <a:pt x="508" y="1412"/>
                  </a:moveTo>
                  <a:lnTo>
                    <a:pt x="522" y="1411"/>
                  </a:lnTo>
                  <a:lnTo>
                    <a:pt x="519" y="1405"/>
                  </a:lnTo>
                  <a:lnTo>
                    <a:pt x="511" y="1398"/>
                  </a:lnTo>
                  <a:lnTo>
                    <a:pt x="507" y="1395"/>
                  </a:lnTo>
                  <a:lnTo>
                    <a:pt x="504" y="1395"/>
                  </a:lnTo>
                  <a:lnTo>
                    <a:pt x="500" y="1397"/>
                  </a:lnTo>
                  <a:lnTo>
                    <a:pt x="497" y="1399"/>
                  </a:lnTo>
                  <a:lnTo>
                    <a:pt x="494" y="1404"/>
                  </a:lnTo>
                  <a:lnTo>
                    <a:pt x="501" y="1411"/>
                  </a:lnTo>
                  <a:lnTo>
                    <a:pt x="508" y="1412"/>
                  </a:lnTo>
                  <a:close/>
                  <a:moveTo>
                    <a:pt x="683" y="1447"/>
                  </a:moveTo>
                  <a:lnTo>
                    <a:pt x="688" y="1441"/>
                  </a:lnTo>
                  <a:lnTo>
                    <a:pt x="692" y="1433"/>
                  </a:lnTo>
                  <a:lnTo>
                    <a:pt x="690" y="1436"/>
                  </a:lnTo>
                  <a:lnTo>
                    <a:pt x="686" y="1437"/>
                  </a:lnTo>
                  <a:lnTo>
                    <a:pt x="678" y="1436"/>
                  </a:lnTo>
                  <a:lnTo>
                    <a:pt x="674" y="1441"/>
                  </a:lnTo>
                  <a:lnTo>
                    <a:pt x="672" y="1444"/>
                  </a:lnTo>
                  <a:lnTo>
                    <a:pt x="671" y="1448"/>
                  </a:lnTo>
                  <a:lnTo>
                    <a:pt x="678" y="1450"/>
                  </a:lnTo>
                  <a:lnTo>
                    <a:pt x="683" y="1447"/>
                  </a:lnTo>
                  <a:close/>
                  <a:moveTo>
                    <a:pt x="669" y="1484"/>
                  </a:moveTo>
                  <a:lnTo>
                    <a:pt x="671" y="1478"/>
                  </a:lnTo>
                  <a:lnTo>
                    <a:pt x="668" y="1479"/>
                  </a:lnTo>
                  <a:lnTo>
                    <a:pt x="661" y="1478"/>
                  </a:lnTo>
                  <a:lnTo>
                    <a:pt x="658" y="1481"/>
                  </a:lnTo>
                  <a:lnTo>
                    <a:pt x="655" y="1491"/>
                  </a:lnTo>
                  <a:lnTo>
                    <a:pt x="657" y="1498"/>
                  </a:lnTo>
                  <a:lnTo>
                    <a:pt x="661" y="1500"/>
                  </a:lnTo>
                  <a:lnTo>
                    <a:pt x="668" y="1498"/>
                  </a:lnTo>
                  <a:lnTo>
                    <a:pt x="665" y="1491"/>
                  </a:lnTo>
                  <a:lnTo>
                    <a:pt x="667" y="1488"/>
                  </a:lnTo>
                  <a:lnTo>
                    <a:pt x="669" y="1484"/>
                  </a:lnTo>
                  <a:close/>
                  <a:moveTo>
                    <a:pt x="650" y="1526"/>
                  </a:moveTo>
                  <a:lnTo>
                    <a:pt x="654" y="1538"/>
                  </a:lnTo>
                  <a:lnTo>
                    <a:pt x="657" y="1541"/>
                  </a:lnTo>
                  <a:lnTo>
                    <a:pt x="660" y="1527"/>
                  </a:lnTo>
                  <a:lnTo>
                    <a:pt x="662" y="1520"/>
                  </a:lnTo>
                  <a:lnTo>
                    <a:pt x="664" y="1513"/>
                  </a:lnTo>
                  <a:lnTo>
                    <a:pt x="664" y="1507"/>
                  </a:lnTo>
                  <a:lnTo>
                    <a:pt x="662" y="1509"/>
                  </a:lnTo>
                  <a:lnTo>
                    <a:pt x="661" y="1510"/>
                  </a:lnTo>
                  <a:lnTo>
                    <a:pt x="660" y="1509"/>
                  </a:lnTo>
                  <a:lnTo>
                    <a:pt x="658" y="1507"/>
                  </a:lnTo>
                  <a:lnTo>
                    <a:pt x="655" y="1510"/>
                  </a:lnTo>
                  <a:lnTo>
                    <a:pt x="652" y="1521"/>
                  </a:lnTo>
                  <a:lnTo>
                    <a:pt x="650" y="1526"/>
                  </a:lnTo>
                  <a:close/>
                  <a:moveTo>
                    <a:pt x="645" y="1540"/>
                  </a:moveTo>
                  <a:lnTo>
                    <a:pt x="644" y="1535"/>
                  </a:lnTo>
                  <a:lnTo>
                    <a:pt x="636" y="1542"/>
                  </a:lnTo>
                  <a:lnTo>
                    <a:pt x="631" y="1547"/>
                  </a:lnTo>
                  <a:lnTo>
                    <a:pt x="629" y="1555"/>
                  </a:lnTo>
                  <a:lnTo>
                    <a:pt x="634" y="1554"/>
                  </a:lnTo>
                  <a:lnTo>
                    <a:pt x="643" y="1551"/>
                  </a:lnTo>
                  <a:lnTo>
                    <a:pt x="648" y="1547"/>
                  </a:lnTo>
                  <a:lnTo>
                    <a:pt x="645" y="1540"/>
                  </a:lnTo>
                  <a:close/>
                  <a:moveTo>
                    <a:pt x="573" y="1719"/>
                  </a:moveTo>
                  <a:lnTo>
                    <a:pt x="575" y="1712"/>
                  </a:lnTo>
                  <a:lnTo>
                    <a:pt x="577" y="1695"/>
                  </a:lnTo>
                  <a:lnTo>
                    <a:pt x="580" y="1691"/>
                  </a:lnTo>
                  <a:lnTo>
                    <a:pt x="584" y="1688"/>
                  </a:lnTo>
                  <a:lnTo>
                    <a:pt x="589" y="1681"/>
                  </a:lnTo>
                  <a:lnTo>
                    <a:pt x="592" y="1681"/>
                  </a:lnTo>
                  <a:lnTo>
                    <a:pt x="598" y="1663"/>
                  </a:lnTo>
                  <a:lnTo>
                    <a:pt x="620" y="1620"/>
                  </a:lnTo>
                  <a:lnTo>
                    <a:pt x="630" y="1594"/>
                  </a:lnTo>
                  <a:lnTo>
                    <a:pt x="636" y="1589"/>
                  </a:lnTo>
                  <a:lnTo>
                    <a:pt x="640" y="1582"/>
                  </a:lnTo>
                  <a:lnTo>
                    <a:pt x="644" y="1577"/>
                  </a:lnTo>
                  <a:lnTo>
                    <a:pt x="644" y="1572"/>
                  </a:lnTo>
                  <a:lnTo>
                    <a:pt x="643" y="1565"/>
                  </a:lnTo>
                  <a:lnTo>
                    <a:pt x="643" y="1561"/>
                  </a:lnTo>
                  <a:lnTo>
                    <a:pt x="637" y="1558"/>
                  </a:lnTo>
                  <a:lnTo>
                    <a:pt x="629" y="1563"/>
                  </a:lnTo>
                  <a:lnTo>
                    <a:pt x="616" y="1577"/>
                  </a:lnTo>
                  <a:lnTo>
                    <a:pt x="596" y="1597"/>
                  </a:lnTo>
                  <a:lnTo>
                    <a:pt x="588" y="1600"/>
                  </a:lnTo>
                  <a:lnTo>
                    <a:pt x="582" y="1603"/>
                  </a:lnTo>
                  <a:lnTo>
                    <a:pt x="575" y="1613"/>
                  </a:lnTo>
                  <a:lnTo>
                    <a:pt x="567" y="1625"/>
                  </a:lnTo>
                  <a:lnTo>
                    <a:pt x="564" y="1636"/>
                  </a:lnTo>
                  <a:lnTo>
                    <a:pt x="568" y="1643"/>
                  </a:lnTo>
                  <a:lnTo>
                    <a:pt x="577" y="1643"/>
                  </a:lnTo>
                  <a:lnTo>
                    <a:pt x="587" y="1641"/>
                  </a:lnTo>
                  <a:lnTo>
                    <a:pt x="592" y="1641"/>
                  </a:lnTo>
                  <a:lnTo>
                    <a:pt x="584" y="1648"/>
                  </a:lnTo>
                  <a:lnTo>
                    <a:pt x="564" y="1652"/>
                  </a:lnTo>
                  <a:lnTo>
                    <a:pt x="556" y="1657"/>
                  </a:lnTo>
                  <a:lnTo>
                    <a:pt x="552" y="1663"/>
                  </a:lnTo>
                  <a:lnTo>
                    <a:pt x="547" y="1664"/>
                  </a:lnTo>
                  <a:lnTo>
                    <a:pt x="543" y="1669"/>
                  </a:lnTo>
                  <a:lnTo>
                    <a:pt x="542" y="1676"/>
                  </a:lnTo>
                  <a:lnTo>
                    <a:pt x="540" y="1684"/>
                  </a:lnTo>
                  <a:lnTo>
                    <a:pt x="543" y="1705"/>
                  </a:lnTo>
                  <a:lnTo>
                    <a:pt x="547" y="1718"/>
                  </a:lnTo>
                  <a:lnTo>
                    <a:pt x="556" y="1723"/>
                  </a:lnTo>
                  <a:lnTo>
                    <a:pt x="567" y="1725"/>
                  </a:lnTo>
                  <a:lnTo>
                    <a:pt x="573" y="1719"/>
                  </a:lnTo>
                  <a:close/>
                  <a:moveTo>
                    <a:pt x="512" y="1580"/>
                  </a:moveTo>
                  <a:lnTo>
                    <a:pt x="510" y="1582"/>
                  </a:lnTo>
                  <a:lnTo>
                    <a:pt x="508" y="1584"/>
                  </a:lnTo>
                  <a:lnTo>
                    <a:pt x="503" y="1591"/>
                  </a:lnTo>
                  <a:lnTo>
                    <a:pt x="501" y="1597"/>
                  </a:lnTo>
                  <a:lnTo>
                    <a:pt x="500" y="1603"/>
                  </a:lnTo>
                  <a:lnTo>
                    <a:pt x="497" y="1608"/>
                  </a:lnTo>
                  <a:lnTo>
                    <a:pt x="493" y="1613"/>
                  </a:lnTo>
                  <a:lnTo>
                    <a:pt x="498" y="1615"/>
                  </a:lnTo>
                  <a:lnTo>
                    <a:pt x="505" y="1615"/>
                  </a:lnTo>
                  <a:lnTo>
                    <a:pt x="512" y="1613"/>
                  </a:lnTo>
                  <a:lnTo>
                    <a:pt x="518" y="1608"/>
                  </a:lnTo>
                  <a:lnTo>
                    <a:pt x="517" y="1601"/>
                  </a:lnTo>
                  <a:lnTo>
                    <a:pt x="521" y="1591"/>
                  </a:lnTo>
                  <a:lnTo>
                    <a:pt x="529" y="1577"/>
                  </a:lnTo>
                  <a:lnTo>
                    <a:pt x="528" y="1572"/>
                  </a:lnTo>
                  <a:lnTo>
                    <a:pt x="525" y="1572"/>
                  </a:lnTo>
                  <a:lnTo>
                    <a:pt x="521" y="1573"/>
                  </a:lnTo>
                  <a:lnTo>
                    <a:pt x="517" y="1573"/>
                  </a:lnTo>
                  <a:lnTo>
                    <a:pt x="517" y="1577"/>
                  </a:lnTo>
                  <a:lnTo>
                    <a:pt x="517" y="1577"/>
                  </a:lnTo>
                  <a:lnTo>
                    <a:pt x="518" y="1580"/>
                  </a:lnTo>
                  <a:lnTo>
                    <a:pt x="515" y="1582"/>
                  </a:lnTo>
                  <a:lnTo>
                    <a:pt x="512" y="1580"/>
                  </a:lnTo>
                  <a:close/>
                  <a:moveTo>
                    <a:pt x="529" y="1799"/>
                  </a:moveTo>
                  <a:lnTo>
                    <a:pt x="536" y="1795"/>
                  </a:lnTo>
                  <a:lnTo>
                    <a:pt x="542" y="1789"/>
                  </a:lnTo>
                  <a:lnTo>
                    <a:pt x="546" y="1782"/>
                  </a:lnTo>
                  <a:lnTo>
                    <a:pt x="547" y="1786"/>
                  </a:lnTo>
                  <a:lnTo>
                    <a:pt x="549" y="1782"/>
                  </a:lnTo>
                  <a:lnTo>
                    <a:pt x="552" y="1779"/>
                  </a:lnTo>
                  <a:lnTo>
                    <a:pt x="554" y="1778"/>
                  </a:lnTo>
                  <a:lnTo>
                    <a:pt x="557" y="1777"/>
                  </a:lnTo>
                  <a:lnTo>
                    <a:pt x="557" y="1774"/>
                  </a:lnTo>
                  <a:lnTo>
                    <a:pt x="556" y="1770"/>
                  </a:lnTo>
                  <a:lnTo>
                    <a:pt x="554" y="1765"/>
                  </a:lnTo>
                  <a:lnTo>
                    <a:pt x="554" y="1760"/>
                  </a:lnTo>
                  <a:lnTo>
                    <a:pt x="556" y="1754"/>
                  </a:lnTo>
                  <a:lnTo>
                    <a:pt x="552" y="1753"/>
                  </a:lnTo>
                  <a:lnTo>
                    <a:pt x="549" y="1750"/>
                  </a:lnTo>
                  <a:lnTo>
                    <a:pt x="547" y="1749"/>
                  </a:lnTo>
                  <a:lnTo>
                    <a:pt x="549" y="1746"/>
                  </a:lnTo>
                  <a:lnTo>
                    <a:pt x="550" y="1742"/>
                  </a:lnTo>
                  <a:lnTo>
                    <a:pt x="550" y="1737"/>
                  </a:lnTo>
                  <a:lnTo>
                    <a:pt x="549" y="1736"/>
                  </a:lnTo>
                  <a:lnTo>
                    <a:pt x="546" y="1735"/>
                  </a:lnTo>
                  <a:lnTo>
                    <a:pt x="543" y="1730"/>
                  </a:lnTo>
                  <a:lnTo>
                    <a:pt x="539" y="1726"/>
                  </a:lnTo>
                  <a:lnTo>
                    <a:pt x="538" y="1722"/>
                  </a:lnTo>
                  <a:lnTo>
                    <a:pt x="536" y="1708"/>
                  </a:lnTo>
                  <a:lnTo>
                    <a:pt x="533" y="1681"/>
                  </a:lnTo>
                  <a:lnTo>
                    <a:pt x="532" y="1662"/>
                  </a:lnTo>
                  <a:lnTo>
                    <a:pt x="531" y="1659"/>
                  </a:lnTo>
                  <a:lnTo>
                    <a:pt x="529" y="1657"/>
                  </a:lnTo>
                  <a:lnTo>
                    <a:pt x="526" y="1656"/>
                  </a:lnTo>
                  <a:lnTo>
                    <a:pt x="525" y="1659"/>
                  </a:lnTo>
                  <a:lnTo>
                    <a:pt x="521" y="1663"/>
                  </a:lnTo>
                  <a:lnTo>
                    <a:pt x="517" y="1664"/>
                  </a:lnTo>
                  <a:lnTo>
                    <a:pt x="514" y="1666"/>
                  </a:lnTo>
                  <a:lnTo>
                    <a:pt x="510" y="1667"/>
                  </a:lnTo>
                  <a:lnTo>
                    <a:pt x="504" y="1677"/>
                  </a:lnTo>
                  <a:lnTo>
                    <a:pt x="494" y="1683"/>
                  </a:lnTo>
                  <a:lnTo>
                    <a:pt x="486" y="1691"/>
                  </a:lnTo>
                  <a:lnTo>
                    <a:pt x="480" y="1701"/>
                  </a:lnTo>
                  <a:lnTo>
                    <a:pt x="483" y="1711"/>
                  </a:lnTo>
                  <a:lnTo>
                    <a:pt x="483" y="1713"/>
                  </a:lnTo>
                  <a:lnTo>
                    <a:pt x="479" y="1712"/>
                  </a:lnTo>
                  <a:lnTo>
                    <a:pt x="477" y="1709"/>
                  </a:lnTo>
                  <a:lnTo>
                    <a:pt x="476" y="1701"/>
                  </a:lnTo>
                  <a:lnTo>
                    <a:pt x="476" y="1698"/>
                  </a:lnTo>
                  <a:lnTo>
                    <a:pt x="479" y="1684"/>
                  </a:lnTo>
                  <a:lnTo>
                    <a:pt x="480" y="1681"/>
                  </a:lnTo>
                  <a:lnTo>
                    <a:pt x="477" y="1680"/>
                  </a:lnTo>
                  <a:lnTo>
                    <a:pt x="475" y="1683"/>
                  </a:lnTo>
                  <a:lnTo>
                    <a:pt x="472" y="1685"/>
                  </a:lnTo>
                  <a:lnTo>
                    <a:pt x="458" y="1692"/>
                  </a:lnTo>
                  <a:lnTo>
                    <a:pt x="448" y="1699"/>
                  </a:lnTo>
                  <a:lnTo>
                    <a:pt x="445" y="1702"/>
                  </a:lnTo>
                  <a:lnTo>
                    <a:pt x="445" y="1709"/>
                  </a:lnTo>
                  <a:lnTo>
                    <a:pt x="445" y="1716"/>
                  </a:lnTo>
                  <a:lnTo>
                    <a:pt x="444" y="1720"/>
                  </a:lnTo>
                  <a:lnTo>
                    <a:pt x="441" y="1723"/>
                  </a:lnTo>
                  <a:lnTo>
                    <a:pt x="438" y="1726"/>
                  </a:lnTo>
                  <a:lnTo>
                    <a:pt x="447" y="1732"/>
                  </a:lnTo>
                  <a:lnTo>
                    <a:pt x="435" y="1750"/>
                  </a:lnTo>
                  <a:lnTo>
                    <a:pt x="433" y="1757"/>
                  </a:lnTo>
                  <a:lnTo>
                    <a:pt x="434" y="1758"/>
                  </a:lnTo>
                  <a:lnTo>
                    <a:pt x="435" y="1760"/>
                  </a:lnTo>
                  <a:lnTo>
                    <a:pt x="437" y="1761"/>
                  </a:lnTo>
                  <a:lnTo>
                    <a:pt x="433" y="1768"/>
                  </a:lnTo>
                  <a:lnTo>
                    <a:pt x="433" y="1777"/>
                  </a:lnTo>
                  <a:lnTo>
                    <a:pt x="435" y="1781"/>
                  </a:lnTo>
                  <a:lnTo>
                    <a:pt x="444" y="1779"/>
                  </a:lnTo>
                  <a:lnTo>
                    <a:pt x="447" y="1775"/>
                  </a:lnTo>
                  <a:lnTo>
                    <a:pt x="455" y="1763"/>
                  </a:lnTo>
                  <a:lnTo>
                    <a:pt x="463" y="1757"/>
                  </a:lnTo>
                  <a:lnTo>
                    <a:pt x="466" y="1750"/>
                  </a:lnTo>
                  <a:lnTo>
                    <a:pt x="473" y="1735"/>
                  </a:lnTo>
                  <a:lnTo>
                    <a:pt x="477" y="1729"/>
                  </a:lnTo>
                  <a:lnTo>
                    <a:pt x="486" y="1729"/>
                  </a:lnTo>
                  <a:lnTo>
                    <a:pt x="493" y="1729"/>
                  </a:lnTo>
                  <a:lnTo>
                    <a:pt x="498" y="1732"/>
                  </a:lnTo>
                  <a:lnTo>
                    <a:pt x="487" y="1744"/>
                  </a:lnTo>
                  <a:lnTo>
                    <a:pt x="480" y="1753"/>
                  </a:lnTo>
                  <a:lnTo>
                    <a:pt x="479" y="1761"/>
                  </a:lnTo>
                  <a:lnTo>
                    <a:pt x="482" y="1761"/>
                  </a:lnTo>
                  <a:lnTo>
                    <a:pt x="491" y="1765"/>
                  </a:lnTo>
                  <a:lnTo>
                    <a:pt x="494" y="1770"/>
                  </a:lnTo>
                  <a:lnTo>
                    <a:pt x="500" y="1786"/>
                  </a:lnTo>
                  <a:lnTo>
                    <a:pt x="486" y="1793"/>
                  </a:lnTo>
                  <a:lnTo>
                    <a:pt x="480" y="1800"/>
                  </a:lnTo>
                  <a:lnTo>
                    <a:pt x="479" y="1812"/>
                  </a:lnTo>
                  <a:lnTo>
                    <a:pt x="483" y="1821"/>
                  </a:lnTo>
                  <a:lnTo>
                    <a:pt x="489" y="1823"/>
                  </a:lnTo>
                  <a:lnTo>
                    <a:pt x="496" y="1821"/>
                  </a:lnTo>
                  <a:lnTo>
                    <a:pt x="501" y="1816"/>
                  </a:lnTo>
                  <a:lnTo>
                    <a:pt x="504" y="1813"/>
                  </a:lnTo>
                  <a:lnTo>
                    <a:pt x="505" y="1812"/>
                  </a:lnTo>
                  <a:lnTo>
                    <a:pt x="507" y="1802"/>
                  </a:lnTo>
                  <a:lnTo>
                    <a:pt x="511" y="1799"/>
                  </a:lnTo>
                  <a:lnTo>
                    <a:pt x="522" y="1802"/>
                  </a:lnTo>
                  <a:lnTo>
                    <a:pt x="529" y="1799"/>
                  </a:lnTo>
                  <a:close/>
                  <a:moveTo>
                    <a:pt x="819" y="1736"/>
                  </a:moveTo>
                  <a:lnTo>
                    <a:pt x="819" y="1733"/>
                  </a:lnTo>
                  <a:lnTo>
                    <a:pt x="816" y="1719"/>
                  </a:lnTo>
                  <a:lnTo>
                    <a:pt x="815" y="1712"/>
                  </a:lnTo>
                  <a:lnTo>
                    <a:pt x="812" y="1706"/>
                  </a:lnTo>
                  <a:lnTo>
                    <a:pt x="809" y="1701"/>
                  </a:lnTo>
                  <a:lnTo>
                    <a:pt x="807" y="1698"/>
                  </a:lnTo>
                  <a:lnTo>
                    <a:pt x="805" y="1698"/>
                  </a:lnTo>
                  <a:lnTo>
                    <a:pt x="802" y="1695"/>
                  </a:lnTo>
                  <a:lnTo>
                    <a:pt x="801" y="1685"/>
                  </a:lnTo>
                  <a:lnTo>
                    <a:pt x="800" y="1684"/>
                  </a:lnTo>
                  <a:lnTo>
                    <a:pt x="797" y="1683"/>
                  </a:lnTo>
                  <a:lnTo>
                    <a:pt x="795" y="1681"/>
                  </a:lnTo>
                  <a:lnTo>
                    <a:pt x="787" y="1673"/>
                  </a:lnTo>
                  <a:lnTo>
                    <a:pt x="779" y="1666"/>
                  </a:lnTo>
                  <a:lnTo>
                    <a:pt x="770" y="1670"/>
                  </a:lnTo>
                  <a:lnTo>
                    <a:pt x="770" y="1677"/>
                  </a:lnTo>
                  <a:lnTo>
                    <a:pt x="773" y="1685"/>
                  </a:lnTo>
                  <a:lnTo>
                    <a:pt x="776" y="1692"/>
                  </a:lnTo>
                  <a:lnTo>
                    <a:pt x="777" y="1697"/>
                  </a:lnTo>
                  <a:lnTo>
                    <a:pt x="787" y="1702"/>
                  </a:lnTo>
                  <a:lnTo>
                    <a:pt x="787" y="1708"/>
                  </a:lnTo>
                  <a:lnTo>
                    <a:pt x="790" y="1722"/>
                  </a:lnTo>
                  <a:lnTo>
                    <a:pt x="793" y="1729"/>
                  </a:lnTo>
                  <a:lnTo>
                    <a:pt x="809" y="1744"/>
                  </a:lnTo>
                  <a:lnTo>
                    <a:pt x="812" y="1753"/>
                  </a:lnTo>
                  <a:lnTo>
                    <a:pt x="815" y="1757"/>
                  </a:lnTo>
                  <a:lnTo>
                    <a:pt x="818" y="1757"/>
                  </a:lnTo>
                  <a:lnTo>
                    <a:pt x="821" y="1754"/>
                  </a:lnTo>
                  <a:lnTo>
                    <a:pt x="819" y="1750"/>
                  </a:lnTo>
                  <a:lnTo>
                    <a:pt x="818" y="1747"/>
                  </a:lnTo>
                  <a:lnTo>
                    <a:pt x="815" y="1744"/>
                  </a:lnTo>
                  <a:lnTo>
                    <a:pt x="818" y="1739"/>
                  </a:lnTo>
                  <a:lnTo>
                    <a:pt x="819" y="1736"/>
                  </a:lnTo>
                  <a:close/>
                  <a:moveTo>
                    <a:pt x="731" y="1772"/>
                  </a:moveTo>
                  <a:lnTo>
                    <a:pt x="724" y="1782"/>
                  </a:lnTo>
                  <a:lnTo>
                    <a:pt x="721" y="1792"/>
                  </a:lnTo>
                  <a:lnTo>
                    <a:pt x="720" y="1807"/>
                  </a:lnTo>
                  <a:lnTo>
                    <a:pt x="721" y="1819"/>
                  </a:lnTo>
                  <a:lnTo>
                    <a:pt x="727" y="1827"/>
                  </a:lnTo>
                  <a:lnTo>
                    <a:pt x="732" y="1837"/>
                  </a:lnTo>
                  <a:lnTo>
                    <a:pt x="731" y="1838"/>
                  </a:lnTo>
                  <a:lnTo>
                    <a:pt x="731" y="1840"/>
                  </a:lnTo>
                  <a:lnTo>
                    <a:pt x="731" y="1841"/>
                  </a:lnTo>
                  <a:lnTo>
                    <a:pt x="730" y="1842"/>
                  </a:lnTo>
                  <a:lnTo>
                    <a:pt x="730" y="1845"/>
                  </a:lnTo>
                  <a:lnTo>
                    <a:pt x="731" y="1849"/>
                  </a:lnTo>
                  <a:lnTo>
                    <a:pt x="732" y="1861"/>
                  </a:lnTo>
                  <a:lnTo>
                    <a:pt x="732" y="1864"/>
                  </a:lnTo>
                  <a:lnTo>
                    <a:pt x="732" y="1868"/>
                  </a:lnTo>
                  <a:lnTo>
                    <a:pt x="744" y="1876"/>
                  </a:lnTo>
                  <a:lnTo>
                    <a:pt x="755" y="1883"/>
                  </a:lnTo>
                  <a:lnTo>
                    <a:pt x="766" y="1887"/>
                  </a:lnTo>
                  <a:lnTo>
                    <a:pt x="780" y="1889"/>
                  </a:lnTo>
                  <a:lnTo>
                    <a:pt x="793" y="1887"/>
                  </a:lnTo>
                  <a:lnTo>
                    <a:pt x="798" y="1885"/>
                  </a:lnTo>
                  <a:lnTo>
                    <a:pt x="802" y="1880"/>
                  </a:lnTo>
                  <a:lnTo>
                    <a:pt x="801" y="1872"/>
                  </a:lnTo>
                  <a:lnTo>
                    <a:pt x="798" y="1865"/>
                  </a:lnTo>
                  <a:lnTo>
                    <a:pt x="798" y="1859"/>
                  </a:lnTo>
                  <a:lnTo>
                    <a:pt x="804" y="1855"/>
                  </a:lnTo>
                  <a:lnTo>
                    <a:pt x="794" y="1851"/>
                  </a:lnTo>
                  <a:lnTo>
                    <a:pt x="791" y="1848"/>
                  </a:lnTo>
                  <a:lnTo>
                    <a:pt x="790" y="1842"/>
                  </a:lnTo>
                  <a:lnTo>
                    <a:pt x="793" y="1841"/>
                  </a:lnTo>
                  <a:lnTo>
                    <a:pt x="797" y="1841"/>
                  </a:lnTo>
                  <a:lnTo>
                    <a:pt x="798" y="1840"/>
                  </a:lnTo>
                  <a:lnTo>
                    <a:pt x="798" y="1828"/>
                  </a:lnTo>
                  <a:lnTo>
                    <a:pt x="787" y="1817"/>
                  </a:lnTo>
                  <a:lnTo>
                    <a:pt x="790" y="1812"/>
                  </a:lnTo>
                  <a:lnTo>
                    <a:pt x="784" y="1788"/>
                  </a:lnTo>
                  <a:lnTo>
                    <a:pt x="781" y="1778"/>
                  </a:lnTo>
                  <a:lnTo>
                    <a:pt x="776" y="1770"/>
                  </a:lnTo>
                  <a:lnTo>
                    <a:pt x="772" y="1765"/>
                  </a:lnTo>
                  <a:lnTo>
                    <a:pt x="755" y="1757"/>
                  </a:lnTo>
                  <a:lnTo>
                    <a:pt x="752" y="1757"/>
                  </a:lnTo>
                  <a:lnTo>
                    <a:pt x="745" y="1757"/>
                  </a:lnTo>
                  <a:lnTo>
                    <a:pt x="746" y="1758"/>
                  </a:lnTo>
                  <a:lnTo>
                    <a:pt x="746" y="1763"/>
                  </a:lnTo>
                  <a:lnTo>
                    <a:pt x="748" y="1764"/>
                  </a:lnTo>
                  <a:lnTo>
                    <a:pt x="738" y="1765"/>
                  </a:lnTo>
                  <a:lnTo>
                    <a:pt x="731" y="1772"/>
                  </a:lnTo>
                  <a:close/>
                  <a:moveTo>
                    <a:pt x="514" y="1962"/>
                  </a:moveTo>
                  <a:lnTo>
                    <a:pt x="514" y="1963"/>
                  </a:lnTo>
                  <a:lnTo>
                    <a:pt x="512" y="1967"/>
                  </a:lnTo>
                  <a:lnTo>
                    <a:pt x="515" y="1964"/>
                  </a:lnTo>
                  <a:lnTo>
                    <a:pt x="517" y="1959"/>
                  </a:lnTo>
                  <a:lnTo>
                    <a:pt x="518" y="1953"/>
                  </a:lnTo>
                  <a:lnTo>
                    <a:pt x="518" y="1949"/>
                  </a:lnTo>
                  <a:lnTo>
                    <a:pt x="515" y="1948"/>
                  </a:lnTo>
                  <a:lnTo>
                    <a:pt x="503" y="1945"/>
                  </a:lnTo>
                  <a:lnTo>
                    <a:pt x="498" y="1946"/>
                  </a:lnTo>
                  <a:lnTo>
                    <a:pt x="496" y="1948"/>
                  </a:lnTo>
                  <a:lnTo>
                    <a:pt x="493" y="1949"/>
                  </a:lnTo>
                  <a:lnTo>
                    <a:pt x="490" y="1952"/>
                  </a:lnTo>
                  <a:lnTo>
                    <a:pt x="496" y="1953"/>
                  </a:lnTo>
                  <a:lnTo>
                    <a:pt x="503" y="1952"/>
                  </a:lnTo>
                  <a:lnTo>
                    <a:pt x="508" y="1953"/>
                  </a:lnTo>
                  <a:lnTo>
                    <a:pt x="514" y="1957"/>
                  </a:lnTo>
                  <a:lnTo>
                    <a:pt x="514" y="1960"/>
                  </a:lnTo>
                  <a:lnTo>
                    <a:pt x="514" y="1962"/>
                  </a:lnTo>
                  <a:close/>
                  <a:moveTo>
                    <a:pt x="650" y="2427"/>
                  </a:moveTo>
                  <a:lnTo>
                    <a:pt x="651" y="2430"/>
                  </a:lnTo>
                  <a:lnTo>
                    <a:pt x="652" y="2431"/>
                  </a:lnTo>
                  <a:lnTo>
                    <a:pt x="655" y="2430"/>
                  </a:lnTo>
                  <a:lnTo>
                    <a:pt x="657" y="2429"/>
                  </a:lnTo>
                  <a:lnTo>
                    <a:pt x="658" y="2419"/>
                  </a:lnTo>
                  <a:lnTo>
                    <a:pt x="660" y="2419"/>
                  </a:lnTo>
                  <a:lnTo>
                    <a:pt x="662" y="2420"/>
                  </a:lnTo>
                  <a:lnTo>
                    <a:pt x="664" y="2419"/>
                  </a:lnTo>
                  <a:lnTo>
                    <a:pt x="672" y="2410"/>
                  </a:lnTo>
                  <a:lnTo>
                    <a:pt x="679" y="2401"/>
                  </a:lnTo>
                  <a:lnTo>
                    <a:pt x="682" y="2388"/>
                  </a:lnTo>
                  <a:lnTo>
                    <a:pt x="679" y="2371"/>
                  </a:lnTo>
                  <a:lnTo>
                    <a:pt x="672" y="2363"/>
                  </a:lnTo>
                  <a:lnTo>
                    <a:pt x="661" y="2366"/>
                  </a:lnTo>
                  <a:lnTo>
                    <a:pt x="650" y="2373"/>
                  </a:lnTo>
                  <a:lnTo>
                    <a:pt x="638" y="2377"/>
                  </a:lnTo>
                  <a:lnTo>
                    <a:pt x="641" y="2373"/>
                  </a:lnTo>
                  <a:lnTo>
                    <a:pt x="651" y="2364"/>
                  </a:lnTo>
                  <a:lnTo>
                    <a:pt x="652" y="2360"/>
                  </a:lnTo>
                  <a:lnTo>
                    <a:pt x="661" y="2337"/>
                  </a:lnTo>
                  <a:lnTo>
                    <a:pt x="658" y="2335"/>
                  </a:lnTo>
                  <a:lnTo>
                    <a:pt x="660" y="2332"/>
                  </a:lnTo>
                  <a:lnTo>
                    <a:pt x="660" y="2330"/>
                  </a:lnTo>
                  <a:lnTo>
                    <a:pt x="661" y="2328"/>
                  </a:lnTo>
                  <a:lnTo>
                    <a:pt x="657" y="2328"/>
                  </a:lnTo>
                  <a:lnTo>
                    <a:pt x="655" y="2323"/>
                  </a:lnTo>
                  <a:lnTo>
                    <a:pt x="655" y="2318"/>
                  </a:lnTo>
                  <a:lnTo>
                    <a:pt x="657" y="2312"/>
                  </a:lnTo>
                  <a:lnTo>
                    <a:pt x="648" y="2308"/>
                  </a:lnTo>
                  <a:lnTo>
                    <a:pt x="650" y="2307"/>
                  </a:lnTo>
                  <a:lnTo>
                    <a:pt x="657" y="2305"/>
                  </a:lnTo>
                  <a:lnTo>
                    <a:pt x="661" y="2304"/>
                  </a:lnTo>
                  <a:lnTo>
                    <a:pt x="657" y="2301"/>
                  </a:lnTo>
                  <a:lnTo>
                    <a:pt x="648" y="2300"/>
                  </a:lnTo>
                  <a:lnTo>
                    <a:pt x="645" y="2298"/>
                  </a:lnTo>
                  <a:lnTo>
                    <a:pt x="644" y="2297"/>
                  </a:lnTo>
                  <a:lnTo>
                    <a:pt x="641" y="2294"/>
                  </a:lnTo>
                  <a:lnTo>
                    <a:pt x="637" y="2294"/>
                  </a:lnTo>
                  <a:lnTo>
                    <a:pt x="640" y="2291"/>
                  </a:lnTo>
                  <a:lnTo>
                    <a:pt x="641" y="2288"/>
                  </a:lnTo>
                  <a:lnTo>
                    <a:pt x="643" y="2284"/>
                  </a:lnTo>
                  <a:lnTo>
                    <a:pt x="640" y="2279"/>
                  </a:lnTo>
                  <a:lnTo>
                    <a:pt x="640" y="2276"/>
                  </a:lnTo>
                  <a:lnTo>
                    <a:pt x="648" y="2277"/>
                  </a:lnTo>
                  <a:lnTo>
                    <a:pt x="655" y="2280"/>
                  </a:lnTo>
                  <a:lnTo>
                    <a:pt x="674" y="2298"/>
                  </a:lnTo>
                  <a:lnTo>
                    <a:pt x="678" y="2305"/>
                  </a:lnTo>
                  <a:lnTo>
                    <a:pt x="681" y="2315"/>
                  </a:lnTo>
                  <a:lnTo>
                    <a:pt x="682" y="2329"/>
                  </a:lnTo>
                  <a:lnTo>
                    <a:pt x="681" y="2336"/>
                  </a:lnTo>
                  <a:lnTo>
                    <a:pt x="675" y="2344"/>
                  </a:lnTo>
                  <a:lnTo>
                    <a:pt x="672" y="2349"/>
                  </a:lnTo>
                  <a:lnTo>
                    <a:pt x="674" y="2354"/>
                  </a:lnTo>
                  <a:lnTo>
                    <a:pt x="675" y="2359"/>
                  </a:lnTo>
                  <a:lnTo>
                    <a:pt x="678" y="2363"/>
                  </a:lnTo>
                  <a:lnTo>
                    <a:pt x="681" y="2364"/>
                  </a:lnTo>
                  <a:lnTo>
                    <a:pt x="683" y="2374"/>
                  </a:lnTo>
                  <a:lnTo>
                    <a:pt x="686" y="2380"/>
                  </a:lnTo>
                  <a:lnTo>
                    <a:pt x="689" y="2382"/>
                  </a:lnTo>
                  <a:lnTo>
                    <a:pt x="692" y="2382"/>
                  </a:lnTo>
                  <a:lnTo>
                    <a:pt x="696" y="2375"/>
                  </a:lnTo>
                  <a:lnTo>
                    <a:pt x="699" y="2374"/>
                  </a:lnTo>
                  <a:lnTo>
                    <a:pt x="696" y="2368"/>
                  </a:lnTo>
                  <a:lnTo>
                    <a:pt x="697" y="2366"/>
                  </a:lnTo>
                  <a:lnTo>
                    <a:pt x="700" y="2363"/>
                  </a:lnTo>
                  <a:lnTo>
                    <a:pt x="703" y="2359"/>
                  </a:lnTo>
                  <a:lnTo>
                    <a:pt x="704" y="2352"/>
                  </a:lnTo>
                  <a:lnTo>
                    <a:pt x="702" y="2344"/>
                  </a:lnTo>
                  <a:lnTo>
                    <a:pt x="704" y="2339"/>
                  </a:lnTo>
                  <a:lnTo>
                    <a:pt x="709" y="2330"/>
                  </a:lnTo>
                  <a:lnTo>
                    <a:pt x="710" y="2328"/>
                  </a:lnTo>
                  <a:lnTo>
                    <a:pt x="710" y="2326"/>
                  </a:lnTo>
                  <a:lnTo>
                    <a:pt x="710" y="2323"/>
                  </a:lnTo>
                  <a:lnTo>
                    <a:pt x="709" y="2322"/>
                  </a:lnTo>
                  <a:lnTo>
                    <a:pt x="711" y="2318"/>
                  </a:lnTo>
                  <a:lnTo>
                    <a:pt x="709" y="2316"/>
                  </a:lnTo>
                  <a:lnTo>
                    <a:pt x="702" y="2304"/>
                  </a:lnTo>
                  <a:lnTo>
                    <a:pt x="700" y="2297"/>
                  </a:lnTo>
                  <a:lnTo>
                    <a:pt x="699" y="2280"/>
                  </a:lnTo>
                  <a:lnTo>
                    <a:pt x="696" y="2276"/>
                  </a:lnTo>
                  <a:lnTo>
                    <a:pt x="692" y="2273"/>
                  </a:lnTo>
                  <a:lnTo>
                    <a:pt x="689" y="2267"/>
                  </a:lnTo>
                  <a:lnTo>
                    <a:pt x="685" y="2252"/>
                  </a:lnTo>
                  <a:lnTo>
                    <a:pt x="685" y="2246"/>
                  </a:lnTo>
                  <a:lnTo>
                    <a:pt x="685" y="2244"/>
                  </a:lnTo>
                  <a:lnTo>
                    <a:pt x="683" y="2241"/>
                  </a:lnTo>
                  <a:lnTo>
                    <a:pt x="681" y="2239"/>
                  </a:lnTo>
                  <a:lnTo>
                    <a:pt x="678" y="2238"/>
                  </a:lnTo>
                  <a:lnTo>
                    <a:pt x="675" y="2232"/>
                  </a:lnTo>
                  <a:lnTo>
                    <a:pt x="674" y="2231"/>
                  </a:lnTo>
                  <a:lnTo>
                    <a:pt x="643" y="2235"/>
                  </a:lnTo>
                  <a:lnTo>
                    <a:pt x="637" y="2235"/>
                  </a:lnTo>
                  <a:lnTo>
                    <a:pt x="633" y="2232"/>
                  </a:lnTo>
                  <a:lnTo>
                    <a:pt x="629" y="2230"/>
                  </a:lnTo>
                  <a:lnTo>
                    <a:pt x="623" y="2232"/>
                  </a:lnTo>
                  <a:lnTo>
                    <a:pt x="615" y="2239"/>
                  </a:lnTo>
                  <a:lnTo>
                    <a:pt x="605" y="2244"/>
                  </a:lnTo>
                  <a:lnTo>
                    <a:pt x="602" y="2246"/>
                  </a:lnTo>
                  <a:lnTo>
                    <a:pt x="596" y="2256"/>
                  </a:lnTo>
                  <a:lnTo>
                    <a:pt x="594" y="2259"/>
                  </a:lnTo>
                  <a:lnTo>
                    <a:pt x="592" y="2262"/>
                  </a:lnTo>
                  <a:lnTo>
                    <a:pt x="591" y="2265"/>
                  </a:lnTo>
                  <a:lnTo>
                    <a:pt x="587" y="2263"/>
                  </a:lnTo>
                  <a:lnTo>
                    <a:pt x="587" y="2262"/>
                  </a:lnTo>
                  <a:lnTo>
                    <a:pt x="587" y="2258"/>
                  </a:lnTo>
                  <a:lnTo>
                    <a:pt x="585" y="2253"/>
                  </a:lnTo>
                  <a:lnTo>
                    <a:pt x="582" y="2252"/>
                  </a:lnTo>
                  <a:lnTo>
                    <a:pt x="585" y="2245"/>
                  </a:lnTo>
                  <a:lnTo>
                    <a:pt x="591" y="2234"/>
                  </a:lnTo>
                  <a:lnTo>
                    <a:pt x="596" y="2227"/>
                  </a:lnTo>
                  <a:lnTo>
                    <a:pt x="603" y="2221"/>
                  </a:lnTo>
                  <a:lnTo>
                    <a:pt x="610" y="2217"/>
                  </a:lnTo>
                  <a:lnTo>
                    <a:pt x="626" y="2213"/>
                  </a:lnTo>
                  <a:lnTo>
                    <a:pt x="633" y="2208"/>
                  </a:lnTo>
                  <a:lnTo>
                    <a:pt x="640" y="2201"/>
                  </a:lnTo>
                  <a:lnTo>
                    <a:pt x="643" y="2192"/>
                  </a:lnTo>
                  <a:lnTo>
                    <a:pt x="644" y="2179"/>
                  </a:lnTo>
                  <a:lnTo>
                    <a:pt x="640" y="2165"/>
                  </a:lnTo>
                  <a:lnTo>
                    <a:pt x="636" y="2158"/>
                  </a:lnTo>
                  <a:lnTo>
                    <a:pt x="627" y="2151"/>
                  </a:lnTo>
                  <a:lnTo>
                    <a:pt x="620" y="2148"/>
                  </a:lnTo>
                  <a:lnTo>
                    <a:pt x="616" y="2157"/>
                  </a:lnTo>
                  <a:lnTo>
                    <a:pt x="633" y="2175"/>
                  </a:lnTo>
                  <a:lnTo>
                    <a:pt x="637" y="2183"/>
                  </a:lnTo>
                  <a:lnTo>
                    <a:pt x="636" y="2183"/>
                  </a:lnTo>
                  <a:lnTo>
                    <a:pt x="629" y="2175"/>
                  </a:lnTo>
                  <a:lnTo>
                    <a:pt x="622" y="2172"/>
                  </a:lnTo>
                  <a:lnTo>
                    <a:pt x="615" y="2168"/>
                  </a:lnTo>
                  <a:lnTo>
                    <a:pt x="612" y="2155"/>
                  </a:lnTo>
                  <a:lnTo>
                    <a:pt x="612" y="2148"/>
                  </a:lnTo>
                  <a:lnTo>
                    <a:pt x="609" y="2143"/>
                  </a:lnTo>
                  <a:lnTo>
                    <a:pt x="608" y="2138"/>
                  </a:lnTo>
                  <a:lnTo>
                    <a:pt x="605" y="2134"/>
                  </a:lnTo>
                  <a:lnTo>
                    <a:pt x="603" y="2133"/>
                  </a:lnTo>
                  <a:lnTo>
                    <a:pt x="599" y="2129"/>
                  </a:lnTo>
                  <a:lnTo>
                    <a:pt x="596" y="2127"/>
                  </a:lnTo>
                  <a:lnTo>
                    <a:pt x="595" y="2123"/>
                  </a:lnTo>
                  <a:lnTo>
                    <a:pt x="594" y="2116"/>
                  </a:lnTo>
                  <a:lnTo>
                    <a:pt x="592" y="2113"/>
                  </a:lnTo>
                  <a:lnTo>
                    <a:pt x="588" y="2106"/>
                  </a:lnTo>
                  <a:lnTo>
                    <a:pt x="581" y="2099"/>
                  </a:lnTo>
                  <a:lnTo>
                    <a:pt x="574" y="2096"/>
                  </a:lnTo>
                  <a:lnTo>
                    <a:pt x="567" y="2095"/>
                  </a:lnTo>
                  <a:lnTo>
                    <a:pt x="566" y="2092"/>
                  </a:lnTo>
                  <a:lnTo>
                    <a:pt x="571" y="2075"/>
                  </a:lnTo>
                  <a:lnTo>
                    <a:pt x="571" y="2067"/>
                  </a:lnTo>
                  <a:lnTo>
                    <a:pt x="570" y="2063"/>
                  </a:lnTo>
                  <a:lnTo>
                    <a:pt x="566" y="2060"/>
                  </a:lnTo>
                  <a:lnTo>
                    <a:pt x="563" y="2058"/>
                  </a:lnTo>
                  <a:lnTo>
                    <a:pt x="559" y="2057"/>
                  </a:lnTo>
                  <a:lnTo>
                    <a:pt x="554" y="2058"/>
                  </a:lnTo>
                  <a:lnTo>
                    <a:pt x="549" y="2057"/>
                  </a:lnTo>
                  <a:lnTo>
                    <a:pt x="547" y="2053"/>
                  </a:lnTo>
                  <a:lnTo>
                    <a:pt x="550" y="2043"/>
                  </a:lnTo>
                  <a:lnTo>
                    <a:pt x="553" y="2036"/>
                  </a:lnTo>
                  <a:lnTo>
                    <a:pt x="553" y="2011"/>
                  </a:lnTo>
                  <a:lnTo>
                    <a:pt x="552" y="2005"/>
                  </a:lnTo>
                  <a:lnTo>
                    <a:pt x="542" y="1995"/>
                  </a:lnTo>
                  <a:lnTo>
                    <a:pt x="539" y="1994"/>
                  </a:lnTo>
                  <a:lnTo>
                    <a:pt x="538" y="1990"/>
                  </a:lnTo>
                  <a:lnTo>
                    <a:pt x="532" y="1988"/>
                  </a:lnTo>
                  <a:lnTo>
                    <a:pt x="522" y="1986"/>
                  </a:lnTo>
                  <a:lnTo>
                    <a:pt x="517" y="1987"/>
                  </a:lnTo>
                  <a:lnTo>
                    <a:pt x="507" y="1991"/>
                  </a:lnTo>
                  <a:lnTo>
                    <a:pt x="501" y="1993"/>
                  </a:lnTo>
                  <a:lnTo>
                    <a:pt x="497" y="1991"/>
                  </a:lnTo>
                  <a:lnTo>
                    <a:pt x="472" y="1977"/>
                  </a:lnTo>
                  <a:lnTo>
                    <a:pt x="465" y="1974"/>
                  </a:lnTo>
                  <a:lnTo>
                    <a:pt x="455" y="1981"/>
                  </a:lnTo>
                  <a:lnTo>
                    <a:pt x="449" y="1980"/>
                  </a:lnTo>
                  <a:lnTo>
                    <a:pt x="440" y="1974"/>
                  </a:lnTo>
                  <a:lnTo>
                    <a:pt x="434" y="1974"/>
                  </a:lnTo>
                  <a:lnTo>
                    <a:pt x="428" y="1977"/>
                  </a:lnTo>
                  <a:lnTo>
                    <a:pt x="423" y="1983"/>
                  </a:lnTo>
                  <a:lnTo>
                    <a:pt x="420" y="1987"/>
                  </a:lnTo>
                  <a:lnTo>
                    <a:pt x="416" y="1991"/>
                  </a:lnTo>
                  <a:lnTo>
                    <a:pt x="398" y="1993"/>
                  </a:lnTo>
                  <a:lnTo>
                    <a:pt x="368" y="2007"/>
                  </a:lnTo>
                  <a:lnTo>
                    <a:pt x="334" y="2008"/>
                  </a:lnTo>
                  <a:lnTo>
                    <a:pt x="329" y="2005"/>
                  </a:lnTo>
                  <a:lnTo>
                    <a:pt x="318" y="1998"/>
                  </a:lnTo>
                  <a:lnTo>
                    <a:pt x="313" y="1998"/>
                  </a:lnTo>
                  <a:lnTo>
                    <a:pt x="312" y="2005"/>
                  </a:lnTo>
                  <a:lnTo>
                    <a:pt x="311" y="2025"/>
                  </a:lnTo>
                  <a:lnTo>
                    <a:pt x="308" y="2029"/>
                  </a:lnTo>
                  <a:lnTo>
                    <a:pt x="305" y="2033"/>
                  </a:lnTo>
                  <a:lnTo>
                    <a:pt x="301" y="2040"/>
                  </a:lnTo>
                  <a:lnTo>
                    <a:pt x="299" y="2049"/>
                  </a:lnTo>
                  <a:lnTo>
                    <a:pt x="299" y="2054"/>
                  </a:lnTo>
                  <a:lnTo>
                    <a:pt x="295" y="2057"/>
                  </a:lnTo>
                  <a:lnTo>
                    <a:pt x="290" y="2064"/>
                  </a:lnTo>
                  <a:lnTo>
                    <a:pt x="287" y="2067"/>
                  </a:lnTo>
                  <a:lnTo>
                    <a:pt x="278" y="2068"/>
                  </a:lnTo>
                  <a:lnTo>
                    <a:pt x="269" y="2067"/>
                  </a:lnTo>
                  <a:lnTo>
                    <a:pt x="257" y="2061"/>
                  </a:lnTo>
                  <a:lnTo>
                    <a:pt x="253" y="2060"/>
                  </a:lnTo>
                  <a:lnTo>
                    <a:pt x="242" y="2064"/>
                  </a:lnTo>
                  <a:lnTo>
                    <a:pt x="238" y="2064"/>
                  </a:lnTo>
                  <a:lnTo>
                    <a:pt x="239" y="2056"/>
                  </a:lnTo>
                  <a:lnTo>
                    <a:pt x="235" y="2057"/>
                  </a:lnTo>
                  <a:lnTo>
                    <a:pt x="232" y="2060"/>
                  </a:lnTo>
                  <a:lnTo>
                    <a:pt x="231" y="2063"/>
                  </a:lnTo>
                  <a:lnTo>
                    <a:pt x="228" y="2065"/>
                  </a:lnTo>
                  <a:lnTo>
                    <a:pt x="211" y="2068"/>
                  </a:lnTo>
                  <a:lnTo>
                    <a:pt x="208" y="2071"/>
                  </a:lnTo>
                  <a:lnTo>
                    <a:pt x="206" y="2074"/>
                  </a:lnTo>
                  <a:lnTo>
                    <a:pt x="199" y="2085"/>
                  </a:lnTo>
                  <a:lnTo>
                    <a:pt x="200" y="2089"/>
                  </a:lnTo>
                  <a:lnTo>
                    <a:pt x="199" y="2089"/>
                  </a:lnTo>
                  <a:lnTo>
                    <a:pt x="197" y="2091"/>
                  </a:lnTo>
                  <a:lnTo>
                    <a:pt x="197" y="2093"/>
                  </a:lnTo>
                  <a:lnTo>
                    <a:pt x="199" y="2105"/>
                  </a:lnTo>
                  <a:lnTo>
                    <a:pt x="199" y="2109"/>
                  </a:lnTo>
                  <a:lnTo>
                    <a:pt x="196" y="2112"/>
                  </a:lnTo>
                  <a:lnTo>
                    <a:pt x="196" y="2112"/>
                  </a:lnTo>
                  <a:lnTo>
                    <a:pt x="190" y="2115"/>
                  </a:lnTo>
                  <a:lnTo>
                    <a:pt x="189" y="2117"/>
                  </a:lnTo>
                  <a:lnTo>
                    <a:pt x="187" y="2123"/>
                  </a:lnTo>
                  <a:lnTo>
                    <a:pt x="189" y="2134"/>
                  </a:lnTo>
                  <a:lnTo>
                    <a:pt x="189" y="2138"/>
                  </a:lnTo>
                  <a:lnTo>
                    <a:pt x="186" y="2148"/>
                  </a:lnTo>
                  <a:lnTo>
                    <a:pt x="182" y="2157"/>
                  </a:lnTo>
                  <a:lnTo>
                    <a:pt x="164" y="2179"/>
                  </a:lnTo>
                  <a:lnTo>
                    <a:pt x="161" y="2186"/>
                  </a:lnTo>
                  <a:lnTo>
                    <a:pt x="161" y="2197"/>
                  </a:lnTo>
                  <a:lnTo>
                    <a:pt x="162" y="2200"/>
                  </a:lnTo>
                  <a:lnTo>
                    <a:pt x="164" y="2201"/>
                  </a:lnTo>
                  <a:lnTo>
                    <a:pt x="164" y="2203"/>
                  </a:lnTo>
                  <a:lnTo>
                    <a:pt x="159" y="2204"/>
                  </a:lnTo>
                  <a:lnTo>
                    <a:pt x="157" y="2204"/>
                  </a:lnTo>
                  <a:lnTo>
                    <a:pt x="152" y="2201"/>
                  </a:lnTo>
                  <a:lnTo>
                    <a:pt x="144" y="2204"/>
                  </a:lnTo>
                  <a:lnTo>
                    <a:pt x="136" y="2201"/>
                  </a:lnTo>
                  <a:lnTo>
                    <a:pt x="131" y="2204"/>
                  </a:lnTo>
                  <a:lnTo>
                    <a:pt x="122" y="2213"/>
                  </a:lnTo>
                  <a:lnTo>
                    <a:pt x="113" y="2218"/>
                  </a:lnTo>
                  <a:lnTo>
                    <a:pt x="105" y="2218"/>
                  </a:lnTo>
                  <a:lnTo>
                    <a:pt x="95" y="2214"/>
                  </a:lnTo>
                  <a:lnTo>
                    <a:pt x="88" y="2207"/>
                  </a:lnTo>
                  <a:lnTo>
                    <a:pt x="85" y="2207"/>
                  </a:lnTo>
                  <a:lnTo>
                    <a:pt x="75" y="2217"/>
                  </a:lnTo>
                  <a:lnTo>
                    <a:pt x="63" y="2222"/>
                  </a:lnTo>
                  <a:lnTo>
                    <a:pt x="67" y="2227"/>
                  </a:lnTo>
                  <a:lnTo>
                    <a:pt x="68" y="2227"/>
                  </a:lnTo>
                  <a:lnTo>
                    <a:pt x="67" y="2234"/>
                  </a:lnTo>
                  <a:lnTo>
                    <a:pt x="68" y="2239"/>
                  </a:lnTo>
                  <a:lnTo>
                    <a:pt x="72" y="2242"/>
                  </a:lnTo>
                  <a:lnTo>
                    <a:pt x="78" y="2242"/>
                  </a:lnTo>
                  <a:lnTo>
                    <a:pt x="79" y="2244"/>
                  </a:lnTo>
                  <a:lnTo>
                    <a:pt x="82" y="2251"/>
                  </a:lnTo>
                  <a:lnTo>
                    <a:pt x="85" y="2252"/>
                  </a:lnTo>
                  <a:lnTo>
                    <a:pt x="86" y="2252"/>
                  </a:lnTo>
                  <a:lnTo>
                    <a:pt x="91" y="2249"/>
                  </a:lnTo>
                  <a:lnTo>
                    <a:pt x="92" y="2249"/>
                  </a:lnTo>
                  <a:lnTo>
                    <a:pt x="96" y="2251"/>
                  </a:lnTo>
                  <a:lnTo>
                    <a:pt x="105" y="2258"/>
                  </a:lnTo>
                  <a:lnTo>
                    <a:pt x="109" y="2260"/>
                  </a:lnTo>
                  <a:lnTo>
                    <a:pt x="113" y="2258"/>
                  </a:lnTo>
                  <a:lnTo>
                    <a:pt x="117" y="2255"/>
                  </a:lnTo>
                  <a:lnTo>
                    <a:pt x="120" y="2255"/>
                  </a:lnTo>
                  <a:lnTo>
                    <a:pt x="120" y="2265"/>
                  </a:lnTo>
                  <a:lnTo>
                    <a:pt x="120" y="2265"/>
                  </a:lnTo>
                  <a:lnTo>
                    <a:pt x="110" y="2267"/>
                  </a:lnTo>
                  <a:lnTo>
                    <a:pt x="84" y="2293"/>
                  </a:lnTo>
                  <a:lnTo>
                    <a:pt x="74" y="2297"/>
                  </a:lnTo>
                  <a:lnTo>
                    <a:pt x="64" y="2295"/>
                  </a:lnTo>
                  <a:lnTo>
                    <a:pt x="44" y="2291"/>
                  </a:lnTo>
                  <a:lnTo>
                    <a:pt x="39" y="2298"/>
                  </a:lnTo>
                  <a:lnTo>
                    <a:pt x="33" y="2305"/>
                  </a:lnTo>
                  <a:lnTo>
                    <a:pt x="30" y="2312"/>
                  </a:lnTo>
                  <a:lnTo>
                    <a:pt x="29" y="2314"/>
                  </a:lnTo>
                  <a:lnTo>
                    <a:pt x="26" y="2316"/>
                  </a:lnTo>
                  <a:lnTo>
                    <a:pt x="19" y="2321"/>
                  </a:lnTo>
                  <a:lnTo>
                    <a:pt x="5" y="2325"/>
                  </a:lnTo>
                  <a:lnTo>
                    <a:pt x="1" y="2328"/>
                  </a:lnTo>
                  <a:lnTo>
                    <a:pt x="0" y="2328"/>
                  </a:lnTo>
                  <a:lnTo>
                    <a:pt x="2" y="2330"/>
                  </a:lnTo>
                  <a:lnTo>
                    <a:pt x="4" y="2335"/>
                  </a:lnTo>
                  <a:lnTo>
                    <a:pt x="4" y="2337"/>
                  </a:lnTo>
                  <a:lnTo>
                    <a:pt x="7" y="2342"/>
                  </a:lnTo>
                  <a:lnTo>
                    <a:pt x="12" y="2349"/>
                  </a:lnTo>
                  <a:lnTo>
                    <a:pt x="23" y="2364"/>
                  </a:lnTo>
                  <a:lnTo>
                    <a:pt x="30" y="2371"/>
                  </a:lnTo>
                  <a:lnTo>
                    <a:pt x="36" y="2374"/>
                  </a:lnTo>
                  <a:lnTo>
                    <a:pt x="44" y="2374"/>
                  </a:lnTo>
                  <a:lnTo>
                    <a:pt x="50" y="2388"/>
                  </a:lnTo>
                  <a:lnTo>
                    <a:pt x="53" y="2395"/>
                  </a:lnTo>
                  <a:lnTo>
                    <a:pt x="57" y="2399"/>
                  </a:lnTo>
                  <a:lnTo>
                    <a:pt x="60" y="2401"/>
                  </a:lnTo>
                  <a:lnTo>
                    <a:pt x="61" y="2401"/>
                  </a:lnTo>
                  <a:lnTo>
                    <a:pt x="72" y="2402"/>
                  </a:lnTo>
                  <a:lnTo>
                    <a:pt x="75" y="2406"/>
                  </a:lnTo>
                  <a:lnTo>
                    <a:pt x="78" y="2413"/>
                  </a:lnTo>
                  <a:lnTo>
                    <a:pt x="78" y="2433"/>
                  </a:lnTo>
                  <a:lnTo>
                    <a:pt x="82" y="2438"/>
                  </a:lnTo>
                  <a:lnTo>
                    <a:pt x="86" y="2443"/>
                  </a:lnTo>
                  <a:lnTo>
                    <a:pt x="101" y="2444"/>
                  </a:lnTo>
                  <a:lnTo>
                    <a:pt x="116" y="2443"/>
                  </a:lnTo>
                  <a:lnTo>
                    <a:pt x="122" y="2444"/>
                  </a:lnTo>
                  <a:lnTo>
                    <a:pt x="140" y="2458"/>
                  </a:lnTo>
                  <a:lnTo>
                    <a:pt x="141" y="2461"/>
                  </a:lnTo>
                  <a:lnTo>
                    <a:pt x="143" y="2465"/>
                  </a:lnTo>
                  <a:lnTo>
                    <a:pt x="143" y="2468"/>
                  </a:lnTo>
                  <a:lnTo>
                    <a:pt x="145" y="2471"/>
                  </a:lnTo>
                  <a:lnTo>
                    <a:pt x="173" y="2478"/>
                  </a:lnTo>
                  <a:lnTo>
                    <a:pt x="179" y="2476"/>
                  </a:lnTo>
                  <a:lnTo>
                    <a:pt x="190" y="2468"/>
                  </a:lnTo>
                  <a:lnTo>
                    <a:pt x="196" y="2468"/>
                  </a:lnTo>
                  <a:lnTo>
                    <a:pt x="193" y="2472"/>
                  </a:lnTo>
                  <a:lnTo>
                    <a:pt x="194" y="2472"/>
                  </a:lnTo>
                  <a:lnTo>
                    <a:pt x="197" y="2472"/>
                  </a:lnTo>
                  <a:lnTo>
                    <a:pt x="199" y="2473"/>
                  </a:lnTo>
                  <a:lnTo>
                    <a:pt x="201" y="2476"/>
                  </a:lnTo>
                  <a:lnTo>
                    <a:pt x="201" y="2479"/>
                  </a:lnTo>
                  <a:lnTo>
                    <a:pt x="203" y="2479"/>
                  </a:lnTo>
                  <a:lnTo>
                    <a:pt x="207" y="2478"/>
                  </a:lnTo>
                  <a:lnTo>
                    <a:pt x="220" y="2482"/>
                  </a:lnTo>
                  <a:lnTo>
                    <a:pt x="222" y="2482"/>
                  </a:lnTo>
                  <a:lnTo>
                    <a:pt x="224" y="2482"/>
                  </a:lnTo>
                  <a:lnTo>
                    <a:pt x="218" y="2469"/>
                  </a:lnTo>
                  <a:lnTo>
                    <a:pt x="218" y="2466"/>
                  </a:lnTo>
                  <a:lnTo>
                    <a:pt x="220" y="2464"/>
                  </a:lnTo>
                  <a:lnTo>
                    <a:pt x="227" y="2459"/>
                  </a:lnTo>
                  <a:lnTo>
                    <a:pt x="228" y="2461"/>
                  </a:lnTo>
                  <a:lnTo>
                    <a:pt x="228" y="2464"/>
                  </a:lnTo>
                  <a:lnTo>
                    <a:pt x="227" y="2468"/>
                  </a:lnTo>
                  <a:lnTo>
                    <a:pt x="227" y="2473"/>
                  </a:lnTo>
                  <a:lnTo>
                    <a:pt x="227" y="2476"/>
                  </a:lnTo>
                  <a:lnTo>
                    <a:pt x="228" y="2479"/>
                  </a:lnTo>
                  <a:lnTo>
                    <a:pt x="231" y="2476"/>
                  </a:lnTo>
                  <a:lnTo>
                    <a:pt x="234" y="2473"/>
                  </a:lnTo>
                  <a:lnTo>
                    <a:pt x="235" y="2471"/>
                  </a:lnTo>
                  <a:lnTo>
                    <a:pt x="236" y="2465"/>
                  </a:lnTo>
                  <a:lnTo>
                    <a:pt x="235" y="2461"/>
                  </a:lnTo>
                  <a:lnTo>
                    <a:pt x="241" y="2458"/>
                  </a:lnTo>
                  <a:lnTo>
                    <a:pt x="239" y="2457"/>
                  </a:lnTo>
                  <a:lnTo>
                    <a:pt x="238" y="2454"/>
                  </a:lnTo>
                  <a:lnTo>
                    <a:pt x="236" y="2452"/>
                  </a:lnTo>
                  <a:lnTo>
                    <a:pt x="238" y="2448"/>
                  </a:lnTo>
                  <a:lnTo>
                    <a:pt x="239" y="2445"/>
                  </a:lnTo>
                  <a:lnTo>
                    <a:pt x="242" y="2443"/>
                  </a:lnTo>
                  <a:lnTo>
                    <a:pt x="245" y="2441"/>
                  </a:lnTo>
                  <a:lnTo>
                    <a:pt x="259" y="2437"/>
                  </a:lnTo>
                  <a:lnTo>
                    <a:pt x="264" y="2433"/>
                  </a:lnTo>
                  <a:lnTo>
                    <a:pt x="263" y="2426"/>
                  </a:lnTo>
                  <a:lnTo>
                    <a:pt x="266" y="2422"/>
                  </a:lnTo>
                  <a:lnTo>
                    <a:pt x="257" y="2413"/>
                  </a:lnTo>
                  <a:lnTo>
                    <a:pt x="259" y="2408"/>
                  </a:lnTo>
                  <a:lnTo>
                    <a:pt x="250" y="2403"/>
                  </a:lnTo>
                  <a:lnTo>
                    <a:pt x="249" y="2398"/>
                  </a:lnTo>
                  <a:lnTo>
                    <a:pt x="250" y="2398"/>
                  </a:lnTo>
                  <a:lnTo>
                    <a:pt x="252" y="2398"/>
                  </a:lnTo>
                  <a:lnTo>
                    <a:pt x="253" y="2396"/>
                  </a:lnTo>
                  <a:lnTo>
                    <a:pt x="255" y="2396"/>
                  </a:lnTo>
                  <a:lnTo>
                    <a:pt x="256" y="2392"/>
                  </a:lnTo>
                  <a:lnTo>
                    <a:pt x="256" y="2392"/>
                  </a:lnTo>
                  <a:lnTo>
                    <a:pt x="255" y="2391"/>
                  </a:lnTo>
                  <a:lnTo>
                    <a:pt x="255" y="2389"/>
                  </a:lnTo>
                  <a:lnTo>
                    <a:pt x="253" y="2387"/>
                  </a:lnTo>
                  <a:lnTo>
                    <a:pt x="255" y="2384"/>
                  </a:lnTo>
                  <a:lnTo>
                    <a:pt x="255" y="2384"/>
                  </a:lnTo>
                  <a:lnTo>
                    <a:pt x="256" y="2384"/>
                  </a:lnTo>
                  <a:lnTo>
                    <a:pt x="260" y="2384"/>
                  </a:lnTo>
                  <a:lnTo>
                    <a:pt x="263" y="2384"/>
                  </a:lnTo>
                  <a:lnTo>
                    <a:pt x="271" y="2378"/>
                  </a:lnTo>
                  <a:lnTo>
                    <a:pt x="284" y="2357"/>
                  </a:lnTo>
                  <a:lnTo>
                    <a:pt x="291" y="2350"/>
                  </a:lnTo>
                  <a:lnTo>
                    <a:pt x="299" y="2350"/>
                  </a:lnTo>
                  <a:lnTo>
                    <a:pt x="308" y="2354"/>
                  </a:lnTo>
                  <a:lnTo>
                    <a:pt x="325" y="2367"/>
                  </a:lnTo>
                  <a:lnTo>
                    <a:pt x="326" y="2371"/>
                  </a:lnTo>
                  <a:lnTo>
                    <a:pt x="329" y="2378"/>
                  </a:lnTo>
                  <a:lnTo>
                    <a:pt x="330" y="2380"/>
                  </a:lnTo>
                  <a:lnTo>
                    <a:pt x="333" y="2380"/>
                  </a:lnTo>
                  <a:lnTo>
                    <a:pt x="334" y="2381"/>
                  </a:lnTo>
                  <a:lnTo>
                    <a:pt x="337" y="2388"/>
                  </a:lnTo>
                  <a:lnTo>
                    <a:pt x="340" y="2396"/>
                  </a:lnTo>
                  <a:lnTo>
                    <a:pt x="341" y="2403"/>
                  </a:lnTo>
                  <a:lnTo>
                    <a:pt x="339" y="2408"/>
                  </a:lnTo>
                  <a:lnTo>
                    <a:pt x="334" y="2410"/>
                  </a:lnTo>
                  <a:lnTo>
                    <a:pt x="344" y="2415"/>
                  </a:lnTo>
                  <a:lnTo>
                    <a:pt x="346" y="2417"/>
                  </a:lnTo>
                  <a:lnTo>
                    <a:pt x="347" y="2422"/>
                  </a:lnTo>
                  <a:lnTo>
                    <a:pt x="348" y="2426"/>
                  </a:lnTo>
                  <a:lnTo>
                    <a:pt x="350" y="2430"/>
                  </a:lnTo>
                  <a:lnTo>
                    <a:pt x="354" y="2437"/>
                  </a:lnTo>
                  <a:lnTo>
                    <a:pt x="358" y="2443"/>
                  </a:lnTo>
                  <a:lnTo>
                    <a:pt x="364" y="2447"/>
                  </a:lnTo>
                  <a:lnTo>
                    <a:pt x="369" y="2451"/>
                  </a:lnTo>
                  <a:lnTo>
                    <a:pt x="374" y="2451"/>
                  </a:lnTo>
                  <a:lnTo>
                    <a:pt x="375" y="2450"/>
                  </a:lnTo>
                  <a:lnTo>
                    <a:pt x="378" y="2447"/>
                  </a:lnTo>
                  <a:lnTo>
                    <a:pt x="381" y="2444"/>
                  </a:lnTo>
                  <a:lnTo>
                    <a:pt x="384" y="2445"/>
                  </a:lnTo>
                  <a:lnTo>
                    <a:pt x="386" y="2447"/>
                  </a:lnTo>
                  <a:lnTo>
                    <a:pt x="392" y="2451"/>
                  </a:lnTo>
                  <a:lnTo>
                    <a:pt x="395" y="2455"/>
                  </a:lnTo>
                  <a:lnTo>
                    <a:pt x="398" y="2458"/>
                  </a:lnTo>
                  <a:lnTo>
                    <a:pt x="399" y="2466"/>
                  </a:lnTo>
                  <a:lnTo>
                    <a:pt x="396" y="2475"/>
                  </a:lnTo>
                  <a:lnTo>
                    <a:pt x="391" y="2482"/>
                  </a:lnTo>
                  <a:lnTo>
                    <a:pt x="393" y="2488"/>
                  </a:lnTo>
                  <a:lnTo>
                    <a:pt x="393" y="2492"/>
                  </a:lnTo>
                  <a:lnTo>
                    <a:pt x="389" y="2503"/>
                  </a:lnTo>
                  <a:lnTo>
                    <a:pt x="393" y="2506"/>
                  </a:lnTo>
                  <a:lnTo>
                    <a:pt x="400" y="2514"/>
                  </a:lnTo>
                  <a:lnTo>
                    <a:pt x="403" y="2516"/>
                  </a:lnTo>
                  <a:lnTo>
                    <a:pt x="405" y="2516"/>
                  </a:lnTo>
                  <a:lnTo>
                    <a:pt x="406" y="2513"/>
                  </a:lnTo>
                  <a:lnTo>
                    <a:pt x="407" y="2511"/>
                  </a:lnTo>
                  <a:lnTo>
                    <a:pt x="409" y="2510"/>
                  </a:lnTo>
                  <a:lnTo>
                    <a:pt x="412" y="2509"/>
                  </a:lnTo>
                  <a:lnTo>
                    <a:pt x="414" y="2510"/>
                  </a:lnTo>
                  <a:lnTo>
                    <a:pt x="417" y="2511"/>
                  </a:lnTo>
                  <a:lnTo>
                    <a:pt x="440" y="2503"/>
                  </a:lnTo>
                  <a:lnTo>
                    <a:pt x="447" y="2503"/>
                  </a:lnTo>
                  <a:lnTo>
                    <a:pt x="447" y="2503"/>
                  </a:lnTo>
                  <a:lnTo>
                    <a:pt x="448" y="2504"/>
                  </a:lnTo>
                  <a:lnTo>
                    <a:pt x="449" y="2507"/>
                  </a:lnTo>
                  <a:lnTo>
                    <a:pt x="451" y="2509"/>
                  </a:lnTo>
                  <a:lnTo>
                    <a:pt x="452" y="2509"/>
                  </a:lnTo>
                  <a:lnTo>
                    <a:pt x="459" y="2506"/>
                  </a:lnTo>
                  <a:lnTo>
                    <a:pt x="465" y="2504"/>
                  </a:lnTo>
                  <a:lnTo>
                    <a:pt x="468" y="2503"/>
                  </a:lnTo>
                  <a:lnTo>
                    <a:pt x="468" y="2499"/>
                  </a:lnTo>
                  <a:lnTo>
                    <a:pt x="468" y="2496"/>
                  </a:lnTo>
                  <a:lnTo>
                    <a:pt x="468" y="2492"/>
                  </a:lnTo>
                  <a:lnTo>
                    <a:pt x="468" y="2489"/>
                  </a:lnTo>
                  <a:lnTo>
                    <a:pt x="472" y="2483"/>
                  </a:lnTo>
                  <a:lnTo>
                    <a:pt x="473" y="2483"/>
                  </a:lnTo>
                  <a:lnTo>
                    <a:pt x="476" y="2488"/>
                  </a:lnTo>
                  <a:lnTo>
                    <a:pt x="479" y="2489"/>
                  </a:lnTo>
                  <a:lnTo>
                    <a:pt x="482" y="2489"/>
                  </a:lnTo>
                  <a:lnTo>
                    <a:pt x="486" y="2486"/>
                  </a:lnTo>
                  <a:lnTo>
                    <a:pt x="490" y="2486"/>
                  </a:lnTo>
                  <a:lnTo>
                    <a:pt x="493" y="2489"/>
                  </a:lnTo>
                  <a:lnTo>
                    <a:pt x="494" y="2486"/>
                  </a:lnTo>
                  <a:lnTo>
                    <a:pt x="500" y="2489"/>
                  </a:lnTo>
                  <a:lnTo>
                    <a:pt x="508" y="2489"/>
                  </a:lnTo>
                  <a:lnTo>
                    <a:pt x="515" y="2492"/>
                  </a:lnTo>
                  <a:lnTo>
                    <a:pt x="518" y="2500"/>
                  </a:lnTo>
                  <a:lnTo>
                    <a:pt x="521" y="2500"/>
                  </a:lnTo>
                  <a:lnTo>
                    <a:pt x="542" y="2507"/>
                  </a:lnTo>
                  <a:lnTo>
                    <a:pt x="539" y="2507"/>
                  </a:lnTo>
                  <a:lnTo>
                    <a:pt x="533" y="2510"/>
                  </a:lnTo>
                  <a:lnTo>
                    <a:pt x="533" y="2513"/>
                  </a:lnTo>
                  <a:lnTo>
                    <a:pt x="539" y="2517"/>
                  </a:lnTo>
                  <a:lnTo>
                    <a:pt x="543" y="2517"/>
                  </a:lnTo>
                  <a:lnTo>
                    <a:pt x="553" y="2517"/>
                  </a:lnTo>
                  <a:lnTo>
                    <a:pt x="556" y="2514"/>
                  </a:lnTo>
                  <a:lnTo>
                    <a:pt x="567" y="2506"/>
                  </a:lnTo>
                  <a:lnTo>
                    <a:pt x="575" y="2497"/>
                  </a:lnTo>
                  <a:lnTo>
                    <a:pt x="587" y="2492"/>
                  </a:lnTo>
                  <a:lnTo>
                    <a:pt x="591" y="2486"/>
                  </a:lnTo>
                  <a:lnTo>
                    <a:pt x="594" y="2479"/>
                  </a:lnTo>
                  <a:lnTo>
                    <a:pt x="595" y="2471"/>
                  </a:lnTo>
                  <a:lnTo>
                    <a:pt x="598" y="2461"/>
                  </a:lnTo>
                  <a:lnTo>
                    <a:pt x="598" y="2452"/>
                  </a:lnTo>
                  <a:lnTo>
                    <a:pt x="598" y="2451"/>
                  </a:lnTo>
                  <a:lnTo>
                    <a:pt x="598" y="2436"/>
                  </a:lnTo>
                  <a:lnTo>
                    <a:pt x="599" y="2430"/>
                  </a:lnTo>
                  <a:lnTo>
                    <a:pt x="603" y="2429"/>
                  </a:lnTo>
                  <a:lnTo>
                    <a:pt x="609" y="2427"/>
                  </a:lnTo>
                  <a:lnTo>
                    <a:pt x="620" y="2423"/>
                  </a:lnTo>
                  <a:lnTo>
                    <a:pt x="631" y="2423"/>
                  </a:lnTo>
                  <a:lnTo>
                    <a:pt x="647" y="2423"/>
                  </a:lnTo>
                  <a:lnTo>
                    <a:pt x="650" y="2427"/>
                  </a:lnTo>
                  <a:close/>
                  <a:moveTo>
                    <a:pt x="1013" y="2804"/>
                  </a:moveTo>
                  <a:lnTo>
                    <a:pt x="1011" y="2800"/>
                  </a:lnTo>
                  <a:lnTo>
                    <a:pt x="1010" y="2795"/>
                  </a:lnTo>
                  <a:lnTo>
                    <a:pt x="1007" y="2792"/>
                  </a:lnTo>
                  <a:lnTo>
                    <a:pt x="997" y="2786"/>
                  </a:lnTo>
                  <a:lnTo>
                    <a:pt x="993" y="2786"/>
                  </a:lnTo>
                  <a:lnTo>
                    <a:pt x="975" y="2783"/>
                  </a:lnTo>
                  <a:lnTo>
                    <a:pt x="972" y="2783"/>
                  </a:lnTo>
                  <a:lnTo>
                    <a:pt x="938" y="2795"/>
                  </a:lnTo>
                  <a:lnTo>
                    <a:pt x="934" y="2797"/>
                  </a:lnTo>
                  <a:lnTo>
                    <a:pt x="937" y="2804"/>
                  </a:lnTo>
                  <a:lnTo>
                    <a:pt x="937" y="2810"/>
                  </a:lnTo>
                  <a:lnTo>
                    <a:pt x="935" y="2825"/>
                  </a:lnTo>
                  <a:lnTo>
                    <a:pt x="935" y="2835"/>
                  </a:lnTo>
                  <a:lnTo>
                    <a:pt x="935" y="2841"/>
                  </a:lnTo>
                  <a:lnTo>
                    <a:pt x="934" y="2845"/>
                  </a:lnTo>
                  <a:lnTo>
                    <a:pt x="934" y="2849"/>
                  </a:lnTo>
                  <a:lnTo>
                    <a:pt x="938" y="2855"/>
                  </a:lnTo>
                  <a:lnTo>
                    <a:pt x="947" y="2872"/>
                  </a:lnTo>
                  <a:lnTo>
                    <a:pt x="952" y="2876"/>
                  </a:lnTo>
                  <a:lnTo>
                    <a:pt x="954" y="2880"/>
                  </a:lnTo>
                  <a:lnTo>
                    <a:pt x="954" y="2883"/>
                  </a:lnTo>
                  <a:lnTo>
                    <a:pt x="954" y="2884"/>
                  </a:lnTo>
                  <a:lnTo>
                    <a:pt x="954" y="2886"/>
                  </a:lnTo>
                  <a:lnTo>
                    <a:pt x="954" y="2889"/>
                  </a:lnTo>
                  <a:lnTo>
                    <a:pt x="954" y="2890"/>
                  </a:lnTo>
                  <a:lnTo>
                    <a:pt x="954" y="2890"/>
                  </a:lnTo>
                  <a:lnTo>
                    <a:pt x="957" y="2890"/>
                  </a:lnTo>
                  <a:lnTo>
                    <a:pt x="957" y="2890"/>
                  </a:lnTo>
                  <a:lnTo>
                    <a:pt x="965" y="2897"/>
                  </a:lnTo>
                  <a:lnTo>
                    <a:pt x="966" y="2898"/>
                  </a:lnTo>
                  <a:lnTo>
                    <a:pt x="969" y="2897"/>
                  </a:lnTo>
                  <a:lnTo>
                    <a:pt x="975" y="2889"/>
                  </a:lnTo>
                  <a:lnTo>
                    <a:pt x="979" y="2887"/>
                  </a:lnTo>
                  <a:lnTo>
                    <a:pt x="982" y="2889"/>
                  </a:lnTo>
                  <a:lnTo>
                    <a:pt x="980" y="2893"/>
                  </a:lnTo>
                  <a:lnTo>
                    <a:pt x="978" y="2897"/>
                  </a:lnTo>
                  <a:lnTo>
                    <a:pt x="976" y="2898"/>
                  </a:lnTo>
                  <a:lnTo>
                    <a:pt x="975" y="2901"/>
                  </a:lnTo>
                  <a:lnTo>
                    <a:pt x="975" y="2904"/>
                  </a:lnTo>
                  <a:lnTo>
                    <a:pt x="975" y="2908"/>
                  </a:lnTo>
                  <a:lnTo>
                    <a:pt x="975" y="2911"/>
                  </a:lnTo>
                  <a:lnTo>
                    <a:pt x="976" y="2911"/>
                  </a:lnTo>
                  <a:lnTo>
                    <a:pt x="979" y="2911"/>
                  </a:lnTo>
                  <a:lnTo>
                    <a:pt x="980" y="2910"/>
                  </a:lnTo>
                  <a:lnTo>
                    <a:pt x="980" y="2908"/>
                  </a:lnTo>
                  <a:lnTo>
                    <a:pt x="987" y="2911"/>
                  </a:lnTo>
                  <a:lnTo>
                    <a:pt x="990" y="2911"/>
                  </a:lnTo>
                  <a:lnTo>
                    <a:pt x="993" y="2911"/>
                  </a:lnTo>
                  <a:lnTo>
                    <a:pt x="1010" y="2901"/>
                  </a:lnTo>
                  <a:lnTo>
                    <a:pt x="1013" y="2896"/>
                  </a:lnTo>
                  <a:lnTo>
                    <a:pt x="1022" y="2889"/>
                  </a:lnTo>
                  <a:lnTo>
                    <a:pt x="1024" y="2890"/>
                  </a:lnTo>
                  <a:lnTo>
                    <a:pt x="1024" y="2889"/>
                  </a:lnTo>
                  <a:lnTo>
                    <a:pt x="1025" y="2886"/>
                  </a:lnTo>
                  <a:lnTo>
                    <a:pt x="1025" y="2883"/>
                  </a:lnTo>
                  <a:lnTo>
                    <a:pt x="1025" y="2880"/>
                  </a:lnTo>
                  <a:lnTo>
                    <a:pt x="1025" y="2880"/>
                  </a:lnTo>
                  <a:lnTo>
                    <a:pt x="1027" y="2879"/>
                  </a:lnTo>
                  <a:lnTo>
                    <a:pt x="1031" y="2873"/>
                  </a:lnTo>
                  <a:lnTo>
                    <a:pt x="1038" y="2868"/>
                  </a:lnTo>
                  <a:lnTo>
                    <a:pt x="1043" y="2865"/>
                  </a:lnTo>
                  <a:lnTo>
                    <a:pt x="1050" y="2863"/>
                  </a:lnTo>
                  <a:lnTo>
                    <a:pt x="1056" y="2859"/>
                  </a:lnTo>
                  <a:lnTo>
                    <a:pt x="1066" y="2842"/>
                  </a:lnTo>
                  <a:lnTo>
                    <a:pt x="1070" y="2837"/>
                  </a:lnTo>
                  <a:lnTo>
                    <a:pt x="1067" y="2834"/>
                  </a:lnTo>
                  <a:lnTo>
                    <a:pt x="1064" y="2834"/>
                  </a:lnTo>
                  <a:lnTo>
                    <a:pt x="1056" y="2834"/>
                  </a:lnTo>
                  <a:lnTo>
                    <a:pt x="1055" y="2834"/>
                  </a:lnTo>
                  <a:lnTo>
                    <a:pt x="1052" y="2831"/>
                  </a:lnTo>
                  <a:lnTo>
                    <a:pt x="1050" y="2831"/>
                  </a:lnTo>
                  <a:lnTo>
                    <a:pt x="1049" y="2831"/>
                  </a:lnTo>
                  <a:lnTo>
                    <a:pt x="1046" y="2835"/>
                  </a:lnTo>
                  <a:lnTo>
                    <a:pt x="1045" y="2837"/>
                  </a:lnTo>
                  <a:lnTo>
                    <a:pt x="1042" y="2838"/>
                  </a:lnTo>
                  <a:lnTo>
                    <a:pt x="1036" y="2839"/>
                  </a:lnTo>
                  <a:lnTo>
                    <a:pt x="1032" y="2839"/>
                  </a:lnTo>
                  <a:lnTo>
                    <a:pt x="1029" y="2839"/>
                  </a:lnTo>
                  <a:lnTo>
                    <a:pt x="1028" y="2837"/>
                  </a:lnTo>
                  <a:lnTo>
                    <a:pt x="1028" y="2832"/>
                  </a:lnTo>
                  <a:lnTo>
                    <a:pt x="1027" y="2828"/>
                  </a:lnTo>
                  <a:lnTo>
                    <a:pt x="1022" y="2823"/>
                  </a:lnTo>
                  <a:lnTo>
                    <a:pt x="1022" y="2821"/>
                  </a:lnTo>
                  <a:lnTo>
                    <a:pt x="1021" y="2821"/>
                  </a:lnTo>
                  <a:lnTo>
                    <a:pt x="1021" y="2818"/>
                  </a:lnTo>
                  <a:lnTo>
                    <a:pt x="1021" y="2816"/>
                  </a:lnTo>
                  <a:lnTo>
                    <a:pt x="1021" y="2813"/>
                  </a:lnTo>
                  <a:lnTo>
                    <a:pt x="1020" y="2813"/>
                  </a:lnTo>
                  <a:lnTo>
                    <a:pt x="1015" y="2811"/>
                  </a:lnTo>
                  <a:lnTo>
                    <a:pt x="1013" y="2809"/>
                  </a:lnTo>
                  <a:lnTo>
                    <a:pt x="1013" y="2807"/>
                  </a:lnTo>
                  <a:lnTo>
                    <a:pt x="1013" y="2804"/>
                  </a:lnTo>
                  <a:close/>
                  <a:moveTo>
                    <a:pt x="933" y="2851"/>
                  </a:moveTo>
                  <a:lnTo>
                    <a:pt x="931" y="2845"/>
                  </a:lnTo>
                  <a:lnTo>
                    <a:pt x="928" y="2839"/>
                  </a:lnTo>
                  <a:lnTo>
                    <a:pt x="926" y="2835"/>
                  </a:lnTo>
                  <a:lnTo>
                    <a:pt x="921" y="2831"/>
                  </a:lnTo>
                  <a:lnTo>
                    <a:pt x="920" y="2830"/>
                  </a:lnTo>
                  <a:lnTo>
                    <a:pt x="914" y="2830"/>
                  </a:lnTo>
                  <a:lnTo>
                    <a:pt x="912" y="2830"/>
                  </a:lnTo>
                  <a:lnTo>
                    <a:pt x="909" y="2828"/>
                  </a:lnTo>
                  <a:lnTo>
                    <a:pt x="902" y="2834"/>
                  </a:lnTo>
                  <a:lnTo>
                    <a:pt x="902" y="2837"/>
                  </a:lnTo>
                  <a:lnTo>
                    <a:pt x="906" y="2845"/>
                  </a:lnTo>
                  <a:lnTo>
                    <a:pt x="907" y="2845"/>
                  </a:lnTo>
                  <a:lnTo>
                    <a:pt x="916" y="2845"/>
                  </a:lnTo>
                  <a:lnTo>
                    <a:pt x="917" y="2845"/>
                  </a:lnTo>
                  <a:lnTo>
                    <a:pt x="920" y="2848"/>
                  </a:lnTo>
                  <a:lnTo>
                    <a:pt x="926" y="2859"/>
                  </a:lnTo>
                  <a:lnTo>
                    <a:pt x="931" y="2863"/>
                  </a:lnTo>
                  <a:lnTo>
                    <a:pt x="934" y="2865"/>
                  </a:lnTo>
                  <a:lnTo>
                    <a:pt x="935" y="2863"/>
                  </a:lnTo>
                  <a:lnTo>
                    <a:pt x="937" y="2859"/>
                  </a:lnTo>
                  <a:lnTo>
                    <a:pt x="935" y="2855"/>
                  </a:lnTo>
                  <a:lnTo>
                    <a:pt x="933" y="2852"/>
                  </a:lnTo>
                  <a:lnTo>
                    <a:pt x="933" y="2851"/>
                  </a:lnTo>
                  <a:close/>
                  <a:moveTo>
                    <a:pt x="2352" y="3636"/>
                  </a:moveTo>
                  <a:lnTo>
                    <a:pt x="2351" y="3635"/>
                  </a:lnTo>
                  <a:lnTo>
                    <a:pt x="2318" y="3623"/>
                  </a:lnTo>
                  <a:lnTo>
                    <a:pt x="2314" y="3625"/>
                  </a:lnTo>
                  <a:lnTo>
                    <a:pt x="2313" y="3628"/>
                  </a:lnTo>
                  <a:lnTo>
                    <a:pt x="2310" y="3639"/>
                  </a:lnTo>
                  <a:lnTo>
                    <a:pt x="2311" y="3643"/>
                  </a:lnTo>
                  <a:lnTo>
                    <a:pt x="2315" y="3649"/>
                  </a:lnTo>
                  <a:lnTo>
                    <a:pt x="2320" y="3654"/>
                  </a:lnTo>
                  <a:lnTo>
                    <a:pt x="2325" y="3656"/>
                  </a:lnTo>
                  <a:lnTo>
                    <a:pt x="2355" y="3658"/>
                  </a:lnTo>
                  <a:lnTo>
                    <a:pt x="2362" y="3656"/>
                  </a:lnTo>
                  <a:lnTo>
                    <a:pt x="2363" y="3650"/>
                  </a:lnTo>
                  <a:lnTo>
                    <a:pt x="2360" y="3644"/>
                  </a:lnTo>
                  <a:lnTo>
                    <a:pt x="2355" y="3639"/>
                  </a:lnTo>
                  <a:lnTo>
                    <a:pt x="2352" y="3636"/>
                  </a:lnTo>
                  <a:close/>
                  <a:moveTo>
                    <a:pt x="910" y="3741"/>
                  </a:moveTo>
                  <a:lnTo>
                    <a:pt x="910" y="3736"/>
                  </a:lnTo>
                  <a:lnTo>
                    <a:pt x="909" y="3733"/>
                  </a:lnTo>
                  <a:lnTo>
                    <a:pt x="909" y="3731"/>
                  </a:lnTo>
                  <a:lnTo>
                    <a:pt x="907" y="3729"/>
                  </a:lnTo>
                  <a:lnTo>
                    <a:pt x="906" y="3729"/>
                  </a:lnTo>
                  <a:lnTo>
                    <a:pt x="906" y="3734"/>
                  </a:lnTo>
                  <a:lnTo>
                    <a:pt x="906" y="3740"/>
                  </a:lnTo>
                  <a:lnTo>
                    <a:pt x="907" y="3743"/>
                  </a:lnTo>
                  <a:lnTo>
                    <a:pt x="910" y="3741"/>
                  </a:lnTo>
                  <a:close/>
                  <a:moveTo>
                    <a:pt x="1871" y="3891"/>
                  </a:moveTo>
                  <a:lnTo>
                    <a:pt x="1870" y="3890"/>
                  </a:lnTo>
                  <a:lnTo>
                    <a:pt x="1870" y="3887"/>
                  </a:lnTo>
                  <a:lnTo>
                    <a:pt x="1873" y="3886"/>
                  </a:lnTo>
                  <a:lnTo>
                    <a:pt x="1873" y="3884"/>
                  </a:lnTo>
                  <a:lnTo>
                    <a:pt x="1873" y="3881"/>
                  </a:lnTo>
                  <a:lnTo>
                    <a:pt x="1870" y="3879"/>
                  </a:lnTo>
                  <a:lnTo>
                    <a:pt x="1867" y="3879"/>
                  </a:lnTo>
                  <a:lnTo>
                    <a:pt x="1860" y="3890"/>
                  </a:lnTo>
                  <a:lnTo>
                    <a:pt x="1855" y="3893"/>
                  </a:lnTo>
                  <a:lnTo>
                    <a:pt x="1855" y="3895"/>
                  </a:lnTo>
                  <a:lnTo>
                    <a:pt x="1876" y="3898"/>
                  </a:lnTo>
                  <a:lnTo>
                    <a:pt x="1876" y="3895"/>
                  </a:lnTo>
                  <a:lnTo>
                    <a:pt x="1874" y="3894"/>
                  </a:lnTo>
                  <a:lnTo>
                    <a:pt x="1871" y="3891"/>
                  </a:lnTo>
                  <a:close/>
                  <a:moveTo>
                    <a:pt x="1838" y="3926"/>
                  </a:moveTo>
                  <a:lnTo>
                    <a:pt x="1835" y="3926"/>
                  </a:lnTo>
                  <a:lnTo>
                    <a:pt x="1835" y="3926"/>
                  </a:lnTo>
                  <a:lnTo>
                    <a:pt x="1835" y="3925"/>
                  </a:lnTo>
                  <a:lnTo>
                    <a:pt x="1835" y="3922"/>
                  </a:lnTo>
                  <a:lnTo>
                    <a:pt x="1835" y="3921"/>
                  </a:lnTo>
                  <a:lnTo>
                    <a:pt x="1831" y="3918"/>
                  </a:lnTo>
                  <a:lnTo>
                    <a:pt x="1829" y="3918"/>
                  </a:lnTo>
                  <a:lnTo>
                    <a:pt x="1822" y="3918"/>
                  </a:lnTo>
                  <a:lnTo>
                    <a:pt x="1783" y="3902"/>
                  </a:lnTo>
                  <a:lnTo>
                    <a:pt x="1777" y="3902"/>
                  </a:lnTo>
                  <a:lnTo>
                    <a:pt x="1770" y="3907"/>
                  </a:lnTo>
                  <a:lnTo>
                    <a:pt x="1762" y="3918"/>
                  </a:lnTo>
                  <a:lnTo>
                    <a:pt x="1755" y="3923"/>
                  </a:lnTo>
                  <a:lnTo>
                    <a:pt x="1749" y="3923"/>
                  </a:lnTo>
                  <a:lnTo>
                    <a:pt x="1749" y="3922"/>
                  </a:lnTo>
                  <a:lnTo>
                    <a:pt x="1751" y="3919"/>
                  </a:lnTo>
                  <a:lnTo>
                    <a:pt x="1751" y="3918"/>
                  </a:lnTo>
                  <a:lnTo>
                    <a:pt x="1728" y="3929"/>
                  </a:lnTo>
                  <a:lnTo>
                    <a:pt x="1719" y="3937"/>
                  </a:lnTo>
                  <a:lnTo>
                    <a:pt x="1712" y="3949"/>
                  </a:lnTo>
                  <a:lnTo>
                    <a:pt x="1717" y="3946"/>
                  </a:lnTo>
                  <a:lnTo>
                    <a:pt x="1721" y="3944"/>
                  </a:lnTo>
                  <a:lnTo>
                    <a:pt x="1731" y="3943"/>
                  </a:lnTo>
                  <a:lnTo>
                    <a:pt x="1734" y="3944"/>
                  </a:lnTo>
                  <a:lnTo>
                    <a:pt x="1742" y="3950"/>
                  </a:lnTo>
                  <a:lnTo>
                    <a:pt x="1744" y="3953"/>
                  </a:lnTo>
                  <a:lnTo>
                    <a:pt x="1777" y="3977"/>
                  </a:lnTo>
                  <a:lnTo>
                    <a:pt x="1787" y="3980"/>
                  </a:lnTo>
                  <a:lnTo>
                    <a:pt x="1815" y="3971"/>
                  </a:lnTo>
                  <a:lnTo>
                    <a:pt x="1817" y="3970"/>
                  </a:lnTo>
                  <a:lnTo>
                    <a:pt x="1817" y="3964"/>
                  </a:lnTo>
                  <a:lnTo>
                    <a:pt x="1817" y="3956"/>
                  </a:lnTo>
                  <a:lnTo>
                    <a:pt x="1818" y="3954"/>
                  </a:lnTo>
                  <a:lnTo>
                    <a:pt x="1820" y="3951"/>
                  </a:lnTo>
                  <a:lnTo>
                    <a:pt x="1827" y="3946"/>
                  </a:lnTo>
                  <a:lnTo>
                    <a:pt x="1831" y="3943"/>
                  </a:lnTo>
                  <a:lnTo>
                    <a:pt x="1841" y="3940"/>
                  </a:lnTo>
                  <a:lnTo>
                    <a:pt x="1841" y="3939"/>
                  </a:lnTo>
                  <a:lnTo>
                    <a:pt x="1842" y="3939"/>
                  </a:lnTo>
                  <a:lnTo>
                    <a:pt x="1842" y="3937"/>
                  </a:lnTo>
                  <a:lnTo>
                    <a:pt x="1843" y="3937"/>
                  </a:lnTo>
                  <a:lnTo>
                    <a:pt x="1843" y="3935"/>
                  </a:lnTo>
                  <a:lnTo>
                    <a:pt x="1838" y="3926"/>
                  </a:lnTo>
                  <a:lnTo>
                    <a:pt x="1838" y="3926"/>
                  </a:lnTo>
                  <a:close/>
                  <a:moveTo>
                    <a:pt x="477" y="4232"/>
                  </a:moveTo>
                  <a:lnTo>
                    <a:pt x="476" y="4232"/>
                  </a:lnTo>
                  <a:lnTo>
                    <a:pt x="475" y="4231"/>
                  </a:lnTo>
                  <a:lnTo>
                    <a:pt x="473" y="4231"/>
                  </a:lnTo>
                  <a:lnTo>
                    <a:pt x="473" y="4233"/>
                  </a:lnTo>
                  <a:lnTo>
                    <a:pt x="475" y="4238"/>
                  </a:lnTo>
                  <a:lnTo>
                    <a:pt x="477" y="4239"/>
                  </a:lnTo>
                  <a:lnTo>
                    <a:pt x="479" y="4236"/>
                  </a:lnTo>
                  <a:lnTo>
                    <a:pt x="479" y="4233"/>
                  </a:lnTo>
                  <a:lnTo>
                    <a:pt x="477" y="4232"/>
                  </a:lnTo>
                  <a:close/>
                  <a:moveTo>
                    <a:pt x="486" y="4242"/>
                  </a:moveTo>
                  <a:lnTo>
                    <a:pt x="483" y="4245"/>
                  </a:lnTo>
                  <a:lnTo>
                    <a:pt x="483" y="4250"/>
                  </a:lnTo>
                  <a:lnTo>
                    <a:pt x="486" y="4252"/>
                  </a:lnTo>
                  <a:lnTo>
                    <a:pt x="489" y="4250"/>
                  </a:lnTo>
                  <a:lnTo>
                    <a:pt x="490" y="4247"/>
                  </a:lnTo>
                  <a:lnTo>
                    <a:pt x="487" y="4243"/>
                  </a:lnTo>
                  <a:lnTo>
                    <a:pt x="486" y="424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0" name="Freeform 36"/>
            <p:cNvSpPr>
              <a:spLocks/>
            </p:cNvSpPr>
            <p:nvPr/>
          </p:nvSpPr>
          <p:spPr bwMode="auto">
            <a:xfrm>
              <a:off x="10389570" y="9541589"/>
              <a:ext cx="3175" cy="4762"/>
            </a:xfrm>
            <a:custGeom>
              <a:avLst/>
              <a:gdLst>
                <a:gd name="T0" fmla="*/ 5 w 5"/>
                <a:gd name="T1" fmla="*/ 0 h 10"/>
                <a:gd name="T2" fmla="*/ 0 w 5"/>
                <a:gd name="T3" fmla="*/ 0 h 10"/>
                <a:gd name="T4" fmla="*/ 2 w 5"/>
                <a:gd name="T5" fmla="*/ 7 h 10"/>
                <a:gd name="T6" fmla="*/ 4 w 5"/>
                <a:gd name="T7" fmla="*/ 10 h 10"/>
                <a:gd name="T8" fmla="*/ 5 w 5"/>
                <a:gd name="T9" fmla="*/ 6 h 10"/>
                <a:gd name="T10" fmla="*/ 4 w 5"/>
                <a:gd name="T11" fmla="*/ 3 h 10"/>
                <a:gd name="T12" fmla="*/ 5 w 5"/>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5" h="10">
                  <a:moveTo>
                    <a:pt x="5" y="0"/>
                  </a:moveTo>
                  <a:lnTo>
                    <a:pt x="0" y="0"/>
                  </a:lnTo>
                  <a:lnTo>
                    <a:pt x="2" y="7"/>
                  </a:lnTo>
                  <a:lnTo>
                    <a:pt x="4" y="10"/>
                  </a:lnTo>
                  <a:lnTo>
                    <a:pt x="5" y="6"/>
                  </a:lnTo>
                  <a:lnTo>
                    <a:pt x="4" y="3"/>
                  </a:lnTo>
                  <a:lnTo>
                    <a:pt x="5" y="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1" name="Freeform 37"/>
            <p:cNvSpPr>
              <a:spLocks noEditPoints="1"/>
            </p:cNvSpPr>
            <p:nvPr/>
          </p:nvSpPr>
          <p:spPr bwMode="auto">
            <a:xfrm>
              <a:off x="11927858" y="5785564"/>
              <a:ext cx="1257300" cy="1708150"/>
            </a:xfrm>
            <a:custGeom>
              <a:avLst/>
              <a:gdLst>
                <a:gd name="T0" fmla="*/ 2362 w 2377"/>
                <a:gd name="T1" fmla="*/ 1614 h 3228"/>
                <a:gd name="T2" fmla="*/ 2294 w 2377"/>
                <a:gd name="T3" fmla="*/ 1266 h 3228"/>
                <a:gd name="T4" fmla="*/ 2194 w 2377"/>
                <a:gd name="T5" fmla="*/ 897 h 3228"/>
                <a:gd name="T6" fmla="*/ 2139 w 2377"/>
                <a:gd name="T7" fmla="*/ 588 h 3228"/>
                <a:gd name="T8" fmla="*/ 2034 w 2377"/>
                <a:gd name="T9" fmla="*/ 408 h 3228"/>
                <a:gd name="T10" fmla="*/ 1874 w 2377"/>
                <a:gd name="T11" fmla="*/ 327 h 3228"/>
                <a:gd name="T12" fmla="*/ 1769 w 2377"/>
                <a:gd name="T13" fmla="*/ 302 h 3228"/>
                <a:gd name="T14" fmla="*/ 1737 w 2377"/>
                <a:gd name="T15" fmla="*/ 303 h 3228"/>
                <a:gd name="T16" fmla="*/ 1636 w 2377"/>
                <a:gd name="T17" fmla="*/ 379 h 3228"/>
                <a:gd name="T18" fmla="*/ 1457 w 2377"/>
                <a:gd name="T19" fmla="*/ 489 h 3228"/>
                <a:gd name="T20" fmla="*/ 1286 w 2377"/>
                <a:gd name="T21" fmla="*/ 432 h 3228"/>
                <a:gd name="T22" fmla="*/ 1146 w 2377"/>
                <a:gd name="T23" fmla="*/ 289 h 3228"/>
                <a:gd name="T24" fmla="*/ 1056 w 2377"/>
                <a:gd name="T25" fmla="*/ 173 h 3228"/>
                <a:gd name="T26" fmla="*/ 871 w 2377"/>
                <a:gd name="T27" fmla="*/ 105 h 3228"/>
                <a:gd name="T28" fmla="*/ 728 w 2377"/>
                <a:gd name="T29" fmla="*/ 310 h 3228"/>
                <a:gd name="T30" fmla="*/ 818 w 2377"/>
                <a:gd name="T31" fmla="*/ 428 h 3228"/>
                <a:gd name="T32" fmla="*/ 962 w 2377"/>
                <a:gd name="T33" fmla="*/ 651 h 3228"/>
                <a:gd name="T34" fmla="*/ 688 w 2377"/>
                <a:gd name="T35" fmla="*/ 756 h 3228"/>
                <a:gd name="T36" fmla="*/ 591 w 2377"/>
                <a:gd name="T37" fmla="*/ 687 h 3228"/>
                <a:gd name="T38" fmla="*/ 378 w 2377"/>
                <a:gd name="T39" fmla="*/ 773 h 3228"/>
                <a:gd name="T40" fmla="*/ 215 w 2377"/>
                <a:gd name="T41" fmla="*/ 1113 h 3228"/>
                <a:gd name="T42" fmla="*/ 248 w 2377"/>
                <a:gd name="T43" fmla="*/ 1345 h 3228"/>
                <a:gd name="T44" fmla="*/ 22 w 2377"/>
                <a:gd name="T45" fmla="*/ 1449 h 3228"/>
                <a:gd name="T46" fmla="*/ 0 w 2377"/>
                <a:gd name="T47" fmla="*/ 1735 h 3228"/>
                <a:gd name="T48" fmla="*/ 58 w 2377"/>
                <a:gd name="T49" fmla="*/ 1869 h 3228"/>
                <a:gd name="T50" fmla="*/ 122 w 2377"/>
                <a:gd name="T51" fmla="*/ 2035 h 3228"/>
                <a:gd name="T52" fmla="*/ 109 w 2377"/>
                <a:gd name="T53" fmla="*/ 2213 h 3228"/>
                <a:gd name="T54" fmla="*/ 129 w 2377"/>
                <a:gd name="T55" fmla="*/ 2349 h 3228"/>
                <a:gd name="T56" fmla="*/ 252 w 2377"/>
                <a:gd name="T57" fmla="*/ 2479 h 3228"/>
                <a:gd name="T58" fmla="*/ 455 w 2377"/>
                <a:gd name="T59" fmla="*/ 2532 h 3228"/>
                <a:gd name="T60" fmla="*/ 507 w 2377"/>
                <a:gd name="T61" fmla="*/ 2708 h 3228"/>
                <a:gd name="T62" fmla="*/ 442 w 2377"/>
                <a:gd name="T63" fmla="*/ 2997 h 3228"/>
                <a:gd name="T64" fmla="*/ 582 w 2377"/>
                <a:gd name="T65" fmla="*/ 3110 h 3228"/>
                <a:gd name="T66" fmla="*/ 707 w 2377"/>
                <a:gd name="T67" fmla="*/ 3078 h 3228"/>
                <a:gd name="T68" fmla="*/ 741 w 2377"/>
                <a:gd name="T69" fmla="*/ 3060 h 3228"/>
                <a:gd name="T70" fmla="*/ 1062 w 2377"/>
                <a:gd name="T71" fmla="*/ 3131 h 3228"/>
                <a:gd name="T72" fmla="*/ 1171 w 2377"/>
                <a:gd name="T73" fmla="*/ 3190 h 3228"/>
                <a:gd name="T74" fmla="*/ 1297 w 2377"/>
                <a:gd name="T75" fmla="*/ 3145 h 3228"/>
                <a:gd name="T76" fmla="*/ 1636 w 2377"/>
                <a:gd name="T77" fmla="*/ 3100 h 3228"/>
                <a:gd name="T78" fmla="*/ 1793 w 2377"/>
                <a:gd name="T79" fmla="*/ 3088 h 3228"/>
                <a:gd name="T80" fmla="*/ 1829 w 2377"/>
                <a:gd name="T81" fmla="*/ 3058 h 3228"/>
                <a:gd name="T82" fmla="*/ 1961 w 2377"/>
                <a:gd name="T83" fmla="*/ 2796 h 3228"/>
                <a:gd name="T84" fmla="*/ 2041 w 2377"/>
                <a:gd name="T85" fmla="*/ 2610 h 3228"/>
                <a:gd name="T86" fmla="*/ 1792 w 2377"/>
                <a:gd name="T87" fmla="*/ 2422 h 3228"/>
                <a:gd name="T88" fmla="*/ 1724 w 2377"/>
                <a:gd name="T89" fmla="*/ 2193 h 3228"/>
                <a:gd name="T90" fmla="*/ 1654 w 2377"/>
                <a:gd name="T91" fmla="*/ 2061 h 3228"/>
                <a:gd name="T92" fmla="*/ 1789 w 2377"/>
                <a:gd name="T93" fmla="*/ 1983 h 3228"/>
                <a:gd name="T94" fmla="*/ 1982 w 2377"/>
                <a:gd name="T95" fmla="*/ 1901 h 3228"/>
                <a:gd name="T96" fmla="*/ 2174 w 2377"/>
                <a:gd name="T97" fmla="*/ 1758 h 3228"/>
                <a:gd name="T98" fmla="*/ 2335 w 2377"/>
                <a:gd name="T99" fmla="*/ 1786 h 3228"/>
                <a:gd name="T100" fmla="*/ 643 w 2377"/>
                <a:gd name="T101" fmla="*/ 167 h 3228"/>
                <a:gd name="T102" fmla="*/ 1922 w 2377"/>
                <a:gd name="T103" fmla="*/ 304 h 3228"/>
                <a:gd name="T104" fmla="*/ 1948 w 2377"/>
                <a:gd name="T105" fmla="*/ 362 h 3228"/>
                <a:gd name="T106" fmla="*/ 2016 w 2377"/>
                <a:gd name="T107" fmla="*/ 295 h 3228"/>
                <a:gd name="T108" fmla="*/ 1948 w 2377"/>
                <a:gd name="T109" fmla="*/ 203 h 3228"/>
                <a:gd name="T110" fmla="*/ 1947 w 2377"/>
                <a:gd name="T111" fmla="*/ 234 h 3228"/>
                <a:gd name="T112" fmla="*/ 723 w 2377"/>
                <a:gd name="T113" fmla="*/ 257 h 3228"/>
                <a:gd name="T114" fmla="*/ 794 w 2377"/>
                <a:gd name="T115" fmla="*/ 240 h 3228"/>
                <a:gd name="T116" fmla="*/ 2090 w 2377"/>
                <a:gd name="T117" fmla="*/ 450 h 3228"/>
                <a:gd name="T118" fmla="*/ 2167 w 2377"/>
                <a:gd name="T119" fmla="*/ 502 h 3228"/>
                <a:gd name="T120" fmla="*/ 545 w 2377"/>
                <a:gd name="T121" fmla="*/ 571 h 3228"/>
                <a:gd name="T122" fmla="*/ 591 w 2377"/>
                <a:gd name="T123" fmla="*/ 592 h 3228"/>
                <a:gd name="T124" fmla="*/ 211 w 2377"/>
                <a:gd name="T125" fmla="*/ 649 h 3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77" h="3228">
                  <a:moveTo>
                    <a:pt x="630" y="146"/>
                  </a:moveTo>
                  <a:lnTo>
                    <a:pt x="631" y="144"/>
                  </a:lnTo>
                  <a:lnTo>
                    <a:pt x="633" y="137"/>
                  </a:lnTo>
                  <a:lnTo>
                    <a:pt x="634" y="130"/>
                  </a:lnTo>
                  <a:lnTo>
                    <a:pt x="633" y="105"/>
                  </a:lnTo>
                  <a:lnTo>
                    <a:pt x="633" y="104"/>
                  </a:lnTo>
                  <a:lnTo>
                    <a:pt x="634" y="95"/>
                  </a:lnTo>
                  <a:lnTo>
                    <a:pt x="634" y="91"/>
                  </a:lnTo>
                  <a:lnTo>
                    <a:pt x="636" y="90"/>
                  </a:lnTo>
                  <a:lnTo>
                    <a:pt x="644" y="84"/>
                  </a:lnTo>
                  <a:lnTo>
                    <a:pt x="645" y="84"/>
                  </a:lnTo>
                  <a:lnTo>
                    <a:pt x="648" y="84"/>
                  </a:lnTo>
                  <a:lnTo>
                    <a:pt x="650" y="86"/>
                  </a:lnTo>
                  <a:lnTo>
                    <a:pt x="652" y="88"/>
                  </a:lnTo>
                  <a:lnTo>
                    <a:pt x="654" y="90"/>
                  </a:lnTo>
                  <a:lnTo>
                    <a:pt x="672" y="90"/>
                  </a:lnTo>
                  <a:lnTo>
                    <a:pt x="676" y="88"/>
                  </a:lnTo>
                  <a:lnTo>
                    <a:pt x="683" y="83"/>
                  </a:lnTo>
                  <a:lnTo>
                    <a:pt x="688" y="81"/>
                  </a:lnTo>
                  <a:lnTo>
                    <a:pt x="720" y="83"/>
                  </a:lnTo>
                  <a:lnTo>
                    <a:pt x="725" y="77"/>
                  </a:lnTo>
                  <a:lnTo>
                    <a:pt x="669" y="80"/>
                  </a:lnTo>
                  <a:lnTo>
                    <a:pt x="657" y="77"/>
                  </a:lnTo>
                  <a:lnTo>
                    <a:pt x="648" y="69"/>
                  </a:lnTo>
                  <a:lnTo>
                    <a:pt x="650" y="53"/>
                  </a:lnTo>
                  <a:lnTo>
                    <a:pt x="647" y="45"/>
                  </a:lnTo>
                  <a:lnTo>
                    <a:pt x="650" y="35"/>
                  </a:lnTo>
                  <a:lnTo>
                    <a:pt x="655" y="28"/>
                  </a:lnTo>
                  <a:lnTo>
                    <a:pt x="665" y="22"/>
                  </a:lnTo>
                  <a:lnTo>
                    <a:pt x="668" y="15"/>
                  </a:lnTo>
                  <a:lnTo>
                    <a:pt x="665" y="10"/>
                  </a:lnTo>
                  <a:lnTo>
                    <a:pt x="658" y="10"/>
                  </a:lnTo>
                  <a:lnTo>
                    <a:pt x="661" y="7"/>
                  </a:lnTo>
                  <a:lnTo>
                    <a:pt x="676" y="7"/>
                  </a:lnTo>
                  <a:lnTo>
                    <a:pt x="664" y="0"/>
                  </a:lnTo>
                  <a:lnTo>
                    <a:pt x="652" y="14"/>
                  </a:lnTo>
                  <a:lnTo>
                    <a:pt x="633" y="69"/>
                  </a:lnTo>
                  <a:lnTo>
                    <a:pt x="631" y="79"/>
                  </a:lnTo>
                  <a:lnTo>
                    <a:pt x="629" y="128"/>
                  </a:lnTo>
                  <a:lnTo>
                    <a:pt x="629" y="139"/>
                  </a:lnTo>
                  <a:lnTo>
                    <a:pt x="630" y="146"/>
                  </a:lnTo>
                  <a:close/>
                  <a:moveTo>
                    <a:pt x="2376" y="1653"/>
                  </a:moveTo>
                  <a:lnTo>
                    <a:pt x="2374" y="1652"/>
                  </a:lnTo>
                  <a:lnTo>
                    <a:pt x="2376" y="1639"/>
                  </a:lnTo>
                  <a:lnTo>
                    <a:pt x="2373" y="1632"/>
                  </a:lnTo>
                  <a:lnTo>
                    <a:pt x="2367" y="1625"/>
                  </a:lnTo>
                  <a:lnTo>
                    <a:pt x="2362" y="1617"/>
                  </a:lnTo>
                  <a:lnTo>
                    <a:pt x="2362" y="1614"/>
                  </a:lnTo>
                  <a:lnTo>
                    <a:pt x="2360" y="1606"/>
                  </a:lnTo>
                  <a:lnTo>
                    <a:pt x="2360" y="1606"/>
                  </a:lnTo>
                  <a:lnTo>
                    <a:pt x="2359" y="1587"/>
                  </a:lnTo>
                  <a:lnTo>
                    <a:pt x="2358" y="1578"/>
                  </a:lnTo>
                  <a:lnTo>
                    <a:pt x="2360" y="1572"/>
                  </a:lnTo>
                  <a:lnTo>
                    <a:pt x="2358" y="1566"/>
                  </a:lnTo>
                  <a:lnTo>
                    <a:pt x="2352" y="1561"/>
                  </a:lnTo>
                  <a:lnTo>
                    <a:pt x="2348" y="1558"/>
                  </a:lnTo>
                  <a:lnTo>
                    <a:pt x="2342" y="1555"/>
                  </a:lnTo>
                  <a:lnTo>
                    <a:pt x="2329" y="1551"/>
                  </a:lnTo>
                  <a:lnTo>
                    <a:pt x="2324" y="1548"/>
                  </a:lnTo>
                  <a:lnTo>
                    <a:pt x="2324" y="1548"/>
                  </a:lnTo>
                  <a:lnTo>
                    <a:pt x="2318" y="1544"/>
                  </a:lnTo>
                  <a:lnTo>
                    <a:pt x="2301" y="1538"/>
                  </a:lnTo>
                  <a:lnTo>
                    <a:pt x="2296" y="1533"/>
                  </a:lnTo>
                  <a:lnTo>
                    <a:pt x="2296" y="1528"/>
                  </a:lnTo>
                  <a:lnTo>
                    <a:pt x="2294" y="1526"/>
                  </a:lnTo>
                  <a:lnTo>
                    <a:pt x="2297" y="1517"/>
                  </a:lnTo>
                  <a:lnTo>
                    <a:pt x="2301" y="1509"/>
                  </a:lnTo>
                  <a:lnTo>
                    <a:pt x="2304" y="1500"/>
                  </a:lnTo>
                  <a:lnTo>
                    <a:pt x="2304" y="1489"/>
                  </a:lnTo>
                  <a:lnTo>
                    <a:pt x="2301" y="1479"/>
                  </a:lnTo>
                  <a:lnTo>
                    <a:pt x="2299" y="1472"/>
                  </a:lnTo>
                  <a:lnTo>
                    <a:pt x="2286" y="1461"/>
                  </a:lnTo>
                  <a:lnTo>
                    <a:pt x="2280" y="1454"/>
                  </a:lnTo>
                  <a:lnTo>
                    <a:pt x="2278" y="1444"/>
                  </a:lnTo>
                  <a:lnTo>
                    <a:pt x="2276" y="1433"/>
                  </a:lnTo>
                  <a:lnTo>
                    <a:pt x="2273" y="1428"/>
                  </a:lnTo>
                  <a:lnTo>
                    <a:pt x="2268" y="1425"/>
                  </a:lnTo>
                  <a:lnTo>
                    <a:pt x="2264" y="1418"/>
                  </a:lnTo>
                  <a:lnTo>
                    <a:pt x="2264" y="1409"/>
                  </a:lnTo>
                  <a:lnTo>
                    <a:pt x="2266" y="1402"/>
                  </a:lnTo>
                  <a:lnTo>
                    <a:pt x="2282" y="1387"/>
                  </a:lnTo>
                  <a:lnTo>
                    <a:pt x="2286" y="1380"/>
                  </a:lnTo>
                  <a:lnTo>
                    <a:pt x="2290" y="1373"/>
                  </a:lnTo>
                  <a:lnTo>
                    <a:pt x="2293" y="1364"/>
                  </a:lnTo>
                  <a:lnTo>
                    <a:pt x="2293" y="1339"/>
                  </a:lnTo>
                  <a:lnTo>
                    <a:pt x="2294" y="1335"/>
                  </a:lnTo>
                  <a:lnTo>
                    <a:pt x="2300" y="1325"/>
                  </a:lnTo>
                  <a:lnTo>
                    <a:pt x="2301" y="1321"/>
                  </a:lnTo>
                  <a:lnTo>
                    <a:pt x="2301" y="1317"/>
                  </a:lnTo>
                  <a:lnTo>
                    <a:pt x="2303" y="1313"/>
                  </a:lnTo>
                  <a:lnTo>
                    <a:pt x="2304" y="1310"/>
                  </a:lnTo>
                  <a:lnTo>
                    <a:pt x="2310" y="1304"/>
                  </a:lnTo>
                  <a:lnTo>
                    <a:pt x="2293" y="1291"/>
                  </a:lnTo>
                  <a:lnTo>
                    <a:pt x="2290" y="1284"/>
                  </a:lnTo>
                  <a:lnTo>
                    <a:pt x="2292" y="1275"/>
                  </a:lnTo>
                  <a:lnTo>
                    <a:pt x="2294" y="1266"/>
                  </a:lnTo>
                  <a:lnTo>
                    <a:pt x="2296" y="1261"/>
                  </a:lnTo>
                  <a:lnTo>
                    <a:pt x="2292" y="1255"/>
                  </a:lnTo>
                  <a:lnTo>
                    <a:pt x="2292" y="1252"/>
                  </a:lnTo>
                  <a:lnTo>
                    <a:pt x="2297" y="1245"/>
                  </a:lnTo>
                  <a:lnTo>
                    <a:pt x="2297" y="1237"/>
                  </a:lnTo>
                  <a:lnTo>
                    <a:pt x="2293" y="1228"/>
                  </a:lnTo>
                  <a:lnTo>
                    <a:pt x="2286" y="1226"/>
                  </a:lnTo>
                  <a:lnTo>
                    <a:pt x="2278" y="1224"/>
                  </a:lnTo>
                  <a:lnTo>
                    <a:pt x="2269" y="1220"/>
                  </a:lnTo>
                  <a:lnTo>
                    <a:pt x="2264" y="1213"/>
                  </a:lnTo>
                  <a:lnTo>
                    <a:pt x="2265" y="1206"/>
                  </a:lnTo>
                  <a:lnTo>
                    <a:pt x="2259" y="1193"/>
                  </a:lnTo>
                  <a:lnTo>
                    <a:pt x="2254" y="1175"/>
                  </a:lnTo>
                  <a:lnTo>
                    <a:pt x="2252" y="1158"/>
                  </a:lnTo>
                  <a:lnTo>
                    <a:pt x="2265" y="1146"/>
                  </a:lnTo>
                  <a:lnTo>
                    <a:pt x="2272" y="1136"/>
                  </a:lnTo>
                  <a:lnTo>
                    <a:pt x="2276" y="1126"/>
                  </a:lnTo>
                  <a:lnTo>
                    <a:pt x="2275" y="1122"/>
                  </a:lnTo>
                  <a:lnTo>
                    <a:pt x="2269" y="1118"/>
                  </a:lnTo>
                  <a:lnTo>
                    <a:pt x="2272" y="1106"/>
                  </a:lnTo>
                  <a:lnTo>
                    <a:pt x="2279" y="1092"/>
                  </a:lnTo>
                  <a:lnTo>
                    <a:pt x="2271" y="1085"/>
                  </a:lnTo>
                  <a:lnTo>
                    <a:pt x="2269" y="1084"/>
                  </a:lnTo>
                  <a:lnTo>
                    <a:pt x="2255" y="1067"/>
                  </a:lnTo>
                  <a:lnTo>
                    <a:pt x="2238" y="1060"/>
                  </a:lnTo>
                  <a:lnTo>
                    <a:pt x="2231" y="1050"/>
                  </a:lnTo>
                  <a:lnTo>
                    <a:pt x="2227" y="1048"/>
                  </a:lnTo>
                  <a:lnTo>
                    <a:pt x="2224" y="1045"/>
                  </a:lnTo>
                  <a:lnTo>
                    <a:pt x="2215" y="1028"/>
                  </a:lnTo>
                  <a:lnTo>
                    <a:pt x="2212" y="1024"/>
                  </a:lnTo>
                  <a:lnTo>
                    <a:pt x="2184" y="1003"/>
                  </a:lnTo>
                  <a:lnTo>
                    <a:pt x="2177" y="998"/>
                  </a:lnTo>
                  <a:lnTo>
                    <a:pt x="2168" y="989"/>
                  </a:lnTo>
                  <a:lnTo>
                    <a:pt x="2163" y="987"/>
                  </a:lnTo>
                  <a:lnTo>
                    <a:pt x="2157" y="986"/>
                  </a:lnTo>
                  <a:lnTo>
                    <a:pt x="2152" y="984"/>
                  </a:lnTo>
                  <a:lnTo>
                    <a:pt x="2147" y="980"/>
                  </a:lnTo>
                  <a:lnTo>
                    <a:pt x="2145" y="975"/>
                  </a:lnTo>
                  <a:lnTo>
                    <a:pt x="2152" y="969"/>
                  </a:lnTo>
                  <a:lnTo>
                    <a:pt x="2154" y="963"/>
                  </a:lnTo>
                  <a:lnTo>
                    <a:pt x="2154" y="955"/>
                  </a:lnTo>
                  <a:lnTo>
                    <a:pt x="2154" y="951"/>
                  </a:lnTo>
                  <a:lnTo>
                    <a:pt x="2152" y="935"/>
                  </a:lnTo>
                  <a:lnTo>
                    <a:pt x="2149" y="931"/>
                  </a:lnTo>
                  <a:lnTo>
                    <a:pt x="2149" y="928"/>
                  </a:lnTo>
                  <a:lnTo>
                    <a:pt x="2161" y="919"/>
                  </a:lnTo>
                  <a:lnTo>
                    <a:pt x="2178" y="910"/>
                  </a:lnTo>
                  <a:lnTo>
                    <a:pt x="2194" y="897"/>
                  </a:lnTo>
                  <a:lnTo>
                    <a:pt x="2201" y="889"/>
                  </a:lnTo>
                  <a:lnTo>
                    <a:pt x="2205" y="882"/>
                  </a:lnTo>
                  <a:lnTo>
                    <a:pt x="2205" y="878"/>
                  </a:lnTo>
                  <a:lnTo>
                    <a:pt x="2213" y="854"/>
                  </a:lnTo>
                  <a:lnTo>
                    <a:pt x="2212" y="848"/>
                  </a:lnTo>
                  <a:lnTo>
                    <a:pt x="2210" y="841"/>
                  </a:lnTo>
                  <a:lnTo>
                    <a:pt x="2210" y="834"/>
                  </a:lnTo>
                  <a:lnTo>
                    <a:pt x="2210" y="829"/>
                  </a:lnTo>
                  <a:lnTo>
                    <a:pt x="2213" y="823"/>
                  </a:lnTo>
                  <a:lnTo>
                    <a:pt x="2215" y="820"/>
                  </a:lnTo>
                  <a:lnTo>
                    <a:pt x="2217" y="818"/>
                  </a:lnTo>
                  <a:lnTo>
                    <a:pt x="2220" y="815"/>
                  </a:lnTo>
                  <a:lnTo>
                    <a:pt x="2227" y="802"/>
                  </a:lnTo>
                  <a:lnTo>
                    <a:pt x="2223" y="799"/>
                  </a:lnTo>
                  <a:lnTo>
                    <a:pt x="2222" y="797"/>
                  </a:lnTo>
                  <a:lnTo>
                    <a:pt x="2219" y="794"/>
                  </a:lnTo>
                  <a:lnTo>
                    <a:pt x="2216" y="791"/>
                  </a:lnTo>
                  <a:lnTo>
                    <a:pt x="2216" y="787"/>
                  </a:lnTo>
                  <a:lnTo>
                    <a:pt x="2216" y="778"/>
                  </a:lnTo>
                  <a:lnTo>
                    <a:pt x="2215" y="774"/>
                  </a:lnTo>
                  <a:lnTo>
                    <a:pt x="2213" y="767"/>
                  </a:lnTo>
                  <a:lnTo>
                    <a:pt x="2208" y="742"/>
                  </a:lnTo>
                  <a:lnTo>
                    <a:pt x="2205" y="718"/>
                  </a:lnTo>
                  <a:lnTo>
                    <a:pt x="2199" y="710"/>
                  </a:lnTo>
                  <a:lnTo>
                    <a:pt x="2198" y="700"/>
                  </a:lnTo>
                  <a:lnTo>
                    <a:pt x="2191" y="690"/>
                  </a:lnTo>
                  <a:lnTo>
                    <a:pt x="2189" y="682"/>
                  </a:lnTo>
                  <a:lnTo>
                    <a:pt x="2189" y="672"/>
                  </a:lnTo>
                  <a:lnTo>
                    <a:pt x="2189" y="656"/>
                  </a:lnTo>
                  <a:lnTo>
                    <a:pt x="2189" y="652"/>
                  </a:lnTo>
                  <a:lnTo>
                    <a:pt x="2184" y="635"/>
                  </a:lnTo>
                  <a:lnTo>
                    <a:pt x="2180" y="627"/>
                  </a:lnTo>
                  <a:lnTo>
                    <a:pt x="2181" y="620"/>
                  </a:lnTo>
                  <a:lnTo>
                    <a:pt x="2181" y="607"/>
                  </a:lnTo>
                  <a:lnTo>
                    <a:pt x="2181" y="607"/>
                  </a:lnTo>
                  <a:lnTo>
                    <a:pt x="2178" y="607"/>
                  </a:lnTo>
                  <a:lnTo>
                    <a:pt x="2174" y="607"/>
                  </a:lnTo>
                  <a:lnTo>
                    <a:pt x="2170" y="606"/>
                  </a:lnTo>
                  <a:lnTo>
                    <a:pt x="2167" y="603"/>
                  </a:lnTo>
                  <a:lnTo>
                    <a:pt x="2180" y="595"/>
                  </a:lnTo>
                  <a:lnTo>
                    <a:pt x="2181" y="592"/>
                  </a:lnTo>
                  <a:lnTo>
                    <a:pt x="2181" y="585"/>
                  </a:lnTo>
                  <a:lnTo>
                    <a:pt x="2177" y="581"/>
                  </a:lnTo>
                  <a:lnTo>
                    <a:pt x="2173" y="581"/>
                  </a:lnTo>
                  <a:lnTo>
                    <a:pt x="2171" y="582"/>
                  </a:lnTo>
                  <a:lnTo>
                    <a:pt x="2167" y="588"/>
                  </a:lnTo>
                  <a:lnTo>
                    <a:pt x="2160" y="589"/>
                  </a:lnTo>
                  <a:lnTo>
                    <a:pt x="2139" y="588"/>
                  </a:lnTo>
                  <a:lnTo>
                    <a:pt x="2136" y="586"/>
                  </a:lnTo>
                  <a:lnTo>
                    <a:pt x="2129" y="583"/>
                  </a:lnTo>
                  <a:lnTo>
                    <a:pt x="2128" y="582"/>
                  </a:lnTo>
                  <a:lnTo>
                    <a:pt x="2122" y="583"/>
                  </a:lnTo>
                  <a:lnTo>
                    <a:pt x="2121" y="582"/>
                  </a:lnTo>
                  <a:lnTo>
                    <a:pt x="2117" y="576"/>
                  </a:lnTo>
                  <a:lnTo>
                    <a:pt x="2108" y="575"/>
                  </a:lnTo>
                  <a:lnTo>
                    <a:pt x="2089" y="558"/>
                  </a:lnTo>
                  <a:lnTo>
                    <a:pt x="2086" y="560"/>
                  </a:lnTo>
                  <a:lnTo>
                    <a:pt x="2082" y="555"/>
                  </a:lnTo>
                  <a:lnTo>
                    <a:pt x="2079" y="550"/>
                  </a:lnTo>
                  <a:lnTo>
                    <a:pt x="2076" y="546"/>
                  </a:lnTo>
                  <a:lnTo>
                    <a:pt x="2075" y="544"/>
                  </a:lnTo>
                  <a:lnTo>
                    <a:pt x="2069" y="543"/>
                  </a:lnTo>
                  <a:lnTo>
                    <a:pt x="2065" y="540"/>
                  </a:lnTo>
                  <a:lnTo>
                    <a:pt x="2062" y="534"/>
                  </a:lnTo>
                  <a:lnTo>
                    <a:pt x="2065" y="529"/>
                  </a:lnTo>
                  <a:lnTo>
                    <a:pt x="2083" y="513"/>
                  </a:lnTo>
                  <a:lnTo>
                    <a:pt x="2087" y="509"/>
                  </a:lnTo>
                  <a:lnTo>
                    <a:pt x="2089" y="505"/>
                  </a:lnTo>
                  <a:lnTo>
                    <a:pt x="2087" y="501"/>
                  </a:lnTo>
                  <a:lnTo>
                    <a:pt x="2084" y="499"/>
                  </a:lnTo>
                  <a:lnTo>
                    <a:pt x="2083" y="498"/>
                  </a:lnTo>
                  <a:lnTo>
                    <a:pt x="2082" y="498"/>
                  </a:lnTo>
                  <a:lnTo>
                    <a:pt x="2080" y="496"/>
                  </a:lnTo>
                  <a:lnTo>
                    <a:pt x="2079" y="496"/>
                  </a:lnTo>
                  <a:lnTo>
                    <a:pt x="2077" y="495"/>
                  </a:lnTo>
                  <a:lnTo>
                    <a:pt x="2073" y="496"/>
                  </a:lnTo>
                  <a:lnTo>
                    <a:pt x="2073" y="495"/>
                  </a:lnTo>
                  <a:lnTo>
                    <a:pt x="2073" y="494"/>
                  </a:lnTo>
                  <a:lnTo>
                    <a:pt x="2073" y="491"/>
                  </a:lnTo>
                  <a:lnTo>
                    <a:pt x="2073" y="489"/>
                  </a:lnTo>
                  <a:lnTo>
                    <a:pt x="2072" y="488"/>
                  </a:lnTo>
                  <a:lnTo>
                    <a:pt x="2072" y="484"/>
                  </a:lnTo>
                  <a:lnTo>
                    <a:pt x="2070" y="481"/>
                  </a:lnTo>
                  <a:lnTo>
                    <a:pt x="2069" y="480"/>
                  </a:lnTo>
                  <a:lnTo>
                    <a:pt x="2060" y="477"/>
                  </a:lnTo>
                  <a:lnTo>
                    <a:pt x="2059" y="475"/>
                  </a:lnTo>
                  <a:lnTo>
                    <a:pt x="2056" y="471"/>
                  </a:lnTo>
                  <a:lnTo>
                    <a:pt x="2049" y="461"/>
                  </a:lnTo>
                  <a:lnTo>
                    <a:pt x="2046" y="460"/>
                  </a:lnTo>
                  <a:lnTo>
                    <a:pt x="2053" y="454"/>
                  </a:lnTo>
                  <a:lnTo>
                    <a:pt x="2056" y="447"/>
                  </a:lnTo>
                  <a:lnTo>
                    <a:pt x="2059" y="439"/>
                  </a:lnTo>
                  <a:lnTo>
                    <a:pt x="2062" y="432"/>
                  </a:lnTo>
                  <a:lnTo>
                    <a:pt x="2062" y="429"/>
                  </a:lnTo>
                  <a:lnTo>
                    <a:pt x="2042" y="412"/>
                  </a:lnTo>
                  <a:lnTo>
                    <a:pt x="2034" y="408"/>
                  </a:lnTo>
                  <a:lnTo>
                    <a:pt x="2034" y="405"/>
                  </a:lnTo>
                  <a:lnTo>
                    <a:pt x="2037" y="404"/>
                  </a:lnTo>
                  <a:lnTo>
                    <a:pt x="2038" y="402"/>
                  </a:lnTo>
                  <a:lnTo>
                    <a:pt x="2038" y="401"/>
                  </a:lnTo>
                  <a:lnTo>
                    <a:pt x="2037" y="398"/>
                  </a:lnTo>
                  <a:lnTo>
                    <a:pt x="2030" y="401"/>
                  </a:lnTo>
                  <a:lnTo>
                    <a:pt x="2017" y="411"/>
                  </a:lnTo>
                  <a:lnTo>
                    <a:pt x="2009" y="414"/>
                  </a:lnTo>
                  <a:lnTo>
                    <a:pt x="1976" y="421"/>
                  </a:lnTo>
                  <a:lnTo>
                    <a:pt x="1976" y="424"/>
                  </a:lnTo>
                  <a:lnTo>
                    <a:pt x="1979" y="425"/>
                  </a:lnTo>
                  <a:lnTo>
                    <a:pt x="1982" y="431"/>
                  </a:lnTo>
                  <a:lnTo>
                    <a:pt x="1985" y="432"/>
                  </a:lnTo>
                  <a:lnTo>
                    <a:pt x="1985" y="435"/>
                  </a:lnTo>
                  <a:lnTo>
                    <a:pt x="1978" y="435"/>
                  </a:lnTo>
                  <a:lnTo>
                    <a:pt x="1974" y="432"/>
                  </a:lnTo>
                  <a:lnTo>
                    <a:pt x="1969" y="426"/>
                  </a:lnTo>
                  <a:lnTo>
                    <a:pt x="1967" y="421"/>
                  </a:lnTo>
                  <a:lnTo>
                    <a:pt x="1962" y="409"/>
                  </a:lnTo>
                  <a:lnTo>
                    <a:pt x="1961" y="408"/>
                  </a:lnTo>
                  <a:lnTo>
                    <a:pt x="1958" y="407"/>
                  </a:lnTo>
                  <a:lnTo>
                    <a:pt x="1957" y="408"/>
                  </a:lnTo>
                  <a:lnTo>
                    <a:pt x="1955" y="409"/>
                  </a:lnTo>
                  <a:lnTo>
                    <a:pt x="1953" y="408"/>
                  </a:lnTo>
                  <a:lnTo>
                    <a:pt x="1954" y="405"/>
                  </a:lnTo>
                  <a:lnTo>
                    <a:pt x="1955" y="404"/>
                  </a:lnTo>
                  <a:lnTo>
                    <a:pt x="1957" y="398"/>
                  </a:lnTo>
                  <a:lnTo>
                    <a:pt x="1953" y="397"/>
                  </a:lnTo>
                  <a:lnTo>
                    <a:pt x="1943" y="401"/>
                  </a:lnTo>
                  <a:lnTo>
                    <a:pt x="1936" y="402"/>
                  </a:lnTo>
                  <a:lnTo>
                    <a:pt x="1939" y="398"/>
                  </a:lnTo>
                  <a:lnTo>
                    <a:pt x="1943" y="395"/>
                  </a:lnTo>
                  <a:lnTo>
                    <a:pt x="1936" y="390"/>
                  </a:lnTo>
                  <a:lnTo>
                    <a:pt x="1927" y="372"/>
                  </a:lnTo>
                  <a:lnTo>
                    <a:pt x="1920" y="369"/>
                  </a:lnTo>
                  <a:lnTo>
                    <a:pt x="1912" y="366"/>
                  </a:lnTo>
                  <a:lnTo>
                    <a:pt x="1898" y="359"/>
                  </a:lnTo>
                  <a:lnTo>
                    <a:pt x="1890" y="359"/>
                  </a:lnTo>
                  <a:lnTo>
                    <a:pt x="1892" y="358"/>
                  </a:lnTo>
                  <a:lnTo>
                    <a:pt x="1895" y="356"/>
                  </a:lnTo>
                  <a:lnTo>
                    <a:pt x="1897" y="356"/>
                  </a:lnTo>
                  <a:lnTo>
                    <a:pt x="1897" y="353"/>
                  </a:lnTo>
                  <a:lnTo>
                    <a:pt x="1885" y="353"/>
                  </a:lnTo>
                  <a:lnTo>
                    <a:pt x="1883" y="352"/>
                  </a:lnTo>
                  <a:lnTo>
                    <a:pt x="1881" y="348"/>
                  </a:lnTo>
                  <a:lnTo>
                    <a:pt x="1881" y="344"/>
                  </a:lnTo>
                  <a:lnTo>
                    <a:pt x="1881" y="338"/>
                  </a:lnTo>
                  <a:lnTo>
                    <a:pt x="1874" y="327"/>
                  </a:lnTo>
                  <a:lnTo>
                    <a:pt x="1873" y="320"/>
                  </a:lnTo>
                  <a:lnTo>
                    <a:pt x="1877" y="311"/>
                  </a:lnTo>
                  <a:lnTo>
                    <a:pt x="1874" y="307"/>
                  </a:lnTo>
                  <a:lnTo>
                    <a:pt x="1863" y="302"/>
                  </a:lnTo>
                  <a:lnTo>
                    <a:pt x="1860" y="297"/>
                  </a:lnTo>
                  <a:lnTo>
                    <a:pt x="1859" y="292"/>
                  </a:lnTo>
                  <a:lnTo>
                    <a:pt x="1859" y="286"/>
                  </a:lnTo>
                  <a:lnTo>
                    <a:pt x="1862" y="283"/>
                  </a:lnTo>
                  <a:lnTo>
                    <a:pt x="1855" y="282"/>
                  </a:lnTo>
                  <a:lnTo>
                    <a:pt x="1845" y="285"/>
                  </a:lnTo>
                  <a:lnTo>
                    <a:pt x="1835" y="292"/>
                  </a:lnTo>
                  <a:lnTo>
                    <a:pt x="1828" y="299"/>
                  </a:lnTo>
                  <a:lnTo>
                    <a:pt x="1825" y="303"/>
                  </a:lnTo>
                  <a:lnTo>
                    <a:pt x="1822" y="310"/>
                  </a:lnTo>
                  <a:lnTo>
                    <a:pt x="1821" y="314"/>
                  </a:lnTo>
                  <a:lnTo>
                    <a:pt x="1818" y="317"/>
                  </a:lnTo>
                  <a:lnTo>
                    <a:pt x="1815" y="317"/>
                  </a:lnTo>
                  <a:lnTo>
                    <a:pt x="1810" y="317"/>
                  </a:lnTo>
                  <a:lnTo>
                    <a:pt x="1807" y="317"/>
                  </a:lnTo>
                  <a:lnTo>
                    <a:pt x="1807" y="318"/>
                  </a:lnTo>
                  <a:lnTo>
                    <a:pt x="1806" y="317"/>
                  </a:lnTo>
                  <a:lnTo>
                    <a:pt x="1801" y="311"/>
                  </a:lnTo>
                  <a:lnTo>
                    <a:pt x="1800" y="309"/>
                  </a:lnTo>
                  <a:lnTo>
                    <a:pt x="1799" y="306"/>
                  </a:lnTo>
                  <a:lnTo>
                    <a:pt x="1797" y="302"/>
                  </a:lnTo>
                  <a:lnTo>
                    <a:pt x="1796" y="306"/>
                  </a:lnTo>
                  <a:lnTo>
                    <a:pt x="1793" y="307"/>
                  </a:lnTo>
                  <a:lnTo>
                    <a:pt x="1790" y="307"/>
                  </a:lnTo>
                  <a:lnTo>
                    <a:pt x="1787" y="304"/>
                  </a:lnTo>
                  <a:lnTo>
                    <a:pt x="1784" y="309"/>
                  </a:lnTo>
                  <a:lnTo>
                    <a:pt x="1782" y="307"/>
                  </a:lnTo>
                  <a:lnTo>
                    <a:pt x="1779" y="303"/>
                  </a:lnTo>
                  <a:lnTo>
                    <a:pt x="1776" y="299"/>
                  </a:lnTo>
                  <a:lnTo>
                    <a:pt x="1775" y="302"/>
                  </a:lnTo>
                  <a:lnTo>
                    <a:pt x="1775" y="306"/>
                  </a:lnTo>
                  <a:lnTo>
                    <a:pt x="1770" y="311"/>
                  </a:lnTo>
                  <a:lnTo>
                    <a:pt x="1772" y="306"/>
                  </a:lnTo>
                  <a:lnTo>
                    <a:pt x="1773" y="300"/>
                  </a:lnTo>
                  <a:lnTo>
                    <a:pt x="1776" y="296"/>
                  </a:lnTo>
                  <a:lnTo>
                    <a:pt x="1779" y="296"/>
                  </a:lnTo>
                  <a:lnTo>
                    <a:pt x="1779" y="292"/>
                  </a:lnTo>
                  <a:lnTo>
                    <a:pt x="1776" y="292"/>
                  </a:lnTo>
                  <a:lnTo>
                    <a:pt x="1773" y="292"/>
                  </a:lnTo>
                  <a:lnTo>
                    <a:pt x="1770" y="293"/>
                  </a:lnTo>
                  <a:lnTo>
                    <a:pt x="1768" y="296"/>
                  </a:lnTo>
                  <a:lnTo>
                    <a:pt x="1768" y="297"/>
                  </a:lnTo>
                  <a:lnTo>
                    <a:pt x="1769" y="300"/>
                  </a:lnTo>
                  <a:lnTo>
                    <a:pt x="1769" y="302"/>
                  </a:lnTo>
                  <a:lnTo>
                    <a:pt x="1755" y="310"/>
                  </a:lnTo>
                  <a:lnTo>
                    <a:pt x="1747" y="311"/>
                  </a:lnTo>
                  <a:lnTo>
                    <a:pt x="1742" y="307"/>
                  </a:lnTo>
                  <a:lnTo>
                    <a:pt x="1742" y="311"/>
                  </a:lnTo>
                  <a:lnTo>
                    <a:pt x="1740" y="309"/>
                  </a:lnTo>
                  <a:lnTo>
                    <a:pt x="1738" y="309"/>
                  </a:lnTo>
                  <a:lnTo>
                    <a:pt x="1734" y="311"/>
                  </a:lnTo>
                  <a:lnTo>
                    <a:pt x="1734" y="314"/>
                  </a:lnTo>
                  <a:lnTo>
                    <a:pt x="1735" y="314"/>
                  </a:lnTo>
                  <a:lnTo>
                    <a:pt x="1738" y="317"/>
                  </a:lnTo>
                  <a:lnTo>
                    <a:pt x="1721" y="325"/>
                  </a:lnTo>
                  <a:lnTo>
                    <a:pt x="1717" y="328"/>
                  </a:lnTo>
                  <a:lnTo>
                    <a:pt x="1717" y="331"/>
                  </a:lnTo>
                  <a:lnTo>
                    <a:pt x="1717" y="337"/>
                  </a:lnTo>
                  <a:lnTo>
                    <a:pt x="1716" y="338"/>
                  </a:lnTo>
                  <a:lnTo>
                    <a:pt x="1714" y="339"/>
                  </a:lnTo>
                  <a:lnTo>
                    <a:pt x="1712" y="339"/>
                  </a:lnTo>
                  <a:lnTo>
                    <a:pt x="1710" y="341"/>
                  </a:lnTo>
                  <a:lnTo>
                    <a:pt x="1705" y="348"/>
                  </a:lnTo>
                  <a:lnTo>
                    <a:pt x="1702" y="351"/>
                  </a:lnTo>
                  <a:lnTo>
                    <a:pt x="1700" y="356"/>
                  </a:lnTo>
                  <a:lnTo>
                    <a:pt x="1705" y="362"/>
                  </a:lnTo>
                  <a:lnTo>
                    <a:pt x="1709" y="363"/>
                  </a:lnTo>
                  <a:lnTo>
                    <a:pt x="1712" y="362"/>
                  </a:lnTo>
                  <a:lnTo>
                    <a:pt x="1706" y="366"/>
                  </a:lnTo>
                  <a:lnTo>
                    <a:pt x="1700" y="365"/>
                  </a:lnTo>
                  <a:lnTo>
                    <a:pt x="1689" y="356"/>
                  </a:lnTo>
                  <a:lnTo>
                    <a:pt x="1692" y="353"/>
                  </a:lnTo>
                  <a:lnTo>
                    <a:pt x="1692" y="349"/>
                  </a:lnTo>
                  <a:lnTo>
                    <a:pt x="1689" y="345"/>
                  </a:lnTo>
                  <a:lnTo>
                    <a:pt x="1688" y="338"/>
                  </a:lnTo>
                  <a:lnTo>
                    <a:pt x="1692" y="337"/>
                  </a:lnTo>
                  <a:lnTo>
                    <a:pt x="1695" y="334"/>
                  </a:lnTo>
                  <a:lnTo>
                    <a:pt x="1696" y="328"/>
                  </a:lnTo>
                  <a:lnTo>
                    <a:pt x="1695" y="323"/>
                  </a:lnTo>
                  <a:lnTo>
                    <a:pt x="1696" y="320"/>
                  </a:lnTo>
                  <a:lnTo>
                    <a:pt x="1698" y="321"/>
                  </a:lnTo>
                  <a:lnTo>
                    <a:pt x="1699" y="323"/>
                  </a:lnTo>
                  <a:lnTo>
                    <a:pt x="1703" y="323"/>
                  </a:lnTo>
                  <a:lnTo>
                    <a:pt x="1702" y="316"/>
                  </a:lnTo>
                  <a:lnTo>
                    <a:pt x="1703" y="309"/>
                  </a:lnTo>
                  <a:lnTo>
                    <a:pt x="1707" y="304"/>
                  </a:lnTo>
                  <a:lnTo>
                    <a:pt x="1712" y="302"/>
                  </a:lnTo>
                  <a:lnTo>
                    <a:pt x="1720" y="303"/>
                  </a:lnTo>
                  <a:lnTo>
                    <a:pt x="1726" y="306"/>
                  </a:lnTo>
                  <a:lnTo>
                    <a:pt x="1730" y="311"/>
                  </a:lnTo>
                  <a:lnTo>
                    <a:pt x="1733" y="306"/>
                  </a:lnTo>
                  <a:lnTo>
                    <a:pt x="1737" y="303"/>
                  </a:lnTo>
                  <a:lnTo>
                    <a:pt x="1742" y="302"/>
                  </a:lnTo>
                  <a:lnTo>
                    <a:pt x="1748" y="304"/>
                  </a:lnTo>
                  <a:lnTo>
                    <a:pt x="1748" y="303"/>
                  </a:lnTo>
                  <a:lnTo>
                    <a:pt x="1748" y="302"/>
                  </a:lnTo>
                  <a:lnTo>
                    <a:pt x="1748" y="302"/>
                  </a:lnTo>
                  <a:lnTo>
                    <a:pt x="1749" y="302"/>
                  </a:lnTo>
                  <a:lnTo>
                    <a:pt x="1748" y="302"/>
                  </a:lnTo>
                  <a:lnTo>
                    <a:pt x="1745" y="302"/>
                  </a:lnTo>
                  <a:lnTo>
                    <a:pt x="1745" y="299"/>
                  </a:lnTo>
                  <a:lnTo>
                    <a:pt x="1744" y="296"/>
                  </a:lnTo>
                  <a:lnTo>
                    <a:pt x="1745" y="295"/>
                  </a:lnTo>
                  <a:lnTo>
                    <a:pt x="1748" y="293"/>
                  </a:lnTo>
                  <a:lnTo>
                    <a:pt x="1749" y="292"/>
                  </a:lnTo>
                  <a:lnTo>
                    <a:pt x="1751" y="296"/>
                  </a:lnTo>
                  <a:lnTo>
                    <a:pt x="1752" y="289"/>
                  </a:lnTo>
                  <a:lnTo>
                    <a:pt x="1755" y="287"/>
                  </a:lnTo>
                  <a:lnTo>
                    <a:pt x="1762" y="289"/>
                  </a:lnTo>
                  <a:lnTo>
                    <a:pt x="1768" y="289"/>
                  </a:lnTo>
                  <a:lnTo>
                    <a:pt x="1769" y="289"/>
                  </a:lnTo>
                  <a:lnTo>
                    <a:pt x="1772" y="285"/>
                  </a:lnTo>
                  <a:lnTo>
                    <a:pt x="1773" y="283"/>
                  </a:lnTo>
                  <a:lnTo>
                    <a:pt x="1780" y="285"/>
                  </a:lnTo>
                  <a:lnTo>
                    <a:pt x="1792" y="289"/>
                  </a:lnTo>
                  <a:lnTo>
                    <a:pt x="1820" y="290"/>
                  </a:lnTo>
                  <a:lnTo>
                    <a:pt x="1825" y="289"/>
                  </a:lnTo>
                  <a:lnTo>
                    <a:pt x="1832" y="283"/>
                  </a:lnTo>
                  <a:lnTo>
                    <a:pt x="1829" y="279"/>
                  </a:lnTo>
                  <a:lnTo>
                    <a:pt x="1821" y="276"/>
                  </a:lnTo>
                  <a:lnTo>
                    <a:pt x="1815" y="280"/>
                  </a:lnTo>
                  <a:lnTo>
                    <a:pt x="1806" y="275"/>
                  </a:lnTo>
                  <a:lnTo>
                    <a:pt x="1747" y="275"/>
                  </a:lnTo>
                  <a:lnTo>
                    <a:pt x="1735" y="271"/>
                  </a:lnTo>
                  <a:lnTo>
                    <a:pt x="1730" y="262"/>
                  </a:lnTo>
                  <a:lnTo>
                    <a:pt x="1731" y="262"/>
                  </a:lnTo>
                  <a:lnTo>
                    <a:pt x="1731" y="259"/>
                  </a:lnTo>
                  <a:lnTo>
                    <a:pt x="1727" y="262"/>
                  </a:lnTo>
                  <a:lnTo>
                    <a:pt x="1724" y="265"/>
                  </a:lnTo>
                  <a:lnTo>
                    <a:pt x="1720" y="278"/>
                  </a:lnTo>
                  <a:lnTo>
                    <a:pt x="1709" y="296"/>
                  </a:lnTo>
                  <a:lnTo>
                    <a:pt x="1707" y="300"/>
                  </a:lnTo>
                  <a:lnTo>
                    <a:pt x="1692" y="323"/>
                  </a:lnTo>
                  <a:lnTo>
                    <a:pt x="1682" y="341"/>
                  </a:lnTo>
                  <a:lnTo>
                    <a:pt x="1678" y="345"/>
                  </a:lnTo>
                  <a:lnTo>
                    <a:pt x="1668" y="353"/>
                  </a:lnTo>
                  <a:lnTo>
                    <a:pt x="1649" y="365"/>
                  </a:lnTo>
                  <a:lnTo>
                    <a:pt x="1646" y="366"/>
                  </a:lnTo>
                  <a:lnTo>
                    <a:pt x="1642" y="367"/>
                  </a:lnTo>
                  <a:lnTo>
                    <a:pt x="1636" y="379"/>
                  </a:lnTo>
                  <a:lnTo>
                    <a:pt x="1630" y="383"/>
                  </a:lnTo>
                  <a:lnTo>
                    <a:pt x="1622" y="394"/>
                  </a:lnTo>
                  <a:lnTo>
                    <a:pt x="1619" y="398"/>
                  </a:lnTo>
                  <a:lnTo>
                    <a:pt x="1622" y="397"/>
                  </a:lnTo>
                  <a:lnTo>
                    <a:pt x="1625" y="395"/>
                  </a:lnTo>
                  <a:lnTo>
                    <a:pt x="1628" y="395"/>
                  </a:lnTo>
                  <a:lnTo>
                    <a:pt x="1630" y="395"/>
                  </a:lnTo>
                  <a:lnTo>
                    <a:pt x="1628" y="401"/>
                  </a:lnTo>
                  <a:lnTo>
                    <a:pt x="1621" y="405"/>
                  </a:lnTo>
                  <a:lnTo>
                    <a:pt x="1618" y="411"/>
                  </a:lnTo>
                  <a:lnTo>
                    <a:pt x="1619" y="415"/>
                  </a:lnTo>
                  <a:lnTo>
                    <a:pt x="1621" y="426"/>
                  </a:lnTo>
                  <a:lnTo>
                    <a:pt x="1623" y="432"/>
                  </a:lnTo>
                  <a:lnTo>
                    <a:pt x="1618" y="425"/>
                  </a:lnTo>
                  <a:lnTo>
                    <a:pt x="1616" y="415"/>
                  </a:lnTo>
                  <a:lnTo>
                    <a:pt x="1618" y="402"/>
                  </a:lnTo>
                  <a:lnTo>
                    <a:pt x="1616" y="390"/>
                  </a:lnTo>
                  <a:lnTo>
                    <a:pt x="1607" y="395"/>
                  </a:lnTo>
                  <a:lnTo>
                    <a:pt x="1545" y="409"/>
                  </a:lnTo>
                  <a:lnTo>
                    <a:pt x="1523" y="405"/>
                  </a:lnTo>
                  <a:lnTo>
                    <a:pt x="1513" y="407"/>
                  </a:lnTo>
                  <a:lnTo>
                    <a:pt x="1504" y="412"/>
                  </a:lnTo>
                  <a:lnTo>
                    <a:pt x="1499" y="425"/>
                  </a:lnTo>
                  <a:lnTo>
                    <a:pt x="1497" y="425"/>
                  </a:lnTo>
                  <a:lnTo>
                    <a:pt x="1496" y="426"/>
                  </a:lnTo>
                  <a:lnTo>
                    <a:pt x="1496" y="429"/>
                  </a:lnTo>
                  <a:lnTo>
                    <a:pt x="1496" y="432"/>
                  </a:lnTo>
                  <a:lnTo>
                    <a:pt x="1497" y="433"/>
                  </a:lnTo>
                  <a:lnTo>
                    <a:pt x="1497" y="435"/>
                  </a:lnTo>
                  <a:lnTo>
                    <a:pt x="1496" y="439"/>
                  </a:lnTo>
                  <a:lnTo>
                    <a:pt x="1494" y="442"/>
                  </a:lnTo>
                  <a:lnTo>
                    <a:pt x="1493" y="443"/>
                  </a:lnTo>
                  <a:lnTo>
                    <a:pt x="1490" y="445"/>
                  </a:lnTo>
                  <a:lnTo>
                    <a:pt x="1487" y="446"/>
                  </a:lnTo>
                  <a:lnTo>
                    <a:pt x="1483" y="459"/>
                  </a:lnTo>
                  <a:lnTo>
                    <a:pt x="1478" y="463"/>
                  </a:lnTo>
                  <a:lnTo>
                    <a:pt x="1475" y="463"/>
                  </a:lnTo>
                  <a:lnTo>
                    <a:pt x="1469" y="460"/>
                  </a:lnTo>
                  <a:lnTo>
                    <a:pt x="1469" y="463"/>
                  </a:lnTo>
                  <a:lnTo>
                    <a:pt x="1471" y="463"/>
                  </a:lnTo>
                  <a:lnTo>
                    <a:pt x="1471" y="466"/>
                  </a:lnTo>
                  <a:lnTo>
                    <a:pt x="1462" y="474"/>
                  </a:lnTo>
                  <a:lnTo>
                    <a:pt x="1462" y="477"/>
                  </a:lnTo>
                  <a:lnTo>
                    <a:pt x="1462" y="481"/>
                  </a:lnTo>
                  <a:lnTo>
                    <a:pt x="1464" y="484"/>
                  </a:lnTo>
                  <a:lnTo>
                    <a:pt x="1461" y="484"/>
                  </a:lnTo>
                  <a:lnTo>
                    <a:pt x="1458" y="487"/>
                  </a:lnTo>
                  <a:lnTo>
                    <a:pt x="1457" y="489"/>
                  </a:lnTo>
                  <a:lnTo>
                    <a:pt x="1458" y="496"/>
                  </a:lnTo>
                  <a:lnTo>
                    <a:pt x="1455" y="505"/>
                  </a:lnTo>
                  <a:lnTo>
                    <a:pt x="1452" y="512"/>
                  </a:lnTo>
                  <a:lnTo>
                    <a:pt x="1452" y="516"/>
                  </a:lnTo>
                  <a:lnTo>
                    <a:pt x="1450" y="516"/>
                  </a:lnTo>
                  <a:lnTo>
                    <a:pt x="1448" y="516"/>
                  </a:lnTo>
                  <a:lnTo>
                    <a:pt x="1438" y="503"/>
                  </a:lnTo>
                  <a:lnTo>
                    <a:pt x="1438" y="502"/>
                  </a:lnTo>
                  <a:lnTo>
                    <a:pt x="1427" y="502"/>
                  </a:lnTo>
                  <a:lnTo>
                    <a:pt x="1426" y="501"/>
                  </a:lnTo>
                  <a:lnTo>
                    <a:pt x="1423" y="494"/>
                  </a:lnTo>
                  <a:lnTo>
                    <a:pt x="1420" y="492"/>
                  </a:lnTo>
                  <a:lnTo>
                    <a:pt x="1410" y="502"/>
                  </a:lnTo>
                  <a:lnTo>
                    <a:pt x="1408" y="502"/>
                  </a:lnTo>
                  <a:lnTo>
                    <a:pt x="1401" y="502"/>
                  </a:lnTo>
                  <a:lnTo>
                    <a:pt x="1398" y="499"/>
                  </a:lnTo>
                  <a:lnTo>
                    <a:pt x="1396" y="495"/>
                  </a:lnTo>
                  <a:lnTo>
                    <a:pt x="1398" y="485"/>
                  </a:lnTo>
                  <a:lnTo>
                    <a:pt x="1396" y="482"/>
                  </a:lnTo>
                  <a:lnTo>
                    <a:pt x="1387" y="480"/>
                  </a:lnTo>
                  <a:lnTo>
                    <a:pt x="1385" y="477"/>
                  </a:lnTo>
                  <a:lnTo>
                    <a:pt x="1384" y="471"/>
                  </a:lnTo>
                  <a:lnTo>
                    <a:pt x="1382" y="468"/>
                  </a:lnTo>
                  <a:lnTo>
                    <a:pt x="1380" y="467"/>
                  </a:lnTo>
                  <a:lnTo>
                    <a:pt x="1347" y="471"/>
                  </a:lnTo>
                  <a:lnTo>
                    <a:pt x="1335" y="480"/>
                  </a:lnTo>
                  <a:lnTo>
                    <a:pt x="1329" y="480"/>
                  </a:lnTo>
                  <a:lnTo>
                    <a:pt x="1325" y="482"/>
                  </a:lnTo>
                  <a:lnTo>
                    <a:pt x="1318" y="489"/>
                  </a:lnTo>
                  <a:lnTo>
                    <a:pt x="1314" y="492"/>
                  </a:lnTo>
                  <a:lnTo>
                    <a:pt x="1312" y="492"/>
                  </a:lnTo>
                  <a:lnTo>
                    <a:pt x="1310" y="492"/>
                  </a:lnTo>
                  <a:lnTo>
                    <a:pt x="1308" y="492"/>
                  </a:lnTo>
                  <a:lnTo>
                    <a:pt x="1305" y="491"/>
                  </a:lnTo>
                  <a:lnTo>
                    <a:pt x="1304" y="487"/>
                  </a:lnTo>
                  <a:lnTo>
                    <a:pt x="1304" y="482"/>
                  </a:lnTo>
                  <a:lnTo>
                    <a:pt x="1301" y="477"/>
                  </a:lnTo>
                  <a:lnTo>
                    <a:pt x="1300" y="477"/>
                  </a:lnTo>
                  <a:lnTo>
                    <a:pt x="1290" y="477"/>
                  </a:lnTo>
                  <a:lnTo>
                    <a:pt x="1282" y="475"/>
                  </a:lnTo>
                  <a:lnTo>
                    <a:pt x="1277" y="471"/>
                  </a:lnTo>
                  <a:lnTo>
                    <a:pt x="1273" y="464"/>
                  </a:lnTo>
                  <a:lnTo>
                    <a:pt x="1270" y="456"/>
                  </a:lnTo>
                  <a:lnTo>
                    <a:pt x="1270" y="453"/>
                  </a:lnTo>
                  <a:lnTo>
                    <a:pt x="1273" y="450"/>
                  </a:lnTo>
                  <a:lnTo>
                    <a:pt x="1283" y="435"/>
                  </a:lnTo>
                  <a:lnTo>
                    <a:pt x="1284" y="433"/>
                  </a:lnTo>
                  <a:lnTo>
                    <a:pt x="1286" y="432"/>
                  </a:lnTo>
                  <a:lnTo>
                    <a:pt x="1289" y="432"/>
                  </a:lnTo>
                  <a:lnTo>
                    <a:pt x="1290" y="435"/>
                  </a:lnTo>
                  <a:lnTo>
                    <a:pt x="1291" y="436"/>
                  </a:lnTo>
                  <a:lnTo>
                    <a:pt x="1294" y="433"/>
                  </a:lnTo>
                  <a:lnTo>
                    <a:pt x="1296" y="433"/>
                  </a:lnTo>
                  <a:lnTo>
                    <a:pt x="1307" y="431"/>
                  </a:lnTo>
                  <a:lnTo>
                    <a:pt x="1311" y="428"/>
                  </a:lnTo>
                  <a:lnTo>
                    <a:pt x="1321" y="414"/>
                  </a:lnTo>
                  <a:lnTo>
                    <a:pt x="1352" y="394"/>
                  </a:lnTo>
                  <a:lnTo>
                    <a:pt x="1353" y="390"/>
                  </a:lnTo>
                  <a:lnTo>
                    <a:pt x="1354" y="387"/>
                  </a:lnTo>
                  <a:lnTo>
                    <a:pt x="1357" y="383"/>
                  </a:lnTo>
                  <a:lnTo>
                    <a:pt x="1359" y="376"/>
                  </a:lnTo>
                  <a:lnTo>
                    <a:pt x="1357" y="363"/>
                  </a:lnTo>
                  <a:lnTo>
                    <a:pt x="1357" y="356"/>
                  </a:lnTo>
                  <a:lnTo>
                    <a:pt x="1359" y="351"/>
                  </a:lnTo>
                  <a:lnTo>
                    <a:pt x="1357" y="342"/>
                  </a:lnTo>
                  <a:lnTo>
                    <a:pt x="1354" y="324"/>
                  </a:lnTo>
                  <a:lnTo>
                    <a:pt x="1352" y="317"/>
                  </a:lnTo>
                  <a:lnTo>
                    <a:pt x="1356" y="318"/>
                  </a:lnTo>
                  <a:lnTo>
                    <a:pt x="1357" y="320"/>
                  </a:lnTo>
                  <a:lnTo>
                    <a:pt x="1360" y="316"/>
                  </a:lnTo>
                  <a:lnTo>
                    <a:pt x="1370" y="304"/>
                  </a:lnTo>
                  <a:lnTo>
                    <a:pt x="1361" y="302"/>
                  </a:lnTo>
                  <a:lnTo>
                    <a:pt x="1343" y="313"/>
                  </a:lnTo>
                  <a:lnTo>
                    <a:pt x="1336" y="309"/>
                  </a:lnTo>
                  <a:lnTo>
                    <a:pt x="1332" y="310"/>
                  </a:lnTo>
                  <a:lnTo>
                    <a:pt x="1328" y="309"/>
                  </a:lnTo>
                  <a:lnTo>
                    <a:pt x="1335" y="309"/>
                  </a:lnTo>
                  <a:lnTo>
                    <a:pt x="1339" y="307"/>
                  </a:lnTo>
                  <a:lnTo>
                    <a:pt x="1339" y="304"/>
                  </a:lnTo>
                  <a:lnTo>
                    <a:pt x="1318" y="307"/>
                  </a:lnTo>
                  <a:lnTo>
                    <a:pt x="1308" y="311"/>
                  </a:lnTo>
                  <a:lnTo>
                    <a:pt x="1300" y="317"/>
                  </a:lnTo>
                  <a:lnTo>
                    <a:pt x="1286" y="331"/>
                  </a:lnTo>
                  <a:lnTo>
                    <a:pt x="1276" y="337"/>
                  </a:lnTo>
                  <a:lnTo>
                    <a:pt x="1265" y="338"/>
                  </a:lnTo>
                  <a:lnTo>
                    <a:pt x="1254" y="335"/>
                  </a:lnTo>
                  <a:lnTo>
                    <a:pt x="1231" y="314"/>
                  </a:lnTo>
                  <a:lnTo>
                    <a:pt x="1190" y="296"/>
                  </a:lnTo>
                  <a:lnTo>
                    <a:pt x="1174" y="283"/>
                  </a:lnTo>
                  <a:lnTo>
                    <a:pt x="1168" y="280"/>
                  </a:lnTo>
                  <a:lnTo>
                    <a:pt x="1157" y="279"/>
                  </a:lnTo>
                  <a:lnTo>
                    <a:pt x="1154" y="280"/>
                  </a:lnTo>
                  <a:lnTo>
                    <a:pt x="1153" y="282"/>
                  </a:lnTo>
                  <a:lnTo>
                    <a:pt x="1151" y="285"/>
                  </a:lnTo>
                  <a:lnTo>
                    <a:pt x="1148" y="287"/>
                  </a:lnTo>
                  <a:lnTo>
                    <a:pt x="1146" y="289"/>
                  </a:lnTo>
                  <a:lnTo>
                    <a:pt x="1136" y="290"/>
                  </a:lnTo>
                  <a:lnTo>
                    <a:pt x="1133" y="292"/>
                  </a:lnTo>
                  <a:lnTo>
                    <a:pt x="1132" y="296"/>
                  </a:lnTo>
                  <a:lnTo>
                    <a:pt x="1127" y="311"/>
                  </a:lnTo>
                  <a:lnTo>
                    <a:pt x="1122" y="324"/>
                  </a:lnTo>
                  <a:lnTo>
                    <a:pt x="1118" y="330"/>
                  </a:lnTo>
                  <a:lnTo>
                    <a:pt x="1112" y="332"/>
                  </a:lnTo>
                  <a:lnTo>
                    <a:pt x="1115" y="328"/>
                  </a:lnTo>
                  <a:lnTo>
                    <a:pt x="1115" y="324"/>
                  </a:lnTo>
                  <a:lnTo>
                    <a:pt x="1115" y="320"/>
                  </a:lnTo>
                  <a:lnTo>
                    <a:pt x="1112" y="317"/>
                  </a:lnTo>
                  <a:lnTo>
                    <a:pt x="1113" y="314"/>
                  </a:lnTo>
                  <a:lnTo>
                    <a:pt x="1113" y="313"/>
                  </a:lnTo>
                  <a:lnTo>
                    <a:pt x="1112" y="311"/>
                  </a:lnTo>
                  <a:lnTo>
                    <a:pt x="1112" y="311"/>
                  </a:lnTo>
                  <a:lnTo>
                    <a:pt x="1116" y="310"/>
                  </a:lnTo>
                  <a:lnTo>
                    <a:pt x="1120" y="306"/>
                  </a:lnTo>
                  <a:lnTo>
                    <a:pt x="1125" y="300"/>
                  </a:lnTo>
                  <a:lnTo>
                    <a:pt x="1126" y="295"/>
                  </a:lnTo>
                  <a:lnTo>
                    <a:pt x="1125" y="286"/>
                  </a:lnTo>
                  <a:lnTo>
                    <a:pt x="1123" y="282"/>
                  </a:lnTo>
                  <a:lnTo>
                    <a:pt x="1123" y="276"/>
                  </a:lnTo>
                  <a:lnTo>
                    <a:pt x="1127" y="271"/>
                  </a:lnTo>
                  <a:lnTo>
                    <a:pt x="1112" y="258"/>
                  </a:lnTo>
                  <a:lnTo>
                    <a:pt x="1108" y="255"/>
                  </a:lnTo>
                  <a:lnTo>
                    <a:pt x="1045" y="271"/>
                  </a:lnTo>
                  <a:lnTo>
                    <a:pt x="1034" y="265"/>
                  </a:lnTo>
                  <a:lnTo>
                    <a:pt x="1034" y="262"/>
                  </a:lnTo>
                  <a:lnTo>
                    <a:pt x="1045" y="261"/>
                  </a:lnTo>
                  <a:lnTo>
                    <a:pt x="1056" y="257"/>
                  </a:lnTo>
                  <a:lnTo>
                    <a:pt x="1066" y="251"/>
                  </a:lnTo>
                  <a:lnTo>
                    <a:pt x="1074" y="243"/>
                  </a:lnTo>
                  <a:lnTo>
                    <a:pt x="1077" y="238"/>
                  </a:lnTo>
                  <a:lnTo>
                    <a:pt x="1080" y="233"/>
                  </a:lnTo>
                  <a:lnTo>
                    <a:pt x="1081" y="227"/>
                  </a:lnTo>
                  <a:lnTo>
                    <a:pt x="1083" y="219"/>
                  </a:lnTo>
                  <a:lnTo>
                    <a:pt x="1084" y="201"/>
                  </a:lnTo>
                  <a:lnTo>
                    <a:pt x="1084" y="192"/>
                  </a:lnTo>
                  <a:lnTo>
                    <a:pt x="1083" y="185"/>
                  </a:lnTo>
                  <a:lnTo>
                    <a:pt x="1085" y="180"/>
                  </a:lnTo>
                  <a:lnTo>
                    <a:pt x="1084" y="177"/>
                  </a:lnTo>
                  <a:lnTo>
                    <a:pt x="1081" y="177"/>
                  </a:lnTo>
                  <a:lnTo>
                    <a:pt x="1078" y="180"/>
                  </a:lnTo>
                  <a:lnTo>
                    <a:pt x="1074" y="174"/>
                  </a:lnTo>
                  <a:lnTo>
                    <a:pt x="1067" y="174"/>
                  </a:lnTo>
                  <a:lnTo>
                    <a:pt x="1060" y="177"/>
                  </a:lnTo>
                  <a:lnTo>
                    <a:pt x="1056" y="177"/>
                  </a:lnTo>
                  <a:lnTo>
                    <a:pt x="1056" y="173"/>
                  </a:lnTo>
                  <a:lnTo>
                    <a:pt x="1057" y="171"/>
                  </a:lnTo>
                  <a:lnTo>
                    <a:pt x="1059" y="171"/>
                  </a:lnTo>
                  <a:lnTo>
                    <a:pt x="1060" y="170"/>
                  </a:lnTo>
                  <a:lnTo>
                    <a:pt x="1062" y="170"/>
                  </a:lnTo>
                  <a:lnTo>
                    <a:pt x="1067" y="165"/>
                  </a:lnTo>
                  <a:lnTo>
                    <a:pt x="1067" y="164"/>
                  </a:lnTo>
                  <a:lnTo>
                    <a:pt x="1070" y="164"/>
                  </a:lnTo>
                  <a:lnTo>
                    <a:pt x="1073" y="165"/>
                  </a:lnTo>
                  <a:lnTo>
                    <a:pt x="1076" y="167"/>
                  </a:lnTo>
                  <a:lnTo>
                    <a:pt x="1080" y="164"/>
                  </a:lnTo>
                  <a:lnTo>
                    <a:pt x="1074" y="158"/>
                  </a:lnTo>
                  <a:lnTo>
                    <a:pt x="1073" y="156"/>
                  </a:lnTo>
                  <a:lnTo>
                    <a:pt x="1071" y="151"/>
                  </a:lnTo>
                  <a:lnTo>
                    <a:pt x="1067" y="136"/>
                  </a:lnTo>
                  <a:lnTo>
                    <a:pt x="1062" y="129"/>
                  </a:lnTo>
                  <a:lnTo>
                    <a:pt x="1053" y="123"/>
                  </a:lnTo>
                  <a:lnTo>
                    <a:pt x="1046" y="123"/>
                  </a:lnTo>
                  <a:lnTo>
                    <a:pt x="1048" y="133"/>
                  </a:lnTo>
                  <a:lnTo>
                    <a:pt x="1036" y="137"/>
                  </a:lnTo>
                  <a:lnTo>
                    <a:pt x="1029" y="139"/>
                  </a:lnTo>
                  <a:lnTo>
                    <a:pt x="1027" y="135"/>
                  </a:lnTo>
                  <a:lnTo>
                    <a:pt x="1024" y="128"/>
                  </a:lnTo>
                  <a:lnTo>
                    <a:pt x="1017" y="122"/>
                  </a:lnTo>
                  <a:lnTo>
                    <a:pt x="1011" y="119"/>
                  </a:lnTo>
                  <a:lnTo>
                    <a:pt x="1006" y="116"/>
                  </a:lnTo>
                  <a:lnTo>
                    <a:pt x="996" y="111"/>
                  </a:lnTo>
                  <a:lnTo>
                    <a:pt x="979" y="111"/>
                  </a:lnTo>
                  <a:lnTo>
                    <a:pt x="966" y="107"/>
                  </a:lnTo>
                  <a:lnTo>
                    <a:pt x="966" y="90"/>
                  </a:lnTo>
                  <a:lnTo>
                    <a:pt x="962" y="93"/>
                  </a:lnTo>
                  <a:lnTo>
                    <a:pt x="959" y="98"/>
                  </a:lnTo>
                  <a:lnTo>
                    <a:pt x="952" y="101"/>
                  </a:lnTo>
                  <a:lnTo>
                    <a:pt x="948" y="107"/>
                  </a:lnTo>
                  <a:lnTo>
                    <a:pt x="933" y="115"/>
                  </a:lnTo>
                  <a:lnTo>
                    <a:pt x="928" y="115"/>
                  </a:lnTo>
                  <a:lnTo>
                    <a:pt x="928" y="115"/>
                  </a:lnTo>
                  <a:lnTo>
                    <a:pt x="926" y="116"/>
                  </a:lnTo>
                  <a:lnTo>
                    <a:pt x="920" y="116"/>
                  </a:lnTo>
                  <a:lnTo>
                    <a:pt x="916" y="111"/>
                  </a:lnTo>
                  <a:lnTo>
                    <a:pt x="910" y="112"/>
                  </a:lnTo>
                  <a:lnTo>
                    <a:pt x="907" y="115"/>
                  </a:lnTo>
                  <a:lnTo>
                    <a:pt x="905" y="115"/>
                  </a:lnTo>
                  <a:lnTo>
                    <a:pt x="902" y="118"/>
                  </a:lnTo>
                  <a:lnTo>
                    <a:pt x="898" y="119"/>
                  </a:lnTo>
                  <a:lnTo>
                    <a:pt x="879" y="119"/>
                  </a:lnTo>
                  <a:lnTo>
                    <a:pt x="874" y="116"/>
                  </a:lnTo>
                  <a:lnTo>
                    <a:pt x="872" y="112"/>
                  </a:lnTo>
                  <a:lnTo>
                    <a:pt x="871" y="105"/>
                  </a:lnTo>
                  <a:lnTo>
                    <a:pt x="871" y="101"/>
                  </a:lnTo>
                  <a:lnTo>
                    <a:pt x="865" y="97"/>
                  </a:lnTo>
                  <a:lnTo>
                    <a:pt x="811" y="84"/>
                  </a:lnTo>
                  <a:lnTo>
                    <a:pt x="791" y="76"/>
                  </a:lnTo>
                  <a:lnTo>
                    <a:pt x="770" y="72"/>
                  </a:lnTo>
                  <a:lnTo>
                    <a:pt x="765" y="73"/>
                  </a:lnTo>
                  <a:lnTo>
                    <a:pt x="746" y="80"/>
                  </a:lnTo>
                  <a:lnTo>
                    <a:pt x="737" y="79"/>
                  </a:lnTo>
                  <a:lnTo>
                    <a:pt x="728" y="76"/>
                  </a:lnTo>
                  <a:lnTo>
                    <a:pt x="724" y="90"/>
                  </a:lnTo>
                  <a:lnTo>
                    <a:pt x="723" y="100"/>
                  </a:lnTo>
                  <a:lnTo>
                    <a:pt x="724" y="112"/>
                  </a:lnTo>
                  <a:lnTo>
                    <a:pt x="728" y="119"/>
                  </a:lnTo>
                  <a:lnTo>
                    <a:pt x="732" y="128"/>
                  </a:lnTo>
                  <a:lnTo>
                    <a:pt x="737" y="137"/>
                  </a:lnTo>
                  <a:lnTo>
                    <a:pt x="735" y="146"/>
                  </a:lnTo>
                  <a:lnTo>
                    <a:pt x="735" y="149"/>
                  </a:lnTo>
                  <a:lnTo>
                    <a:pt x="744" y="153"/>
                  </a:lnTo>
                  <a:lnTo>
                    <a:pt x="758" y="165"/>
                  </a:lnTo>
                  <a:lnTo>
                    <a:pt x="765" y="170"/>
                  </a:lnTo>
                  <a:lnTo>
                    <a:pt x="769" y="177"/>
                  </a:lnTo>
                  <a:lnTo>
                    <a:pt x="777" y="201"/>
                  </a:lnTo>
                  <a:lnTo>
                    <a:pt x="769" y="206"/>
                  </a:lnTo>
                  <a:lnTo>
                    <a:pt x="770" y="210"/>
                  </a:lnTo>
                  <a:lnTo>
                    <a:pt x="773" y="208"/>
                  </a:lnTo>
                  <a:lnTo>
                    <a:pt x="779" y="206"/>
                  </a:lnTo>
                  <a:lnTo>
                    <a:pt x="784" y="206"/>
                  </a:lnTo>
                  <a:lnTo>
                    <a:pt x="787" y="209"/>
                  </a:lnTo>
                  <a:lnTo>
                    <a:pt x="788" y="213"/>
                  </a:lnTo>
                  <a:lnTo>
                    <a:pt x="791" y="217"/>
                  </a:lnTo>
                  <a:lnTo>
                    <a:pt x="812" y="241"/>
                  </a:lnTo>
                  <a:lnTo>
                    <a:pt x="819" y="251"/>
                  </a:lnTo>
                  <a:lnTo>
                    <a:pt x="819" y="262"/>
                  </a:lnTo>
                  <a:lnTo>
                    <a:pt x="816" y="269"/>
                  </a:lnTo>
                  <a:lnTo>
                    <a:pt x="812" y="272"/>
                  </a:lnTo>
                  <a:lnTo>
                    <a:pt x="802" y="278"/>
                  </a:lnTo>
                  <a:lnTo>
                    <a:pt x="791" y="287"/>
                  </a:lnTo>
                  <a:lnTo>
                    <a:pt x="786" y="290"/>
                  </a:lnTo>
                  <a:lnTo>
                    <a:pt x="780" y="292"/>
                  </a:lnTo>
                  <a:lnTo>
                    <a:pt x="751" y="292"/>
                  </a:lnTo>
                  <a:lnTo>
                    <a:pt x="730" y="297"/>
                  </a:lnTo>
                  <a:lnTo>
                    <a:pt x="724" y="296"/>
                  </a:lnTo>
                  <a:lnTo>
                    <a:pt x="721" y="299"/>
                  </a:lnTo>
                  <a:lnTo>
                    <a:pt x="720" y="304"/>
                  </a:lnTo>
                  <a:lnTo>
                    <a:pt x="718" y="309"/>
                  </a:lnTo>
                  <a:lnTo>
                    <a:pt x="721" y="314"/>
                  </a:lnTo>
                  <a:lnTo>
                    <a:pt x="725" y="309"/>
                  </a:lnTo>
                  <a:lnTo>
                    <a:pt x="728" y="310"/>
                  </a:lnTo>
                  <a:lnTo>
                    <a:pt x="732" y="313"/>
                  </a:lnTo>
                  <a:lnTo>
                    <a:pt x="737" y="314"/>
                  </a:lnTo>
                  <a:lnTo>
                    <a:pt x="737" y="317"/>
                  </a:lnTo>
                  <a:lnTo>
                    <a:pt x="731" y="317"/>
                  </a:lnTo>
                  <a:lnTo>
                    <a:pt x="723" y="318"/>
                  </a:lnTo>
                  <a:lnTo>
                    <a:pt x="716" y="321"/>
                  </a:lnTo>
                  <a:lnTo>
                    <a:pt x="711" y="325"/>
                  </a:lnTo>
                  <a:lnTo>
                    <a:pt x="713" y="338"/>
                  </a:lnTo>
                  <a:lnTo>
                    <a:pt x="718" y="348"/>
                  </a:lnTo>
                  <a:lnTo>
                    <a:pt x="725" y="353"/>
                  </a:lnTo>
                  <a:lnTo>
                    <a:pt x="732" y="356"/>
                  </a:lnTo>
                  <a:lnTo>
                    <a:pt x="735" y="355"/>
                  </a:lnTo>
                  <a:lnTo>
                    <a:pt x="744" y="348"/>
                  </a:lnTo>
                  <a:lnTo>
                    <a:pt x="748" y="345"/>
                  </a:lnTo>
                  <a:lnTo>
                    <a:pt x="758" y="348"/>
                  </a:lnTo>
                  <a:lnTo>
                    <a:pt x="765" y="346"/>
                  </a:lnTo>
                  <a:lnTo>
                    <a:pt x="779" y="342"/>
                  </a:lnTo>
                  <a:lnTo>
                    <a:pt x="787" y="341"/>
                  </a:lnTo>
                  <a:lnTo>
                    <a:pt x="786" y="342"/>
                  </a:lnTo>
                  <a:lnTo>
                    <a:pt x="786" y="345"/>
                  </a:lnTo>
                  <a:lnTo>
                    <a:pt x="784" y="348"/>
                  </a:lnTo>
                  <a:lnTo>
                    <a:pt x="790" y="345"/>
                  </a:lnTo>
                  <a:lnTo>
                    <a:pt x="800" y="337"/>
                  </a:lnTo>
                  <a:lnTo>
                    <a:pt x="807" y="335"/>
                  </a:lnTo>
                  <a:lnTo>
                    <a:pt x="804" y="342"/>
                  </a:lnTo>
                  <a:lnTo>
                    <a:pt x="800" y="349"/>
                  </a:lnTo>
                  <a:lnTo>
                    <a:pt x="795" y="355"/>
                  </a:lnTo>
                  <a:lnTo>
                    <a:pt x="793" y="356"/>
                  </a:lnTo>
                  <a:lnTo>
                    <a:pt x="788" y="358"/>
                  </a:lnTo>
                  <a:lnTo>
                    <a:pt x="777" y="360"/>
                  </a:lnTo>
                  <a:lnTo>
                    <a:pt x="774" y="362"/>
                  </a:lnTo>
                  <a:lnTo>
                    <a:pt x="774" y="366"/>
                  </a:lnTo>
                  <a:lnTo>
                    <a:pt x="776" y="372"/>
                  </a:lnTo>
                  <a:lnTo>
                    <a:pt x="773" y="379"/>
                  </a:lnTo>
                  <a:lnTo>
                    <a:pt x="769" y="387"/>
                  </a:lnTo>
                  <a:lnTo>
                    <a:pt x="767" y="395"/>
                  </a:lnTo>
                  <a:lnTo>
                    <a:pt x="767" y="398"/>
                  </a:lnTo>
                  <a:lnTo>
                    <a:pt x="773" y="408"/>
                  </a:lnTo>
                  <a:lnTo>
                    <a:pt x="780" y="421"/>
                  </a:lnTo>
                  <a:lnTo>
                    <a:pt x="781" y="421"/>
                  </a:lnTo>
                  <a:lnTo>
                    <a:pt x="786" y="415"/>
                  </a:lnTo>
                  <a:lnTo>
                    <a:pt x="794" y="411"/>
                  </a:lnTo>
                  <a:lnTo>
                    <a:pt x="804" y="409"/>
                  </a:lnTo>
                  <a:lnTo>
                    <a:pt x="809" y="411"/>
                  </a:lnTo>
                  <a:lnTo>
                    <a:pt x="809" y="414"/>
                  </a:lnTo>
                  <a:lnTo>
                    <a:pt x="809" y="419"/>
                  </a:lnTo>
                  <a:lnTo>
                    <a:pt x="812" y="424"/>
                  </a:lnTo>
                  <a:lnTo>
                    <a:pt x="818" y="428"/>
                  </a:lnTo>
                  <a:lnTo>
                    <a:pt x="821" y="432"/>
                  </a:lnTo>
                  <a:lnTo>
                    <a:pt x="821" y="439"/>
                  </a:lnTo>
                  <a:lnTo>
                    <a:pt x="819" y="449"/>
                  </a:lnTo>
                  <a:lnTo>
                    <a:pt x="816" y="457"/>
                  </a:lnTo>
                  <a:lnTo>
                    <a:pt x="815" y="463"/>
                  </a:lnTo>
                  <a:lnTo>
                    <a:pt x="809" y="464"/>
                  </a:lnTo>
                  <a:lnTo>
                    <a:pt x="804" y="463"/>
                  </a:lnTo>
                  <a:lnTo>
                    <a:pt x="794" y="456"/>
                  </a:lnTo>
                  <a:lnTo>
                    <a:pt x="787" y="454"/>
                  </a:lnTo>
                  <a:lnTo>
                    <a:pt x="783" y="454"/>
                  </a:lnTo>
                  <a:lnTo>
                    <a:pt x="773" y="460"/>
                  </a:lnTo>
                  <a:lnTo>
                    <a:pt x="794" y="503"/>
                  </a:lnTo>
                  <a:lnTo>
                    <a:pt x="802" y="513"/>
                  </a:lnTo>
                  <a:lnTo>
                    <a:pt x="812" y="520"/>
                  </a:lnTo>
                  <a:lnTo>
                    <a:pt x="818" y="523"/>
                  </a:lnTo>
                  <a:lnTo>
                    <a:pt x="821" y="519"/>
                  </a:lnTo>
                  <a:lnTo>
                    <a:pt x="823" y="516"/>
                  </a:lnTo>
                  <a:lnTo>
                    <a:pt x="830" y="517"/>
                  </a:lnTo>
                  <a:lnTo>
                    <a:pt x="840" y="523"/>
                  </a:lnTo>
                  <a:lnTo>
                    <a:pt x="872" y="523"/>
                  </a:lnTo>
                  <a:lnTo>
                    <a:pt x="882" y="526"/>
                  </a:lnTo>
                  <a:lnTo>
                    <a:pt x="892" y="531"/>
                  </a:lnTo>
                  <a:lnTo>
                    <a:pt x="909" y="546"/>
                  </a:lnTo>
                  <a:lnTo>
                    <a:pt x="919" y="550"/>
                  </a:lnTo>
                  <a:lnTo>
                    <a:pt x="919" y="558"/>
                  </a:lnTo>
                  <a:lnTo>
                    <a:pt x="923" y="572"/>
                  </a:lnTo>
                  <a:lnTo>
                    <a:pt x="928" y="586"/>
                  </a:lnTo>
                  <a:lnTo>
                    <a:pt x="935" y="592"/>
                  </a:lnTo>
                  <a:lnTo>
                    <a:pt x="938" y="593"/>
                  </a:lnTo>
                  <a:lnTo>
                    <a:pt x="951" y="600"/>
                  </a:lnTo>
                  <a:lnTo>
                    <a:pt x="954" y="602"/>
                  </a:lnTo>
                  <a:lnTo>
                    <a:pt x="955" y="610"/>
                  </a:lnTo>
                  <a:lnTo>
                    <a:pt x="955" y="621"/>
                  </a:lnTo>
                  <a:lnTo>
                    <a:pt x="958" y="635"/>
                  </a:lnTo>
                  <a:lnTo>
                    <a:pt x="966" y="645"/>
                  </a:lnTo>
                  <a:lnTo>
                    <a:pt x="986" y="658"/>
                  </a:lnTo>
                  <a:lnTo>
                    <a:pt x="996" y="662"/>
                  </a:lnTo>
                  <a:lnTo>
                    <a:pt x="1018" y="663"/>
                  </a:lnTo>
                  <a:lnTo>
                    <a:pt x="1028" y="670"/>
                  </a:lnTo>
                  <a:lnTo>
                    <a:pt x="1031" y="676"/>
                  </a:lnTo>
                  <a:lnTo>
                    <a:pt x="1028" y="677"/>
                  </a:lnTo>
                  <a:lnTo>
                    <a:pt x="1014" y="673"/>
                  </a:lnTo>
                  <a:lnTo>
                    <a:pt x="996" y="670"/>
                  </a:lnTo>
                  <a:lnTo>
                    <a:pt x="980" y="659"/>
                  </a:lnTo>
                  <a:lnTo>
                    <a:pt x="978" y="658"/>
                  </a:lnTo>
                  <a:lnTo>
                    <a:pt x="972" y="656"/>
                  </a:lnTo>
                  <a:lnTo>
                    <a:pt x="966" y="655"/>
                  </a:lnTo>
                  <a:lnTo>
                    <a:pt x="962" y="651"/>
                  </a:lnTo>
                  <a:lnTo>
                    <a:pt x="945" y="624"/>
                  </a:lnTo>
                  <a:lnTo>
                    <a:pt x="941" y="611"/>
                  </a:lnTo>
                  <a:lnTo>
                    <a:pt x="938" y="607"/>
                  </a:lnTo>
                  <a:lnTo>
                    <a:pt x="930" y="600"/>
                  </a:lnTo>
                  <a:lnTo>
                    <a:pt x="920" y="589"/>
                  </a:lnTo>
                  <a:lnTo>
                    <a:pt x="895" y="544"/>
                  </a:lnTo>
                  <a:lnTo>
                    <a:pt x="889" y="536"/>
                  </a:lnTo>
                  <a:lnTo>
                    <a:pt x="886" y="534"/>
                  </a:lnTo>
                  <a:lnTo>
                    <a:pt x="878" y="536"/>
                  </a:lnTo>
                  <a:lnTo>
                    <a:pt x="874" y="534"/>
                  </a:lnTo>
                  <a:lnTo>
                    <a:pt x="870" y="531"/>
                  </a:lnTo>
                  <a:lnTo>
                    <a:pt x="865" y="534"/>
                  </a:lnTo>
                  <a:lnTo>
                    <a:pt x="846" y="534"/>
                  </a:lnTo>
                  <a:lnTo>
                    <a:pt x="825" y="540"/>
                  </a:lnTo>
                  <a:lnTo>
                    <a:pt x="819" y="546"/>
                  </a:lnTo>
                  <a:lnTo>
                    <a:pt x="809" y="544"/>
                  </a:lnTo>
                  <a:lnTo>
                    <a:pt x="791" y="550"/>
                  </a:lnTo>
                  <a:lnTo>
                    <a:pt x="780" y="550"/>
                  </a:lnTo>
                  <a:lnTo>
                    <a:pt x="759" y="544"/>
                  </a:lnTo>
                  <a:lnTo>
                    <a:pt x="749" y="540"/>
                  </a:lnTo>
                  <a:lnTo>
                    <a:pt x="741" y="531"/>
                  </a:lnTo>
                  <a:lnTo>
                    <a:pt x="734" y="524"/>
                  </a:lnTo>
                  <a:lnTo>
                    <a:pt x="731" y="523"/>
                  </a:lnTo>
                  <a:lnTo>
                    <a:pt x="725" y="523"/>
                  </a:lnTo>
                  <a:lnTo>
                    <a:pt x="720" y="524"/>
                  </a:lnTo>
                  <a:lnTo>
                    <a:pt x="714" y="527"/>
                  </a:lnTo>
                  <a:lnTo>
                    <a:pt x="709" y="533"/>
                  </a:lnTo>
                  <a:lnTo>
                    <a:pt x="704" y="538"/>
                  </a:lnTo>
                  <a:lnTo>
                    <a:pt x="700" y="550"/>
                  </a:lnTo>
                  <a:lnTo>
                    <a:pt x="693" y="576"/>
                  </a:lnTo>
                  <a:lnTo>
                    <a:pt x="683" y="600"/>
                  </a:lnTo>
                  <a:lnTo>
                    <a:pt x="682" y="607"/>
                  </a:lnTo>
                  <a:lnTo>
                    <a:pt x="682" y="614"/>
                  </a:lnTo>
                  <a:lnTo>
                    <a:pt x="682" y="621"/>
                  </a:lnTo>
                  <a:lnTo>
                    <a:pt x="686" y="631"/>
                  </a:lnTo>
                  <a:lnTo>
                    <a:pt x="688" y="639"/>
                  </a:lnTo>
                  <a:lnTo>
                    <a:pt x="690" y="646"/>
                  </a:lnTo>
                  <a:lnTo>
                    <a:pt x="693" y="652"/>
                  </a:lnTo>
                  <a:lnTo>
                    <a:pt x="695" y="655"/>
                  </a:lnTo>
                  <a:lnTo>
                    <a:pt x="702" y="672"/>
                  </a:lnTo>
                  <a:lnTo>
                    <a:pt x="703" y="675"/>
                  </a:lnTo>
                  <a:lnTo>
                    <a:pt x="700" y="686"/>
                  </a:lnTo>
                  <a:lnTo>
                    <a:pt x="695" y="691"/>
                  </a:lnTo>
                  <a:lnTo>
                    <a:pt x="689" y="696"/>
                  </a:lnTo>
                  <a:lnTo>
                    <a:pt x="685" y="705"/>
                  </a:lnTo>
                  <a:lnTo>
                    <a:pt x="685" y="718"/>
                  </a:lnTo>
                  <a:lnTo>
                    <a:pt x="688" y="745"/>
                  </a:lnTo>
                  <a:lnTo>
                    <a:pt x="688" y="756"/>
                  </a:lnTo>
                  <a:lnTo>
                    <a:pt x="683" y="747"/>
                  </a:lnTo>
                  <a:lnTo>
                    <a:pt x="682" y="738"/>
                  </a:lnTo>
                  <a:lnTo>
                    <a:pt x="682" y="712"/>
                  </a:lnTo>
                  <a:lnTo>
                    <a:pt x="683" y="700"/>
                  </a:lnTo>
                  <a:lnTo>
                    <a:pt x="688" y="691"/>
                  </a:lnTo>
                  <a:lnTo>
                    <a:pt x="693" y="684"/>
                  </a:lnTo>
                  <a:lnTo>
                    <a:pt x="699" y="679"/>
                  </a:lnTo>
                  <a:lnTo>
                    <a:pt x="699" y="676"/>
                  </a:lnTo>
                  <a:lnTo>
                    <a:pt x="689" y="670"/>
                  </a:lnTo>
                  <a:lnTo>
                    <a:pt x="668" y="666"/>
                  </a:lnTo>
                  <a:lnTo>
                    <a:pt x="657" y="660"/>
                  </a:lnTo>
                  <a:lnTo>
                    <a:pt x="654" y="656"/>
                  </a:lnTo>
                  <a:lnTo>
                    <a:pt x="651" y="651"/>
                  </a:lnTo>
                  <a:lnTo>
                    <a:pt x="647" y="645"/>
                  </a:lnTo>
                  <a:lnTo>
                    <a:pt x="641" y="642"/>
                  </a:lnTo>
                  <a:lnTo>
                    <a:pt x="631" y="644"/>
                  </a:lnTo>
                  <a:lnTo>
                    <a:pt x="626" y="645"/>
                  </a:lnTo>
                  <a:lnTo>
                    <a:pt x="623" y="649"/>
                  </a:lnTo>
                  <a:lnTo>
                    <a:pt x="620" y="655"/>
                  </a:lnTo>
                  <a:lnTo>
                    <a:pt x="619" y="670"/>
                  </a:lnTo>
                  <a:lnTo>
                    <a:pt x="616" y="677"/>
                  </a:lnTo>
                  <a:lnTo>
                    <a:pt x="616" y="683"/>
                  </a:lnTo>
                  <a:lnTo>
                    <a:pt x="622" y="684"/>
                  </a:lnTo>
                  <a:lnTo>
                    <a:pt x="631" y="682"/>
                  </a:lnTo>
                  <a:lnTo>
                    <a:pt x="640" y="690"/>
                  </a:lnTo>
                  <a:lnTo>
                    <a:pt x="638" y="705"/>
                  </a:lnTo>
                  <a:lnTo>
                    <a:pt x="631" y="721"/>
                  </a:lnTo>
                  <a:lnTo>
                    <a:pt x="627" y="729"/>
                  </a:lnTo>
                  <a:lnTo>
                    <a:pt x="623" y="732"/>
                  </a:lnTo>
                  <a:lnTo>
                    <a:pt x="620" y="735"/>
                  </a:lnTo>
                  <a:lnTo>
                    <a:pt x="617" y="735"/>
                  </a:lnTo>
                  <a:lnTo>
                    <a:pt x="613" y="735"/>
                  </a:lnTo>
                  <a:lnTo>
                    <a:pt x="609" y="733"/>
                  </a:lnTo>
                  <a:lnTo>
                    <a:pt x="606" y="729"/>
                  </a:lnTo>
                  <a:lnTo>
                    <a:pt x="605" y="725"/>
                  </a:lnTo>
                  <a:lnTo>
                    <a:pt x="602" y="724"/>
                  </a:lnTo>
                  <a:lnTo>
                    <a:pt x="601" y="722"/>
                  </a:lnTo>
                  <a:lnTo>
                    <a:pt x="596" y="717"/>
                  </a:lnTo>
                  <a:lnTo>
                    <a:pt x="592" y="715"/>
                  </a:lnTo>
                  <a:lnTo>
                    <a:pt x="588" y="714"/>
                  </a:lnTo>
                  <a:lnTo>
                    <a:pt x="585" y="715"/>
                  </a:lnTo>
                  <a:lnTo>
                    <a:pt x="582" y="717"/>
                  </a:lnTo>
                  <a:lnTo>
                    <a:pt x="578" y="714"/>
                  </a:lnTo>
                  <a:lnTo>
                    <a:pt x="577" y="708"/>
                  </a:lnTo>
                  <a:lnTo>
                    <a:pt x="571" y="694"/>
                  </a:lnTo>
                  <a:lnTo>
                    <a:pt x="575" y="690"/>
                  </a:lnTo>
                  <a:lnTo>
                    <a:pt x="587" y="690"/>
                  </a:lnTo>
                  <a:lnTo>
                    <a:pt x="591" y="687"/>
                  </a:lnTo>
                  <a:lnTo>
                    <a:pt x="596" y="683"/>
                  </a:lnTo>
                  <a:lnTo>
                    <a:pt x="599" y="679"/>
                  </a:lnTo>
                  <a:lnTo>
                    <a:pt x="599" y="672"/>
                  </a:lnTo>
                  <a:lnTo>
                    <a:pt x="596" y="666"/>
                  </a:lnTo>
                  <a:lnTo>
                    <a:pt x="591" y="665"/>
                  </a:lnTo>
                  <a:lnTo>
                    <a:pt x="587" y="663"/>
                  </a:lnTo>
                  <a:lnTo>
                    <a:pt x="589" y="658"/>
                  </a:lnTo>
                  <a:lnTo>
                    <a:pt x="589" y="655"/>
                  </a:lnTo>
                  <a:lnTo>
                    <a:pt x="581" y="649"/>
                  </a:lnTo>
                  <a:lnTo>
                    <a:pt x="570" y="635"/>
                  </a:lnTo>
                  <a:lnTo>
                    <a:pt x="563" y="618"/>
                  </a:lnTo>
                  <a:lnTo>
                    <a:pt x="564" y="607"/>
                  </a:lnTo>
                  <a:lnTo>
                    <a:pt x="564" y="603"/>
                  </a:lnTo>
                  <a:lnTo>
                    <a:pt x="543" y="597"/>
                  </a:lnTo>
                  <a:lnTo>
                    <a:pt x="466" y="609"/>
                  </a:lnTo>
                  <a:lnTo>
                    <a:pt x="427" y="617"/>
                  </a:lnTo>
                  <a:lnTo>
                    <a:pt x="421" y="616"/>
                  </a:lnTo>
                  <a:lnTo>
                    <a:pt x="419" y="611"/>
                  </a:lnTo>
                  <a:lnTo>
                    <a:pt x="416" y="609"/>
                  </a:lnTo>
                  <a:lnTo>
                    <a:pt x="376" y="614"/>
                  </a:lnTo>
                  <a:lnTo>
                    <a:pt x="355" y="621"/>
                  </a:lnTo>
                  <a:lnTo>
                    <a:pt x="346" y="632"/>
                  </a:lnTo>
                  <a:lnTo>
                    <a:pt x="341" y="635"/>
                  </a:lnTo>
                  <a:lnTo>
                    <a:pt x="332" y="646"/>
                  </a:lnTo>
                  <a:lnTo>
                    <a:pt x="323" y="652"/>
                  </a:lnTo>
                  <a:lnTo>
                    <a:pt x="319" y="656"/>
                  </a:lnTo>
                  <a:lnTo>
                    <a:pt x="320" y="662"/>
                  </a:lnTo>
                  <a:lnTo>
                    <a:pt x="323" y="666"/>
                  </a:lnTo>
                  <a:lnTo>
                    <a:pt x="332" y="669"/>
                  </a:lnTo>
                  <a:lnTo>
                    <a:pt x="333" y="673"/>
                  </a:lnTo>
                  <a:lnTo>
                    <a:pt x="333" y="679"/>
                  </a:lnTo>
                  <a:lnTo>
                    <a:pt x="332" y="683"/>
                  </a:lnTo>
                  <a:lnTo>
                    <a:pt x="329" y="684"/>
                  </a:lnTo>
                  <a:lnTo>
                    <a:pt x="327" y="687"/>
                  </a:lnTo>
                  <a:lnTo>
                    <a:pt x="318" y="684"/>
                  </a:lnTo>
                  <a:lnTo>
                    <a:pt x="312" y="684"/>
                  </a:lnTo>
                  <a:lnTo>
                    <a:pt x="311" y="689"/>
                  </a:lnTo>
                  <a:lnTo>
                    <a:pt x="309" y="696"/>
                  </a:lnTo>
                  <a:lnTo>
                    <a:pt x="304" y="708"/>
                  </a:lnTo>
                  <a:lnTo>
                    <a:pt x="304" y="715"/>
                  </a:lnTo>
                  <a:lnTo>
                    <a:pt x="304" y="747"/>
                  </a:lnTo>
                  <a:lnTo>
                    <a:pt x="306" y="760"/>
                  </a:lnTo>
                  <a:lnTo>
                    <a:pt x="316" y="764"/>
                  </a:lnTo>
                  <a:lnTo>
                    <a:pt x="375" y="767"/>
                  </a:lnTo>
                  <a:lnTo>
                    <a:pt x="386" y="771"/>
                  </a:lnTo>
                  <a:lnTo>
                    <a:pt x="392" y="780"/>
                  </a:lnTo>
                  <a:lnTo>
                    <a:pt x="388" y="778"/>
                  </a:lnTo>
                  <a:lnTo>
                    <a:pt x="378" y="773"/>
                  </a:lnTo>
                  <a:lnTo>
                    <a:pt x="372" y="771"/>
                  </a:lnTo>
                  <a:lnTo>
                    <a:pt x="367" y="771"/>
                  </a:lnTo>
                  <a:lnTo>
                    <a:pt x="362" y="773"/>
                  </a:lnTo>
                  <a:lnTo>
                    <a:pt x="357" y="782"/>
                  </a:lnTo>
                  <a:lnTo>
                    <a:pt x="358" y="788"/>
                  </a:lnTo>
                  <a:lnTo>
                    <a:pt x="357" y="792"/>
                  </a:lnTo>
                  <a:lnTo>
                    <a:pt x="355" y="798"/>
                  </a:lnTo>
                  <a:lnTo>
                    <a:pt x="353" y="801"/>
                  </a:lnTo>
                  <a:lnTo>
                    <a:pt x="350" y="804"/>
                  </a:lnTo>
                  <a:lnTo>
                    <a:pt x="347" y="805"/>
                  </a:lnTo>
                  <a:lnTo>
                    <a:pt x="348" y="818"/>
                  </a:lnTo>
                  <a:lnTo>
                    <a:pt x="348" y="825"/>
                  </a:lnTo>
                  <a:lnTo>
                    <a:pt x="347" y="832"/>
                  </a:lnTo>
                  <a:lnTo>
                    <a:pt x="346" y="839"/>
                  </a:lnTo>
                  <a:lnTo>
                    <a:pt x="343" y="848"/>
                  </a:lnTo>
                  <a:lnTo>
                    <a:pt x="341" y="851"/>
                  </a:lnTo>
                  <a:lnTo>
                    <a:pt x="341" y="857"/>
                  </a:lnTo>
                  <a:lnTo>
                    <a:pt x="343" y="860"/>
                  </a:lnTo>
                  <a:lnTo>
                    <a:pt x="344" y="861"/>
                  </a:lnTo>
                  <a:lnTo>
                    <a:pt x="344" y="865"/>
                  </a:lnTo>
                  <a:lnTo>
                    <a:pt x="347" y="896"/>
                  </a:lnTo>
                  <a:lnTo>
                    <a:pt x="347" y="911"/>
                  </a:lnTo>
                  <a:lnTo>
                    <a:pt x="344" y="926"/>
                  </a:lnTo>
                  <a:lnTo>
                    <a:pt x="339" y="940"/>
                  </a:lnTo>
                  <a:lnTo>
                    <a:pt x="318" y="973"/>
                  </a:lnTo>
                  <a:lnTo>
                    <a:pt x="316" y="979"/>
                  </a:lnTo>
                  <a:lnTo>
                    <a:pt x="313" y="986"/>
                  </a:lnTo>
                  <a:lnTo>
                    <a:pt x="311" y="1001"/>
                  </a:lnTo>
                  <a:lnTo>
                    <a:pt x="308" y="1046"/>
                  </a:lnTo>
                  <a:lnTo>
                    <a:pt x="306" y="1062"/>
                  </a:lnTo>
                  <a:lnTo>
                    <a:pt x="302" y="1071"/>
                  </a:lnTo>
                  <a:lnTo>
                    <a:pt x="292" y="1069"/>
                  </a:lnTo>
                  <a:lnTo>
                    <a:pt x="288" y="1066"/>
                  </a:lnTo>
                  <a:lnTo>
                    <a:pt x="276" y="1069"/>
                  </a:lnTo>
                  <a:lnTo>
                    <a:pt x="262" y="1064"/>
                  </a:lnTo>
                  <a:lnTo>
                    <a:pt x="238" y="1064"/>
                  </a:lnTo>
                  <a:lnTo>
                    <a:pt x="229" y="1067"/>
                  </a:lnTo>
                  <a:lnTo>
                    <a:pt x="224" y="1070"/>
                  </a:lnTo>
                  <a:lnTo>
                    <a:pt x="220" y="1074"/>
                  </a:lnTo>
                  <a:lnTo>
                    <a:pt x="222" y="1078"/>
                  </a:lnTo>
                  <a:lnTo>
                    <a:pt x="221" y="1083"/>
                  </a:lnTo>
                  <a:lnTo>
                    <a:pt x="220" y="1085"/>
                  </a:lnTo>
                  <a:lnTo>
                    <a:pt x="220" y="1090"/>
                  </a:lnTo>
                  <a:lnTo>
                    <a:pt x="222" y="1092"/>
                  </a:lnTo>
                  <a:lnTo>
                    <a:pt x="231" y="1099"/>
                  </a:lnTo>
                  <a:lnTo>
                    <a:pt x="217" y="1106"/>
                  </a:lnTo>
                  <a:lnTo>
                    <a:pt x="211" y="1106"/>
                  </a:lnTo>
                  <a:lnTo>
                    <a:pt x="215" y="1113"/>
                  </a:lnTo>
                  <a:lnTo>
                    <a:pt x="215" y="1120"/>
                  </a:lnTo>
                  <a:lnTo>
                    <a:pt x="217" y="1129"/>
                  </a:lnTo>
                  <a:lnTo>
                    <a:pt x="218" y="1134"/>
                  </a:lnTo>
                  <a:lnTo>
                    <a:pt x="222" y="1141"/>
                  </a:lnTo>
                  <a:lnTo>
                    <a:pt x="229" y="1144"/>
                  </a:lnTo>
                  <a:lnTo>
                    <a:pt x="250" y="1147"/>
                  </a:lnTo>
                  <a:lnTo>
                    <a:pt x="264" y="1153"/>
                  </a:lnTo>
                  <a:lnTo>
                    <a:pt x="271" y="1154"/>
                  </a:lnTo>
                  <a:lnTo>
                    <a:pt x="278" y="1153"/>
                  </a:lnTo>
                  <a:lnTo>
                    <a:pt x="284" y="1151"/>
                  </a:lnTo>
                  <a:lnTo>
                    <a:pt x="287" y="1148"/>
                  </a:lnTo>
                  <a:lnTo>
                    <a:pt x="288" y="1146"/>
                  </a:lnTo>
                  <a:lnTo>
                    <a:pt x="290" y="1146"/>
                  </a:lnTo>
                  <a:lnTo>
                    <a:pt x="306" y="1171"/>
                  </a:lnTo>
                  <a:lnTo>
                    <a:pt x="309" y="1182"/>
                  </a:lnTo>
                  <a:lnTo>
                    <a:pt x="308" y="1198"/>
                  </a:lnTo>
                  <a:lnTo>
                    <a:pt x="302" y="1209"/>
                  </a:lnTo>
                  <a:lnTo>
                    <a:pt x="301" y="1216"/>
                  </a:lnTo>
                  <a:lnTo>
                    <a:pt x="299" y="1224"/>
                  </a:lnTo>
                  <a:lnTo>
                    <a:pt x="302" y="1233"/>
                  </a:lnTo>
                  <a:lnTo>
                    <a:pt x="304" y="1235"/>
                  </a:lnTo>
                  <a:lnTo>
                    <a:pt x="305" y="1237"/>
                  </a:lnTo>
                  <a:lnTo>
                    <a:pt x="304" y="1238"/>
                  </a:lnTo>
                  <a:lnTo>
                    <a:pt x="292" y="1245"/>
                  </a:lnTo>
                  <a:lnTo>
                    <a:pt x="290" y="1249"/>
                  </a:lnTo>
                  <a:lnTo>
                    <a:pt x="284" y="1259"/>
                  </a:lnTo>
                  <a:lnTo>
                    <a:pt x="278" y="1263"/>
                  </a:lnTo>
                  <a:lnTo>
                    <a:pt x="267" y="1269"/>
                  </a:lnTo>
                  <a:lnTo>
                    <a:pt x="262" y="1273"/>
                  </a:lnTo>
                  <a:lnTo>
                    <a:pt x="256" y="1286"/>
                  </a:lnTo>
                  <a:lnTo>
                    <a:pt x="253" y="1289"/>
                  </a:lnTo>
                  <a:lnTo>
                    <a:pt x="238" y="1290"/>
                  </a:lnTo>
                  <a:lnTo>
                    <a:pt x="236" y="1290"/>
                  </a:lnTo>
                  <a:lnTo>
                    <a:pt x="232" y="1293"/>
                  </a:lnTo>
                  <a:lnTo>
                    <a:pt x="228" y="1297"/>
                  </a:lnTo>
                  <a:lnTo>
                    <a:pt x="227" y="1300"/>
                  </a:lnTo>
                  <a:lnTo>
                    <a:pt x="224" y="1306"/>
                  </a:lnTo>
                  <a:lnTo>
                    <a:pt x="222" y="1307"/>
                  </a:lnTo>
                  <a:lnTo>
                    <a:pt x="220" y="1310"/>
                  </a:lnTo>
                  <a:lnTo>
                    <a:pt x="217" y="1310"/>
                  </a:lnTo>
                  <a:lnTo>
                    <a:pt x="214" y="1311"/>
                  </a:lnTo>
                  <a:lnTo>
                    <a:pt x="213" y="1315"/>
                  </a:lnTo>
                  <a:lnTo>
                    <a:pt x="213" y="1321"/>
                  </a:lnTo>
                  <a:lnTo>
                    <a:pt x="217" y="1324"/>
                  </a:lnTo>
                  <a:lnTo>
                    <a:pt x="222" y="1327"/>
                  </a:lnTo>
                  <a:lnTo>
                    <a:pt x="239" y="1335"/>
                  </a:lnTo>
                  <a:lnTo>
                    <a:pt x="246" y="1342"/>
                  </a:lnTo>
                  <a:lnTo>
                    <a:pt x="248" y="1345"/>
                  </a:lnTo>
                  <a:lnTo>
                    <a:pt x="248" y="1348"/>
                  </a:lnTo>
                  <a:lnTo>
                    <a:pt x="248" y="1352"/>
                  </a:lnTo>
                  <a:lnTo>
                    <a:pt x="246" y="1353"/>
                  </a:lnTo>
                  <a:lnTo>
                    <a:pt x="245" y="1355"/>
                  </a:lnTo>
                  <a:lnTo>
                    <a:pt x="242" y="1356"/>
                  </a:lnTo>
                  <a:lnTo>
                    <a:pt x="236" y="1367"/>
                  </a:lnTo>
                  <a:lnTo>
                    <a:pt x="231" y="1374"/>
                  </a:lnTo>
                  <a:lnTo>
                    <a:pt x="224" y="1378"/>
                  </a:lnTo>
                  <a:lnTo>
                    <a:pt x="200" y="1378"/>
                  </a:lnTo>
                  <a:lnTo>
                    <a:pt x="175" y="1388"/>
                  </a:lnTo>
                  <a:lnTo>
                    <a:pt x="162" y="1398"/>
                  </a:lnTo>
                  <a:lnTo>
                    <a:pt x="158" y="1399"/>
                  </a:lnTo>
                  <a:lnTo>
                    <a:pt x="152" y="1399"/>
                  </a:lnTo>
                  <a:lnTo>
                    <a:pt x="136" y="1395"/>
                  </a:lnTo>
                  <a:lnTo>
                    <a:pt x="138" y="1404"/>
                  </a:lnTo>
                  <a:lnTo>
                    <a:pt x="137" y="1408"/>
                  </a:lnTo>
                  <a:lnTo>
                    <a:pt x="127" y="1411"/>
                  </a:lnTo>
                  <a:lnTo>
                    <a:pt x="126" y="1405"/>
                  </a:lnTo>
                  <a:lnTo>
                    <a:pt x="122" y="1402"/>
                  </a:lnTo>
                  <a:lnTo>
                    <a:pt x="112" y="1401"/>
                  </a:lnTo>
                  <a:lnTo>
                    <a:pt x="112" y="1399"/>
                  </a:lnTo>
                  <a:lnTo>
                    <a:pt x="108" y="1394"/>
                  </a:lnTo>
                  <a:lnTo>
                    <a:pt x="106" y="1392"/>
                  </a:lnTo>
                  <a:lnTo>
                    <a:pt x="105" y="1392"/>
                  </a:lnTo>
                  <a:lnTo>
                    <a:pt x="96" y="1394"/>
                  </a:lnTo>
                  <a:lnTo>
                    <a:pt x="88" y="1390"/>
                  </a:lnTo>
                  <a:lnTo>
                    <a:pt x="79" y="1383"/>
                  </a:lnTo>
                  <a:lnTo>
                    <a:pt x="71" y="1380"/>
                  </a:lnTo>
                  <a:lnTo>
                    <a:pt x="61" y="1384"/>
                  </a:lnTo>
                  <a:lnTo>
                    <a:pt x="65" y="1387"/>
                  </a:lnTo>
                  <a:lnTo>
                    <a:pt x="75" y="1397"/>
                  </a:lnTo>
                  <a:lnTo>
                    <a:pt x="78" y="1402"/>
                  </a:lnTo>
                  <a:lnTo>
                    <a:pt x="74" y="1401"/>
                  </a:lnTo>
                  <a:lnTo>
                    <a:pt x="68" y="1399"/>
                  </a:lnTo>
                  <a:lnTo>
                    <a:pt x="60" y="1398"/>
                  </a:lnTo>
                  <a:lnTo>
                    <a:pt x="49" y="1401"/>
                  </a:lnTo>
                  <a:lnTo>
                    <a:pt x="46" y="1402"/>
                  </a:lnTo>
                  <a:lnTo>
                    <a:pt x="40" y="1406"/>
                  </a:lnTo>
                  <a:lnTo>
                    <a:pt x="35" y="1408"/>
                  </a:lnTo>
                  <a:lnTo>
                    <a:pt x="25" y="1411"/>
                  </a:lnTo>
                  <a:lnTo>
                    <a:pt x="19" y="1413"/>
                  </a:lnTo>
                  <a:lnTo>
                    <a:pt x="19" y="1418"/>
                  </a:lnTo>
                  <a:lnTo>
                    <a:pt x="25" y="1422"/>
                  </a:lnTo>
                  <a:lnTo>
                    <a:pt x="29" y="1430"/>
                  </a:lnTo>
                  <a:lnTo>
                    <a:pt x="28" y="1439"/>
                  </a:lnTo>
                  <a:lnTo>
                    <a:pt x="23" y="1443"/>
                  </a:lnTo>
                  <a:lnTo>
                    <a:pt x="22" y="1444"/>
                  </a:lnTo>
                  <a:lnTo>
                    <a:pt x="22" y="1449"/>
                  </a:lnTo>
                  <a:lnTo>
                    <a:pt x="25" y="1450"/>
                  </a:lnTo>
                  <a:lnTo>
                    <a:pt x="32" y="1449"/>
                  </a:lnTo>
                  <a:lnTo>
                    <a:pt x="35" y="1451"/>
                  </a:lnTo>
                  <a:lnTo>
                    <a:pt x="40" y="1456"/>
                  </a:lnTo>
                  <a:lnTo>
                    <a:pt x="43" y="1458"/>
                  </a:lnTo>
                  <a:lnTo>
                    <a:pt x="40" y="1470"/>
                  </a:lnTo>
                  <a:lnTo>
                    <a:pt x="46" y="1477"/>
                  </a:lnTo>
                  <a:lnTo>
                    <a:pt x="64" y="1485"/>
                  </a:lnTo>
                  <a:lnTo>
                    <a:pt x="60" y="1495"/>
                  </a:lnTo>
                  <a:lnTo>
                    <a:pt x="58" y="1500"/>
                  </a:lnTo>
                  <a:lnTo>
                    <a:pt x="60" y="1505"/>
                  </a:lnTo>
                  <a:lnTo>
                    <a:pt x="77" y="1528"/>
                  </a:lnTo>
                  <a:lnTo>
                    <a:pt x="88" y="1541"/>
                  </a:lnTo>
                  <a:lnTo>
                    <a:pt x="89" y="1555"/>
                  </a:lnTo>
                  <a:lnTo>
                    <a:pt x="91" y="1562"/>
                  </a:lnTo>
                  <a:lnTo>
                    <a:pt x="91" y="1571"/>
                  </a:lnTo>
                  <a:lnTo>
                    <a:pt x="88" y="1579"/>
                  </a:lnTo>
                  <a:lnTo>
                    <a:pt x="88" y="1587"/>
                  </a:lnTo>
                  <a:lnTo>
                    <a:pt x="92" y="1592"/>
                  </a:lnTo>
                  <a:lnTo>
                    <a:pt x="91" y="1596"/>
                  </a:lnTo>
                  <a:lnTo>
                    <a:pt x="89" y="1604"/>
                  </a:lnTo>
                  <a:lnTo>
                    <a:pt x="88" y="1610"/>
                  </a:lnTo>
                  <a:lnTo>
                    <a:pt x="85" y="1613"/>
                  </a:lnTo>
                  <a:lnTo>
                    <a:pt x="78" y="1618"/>
                  </a:lnTo>
                  <a:lnTo>
                    <a:pt x="77" y="1621"/>
                  </a:lnTo>
                  <a:lnTo>
                    <a:pt x="63" y="1645"/>
                  </a:lnTo>
                  <a:lnTo>
                    <a:pt x="57" y="1652"/>
                  </a:lnTo>
                  <a:lnTo>
                    <a:pt x="54" y="1656"/>
                  </a:lnTo>
                  <a:lnTo>
                    <a:pt x="53" y="1664"/>
                  </a:lnTo>
                  <a:lnTo>
                    <a:pt x="51" y="1674"/>
                  </a:lnTo>
                  <a:lnTo>
                    <a:pt x="53" y="1681"/>
                  </a:lnTo>
                  <a:lnTo>
                    <a:pt x="60" y="1684"/>
                  </a:lnTo>
                  <a:lnTo>
                    <a:pt x="72" y="1676"/>
                  </a:lnTo>
                  <a:lnTo>
                    <a:pt x="78" y="1679"/>
                  </a:lnTo>
                  <a:lnTo>
                    <a:pt x="77" y="1679"/>
                  </a:lnTo>
                  <a:lnTo>
                    <a:pt x="71" y="1684"/>
                  </a:lnTo>
                  <a:lnTo>
                    <a:pt x="75" y="1688"/>
                  </a:lnTo>
                  <a:lnTo>
                    <a:pt x="72" y="1694"/>
                  </a:lnTo>
                  <a:lnTo>
                    <a:pt x="57" y="1702"/>
                  </a:lnTo>
                  <a:lnTo>
                    <a:pt x="33" y="1721"/>
                  </a:lnTo>
                  <a:lnTo>
                    <a:pt x="30" y="1725"/>
                  </a:lnTo>
                  <a:lnTo>
                    <a:pt x="25" y="1736"/>
                  </a:lnTo>
                  <a:lnTo>
                    <a:pt x="22" y="1739"/>
                  </a:lnTo>
                  <a:lnTo>
                    <a:pt x="16" y="1740"/>
                  </a:lnTo>
                  <a:lnTo>
                    <a:pt x="14" y="1736"/>
                  </a:lnTo>
                  <a:lnTo>
                    <a:pt x="11" y="1732"/>
                  </a:lnTo>
                  <a:lnTo>
                    <a:pt x="7" y="1730"/>
                  </a:lnTo>
                  <a:lnTo>
                    <a:pt x="0" y="1735"/>
                  </a:lnTo>
                  <a:lnTo>
                    <a:pt x="1" y="1744"/>
                  </a:lnTo>
                  <a:lnTo>
                    <a:pt x="5" y="1756"/>
                  </a:lnTo>
                  <a:lnTo>
                    <a:pt x="5" y="1765"/>
                  </a:lnTo>
                  <a:lnTo>
                    <a:pt x="8" y="1765"/>
                  </a:lnTo>
                  <a:lnTo>
                    <a:pt x="15" y="1763"/>
                  </a:lnTo>
                  <a:lnTo>
                    <a:pt x="19" y="1761"/>
                  </a:lnTo>
                  <a:lnTo>
                    <a:pt x="22" y="1761"/>
                  </a:lnTo>
                  <a:lnTo>
                    <a:pt x="29" y="1764"/>
                  </a:lnTo>
                  <a:lnTo>
                    <a:pt x="39" y="1763"/>
                  </a:lnTo>
                  <a:lnTo>
                    <a:pt x="39" y="1764"/>
                  </a:lnTo>
                  <a:lnTo>
                    <a:pt x="37" y="1768"/>
                  </a:lnTo>
                  <a:lnTo>
                    <a:pt x="36" y="1771"/>
                  </a:lnTo>
                  <a:lnTo>
                    <a:pt x="37" y="1778"/>
                  </a:lnTo>
                  <a:lnTo>
                    <a:pt x="37" y="1781"/>
                  </a:lnTo>
                  <a:lnTo>
                    <a:pt x="40" y="1782"/>
                  </a:lnTo>
                  <a:lnTo>
                    <a:pt x="46" y="1786"/>
                  </a:lnTo>
                  <a:lnTo>
                    <a:pt x="54" y="1789"/>
                  </a:lnTo>
                  <a:lnTo>
                    <a:pt x="54" y="1791"/>
                  </a:lnTo>
                  <a:lnTo>
                    <a:pt x="53" y="1794"/>
                  </a:lnTo>
                  <a:lnTo>
                    <a:pt x="51" y="1796"/>
                  </a:lnTo>
                  <a:lnTo>
                    <a:pt x="54" y="1805"/>
                  </a:lnTo>
                  <a:lnTo>
                    <a:pt x="54" y="1808"/>
                  </a:lnTo>
                  <a:lnTo>
                    <a:pt x="53" y="1812"/>
                  </a:lnTo>
                  <a:lnTo>
                    <a:pt x="50" y="1816"/>
                  </a:lnTo>
                  <a:lnTo>
                    <a:pt x="43" y="1816"/>
                  </a:lnTo>
                  <a:lnTo>
                    <a:pt x="40" y="1817"/>
                  </a:lnTo>
                  <a:lnTo>
                    <a:pt x="37" y="1822"/>
                  </a:lnTo>
                  <a:lnTo>
                    <a:pt x="37" y="1824"/>
                  </a:lnTo>
                  <a:lnTo>
                    <a:pt x="39" y="1829"/>
                  </a:lnTo>
                  <a:lnTo>
                    <a:pt x="37" y="1834"/>
                  </a:lnTo>
                  <a:lnTo>
                    <a:pt x="33" y="1837"/>
                  </a:lnTo>
                  <a:lnTo>
                    <a:pt x="29" y="1836"/>
                  </a:lnTo>
                  <a:lnTo>
                    <a:pt x="30" y="1841"/>
                  </a:lnTo>
                  <a:lnTo>
                    <a:pt x="33" y="1845"/>
                  </a:lnTo>
                  <a:lnTo>
                    <a:pt x="35" y="1847"/>
                  </a:lnTo>
                  <a:lnTo>
                    <a:pt x="37" y="1850"/>
                  </a:lnTo>
                  <a:lnTo>
                    <a:pt x="36" y="1854"/>
                  </a:lnTo>
                  <a:lnTo>
                    <a:pt x="36" y="1855"/>
                  </a:lnTo>
                  <a:lnTo>
                    <a:pt x="36" y="1855"/>
                  </a:lnTo>
                  <a:lnTo>
                    <a:pt x="36" y="1857"/>
                  </a:lnTo>
                  <a:lnTo>
                    <a:pt x="36" y="1858"/>
                  </a:lnTo>
                  <a:lnTo>
                    <a:pt x="40" y="1859"/>
                  </a:lnTo>
                  <a:lnTo>
                    <a:pt x="40" y="1864"/>
                  </a:lnTo>
                  <a:lnTo>
                    <a:pt x="40" y="1868"/>
                  </a:lnTo>
                  <a:lnTo>
                    <a:pt x="40" y="1871"/>
                  </a:lnTo>
                  <a:lnTo>
                    <a:pt x="44" y="1872"/>
                  </a:lnTo>
                  <a:lnTo>
                    <a:pt x="54" y="1869"/>
                  </a:lnTo>
                  <a:lnTo>
                    <a:pt x="58" y="1869"/>
                  </a:lnTo>
                  <a:lnTo>
                    <a:pt x="64" y="1875"/>
                  </a:lnTo>
                  <a:lnTo>
                    <a:pt x="79" y="1899"/>
                  </a:lnTo>
                  <a:lnTo>
                    <a:pt x="77" y="1900"/>
                  </a:lnTo>
                  <a:lnTo>
                    <a:pt x="79" y="1907"/>
                  </a:lnTo>
                  <a:lnTo>
                    <a:pt x="84" y="1910"/>
                  </a:lnTo>
                  <a:lnTo>
                    <a:pt x="102" y="1910"/>
                  </a:lnTo>
                  <a:lnTo>
                    <a:pt x="103" y="1913"/>
                  </a:lnTo>
                  <a:lnTo>
                    <a:pt x="100" y="1915"/>
                  </a:lnTo>
                  <a:lnTo>
                    <a:pt x="98" y="1920"/>
                  </a:lnTo>
                  <a:lnTo>
                    <a:pt x="98" y="1921"/>
                  </a:lnTo>
                  <a:lnTo>
                    <a:pt x="92" y="1924"/>
                  </a:lnTo>
                  <a:lnTo>
                    <a:pt x="84" y="1931"/>
                  </a:lnTo>
                  <a:lnTo>
                    <a:pt x="79" y="1938"/>
                  </a:lnTo>
                  <a:lnTo>
                    <a:pt x="84" y="1944"/>
                  </a:lnTo>
                  <a:lnTo>
                    <a:pt x="82" y="1948"/>
                  </a:lnTo>
                  <a:lnTo>
                    <a:pt x="82" y="1949"/>
                  </a:lnTo>
                  <a:lnTo>
                    <a:pt x="84" y="1951"/>
                  </a:lnTo>
                  <a:lnTo>
                    <a:pt x="86" y="1951"/>
                  </a:lnTo>
                  <a:lnTo>
                    <a:pt x="85" y="1953"/>
                  </a:lnTo>
                  <a:lnTo>
                    <a:pt x="86" y="1956"/>
                  </a:lnTo>
                  <a:lnTo>
                    <a:pt x="89" y="1960"/>
                  </a:lnTo>
                  <a:lnTo>
                    <a:pt x="92" y="1962"/>
                  </a:lnTo>
                  <a:lnTo>
                    <a:pt x="93" y="1962"/>
                  </a:lnTo>
                  <a:lnTo>
                    <a:pt x="103" y="1959"/>
                  </a:lnTo>
                  <a:lnTo>
                    <a:pt x="103" y="1959"/>
                  </a:lnTo>
                  <a:lnTo>
                    <a:pt x="103" y="1959"/>
                  </a:lnTo>
                  <a:lnTo>
                    <a:pt x="105" y="1959"/>
                  </a:lnTo>
                  <a:lnTo>
                    <a:pt x="105" y="1959"/>
                  </a:lnTo>
                  <a:lnTo>
                    <a:pt x="109" y="1962"/>
                  </a:lnTo>
                  <a:lnTo>
                    <a:pt x="120" y="1963"/>
                  </a:lnTo>
                  <a:lnTo>
                    <a:pt x="126" y="1965"/>
                  </a:lnTo>
                  <a:lnTo>
                    <a:pt x="122" y="1967"/>
                  </a:lnTo>
                  <a:lnTo>
                    <a:pt x="122" y="1970"/>
                  </a:lnTo>
                  <a:lnTo>
                    <a:pt x="123" y="1974"/>
                  </a:lnTo>
                  <a:lnTo>
                    <a:pt x="124" y="1977"/>
                  </a:lnTo>
                  <a:lnTo>
                    <a:pt x="126" y="1981"/>
                  </a:lnTo>
                  <a:lnTo>
                    <a:pt x="127" y="1981"/>
                  </a:lnTo>
                  <a:lnTo>
                    <a:pt x="129" y="1983"/>
                  </a:lnTo>
                  <a:lnTo>
                    <a:pt x="129" y="1990"/>
                  </a:lnTo>
                  <a:lnTo>
                    <a:pt x="127" y="2000"/>
                  </a:lnTo>
                  <a:lnTo>
                    <a:pt x="124" y="2005"/>
                  </a:lnTo>
                  <a:lnTo>
                    <a:pt x="126" y="2009"/>
                  </a:lnTo>
                  <a:lnTo>
                    <a:pt x="134" y="2025"/>
                  </a:lnTo>
                  <a:lnTo>
                    <a:pt x="134" y="2028"/>
                  </a:lnTo>
                  <a:lnTo>
                    <a:pt x="134" y="2032"/>
                  </a:lnTo>
                  <a:lnTo>
                    <a:pt x="131" y="2035"/>
                  </a:lnTo>
                  <a:lnTo>
                    <a:pt x="124" y="2036"/>
                  </a:lnTo>
                  <a:lnTo>
                    <a:pt x="122" y="2035"/>
                  </a:lnTo>
                  <a:lnTo>
                    <a:pt x="119" y="2035"/>
                  </a:lnTo>
                  <a:lnTo>
                    <a:pt x="116" y="2033"/>
                  </a:lnTo>
                  <a:lnTo>
                    <a:pt x="112" y="2036"/>
                  </a:lnTo>
                  <a:lnTo>
                    <a:pt x="109" y="2039"/>
                  </a:lnTo>
                  <a:lnTo>
                    <a:pt x="108" y="2043"/>
                  </a:lnTo>
                  <a:lnTo>
                    <a:pt x="108" y="2047"/>
                  </a:lnTo>
                  <a:lnTo>
                    <a:pt x="108" y="2050"/>
                  </a:lnTo>
                  <a:lnTo>
                    <a:pt x="103" y="2054"/>
                  </a:lnTo>
                  <a:lnTo>
                    <a:pt x="92" y="2059"/>
                  </a:lnTo>
                  <a:lnTo>
                    <a:pt x="86" y="2061"/>
                  </a:lnTo>
                  <a:lnTo>
                    <a:pt x="84" y="2064"/>
                  </a:lnTo>
                  <a:lnTo>
                    <a:pt x="78" y="2068"/>
                  </a:lnTo>
                  <a:lnTo>
                    <a:pt x="75" y="2073"/>
                  </a:lnTo>
                  <a:lnTo>
                    <a:pt x="79" y="2077"/>
                  </a:lnTo>
                  <a:lnTo>
                    <a:pt x="81" y="2081"/>
                  </a:lnTo>
                  <a:lnTo>
                    <a:pt x="81" y="2085"/>
                  </a:lnTo>
                  <a:lnTo>
                    <a:pt x="79" y="2089"/>
                  </a:lnTo>
                  <a:lnTo>
                    <a:pt x="77" y="2091"/>
                  </a:lnTo>
                  <a:lnTo>
                    <a:pt x="72" y="2091"/>
                  </a:lnTo>
                  <a:lnTo>
                    <a:pt x="70" y="2092"/>
                  </a:lnTo>
                  <a:lnTo>
                    <a:pt x="70" y="2094"/>
                  </a:lnTo>
                  <a:lnTo>
                    <a:pt x="68" y="2098"/>
                  </a:lnTo>
                  <a:lnTo>
                    <a:pt x="68" y="2101"/>
                  </a:lnTo>
                  <a:lnTo>
                    <a:pt x="70" y="2102"/>
                  </a:lnTo>
                  <a:lnTo>
                    <a:pt x="71" y="2105"/>
                  </a:lnTo>
                  <a:lnTo>
                    <a:pt x="71" y="2108"/>
                  </a:lnTo>
                  <a:lnTo>
                    <a:pt x="68" y="2110"/>
                  </a:lnTo>
                  <a:lnTo>
                    <a:pt x="67" y="2116"/>
                  </a:lnTo>
                  <a:lnTo>
                    <a:pt x="65" y="2122"/>
                  </a:lnTo>
                  <a:lnTo>
                    <a:pt x="64" y="2133"/>
                  </a:lnTo>
                  <a:lnTo>
                    <a:pt x="64" y="2133"/>
                  </a:lnTo>
                  <a:lnTo>
                    <a:pt x="65" y="2133"/>
                  </a:lnTo>
                  <a:lnTo>
                    <a:pt x="65" y="2133"/>
                  </a:lnTo>
                  <a:lnTo>
                    <a:pt x="65" y="2134"/>
                  </a:lnTo>
                  <a:lnTo>
                    <a:pt x="63" y="2138"/>
                  </a:lnTo>
                  <a:lnTo>
                    <a:pt x="65" y="2141"/>
                  </a:lnTo>
                  <a:lnTo>
                    <a:pt x="67" y="2144"/>
                  </a:lnTo>
                  <a:lnTo>
                    <a:pt x="68" y="2152"/>
                  </a:lnTo>
                  <a:lnTo>
                    <a:pt x="68" y="2157"/>
                  </a:lnTo>
                  <a:lnTo>
                    <a:pt x="70" y="2159"/>
                  </a:lnTo>
                  <a:lnTo>
                    <a:pt x="74" y="2167"/>
                  </a:lnTo>
                  <a:lnTo>
                    <a:pt x="78" y="2178"/>
                  </a:lnTo>
                  <a:lnTo>
                    <a:pt x="79" y="2182"/>
                  </a:lnTo>
                  <a:lnTo>
                    <a:pt x="82" y="2176"/>
                  </a:lnTo>
                  <a:lnTo>
                    <a:pt x="86" y="2183"/>
                  </a:lnTo>
                  <a:lnTo>
                    <a:pt x="95" y="2204"/>
                  </a:lnTo>
                  <a:lnTo>
                    <a:pt x="99" y="2209"/>
                  </a:lnTo>
                  <a:lnTo>
                    <a:pt x="109" y="2213"/>
                  </a:lnTo>
                  <a:lnTo>
                    <a:pt x="112" y="2214"/>
                  </a:lnTo>
                  <a:lnTo>
                    <a:pt x="113" y="2217"/>
                  </a:lnTo>
                  <a:lnTo>
                    <a:pt x="115" y="2220"/>
                  </a:lnTo>
                  <a:lnTo>
                    <a:pt x="116" y="2224"/>
                  </a:lnTo>
                  <a:lnTo>
                    <a:pt x="116" y="2225"/>
                  </a:lnTo>
                  <a:lnTo>
                    <a:pt x="119" y="2225"/>
                  </a:lnTo>
                  <a:lnTo>
                    <a:pt x="122" y="2223"/>
                  </a:lnTo>
                  <a:lnTo>
                    <a:pt x="124" y="2223"/>
                  </a:lnTo>
                  <a:lnTo>
                    <a:pt x="129" y="2225"/>
                  </a:lnTo>
                  <a:lnTo>
                    <a:pt x="137" y="2232"/>
                  </a:lnTo>
                  <a:lnTo>
                    <a:pt x="141" y="2235"/>
                  </a:lnTo>
                  <a:lnTo>
                    <a:pt x="145" y="2237"/>
                  </a:lnTo>
                  <a:lnTo>
                    <a:pt x="158" y="2237"/>
                  </a:lnTo>
                  <a:lnTo>
                    <a:pt x="165" y="2239"/>
                  </a:lnTo>
                  <a:lnTo>
                    <a:pt x="166" y="2239"/>
                  </a:lnTo>
                  <a:lnTo>
                    <a:pt x="168" y="2241"/>
                  </a:lnTo>
                  <a:lnTo>
                    <a:pt x="168" y="2241"/>
                  </a:lnTo>
                  <a:lnTo>
                    <a:pt x="168" y="2241"/>
                  </a:lnTo>
                  <a:lnTo>
                    <a:pt x="168" y="2245"/>
                  </a:lnTo>
                  <a:lnTo>
                    <a:pt x="166" y="2245"/>
                  </a:lnTo>
                  <a:lnTo>
                    <a:pt x="166" y="2253"/>
                  </a:lnTo>
                  <a:lnTo>
                    <a:pt x="166" y="2256"/>
                  </a:lnTo>
                  <a:lnTo>
                    <a:pt x="166" y="2258"/>
                  </a:lnTo>
                  <a:lnTo>
                    <a:pt x="166" y="2260"/>
                  </a:lnTo>
                  <a:lnTo>
                    <a:pt x="164" y="2262"/>
                  </a:lnTo>
                  <a:lnTo>
                    <a:pt x="164" y="2266"/>
                  </a:lnTo>
                  <a:lnTo>
                    <a:pt x="164" y="2269"/>
                  </a:lnTo>
                  <a:lnTo>
                    <a:pt x="165" y="2272"/>
                  </a:lnTo>
                  <a:lnTo>
                    <a:pt x="168" y="2274"/>
                  </a:lnTo>
                  <a:lnTo>
                    <a:pt x="165" y="2273"/>
                  </a:lnTo>
                  <a:lnTo>
                    <a:pt x="164" y="2274"/>
                  </a:lnTo>
                  <a:lnTo>
                    <a:pt x="164" y="2276"/>
                  </a:lnTo>
                  <a:lnTo>
                    <a:pt x="165" y="2277"/>
                  </a:lnTo>
                  <a:lnTo>
                    <a:pt x="165" y="2279"/>
                  </a:lnTo>
                  <a:lnTo>
                    <a:pt x="147" y="2291"/>
                  </a:lnTo>
                  <a:lnTo>
                    <a:pt x="143" y="2297"/>
                  </a:lnTo>
                  <a:lnTo>
                    <a:pt x="143" y="2298"/>
                  </a:lnTo>
                  <a:lnTo>
                    <a:pt x="144" y="2300"/>
                  </a:lnTo>
                  <a:lnTo>
                    <a:pt x="145" y="2301"/>
                  </a:lnTo>
                  <a:lnTo>
                    <a:pt x="147" y="2304"/>
                  </a:lnTo>
                  <a:lnTo>
                    <a:pt x="145" y="2305"/>
                  </a:lnTo>
                  <a:lnTo>
                    <a:pt x="144" y="2308"/>
                  </a:lnTo>
                  <a:lnTo>
                    <a:pt x="141" y="2314"/>
                  </a:lnTo>
                  <a:lnTo>
                    <a:pt x="134" y="2322"/>
                  </a:lnTo>
                  <a:lnTo>
                    <a:pt x="130" y="2328"/>
                  </a:lnTo>
                  <a:lnTo>
                    <a:pt x="129" y="2332"/>
                  </a:lnTo>
                  <a:lnTo>
                    <a:pt x="129" y="2345"/>
                  </a:lnTo>
                  <a:lnTo>
                    <a:pt x="129" y="2349"/>
                  </a:lnTo>
                  <a:lnTo>
                    <a:pt x="127" y="2361"/>
                  </a:lnTo>
                  <a:lnTo>
                    <a:pt x="127" y="2374"/>
                  </a:lnTo>
                  <a:lnTo>
                    <a:pt x="127" y="2377"/>
                  </a:lnTo>
                  <a:lnTo>
                    <a:pt x="130" y="2377"/>
                  </a:lnTo>
                  <a:lnTo>
                    <a:pt x="133" y="2377"/>
                  </a:lnTo>
                  <a:lnTo>
                    <a:pt x="137" y="2373"/>
                  </a:lnTo>
                  <a:lnTo>
                    <a:pt x="140" y="2373"/>
                  </a:lnTo>
                  <a:lnTo>
                    <a:pt x="143" y="2373"/>
                  </a:lnTo>
                  <a:lnTo>
                    <a:pt x="166" y="2385"/>
                  </a:lnTo>
                  <a:lnTo>
                    <a:pt x="171" y="2389"/>
                  </a:lnTo>
                  <a:lnTo>
                    <a:pt x="172" y="2392"/>
                  </a:lnTo>
                  <a:lnTo>
                    <a:pt x="172" y="2395"/>
                  </a:lnTo>
                  <a:lnTo>
                    <a:pt x="173" y="2398"/>
                  </a:lnTo>
                  <a:lnTo>
                    <a:pt x="172" y="2398"/>
                  </a:lnTo>
                  <a:lnTo>
                    <a:pt x="173" y="2401"/>
                  </a:lnTo>
                  <a:lnTo>
                    <a:pt x="186" y="2413"/>
                  </a:lnTo>
                  <a:lnTo>
                    <a:pt x="187" y="2416"/>
                  </a:lnTo>
                  <a:lnTo>
                    <a:pt x="186" y="2419"/>
                  </a:lnTo>
                  <a:lnTo>
                    <a:pt x="182" y="2420"/>
                  </a:lnTo>
                  <a:lnTo>
                    <a:pt x="180" y="2423"/>
                  </a:lnTo>
                  <a:lnTo>
                    <a:pt x="182" y="2427"/>
                  </a:lnTo>
                  <a:lnTo>
                    <a:pt x="186" y="2433"/>
                  </a:lnTo>
                  <a:lnTo>
                    <a:pt x="204" y="2450"/>
                  </a:lnTo>
                  <a:lnTo>
                    <a:pt x="204" y="2451"/>
                  </a:lnTo>
                  <a:lnTo>
                    <a:pt x="203" y="2455"/>
                  </a:lnTo>
                  <a:lnTo>
                    <a:pt x="204" y="2457"/>
                  </a:lnTo>
                  <a:lnTo>
                    <a:pt x="206" y="2458"/>
                  </a:lnTo>
                  <a:lnTo>
                    <a:pt x="208" y="2460"/>
                  </a:lnTo>
                  <a:lnTo>
                    <a:pt x="210" y="2461"/>
                  </a:lnTo>
                  <a:lnTo>
                    <a:pt x="211" y="2468"/>
                  </a:lnTo>
                  <a:lnTo>
                    <a:pt x="213" y="2469"/>
                  </a:lnTo>
                  <a:lnTo>
                    <a:pt x="213" y="2471"/>
                  </a:lnTo>
                  <a:lnTo>
                    <a:pt x="214" y="2474"/>
                  </a:lnTo>
                  <a:lnTo>
                    <a:pt x="214" y="2475"/>
                  </a:lnTo>
                  <a:lnTo>
                    <a:pt x="215" y="2475"/>
                  </a:lnTo>
                  <a:lnTo>
                    <a:pt x="218" y="2472"/>
                  </a:lnTo>
                  <a:lnTo>
                    <a:pt x="220" y="2472"/>
                  </a:lnTo>
                  <a:lnTo>
                    <a:pt x="221" y="2479"/>
                  </a:lnTo>
                  <a:lnTo>
                    <a:pt x="220" y="2483"/>
                  </a:lnTo>
                  <a:lnTo>
                    <a:pt x="220" y="2489"/>
                  </a:lnTo>
                  <a:lnTo>
                    <a:pt x="222" y="2495"/>
                  </a:lnTo>
                  <a:lnTo>
                    <a:pt x="225" y="2496"/>
                  </a:lnTo>
                  <a:lnTo>
                    <a:pt x="238" y="2496"/>
                  </a:lnTo>
                  <a:lnTo>
                    <a:pt x="248" y="2499"/>
                  </a:lnTo>
                  <a:lnTo>
                    <a:pt x="250" y="2499"/>
                  </a:lnTo>
                  <a:lnTo>
                    <a:pt x="255" y="2493"/>
                  </a:lnTo>
                  <a:lnTo>
                    <a:pt x="255" y="2486"/>
                  </a:lnTo>
                  <a:lnTo>
                    <a:pt x="252" y="2479"/>
                  </a:lnTo>
                  <a:lnTo>
                    <a:pt x="253" y="2475"/>
                  </a:lnTo>
                  <a:lnTo>
                    <a:pt x="256" y="2474"/>
                  </a:lnTo>
                  <a:lnTo>
                    <a:pt x="267" y="2476"/>
                  </a:lnTo>
                  <a:lnTo>
                    <a:pt x="274" y="2475"/>
                  </a:lnTo>
                  <a:lnTo>
                    <a:pt x="277" y="2476"/>
                  </a:lnTo>
                  <a:lnTo>
                    <a:pt x="294" y="2485"/>
                  </a:lnTo>
                  <a:lnTo>
                    <a:pt x="299" y="2485"/>
                  </a:lnTo>
                  <a:lnTo>
                    <a:pt x="299" y="2499"/>
                  </a:lnTo>
                  <a:lnTo>
                    <a:pt x="302" y="2510"/>
                  </a:lnTo>
                  <a:lnTo>
                    <a:pt x="308" y="2514"/>
                  </a:lnTo>
                  <a:lnTo>
                    <a:pt x="316" y="2510"/>
                  </a:lnTo>
                  <a:lnTo>
                    <a:pt x="316" y="2507"/>
                  </a:lnTo>
                  <a:lnTo>
                    <a:pt x="315" y="2506"/>
                  </a:lnTo>
                  <a:lnTo>
                    <a:pt x="315" y="2503"/>
                  </a:lnTo>
                  <a:lnTo>
                    <a:pt x="318" y="2502"/>
                  </a:lnTo>
                  <a:lnTo>
                    <a:pt x="319" y="2502"/>
                  </a:lnTo>
                  <a:lnTo>
                    <a:pt x="329" y="2509"/>
                  </a:lnTo>
                  <a:lnTo>
                    <a:pt x="333" y="2510"/>
                  </a:lnTo>
                  <a:lnTo>
                    <a:pt x="337" y="2511"/>
                  </a:lnTo>
                  <a:lnTo>
                    <a:pt x="360" y="2511"/>
                  </a:lnTo>
                  <a:lnTo>
                    <a:pt x="367" y="2516"/>
                  </a:lnTo>
                  <a:lnTo>
                    <a:pt x="368" y="2516"/>
                  </a:lnTo>
                  <a:lnTo>
                    <a:pt x="369" y="2514"/>
                  </a:lnTo>
                  <a:lnTo>
                    <a:pt x="372" y="2509"/>
                  </a:lnTo>
                  <a:lnTo>
                    <a:pt x="374" y="2507"/>
                  </a:lnTo>
                  <a:lnTo>
                    <a:pt x="376" y="2506"/>
                  </a:lnTo>
                  <a:lnTo>
                    <a:pt x="382" y="2504"/>
                  </a:lnTo>
                  <a:lnTo>
                    <a:pt x="383" y="2504"/>
                  </a:lnTo>
                  <a:lnTo>
                    <a:pt x="385" y="2502"/>
                  </a:lnTo>
                  <a:lnTo>
                    <a:pt x="386" y="2496"/>
                  </a:lnTo>
                  <a:lnTo>
                    <a:pt x="388" y="2495"/>
                  </a:lnTo>
                  <a:lnTo>
                    <a:pt x="392" y="2492"/>
                  </a:lnTo>
                  <a:lnTo>
                    <a:pt x="393" y="2492"/>
                  </a:lnTo>
                  <a:lnTo>
                    <a:pt x="399" y="2490"/>
                  </a:lnTo>
                  <a:lnTo>
                    <a:pt x="403" y="2490"/>
                  </a:lnTo>
                  <a:lnTo>
                    <a:pt x="405" y="2495"/>
                  </a:lnTo>
                  <a:lnTo>
                    <a:pt x="416" y="2496"/>
                  </a:lnTo>
                  <a:lnTo>
                    <a:pt x="420" y="2497"/>
                  </a:lnTo>
                  <a:lnTo>
                    <a:pt x="423" y="2503"/>
                  </a:lnTo>
                  <a:lnTo>
                    <a:pt x="420" y="2504"/>
                  </a:lnTo>
                  <a:lnTo>
                    <a:pt x="420" y="2506"/>
                  </a:lnTo>
                  <a:lnTo>
                    <a:pt x="419" y="2506"/>
                  </a:lnTo>
                  <a:lnTo>
                    <a:pt x="423" y="2510"/>
                  </a:lnTo>
                  <a:lnTo>
                    <a:pt x="428" y="2520"/>
                  </a:lnTo>
                  <a:lnTo>
                    <a:pt x="433" y="2524"/>
                  </a:lnTo>
                  <a:lnTo>
                    <a:pt x="438" y="2528"/>
                  </a:lnTo>
                  <a:lnTo>
                    <a:pt x="449" y="2530"/>
                  </a:lnTo>
                  <a:lnTo>
                    <a:pt x="455" y="2532"/>
                  </a:lnTo>
                  <a:lnTo>
                    <a:pt x="456" y="2535"/>
                  </a:lnTo>
                  <a:lnTo>
                    <a:pt x="459" y="2539"/>
                  </a:lnTo>
                  <a:lnTo>
                    <a:pt x="462" y="2542"/>
                  </a:lnTo>
                  <a:lnTo>
                    <a:pt x="465" y="2542"/>
                  </a:lnTo>
                  <a:lnTo>
                    <a:pt x="465" y="2544"/>
                  </a:lnTo>
                  <a:lnTo>
                    <a:pt x="469" y="2542"/>
                  </a:lnTo>
                  <a:lnTo>
                    <a:pt x="472" y="2541"/>
                  </a:lnTo>
                  <a:lnTo>
                    <a:pt x="475" y="2541"/>
                  </a:lnTo>
                  <a:lnTo>
                    <a:pt x="477" y="2541"/>
                  </a:lnTo>
                  <a:lnTo>
                    <a:pt x="483" y="2542"/>
                  </a:lnTo>
                  <a:lnTo>
                    <a:pt x="486" y="2544"/>
                  </a:lnTo>
                  <a:lnTo>
                    <a:pt x="489" y="2542"/>
                  </a:lnTo>
                  <a:lnTo>
                    <a:pt x="494" y="2539"/>
                  </a:lnTo>
                  <a:lnTo>
                    <a:pt x="497" y="2538"/>
                  </a:lnTo>
                  <a:lnTo>
                    <a:pt x="519" y="2545"/>
                  </a:lnTo>
                  <a:lnTo>
                    <a:pt x="533" y="2542"/>
                  </a:lnTo>
                  <a:lnTo>
                    <a:pt x="539" y="2544"/>
                  </a:lnTo>
                  <a:lnTo>
                    <a:pt x="580" y="2565"/>
                  </a:lnTo>
                  <a:lnTo>
                    <a:pt x="605" y="2570"/>
                  </a:lnTo>
                  <a:lnTo>
                    <a:pt x="608" y="2573"/>
                  </a:lnTo>
                  <a:lnTo>
                    <a:pt x="608" y="2573"/>
                  </a:lnTo>
                  <a:lnTo>
                    <a:pt x="603" y="2580"/>
                  </a:lnTo>
                  <a:lnTo>
                    <a:pt x="595" y="2596"/>
                  </a:lnTo>
                  <a:lnTo>
                    <a:pt x="582" y="2628"/>
                  </a:lnTo>
                  <a:lnTo>
                    <a:pt x="580" y="2633"/>
                  </a:lnTo>
                  <a:lnTo>
                    <a:pt x="578" y="2635"/>
                  </a:lnTo>
                  <a:lnTo>
                    <a:pt x="568" y="2639"/>
                  </a:lnTo>
                  <a:lnTo>
                    <a:pt x="566" y="2639"/>
                  </a:lnTo>
                  <a:lnTo>
                    <a:pt x="566" y="2640"/>
                  </a:lnTo>
                  <a:lnTo>
                    <a:pt x="564" y="2642"/>
                  </a:lnTo>
                  <a:lnTo>
                    <a:pt x="563" y="2643"/>
                  </a:lnTo>
                  <a:lnTo>
                    <a:pt x="563" y="2647"/>
                  </a:lnTo>
                  <a:lnTo>
                    <a:pt x="563" y="2649"/>
                  </a:lnTo>
                  <a:lnTo>
                    <a:pt x="561" y="2650"/>
                  </a:lnTo>
                  <a:lnTo>
                    <a:pt x="559" y="2652"/>
                  </a:lnTo>
                  <a:lnTo>
                    <a:pt x="552" y="2652"/>
                  </a:lnTo>
                  <a:lnTo>
                    <a:pt x="549" y="2653"/>
                  </a:lnTo>
                  <a:lnTo>
                    <a:pt x="547" y="2656"/>
                  </a:lnTo>
                  <a:lnTo>
                    <a:pt x="547" y="2664"/>
                  </a:lnTo>
                  <a:lnTo>
                    <a:pt x="546" y="2667"/>
                  </a:lnTo>
                  <a:lnTo>
                    <a:pt x="543" y="2670"/>
                  </a:lnTo>
                  <a:lnTo>
                    <a:pt x="539" y="2674"/>
                  </a:lnTo>
                  <a:lnTo>
                    <a:pt x="536" y="2676"/>
                  </a:lnTo>
                  <a:lnTo>
                    <a:pt x="529" y="2684"/>
                  </a:lnTo>
                  <a:lnTo>
                    <a:pt x="525" y="2688"/>
                  </a:lnTo>
                  <a:lnTo>
                    <a:pt x="521" y="2690"/>
                  </a:lnTo>
                  <a:lnTo>
                    <a:pt x="518" y="2691"/>
                  </a:lnTo>
                  <a:lnTo>
                    <a:pt x="507" y="2708"/>
                  </a:lnTo>
                  <a:lnTo>
                    <a:pt x="505" y="2722"/>
                  </a:lnTo>
                  <a:lnTo>
                    <a:pt x="505" y="2734"/>
                  </a:lnTo>
                  <a:lnTo>
                    <a:pt x="508" y="2743"/>
                  </a:lnTo>
                  <a:lnTo>
                    <a:pt x="508" y="2746"/>
                  </a:lnTo>
                  <a:lnTo>
                    <a:pt x="501" y="2751"/>
                  </a:lnTo>
                  <a:lnTo>
                    <a:pt x="498" y="2754"/>
                  </a:lnTo>
                  <a:lnTo>
                    <a:pt x="497" y="2758"/>
                  </a:lnTo>
                  <a:lnTo>
                    <a:pt x="497" y="2765"/>
                  </a:lnTo>
                  <a:lnTo>
                    <a:pt x="496" y="2769"/>
                  </a:lnTo>
                  <a:lnTo>
                    <a:pt x="493" y="2771"/>
                  </a:lnTo>
                  <a:lnTo>
                    <a:pt x="491" y="2775"/>
                  </a:lnTo>
                  <a:lnTo>
                    <a:pt x="490" y="2779"/>
                  </a:lnTo>
                  <a:lnTo>
                    <a:pt x="489" y="2789"/>
                  </a:lnTo>
                  <a:lnTo>
                    <a:pt x="489" y="2795"/>
                  </a:lnTo>
                  <a:lnTo>
                    <a:pt x="489" y="2799"/>
                  </a:lnTo>
                  <a:lnTo>
                    <a:pt x="490" y="2805"/>
                  </a:lnTo>
                  <a:lnTo>
                    <a:pt x="491" y="2810"/>
                  </a:lnTo>
                  <a:lnTo>
                    <a:pt x="491" y="2816"/>
                  </a:lnTo>
                  <a:lnTo>
                    <a:pt x="489" y="2821"/>
                  </a:lnTo>
                  <a:lnTo>
                    <a:pt x="483" y="2824"/>
                  </a:lnTo>
                  <a:lnTo>
                    <a:pt x="479" y="2827"/>
                  </a:lnTo>
                  <a:lnTo>
                    <a:pt x="477" y="2835"/>
                  </a:lnTo>
                  <a:lnTo>
                    <a:pt x="477" y="2842"/>
                  </a:lnTo>
                  <a:lnTo>
                    <a:pt x="475" y="2849"/>
                  </a:lnTo>
                  <a:lnTo>
                    <a:pt x="472" y="2855"/>
                  </a:lnTo>
                  <a:lnTo>
                    <a:pt x="456" y="2879"/>
                  </a:lnTo>
                  <a:lnTo>
                    <a:pt x="455" y="2883"/>
                  </a:lnTo>
                  <a:lnTo>
                    <a:pt x="454" y="2889"/>
                  </a:lnTo>
                  <a:lnTo>
                    <a:pt x="452" y="2891"/>
                  </a:lnTo>
                  <a:lnTo>
                    <a:pt x="451" y="2894"/>
                  </a:lnTo>
                  <a:lnTo>
                    <a:pt x="449" y="2897"/>
                  </a:lnTo>
                  <a:lnTo>
                    <a:pt x="447" y="2903"/>
                  </a:lnTo>
                  <a:lnTo>
                    <a:pt x="445" y="2911"/>
                  </a:lnTo>
                  <a:lnTo>
                    <a:pt x="447" y="2927"/>
                  </a:lnTo>
                  <a:lnTo>
                    <a:pt x="458" y="2946"/>
                  </a:lnTo>
                  <a:lnTo>
                    <a:pt x="458" y="2959"/>
                  </a:lnTo>
                  <a:lnTo>
                    <a:pt x="455" y="2963"/>
                  </a:lnTo>
                  <a:lnTo>
                    <a:pt x="448" y="2970"/>
                  </a:lnTo>
                  <a:lnTo>
                    <a:pt x="448" y="2976"/>
                  </a:lnTo>
                  <a:lnTo>
                    <a:pt x="448" y="2983"/>
                  </a:lnTo>
                  <a:lnTo>
                    <a:pt x="447" y="2984"/>
                  </a:lnTo>
                  <a:lnTo>
                    <a:pt x="445" y="2988"/>
                  </a:lnTo>
                  <a:lnTo>
                    <a:pt x="444" y="2990"/>
                  </a:lnTo>
                  <a:lnTo>
                    <a:pt x="442" y="2991"/>
                  </a:lnTo>
                  <a:lnTo>
                    <a:pt x="442" y="2992"/>
                  </a:lnTo>
                  <a:lnTo>
                    <a:pt x="441" y="2995"/>
                  </a:lnTo>
                  <a:lnTo>
                    <a:pt x="442" y="2995"/>
                  </a:lnTo>
                  <a:lnTo>
                    <a:pt x="442" y="2997"/>
                  </a:lnTo>
                  <a:lnTo>
                    <a:pt x="442" y="2998"/>
                  </a:lnTo>
                  <a:lnTo>
                    <a:pt x="444" y="3005"/>
                  </a:lnTo>
                  <a:lnTo>
                    <a:pt x="442" y="3009"/>
                  </a:lnTo>
                  <a:lnTo>
                    <a:pt x="440" y="3012"/>
                  </a:lnTo>
                  <a:lnTo>
                    <a:pt x="438" y="3013"/>
                  </a:lnTo>
                  <a:lnTo>
                    <a:pt x="434" y="3026"/>
                  </a:lnTo>
                  <a:lnTo>
                    <a:pt x="434" y="3032"/>
                  </a:lnTo>
                  <a:lnTo>
                    <a:pt x="437" y="3044"/>
                  </a:lnTo>
                  <a:lnTo>
                    <a:pt x="437" y="3051"/>
                  </a:lnTo>
                  <a:lnTo>
                    <a:pt x="435" y="3054"/>
                  </a:lnTo>
                  <a:lnTo>
                    <a:pt x="431" y="3058"/>
                  </a:lnTo>
                  <a:lnTo>
                    <a:pt x="430" y="3061"/>
                  </a:lnTo>
                  <a:lnTo>
                    <a:pt x="430" y="3068"/>
                  </a:lnTo>
                  <a:lnTo>
                    <a:pt x="431" y="3072"/>
                  </a:lnTo>
                  <a:lnTo>
                    <a:pt x="433" y="3075"/>
                  </a:lnTo>
                  <a:lnTo>
                    <a:pt x="437" y="3077"/>
                  </a:lnTo>
                  <a:lnTo>
                    <a:pt x="440" y="3082"/>
                  </a:lnTo>
                  <a:lnTo>
                    <a:pt x="445" y="3093"/>
                  </a:lnTo>
                  <a:lnTo>
                    <a:pt x="447" y="3095"/>
                  </a:lnTo>
                  <a:lnTo>
                    <a:pt x="449" y="3096"/>
                  </a:lnTo>
                  <a:lnTo>
                    <a:pt x="449" y="3099"/>
                  </a:lnTo>
                  <a:lnTo>
                    <a:pt x="451" y="3102"/>
                  </a:lnTo>
                  <a:lnTo>
                    <a:pt x="449" y="3103"/>
                  </a:lnTo>
                  <a:lnTo>
                    <a:pt x="449" y="3107"/>
                  </a:lnTo>
                  <a:lnTo>
                    <a:pt x="462" y="3103"/>
                  </a:lnTo>
                  <a:lnTo>
                    <a:pt x="468" y="3103"/>
                  </a:lnTo>
                  <a:lnTo>
                    <a:pt x="465" y="3113"/>
                  </a:lnTo>
                  <a:lnTo>
                    <a:pt x="462" y="3116"/>
                  </a:lnTo>
                  <a:lnTo>
                    <a:pt x="456" y="3116"/>
                  </a:lnTo>
                  <a:lnTo>
                    <a:pt x="455" y="3116"/>
                  </a:lnTo>
                  <a:lnTo>
                    <a:pt x="465" y="3120"/>
                  </a:lnTo>
                  <a:lnTo>
                    <a:pt x="469" y="3123"/>
                  </a:lnTo>
                  <a:lnTo>
                    <a:pt x="475" y="3123"/>
                  </a:lnTo>
                  <a:lnTo>
                    <a:pt x="486" y="3121"/>
                  </a:lnTo>
                  <a:lnTo>
                    <a:pt x="496" y="3119"/>
                  </a:lnTo>
                  <a:lnTo>
                    <a:pt x="501" y="3116"/>
                  </a:lnTo>
                  <a:lnTo>
                    <a:pt x="505" y="3112"/>
                  </a:lnTo>
                  <a:lnTo>
                    <a:pt x="510" y="3103"/>
                  </a:lnTo>
                  <a:lnTo>
                    <a:pt x="514" y="3106"/>
                  </a:lnTo>
                  <a:lnTo>
                    <a:pt x="529" y="3106"/>
                  </a:lnTo>
                  <a:lnTo>
                    <a:pt x="532" y="3107"/>
                  </a:lnTo>
                  <a:lnTo>
                    <a:pt x="532" y="3112"/>
                  </a:lnTo>
                  <a:lnTo>
                    <a:pt x="533" y="3116"/>
                  </a:lnTo>
                  <a:lnTo>
                    <a:pt x="533" y="3117"/>
                  </a:lnTo>
                  <a:lnTo>
                    <a:pt x="567" y="3117"/>
                  </a:lnTo>
                  <a:lnTo>
                    <a:pt x="578" y="3114"/>
                  </a:lnTo>
                  <a:lnTo>
                    <a:pt x="581" y="3113"/>
                  </a:lnTo>
                  <a:lnTo>
                    <a:pt x="582" y="3110"/>
                  </a:lnTo>
                  <a:lnTo>
                    <a:pt x="584" y="3109"/>
                  </a:lnTo>
                  <a:lnTo>
                    <a:pt x="585" y="3106"/>
                  </a:lnTo>
                  <a:lnTo>
                    <a:pt x="588" y="3105"/>
                  </a:lnTo>
                  <a:lnTo>
                    <a:pt x="594" y="3102"/>
                  </a:lnTo>
                  <a:lnTo>
                    <a:pt x="598" y="3100"/>
                  </a:lnTo>
                  <a:lnTo>
                    <a:pt x="601" y="3099"/>
                  </a:lnTo>
                  <a:lnTo>
                    <a:pt x="601" y="3096"/>
                  </a:lnTo>
                  <a:lnTo>
                    <a:pt x="602" y="3096"/>
                  </a:lnTo>
                  <a:lnTo>
                    <a:pt x="616" y="3093"/>
                  </a:lnTo>
                  <a:lnTo>
                    <a:pt x="622" y="3093"/>
                  </a:lnTo>
                  <a:lnTo>
                    <a:pt x="629" y="3095"/>
                  </a:lnTo>
                  <a:lnTo>
                    <a:pt x="631" y="3096"/>
                  </a:lnTo>
                  <a:lnTo>
                    <a:pt x="633" y="3098"/>
                  </a:lnTo>
                  <a:lnTo>
                    <a:pt x="634" y="3100"/>
                  </a:lnTo>
                  <a:lnTo>
                    <a:pt x="636" y="3105"/>
                  </a:lnTo>
                  <a:lnTo>
                    <a:pt x="638" y="3106"/>
                  </a:lnTo>
                  <a:lnTo>
                    <a:pt x="648" y="3109"/>
                  </a:lnTo>
                  <a:lnTo>
                    <a:pt x="665" y="3109"/>
                  </a:lnTo>
                  <a:lnTo>
                    <a:pt x="665" y="3109"/>
                  </a:lnTo>
                  <a:lnTo>
                    <a:pt x="672" y="3107"/>
                  </a:lnTo>
                  <a:lnTo>
                    <a:pt x="674" y="3106"/>
                  </a:lnTo>
                  <a:lnTo>
                    <a:pt x="676" y="3099"/>
                  </a:lnTo>
                  <a:lnTo>
                    <a:pt x="683" y="3095"/>
                  </a:lnTo>
                  <a:lnTo>
                    <a:pt x="692" y="3093"/>
                  </a:lnTo>
                  <a:lnTo>
                    <a:pt x="696" y="3098"/>
                  </a:lnTo>
                  <a:lnTo>
                    <a:pt x="699" y="3102"/>
                  </a:lnTo>
                  <a:lnTo>
                    <a:pt x="699" y="3103"/>
                  </a:lnTo>
                  <a:lnTo>
                    <a:pt x="702" y="3106"/>
                  </a:lnTo>
                  <a:lnTo>
                    <a:pt x="706" y="3105"/>
                  </a:lnTo>
                  <a:lnTo>
                    <a:pt x="706" y="3103"/>
                  </a:lnTo>
                  <a:lnTo>
                    <a:pt x="707" y="3102"/>
                  </a:lnTo>
                  <a:lnTo>
                    <a:pt x="707" y="3099"/>
                  </a:lnTo>
                  <a:lnTo>
                    <a:pt x="707" y="3096"/>
                  </a:lnTo>
                  <a:lnTo>
                    <a:pt x="707" y="3093"/>
                  </a:lnTo>
                  <a:lnTo>
                    <a:pt x="707" y="3092"/>
                  </a:lnTo>
                  <a:lnTo>
                    <a:pt x="707" y="3091"/>
                  </a:lnTo>
                  <a:lnTo>
                    <a:pt x="706" y="3089"/>
                  </a:lnTo>
                  <a:lnTo>
                    <a:pt x="707" y="3086"/>
                  </a:lnTo>
                  <a:lnTo>
                    <a:pt x="707" y="3086"/>
                  </a:lnTo>
                  <a:lnTo>
                    <a:pt x="709" y="3085"/>
                  </a:lnTo>
                  <a:lnTo>
                    <a:pt x="710" y="3085"/>
                  </a:lnTo>
                  <a:lnTo>
                    <a:pt x="710" y="3086"/>
                  </a:lnTo>
                  <a:lnTo>
                    <a:pt x="710" y="3088"/>
                  </a:lnTo>
                  <a:lnTo>
                    <a:pt x="713" y="3089"/>
                  </a:lnTo>
                  <a:lnTo>
                    <a:pt x="714" y="3081"/>
                  </a:lnTo>
                  <a:lnTo>
                    <a:pt x="711" y="3079"/>
                  </a:lnTo>
                  <a:lnTo>
                    <a:pt x="710" y="3079"/>
                  </a:lnTo>
                  <a:lnTo>
                    <a:pt x="707" y="3078"/>
                  </a:lnTo>
                  <a:lnTo>
                    <a:pt x="703" y="3078"/>
                  </a:lnTo>
                  <a:lnTo>
                    <a:pt x="690" y="3079"/>
                  </a:lnTo>
                  <a:lnTo>
                    <a:pt x="688" y="3082"/>
                  </a:lnTo>
                  <a:lnTo>
                    <a:pt x="683" y="3084"/>
                  </a:lnTo>
                  <a:lnTo>
                    <a:pt x="679" y="3086"/>
                  </a:lnTo>
                  <a:lnTo>
                    <a:pt x="675" y="3086"/>
                  </a:lnTo>
                  <a:lnTo>
                    <a:pt x="669" y="3084"/>
                  </a:lnTo>
                  <a:lnTo>
                    <a:pt x="664" y="3078"/>
                  </a:lnTo>
                  <a:lnTo>
                    <a:pt x="662" y="3078"/>
                  </a:lnTo>
                  <a:lnTo>
                    <a:pt x="658" y="3077"/>
                  </a:lnTo>
                  <a:lnTo>
                    <a:pt x="659" y="3072"/>
                  </a:lnTo>
                  <a:lnTo>
                    <a:pt x="658" y="3070"/>
                  </a:lnTo>
                  <a:lnTo>
                    <a:pt x="658" y="3067"/>
                  </a:lnTo>
                  <a:lnTo>
                    <a:pt x="658" y="3064"/>
                  </a:lnTo>
                  <a:lnTo>
                    <a:pt x="661" y="3061"/>
                  </a:lnTo>
                  <a:lnTo>
                    <a:pt x="667" y="3057"/>
                  </a:lnTo>
                  <a:lnTo>
                    <a:pt x="669" y="3054"/>
                  </a:lnTo>
                  <a:lnTo>
                    <a:pt x="672" y="3047"/>
                  </a:lnTo>
                  <a:lnTo>
                    <a:pt x="674" y="3044"/>
                  </a:lnTo>
                  <a:lnTo>
                    <a:pt x="676" y="3039"/>
                  </a:lnTo>
                  <a:lnTo>
                    <a:pt x="679" y="3037"/>
                  </a:lnTo>
                  <a:lnTo>
                    <a:pt x="682" y="3037"/>
                  </a:lnTo>
                  <a:lnTo>
                    <a:pt x="696" y="3034"/>
                  </a:lnTo>
                  <a:lnTo>
                    <a:pt x="699" y="3033"/>
                  </a:lnTo>
                  <a:lnTo>
                    <a:pt x="697" y="3026"/>
                  </a:lnTo>
                  <a:lnTo>
                    <a:pt x="702" y="3025"/>
                  </a:lnTo>
                  <a:lnTo>
                    <a:pt x="707" y="3025"/>
                  </a:lnTo>
                  <a:lnTo>
                    <a:pt x="713" y="3027"/>
                  </a:lnTo>
                  <a:lnTo>
                    <a:pt x="713" y="3030"/>
                  </a:lnTo>
                  <a:lnTo>
                    <a:pt x="713" y="3034"/>
                  </a:lnTo>
                  <a:lnTo>
                    <a:pt x="714" y="3039"/>
                  </a:lnTo>
                  <a:lnTo>
                    <a:pt x="717" y="3042"/>
                  </a:lnTo>
                  <a:lnTo>
                    <a:pt x="720" y="3039"/>
                  </a:lnTo>
                  <a:lnTo>
                    <a:pt x="721" y="3030"/>
                  </a:lnTo>
                  <a:lnTo>
                    <a:pt x="724" y="3029"/>
                  </a:lnTo>
                  <a:lnTo>
                    <a:pt x="727" y="3029"/>
                  </a:lnTo>
                  <a:lnTo>
                    <a:pt x="730" y="3033"/>
                  </a:lnTo>
                  <a:lnTo>
                    <a:pt x="731" y="3037"/>
                  </a:lnTo>
                  <a:lnTo>
                    <a:pt x="734" y="3040"/>
                  </a:lnTo>
                  <a:lnTo>
                    <a:pt x="735" y="3042"/>
                  </a:lnTo>
                  <a:lnTo>
                    <a:pt x="738" y="3040"/>
                  </a:lnTo>
                  <a:lnTo>
                    <a:pt x="741" y="3042"/>
                  </a:lnTo>
                  <a:lnTo>
                    <a:pt x="744" y="3046"/>
                  </a:lnTo>
                  <a:lnTo>
                    <a:pt x="742" y="3047"/>
                  </a:lnTo>
                  <a:lnTo>
                    <a:pt x="739" y="3051"/>
                  </a:lnTo>
                  <a:lnTo>
                    <a:pt x="738" y="3054"/>
                  </a:lnTo>
                  <a:lnTo>
                    <a:pt x="739" y="3057"/>
                  </a:lnTo>
                  <a:lnTo>
                    <a:pt x="741" y="3060"/>
                  </a:lnTo>
                  <a:lnTo>
                    <a:pt x="742" y="3063"/>
                  </a:lnTo>
                  <a:lnTo>
                    <a:pt x="742" y="3065"/>
                  </a:lnTo>
                  <a:lnTo>
                    <a:pt x="756" y="3065"/>
                  </a:lnTo>
                  <a:lnTo>
                    <a:pt x="753" y="3063"/>
                  </a:lnTo>
                  <a:lnTo>
                    <a:pt x="756" y="3056"/>
                  </a:lnTo>
                  <a:lnTo>
                    <a:pt x="763" y="3056"/>
                  </a:lnTo>
                  <a:lnTo>
                    <a:pt x="772" y="3061"/>
                  </a:lnTo>
                  <a:lnTo>
                    <a:pt x="779" y="3067"/>
                  </a:lnTo>
                  <a:lnTo>
                    <a:pt x="773" y="3068"/>
                  </a:lnTo>
                  <a:lnTo>
                    <a:pt x="773" y="3071"/>
                  </a:lnTo>
                  <a:lnTo>
                    <a:pt x="777" y="3074"/>
                  </a:lnTo>
                  <a:lnTo>
                    <a:pt x="777" y="3075"/>
                  </a:lnTo>
                  <a:lnTo>
                    <a:pt x="784" y="3081"/>
                  </a:lnTo>
                  <a:lnTo>
                    <a:pt x="791" y="3082"/>
                  </a:lnTo>
                  <a:lnTo>
                    <a:pt x="801" y="3081"/>
                  </a:lnTo>
                  <a:lnTo>
                    <a:pt x="811" y="3078"/>
                  </a:lnTo>
                  <a:lnTo>
                    <a:pt x="815" y="3074"/>
                  </a:lnTo>
                  <a:lnTo>
                    <a:pt x="819" y="3071"/>
                  </a:lnTo>
                  <a:lnTo>
                    <a:pt x="849" y="3075"/>
                  </a:lnTo>
                  <a:lnTo>
                    <a:pt x="863" y="3075"/>
                  </a:lnTo>
                  <a:lnTo>
                    <a:pt x="867" y="3081"/>
                  </a:lnTo>
                  <a:lnTo>
                    <a:pt x="877" y="3081"/>
                  </a:lnTo>
                  <a:lnTo>
                    <a:pt x="886" y="3082"/>
                  </a:lnTo>
                  <a:lnTo>
                    <a:pt x="958" y="3127"/>
                  </a:lnTo>
                  <a:lnTo>
                    <a:pt x="958" y="3127"/>
                  </a:lnTo>
                  <a:lnTo>
                    <a:pt x="959" y="3127"/>
                  </a:lnTo>
                  <a:lnTo>
                    <a:pt x="975" y="3131"/>
                  </a:lnTo>
                  <a:lnTo>
                    <a:pt x="992" y="3131"/>
                  </a:lnTo>
                  <a:lnTo>
                    <a:pt x="999" y="3128"/>
                  </a:lnTo>
                  <a:lnTo>
                    <a:pt x="1001" y="3123"/>
                  </a:lnTo>
                  <a:lnTo>
                    <a:pt x="1006" y="3116"/>
                  </a:lnTo>
                  <a:lnTo>
                    <a:pt x="1011" y="3109"/>
                  </a:lnTo>
                  <a:lnTo>
                    <a:pt x="1014" y="3106"/>
                  </a:lnTo>
                  <a:lnTo>
                    <a:pt x="1018" y="3106"/>
                  </a:lnTo>
                  <a:lnTo>
                    <a:pt x="1022" y="3107"/>
                  </a:lnTo>
                  <a:lnTo>
                    <a:pt x="1025" y="3110"/>
                  </a:lnTo>
                  <a:lnTo>
                    <a:pt x="1027" y="3116"/>
                  </a:lnTo>
                  <a:lnTo>
                    <a:pt x="1025" y="3120"/>
                  </a:lnTo>
                  <a:lnTo>
                    <a:pt x="1027" y="3124"/>
                  </a:lnTo>
                  <a:lnTo>
                    <a:pt x="1032" y="3127"/>
                  </a:lnTo>
                  <a:lnTo>
                    <a:pt x="1034" y="3127"/>
                  </a:lnTo>
                  <a:lnTo>
                    <a:pt x="1036" y="3124"/>
                  </a:lnTo>
                  <a:lnTo>
                    <a:pt x="1038" y="3124"/>
                  </a:lnTo>
                  <a:lnTo>
                    <a:pt x="1046" y="3127"/>
                  </a:lnTo>
                  <a:lnTo>
                    <a:pt x="1053" y="3128"/>
                  </a:lnTo>
                  <a:lnTo>
                    <a:pt x="1057" y="3127"/>
                  </a:lnTo>
                  <a:lnTo>
                    <a:pt x="1060" y="3124"/>
                  </a:lnTo>
                  <a:lnTo>
                    <a:pt x="1062" y="3131"/>
                  </a:lnTo>
                  <a:lnTo>
                    <a:pt x="1064" y="3134"/>
                  </a:lnTo>
                  <a:lnTo>
                    <a:pt x="1067" y="3138"/>
                  </a:lnTo>
                  <a:lnTo>
                    <a:pt x="1070" y="3142"/>
                  </a:lnTo>
                  <a:lnTo>
                    <a:pt x="1070" y="3144"/>
                  </a:lnTo>
                  <a:lnTo>
                    <a:pt x="1070" y="3145"/>
                  </a:lnTo>
                  <a:lnTo>
                    <a:pt x="1070" y="3147"/>
                  </a:lnTo>
                  <a:lnTo>
                    <a:pt x="1073" y="3149"/>
                  </a:lnTo>
                  <a:lnTo>
                    <a:pt x="1076" y="3148"/>
                  </a:lnTo>
                  <a:lnTo>
                    <a:pt x="1078" y="3147"/>
                  </a:lnTo>
                  <a:lnTo>
                    <a:pt x="1081" y="3145"/>
                  </a:lnTo>
                  <a:lnTo>
                    <a:pt x="1094" y="3163"/>
                  </a:lnTo>
                  <a:lnTo>
                    <a:pt x="1095" y="3168"/>
                  </a:lnTo>
                  <a:lnTo>
                    <a:pt x="1095" y="3172"/>
                  </a:lnTo>
                  <a:lnTo>
                    <a:pt x="1088" y="3176"/>
                  </a:lnTo>
                  <a:lnTo>
                    <a:pt x="1091" y="3180"/>
                  </a:lnTo>
                  <a:lnTo>
                    <a:pt x="1092" y="3183"/>
                  </a:lnTo>
                  <a:lnTo>
                    <a:pt x="1092" y="3187"/>
                  </a:lnTo>
                  <a:lnTo>
                    <a:pt x="1094" y="3192"/>
                  </a:lnTo>
                  <a:lnTo>
                    <a:pt x="1097" y="3194"/>
                  </a:lnTo>
                  <a:lnTo>
                    <a:pt x="1098" y="3194"/>
                  </a:lnTo>
                  <a:lnTo>
                    <a:pt x="1099" y="3193"/>
                  </a:lnTo>
                  <a:lnTo>
                    <a:pt x="1104" y="3190"/>
                  </a:lnTo>
                  <a:lnTo>
                    <a:pt x="1105" y="3192"/>
                  </a:lnTo>
                  <a:lnTo>
                    <a:pt x="1108" y="3193"/>
                  </a:lnTo>
                  <a:lnTo>
                    <a:pt x="1109" y="3193"/>
                  </a:lnTo>
                  <a:lnTo>
                    <a:pt x="1109" y="3192"/>
                  </a:lnTo>
                  <a:lnTo>
                    <a:pt x="1113" y="3189"/>
                  </a:lnTo>
                  <a:lnTo>
                    <a:pt x="1125" y="3186"/>
                  </a:lnTo>
                  <a:lnTo>
                    <a:pt x="1129" y="3189"/>
                  </a:lnTo>
                  <a:lnTo>
                    <a:pt x="1129" y="3196"/>
                  </a:lnTo>
                  <a:lnTo>
                    <a:pt x="1125" y="3210"/>
                  </a:lnTo>
                  <a:lnTo>
                    <a:pt x="1125" y="3213"/>
                  </a:lnTo>
                  <a:lnTo>
                    <a:pt x="1125" y="3214"/>
                  </a:lnTo>
                  <a:lnTo>
                    <a:pt x="1125" y="3217"/>
                  </a:lnTo>
                  <a:lnTo>
                    <a:pt x="1123" y="3218"/>
                  </a:lnTo>
                  <a:lnTo>
                    <a:pt x="1119" y="3220"/>
                  </a:lnTo>
                  <a:lnTo>
                    <a:pt x="1119" y="3220"/>
                  </a:lnTo>
                  <a:lnTo>
                    <a:pt x="1116" y="3224"/>
                  </a:lnTo>
                  <a:lnTo>
                    <a:pt x="1115" y="3227"/>
                  </a:lnTo>
                  <a:lnTo>
                    <a:pt x="1116" y="3228"/>
                  </a:lnTo>
                  <a:lnTo>
                    <a:pt x="1120" y="3227"/>
                  </a:lnTo>
                  <a:lnTo>
                    <a:pt x="1137" y="3225"/>
                  </a:lnTo>
                  <a:lnTo>
                    <a:pt x="1143" y="3222"/>
                  </a:lnTo>
                  <a:lnTo>
                    <a:pt x="1154" y="3215"/>
                  </a:lnTo>
                  <a:lnTo>
                    <a:pt x="1160" y="3211"/>
                  </a:lnTo>
                  <a:lnTo>
                    <a:pt x="1164" y="3204"/>
                  </a:lnTo>
                  <a:lnTo>
                    <a:pt x="1169" y="3193"/>
                  </a:lnTo>
                  <a:lnTo>
                    <a:pt x="1171" y="3190"/>
                  </a:lnTo>
                  <a:lnTo>
                    <a:pt x="1174" y="3189"/>
                  </a:lnTo>
                  <a:lnTo>
                    <a:pt x="1179" y="3187"/>
                  </a:lnTo>
                  <a:lnTo>
                    <a:pt x="1182" y="3186"/>
                  </a:lnTo>
                  <a:lnTo>
                    <a:pt x="1186" y="3180"/>
                  </a:lnTo>
                  <a:lnTo>
                    <a:pt x="1189" y="3172"/>
                  </a:lnTo>
                  <a:lnTo>
                    <a:pt x="1192" y="3163"/>
                  </a:lnTo>
                  <a:lnTo>
                    <a:pt x="1192" y="3155"/>
                  </a:lnTo>
                  <a:lnTo>
                    <a:pt x="1190" y="3151"/>
                  </a:lnTo>
                  <a:lnTo>
                    <a:pt x="1189" y="3147"/>
                  </a:lnTo>
                  <a:lnTo>
                    <a:pt x="1188" y="3145"/>
                  </a:lnTo>
                  <a:lnTo>
                    <a:pt x="1183" y="3142"/>
                  </a:lnTo>
                  <a:lnTo>
                    <a:pt x="1186" y="3127"/>
                  </a:lnTo>
                  <a:lnTo>
                    <a:pt x="1186" y="3124"/>
                  </a:lnTo>
                  <a:lnTo>
                    <a:pt x="1185" y="3120"/>
                  </a:lnTo>
                  <a:lnTo>
                    <a:pt x="1182" y="3116"/>
                  </a:lnTo>
                  <a:lnTo>
                    <a:pt x="1182" y="3112"/>
                  </a:lnTo>
                  <a:lnTo>
                    <a:pt x="1186" y="3110"/>
                  </a:lnTo>
                  <a:lnTo>
                    <a:pt x="1190" y="3110"/>
                  </a:lnTo>
                  <a:lnTo>
                    <a:pt x="1192" y="3109"/>
                  </a:lnTo>
                  <a:lnTo>
                    <a:pt x="1193" y="3110"/>
                  </a:lnTo>
                  <a:lnTo>
                    <a:pt x="1195" y="3113"/>
                  </a:lnTo>
                  <a:lnTo>
                    <a:pt x="1195" y="3114"/>
                  </a:lnTo>
                  <a:lnTo>
                    <a:pt x="1193" y="3117"/>
                  </a:lnTo>
                  <a:lnTo>
                    <a:pt x="1192" y="3119"/>
                  </a:lnTo>
                  <a:lnTo>
                    <a:pt x="1192" y="3123"/>
                  </a:lnTo>
                  <a:lnTo>
                    <a:pt x="1193" y="3124"/>
                  </a:lnTo>
                  <a:lnTo>
                    <a:pt x="1196" y="3126"/>
                  </a:lnTo>
                  <a:lnTo>
                    <a:pt x="1200" y="3127"/>
                  </a:lnTo>
                  <a:lnTo>
                    <a:pt x="1211" y="3130"/>
                  </a:lnTo>
                  <a:lnTo>
                    <a:pt x="1214" y="3128"/>
                  </a:lnTo>
                  <a:lnTo>
                    <a:pt x="1217" y="3126"/>
                  </a:lnTo>
                  <a:lnTo>
                    <a:pt x="1223" y="3119"/>
                  </a:lnTo>
                  <a:lnTo>
                    <a:pt x="1226" y="3116"/>
                  </a:lnTo>
                  <a:lnTo>
                    <a:pt x="1233" y="3116"/>
                  </a:lnTo>
                  <a:lnTo>
                    <a:pt x="1266" y="3130"/>
                  </a:lnTo>
                  <a:lnTo>
                    <a:pt x="1268" y="3130"/>
                  </a:lnTo>
                  <a:lnTo>
                    <a:pt x="1269" y="3133"/>
                  </a:lnTo>
                  <a:lnTo>
                    <a:pt x="1270" y="3134"/>
                  </a:lnTo>
                  <a:lnTo>
                    <a:pt x="1272" y="3135"/>
                  </a:lnTo>
                  <a:lnTo>
                    <a:pt x="1280" y="3134"/>
                  </a:lnTo>
                  <a:lnTo>
                    <a:pt x="1290" y="3128"/>
                  </a:lnTo>
                  <a:lnTo>
                    <a:pt x="1294" y="3128"/>
                  </a:lnTo>
                  <a:lnTo>
                    <a:pt x="1297" y="3128"/>
                  </a:lnTo>
                  <a:lnTo>
                    <a:pt x="1300" y="3130"/>
                  </a:lnTo>
                  <a:lnTo>
                    <a:pt x="1307" y="3134"/>
                  </a:lnTo>
                  <a:lnTo>
                    <a:pt x="1304" y="3137"/>
                  </a:lnTo>
                  <a:lnTo>
                    <a:pt x="1296" y="3142"/>
                  </a:lnTo>
                  <a:lnTo>
                    <a:pt x="1297" y="3145"/>
                  </a:lnTo>
                  <a:lnTo>
                    <a:pt x="1311" y="3152"/>
                  </a:lnTo>
                  <a:lnTo>
                    <a:pt x="1324" y="3166"/>
                  </a:lnTo>
                  <a:lnTo>
                    <a:pt x="1325" y="3168"/>
                  </a:lnTo>
                  <a:lnTo>
                    <a:pt x="1325" y="3171"/>
                  </a:lnTo>
                  <a:lnTo>
                    <a:pt x="1324" y="3173"/>
                  </a:lnTo>
                  <a:lnTo>
                    <a:pt x="1324" y="3175"/>
                  </a:lnTo>
                  <a:lnTo>
                    <a:pt x="1322" y="3175"/>
                  </a:lnTo>
                  <a:lnTo>
                    <a:pt x="1325" y="3180"/>
                  </a:lnTo>
                  <a:lnTo>
                    <a:pt x="1329" y="3182"/>
                  </a:lnTo>
                  <a:lnTo>
                    <a:pt x="1356" y="3182"/>
                  </a:lnTo>
                  <a:lnTo>
                    <a:pt x="1361" y="3180"/>
                  </a:lnTo>
                  <a:lnTo>
                    <a:pt x="1378" y="3169"/>
                  </a:lnTo>
                  <a:lnTo>
                    <a:pt x="1384" y="3168"/>
                  </a:lnTo>
                  <a:lnTo>
                    <a:pt x="1389" y="3169"/>
                  </a:lnTo>
                  <a:lnTo>
                    <a:pt x="1389" y="3180"/>
                  </a:lnTo>
                  <a:lnTo>
                    <a:pt x="1395" y="3180"/>
                  </a:lnTo>
                  <a:lnTo>
                    <a:pt x="1401" y="3178"/>
                  </a:lnTo>
                  <a:lnTo>
                    <a:pt x="1405" y="3175"/>
                  </a:lnTo>
                  <a:lnTo>
                    <a:pt x="1409" y="3169"/>
                  </a:lnTo>
                  <a:lnTo>
                    <a:pt x="1413" y="3165"/>
                  </a:lnTo>
                  <a:lnTo>
                    <a:pt x="1419" y="3163"/>
                  </a:lnTo>
                  <a:lnTo>
                    <a:pt x="1430" y="3163"/>
                  </a:lnTo>
                  <a:lnTo>
                    <a:pt x="1434" y="3161"/>
                  </a:lnTo>
                  <a:lnTo>
                    <a:pt x="1436" y="3158"/>
                  </a:lnTo>
                  <a:lnTo>
                    <a:pt x="1434" y="3155"/>
                  </a:lnTo>
                  <a:lnTo>
                    <a:pt x="1431" y="3152"/>
                  </a:lnTo>
                  <a:lnTo>
                    <a:pt x="1429" y="3152"/>
                  </a:lnTo>
                  <a:lnTo>
                    <a:pt x="1441" y="3138"/>
                  </a:lnTo>
                  <a:lnTo>
                    <a:pt x="1447" y="3137"/>
                  </a:lnTo>
                  <a:lnTo>
                    <a:pt x="1454" y="3137"/>
                  </a:lnTo>
                  <a:lnTo>
                    <a:pt x="1459" y="3140"/>
                  </a:lnTo>
                  <a:lnTo>
                    <a:pt x="1472" y="3137"/>
                  </a:lnTo>
                  <a:lnTo>
                    <a:pt x="1478" y="3135"/>
                  </a:lnTo>
                  <a:lnTo>
                    <a:pt x="1482" y="3130"/>
                  </a:lnTo>
                  <a:lnTo>
                    <a:pt x="1483" y="3126"/>
                  </a:lnTo>
                  <a:lnTo>
                    <a:pt x="1485" y="3117"/>
                  </a:lnTo>
                  <a:lnTo>
                    <a:pt x="1487" y="3113"/>
                  </a:lnTo>
                  <a:lnTo>
                    <a:pt x="1494" y="3107"/>
                  </a:lnTo>
                  <a:lnTo>
                    <a:pt x="1494" y="3106"/>
                  </a:lnTo>
                  <a:lnTo>
                    <a:pt x="1500" y="3106"/>
                  </a:lnTo>
                  <a:lnTo>
                    <a:pt x="1511" y="3107"/>
                  </a:lnTo>
                  <a:lnTo>
                    <a:pt x="1532" y="3109"/>
                  </a:lnTo>
                  <a:lnTo>
                    <a:pt x="1546" y="3112"/>
                  </a:lnTo>
                  <a:lnTo>
                    <a:pt x="1549" y="3110"/>
                  </a:lnTo>
                  <a:lnTo>
                    <a:pt x="1552" y="3103"/>
                  </a:lnTo>
                  <a:lnTo>
                    <a:pt x="1555" y="3102"/>
                  </a:lnTo>
                  <a:lnTo>
                    <a:pt x="1577" y="3098"/>
                  </a:lnTo>
                  <a:lnTo>
                    <a:pt x="1636" y="3100"/>
                  </a:lnTo>
                  <a:lnTo>
                    <a:pt x="1639" y="3100"/>
                  </a:lnTo>
                  <a:lnTo>
                    <a:pt x="1646" y="3091"/>
                  </a:lnTo>
                  <a:lnTo>
                    <a:pt x="1647" y="3088"/>
                  </a:lnTo>
                  <a:lnTo>
                    <a:pt x="1647" y="3084"/>
                  </a:lnTo>
                  <a:lnTo>
                    <a:pt x="1647" y="3074"/>
                  </a:lnTo>
                  <a:lnTo>
                    <a:pt x="1646" y="3072"/>
                  </a:lnTo>
                  <a:lnTo>
                    <a:pt x="1644" y="3071"/>
                  </a:lnTo>
                  <a:lnTo>
                    <a:pt x="1643" y="3070"/>
                  </a:lnTo>
                  <a:lnTo>
                    <a:pt x="1640" y="3067"/>
                  </a:lnTo>
                  <a:lnTo>
                    <a:pt x="1640" y="3064"/>
                  </a:lnTo>
                  <a:lnTo>
                    <a:pt x="1639" y="3061"/>
                  </a:lnTo>
                  <a:lnTo>
                    <a:pt x="1643" y="3060"/>
                  </a:lnTo>
                  <a:lnTo>
                    <a:pt x="1650" y="3054"/>
                  </a:lnTo>
                  <a:lnTo>
                    <a:pt x="1651" y="3053"/>
                  </a:lnTo>
                  <a:lnTo>
                    <a:pt x="1656" y="3051"/>
                  </a:lnTo>
                  <a:lnTo>
                    <a:pt x="1656" y="3051"/>
                  </a:lnTo>
                  <a:lnTo>
                    <a:pt x="1656" y="3053"/>
                  </a:lnTo>
                  <a:lnTo>
                    <a:pt x="1654" y="3057"/>
                  </a:lnTo>
                  <a:lnTo>
                    <a:pt x="1654" y="3060"/>
                  </a:lnTo>
                  <a:lnTo>
                    <a:pt x="1653" y="3063"/>
                  </a:lnTo>
                  <a:lnTo>
                    <a:pt x="1651" y="3065"/>
                  </a:lnTo>
                  <a:lnTo>
                    <a:pt x="1653" y="3070"/>
                  </a:lnTo>
                  <a:lnTo>
                    <a:pt x="1656" y="3071"/>
                  </a:lnTo>
                  <a:lnTo>
                    <a:pt x="1658" y="3071"/>
                  </a:lnTo>
                  <a:lnTo>
                    <a:pt x="1664" y="3068"/>
                  </a:lnTo>
                  <a:lnTo>
                    <a:pt x="1670" y="3067"/>
                  </a:lnTo>
                  <a:lnTo>
                    <a:pt x="1685" y="3071"/>
                  </a:lnTo>
                  <a:lnTo>
                    <a:pt x="1689" y="3070"/>
                  </a:lnTo>
                  <a:lnTo>
                    <a:pt x="1699" y="3065"/>
                  </a:lnTo>
                  <a:lnTo>
                    <a:pt x="1703" y="3067"/>
                  </a:lnTo>
                  <a:lnTo>
                    <a:pt x="1705" y="3068"/>
                  </a:lnTo>
                  <a:lnTo>
                    <a:pt x="1707" y="3077"/>
                  </a:lnTo>
                  <a:lnTo>
                    <a:pt x="1709" y="3081"/>
                  </a:lnTo>
                  <a:lnTo>
                    <a:pt x="1710" y="3082"/>
                  </a:lnTo>
                  <a:lnTo>
                    <a:pt x="1719" y="3089"/>
                  </a:lnTo>
                  <a:lnTo>
                    <a:pt x="1723" y="3091"/>
                  </a:lnTo>
                  <a:lnTo>
                    <a:pt x="1727" y="3091"/>
                  </a:lnTo>
                  <a:lnTo>
                    <a:pt x="1733" y="3089"/>
                  </a:lnTo>
                  <a:lnTo>
                    <a:pt x="1737" y="3088"/>
                  </a:lnTo>
                  <a:lnTo>
                    <a:pt x="1740" y="3086"/>
                  </a:lnTo>
                  <a:lnTo>
                    <a:pt x="1748" y="3078"/>
                  </a:lnTo>
                  <a:lnTo>
                    <a:pt x="1754" y="3075"/>
                  </a:lnTo>
                  <a:lnTo>
                    <a:pt x="1762" y="3072"/>
                  </a:lnTo>
                  <a:lnTo>
                    <a:pt x="1772" y="3072"/>
                  </a:lnTo>
                  <a:lnTo>
                    <a:pt x="1786" y="3077"/>
                  </a:lnTo>
                  <a:lnTo>
                    <a:pt x="1792" y="3077"/>
                  </a:lnTo>
                  <a:lnTo>
                    <a:pt x="1789" y="3082"/>
                  </a:lnTo>
                  <a:lnTo>
                    <a:pt x="1793" y="3088"/>
                  </a:lnTo>
                  <a:lnTo>
                    <a:pt x="1799" y="3092"/>
                  </a:lnTo>
                  <a:lnTo>
                    <a:pt x="1804" y="3098"/>
                  </a:lnTo>
                  <a:lnTo>
                    <a:pt x="1797" y="3100"/>
                  </a:lnTo>
                  <a:lnTo>
                    <a:pt x="1794" y="3110"/>
                  </a:lnTo>
                  <a:lnTo>
                    <a:pt x="1796" y="3119"/>
                  </a:lnTo>
                  <a:lnTo>
                    <a:pt x="1801" y="3124"/>
                  </a:lnTo>
                  <a:lnTo>
                    <a:pt x="1806" y="3124"/>
                  </a:lnTo>
                  <a:lnTo>
                    <a:pt x="1808" y="3126"/>
                  </a:lnTo>
                  <a:lnTo>
                    <a:pt x="1811" y="3127"/>
                  </a:lnTo>
                  <a:lnTo>
                    <a:pt x="1822" y="3141"/>
                  </a:lnTo>
                  <a:lnTo>
                    <a:pt x="1835" y="3151"/>
                  </a:lnTo>
                  <a:lnTo>
                    <a:pt x="1838" y="3151"/>
                  </a:lnTo>
                  <a:lnTo>
                    <a:pt x="1841" y="3151"/>
                  </a:lnTo>
                  <a:lnTo>
                    <a:pt x="1842" y="3149"/>
                  </a:lnTo>
                  <a:lnTo>
                    <a:pt x="1845" y="3149"/>
                  </a:lnTo>
                  <a:lnTo>
                    <a:pt x="1848" y="3151"/>
                  </a:lnTo>
                  <a:lnTo>
                    <a:pt x="1849" y="3152"/>
                  </a:lnTo>
                  <a:lnTo>
                    <a:pt x="1850" y="3154"/>
                  </a:lnTo>
                  <a:lnTo>
                    <a:pt x="1853" y="3154"/>
                  </a:lnTo>
                  <a:lnTo>
                    <a:pt x="1855" y="3151"/>
                  </a:lnTo>
                  <a:lnTo>
                    <a:pt x="1863" y="3142"/>
                  </a:lnTo>
                  <a:lnTo>
                    <a:pt x="1863" y="3140"/>
                  </a:lnTo>
                  <a:lnTo>
                    <a:pt x="1862" y="3137"/>
                  </a:lnTo>
                  <a:lnTo>
                    <a:pt x="1860" y="3135"/>
                  </a:lnTo>
                  <a:lnTo>
                    <a:pt x="1860" y="3133"/>
                  </a:lnTo>
                  <a:lnTo>
                    <a:pt x="1860" y="3131"/>
                  </a:lnTo>
                  <a:lnTo>
                    <a:pt x="1860" y="3124"/>
                  </a:lnTo>
                  <a:lnTo>
                    <a:pt x="1860" y="3123"/>
                  </a:lnTo>
                  <a:lnTo>
                    <a:pt x="1863" y="3117"/>
                  </a:lnTo>
                  <a:lnTo>
                    <a:pt x="1863" y="3116"/>
                  </a:lnTo>
                  <a:lnTo>
                    <a:pt x="1863" y="3117"/>
                  </a:lnTo>
                  <a:lnTo>
                    <a:pt x="1863" y="3107"/>
                  </a:lnTo>
                  <a:lnTo>
                    <a:pt x="1863" y="3107"/>
                  </a:lnTo>
                  <a:lnTo>
                    <a:pt x="1867" y="3103"/>
                  </a:lnTo>
                  <a:lnTo>
                    <a:pt x="1867" y="3102"/>
                  </a:lnTo>
                  <a:lnTo>
                    <a:pt x="1871" y="3093"/>
                  </a:lnTo>
                  <a:lnTo>
                    <a:pt x="1871" y="3093"/>
                  </a:lnTo>
                  <a:lnTo>
                    <a:pt x="1871" y="3089"/>
                  </a:lnTo>
                  <a:lnTo>
                    <a:pt x="1873" y="3084"/>
                  </a:lnTo>
                  <a:lnTo>
                    <a:pt x="1871" y="3079"/>
                  </a:lnTo>
                  <a:lnTo>
                    <a:pt x="1870" y="3074"/>
                  </a:lnTo>
                  <a:lnTo>
                    <a:pt x="1864" y="3064"/>
                  </a:lnTo>
                  <a:lnTo>
                    <a:pt x="1862" y="3061"/>
                  </a:lnTo>
                  <a:lnTo>
                    <a:pt x="1857" y="3058"/>
                  </a:lnTo>
                  <a:lnTo>
                    <a:pt x="1853" y="3058"/>
                  </a:lnTo>
                  <a:lnTo>
                    <a:pt x="1848" y="3061"/>
                  </a:lnTo>
                  <a:lnTo>
                    <a:pt x="1843" y="3061"/>
                  </a:lnTo>
                  <a:lnTo>
                    <a:pt x="1829" y="3058"/>
                  </a:lnTo>
                  <a:lnTo>
                    <a:pt x="1825" y="3054"/>
                  </a:lnTo>
                  <a:lnTo>
                    <a:pt x="1829" y="3047"/>
                  </a:lnTo>
                  <a:lnTo>
                    <a:pt x="1829" y="3047"/>
                  </a:lnTo>
                  <a:lnTo>
                    <a:pt x="1831" y="3044"/>
                  </a:lnTo>
                  <a:lnTo>
                    <a:pt x="1832" y="3042"/>
                  </a:lnTo>
                  <a:lnTo>
                    <a:pt x="1832" y="3039"/>
                  </a:lnTo>
                  <a:lnTo>
                    <a:pt x="1832" y="3036"/>
                  </a:lnTo>
                  <a:lnTo>
                    <a:pt x="1834" y="3033"/>
                  </a:lnTo>
                  <a:lnTo>
                    <a:pt x="1850" y="3006"/>
                  </a:lnTo>
                  <a:lnTo>
                    <a:pt x="1849" y="3005"/>
                  </a:lnTo>
                  <a:lnTo>
                    <a:pt x="1843" y="2997"/>
                  </a:lnTo>
                  <a:lnTo>
                    <a:pt x="1835" y="2977"/>
                  </a:lnTo>
                  <a:lnTo>
                    <a:pt x="1831" y="2973"/>
                  </a:lnTo>
                  <a:lnTo>
                    <a:pt x="1828" y="2971"/>
                  </a:lnTo>
                  <a:lnTo>
                    <a:pt x="1824" y="2966"/>
                  </a:lnTo>
                  <a:lnTo>
                    <a:pt x="1817" y="2962"/>
                  </a:lnTo>
                  <a:lnTo>
                    <a:pt x="1815" y="2959"/>
                  </a:lnTo>
                  <a:lnTo>
                    <a:pt x="1814" y="2955"/>
                  </a:lnTo>
                  <a:lnTo>
                    <a:pt x="1814" y="2955"/>
                  </a:lnTo>
                  <a:lnTo>
                    <a:pt x="1813" y="2950"/>
                  </a:lnTo>
                  <a:lnTo>
                    <a:pt x="1808" y="2942"/>
                  </a:lnTo>
                  <a:lnTo>
                    <a:pt x="1790" y="2922"/>
                  </a:lnTo>
                  <a:lnTo>
                    <a:pt x="1789" y="2918"/>
                  </a:lnTo>
                  <a:lnTo>
                    <a:pt x="1786" y="2914"/>
                  </a:lnTo>
                  <a:lnTo>
                    <a:pt x="1784" y="2908"/>
                  </a:lnTo>
                  <a:lnTo>
                    <a:pt x="1784" y="2904"/>
                  </a:lnTo>
                  <a:lnTo>
                    <a:pt x="1787" y="2901"/>
                  </a:lnTo>
                  <a:lnTo>
                    <a:pt x="1789" y="2900"/>
                  </a:lnTo>
                  <a:lnTo>
                    <a:pt x="1790" y="2900"/>
                  </a:lnTo>
                  <a:lnTo>
                    <a:pt x="1792" y="2900"/>
                  </a:lnTo>
                  <a:lnTo>
                    <a:pt x="1796" y="2894"/>
                  </a:lnTo>
                  <a:lnTo>
                    <a:pt x="1796" y="2893"/>
                  </a:lnTo>
                  <a:lnTo>
                    <a:pt x="1807" y="2886"/>
                  </a:lnTo>
                  <a:lnTo>
                    <a:pt x="1810" y="2882"/>
                  </a:lnTo>
                  <a:lnTo>
                    <a:pt x="1815" y="2875"/>
                  </a:lnTo>
                  <a:lnTo>
                    <a:pt x="1817" y="2872"/>
                  </a:lnTo>
                  <a:lnTo>
                    <a:pt x="1821" y="2869"/>
                  </a:lnTo>
                  <a:lnTo>
                    <a:pt x="1835" y="2866"/>
                  </a:lnTo>
                  <a:lnTo>
                    <a:pt x="1835" y="2866"/>
                  </a:lnTo>
                  <a:lnTo>
                    <a:pt x="1839" y="2862"/>
                  </a:lnTo>
                  <a:lnTo>
                    <a:pt x="1848" y="2858"/>
                  </a:lnTo>
                  <a:lnTo>
                    <a:pt x="1857" y="2848"/>
                  </a:lnTo>
                  <a:lnTo>
                    <a:pt x="1862" y="2845"/>
                  </a:lnTo>
                  <a:lnTo>
                    <a:pt x="1888" y="2835"/>
                  </a:lnTo>
                  <a:lnTo>
                    <a:pt x="1923" y="2828"/>
                  </a:lnTo>
                  <a:lnTo>
                    <a:pt x="1933" y="2824"/>
                  </a:lnTo>
                  <a:lnTo>
                    <a:pt x="1958" y="2802"/>
                  </a:lnTo>
                  <a:lnTo>
                    <a:pt x="1961" y="2796"/>
                  </a:lnTo>
                  <a:lnTo>
                    <a:pt x="1962" y="2788"/>
                  </a:lnTo>
                  <a:lnTo>
                    <a:pt x="1964" y="2785"/>
                  </a:lnTo>
                  <a:lnTo>
                    <a:pt x="1965" y="2783"/>
                  </a:lnTo>
                  <a:lnTo>
                    <a:pt x="1965" y="2781"/>
                  </a:lnTo>
                  <a:lnTo>
                    <a:pt x="1967" y="2776"/>
                  </a:lnTo>
                  <a:lnTo>
                    <a:pt x="1965" y="2765"/>
                  </a:lnTo>
                  <a:lnTo>
                    <a:pt x="1967" y="2761"/>
                  </a:lnTo>
                  <a:lnTo>
                    <a:pt x="1968" y="2758"/>
                  </a:lnTo>
                  <a:lnTo>
                    <a:pt x="1971" y="2751"/>
                  </a:lnTo>
                  <a:lnTo>
                    <a:pt x="1972" y="2747"/>
                  </a:lnTo>
                  <a:lnTo>
                    <a:pt x="1971" y="2744"/>
                  </a:lnTo>
                  <a:lnTo>
                    <a:pt x="1969" y="2740"/>
                  </a:lnTo>
                  <a:lnTo>
                    <a:pt x="1968" y="2733"/>
                  </a:lnTo>
                  <a:lnTo>
                    <a:pt x="1967" y="2732"/>
                  </a:lnTo>
                  <a:lnTo>
                    <a:pt x="1967" y="2730"/>
                  </a:lnTo>
                  <a:lnTo>
                    <a:pt x="1968" y="2727"/>
                  </a:lnTo>
                  <a:lnTo>
                    <a:pt x="1971" y="2725"/>
                  </a:lnTo>
                  <a:lnTo>
                    <a:pt x="1979" y="2722"/>
                  </a:lnTo>
                  <a:lnTo>
                    <a:pt x="1988" y="2720"/>
                  </a:lnTo>
                  <a:lnTo>
                    <a:pt x="2014" y="2727"/>
                  </a:lnTo>
                  <a:lnTo>
                    <a:pt x="2018" y="2730"/>
                  </a:lnTo>
                  <a:lnTo>
                    <a:pt x="2023" y="2733"/>
                  </a:lnTo>
                  <a:lnTo>
                    <a:pt x="2027" y="2740"/>
                  </a:lnTo>
                  <a:lnTo>
                    <a:pt x="2038" y="2744"/>
                  </a:lnTo>
                  <a:lnTo>
                    <a:pt x="2038" y="2744"/>
                  </a:lnTo>
                  <a:lnTo>
                    <a:pt x="2041" y="2734"/>
                  </a:lnTo>
                  <a:lnTo>
                    <a:pt x="2044" y="2730"/>
                  </a:lnTo>
                  <a:lnTo>
                    <a:pt x="2044" y="2730"/>
                  </a:lnTo>
                  <a:lnTo>
                    <a:pt x="2049" y="2729"/>
                  </a:lnTo>
                  <a:lnTo>
                    <a:pt x="2051" y="2729"/>
                  </a:lnTo>
                  <a:lnTo>
                    <a:pt x="2053" y="2726"/>
                  </a:lnTo>
                  <a:lnTo>
                    <a:pt x="2055" y="2725"/>
                  </a:lnTo>
                  <a:lnTo>
                    <a:pt x="2059" y="2715"/>
                  </a:lnTo>
                  <a:lnTo>
                    <a:pt x="2060" y="2709"/>
                  </a:lnTo>
                  <a:lnTo>
                    <a:pt x="2062" y="2704"/>
                  </a:lnTo>
                  <a:lnTo>
                    <a:pt x="2062" y="2698"/>
                  </a:lnTo>
                  <a:lnTo>
                    <a:pt x="2060" y="2685"/>
                  </a:lnTo>
                  <a:lnTo>
                    <a:pt x="2060" y="2680"/>
                  </a:lnTo>
                  <a:lnTo>
                    <a:pt x="2065" y="2677"/>
                  </a:lnTo>
                  <a:lnTo>
                    <a:pt x="2062" y="2676"/>
                  </a:lnTo>
                  <a:lnTo>
                    <a:pt x="2060" y="2674"/>
                  </a:lnTo>
                  <a:lnTo>
                    <a:pt x="2058" y="2669"/>
                  </a:lnTo>
                  <a:lnTo>
                    <a:pt x="2056" y="2669"/>
                  </a:lnTo>
                  <a:lnTo>
                    <a:pt x="2056" y="2666"/>
                  </a:lnTo>
                  <a:lnTo>
                    <a:pt x="2065" y="2649"/>
                  </a:lnTo>
                  <a:lnTo>
                    <a:pt x="2059" y="2643"/>
                  </a:lnTo>
                  <a:lnTo>
                    <a:pt x="2046" y="2619"/>
                  </a:lnTo>
                  <a:lnTo>
                    <a:pt x="2041" y="2610"/>
                  </a:lnTo>
                  <a:lnTo>
                    <a:pt x="2037" y="2607"/>
                  </a:lnTo>
                  <a:lnTo>
                    <a:pt x="2027" y="2605"/>
                  </a:lnTo>
                  <a:lnTo>
                    <a:pt x="2023" y="2604"/>
                  </a:lnTo>
                  <a:lnTo>
                    <a:pt x="2018" y="2600"/>
                  </a:lnTo>
                  <a:lnTo>
                    <a:pt x="2014" y="2593"/>
                  </a:lnTo>
                  <a:lnTo>
                    <a:pt x="2011" y="2586"/>
                  </a:lnTo>
                  <a:lnTo>
                    <a:pt x="2010" y="2579"/>
                  </a:lnTo>
                  <a:lnTo>
                    <a:pt x="2006" y="2579"/>
                  </a:lnTo>
                  <a:lnTo>
                    <a:pt x="2002" y="2576"/>
                  </a:lnTo>
                  <a:lnTo>
                    <a:pt x="1997" y="2573"/>
                  </a:lnTo>
                  <a:lnTo>
                    <a:pt x="1992" y="2570"/>
                  </a:lnTo>
                  <a:lnTo>
                    <a:pt x="1988" y="2569"/>
                  </a:lnTo>
                  <a:lnTo>
                    <a:pt x="1986" y="2569"/>
                  </a:lnTo>
                  <a:lnTo>
                    <a:pt x="1983" y="2570"/>
                  </a:lnTo>
                  <a:lnTo>
                    <a:pt x="1981" y="2575"/>
                  </a:lnTo>
                  <a:lnTo>
                    <a:pt x="1978" y="2582"/>
                  </a:lnTo>
                  <a:lnTo>
                    <a:pt x="1972" y="2579"/>
                  </a:lnTo>
                  <a:lnTo>
                    <a:pt x="1964" y="2573"/>
                  </a:lnTo>
                  <a:lnTo>
                    <a:pt x="1955" y="2566"/>
                  </a:lnTo>
                  <a:lnTo>
                    <a:pt x="1953" y="2561"/>
                  </a:lnTo>
                  <a:lnTo>
                    <a:pt x="1953" y="2549"/>
                  </a:lnTo>
                  <a:lnTo>
                    <a:pt x="1950" y="2542"/>
                  </a:lnTo>
                  <a:lnTo>
                    <a:pt x="1939" y="2531"/>
                  </a:lnTo>
                  <a:lnTo>
                    <a:pt x="1930" y="2520"/>
                  </a:lnTo>
                  <a:lnTo>
                    <a:pt x="1927" y="2517"/>
                  </a:lnTo>
                  <a:lnTo>
                    <a:pt x="1922" y="2516"/>
                  </a:lnTo>
                  <a:lnTo>
                    <a:pt x="1906" y="2514"/>
                  </a:lnTo>
                  <a:lnTo>
                    <a:pt x="1899" y="2510"/>
                  </a:lnTo>
                  <a:lnTo>
                    <a:pt x="1895" y="2504"/>
                  </a:lnTo>
                  <a:lnTo>
                    <a:pt x="1891" y="2496"/>
                  </a:lnTo>
                  <a:lnTo>
                    <a:pt x="1867" y="2462"/>
                  </a:lnTo>
                  <a:lnTo>
                    <a:pt x="1864" y="2461"/>
                  </a:lnTo>
                  <a:lnTo>
                    <a:pt x="1864" y="2461"/>
                  </a:lnTo>
                  <a:lnTo>
                    <a:pt x="1856" y="2451"/>
                  </a:lnTo>
                  <a:lnTo>
                    <a:pt x="1855" y="2447"/>
                  </a:lnTo>
                  <a:lnTo>
                    <a:pt x="1855" y="2444"/>
                  </a:lnTo>
                  <a:lnTo>
                    <a:pt x="1853" y="2440"/>
                  </a:lnTo>
                  <a:lnTo>
                    <a:pt x="1848" y="2439"/>
                  </a:lnTo>
                  <a:lnTo>
                    <a:pt x="1841" y="2432"/>
                  </a:lnTo>
                  <a:lnTo>
                    <a:pt x="1838" y="2427"/>
                  </a:lnTo>
                  <a:lnTo>
                    <a:pt x="1832" y="2426"/>
                  </a:lnTo>
                  <a:lnTo>
                    <a:pt x="1822" y="2423"/>
                  </a:lnTo>
                  <a:lnTo>
                    <a:pt x="1820" y="2425"/>
                  </a:lnTo>
                  <a:lnTo>
                    <a:pt x="1821" y="2429"/>
                  </a:lnTo>
                  <a:lnTo>
                    <a:pt x="1815" y="2430"/>
                  </a:lnTo>
                  <a:lnTo>
                    <a:pt x="1800" y="2427"/>
                  </a:lnTo>
                  <a:lnTo>
                    <a:pt x="1796" y="2426"/>
                  </a:lnTo>
                  <a:lnTo>
                    <a:pt x="1792" y="2422"/>
                  </a:lnTo>
                  <a:lnTo>
                    <a:pt x="1783" y="2402"/>
                  </a:lnTo>
                  <a:lnTo>
                    <a:pt x="1777" y="2396"/>
                  </a:lnTo>
                  <a:lnTo>
                    <a:pt x="1765" y="2391"/>
                  </a:lnTo>
                  <a:lnTo>
                    <a:pt x="1761" y="2387"/>
                  </a:lnTo>
                  <a:lnTo>
                    <a:pt x="1758" y="2381"/>
                  </a:lnTo>
                  <a:lnTo>
                    <a:pt x="1756" y="2375"/>
                  </a:lnTo>
                  <a:lnTo>
                    <a:pt x="1755" y="2361"/>
                  </a:lnTo>
                  <a:lnTo>
                    <a:pt x="1755" y="2354"/>
                  </a:lnTo>
                  <a:lnTo>
                    <a:pt x="1754" y="2353"/>
                  </a:lnTo>
                  <a:lnTo>
                    <a:pt x="1751" y="2354"/>
                  </a:lnTo>
                  <a:lnTo>
                    <a:pt x="1747" y="2353"/>
                  </a:lnTo>
                  <a:lnTo>
                    <a:pt x="1744" y="2350"/>
                  </a:lnTo>
                  <a:lnTo>
                    <a:pt x="1742" y="2347"/>
                  </a:lnTo>
                  <a:lnTo>
                    <a:pt x="1741" y="2343"/>
                  </a:lnTo>
                  <a:lnTo>
                    <a:pt x="1740" y="2339"/>
                  </a:lnTo>
                  <a:lnTo>
                    <a:pt x="1738" y="2333"/>
                  </a:lnTo>
                  <a:lnTo>
                    <a:pt x="1737" y="2325"/>
                  </a:lnTo>
                  <a:lnTo>
                    <a:pt x="1735" y="2321"/>
                  </a:lnTo>
                  <a:lnTo>
                    <a:pt x="1733" y="2318"/>
                  </a:lnTo>
                  <a:lnTo>
                    <a:pt x="1726" y="2314"/>
                  </a:lnTo>
                  <a:lnTo>
                    <a:pt x="1724" y="2311"/>
                  </a:lnTo>
                  <a:lnTo>
                    <a:pt x="1724" y="2310"/>
                  </a:lnTo>
                  <a:lnTo>
                    <a:pt x="1726" y="2307"/>
                  </a:lnTo>
                  <a:lnTo>
                    <a:pt x="1723" y="2307"/>
                  </a:lnTo>
                  <a:lnTo>
                    <a:pt x="1723" y="2305"/>
                  </a:lnTo>
                  <a:lnTo>
                    <a:pt x="1724" y="2301"/>
                  </a:lnTo>
                  <a:lnTo>
                    <a:pt x="1724" y="2296"/>
                  </a:lnTo>
                  <a:lnTo>
                    <a:pt x="1721" y="2291"/>
                  </a:lnTo>
                  <a:lnTo>
                    <a:pt x="1719" y="2288"/>
                  </a:lnTo>
                  <a:lnTo>
                    <a:pt x="1710" y="2286"/>
                  </a:lnTo>
                  <a:lnTo>
                    <a:pt x="1706" y="2283"/>
                  </a:lnTo>
                  <a:lnTo>
                    <a:pt x="1702" y="2279"/>
                  </a:lnTo>
                  <a:lnTo>
                    <a:pt x="1696" y="2272"/>
                  </a:lnTo>
                  <a:lnTo>
                    <a:pt x="1695" y="2266"/>
                  </a:lnTo>
                  <a:lnTo>
                    <a:pt x="1693" y="2262"/>
                  </a:lnTo>
                  <a:lnTo>
                    <a:pt x="1696" y="2256"/>
                  </a:lnTo>
                  <a:lnTo>
                    <a:pt x="1706" y="2251"/>
                  </a:lnTo>
                  <a:lnTo>
                    <a:pt x="1710" y="2248"/>
                  </a:lnTo>
                  <a:lnTo>
                    <a:pt x="1712" y="2241"/>
                  </a:lnTo>
                  <a:lnTo>
                    <a:pt x="1712" y="2232"/>
                  </a:lnTo>
                  <a:lnTo>
                    <a:pt x="1713" y="2227"/>
                  </a:lnTo>
                  <a:lnTo>
                    <a:pt x="1719" y="2228"/>
                  </a:lnTo>
                  <a:lnTo>
                    <a:pt x="1720" y="2221"/>
                  </a:lnTo>
                  <a:lnTo>
                    <a:pt x="1727" y="2211"/>
                  </a:lnTo>
                  <a:lnTo>
                    <a:pt x="1728" y="2204"/>
                  </a:lnTo>
                  <a:lnTo>
                    <a:pt x="1730" y="2197"/>
                  </a:lnTo>
                  <a:lnTo>
                    <a:pt x="1727" y="2195"/>
                  </a:lnTo>
                  <a:lnTo>
                    <a:pt x="1724" y="2193"/>
                  </a:lnTo>
                  <a:lnTo>
                    <a:pt x="1713" y="2186"/>
                  </a:lnTo>
                  <a:lnTo>
                    <a:pt x="1713" y="2182"/>
                  </a:lnTo>
                  <a:lnTo>
                    <a:pt x="1716" y="2176"/>
                  </a:lnTo>
                  <a:lnTo>
                    <a:pt x="1714" y="2171"/>
                  </a:lnTo>
                  <a:lnTo>
                    <a:pt x="1710" y="2167"/>
                  </a:lnTo>
                  <a:lnTo>
                    <a:pt x="1700" y="2165"/>
                  </a:lnTo>
                  <a:lnTo>
                    <a:pt x="1698" y="2161"/>
                  </a:lnTo>
                  <a:lnTo>
                    <a:pt x="1696" y="2161"/>
                  </a:lnTo>
                  <a:lnTo>
                    <a:pt x="1657" y="2140"/>
                  </a:lnTo>
                  <a:lnTo>
                    <a:pt x="1657" y="2138"/>
                  </a:lnTo>
                  <a:lnTo>
                    <a:pt x="1657" y="2134"/>
                  </a:lnTo>
                  <a:lnTo>
                    <a:pt x="1656" y="2130"/>
                  </a:lnTo>
                  <a:lnTo>
                    <a:pt x="1654" y="2126"/>
                  </a:lnTo>
                  <a:lnTo>
                    <a:pt x="1650" y="2123"/>
                  </a:lnTo>
                  <a:lnTo>
                    <a:pt x="1646" y="2120"/>
                  </a:lnTo>
                  <a:lnTo>
                    <a:pt x="1642" y="2117"/>
                  </a:lnTo>
                  <a:lnTo>
                    <a:pt x="1640" y="2110"/>
                  </a:lnTo>
                  <a:lnTo>
                    <a:pt x="1640" y="2105"/>
                  </a:lnTo>
                  <a:lnTo>
                    <a:pt x="1642" y="2096"/>
                  </a:lnTo>
                  <a:lnTo>
                    <a:pt x="1640" y="2089"/>
                  </a:lnTo>
                  <a:lnTo>
                    <a:pt x="1639" y="2085"/>
                  </a:lnTo>
                  <a:lnTo>
                    <a:pt x="1636" y="2081"/>
                  </a:lnTo>
                  <a:lnTo>
                    <a:pt x="1629" y="2074"/>
                  </a:lnTo>
                  <a:lnTo>
                    <a:pt x="1616" y="2066"/>
                  </a:lnTo>
                  <a:lnTo>
                    <a:pt x="1614" y="2061"/>
                  </a:lnTo>
                  <a:lnTo>
                    <a:pt x="1618" y="2056"/>
                  </a:lnTo>
                  <a:lnTo>
                    <a:pt x="1621" y="2054"/>
                  </a:lnTo>
                  <a:lnTo>
                    <a:pt x="1622" y="2052"/>
                  </a:lnTo>
                  <a:lnTo>
                    <a:pt x="1622" y="2047"/>
                  </a:lnTo>
                  <a:lnTo>
                    <a:pt x="1621" y="2042"/>
                  </a:lnTo>
                  <a:lnTo>
                    <a:pt x="1619" y="2037"/>
                  </a:lnTo>
                  <a:lnTo>
                    <a:pt x="1614" y="2032"/>
                  </a:lnTo>
                  <a:lnTo>
                    <a:pt x="1619" y="2032"/>
                  </a:lnTo>
                  <a:lnTo>
                    <a:pt x="1632" y="2033"/>
                  </a:lnTo>
                  <a:lnTo>
                    <a:pt x="1637" y="2036"/>
                  </a:lnTo>
                  <a:lnTo>
                    <a:pt x="1639" y="2040"/>
                  </a:lnTo>
                  <a:lnTo>
                    <a:pt x="1639" y="2047"/>
                  </a:lnTo>
                  <a:lnTo>
                    <a:pt x="1640" y="2050"/>
                  </a:lnTo>
                  <a:lnTo>
                    <a:pt x="1643" y="2053"/>
                  </a:lnTo>
                  <a:lnTo>
                    <a:pt x="1646" y="2054"/>
                  </a:lnTo>
                  <a:lnTo>
                    <a:pt x="1654" y="2054"/>
                  </a:lnTo>
                  <a:lnTo>
                    <a:pt x="1656" y="2056"/>
                  </a:lnTo>
                  <a:lnTo>
                    <a:pt x="1657" y="2057"/>
                  </a:lnTo>
                  <a:lnTo>
                    <a:pt x="1656" y="2059"/>
                  </a:lnTo>
                  <a:lnTo>
                    <a:pt x="1656" y="2061"/>
                  </a:lnTo>
                  <a:lnTo>
                    <a:pt x="1654" y="2061"/>
                  </a:lnTo>
                  <a:lnTo>
                    <a:pt x="1654" y="2061"/>
                  </a:lnTo>
                  <a:lnTo>
                    <a:pt x="1654" y="2061"/>
                  </a:lnTo>
                  <a:lnTo>
                    <a:pt x="1654" y="2061"/>
                  </a:lnTo>
                  <a:lnTo>
                    <a:pt x="1653" y="2063"/>
                  </a:lnTo>
                  <a:lnTo>
                    <a:pt x="1653" y="2063"/>
                  </a:lnTo>
                  <a:lnTo>
                    <a:pt x="1653" y="2064"/>
                  </a:lnTo>
                  <a:lnTo>
                    <a:pt x="1654" y="2066"/>
                  </a:lnTo>
                  <a:lnTo>
                    <a:pt x="1658" y="2070"/>
                  </a:lnTo>
                  <a:lnTo>
                    <a:pt x="1660" y="2071"/>
                  </a:lnTo>
                  <a:lnTo>
                    <a:pt x="1660" y="2074"/>
                  </a:lnTo>
                  <a:lnTo>
                    <a:pt x="1661" y="2075"/>
                  </a:lnTo>
                  <a:lnTo>
                    <a:pt x="1661" y="2078"/>
                  </a:lnTo>
                  <a:lnTo>
                    <a:pt x="1664" y="2089"/>
                  </a:lnTo>
                  <a:lnTo>
                    <a:pt x="1667" y="2094"/>
                  </a:lnTo>
                  <a:lnTo>
                    <a:pt x="1671" y="2094"/>
                  </a:lnTo>
                  <a:lnTo>
                    <a:pt x="1675" y="2091"/>
                  </a:lnTo>
                  <a:lnTo>
                    <a:pt x="1675" y="2088"/>
                  </a:lnTo>
                  <a:lnTo>
                    <a:pt x="1674" y="2084"/>
                  </a:lnTo>
                  <a:lnTo>
                    <a:pt x="1672" y="2078"/>
                  </a:lnTo>
                  <a:lnTo>
                    <a:pt x="1674" y="2071"/>
                  </a:lnTo>
                  <a:lnTo>
                    <a:pt x="1675" y="2067"/>
                  </a:lnTo>
                  <a:lnTo>
                    <a:pt x="1679" y="2061"/>
                  </a:lnTo>
                  <a:lnTo>
                    <a:pt x="1681" y="2054"/>
                  </a:lnTo>
                  <a:lnTo>
                    <a:pt x="1682" y="2052"/>
                  </a:lnTo>
                  <a:lnTo>
                    <a:pt x="1685" y="2049"/>
                  </a:lnTo>
                  <a:lnTo>
                    <a:pt x="1689" y="2046"/>
                  </a:lnTo>
                  <a:lnTo>
                    <a:pt x="1696" y="2032"/>
                  </a:lnTo>
                  <a:lnTo>
                    <a:pt x="1699" y="2029"/>
                  </a:lnTo>
                  <a:lnTo>
                    <a:pt x="1707" y="2025"/>
                  </a:lnTo>
                  <a:lnTo>
                    <a:pt x="1710" y="2022"/>
                  </a:lnTo>
                  <a:lnTo>
                    <a:pt x="1712" y="2021"/>
                  </a:lnTo>
                  <a:lnTo>
                    <a:pt x="1713" y="2021"/>
                  </a:lnTo>
                  <a:lnTo>
                    <a:pt x="1714" y="2021"/>
                  </a:lnTo>
                  <a:lnTo>
                    <a:pt x="1714" y="2019"/>
                  </a:lnTo>
                  <a:lnTo>
                    <a:pt x="1714" y="2018"/>
                  </a:lnTo>
                  <a:lnTo>
                    <a:pt x="1714" y="2016"/>
                  </a:lnTo>
                  <a:lnTo>
                    <a:pt x="1714" y="2015"/>
                  </a:lnTo>
                  <a:lnTo>
                    <a:pt x="1714" y="2014"/>
                  </a:lnTo>
                  <a:lnTo>
                    <a:pt x="1716" y="2011"/>
                  </a:lnTo>
                  <a:lnTo>
                    <a:pt x="1717" y="2009"/>
                  </a:lnTo>
                  <a:lnTo>
                    <a:pt x="1719" y="2008"/>
                  </a:lnTo>
                  <a:lnTo>
                    <a:pt x="1726" y="2001"/>
                  </a:lnTo>
                  <a:lnTo>
                    <a:pt x="1735" y="1998"/>
                  </a:lnTo>
                  <a:lnTo>
                    <a:pt x="1755" y="1997"/>
                  </a:lnTo>
                  <a:lnTo>
                    <a:pt x="1769" y="2000"/>
                  </a:lnTo>
                  <a:lnTo>
                    <a:pt x="1773" y="2000"/>
                  </a:lnTo>
                  <a:lnTo>
                    <a:pt x="1776" y="1997"/>
                  </a:lnTo>
                  <a:lnTo>
                    <a:pt x="1782" y="1987"/>
                  </a:lnTo>
                  <a:lnTo>
                    <a:pt x="1784" y="1984"/>
                  </a:lnTo>
                  <a:lnTo>
                    <a:pt x="1789" y="1983"/>
                  </a:lnTo>
                  <a:lnTo>
                    <a:pt x="1793" y="1983"/>
                  </a:lnTo>
                  <a:lnTo>
                    <a:pt x="1797" y="1983"/>
                  </a:lnTo>
                  <a:lnTo>
                    <a:pt x="1800" y="1983"/>
                  </a:lnTo>
                  <a:lnTo>
                    <a:pt x="1803" y="1980"/>
                  </a:lnTo>
                  <a:lnTo>
                    <a:pt x="1806" y="1980"/>
                  </a:lnTo>
                  <a:lnTo>
                    <a:pt x="1807" y="1980"/>
                  </a:lnTo>
                  <a:lnTo>
                    <a:pt x="1832" y="1995"/>
                  </a:lnTo>
                  <a:lnTo>
                    <a:pt x="1841" y="1995"/>
                  </a:lnTo>
                  <a:lnTo>
                    <a:pt x="1842" y="1993"/>
                  </a:lnTo>
                  <a:lnTo>
                    <a:pt x="1848" y="1987"/>
                  </a:lnTo>
                  <a:lnTo>
                    <a:pt x="1852" y="1983"/>
                  </a:lnTo>
                  <a:lnTo>
                    <a:pt x="1853" y="1976"/>
                  </a:lnTo>
                  <a:lnTo>
                    <a:pt x="1855" y="1959"/>
                  </a:lnTo>
                  <a:lnTo>
                    <a:pt x="1857" y="1958"/>
                  </a:lnTo>
                  <a:lnTo>
                    <a:pt x="1860" y="1958"/>
                  </a:lnTo>
                  <a:lnTo>
                    <a:pt x="1862" y="1958"/>
                  </a:lnTo>
                  <a:lnTo>
                    <a:pt x="1864" y="1959"/>
                  </a:lnTo>
                  <a:lnTo>
                    <a:pt x="1866" y="1960"/>
                  </a:lnTo>
                  <a:lnTo>
                    <a:pt x="1869" y="1960"/>
                  </a:lnTo>
                  <a:lnTo>
                    <a:pt x="1871" y="1960"/>
                  </a:lnTo>
                  <a:lnTo>
                    <a:pt x="1873" y="1959"/>
                  </a:lnTo>
                  <a:lnTo>
                    <a:pt x="1873" y="1959"/>
                  </a:lnTo>
                  <a:lnTo>
                    <a:pt x="1881" y="1956"/>
                  </a:lnTo>
                  <a:lnTo>
                    <a:pt x="1894" y="1958"/>
                  </a:lnTo>
                  <a:lnTo>
                    <a:pt x="1901" y="1953"/>
                  </a:lnTo>
                  <a:lnTo>
                    <a:pt x="1905" y="1946"/>
                  </a:lnTo>
                  <a:lnTo>
                    <a:pt x="1913" y="1923"/>
                  </a:lnTo>
                  <a:lnTo>
                    <a:pt x="1918" y="1924"/>
                  </a:lnTo>
                  <a:lnTo>
                    <a:pt x="1922" y="1927"/>
                  </a:lnTo>
                  <a:lnTo>
                    <a:pt x="1926" y="1928"/>
                  </a:lnTo>
                  <a:lnTo>
                    <a:pt x="1932" y="1925"/>
                  </a:lnTo>
                  <a:lnTo>
                    <a:pt x="1934" y="1917"/>
                  </a:lnTo>
                  <a:lnTo>
                    <a:pt x="1936" y="1914"/>
                  </a:lnTo>
                  <a:lnTo>
                    <a:pt x="1946" y="1907"/>
                  </a:lnTo>
                  <a:lnTo>
                    <a:pt x="1947" y="1906"/>
                  </a:lnTo>
                  <a:lnTo>
                    <a:pt x="1947" y="1904"/>
                  </a:lnTo>
                  <a:lnTo>
                    <a:pt x="1948" y="1904"/>
                  </a:lnTo>
                  <a:lnTo>
                    <a:pt x="1951" y="1906"/>
                  </a:lnTo>
                  <a:lnTo>
                    <a:pt x="1953" y="1907"/>
                  </a:lnTo>
                  <a:lnTo>
                    <a:pt x="1957" y="1913"/>
                  </a:lnTo>
                  <a:lnTo>
                    <a:pt x="1958" y="1915"/>
                  </a:lnTo>
                  <a:lnTo>
                    <a:pt x="1964" y="1918"/>
                  </a:lnTo>
                  <a:lnTo>
                    <a:pt x="1969" y="1917"/>
                  </a:lnTo>
                  <a:lnTo>
                    <a:pt x="1974" y="1913"/>
                  </a:lnTo>
                  <a:lnTo>
                    <a:pt x="1978" y="1907"/>
                  </a:lnTo>
                  <a:lnTo>
                    <a:pt x="1981" y="1906"/>
                  </a:lnTo>
                  <a:lnTo>
                    <a:pt x="1982" y="1904"/>
                  </a:lnTo>
                  <a:lnTo>
                    <a:pt x="1982" y="1901"/>
                  </a:lnTo>
                  <a:lnTo>
                    <a:pt x="1981" y="1897"/>
                  </a:lnTo>
                  <a:lnTo>
                    <a:pt x="1985" y="1894"/>
                  </a:lnTo>
                  <a:lnTo>
                    <a:pt x="1989" y="1890"/>
                  </a:lnTo>
                  <a:lnTo>
                    <a:pt x="1989" y="1885"/>
                  </a:lnTo>
                  <a:lnTo>
                    <a:pt x="1986" y="1879"/>
                  </a:lnTo>
                  <a:lnTo>
                    <a:pt x="1997" y="1872"/>
                  </a:lnTo>
                  <a:lnTo>
                    <a:pt x="2009" y="1869"/>
                  </a:lnTo>
                  <a:lnTo>
                    <a:pt x="2032" y="1869"/>
                  </a:lnTo>
                  <a:lnTo>
                    <a:pt x="2037" y="1869"/>
                  </a:lnTo>
                  <a:lnTo>
                    <a:pt x="2046" y="1865"/>
                  </a:lnTo>
                  <a:lnTo>
                    <a:pt x="2052" y="1865"/>
                  </a:lnTo>
                  <a:lnTo>
                    <a:pt x="2065" y="1866"/>
                  </a:lnTo>
                  <a:lnTo>
                    <a:pt x="2069" y="1865"/>
                  </a:lnTo>
                  <a:lnTo>
                    <a:pt x="2076" y="1861"/>
                  </a:lnTo>
                  <a:lnTo>
                    <a:pt x="2079" y="1861"/>
                  </a:lnTo>
                  <a:lnTo>
                    <a:pt x="2080" y="1859"/>
                  </a:lnTo>
                  <a:lnTo>
                    <a:pt x="2082" y="1857"/>
                  </a:lnTo>
                  <a:lnTo>
                    <a:pt x="2082" y="1855"/>
                  </a:lnTo>
                  <a:lnTo>
                    <a:pt x="2082" y="1852"/>
                  </a:lnTo>
                  <a:lnTo>
                    <a:pt x="2080" y="1848"/>
                  </a:lnTo>
                  <a:lnTo>
                    <a:pt x="2082" y="1845"/>
                  </a:lnTo>
                  <a:lnTo>
                    <a:pt x="2084" y="1841"/>
                  </a:lnTo>
                  <a:lnTo>
                    <a:pt x="2086" y="1841"/>
                  </a:lnTo>
                  <a:lnTo>
                    <a:pt x="2089" y="1843"/>
                  </a:lnTo>
                  <a:lnTo>
                    <a:pt x="2093" y="1843"/>
                  </a:lnTo>
                  <a:lnTo>
                    <a:pt x="2094" y="1840"/>
                  </a:lnTo>
                  <a:lnTo>
                    <a:pt x="2098" y="1836"/>
                  </a:lnTo>
                  <a:lnTo>
                    <a:pt x="2101" y="1833"/>
                  </a:lnTo>
                  <a:lnTo>
                    <a:pt x="2107" y="1831"/>
                  </a:lnTo>
                  <a:lnTo>
                    <a:pt x="2117" y="1833"/>
                  </a:lnTo>
                  <a:lnTo>
                    <a:pt x="2121" y="1833"/>
                  </a:lnTo>
                  <a:lnTo>
                    <a:pt x="2161" y="1815"/>
                  </a:lnTo>
                  <a:lnTo>
                    <a:pt x="2164" y="1812"/>
                  </a:lnTo>
                  <a:lnTo>
                    <a:pt x="2170" y="1805"/>
                  </a:lnTo>
                  <a:lnTo>
                    <a:pt x="2173" y="1802"/>
                  </a:lnTo>
                  <a:lnTo>
                    <a:pt x="2181" y="1799"/>
                  </a:lnTo>
                  <a:lnTo>
                    <a:pt x="2202" y="1801"/>
                  </a:lnTo>
                  <a:lnTo>
                    <a:pt x="2209" y="1795"/>
                  </a:lnTo>
                  <a:lnTo>
                    <a:pt x="2210" y="1784"/>
                  </a:lnTo>
                  <a:lnTo>
                    <a:pt x="2203" y="1781"/>
                  </a:lnTo>
                  <a:lnTo>
                    <a:pt x="2195" y="1778"/>
                  </a:lnTo>
                  <a:lnTo>
                    <a:pt x="2188" y="1771"/>
                  </a:lnTo>
                  <a:lnTo>
                    <a:pt x="2188" y="1767"/>
                  </a:lnTo>
                  <a:lnTo>
                    <a:pt x="2191" y="1765"/>
                  </a:lnTo>
                  <a:lnTo>
                    <a:pt x="2191" y="1764"/>
                  </a:lnTo>
                  <a:lnTo>
                    <a:pt x="2185" y="1763"/>
                  </a:lnTo>
                  <a:lnTo>
                    <a:pt x="2177" y="1761"/>
                  </a:lnTo>
                  <a:lnTo>
                    <a:pt x="2174" y="1758"/>
                  </a:lnTo>
                  <a:lnTo>
                    <a:pt x="2177" y="1754"/>
                  </a:lnTo>
                  <a:lnTo>
                    <a:pt x="2181" y="1743"/>
                  </a:lnTo>
                  <a:lnTo>
                    <a:pt x="2187" y="1736"/>
                  </a:lnTo>
                  <a:lnTo>
                    <a:pt x="2195" y="1735"/>
                  </a:lnTo>
                  <a:lnTo>
                    <a:pt x="2205" y="1739"/>
                  </a:lnTo>
                  <a:lnTo>
                    <a:pt x="2206" y="1740"/>
                  </a:lnTo>
                  <a:lnTo>
                    <a:pt x="2208" y="1743"/>
                  </a:lnTo>
                  <a:lnTo>
                    <a:pt x="2209" y="1744"/>
                  </a:lnTo>
                  <a:lnTo>
                    <a:pt x="2212" y="1746"/>
                  </a:lnTo>
                  <a:lnTo>
                    <a:pt x="2215" y="1746"/>
                  </a:lnTo>
                  <a:lnTo>
                    <a:pt x="2223" y="1743"/>
                  </a:lnTo>
                  <a:lnTo>
                    <a:pt x="2231" y="1743"/>
                  </a:lnTo>
                  <a:lnTo>
                    <a:pt x="2234" y="1742"/>
                  </a:lnTo>
                  <a:lnTo>
                    <a:pt x="2237" y="1736"/>
                  </a:lnTo>
                  <a:lnTo>
                    <a:pt x="2238" y="1740"/>
                  </a:lnTo>
                  <a:lnTo>
                    <a:pt x="2238" y="1743"/>
                  </a:lnTo>
                  <a:lnTo>
                    <a:pt x="2240" y="1744"/>
                  </a:lnTo>
                  <a:lnTo>
                    <a:pt x="2243" y="1749"/>
                  </a:lnTo>
                  <a:lnTo>
                    <a:pt x="2245" y="1750"/>
                  </a:lnTo>
                  <a:lnTo>
                    <a:pt x="2252" y="1753"/>
                  </a:lnTo>
                  <a:lnTo>
                    <a:pt x="2255" y="1754"/>
                  </a:lnTo>
                  <a:lnTo>
                    <a:pt x="2259" y="1758"/>
                  </a:lnTo>
                  <a:lnTo>
                    <a:pt x="2261" y="1761"/>
                  </a:lnTo>
                  <a:lnTo>
                    <a:pt x="2262" y="1765"/>
                  </a:lnTo>
                  <a:lnTo>
                    <a:pt x="2261" y="1772"/>
                  </a:lnTo>
                  <a:lnTo>
                    <a:pt x="2259" y="1777"/>
                  </a:lnTo>
                  <a:lnTo>
                    <a:pt x="2257" y="1782"/>
                  </a:lnTo>
                  <a:lnTo>
                    <a:pt x="2255" y="1788"/>
                  </a:lnTo>
                  <a:lnTo>
                    <a:pt x="2258" y="1791"/>
                  </a:lnTo>
                  <a:lnTo>
                    <a:pt x="2272" y="1784"/>
                  </a:lnTo>
                  <a:lnTo>
                    <a:pt x="2275" y="1784"/>
                  </a:lnTo>
                  <a:lnTo>
                    <a:pt x="2276" y="1789"/>
                  </a:lnTo>
                  <a:lnTo>
                    <a:pt x="2275" y="1795"/>
                  </a:lnTo>
                  <a:lnTo>
                    <a:pt x="2271" y="1805"/>
                  </a:lnTo>
                  <a:lnTo>
                    <a:pt x="2269" y="1812"/>
                  </a:lnTo>
                  <a:lnTo>
                    <a:pt x="2271" y="1815"/>
                  </a:lnTo>
                  <a:lnTo>
                    <a:pt x="2280" y="1817"/>
                  </a:lnTo>
                  <a:lnTo>
                    <a:pt x="2283" y="1820"/>
                  </a:lnTo>
                  <a:lnTo>
                    <a:pt x="2293" y="1827"/>
                  </a:lnTo>
                  <a:lnTo>
                    <a:pt x="2303" y="1830"/>
                  </a:lnTo>
                  <a:lnTo>
                    <a:pt x="2308" y="1830"/>
                  </a:lnTo>
                  <a:lnTo>
                    <a:pt x="2313" y="1829"/>
                  </a:lnTo>
                  <a:lnTo>
                    <a:pt x="2315" y="1826"/>
                  </a:lnTo>
                  <a:lnTo>
                    <a:pt x="2318" y="1822"/>
                  </a:lnTo>
                  <a:lnTo>
                    <a:pt x="2322" y="1810"/>
                  </a:lnTo>
                  <a:lnTo>
                    <a:pt x="2322" y="1802"/>
                  </a:lnTo>
                  <a:lnTo>
                    <a:pt x="2325" y="1796"/>
                  </a:lnTo>
                  <a:lnTo>
                    <a:pt x="2335" y="1786"/>
                  </a:lnTo>
                  <a:lnTo>
                    <a:pt x="2348" y="1754"/>
                  </a:lnTo>
                  <a:lnTo>
                    <a:pt x="2360" y="1725"/>
                  </a:lnTo>
                  <a:lnTo>
                    <a:pt x="2360" y="1721"/>
                  </a:lnTo>
                  <a:lnTo>
                    <a:pt x="2360" y="1712"/>
                  </a:lnTo>
                  <a:lnTo>
                    <a:pt x="2360" y="1709"/>
                  </a:lnTo>
                  <a:lnTo>
                    <a:pt x="2362" y="1705"/>
                  </a:lnTo>
                  <a:lnTo>
                    <a:pt x="2365" y="1704"/>
                  </a:lnTo>
                  <a:lnTo>
                    <a:pt x="2366" y="1701"/>
                  </a:lnTo>
                  <a:lnTo>
                    <a:pt x="2367" y="1695"/>
                  </a:lnTo>
                  <a:lnTo>
                    <a:pt x="2367" y="1686"/>
                  </a:lnTo>
                  <a:lnTo>
                    <a:pt x="2369" y="1674"/>
                  </a:lnTo>
                  <a:lnTo>
                    <a:pt x="2373" y="1663"/>
                  </a:lnTo>
                  <a:lnTo>
                    <a:pt x="2377" y="1655"/>
                  </a:lnTo>
                  <a:lnTo>
                    <a:pt x="2376" y="1653"/>
                  </a:lnTo>
                  <a:close/>
                  <a:moveTo>
                    <a:pt x="682" y="170"/>
                  </a:moveTo>
                  <a:lnTo>
                    <a:pt x="689" y="167"/>
                  </a:lnTo>
                  <a:lnTo>
                    <a:pt x="692" y="170"/>
                  </a:lnTo>
                  <a:lnTo>
                    <a:pt x="695" y="171"/>
                  </a:lnTo>
                  <a:lnTo>
                    <a:pt x="699" y="171"/>
                  </a:lnTo>
                  <a:lnTo>
                    <a:pt x="703" y="170"/>
                  </a:lnTo>
                  <a:lnTo>
                    <a:pt x="706" y="167"/>
                  </a:lnTo>
                  <a:lnTo>
                    <a:pt x="709" y="158"/>
                  </a:lnTo>
                  <a:lnTo>
                    <a:pt x="710" y="154"/>
                  </a:lnTo>
                  <a:lnTo>
                    <a:pt x="710" y="151"/>
                  </a:lnTo>
                  <a:lnTo>
                    <a:pt x="706" y="143"/>
                  </a:lnTo>
                  <a:lnTo>
                    <a:pt x="700" y="140"/>
                  </a:lnTo>
                  <a:lnTo>
                    <a:pt x="685" y="139"/>
                  </a:lnTo>
                  <a:lnTo>
                    <a:pt x="676" y="140"/>
                  </a:lnTo>
                  <a:lnTo>
                    <a:pt x="669" y="143"/>
                  </a:lnTo>
                  <a:lnTo>
                    <a:pt x="664" y="149"/>
                  </a:lnTo>
                  <a:lnTo>
                    <a:pt x="658" y="158"/>
                  </a:lnTo>
                  <a:lnTo>
                    <a:pt x="674" y="167"/>
                  </a:lnTo>
                  <a:lnTo>
                    <a:pt x="682" y="170"/>
                  </a:lnTo>
                  <a:close/>
                  <a:moveTo>
                    <a:pt x="648" y="161"/>
                  </a:moveTo>
                  <a:lnTo>
                    <a:pt x="648" y="160"/>
                  </a:lnTo>
                  <a:lnTo>
                    <a:pt x="650" y="160"/>
                  </a:lnTo>
                  <a:lnTo>
                    <a:pt x="650" y="160"/>
                  </a:lnTo>
                  <a:lnTo>
                    <a:pt x="650" y="158"/>
                  </a:lnTo>
                  <a:lnTo>
                    <a:pt x="644" y="160"/>
                  </a:lnTo>
                  <a:lnTo>
                    <a:pt x="640" y="165"/>
                  </a:lnTo>
                  <a:lnTo>
                    <a:pt x="631" y="180"/>
                  </a:lnTo>
                  <a:lnTo>
                    <a:pt x="637" y="187"/>
                  </a:lnTo>
                  <a:lnTo>
                    <a:pt x="641" y="195"/>
                  </a:lnTo>
                  <a:lnTo>
                    <a:pt x="648" y="201"/>
                  </a:lnTo>
                  <a:lnTo>
                    <a:pt x="657" y="198"/>
                  </a:lnTo>
                  <a:lnTo>
                    <a:pt x="661" y="195"/>
                  </a:lnTo>
                  <a:lnTo>
                    <a:pt x="655" y="192"/>
                  </a:lnTo>
                  <a:lnTo>
                    <a:pt x="643" y="167"/>
                  </a:lnTo>
                  <a:lnTo>
                    <a:pt x="645" y="164"/>
                  </a:lnTo>
                  <a:lnTo>
                    <a:pt x="648" y="161"/>
                  </a:lnTo>
                  <a:close/>
                  <a:moveTo>
                    <a:pt x="1930" y="245"/>
                  </a:moveTo>
                  <a:lnTo>
                    <a:pt x="1929" y="241"/>
                  </a:lnTo>
                  <a:lnTo>
                    <a:pt x="1927" y="236"/>
                  </a:lnTo>
                  <a:lnTo>
                    <a:pt x="1925" y="234"/>
                  </a:lnTo>
                  <a:lnTo>
                    <a:pt x="1922" y="233"/>
                  </a:lnTo>
                  <a:lnTo>
                    <a:pt x="1920" y="230"/>
                  </a:lnTo>
                  <a:lnTo>
                    <a:pt x="1916" y="229"/>
                  </a:lnTo>
                  <a:lnTo>
                    <a:pt x="1895" y="231"/>
                  </a:lnTo>
                  <a:lnTo>
                    <a:pt x="1890" y="234"/>
                  </a:lnTo>
                  <a:lnTo>
                    <a:pt x="1892" y="234"/>
                  </a:lnTo>
                  <a:lnTo>
                    <a:pt x="1894" y="236"/>
                  </a:lnTo>
                  <a:lnTo>
                    <a:pt x="1895" y="238"/>
                  </a:lnTo>
                  <a:lnTo>
                    <a:pt x="1895" y="241"/>
                  </a:lnTo>
                  <a:lnTo>
                    <a:pt x="1895" y="245"/>
                  </a:lnTo>
                  <a:lnTo>
                    <a:pt x="1897" y="247"/>
                  </a:lnTo>
                  <a:lnTo>
                    <a:pt x="1898" y="247"/>
                  </a:lnTo>
                  <a:lnTo>
                    <a:pt x="1899" y="248"/>
                  </a:lnTo>
                  <a:lnTo>
                    <a:pt x="1901" y="250"/>
                  </a:lnTo>
                  <a:lnTo>
                    <a:pt x="1905" y="250"/>
                  </a:lnTo>
                  <a:lnTo>
                    <a:pt x="1913" y="247"/>
                  </a:lnTo>
                  <a:lnTo>
                    <a:pt x="1913" y="250"/>
                  </a:lnTo>
                  <a:lnTo>
                    <a:pt x="1913" y="251"/>
                  </a:lnTo>
                  <a:lnTo>
                    <a:pt x="1912" y="252"/>
                  </a:lnTo>
                  <a:lnTo>
                    <a:pt x="1911" y="252"/>
                  </a:lnTo>
                  <a:lnTo>
                    <a:pt x="1913" y="257"/>
                  </a:lnTo>
                  <a:lnTo>
                    <a:pt x="1916" y="259"/>
                  </a:lnTo>
                  <a:lnTo>
                    <a:pt x="1923" y="262"/>
                  </a:lnTo>
                  <a:lnTo>
                    <a:pt x="1922" y="264"/>
                  </a:lnTo>
                  <a:lnTo>
                    <a:pt x="1920" y="265"/>
                  </a:lnTo>
                  <a:lnTo>
                    <a:pt x="1920" y="265"/>
                  </a:lnTo>
                  <a:lnTo>
                    <a:pt x="1920" y="268"/>
                  </a:lnTo>
                  <a:lnTo>
                    <a:pt x="1915" y="269"/>
                  </a:lnTo>
                  <a:lnTo>
                    <a:pt x="1906" y="273"/>
                  </a:lnTo>
                  <a:lnTo>
                    <a:pt x="1899" y="275"/>
                  </a:lnTo>
                  <a:lnTo>
                    <a:pt x="1898" y="278"/>
                  </a:lnTo>
                  <a:lnTo>
                    <a:pt x="1894" y="286"/>
                  </a:lnTo>
                  <a:lnTo>
                    <a:pt x="1905" y="283"/>
                  </a:lnTo>
                  <a:lnTo>
                    <a:pt x="1908" y="285"/>
                  </a:lnTo>
                  <a:lnTo>
                    <a:pt x="1909" y="287"/>
                  </a:lnTo>
                  <a:lnTo>
                    <a:pt x="1911" y="289"/>
                  </a:lnTo>
                  <a:lnTo>
                    <a:pt x="1915" y="289"/>
                  </a:lnTo>
                  <a:lnTo>
                    <a:pt x="1915" y="292"/>
                  </a:lnTo>
                  <a:lnTo>
                    <a:pt x="1913" y="297"/>
                  </a:lnTo>
                  <a:lnTo>
                    <a:pt x="1915" y="302"/>
                  </a:lnTo>
                  <a:lnTo>
                    <a:pt x="1918" y="304"/>
                  </a:lnTo>
                  <a:lnTo>
                    <a:pt x="1922" y="304"/>
                  </a:lnTo>
                  <a:lnTo>
                    <a:pt x="1915" y="310"/>
                  </a:lnTo>
                  <a:lnTo>
                    <a:pt x="1911" y="310"/>
                  </a:lnTo>
                  <a:lnTo>
                    <a:pt x="1908" y="307"/>
                  </a:lnTo>
                  <a:lnTo>
                    <a:pt x="1906" y="311"/>
                  </a:lnTo>
                  <a:lnTo>
                    <a:pt x="1898" y="306"/>
                  </a:lnTo>
                  <a:lnTo>
                    <a:pt x="1891" y="309"/>
                  </a:lnTo>
                  <a:lnTo>
                    <a:pt x="1887" y="317"/>
                  </a:lnTo>
                  <a:lnTo>
                    <a:pt x="1883" y="325"/>
                  </a:lnTo>
                  <a:lnTo>
                    <a:pt x="1899" y="338"/>
                  </a:lnTo>
                  <a:lnTo>
                    <a:pt x="1899" y="341"/>
                  </a:lnTo>
                  <a:lnTo>
                    <a:pt x="1895" y="339"/>
                  </a:lnTo>
                  <a:lnTo>
                    <a:pt x="1891" y="341"/>
                  </a:lnTo>
                  <a:lnTo>
                    <a:pt x="1890" y="344"/>
                  </a:lnTo>
                  <a:lnTo>
                    <a:pt x="1891" y="348"/>
                  </a:lnTo>
                  <a:lnTo>
                    <a:pt x="1894" y="346"/>
                  </a:lnTo>
                  <a:lnTo>
                    <a:pt x="1902" y="342"/>
                  </a:lnTo>
                  <a:lnTo>
                    <a:pt x="1906" y="344"/>
                  </a:lnTo>
                  <a:lnTo>
                    <a:pt x="1905" y="349"/>
                  </a:lnTo>
                  <a:lnTo>
                    <a:pt x="1908" y="353"/>
                  </a:lnTo>
                  <a:lnTo>
                    <a:pt x="1912" y="356"/>
                  </a:lnTo>
                  <a:lnTo>
                    <a:pt x="1916" y="356"/>
                  </a:lnTo>
                  <a:lnTo>
                    <a:pt x="1918" y="358"/>
                  </a:lnTo>
                  <a:lnTo>
                    <a:pt x="1919" y="360"/>
                  </a:lnTo>
                  <a:lnTo>
                    <a:pt x="1922" y="362"/>
                  </a:lnTo>
                  <a:lnTo>
                    <a:pt x="1925" y="360"/>
                  </a:lnTo>
                  <a:lnTo>
                    <a:pt x="1926" y="359"/>
                  </a:lnTo>
                  <a:lnTo>
                    <a:pt x="1929" y="359"/>
                  </a:lnTo>
                  <a:lnTo>
                    <a:pt x="1934" y="359"/>
                  </a:lnTo>
                  <a:lnTo>
                    <a:pt x="1933" y="358"/>
                  </a:lnTo>
                  <a:lnTo>
                    <a:pt x="1933" y="356"/>
                  </a:lnTo>
                  <a:lnTo>
                    <a:pt x="1934" y="355"/>
                  </a:lnTo>
                  <a:lnTo>
                    <a:pt x="1936" y="352"/>
                  </a:lnTo>
                  <a:lnTo>
                    <a:pt x="1940" y="351"/>
                  </a:lnTo>
                  <a:lnTo>
                    <a:pt x="1937" y="358"/>
                  </a:lnTo>
                  <a:lnTo>
                    <a:pt x="1936" y="362"/>
                  </a:lnTo>
                  <a:lnTo>
                    <a:pt x="1933" y="365"/>
                  </a:lnTo>
                  <a:lnTo>
                    <a:pt x="1943" y="370"/>
                  </a:lnTo>
                  <a:lnTo>
                    <a:pt x="1951" y="373"/>
                  </a:lnTo>
                  <a:lnTo>
                    <a:pt x="1958" y="374"/>
                  </a:lnTo>
                  <a:lnTo>
                    <a:pt x="1962" y="373"/>
                  </a:lnTo>
                  <a:lnTo>
                    <a:pt x="1962" y="367"/>
                  </a:lnTo>
                  <a:lnTo>
                    <a:pt x="1961" y="358"/>
                  </a:lnTo>
                  <a:lnTo>
                    <a:pt x="1960" y="358"/>
                  </a:lnTo>
                  <a:lnTo>
                    <a:pt x="1947" y="359"/>
                  </a:lnTo>
                  <a:lnTo>
                    <a:pt x="1947" y="359"/>
                  </a:lnTo>
                  <a:lnTo>
                    <a:pt x="1948" y="359"/>
                  </a:lnTo>
                  <a:lnTo>
                    <a:pt x="1948" y="360"/>
                  </a:lnTo>
                  <a:lnTo>
                    <a:pt x="1948" y="362"/>
                  </a:lnTo>
                  <a:lnTo>
                    <a:pt x="1946" y="366"/>
                  </a:lnTo>
                  <a:lnTo>
                    <a:pt x="1946" y="353"/>
                  </a:lnTo>
                  <a:lnTo>
                    <a:pt x="1951" y="351"/>
                  </a:lnTo>
                  <a:lnTo>
                    <a:pt x="1958" y="349"/>
                  </a:lnTo>
                  <a:lnTo>
                    <a:pt x="1961" y="342"/>
                  </a:lnTo>
                  <a:lnTo>
                    <a:pt x="1964" y="338"/>
                  </a:lnTo>
                  <a:lnTo>
                    <a:pt x="1978" y="325"/>
                  </a:lnTo>
                  <a:lnTo>
                    <a:pt x="1982" y="323"/>
                  </a:lnTo>
                  <a:lnTo>
                    <a:pt x="2009" y="320"/>
                  </a:lnTo>
                  <a:lnTo>
                    <a:pt x="2011" y="321"/>
                  </a:lnTo>
                  <a:lnTo>
                    <a:pt x="2013" y="324"/>
                  </a:lnTo>
                  <a:lnTo>
                    <a:pt x="2016" y="325"/>
                  </a:lnTo>
                  <a:lnTo>
                    <a:pt x="2018" y="321"/>
                  </a:lnTo>
                  <a:lnTo>
                    <a:pt x="2021" y="320"/>
                  </a:lnTo>
                  <a:lnTo>
                    <a:pt x="2025" y="320"/>
                  </a:lnTo>
                  <a:lnTo>
                    <a:pt x="2032" y="320"/>
                  </a:lnTo>
                  <a:lnTo>
                    <a:pt x="2032" y="323"/>
                  </a:lnTo>
                  <a:lnTo>
                    <a:pt x="2027" y="325"/>
                  </a:lnTo>
                  <a:lnTo>
                    <a:pt x="2013" y="335"/>
                  </a:lnTo>
                  <a:lnTo>
                    <a:pt x="2018" y="331"/>
                  </a:lnTo>
                  <a:lnTo>
                    <a:pt x="2024" y="330"/>
                  </a:lnTo>
                  <a:lnTo>
                    <a:pt x="2037" y="328"/>
                  </a:lnTo>
                  <a:lnTo>
                    <a:pt x="2035" y="334"/>
                  </a:lnTo>
                  <a:lnTo>
                    <a:pt x="2031" y="337"/>
                  </a:lnTo>
                  <a:lnTo>
                    <a:pt x="2021" y="341"/>
                  </a:lnTo>
                  <a:lnTo>
                    <a:pt x="2021" y="344"/>
                  </a:lnTo>
                  <a:lnTo>
                    <a:pt x="2024" y="345"/>
                  </a:lnTo>
                  <a:lnTo>
                    <a:pt x="2028" y="345"/>
                  </a:lnTo>
                  <a:lnTo>
                    <a:pt x="2032" y="344"/>
                  </a:lnTo>
                  <a:lnTo>
                    <a:pt x="2035" y="341"/>
                  </a:lnTo>
                  <a:lnTo>
                    <a:pt x="2037" y="341"/>
                  </a:lnTo>
                  <a:lnTo>
                    <a:pt x="2038" y="346"/>
                  </a:lnTo>
                  <a:lnTo>
                    <a:pt x="2037" y="349"/>
                  </a:lnTo>
                  <a:lnTo>
                    <a:pt x="2035" y="351"/>
                  </a:lnTo>
                  <a:lnTo>
                    <a:pt x="2032" y="351"/>
                  </a:lnTo>
                  <a:lnTo>
                    <a:pt x="2038" y="352"/>
                  </a:lnTo>
                  <a:lnTo>
                    <a:pt x="2041" y="352"/>
                  </a:lnTo>
                  <a:lnTo>
                    <a:pt x="2041" y="349"/>
                  </a:lnTo>
                  <a:lnTo>
                    <a:pt x="2041" y="342"/>
                  </a:lnTo>
                  <a:lnTo>
                    <a:pt x="2042" y="335"/>
                  </a:lnTo>
                  <a:lnTo>
                    <a:pt x="2045" y="330"/>
                  </a:lnTo>
                  <a:lnTo>
                    <a:pt x="2048" y="325"/>
                  </a:lnTo>
                  <a:lnTo>
                    <a:pt x="2052" y="323"/>
                  </a:lnTo>
                  <a:lnTo>
                    <a:pt x="2045" y="320"/>
                  </a:lnTo>
                  <a:lnTo>
                    <a:pt x="2041" y="314"/>
                  </a:lnTo>
                  <a:lnTo>
                    <a:pt x="2034" y="302"/>
                  </a:lnTo>
                  <a:lnTo>
                    <a:pt x="2028" y="297"/>
                  </a:lnTo>
                  <a:lnTo>
                    <a:pt x="2016" y="295"/>
                  </a:lnTo>
                  <a:lnTo>
                    <a:pt x="2010" y="292"/>
                  </a:lnTo>
                  <a:lnTo>
                    <a:pt x="2009" y="289"/>
                  </a:lnTo>
                  <a:lnTo>
                    <a:pt x="2006" y="282"/>
                  </a:lnTo>
                  <a:lnTo>
                    <a:pt x="2003" y="273"/>
                  </a:lnTo>
                  <a:lnTo>
                    <a:pt x="2002" y="266"/>
                  </a:lnTo>
                  <a:lnTo>
                    <a:pt x="2004" y="259"/>
                  </a:lnTo>
                  <a:lnTo>
                    <a:pt x="2010" y="254"/>
                  </a:lnTo>
                  <a:lnTo>
                    <a:pt x="2021" y="247"/>
                  </a:lnTo>
                  <a:lnTo>
                    <a:pt x="2028" y="236"/>
                  </a:lnTo>
                  <a:lnTo>
                    <a:pt x="2027" y="224"/>
                  </a:lnTo>
                  <a:lnTo>
                    <a:pt x="2018" y="216"/>
                  </a:lnTo>
                  <a:lnTo>
                    <a:pt x="2007" y="213"/>
                  </a:lnTo>
                  <a:lnTo>
                    <a:pt x="1974" y="220"/>
                  </a:lnTo>
                  <a:lnTo>
                    <a:pt x="1962" y="216"/>
                  </a:lnTo>
                  <a:lnTo>
                    <a:pt x="1958" y="212"/>
                  </a:lnTo>
                  <a:lnTo>
                    <a:pt x="1955" y="208"/>
                  </a:lnTo>
                  <a:lnTo>
                    <a:pt x="1953" y="201"/>
                  </a:lnTo>
                  <a:lnTo>
                    <a:pt x="1953" y="194"/>
                  </a:lnTo>
                  <a:lnTo>
                    <a:pt x="1954" y="187"/>
                  </a:lnTo>
                  <a:lnTo>
                    <a:pt x="1958" y="182"/>
                  </a:lnTo>
                  <a:lnTo>
                    <a:pt x="1964" y="180"/>
                  </a:lnTo>
                  <a:lnTo>
                    <a:pt x="1968" y="177"/>
                  </a:lnTo>
                  <a:lnTo>
                    <a:pt x="1968" y="174"/>
                  </a:lnTo>
                  <a:lnTo>
                    <a:pt x="1961" y="170"/>
                  </a:lnTo>
                  <a:lnTo>
                    <a:pt x="1954" y="170"/>
                  </a:lnTo>
                  <a:lnTo>
                    <a:pt x="1919" y="180"/>
                  </a:lnTo>
                  <a:lnTo>
                    <a:pt x="1915" y="182"/>
                  </a:lnTo>
                  <a:lnTo>
                    <a:pt x="1912" y="185"/>
                  </a:lnTo>
                  <a:lnTo>
                    <a:pt x="1911" y="188"/>
                  </a:lnTo>
                  <a:lnTo>
                    <a:pt x="1911" y="194"/>
                  </a:lnTo>
                  <a:lnTo>
                    <a:pt x="1912" y="194"/>
                  </a:lnTo>
                  <a:lnTo>
                    <a:pt x="1916" y="191"/>
                  </a:lnTo>
                  <a:lnTo>
                    <a:pt x="1927" y="188"/>
                  </a:lnTo>
                  <a:lnTo>
                    <a:pt x="1929" y="191"/>
                  </a:lnTo>
                  <a:lnTo>
                    <a:pt x="1929" y="195"/>
                  </a:lnTo>
                  <a:lnTo>
                    <a:pt x="1927" y="199"/>
                  </a:lnTo>
                  <a:lnTo>
                    <a:pt x="1926" y="201"/>
                  </a:lnTo>
                  <a:lnTo>
                    <a:pt x="1923" y="203"/>
                  </a:lnTo>
                  <a:lnTo>
                    <a:pt x="1919" y="212"/>
                  </a:lnTo>
                  <a:lnTo>
                    <a:pt x="1918" y="220"/>
                  </a:lnTo>
                  <a:lnTo>
                    <a:pt x="1919" y="224"/>
                  </a:lnTo>
                  <a:lnTo>
                    <a:pt x="1923" y="227"/>
                  </a:lnTo>
                  <a:lnTo>
                    <a:pt x="1929" y="223"/>
                  </a:lnTo>
                  <a:lnTo>
                    <a:pt x="1933" y="219"/>
                  </a:lnTo>
                  <a:lnTo>
                    <a:pt x="1939" y="215"/>
                  </a:lnTo>
                  <a:lnTo>
                    <a:pt x="1943" y="209"/>
                  </a:lnTo>
                  <a:lnTo>
                    <a:pt x="1946" y="206"/>
                  </a:lnTo>
                  <a:lnTo>
                    <a:pt x="1948" y="203"/>
                  </a:lnTo>
                  <a:lnTo>
                    <a:pt x="1948" y="206"/>
                  </a:lnTo>
                  <a:lnTo>
                    <a:pt x="1953" y="210"/>
                  </a:lnTo>
                  <a:lnTo>
                    <a:pt x="1954" y="213"/>
                  </a:lnTo>
                  <a:lnTo>
                    <a:pt x="1954" y="216"/>
                  </a:lnTo>
                  <a:lnTo>
                    <a:pt x="1957" y="219"/>
                  </a:lnTo>
                  <a:lnTo>
                    <a:pt x="1960" y="219"/>
                  </a:lnTo>
                  <a:lnTo>
                    <a:pt x="1962" y="220"/>
                  </a:lnTo>
                  <a:lnTo>
                    <a:pt x="1964" y="224"/>
                  </a:lnTo>
                  <a:lnTo>
                    <a:pt x="1965" y="227"/>
                  </a:lnTo>
                  <a:lnTo>
                    <a:pt x="1967" y="229"/>
                  </a:lnTo>
                  <a:lnTo>
                    <a:pt x="1976" y="229"/>
                  </a:lnTo>
                  <a:lnTo>
                    <a:pt x="1979" y="229"/>
                  </a:lnTo>
                  <a:lnTo>
                    <a:pt x="1981" y="227"/>
                  </a:lnTo>
                  <a:lnTo>
                    <a:pt x="1982" y="224"/>
                  </a:lnTo>
                  <a:lnTo>
                    <a:pt x="1985" y="223"/>
                  </a:lnTo>
                  <a:lnTo>
                    <a:pt x="1988" y="222"/>
                  </a:lnTo>
                  <a:lnTo>
                    <a:pt x="1988" y="224"/>
                  </a:lnTo>
                  <a:lnTo>
                    <a:pt x="1986" y="226"/>
                  </a:lnTo>
                  <a:lnTo>
                    <a:pt x="1985" y="226"/>
                  </a:lnTo>
                  <a:lnTo>
                    <a:pt x="1983" y="227"/>
                  </a:lnTo>
                  <a:lnTo>
                    <a:pt x="1982" y="229"/>
                  </a:lnTo>
                  <a:lnTo>
                    <a:pt x="1982" y="231"/>
                  </a:lnTo>
                  <a:lnTo>
                    <a:pt x="1985" y="234"/>
                  </a:lnTo>
                  <a:lnTo>
                    <a:pt x="1986" y="237"/>
                  </a:lnTo>
                  <a:lnTo>
                    <a:pt x="1988" y="243"/>
                  </a:lnTo>
                  <a:lnTo>
                    <a:pt x="1988" y="247"/>
                  </a:lnTo>
                  <a:lnTo>
                    <a:pt x="1986" y="248"/>
                  </a:lnTo>
                  <a:lnTo>
                    <a:pt x="1985" y="250"/>
                  </a:lnTo>
                  <a:lnTo>
                    <a:pt x="1982" y="255"/>
                  </a:lnTo>
                  <a:lnTo>
                    <a:pt x="1985" y="259"/>
                  </a:lnTo>
                  <a:lnTo>
                    <a:pt x="1971" y="259"/>
                  </a:lnTo>
                  <a:lnTo>
                    <a:pt x="1964" y="257"/>
                  </a:lnTo>
                  <a:lnTo>
                    <a:pt x="1960" y="250"/>
                  </a:lnTo>
                  <a:lnTo>
                    <a:pt x="1961" y="243"/>
                  </a:lnTo>
                  <a:lnTo>
                    <a:pt x="1958" y="237"/>
                  </a:lnTo>
                  <a:lnTo>
                    <a:pt x="1953" y="231"/>
                  </a:lnTo>
                  <a:lnTo>
                    <a:pt x="1950" y="224"/>
                  </a:lnTo>
                  <a:lnTo>
                    <a:pt x="1947" y="229"/>
                  </a:lnTo>
                  <a:lnTo>
                    <a:pt x="1947" y="231"/>
                  </a:lnTo>
                  <a:lnTo>
                    <a:pt x="1948" y="231"/>
                  </a:lnTo>
                  <a:lnTo>
                    <a:pt x="1951" y="234"/>
                  </a:lnTo>
                  <a:lnTo>
                    <a:pt x="1954" y="234"/>
                  </a:lnTo>
                  <a:lnTo>
                    <a:pt x="1953" y="240"/>
                  </a:lnTo>
                  <a:lnTo>
                    <a:pt x="1950" y="243"/>
                  </a:lnTo>
                  <a:lnTo>
                    <a:pt x="1947" y="244"/>
                  </a:lnTo>
                  <a:lnTo>
                    <a:pt x="1943" y="243"/>
                  </a:lnTo>
                  <a:lnTo>
                    <a:pt x="1946" y="237"/>
                  </a:lnTo>
                  <a:lnTo>
                    <a:pt x="1947" y="234"/>
                  </a:lnTo>
                  <a:lnTo>
                    <a:pt x="1946" y="233"/>
                  </a:lnTo>
                  <a:lnTo>
                    <a:pt x="1944" y="231"/>
                  </a:lnTo>
                  <a:lnTo>
                    <a:pt x="1943" y="231"/>
                  </a:lnTo>
                  <a:lnTo>
                    <a:pt x="1941" y="231"/>
                  </a:lnTo>
                  <a:lnTo>
                    <a:pt x="1944" y="229"/>
                  </a:lnTo>
                  <a:lnTo>
                    <a:pt x="1946" y="224"/>
                  </a:lnTo>
                  <a:lnTo>
                    <a:pt x="1948" y="216"/>
                  </a:lnTo>
                  <a:lnTo>
                    <a:pt x="1944" y="217"/>
                  </a:lnTo>
                  <a:lnTo>
                    <a:pt x="1939" y="222"/>
                  </a:lnTo>
                  <a:lnTo>
                    <a:pt x="1934" y="226"/>
                  </a:lnTo>
                  <a:lnTo>
                    <a:pt x="1930" y="231"/>
                  </a:lnTo>
                  <a:lnTo>
                    <a:pt x="1933" y="238"/>
                  </a:lnTo>
                  <a:lnTo>
                    <a:pt x="1932" y="244"/>
                  </a:lnTo>
                  <a:lnTo>
                    <a:pt x="1930" y="245"/>
                  </a:lnTo>
                  <a:close/>
                  <a:moveTo>
                    <a:pt x="1871" y="258"/>
                  </a:moveTo>
                  <a:lnTo>
                    <a:pt x="1871" y="254"/>
                  </a:lnTo>
                  <a:lnTo>
                    <a:pt x="1873" y="250"/>
                  </a:lnTo>
                  <a:lnTo>
                    <a:pt x="1874" y="247"/>
                  </a:lnTo>
                  <a:lnTo>
                    <a:pt x="1877" y="243"/>
                  </a:lnTo>
                  <a:lnTo>
                    <a:pt x="1880" y="240"/>
                  </a:lnTo>
                  <a:lnTo>
                    <a:pt x="1881" y="231"/>
                  </a:lnTo>
                  <a:lnTo>
                    <a:pt x="1883" y="223"/>
                  </a:lnTo>
                  <a:lnTo>
                    <a:pt x="1884" y="215"/>
                  </a:lnTo>
                  <a:lnTo>
                    <a:pt x="1890" y="210"/>
                  </a:lnTo>
                  <a:lnTo>
                    <a:pt x="1890" y="219"/>
                  </a:lnTo>
                  <a:lnTo>
                    <a:pt x="1891" y="219"/>
                  </a:lnTo>
                  <a:lnTo>
                    <a:pt x="1891" y="213"/>
                  </a:lnTo>
                  <a:lnTo>
                    <a:pt x="1892" y="213"/>
                  </a:lnTo>
                  <a:lnTo>
                    <a:pt x="1894" y="215"/>
                  </a:lnTo>
                  <a:lnTo>
                    <a:pt x="1894" y="215"/>
                  </a:lnTo>
                  <a:lnTo>
                    <a:pt x="1894" y="209"/>
                  </a:lnTo>
                  <a:lnTo>
                    <a:pt x="1892" y="208"/>
                  </a:lnTo>
                  <a:lnTo>
                    <a:pt x="1890" y="206"/>
                  </a:lnTo>
                  <a:lnTo>
                    <a:pt x="1885" y="206"/>
                  </a:lnTo>
                  <a:lnTo>
                    <a:pt x="1881" y="208"/>
                  </a:lnTo>
                  <a:lnTo>
                    <a:pt x="1880" y="210"/>
                  </a:lnTo>
                  <a:lnTo>
                    <a:pt x="1877" y="222"/>
                  </a:lnTo>
                  <a:lnTo>
                    <a:pt x="1870" y="251"/>
                  </a:lnTo>
                  <a:lnTo>
                    <a:pt x="1869" y="262"/>
                  </a:lnTo>
                  <a:lnTo>
                    <a:pt x="1869" y="268"/>
                  </a:lnTo>
                  <a:lnTo>
                    <a:pt x="1870" y="268"/>
                  </a:lnTo>
                  <a:lnTo>
                    <a:pt x="1871" y="258"/>
                  </a:lnTo>
                  <a:close/>
                  <a:moveTo>
                    <a:pt x="717" y="237"/>
                  </a:moveTo>
                  <a:lnTo>
                    <a:pt x="713" y="241"/>
                  </a:lnTo>
                  <a:lnTo>
                    <a:pt x="711" y="248"/>
                  </a:lnTo>
                  <a:lnTo>
                    <a:pt x="713" y="254"/>
                  </a:lnTo>
                  <a:lnTo>
                    <a:pt x="717" y="257"/>
                  </a:lnTo>
                  <a:lnTo>
                    <a:pt x="723" y="257"/>
                  </a:lnTo>
                  <a:lnTo>
                    <a:pt x="730" y="252"/>
                  </a:lnTo>
                  <a:lnTo>
                    <a:pt x="737" y="244"/>
                  </a:lnTo>
                  <a:lnTo>
                    <a:pt x="738" y="233"/>
                  </a:lnTo>
                  <a:lnTo>
                    <a:pt x="738" y="227"/>
                  </a:lnTo>
                  <a:lnTo>
                    <a:pt x="721" y="234"/>
                  </a:lnTo>
                  <a:lnTo>
                    <a:pt x="718" y="236"/>
                  </a:lnTo>
                  <a:lnTo>
                    <a:pt x="717" y="237"/>
                  </a:lnTo>
                  <a:close/>
                  <a:moveTo>
                    <a:pt x="1339" y="272"/>
                  </a:moveTo>
                  <a:lnTo>
                    <a:pt x="1340" y="272"/>
                  </a:lnTo>
                  <a:lnTo>
                    <a:pt x="1342" y="273"/>
                  </a:lnTo>
                  <a:lnTo>
                    <a:pt x="1343" y="278"/>
                  </a:lnTo>
                  <a:lnTo>
                    <a:pt x="1345" y="278"/>
                  </a:lnTo>
                  <a:lnTo>
                    <a:pt x="1346" y="275"/>
                  </a:lnTo>
                  <a:lnTo>
                    <a:pt x="1349" y="273"/>
                  </a:lnTo>
                  <a:lnTo>
                    <a:pt x="1356" y="273"/>
                  </a:lnTo>
                  <a:lnTo>
                    <a:pt x="1360" y="275"/>
                  </a:lnTo>
                  <a:lnTo>
                    <a:pt x="1361" y="279"/>
                  </a:lnTo>
                  <a:lnTo>
                    <a:pt x="1360" y="287"/>
                  </a:lnTo>
                  <a:lnTo>
                    <a:pt x="1363" y="292"/>
                  </a:lnTo>
                  <a:lnTo>
                    <a:pt x="1370" y="293"/>
                  </a:lnTo>
                  <a:lnTo>
                    <a:pt x="1381" y="292"/>
                  </a:lnTo>
                  <a:lnTo>
                    <a:pt x="1380" y="292"/>
                  </a:lnTo>
                  <a:lnTo>
                    <a:pt x="1378" y="289"/>
                  </a:lnTo>
                  <a:lnTo>
                    <a:pt x="1382" y="286"/>
                  </a:lnTo>
                  <a:lnTo>
                    <a:pt x="1416" y="292"/>
                  </a:lnTo>
                  <a:lnTo>
                    <a:pt x="1401" y="264"/>
                  </a:lnTo>
                  <a:lnTo>
                    <a:pt x="1396" y="255"/>
                  </a:lnTo>
                  <a:lnTo>
                    <a:pt x="1395" y="252"/>
                  </a:lnTo>
                  <a:lnTo>
                    <a:pt x="1388" y="247"/>
                  </a:lnTo>
                  <a:lnTo>
                    <a:pt x="1366" y="238"/>
                  </a:lnTo>
                  <a:lnTo>
                    <a:pt x="1353" y="240"/>
                  </a:lnTo>
                  <a:lnTo>
                    <a:pt x="1343" y="250"/>
                  </a:lnTo>
                  <a:lnTo>
                    <a:pt x="1336" y="268"/>
                  </a:lnTo>
                  <a:lnTo>
                    <a:pt x="1336" y="273"/>
                  </a:lnTo>
                  <a:lnTo>
                    <a:pt x="1339" y="272"/>
                  </a:lnTo>
                  <a:close/>
                  <a:moveTo>
                    <a:pt x="767" y="262"/>
                  </a:moveTo>
                  <a:lnTo>
                    <a:pt x="770" y="266"/>
                  </a:lnTo>
                  <a:lnTo>
                    <a:pt x="776" y="269"/>
                  </a:lnTo>
                  <a:lnTo>
                    <a:pt x="787" y="268"/>
                  </a:lnTo>
                  <a:lnTo>
                    <a:pt x="793" y="265"/>
                  </a:lnTo>
                  <a:lnTo>
                    <a:pt x="797" y="259"/>
                  </a:lnTo>
                  <a:lnTo>
                    <a:pt x="800" y="254"/>
                  </a:lnTo>
                  <a:lnTo>
                    <a:pt x="804" y="250"/>
                  </a:lnTo>
                  <a:lnTo>
                    <a:pt x="804" y="247"/>
                  </a:lnTo>
                  <a:lnTo>
                    <a:pt x="804" y="245"/>
                  </a:lnTo>
                  <a:lnTo>
                    <a:pt x="805" y="244"/>
                  </a:lnTo>
                  <a:lnTo>
                    <a:pt x="807" y="243"/>
                  </a:lnTo>
                  <a:lnTo>
                    <a:pt x="794" y="240"/>
                  </a:lnTo>
                  <a:lnTo>
                    <a:pt x="784" y="241"/>
                  </a:lnTo>
                  <a:lnTo>
                    <a:pt x="776" y="245"/>
                  </a:lnTo>
                  <a:lnTo>
                    <a:pt x="767" y="252"/>
                  </a:lnTo>
                  <a:lnTo>
                    <a:pt x="769" y="255"/>
                  </a:lnTo>
                  <a:lnTo>
                    <a:pt x="770" y="258"/>
                  </a:lnTo>
                  <a:lnTo>
                    <a:pt x="770" y="261"/>
                  </a:lnTo>
                  <a:lnTo>
                    <a:pt x="767" y="262"/>
                  </a:lnTo>
                  <a:close/>
                  <a:moveTo>
                    <a:pt x="539" y="391"/>
                  </a:moveTo>
                  <a:lnTo>
                    <a:pt x="538" y="390"/>
                  </a:lnTo>
                  <a:lnTo>
                    <a:pt x="533" y="390"/>
                  </a:lnTo>
                  <a:lnTo>
                    <a:pt x="535" y="393"/>
                  </a:lnTo>
                  <a:lnTo>
                    <a:pt x="539" y="391"/>
                  </a:lnTo>
                  <a:close/>
                  <a:moveTo>
                    <a:pt x="528" y="393"/>
                  </a:moveTo>
                  <a:lnTo>
                    <a:pt x="529" y="394"/>
                  </a:lnTo>
                  <a:lnTo>
                    <a:pt x="529" y="395"/>
                  </a:lnTo>
                  <a:lnTo>
                    <a:pt x="531" y="397"/>
                  </a:lnTo>
                  <a:lnTo>
                    <a:pt x="532" y="395"/>
                  </a:lnTo>
                  <a:lnTo>
                    <a:pt x="531" y="391"/>
                  </a:lnTo>
                  <a:lnTo>
                    <a:pt x="529" y="390"/>
                  </a:lnTo>
                  <a:lnTo>
                    <a:pt x="525" y="390"/>
                  </a:lnTo>
                  <a:lnTo>
                    <a:pt x="526" y="391"/>
                  </a:lnTo>
                  <a:lnTo>
                    <a:pt x="528" y="393"/>
                  </a:lnTo>
                  <a:close/>
                  <a:moveTo>
                    <a:pt x="2048" y="408"/>
                  </a:moveTo>
                  <a:lnTo>
                    <a:pt x="2051" y="412"/>
                  </a:lnTo>
                  <a:lnTo>
                    <a:pt x="2062" y="424"/>
                  </a:lnTo>
                  <a:lnTo>
                    <a:pt x="2065" y="431"/>
                  </a:lnTo>
                  <a:lnTo>
                    <a:pt x="2062" y="442"/>
                  </a:lnTo>
                  <a:lnTo>
                    <a:pt x="2055" y="457"/>
                  </a:lnTo>
                  <a:lnTo>
                    <a:pt x="2053" y="466"/>
                  </a:lnTo>
                  <a:lnTo>
                    <a:pt x="2059" y="467"/>
                  </a:lnTo>
                  <a:lnTo>
                    <a:pt x="2062" y="464"/>
                  </a:lnTo>
                  <a:lnTo>
                    <a:pt x="2066" y="459"/>
                  </a:lnTo>
                  <a:lnTo>
                    <a:pt x="2075" y="454"/>
                  </a:lnTo>
                  <a:lnTo>
                    <a:pt x="2077" y="453"/>
                  </a:lnTo>
                  <a:lnTo>
                    <a:pt x="2079" y="454"/>
                  </a:lnTo>
                  <a:lnTo>
                    <a:pt x="2080" y="460"/>
                  </a:lnTo>
                  <a:lnTo>
                    <a:pt x="2079" y="463"/>
                  </a:lnTo>
                  <a:lnTo>
                    <a:pt x="2077" y="464"/>
                  </a:lnTo>
                  <a:lnTo>
                    <a:pt x="2076" y="468"/>
                  </a:lnTo>
                  <a:lnTo>
                    <a:pt x="2075" y="474"/>
                  </a:lnTo>
                  <a:lnTo>
                    <a:pt x="2084" y="471"/>
                  </a:lnTo>
                  <a:lnTo>
                    <a:pt x="2086" y="470"/>
                  </a:lnTo>
                  <a:lnTo>
                    <a:pt x="2086" y="467"/>
                  </a:lnTo>
                  <a:lnTo>
                    <a:pt x="2089" y="463"/>
                  </a:lnTo>
                  <a:lnTo>
                    <a:pt x="2090" y="460"/>
                  </a:lnTo>
                  <a:lnTo>
                    <a:pt x="2093" y="460"/>
                  </a:lnTo>
                  <a:lnTo>
                    <a:pt x="2093" y="456"/>
                  </a:lnTo>
                  <a:lnTo>
                    <a:pt x="2090" y="450"/>
                  </a:lnTo>
                  <a:lnTo>
                    <a:pt x="2093" y="447"/>
                  </a:lnTo>
                  <a:lnTo>
                    <a:pt x="2098" y="446"/>
                  </a:lnTo>
                  <a:lnTo>
                    <a:pt x="2103" y="447"/>
                  </a:lnTo>
                  <a:lnTo>
                    <a:pt x="2107" y="450"/>
                  </a:lnTo>
                  <a:lnTo>
                    <a:pt x="2111" y="456"/>
                  </a:lnTo>
                  <a:lnTo>
                    <a:pt x="2114" y="461"/>
                  </a:lnTo>
                  <a:lnTo>
                    <a:pt x="2115" y="468"/>
                  </a:lnTo>
                  <a:lnTo>
                    <a:pt x="2122" y="466"/>
                  </a:lnTo>
                  <a:lnTo>
                    <a:pt x="2125" y="473"/>
                  </a:lnTo>
                  <a:lnTo>
                    <a:pt x="2126" y="485"/>
                  </a:lnTo>
                  <a:lnTo>
                    <a:pt x="2122" y="496"/>
                  </a:lnTo>
                  <a:lnTo>
                    <a:pt x="2125" y="502"/>
                  </a:lnTo>
                  <a:lnTo>
                    <a:pt x="2115" y="499"/>
                  </a:lnTo>
                  <a:lnTo>
                    <a:pt x="2117" y="496"/>
                  </a:lnTo>
                  <a:lnTo>
                    <a:pt x="2117" y="495"/>
                  </a:lnTo>
                  <a:lnTo>
                    <a:pt x="2118" y="494"/>
                  </a:lnTo>
                  <a:lnTo>
                    <a:pt x="2119" y="492"/>
                  </a:lnTo>
                  <a:lnTo>
                    <a:pt x="2108" y="492"/>
                  </a:lnTo>
                  <a:lnTo>
                    <a:pt x="2105" y="494"/>
                  </a:lnTo>
                  <a:lnTo>
                    <a:pt x="2101" y="502"/>
                  </a:lnTo>
                  <a:lnTo>
                    <a:pt x="2101" y="495"/>
                  </a:lnTo>
                  <a:lnTo>
                    <a:pt x="2104" y="485"/>
                  </a:lnTo>
                  <a:lnTo>
                    <a:pt x="2103" y="484"/>
                  </a:lnTo>
                  <a:lnTo>
                    <a:pt x="2105" y="480"/>
                  </a:lnTo>
                  <a:lnTo>
                    <a:pt x="2100" y="478"/>
                  </a:lnTo>
                  <a:lnTo>
                    <a:pt x="2087" y="477"/>
                  </a:lnTo>
                  <a:lnTo>
                    <a:pt x="2087" y="488"/>
                  </a:lnTo>
                  <a:lnTo>
                    <a:pt x="2096" y="508"/>
                  </a:lnTo>
                  <a:lnTo>
                    <a:pt x="2094" y="520"/>
                  </a:lnTo>
                  <a:lnTo>
                    <a:pt x="2091" y="522"/>
                  </a:lnTo>
                  <a:lnTo>
                    <a:pt x="2083" y="527"/>
                  </a:lnTo>
                  <a:lnTo>
                    <a:pt x="2075" y="529"/>
                  </a:lnTo>
                  <a:lnTo>
                    <a:pt x="2069" y="533"/>
                  </a:lnTo>
                  <a:lnTo>
                    <a:pt x="2066" y="534"/>
                  </a:lnTo>
                  <a:lnTo>
                    <a:pt x="2070" y="541"/>
                  </a:lnTo>
                  <a:lnTo>
                    <a:pt x="2080" y="544"/>
                  </a:lnTo>
                  <a:lnTo>
                    <a:pt x="2096" y="544"/>
                  </a:lnTo>
                  <a:lnTo>
                    <a:pt x="2111" y="540"/>
                  </a:lnTo>
                  <a:lnTo>
                    <a:pt x="2118" y="536"/>
                  </a:lnTo>
                  <a:lnTo>
                    <a:pt x="2125" y="529"/>
                  </a:lnTo>
                  <a:lnTo>
                    <a:pt x="2129" y="531"/>
                  </a:lnTo>
                  <a:lnTo>
                    <a:pt x="2135" y="533"/>
                  </a:lnTo>
                  <a:lnTo>
                    <a:pt x="2164" y="529"/>
                  </a:lnTo>
                  <a:lnTo>
                    <a:pt x="2161" y="522"/>
                  </a:lnTo>
                  <a:lnTo>
                    <a:pt x="2157" y="516"/>
                  </a:lnTo>
                  <a:lnTo>
                    <a:pt x="2160" y="516"/>
                  </a:lnTo>
                  <a:lnTo>
                    <a:pt x="2161" y="515"/>
                  </a:lnTo>
                  <a:lnTo>
                    <a:pt x="2167" y="502"/>
                  </a:lnTo>
                  <a:lnTo>
                    <a:pt x="2167" y="502"/>
                  </a:lnTo>
                  <a:lnTo>
                    <a:pt x="2167" y="502"/>
                  </a:lnTo>
                  <a:lnTo>
                    <a:pt x="2161" y="499"/>
                  </a:lnTo>
                  <a:lnTo>
                    <a:pt x="2117" y="449"/>
                  </a:lnTo>
                  <a:lnTo>
                    <a:pt x="2108" y="445"/>
                  </a:lnTo>
                  <a:lnTo>
                    <a:pt x="2098" y="440"/>
                  </a:lnTo>
                  <a:lnTo>
                    <a:pt x="2082" y="431"/>
                  </a:lnTo>
                  <a:lnTo>
                    <a:pt x="2075" y="424"/>
                  </a:lnTo>
                  <a:lnTo>
                    <a:pt x="2072" y="418"/>
                  </a:lnTo>
                  <a:lnTo>
                    <a:pt x="2066" y="402"/>
                  </a:lnTo>
                  <a:lnTo>
                    <a:pt x="2065" y="398"/>
                  </a:lnTo>
                  <a:lnTo>
                    <a:pt x="2059" y="397"/>
                  </a:lnTo>
                  <a:lnTo>
                    <a:pt x="2055" y="398"/>
                  </a:lnTo>
                  <a:lnTo>
                    <a:pt x="2051" y="402"/>
                  </a:lnTo>
                  <a:lnTo>
                    <a:pt x="2048" y="408"/>
                  </a:lnTo>
                  <a:close/>
                  <a:moveTo>
                    <a:pt x="1473" y="450"/>
                  </a:moveTo>
                  <a:lnTo>
                    <a:pt x="1478" y="443"/>
                  </a:lnTo>
                  <a:lnTo>
                    <a:pt x="1489" y="432"/>
                  </a:lnTo>
                  <a:lnTo>
                    <a:pt x="1494" y="426"/>
                  </a:lnTo>
                  <a:lnTo>
                    <a:pt x="1490" y="429"/>
                  </a:lnTo>
                  <a:lnTo>
                    <a:pt x="1472" y="438"/>
                  </a:lnTo>
                  <a:lnTo>
                    <a:pt x="1471" y="442"/>
                  </a:lnTo>
                  <a:lnTo>
                    <a:pt x="1471" y="442"/>
                  </a:lnTo>
                  <a:lnTo>
                    <a:pt x="1472" y="450"/>
                  </a:lnTo>
                  <a:lnTo>
                    <a:pt x="1473" y="450"/>
                  </a:lnTo>
                  <a:close/>
                  <a:moveTo>
                    <a:pt x="1440" y="489"/>
                  </a:moveTo>
                  <a:lnTo>
                    <a:pt x="1444" y="489"/>
                  </a:lnTo>
                  <a:lnTo>
                    <a:pt x="1448" y="487"/>
                  </a:lnTo>
                  <a:lnTo>
                    <a:pt x="1447" y="481"/>
                  </a:lnTo>
                  <a:lnTo>
                    <a:pt x="1448" y="477"/>
                  </a:lnTo>
                  <a:lnTo>
                    <a:pt x="1450" y="477"/>
                  </a:lnTo>
                  <a:lnTo>
                    <a:pt x="1451" y="482"/>
                  </a:lnTo>
                  <a:lnTo>
                    <a:pt x="1450" y="489"/>
                  </a:lnTo>
                  <a:lnTo>
                    <a:pt x="1450" y="492"/>
                  </a:lnTo>
                  <a:lnTo>
                    <a:pt x="1452" y="492"/>
                  </a:lnTo>
                  <a:lnTo>
                    <a:pt x="1455" y="488"/>
                  </a:lnTo>
                  <a:lnTo>
                    <a:pt x="1464" y="466"/>
                  </a:lnTo>
                  <a:lnTo>
                    <a:pt x="1455" y="461"/>
                  </a:lnTo>
                  <a:lnTo>
                    <a:pt x="1444" y="466"/>
                  </a:lnTo>
                  <a:lnTo>
                    <a:pt x="1436" y="474"/>
                  </a:lnTo>
                  <a:lnTo>
                    <a:pt x="1431" y="484"/>
                  </a:lnTo>
                  <a:lnTo>
                    <a:pt x="1436" y="487"/>
                  </a:lnTo>
                  <a:lnTo>
                    <a:pt x="1440" y="489"/>
                  </a:lnTo>
                  <a:close/>
                  <a:moveTo>
                    <a:pt x="524" y="568"/>
                  </a:moveTo>
                  <a:lnTo>
                    <a:pt x="529" y="568"/>
                  </a:lnTo>
                  <a:lnTo>
                    <a:pt x="539" y="571"/>
                  </a:lnTo>
                  <a:lnTo>
                    <a:pt x="542" y="571"/>
                  </a:lnTo>
                  <a:lnTo>
                    <a:pt x="545" y="571"/>
                  </a:lnTo>
                  <a:lnTo>
                    <a:pt x="538" y="567"/>
                  </a:lnTo>
                  <a:lnTo>
                    <a:pt x="533" y="565"/>
                  </a:lnTo>
                  <a:lnTo>
                    <a:pt x="529" y="565"/>
                  </a:lnTo>
                  <a:lnTo>
                    <a:pt x="524" y="565"/>
                  </a:lnTo>
                  <a:lnTo>
                    <a:pt x="519" y="568"/>
                  </a:lnTo>
                  <a:lnTo>
                    <a:pt x="518" y="569"/>
                  </a:lnTo>
                  <a:lnTo>
                    <a:pt x="524" y="574"/>
                  </a:lnTo>
                  <a:lnTo>
                    <a:pt x="524" y="568"/>
                  </a:lnTo>
                  <a:close/>
                  <a:moveTo>
                    <a:pt x="473" y="582"/>
                  </a:moveTo>
                  <a:lnTo>
                    <a:pt x="475" y="581"/>
                  </a:lnTo>
                  <a:lnTo>
                    <a:pt x="477" y="576"/>
                  </a:lnTo>
                  <a:lnTo>
                    <a:pt x="483" y="581"/>
                  </a:lnTo>
                  <a:lnTo>
                    <a:pt x="491" y="581"/>
                  </a:lnTo>
                  <a:lnTo>
                    <a:pt x="498" y="578"/>
                  </a:lnTo>
                  <a:lnTo>
                    <a:pt x="504" y="574"/>
                  </a:lnTo>
                  <a:lnTo>
                    <a:pt x="508" y="574"/>
                  </a:lnTo>
                  <a:lnTo>
                    <a:pt x="508" y="571"/>
                  </a:lnTo>
                  <a:lnTo>
                    <a:pt x="486" y="569"/>
                  </a:lnTo>
                  <a:lnTo>
                    <a:pt x="475" y="572"/>
                  </a:lnTo>
                  <a:lnTo>
                    <a:pt x="469" y="581"/>
                  </a:lnTo>
                  <a:lnTo>
                    <a:pt x="470" y="582"/>
                  </a:lnTo>
                  <a:lnTo>
                    <a:pt x="473" y="582"/>
                  </a:lnTo>
                  <a:close/>
                  <a:moveTo>
                    <a:pt x="421" y="595"/>
                  </a:moveTo>
                  <a:lnTo>
                    <a:pt x="430" y="595"/>
                  </a:lnTo>
                  <a:lnTo>
                    <a:pt x="430" y="588"/>
                  </a:lnTo>
                  <a:lnTo>
                    <a:pt x="440" y="585"/>
                  </a:lnTo>
                  <a:lnTo>
                    <a:pt x="458" y="586"/>
                  </a:lnTo>
                  <a:lnTo>
                    <a:pt x="459" y="585"/>
                  </a:lnTo>
                  <a:lnTo>
                    <a:pt x="459" y="585"/>
                  </a:lnTo>
                  <a:lnTo>
                    <a:pt x="459" y="585"/>
                  </a:lnTo>
                  <a:lnTo>
                    <a:pt x="459" y="583"/>
                  </a:lnTo>
                  <a:lnTo>
                    <a:pt x="455" y="579"/>
                  </a:lnTo>
                  <a:lnTo>
                    <a:pt x="431" y="581"/>
                  </a:lnTo>
                  <a:lnTo>
                    <a:pt x="423" y="581"/>
                  </a:lnTo>
                  <a:lnTo>
                    <a:pt x="420" y="582"/>
                  </a:lnTo>
                  <a:lnTo>
                    <a:pt x="419" y="588"/>
                  </a:lnTo>
                  <a:lnTo>
                    <a:pt x="420" y="593"/>
                  </a:lnTo>
                  <a:lnTo>
                    <a:pt x="421" y="595"/>
                  </a:lnTo>
                  <a:close/>
                  <a:moveTo>
                    <a:pt x="592" y="599"/>
                  </a:moveTo>
                  <a:lnTo>
                    <a:pt x="594" y="600"/>
                  </a:lnTo>
                  <a:lnTo>
                    <a:pt x="595" y="600"/>
                  </a:lnTo>
                  <a:lnTo>
                    <a:pt x="596" y="600"/>
                  </a:lnTo>
                  <a:lnTo>
                    <a:pt x="601" y="596"/>
                  </a:lnTo>
                  <a:lnTo>
                    <a:pt x="603" y="595"/>
                  </a:lnTo>
                  <a:lnTo>
                    <a:pt x="608" y="595"/>
                  </a:lnTo>
                  <a:lnTo>
                    <a:pt x="602" y="590"/>
                  </a:lnTo>
                  <a:lnTo>
                    <a:pt x="596" y="590"/>
                  </a:lnTo>
                  <a:lnTo>
                    <a:pt x="591" y="592"/>
                  </a:lnTo>
                  <a:lnTo>
                    <a:pt x="588" y="597"/>
                  </a:lnTo>
                  <a:lnTo>
                    <a:pt x="588" y="600"/>
                  </a:lnTo>
                  <a:lnTo>
                    <a:pt x="591" y="599"/>
                  </a:lnTo>
                  <a:lnTo>
                    <a:pt x="592" y="599"/>
                  </a:lnTo>
                  <a:close/>
                  <a:moveTo>
                    <a:pt x="406" y="597"/>
                  </a:moveTo>
                  <a:lnTo>
                    <a:pt x="409" y="597"/>
                  </a:lnTo>
                  <a:lnTo>
                    <a:pt x="409" y="596"/>
                  </a:lnTo>
                  <a:lnTo>
                    <a:pt x="410" y="595"/>
                  </a:lnTo>
                  <a:lnTo>
                    <a:pt x="406" y="592"/>
                  </a:lnTo>
                  <a:lnTo>
                    <a:pt x="402" y="590"/>
                  </a:lnTo>
                  <a:lnTo>
                    <a:pt x="396" y="592"/>
                  </a:lnTo>
                  <a:lnTo>
                    <a:pt x="392" y="595"/>
                  </a:lnTo>
                  <a:lnTo>
                    <a:pt x="396" y="595"/>
                  </a:lnTo>
                  <a:lnTo>
                    <a:pt x="406" y="597"/>
                  </a:lnTo>
                  <a:close/>
                  <a:moveTo>
                    <a:pt x="374" y="602"/>
                  </a:moveTo>
                  <a:lnTo>
                    <a:pt x="386" y="597"/>
                  </a:lnTo>
                  <a:lnTo>
                    <a:pt x="386" y="597"/>
                  </a:lnTo>
                  <a:lnTo>
                    <a:pt x="386" y="597"/>
                  </a:lnTo>
                  <a:lnTo>
                    <a:pt x="386" y="595"/>
                  </a:lnTo>
                  <a:lnTo>
                    <a:pt x="357" y="595"/>
                  </a:lnTo>
                  <a:lnTo>
                    <a:pt x="343" y="596"/>
                  </a:lnTo>
                  <a:lnTo>
                    <a:pt x="332" y="603"/>
                  </a:lnTo>
                  <a:lnTo>
                    <a:pt x="341" y="606"/>
                  </a:lnTo>
                  <a:lnTo>
                    <a:pt x="374" y="602"/>
                  </a:lnTo>
                  <a:close/>
                  <a:moveTo>
                    <a:pt x="309" y="610"/>
                  </a:moveTo>
                  <a:lnTo>
                    <a:pt x="274" y="614"/>
                  </a:lnTo>
                  <a:lnTo>
                    <a:pt x="264" y="618"/>
                  </a:lnTo>
                  <a:lnTo>
                    <a:pt x="319" y="613"/>
                  </a:lnTo>
                  <a:lnTo>
                    <a:pt x="309" y="610"/>
                  </a:lnTo>
                  <a:close/>
                  <a:moveTo>
                    <a:pt x="213" y="662"/>
                  </a:moveTo>
                  <a:lnTo>
                    <a:pt x="218" y="663"/>
                  </a:lnTo>
                  <a:lnTo>
                    <a:pt x="220" y="663"/>
                  </a:lnTo>
                  <a:lnTo>
                    <a:pt x="224" y="662"/>
                  </a:lnTo>
                  <a:lnTo>
                    <a:pt x="227" y="660"/>
                  </a:lnTo>
                  <a:lnTo>
                    <a:pt x="228" y="662"/>
                  </a:lnTo>
                  <a:lnTo>
                    <a:pt x="232" y="666"/>
                  </a:lnTo>
                  <a:lnTo>
                    <a:pt x="234" y="667"/>
                  </a:lnTo>
                  <a:lnTo>
                    <a:pt x="232" y="663"/>
                  </a:lnTo>
                  <a:lnTo>
                    <a:pt x="231" y="660"/>
                  </a:lnTo>
                  <a:lnTo>
                    <a:pt x="228" y="659"/>
                  </a:lnTo>
                  <a:lnTo>
                    <a:pt x="225" y="658"/>
                  </a:lnTo>
                  <a:lnTo>
                    <a:pt x="225" y="655"/>
                  </a:lnTo>
                  <a:lnTo>
                    <a:pt x="229" y="653"/>
                  </a:lnTo>
                  <a:lnTo>
                    <a:pt x="239" y="649"/>
                  </a:lnTo>
                  <a:lnTo>
                    <a:pt x="245" y="649"/>
                  </a:lnTo>
                  <a:lnTo>
                    <a:pt x="241" y="642"/>
                  </a:lnTo>
                  <a:lnTo>
                    <a:pt x="231" y="642"/>
                  </a:lnTo>
                  <a:lnTo>
                    <a:pt x="211" y="649"/>
                  </a:lnTo>
                  <a:lnTo>
                    <a:pt x="208" y="651"/>
                  </a:lnTo>
                  <a:lnTo>
                    <a:pt x="210" y="656"/>
                  </a:lnTo>
                  <a:lnTo>
                    <a:pt x="213" y="66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2" name="Freeform 38"/>
            <p:cNvSpPr>
              <a:spLocks/>
            </p:cNvSpPr>
            <p:nvPr/>
          </p:nvSpPr>
          <p:spPr bwMode="auto">
            <a:xfrm>
              <a:off x="16610983" y="8214439"/>
              <a:ext cx="920750" cy="468312"/>
            </a:xfrm>
            <a:custGeom>
              <a:avLst/>
              <a:gdLst>
                <a:gd name="T0" fmla="*/ 1701 w 1740"/>
                <a:gd name="T1" fmla="*/ 765 h 886"/>
                <a:gd name="T2" fmla="*/ 1632 w 1740"/>
                <a:gd name="T3" fmla="*/ 702 h 886"/>
                <a:gd name="T4" fmla="*/ 1605 w 1740"/>
                <a:gd name="T5" fmla="*/ 657 h 886"/>
                <a:gd name="T6" fmla="*/ 1661 w 1740"/>
                <a:gd name="T7" fmla="*/ 614 h 886"/>
                <a:gd name="T8" fmla="*/ 1612 w 1740"/>
                <a:gd name="T9" fmla="*/ 556 h 886"/>
                <a:gd name="T10" fmla="*/ 1574 w 1740"/>
                <a:gd name="T11" fmla="*/ 548 h 886"/>
                <a:gd name="T12" fmla="*/ 1545 w 1740"/>
                <a:gd name="T13" fmla="*/ 548 h 886"/>
                <a:gd name="T14" fmla="*/ 1461 w 1740"/>
                <a:gd name="T15" fmla="*/ 478 h 886"/>
                <a:gd name="T16" fmla="*/ 1392 w 1740"/>
                <a:gd name="T17" fmla="*/ 374 h 886"/>
                <a:gd name="T18" fmla="*/ 1326 w 1740"/>
                <a:gd name="T19" fmla="*/ 311 h 886"/>
                <a:gd name="T20" fmla="*/ 1255 w 1740"/>
                <a:gd name="T21" fmla="*/ 304 h 886"/>
                <a:gd name="T22" fmla="*/ 1207 w 1740"/>
                <a:gd name="T23" fmla="*/ 297 h 886"/>
                <a:gd name="T24" fmla="*/ 1105 w 1740"/>
                <a:gd name="T25" fmla="*/ 316 h 886"/>
                <a:gd name="T26" fmla="*/ 1034 w 1740"/>
                <a:gd name="T27" fmla="*/ 359 h 886"/>
                <a:gd name="T28" fmla="*/ 969 w 1740"/>
                <a:gd name="T29" fmla="*/ 338 h 886"/>
                <a:gd name="T30" fmla="*/ 948 w 1740"/>
                <a:gd name="T31" fmla="*/ 279 h 886"/>
                <a:gd name="T32" fmla="*/ 794 w 1740"/>
                <a:gd name="T33" fmla="*/ 199 h 886"/>
                <a:gd name="T34" fmla="*/ 737 w 1740"/>
                <a:gd name="T35" fmla="*/ 145 h 886"/>
                <a:gd name="T36" fmla="*/ 661 w 1740"/>
                <a:gd name="T37" fmla="*/ 147 h 886"/>
                <a:gd name="T38" fmla="*/ 542 w 1740"/>
                <a:gd name="T39" fmla="*/ 138 h 886"/>
                <a:gd name="T40" fmla="*/ 451 w 1740"/>
                <a:gd name="T41" fmla="*/ 127 h 886"/>
                <a:gd name="T42" fmla="*/ 368 w 1740"/>
                <a:gd name="T43" fmla="*/ 98 h 886"/>
                <a:gd name="T44" fmla="*/ 274 w 1740"/>
                <a:gd name="T45" fmla="*/ 74 h 886"/>
                <a:gd name="T46" fmla="*/ 147 w 1740"/>
                <a:gd name="T47" fmla="*/ 23 h 886"/>
                <a:gd name="T48" fmla="*/ 0 w 1740"/>
                <a:gd name="T49" fmla="*/ 67 h 886"/>
                <a:gd name="T50" fmla="*/ 70 w 1740"/>
                <a:gd name="T51" fmla="*/ 106 h 886"/>
                <a:gd name="T52" fmla="*/ 106 w 1740"/>
                <a:gd name="T53" fmla="*/ 147 h 886"/>
                <a:gd name="T54" fmla="*/ 157 w 1740"/>
                <a:gd name="T55" fmla="*/ 175 h 886"/>
                <a:gd name="T56" fmla="*/ 238 w 1740"/>
                <a:gd name="T57" fmla="*/ 199 h 886"/>
                <a:gd name="T58" fmla="*/ 305 w 1740"/>
                <a:gd name="T59" fmla="*/ 279 h 886"/>
                <a:gd name="T60" fmla="*/ 363 w 1740"/>
                <a:gd name="T61" fmla="*/ 290 h 886"/>
                <a:gd name="T62" fmla="*/ 416 w 1740"/>
                <a:gd name="T63" fmla="*/ 431 h 886"/>
                <a:gd name="T64" fmla="*/ 459 w 1740"/>
                <a:gd name="T65" fmla="*/ 553 h 886"/>
                <a:gd name="T66" fmla="*/ 455 w 1740"/>
                <a:gd name="T67" fmla="*/ 635 h 886"/>
                <a:gd name="T68" fmla="*/ 428 w 1740"/>
                <a:gd name="T69" fmla="*/ 736 h 886"/>
                <a:gd name="T70" fmla="*/ 456 w 1740"/>
                <a:gd name="T71" fmla="*/ 744 h 886"/>
                <a:gd name="T72" fmla="*/ 527 w 1740"/>
                <a:gd name="T73" fmla="*/ 734 h 886"/>
                <a:gd name="T74" fmla="*/ 571 w 1740"/>
                <a:gd name="T75" fmla="*/ 734 h 886"/>
                <a:gd name="T76" fmla="*/ 664 w 1740"/>
                <a:gd name="T77" fmla="*/ 726 h 886"/>
                <a:gd name="T78" fmla="*/ 735 w 1740"/>
                <a:gd name="T79" fmla="*/ 704 h 886"/>
                <a:gd name="T80" fmla="*/ 732 w 1740"/>
                <a:gd name="T81" fmla="*/ 737 h 886"/>
                <a:gd name="T82" fmla="*/ 763 w 1740"/>
                <a:gd name="T83" fmla="*/ 744 h 886"/>
                <a:gd name="T84" fmla="*/ 822 w 1740"/>
                <a:gd name="T85" fmla="*/ 797 h 886"/>
                <a:gd name="T86" fmla="*/ 831 w 1740"/>
                <a:gd name="T87" fmla="*/ 823 h 886"/>
                <a:gd name="T88" fmla="*/ 895 w 1740"/>
                <a:gd name="T89" fmla="*/ 863 h 886"/>
                <a:gd name="T90" fmla="*/ 994 w 1740"/>
                <a:gd name="T91" fmla="*/ 851 h 886"/>
                <a:gd name="T92" fmla="*/ 1073 w 1740"/>
                <a:gd name="T93" fmla="*/ 840 h 886"/>
                <a:gd name="T94" fmla="*/ 1109 w 1740"/>
                <a:gd name="T95" fmla="*/ 834 h 886"/>
                <a:gd name="T96" fmla="*/ 1153 w 1740"/>
                <a:gd name="T97" fmla="*/ 838 h 886"/>
                <a:gd name="T98" fmla="*/ 1184 w 1740"/>
                <a:gd name="T99" fmla="*/ 840 h 886"/>
                <a:gd name="T100" fmla="*/ 1263 w 1740"/>
                <a:gd name="T101" fmla="*/ 826 h 886"/>
                <a:gd name="T102" fmla="*/ 1297 w 1740"/>
                <a:gd name="T103" fmla="*/ 803 h 886"/>
                <a:gd name="T104" fmla="*/ 1408 w 1740"/>
                <a:gd name="T105" fmla="*/ 754 h 886"/>
                <a:gd name="T106" fmla="*/ 1489 w 1740"/>
                <a:gd name="T107" fmla="*/ 789 h 886"/>
                <a:gd name="T108" fmla="*/ 1570 w 1740"/>
                <a:gd name="T109" fmla="*/ 844 h 886"/>
                <a:gd name="T110" fmla="*/ 1646 w 1740"/>
                <a:gd name="T111" fmla="*/ 861 h 886"/>
                <a:gd name="T112" fmla="*/ 1695 w 1740"/>
                <a:gd name="T113" fmla="*/ 870 h 886"/>
                <a:gd name="T114" fmla="*/ 1726 w 1740"/>
                <a:gd name="T115" fmla="*/ 830 h 886"/>
                <a:gd name="T116" fmla="*/ 1740 w 1740"/>
                <a:gd name="T117" fmla="*/ 807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40" h="886">
                  <a:moveTo>
                    <a:pt x="1738" y="803"/>
                  </a:moveTo>
                  <a:lnTo>
                    <a:pt x="1730" y="790"/>
                  </a:lnTo>
                  <a:lnTo>
                    <a:pt x="1724" y="785"/>
                  </a:lnTo>
                  <a:lnTo>
                    <a:pt x="1723" y="782"/>
                  </a:lnTo>
                  <a:lnTo>
                    <a:pt x="1723" y="782"/>
                  </a:lnTo>
                  <a:lnTo>
                    <a:pt x="1720" y="781"/>
                  </a:lnTo>
                  <a:lnTo>
                    <a:pt x="1717" y="782"/>
                  </a:lnTo>
                  <a:lnTo>
                    <a:pt x="1713" y="772"/>
                  </a:lnTo>
                  <a:lnTo>
                    <a:pt x="1701" y="765"/>
                  </a:lnTo>
                  <a:lnTo>
                    <a:pt x="1675" y="754"/>
                  </a:lnTo>
                  <a:lnTo>
                    <a:pt x="1663" y="743"/>
                  </a:lnTo>
                  <a:lnTo>
                    <a:pt x="1657" y="741"/>
                  </a:lnTo>
                  <a:lnTo>
                    <a:pt x="1654" y="740"/>
                  </a:lnTo>
                  <a:lnTo>
                    <a:pt x="1640" y="730"/>
                  </a:lnTo>
                  <a:lnTo>
                    <a:pt x="1636" y="725"/>
                  </a:lnTo>
                  <a:lnTo>
                    <a:pt x="1633" y="718"/>
                  </a:lnTo>
                  <a:lnTo>
                    <a:pt x="1632" y="704"/>
                  </a:lnTo>
                  <a:lnTo>
                    <a:pt x="1632" y="702"/>
                  </a:lnTo>
                  <a:lnTo>
                    <a:pt x="1626" y="691"/>
                  </a:lnTo>
                  <a:lnTo>
                    <a:pt x="1625" y="688"/>
                  </a:lnTo>
                  <a:lnTo>
                    <a:pt x="1622" y="688"/>
                  </a:lnTo>
                  <a:lnTo>
                    <a:pt x="1619" y="691"/>
                  </a:lnTo>
                  <a:lnTo>
                    <a:pt x="1618" y="695"/>
                  </a:lnTo>
                  <a:lnTo>
                    <a:pt x="1616" y="696"/>
                  </a:lnTo>
                  <a:lnTo>
                    <a:pt x="1609" y="691"/>
                  </a:lnTo>
                  <a:lnTo>
                    <a:pt x="1605" y="675"/>
                  </a:lnTo>
                  <a:lnTo>
                    <a:pt x="1605" y="657"/>
                  </a:lnTo>
                  <a:lnTo>
                    <a:pt x="1608" y="646"/>
                  </a:lnTo>
                  <a:lnTo>
                    <a:pt x="1614" y="640"/>
                  </a:lnTo>
                  <a:lnTo>
                    <a:pt x="1619" y="639"/>
                  </a:lnTo>
                  <a:lnTo>
                    <a:pt x="1631" y="642"/>
                  </a:lnTo>
                  <a:lnTo>
                    <a:pt x="1636" y="642"/>
                  </a:lnTo>
                  <a:lnTo>
                    <a:pt x="1640" y="640"/>
                  </a:lnTo>
                  <a:lnTo>
                    <a:pt x="1645" y="636"/>
                  </a:lnTo>
                  <a:lnTo>
                    <a:pt x="1656" y="622"/>
                  </a:lnTo>
                  <a:lnTo>
                    <a:pt x="1661" y="614"/>
                  </a:lnTo>
                  <a:lnTo>
                    <a:pt x="1671" y="593"/>
                  </a:lnTo>
                  <a:lnTo>
                    <a:pt x="1664" y="584"/>
                  </a:lnTo>
                  <a:lnTo>
                    <a:pt x="1659" y="582"/>
                  </a:lnTo>
                  <a:lnTo>
                    <a:pt x="1643" y="580"/>
                  </a:lnTo>
                  <a:lnTo>
                    <a:pt x="1636" y="577"/>
                  </a:lnTo>
                  <a:lnTo>
                    <a:pt x="1625" y="563"/>
                  </a:lnTo>
                  <a:lnTo>
                    <a:pt x="1618" y="558"/>
                  </a:lnTo>
                  <a:lnTo>
                    <a:pt x="1615" y="556"/>
                  </a:lnTo>
                  <a:lnTo>
                    <a:pt x="1612" y="556"/>
                  </a:lnTo>
                  <a:lnTo>
                    <a:pt x="1611" y="556"/>
                  </a:lnTo>
                  <a:lnTo>
                    <a:pt x="1608" y="558"/>
                  </a:lnTo>
                  <a:lnTo>
                    <a:pt x="1608" y="558"/>
                  </a:lnTo>
                  <a:lnTo>
                    <a:pt x="1608" y="558"/>
                  </a:lnTo>
                  <a:lnTo>
                    <a:pt x="1593" y="560"/>
                  </a:lnTo>
                  <a:lnTo>
                    <a:pt x="1586" y="560"/>
                  </a:lnTo>
                  <a:lnTo>
                    <a:pt x="1579" y="558"/>
                  </a:lnTo>
                  <a:lnTo>
                    <a:pt x="1577" y="551"/>
                  </a:lnTo>
                  <a:lnTo>
                    <a:pt x="1574" y="548"/>
                  </a:lnTo>
                  <a:lnTo>
                    <a:pt x="1570" y="549"/>
                  </a:lnTo>
                  <a:lnTo>
                    <a:pt x="1566" y="549"/>
                  </a:lnTo>
                  <a:lnTo>
                    <a:pt x="1565" y="548"/>
                  </a:lnTo>
                  <a:lnTo>
                    <a:pt x="1559" y="545"/>
                  </a:lnTo>
                  <a:lnTo>
                    <a:pt x="1558" y="544"/>
                  </a:lnTo>
                  <a:lnTo>
                    <a:pt x="1556" y="544"/>
                  </a:lnTo>
                  <a:lnTo>
                    <a:pt x="1552" y="546"/>
                  </a:lnTo>
                  <a:lnTo>
                    <a:pt x="1551" y="548"/>
                  </a:lnTo>
                  <a:lnTo>
                    <a:pt x="1545" y="548"/>
                  </a:lnTo>
                  <a:lnTo>
                    <a:pt x="1542" y="545"/>
                  </a:lnTo>
                  <a:lnTo>
                    <a:pt x="1539" y="542"/>
                  </a:lnTo>
                  <a:lnTo>
                    <a:pt x="1532" y="524"/>
                  </a:lnTo>
                  <a:lnTo>
                    <a:pt x="1528" y="520"/>
                  </a:lnTo>
                  <a:lnTo>
                    <a:pt x="1510" y="516"/>
                  </a:lnTo>
                  <a:lnTo>
                    <a:pt x="1482" y="495"/>
                  </a:lnTo>
                  <a:lnTo>
                    <a:pt x="1472" y="490"/>
                  </a:lnTo>
                  <a:lnTo>
                    <a:pt x="1464" y="485"/>
                  </a:lnTo>
                  <a:lnTo>
                    <a:pt x="1461" y="478"/>
                  </a:lnTo>
                  <a:lnTo>
                    <a:pt x="1490" y="399"/>
                  </a:lnTo>
                  <a:lnTo>
                    <a:pt x="1492" y="391"/>
                  </a:lnTo>
                  <a:lnTo>
                    <a:pt x="1492" y="391"/>
                  </a:lnTo>
                  <a:lnTo>
                    <a:pt x="1481" y="378"/>
                  </a:lnTo>
                  <a:lnTo>
                    <a:pt x="1461" y="370"/>
                  </a:lnTo>
                  <a:lnTo>
                    <a:pt x="1439" y="366"/>
                  </a:lnTo>
                  <a:lnTo>
                    <a:pt x="1425" y="366"/>
                  </a:lnTo>
                  <a:lnTo>
                    <a:pt x="1404" y="373"/>
                  </a:lnTo>
                  <a:lnTo>
                    <a:pt x="1392" y="374"/>
                  </a:lnTo>
                  <a:lnTo>
                    <a:pt x="1384" y="370"/>
                  </a:lnTo>
                  <a:lnTo>
                    <a:pt x="1381" y="366"/>
                  </a:lnTo>
                  <a:lnTo>
                    <a:pt x="1378" y="360"/>
                  </a:lnTo>
                  <a:lnTo>
                    <a:pt x="1376" y="356"/>
                  </a:lnTo>
                  <a:lnTo>
                    <a:pt x="1373" y="350"/>
                  </a:lnTo>
                  <a:lnTo>
                    <a:pt x="1348" y="319"/>
                  </a:lnTo>
                  <a:lnTo>
                    <a:pt x="1340" y="312"/>
                  </a:lnTo>
                  <a:lnTo>
                    <a:pt x="1332" y="309"/>
                  </a:lnTo>
                  <a:lnTo>
                    <a:pt x="1326" y="311"/>
                  </a:lnTo>
                  <a:lnTo>
                    <a:pt x="1319" y="314"/>
                  </a:lnTo>
                  <a:lnTo>
                    <a:pt x="1317" y="315"/>
                  </a:lnTo>
                  <a:lnTo>
                    <a:pt x="1312" y="315"/>
                  </a:lnTo>
                  <a:lnTo>
                    <a:pt x="1308" y="314"/>
                  </a:lnTo>
                  <a:lnTo>
                    <a:pt x="1303" y="312"/>
                  </a:lnTo>
                  <a:lnTo>
                    <a:pt x="1275" y="291"/>
                  </a:lnTo>
                  <a:lnTo>
                    <a:pt x="1263" y="290"/>
                  </a:lnTo>
                  <a:lnTo>
                    <a:pt x="1256" y="298"/>
                  </a:lnTo>
                  <a:lnTo>
                    <a:pt x="1255" y="304"/>
                  </a:lnTo>
                  <a:lnTo>
                    <a:pt x="1248" y="321"/>
                  </a:lnTo>
                  <a:lnTo>
                    <a:pt x="1244" y="340"/>
                  </a:lnTo>
                  <a:lnTo>
                    <a:pt x="1241" y="342"/>
                  </a:lnTo>
                  <a:lnTo>
                    <a:pt x="1238" y="339"/>
                  </a:lnTo>
                  <a:lnTo>
                    <a:pt x="1231" y="318"/>
                  </a:lnTo>
                  <a:lnTo>
                    <a:pt x="1228" y="314"/>
                  </a:lnTo>
                  <a:lnTo>
                    <a:pt x="1221" y="305"/>
                  </a:lnTo>
                  <a:lnTo>
                    <a:pt x="1217" y="302"/>
                  </a:lnTo>
                  <a:lnTo>
                    <a:pt x="1207" y="297"/>
                  </a:lnTo>
                  <a:lnTo>
                    <a:pt x="1206" y="297"/>
                  </a:lnTo>
                  <a:lnTo>
                    <a:pt x="1196" y="293"/>
                  </a:lnTo>
                  <a:lnTo>
                    <a:pt x="1185" y="291"/>
                  </a:lnTo>
                  <a:lnTo>
                    <a:pt x="1172" y="293"/>
                  </a:lnTo>
                  <a:lnTo>
                    <a:pt x="1165" y="295"/>
                  </a:lnTo>
                  <a:lnTo>
                    <a:pt x="1144" y="305"/>
                  </a:lnTo>
                  <a:lnTo>
                    <a:pt x="1135" y="309"/>
                  </a:lnTo>
                  <a:lnTo>
                    <a:pt x="1111" y="309"/>
                  </a:lnTo>
                  <a:lnTo>
                    <a:pt x="1105" y="316"/>
                  </a:lnTo>
                  <a:lnTo>
                    <a:pt x="1101" y="326"/>
                  </a:lnTo>
                  <a:lnTo>
                    <a:pt x="1095" y="332"/>
                  </a:lnTo>
                  <a:lnTo>
                    <a:pt x="1093" y="335"/>
                  </a:lnTo>
                  <a:lnTo>
                    <a:pt x="1088" y="336"/>
                  </a:lnTo>
                  <a:lnTo>
                    <a:pt x="1080" y="339"/>
                  </a:lnTo>
                  <a:lnTo>
                    <a:pt x="1055" y="340"/>
                  </a:lnTo>
                  <a:lnTo>
                    <a:pt x="1043" y="346"/>
                  </a:lnTo>
                  <a:lnTo>
                    <a:pt x="1041" y="349"/>
                  </a:lnTo>
                  <a:lnTo>
                    <a:pt x="1034" y="359"/>
                  </a:lnTo>
                  <a:lnTo>
                    <a:pt x="1029" y="361"/>
                  </a:lnTo>
                  <a:lnTo>
                    <a:pt x="1025" y="363"/>
                  </a:lnTo>
                  <a:lnTo>
                    <a:pt x="1020" y="360"/>
                  </a:lnTo>
                  <a:lnTo>
                    <a:pt x="1017" y="357"/>
                  </a:lnTo>
                  <a:lnTo>
                    <a:pt x="1011" y="353"/>
                  </a:lnTo>
                  <a:lnTo>
                    <a:pt x="1000" y="350"/>
                  </a:lnTo>
                  <a:lnTo>
                    <a:pt x="987" y="349"/>
                  </a:lnTo>
                  <a:lnTo>
                    <a:pt x="976" y="346"/>
                  </a:lnTo>
                  <a:lnTo>
                    <a:pt x="969" y="338"/>
                  </a:lnTo>
                  <a:lnTo>
                    <a:pt x="969" y="326"/>
                  </a:lnTo>
                  <a:lnTo>
                    <a:pt x="976" y="319"/>
                  </a:lnTo>
                  <a:lnTo>
                    <a:pt x="986" y="312"/>
                  </a:lnTo>
                  <a:lnTo>
                    <a:pt x="992" y="304"/>
                  </a:lnTo>
                  <a:lnTo>
                    <a:pt x="989" y="294"/>
                  </a:lnTo>
                  <a:lnTo>
                    <a:pt x="985" y="291"/>
                  </a:lnTo>
                  <a:lnTo>
                    <a:pt x="978" y="288"/>
                  </a:lnTo>
                  <a:lnTo>
                    <a:pt x="954" y="283"/>
                  </a:lnTo>
                  <a:lnTo>
                    <a:pt x="948" y="279"/>
                  </a:lnTo>
                  <a:lnTo>
                    <a:pt x="938" y="266"/>
                  </a:lnTo>
                  <a:lnTo>
                    <a:pt x="933" y="263"/>
                  </a:lnTo>
                  <a:lnTo>
                    <a:pt x="916" y="253"/>
                  </a:lnTo>
                  <a:lnTo>
                    <a:pt x="906" y="252"/>
                  </a:lnTo>
                  <a:lnTo>
                    <a:pt x="881" y="245"/>
                  </a:lnTo>
                  <a:lnTo>
                    <a:pt x="832" y="231"/>
                  </a:lnTo>
                  <a:lnTo>
                    <a:pt x="826" y="228"/>
                  </a:lnTo>
                  <a:lnTo>
                    <a:pt x="822" y="225"/>
                  </a:lnTo>
                  <a:lnTo>
                    <a:pt x="794" y="199"/>
                  </a:lnTo>
                  <a:lnTo>
                    <a:pt x="782" y="190"/>
                  </a:lnTo>
                  <a:lnTo>
                    <a:pt x="779" y="186"/>
                  </a:lnTo>
                  <a:lnTo>
                    <a:pt x="780" y="180"/>
                  </a:lnTo>
                  <a:lnTo>
                    <a:pt x="782" y="175"/>
                  </a:lnTo>
                  <a:lnTo>
                    <a:pt x="782" y="169"/>
                  </a:lnTo>
                  <a:lnTo>
                    <a:pt x="759" y="161"/>
                  </a:lnTo>
                  <a:lnTo>
                    <a:pt x="752" y="157"/>
                  </a:lnTo>
                  <a:lnTo>
                    <a:pt x="745" y="150"/>
                  </a:lnTo>
                  <a:lnTo>
                    <a:pt x="737" y="145"/>
                  </a:lnTo>
                  <a:lnTo>
                    <a:pt x="727" y="143"/>
                  </a:lnTo>
                  <a:lnTo>
                    <a:pt x="717" y="143"/>
                  </a:lnTo>
                  <a:lnTo>
                    <a:pt x="704" y="145"/>
                  </a:lnTo>
                  <a:lnTo>
                    <a:pt x="697" y="145"/>
                  </a:lnTo>
                  <a:lnTo>
                    <a:pt x="692" y="148"/>
                  </a:lnTo>
                  <a:lnTo>
                    <a:pt x="685" y="155"/>
                  </a:lnTo>
                  <a:lnTo>
                    <a:pt x="682" y="157"/>
                  </a:lnTo>
                  <a:lnTo>
                    <a:pt x="676" y="155"/>
                  </a:lnTo>
                  <a:lnTo>
                    <a:pt x="661" y="147"/>
                  </a:lnTo>
                  <a:lnTo>
                    <a:pt x="653" y="140"/>
                  </a:lnTo>
                  <a:lnTo>
                    <a:pt x="647" y="133"/>
                  </a:lnTo>
                  <a:lnTo>
                    <a:pt x="632" y="123"/>
                  </a:lnTo>
                  <a:lnTo>
                    <a:pt x="616" y="122"/>
                  </a:lnTo>
                  <a:lnTo>
                    <a:pt x="613" y="122"/>
                  </a:lnTo>
                  <a:lnTo>
                    <a:pt x="570" y="124"/>
                  </a:lnTo>
                  <a:lnTo>
                    <a:pt x="563" y="127"/>
                  </a:lnTo>
                  <a:lnTo>
                    <a:pt x="562" y="127"/>
                  </a:lnTo>
                  <a:lnTo>
                    <a:pt x="542" y="138"/>
                  </a:lnTo>
                  <a:lnTo>
                    <a:pt x="534" y="141"/>
                  </a:lnTo>
                  <a:lnTo>
                    <a:pt x="525" y="140"/>
                  </a:lnTo>
                  <a:lnTo>
                    <a:pt x="517" y="138"/>
                  </a:lnTo>
                  <a:lnTo>
                    <a:pt x="508" y="134"/>
                  </a:lnTo>
                  <a:lnTo>
                    <a:pt x="501" y="131"/>
                  </a:lnTo>
                  <a:lnTo>
                    <a:pt x="493" y="131"/>
                  </a:lnTo>
                  <a:lnTo>
                    <a:pt x="476" y="133"/>
                  </a:lnTo>
                  <a:lnTo>
                    <a:pt x="468" y="133"/>
                  </a:lnTo>
                  <a:lnTo>
                    <a:pt x="451" y="127"/>
                  </a:lnTo>
                  <a:lnTo>
                    <a:pt x="441" y="127"/>
                  </a:lnTo>
                  <a:lnTo>
                    <a:pt x="421" y="129"/>
                  </a:lnTo>
                  <a:lnTo>
                    <a:pt x="413" y="129"/>
                  </a:lnTo>
                  <a:lnTo>
                    <a:pt x="406" y="124"/>
                  </a:lnTo>
                  <a:lnTo>
                    <a:pt x="393" y="113"/>
                  </a:lnTo>
                  <a:lnTo>
                    <a:pt x="388" y="109"/>
                  </a:lnTo>
                  <a:lnTo>
                    <a:pt x="374" y="105"/>
                  </a:lnTo>
                  <a:lnTo>
                    <a:pt x="370" y="102"/>
                  </a:lnTo>
                  <a:lnTo>
                    <a:pt x="368" y="98"/>
                  </a:lnTo>
                  <a:lnTo>
                    <a:pt x="364" y="89"/>
                  </a:lnTo>
                  <a:lnTo>
                    <a:pt x="361" y="87"/>
                  </a:lnTo>
                  <a:lnTo>
                    <a:pt x="354" y="82"/>
                  </a:lnTo>
                  <a:lnTo>
                    <a:pt x="335" y="87"/>
                  </a:lnTo>
                  <a:lnTo>
                    <a:pt x="326" y="82"/>
                  </a:lnTo>
                  <a:lnTo>
                    <a:pt x="318" y="75"/>
                  </a:lnTo>
                  <a:lnTo>
                    <a:pt x="309" y="71"/>
                  </a:lnTo>
                  <a:lnTo>
                    <a:pt x="301" y="70"/>
                  </a:lnTo>
                  <a:lnTo>
                    <a:pt x="274" y="74"/>
                  </a:lnTo>
                  <a:lnTo>
                    <a:pt x="266" y="71"/>
                  </a:lnTo>
                  <a:lnTo>
                    <a:pt x="231" y="43"/>
                  </a:lnTo>
                  <a:lnTo>
                    <a:pt x="223" y="37"/>
                  </a:lnTo>
                  <a:lnTo>
                    <a:pt x="196" y="29"/>
                  </a:lnTo>
                  <a:lnTo>
                    <a:pt x="182" y="19"/>
                  </a:lnTo>
                  <a:lnTo>
                    <a:pt x="180" y="18"/>
                  </a:lnTo>
                  <a:lnTo>
                    <a:pt x="172" y="14"/>
                  </a:lnTo>
                  <a:lnTo>
                    <a:pt x="164" y="15"/>
                  </a:lnTo>
                  <a:lnTo>
                    <a:pt x="147" y="23"/>
                  </a:lnTo>
                  <a:lnTo>
                    <a:pt x="138" y="25"/>
                  </a:lnTo>
                  <a:lnTo>
                    <a:pt x="127" y="23"/>
                  </a:lnTo>
                  <a:lnTo>
                    <a:pt x="64" y="0"/>
                  </a:lnTo>
                  <a:lnTo>
                    <a:pt x="46" y="0"/>
                  </a:lnTo>
                  <a:lnTo>
                    <a:pt x="29" y="5"/>
                  </a:lnTo>
                  <a:lnTo>
                    <a:pt x="22" y="9"/>
                  </a:lnTo>
                  <a:lnTo>
                    <a:pt x="19" y="15"/>
                  </a:lnTo>
                  <a:lnTo>
                    <a:pt x="1" y="60"/>
                  </a:lnTo>
                  <a:lnTo>
                    <a:pt x="0" y="67"/>
                  </a:lnTo>
                  <a:lnTo>
                    <a:pt x="7" y="68"/>
                  </a:lnTo>
                  <a:lnTo>
                    <a:pt x="14" y="71"/>
                  </a:lnTo>
                  <a:lnTo>
                    <a:pt x="26" y="74"/>
                  </a:lnTo>
                  <a:lnTo>
                    <a:pt x="29" y="75"/>
                  </a:lnTo>
                  <a:lnTo>
                    <a:pt x="38" y="84"/>
                  </a:lnTo>
                  <a:lnTo>
                    <a:pt x="53" y="88"/>
                  </a:lnTo>
                  <a:lnTo>
                    <a:pt x="60" y="92"/>
                  </a:lnTo>
                  <a:lnTo>
                    <a:pt x="64" y="96"/>
                  </a:lnTo>
                  <a:lnTo>
                    <a:pt x="70" y="106"/>
                  </a:lnTo>
                  <a:lnTo>
                    <a:pt x="74" y="117"/>
                  </a:lnTo>
                  <a:lnTo>
                    <a:pt x="73" y="129"/>
                  </a:lnTo>
                  <a:lnTo>
                    <a:pt x="75" y="131"/>
                  </a:lnTo>
                  <a:lnTo>
                    <a:pt x="81" y="138"/>
                  </a:lnTo>
                  <a:lnTo>
                    <a:pt x="84" y="143"/>
                  </a:lnTo>
                  <a:lnTo>
                    <a:pt x="88" y="152"/>
                  </a:lnTo>
                  <a:lnTo>
                    <a:pt x="91" y="155"/>
                  </a:lnTo>
                  <a:lnTo>
                    <a:pt x="98" y="145"/>
                  </a:lnTo>
                  <a:lnTo>
                    <a:pt x="106" y="147"/>
                  </a:lnTo>
                  <a:lnTo>
                    <a:pt x="127" y="157"/>
                  </a:lnTo>
                  <a:lnTo>
                    <a:pt x="136" y="158"/>
                  </a:lnTo>
                  <a:lnTo>
                    <a:pt x="138" y="159"/>
                  </a:lnTo>
                  <a:lnTo>
                    <a:pt x="141" y="161"/>
                  </a:lnTo>
                  <a:lnTo>
                    <a:pt x="145" y="166"/>
                  </a:lnTo>
                  <a:lnTo>
                    <a:pt x="147" y="166"/>
                  </a:lnTo>
                  <a:lnTo>
                    <a:pt x="148" y="168"/>
                  </a:lnTo>
                  <a:lnTo>
                    <a:pt x="154" y="173"/>
                  </a:lnTo>
                  <a:lnTo>
                    <a:pt x="157" y="175"/>
                  </a:lnTo>
                  <a:lnTo>
                    <a:pt x="159" y="173"/>
                  </a:lnTo>
                  <a:lnTo>
                    <a:pt x="168" y="172"/>
                  </a:lnTo>
                  <a:lnTo>
                    <a:pt x="180" y="171"/>
                  </a:lnTo>
                  <a:lnTo>
                    <a:pt x="207" y="175"/>
                  </a:lnTo>
                  <a:lnTo>
                    <a:pt x="225" y="182"/>
                  </a:lnTo>
                  <a:lnTo>
                    <a:pt x="227" y="183"/>
                  </a:lnTo>
                  <a:lnTo>
                    <a:pt x="234" y="194"/>
                  </a:lnTo>
                  <a:lnTo>
                    <a:pt x="234" y="196"/>
                  </a:lnTo>
                  <a:lnTo>
                    <a:pt x="238" y="199"/>
                  </a:lnTo>
                  <a:lnTo>
                    <a:pt x="246" y="211"/>
                  </a:lnTo>
                  <a:lnTo>
                    <a:pt x="252" y="213"/>
                  </a:lnTo>
                  <a:lnTo>
                    <a:pt x="262" y="209"/>
                  </a:lnTo>
                  <a:lnTo>
                    <a:pt x="269" y="209"/>
                  </a:lnTo>
                  <a:lnTo>
                    <a:pt x="273" y="218"/>
                  </a:lnTo>
                  <a:lnTo>
                    <a:pt x="284" y="237"/>
                  </a:lnTo>
                  <a:lnTo>
                    <a:pt x="290" y="259"/>
                  </a:lnTo>
                  <a:lnTo>
                    <a:pt x="302" y="277"/>
                  </a:lnTo>
                  <a:lnTo>
                    <a:pt x="305" y="279"/>
                  </a:lnTo>
                  <a:lnTo>
                    <a:pt x="308" y="277"/>
                  </a:lnTo>
                  <a:lnTo>
                    <a:pt x="314" y="274"/>
                  </a:lnTo>
                  <a:lnTo>
                    <a:pt x="316" y="273"/>
                  </a:lnTo>
                  <a:lnTo>
                    <a:pt x="321" y="274"/>
                  </a:lnTo>
                  <a:lnTo>
                    <a:pt x="328" y="277"/>
                  </a:lnTo>
                  <a:lnTo>
                    <a:pt x="335" y="280"/>
                  </a:lnTo>
                  <a:lnTo>
                    <a:pt x="339" y="284"/>
                  </a:lnTo>
                  <a:lnTo>
                    <a:pt x="343" y="287"/>
                  </a:lnTo>
                  <a:lnTo>
                    <a:pt x="363" y="290"/>
                  </a:lnTo>
                  <a:lnTo>
                    <a:pt x="372" y="297"/>
                  </a:lnTo>
                  <a:lnTo>
                    <a:pt x="381" y="305"/>
                  </a:lnTo>
                  <a:lnTo>
                    <a:pt x="388" y="318"/>
                  </a:lnTo>
                  <a:lnTo>
                    <a:pt x="392" y="332"/>
                  </a:lnTo>
                  <a:lnTo>
                    <a:pt x="406" y="413"/>
                  </a:lnTo>
                  <a:lnTo>
                    <a:pt x="406" y="419"/>
                  </a:lnTo>
                  <a:lnTo>
                    <a:pt x="407" y="422"/>
                  </a:lnTo>
                  <a:lnTo>
                    <a:pt x="414" y="429"/>
                  </a:lnTo>
                  <a:lnTo>
                    <a:pt x="416" y="431"/>
                  </a:lnTo>
                  <a:lnTo>
                    <a:pt x="417" y="433"/>
                  </a:lnTo>
                  <a:lnTo>
                    <a:pt x="431" y="482"/>
                  </a:lnTo>
                  <a:lnTo>
                    <a:pt x="433" y="497"/>
                  </a:lnTo>
                  <a:lnTo>
                    <a:pt x="434" y="509"/>
                  </a:lnTo>
                  <a:lnTo>
                    <a:pt x="435" y="516"/>
                  </a:lnTo>
                  <a:lnTo>
                    <a:pt x="438" y="518"/>
                  </a:lnTo>
                  <a:lnTo>
                    <a:pt x="441" y="521"/>
                  </a:lnTo>
                  <a:lnTo>
                    <a:pt x="448" y="535"/>
                  </a:lnTo>
                  <a:lnTo>
                    <a:pt x="459" y="553"/>
                  </a:lnTo>
                  <a:lnTo>
                    <a:pt x="459" y="558"/>
                  </a:lnTo>
                  <a:lnTo>
                    <a:pt x="461" y="566"/>
                  </a:lnTo>
                  <a:lnTo>
                    <a:pt x="463" y="587"/>
                  </a:lnTo>
                  <a:lnTo>
                    <a:pt x="463" y="618"/>
                  </a:lnTo>
                  <a:lnTo>
                    <a:pt x="463" y="621"/>
                  </a:lnTo>
                  <a:lnTo>
                    <a:pt x="462" y="624"/>
                  </a:lnTo>
                  <a:lnTo>
                    <a:pt x="458" y="629"/>
                  </a:lnTo>
                  <a:lnTo>
                    <a:pt x="455" y="632"/>
                  </a:lnTo>
                  <a:lnTo>
                    <a:pt x="455" y="635"/>
                  </a:lnTo>
                  <a:lnTo>
                    <a:pt x="455" y="638"/>
                  </a:lnTo>
                  <a:lnTo>
                    <a:pt x="455" y="642"/>
                  </a:lnTo>
                  <a:lnTo>
                    <a:pt x="442" y="661"/>
                  </a:lnTo>
                  <a:lnTo>
                    <a:pt x="438" y="673"/>
                  </a:lnTo>
                  <a:lnTo>
                    <a:pt x="423" y="682"/>
                  </a:lnTo>
                  <a:lnTo>
                    <a:pt x="414" y="694"/>
                  </a:lnTo>
                  <a:lnTo>
                    <a:pt x="398" y="723"/>
                  </a:lnTo>
                  <a:lnTo>
                    <a:pt x="426" y="736"/>
                  </a:lnTo>
                  <a:lnTo>
                    <a:pt x="428" y="736"/>
                  </a:lnTo>
                  <a:lnTo>
                    <a:pt x="437" y="736"/>
                  </a:lnTo>
                  <a:lnTo>
                    <a:pt x="442" y="733"/>
                  </a:lnTo>
                  <a:lnTo>
                    <a:pt x="445" y="733"/>
                  </a:lnTo>
                  <a:lnTo>
                    <a:pt x="445" y="734"/>
                  </a:lnTo>
                  <a:lnTo>
                    <a:pt x="445" y="736"/>
                  </a:lnTo>
                  <a:lnTo>
                    <a:pt x="445" y="739"/>
                  </a:lnTo>
                  <a:lnTo>
                    <a:pt x="447" y="741"/>
                  </a:lnTo>
                  <a:lnTo>
                    <a:pt x="449" y="743"/>
                  </a:lnTo>
                  <a:lnTo>
                    <a:pt x="456" y="744"/>
                  </a:lnTo>
                  <a:lnTo>
                    <a:pt x="461" y="744"/>
                  </a:lnTo>
                  <a:lnTo>
                    <a:pt x="470" y="754"/>
                  </a:lnTo>
                  <a:lnTo>
                    <a:pt x="473" y="755"/>
                  </a:lnTo>
                  <a:lnTo>
                    <a:pt x="476" y="754"/>
                  </a:lnTo>
                  <a:lnTo>
                    <a:pt x="486" y="746"/>
                  </a:lnTo>
                  <a:lnTo>
                    <a:pt x="494" y="733"/>
                  </a:lnTo>
                  <a:lnTo>
                    <a:pt x="498" y="730"/>
                  </a:lnTo>
                  <a:lnTo>
                    <a:pt x="508" y="727"/>
                  </a:lnTo>
                  <a:lnTo>
                    <a:pt x="527" y="734"/>
                  </a:lnTo>
                  <a:lnTo>
                    <a:pt x="536" y="730"/>
                  </a:lnTo>
                  <a:lnTo>
                    <a:pt x="541" y="729"/>
                  </a:lnTo>
                  <a:lnTo>
                    <a:pt x="543" y="729"/>
                  </a:lnTo>
                  <a:lnTo>
                    <a:pt x="548" y="729"/>
                  </a:lnTo>
                  <a:lnTo>
                    <a:pt x="552" y="730"/>
                  </a:lnTo>
                  <a:lnTo>
                    <a:pt x="559" y="729"/>
                  </a:lnTo>
                  <a:lnTo>
                    <a:pt x="563" y="729"/>
                  </a:lnTo>
                  <a:lnTo>
                    <a:pt x="567" y="730"/>
                  </a:lnTo>
                  <a:lnTo>
                    <a:pt x="571" y="734"/>
                  </a:lnTo>
                  <a:lnTo>
                    <a:pt x="577" y="736"/>
                  </a:lnTo>
                  <a:lnTo>
                    <a:pt x="590" y="734"/>
                  </a:lnTo>
                  <a:lnTo>
                    <a:pt x="636" y="753"/>
                  </a:lnTo>
                  <a:lnTo>
                    <a:pt x="639" y="753"/>
                  </a:lnTo>
                  <a:lnTo>
                    <a:pt x="643" y="753"/>
                  </a:lnTo>
                  <a:lnTo>
                    <a:pt x="647" y="748"/>
                  </a:lnTo>
                  <a:lnTo>
                    <a:pt x="655" y="737"/>
                  </a:lnTo>
                  <a:lnTo>
                    <a:pt x="661" y="730"/>
                  </a:lnTo>
                  <a:lnTo>
                    <a:pt x="664" y="726"/>
                  </a:lnTo>
                  <a:lnTo>
                    <a:pt x="667" y="712"/>
                  </a:lnTo>
                  <a:lnTo>
                    <a:pt x="668" y="705"/>
                  </a:lnTo>
                  <a:lnTo>
                    <a:pt x="674" y="701"/>
                  </a:lnTo>
                  <a:lnTo>
                    <a:pt x="674" y="701"/>
                  </a:lnTo>
                  <a:lnTo>
                    <a:pt x="675" y="701"/>
                  </a:lnTo>
                  <a:lnTo>
                    <a:pt x="681" y="699"/>
                  </a:lnTo>
                  <a:lnTo>
                    <a:pt x="693" y="698"/>
                  </a:lnTo>
                  <a:lnTo>
                    <a:pt x="730" y="701"/>
                  </a:lnTo>
                  <a:lnTo>
                    <a:pt x="735" y="704"/>
                  </a:lnTo>
                  <a:lnTo>
                    <a:pt x="732" y="706"/>
                  </a:lnTo>
                  <a:lnTo>
                    <a:pt x="732" y="711"/>
                  </a:lnTo>
                  <a:lnTo>
                    <a:pt x="731" y="713"/>
                  </a:lnTo>
                  <a:lnTo>
                    <a:pt x="730" y="718"/>
                  </a:lnTo>
                  <a:lnTo>
                    <a:pt x="728" y="719"/>
                  </a:lnTo>
                  <a:lnTo>
                    <a:pt x="723" y="723"/>
                  </a:lnTo>
                  <a:lnTo>
                    <a:pt x="721" y="727"/>
                  </a:lnTo>
                  <a:lnTo>
                    <a:pt x="727" y="732"/>
                  </a:lnTo>
                  <a:lnTo>
                    <a:pt x="732" y="737"/>
                  </a:lnTo>
                  <a:lnTo>
                    <a:pt x="737" y="739"/>
                  </a:lnTo>
                  <a:lnTo>
                    <a:pt x="744" y="730"/>
                  </a:lnTo>
                  <a:lnTo>
                    <a:pt x="746" y="729"/>
                  </a:lnTo>
                  <a:lnTo>
                    <a:pt x="749" y="730"/>
                  </a:lnTo>
                  <a:lnTo>
                    <a:pt x="751" y="736"/>
                  </a:lnTo>
                  <a:lnTo>
                    <a:pt x="752" y="739"/>
                  </a:lnTo>
                  <a:lnTo>
                    <a:pt x="755" y="740"/>
                  </a:lnTo>
                  <a:lnTo>
                    <a:pt x="762" y="743"/>
                  </a:lnTo>
                  <a:lnTo>
                    <a:pt x="763" y="744"/>
                  </a:lnTo>
                  <a:lnTo>
                    <a:pt x="765" y="746"/>
                  </a:lnTo>
                  <a:lnTo>
                    <a:pt x="766" y="747"/>
                  </a:lnTo>
                  <a:lnTo>
                    <a:pt x="769" y="748"/>
                  </a:lnTo>
                  <a:lnTo>
                    <a:pt x="770" y="750"/>
                  </a:lnTo>
                  <a:lnTo>
                    <a:pt x="779" y="765"/>
                  </a:lnTo>
                  <a:lnTo>
                    <a:pt x="782" y="769"/>
                  </a:lnTo>
                  <a:lnTo>
                    <a:pt x="801" y="782"/>
                  </a:lnTo>
                  <a:lnTo>
                    <a:pt x="814" y="793"/>
                  </a:lnTo>
                  <a:lnTo>
                    <a:pt x="822" y="797"/>
                  </a:lnTo>
                  <a:lnTo>
                    <a:pt x="829" y="797"/>
                  </a:lnTo>
                  <a:lnTo>
                    <a:pt x="829" y="800"/>
                  </a:lnTo>
                  <a:lnTo>
                    <a:pt x="826" y="804"/>
                  </a:lnTo>
                  <a:lnTo>
                    <a:pt x="822" y="807"/>
                  </a:lnTo>
                  <a:lnTo>
                    <a:pt x="808" y="816"/>
                  </a:lnTo>
                  <a:lnTo>
                    <a:pt x="815" y="817"/>
                  </a:lnTo>
                  <a:lnTo>
                    <a:pt x="821" y="817"/>
                  </a:lnTo>
                  <a:lnTo>
                    <a:pt x="826" y="817"/>
                  </a:lnTo>
                  <a:lnTo>
                    <a:pt x="831" y="823"/>
                  </a:lnTo>
                  <a:lnTo>
                    <a:pt x="838" y="838"/>
                  </a:lnTo>
                  <a:lnTo>
                    <a:pt x="842" y="841"/>
                  </a:lnTo>
                  <a:lnTo>
                    <a:pt x="866" y="835"/>
                  </a:lnTo>
                  <a:lnTo>
                    <a:pt x="873" y="834"/>
                  </a:lnTo>
                  <a:lnTo>
                    <a:pt x="881" y="837"/>
                  </a:lnTo>
                  <a:lnTo>
                    <a:pt x="888" y="841"/>
                  </a:lnTo>
                  <a:lnTo>
                    <a:pt x="895" y="847"/>
                  </a:lnTo>
                  <a:lnTo>
                    <a:pt x="899" y="855"/>
                  </a:lnTo>
                  <a:lnTo>
                    <a:pt x="895" y="863"/>
                  </a:lnTo>
                  <a:lnTo>
                    <a:pt x="898" y="865"/>
                  </a:lnTo>
                  <a:lnTo>
                    <a:pt x="901" y="865"/>
                  </a:lnTo>
                  <a:lnTo>
                    <a:pt x="903" y="865"/>
                  </a:lnTo>
                  <a:lnTo>
                    <a:pt x="917" y="859"/>
                  </a:lnTo>
                  <a:lnTo>
                    <a:pt x="929" y="858"/>
                  </a:lnTo>
                  <a:lnTo>
                    <a:pt x="971" y="863"/>
                  </a:lnTo>
                  <a:lnTo>
                    <a:pt x="978" y="863"/>
                  </a:lnTo>
                  <a:lnTo>
                    <a:pt x="982" y="862"/>
                  </a:lnTo>
                  <a:lnTo>
                    <a:pt x="994" y="851"/>
                  </a:lnTo>
                  <a:lnTo>
                    <a:pt x="1006" y="847"/>
                  </a:lnTo>
                  <a:lnTo>
                    <a:pt x="1029" y="845"/>
                  </a:lnTo>
                  <a:lnTo>
                    <a:pt x="1035" y="844"/>
                  </a:lnTo>
                  <a:lnTo>
                    <a:pt x="1035" y="844"/>
                  </a:lnTo>
                  <a:lnTo>
                    <a:pt x="1041" y="842"/>
                  </a:lnTo>
                  <a:lnTo>
                    <a:pt x="1052" y="838"/>
                  </a:lnTo>
                  <a:lnTo>
                    <a:pt x="1056" y="837"/>
                  </a:lnTo>
                  <a:lnTo>
                    <a:pt x="1067" y="841"/>
                  </a:lnTo>
                  <a:lnTo>
                    <a:pt x="1073" y="840"/>
                  </a:lnTo>
                  <a:lnTo>
                    <a:pt x="1079" y="837"/>
                  </a:lnTo>
                  <a:lnTo>
                    <a:pt x="1083" y="833"/>
                  </a:lnTo>
                  <a:lnTo>
                    <a:pt x="1084" y="830"/>
                  </a:lnTo>
                  <a:lnTo>
                    <a:pt x="1084" y="827"/>
                  </a:lnTo>
                  <a:lnTo>
                    <a:pt x="1084" y="824"/>
                  </a:lnTo>
                  <a:lnTo>
                    <a:pt x="1087" y="821"/>
                  </a:lnTo>
                  <a:lnTo>
                    <a:pt x="1090" y="821"/>
                  </a:lnTo>
                  <a:lnTo>
                    <a:pt x="1097" y="824"/>
                  </a:lnTo>
                  <a:lnTo>
                    <a:pt x="1109" y="834"/>
                  </a:lnTo>
                  <a:lnTo>
                    <a:pt x="1115" y="835"/>
                  </a:lnTo>
                  <a:lnTo>
                    <a:pt x="1121" y="834"/>
                  </a:lnTo>
                  <a:lnTo>
                    <a:pt x="1123" y="833"/>
                  </a:lnTo>
                  <a:lnTo>
                    <a:pt x="1125" y="830"/>
                  </a:lnTo>
                  <a:lnTo>
                    <a:pt x="1128" y="828"/>
                  </a:lnTo>
                  <a:lnTo>
                    <a:pt x="1130" y="827"/>
                  </a:lnTo>
                  <a:lnTo>
                    <a:pt x="1133" y="828"/>
                  </a:lnTo>
                  <a:lnTo>
                    <a:pt x="1147" y="837"/>
                  </a:lnTo>
                  <a:lnTo>
                    <a:pt x="1153" y="838"/>
                  </a:lnTo>
                  <a:lnTo>
                    <a:pt x="1158" y="838"/>
                  </a:lnTo>
                  <a:lnTo>
                    <a:pt x="1165" y="837"/>
                  </a:lnTo>
                  <a:lnTo>
                    <a:pt x="1170" y="831"/>
                  </a:lnTo>
                  <a:lnTo>
                    <a:pt x="1172" y="830"/>
                  </a:lnTo>
                  <a:lnTo>
                    <a:pt x="1175" y="830"/>
                  </a:lnTo>
                  <a:lnTo>
                    <a:pt x="1177" y="833"/>
                  </a:lnTo>
                  <a:lnTo>
                    <a:pt x="1177" y="835"/>
                  </a:lnTo>
                  <a:lnTo>
                    <a:pt x="1178" y="838"/>
                  </a:lnTo>
                  <a:lnTo>
                    <a:pt x="1184" y="840"/>
                  </a:lnTo>
                  <a:lnTo>
                    <a:pt x="1188" y="837"/>
                  </a:lnTo>
                  <a:lnTo>
                    <a:pt x="1191" y="831"/>
                  </a:lnTo>
                  <a:lnTo>
                    <a:pt x="1193" y="827"/>
                  </a:lnTo>
                  <a:lnTo>
                    <a:pt x="1199" y="824"/>
                  </a:lnTo>
                  <a:lnTo>
                    <a:pt x="1205" y="824"/>
                  </a:lnTo>
                  <a:lnTo>
                    <a:pt x="1216" y="828"/>
                  </a:lnTo>
                  <a:lnTo>
                    <a:pt x="1254" y="830"/>
                  </a:lnTo>
                  <a:lnTo>
                    <a:pt x="1261" y="828"/>
                  </a:lnTo>
                  <a:lnTo>
                    <a:pt x="1263" y="826"/>
                  </a:lnTo>
                  <a:lnTo>
                    <a:pt x="1262" y="824"/>
                  </a:lnTo>
                  <a:lnTo>
                    <a:pt x="1261" y="821"/>
                  </a:lnTo>
                  <a:lnTo>
                    <a:pt x="1251" y="817"/>
                  </a:lnTo>
                  <a:lnTo>
                    <a:pt x="1248" y="811"/>
                  </a:lnTo>
                  <a:lnTo>
                    <a:pt x="1254" y="807"/>
                  </a:lnTo>
                  <a:lnTo>
                    <a:pt x="1279" y="810"/>
                  </a:lnTo>
                  <a:lnTo>
                    <a:pt x="1289" y="810"/>
                  </a:lnTo>
                  <a:lnTo>
                    <a:pt x="1291" y="809"/>
                  </a:lnTo>
                  <a:lnTo>
                    <a:pt x="1297" y="803"/>
                  </a:lnTo>
                  <a:lnTo>
                    <a:pt x="1301" y="800"/>
                  </a:lnTo>
                  <a:lnTo>
                    <a:pt x="1325" y="781"/>
                  </a:lnTo>
                  <a:lnTo>
                    <a:pt x="1364" y="748"/>
                  </a:lnTo>
                  <a:lnTo>
                    <a:pt x="1373" y="744"/>
                  </a:lnTo>
                  <a:lnTo>
                    <a:pt x="1381" y="746"/>
                  </a:lnTo>
                  <a:lnTo>
                    <a:pt x="1387" y="748"/>
                  </a:lnTo>
                  <a:lnTo>
                    <a:pt x="1399" y="754"/>
                  </a:lnTo>
                  <a:lnTo>
                    <a:pt x="1404" y="755"/>
                  </a:lnTo>
                  <a:lnTo>
                    <a:pt x="1408" y="754"/>
                  </a:lnTo>
                  <a:lnTo>
                    <a:pt x="1416" y="753"/>
                  </a:lnTo>
                  <a:lnTo>
                    <a:pt x="1420" y="753"/>
                  </a:lnTo>
                  <a:lnTo>
                    <a:pt x="1425" y="757"/>
                  </a:lnTo>
                  <a:lnTo>
                    <a:pt x="1433" y="765"/>
                  </a:lnTo>
                  <a:lnTo>
                    <a:pt x="1469" y="779"/>
                  </a:lnTo>
                  <a:lnTo>
                    <a:pt x="1486" y="783"/>
                  </a:lnTo>
                  <a:lnTo>
                    <a:pt x="1493" y="785"/>
                  </a:lnTo>
                  <a:lnTo>
                    <a:pt x="1493" y="788"/>
                  </a:lnTo>
                  <a:lnTo>
                    <a:pt x="1489" y="789"/>
                  </a:lnTo>
                  <a:lnTo>
                    <a:pt x="1483" y="792"/>
                  </a:lnTo>
                  <a:lnTo>
                    <a:pt x="1478" y="799"/>
                  </a:lnTo>
                  <a:lnTo>
                    <a:pt x="1483" y="809"/>
                  </a:lnTo>
                  <a:lnTo>
                    <a:pt x="1495" y="818"/>
                  </a:lnTo>
                  <a:lnTo>
                    <a:pt x="1500" y="821"/>
                  </a:lnTo>
                  <a:lnTo>
                    <a:pt x="1513" y="828"/>
                  </a:lnTo>
                  <a:lnTo>
                    <a:pt x="1551" y="842"/>
                  </a:lnTo>
                  <a:lnTo>
                    <a:pt x="1563" y="844"/>
                  </a:lnTo>
                  <a:lnTo>
                    <a:pt x="1570" y="844"/>
                  </a:lnTo>
                  <a:lnTo>
                    <a:pt x="1576" y="842"/>
                  </a:lnTo>
                  <a:lnTo>
                    <a:pt x="1581" y="838"/>
                  </a:lnTo>
                  <a:lnTo>
                    <a:pt x="1588" y="834"/>
                  </a:lnTo>
                  <a:lnTo>
                    <a:pt x="1594" y="833"/>
                  </a:lnTo>
                  <a:lnTo>
                    <a:pt x="1614" y="833"/>
                  </a:lnTo>
                  <a:lnTo>
                    <a:pt x="1618" y="834"/>
                  </a:lnTo>
                  <a:lnTo>
                    <a:pt x="1622" y="838"/>
                  </a:lnTo>
                  <a:lnTo>
                    <a:pt x="1631" y="847"/>
                  </a:lnTo>
                  <a:lnTo>
                    <a:pt x="1646" y="861"/>
                  </a:lnTo>
                  <a:lnTo>
                    <a:pt x="1652" y="863"/>
                  </a:lnTo>
                  <a:lnTo>
                    <a:pt x="1667" y="869"/>
                  </a:lnTo>
                  <a:lnTo>
                    <a:pt x="1671" y="873"/>
                  </a:lnTo>
                  <a:lnTo>
                    <a:pt x="1678" y="883"/>
                  </a:lnTo>
                  <a:lnTo>
                    <a:pt x="1682" y="886"/>
                  </a:lnTo>
                  <a:lnTo>
                    <a:pt x="1688" y="886"/>
                  </a:lnTo>
                  <a:lnTo>
                    <a:pt x="1691" y="882"/>
                  </a:lnTo>
                  <a:lnTo>
                    <a:pt x="1692" y="876"/>
                  </a:lnTo>
                  <a:lnTo>
                    <a:pt x="1695" y="870"/>
                  </a:lnTo>
                  <a:lnTo>
                    <a:pt x="1701" y="868"/>
                  </a:lnTo>
                  <a:lnTo>
                    <a:pt x="1705" y="868"/>
                  </a:lnTo>
                  <a:lnTo>
                    <a:pt x="1710" y="869"/>
                  </a:lnTo>
                  <a:lnTo>
                    <a:pt x="1715" y="869"/>
                  </a:lnTo>
                  <a:lnTo>
                    <a:pt x="1719" y="863"/>
                  </a:lnTo>
                  <a:lnTo>
                    <a:pt x="1720" y="862"/>
                  </a:lnTo>
                  <a:lnTo>
                    <a:pt x="1723" y="851"/>
                  </a:lnTo>
                  <a:lnTo>
                    <a:pt x="1724" y="838"/>
                  </a:lnTo>
                  <a:lnTo>
                    <a:pt x="1726" y="830"/>
                  </a:lnTo>
                  <a:lnTo>
                    <a:pt x="1729" y="827"/>
                  </a:lnTo>
                  <a:lnTo>
                    <a:pt x="1731" y="824"/>
                  </a:lnTo>
                  <a:lnTo>
                    <a:pt x="1733" y="821"/>
                  </a:lnTo>
                  <a:lnTo>
                    <a:pt x="1733" y="820"/>
                  </a:lnTo>
                  <a:lnTo>
                    <a:pt x="1734" y="813"/>
                  </a:lnTo>
                  <a:lnTo>
                    <a:pt x="1734" y="810"/>
                  </a:lnTo>
                  <a:lnTo>
                    <a:pt x="1737" y="809"/>
                  </a:lnTo>
                  <a:lnTo>
                    <a:pt x="1738" y="809"/>
                  </a:lnTo>
                  <a:lnTo>
                    <a:pt x="1740" y="807"/>
                  </a:lnTo>
                  <a:lnTo>
                    <a:pt x="1738" y="803"/>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3" name="Freeform 39"/>
            <p:cNvSpPr>
              <a:spLocks noEditPoints="1"/>
            </p:cNvSpPr>
            <p:nvPr/>
          </p:nvSpPr>
          <p:spPr bwMode="auto">
            <a:xfrm>
              <a:off x="10419733" y="6693614"/>
              <a:ext cx="2016125" cy="1930400"/>
            </a:xfrm>
            <a:custGeom>
              <a:avLst/>
              <a:gdLst>
                <a:gd name="T0" fmla="*/ 3216 w 3810"/>
                <a:gd name="T1" fmla="*/ 800 h 3649"/>
                <a:gd name="T2" fmla="*/ 3021 w 3810"/>
                <a:gd name="T3" fmla="*/ 676 h 3649"/>
                <a:gd name="T4" fmla="*/ 2731 w 3810"/>
                <a:gd name="T5" fmla="*/ 602 h 3649"/>
                <a:gd name="T6" fmla="*/ 2592 w 3810"/>
                <a:gd name="T7" fmla="*/ 401 h 3649"/>
                <a:gd name="T8" fmla="*/ 2407 w 3810"/>
                <a:gd name="T9" fmla="*/ 334 h 3649"/>
                <a:gd name="T10" fmla="*/ 2164 w 3810"/>
                <a:gd name="T11" fmla="*/ 156 h 3649"/>
                <a:gd name="T12" fmla="*/ 1834 w 3810"/>
                <a:gd name="T13" fmla="*/ 38 h 3649"/>
                <a:gd name="T14" fmla="*/ 1658 w 3810"/>
                <a:gd name="T15" fmla="*/ 439 h 3649"/>
                <a:gd name="T16" fmla="*/ 1048 w 3810"/>
                <a:gd name="T17" fmla="*/ 686 h 3649"/>
                <a:gd name="T18" fmla="*/ 861 w 3810"/>
                <a:gd name="T19" fmla="*/ 567 h 3649"/>
                <a:gd name="T20" fmla="*/ 901 w 3810"/>
                <a:gd name="T21" fmla="*/ 735 h 3649"/>
                <a:gd name="T22" fmla="*/ 938 w 3810"/>
                <a:gd name="T23" fmla="*/ 950 h 3649"/>
                <a:gd name="T24" fmla="*/ 817 w 3810"/>
                <a:gd name="T25" fmla="*/ 1032 h 3649"/>
                <a:gd name="T26" fmla="*/ 698 w 3810"/>
                <a:gd name="T27" fmla="*/ 975 h 3649"/>
                <a:gd name="T28" fmla="*/ 550 w 3810"/>
                <a:gd name="T29" fmla="*/ 915 h 3649"/>
                <a:gd name="T30" fmla="*/ 405 w 3810"/>
                <a:gd name="T31" fmla="*/ 920 h 3649"/>
                <a:gd name="T32" fmla="*/ 302 w 3810"/>
                <a:gd name="T33" fmla="*/ 947 h 3649"/>
                <a:gd name="T34" fmla="*/ 114 w 3810"/>
                <a:gd name="T35" fmla="*/ 1007 h 3649"/>
                <a:gd name="T36" fmla="*/ 209 w 3810"/>
                <a:gd name="T37" fmla="*/ 1097 h 3649"/>
                <a:gd name="T38" fmla="*/ 152 w 3810"/>
                <a:gd name="T39" fmla="*/ 1154 h 3649"/>
                <a:gd name="T40" fmla="*/ 254 w 3810"/>
                <a:gd name="T41" fmla="*/ 1296 h 3649"/>
                <a:gd name="T42" fmla="*/ 374 w 3810"/>
                <a:gd name="T43" fmla="*/ 1311 h 3649"/>
                <a:gd name="T44" fmla="*/ 506 w 3810"/>
                <a:gd name="T45" fmla="*/ 1344 h 3649"/>
                <a:gd name="T46" fmla="*/ 534 w 3810"/>
                <a:gd name="T47" fmla="*/ 1394 h 3649"/>
                <a:gd name="T48" fmla="*/ 624 w 3810"/>
                <a:gd name="T49" fmla="*/ 1383 h 3649"/>
                <a:gd name="T50" fmla="*/ 663 w 3810"/>
                <a:gd name="T51" fmla="*/ 1404 h 3649"/>
                <a:gd name="T52" fmla="*/ 671 w 3810"/>
                <a:gd name="T53" fmla="*/ 1501 h 3649"/>
                <a:gd name="T54" fmla="*/ 770 w 3810"/>
                <a:gd name="T55" fmla="*/ 1516 h 3649"/>
                <a:gd name="T56" fmla="*/ 869 w 3810"/>
                <a:gd name="T57" fmla="*/ 1795 h 3649"/>
                <a:gd name="T58" fmla="*/ 1046 w 3810"/>
                <a:gd name="T59" fmla="*/ 1952 h 3649"/>
                <a:gd name="T60" fmla="*/ 1043 w 3810"/>
                <a:gd name="T61" fmla="*/ 2114 h 3649"/>
                <a:gd name="T62" fmla="*/ 1057 w 3810"/>
                <a:gd name="T63" fmla="*/ 2158 h 3649"/>
                <a:gd name="T64" fmla="*/ 912 w 3810"/>
                <a:gd name="T65" fmla="*/ 2925 h 3649"/>
                <a:gd name="T66" fmla="*/ 985 w 3810"/>
                <a:gd name="T67" fmla="*/ 3040 h 3649"/>
                <a:gd name="T68" fmla="*/ 1247 w 3810"/>
                <a:gd name="T69" fmla="*/ 3134 h 3649"/>
                <a:gd name="T70" fmla="*/ 1501 w 3810"/>
                <a:gd name="T71" fmla="*/ 3136 h 3649"/>
                <a:gd name="T72" fmla="*/ 1775 w 3810"/>
                <a:gd name="T73" fmla="*/ 3256 h 3649"/>
                <a:gd name="T74" fmla="*/ 2079 w 3810"/>
                <a:gd name="T75" fmla="*/ 3272 h 3649"/>
                <a:gd name="T76" fmla="*/ 2220 w 3810"/>
                <a:gd name="T77" fmla="*/ 2977 h 3649"/>
                <a:gd name="T78" fmla="*/ 2594 w 3810"/>
                <a:gd name="T79" fmla="*/ 2930 h 3649"/>
                <a:gd name="T80" fmla="*/ 2741 w 3810"/>
                <a:gd name="T81" fmla="*/ 3005 h 3649"/>
                <a:gd name="T82" fmla="*/ 2927 w 3810"/>
                <a:gd name="T83" fmla="*/ 3067 h 3649"/>
                <a:gd name="T84" fmla="*/ 3080 w 3810"/>
                <a:gd name="T85" fmla="*/ 2931 h 3649"/>
                <a:gd name="T86" fmla="*/ 3231 w 3810"/>
                <a:gd name="T87" fmla="*/ 2834 h 3649"/>
                <a:gd name="T88" fmla="*/ 3151 w 3810"/>
                <a:gd name="T89" fmla="*/ 2635 h 3649"/>
                <a:gd name="T90" fmla="*/ 3076 w 3810"/>
                <a:gd name="T91" fmla="*/ 2365 h 3649"/>
                <a:gd name="T92" fmla="*/ 3154 w 3810"/>
                <a:gd name="T93" fmla="*/ 2178 h 3649"/>
                <a:gd name="T94" fmla="*/ 3108 w 3810"/>
                <a:gd name="T95" fmla="*/ 1966 h 3649"/>
                <a:gd name="T96" fmla="*/ 2875 w 3810"/>
                <a:gd name="T97" fmla="*/ 1912 h 3649"/>
                <a:gd name="T98" fmla="*/ 3001 w 3810"/>
                <a:gd name="T99" fmla="*/ 1635 h 3649"/>
                <a:gd name="T100" fmla="*/ 3188 w 3810"/>
                <a:gd name="T101" fmla="*/ 1439 h 3649"/>
                <a:gd name="T102" fmla="*/ 3282 w 3810"/>
                <a:gd name="T103" fmla="*/ 1359 h 3649"/>
                <a:gd name="T104" fmla="*/ 3350 w 3810"/>
                <a:gd name="T105" fmla="*/ 1035 h 3649"/>
                <a:gd name="T106" fmla="*/ 513 w 3810"/>
                <a:gd name="T107" fmla="*/ 1478 h 3649"/>
                <a:gd name="T108" fmla="*/ 931 w 3810"/>
                <a:gd name="T109" fmla="*/ 1900 h 3649"/>
                <a:gd name="T110" fmla="*/ 1011 w 3810"/>
                <a:gd name="T111" fmla="*/ 1993 h 3649"/>
                <a:gd name="T112" fmla="*/ 3790 w 3810"/>
                <a:gd name="T113" fmla="*/ 3137 h 3649"/>
                <a:gd name="T114" fmla="*/ 3605 w 3810"/>
                <a:gd name="T115" fmla="*/ 3234 h 3649"/>
                <a:gd name="T116" fmla="*/ 3584 w 3810"/>
                <a:gd name="T117" fmla="*/ 3334 h 3649"/>
                <a:gd name="T118" fmla="*/ 3565 w 3810"/>
                <a:gd name="T119" fmla="*/ 3464 h 3649"/>
                <a:gd name="T120" fmla="*/ 3632 w 3810"/>
                <a:gd name="T121" fmla="*/ 3551 h 3649"/>
                <a:gd name="T122" fmla="*/ 3727 w 3810"/>
                <a:gd name="T123" fmla="*/ 3639 h 3649"/>
                <a:gd name="T124" fmla="*/ 3769 w 3810"/>
                <a:gd name="T125" fmla="*/ 3458 h 3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0" h="3649">
                  <a:moveTo>
                    <a:pt x="1848" y="3275"/>
                  </a:moveTo>
                  <a:lnTo>
                    <a:pt x="1846" y="3275"/>
                  </a:lnTo>
                  <a:lnTo>
                    <a:pt x="1846" y="3275"/>
                  </a:lnTo>
                  <a:lnTo>
                    <a:pt x="1840" y="3275"/>
                  </a:lnTo>
                  <a:lnTo>
                    <a:pt x="1836" y="3272"/>
                  </a:lnTo>
                  <a:lnTo>
                    <a:pt x="1836" y="3268"/>
                  </a:lnTo>
                  <a:lnTo>
                    <a:pt x="1839" y="3261"/>
                  </a:lnTo>
                  <a:lnTo>
                    <a:pt x="1841" y="3259"/>
                  </a:lnTo>
                  <a:lnTo>
                    <a:pt x="1844" y="3263"/>
                  </a:lnTo>
                  <a:lnTo>
                    <a:pt x="1847" y="3269"/>
                  </a:lnTo>
                  <a:lnTo>
                    <a:pt x="1850" y="3275"/>
                  </a:lnTo>
                  <a:lnTo>
                    <a:pt x="1848" y="3275"/>
                  </a:lnTo>
                  <a:close/>
                  <a:moveTo>
                    <a:pt x="3429" y="849"/>
                  </a:moveTo>
                  <a:lnTo>
                    <a:pt x="3388" y="828"/>
                  </a:lnTo>
                  <a:lnTo>
                    <a:pt x="3382" y="826"/>
                  </a:lnTo>
                  <a:lnTo>
                    <a:pt x="3368" y="829"/>
                  </a:lnTo>
                  <a:lnTo>
                    <a:pt x="3346" y="822"/>
                  </a:lnTo>
                  <a:lnTo>
                    <a:pt x="3343" y="823"/>
                  </a:lnTo>
                  <a:lnTo>
                    <a:pt x="3338" y="826"/>
                  </a:lnTo>
                  <a:lnTo>
                    <a:pt x="3335" y="828"/>
                  </a:lnTo>
                  <a:lnTo>
                    <a:pt x="3332" y="826"/>
                  </a:lnTo>
                  <a:lnTo>
                    <a:pt x="3326" y="825"/>
                  </a:lnTo>
                  <a:lnTo>
                    <a:pt x="3324" y="825"/>
                  </a:lnTo>
                  <a:lnTo>
                    <a:pt x="3321" y="825"/>
                  </a:lnTo>
                  <a:lnTo>
                    <a:pt x="3318" y="826"/>
                  </a:lnTo>
                  <a:lnTo>
                    <a:pt x="3314" y="828"/>
                  </a:lnTo>
                  <a:lnTo>
                    <a:pt x="3314" y="826"/>
                  </a:lnTo>
                  <a:lnTo>
                    <a:pt x="3311" y="826"/>
                  </a:lnTo>
                  <a:lnTo>
                    <a:pt x="3308" y="823"/>
                  </a:lnTo>
                  <a:lnTo>
                    <a:pt x="3305" y="819"/>
                  </a:lnTo>
                  <a:lnTo>
                    <a:pt x="3304" y="816"/>
                  </a:lnTo>
                  <a:lnTo>
                    <a:pt x="3298" y="814"/>
                  </a:lnTo>
                  <a:lnTo>
                    <a:pt x="3287" y="812"/>
                  </a:lnTo>
                  <a:lnTo>
                    <a:pt x="3282" y="808"/>
                  </a:lnTo>
                  <a:lnTo>
                    <a:pt x="3277" y="804"/>
                  </a:lnTo>
                  <a:lnTo>
                    <a:pt x="3272" y="794"/>
                  </a:lnTo>
                  <a:lnTo>
                    <a:pt x="3268" y="790"/>
                  </a:lnTo>
                  <a:lnTo>
                    <a:pt x="3269" y="790"/>
                  </a:lnTo>
                  <a:lnTo>
                    <a:pt x="3269" y="788"/>
                  </a:lnTo>
                  <a:lnTo>
                    <a:pt x="3272" y="787"/>
                  </a:lnTo>
                  <a:lnTo>
                    <a:pt x="3269" y="781"/>
                  </a:lnTo>
                  <a:lnTo>
                    <a:pt x="3265" y="780"/>
                  </a:lnTo>
                  <a:lnTo>
                    <a:pt x="3254" y="779"/>
                  </a:lnTo>
                  <a:lnTo>
                    <a:pt x="3252" y="774"/>
                  </a:lnTo>
                  <a:lnTo>
                    <a:pt x="3248" y="774"/>
                  </a:lnTo>
                  <a:lnTo>
                    <a:pt x="3242" y="776"/>
                  </a:lnTo>
                  <a:lnTo>
                    <a:pt x="3241" y="776"/>
                  </a:lnTo>
                  <a:lnTo>
                    <a:pt x="3237" y="779"/>
                  </a:lnTo>
                  <a:lnTo>
                    <a:pt x="3235" y="780"/>
                  </a:lnTo>
                  <a:lnTo>
                    <a:pt x="3234" y="786"/>
                  </a:lnTo>
                  <a:lnTo>
                    <a:pt x="3232" y="788"/>
                  </a:lnTo>
                  <a:lnTo>
                    <a:pt x="3231" y="788"/>
                  </a:lnTo>
                  <a:lnTo>
                    <a:pt x="3225" y="790"/>
                  </a:lnTo>
                  <a:lnTo>
                    <a:pt x="3223" y="791"/>
                  </a:lnTo>
                  <a:lnTo>
                    <a:pt x="3221" y="793"/>
                  </a:lnTo>
                  <a:lnTo>
                    <a:pt x="3218" y="798"/>
                  </a:lnTo>
                  <a:lnTo>
                    <a:pt x="3217" y="800"/>
                  </a:lnTo>
                  <a:lnTo>
                    <a:pt x="3216" y="800"/>
                  </a:lnTo>
                  <a:lnTo>
                    <a:pt x="3209" y="795"/>
                  </a:lnTo>
                  <a:lnTo>
                    <a:pt x="3186" y="795"/>
                  </a:lnTo>
                  <a:lnTo>
                    <a:pt x="3182" y="794"/>
                  </a:lnTo>
                  <a:lnTo>
                    <a:pt x="3178" y="793"/>
                  </a:lnTo>
                  <a:lnTo>
                    <a:pt x="3168" y="786"/>
                  </a:lnTo>
                  <a:lnTo>
                    <a:pt x="3167" y="786"/>
                  </a:lnTo>
                  <a:lnTo>
                    <a:pt x="3164" y="787"/>
                  </a:lnTo>
                  <a:lnTo>
                    <a:pt x="3164" y="790"/>
                  </a:lnTo>
                  <a:lnTo>
                    <a:pt x="3165" y="791"/>
                  </a:lnTo>
                  <a:lnTo>
                    <a:pt x="3165" y="794"/>
                  </a:lnTo>
                  <a:lnTo>
                    <a:pt x="3157" y="798"/>
                  </a:lnTo>
                  <a:lnTo>
                    <a:pt x="3151" y="794"/>
                  </a:lnTo>
                  <a:lnTo>
                    <a:pt x="3148" y="783"/>
                  </a:lnTo>
                  <a:lnTo>
                    <a:pt x="3148" y="769"/>
                  </a:lnTo>
                  <a:lnTo>
                    <a:pt x="3143" y="769"/>
                  </a:lnTo>
                  <a:lnTo>
                    <a:pt x="3126" y="760"/>
                  </a:lnTo>
                  <a:lnTo>
                    <a:pt x="3123" y="759"/>
                  </a:lnTo>
                  <a:lnTo>
                    <a:pt x="3116" y="760"/>
                  </a:lnTo>
                  <a:lnTo>
                    <a:pt x="3105" y="758"/>
                  </a:lnTo>
                  <a:lnTo>
                    <a:pt x="3102" y="759"/>
                  </a:lnTo>
                  <a:lnTo>
                    <a:pt x="3101" y="763"/>
                  </a:lnTo>
                  <a:lnTo>
                    <a:pt x="3104" y="770"/>
                  </a:lnTo>
                  <a:lnTo>
                    <a:pt x="3104" y="777"/>
                  </a:lnTo>
                  <a:lnTo>
                    <a:pt x="3099" y="783"/>
                  </a:lnTo>
                  <a:lnTo>
                    <a:pt x="3097" y="783"/>
                  </a:lnTo>
                  <a:lnTo>
                    <a:pt x="3087" y="780"/>
                  </a:lnTo>
                  <a:lnTo>
                    <a:pt x="3074" y="780"/>
                  </a:lnTo>
                  <a:lnTo>
                    <a:pt x="3071" y="779"/>
                  </a:lnTo>
                  <a:lnTo>
                    <a:pt x="3069" y="773"/>
                  </a:lnTo>
                  <a:lnTo>
                    <a:pt x="3069" y="767"/>
                  </a:lnTo>
                  <a:lnTo>
                    <a:pt x="3070" y="763"/>
                  </a:lnTo>
                  <a:lnTo>
                    <a:pt x="3069" y="756"/>
                  </a:lnTo>
                  <a:lnTo>
                    <a:pt x="3067" y="756"/>
                  </a:lnTo>
                  <a:lnTo>
                    <a:pt x="3064" y="759"/>
                  </a:lnTo>
                  <a:lnTo>
                    <a:pt x="3063" y="759"/>
                  </a:lnTo>
                  <a:lnTo>
                    <a:pt x="3063" y="758"/>
                  </a:lnTo>
                  <a:lnTo>
                    <a:pt x="3062" y="755"/>
                  </a:lnTo>
                  <a:lnTo>
                    <a:pt x="3062" y="753"/>
                  </a:lnTo>
                  <a:lnTo>
                    <a:pt x="3060" y="752"/>
                  </a:lnTo>
                  <a:lnTo>
                    <a:pt x="3059" y="745"/>
                  </a:lnTo>
                  <a:lnTo>
                    <a:pt x="3057" y="744"/>
                  </a:lnTo>
                  <a:lnTo>
                    <a:pt x="3055" y="742"/>
                  </a:lnTo>
                  <a:lnTo>
                    <a:pt x="3053" y="741"/>
                  </a:lnTo>
                  <a:lnTo>
                    <a:pt x="3052" y="739"/>
                  </a:lnTo>
                  <a:lnTo>
                    <a:pt x="3053" y="735"/>
                  </a:lnTo>
                  <a:lnTo>
                    <a:pt x="3053" y="734"/>
                  </a:lnTo>
                  <a:lnTo>
                    <a:pt x="3035" y="717"/>
                  </a:lnTo>
                  <a:lnTo>
                    <a:pt x="3031" y="711"/>
                  </a:lnTo>
                  <a:lnTo>
                    <a:pt x="3029" y="707"/>
                  </a:lnTo>
                  <a:lnTo>
                    <a:pt x="3031" y="704"/>
                  </a:lnTo>
                  <a:lnTo>
                    <a:pt x="3035" y="703"/>
                  </a:lnTo>
                  <a:lnTo>
                    <a:pt x="3036" y="700"/>
                  </a:lnTo>
                  <a:lnTo>
                    <a:pt x="3035" y="697"/>
                  </a:lnTo>
                  <a:lnTo>
                    <a:pt x="3022" y="685"/>
                  </a:lnTo>
                  <a:lnTo>
                    <a:pt x="3021" y="682"/>
                  </a:lnTo>
                  <a:lnTo>
                    <a:pt x="3022" y="682"/>
                  </a:lnTo>
                  <a:lnTo>
                    <a:pt x="3021" y="679"/>
                  </a:lnTo>
                  <a:lnTo>
                    <a:pt x="3021" y="676"/>
                  </a:lnTo>
                  <a:lnTo>
                    <a:pt x="3020" y="673"/>
                  </a:lnTo>
                  <a:lnTo>
                    <a:pt x="3015" y="669"/>
                  </a:lnTo>
                  <a:lnTo>
                    <a:pt x="2992" y="657"/>
                  </a:lnTo>
                  <a:lnTo>
                    <a:pt x="2989" y="657"/>
                  </a:lnTo>
                  <a:lnTo>
                    <a:pt x="2986" y="657"/>
                  </a:lnTo>
                  <a:lnTo>
                    <a:pt x="2982" y="661"/>
                  </a:lnTo>
                  <a:lnTo>
                    <a:pt x="2979" y="661"/>
                  </a:lnTo>
                  <a:lnTo>
                    <a:pt x="2976" y="661"/>
                  </a:lnTo>
                  <a:lnTo>
                    <a:pt x="2971" y="659"/>
                  </a:lnTo>
                  <a:lnTo>
                    <a:pt x="2964" y="657"/>
                  </a:lnTo>
                  <a:lnTo>
                    <a:pt x="2952" y="647"/>
                  </a:lnTo>
                  <a:lnTo>
                    <a:pt x="2951" y="647"/>
                  </a:lnTo>
                  <a:lnTo>
                    <a:pt x="2944" y="644"/>
                  </a:lnTo>
                  <a:lnTo>
                    <a:pt x="2937" y="643"/>
                  </a:lnTo>
                  <a:lnTo>
                    <a:pt x="2921" y="645"/>
                  </a:lnTo>
                  <a:lnTo>
                    <a:pt x="2924" y="648"/>
                  </a:lnTo>
                  <a:lnTo>
                    <a:pt x="2916" y="650"/>
                  </a:lnTo>
                  <a:lnTo>
                    <a:pt x="2914" y="650"/>
                  </a:lnTo>
                  <a:lnTo>
                    <a:pt x="2913" y="652"/>
                  </a:lnTo>
                  <a:lnTo>
                    <a:pt x="2913" y="655"/>
                  </a:lnTo>
                  <a:lnTo>
                    <a:pt x="2913" y="657"/>
                  </a:lnTo>
                  <a:lnTo>
                    <a:pt x="2909" y="658"/>
                  </a:lnTo>
                  <a:lnTo>
                    <a:pt x="2907" y="662"/>
                  </a:lnTo>
                  <a:lnTo>
                    <a:pt x="2903" y="664"/>
                  </a:lnTo>
                  <a:lnTo>
                    <a:pt x="2881" y="665"/>
                  </a:lnTo>
                  <a:lnTo>
                    <a:pt x="2877" y="666"/>
                  </a:lnTo>
                  <a:lnTo>
                    <a:pt x="2872" y="655"/>
                  </a:lnTo>
                  <a:lnTo>
                    <a:pt x="2868" y="650"/>
                  </a:lnTo>
                  <a:lnTo>
                    <a:pt x="2851" y="645"/>
                  </a:lnTo>
                  <a:lnTo>
                    <a:pt x="2844" y="643"/>
                  </a:lnTo>
                  <a:lnTo>
                    <a:pt x="2840" y="638"/>
                  </a:lnTo>
                  <a:lnTo>
                    <a:pt x="2832" y="629"/>
                  </a:lnTo>
                  <a:lnTo>
                    <a:pt x="2829" y="627"/>
                  </a:lnTo>
                  <a:lnTo>
                    <a:pt x="2823" y="623"/>
                  </a:lnTo>
                  <a:lnTo>
                    <a:pt x="2821" y="623"/>
                  </a:lnTo>
                  <a:lnTo>
                    <a:pt x="2818" y="624"/>
                  </a:lnTo>
                  <a:lnTo>
                    <a:pt x="2815" y="629"/>
                  </a:lnTo>
                  <a:lnTo>
                    <a:pt x="2812" y="630"/>
                  </a:lnTo>
                  <a:lnTo>
                    <a:pt x="2807" y="630"/>
                  </a:lnTo>
                  <a:lnTo>
                    <a:pt x="2801" y="627"/>
                  </a:lnTo>
                  <a:lnTo>
                    <a:pt x="2794" y="626"/>
                  </a:lnTo>
                  <a:lnTo>
                    <a:pt x="2788" y="629"/>
                  </a:lnTo>
                  <a:lnTo>
                    <a:pt x="2786" y="633"/>
                  </a:lnTo>
                  <a:lnTo>
                    <a:pt x="2784" y="636"/>
                  </a:lnTo>
                  <a:lnTo>
                    <a:pt x="2784" y="637"/>
                  </a:lnTo>
                  <a:lnTo>
                    <a:pt x="2780" y="638"/>
                  </a:lnTo>
                  <a:lnTo>
                    <a:pt x="2777" y="637"/>
                  </a:lnTo>
                  <a:lnTo>
                    <a:pt x="2769" y="634"/>
                  </a:lnTo>
                  <a:lnTo>
                    <a:pt x="2765" y="636"/>
                  </a:lnTo>
                  <a:lnTo>
                    <a:pt x="2758" y="641"/>
                  </a:lnTo>
                  <a:lnTo>
                    <a:pt x="2752" y="645"/>
                  </a:lnTo>
                  <a:lnTo>
                    <a:pt x="2746" y="644"/>
                  </a:lnTo>
                  <a:lnTo>
                    <a:pt x="2744" y="640"/>
                  </a:lnTo>
                  <a:lnTo>
                    <a:pt x="2745" y="636"/>
                  </a:lnTo>
                  <a:lnTo>
                    <a:pt x="2745" y="633"/>
                  </a:lnTo>
                  <a:lnTo>
                    <a:pt x="2745" y="629"/>
                  </a:lnTo>
                  <a:lnTo>
                    <a:pt x="2744" y="624"/>
                  </a:lnTo>
                  <a:lnTo>
                    <a:pt x="2731" y="602"/>
                  </a:lnTo>
                  <a:lnTo>
                    <a:pt x="2728" y="599"/>
                  </a:lnTo>
                  <a:lnTo>
                    <a:pt x="2727" y="598"/>
                  </a:lnTo>
                  <a:lnTo>
                    <a:pt x="2718" y="595"/>
                  </a:lnTo>
                  <a:lnTo>
                    <a:pt x="2716" y="594"/>
                  </a:lnTo>
                  <a:lnTo>
                    <a:pt x="2714" y="592"/>
                  </a:lnTo>
                  <a:lnTo>
                    <a:pt x="2713" y="594"/>
                  </a:lnTo>
                  <a:lnTo>
                    <a:pt x="2713" y="596"/>
                  </a:lnTo>
                  <a:lnTo>
                    <a:pt x="2711" y="598"/>
                  </a:lnTo>
                  <a:lnTo>
                    <a:pt x="2709" y="599"/>
                  </a:lnTo>
                  <a:lnTo>
                    <a:pt x="2704" y="598"/>
                  </a:lnTo>
                  <a:lnTo>
                    <a:pt x="2703" y="596"/>
                  </a:lnTo>
                  <a:lnTo>
                    <a:pt x="2703" y="592"/>
                  </a:lnTo>
                  <a:lnTo>
                    <a:pt x="2703" y="587"/>
                  </a:lnTo>
                  <a:lnTo>
                    <a:pt x="2706" y="585"/>
                  </a:lnTo>
                  <a:lnTo>
                    <a:pt x="2707" y="584"/>
                  </a:lnTo>
                  <a:lnTo>
                    <a:pt x="2706" y="578"/>
                  </a:lnTo>
                  <a:lnTo>
                    <a:pt x="2700" y="572"/>
                  </a:lnTo>
                  <a:lnTo>
                    <a:pt x="2695" y="567"/>
                  </a:lnTo>
                  <a:lnTo>
                    <a:pt x="2689" y="567"/>
                  </a:lnTo>
                  <a:lnTo>
                    <a:pt x="2678" y="570"/>
                  </a:lnTo>
                  <a:lnTo>
                    <a:pt x="2671" y="568"/>
                  </a:lnTo>
                  <a:lnTo>
                    <a:pt x="2666" y="564"/>
                  </a:lnTo>
                  <a:lnTo>
                    <a:pt x="2662" y="561"/>
                  </a:lnTo>
                  <a:lnTo>
                    <a:pt x="2651" y="544"/>
                  </a:lnTo>
                  <a:lnTo>
                    <a:pt x="2648" y="542"/>
                  </a:lnTo>
                  <a:lnTo>
                    <a:pt x="2640" y="539"/>
                  </a:lnTo>
                  <a:lnTo>
                    <a:pt x="2634" y="536"/>
                  </a:lnTo>
                  <a:lnTo>
                    <a:pt x="2624" y="526"/>
                  </a:lnTo>
                  <a:lnTo>
                    <a:pt x="2620" y="525"/>
                  </a:lnTo>
                  <a:lnTo>
                    <a:pt x="2619" y="525"/>
                  </a:lnTo>
                  <a:lnTo>
                    <a:pt x="2615" y="525"/>
                  </a:lnTo>
                  <a:lnTo>
                    <a:pt x="2603" y="529"/>
                  </a:lnTo>
                  <a:lnTo>
                    <a:pt x="2598" y="529"/>
                  </a:lnTo>
                  <a:lnTo>
                    <a:pt x="2591" y="529"/>
                  </a:lnTo>
                  <a:lnTo>
                    <a:pt x="2588" y="525"/>
                  </a:lnTo>
                  <a:lnTo>
                    <a:pt x="2588" y="511"/>
                  </a:lnTo>
                  <a:lnTo>
                    <a:pt x="2588" y="508"/>
                  </a:lnTo>
                  <a:lnTo>
                    <a:pt x="2585" y="504"/>
                  </a:lnTo>
                  <a:lnTo>
                    <a:pt x="2585" y="502"/>
                  </a:lnTo>
                  <a:lnTo>
                    <a:pt x="2585" y="500"/>
                  </a:lnTo>
                  <a:lnTo>
                    <a:pt x="2588" y="497"/>
                  </a:lnTo>
                  <a:lnTo>
                    <a:pt x="2588" y="494"/>
                  </a:lnTo>
                  <a:lnTo>
                    <a:pt x="2589" y="490"/>
                  </a:lnTo>
                  <a:lnTo>
                    <a:pt x="2591" y="486"/>
                  </a:lnTo>
                  <a:lnTo>
                    <a:pt x="2592" y="483"/>
                  </a:lnTo>
                  <a:lnTo>
                    <a:pt x="2591" y="477"/>
                  </a:lnTo>
                  <a:lnTo>
                    <a:pt x="2587" y="470"/>
                  </a:lnTo>
                  <a:lnTo>
                    <a:pt x="2575" y="465"/>
                  </a:lnTo>
                  <a:lnTo>
                    <a:pt x="2571" y="459"/>
                  </a:lnTo>
                  <a:lnTo>
                    <a:pt x="2573" y="453"/>
                  </a:lnTo>
                  <a:lnTo>
                    <a:pt x="2582" y="428"/>
                  </a:lnTo>
                  <a:lnTo>
                    <a:pt x="2582" y="424"/>
                  </a:lnTo>
                  <a:lnTo>
                    <a:pt x="2582" y="421"/>
                  </a:lnTo>
                  <a:lnTo>
                    <a:pt x="2582" y="417"/>
                  </a:lnTo>
                  <a:lnTo>
                    <a:pt x="2588" y="406"/>
                  </a:lnTo>
                  <a:lnTo>
                    <a:pt x="2589" y="406"/>
                  </a:lnTo>
                  <a:lnTo>
                    <a:pt x="2592" y="408"/>
                  </a:lnTo>
                  <a:lnTo>
                    <a:pt x="2592" y="401"/>
                  </a:lnTo>
                  <a:lnTo>
                    <a:pt x="2594" y="393"/>
                  </a:lnTo>
                  <a:lnTo>
                    <a:pt x="2594" y="386"/>
                  </a:lnTo>
                  <a:lnTo>
                    <a:pt x="2592" y="383"/>
                  </a:lnTo>
                  <a:lnTo>
                    <a:pt x="2584" y="385"/>
                  </a:lnTo>
                  <a:lnTo>
                    <a:pt x="2581" y="383"/>
                  </a:lnTo>
                  <a:lnTo>
                    <a:pt x="2580" y="378"/>
                  </a:lnTo>
                  <a:lnTo>
                    <a:pt x="2573" y="380"/>
                  </a:lnTo>
                  <a:lnTo>
                    <a:pt x="2545" y="408"/>
                  </a:lnTo>
                  <a:lnTo>
                    <a:pt x="2543" y="413"/>
                  </a:lnTo>
                  <a:lnTo>
                    <a:pt x="2543" y="415"/>
                  </a:lnTo>
                  <a:lnTo>
                    <a:pt x="2543" y="418"/>
                  </a:lnTo>
                  <a:lnTo>
                    <a:pt x="2545" y="421"/>
                  </a:lnTo>
                  <a:lnTo>
                    <a:pt x="2545" y="424"/>
                  </a:lnTo>
                  <a:lnTo>
                    <a:pt x="2543" y="436"/>
                  </a:lnTo>
                  <a:lnTo>
                    <a:pt x="2540" y="442"/>
                  </a:lnTo>
                  <a:lnTo>
                    <a:pt x="2539" y="448"/>
                  </a:lnTo>
                  <a:lnTo>
                    <a:pt x="2536" y="449"/>
                  </a:lnTo>
                  <a:lnTo>
                    <a:pt x="2525" y="451"/>
                  </a:lnTo>
                  <a:lnTo>
                    <a:pt x="2489" y="469"/>
                  </a:lnTo>
                  <a:lnTo>
                    <a:pt x="2482" y="470"/>
                  </a:lnTo>
                  <a:lnTo>
                    <a:pt x="2479" y="469"/>
                  </a:lnTo>
                  <a:lnTo>
                    <a:pt x="2440" y="459"/>
                  </a:lnTo>
                  <a:lnTo>
                    <a:pt x="2424" y="460"/>
                  </a:lnTo>
                  <a:lnTo>
                    <a:pt x="2420" y="462"/>
                  </a:lnTo>
                  <a:lnTo>
                    <a:pt x="2417" y="460"/>
                  </a:lnTo>
                  <a:lnTo>
                    <a:pt x="2402" y="453"/>
                  </a:lnTo>
                  <a:lnTo>
                    <a:pt x="2403" y="453"/>
                  </a:lnTo>
                  <a:lnTo>
                    <a:pt x="2405" y="453"/>
                  </a:lnTo>
                  <a:lnTo>
                    <a:pt x="2405" y="448"/>
                  </a:lnTo>
                  <a:lnTo>
                    <a:pt x="2403" y="441"/>
                  </a:lnTo>
                  <a:lnTo>
                    <a:pt x="2402" y="441"/>
                  </a:lnTo>
                  <a:lnTo>
                    <a:pt x="2402" y="435"/>
                  </a:lnTo>
                  <a:lnTo>
                    <a:pt x="2403" y="432"/>
                  </a:lnTo>
                  <a:lnTo>
                    <a:pt x="2406" y="431"/>
                  </a:lnTo>
                  <a:lnTo>
                    <a:pt x="2410" y="425"/>
                  </a:lnTo>
                  <a:lnTo>
                    <a:pt x="2416" y="421"/>
                  </a:lnTo>
                  <a:lnTo>
                    <a:pt x="2423" y="418"/>
                  </a:lnTo>
                  <a:lnTo>
                    <a:pt x="2423" y="415"/>
                  </a:lnTo>
                  <a:lnTo>
                    <a:pt x="2421" y="413"/>
                  </a:lnTo>
                  <a:lnTo>
                    <a:pt x="2420" y="408"/>
                  </a:lnTo>
                  <a:lnTo>
                    <a:pt x="2414" y="392"/>
                  </a:lnTo>
                  <a:lnTo>
                    <a:pt x="2413" y="390"/>
                  </a:lnTo>
                  <a:lnTo>
                    <a:pt x="2410" y="390"/>
                  </a:lnTo>
                  <a:lnTo>
                    <a:pt x="2405" y="393"/>
                  </a:lnTo>
                  <a:lnTo>
                    <a:pt x="2400" y="392"/>
                  </a:lnTo>
                  <a:lnTo>
                    <a:pt x="2402" y="383"/>
                  </a:lnTo>
                  <a:lnTo>
                    <a:pt x="2406" y="368"/>
                  </a:lnTo>
                  <a:lnTo>
                    <a:pt x="2407" y="361"/>
                  </a:lnTo>
                  <a:lnTo>
                    <a:pt x="2409" y="357"/>
                  </a:lnTo>
                  <a:lnTo>
                    <a:pt x="2412" y="352"/>
                  </a:lnTo>
                  <a:lnTo>
                    <a:pt x="2417" y="348"/>
                  </a:lnTo>
                  <a:lnTo>
                    <a:pt x="2420" y="345"/>
                  </a:lnTo>
                  <a:lnTo>
                    <a:pt x="2421" y="341"/>
                  </a:lnTo>
                  <a:lnTo>
                    <a:pt x="2420" y="338"/>
                  </a:lnTo>
                  <a:lnTo>
                    <a:pt x="2416" y="336"/>
                  </a:lnTo>
                  <a:lnTo>
                    <a:pt x="2413" y="333"/>
                  </a:lnTo>
                  <a:lnTo>
                    <a:pt x="2410" y="333"/>
                  </a:lnTo>
                  <a:lnTo>
                    <a:pt x="2407" y="334"/>
                  </a:lnTo>
                  <a:lnTo>
                    <a:pt x="2407" y="337"/>
                  </a:lnTo>
                  <a:lnTo>
                    <a:pt x="2407" y="340"/>
                  </a:lnTo>
                  <a:lnTo>
                    <a:pt x="2406" y="341"/>
                  </a:lnTo>
                  <a:lnTo>
                    <a:pt x="2400" y="338"/>
                  </a:lnTo>
                  <a:lnTo>
                    <a:pt x="2393" y="324"/>
                  </a:lnTo>
                  <a:lnTo>
                    <a:pt x="2388" y="319"/>
                  </a:lnTo>
                  <a:lnTo>
                    <a:pt x="2382" y="316"/>
                  </a:lnTo>
                  <a:lnTo>
                    <a:pt x="2374" y="306"/>
                  </a:lnTo>
                  <a:lnTo>
                    <a:pt x="2369" y="303"/>
                  </a:lnTo>
                  <a:lnTo>
                    <a:pt x="2364" y="305"/>
                  </a:lnTo>
                  <a:lnTo>
                    <a:pt x="2347" y="312"/>
                  </a:lnTo>
                  <a:lnTo>
                    <a:pt x="2341" y="312"/>
                  </a:lnTo>
                  <a:lnTo>
                    <a:pt x="2336" y="309"/>
                  </a:lnTo>
                  <a:lnTo>
                    <a:pt x="2332" y="306"/>
                  </a:lnTo>
                  <a:lnTo>
                    <a:pt x="2326" y="303"/>
                  </a:lnTo>
                  <a:lnTo>
                    <a:pt x="2316" y="302"/>
                  </a:lnTo>
                  <a:lnTo>
                    <a:pt x="2305" y="303"/>
                  </a:lnTo>
                  <a:lnTo>
                    <a:pt x="2301" y="305"/>
                  </a:lnTo>
                  <a:lnTo>
                    <a:pt x="2299" y="306"/>
                  </a:lnTo>
                  <a:lnTo>
                    <a:pt x="2294" y="314"/>
                  </a:lnTo>
                  <a:lnTo>
                    <a:pt x="2294" y="317"/>
                  </a:lnTo>
                  <a:lnTo>
                    <a:pt x="2292" y="319"/>
                  </a:lnTo>
                  <a:lnTo>
                    <a:pt x="2291" y="320"/>
                  </a:lnTo>
                  <a:lnTo>
                    <a:pt x="2291" y="319"/>
                  </a:lnTo>
                  <a:lnTo>
                    <a:pt x="2291" y="320"/>
                  </a:lnTo>
                  <a:lnTo>
                    <a:pt x="2290" y="323"/>
                  </a:lnTo>
                  <a:lnTo>
                    <a:pt x="2280" y="313"/>
                  </a:lnTo>
                  <a:lnTo>
                    <a:pt x="2278" y="298"/>
                  </a:lnTo>
                  <a:lnTo>
                    <a:pt x="2278" y="278"/>
                  </a:lnTo>
                  <a:lnTo>
                    <a:pt x="2276" y="263"/>
                  </a:lnTo>
                  <a:lnTo>
                    <a:pt x="2271" y="254"/>
                  </a:lnTo>
                  <a:lnTo>
                    <a:pt x="2267" y="250"/>
                  </a:lnTo>
                  <a:lnTo>
                    <a:pt x="2260" y="247"/>
                  </a:lnTo>
                  <a:lnTo>
                    <a:pt x="2255" y="246"/>
                  </a:lnTo>
                  <a:lnTo>
                    <a:pt x="2238" y="246"/>
                  </a:lnTo>
                  <a:lnTo>
                    <a:pt x="2235" y="243"/>
                  </a:lnTo>
                  <a:lnTo>
                    <a:pt x="2238" y="239"/>
                  </a:lnTo>
                  <a:lnTo>
                    <a:pt x="2238" y="236"/>
                  </a:lnTo>
                  <a:lnTo>
                    <a:pt x="2236" y="233"/>
                  </a:lnTo>
                  <a:lnTo>
                    <a:pt x="2232" y="232"/>
                  </a:lnTo>
                  <a:lnTo>
                    <a:pt x="2229" y="233"/>
                  </a:lnTo>
                  <a:lnTo>
                    <a:pt x="2227" y="235"/>
                  </a:lnTo>
                  <a:lnTo>
                    <a:pt x="2224" y="237"/>
                  </a:lnTo>
                  <a:lnTo>
                    <a:pt x="2220" y="240"/>
                  </a:lnTo>
                  <a:lnTo>
                    <a:pt x="2208" y="244"/>
                  </a:lnTo>
                  <a:lnTo>
                    <a:pt x="2203" y="244"/>
                  </a:lnTo>
                  <a:lnTo>
                    <a:pt x="2199" y="243"/>
                  </a:lnTo>
                  <a:lnTo>
                    <a:pt x="2186" y="237"/>
                  </a:lnTo>
                  <a:lnTo>
                    <a:pt x="2183" y="235"/>
                  </a:lnTo>
                  <a:lnTo>
                    <a:pt x="2179" y="229"/>
                  </a:lnTo>
                  <a:lnTo>
                    <a:pt x="2178" y="225"/>
                  </a:lnTo>
                  <a:lnTo>
                    <a:pt x="2178" y="212"/>
                  </a:lnTo>
                  <a:lnTo>
                    <a:pt x="2171" y="188"/>
                  </a:lnTo>
                  <a:lnTo>
                    <a:pt x="2168" y="177"/>
                  </a:lnTo>
                  <a:lnTo>
                    <a:pt x="2172" y="170"/>
                  </a:lnTo>
                  <a:lnTo>
                    <a:pt x="2169" y="160"/>
                  </a:lnTo>
                  <a:lnTo>
                    <a:pt x="2166" y="156"/>
                  </a:lnTo>
                  <a:lnTo>
                    <a:pt x="2164" y="156"/>
                  </a:lnTo>
                  <a:lnTo>
                    <a:pt x="2159" y="155"/>
                  </a:lnTo>
                  <a:lnTo>
                    <a:pt x="2158" y="153"/>
                  </a:lnTo>
                  <a:lnTo>
                    <a:pt x="2155" y="145"/>
                  </a:lnTo>
                  <a:lnTo>
                    <a:pt x="2151" y="138"/>
                  </a:lnTo>
                  <a:lnTo>
                    <a:pt x="2147" y="131"/>
                  </a:lnTo>
                  <a:lnTo>
                    <a:pt x="2143" y="127"/>
                  </a:lnTo>
                  <a:lnTo>
                    <a:pt x="2136" y="124"/>
                  </a:lnTo>
                  <a:lnTo>
                    <a:pt x="2115" y="131"/>
                  </a:lnTo>
                  <a:lnTo>
                    <a:pt x="2102" y="135"/>
                  </a:lnTo>
                  <a:lnTo>
                    <a:pt x="2095" y="139"/>
                  </a:lnTo>
                  <a:lnTo>
                    <a:pt x="2091" y="143"/>
                  </a:lnTo>
                  <a:lnTo>
                    <a:pt x="2082" y="157"/>
                  </a:lnTo>
                  <a:lnTo>
                    <a:pt x="2079" y="160"/>
                  </a:lnTo>
                  <a:lnTo>
                    <a:pt x="2075" y="159"/>
                  </a:lnTo>
                  <a:lnTo>
                    <a:pt x="2074" y="159"/>
                  </a:lnTo>
                  <a:lnTo>
                    <a:pt x="2053" y="149"/>
                  </a:lnTo>
                  <a:lnTo>
                    <a:pt x="2049" y="145"/>
                  </a:lnTo>
                  <a:lnTo>
                    <a:pt x="2047" y="142"/>
                  </a:lnTo>
                  <a:lnTo>
                    <a:pt x="2044" y="135"/>
                  </a:lnTo>
                  <a:lnTo>
                    <a:pt x="2043" y="132"/>
                  </a:lnTo>
                  <a:lnTo>
                    <a:pt x="2033" y="122"/>
                  </a:lnTo>
                  <a:lnTo>
                    <a:pt x="2030" y="120"/>
                  </a:lnTo>
                  <a:lnTo>
                    <a:pt x="2030" y="117"/>
                  </a:lnTo>
                  <a:lnTo>
                    <a:pt x="2029" y="114"/>
                  </a:lnTo>
                  <a:lnTo>
                    <a:pt x="2025" y="113"/>
                  </a:lnTo>
                  <a:lnTo>
                    <a:pt x="2023" y="113"/>
                  </a:lnTo>
                  <a:lnTo>
                    <a:pt x="2018" y="113"/>
                  </a:lnTo>
                  <a:lnTo>
                    <a:pt x="2016" y="113"/>
                  </a:lnTo>
                  <a:lnTo>
                    <a:pt x="2012" y="113"/>
                  </a:lnTo>
                  <a:lnTo>
                    <a:pt x="2011" y="111"/>
                  </a:lnTo>
                  <a:lnTo>
                    <a:pt x="2009" y="108"/>
                  </a:lnTo>
                  <a:lnTo>
                    <a:pt x="2007" y="104"/>
                  </a:lnTo>
                  <a:lnTo>
                    <a:pt x="2005" y="103"/>
                  </a:lnTo>
                  <a:lnTo>
                    <a:pt x="2002" y="100"/>
                  </a:lnTo>
                  <a:lnTo>
                    <a:pt x="2001" y="100"/>
                  </a:lnTo>
                  <a:lnTo>
                    <a:pt x="2002" y="97"/>
                  </a:lnTo>
                  <a:lnTo>
                    <a:pt x="2004" y="93"/>
                  </a:lnTo>
                  <a:lnTo>
                    <a:pt x="2004" y="90"/>
                  </a:lnTo>
                  <a:lnTo>
                    <a:pt x="2000" y="72"/>
                  </a:lnTo>
                  <a:lnTo>
                    <a:pt x="2001" y="68"/>
                  </a:lnTo>
                  <a:lnTo>
                    <a:pt x="2007" y="62"/>
                  </a:lnTo>
                  <a:lnTo>
                    <a:pt x="2008" y="59"/>
                  </a:lnTo>
                  <a:lnTo>
                    <a:pt x="2007" y="52"/>
                  </a:lnTo>
                  <a:lnTo>
                    <a:pt x="2004" y="45"/>
                  </a:lnTo>
                  <a:lnTo>
                    <a:pt x="1994" y="35"/>
                  </a:lnTo>
                  <a:lnTo>
                    <a:pt x="1991" y="27"/>
                  </a:lnTo>
                  <a:lnTo>
                    <a:pt x="1988" y="9"/>
                  </a:lnTo>
                  <a:lnTo>
                    <a:pt x="1984" y="0"/>
                  </a:lnTo>
                  <a:lnTo>
                    <a:pt x="1984" y="0"/>
                  </a:lnTo>
                  <a:lnTo>
                    <a:pt x="1981" y="3"/>
                  </a:lnTo>
                  <a:lnTo>
                    <a:pt x="1970" y="7"/>
                  </a:lnTo>
                  <a:lnTo>
                    <a:pt x="1949" y="13"/>
                  </a:lnTo>
                  <a:lnTo>
                    <a:pt x="1934" y="12"/>
                  </a:lnTo>
                  <a:lnTo>
                    <a:pt x="1931" y="12"/>
                  </a:lnTo>
                  <a:lnTo>
                    <a:pt x="1928" y="13"/>
                  </a:lnTo>
                  <a:lnTo>
                    <a:pt x="1885" y="27"/>
                  </a:lnTo>
                  <a:lnTo>
                    <a:pt x="1843" y="33"/>
                  </a:lnTo>
                  <a:lnTo>
                    <a:pt x="1834" y="38"/>
                  </a:lnTo>
                  <a:lnTo>
                    <a:pt x="1829" y="37"/>
                  </a:lnTo>
                  <a:lnTo>
                    <a:pt x="1780" y="59"/>
                  </a:lnTo>
                  <a:lnTo>
                    <a:pt x="1771" y="66"/>
                  </a:lnTo>
                  <a:lnTo>
                    <a:pt x="1764" y="78"/>
                  </a:lnTo>
                  <a:lnTo>
                    <a:pt x="1760" y="82"/>
                  </a:lnTo>
                  <a:lnTo>
                    <a:pt x="1754" y="83"/>
                  </a:lnTo>
                  <a:lnTo>
                    <a:pt x="1749" y="83"/>
                  </a:lnTo>
                  <a:lnTo>
                    <a:pt x="1747" y="85"/>
                  </a:lnTo>
                  <a:lnTo>
                    <a:pt x="1740" y="90"/>
                  </a:lnTo>
                  <a:lnTo>
                    <a:pt x="1740" y="92"/>
                  </a:lnTo>
                  <a:lnTo>
                    <a:pt x="1742" y="97"/>
                  </a:lnTo>
                  <a:lnTo>
                    <a:pt x="1746" y="113"/>
                  </a:lnTo>
                  <a:lnTo>
                    <a:pt x="1747" y="122"/>
                  </a:lnTo>
                  <a:lnTo>
                    <a:pt x="1746" y="129"/>
                  </a:lnTo>
                  <a:lnTo>
                    <a:pt x="1743" y="136"/>
                  </a:lnTo>
                  <a:lnTo>
                    <a:pt x="1738" y="152"/>
                  </a:lnTo>
                  <a:lnTo>
                    <a:pt x="1736" y="159"/>
                  </a:lnTo>
                  <a:lnTo>
                    <a:pt x="1736" y="167"/>
                  </a:lnTo>
                  <a:lnTo>
                    <a:pt x="1739" y="185"/>
                  </a:lnTo>
                  <a:lnTo>
                    <a:pt x="1740" y="204"/>
                  </a:lnTo>
                  <a:lnTo>
                    <a:pt x="1742" y="209"/>
                  </a:lnTo>
                  <a:lnTo>
                    <a:pt x="1749" y="221"/>
                  </a:lnTo>
                  <a:lnTo>
                    <a:pt x="1740" y="226"/>
                  </a:lnTo>
                  <a:lnTo>
                    <a:pt x="1739" y="243"/>
                  </a:lnTo>
                  <a:lnTo>
                    <a:pt x="1739" y="263"/>
                  </a:lnTo>
                  <a:lnTo>
                    <a:pt x="1735" y="277"/>
                  </a:lnTo>
                  <a:lnTo>
                    <a:pt x="1735" y="279"/>
                  </a:lnTo>
                  <a:lnTo>
                    <a:pt x="1749" y="291"/>
                  </a:lnTo>
                  <a:lnTo>
                    <a:pt x="1749" y="293"/>
                  </a:lnTo>
                  <a:lnTo>
                    <a:pt x="1745" y="292"/>
                  </a:lnTo>
                  <a:lnTo>
                    <a:pt x="1739" y="291"/>
                  </a:lnTo>
                  <a:lnTo>
                    <a:pt x="1733" y="302"/>
                  </a:lnTo>
                  <a:lnTo>
                    <a:pt x="1731" y="317"/>
                  </a:lnTo>
                  <a:lnTo>
                    <a:pt x="1731" y="330"/>
                  </a:lnTo>
                  <a:lnTo>
                    <a:pt x="1733" y="334"/>
                  </a:lnTo>
                  <a:lnTo>
                    <a:pt x="1745" y="340"/>
                  </a:lnTo>
                  <a:lnTo>
                    <a:pt x="1746" y="344"/>
                  </a:lnTo>
                  <a:lnTo>
                    <a:pt x="1749" y="350"/>
                  </a:lnTo>
                  <a:lnTo>
                    <a:pt x="1753" y="352"/>
                  </a:lnTo>
                  <a:lnTo>
                    <a:pt x="1757" y="354"/>
                  </a:lnTo>
                  <a:lnTo>
                    <a:pt x="1763" y="354"/>
                  </a:lnTo>
                  <a:lnTo>
                    <a:pt x="1763" y="357"/>
                  </a:lnTo>
                  <a:lnTo>
                    <a:pt x="1757" y="357"/>
                  </a:lnTo>
                  <a:lnTo>
                    <a:pt x="1759" y="359"/>
                  </a:lnTo>
                  <a:lnTo>
                    <a:pt x="1760" y="362"/>
                  </a:lnTo>
                  <a:lnTo>
                    <a:pt x="1761" y="362"/>
                  </a:lnTo>
                  <a:lnTo>
                    <a:pt x="1764" y="362"/>
                  </a:lnTo>
                  <a:lnTo>
                    <a:pt x="1764" y="365"/>
                  </a:lnTo>
                  <a:lnTo>
                    <a:pt x="1763" y="368"/>
                  </a:lnTo>
                  <a:lnTo>
                    <a:pt x="1760" y="368"/>
                  </a:lnTo>
                  <a:lnTo>
                    <a:pt x="1735" y="355"/>
                  </a:lnTo>
                  <a:lnTo>
                    <a:pt x="1725" y="357"/>
                  </a:lnTo>
                  <a:lnTo>
                    <a:pt x="1717" y="368"/>
                  </a:lnTo>
                  <a:lnTo>
                    <a:pt x="1711" y="389"/>
                  </a:lnTo>
                  <a:lnTo>
                    <a:pt x="1708" y="393"/>
                  </a:lnTo>
                  <a:lnTo>
                    <a:pt x="1705" y="396"/>
                  </a:lnTo>
                  <a:lnTo>
                    <a:pt x="1691" y="413"/>
                  </a:lnTo>
                  <a:lnTo>
                    <a:pt x="1658" y="439"/>
                  </a:lnTo>
                  <a:lnTo>
                    <a:pt x="1648" y="451"/>
                  </a:lnTo>
                  <a:lnTo>
                    <a:pt x="1641" y="453"/>
                  </a:lnTo>
                  <a:lnTo>
                    <a:pt x="1635" y="459"/>
                  </a:lnTo>
                  <a:lnTo>
                    <a:pt x="1529" y="493"/>
                  </a:lnTo>
                  <a:lnTo>
                    <a:pt x="1506" y="493"/>
                  </a:lnTo>
                  <a:lnTo>
                    <a:pt x="1485" y="500"/>
                  </a:lnTo>
                  <a:lnTo>
                    <a:pt x="1476" y="507"/>
                  </a:lnTo>
                  <a:lnTo>
                    <a:pt x="1466" y="509"/>
                  </a:lnTo>
                  <a:lnTo>
                    <a:pt x="1434" y="529"/>
                  </a:lnTo>
                  <a:lnTo>
                    <a:pt x="1431" y="533"/>
                  </a:lnTo>
                  <a:lnTo>
                    <a:pt x="1397" y="549"/>
                  </a:lnTo>
                  <a:lnTo>
                    <a:pt x="1394" y="551"/>
                  </a:lnTo>
                  <a:lnTo>
                    <a:pt x="1392" y="551"/>
                  </a:lnTo>
                  <a:lnTo>
                    <a:pt x="1379" y="561"/>
                  </a:lnTo>
                  <a:lnTo>
                    <a:pt x="1375" y="567"/>
                  </a:lnTo>
                  <a:lnTo>
                    <a:pt x="1365" y="602"/>
                  </a:lnTo>
                  <a:lnTo>
                    <a:pt x="1351" y="626"/>
                  </a:lnTo>
                  <a:lnTo>
                    <a:pt x="1351" y="629"/>
                  </a:lnTo>
                  <a:lnTo>
                    <a:pt x="1351" y="633"/>
                  </a:lnTo>
                  <a:lnTo>
                    <a:pt x="1351" y="637"/>
                  </a:lnTo>
                  <a:lnTo>
                    <a:pt x="1355" y="640"/>
                  </a:lnTo>
                  <a:lnTo>
                    <a:pt x="1355" y="641"/>
                  </a:lnTo>
                  <a:lnTo>
                    <a:pt x="1358" y="645"/>
                  </a:lnTo>
                  <a:lnTo>
                    <a:pt x="1364" y="648"/>
                  </a:lnTo>
                  <a:lnTo>
                    <a:pt x="1369" y="651"/>
                  </a:lnTo>
                  <a:lnTo>
                    <a:pt x="1373" y="651"/>
                  </a:lnTo>
                  <a:lnTo>
                    <a:pt x="1379" y="651"/>
                  </a:lnTo>
                  <a:lnTo>
                    <a:pt x="1397" y="657"/>
                  </a:lnTo>
                  <a:lnTo>
                    <a:pt x="1420" y="659"/>
                  </a:lnTo>
                  <a:lnTo>
                    <a:pt x="1441" y="657"/>
                  </a:lnTo>
                  <a:lnTo>
                    <a:pt x="1459" y="645"/>
                  </a:lnTo>
                  <a:lnTo>
                    <a:pt x="1455" y="651"/>
                  </a:lnTo>
                  <a:lnTo>
                    <a:pt x="1449" y="655"/>
                  </a:lnTo>
                  <a:lnTo>
                    <a:pt x="1438" y="662"/>
                  </a:lnTo>
                  <a:lnTo>
                    <a:pt x="1406" y="669"/>
                  </a:lnTo>
                  <a:lnTo>
                    <a:pt x="1373" y="676"/>
                  </a:lnTo>
                  <a:lnTo>
                    <a:pt x="1355" y="689"/>
                  </a:lnTo>
                  <a:lnTo>
                    <a:pt x="1350" y="699"/>
                  </a:lnTo>
                  <a:lnTo>
                    <a:pt x="1347" y="700"/>
                  </a:lnTo>
                  <a:lnTo>
                    <a:pt x="1341" y="703"/>
                  </a:lnTo>
                  <a:lnTo>
                    <a:pt x="1334" y="709"/>
                  </a:lnTo>
                  <a:lnTo>
                    <a:pt x="1322" y="714"/>
                  </a:lnTo>
                  <a:lnTo>
                    <a:pt x="1281" y="724"/>
                  </a:lnTo>
                  <a:lnTo>
                    <a:pt x="1274" y="731"/>
                  </a:lnTo>
                  <a:lnTo>
                    <a:pt x="1250" y="716"/>
                  </a:lnTo>
                  <a:lnTo>
                    <a:pt x="1236" y="713"/>
                  </a:lnTo>
                  <a:lnTo>
                    <a:pt x="1229" y="707"/>
                  </a:lnTo>
                  <a:lnTo>
                    <a:pt x="1225" y="706"/>
                  </a:lnTo>
                  <a:lnTo>
                    <a:pt x="1207" y="706"/>
                  </a:lnTo>
                  <a:lnTo>
                    <a:pt x="1195" y="700"/>
                  </a:lnTo>
                  <a:lnTo>
                    <a:pt x="1190" y="699"/>
                  </a:lnTo>
                  <a:lnTo>
                    <a:pt x="1180" y="704"/>
                  </a:lnTo>
                  <a:lnTo>
                    <a:pt x="1173" y="704"/>
                  </a:lnTo>
                  <a:lnTo>
                    <a:pt x="1162" y="700"/>
                  </a:lnTo>
                  <a:lnTo>
                    <a:pt x="1118" y="697"/>
                  </a:lnTo>
                  <a:lnTo>
                    <a:pt x="1088" y="686"/>
                  </a:lnTo>
                  <a:lnTo>
                    <a:pt x="1053" y="685"/>
                  </a:lnTo>
                  <a:lnTo>
                    <a:pt x="1048" y="686"/>
                  </a:lnTo>
                  <a:lnTo>
                    <a:pt x="1044" y="690"/>
                  </a:lnTo>
                  <a:lnTo>
                    <a:pt x="1043" y="696"/>
                  </a:lnTo>
                  <a:lnTo>
                    <a:pt x="1044" y="700"/>
                  </a:lnTo>
                  <a:lnTo>
                    <a:pt x="1044" y="703"/>
                  </a:lnTo>
                  <a:lnTo>
                    <a:pt x="1040" y="704"/>
                  </a:lnTo>
                  <a:lnTo>
                    <a:pt x="1037" y="703"/>
                  </a:lnTo>
                  <a:lnTo>
                    <a:pt x="1036" y="700"/>
                  </a:lnTo>
                  <a:lnTo>
                    <a:pt x="1033" y="697"/>
                  </a:lnTo>
                  <a:lnTo>
                    <a:pt x="1029" y="699"/>
                  </a:lnTo>
                  <a:lnTo>
                    <a:pt x="1026" y="700"/>
                  </a:lnTo>
                  <a:lnTo>
                    <a:pt x="1025" y="700"/>
                  </a:lnTo>
                  <a:lnTo>
                    <a:pt x="1023" y="696"/>
                  </a:lnTo>
                  <a:lnTo>
                    <a:pt x="1025" y="694"/>
                  </a:lnTo>
                  <a:lnTo>
                    <a:pt x="1026" y="693"/>
                  </a:lnTo>
                  <a:lnTo>
                    <a:pt x="1026" y="690"/>
                  </a:lnTo>
                  <a:lnTo>
                    <a:pt x="1027" y="685"/>
                  </a:lnTo>
                  <a:lnTo>
                    <a:pt x="1026" y="676"/>
                  </a:lnTo>
                  <a:lnTo>
                    <a:pt x="1023" y="671"/>
                  </a:lnTo>
                  <a:lnTo>
                    <a:pt x="1004" y="645"/>
                  </a:lnTo>
                  <a:lnTo>
                    <a:pt x="999" y="634"/>
                  </a:lnTo>
                  <a:lnTo>
                    <a:pt x="995" y="627"/>
                  </a:lnTo>
                  <a:lnTo>
                    <a:pt x="992" y="620"/>
                  </a:lnTo>
                  <a:lnTo>
                    <a:pt x="994" y="610"/>
                  </a:lnTo>
                  <a:lnTo>
                    <a:pt x="995" y="609"/>
                  </a:lnTo>
                  <a:lnTo>
                    <a:pt x="998" y="608"/>
                  </a:lnTo>
                  <a:lnTo>
                    <a:pt x="1004" y="608"/>
                  </a:lnTo>
                  <a:lnTo>
                    <a:pt x="1005" y="606"/>
                  </a:lnTo>
                  <a:lnTo>
                    <a:pt x="1005" y="602"/>
                  </a:lnTo>
                  <a:lnTo>
                    <a:pt x="1006" y="598"/>
                  </a:lnTo>
                  <a:lnTo>
                    <a:pt x="1012" y="594"/>
                  </a:lnTo>
                  <a:lnTo>
                    <a:pt x="1012" y="587"/>
                  </a:lnTo>
                  <a:lnTo>
                    <a:pt x="1006" y="574"/>
                  </a:lnTo>
                  <a:lnTo>
                    <a:pt x="1005" y="568"/>
                  </a:lnTo>
                  <a:lnTo>
                    <a:pt x="1004" y="565"/>
                  </a:lnTo>
                  <a:lnTo>
                    <a:pt x="1001" y="564"/>
                  </a:lnTo>
                  <a:lnTo>
                    <a:pt x="970" y="558"/>
                  </a:lnTo>
                  <a:lnTo>
                    <a:pt x="966" y="558"/>
                  </a:lnTo>
                  <a:lnTo>
                    <a:pt x="953" y="563"/>
                  </a:lnTo>
                  <a:lnTo>
                    <a:pt x="950" y="565"/>
                  </a:lnTo>
                  <a:lnTo>
                    <a:pt x="943" y="574"/>
                  </a:lnTo>
                  <a:lnTo>
                    <a:pt x="939" y="578"/>
                  </a:lnTo>
                  <a:lnTo>
                    <a:pt x="935" y="580"/>
                  </a:lnTo>
                  <a:lnTo>
                    <a:pt x="932" y="580"/>
                  </a:lnTo>
                  <a:lnTo>
                    <a:pt x="926" y="578"/>
                  </a:lnTo>
                  <a:lnTo>
                    <a:pt x="924" y="577"/>
                  </a:lnTo>
                  <a:lnTo>
                    <a:pt x="921" y="578"/>
                  </a:lnTo>
                  <a:lnTo>
                    <a:pt x="917" y="582"/>
                  </a:lnTo>
                  <a:lnTo>
                    <a:pt x="914" y="584"/>
                  </a:lnTo>
                  <a:lnTo>
                    <a:pt x="912" y="582"/>
                  </a:lnTo>
                  <a:lnTo>
                    <a:pt x="912" y="581"/>
                  </a:lnTo>
                  <a:lnTo>
                    <a:pt x="912" y="578"/>
                  </a:lnTo>
                  <a:lnTo>
                    <a:pt x="911" y="577"/>
                  </a:lnTo>
                  <a:lnTo>
                    <a:pt x="907" y="578"/>
                  </a:lnTo>
                  <a:lnTo>
                    <a:pt x="889" y="571"/>
                  </a:lnTo>
                  <a:lnTo>
                    <a:pt x="870" y="568"/>
                  </a:lnTo>
                  <a:lnTo>
                    <a:pt x="865" y="567"/>
                  </a:lnTo>
                  <a:lnTo>
                    <a:pt x="863" y="567"/>
                  </a:lnTo>
                  <a:lnTo>
                    <a:pt x="861" y="567"/>
                  </a:lnTo>
                  <a:lnTo>
                    <a:pt x="861" y="567"/>
                  </a:lnTo>
                  <a:lnTo>
                    <a:pt x="859" y="564"/>
                  </a:lnTo>
                  <a:lnTo>
                    <a:pt x="858" y="560"/>
                  </a:lnTo>
                  <a:lnTo>
                    <a:pt x="856" y="558"/>
                  </a:lnTo>
                  <a:lnTo>
                    <a:pt x="854" y="557"/>
                  </a:lnTo>
                  <a:lnTo>
                    <a:pt x="847" y="558"/>
                  </a:lnTo>
                  <a:lnTo>
                    <a:pt x="844" y="557"/>
                  </a:lnTo>
                  <a:lnTo>
                    <a:pt x="838" y="553"/>
                  </a:lnTo>
                  <a:lnTo>
                    <a:pt x="837" y="553"/>
                  </a:lnTo>
                  <a:lnTo>
                    <a:pt x="830" y="553"/>
                  </a:lnTo>
                  <a:lnTo>
                    <a:pt x="828" y="557"/>
                  </a:lnTo>
                  <a:lnTo>
                    <a:pt x="828" y="563"/>
                  </a:lnTo>
                  <a:lnTo>
                    <a:pt x="827" y="572"/>
                  </a:lnTo>
                  <a:lnTo>
                    <a:pt x="838" y="577"/>
                  </a:lnTo>
                  <a:lnTo>
                    <a:pt x="847" y="578"/>
                  </a:lnTo>
                  <a:lnTo>
                    <a:pt x="848" y="581"/>
                  </a:lnTo>
                  <a:lnTo>
                    <a:pt x="849" y="585"/>
                  </a:lnTo>
                  <a:lnTo>
                    <a:pt x="852" y="589"/>
                  </a:lnTo>
                  <a:lnTo>
                    <a:pt x="854" y="595"/>
                  </a:lnTo>
                  <a:lnTo>
                    <a:pt x="854" y="602"/>
                  </a:lnTo>
                  <a:lnTo>
                    <a:pt x="852" y="615"/>
                  </a:lnTo>
                  <a:lnTo>
                    <a:pt x="851" y="619"/>
                  </a:lnTo>
                  <a:lnTo>
                    <a:pt x="844" y="624"/>
                  </a:lnTo>
                  <a:lnTo>
                    <a:pt x="842" y="630"/>
                  </a:lnTo>
                  <a:lnTo>
                    <a:pt x="844" y="633"/>
                  </a:lnTo>
                  <a:lnTo>
                    <a:pt x="851" y="641"/>
                  </a:lnTo>
                  <a:lnTo>
                    <a:pt x="852" y="645"/>
                  </a:lnTo>
                  <a:lnTo>
                    <a:pt x="854" y="648"/>
                  </a:lnTo>
                  <a:lnTo>
                    <a:pt x="854" y="651"/>
                  </a:lnTo>
                  <a:lnTo>
                    <a:pt x="854" y="652"/>
                  </a:lnTo>
                  <a:lnTo>
                    <a:pt x="858" y="659"/>
                  </a:lnTo>
                  <a:lnTo>
                    <a:pt x="859" y="662"/>
                  </a:lnTo>
                  <a:lnTo>
                    <a:pt x="861" y="665"/>
                  </a:lnTo>
                  <a:lnTo>
                    <a:pt x="861" y="671"/>
                  </a:lnTo>
                  <a:lnTo>
                    <a:pt x="859" y="685"/>
                  </a:lnTo>
                  <a:lnTo>
                    <a:pt x="861" y="689"/>
                  </a:lnTo>
                  <a:lnTo>
                    <a:pt x="862" y="692"/>
                  </a:lnTo>
                  <a:lnTo>
                    <a:pt x="866" y="692"/>
                  </a:lnTo>
                  <a:lnTo>
                    <a:pt x="869" y="690"/>
                  </a:lnTo>
                  <a:lnTo>
                    <a:pt x="872" y="689"/>
                  </a:lnTo>
                  <a:lnTo>
                    <a:pt x="872" y="690"/>
                  </a:lnTo>
                  <a:lnTo>
                    <a:pt x="872" y="692"/>
                  </a:lnTo>
                  <a:lnTo>
                    <a:pt x="870" y="694"/>
                  </a:lnTo>
                  <a:lnTo>
                    <a:pt x="876" y="697"/>
                  </a:lnTo>
                  <a:lnTo>
                    <a:pt x="882" y="704"/>
                  </a:lnTo>
                  <a:lnTo>
                    <a:pt x="886" y="707"/>
                  </a:lnTo>
                  <a:lnTo>
                    <a:pt x="889" y="700"/>
                  </a:lnTo>
                  <a:lnTo>
                    <a:pt x="890" y="700"/>
                  </a:lnTo>
                  <a:lnTo>
                    <a:pt x="894" y="709"/>
                  </a:lnTo>
                  <a:lnTo>
                    <a:pt x="894" y="711"/>
                  </a:lnTo>
                  <a:lnTo>
                    <a:pt x="889" y="711"/>
                  </a:lnTo>
                  <a:lnTo>
                    <a:pt x="890" y="717"/>
                  </a:lnTo>
                  <a:lnTo>
                    <a:pt x="894" y="721"/>
                  </a:lnTo>
                  <a:lnTo>
                    <a:pt x="901" y="727"/>
                  </a:lnTo>
                  <a:lnTo>
                    <a:pt x="900" y="728"/>
                  </a:lnTo>
                  <a:lnTo>
                    <a:pt x="898" y="728"/>
                  </a:lnTo>
                  <a:lnTo>
                    <a:pt x="897" y="731"/>
                  </a:lnTo>
                  <a:lnTo>
                    <a:pt x="901" y="735"/>
                  </a:lnTo>
                  <a:lnTo>
                    <a:pt x="905" y="749"/>
                  </a:lnTo>
                  <a:lnTo>
                    <a:pt x="910" y="755"/>
                  </a:lnTo>
                  <a:lnTo>
                    <a:pt x="911" y="746"/>
                  </a:lnTo>
                  <a:lnTo>
                    <a:pt x="917" y="748"/>
                  </a:lnTo>
                  <a:lnTo>
                    <a:pt x="924" y="751"/>
                  </a:lnTo>
                  <a:lnTo>
                    <a:pt x="929" y="752"/>
                  </a:lnTo>
                  <a:lnTo>
                    <a:pt x="929" y="755"/>
                  </a:lnTo>
                  <a:lnTo>
                    <a:pt x="919" y="752"/>
                  </a:lnTo>
                  <a:lnTo>
                    <a:pt x="915" y="752"/>
                  </a:lnTo>
                  <a:lnTo>
                    <a:pt x="914" y="756"/>
                  </a:lnTo>
                  <a:lnTo>
                    <a:pt x="914" y="763"/>
                  </a:lnTo>
                  <a:lnTo>
                    <a:pt x="915" y="770"/>
                  </a:lnTo>
                  <a:lnTo>
                    <a:pt x="917" y="779"/>
                  </a:lnTo>
                  <a:lnTo>
                    <a:pt x="919" y="784"/>
                  </a:lnTo>
                  <a:lnTo>
                    <a:pt x="921" y="783"/>
                  </a:lnTo>
                  <a:lnTo>
                    <a:pt x="921" y="781"/>
                  </a:lnTo>
                  <a:lnTo>
                    <a:pt x="924" y="784"/>
                  </a:lnTo>
                  <a:lnTo>
                    <a:pt x="919" y="788"/>
                  </a:lnTo>
                  <a:lnTo>
                    <a:pt x="917" y="790"/>
                  </a:lnTo>
                  <a:lnTo>
                    <a:pt x="915" y="795"/>
                  </a:lnTo>
                  <a:lnTo>
                    <a:pt x="914" y="801"/>
                  </a:lnTo>
                  <a:lnTo>
                    <a:pt x="914" y="805"/>
                  </a:lnTo>
                  <a:lnTo>
                    <a:pt x="915" y="808"/>
                  </a:lnTo>
                  <a:lnTo>
                    <a:pt x="919" y="808"/>
                  </a:lnTo>
                  <a:lnTo>
                    <a:pt x="918" y="812"/>
                  </a:lnTo>
                  <a:lnTo>
                    <a:pt x="917" y="816"/>
                  </a:lnTo>
                  <a:lnTo>
                    <a:pt x="917" y="826"/>
                  </a:lnTo>
                  <a:lnTo>
                    <a:pt x="918" y="829"/>
                  </a:lnTo>
                  <a:lnTo>
                    <a:pt x="919" y="833"/>
                  </a:lnTo>
                  <a:lnTo>
                    <a:pt x="921" y="836"/>
                  </a:lnTo>
                  <a:lnTo>
                    <a:pt x="922" y="835"/>
                  </a:lnTo>
                  <a:lnTo>
                    <a:pt x="924" y="828"/>
                  </a:lnTo>
                  <a:lnTo>
                    <a:pt x="929" y="825"/>
                  </a:lnTo>
                  <a:lnTo>
                    <a:pt x="935" y="825"/>
                  </a:lnTo>
                  <a:lnTo>
                    <a:pt x="940" y="828"/>
                  </a:lnTo>
                  <a:lnTo>
                    <a:pt x="940" y="831"/>
                  </a:lnTo>
                  <a:lnTo>
                    <a:pt x="933" y="828"/>
                  </a:lnTo>
                  <a:lnTo>
                    <a:pt x="931" y="829"/>
                  </a:lnTo>
                  <a:lnTo>
                    <a:pt x="928" y="835"/>
                  </a:lnTo>
                  <a:lnTo>
                    <a:pt x="925" y="859"/>
                  </a:lnTo>
                  <a:lnTo>
                    <a:pt x="926" y="860"/>
                  </a:lnTo>
                  <a:lnTo>
                    <a:pt x="929" y="861"/>
                  </a:lnTo>
                  <a:lnTo>
                    <a:pt x="931" y="863"/>
                  </a:lnTo>
                  <a:lnTo>
                    <a:pt x="931" y="867"/>
                  </a:lnTo>
                  <a:lnTo>
                    <a:pt x="929" y="871"/>
                  </a:lnTo>
                  <a:lnTo>
                    <a:pt x="928" y="868"/>
                  </a:lnTo>
                  <a:lnTo>
                    <a:pt x="925" y="871"/>
                  </a:lnTo>
                  <a:lnTo>
                    <a:pt x="924" y="891"/>
                  </a:lnTo>
                  <a:lnTo>
                    <a:pt x="922" y="895"/>
                  </a:lnTo>
                  <a:lnTo>
                    <a:pt x="919" y="899"/>
                  </a:lnTo>
                  <a:lnTo>
                    <a:pt x="915" y="901"/>
                  </a:lnTo>
                  <a:lnTo>
                    <a:pt x="915" y="903"/>
                  </a:lnTo>
                  <a:lnTo>
                    <a:pt x="922" y="905"/>
                  </a:lnTo>
                  <a:lnTo>
                    <a:pt x="925" y="912"/>
                  </a:lnTo>
                  <a:lnTo>
                    <a:pt x="926" y="920"/>
                  </a:lnTo>
                  <a:lnTo>
                    <a:pt x="926" y="931"/>
                  </a:lnTo>
                  <a:lnTo>
                    <a:pt x="928" y="941"/>
                  </a:lnTo>
                  <a:lnTo>
                    <a:pt x="938" y="950"/>
                  </a:lnTo>
                  <a:lnTo>
                    <a:pt x="940" y="958"/>
                  </a:lnTo>
                  <a:lnTo>
                    <a:pt x="942" y="961"/>
                  </a:lnTo>
                  <a:lnTo>
                    <a:pt x="945" y="962"/>
                  </a:lnTo>
                  <a:lnTo>
                    <a:pt x="953" y="965"/>
                  </a:lnTo>
                  <a:lnTo>
                    <a:pt x="954" y="967"/>
                  </a:lnTo>
                  <a:lnTo>
                    <a:pt x="956" y="969"/>
                  </a:lnTo>
                  <a:lnTo>
                    <a:pt x="956" y="972"/>
                  </a:lnTo>
                  <a:lnTo>
                    <a:pt x="957" y="974"/>
                  </a:lnTo>
                  <a:lnTo>
                    <a:pt x="959" y="974"/>
                  </a:lnTo>
                  <a:lnTo>
                    <a:pt x="960" y="972"/>
                  </a:lnTo>
                  <a:lnTo>
                    <a:pt x="960" y="971"/>
                  </a:lnTo>
                  <a:lnTo>
                    <a:pt x="970" y="972"/>
                  </a:lnTo>
                  <a:lnTo>
                    <a:pt x="975" y="975"/>
                  </a:lnTo>
                  <a:lnTo>
                    <a:pt x="980" y="982"/>
                  </a:lnTo>
                  <a:lnTo>
                    <a:pt x="970" y="978"/>
                  </a:lnTo>
                  <a:lnTo>
                    <a:pt x="942" y="983"/>
                  </a:lnTo>
                  <a:lnTo>
                    <a:pt x="921" y="982"/>
                  </a:lnTo>
                  <a:lnTo>
                    <a:pt x="919" y="982"/>
                  </a:lnTo>
                  <a:lnTo>
                    <a:pt x="917" y="982"/>
                  </a:lnTo>
                  <a:lnTo>
                    <a:pt x="904" y="989"/>
                  </a:lnTo>
                  <a:lnTo>
                    <a:pt x="884" y="992"/>
                  </a:lnTo>
                  <a:lnTo>
                    <a:pt x="865" y="992"/>
                  </a:lnTo>
                  <a:lnTo>
                    <a:pt x="854" y="989"/>
                  </a:lnTo>
                  <a:lnTo>
                    <a:pt x="848" y="982"/>
                  </a:lnTo>
                  <a:lnTo>
                    <a:pt x="848" y="974"/>
                  </a:lnTo>
                  <a:lnTo>
                    <a:pt x="855" y="962"/>
                  </a:lnTo>
                  <a:lnTo>
                    <a:pt x="854" y="960"/>
                  </a:lnTo>
                  <a:lnTo>
                    <a:pt x="852" y="958"/>
                  </a:lnTo>
                  <a:lnTo>
                    <a:pt x="852" y="957"/>
                  </a:lnTo>
                  <a:lnTo>
                    <a:pt x="852" y="954"/>
                  </a:lnTo>
                  <a:lnTo>
                    <a:pt x="827" y="960"/>
                  </a:lnTo>
                  <a:lnTo>
                    <a:pt x="828" y="962"/>
                  </a:lnTo>
                  <a:lnTo>
                    <a:pt x="819" y="962"/>
                  </a:lnTo>
                  <a:lnTo>
                    <a:pt x="816" y="964"/>
                  </a:lnTo>
                  <a:lnTo>
                    <a:pt x="816" y="967"/>
                  </a:lnTo>
                  <a:lnTo>
                    <a:pt x="816" y="969"/>
                  </a:lnTo>
                  <a:lnTo>
                    <a:pt x="814" y="971"/>
                  </a:lnTo>
                  <a:lnTo>
                    <a:pt x="810" y="972"/>
                  </a:lnTo>
                  <a:lnTo>
                    <a:pt x="807" y="975"/>
                  </a:lnTo>
                  <a:lnTo>
                    <a:pt x="806" y="978"/>
                  </a:lnTo>
                  <a:lnTo>
                    <a:pt x="805" y="982"/>
                  </a:lnTo>
                  <a:lnTo>
                    <a:pt x="807" y="986"/>
                  </a:lnTo>
                  <a:lnTo>
                    <a:pt x="812" y="997"/>
                  </a:lnTo>
                  <a:lnTo>
                    <a:pt x="814" y="1000"/>
                  </a:lnTo>
                  <a:lnTo>
                    <a:pt x="817" y="1000"/>
                  </a:lnTo>
                  <a:lnTo>
                    <a:pt x="820" y="1002"/>
                  </a:lnTo>
                  <a:lnTo>
                    <a:pt x="823" y="1003"/>
                  </a:lnTo>
                  <a:lnTo>
                    <a:pt x="824" y="1009"/>
                  </a:lnTo>
                  <a:lnTo>
                    <a:pt x="821" y="1006"/>
                  </a:lnTo>
                  <a:lnTo>
                    <a:pt x="820" y="1004"/>
                  </a:lnTo>
                  <a:lnTo>
                    <a:pt x="819" y="1003"/>
                  </a:lnTo>
                  <a:lnTo>
                    <a:pt x="817" y="1003"/>
                  </a:lnTo>
                  <a:lnTo>
                    <a:pt x="819" y="1009"/>
                  </a:lnTo>
                  <a:lnTo>
                    <a:pt x="823" y="1016"/>
                  </a:lnTo>
                  <a:lnTo>
                    <a:pt x="821" y="1018"/>
                  </a:lnTo>
                  <a:lnTo>
                    <a:pt x="828" y="1024"/>
                  </a:lnTo>
                  <a:lnTo>
                    <a:pt x="820" y="1030"/>
                  </a:lnTo>
                  <a:lnTo>
                    <a:pt x="817" y="1032"/>
                  </a:lnTo>
                  <a:lnTo>
                    <a:pt x="819" y="1024"/>
                  </a:lnTo>
                  <a:lnTo>
                    <a:pt x="817" y="1018"/>
                  </a:lnTo>
                  <a:lnTo>
                    <a:pt x="810" y="1009"/>
                  </a:lnTo>
                  <a:lnTo>
                    <a:pt x="812" y="1007"/>
                  </a:lnTo>
                  <a:lnTo>
                    <a:pt x="812" y="1003"/>
                  </a:lnTo>
                  <a:lnTo>
                    <a:pt x="809" y="1002"/>
                  </a:lnTo>
                  <a:lnTo>
                    <a:pt x="806" y="999"/>
                  </a:lnTo>
                  <a:lnTo>
                    <a:pt x="806" y="995"/>
                  </a:lnTo>
                  <a:lnTo>
                    <a:pt x="805" y="990"/>
                  </a:lnTo>
                  <a:lnTo>
                    <a:pt x="799" y="981"/>
                  </a:lnTo>
                  <a:lnTo>
                    <a:pt x="799" y="979"/>
                  </a:lnTo>
                  <a:lnTo>
                    <a:pt x="786" y="981"/>
                  </a:lnTo>
                  <a:lnTo>
                    <a:pt x="775" y="983"/>
                  </a:lnTo>
                  <a:lnTo>
                    <a:pt x="777" y="989"/>
                  </a:lnTo>
                  <a:lnTo>
                    <a:pt x="778" y="992"/>
                  </a:lnTo>
                  <a:lnTo>
                    <a:pt x="781" y="995"/>
                  </a:lnTo>
                  <a:lnTo>
                    <a:pt x="777" y="992"/>
                  </a:lnTo>
                  <a:lnTo>
                    <a:pt x="774" y="990"/>
                  </a:lnTo>
                  <a:lnTo>
                    <a:pt x="771" y="993"/>
                  </a:lnTo>
                  <a:lnTo>
                    <a:pt x="768" y="997"/>
                  </a:lnTo>
                  <a:lnTo>
                    <a:pt x="770" y="1000"/>
                  </a:lnTo>
                  <a:lnTo>
                    <a:pt x="771" y="1000"/>
                  </a:lnTo>
                  <a:lnTo>
                    <a:pt x="771" y="1003"/>
                  </a:lnTo>
                  <a:lnTo>
                    <a:pt x="767" y="1004"/>
                  </a:lnTo>
                  <a:lnTo>
                    <a:pt x="765" y="1003"/>
                  </a:lnTo>
                  <a:lnTo>
                    <a:pt x="764" y="997"/>
                  </a:lnTo>
                  <a:lnTo>
                    <a:pt x="763" y="992"/>
                  </a:lnTo>
                  <a:lnTo>
                    <a:pt x="763" y="997"/>
                  </a:lnTo>
                  <a:lnTo>
                    <a:pt x="761" y="1000"/>
                  </a:lnTo>
                  <a:lnTo>
                    <a:pt x="760" y="1004"/>
                  </a:lnTo>
                  <a:lnTo>
                    <a:pt x="757" y="1006"/>
                  </a:lnTo>
                  <a:lnTo>
                    <a:pt x="757" y="1002"/>
                  </a:lnTo>
                  <a:lnTo>
                    <a:pt x="756" y="997"/>
                  </a:lnTo>
                  <a:lnTo>
                    <a:pt x="754" y="993"/>
                  </a:lnTo>
                  <a:lnTo>
                    <a:pt x="751" y="992"/>
                  </a:lnTo>
                  <a:lnTo>
                    <a:pt x="750" y="990"/>
                  </a:lnTo>
                  <a:lnTo>
                    <a:pt x="749" y="981"/>
                  </a:lnTo>
                  <a:lnTo>
                    <a:pt x="747" y="979"/>
                  </a:lnTo>
                  <a:lnTo>
                    <a:pt x="742" y="982"/>
                  </a:lnTo>
                  <a:lnTo>
                    <a:pt x="736" y="988"/>
                  </a:lnTo>
                  <a:lnTo>
                    <a:pt x="732" y="990"/>
                  </a:lnTo>
                  <a:lnTo>
                    <a:pt x="726" y="986"/>
                  </a:lnTo>
                  <a:lnTo>
                    <a:pt x="735" y="979"/>
                  </a:lnTo>
                  <a:lnTo>
                    <a:pt x="736" y="976"/>
                  </a:lnTo>
                  <a:lnTo>
                    <a:pt x="736" y="975"/>
                  </a:lnTo>
                  <a:lnTo>
                    <a:pt x="737" y="972"/>
                  </a:lnTo>
                  <a:lnTo>
                    <a:pt x="739" y="971"/>
                  </a:lnTo>
                  <a:lnTo>
                    <a:pt x="739" y="968"/>
                  </a:lnTo>
                  <a:lnTo>
                    <a:pt x="736" y="968"/>
                  </a:lnTo>
                  <a:lnTo>
                    <a:pt x="733" y="967"/>
                  </a:lnTo>
                  <a:lnTo>
                    <a:pt x="732" y="964"/>
                  </a:lnTo>
                  <a:lnTo>
                    <a:pt x="730" y="960"/>
                  </a:lnTo>
                  <a:lnTo>
                    <a:pt x="728" y="967"/>
                  </a:lnTo>
                  <a:lnTo>
                    <a:pt x="721" y="974"/>
                  </a:lnTo>
                  <a:lnTo>
                    <a:pt x="712" y="979"/>
                  </a:lnTo>
                  <a:lnTo>
                    <a:pt x="705" y="982"/>
                  </a:lnTo>
                  <a:lnTo>
                    <a:pt x="704" y="976"/>
                  </a:lnTo>
                  <a:lnTo>
                    <a:pt x="698" y="975"/>
                  </a:lnTo>
                  <a:lnTo>
                    <a:pt x="685" y="979"/>
                  </a:lnTo>
                  <a:lnTo>
                    <a:pt x="691" y="981"/>
                  </a:lnTo>
                  <a:lnTo>
                    <a:pt x="694" y="982"/>
                  </a:lnTo>
                  <a:lnTo>
                    <a:pt x="694" y="983"/>
                  </a:lnTo>
                  <a:lnTo>
                    <a:pt x="690" y="988"/>
                  </a:lnTo>
                  <a:lnTo>
                    <a:pt x="671" y="999"/>
                  </a:lnTo>
                  <a:lnTo>
                    <a:pt x="667" y="1000"/>
                  </a:lnTo>
                  <a:lnTo>
                    <a:pt x="664" y="1003"/>
                  </a:lnTo>
                  <a:lnTo>
                    <a:pt x="663" y="1006"/>
                  </a:lnTo>
                  <a:lnTo>
                    <a:pt x="656" y="1014"/>
                  </a:lnTo>
                  <a:lnTo>
                    <a:pt x="652" y="1020"/>
                  </a:lnTo>
                  <a:lnTo>
                    <a:pt x="648" y="1023"/>
                  </a:lnTo>
                  <a:lnTo>
                    <a:pt x="636" y="1021"/>
                  </a:lnTo>
                  <a:lnTo>
                    <a:pt x="636" y="1024"/>
                  </a:lnTo>
                  <a:lnTo>
                    <a:pt x="636" y="1030"/>
                  </a:lnTo>
                  <a:lnTo>
                    <a:pt x="635" y="1034"/>
                  </a:lnTo>
                  <a:lnTo>
                    <a:pt x="632" y="1031"/>
                  </a:lnTo>
                  <a:lnTo>
                    <a:pt x="629" y="1028"/>
                  </a:lnTo>
                  <a:lnTo>
                    <a:pt x="628" y="1025"/>
                  </a:lnTo>
                  <a:lnTo>
                    <a:pt x="625" y="1024"/>
                  </a:lnTo>
                  <a:lnTo>
                    <a:pt x="622" y="1024"/>
                  </a:lnTo>
                  <a:lnTo>
                    <a:pt x="624" y="1023"/>
                  </a:lnTo>
                  <a:lnTo>
                    <a:pt x="625" y="1020"/>
                  </a:lnTo>
                  <a:lnTo>
                    <a:pt x="627" y="1017"/>
                  </a:lnTo>
                  <a:lnTo>
                    <a:pt x="627" y="1014"/>
                  </a:lnTo>
                  <a:lnTo>
                    <a:pt x="613" y="1006"/>
                  </a:lnTo>
                  <a:lnTo>
                    <a:pt x="606" y="1002"/>
                  </a:lnTo>
                  <a:lnTo>
                    <a:pt x="603" y="1000"/>
                  </a:lnTo>
                  <a:lnTo>
                    <a:pt x="601" y="999"/>
                  </a:lnTo>
                  <a:lnTo>
                    <a:pt x="600" y="996"/>
                  </a:lnTo>
                  <a:lnTo>
                    <a:pt x="601" y="995"/>
                  </a:lnTo>
                  <a:lnTo>
                    <a:pt x="601" y="993"/>
                  </a:lnTo>
                  <a:lnTo>
                    <a:pt x="601" y="990"/>
                  </a:lnTo>
                  <a:lnTo>
                    <a:pt x="600" y="988"/>
                  </a:lnTo>
                  <a:lnTo>
                    <a:pt x="599" y="976"/>
                  </a:lnTo>
                  <a:lnTo>
                    <a:pt x="580" y="961"/>
                  </a:lnTo>
                  <a:lnTo>
                    <a:pt x="579" y="957"/>
                  </a:lnTo>
                  <a:lnTo>
                    <a:pt x="575" y="953"/>
                  </a:lnTo>
                  <a:lnTo>
                    <a:pt x="571" y="948"/>
                  </a:lnTo>
                  <a:lnTo>
                    <a:pt x="566" y="945"/>
                  </a:lnTo>
                  <a:lnTo>
                    <a:pt x="566" y="944"/>
                  </a:lnTo>
                  <a:lnTo>
                    <a:pt x="568" y="943"/>
                  </a:lnTo>
                  <a:lnTo>
                    <a:pt x="571" y="941"/>
                  </a:lnTo>
                  <a:lnTo>
                    <a:pt x="571" y="938"/>
                  </a:lnTo>
                  <a:lnTo>
                    <a:pt x="571" y="936"/>
                  </a:lnTo>
                  <a:lnTo>
                    <a:pt x="571" y="933"/>
                  </a:lnTo>
                  <a:lnTo>
                    <a:pt x="565" y="930"/>
                  </a:lnTo>
                  <a:lnTo>
                    <a:pt x="552" y="930"/>
                  </a:lnTo>
                  <a:lnTo>
                    <a:pt x="545" y="927"/>
                  </a:lnTo>
                  <a:lnTo>
                    <a:pt x="543" y="924"/>
                  </a:lnTo>
                  <a:lnTo>
                    <a:pt x="543" y="922"/>
                  </a:lnTo>
                  <a:lnTo>
                    <a:pt x="547" y="919"/>
                  </a:lnTo>
                  <a:lnTo>
                    <a:pt x="548" y="917"/>
                  </a:lnTo>
                  <a:lnTo>
                    <a:pt x="551" y="917"/>
                  </a:lnTo>
                  <a:lnTo>
                    <a:pt x="551" y="915"/>
                  </a:lnTo>
                  <a:lnTo>
                    <a:pt x="551" y="915"/>
                  </a:lnTo>
                  <a:lnTo>
                    <a:pt x="550" y="915"/>
                  </a:lnTo>
                  <a:lnTo>
                    <a:pt x="550" y="915"/>
                  </a:lnTo>
                  <a:lnTo>
                    <a:pt x="551" y="912"/>
                  </a:lnTo>
                  <a:lnTo>
                    <a:pt x="548" y="909"/>
                  </a:lnTo>
                  <a:lnTo>
                    <a:pt x="545" y="909"/>
                  </a:lnTo>
                  <a:lnTo>
                    <a:pt x="543" y="909"/>
                  </a:lnTo>
                  <a:lnTo>
                    <a:pt x="540" y="912"/>
                  </a:lnTo>
                  <a:lnTo>
                    <a:pt x="536" y="910"/>
                  </a:lnTo>
                  <a:lnTo>
                    <a:pt x="531" y="917"/>
                  </a:lnTo>
                  <a:lnTo>
                    <a:pt x="523" y="936"/>
                  </a:lnTo>
                  <a:lnTo>
                    <a:pt x="520" y="936"/>
                  </a:lnTo>
                  <a:lnTo>
                    <a:pt x="520" y="933"/>
                  </a:lnTo>
                  <a:lnTo>
                    <a:pt x="526" y="926"/>
                  </a:lnTo>
                  <a:lnTo>
                    <a:pt x="527" y="922"/>
                  </a:lnTo>
                  <a:lnTo>
                    <a:pt x="531" y="912"/>
                  </a:lnTo>
                  <a:lnTo>
                    <a:pt x="533" y="909"/>
                  </a:lnTo>
                  <a:lnTo>
                    <a:pt x="530" y="906"/>
                  </a:lnTo>
                  <a:lnTo>
                    <a:pt x="530" y="903"/>
                  </a:lnTo>
                  <a:lnTo>
                    <a:pt x="531" y="899"/>
                  </a:lnTo>
                  <a:lnTo>
                    <a:pt x="531" y="895"/>
                  </a:lnTo>
                  <a:lnTo>
                    <a:pt x="530" y="892"/>
                  </a:lnTo>
                  <a:lnTo>
                    <a:pt x="526" y="889"/>
                  </a:lnTo>
                  <a:lnTo>
                    <a:pt x="523" y="891"/>
                  </a:lnTo>
                  <a:lnTo>
                    <a:pt x="519" y="896"/>
                  </a:lnTo>
                  <a:lnTo>
                    <a:pt x="516" y="895"/>
                  </a:lnTo>
                  <a:lnTo>
                    <a:pt x="513" y="898"/>
                  </a:lnTo>
                  <a:lnTo>
                    <a:pt x="506" y="903"/>
                  </a:lnTo>
                  <a:lnTo>
                    <a:pt x="499" y="913"/>
                  </a:lnTo>
                  <a:lnTo>
                    <a:pt x="496" y="917"/>
                  </a:lnTo>
                  <a:lnTo>
                    <a:pt x="496" y="922"/>
                  </a:lnTo>
                  <a:lnTo>
                    <a:pt x="495" y="920"/>
                  </a:lnTo>
                  <a:lnTo>
                    <a:pt x="495" y="919"/>
                  </a:lnTo>
                  <a:lnTo>
                    <a:pt x="494" y="917"/>
                  </a:lnTo>
                  <a:lnTo>
                    <a:pt x="498" y="913"/>
                  </a:lnTo>
                  <a:lnTo>
                    <a:pt x="499" y="906"/>
                  </a:lnTo>
                  <a:lnTo>
                    <a:pt x="499" y="898"/>
                  </a:lnTo>
                  <a:lnTo>
                    <a:pt x="498" y="892"/>
                  </a:lnTo>
                  <a:lnTo>
                    <a:pt x="494" y="891"/>
                  </a:lnTo>
                  <a:lnTo>
                    <a:pt x="485" y="901"/>
                  </a:lnTo>
                  <a:lnTo>
                    <a:pt x="484" y="901"/>
                  </a:lnTo>
                  <a:lnTo>
                    <a:pt x="481" y="901"/>
                  </a:lnTo>
                  <a:lnTo>
                    <a:pt x="478" y="903"/>
                  </a:lnTo>
                  <a:lnTo>
                    <a:pt x="457" y="910"/>
                  </a:lnTo>
                  <a:lnTo>
                    <a:pt x="454" y="912"/>
                  </a:lnTo>
                  <a:lnTo>
                    <a:pt x="453" y="916"/>
                  </a:lnTo>
                  <a:lnTo>
                    <a:pt x="450" y="917"/>
                  </a:lnTo>
                  <a:lnTo>
                    <a:pt x="447" y="917"/>
                  </a:lnTo>
                  <a:lnTo>
                    <a:pt x="440" y="917"/>
                  </a:lnTo>
                  <a:lnTo>
                    <a:pt x="442" y="915"/>
                  </a:lnTo>
                  <a:lnTo>
                    <a:pt x="442" y="913"/>
                  </a:lnTo>
                  <a:lnTo>
                    <a:pt x="443" y="913"/>
                  </a:lnTo>
                  <a:lnTo>
                    <a:pt x="445" y="912"/>
                  </a:lnTo>
                  <a:lnTo>
                    <a:pt x="440" y="912"/>
                  </a:lnTo>
                  <a:lnTo>
                    <a:pt x="432" y="906"/>
                  </a:lnTo>
                  <a:lnTo>
                    <a:pt x="423" y="905"/>
                  </a:lnTo>
                  <a:lnTo>
                    <a:pt x="421" y="903"/>
                  </a:lnTo>
                  <a:lnTo>
                    <a:pt x="419" y="903"/>
                  </a:lnTo>
                  <a:lnTo>
                    <a:pt x="418" y="906"/>
                  </a:lnTo>
                  <a:lnTo>
                    <a:pt x="412" y="917"/>
                  </a:lnTo>
                  <a:lnTo>
                    <a:pt x="405" y="920"/>
                  </a:lnTo>
                  <a:lnTo>
                    <a:pt x="402" y="923"/>
                  </a:lnTo>
                  <a:lnTo>
                    <a:pt x="404" y="930"/>
                  </a:lnTo>
                  <a:lnTo>
                    <a:pt x="412" y="941"/>
                  </a:lnTo>
                  <a:lnTo>
                    <a:pt x="416" y="944"/>
                  </a:lnTo>
                  <a:lnTo>
                    <a:pt x="402" y="945"/>
                  </a:lnTo>
                  <a:lnTo>
                    <a:pt x="401" y="948"/>
                  </a:lnTo>
                  <a:lnTo>
                    <a:pt x="402" y="955"/>
                  </a:lnTo>
                  <a:lnTo>
                    <a:pt x="405" y="964"/>
                  </a:lnTo>
                  <a:lnTo>
                    <a:pt x="401" y="967"/>
                  </a:lnTo>
                  <a:lnTo>
                    <a:pt x="394" y="967"/>
                  </a:lnTo>
                  <a:lnTo>
                    <a:pt x="387" y="964"/>
                  </a:lnTo>
                  <a:lnTo>
                    <a:pt x="387" y="957"/>
                  </a:lnTo>
                  <a:lnTo>
                    <a:pt x="379" y="960"/>
                  </a:lnTo>
                  <a:lnTo>
                    <a:pt x="374" y="960"/>
                  </a:lnTo>
                  <a:lnTo>
                    <a:pt x="372" y="958"/>
                  </a:lnTo>
                  <a:lnTo>
                    <a:pt x="366" y="953"/>
                  </a:lnTo>
                  <a:lnTo>
                    <a:pt x="363" y="951"/>
                  </a:lnTo>
                  <a:lnTo>
                    <a:pt x="351" y="953"/>
                  </a:lnTo>
                  <a:lnTo>
                    <a:pt x="346" y="951"/>
                  </a:lnTo>
                  <a:lnTo>
                    <a:pt x="344" y="945"/>
                  </a:lnTo>
                  <a:lnTo>
                    <a:pt x="344" y="948"/>
                  </a:lnTo>
                  <a:lnTo>
                    <a:pt x="344" y="951"/>
                  </a:lnTo>
                  <a:lnTo>
                    <a:pt x="342" y="953"/>
                  </a:lnTo>
                  <a:lnTo>
                    <a:pt x="341" y="954"/>
                  </a:lnTo>
                  <a:lnTo>
                    <a:pt x="338" y="953"/>
                  </a:lnTo>
                  <a:lnTo>
                    <a:pt x="337" y="957"/>
                  </a:lnTo>
                  <a:lnTo>
                    <a:pt x="335" y="964"/>
                  </a:lnTo>
                  <a:lnTo>
                    <a:pt x="335" y="971"/>
                  </a:lnTo>
                  <a:lnTo>
                    <a:pt x="334" y="968"/>
                  </a:lnTo>
                  <a:lnTo>
                    <a:pt x="332" y="968"/>
                  </a:lnTo>
                  <a:lnTo>
                    <a:pt x="332" y="965"/>
                  </a:lnTo>
                  <a:lnTo>
                    <a:pt x="331" y="965"/>
                  </a:lnTo>
                  <a:lnTo>
                    <a:pt x="332" y="974"/>
                  </a:lnTo>
                  <a:lnTo>
                    <a:pt x="332" y="976"/>
                  </a:lnTo>
                  <a:lnTo>
                    <a:pt x="334" y="979"/>
                  </a:lnTo>
                  <a:lnTo>
                    <a:pt x="332" y="982"/>
                  </a:lnTo>
                  <a:lnTo>
                    <a:pt x="334" y="983"/>
                  </a:lnTo>
                  <a:lnTo>
                    <a:pt x="332" y="986"/>
                  </a:lnTo>
                  <a:lnTo>
                    <a:pt x="328" y="982"/>
                  </a:lnTo>
                  <a:lnTo>
                    <a:pt x="321" y="978"/>
                  </a:lnTo>
                  <a:lnTo>
                    <a:pt x="318" y="974"/>
                  </a:lnTo>
                  <a:lnTo>
                    <a:pt x="318" y="971"/>
                  </a:lnTo>
                  <a:lnTo>
                    <a:pt x="320" y="971"/>
                  </a:lnTo>
                  <a:lnTo>
                    <a:pt x="321" y="968"/>
                  </a:lnTo>
                  <a:lnTo>
                    <a:pt x="317" y="967"/>
                  </a:lnTo>
                  <a:lnTo>
                    <a:pt x="313" y="968"/>
                  </a:lnTo>
                  <a:lnTo>
                    <a:pt x="306" y="976"/>
                  </a:lnTo>
                  <a:lnTo>
                    <a:pt x="307" y="971"/>
                  </a:lnTo>
                  <a:lnTo>
                    <a:pt x="306" y="967"/>
                  </a:lnTo>
                  <a:lnTo>
                    <a:pt x="304" y="964"/>
                  </a:lnTo>
                  <a:lnTo>
                    <a:pt x="302" y="962"/>
                  </a:lnTo>
                  <a:lnTo>
                    <a:pt x="302" y="960"/>
                  </a:lnTo>
                  <a:lnTo>
                    <a:pt x="304" y="960"/>
                  </a:lnTo>
                  <a:lnTo>
                    <a:pt x="304" y="957"/>
                  </a:lnTo>
                  <a:lnTo>
                    <a:pt x="300" y="957"/>
                  </a:lnTo>
                  <a:lnTo>
                    <a:pt x="300" y="954"/>
                  </a:lnTo>
                  <a:lnTo>
                    <a:pt x="302" y="951"/>
                  </a:lnTo>
                  <a:lnTo>
                    <a:pt x="302" y="947"/>
                  </a:lnTo>
                  <a:lnTo>
                    <a:pt x="300" y="947"/>
                  </a:lnTo>
                  <a:lnTo>
                    <a:pt x="292" y="948"/>
                  </a:lnTo>
                  <a:lnTo>
                    <a:pt x="286" y="953"/>
                  </a:lnTo>
                  <a:lnTo>
                    <a:pt x="283" y="954"/>
                  </a:lnTo>
                  <a:lnTo>
                    <a:pt x="279" y="954"/>
                  </a:lnTo>
                  <a:lnTo>
                    <a:pt x="281" y="958"/>
                  </a:lnTo>
                  <a:lnTo>
                    <a:pt x="281" y="961"/>
                  </a:lnTo>
                  <a:lnTo>
                    <a:pt x="279" y="964"/>
                  </a:lnTo>
                  <a:lnTo>
                    <a:pt x="278" y="965"/>
                  </a:lnTo>
                  <a:lnTo>
                    <a:pt x="275" y="965"/>
                  </a:lnTo>
                  <a:lnTo>
                    <a:pt x="275" y="962"/>
                  </a:lnTo>
                  <a:lnTo>
                    <a:pt x="274" y="961"/>
                  </a:lnTo>
                  <a:lnTo>
                    <a:pt x="272" y="960"/>
                  </a:lnTo>
                  <a:lnTo>
                    <a:pt x="271" y="962"/>
                  </a:lnTo>
                  <a:lnTo>
                    <a:pt x="265" y="960"/>
                  </a:lnTo>
                  <a:lnTo>
                    <a:pt x="260" y="960"/>
                  </a:lnTo>
                  <a:lnTo>
                    <a:pt x="254" y="961"/>
                  </a:lnTo>
                  <a:lnTo>
                    <a:pt x="248" y="962"/>
                  </a:lnTo>
                  <a:lnTo>
                    <a:pt x="244" y="965"/>
                  </a:lnTo>
                  <a:lnTo>
                    <a:pt x="240" y="971"/>
                  </a:lnTo>
                  <a:lnTo>
                    <a:pt x="239" y="975"/>
                  </a:lnTo>
                  <a:lnTo>
                    <a:pt x="244" y="976"/>
                  </a:lnTo>
                  <a:lnTo>
                    <a:pt x="244" y="979"/>
                  </a:lnTo>
                  <a:lnTo>
                    <a:pt x="240" y="979"/>
                  </a:lnTo>
                  <a:lnTo>
                    <a:pt x="234" y="976"/>
                  </a:lnTo>
                  <a:lnTo>
                    <a:pt x="232" y="976"/>
                  </a:lnTo>
                  <a:lnTo>
                    <a:pt x="229" y="976"/>
                  </a:lnTo>
                  <a:lnTo>
                    <a:pt x="220" y="982"/>
                  </a:lnTo>
                  <a:lnTo>
                    <a:pt x="215" y="982"/>
                  </a:lnTo>
                  <a:lnTo>
                    <a:pt x="216" y="974"/>
                  </a:lnTo>
                  <a:lnTo>
                    <a:pt x="212" y="968"/>
                  </a:lnTo>
                  <a:lnTo>
                    <a:pt x="205" y="968"/>
                  </a:lnTo>
                  <a:lnTo>
                    <a:pt x="198" y="971"/>
                  </a:lnTo>
                  <a:lnTo>
                    <a:pt x="191" y="975"/>
                  </a:lnTo>
                  <a:lnTo>
                    <a:pt x="183" y="976"/>
                  </a:lnTo>
                  <a:lnTo>
                    <a:pt x="183" y="979"/>
                  </a:lnTo>
                  <a:lnTo>
                    <a:pt x="185" y="979"/>
                  </a:lnTo>
                  <a:lnTo>
                    <a:pt x="188" y="982"/>
                  </a:lnTo>
                  <a:lnTo>
                    <a:pt x="183" y="982"/>
                  </a:lnTo>
                  <a:lnTo>
                    <a:pt x="174" y="986"/>
                  </a:lnTo>
                  <a:lnTo>
                    <a:pt x="169" y="986"/>
                  </a:lnTo>
                  <a:lnTo>
                    <a:pt x="147" y="986"/>
                  </a:lnTo>
                  <a:lnTo>
                    <a:pt x="147" y="989"/>
                  </a:lnTo>
                  <a:lnTo>
                    <a:pt x="150" y="990"/>
                  </a:lnTo>
                  <a:lnTo>
                    <a:pt x="150" y="992"/>
                  </a:lnTo>
                  <a:lnTo>
                    <a:pt x="150" y="993"/>
                  </a:lnTo>
                  <a:lnTo>
                    <a:pt x="149" y="995"/>
                  </a:lnTo>
                  <a:lnTo>
                    <a:pt x="156" y="997"/>
                  </a:lnTo>
                  <a:lnTo>
                    <a:pt x="152" y="997"/>
                  </a:lnTo>
                  <a:lnTo>
                    <a:pt x="139" y="995"/>
                  </a:lnTo>
                  <a:lnTo>
                    <a:pt x="136" y="997"/>
                  </a:lnTo>
                  <a:lnTo>
                    <a:pt x="138" y="1003"/>
                  </a:lnTo>
                  <a:lnTo>
                    <a:pt x="145" y="1011"/>
                  </a:lnTo>
                  <a:lnTo>
                    <a:pt x="140" y="1011"/>
                  </a:lnTo>
                  <a:lnTo>
                    <a:pt x="132" y="1007"/>
                  </a:lnTo>
                  <a:lnTo>
                    <a:pt x="128" y="1006"/>
                  </a:lnTo>
                  <a:lnTo>
                    <a:pt x="119" y="1006"/>
                  </a:lnTo>
                  <a:lnTo>
                    <a:pt x="114" y="1007"/>
                  </a:lnTo>
                  <a:lnTo>
                    <a:pt x="110" y="1011"/>
                  </a:lnTo>
                  <a:lnTo>
                    <a:pt x="112" y="1014"/>
                  </a:lnTo>
                  <a:lnTo>
                    <a:pt x="110" y="1013"/>
                  </a:lnTo>
                  <a:lnTo>
                    <a:pt x="107" y="1011"/>
                  </a:lnTo>
                  <a:lnTo>
                    <a:pt x="101" y="1017"/>
                  </a:lnTo>
                  <a:lnTo>
                    <a:pt x="96" y="1030"/>
                  </a:lnTo>
                  <a:lnTo>
                    <a:pt x="93" y="1041"/>
                  </a:lnTo>
                  <a:lnTo>
                    <a:pt x="100" y="1045"/>
                  </a:lnTo>
                  <a:lnTo>
                    <a:pt x="100" y="1048"/>
                  </a:lnTo>
                  <a:lnTo>
                    <a:pt x="94" y="1049"/>
                  </a:lnTo>
                  <a:lnTo>
                    <a:pt x="91" y="1055"/>
                  </a:lnTo>
                  <a:lnTo>
                    <a:pt x="90" y="1062"/>
                  </a:lnTo>
                  <a:lnTo>
                    <a:pt x="90" y="1070"/>
                  </a:lnTo>
                  <a:lnTo>
                    <a:pt x="96" y="1080"/>
                  </a:lnTo>
                  <a:lnTo>
                    <a:pt x="96" y="1086"/>
                  </a:lnTo>
                  <a:lnTo>
                    <a:pt x="90" y="1086"/>
                  </a:lnTo>
                  <a:lnTo>
                    <a:pt x="93" y="1094"/>
                  </a:lnTo>
                  <a:lnTo>
                    <a:pt x="94" y="1098"/>
                  </a:lnTo>
                  <a:lnTo>
                    <a:pt x="98" y="1098"/>
                  </a:lnTo>
                  <a:lnTo>
                    <a:pt x="111" y="1100"/>
                  </a:lnTo>
                  <a:lnTo>
                    <a:pt x="114" y="1098"/>
                  </a:lnTo>
                  <a:lnTo>
                    <a:pt x="114" y="1096"/>
                  </a:lnTo>
                  <a:lnTo>
                    <a:pt x="114" y="1093"/>
                  </a:lnTo>
                  <a:lnTo>
                    <a:pt x="115" y="1091"/>
                  </a:lnTo>
                  <a:lnTo>
                    <a:pt x="119" y="1091"/>
                  </a:lnTo>
                  <a:lnTo>
                    <a:pt x="129" y="1096"/>
                  </a:lnTo>
                  <a:lnTo>
                    <a:pt x="133" y="1097"/>
                  </a:lnTo>
                  <a:lnTo>
                    <a:pt x="138" y="1096"/>
                  </a:lnTo>
                  <a:lnTo>
                    <a:pt x="146" y="1091"/>
                  </a:lnTo>
                  <a:lnTo>
                    <a:pt x="159" y="1089"/>
                  </a:lnTo>
                  <a:lnTo>
                    <a:pt x="176" y="1079"/>
                  </a:lnTo>
                  <a:lnTo>
                    <a:pt x="183" y="1075"/>
                  </a:lnTo>
                  <a:lnTo>
                    <a:pt x="201" y="1072"/>
                  </a:lnTo>
                  <a:lnTo>
                    <a:pt x="206" y="1070"/>
                  </a:lnTo>
                  <a:lnTo>
                    <a:pt x="213" y="1066"/>
                  </a:lnTo>
                  <a:lnTo>
                    <a:pt x="219" y="1065"/>
                  </a:lnTo>
                  <a:lnTo>
                    <a:pt x="194" y="1079"/>
                  </a:lnTo>
                  <a:lnTo>
                    <a:pt x="191" y="1082"/>
                  </a:lnTo>
                  <a:lnTo>
                    <a:pt x="176" y="1100"/>
                  </a:lnTo>
                  <a:lnTo>
                    <a:pt x="176" y="1101"/>
                  </a:lnTo>
                  <a:lnTo>
                    <a:pt x="180" y="1101"/>
                  </a:lnTo>
                  <a:lnTo>
                    <a:pt x="183" y="1100"/>
                  </a:lnTo>
                  <a:lnTo>
                    <a:pt x="187" y="1098"/>
                  </a:lnTo>
                  <a:lnTo>
                    <a:pt x="188" y="1097"/>
                  </a:lnTo>
                  <a:lnTo>
                    <a:pt x="191" y="1100"/>
                  </a:lnTo>
                  <a:lnTo>
                    <a:pt x="190" y="1100"/>
                  </a:lnTo>
                  <a:lnTo>
                    <a:pt x="190" y="1100"/>
                  </a:lnTo>
                  <a:lnTo>
                    <a:pt x="188" y="1101"/>
                  </a:lnTo>
                  <a:lnTo>
                    <a:pt x="194" y="1101"/>
                  </a:lnTo>
                  <a:lnTo>
                    <a:pt x="202" y="1094"/>
                  </a:lnTo>
                  <a:lnTo>
                    <a:pt x="206" y="1097"/>
                  </a:lnTo>
                  <a:lnTo>
                    <a:pt x="208" y="1094"/>
                  </a:lnTo>
                  <a:lnTo>
                    <a:pt x="209" y="1093"/>
                  </a:lnTo>
                  <a:lnTo>
                    <a:pt x="209" y="1091"/>
                  </a:lnTo>
                  <a:lnTo>
                    <a:pt x="212" y="1091"/>
                  </a:lnTo>
                  <a:lnTo>
                    <a:pt x="212" y="1094"/>
                  </a:lnTo>
                  <a:lnTo>
                    <a:pt x="209" y="1094"/>
                  </a:lnTo>
                  <a:lnTo>
                    <a:pt x="209" y="1097"/>
                  </a:lnTo>
                  <a:lnTo>
                    <a:pt x="213" y="1096"/>
                  </a:lnTo>
                  <a:lnTo>
                    <a:pt x="219" y="1091"/>
                  </a:lnTo>
                  <a:lnTo>
                    <a:pt x="225" y="1091"/>
                  </a:lnTo>
                  <a:lnTo>
                    <a:pt x="219" y="1097"/>
                  </a:lnTo>
                  <a:lnTo>
                    <a:pt x="216" y="1098"/>
                  </a:lnTo>
                  <a:lnTo>
                    <a:pt x="215" y="1100"/>
                  </a:lnTo>
                  <a:lnTo>
                    <a:pt x="215" y="1101"/>
                  </a:lnTo>
                  <a:lnTo>
                    <a:pt x="213" y="1103"/>
                  </a:lnTo>
                  <a:lnTo>
                    <a:pt x="212" y="1104"/>
                  </a:lnTo>
                  <a:lnTo>
                    <a:pt x="209" y="1107"/>
                  </a:lnTo>
                  <a:lnTo>
                    <a:pt x="220" y="1107"/>
                  </a:lnTo>
                  <a:lnTo>
                    <a:pt x="222" y="1105"/>
                  </a:lnTo>
                  <a:lnTo>
                    <a:pt x="223" y="1110"/>
                  </a:lnTo>
                  <a:lnTo>
                    <a:pt x="227" y="1111"/>
                  </a:lnTo>
                  <a:lnTo>
                    <a:pt x="230" y="1110"/>
                  </a:lnTo>
                  <a:lnTo>
                    <a:pt x="233" y="1107"/>
                  </a:lnTo>
                  <a:lnTo>
                    <a:pt x="234" y="1111"/>
                  </a:lnTo>
                  <a:lnTo>
                    <a:pt x="237" y="1112"/>
                  </a:lnTo>
                  <a:lnTo>
                    <a:pt x="246" y="1112"/>
                  </a:lnTo>
                  <a:lnTo>
                    <a:pt x="246" y="1115"/>
                  </a:lnTo>
                  <a:lnTo>
                    <a:pt x="225" y="1119"/>
                  </a:lnTo>
                  <a:lnTo>
                    <a:pt x="219" y="1118"/>
                  </a:lnTo>
                  <a:lnTo>
                    <a:pt x="222" y="1118"/>
                  </a:lnTo>
                  <a:lnTo>
                    <a:pt x="225" y="1117"/>
                  </a:lnTo>
                  <a:lnTo>
                    <a:pt x="226" y="1115"/>
                  </a:lnTo>
                  <a:lnTo>
                    <a:pt x="208" y="1117"/>
                  </a:lnTo>
                  <a:lnTo>
                    <a:pt x="197" y="1121"/>
                  </a:lnTo>
                  <a:lnTo>
                    <a:pt x="192" y="1121"/>
                  </a:lnTo>
                  <a:lnTo>
                    <a:pt x="190" y="1119"/>
                  </a:lnTo>
                  <a:lnTo>
                    <a:pt x="188" y="1118"/>
                  </a:lnTo>
                  <a:lnTo>
                    <a:pt x="185" y="1117"/>
                  </a:lnTo>
                  <a:lnTo>
                    <a:pt x="183" y="1115"/>
                  </a:lnTo>
                  <a:lnTo>
                    <a:pt x="160" y="1117"/>
                  </a:lnTo>
                  <a:lnTo>
                    <a:pt x="153" y="1114"/>
                  </a:lnTo>
                  <a:lnTo>
                    <a:pt x="156" y="1100"/>
                  </a:lnTo>
                  <a:lnTo>
                    <a:pt x="152" y="1097"/>
                  </a:lnTo>
                  <a:lnTo>
                    <a:pt x="149" y="1100"/>
                  </a:lnTo>
                  <a:lnTo>
                    <a:pt x="145" y="1112"/>
                  </a:lnTo>
                  <a:lnTo>
                    <a:pt x="145" y="1114"/>
                  </a:lnTo>
                  <a:lnTo>
                    <a:pt x="145" y="1117"/>
                  </a:lnTo>
                  <a:lnTo>
                    <a:pt x="145" y="1119"/>
                  </a:lnTo>
                  <a:lnTo>
                    <a:pt x="142" y="1121"/>
                  </a:lnTo>
                  <a:lnTo>
                    <a:pt x="139" y="1119"/>
                  </a:lnTo>
                  <a:lnTo>
                    <a:pt x="136" y="1119"/>
                  </a:lnTo>
                  <a:lnTo>
                    <a:pt x="135" y="1119"/>
                  </a:lnTo>
                  <a:lnTo>
                    <a:pt x="132" y="1121"/>
                  </a:lnTo>
                  <a:lnTo>
                    <a:pt x="132" y="1124"/>
                  </a:lnTo>
                  <a:lnTo>
                    <a:pt x="132" y="1128"/>
                  </a:lnTo>
                  <a:lnTo>
                    <a:pt x="147" y="1129"/>
                  </a:lnTo>
                  <a:lnTo>
                    <a:pt x="150" y="1129"/>
                  </a:lnTo>
                  <a:lnTo>
                    <a:pt x="152" y="1133"/>
                  </a:lnTo>
                  <a:lnTo>
                    <a:pt x="150" y="1135"/>
                  </a:lnTo>
                  <a:lnTo>
                    <a:pt x="149" y="1138"/>
                  </a:lnTo>
                  <a:lnTo>
                    <a:pt x="147" y="1142"/>
                  </a:lnTo>
                  <a:lnTo>
                    <a:pt x="149" y="1145"/>
                  </a:lnTo>
                  <a:lnTo>
                    <a:pt x="150" y="1147"/>
                  </a:lnTo>
                  <a:lnTo>
                    <a:pt x="153" y="1152"/>
                  </a:lnTo>
                  <a:lnTo>
                    <a:pt x="152" y="1154"/>
                  </a:lnTo>
                  <a:lnTo>
                    <a:pt x="149" y="1163"/>
                  </a:lnTo>
                  <a:lnTo>
                    <a:pt x="156" y="1161"/>
                  </a:lnTo>
                  <a:lnTo>
                    <a:pt x="160" y="1153"/>
                  </a:lnTo>
                  <a:lnTo>
                    <a:pt x="164" y="1145"/>
                  </a:lnTo>
                  <a:lnTo>
                    <a:pt x="169" y="1138"/>
                  </a:lnTo>
                  <a:lnTo>
                    <a:pt x="176" y="1135"/>
                  </a:lnTo>
                  <a:lnTo>
                    <a:pt x="190" y="1145"/>
                  </a:lnTo>
                  <a:lnTo>
                    <a:pt x="195" y="1142"/>
                  </a:lnTo>
                  <a:lnTo>
                    <a:pt x="197" y="1145"/>
                  </a:lnTo>
                  <a:lnTo>
                    <a:pt x="197" y="1146"/>
                  </a:lnTo>
                  <a:lnTo>
                    <a:pt x="199" y="1149"/>
                  </a:lnTo>
                  <a:lnTo>
                    <a:pt x="201" y="1150"/>
                  </a:lnTo>
                  <a:lnTo>
                    <a:pt x="212" y="1152"/>
                  </a:lnTo>
                  <a:lnTo>
                    <a:pt x="215" y="1156"/>
                  </a:lnTo>
                  <a:lnTo>
                    <a:pt x="216" y="1164"/>
                  </a:lnTo>
                  <a:lnTo>
                    <a:pt x="218" y="1167"/>
                  </a:lnTo>
                  <a:lnTo>
                    <a:pt x="222" y="1171"/>
                  </a:lnTo>
                  <a:lnTo>
                    <a:pt x="222" y="1175"/>
                  </a:lnTo>
                  <a:lnTo>
                    <a:pt x="220" y="1187"/>
                  </a:lnTo>
                  <a:lnTo>
                    <a:pt x="219" y="1189"/>
                  </a:lnTo>
                  <a:lnTo>
                    <a:pt x="215" y="1191"/>
                  </a:lnTo>
                  <a:lnTo>
                    <a:pt x="199" y="1187"/>
                  </a:lnTo>
                  <a:lnTo>
                    <a:pt x="117" y="1206"/>
                  </a:lnTo>
                  <a:lnTo>
                    <a:pt x="115" y="1205"/>
                  </a:lnTo>
                  <a:lnTo>
                    <a:pt x="112" y="1202"/>
                  </a:lnTo>
                  <a:lnTo>
                    <a:pt x="112" y="1202"/>
                  </a:lnTo>
                  <a:lnTo>
                    <a:pt x="111" y="1204"/>
                  </a:lnTo>
                  <a:lnTo>
                    <a:pt x="111" y="1205"/>
                  </a:lnTo>
                  <a:lnTo>
                    <a:pt x="111" y="1206"/>
                  </a:lnTo>
                  <a:lnTo>
                    <a:pt x="110" y="1209"/>
                  </a:lnTo>
                  <a:lnTo>
                    <a:pt x="108" y="1212"/>
                  </a:lnTo>
                  <a:lnTo>
                    <a:pt x="107" y="1215"/>
                  </a:lnTo>
                  <a:lnTo>
                    <a:pt x="105" y="1216"/>
                  </a:lnTo>
                  <a:lnTo>
                    <a:pt x="125" y="1222"/>
                  </a:lnTo>
                  <a:lnTo>
                    <a:pt x="133" y="1220"/>
                  </a:lnTo>
                  <a:lnTo>
                    <a:pt x="138" y="1222"/>
                  </a:lnTo>
                  <a:lnTo>
                    <a:pt x="146" y="1229"/>
                  </a:lnTo>
                  <a:lnTo>
                    <a:pt x="149" y="1227"/>
                  </a:lnTo>
                  <a:lnTo>
                    <a:pt x="152" y="1223"/>
                  </a:lnTo>
                  <a:lnTo>
                    <a:pt x="156" y="1222"/>
                  </a:lnTo>
                  <a:lnTo>
                    <a:pt x="159" y="1223"/>
                  </a:lnTo>
                  <a:lnTo>
                    <a:pt x="181" y="1241"/>
                  </a:lnTo>
                  <a:lnTo>
                    <a:pt x="194" y="1257"/>
                  </a:lnTo>
                  <a:lnTo>
                    <a:pt x="198" y="1264"/>
                  </a:lnTo>
                  <a:lnTo>
                    <a:pt x="199" y="1275"/>
                  </a:lnTo>
                  <a:lnTo>
                    <a:pt x="204" y="1285"/>
                  </a:lnTo>
                  <a:lnTo>
                    <a:pt x="205" y="1292"/>
                  </a:lnTo>
                  <a:lnTo>
                    <a:pt x="204" y="1295"/>
                  </a:lnTo>
                  <a:lnTo>
                    <a:pt x="202" y="1295"/>
                  </a:lnTo>
                  <a:lnTo>
                    <a:pt x="199" y="1295"/>
                  </a:lnTo>
                  <a:lnTo>
                    <a:pt x="198" y="1296"/>
                  </a:lnTo>
                  <a:lnTo>
                    <a:pt x="197" y="1297"/>
                  </a:lnTo>
                  <a:lnTo>
                    <a:pt x="198" y="1303"/>
                  </a:lnTo>
                  <a:lnTo>
                    <a:pt x="198" y="1306"/>
                  </a:lnTo>
                  <a:lnTo>
                    <a:pt x="236" y="1307"/>
                  </a:lnTo>
                  <a:lnTo>
                    <a:pt x="241" y="1306"/>
                  </a:lnTo>
                  <a:lnTo>
                    <a:pt x="246" y="1303"/>
                  </a:lnTo>
                  <a:lnTo>
                    <a:pt x="254" y="1296"/>
                  </a:lnTo>
                  <a:lnTo>
                    <a:pt x="254" y="1293"/>
                  </a:lnTo>
                  <a:lnTo>
                    <a:pt x="247" y="1293"/>
                  </a:lnTo>
                  <a:lnTo>
                    <a:pt x="247" y="1290"/>
                  </a:lnTo>
                  <a:lnTo>
                    <a:pt x="248" y="1289"/>
                  </a:lnTo>
                  <a:lnTo>
                    <a:pt x="248" y="1288"/>
                  </a:lnTo>
                  <a:lnTo>
                    <a:pt x="246" y="1285"/>
                  </a:lnTo>
                  <a:lnTo>
                    <a:pt x="246" y="1281"/>
                  </a:lnTo>
                  <a:lnTo>
                    <a:pt x="250" y="1279"/>
                  </a:lnTo>
                  <a:lnTo>
                    <a:pt x="254" y="1288"/>
                  </a:lnTo>
                  <a:lnTo>
                    <a:pt x="257" y="1285"/>
                  </a:lnTo>
                  <a:lnTo>
                    <a:pt x="260" y="1283"/>
                  </a:lnTo>
                  <a:lnTo>
                    <a:pt x="262" y="1282"/>
                  </a:lnTo>
                  <a:lnTo>
                    <a:pt x="265" y="1282"/>
                  </a:lnTo>
                  <a:lnTo>
                    <a:pt x="265" y="1279"/>
                  </a:lnTo>
                  <a:lnTo>
                    <a:pt x="262" y="1276"/>
                  </a:lnTo>
                  <a:lnTo>
                    <a:pt x="258" y="1271"/>
                  </a:lnTo>
                  <a:lnTo>
                    <a:pt x="257" y="1265"/>
                  </a:lnTo>
                  <a:lnTo>
                    <a:pt x="260" y="1261"/>
                  </a:lnTo>
                  <a:lnTo>
                    <a:pt x="261" y="1268"/>
                  </a:lnTo>
                  <a:lnTo>
                    <a:pt x="262" y="1274"/>
                  </a:lnTo>
                  <a:lnTo>
                    <a:pt x="267" y="1278"/>
                  </a:lnTo>
                  <a:lnTo>
                    <a:pt x="269" y="1279"/>
                  </a:lnTo>
                  <a:lnTo>
                    <a:pt x="274" y="1281"/>
                  </a:lnTo>
                  <a:lnTo>
                    <a:pt x="276" y="1282"/>
                  </a:lnTo>
                  <a:lnTo>
                    <a:pt x="285" y="1288"/>
                  </a:lnTo>
                  <a:lnTo>
                    <a:pt x="286" y="1285"/>
                  </a:lnTo>
                  <a:lnTo>
                    <a:pt x="288" y="1283"/>
                  </a:lnTo>
                  <a:lnTo>
                    <a:pt x="290" y="1283"/>
                  </a:lnTo>
                  <a:lnTo>
                    <a:pt x="293" y="1282"/>
                  </a:lnTo>
                  <a:lnTo>
                    <a:pt x="292" y="1285"/>
                  </a:lnTo>
                  <a:lnTo>
                    <a:pt x="290" y="1288"/>
                  </a:lnTo>
                  <a:lnTo>
                    <a:pt x="289" y="1288"/>
                  </a:lnTo>
                  <a:lnTo>
                    <a:pt x="286" y="1288"/>
                  </a:lnTo>
                  <a:lnTo>
                    <a:pt x="292" y="1289"/>
                  </a:lnTo>
                  <a:lnTo>
                    <a:pt x="297" y="1282"/>
                  </a:lnTo>
                  <a:lnTo>
                    <a:pt x="299" y="1276"/>
                  </a:lnTo>
                  <a:lnTo>
                    <a:pt x="297" y="1269"/>
                  </a:lnTo>
                  <a:lnTo>
                    <a:pt x="303" y="1271"/>
                  </a:lnTo>
                  <a:lnTo>
                    <a:pt x="310" y="1275"/>
                  </a:lnTo>
                  <a:lnTo>
                    <a:pt x="316" y="1281"/>
                  </a:lnTo>
                  <a:lnTo>
                    <a:pt x="316" y="1285"/>
                  </a:lnTo>
                  <a:lnTo>
                    <a:pt x="320" y="1286"/>
                  </a:lnTo>
                  <a:lnTo>
                    <a:pt x="321" y="1288"/>
                  </a:lnTo>
                  <a:lnTo>
                    <a:pt x="324" y="1288"/>
                  </a:lnTo>
                  <a:lnTo>
                    <a:pt x="323" y="1292"/>
                  </a:lnTo>
                  <a:lnTo>
                    <a:pt x="323" y="1295"/>
                  </a:lnTo>
                  <a:lnTo>
                    <a:pt x="325" y="1296"/>
                  </a:lnTo>
                  <a:lnTo>
                    <a:pt x="327" y="1297"/>
                  </a:lnTo>
                  <a:lnTo>
                    <a:pt x="332" y="1307"/>
                  </a:lnTo>
                  <a:lnTo>
                    <a:pt x="332" y="1309"/>
                  </a:lnTo>
                  <a:lnTo>
                    <a:pt x="337" y="1309"/>
                  </a:lnTo>
                  <a:lnTo>
                    <a:pt x="342" y="1307"/>
                  </a:lnTo>
                  <a:lnTo>
                    <a:pt x="348" y="1307"/>
                  </a:lnTo>
                  <a:lnTo>
                    <a:pt x="352" y="1311"/>
                  </a:lnTo>
                  <a:lnTo>
                    <a:pt x="366" y="1303"/>
                  </a:lnTo>
                  <a:lnTo>
                    <a:pt x="367" y="1304"/>
                  </a:lnTo>
                  <a:lnTo>
                    <a:pt x="370" y="1310"/>
                  </a:lnTo>
                  <a:lnTo>
                    <a:pt x="374" y="1311"/>
                  </a:lnTo>
                  <a:lnTo>
                    <a:pt x="384" y="1311"/>
                  </a:lnTo>
                  <a:lnTo>
                    <a:pt x="386" y="1311"/>
                  </a:lnTo>
                  <a:lnTo>
                    <a:pt x="388" y="1316"/>
                  </a:lnTo>
                  <a:lnTo>
                    <a:pt x="391" y="1317"/>
                  </a:lnTo>
                  <a:lnTo>
                    <a:pt x="393" y="1317"/>
                  </a:lnTo>
                  <a:lnTo>
                    <a:pt x="400" y="1317"/>
                  </a:lnTo>
                  <a:lnTo>
                    <a:pt x="409" y="1318"/>
                  </a:lnTo>
                  <a:lnTo>
                    <a:pt x="414" y="1318"/>
                  </a:lnTo>
                  <a:lnTo>
                    <a:pt x="416" y="1317"/>
                  </a:lnTo>
                  <a:lnTo>
                    <a:pt x="416" y="1320"/>
                  </a:lnTo>
                  <a:lnTo>
                    <a:pt x="418" y="1321"/>
                  </a:lnTo>
                  <a:lnTo>
                    <a:pt x="421" y="1324"/>
                  </a:lnTo>
                  <a:lnTo>
                    <a:pt x="425" y="1333"/>
                  </a:lnTo>
                  <a:lnTo>
                    <a:pt x="432" y="1342"/>
                  </a:lnTo>
                  <a:lnTo>
                    <a:pt x="433" y="1344"/>
                  </a:lnTo>
                  <a:lnTo>
                    <a:pt x="438" y="1345"/>
                  </a:lnTo>
                  <a:lnTo>
                    <a:pt x="459" y="1341"/>
                  </a:lnTo>
                  <a:lnTo>
                    <a:pt x="459" y="1338"/>
                  </a:lnTo>
                  <a:lnTo>
                    <a:pt x="457" y="1335"/>
                  </a:lnTo>
                  <a:lnTo>
                    <a:pt x="456" y="1334"/>
                  </a:lnTo>
                  <a:lnTo>
                    <a:pt x="454" y="1333"/>
                  </a:lnTo>
                  <a:lnTo>
                    <a:pt x="459" y="1331"/>
                  </a:lnTo>
                  <a:lnTo>
                    <a:pt x="467" y="1327"/>
                  </a:lnTo>
                  <a:lnTo>
                    <a:pt x="474" y="1320"/>
                  </a:lnTo>
                  <a:lnTo>
                    <a:pt x="480" y="1314"/>
                  </a:lnTo>
                  <a:lnTo>
                    <a:pt x="480" y="1317"/>
                  </a:lnTo>
                  <a:lnTo>
                    <a:pt x="477" y="1320"/>
                  </a:lnTo>
                  <a:lnTo>
                    <a:pt x="474" y="1324"/>
                  </a:lnTo>
                  <a:lnTo>
                    <a:pt x="471" y="1333"/>
                  </a:lnTo>
                  <a:lnTo>
                    <a:pt x="470" y="1333"/>
                  </a:lnTo>
                  <a:lnTo>
                    <a:pt x="464" y="1333"/>
                  </a:lnTo>
                  <a:lnTo>
                    <a:pt x="464" y="1334"/>
                  </a:lnTo>
                  <a:lnTo>
                    <a:pt x="464" y="1337"/>
                  </a:lnTo>
                  <a:lnTo>
                    <a:pt x="464" y="1340"/>
                  </a:lnTo>
                  <a:lnTo>
                    <a:pt x="463" y="1340"/>
                  </a:lnTo>
                  <a:lnTo>
                    <a:pt x="460" y="1341"/>
                  </a:lnTo>
                  <a:lnTo>
                    <a:pt x="460" y="1344"/>
                  </a:lnTo>
                  <a:lnTo>
                    <a:pt x="471" y="1344"/>
                  </a:lnTo>
                  <a:lnTo>
                    <a:pt x="475" y="1347"/>
                  </a:lnTo>
                  <a:lnTo>
                    <a:pt x="480" y="1348"/>
                  </a:lnTo>
                  <a:lnTo>
                    <a:pt x="480" y="1351"/>
                  </a:lnTo>
                  <a:lnTo>
                    <a:pt x="470" y="1347"/>
                  </a:lnTo>
                  <a:lnTo>
                    <a:pt x="466" y="1347"/>
                  </a:lnTo>
                  <a:lnTo>
                    <a:pt x="460" y="1348"/>
                  </a:lnTo>
                  <a:lnTo>
                    <a:pt x="467" y="1348"/>
                  </a:lnTo>
                  <a:lnTo>
                    <a:pt x="478" y="1352"/>
                  </a:lnTo>
                  <a:lnTo>
                    <a:pt x="485" y="1354"/>
                  </a:lnTo>
                  <a:lnTo>
                    <a:pt x="494" y="1362"/>
                  </a:lnTo>
                  <a:lnTo>
                    <a:pt x="495" y="1365"/>
                  </a:lnTo>
                  <a:lnTo>
                    <a:pt x="498" y="1362"/>
                  </a:lnTo>
                  <a:lnTo>
                    <a:pt x="498" y="1359"/>
                  </a:lnTo>
                  <a:lnTo>
                    <a:pt x="499" y="1355"/>
                  </a:lnTo>
                  <a:lnTo>
                    <a:pt x="503" y="1354"/>
                  </a:lnTo>
                  <a:lnTo>
                    <a:pt x="501" y="1349"/>
                  </a:lnTo>
                  <a:lnTo>
                    <a:pt x="499" y="1348"/>
                  </a:lnTo>
                  <a:lnTo>
                    <a:pt x="503" y="1348"/>
                  </a:lnTo>
                  <a:lnTo>
                    <a:pt x="505" y="1345"/>
                  </a:lnTo>
                  <a:lnTo>
                    <a:pt x="506" y="1344"/>
                  </a:lnTo>
                  <a:lnTo>
                    <a:pt x="510" y="1345"/>
                  </a:lnTo>
                  <a:lnTo>
                    <a:pt x="510" y="1344"/>
                  </a:lnTo>
                  <a:lnTo>
                    <a:pt x="510" y="1344"/>
                  </a:lnTo>
                  <a:lnTo>
                    <a:pt x="510" y="1344"/>
                  </a:lnTo>
                  <a:lnTo>
                    <a:pt x="512" y="1344"/>
                  </a:lnTo>
                  <a:lnTo>
                    <a:pt x="510" y="1338"/>
                  </a:lnTo>
                  <a:lnTo>
                    <a:pt x="509" y="1334"/>
                  </a:lnTo>
                  <a:lnTo>
                    <a:pt x="506" y="1331"/>
                  </a:lnTo>
                  <a:lnTo>
                    <a:pt x="503" y="1330"/>
                  </a:lnTo>
                  <a:lnTo>
                    <a:pt x="508" y="1328"/>
                  </a:lnTo>
                  <a:lnTo>
                    <a:pt x="510" y="1331"/>
                  </a:lnTo>
                  <a:lnTo>
                    <a:pt x="513" y="1331"/>
                  </a:lnTo>
                  <a:lnTo>
                    <a:pt x="516" y="1327"/>
                  </a:lnTo>
                  <a:lnTo>
                    <a:pt x="517" y="1327"/>
                  </a:lnTo>
                  <a:lnTo>
                    <a:pt x="517" y="1330"/>
                  </a:lnTo>
                  <a:lnTo>
                    <a:pt x="517" y="1338"/>
                  </a:lnTo>
                  <a:lnTo>
                    <a:pt x="519" y="1337"/>
                  </a:lnTo>
                  <a:lnTo>
                    <a:pt x="522" y="1335"/>
                  </a:lnTo>
                  <a:lnTo>
                    <a:pt x="523" y="1335"/>
                  </a:lnTo>
                  <a:lnTo>
                    <a:pt x="523" y="1340"/>
                  </a:lnTo>
                  <a:lnTo>
                    <a:pt x="523" y="1341"/>
                  </a:lnTo>
                  <a:lnTo>
                    <a:pt x="523" y="1344"/>
                  </a:lnTo>
                  <a:lnTo>
                    <a:pt x="524" y="1345"/>
                  </a:lnTo>
                  <a:lnTo>
                    <a:pt x="505" y="1355"/>
                  </a:lnTo>
                  <a:lnTo>
                    <a:pt x="502" y="1366"/>
                  </a:lnTo>
                  <a:lnTo>
                    <a:pt x="501" y="1370"/>
                  </a:lnTo>
                  <a:lnTo>
                    <a:pt x="502" y="1373"/>
                  </a:lnTo>
                  <a:lnTo>
                    <a:pt x="505" y="1375"/>
                  </a:lnTo>
                  <a:lnTo>
                    <a:pt x="508" y="1376"/>
                  </a:lnTo>
                  <a:lnTo>
                    <a:pt x="510" y="1377"/>
                  </a:lnTo>
                  <a:lnTo>
                    <a:pt x="513" y="1382"/>
                  </a:lnTo>
                  <a:lnTo>
                    <a:pt x="516" y="1386"/>
                  </a:lnTo>
                  <a:lnTo>
                    <a:pt x="519" y="1393"/>
                  </a:lnTo>
                  <a:lnTo>
                    <a:pt x="519" y="1403"/>
                  </a:lnTo>
                  <a:lnTo>
                    <a:pt x="519" y="1407"/>
                  </a:lnTo>
                  <a:lnTo>
                    <a:pt x="516" y="1414"/>
                  </a:lnTo>
                  <a:lnTo>
                    <a:pt x="516" y="1418"/>
                  </a:lnTo>
                  <a:lnTo>
                    <a:pt x="516" y="1421"/>
                  </a:lnTo>
                  <a:lnTo>
                    <a:pt x="519" y="1432"/>
                  </a:lnTo>
                  <a:lnTo>
                    <a:pt x="520" y="1432"/>
                  </a:lnTo>
                  <a:lnTo>
                    <a:pt x="522" y="1431"/>
                  </a:lnTo>
                  <a:lnTo>
                    <a:pt x="527" y="1432"/>
                  </a:lnTo>
                  <a:lnTo>
                    <a:pt x="531" y="1432"/>
                  </a:lnTo>
                  <a:lnTo>
                    <a:pt x="526" y="1425"/>
                  </a:lnTo>
                  <a:lnTo>
                    <a:pt x="522" y="1417"/>
                  </a:lnTo>
                  <a:lnTo>
                    <a:pt x="520" y="1405"/>
                  </a:lnTo>
                  <a:lnTo>
                    <a:pt x="523" y="1393"/>
                  </a:lnTo>
                  <a:lnTo>
                    <a:pt x="522" y="1393"/>
                  </a:lnTo>
                  <a:lnTo>
                    <a:pt x="520" y="1391"/>
                  </a:lnTo>
                  <a:lnTo>
                    <a:pt x="519" y="1390"/>
                  </a:lnTo>
                  <a:lnTo>
                    <a:pt x="522" y="1386"/>
                  </a:lnTo>
                  <a:lnTo>
                    <a:pt x="524" y="1386"/>
                  </a:lnTo>
                  <a:lnTo>
                    <a:pt x="527" y="1389"/>
                  </a:lnTo>
                  <a:lnTo>
                    <a:pt x="530" y="1390"/>
                  </a:lnTo>
                  <a:lnTo>
                    <a:pt x="527" y="1391"/>
                  </a:lnTo>
                  <a:lnTo>
                    <a:pt x="526" y="1393"/>
                  </a:lnTo>
                  <a:lnTo>
                    <a:pt x="530" y="1396"/>
                  </a:lnTo>
                  <a:lnTo>
                    <a:pt x="534" y="1394"/>
                  </a:lnTo>
                  <a:lnTo>
                    <a:pt x="543" y="1390"/>
                  </a:lnTo>
                  <a:lnTo>
                    <a:pt x="544" y="1393"/>
                  </a:lnTo>
                  <a:lnTo>
                    <a:pt x="545" y="1393"/>
                  </a:lnTo>
                  <a:lnTo>
                    <a:pt x="550" y="1393"/>
                  </a:lnTo>
                  <a:lnTo>
                    <a:pt x="547" y="1387"/>
                  </a:lnTo>
                  <a:lnTo>
                    <a:pt x="548" y="1383"/>
                  </a:lnTo>
                  <a:lnTo>
                    <a:pt x="550" y="1383"/>
                  </a:lnTo>
                  <a:lnTo>
                    <a:pt x="551" y="1389"/>
                  </a:lnTo>
                  <a:lnTo>
                    <a:pt x="552" y="1394"/>
                  </a:lnTo>
                  <a:lnTo>
                    <a:pt x="555" y="1396"/>
                  </a:lnTo>
                  <a:lnTo>
                    <a:pt x="557" y="1393"/>
                  </a:lnTo>
                  <a:lnTo>
                    <a:pt x="555" y="1387"/>
                  </a:lnTo>
                  <a:lnTo>
                    <a:pt x="558" y="1390"/>
                  </a:lnTo>
                  <a:lnTo>
                    <a:pt x="561" y="1394"/>
                  </a:lnTo>
                  <a:lnTo>
                    <a:pt x="564" y="1397"/>
                  </a:lnTo>
                  <a:lnTo>
                    <a:pt x="565" y="1396"/>
                  </a:lnTo>
                  <a:lnTo>
                    <a:pt x="568" y="1400"/>
                  </a:lnTo>
                  <a:lnTo>
                    <a:pt x="569" y="1401"/>
                  </a:lnTo>
                  <a:lnTo>
                    <a:pt x="569" y="1400"/>
                  </a:lnTo>
                  <a:lnTo>
                    <a:pt x="569" y="1398"/>
                  </a:lnTo>
                  <a:lnTo>
                    <a:pt x="571" y="1396"/>
                  </a:lnTo>
                  <a:lnTo>
                    <a:pt x="568" y="1393"/>
                  </a:lnTo>
                  <a:lnTo>
                    <a:pt x="565" y="1389"/>
                  </a:lnTo>
                  <a:lnTo>
                    <a:pt x="562" y="1384"/>
                  </a:lnTo>
                  <a:lnTo>
                    <a:pt x="562" y="1380"/>
                  </a:lnTo>
                  <a:lnTo>
                    <a:pt x="562" y="1372"/>
                  </a:lnTo>
                  <a:lnTo>
                    <a:pt x="561" y="1369"/>
                  </a:lnTo>
                  <a:lnTo>
                    <a:pt x="559" y="1365"/>
                  </a:lnTo>
                  <a:lnTo>
                    <a:pt x="559" y="1361"/>
                  </a:lnTo>
                  <a:lnTo>
                    <a:pt x="562" y="1361"/>
                  </a:lnTo>
                  <a:lnTo>
                    <a:pt x="562" y="1366"/>
                  </a:lnTo>
                  <a:lnTo>
                    <a:pt x="564" y="1369"/>
                  </a:lnTo>
                  <a:lnTo>
                    <a:pt x="566" y="1372"/>
                  </a:lnTo>
                  <a:lnTo>
                    <a:pt x="571" y="1372"/>
                  </a:lnTo>
                  <a:lnTo>
                    <a:pt x="568" y="1373"/>
                  </a:lnTo>
                  <a:lnTo>
                    <a:pt x="568" y="1376"/>
                  </a:lnTo>
                  <a:lnTo>
                    <a:pt x="568" y="1380"/>
                  </a:lnTo>
                  <a:lnTo>
                    <a:pt x="569" y="1384"/>
                  </a:lnTo>
                  <a:lnTo>
                    <a:pt x="571" y="1384"/>
                  </a:lnTo>
                  <a:lnTo>
                    <a:pt x="572" y="1383"/>
                  </a:lnTo>
                  <a:lnTo>
                    <a:pt x="572" y="1383"/>
                  </a:lnTo>
                  <a:lnTo>
                    <a:pt x="576" y="1382"/>
                  </a:lnTo>
                  <a:lnTo>
                    <a:pt x="576" y="1384"/>
                  </a:lnTo>
                  <a:lnTo>
                    <a:pt x="573" y="1384"/>
                  </a:lnTo>
                  <a:lnTo>
                    <a:pt x="573" y="1387"/>
                  </a:lnTo>
                  <a:lnTo>
                    <a:pt x="583" y="1386"/>
                  </a:lnTo>
                  <a:lnTo>
                    <a:pt x="587" y="1383"/>
                  </a:lnTo>
                  <a:lnTo>
                    <a:pt x="590" y="1379"/>
                  </a:lnTo>
                  <a:lnTo>
                    <a:pt x="593" y="1376"/>
                  </a:lnTo>
                  <a:lnTo>
                    <a:pt x="606" y="1375"/>
                  </a:lnTo>
                  <a:lnTo>
                    <a:pt x="611" y="1372"/>
                  </a:lnTo>
                  <a:lnTo>
                    <a:pt x="608" y="1369"/>
                  </a:lnTo>
                  <a:lnTo>
                    <a:pt x="615" y="1370"/>
                  </a:lnTo>
                  <a:lnTo>
                    <a:pt x="618" y="1373"/>
                  </a:lnTo>
                  <a:lnTo>
                    <a:pt x="622" y="1377"/>
                  </a:lnTo>
                  <a:lnTo>
                    <a:pt x="617" y="1376"/>
                  </a:lnTo>
                  <a:lnTo>
                    <a:pt x="611" y="1375"/>
                  </a:lnTo>
                  <a:lnTo>
                    <a:pt x="624" y="1383"/>
                  </a:lnTo>
                  <a:lnTo>
                    <a:pt x="625" y="1384"/>
                  </a:lnTo>
                  <a:lnTo>
                    <a:pt x="628" y="1384"/>
                  </a:lnTo>
                  <a:lnTo>
                    <a:pt x="629" y="1384"/>
                  </a:lnTo>
                  <a:lnTo>
                    <a:pt x="631" y="1382"/>
                  </a:lnTo>
                  <a:lnTo>
                    <a:pt x="627" y="1380"/>
                  </a:lnTo>
                  <a:lnTo>
                    <a:pt x="631" y="1379"/>
                  </a:lnTo>
                  <a:lnTo>
                    <a:pt x="632" y="1377"/>
                  </a:lnTo>
                  <a:lnTo>
                    <a:pt x="632" y="1375"/>
                  </a:lnTo>
                  <a:lnTo>
                    <a:pt x="629" y="1372"/>
                  </a:lnTo>
                  <a:lnTo>
                    <a:pt x="629" y="1369"/>
                  </a:lnTo>
                  <a:lnTo>
                    <a:pt x="635" y="1377"/>
                  </a:lnTo>
                  <a:lnTo>
                    <a:pt x="634" y="1384"/>
                  </a:lnTo>
                  <a:lnTo>
                    <a:pt x="624" y="1398"/>
                  </a:lnTo>
                  <a:lnTo>
                    <a:pt x="625" y="1401"/>
                  </a:lnTo>
                  <a:lnTo>
                    <a:pt x="620" y="1404"/>
                  </a:lnTo>
                  <a:lnTo>
                    <a:pt x="613" y="1405"/>
                  </a:lnTo>
                  <a:lnTo>
                    <a:pt x="607" y="1403"/>
                  </a:lnTo>
                  <a:lnTo>
                    <a:pt x="603" y="1398"/>
                  </a:lnTo>
                  <a:lnTo>
                    <a:pt x="601" y="1404"/>
                  </a:lnTo>
                  <a:lnTo>
                    <a:pt x="600" y="1407"/>
                  </a:lnTo>
                  <a:lnTo>
                    <a:pt x="599" y="1404"/>
                  </a:lnTo>
                  <a:lnTo>
                    <a:pt x="597" y="1404"/>
                  </a:lnTo>
                  <a:lnTo>
                    <a:pt x="594" y="1404"/>
                  </a:lnTo>
                  <a:lnTo>
                    <a:pt x="593" y="1407"/>
                  </a:lnTo>
                  <a:lnTo>
                    <a:pt x="592" y="1407"/>
                  </a:lnTo>
                  <a:lnTo>
                    <a:pt x="587" y="1398"/>
                  </a:lnTo>
                  <a:lnTo>
                    <a:pt x="580" y="1398"/>
                  </a:lnTo>
                  <a:lnTo>
                    <a:pt x="576" y="1401"/>
                  </a:lnTo>
                  <a:lnTo>
                    <a:pt x="580" y="1404"/>
                  </a:lnTo>
                  <a:lnTo>
                    <a:pt x="582" y="1405"/>
                  </a:lnTo>
                  <a:lnTo>
                    <a:pt x="580" y="1405"/>
                  </a:lnTo>
                  <a:lnTo>
                    <a:pt x="582" y="1407"/>
                  </a:lnTo>
                  <a:lnTo>
                    <a:pt x="585" y="1407"/>
                  </a:lnTo>
                  <a:lnTo>
                    <a:pt x="587" y="1408"/>
                  </a:lnTo>
                  <a:lnTo>
                    <a:pt x="589" y="1410"/>
                  </a:lnTo>
                  <a:lnTo>
                    <a:pt x="589" y="1410"/>
                  </a:lnTo>
                  <a:lnTo>
                    <a:pt x="593" y="1418"/>
                  </a:lnTo>
                  <a:lnTo>
                    <a:pt x="593" y="1419"/>
                  </a:lnTo>
                  <a:lnTo>
                    <a:pt x="597" y="1422"/>
                  </a:lnTo>
                  <a:lnTo>
                    <a:pt x="600" y="1425"/>
                  </a:lnTo>
                  <a:lnTo>
                    <a:pt x="604" y="1425"/>
                  </a:lnTo>
                  <a:lnTo>
                    <a:pt x="610" y="1424"/>
                  </a:lnTo>
                  <a:lnTo>
                    <a:pt x="622" y="1419"/>
                  </a:lnTo>
                  <a:lnTo>
                    <a:pt x="627" y="1419"/>
                  </a:lnTo>
                  <a:lnTo>
                    <a:pt x="636" y="1422"/>
                  </a:lnTo>
                  <a:lnTo>
                    <a:pt x="639" y="1421"/>
                  </a:lnTo>
                  <a:lnTo>
                    <a:pt x="639" y="1411"/>
                  </a:lnTo>
                  <a:lnTo>
                    <a:pt x="642" y="1414"/>
                  </a:lnTo>
                  <a:lnTo>
                    <a:pt x="646" y="1414"/>
                  </a:lnTo>
                  <a:lnTo>
                    <a:pt x="652" y="1414"/>
                  </a:lnTo>
                  <a:lnTo>
                    <a:pt x="652" y="1411"/>
                  </a:lnTo>
                  <a:lnTo>
                    <a:pt x="650" y="1410"/>
                  </a:lnTo>
                  <a:lnTo>
                    <a:pt x="649" y="1410"/>
                  </a:lnTo>
                  <a:lnTo>
                    <a:pt x="646" y="1408"/>
                  </a:lnTo>
                  <a:lnTo>
                    <a:pt x="652" y="1408"/>
                  </a:lnTo>
                  <a:lnTo>
                    <a:pt x="655" y="1408"/>
                  </a:lnTo>
                  <a:lnTo>
                    <a:pt x="659" y="1407"/>
                  </a:lnTo>
                  <a:lnTo>
                    <a:pt x="663" y="1404"/>
                  </a:lnTo>
                  <a:lnTo>
                    <a:pt x="660" y="1408"/>
                  </a:lnTo>
                  <a:lnTo>
                    <a:pt x="657" y="1412"/>
                  </a:lnTo>
                  <a:lnTo>
                    <a:pt x="652" y="1415"/>
                  </a:lnTo>
                  <a:lnTo>
                    <a:pt x="649" y="1417"/>
                  </a:lnTo>
                  <a:lnTo>
                    <a:pt x="650" y="1419"/>
                  </a:lnTo>
                  <a:lnTo>
                    <a:pt x="653" y="1418"/>
                  </a:lnTo>
                  <a:lnTo>
                    <a:pt x="655" y="1417"/>
                  </a:lnTo>
                  <a:lnTo>
                    <a:pt x="656" y="1417"/>
                  </a:lnTo>
                  <a:lnTo>
                    <a:pt x="666" y="1417"/>
                  </a:lnTo>
                  <a:lnTo>
                    <a:pt x="674" y="1414"/>
                  </a:lnTo>
                  <a:lnTo>
                    <a:pt x="678" y="1414"/>
                  </a:lnTo>
                  <a:lnTo>
                    <a:pt x="683" y="1414"/>
                  </a:lnTo>
                  <a:lnTo>
                    <a:pt x="702" y="1422"/>
                  </a:lnTo>
                  <a:lnTo>
                    <a:pt x="706" y="1422"/>
                  </a:lnTo>
                  <a:lnTo>
                    <a:pt x="714" y="1421"/>
                  </a:lnTo>
                  <a:lnTo>
                    <a:pt x="718" y="1422"/>
                  </a:lnTo>
                  <a:lnTo>
                    <a:pt x="712" y="1421"/>
                  </a:lnTo>
                  <a:lnTo>
                    <a:pt x="704" y="1424"/>
                  </a:lnTo>
                  <a:lnTo>
                    <a:pt x="687" y="1425"/>
                  </a:lnTo>
                  <a:lnTo>
                    <a:pt x="684" y="1428"/>
                  </a:lnTo>
                  <a:lnTo>
                    <a:pt x="688" y="1432"/>
                  </a:lnTo>
                  <a:lnTo>
                    <a:pt x="685" y="1439"/>
                  </a:lnTo>
                  <a:lnTo>
                    <a:pt x="688" y="1442"/>
                  </a:lnTo>
                  <a:lnTo>
                    <a:pt x="694" y="1442"/>
                  </a:lnTo>
                  <a:lnTo>
                    <a:pt x="698" y="1445"/>
                  </a:lnTo>
                  <a:lnTo>
                    <a:pt x="697" y="1450"/>
                  </a:lnTo>
                  <a:lnTo>
                    <a:pt x="701" y="1452"/>
                  </a:lnTo>
                  <a:lnTo>
                    <a:pt x="706" y="1453"/>
                  </a:lnTo>
                  <a:lnTo>
                    <a:pt x="711" y="1453"/>
                  </a:lnTo>
                  <a:lnTo>
                    <a:pt x="709" y="1456"/>
                  </a:lnTo>
                  <a:lnTo>
                    <a:pt x="701" y="1460"/>
                  </a:lnTo>
                  <a:lnTo>
                    <a:pt x="698" y="1464"/>
                  </a:lnTo>
                  <a:lnTo>
                    <a:pt x="697" y="1462"/>
                  </a:lnTo>
                  <a:lnTo>
                    <a:pt x="698" y="1460"/>
                  </a:lnTo>
                  <a:lnTo>
                    <a:pt x="698" y="1460"/>
                  </a:lnTo>
                  <a:lnTo>
                    <a:pt x="698" y="1459"/>
                  </a:lnTo>
                  <a:lnTo>
                    <a:pt x="694" y="1457"/>
                  </a:lnTo>
                  <a:lnTo>
                    <a:pt x="691" y="1456"/>
                  </a:lnTo>
                  <a:lnTo>
                    <a:pt x="688" y="1456"/>
                  </a:lnTo>
                  <a:lnTo>
                    <a:pt x="669" y="1469"/>
                  </a:lnTo>
                  <a:lnTo>
                    <a:pt x="678" y="1476"/>
                  </a:lnTo>
                  <a:lnTo>
                    <a:pt x="681" y="1481"/>
                  </a:lnTo>
                  <a:lnTo>
                    <a:pt x="683" y="1492"/>
                  </a:lnTo>
                  <a:lnTo>
                    <a:pt x="684" y="1492"/>
                  </a:lnTo>
                  <a:lnTo>
                    <a:pt x="685" y="1490"/>
                  </a:lnTo>
                  <a:lnTo>
                    <a:pt x="685" y="1487"/>
                  </a:lnTo>
                  <a:lnTo>
                    <a:pt x="684" y="1484"/>
                  </a:lnTo>
                  <a:lnTo>
                    <a:pt x="685" y="1484"/>
                  </a:lnTo>
                  <a:lnTo>
                    <a:pt x="685" y="1483"/>
                  </a:lnTo>
                  <a:lnTo>
                    <a:pt x="688" y="1483"/>
                  </a:lnTo>
                  <a:lnTo>
                    <a:pt x="691" y="1488"/>
                  </a:lnTo>
                  <a:lnTo>
                    <a:pt x="697" y="1492"/>
                  </a:lnTo>
                  <a:lnTo>
                    <a:pt x="699" y="1498"/>
                  </a:lnTo>
                  <a:lnTo>
                    <a:pt x="695" y="1504"/>
                  </a:lnTo>
                  <a:lnTo>
                    <a:pt x="688" y="1504"/>
                  </a:lnTo>
                  <a:lnTo>
                    <a:pt x="678" y="1499"/>
                  </a:lnTo>
                  <a:lnTo>
                    <a:pt x="671" y="1498"/>
                  </a:lnTo>
                  <a:lnTo>
                    <a:pt x="671" y="1501"/>
                  </a:lnTo>
                  <a:lnTo>
                    <a:pt x="697" y="1513"/>
                  </a:lnTo>
                  <a:lnTo>
                    <a:pt x="704" y="1513"/>
                  </a:lnTo>
                  <a:lnTo>
                    <a:pt x="704" y="1512"/>
                  </a:lnTo>
                  <a:lnTo>
                    <a:pt x="704" y="1511"/>
                  </a:lnTo>
                  <a:lnTo>
                    <a:pt x="705" y="1508"/>
                  </a:lnTo>
                  <a:lnTo>
                    <a:pt x="708" y="1505"/>
                  </a:lnTo>
                  <a:lnTo>
                    <a:pt x="709" y="1505"/>
                  </a:lnTo>
                  <a:lnTo>
                    <a:pt x="712" y="1505"/>
                  </a:lnTo>
                  <a:lnTo>
                    <a:pt x="716" y="1505"/>
                  </a:lnTo>
                  <a:lnTo>
                    <a:pt x="721" y="1508"/>
                  </a:lnTo>
                  <a:lnTo>
                    <a:pt x="726" y="1515"/>
                  </a:lnTo>
                  <a:lnTo>
                    <a:pt x="730" y="1519"/>
                  </a:lnTo>
                  <a:lnTo>
                    <a:pt x="735" y="1520"/>
                  </a:lnTo>
                  <a:lnTo>
                    <a:pt x="740" y="1520"/>
                  </a:lnTo>
                  <a:lnTo>
                    <a:pt x="746" y="1519"/>
                  </a:lnTo>
                  <a:lnTo>
                    <a:pt x="751" y="1513"/>
                  </a:lnTo>
                  <a:lnTo>
                    <a:pt x="758" y="1511"/>
                  </a:lnTo>
                  <a:lnTo>
                    <a:pt x="761" y="1508"/>
                  </a:lnTo>
                  <a:lnTo>
                    <a:pt x="763" y="1506"/>
                  </a:lnTo>
                  <a:lnTo>
                    <a:pt x="764" y="1504"/>
                  </a:lnTo>
                  <a:lnTo>
                    <a:pt x="765" y="1501"/>
                  </a:lnTo>
                  <a:lnTo>
                    <a:pt x="774" y="1495"/>
                  </a:lnTo>
                  <a:lnTo>
                    <a:pt x="810" y="1492"/>
                  </a:lnTo>
                  <a:lnTo>
                    <a:pt x="820" y="1495"/>
                  </a:lnTo>
                  <a:lnTo>
                    <a:pt x="823" y="1499"/>
                  </a:lnTo>
                  <a:lnTo>
                    <a:pt x="826" y="1501"/>
                  </a:lnTo>
                  <a:lnTo>
                    <a:pt x="831" y="1501"/>
                  </a:lnTo>
                  <a:lnTo>
                    <a:pt x="837" y="1502"/>
                  </a:lnTo>
                  <a:lnTo>
                    <a:pt x="845" y="1508"/>
                  </a:lnTo>
                  <a:lnTo>
                    <a:pt x="855" y="1516"/>
                  </a:lnTo>
                  <a:lnTo>
                    <a:pt x="863" y="1525"/>
                  </a:lnTo>
                  <a:lnTo>
                    <a:pt x="868" y="1529"/>
                  </a:lnTo>
                  <a:lnTo>
                    <a:pt x="877" y="1532"/>
                  </a:lnTo>
                  <a:lnTo>
                    <a:pt x="883" y="1534"/>
                  </a:lnTo>
                  <a:lnTo>
                    <a:pt x="869" y="1534"/>
                  </a:lnTo>
                  <a:lnTo>
                    <a:pt x="863" y="1532"/>
                  </a:lnTo>
                  <a:lnTo>
                    <a:pt x="858" y="1525"/>
                  </a:lnTo>
                  <a:lnTo>
                    <a:pt x="855" y="1523"/>
                  </a:lnTo>
                  <a:lnTo>
                    <a:pt x="844" y="1522"/>
                  </a:lnTo>
                  <a:lnTo>
                    <a:pt x="834" y="1513"/>
                  </a:lnTo>
                  <a:lnTo>
                    <a:pt x="834" y="1511"/>
                  </a:lnTo>
                  <a:lnTo>
                    <a:pt x="838" y="1511"/>
                  </a:lnTo>
                  <a:lnTo>
                    <a:pt x="837" y="1508"/>
                  </a:lnTo>
                  <a:lnTo>
                    <a:pt x="834" y="1506"/>
                  </a:lnTo>
                  <a:lnTo>
                    <a:pt x="831" y="1506"/>
                  </a:lnTo>
                  <a:lnTo>
                    <a:pt x="828" y="1505"/>
                  </a:lnTo>
                  <a:lnTo>
                    <a:pt x="830" y="1508"/>
                  </a:lnTo>
                  <a:lnTo>
                    <a:pt x="826" y="1508"/>
                  </a:lnTo>
                  <a:lnTo>
                    <a:pt x="813" y="1505"/>
                  </a:lnTo>
                  <a:lnTo>
                    <a:pt x="810" y="1504"/>
                  </a:lnTo>
                  <a:lnTo>
                    <a:pt x="809" y="1501"/>
                  </a:lnTo>
                  <a:lnTo>
                    <a:pt x="807" y="1501"/>
                  </a:lnTo>
                  <a:lnTo>
                    <a:pt x="805" y="1502"/>
                  </a:lnTo>
                  <a:lnTo>
                    <a:pt x="803" y="1504"/>
                  </a:lnTo>
                  <a:lnTo>
                    <a:pt x="779" y="1505"/>
                  </a:lnTo>
                  <a:lnTo>
                    <a:pt x="774" y="1508"/>
                  </a:lnTo>
                  <a:lnTo>
                    <a:pt x="771" y="1512"/>
                  </a:lnTo>
                  <a:lnTo>
                    <a:pt x="770" y="1516"/>
                  </a:lnTo>
                  <a:lnTo>
                    <a:pt x="768" y="1520"/>
                  </a:lnTo>
                  <a:lnTo>
                    <a:pt x="768" y="1525"/>
                  </a:lnTo>
                  <a:lnTo>
                    <a:pt x="768" y="1530"/>
                  </a:lnTo>
                  <a:lnTo>
                    <a:pt x="771" y="1537"/>
                  </a:lnTo>
                  <a:lnTo>
                    <a:pt x="771" y="1541"/>
                  </a:lnTo>
                  <a:lnTo>
                    <a:pt x="771" y="1548"/>
                  </a:lnTo>
                  <a:lnTo>
                    <a:pt x="770" y="1551"/>
                  </a:lnTo>
                  <a:lnTo>
                    <a:pt x="768" y="1553"/>
                  </a:lnTo>
                  <a:lnTo>
                    <a:pt x="760" y="1554"/>
                  </a:lnTo>
                  <a:lnTo>
                    <a:pt x="756" y="1555"/>
                  </a:lnTo>
                  <a:lnTo>
                    <a:pt x="753" y="1558"/>
                  </a:lnTo>
                  <a:lnTo>
                    <a:pt x="750" y="1561"/>
                  </a:lnTo>
                  <a:lnTo>
                    <a:pt x="760" y="1565"/>
                  </a:lnTo>
                  <a:lnTo>
                    <a:pt x="789" y="1571"/>
                  </a:lnTo>
                  <a:lnTo>
                    <a:pt x="805" y="1579"/>
                  </a:lnTo>
                  <a:lnTo>
                    <a:pt x="809" y="1584"/>
                  </a:lnTo>
                  <a:lnTo>
                    <a:pt x="812" y="1588"/>
                  </a:lnTo>
                  <a:lnTo>
                    <a:pt x="814" y="1595"/>
                  </a:lnTo>
                  <a:lnTo>
                    <a:pt x="814" y="1602"/>
                  </a:lnTo>
                  <a:lnTo>
                    <a:pt x="810" y="1605"/>
                  </a:lnTo>
                  <a:lnTo>
                    <a:pt x="807" y="1612"/>
                  </a:lnTo>
                  <a:lnTo>
                    <a:pt x="803" y="1626"/>
                  </a:lnTo>
                  <a:lnTo>
                    <a:pt x="799" y="1631"/>
                  </a:lnTo>
                  <a:lnTo>
                    <a:pt x="789" y="1637"/>
                  </a:lnTo>
                  <a:lnTo>
                    <a:pt x="786" y="1641"/>
                  </a:lnTo>
                  <a:lnTo>
                    <a:pt x="788" y="1647"/>
                  </a:lnTo>
                  <a:lnTo>
                    <a:pt x="781" y="1651"/>
                  </a:lnTo>
                  <a:lnTo>
                    <a:pt x="779" y="1655"/>
                  </a:lnTo>
                  <a:lnTo>
                    <a:pt x="778" y="1663"/>
                  </a:lnTo>
                  <a:lnTo>
                    <a:pt x="778" y="1669"/>
                  </a:lnTo>
                  <a:lnTo>
                    <a:pt x="779" y="1677"/>
                  </a:lnTo>
                  <a:lnTo>
                    <a:pt x="782" y="1683"/>
                  </a:lnTo>
                  <a:lnTo>
                    <a:pt x="785" y="1686"/>
                  </a:lnTo>
                  <a:lnTo>
                    <a:pt x="792" y="1687"/>
                  </a:lnTo>
                  <a:lnTo>
                    <a:pt x="799" y="1693"/>
                  </a:lnTo>
                  <a:lnTo>
                    <a:pt x="814" y="1708"/>
                  </a:lnTo>
                  <a:lnTo>
                    <a:pt x="821" y="1724"/>
                  </a:lnTo>
                  <a:lnTo>
                    <a:pt x="824" y="1727"/>
                  </a:lnTo>
                  <a:lnTo>
                    <a:pt x="828" y="1727"/>
                  </a:lnTo>
                  <a:lnTo>
                    <a:pt x="833" y="1728"/>
                  </a:lnTo>
                  <a:lnTo>
                    <a:pt x="835" y="1731"/>
                  </a:lnTo>
                  <a:lnTo>
                    <a:pt x="838" y="1741"/>
                  </a:lnTo>
                  <a:lnTo>
                    <a:pt x="841" y="1745"/>
                  </a:lnTo>
                  <a:lnTo>
                    <a:pt x="845" y="1748"/>
                  </a:lnTo>
                  <a:lnTo>
                    <a:pt x="849" y="1752"/>
                  </a:lnTo>
                  <a:lnTo>
                    <a:pt x="851" y="1757"/>
                  </a:lnTo>
                  <a:lnTo>
                    <a:pt x="852" y="1762"/>
                  </a:lnTo>
                  <a:lnTo>
                    <a:pt x="854" y="1766"/>
                  </a:lnTo>
                  <a:lnTo>
                    <a:pt x="858" y="1769"/>
                  </a:lnTo>
                  <a:lnTo>
                    <a:pt x="858" y="1774"/>
                  </a:lnTo>
                  <a:lnTo>
                    <a:pt x="863" y="1802"/>
                  </a:lnTo>
                  <a:lnTo>
                    <a:pt x="865" y="1805"/>
                  </a:lnTo>
                  <a:lnTo>
                    <a:pt x="868" y="1806"/>
                  </a:lnTo>
                  <a:lnTo>
                    <a:pt x="869" y="1805"/>
                  </a:lnTo>
                  <a:lnTo>
                    <a:pt x="869" y="1802"/>
                  </a:lnTo>
                  <a:lnTo>
                    <a:pt x="868" y="1795"/>
                  </a:lnTo>
                  <a:lnTo>
                    <a:pt x="868" y="1791"/>
                  </a:lnTo>
                  <a:lnTo>
                    <a:pt x="869" y="1795"/>
                  </a:lnTo>
                  <a:lnTo>
                    <a:pt x="872" y="1804"/>
                  </a:lnTo>
                  <a:lnTo>
                    <a:pt x="875" y="1806"/>
                  </a:lnTo>
                  <a:lnTo>
                    <a:pt x="877" y="1808"/>
                  </a:lnTo>
                  <a:lnTo>
                    <a:pt x="884" y="1811"/>
                  </a:lnTo>
                  <a:lnTo>
                    <a:pt x="894" y="1818"/>
                  </a:lnTo>
                  <a:lnTo>
                    <a:pt x="907" y="1820"/>
                  </a:lnTo>
                  <a:lnTo>
                    <a:pt x="911" y="1825"/>
                  </a:lnTo>
                  <a:lnTo>
                    <a:pt x="910" y="1829"/>
                  </a:lnTo>
                  <a:lnTo>
                    <a:pt x="917" y="1832"/>
                  </a:lnTo>
                  <a:lnTo>
                    <a:pt x="933" y="1832"/>
                  </a:lnTo>
                  <a:lnTo>
                    <a:pt x="940" y="1833"/>
                  </a:lnTo>
                  <a:lnTo>
                    <a:pt x="947" y="1837"/>
                  </a:lnTo>
                  <a:lnTo>
                    <a:pt x="950" y="1844"/>
                  </a:lnTo>
                  <a:lnTo>
                    <a:pt x="953" y="1854"/>
                  </a:lnTo>
                  <a:lnTo>
                    <a:pt x="956" y="1863"/>
                  </a:lnTo>
                  <a:lnTo>
                    <a:pt x="961" y="1863"/>
                  </a:lnTo>
                  <a:lnTo>
                    <a:pt x="975" y="1858"/>
                  </a:lnTo>
                  <a:lnTo>
                    <a:pt x="980" y="1860"/>
                  </a:lnTo>
                  <a:lnTo>
                    <a:pt x="985" y="1865"/>
                  </a:lnTo>
                  <a:lnTo>
                    <a:pt x="992" y="1870"/>
                  </a:lnTo>
                  <a:lnTo>
                    <a:pt x="995" y="1870"/>
                  </a:lnTo>
                  <a:lnTo>
                    <a:pt x="999" y="1871"/>
                  </a:lnTo>
                  <a:lnTo>
                    <a:pt x="1005" y="1878"/>
                  </a:lnTo>
                  <a:lnTo>
                    <a:pt x="1009" y="1885"/>
                  </a:lnTo>
                  <a:lnTo>
                    <a:pt x="1016" y="1886"/>
                  </a:lnTo>
                  <a:lnTo>
                    <a:pt x="1016" y="1874"/>
                  </a:lnTo>
                  <a:lnTo>
                    <a:pt x="1026" y="1868"/>
                  </a:lnTo>
                  <a:lnTo>
                    <a:pt x="1037" y="1870"/>
                  </a:lnTo>
                  <a:lnTo>
                    <a:pt x="1043" y="1878"/>
                  </a:lnTo>
                  <a:lnTo>
                    <a:pt x="1044" y="1882"/>
                  </a:lnTo>
                  <a:lnTo>
                    <a:pt x="1044" y="1886"/>
                  </a:lnTo>
                  <a:lnTo>
                    <a:pt x="1046" y="1889"/>
                  </a:lnTo>
                  <a:lnTo>
                    <a:pt x="1043" y="1893"/>
                  </a:lnTo>
                  <a:lnTo>
                    <a:pt x="1025" y="1905"/>
                  </a:lnTo>
                  <a:lnTo>
                    <a:pt x="1022" y="1910"/>
                  </a:lnTo>
                  <a:lnTo>
                    <a:pt x="1023" y="1917"/>
                  </a:lnTo>
                  <a:lnTo>
                    <a:pt x="1022" y="1919"/>
                  </a:lnTo>
                  <a:lnTo>
                    <a:pt x="1019" y="1921"/>
                  </a:lnTo>
                  <a:lnTo>
                    <a:pt x="1018" y="1926"/>
                  </a:lnTo>
                  <a:lnTo>
                    <a:pt x="1018" y="1928"/>
                  </a:lnTo>
                  <a:lnTo>
                    <a:pt x="1020" y="1931"/>
                  </a:lnTo>
                  <a:lnTo>
                    <a:pt x="1022" y="1931"/>
                  </a:lnTo>
                  <a:lnTo>
                    <a:pt x="1025" y="1931"/>
                  </a:lnTo>
                  <a:lnTo>
                    <a:pt x="1027" y="1933"/>
                  </a:lnTo>
                  <a:lnTo>
                    <a:pt x="1032" y="1931"/>
                  </a:lnTo>
                  <a:lnTo>
                    <a:pt x="1033" y="1933"/>
                  </a:lnTo>
                  <a:lnTo>
                    <a:pt x="1033" y="1933"/>
                  </a:lnTo>
                  <a:lnTo>
                    <a:pt x="1033" y="1935"/>
                  </a:lnTo>
                  <a:lnTo>
                    <a:pt x="1032" y="1937"/>
                  </a:lnTo>
                  <a:lnTo>
                    <a:pt x="1033" y="1937"/>
                  </a:lnTo>
                  <a:lnTo>
                    <a:pt x="1036" y="1938"/>
                  </a:lnTo>
                  <a:lnTo>
                    <a:pt x="1041" y="1942"/>
                  </a:lnTo>
                  <a:lnTo>
                    <a:pt x="1039" y="1945"/>
                  </a:lnTo>
                  <a:lnTo>
                    <a:pt x="1039" y="1947"/>
                  </a:lnTo>
                  <a:lnTo>
                    <a:pt x="1040" y="1948"/>
                  </a:lnTo>
                  <a:lnTo>
                    <a:pt x="1041" y="1951"/>
                  </a:lnTo>
                  <a:lnTo>
                    <a:pt x="1043" y="1951"/>
                  </a:lnTo>
                  <a:lnTo>
                    <a:pt x="1046" y="1952"/>
                  </a:lnTo>
                  <a:lnTo>
                    <a:pt x="1047" y="1952"/>
                  </a:lnTo>
                  <a:lnTo>
                    <a:pt x="1047" y="1954"/>
                  </a:lnTo>
                  <a:lnTo>
                    <a:pt x="1047" y="1958"/>
                  </a:lnTo>
                  <a:lnTo>
                    <a:pt x="1048" y="1962"/>
                  </a:lnTo>
                  <a:lnTo>
                    <a:pt x="1048" y="1966"/>
                  </a:lnTo>
                  <a:lnTo>
                    <a:pt x="1050" y="1969"/>
                  </a:lnTo>
                  <a:lnTo>
                    <a:pt x="1055" y="1971"/>
                  </a:lnTo>
                  <a:lnTo>
                    <a:pt x="1057" y="1972"/>
                  </a:lnTo>
                  <a:lnTo>
                    <a:pt x="1058" y="1975"/>
                  </a:lnTo>
                  <a:lnTo>
                    <a:pt x="1060" y="1976"/>
                  </a:lnTo>
                  <a:lnTo>
                    <a:pt x="1060" y="1979"/>
                  </a:lnTo>
                  <a:lnTo>
                    <a:pt x="1057" y="1985"/>
                  </a:lnTo>
                  <a:lnTo>
                    <a:pt x="1053" y="1987"/>
                  </a:lnTo>
                  <a:lnTo>
                    <a:pt x="1048" y="1987"/>
                  </a:lnTo>
                  <a:lnTo>
                    <a:pt x="1043" y="1983"/>
                  </a:lnTo>
                  <a:lnTo>
                    <a:pt x="1047" y="1996"/>
                  </a:lnTo>
                  <a:lnTo>
                    <a:pt x="1050" y="2001"/>
                  </a:lnTo>
                  <a:lnTo>
                    <a:pt x="1054" y="2004"/>
                  </a:lnTo>
                  <a:lnTo>
                    <a:pt x="1053" y="2004"/>
                  </a:lnTo>
                  <a:lnTo>
                    <a:pt x="1050" y="2007"/>
                  </a:lnTo>
                  <a:lnTo>
                    <a:pt x="1048" y="2008"/>
                  </a:lnTo>
                  <a:lnTo>
                    <a:pt x="1050" y="2011"/>
                  </a:lnTo>
                  <a:lnTo>
                    <a:pt x="1053" y="2014"/>
                  </a:lnTo>
                  <a:lnTo>
                    <a:pt x="1054" y="2018"/>
                  </a:lnTo>
                  <a:lnTo>
                    <a:pt x="1054" y="2022"/>
                  </a:lnTo>
                  <a:lnTo>
                    <a:pt x="1053" y="2027"/>
                  </a:lnTo>
                  <a:lnTo>
                    <a:pt x="1051" y="2027"/>
                  </a:lnTo>
                  <a:lnTo>
                    <a:pt x="1048" y="2027"/>
                  </a:lnTo>
                  <a:lnTo>
                    <a:pt x="1047" y="2027"/>
                  </a:lnTo>
                  <a:lnTo>
                    <a:pt x="1043" y="2029"/>
                  </a:lnTo>
                  <a:lnTo>
                    <a:pt x="1040" y="2032"/>
                  </a:lnTo>
                  <a:lnTo>
                    <a:pt x="1039" y="2034"/>
                  </a:lnTo>
                  <a:lnTo>
                    <a:pt x="1037" y="2035"/>
                  </a:lnTo>
                  <a:lnTo>
                    <a:pt x="1036" y="2038"/>
                  </a:lnTo>
                  <a:lnTo>
                    <a:pt x="1033" y="2039"/>
                  </a:lnTo>
                  <a:lnTo>
                    <a:pt x="1034" y="2043"/>
                  </a:lnTo>
                  <a:lnTo>
                    <a:pt x="1036" y="2049"/>
                  </a:lnTo>
                  <a:lnTo>
                    <a:pt x="1037" y="2055"/>
                  </a:lnTo>
                  <a:lnTo>
                    <a:pt x="1037" y="2059"/>
                  </a:lnTo>
                  <a:lnTo>
                    <a:pt x="1039" y="2062"/>
                  </a:lnTo>
                  <a:lnTo>
                    <a:pt x="1046" y="2070"/>
                  </a:lnTo>
                  <a:lnTo>
                    <a:pt x="1069" y="2088"/>
                  </a:lnTo>
                  <a:lnTo>
                    <a:pt x="1075" y="2095"/>
                  </a:lnTo>
                  <a:lnTo>
                    <a:pt x="1057" y="2087"/>
                  </a:lnTo>
                  <a:lnTo>
                    <a:pt x="1054" y="2084"/>
                  </a:lnTo>
                  <a:lnTo>
                    <a:pt x="1051" y="2083"/>
                  </a:lnTo>
                  <a:lnTo>
                    <a:pt x="1034" y="2063"/>
                  </a:lnTo>
                  <a:lnTo>
                    <a:pt x="1029" y="2062"/>
                  </a:lnTo>
                  <a:lnTo>
                    <a:pt x="1012" y="2067"/>
                  </a:lnTo>
                  <a:lnTo>
                    <a:pt x="1012" y="2073"/>
                  </a:lnTo>
                  <a:lnTo>
                    <a:pt x="1008" y="2098"/>
                  </a:lnTo>
                  <a:lnTo>
                    <a:pt x="1012" y="2100"/>
                  </a:lnTo>
                  <a:lnTo>
                    <a:pt x="1022" y="2098"/>
                  </a:lnTo>
                  <a:lnTo>
                    <a:pt x="1026" y="2102"/>
                  </a:lnTo>
                  <a:lnTo>
                    <a:pt x="1029" y="2107"/>
                  </a:lnTo>
                  <a:lnTo>
                    <a:pt x="1033" y="2109"/>
                  </a:lnTo>
                  <a:lnTo>
                    <a:pt x="1037" y="2112"/>
                  </a:lnTo>
                  <a:lnTo>
                    <a:pt x="1043" y="2114"/>
                  </a:lnTo>
                  <a:lnTo>
                    <a:pt x="1050" y="2116"/>
                  </a:lnTo>
                  <a:lnTo>
                    <a:pt x="1064" y="2130"/>
                  </a:lnTo>
                  <a:lnTo>
                    <a:pt x="1072" y="2133"/>
                  </a:lnTo>
                  <a:lnTo>
                    <a:pt x="1074" y="2135"/>
                  </a:lnTo>
                  <a:lnTo>
                    <a:pt x="1075" y="2142"/>
                  </a:lnTo>
                  <a:lnTo>
                    <a:pt x="1076" y="2143"/>
                  </a:lnTo>
                  <a:lnTo>
                    <a:pt x="1113" y="2171"/>
                  </a:lnTo>
                  <a:lnTo>
                    <a:pt x="1124" y="2184"/>
                  </a:lnTo>
                  <a:lnTo>
                    <a:pt x="1131" y="2193"/>
                  </a:lnTo>
                  <a:lnTo>
                    <a:pt x="1135" y="2203"/>
                  </a:lnTo>
                  <a:lnTo>
                    <a:pt x="1145" y="2227"/>
                  </a:lnTo>
                  <a:lnTo>
                    <a:pt x="1148" y="2241"/>
                  </a:lnTo>
                  <a:lnTo>
                    <a:pt x="1158" y="2311"/>
                  </a:lnTo>
                  <a:lnTo>
                    <a:pt x="1160" y="2324"/>
                  </a:lnTo>
                  <a:lnTo>
                    <a:pt x="1166" y="2332"/>
                  </a:lnTo>
                  <a:lnTo>
                    <a:pt x="1174" y="2339"/>
                  </a:lnTo>
                  <a:lnTo>
                    <a:pt x="1186" y="2344"/>
                  </a:lnTo>
                  <a:lnTo>
                    <a:pt x="1197" y="2349"/>
                  </a:lnTo>
                  <a:lnTo>
                    <a:pt x="1202" y="2360"/>
                  </a:lnTo>
                  <a:lnTo>
                    <a:pt x="1197" y="2355"/>
                  </a:lnTo>
                  <a:lnTo>
                    <a:pt x="1191" y="2352"/>
                  </a:lnTo>
                  <a:lnTo>
                    <a:pt x="1184" y="2351"/>
                  </a:lnTo>
                  <a:lnTo>
                    <a:pt x="1176" y="2351"/>
                  </a:lnTo>
                  <a:lnTo>
                    <a:pt x="1183" y="2355"/>
                  </a:lnTo>
                  <a:lnTo>
                    <a:pt x="1188" y="2360"/>
                  </a:lnTo>
                  <a:lnTo>
                    <a:pt x="1191" y="2369"/>
                  </a:lnTo>
                  <a:lnTo>
                    <a:pt x="1188" y="2379"/>
                  </a:lnTo>
                  <a:lnTo>
                    <a:pt x="1190" y="2383"/>
                  </a:lnTo>
                  <a:lnTo>
                    <a:pt x="1191" y="2393"/>
                  </a:lnTo>
                  <a:lnTo>
                    <a:pt x="1193" y="2398"/>
                  </a:lnTo>
                  <a:lnTo>
                    <a:pt x="1188" y="2395"/>
                  </a:lnTo>
                  <a:lnTo>
                    <a:pt x="1187" y="2390"/>
                  </a:lnTo>
                  <a:lnTo>
                    <a:pt x="1186" y="2381"/>
                  </a:lnTo>
                  <a:lnTo>
                    <a:pt x="1186" y="2374"/>
                  </a:lnTo>
                  <a:lnTo>
                    <a:pt x="1186" y="2369"/>
                  </a:lnTo>
                  <a:lnTo>
                    <a:pt x="1186" y="2365"/>
                  </a:lnTo>
                  <a:lnTo>
                    <a:pt x="1183" y="2360"/>
                  </a:lnTo>
                  <a:lnTo>
                    <a:pt x="1181" y="2358"/>
                  </a:lnTo>
                  <a:lnTo>
                    <a:pt x="1173" y="2353"/>
                  </a:lnTo>
                  <a:lnTo>
                    <a:pt x="1163" y="2344"/>
                  </a:lnTo>
                  <a:lnTo>
                    <a:pt x="1153" y="2331"/>
                  </a:lnTo>
                  <a:lnTo>
                    <a:pt x="1145" y="2310"/>
                  </a:lnTo>
                  <a:lnTo>
                    <a:pt x="1144" y="2306"/>
                  </a:lnTo>
                  <a:lnTo>
                    <a:pt x="1139" y="2272"/>
                  </a:lnTo>
                  <a:lnTo>
                    <a:pt x="1137" y="2258"/>
                  </a:lnTo>
                  <a:lnTo>
                    <a:pt x="1135" y="2251"/>
                  </a:lnTo>
                  <a:lnTo>
                    <a:pt x="1132" y="2240"/>
                  </a:lnTo>
                  <a:lnTo>
                    <a:pt x="1125" y="2229"/>
                  </a:lnTo>
                  <a:lnTo>
                    <a:pt x="1093" y="2193"/>
                  </a:lnTo>
                  <a:lnTo>
                    <a:pt x="1089" y="2193"/>
                  </a:lnTo>
                  <a:lnTo>
                    <a:pt x="1079" y="2186"/>
                  </a:lnTo>
                  <a:lnTo>
                    <a:pt x="1061" y="2172"/>
                  </a:lnTo>
                  <a:lnTo>
                    <a:pt x="1060" y="2170"/>
                  </a:lnTo>
                  <a:lnTo>
                    <a:pt x="1057" y="2165"/>
                  </a:lnTo>
                  <a:lnTo>
                    <a:pt x="1055" y="2164"/>
                  </a:lnTo>
                  <a:lnTo>
                    <a:pt x="1055" y="2161"/>
                  </a:lnTo>
                  <a:lnTo>
                    <a:pt x="1057" y="2160"/>
                  </a:lnTo>
                  <a:lnTo>
                    <a:pt x="1057" y="2158"/>
                  </a:lnTo>
                  <a:lnTo>
                    <a:pt x="1057" y="2154"/>
                  </a:lnTo>
                  <a:lnTo>
                    <a:pt x="1057" y="2151"/>
                  </a:lnTo>
                  <a:lnTo>
                    <a:pt x="1057" y="2150"/>
                  </a:lnTo>
                  <a:lnTo>
                    <a:pt x="1054" y="2149"/>
                  </a:lnTo>
                  <a:lnTo>
                    <a:pt x="1050" y="2150"/>
                  </a:lnTo>
                  <a:lnTo>
                    <a:pt x="1046" y="2156"/>
                  </a:lnTo>
                  <a:lnTo>
                    <a:pt x="1037" y="2174"/>
                  </a:lnTo>
                  <a:lnTo>
                    <a:pt x="1036" y="2179"/>
                  </a:lnTo>
                  <a:lnTo>
                    <a:pt x="1030" y="2257"/>
                  </a:lnTo>
                  <a:lnTo>
                    <a:pt x="1020" y="2315"/>
                  </a:lnTo>
                  <a:lnTo>
                    <a:pt x="1004" y="2495"/>
                  </a:lnTo>
                  <a:lnTo>
                    <a:pt x="1006" y="2491"/>
                  </a:lnTo>
                  <a:lnTo>
                    <a:pt x="1008" y="2482"/>
                  </a:lnTo>
                  <a:lnTo>
                    <a:pt x="1011" y="2467"/>
                  </a:lnTo>
                  <a:lnTo>
                    <a:pt x="1023" y="2449"/>
                  </a:lnTo>
                  <a:lnTo>
                    <a:pt x="1025" y="2444"/>
                  </a:lnTo>
                  <a:lnTo>
                    <a:pt x="1025" y="2444"/>
                  </a:lnTo>
                  <a:lnTo>
                    <a:pt x="1026" y="2443"/>
                  </a:lnTo>
                  <a:lnTo>
                    <a:pt x="1026" y="2442"/>
                  </a:lnTo>
                  <a:lnTo>
                    <a:pt x="1027" y="2440"/>
                  </a:lnTo>
                  <a:lnTo>
                    <a:pt x="1029" y="2440"/>
                  </a:lnTo>
                  <a:lnTo>
                    <a:pt x="1030" y="2442"/>
                  </a:lnTo>
                  <a:lnTo>
                    <a:pt x="1032" y="2442"/>
                  </a:lnTo>
                  <a:lnTo>
                    <a:pt x="1033" y="2443"/>
                  </a:lnTo>
                  <a:lnTo>
                    <a:pt x="1036" y="2444"/>
                  </a:lnTo>
                  <a:lnTo>
                    <a:pt x="1055" y="2463"/>
                  </a:lnTo>
                  <a:lnTo>
                    <a:pt x="1057" y="2468"/>
                  </a:lnTo>
                  <a:lnTo>
                    <a:pt x="1054" y="2468"/>
                  </a:lnTo>
                  <a:lnTo>
                    <a:pt x="1060" y="2474"/>
                  </a:lnTo>
                  <a:lnTo>
                    <a:pt x="1060" y="2480"/>
                  </a:lnTo>
                  <a:lnTo>
                    <a:pt x="1055" y="2484"/>
                  </a:lnTo>
                  <a:lnTo>
                    <a:pt x="1046" y="2485"/>
                  </a:lnTo>
                  <a:lnTo>
                    <a:pt x="1030" y="2481"/>
                  </a:lnTo>
                  <a:lnTo>
                    <a:pt x="1023" y="2481"/>
                  </a:lnTo>
                  <a:lnTo>
                    <a:pt x="1018" y="2488"/>
                  </a:lnTo>
                  <a:lnTo>
                    <a:pt x="1013" y="2505"/>
                  </a:lnTo>
                  <a:lnTo>
                    <a:pt x="1013" y="2509"/>
                  </a:lnTo>
                  <a:lnTo>
                    <a:pt x="1012" y="2512"/>
                  </a:lnTo>
                  <a:lnTo>
                    <a:pt x="1005" y="2522"/>
                  </a:lnTo>
                  <a:lnTo>
                    <a:pt x="1005" y="2524"/>
                  </a:lnTo>
                  <a:lnTo>
                    <a:pt x="1006" y="2534"/>
                  </a:lnTo>
                  <a:lnTo>
                    <a:pt x="1008" y="2540"/>
                  </a:lnTo>
                  <a:lnTo>
                    <a:pt x="1006" y="2562"/>
                  </a:lnTo>
                  <a:lnTo>
                    <a:pt x="999" y="2613"/>
                  </a:lnTo>
                  <a:lnTo>
                    <a:pt x="982" y="2715"/>
                  </a:lnTo>
                  <a:lnTo>
                    <a:pt x="973" y="2761"/>
                  </a:lnTo>
                  <a:lnTo>
                    <a:pt x="967" y="2782"/>
                  </a:lnTo>
                  <a:lnTo>
                    <a:pt x="956" y="2841"/>
                  </a:lnTo>
                  <a:lnTo>
                    <a:pt x="950" y="2861"/>
                  </a:lnTo>
                  <a:lnTo>
                    <a:pt x="947" y="2872"/>
                  </a:lnTo>
                  <a:lnTo>
                    <a:pt x="940" y="2883"/>
                  </a:lnTo>
                  <a:lnTo>
                    <a:pt x="939" y="2888"/>
                  </a:lnTo>
                  <a:lnTo>
                    <a:pt x="928" y="2900"/>
                  </a:lnTo>
                  <a:lnTo>
                    <a:pt x="926" y="2903"/>
                  </a:lnTo>
                  <a:lnTo>
                    <a:pt x="925" y="2907"/>
                  </a:lnTo>
                  <a:lnTo>
                    <a:pt x="919" y="2918"/>
                  </a:lnTo>
                  <a:lnTo>
                    <a:pt x="917" y="2921"/>
                  </a:lnTo>
                  <a:lnTo>
                    <a:pt x="912" y="2925"/>
                  </a:lnTo>
                  <a:lnTo>
                    <a:pt x="907" y="2928"/>
                  </a:lnTo>
                  <a:lnTo>
                    <a:pt x="900" y="2937"/>
                  </a:lnTo>
                  <a:lnTo>
                    <a:pt x="877" y="2941"/>
                  </a:lnTo>
                  <a:lnTo>
                    <a:pt x="872" y="2942"/>
                  </a:lnTo>
                  <a:lnTo>
                    <a:pt x="870" y="2945"/>
                  </a:lnTo>
                  <a:lnTo>
                    <a:pt x="866" y="2942"/>
                  </a:lnTo>
                  <a:lnTo>
                    <a:pt x="866" y="2942"/>
                  </a:lnTo>
                  <a:lnTo>
                    <a:pt x="866" y="2942"/>
                  </a:lnTo>
                  <a:lnTo>
                    <a:pt x="865" y="2947"/>
                  </a:lnTo>
                  <a:lnTo>
                    <a:pt x="865" y="2954"/>
                  </a:lnTo>
                  <a:lnTo>
                    <a:pt x="865" y="2958"/>
                  </a:lnTo>
                  <a:lnTo>
                    <a:pt x="872" y="2962"/>
                  </a:lnTo>
                  <a:lnTo>
                    <a:pt x="876" y="2966"/>
                  </a:lnTo>
                  <a:lnTo>
                    <a:pt x="876" y="2973"/>
                  </a:lnTo>
                  <a:lnTo>
                    <a:pt x="877" y="2975"/>
                  </a:lnTo>
                  <a:lnTo>
                    <a:pt x="877" y="2976"/>
                  </a:lnTo>
                  <a:lnTo>
                    <a:pt x="880" y="2975"/>
                  </a:lnTo>
                  <a:lnTo>
                    <a:pt x="884" y="2973"/>
                  </a:lnTo>
                  <a:lnTo>
                    <a:pt x="889" y="2973"/>
                  </a:lnTo>
                  <a:lnTo>
                    <a:pt x="894" y="2970"/>
                  </a:lnTo>
                  <a:lnTo>
                    <a:pt x="897" y="2970"/>
                  </a:lnTo>
                  <a:lnTo>
                    <a:pt x="901" y="2973"/>
                  </a:lnTo>
                  <a:lnTo>
                    <a:pt x="904" y="2975"/>
                  </a:lnTo>
                  <a:lnTo>
                    <a:pt x="904" y="2977"/>
                  </a:lnTo>
                  <a:lnTo>
                    <a:pt x="904" y="2979"/>
                  </a:lnTo>
                  <a:lnTo>
                    <a:pt x="904" y="2982"/>
                  </a:lnTo>
                  <a:lnTo>
                    <a:pt x="905" y="2989"/>
                  </a:lnTo>
                  <a:lnTo>
                    <a:pt x="907" y="2990"/>
                  </a:lnTo>
                  <a:lnTo>
                    <a:pt x="911" y="2991"/>
                  </a:lnTo>
                  <a:lnTo>
                    <a:pt x="914" y="2991"/>
                  </a:lnTo>
                  <a:lnTo>
                    <a:pt x="917" y="2991"/>
                  </a:lnTo>
                  <a:lnTo>
                    <a:pt x="919" y="2990"/>
                  </a:lnTo>
                  <a:lnTo>
                    <a:pt x="921" y="2986"/>
                  </a:lnTo>
                  <a:lnTo>
                    <a:pt x="922" y="2980"/>
                  </a:lnTo>
                  <a:lnTo>
                    <a:pt x="926" y="2977"/>
                  </a:lnTo>
                  <a:lnTo>
                    <a:pt x="932" y="2979"/>
                  </a:lnTo>
                  <a:lnTo>
                    <a:pt x="940" y="2980"/>
                  </a:lnTo>
                  <a:lnTo>
                    <a:pt x="950" y="2986"/>
                  </a:lnTo>
                  <a:lnTo>
                    <a:pt x="953" y="2986"/>
                  </a:lnTo>
                  <a:lnTo>
                    <a:pt x="956" y="2984"/>
                  </a:lnTo>
                  <a:lnTo>
                    <a:pt x="960" y="2984"/>
                  </a:lnTo>
                  <a:lnTo>
                    <a:pt x="967" y="2993"/>
                  </a:lnTo>
                  <a:lnTo>
                    <a:pt x="968" y="3005"/>
                  </a:lnTo>
                  <a:lnTo>
                    <a:pt x="966" y="3019"/>
                  </a:lnTo>
                  <a:lnTo>
                    <a:pt x="961" y="3031"/>
                  </a:lnTo>
                  <a:lnTo>
                    <a:pt x="959" y="3035"/>
                  </a:lnTo>
                  <a:lnTo>
                    <a:pt x="947" y="3046"/>
                  </a:lnTo>
                  <a:lnTo>
                    <a:pt x="945" y="3050"/>
                  </a:lnTo>
                  <a:lnTo>
                    <a:pt x="949" y="3057"/>
                  </a:lnTo>
                  <a:lnTo>
                    <a:pt x="953" y="3063"/>
                  </a:lnTo>
                  <a:lnTo>
                    <a:pt x="959" y="3066"/>
                  </a:lnTo>
                  <a:lnTo>
                    <a:pt x="966" y="3067"/>
                  </a:lnTo>
                  <a:lnTo>
                    <a:pt x="973" y="3068"/>
                  </a:lnTo>
                  <a:lnTo>
                    <a:pt x="977" y="3067"/>
                  </a:lnTo>
                  <a:lnTo>
                    <a:pt x="978" y="3061"/>
                  </a:lnTo>
                  <a:lnTo>
                    <a:pt x="980" y="3053"/>
                  </a:lnTo>
                  <a:lnTo>
                    <a:pt x="981" y="3046"/>
                  </a:lnTo>
                  <a:lnTo>
                    <a:pt x="985" y="3040"/>
                  </a:lnTo>
                  <a:lnTo>
                    <a:pt x="992" y="3039"/>
                  </a:lnTo>
                  <a:lnTo>
                    <a:pt x="998" y="3040"/>
                  </a:lnTo>
                  <a:lnTo>
                    <a:pt x="992" y="3045"/>
                  </a:lnTo>
                  <a:lnTo>
                    <a:pt x="989" y="3049"/>
                  </a:lnTo>
                  <a:lnTo>
                    <a:pt x="991" y="3054"/>
                  </a:lnTo>
                  <a:lnTo>
                    <a:pt x="995" y="3059"/>
                  </a:lnTo>
                  <a:lnTo>
                    <a:pt x="1001" y="3061"/>
                  </a:lnTo>
                  <a:lnTo>
                    <a:pt x="1015" y="3064"/>
                  </a:lnTo>
                  <a:lnTo>
                    <a:pt x="1025" y="3070"/>
                  </a:lnTo>
                  <a:lnTo>
                    <a:pt x="1033" y="3077"/>
                  </a:lnTo>
                  <a:lnTo>
                    <a:pt x="1043" y="3076"/>
                  </a:lnTo>
                  <a:lnTo>
                    <a:pt x="1044" y="3077"/>
                  </a:lnTo>
                  <a:lnTo>
                    <a:pt x="1050" y="3080"/>
                  </a:lnTo>
                  <a:lnTo>
                    <a:pt x="1051" y="3081"/>
                  </a:lnTo>
                  <a:lnTo>
                    <a:pt x="1060" y="3083"/>
                  </a:lnTo>
                  <a:lnTo>
                    <a:pt x="1064" y="3084"/>
                  </a:lnTo>
                  <a:lnTo>
                    <a:pt x="1068" y="3087"/>
                  </a:lnTo>
                  <a:lnTo>
                    <a:pt x="1076" y="3094"/>
                  </a:lnTo>
                  <a:lnTo>
                    <a:pt x="1086" y="3097"/>
                  </a:lnTo>
                  <a:lnTo>
                    <a:pt x="1107" y="3099"/>
                  </a:lnTo>
                  <a:lnTo>
                    <a:pt x="1127" y="3095"/>
                  </a:lnTo>
                  <a:lnTo>
                    <a:pt x="1134" y="3098"/>
                  </a:lnTo>
                  <a:lnTo>
                    <a:pt x="1138" y="3108"/>
                  </a:lnTo>
                  <a:lnTo>
                    <a:pt x="1139" y="3111"/>
                  </a:lnTo>
                  <a:lnTo>
                    <a:pt x="1138" y="3112"/>
                  </a:lnTo>
                  <a:lnTo>
                    <a:pt x="1138" y="3115"/>
                  </a:lnTo>
                  <a:lnTo>
                    <a:pt x="1138" y="3116"/>
                  </a:lnTo>
                  <a:lnTo>
                    <a:pt x="1139" y="3119"/>
                  </a:lnTo>
                  <a:lnTo>
                    <a:pt x="1142" y="3122"/>
                  </a:lnTo>
                  <a:lnTo>
                    <a:pt x="1144" y="3122"/>
                  </a:lnTo>
                  <a:lnTo>
                    <a:pt x="1146" y="3122"/>
                  </a:lnTo>
                  <a:lnTo>
                    <a:pt x="1149" y="3122"/>
                  </a:lnTo>
                  <a:lnTo>
                    <a:pt x="1158" y="3127"/>
                  </a:lnTo>
                  <a:lnTo>
                    <a:pt x="1163" y="3132"/>
                  </a:lnTo>
                  <a:lnTo>
                    <a:pt x="1173" y="3146"/>
                  </a:lnTo>
                  <a:lnTo>
                    <a:pt x="1173" y="3147"/>
                  </a:lnTo>
                  <a:lnTo>
                    <a:pt x="1173" y="3148"/>
                  </a:lnTo>
                  <a:lnTo>
                    <a:pt x="1173" y="3150"/>
                  </a:lnTo>
                  <a:lnTo>
                    <a:pt x="1174" y="3150"/>
                  </a:lnTo>
                  <a:lnTo>
                    <a:pt x="1179" y="3150"/>
                  </a:lnTo>
                  <a:lnTo>
                    <a:pt x="1180" y="3151"/>
                  </a:lnTo>
                  <a:lnTo>
                    <a:pt x="1181" y="3153"/>
                  </a:lnTo>
                  <a:lnTo>
                    <a:pt x="1181" y="3155"/>
                  </a:lnTo>
                  <a:lnTo>
                    <a:pt x="1181" y="3157"/>
                  </a:lnTo>
                  <a:lnTo>
                    <a:pt x="1183" y="3158"/>
                  </a:lnTo>
                  <a:lnTo>
                    <a:pt x="1186" y="3158"/>
                  </a:lnTo>
                  <a:lnTo>
                    <a:pt x="1190" y="3155"/>
                  </a:lnTo>
                  <a:lnTo>
                    <a:pt x="1193" y="3155"/>
                  </a:lnTo>
                  <a:lnTo>
                    <a:pt x="1193" y="3147"/>
                  </a:lnTo>
                  <a:lnTo>
                    <a:pt x="1200" y="3147"/>
                  </a:lnTo>
                  <a:lnTo>
                    <a:pt x="1214" y="3153"/>
                  </a:lnTo>
                  <a:lnTo>
                    <a:pt x="1221" y="3153"/>
                  </a:lnTo>
                  <a:lnTo>
                    <a:pt x="1228" y="3148"/>
                  </a:lnTo>
                  <a:lnTo>
                    <a:pt x="1240" y="3139"/>
                  </a:lnTo>
                  <a:lnTo>
                    <a:pt x="1242" y="3141"/>
                  </a:lnTo>
                  <a:lnTo>
                    <a:pt x="1244" y="3140"/>
                  </a:lnTo>
                  <a:lnTo>
                    <a:pt x="1246" y="3137"/>
                  </a:lnTo>
                  <a:lnTo>
                    <a:pt x="1247" y="3134"/>
                  </a:lnTo>
                  <a:lnTo>
                    <a:pt x="1251" y="3139"/>
                  </a:lnTo>
                  <a:lnTo>
                    <a:pt x="1251" y="3139"/>
                  </a:lnTo>
                  <a:lnTo>
                    <a:pt x="1267" y="3147"/>
                  </a:lnTo>
                  <a:lnTo>
                    <a:pt x="1270" y="3154"/>
                  </a:lnTo>
                  <a:lnTo>
                    <a:pt x="1277" y="3155"/>
                  </a:lnTo>
                  <a:lnTo>
                    <a:pt x="1285" y="3153"/>
                  </a:lnTo>
                  <a:lnTo>
                    <a:pt x="1289" y="3151"/>
                  </a:lnTo>
                  <a:lnTo>
                    <a:pt x="1288" y="3157"/>
                  </a:lnTo>
                  <a:lnTo>
                    <a:pt x="1291" y="3162"/>
                  </a:lnTo>
                  <a:lnTo>
                    <a:pt x="1294" y="3168"/>
                  </a:lnTo>
                  <a:lnTo>
                    <a:pt x="1298" y="3172"/>
                  </a:lnTo>
                  <a:lnTo>
                    <a:pt x="1299" y="3174"/>
                  </a:lnTo>
                  <a:lnTo>
                    <a:pt x="1299" y="3176"/>
                  </a:lnTo>
                  <a:lnTo>
                    <a:pt x="1301" y="3178"/>
                  </a:lnTo>
                  <a:lnTo>
                    <a:pt x="1303" y="3179"/>
                  </a:lnTo>
                  <a:lnTo>
                    <a:pt x="1306" y="3181"/>
                  </a:lnTo>
                  <a:lnTo>
                    <a:pt x="1308" y="3182"/>
                  </a:lnTo>
                  <a:lnTo>
                    <a:pt x="1309" y="3183"/>
                  </a:lnTo>
                  <a:lnTo>
                    <a:pt x="1310" y="3186"/>
                  </a:lnTo>
                  <a:lnTo>
                    <a:pt x="1322" y="3189"/>
                  </a:lnTo>
                  <a:lnTo>
                    <a:pt x="1330" y="3189"/>
                  </a:lnTo>
                  <a:lnTo>
                    <a:pt x="1350" y="3182"/>
                  </a:lnTo>
                  <a:lnTo>
                    <a:pt x="1366" y="3179"/>
                  </a:lnTo>
                  <a:lnTo>
                    <a:pt x="1371" y="3176"/>
                  </a:lnTo>
                  <a:lnTo>
                    <a:pt x="1375" y="3175"/>
                  </a:lnTo>
                  <a:lnTo>
                    <a:pt x="1389" y="3179"/>
                  </a:lnTo>
                  <a:lnTo>
                    <a:pt x="1393" y="3181"/>
                  </a:lnTo>
                  <a:lnTo>
                    <a:pt x="1399" y="3190"/>
                  </a:lnTo>
                  <a:lnTo>
                    <a:pt x="1403" y="3196"/>
                  </a:lnTo>
                  <a:lnTo>
                    <a:pt x="1406" y="3195"/>
                  </a:lnTo>
                  <a:lnTo>
                    <a:pt x="1414" y="3185"/>
                  </a:lnTo>
                  <a:lnTo>
                    <a:pt x="1418" y="3179"/>
                  </a:lnTo>
                  <a:lnTo>
                    <a:pt x="1422" y="3178"/>
                  </a:lnTo>
                  <a:lnTo>
                    <a:pt x="1429" y="3185"/>
                  </a:lnTo>
                  <a:lnTo>
                    <a:pt x="1431" y="3185"/>
                  </a:lnTo>
                  <a:lnTo>
                    <a:pt x="1431" y="3188"/>
                  </a:lnTo>
                  <a:lnTo>
                    <a:pt x="1431" y="3189"/>
                  </a:lnTo>
                  <a:lnTo>
                    <a:pt x="1432" y="3189"/>
                  </a:lnTo>
                  <a:lnTo>
                    <a:pt x="1436" y="3190"/>
                  </a:lnTo>
                  <a:lnTo>
                    <a:pt x="1442" y="3190"/>
                  </a:lnTo>
                  <a:lnTo>
                    <a:pt x="1452" y="3188"/>
                  </a:lnTo>
                  <a:lnTo>
                    <a:pt x="1456" y="3189"/>
                  </a:lnTo>
                  <a:lnTo>
                    <a:pt x="1488" y="3189"/>
                  </a:lnTo>
                  <a:lnTo>
                    <a:pt x="1498" y="3190"/>
                  </a:lnTo>
                  <a:lnTo>
                    <a:pt x="1501" y="3189"/>
                  </a:lnTo>
                  <a:lnTo>
                    <a:pt x="1502" y="3186"/>
                  </a:lnTo>
                  <a:lnTo>
                    <a:pt x="1504" y="3185"/>
                  </a:lnTo>
                  <a:lnTo>
                    <a:pt x="1504" y="3179"/>
                  </a:lnTo>
                  <a:lnTo>
                    <a:pt x="1502" y="3174"/>
                  </a:lnTo>
                  <a:lnTo>
                    <a:pt x="1499" y="3169"/>
                  </a:lnTo>
                  <a:lnTo>
                    <a:pt x="1495" y="3168"/>
                  </a:lnTo>
                  <a:lnTo>
                    <a:pt x="1497" y="3165"/>
                  </a:lnTo>
                  <a:lnTo>
                    <a:pt x="1498" y="3164"/>
                  </a:lnTo>
                  <a:lnTo>
                    <a:pt x="1499" y="3162"/>
                  </a:lnTo>
                  <a:lnTo>
                    <a:pt x="1497" y="3158"/>
                  </a:lnTo>
                  <a:lnTo>
                    <a:pt x="1501" y="3148"/>
                  </a:lnTo>
                  <a:lnTo>
                    <a:pt x="1499" y="3141"/>
                  </a:lnTo>
                  <a:lnTo>
                    <a:pt x="1501" y="3136"/>
                  </a:lnTo>
                  <a:lnTo>
                    <a:pt x="1506" y="3133"/>
                  </a:lnTo>
                  <a:lnTo>
                    <a:pt x="1515" y="3133"/>
                  </a:lnTo>
                  <a:lnTo>
                    <a:pt x="1519" y="3133"/>
                  </a:lnTo>
                  <a:lnTo>
                    <a:pt x="1527" y="3137"/>
                  </a:lnTo>
                  <a:lnTo>
                    <a:pt x="1532" y="3137"/>
                  </a:lnTo>
                  <a:lnTo>
                    <a:pt x="1537" y="3137"/>
                  </a:lnTo>
                  <a:lnTo>
                    <a:pt x="1541" y="3139"/>
                  </a:lnTo>
                  <a:lnTo>
                    <a:pt x="1553" y="3144"/>
                  </a:lnTo>
                  <a:lnTo>
                    <a:pt x="1561" y="3148"/>
                  </a:lnTo>
                  <a:lnTo>
                    <a:pt x="1563" y="3150"/>
                  </a:lnTo>
                  <a:lnTo>
                    <a:pt x="1567" y="3154"/>
                  </a:lnTo>
                  <a:lnTo>
                    <a:pt x="1570" y="3155"/>
                  </a:lnTo>
                  <a:lnTo>
                    <a:pt x="1572" y="3154"/>
                  </a:lnTo>
                  <a:lnTo>
                    <a:pt x="1575" y="3151"/>
                  </a:lnTo>
                  <a:lnTo>
                    <a:pt x="1578" y="3151"/>
                  </a:lnTo>
                  <a:lnTo>
                    <a:pt x="1579" y="3151"/>
                  </a:lnTo>
                  <a:lnTo>
                    <a:pt x="1584" y="3155"/>
                  </a:lnTo>
                  <a:lnTo>
                    <a:pt x="1586" y="3157"/>
                  </a:lnTo>
                  <a:lnTo>
                    <a:pt x="1607" y="3158"/>
                  </a:lnTo>
                  <a:lnTo>
                    <a:pt x="1613" y="3160"/>
                  </a:lnTo>
                  <a:lnTo>
                    <a:pt x="1619" y="3164"/>
                  </a:lnTo>
                  <a:lnTo>
                    <a:pt x="1620" y="3168"/>
                  </a:lnTo>
                  <a:lnTo>
                    <a:pt x="1623" y="3174"/>
                  </a:lnTo>
                  <a:lnTo>
                    <a:pt x="1626" y="3179"/>
                  </a:lnTo>
                  <a:lnTo>
                    <a:pt x="1630" y="3182"/>
                  </a:lnTo>
                  <a:lnTo>
                    <a:pt x="1633" y="3182"/>
                  </a:lnTo>
                  <a:lnTo>
                    <a:pt x="1641" y="3179"/>
                  </a:lnTo>
                  <a:lnTo>
                    <a:pt x="1673" y="3179"/>
                  </a:lnTo>
                  <a:lnTo>
                    <a:pt x="1679" y="3182"/>
                  </a:lnTo>
                  <a:lnTo>
                    <a:pt x="1677" y="3186"/>
                  </a:lnTo>
                  <a:lnTo>
                    <a:pt x="1679" y="3188"/>
                  </a:lnTo>
                  <a:lnTo>
                    <a:pt x="1682" y="3188"/>
                  </a:lnTo>
                  <a:lnTo>
                    <a:pt x="1684" y="3189"/>
                  </a:lnTo>
                  <a:lnTo>
                    <a:pt x="1689" y="3198"/>
                  </a:lnTo>
                  <a:lnTo>
                    <a:pt x="1693" y="3205"/>
                  </a:lnTo>
                  <a:lnTo>
                    <a:pt x="1698" y="3216"/>
                  </a:lnTo>
                  <a:lnTo>
                    <a:pt x="1701" y="3221"/>
                  </a:lnTo>
                  <a:lnTo>
                    <a:pt x="1707" y="3219"/>
                  </a:lnTo>
                  <a:lnTo>
                    <a:pt x="1711" y="3205"/>
                  </a:lnTo>
                  <a:lnTo>
                    <a:pt x="1719" y="3206"/>
                  </a:lnTo>
                  <a:lnTo>
                    <a:pt x="1726" y="3203"/>
                  </a:lnTo>
                  <a:lnTo>
                    <a:pt x="1731" y="3202"/>
                  </a:lnTo>
                  <a:lnTo>
                    <a:pt x="1745" y="3212"/>
                  </a:lnTo>
                  <a:lnTo>
                    <a:pt x="1747" y="3213"/>
                  </a:lnTo>
                  <a:lnTo>
                    <a:pt x="1777" y="3216"/>
                  </a:lnTo>
                  <a:lnTo>
                    <a:pt x="1775" y="3223"/>
                  </a:lnTo>
                  <a:lnTo>
                    <a:pt x="1780" y="3226"/>
                  </a:lnTo>
                  <a:lnTo>
                    <a:pt x="1785" y="3228"/>
                  </a:lnTo>
                  <a:lnTo>
                    <a:pt x="1788" y="3231"/>
                  </a:lnTo>
                  <a:lnTo>
                    <a:pt x="1788" y="3233"/>
                  </a:lnTo>
                  <a:lnTo>
                    <a:pt x="1782" y="3233"/>
                  </a:lnTo>
                  <a:lnTo>
                    <a:pt x="1777" y="3238"/>
                  </a:lnTo>
                  <a:lnTo>
                    <a:pt x="1774" y="3245"/>
                  </a:lnTo>
                  <a:lnTo>
                    <a:pt x="1774" y="3254"/>
                  </a:lnTo>
                  <a:lnTo>
                    <a:pt x="1774" y="3254"/>
                  </a:lnTo>
                  <a:lnTo>
                    <a:pt x="1775" y="3255"/>
                  </a:lnTo>
                  <a:lnTo>
                    <a:pt x="1775" y="3256"/>
                  </a:lnTo>
                  <a:lnTo>
                    <a:pt x="1775" y="3256"/>
                  </a:lnTo>
                  <a:lnTo>
                    <a:pt x="1780" y="3259"/>
                  </a:lnTo>
                  <a:lnTo>
                    <a:pt x="1796" y="3261"/>
                  </a:lnTo>
                  <a:lnTo>
                    <a:pt x="1801" y="3263"/>
                  </a:lnTo>
                  <a:lnTo>
                    <a:pt x="1816" y="3273"/>
                  </a:lnTo>
                  <a:lnTo>
                    <a:pt x="1822" y="3275"/>
                  </a:lnTo>
                  <a:lnTo>
                    <a:pt x="1827" y="3275"/>
                  </a:lnTo>
                  <a:lnTo>
                    <a:pt x="1830" y="3277"/>
                  </a:lnTo>
                  <a:lnTo>
                    <a:pt x="1834" y="3283"/>
                  </a:lnTo>
                  <a:lnTo>
                    <a:pt x="1837" y="3296"/>
                  </a:lnTo>
                  <a:lnTo>
                    <a:pt x="1840" y="3301"/>
                  </a:lnTo>
                  <a:lnTo>
                    <a:pt x="1846" y="3305"/>
                  </a:lnTo>
                  <a:lnTo>
                    <a:pt x="1848" y="3308"/>
                  </a:lnTo>
                  <a:lnTo>
                    <a:pt x="1853" y="3308"/>
                  </a:lnTo>
                  <a:lnTo>
                    <a:pt x="1858" y="3307"/>
                  </a:lnTo>
                  <a:lnTo>
                    <a:pt x="1862" y="3307"/>
                  </a:lnTo>
                  <a:lnTo>
                    <a:pt x="1867" y="3304"/>
                  </a:lnTo>
                  <a:lnTo>
                    <a:pt x="1871" y="3300"/>
                  </a:lnTo>
                  <a:lnTo>
                    <a:pt x="1876" y="3296"/>
                  </a:lnTo>
                  <a:lnTo>
                    <a:pt x="1878" y="3293"/>
                  </a:lnTo>
                  <a:lnTo>
                    <a:pt x="1879" y="3287"/>
                  </a:lnTo>
                  <a:lnTo>
                    <a:pt x="1881" y="3286"/>
                  </a:lnTo>
                  <a:lnTo>
                    <a:pt x="1885" y="3284"/>
                  </a:lnTo>
                  <a:lnTo>
                    <a:pt x="1897" y="3286"/>
                  </a:lnTo>
                  <a:lnTo>
                    <a:pt x="1913" y="3280"/>
                  </a:lnTo>
                  <a:lnTo>
                    <a:pt x="1921" y="3280"/>
                  </a:lnTo>
                  <a:lnTo>
                    <a:pt x="1928" y="3284"/>
                  </a:lnTo>
                  <a:lnTo>
                    <a:pt x="1932" y="3286"/>
                  </a:lnTo>
                  <a:lnTo>
                    <a:pt x="1946" y="3293"/>
                  </a:lnTo>
                  <a:lnTo>
                    <a:pt x="1955" y="3296"/>
                  </a:lnTo>
                  <a:lnTo>
                    <a:pt x="1959" y="3296"/>
                  </a:lnTo>
                  <a:lnTo>
                    <a:pt x="1960" y="3301"/>
                  </a:lnTo>
                  <a:lnTo>
                    <a:pt x="1965" y="3307"/>
                  </a:lnTo>
                  <a:lnTo>
                    <a:pt x="1970" y="3311"/>
                  </a:lnTo>
                  <a:lnTo>
                    <a:pt x="1974" y="3312"/>
                  </a:lnTo>
                  <a:lnTo>
                    <a:pt x="1980" y="3315"/>
                  </a:lnTo>
                  <a:lnTo>
                    <a:pt x="1983" y="3315"/>
                  </a:lnTo>
                  <a:lnTo>
                    <a:pt x="1986" y="3315"/>
                  </a:lnTo>
                  <a:lnTo>
                    <a:pt x="1987" y="3314"/>
                  </a:lnTo>
                  <a:lnTo>
                    <a:pt x="1990" y="3308"/>
                  </a:lnTo>
                  <a:lnTo>
                    <a:pt x="1991" y="3307"/>
                  </a:lnTo>
                  <a:lnTo>
                    <a:pt x="1997" y="3307"/>
                  </a:lnTo>
                  <a:lnTo>
                    <a:pt x="2008" y="3311"/>
                  </a:lnTo>
                  <a:lnTo>
                    <a:pt x="2014" y="3311"/>
                  </a:lnTo>
                  <a:lnTo>
                    <a:pt x="2021" y="3311"/>
                  </a:lnTo>
                  <a:lnTo>
                    <a:pt x="2021" y="3310"/>
                  </a:lnTo>
                  <a:lnTo>
                    <a:pt x="2018" y="3305"/>
                  </a:lnTo>
                  <a:lnTo>
                    <a:pt x="2015" y="3300"/>
                  </a:lnTo>
                  <a:lnTo>
                    <a:pt x="2018" y="3296"/>
                  </a:lnTo>
                  <a:lnTo>
                    <a:pt x="2029" y="3287"/>
                  </a:lnTo>
                  <a:lnTo>
                    <a:pt x="2033" y="3286"/>
                  </a:lnTo>
                  <a:lnTo>
                    <a:pt x="2039" y="3284"/>
                  </a:lnTo>
                  <a:lnTo>
                    <a:pt x="2049" y="3286"/>
                  </a:lnTo>
                  <a:lnTo>
                    <a:pt x="2054" y="3286"/>
                  </a:lnTo>
                  <a:lnTo>
                    <a:pt x="2058" y="3283"/>
                  </a:lnTo>
                  <a:lnTo>
                    <a:pt x="2065" y="3275"/>
                  </a:lnTo>
                  <a:lnTo>
                    <a:pt x="2070" y="3273"/>
                  </a:lnTo>
                  <a:lnTo>
                    <a:pt x="2074" y="3272"/>
                  </a:lnTo>
                  <a:lnTo>
                    <a:pt x="2079" y="3272"/>
                  </a:lnTo>
                  <a:lnTo>
                    <a:pt x="2084" y="3272"/>
                  </a:lnTo>
                  <a:lnTo>
                    <a:pt x="2092" y="3265"/>
                  </a:lnTo>
                  <a:lnTo>
                    <a:pt x="2100" y="3269"/>
                  </a:lnTo>
                  <a:lnTo>
                    <a:pt x="2105" y="3265"/>
                  </a:lnTo>
                  <a:lnTo>
                    <a:pt x="2107" y="3266"/>
                  </a:lnTo>
                  <a:lnTo>
                    <a:pt x="2115" y="3266"/>
                  </a:lnTo>
                  <a:lnTo>
                    <a:pt x="2116" y="3266"/>
                  </a:lnTo>
                  <a:lnTo>
                    <a:pt x="2119" y="3270"/>
                  </a:lnTo>
                  <a:lnTo>
                    <a:pt x="2120" y="3273"/>
                  </a:lnTo>
                  <a:lnTo>
                    <a:pt x="2123" y="3276"/>
                  </a:lnTo>
                  <a:lnTo>
                    <a:pt x="2126" y="3279"/>
                  </a:lnTo>
                  <a:lnTo>
                    <a:pt x="2131" y="3280"/>
                  </a:lnTo>
                  <a:lnTo>
                    <a:pt x="2138" y="3282"/>
                  </a:lnTo>
                  <a:lnTo>
                    <a:pt x="2144" y="3280"/>
                  </a:lnTo>
                  <a:lnTo>
                    <a:pt x="2155" y="3279"/>
                  </a:lnTo>
                  <a:lnTo>
                    <a:pt x="2157" y="3277"/>
                  </a:lnTo>
                  <a:lnTo>
                    <a:pt x="2154" y="3270"/>
                  </a:lnTo>
                  <a:lnTo>
                    <a:pt x="2151" y="3263"/>
                  </a:lnTo>
                  <a:lnTo>
                    <a:pt x="2148" y="3261"/>
                  </a:lnTo>
                  <a:lnTo>
                    <a:pt x="2145" y="3258"/>
                  </a:lnTo>
                  <a:lnTo>
                    <a:pt x="2147" y="3254"/>
                  </a:lnTo>
                  <a:lnTo>
                    <a:pt x="2147" y="3249"/>
                  </a:lnTo>
                  <a:lnTo>
                    <a:pt x="2144" y="3247"/>
                  </a:lnTo>
                  <a:lnTo>
                    <a:pt x="2138" y="3244"/>
                  </a:lnTo>
                  <a:lnTo>
                    <a:pt x="2131" y="3242"/>
                  </a:lnTo>
                  <a:lnTo>
                    <a:pt x="2126" y="3240"/>
                  </a:lnTo>
                  <a:lnTo>
                    <a:pt x="2123" y="3235"/>
                  </a:lnTo>
                  <a:lnTo>
                    <a:pt x="2120" y="3224"/>
                  </a:lnTo>
                  <a:lnTo>
                    <a:pt x="2120" y="3209"/>
                  </a:lnTo>
                  <a:lnTo>
                    <a:pt x="2119" y="3190"/>
                  </a:lnTo>
                  <a:lnTo>
                    <a:pt x="2120" y="3176"/>
                  </a:lnTo>
                  <a:lnTo>
                    <a:pt x="2119" y="3167"/>
                  </a:lnTo>
                  <a:lnTo>
                    <a:pt x="2119" y="3153"/>
                  </a:lnTo>
                  <a:lnTo>
                    <a:pt x="2122" y="3133"/>
                  </a:lnTo>
                  <a:lnTo>
                    <a:pt x="2123" y="3112"/>
                  </a:lnTo>
                  <a:lnTo>
                    <a:pt x="2123" y="3105"/>
                  </a:lnTo>
                  <a:lnTo>
                    <a:pt x="2120" y="3102"/>
                  </a:lnTo>
                  <a:lnTo>
                    <a:pt x="2119" y="3099"/>
                  </a:lnTo>
                  <a:lnTo>
                    <a:pt x="2120" y="3091"/>
                  </a:lnTo>
                  <a:lnTo>
                    <a:pt x="2123" y="3081"/>
                  </a:lnTo>
                  <a:lnTo>
                    <a:pt x="2126" y="3076"/>
                  </a:lnTo>
                  <a:lnTo>
                    <a:pt x="2127" y="3068"/>
                  </a:lnTo>
                  <a:lnTo>
                    <a:pt x="2131" y="3060"/>
                  </a:lnTo>
                  <a:lnTo>
                    <a:pt x="2134" y="3053"/>
                  </a:lnTo>
                  <a:lnTo>
                    <a:pt x="2136" y="3047"/>
                  </a:lnTo>
                  <a:lnTo>
                    <a:pt x="2138" y="3040"/>
                  </a:lnTo>
                  <a:lnTo>
                    <a:pt x="2144" y="3036"/>
                  </a:lnTo>
                  <a:lnTo>
                    <a:pt x="2150" y="3031"/>
                  </a:lnTo>
                  <a:lnTo>
                    <a:pt x="2152" y="3025"/>
                  </a:lnTo>
                  <a:lnTo>
                    <a:pt x="2155" y="3021"/>
                  </a:lnTo>
                  <a:lnTo>
                    <a:pt x="2159" y="3017"/>
                  </a:lnTo>
                  <a:lnTo>
                    <a:pt x="2162" y="3012"/>
                  </a:lnTo>
                  <a:lnTo>
                    <a:pt x="2166" y="3010"/>
                  </a:lnTo>
                  <a:lnTo>
                    <a:pt x="2168" y="3007"/>
                  </a:lnTo>
                  <a:lnTo>
                    <a:pt x="2172" y="3001"/>
                  </a:lnTo>
                  <a:lnTo>
                    <a:pt x="2192" y="2986"/>
                  </a:lnTo>
                  <a:lnTo>
                    <a:pt x="2208" y="2977"/>
                  </a:lnTo>
                  <a:lnTo>
                    <a:pt x="2220" y="2977"/>
                  </a:lnTo>
                  <a:lnTo>
                    <a:pt x="2227" y="2976"/>
                  </a:lnTo>
                  <a:lnTo>
                    <a:pt x="2236" y="2982"/>
                  </a:lnTo>
                  <a:lnTo>
                    <a:pt x="2242" y="2979"/>
                  </a:lnTo>
                  <a:lnTo>
                    <a:pt x="2262" y="2952"/>
                  </a:lnTo>
                  <a:lnTo>
                    <a:pt x="2270" y="2945"/>
                  </a:lnTo>
                  <a:lnTo>
                    <a:pt x="2301" y="2932"/>
                  </a:lnTo>
                  <a:lnTo>
                    <a:pt x="2353" y="2889"/>
                  </a:lnTo>
                  <a:lnTo>
                    <a:pt x="2355" y="2886"/>
                  </a:lnTo>
                  <a:lnTo>
                    <a:pt x="2365" y="2883"/>
                  </a:lnTo>
                  <a:lnTo>
                    <a:pt x="2381" y="2881"/>
                  </a:lnTo>
                  <a:lnTo>
                    <a:pt x="2395" y="2882"/>
                  </a:lnTo>
                  <a:lnTo>
                    <a:pt x="2402" y="2888"/>
                  </a:lnTo>
                  <a:lnTo>
                    <a:pt x="2403" y="2889"/>
                  </a:lnTo>
                  <a:lnTo>
                    <a:pt x="2399" y="2897"/>
                  </a:lnTo>
                  <a:lnTo>
                    <a:pt x="2403" y="2906"/>
                  </a:lnTo>
                  <a:lnTo>
                    <a:pt x="2410" y="2911"/>
                  </a:lnTo>
                  <a:lnTo>
                    <a:pt x="2416" y="2914"/>
                  </a:lnTo>
                  <a:lnTo>
                    <a:pt x="2421" y="2916"/>
                  </a:lnTo>
                  <a:lnTo>
                    <a:pt x="2475" y="2920"/>
                  </a:lnTo>
                  <a:lnTo>
                    <a:pt x="2501" y="2917"/>
                  </a:lnTo>
                  <a:lnTo>
                    <a:pt x="2512" y="2921"/>
                  </a:lnTo>
                  <a:lnTo>
                    <a:pt x="2518" y="2925"/>
                  </a:lnTo>
                  <a:lnTo>
                    <a:pt x="2521" y="2931"/>
                  </a:lnTo>
                  <a:lnTo>
                    <a:pt x="2519" y="2935"/>
                  </a:lnTo>
                  <a:lnTo>
                    <a:pt x="2515" y="2941"/>
                  </a:lnTo>
                  <a:lnTo>
                    <a:pt x="2515" y="2947"/>
                  </a:lnTo>
                  <a:lnTo>
                    <a:pt x="2522" y="2951"/>
                  </a:lnTo>
                  <a:lnTo>
                    <a:pt x="2540" y="2955"/>
                  </a:lnTo>
                  <a:lnTo>
                    <a:pt x="2573" y="2956"/>
                  </a:lnTo>
                  <a:lnTo>
                    <a:pt x="2581" y="2956"/>
                  </a:lnTo>
                  <a:lnTo>
                    <a:pt x="2581" y="2948"/>
                  </a:lnTo>
                  <a:lnTo>
                    <a:pt x="2575" y="2942"/>
                  </a:lnTo>
                  <a:lnTo>
                    <a:pt x="2567" y="2937"/>
                  </a:lnTo>
                  <a:lnTo>
                    <a:pt x="2560" y="2928"/>
                  </a:lnTo>
                  <a:lnTo>
                    <a:pt x="2557" y="2917"/>
                  </a:lnTo>
                  <a:lnTo>
                    <a:pt x="2557" y="2892"/>
                  </a:lnTo>
                  <a:lnTo>
                    <a:pt x="2556" y="2888"/>
                  </a:lnTo>
                  <a:lnTo>
                    <a:pt x="2549" y="2875"/>
                  </a:lnTo>
                  <a:lnTo>
                    <a:pt x="2549" y="2874"/>
                  </a:lnTo>
                  <a:lnTo>
                    <a:pt x="2553" y="2875"/>
                  </a:lnTo>
                  <a:lnTo>
                    <a:pt x="2556" y="2881"/>
                  </a:lnTo>
                  <a:lnTo>
                    <a:pt x="2559" y="2888"/>
                  </a:lnTo>
                  <a:lnTo>
                    <a:pt x="2560" y="2892"/>
                  </a:lnTo>
                  <a:lnTo>
                    <a:pt x="2561" y="2899"/>
                  </a:lnTo>
                  <a:lnTo>
                    <a:pt x="2560" y="2920"/>
                  </a:lnTo>
                  <a:lnTo>
                    <a:pt x="2564" y="2928"/>
                  </a:lnTo>
                  <a:lnTo>
                    <a:pt x="2574" y="2937"/>
                  </a:lnTo>
                  <a:lnTo>
                    <a:pt x="2584" y="2944"/>
                  </a:lnTo>
                  <a:lnTo>
                    <a:pt x="2588" y="2951"/>
                  </a:lnTo>
                  <a:lnTo>
                    <a:pt x="2589" y="2958"/>
                  </a:lnTo>
                  <a:lnTo>
                    <a:pt x="2595" y="2955"/>
                  </a:lnTo>
                  <a:lnTo>
                    <a:pt x="2602" y="2948"/>
                  </a:lnTo>
                  <a:lnTo>
                    <a:pt x="2594" y="2949"/>
                  </a:lnTo>
                  <a:lnTo>
                    <a:pt x="2592" y="2945"/>
                  </a:lnTo>
                  <a:lnTo>
                    <a:pt x="2589" y="2938"/>
                  </a:lnTo>
                  <a:lnTo>
                    <a:pt x="2588" y="2937"/>
                  </a:lnTo>
                  <a:lnTo>
                    <a:pt x="2591" y="2931"/>
                  </a:lnTo>
                  <a:lnTo>
                    <a:pt x="2594" y="2930"/>
                  </a:lnTo>
                  <a:lnTo>
                    <a:pt x="2599" y="2928"/>
                  </a:lnTo>
                  <a:lnTo>
                    <a:pt x="2602" y="2925"/>
                  </a:lnTo>
                  <a:lnTo>
                    <a:pt x="2609" y="2923"/>
                  </a:lnTo>
                  <a:lnTo>
                    <a:pt x="2623" y="2931"/>
                  </a:lnTo>
                  <a:lnTo>
                    <a:pt x="2627" y="2931"/>
                  </a:lnTo>
                  <a:lnTo>
                    <a:pt x="2634" y="2931"/>
                  </a:lnTo>
                  <a:lnTo>
                    <a:pt x="2641" y="2927"/>
                  </a:lnTo>
                  <a:lnTo>
                    <a:pt x="2644" y="2918"/>
                  </a:lnTo>
                  <a:lnTo>
                    <a:pt x="2640" y="2910"/>
                  </a:lnTo>
                  <a:lnTo>
                    <a:pt x="2637" y="2906"/>
                  </a:lnTo>
                  <a:lnTo>
                    <a:pt x="2633" y="2904"/>
                  </a:lnTo>
                  <a:lnTo>
                    <a:pt x="2631" y="2902"/>
                  </a:lnTo>
                  <a:lnTo>
                    <a:pt x="2630" y="2895"/>
                  </a:lnTo>
                  <a:lnTo>
                    <a:pt x="2630" y="2892"/>
                  </a:lnTo>
                  <a:lnTo>
                    <a:pt x="2631" y="2888"/>
                  </a:lnTo>
                  <a:lnTo>
                    <a:pt x="2633" y="2882"/>
                  </a:lnTo>
                  <a:lnTo>
                    <a:pt x="2634" y="2881"/>
                  </a:lnTo>
                  <a:lnTo>
                    <a:pt x="2637" y="2881"/>
                  </a:lnTo>
                  <a:lnTo>
                    <a:pt x="2640" y="2886"/>
                  </a:lnTo>
                  <a:lnTo>
                    <a:pt x="2641" y="2888"/>
                  </a:lnTo>
                  <a:lnTo>
                    <a:pt x="2647" y="2888"/>
                  </a:lnTo>
                  <a:lnTo>
                    <a:pt x="2650" y="2888"/>
                  </a:lnTo>
                  <a:lnTo>
                    <a:pt x="2655" y="2889"/>
                  </a:lnTo>
                  <a:lnTo>
                    <a:pt x="2657" y="2892"/>
                  </a:lnTo>
                  <a:lnTo>
                    <a:pt x="2657" y="2895"/>
                  </a:lnTo>
                  <a:lnTo>
                    <a:pt x="2658" y="2900"/>
                  </a:lnTo>
                  <a:lnTo>
                    <a:pt x="2664" y="2906"/>
                  </a:lnTo>
                  <a:lnTo>
                    <a:pt x="2671" y="2907"/>
                  </a:lnTo>
                  <a:lnTo>
                    <a:pt x="2678" y="2904"/>
                  </a:lnTo>
                  <a:lnTo>
                    <a:pt x="2685" y="2900"/>
                  </a:lnTo>
                  <a:lnTo>
                    <a:pt x="2686" y="2909"/>
                  </a:lnTo>
                  <a:lnTo>
                    <a:pt x="2683" y="2916"/>
                  </a:lnTo>
                  <a:lnTo>
                    <a:pt x="2678" y="2923"/>
                  </a:lnTo>
                  <a:lnTo>
                    <a:pt x="2672" y="2927"/>
                  </a:lnTo>
                  <a:lnTo>
                    <a:pt x="2665" y="2928"/>
                  </a:lnTo>
                  <a:lnTo>
                    <a:pt x="2643" y="2928"/>
                  </a:lnTo>
                  <a:lnTo>
                    <a:pt x="2634" y="2934"/>
                  </a:lnTo>
                  <a:lnTo>
                    <a:pt x="2629" y="2944"/>
                  </a:lnTo>
                  <a:lnTo>
                    <a:pt x="2631" y="2952"/>
                  </a:lnTo>
                  <a:lnTo>
                    <a:pt x="2636" y="2959"/>
                  </a:lnTo>
                  <a:lnTo>
                    <a:pt x="2644" y="2962"/>
                  </a:lnTo>
                  <a:lnTo>
                    <a:pt x="2659" y="2963"/>
                  </a:lnTo>
                  <a:lnTo>
                    <a:pt x="2669" y="2962"/>
                  </a:lnTo>
                  <a:lnTo>
                    <a:pt x="2689" y="2962"/>
                  </a:lnTo>
                  <a:lnTo>
                    <a:pt x="2704" y="2952"/>
                  </a:lnTo>
                  <a:lnTo>
                    <a:pt x="2716" y="2961"/>
                  </a:lnTo>
                  <a:lnTo>
                    <a:pt x="2718" y="2973"/>
                  </a:lnTo>
                  <a:lnTo>
                    <a:pt x="2720" y="2975"/>
                  </a:lnTo>
                  <a:lnTo>
                    <a:pt x="2720" y="2979"/>
                  </a:lnTo>
                  <a:lnTo>
                    <a:pt x="2723" y="2983"/>
                  </a:lnTo>
                  <a:lnTo>
                    <a:pt x="2721" y="2989"/>
                  </a:lnTo>
                  <a:lnTo>
                    <a:pt x="2720" y="2993"/>
                  </a:lnTo>
                  <a:lnTo>
                    <a:pt x="2718" y="2996"/>
                  </a:lnTo>
                  <a:lnTo>
                    <a:pt x="2717" y="3003"/>
                  </a:lnTo>
                  <a:lnTo>
                    <a:pt x="2724" y="3005"/>
                  </a:lnTo>
                  <a:lnTo>
                    <a:pt x="2730" y="3004"/>
                  </a:lnTo>
                  <a:lnTo>
                    <a:pt x="2734" y="3004"/>
                  </a:lnTo>
                  <a:lnTo>
                    <a:pt x="2741" y="3005"/>
                  </a:lnTo>
                  <a:lnTo>
                    <a:pt x="2746" y="3005"/>
                  </a:lnTo>
                  <a:lnTo>
                    <a:pt x="2758" y="3005"/>
                  </a:lnTo>
                  <a:lnTo>
                    <a:pt x="2760" y="3005"/>
                  </a:lnTo>
                  <a:lnTo>
                    <a:pt x="2763" y="3004"/>
                  </a:lnTo>
                  <a:lnTo>
                    <a:pt x="2767" y="3005"/>
                  </a:lnTo>
                  <a:lnTo>
                    <a:pt x="2769" y="3010"/>
                  </a:lnTo>
                  <a:lnTo>
                    <a:pt x="2773" y="3014"/>
                  </a:lnTo>
                  <a:lnTo>
                    <a:pt x="2776" y="3019"/>
                  </a:lnTo>
                  <a:lnTo>
                    <a:pt x="2780" y="3019"/>
                  </a:lnTo>
                  <a:lnTo>
                    <a:pt x="2786" y="3022"/>
                  </a:lnTo>
                  <a:lnTo>
                    <a:pt x="2788" y="3017"/>
                  </a:lnTo>
                  <a:lnTo>
                    <a:pt x="2791" y="3012"/>
                  </a:lnTo>
                  <a:lnTo>
                    <a:pt x="2797" y="3012"/>
                  </a:lnTo>
                  <a:lnTo>
                    <a:pt x="2802" y="3015"/>
                  </a:lnTo>
                  <a:lnTo>
                    <a:pt x="2805" y="3019"/>
                  </a:lnTo>
                  <a:lnTo>
                    <a:pt x="2808" y="3026"/>
                  </a:lnTo>
                  <a:lnTo>
                    <a:pt x="2819" y="3032"/>
                  </a:lnTo>
                  <a:lnTo>
                    <a:pt x="2825" y="3032"/>
                  </a:lnTo>
                  <a:lnTo>
                    <a:pt x="2829" y="3032"/>
                  </a:lnTo>
                  <a:lnTo>
                    <a:pt x="2830" y="3035"/>
                  </a:lnTo>
                  <a:lnTo>
                    <a:pt x="2830" y="3038"/>
                  </a:lnTo>
                  <a:lnTo>
                    <a:pt x="2835" y="3039"/>
                  </a:lnTo>
                  <a:lnTo>
                    <a:pt x="2837" y="3040"/>
                  </a:lnTo>
                  <a:lnTo>
                    <a:pt x="2839" y="3043"/>
                  </a:lnTo>
                  <a:lnTo>
                    <a:pt x="2836" y="3047"/>
                  </a:lnTo>
                  <a:lnTo>
                    <a:pt x="2830" y="3050"/>
                  </a:lnTo>
                  <a:lnTo>
                    <a:pt x="2832" y="3054"/>
                  </a:lnTo>
                  <a:lnTo>
                    <a:pt x="2840" y="3060"/>
                  </a:lnTo>
                  <a:lnTo>
                    <a:pt x="2850" y="3063"/>
                  </a:lnTo>
                  <a:lnTo>
                    <a:pt x="2854" y="3054"/>
                  </a:lnTo>
                  <a:lnTo>
                    <a:pt x="2857" y="3053"/>
                  </a:lnTo>
                  <a:lnTo>
                    <a:pt x="2865" y="3053"/>
                  </a:lnTo>
                  <a:lnTo>
                    <a:pt x="2871" y="3053"/>
                  </a:lnTo>
                  <a:lnTo>
                    <a:pt x="2874" y="3050"/>
                  </a:lnTo>
                  <a:lnTo>
                    <a:pt x="2868" y="3047"/>
                  </a:lnTo>
                  <a:lnTo>
                    <a:pt x="2864" y="3046"/>
                  </a:lnTo>
                  <a:lnTo>
                    <a:pt x="2860" y="3038"/>
                  </a:lnTo>
                  <a:lnTo>
                    <a:pt x="2856" y="3036"/>
                  </a:lnTo>
                  <a:lnTo>
                    <a:pt x="2863" y="3032"/>
                  </a:lnTo>
                  <a:lnTo>
                    <a:pt x="2867" y="3031"/>
                  </a:lnTo>
                  <a:lnTo>
                    <a:pt x="2871" y="3031"/>
                  </a:lnTo>
                  <a:lnTo>
                    <a:pt x="2871" y="3033"/>
                  </a:lnTo>
                  <a:lnTo>
                    <a:pt x="2870" y="3036"/>
                  </a:lnTo>
                  <a:lnTo>
                    <a:pt x="2870" y="3039"/>
                  </a:lnTo>
                  <a:lnTo>
                    <a:pt x="2877" y="3042"/>
                  </a:lnTo>
                  <a:lnTo>
                    <a:pt x="2885" y="3042"/>
                  </a:lnTo>
                  <a:lnTo>
                    <a:pt x="2891" y="3043"/>
                  </a:lnTo>
                  <a:lnTo>
                    <a:pt x="2893" y="3050"/>
                  </a:lnTo>
                  <a:lnTo>
                    <a:pt x="2898" y="3050"/>
                  </a:lnTo>
                  <a:lnTo>
                    <a:pt x="2910" y="3049"/>
                  </a:lnTo>
                  <a:lnTo>
                    <a:pt x="2914" y="3049"/>
                  </a:lnTo>
                  <a:lnTo>
                    <a:pt x="2920" y="3053"/>
                  </a:lnTo>
                  <a:lnTo>
                    <a:pt x="2921" y="3060"/>
                  </a:lnTo>
                  <a:lnTo>
                    <a:pt x="2917" y="3063"/>
                  </a:lnTo>
                  <a:lnTo>
                    <a:pt x="2913" y="3064"/>
                  </a:lnTo>
                  <a:lnTo>
                    <a:pt x="2910" y="3066"/>
                  </a:lnTo>
                  <a:lnTo>
                    <a:pt x="2912" y="3067"/>
                  </a:lnTo>
                  <a:lnTo>
                    <a:pt x="2927" y="3067"/>
                  </a:lnTo>
                  <a:lnTo>
                    <a:pt x="2934" y="3066"/>
                  </a:lnTo>
                  <a:lnTo>
                    <a:pt x="2934" y="3063"/>
                  </a:lnTo>
                  <a:lnTo>
                    <a:pt x="2931" y="3064"/>
                  </a:lnTo>
                  <a:lnTo>
                    <a:pt x="2926" y="3061"/>
                  </a:lnTo>
                  <a:lnTo>
                    <a:pt x="2927" y="3053"/>
                  </a:lnTo>
                  <a:lnTo>
                    <a:pt x="2928" y="3046"/>
                  </a:lnTo>
                  <a:lnTo>
                    <a:pt x="2933" y="3042"/>
                  </a:lnTo>
                  <a:lnTo>
                    <a:pt x="2937" y="3040"/>
                  </a:lnTo>
                  <a:lnTo>
                    <a:pt x="2944" y="3038"/>
                  </a:lnTo>
                  <a:lnTo>
                    <a:pt x="2952" y="3036"/>
                  </a:lnTo>
                  <a:lnTo>
                    <a:pt x="2959" y="3036"/>
                  </a:lnTo>
                  <a:lnTo>
                    <a:pt x="2966" y="3040"/>
                  </a:lnTo>
                  <a:lnTo>
                    <a:pt x="2971" y="3042"/>
                  </a:lnTo>
                  <a:lnTo>
                    <a:pt x="2972" y="3043"/>
                  </a:lnTo>
                  <a:lnTo>
                    <a:pt x="2975" y="3046"/>
                  </a:lnTo>
                  <a:lnTo>
                    <a:pt x="2985" y="3046"/>
                  </a:lnTo>
                  <a:lnTo>
                    <a:pt x="2983" y="3042"/>
                  </a:lnTo>
                  <a:lnTo>
                    <a:pt x="2982" y="3036"/>
                  </a:lnTo>
                  <a:lnTo>
                    <a:pt x="2985" y="3031"/>
                  </a:lnTo>
                  <a:lnTo>
                    <a:pt x="2990" y="3026"/>
                  </a:lnTo>
                  <a:lnTo>
                    <a:pt x="2996" y="3025"/>
                  </a:lnTo>
                  <a:lnTo>
                    <a:pt x="3004" y="3025"/>
                  </a:lnTo>
                  <a:lnTo>
                    <a:pt x="3011" y="3024"/>
                  </a:lnTo>
                  <a:lnTo>
                    <a:pt x="3018" y="3025"/>
                  </a:lnTo>
                  <a:lnTo>
                    <a:pt x="3024" y="3022"/>
                  </a:lnTo>
                  <a:lnTo>
                    <a:pt x="3025" y="3018"/>
                  </a:lnTo>
                  <a:lnTo>
                    <a:pt x="3027" y="3014"/>
                  </a:lnTo>
                  <a:lnTo>
                    <a:pt x="3032" y="3014"/>
                  </a:lnTo>
                  <a:lnTo>
                    <a:pt x="3038" y="3014"/>
                  </a:lnTo>
                  <a:lnTo>
                    <a:pt x="3041" y="3012"/>
                  </a:lnTo>
                  <a:lnTo>
                    <a:pt x="3041" y="3015"/>
                  </a:lnTo>
                  <a:lnTo>
                    <a:pt x="3042" y="3017"/>
                  </a:lnTo>
                  <a:lnTo>
                    <a:pt x="3045" y="3017"/>
                  </a:lnTo>
                  <a:lnTo>
                    <a:pt x="3050" y="3015"/>
                  </a:lnTo>
                  <a:lnTo>
                    <a:pt x="3053" y="3014"/>
                  </a:lnTo>
                  <a:lnTo>
                    <a:pt x="3057" y="3011"/>
                  </a:lnTo>
                  <a:lnTo>
                    <a:pt x="3063" y="3007"/>
                  </a:lnTo>
                  <a:lnTo>
                    <a:pt x="3062" y="3003"/>
                  </a:lnTo>
                  <a:lnTo>
                    <a:pt x="3059" y="3000"/>
                  </a:lnTo>
                  <a:lnTo>
                    <a:pt x="3060" y="2994"/>
                  </a:lnTo>
                  <a:lnTo>
                    <a:pt x="3064" y="2991"/>
                  </a:lnTo>
                  <a:lnTo>
                    <a:pt x="3067" y="2984"/>
                  </a:lnTo>
                  <a:lnTo>
                    <a:pt x="3066" y="2982"/>
                  </a:lnTo>
                  <a:lnTo>
                    <a:pt x="3062" y="2980"/>
                  </a:lnTo>
                  <a:lnTo>
                    <a:pt x="3045" y="2984"/>
                  </a:lnTo>
                  <a:lnTo>
                    <a:pt x="3041" y="2983"/>
                  </a:lnTo>
                  <a:lnTo>
                    <a:pt x="3042" y="2977"/>
                  </a:lnTo>
                  <a:lnTo>
                    <a:pt x="3049" y="2973"/>
                  </a:lnTo>
                  <a:lnTo>
                    <a:pt x="3056" y="2968"/>
                  </a:lnTo>
                  <a:lnTo>
                    <a:pt x="3059" y="2965"/>
                  </a:lnTo>
                  <a:lnTo>
                    <a:pt x="3059" y="2961"/>
                  </a:lnTo>
                  <a:lnTo>
                    <a:pt x="3062" y="2956"/>
                  </a:lnTo>
                  <a:lnTo>
                    <a:pt x="3067" y="2955"/>
                  </a:lnTo>
                  <a:lnTo>
                    <a:pt x="3073" y="2955"/>
                  </a:lnTo>
                  <a:lnTo>
                    <a:pt x="3073" y="2948"/>
                  </a:lnTo>
                  <a:lnTo>
                    <a:pt x="3077" y="2944"/>
                  </a:lnTo>
                  <a:lnTo>
                    <a:pt x="3076" y="2934"/>
                  </a:lnTo>
                  <a:lnTo>
                    <a:pt x="3080" y="2931"/>
                  </a:lnTo>
                  <a:lnTo>
                    <a:pt x="3083" y="2928"/>
                  </a:lnTo>
                  <a:lnTo>
                    <a:pt x="3087" y="2930"/>
                  </a:lnTo>
                  <a:lnTo>
                    <a:pt x="3090" y="2934"/>
                  </a:lnTo>
                  <a:lnTo>
                    <a:pt x="3099" y="2931"/>
                  </a:lnTo>
                  <a:lnTo>
                    <a:pt x="3104" y="2931"/>
                  </a:lnTo>
                  <a:lnTo>
                    <a:pt x="3106" y="2932"/>
                  </a:lnTo>
                  <a:lnTo>
                    <a:pt x="3109" y="2931"/>
                  </a:lnTo>
                  <a:lnTo>
                    <a:pt x="3109" y="2927"/>
                  </a:lnTo>
                  <a:lnTo>
                    <a:pt x="3109" y="2924"/>
                  </a:lnTo>
                  <a:lnTo>
                    <a:pt x="3111" y="2923"/>
                  </a:lnTo>
                  <a:lnTo>
                    <a:pt x="3112" y="2924"/>
                  </a:lnTo>
                  <a:lnTo>
                    <a:pt x="3112" y="2925"/>
                  </a:lnTo>
                  <a:lnTo>
                    <a:pt x="3112" y="2927"/>
                  </a:lnTo>
                  <a:lnTo>
                    <a:pt x="3119" y="2927"/>
                  </a:lnTo>
                  <a:lnTo>
                    <a:pt x="3119" y="2923"/>
                  </a:lnTo>
                  <a:lnTo>
                    <a:pt x="3126" y="2920"/>
                  </a:lnTo>
                  <a:lnTo>
                    <a:pt x="3126" y="2911"/>
                  </a:lnTo>
                  <a:lnTo>
                    <a:pt x="3134" y="2902"/>
                  </a:lnTo>
                  <a:lnTo>
                    <a:pt x="3134" y="2899"/>
                  </a:lnTo>
                  <a:lnTo>
                    <a:pt x="3133" y="2899"/>
                  </a:lnTo>
                  <a:lnTo>
                    <a:pt x="3133" y="2899"/>
                  </a:lnTo>
                  <a:lnTo>
                    <a:pt x="3130" y="2896"/>
                  </a:lnTo>
                  <a:lnTo>
                    <a:pt x="3132" y="2892"/>
                  </a:lnTo>
                  <a:lnTo>
                    <a:pt x="3136" y="2886"/>
                  </a:lnTo>
                  <a:lnTo>
                    <a:pt x="3140" y="2885"/>
                  </a:lnTo>
                  <a:lnTo>
                    <a:pt x="3144" y="2883"/>
                  </a:lnTo>
                  <a:lnTo>
                    <a:pt x="3150" y="2885"/>
                  </a:lnTo>
                  <a:lnTo>
                    <a:pt x="3154" y="2883"/>
                  </a:lnTo>
                  <a:lnTo>
                    <a:pt x="3155" y="2888"/>
                  </a:lnTo>
                  <a:lnTo>
                    <a:pt x="3158" y="2886"/>
                  </a:lnTo>
                  <a:lnTo>
                    <a:pt x="3161" y="2883"/>
                  </a:lnTo>
                  <a:lnTo>
                    <a:pt x="3164" y="2879"/>
                  </a:lnTo>
                  <a:lnTo>
                    <a:pt x="3169" y="2876"/>
                  </a:lnTo>
                  <a:lnTo>
                    <a:pt x="3174" y="2876"/>
                  </a:lnTo>
                  <a:lnTo>
                    <a:pt x="3175" y="2878"/>
                  </a:lnTo>
                  <a:lnTo>
                    <a:pt x="3178" y="2883"/>
                  </a:lnTo>
                  <a:lnTo>
                    <a:pt x="3182" y="2882"/>
                  </a:lnTo>
                  <a:lnTo>
                    <a:pt x="3181" y="2879"/>
                  </a:lnTo>
                  <a:lnTo>
                    <a:pt x="3181" y="2875"/>
                  </a:lnTo>
                  <a:lnTo>
                    <a:pt x="3181" y="2874"/>
                  </a:lnTo>
                  <a:lnTo>
                    <a:pt x="3179" y="2864"/>
                  </a:lnTo>
                  <a:lnTo>
                    <a:pt x="3181" y="2854"/>
                  </a:lnTo>
                  <a:lnTo>
                    <a:pt x="3182" y="2851"/>
                  </a:lnTo>
                  <a:lnTo>
                    <a:pt x="3183" y="2850"/>
                  </a:lnTo>
                  <a:lnTo>
                    <a:pt x="3185" y="2846"/>
                  </a:lnTo>
                  <a:lnTo>
                    <a:pt x="3189" y="2846"/>
                  </a:lnTo>
                  <a:lnTo>
                    <a:pt x="3192" y="2844"/>
                  </a:lnTo>
                  <a:lnTo>
                    <a:pt x="3197" y="2846"/>
                  </a:lnTo>
                  <a:lnTo>
                    <a:pt x="3199" y="2850"/>
                  </a:lnTo>
                  <a:lnTo>
                    <a:pt x="3202" y="2848"/>
                  </a:lnTo>
                  <a:lnTo>
                    <a:pt x="3206" y="2843"/>
                  </a:lnTo>
                  <a:lnTo>
                    <a:pt x="3206" y="2839"/>
                  </a:lnTo>
                  <a:lnTo>
                    <a:pt x="3209" y="2836"/>
                  </a:lnTo>
                  <a:lnTo>
                    <a:pt x="3213" y="2833"/>
                  </a:lnTo>
                  <a:lnTo>
                    <a:pt x="3218" y="2832"/>
                  </a:lnTo>
                  <a:lnTo>
                    <a:pt x="3224" y="2834"/>
                  </a:lnTo>
                  <a:lnTo>
                    <a:pt x="3228" y="2834"/>
                  </a:lnTo>
                  <a:lnTo>
                    <a:pt x="3231" y="2834"/>
                  </a:lnTo>
                  <a:lnTo>
                    <a:pt x="3234" y="2830"/>
                  </a:lnTo>
                  <a:lnTo>
                    <a:pt x="3235" y="2827"/>
                  </a:lnTo>
                  <a:lnTo>
                    <a:pt x="3238" y="2825"/>
                  </a:lnTo>
                  <a:lnTo>
                    <a:pt x="3241" y="2822"/>
                  </a:lnTo>
                  <a:lnTo>
                    <a:pt x="3241" y="2817"/>
                  </a:lnTo>
                  <a:lnTo>
                    <a:pt x="3242" y="2813"/>
                  </a:lnTo>
                  <a:lnTo>
                    <a:pt x="3247" y="2809"/>
                  </a:lnTo>
                  <a:lnTo>
                    <a:pt x="3252" y="2808"/>
                  </a:lnTo>
                  <a:lnTo>
                    <a:pt x="3256" y="2810"/>
                  </a:lnTo>
                  <a:lnTo>
                    <a:pt x="3259" y="2815"/>
                  </a:lnTo>
                  <a:lnTo>
                    <a:pt x="3262" y="2812"/>
                  </a:lnTo>
                  <a:lnTo>
                    <a:pt x="3263" y="2809"/>
                  </a:lnTo>
                  <a:lnTo>
                    <a:pt x="3266" y="2808"/>
                  </a:lnTo>
                  <a:lnTo>
                    <a:pt x="3268" y="2808"/>
                  </a:lnTo>
                  <a:lnTo>
                    <a:pt x="3269" y="2806"/>
                  </a:lnTo>
                  <a:lnTo>
                    <a:pt x="3270" y="2805"/>
                  </a:lnTo>
                  <a:lnTo>
                    <a:pt x="3269" y="2801"/>
                  </a:lnTo>
                  <a:lnTo>
                    <a:pt x="3269" y="2799"/>
                  </a:lnTo>
                  <a:lnTo>
                    <a:pt x="3270" y="2799"/>
                  </a:lnTo>
                  <a:lnTo>
                    <a:pt x="3272" y="2799"/>
                  </a:lnTo>
                  <a:lnTo>
                    <a:pt x="3273" y="2799"/>
                  </a:lnTo>
                  <a:lnTo>
                    <a:pt x="3276" y="2796"/>
                  </a:lnTo>
                  <a:lnTo>
                    <a:pt x="3272" y="2780"/>
                  </a:lnTo>
                  <a:lnTo>
                    <a:pt x="3270" y="2770"/>
                  </a:lnTo>
                  <a:lnTo>
                    <a:pt x="3275" y="2763"/>
                  </a:lnTo>
                  <a:lnTo>
                    <a:pt x="3286" y="2750"/>
                  </a:lnTo>
                  <a:lnTo>
                    <a:pt x="3290" y="2742"/>
                  </a:lnTo>
                  <a:lnTo>
                    <a:pt x="3304" y="2731"/>
                  </a:lnTo>
                  <a:lnTo>
                    <a:pt x="3310" y="2725"/>
                  </a:lnTo>
                  <a:lnTo>
                    <a:pt x="3311" y="2721"/>
                  </a:lnTo>
                  <a:lnTo>
                    <a:pt x="3314" y="2712"/>
                  </a:lnTo>
                  <a:lnTo>
                    <a:pt x="3315" y="2708"/>
                  </a:lnTo>
                  <a:lnTo>
                    <a:pt x="3318" y="2705"/>
                  </a:lnTo>
                  <a:lnTo>
                    <a:pt x="3322" y="2701"/>
                  </a:lnTo>
                  <a:lnTo>
                    <a:pt x="3325" y="2698"/>
                  </a:lnTo>
                  <a:lnTo>
                    <a:pt x="3325" y="2691"/>
                  </a:lnTo>
                  <a:lnTo>
                    <a:pt x="3325" y="2690"/>
                  </a:lnTo>
                  <a:lnTo>
                    <a:pt x="3321" y="2683"/>
                  </a:lnTo>
                  <a:lnTo>
                    <a:pt x="3315" y="2677"/>
                  </a:lnTo>
                  <a:lnTo>
                    <a:pt x="3312" y="2670"/>
                  </a:lnTo>
                  <a:lnTo>
                    <a:pt x="3317" y="2659"/>
                  </a:lnTo>
                  <a:lnTo>
                    <a:pt x="3308" y="2658"/>
                  </a:lnTo>
                  <a:lnTo>
                    <a:pt x="3297" y="2665"/>
                  </a:lnTo>
                  <a:lnTo>
                    <a:pt x="3290" y="2665"/>
                  </a:lnTo>
                  <a:lnTo>
                    <a:pt x="3245" y="2677"/>
                  </a:lnTo>
                  <a:lnTo>
                    <a:pt x="3234" y="2677"/>
                  </a:lnTo>
                  <a:lnTo>
                    <a:pt x="3231" y="2677"/>
                  </a:lnTo>
                  <a:lnTo>
                    <a:pt x="3230" y="2674"/>
                  </a:lnTo>
                  <a:lnTo>
                    <a:pt x="3228" y="2672"/>
                  </a:lnTo>
                  <a:lnTo>
                    <a:pt x="3225" y="2669"/>
                  </a:lnTo>
                  <a:lnTo>
                    <a:pt x="3223" y="2667"/>
                  </a:lnTo>
                  <a:lnTo>
                    <a:pt x="3216" y="2666"/>
                  </a:lnTo>
                  <a:lnTo>
                    <a:pt x="3211" y="2665"/>
                  </a:lnTo>
                  <a:lnTo>
                    <a:pt x="3183" y="2648"/>
                  </a:lnTo>
                  <a:lnTo>
                    <a:pt x="3174" y="2644"/>
                  </a:lnTo>
                  <a:lnTo>
                    <a:pt x="3158" y="2635"/>
                  </a:lnTo>
                  <a:lnTo>
                    <a:pt x="3154" y="2635"/>
                  </a:lnTo>
                  <a:lnTo>
                    <a:pt x="3151" y="2635"/>
                  </a:lnTo>
                  <a:lnTo>
                    <a:pt x="3148" y="2637"/>
                  </a:lnTo>
                  <a:lnTo>
                    <a:pt x="3146" y="2637"/>
                  </a:lnTo>
                  <a:lnTo>
                    <a:pt x="3141" y="2635"/>
                  </a:lnTo>
                  <a:lnTo>
                    <a:pt x="3139" y="2632"/>
                  </a:lnTo>
                  <a:lnTo>
                    <a:pt x="3137" y="2630"/>
                  </a:lnTo>
                  <a:lnTo>
                    <a:pt x="3137" y="2625"/>
                  </a:lnTo>
                  <a:lnTo>
                    <a:pt x="3136" y="2623"/>
                  </a:lnTo>
                  <a:lnTo>
                    <a:pt x="3133" y="2620"/>
                  </a:lnTo>
                  <a:lnTo>
                    <a:pt x="3127" y="2616"/>
                  </a:lnTo>
                  <a:lnTo>
                    <a:pt x="3126" y="2613"/>
                  </a:lnTo>
                  <a:lnTo>
                    <a:pt x="3125" y="2610"/>
                  </a:lnTo>
                  <a:lnTo>
                    <a:pt x="3120" y="2603"/>
                  </a:lnTo>
                  <a:lnTo>
                    <a:pt x="3119" y="2600"/>
                  </a:lnTo>
                  <a:lnTo>
                    <a:pt x="3113" y="2593"/>
                  </a:lnTo>
                  <a:lnTo>
                    <a:pt x="3112" y="2592"/>
                  </a:lnTo>
                  <a:lnTo>
                    <a:pt x="3111" y="2588"/>
                  </a:lnTo>
                  <a:lnTo>
                    <a:pt x="3112" y="2586"/>
                  </a:lnTo>
                  <a:lnTo>
                    <a:pt x="3112" y="2583"/>
                  </a:lnTo>
                  <a:lnTo>
                    <a:pt x="3115" y="2572"/>
                  </a:lnTo>
                  <a:lnTo>
                    <a:pt x="3116" y="2569"/>
                  </a:lnTo>
                  <a:lnTo>
                    <a:pt x="3125" y="2565"/>
                  </a:lnTo>
                  <a:lnTo>
                    <a:pt x="3118" y="2559"/>
                  </a:lnTo>
                  <a:lnTo>
                    <a:pt x="3111" y="2551"/>
                  </a:lnTo>
                  <a:lnTo>
                    <a:pt x="3104" y="2540"/>
                  </a:lnTo>
                  <a:lnTo>
                    <a:pt x="3104" y="2529"/>
                  </a:lnTo>
                  <a:lnTo>
                    <a:pt x="3106" y="2524"/>
                  </a:lnTo>
                  <a:lnTo>
                    <a:pt x="3119" y="2515"/>
                  </a:lnTo>
                  <a:lnTo>
                    <a:pt x="3129" y="2499"/>
                  </a:lnTo>
                  <a:lnTo>
                    <a:pt x="3132" y="2496"/>
                  </a:lnTo>
                  <a:lnTo>
                    <a:pt x="3129" y="2488"/>
                  </a:lnTo>
                  <a:lnTo>
                    <a:pt x="3130" y="2481"/>
                  </a:lnTo>
                  <a:lnTo>
                    <a:pt x="3136" y="2475"/>
                  </a:lnTo>
                  <a:lnTo>
                    <a:pt x="3141" y="2471"/>
                  </a:lnTo>
                  <a:lnTo>
                    <a:pt x="3146" y="2471"/>
                  </a:lnTo>
                  <a:lnTo>
                    <a:pt x="3155" y="2474"/>
                  </a:lnTo>
                  <a:lnTo>
                    <a:pt x="3160" y="2474"/>
                  </a:lnTo>
                  <a:lnTo>
                    <a:pt x="3158" y="2470"/>
                  </a:lnTo>
                  <a:lnTo>
                    <a:pt x="3151" y="2454"/>
                  </a:lnTo>
                  <a:lnTo>
                    <a:pt x="3150" y="2452"/>
                  </a:lnTo>
                  <a:lnTo>
                    <a:pt x="3148" y="2443"/>
                  </a:lnTo>
                  <a:lnTo>
                    <a:pt x="3146" y="2435"/>
                  </a:lnTo>
                  <a:lnTo>
                    <a:pt x="3146" y="2435"/>
                  </a:lnTo>
                  <a:lnTo>
                    <a:pt x="3147" y="2429"/>
                  </a:lnTo>
                  <a:lnTo>
                    <a:pt x="3147" y="2428"/>
                  </a:lnTo>
                  <a:lnTo>
                    <a:pt x="3147" y="2426"/>
                  </a:lnTo>
                  <a:lnTo>
                    <a:pt x="3147" y="2426"/>
                  </a:lnTo>
                  <a:lnTo>
                    <a:pt x="3148" y="2425"/>
                  </a:lnTo>
                  <a:lnTo>
                    <a:pt x="3147" y="2422"/>
                  </a:lnTo>
                  <a:lnTo>
                    <a:pt x="3146" y="2421"/>
                  </a:lnTo>
                  <a:lnTo>
                    <a:pt x="3141" y="2415"/>
                  </a:lnTo>
                  <a:lnTo>
                    <a:pt x="3129" y="2409"/>
                  </a:lnTo>
                  <a:lnTo>
                    <a:pt x="3125" y="2409"/>
                  </a:lnTo>
                  <a:lnTo>
                    <a:pt x="3111" y="2412"/>
                  </a:lnTo>
                  <a:lnTo>
                    <a:pt x="3106" y="2411"/>
                  </a:lnTo>
                  <a:lnTo>
                    <a:pt x="3088" y="2401"/>
                  </a:lnTo>
                  <a:lnTo>
                    <a:pt x="3080" y="2393"/>
                  </a:lnTo>
                  <a:lnTo>
                    <a:pt x="3076" y="2386"/>
                  </a:lnTo>
                  <a:lnTo>
                    <a:pt x="3076" y="2365"/>
                  </a:lnTo>
                  <a:lnTo>
                    <a:pt x="3074" y="2355"/>
                  </a:lnTo>
                  <a:lnTo>
                    <a:pt x="3067" y="2349"/>
                  </a:lnTo>
                  <a:lnTo>
                    <a:pt x="3059" y="2349"/>
                  </a:lnTo>
                  <a:lnTo>
                    <a:pt x="3056" y="2346"/>
                  </a:lnTo>
                  <a:lnTo>
                    <a:pt x="3053" y="2341"/>
                  </a:lnTo>
                  <a:lnTo>
                    <a:pt x="3052" y="2338"/>
                  </a:lnTo>
                  <a:lnTo>
                    <a:pt x="3052" y="2335"/>
                  </a:lnTo>
                  <a:lnTo>
                    <a:pt x="3052" y="2332"/>
                  </a:lnTo>
                  <a:lnTo>
                    <a:pt x="3048" y="2328"/>
                  </a:lnTo>
                  <a:lnTo>
                    <a:pt x="3043" y="2321"/>
                  </a:lnTo>
                  <a:lnTo>
                    <a:pt x="3046" y="2317"/>
                  </a:lnTo>
                  <a:lnTo>
                    <a:pt x="3050" y="2314"/>
                  </a:lnTo>
                  <a:lnTo>
                    <a:pt x="3050" y="2314"/>
                  </a:lnTo>
                  <a:lnTo>
                    <a:pt x="3060" y="2308"/>
                  </a:lnTo>
                  <a:lnTo>
                    <a:pt x="3062" y="2308"/>
                  </a:lnTo>
                  <a:lnTo>
                    <a:pt x="3067" y="2308"/>
                  </a:lnTo>
                  <a:lnTo>
                    <a:pt x="3069" y="2307"/>
                  </a:lnTo>
                  <a:lnTo>
                    <a:pt x="3071" y="2307"/>
                  </a:lnTo>
                  <a:lnTo>
                    <a:pt x="3076" y="2303"/>
                  </a:lnTo>
                  <a:lnTo>
                    <a:pt x="3077" y="2301"/>
                  </a:lnTo>
                  <a:lnTo>
                    <a:pt x="3087" y="2303"/>
                  </a:lnTo>
                  <a:lnTo>
                    <a:pt x="3097" y="2308"/>
                  </a:lnTo>
                  <a:lnTo>
                    <a:pt x="3105" y="2311"/>
                  </a:lnTo>
                  <a:lnTo>
                    <a:pt x="3113" y="2307"/>
                  </a:lnTo>
                  <a:lnTo>
                    <a:pt x="3115" y="2306"/>
                  </a:lnTo>
                  <a:lnTo>
                    <a:pt x="3113" y="2304"/>
                  </a:lnTo>
                  <a:lnTo>
                    <a:pt x="3112" y="2301"/>
                  </a:lnTo>
                  <a:lnTo>
                    <a:pt x="3113" y="2299"/>
                  </a:lnTo>
                  <a:lnTo>
                    <a:pt x="3115" y="2297"/>
                  </a:lnTo>
                  <a:lnTo>
                    <a:pt x="3122" y="2297"/>
                  </a:lnTo>
                  <a:lnTo>
                    <a:pt x="3123" y="2297"/>
                  </a:lnTo>
                  <a:lnTo>
                    <a:pt x="3127" y="2293"/>
                  </a:lnTo>
                  <a:lnTo>
                    <a:pt x="3132" y="2286"/>
                  </a:lnTo>
                  <a:lnTo>
                    <a:pt x="3136" y="2283"/>
                  </a:lnTo>
                  <a:lnTo>
                    <a:pt x="3144" y="2279"/>
                  </a:lnTo>
                  <a:lnTo>
                    <a:pt x="3154" y="2276"/>
                  </a:lnTo>
                  <a:lnTo>
                    <a:pt x="3155" y="2276"/>
                  </a:lnTo>
                  <a:lnTo>
                    <a:pt x="3160" y="2280"/>
                  </a:lnTo>
                  <a:lnTo>
                    <a:pt x="3161" y="2282"/>
                  </a:lnTo>
                  <a:lnTo>
                    <a:pt x="3162" y="2279"/>
                  </a:lnTo>
                  <a:lnTo>
                    <a:pt x="3167" y="2271"/>
                  </a:lnTo>
                  <a:lnTo>
                    <a:pt x="3174" y="2265"/>
                  </a:lnTo>
                  <a:lnTo>
                    <a:pt x="3174" y="2258"/>
                  </a:lnTo>
                  <a:lnTo>
                    <a:pt x="3171" y="2251"/>
                  </a:lnTo>
                  <a:lnTo>
                    <a:pt x="3169" y="2241"/>
                  </a:lnTo>
                  <a:lnTo>
                    <a:pt x="3171" y="2238"/>
                  </a:lnTo>
                  <a:lnTo>
                    <a:pt x="3179" y="2229"/>
                  </a:lnTo>
                  <a:lnTo>
                    <a:pt x="3185" y="2219"/>
                  </a:lnTo>
                  <a:lnTo>
                    <a:pt x="3188" y="2213"/>
                  </a:lnTo>
                  <a:lnTo>
                    <a:pt x="3188" y="2209"/>
                  </a:lnTo>
                  <a:lnTo>
                    <a:pt x="3186" y="2208"/>
                  </a:lnTo>
                  <a:lnTo>
                    <a:pt x="3175" y="2202"/>
                  </a:lnTo>
                  <a:lnTo>
                    <a:pt x="3171" y="2199"/>
                  </a:lnTo>
                  <a:lnTo>
                    <a:pt x="3169" y="2195"/>
                  </a:lnTo>
                  <a:lnTo>
                    <a:pt x="3167" y="2191"/>
                  </a:lnTo>
                  <a:lnTo>
                    <a:pt x="3165" y="2188"/>
                  </a:lnTo>
                  <a:lnTo>
                    <a:pt x="3165" y="2186"/>
                  </a:lnTo>
                  <a:lnTo>
                    <a:pt x="3154" y="2178"/>
                  </a:lnTo>
                  <a:lnTo>
                    <a:pt x="3141" y="2171"/>
                  </a:lnTo>
                  <a:lnTo>
                    <a:pt x="3140" y="2167"/>
                  </a:lnTo>
                  <a:lnTo>
                    <a:pt x="3139" y="2151"/>
                  </a:lnTo>
                  <a:lnTo>
                    <a:pt x="3137" y="2149"/>
                  </a:lnTo>
                  <a:lnTo>
                    <a:pt x="3134" y="2144"/>
                  </a:lnTo>
                  <a:lnTo>
                    <a:pt x="3134" y="2142"/>
                  </a:lnTo>
                  <a:lnTo>
                    <a:pt x="3134" y="2137"/>
                  </a:lnTo>
                  <a:lnTo>
                    <a:pt x="3137" y="2132"/>
                  </a:lnTo>
                  <a:lnTo>
                    <a:pt x="3139" y="2129"/>
                  </a:lnTo>
                  <a:lnTo>
                    <a:pt x="3136" y="2123"/>
                  </a:lnTo>
                  <a:lnTo>
                    <a:pt x="3133" y="2122"/>
                  </a:lnTo>
                  <a:lnTo>
                    <a:pt x="3125" y="2119"/>
                  </a:lnTo>
                  <a:lnTo>
                    <a:pt x="3122" y="2116"/>
                  </a:lnTo>
                  <a:lnTo>
                    <a:pt x="3116" y="2111"/>
                  </a:lnTo>
                  <a:lnTo>
                    <a:pt x="3112" y="2109"/>
                  </a:lnTo>
                  <a:lnTo>
                    <a:pt x="3105" y="2108"/>
                  </a:lnTo>
                  <a:lnTo>
                    <a:pt x="3098" y="2102"/>
                  </a:lnTo>
                  <a:lnTo>
                    <a:pt x="3092" y="2095"/>
                  </a:lnTo>
                  <a:lnTo>
                    <a:pt x="3090" y="2080"/>
                  </a:lnTo>
                  <a:lnTo>
                    <a:pt x="3090" y="2073"/>
                  </a:lnTo>
                  <a:lnTo>
                    <a:pt x="3090" y="2066"/>
                  </a:lnTo>
                  <a:lnTo>
                    <a:pt x="3091" y="2060"/>
                  </a:lnTo>
                  <a:lnTo>
                    <a:pt x="3094" y="2055"/>
                  </a:lnTo>
                  <a:lnTo>
                    <a:pt x="3098" y="2052"/>
                  </a:lnTo>
                  <a:lnTo>
                    <a:pt x="3106" y="2052"/>
                  </a:lnTo>
                  <a:lnTo>
                    <a:pt x="3106" y="2050"/>
                  </a:lnTo>
                  <a:lnTo>
                    <a:pt x="3106" y="2049"/>
                  </a:lnTo>
                  <a:lnTo>
                    <a:pt x="3108" y="2048"/>
                  </a:lnTo>
                  <a:lnTo>
                    <a:pt x="3109" y="2046"/>
                  </a:lnTo>
                  <a:lnTo>
                    <a:pt x="3111" y="2046"/>
                  </a:lnTo>
                  <a:lnTo>
                    <a:pt x="3112" y="2048"/>
                  </a:lnTo>
                  <a:lnTo>
                    <a:pt x="3113" y="2048"/>
                  </a:lnTo>
                  <a:lnTo>
                    <a:pt x="3115" y="2048"/>
                  </a:lnTo>
                  <a:lnTo>
                    <a:pt x="3122" y="2048"/>
                  </a:lnTo>
                  <a:lnTo>
                    <a:pt x="3127" y="2046"/>
                  </a:lnTo>
                  <a:lnTo>
                    <a:pt x="3133" y="2043"/>
                  </a:lnTo>
                  <a:lnTo>
                    <a:pt x="3139" y="2039"/>
                  </a:lnTo>
                  <a:lnTo>
                    <a:pt x="3141" y="2034"/>
                  </a:lnTo>
                  <a:lnTo>
                    <a:pt x="3143" y="2028"/>
                  </a:lnTo>
                  <a:lnTo>
                    <a:pt x="3146" y="2024"/>
                  </a:lnTo>
                  <a:lnTo>
                    <a:pt x="3148" y="2020"/>
                  </a:lnTo>
                  <a:lnTo>
                    <a:pt x="3151" y="2018"/>
                  </a:lnTo>
                  <a:lnTo>
                    <a:pt x="3150" y="2015"/>
                  </a:lnTo>
                  <a:lnTo>
                    <a:pt x="3148" y="2011"/>
                  </a:lnTo>
                  <a:lnTo>
                    <a:pt x="3147" y="2004"/>
                  </a:lnTo>
                  <a:lnTo>
                    <a:pt x="3144" y="1997"/>
                  </a:lnTo>
                  <a:lnTo>
                    <a:pt x="3143" y="1993"/>
                  </a:lnTo>
                  <a:lnTo>
                    <a:pt x="3141" y="1992"/>
                  </a:lnTo>
                  <a:lnTo>
                    <a:pt x="3125" y="1972"/>
                  </a:lnTo>
                  <a:lnTo>
                    <a:pt x="3118" y="1969"/>
                  </a:lnTo>
                  <a:lnTo>
                    <a:pt x="3116" y="1971"/>
                  </a:lnTo>
                  <a:lnTo>
                    <a:pt x="3113" y="1972"/>
                  </a:lnTo>
                  <a:lnTo>
                    <a:pt x="3112" y="1973"/>
                  </a:lnTo>
                  <a:lnTo>
                    <a:pt x="3109" y="1973"/>
                  </a:lnTo>
                  <a:lnTo>
                    <a:pt x="3108" y="1972"/>
                  </a:lnTo>
                  <a:lnTo>
                    <a:pt x="3108" y="1971"/>
                  </a:lnTo>
                  <a:lnTo>
                    <a:pt x="3108" y="1969"/>
                  </a:lnTo>
                  <a:lnTo>
                    <a:pt x="3108" y="1966"/>
                  </a:lnTo>
                  <a:lnTo>
                    <a:pt x="3108" y="1966"/>
                  </a:lnTo>
                  <a:lnTo>
                    <a:pt x="3108" y="1962"/>
                  </a:lnTo>
                  <a:lnTo>
                    <a:pt x="3108" y="1958"/>
                  </a:lnTo>
                  <a:lnTo>
                    <a:pt x="3106" y="1959"/>
                  </a:lnTo>
                  <a:lnTo>
                    <a:pt x="3108" y="1957"/>
                  </a:lnTo>
                  <a:lnTo>
                    <a:pt x="3111" y="1954"/>
                  </a:lnTo>
                  <a:lnTo>
                    <a:pt x="3112" y="1951"/>
                  </a:lnTo>
                  <a:lnTo>
                    <a:pt x="3112" y="1948"/>
                  </a:lnTo>
                  <a:lnTo>
                    <a:pt x="3108" y="1945"/>
                  </a:lnTo>
                  <a:lnTo>
                    <a:pt x="3087" y="1940"/>
                  </a:lnTo>
                  <a:lnTo>
                    <a:pt x="3085" y="1934"/>
                  </a:lnTo>
                  <a:lnTo>
                    <a:pt x="3088" y="1921"/>
                  </a:lnTo>
                  <a:lnTo>
                    <a:pt x="3092" y="1907"/>
                  </a:lnTo>
                  <a:lnTo>
                    <a:pt x="3101" y="1889"/>
                  </a:lnTo>
                  <a:lnTo>
                    <a:pt x="3095" y="1879"/>
                  </a:lnTo>
                  <a:lnTo>
                    <a:pt x="3087" y="1870"/>
                  </a:lnTo>
                  <a:lnTo>
                    <a:pt x="3081" y="1861"/>
                  </a:lnTo>
                  <a:lnTo>
                    <a:pt x="3083" y="1857"/>
                  </a:lnTo>
                  <a:lnTo>
                    <a:pt x="3090" y="1849"/>
                  </a:lnTo>
                  <a:lnTo>
                    <a:pt x="3091" y="1843"/>
                  </a:lnTo>
                  <a:lnTo>
                    <a:pt x="3091" y="1839"/>
                  </a:lnTo>
                  <a:lnTo>
                    <a:pt x="3091" y="1836"/>
                  </a:lnTo>
                  <a:lnTo>
                    <a:pt x="3088" y="1832"/>
                  </a:lnTo>
                  <a:lnTo>
                    <a:pt x="3084" y="1830"/>
                  </a:lnTo>
                  <a:lnTo>
                    <a:pt x="3046" y="1820"/>
                  </a:lnTo>
                  <a:lnTo>
                    <a:pt x="3028" y="1819"/>
                  </a:lnTo>
                  <a:lnTo>
                    <a:pt x="3013" y="1823"/>
                  </a:lnTo>
                  <a:lnTo>
                    <a:pt x="2990" y="1837"/>
                  </a:lnTo>
                  <a:lnTo>
                    <a:pt x="2982" y="1840"/>
                  </a:lnTo>
                  <a:lnTo>
                    <a:pt x="2973" y="1840"/>
                  </a:lnTo>
                  <a:lnTo>
                    <a:pt x="2965" y="1843"/>
                  </a:lnTo>
                  <a:lnTo>
                    <a:pt x="2957" y="1850"/>
                  </a:lnTo>
                  <a:lnTo>
                    <a:pt x="2949" y="1860"/>
                  </a:lnTo>
                  <a:lnTo>
                    <a:pt x="2944" y="1868"/>
                  </a:lnTo>
                  <a:lnTo>
                    <a:pt x="2942" y="1872"/>
                  </a:lnTo>
                  <a:lnTo>
                    <a:pt x="2944" y="1877"/>
                  </a:lnTo>
                  <a:lnTo>
                    <a:pt x="2945" y="1882"/>
                  </a:lnTo>
                  <a:lnTo>
                    <a:pt x="2945" y="1884"/>
                  </a:lnTo>
                  <a:lnTo>
                    <a:pt x="2948" y="1891"/>
                  </a:lnTo>
                  <a:lnTo>
                    <a:pt x="2949" y="1892"/>
                  </a:lnTo>
                  <a:lnTo>
                    <a:pt x="2952" y="1893"/>
                  </a:lnTo>
                  <a:lnTo>
                    <a:pt x="2957" y="1892"/>
                  </a:lnTo>
                  <a:lnTo>
                    <a:pt x="2958" y="1892"/>
                  </a:lnTo>
                  <a:lnTo>
                    <a:pt x="2959" y="1900"/>
                  </a:lnTo>
                  <a:lnTo>
                    <a:pt x="2952" y="1907"/>
                  </a:lnTo>
                  <a:lnTo>
                    <a:pt x="2937" y="1919"/>
                  </a:lnTo>
                  <a:lnTo>
                    <a:pt x="2923" y="1934"/>
                  </a:lnTo>
                  <a:lnTo>
                    <a:pt x="2914" y="1938"/>
                  </a:lnTo>
                  <a:lnTo>
                    <a:pt x="2906" y="1935"/>
                  </a:lnTo>
                  <a:lnTo>
                    <a:pt x="2893" y="1935"/>
                  </a:lnTo>
                  <a:lnTo>
                    <a:pt x="2882" y="1938"/>
                  </a:lnTo>
                  <a:lnTo>
                    <a:pt x="2877" y="1942"/>
                  </a:lnTo>
                  <a:lnTo>
                    <a:pt x="2879" y="1934"/>
                  </a:lnTo>
                  <a:lnTo>
                    <a:pt x="2881" y="1930"/>
                  </a:lnTo>
                  <a:lnTo>
                    <a:pt x="2882" y="1927"/>
                  </a:lnTo>
                  <a:lnTo>
                    <a:pt x="2878" y="1921"/>
                  </a:lnTo>
                  <a:lnTo>
                    <a:pt x="2875" y="1916"/>
                  </a:lnTo>
                  <a:lnTo>
                    <a:pt x="2875" y="1912"/>
                  </a:lnTo>
                  <a:lnTo>
                    <a:pt x="2882" y="1907"/>
                  </a:lnTo>
                  <a:lnTo>
                    <a:pt x="2898" y="1899"/>
                  </a:lnTo>
                  <a:lnTo>
                    <a:pt x="2898" y="1899"/>
                  </a:lnTo>
                  <a:lnTo>
                    <a:pt x="2899" y="1899"/>
                  </a:lnTo>
                  <a:lnTo>
                    <a:pt x="2899" y="1899"/>
                  </a:lnTo>
                  <a:lnTo>
                    <a:pt x="2902" y="1900"/>
                  </a:lnTo>
                  <a:lnTo>
                    <a:pt x="2903" y="1900"/>
                  </a:lnTo>
                  <a:lnTo>
                    <a:pt x="2905" y="1900"/>
                  </a:lnTo>
                  <a:lnTo>
                    <a:pt x="2910" y="1899"/>
                  </a:lnTo>
                  <a:lnTo>
                    <a:pt x="2912" y="1896"/>
                  </a:lnTo>
                  <a:lnTo>
                    <a:pt x="2910" y="1892"/>
                  </a:lnTo>
                  <a:lnTo>
                    <a:pt x="2910" y="1888"/>
                  </a:lnTo>
                  <a:lnTo>
                    <a:pt x="2913" y="1878"/>
                  </a:lnTo>
                  <a:lnTo>
                    <a:pt x="2913" y="1875"/>
                  </a:lnTo>
                  <a:lnTo>
                    <a:pt x="2917" y="1867"/>
                  </a:lnTo>
                  <a:lnTo>
                    <a:pt x="2921" y="1856"/>
                  </a:lnTo>
                  <a:lnTo>
                    <a:pt x="2921" y="1853"/>
                  </a:lnTo>
                  <a:lnTo>
                    <a:pt x="2919" y="1846"/>
                  </a:lnTo>
                  <a:lnTo>
                    <a:pt x="2914" y="1843"/>
                  </a:lnTo>
                  <a:lnTo>
                    <a:pt x="2902" y="1835"/>
                  </a:lnTo>
                  <a:lnTo>
                    <a:pt x="2900" y="1833"/>
                  </a:lnTo>
                  <a:lnTo>
                    <a:pt x="2903" y="1830"/>
                  </a:lnTo>
                  <a:lnTo>
                    <a:pt x="2905" y="1829"/>
                  </a:lnTo>
                  <a:lnTo>
                    <a:pt x="2903" y="1826"/>
                  </a:lnTo>
                  <a:lnTo>
                    <a:pt x="2903" y="1823"/>
                  </a:lnTo>
                  <a:lnTo>
                    <a:pt x="2903" y="1822"/>
                  </a:lnTo>
                  <a:lnTo>
                    <a:pt x="2903" y="1820"/>
                  </a:lnTo>
                  <a:lnTo>
                    <a:pt x="2902" y="1819"/>
                  </a:lnTo>
                  <a:lnTo>
                    <a:pt x="2902" y="1816"/>
                  </a:lnTo>
                  <a:lnTo>
                    <a:pt x="2903" y="1815"/>
                  </a:lnTo>
                  <a:lnTo>
                    <a:pt x="2906" y="1811"/>
                  </a:lnTo>
                  <a:lnTo>
                    <a:pt x="2916" y="1795"/>
                  </a:lnTo>
                  <a:lnTo>
                    <a:pt x="2924" y="1784"/>
                  </a:lnTo>
                  <a:lnTo>
                    <a:pt x="2919" y="1777"/>
                  </a:lnTo>
                  <a:lnTo>
                    <a:pt x="2917" y="1771"/>
                  </a:lnTo>
                  <a:lnTo>
                    <a:pt x="2921" y="1767"/>
                  </a:lnTo>
                  <a:lnTo>
                    <a:pt x="2955" y="1735"/>
                  </a:lnTo>
                  <a:lnTo>
                    <a:pt x="2975" y="1725"/>
                  </a:lnTo>
                  <a:lnTo>
                    <a:pt x="2978" y="1724"/>
                  </a:lnTo>
                  <a:lnTo>
                    <a:pt x="2983" y="1715"/>
                  </a:lnTo>
                  <a:lnTo>
                    <a:pt x="2993" y="1711"/>
                  </a:lnTo>
                  <a:lnTo>
                    <a:pt x="2996" y="1708"/>
                  </a:lnTo>
                  <a:lnTo>
                    <a:pt x="2999" y="1706"/>
                  </a:lnTo>
                  <a:lnTo>
                    <a:pt x="2999" y="1703"/>
                  </a:lnTo>
                  <a:lnTo>
                    <a:pt x="2999" y="1696"/>
                  </a:lnTo>
                  <a:lnTo>
                    <a:pt x="2997" y="1693"/>
                  </a:lnTo>
                  <a:lnTo>
                    <a:pt x="2996" y="1691"/>
                  </a:lnTo>
                  <a:lnTo>
                    <a:pt x="2994" y="1690"/>
                  </a:lnTo>
                  <a:lnTo>
                    <a:pt x="2996" y="1687"/>
                  </a:lnTo>
                  <a:lnTo>
                    <a:pt x="3000" y="1676"/>
                  </a:lnTo>
                  <a:lnTo>
                    <a:pt x="3001" y="1672"/>
                  </a:lnTo>
                  <a:lnTo>
                    <a:pt x="3001" y="1670"/>
                  </a:lnTo>
                  <a:lnTo>
                    <a:pt x="3003" y="1669"/>
                  </a:lnTo>
                  <a:lnTo>
                    <a:pt x="3003" y="1663"/>
                  </a:lnTo>
                  <a:lnTo>
                    <a:pt x="3003" y="1659"/>
                  </a:lnTo>
                  <a:lnTo>
                    <a:pt x="2999" y="1652"/>
                  </a:lnTo>
                  <a:lnTo>
                    <a:pt x="2997" y="1649"/>
                  </a:lnTo>
                  <a:lnTo>
                    <a:pt x="3001" y="1635"/>
                  </a:lnTo>
                  <a:lnTo>
                    <a:pt x="3014" y="1628"/>
                  </a:lnTo>
                  <a:lnTo>
                    <a:pt x="3042" y="1620"/>
                  </a:lnTo>
                  <a:lnTo>
                    <a:pt x="3059" y="1606"/>
                  </a:lnTo>
                  <a:lnTo>
                    <a:pt x="3066" y="1598"/>
                  </a:lnTo>
                  <a:lnTo>
                    <a:pt x="3062" y="1591"/>
                  </a:lnTo>
                  <a:lnTo>
                    <a:pt x="3066" y="1585"/>
                  </a:lnTo>
                  <a:lnTo>
                    <a:pt x="3069" y="1582"/>
                  </a:lnTo>
                  <a:lnTo>
                    <a:pt x="3074" y="1581"/>
                  </a:lnTo>
                  <a:lnTo>
                    <a:pt x="3076" y="1578"/>
                  </a:lnTo>
                  <a:lnTo>
                    <a:pt x="3077" y="1577"/>
                  </a:lnTo>
                  <a:lnTo>
                    <a:pt x="3080" y="1575"/>
                  </a:lnTo>
                  <a:lnTo>
                    <a:pt x="3080" y="1568"/>
                  </a:lnTo>
                  <a:lnTo>
                    <a:pt x="3088" y="1565"/>
                  </a:lnTo>
                  <a:lnTo>
                    <a:pt x="3104" y="1551"/>
                  </a:lnTo>
                  <a:lnTo>
                    <a:pt x="3105" y="1550"/>
                  </a:lnTo>
                  <a:lnTo>
                    <a:pt x="3109" y="1541"/>
                  </a:lnTo>
                  <a:lnTo>
                    <a:pt x="3118" y="1534"/>
                  </a:lnTo>
                  <a:lnTo>
                    <a:pt x="3134" y="1522"/>
                  </a:lnTo>
                  <a:lnTo>
                    <a:pt x="3133" y="1512"/>
                  </a:lnTo>
                  <a:lnTo>
                    <a:pt x="3136" y="1504"/>
                  </a:lnTo>
                  <a:lnTo>
                    <a:pt x="3140" y="1499"/>
                  </a:lnTo>
                  <a:lnTo>
                    <a:pt x="3143" y="1499"/>
                  </a:lnTo>
                  <a:lnTo>
                    <a:pt x="3144" y="1498"/>
                  </a:lnTo>
                  <a:lnTo>
                    <a:pt x="3147" y="1494"/>
                  </a:lnTo>
                  <a:lnTo>
                    <a:pt x="3150" y="1491"/>
                  </a:lnTo>
                  <a:lnTo>
                    <a:pt x="3153" y="1491"/>
                  </a:lnTo>
                  <a:lnTo>
                    <a:pt x="3155" y="1490"/>
                  </a:lnTo>
                  <a:lnTo>
                    <a:pt x="3157" y="1485"/>
                  </a:lnTo>
                  <a:lnTo>
                    <a:pt x="3155" y="1481"/>
                  </a:lnTo>
                  <a:lnTo>
                    <a:pt x="3151" y="1478"/>
                  </a:lnTo>
                  <a:lnTo>
                    <a:pt x="3147" y="1474"/>
                  </a:lnTo>
                  <a:lnTo>
                    <a:pt x="3143" y="1477"/>
                  </a:lnTo>
                  <a:lnTo>
                    <a:pt x="3112" y="1480"/>
                  </a:lnTo>
                  <a:lnTo>
                    <a:pt x="3112" y="1476"/>
                  </a:lnTo>
                  <a:lnTo>
                    <a:pt x="3116" y="1469"/>
                  </a:lnTo>
                  <a:lnTo>
                    <a:pt x="3120" y="1464"/>
                  </a:lnTo>
                  <a:lnTo>
                    <a:pt x="3126" y="1460"/>
                  </a:lnTo>
                  <a:lnTo>
                    <a:pt x="3127" y="1453"/>
                  </a:lnTo>
                  <a:lnTo>
                    <a:pt x="3133" y="1452"/>
                  </a:lnTo>
                  <a:lnTo>
                    <a:pt x="3137" y="1449"/>
                  </a:lnTo>
                  <a:lnTo>
                    <a:pt x="3141" y="1446"/>
                  </a:lnTo>
                  <a:lnTo>
                    <a:pt x="3144" y="1442"/>
                  </a:lnTo>
                  <a:lnTo>
                    <a:pt x="3143" y="1438"/>
                  </a:lnTo>
                  <a:lnTo>
                    <a:pt x="3140" y="1432"/>
                  </a:lnTo>
                  <a:lnTo>
                    <a:pt x="3139" y="1428"/>
                  </a:lnTo>
                  <a:lnTo>
                    <a:pt x="3144" y="1426"/>
                  </a:lnTo>
                  <a:lnTo>
                    <a:pt x="3146" y="1425"/>
                  </a:lnTo>
                  <a:lnTo>
                    <a:pt x="3148" y="1425"/>
                  </a:lnTo>
                  <a:lnTo>
                    <a:pt x="3151" y="1425"/>
                  </a:lnTo>
                  <a:lnTo>
                    <a:pt x="3153" y="1426"/>
                  </a:lnTo>
                  <a:lnTo>
                    <a:pt x="3160" y="1428"/>
                  </a:lnTo>
                  <a:lnTo>
                    <a:pt x="3172" y="1425"/>
                  </a:lnTo>
                  <a:lnTo>
                    <a:pt x="3179" y="1426"/>
                  </a:lnTo>
                  <a:lnTo>
                    <a:pt x="3182" y="1429"/>
                  </a:lnTo>
                  <a:lnTo>
                    <a:pt x="3183" y="1429"/>
                  </a:lnTo>
                  <a:lnTo>
                    <a:pt x="3186" y="1429"/>
                  </a:lnTo>
                  <a:lnTo>
                    <a:pt x="3193" y="1428"/>
                  </a:lnTo>
                  <a:lnTo>
                    <a:pt x="3188" y="1439"/>
                  </a:lnTo>
                  <a:lnTo>
                    <a:pt x="3189" y="1446"/>
                  </a:lnTo>
                  <a:lnTo>
                    <a:pt x="3195" y="1449"/>
                  </a:lnTo>
                  <a:lnTo>
                    <a:pt x="3203" y="1452"/>
                  </a:lnTo>
                  <a:lnTo>
                    <a:pt x="3204" y="1452"/>
                  </a:lnTo>
                  <a:lnTo>
                    <a:pt x="3204" y="1453"/>
                  </a:lnTo>
                  <a:lnTo>
                    <a:pt x="3206" y="1455"/>
                  </a:lnTo>
                  <a:lnTo>
                    <a:pt x="3207" y="1456"/>
                  </a:lnTo>
                  <a:lnTo>
                    <a:pt x="3210" y="1456"/>
                  </a:lnTo>
                  <a:lnTo>
                    <a:pt x="3220" y="1452"/>
                  </a:lnTo>
                  <a:lnTo>
                    <a:pt x="3225" y="1450"/>
                  </a:lnTo>
                  <a:lnTo>
                    <a:pt x="3234" y="1450"/>
                  </a:lnTo>
                  <a:lnTo>
                    <a:pt x="3244" y="1450"/>
                  </a:lnTo>
                  <a:lnTo>
                    <a:pt x="3247" y="1450"/>
                  </a:lnTo>
                  <a:lnTo>
                    <a:pt x="3251" y="1447"/>
                  </a:lnTo>
                  <a:lnTo>
                    <a:pt x="3255" y="1443"/>
                  </a:lnTo>
                  <a:lnTo>
                    <a:pt x="3256" y="1440"/>
                  </a:lnTo>
                  <a:lnTo>
                    <a:pt x="3258" y="1438"/>
                  </a:lnTo>
                  <a:lnTo>
                    <a:pt x="3256" y="1435"/>
                  </a:lnTo>
                  <a:lnTo>
                    <a:pt x="3255" y="1433"/>
                  </a:lnTo>
                  <a:lnTo>
                    <a:pt x="3255" y="1432"/>
                  </a:lnTo>
                  <a:lnTo>
                    <a:pt x="3254" y="1431"/>
                  </a:lnTo>
                  <a:lnTo>
                    <a:pt x="3254" y="1428"/>
                  </a:lnTo>
                  <a:lnTo>
                    <a:pt x="3256" y="1426"/>
                  </a:lnTo>
                  <a:lnTo>
                    <a:pt x="3261" y="1428"/>
                  </a:lnTo>
                  <a:lnTo>
                    <a:pt x="3262" y="1429"/>
                  </a:lnTo>
                  <a:lnTo>
                    <a:pt x="3263" y="1431"/>
                  </a:lnTo>
                  <a:lnTo>
                    <a:pt x="3268" y="1431"/>
                  </a:lnTo>
                  <a:lnTo>
                    <a:pt x="3272" y="1428"/>
                  </a:lnTo>
                  <a:lnTo>
                    <a:pt x="3272" y="1426"/>
                  </a:lnTo>
                  <a:lnTo>
                    <a:pt x="3272" y="1425"/>
                  </a:lnTo>
                  <a:lnTo>
                    <a:pt x="3272" y="1425"/>
                  </a:lnTo>
                  <a:lnTo>
                    <a:pt x="3272" y="1425"/>
                  </a:lnTo>
                  <a:lnTo>
                    <a:pt x="3272" y="1424"/>
                  </a:lnTo>
                  <a:lnTo>
                    <a:pt x="3270" y="1421"/>
                  </a:lnTo>
                  <a:lnTo>
                    <a:pt x="3269" y="1419"/>
                  </a:lnTo>
                  <a:lnTo>
                    <a:pt x="3270" y="1418"/>
                  </a:lnTo>
                  <a:lnTo>
                    <a:pt x="3272" y="1418"/>
                  </a:lnTo>
                  <a:lnTo>
                    <a:pt x="3273" y="1418"/>
                  </a:lnTo>
                  <a:lnTo>
                    <a:pt x="3276" y="1418"/>
                  </a:lnTo>
                  <a:lnTo>
                    <a:pt x="3277" y="1415"/>
                  </a:lnTo>
                  <a:lnTo>
                    <a:pt x="3277" y="1411"/>
                  </a:lnTo>
                  <a:lnTo>
                    <a:pt x="3276" y="1411"/>
                  </a:lnTo>
                  <a:lnTo>
                    <a:pt x="3272" y="1408"/>
                  </a:lnTo>
                  <a:lnTo>
                    <a:pt x="3272" y="1408"/>
                  </a:lnTo>
                  <a:lnTo>
                    <a:pt x="3282" y="1400"/>
                  </a:lnTo>
                  <a:lnTo>
                    <a:pt x="3283" y="1398"/>
                  </a:lnTo>
                  <a:lnTo>
                    <a:pt x="3289" y="1396"/>
                  </a:lnTo>
                  <a:lnTo>
                    <a:pt x="3298" y="1391"/>
                  </a:lnTo>
                  <a:lnTo>
                    <a:pt x="3298" y="1391"/>
                  </a:lnTo>
                  <a:lnTo>
                    <a:pt x="3298" y="1387"/>
                  </a:lnTo>
                  <a:lnTo>
                    <a:pt x="3300" y="1386"/>
                  </a:lnTo>
                  <a:lnTo>
                    <a:pt x="3298" y="1383"/>
                  </a:lnTo>
                  <a:lnTo>
                    <a:pt x="3298" y="1380"/>
                  </a:lnTo>
                  <a:lnTo>
                    <a:pt x="3296" y="1379"/>
                  </a:lnTo>
                  <a:lnTo>
                    <a:pt x="3294" y="1377"/>
                  </a:lnTo>
                  <a:lnTo>
                    <a:pt x="3289" y="1366"/>
                  </a:lnTo>
                  <a:lnTo>
                    <a:pt x="3286" y="1361"/>
                  </a:lnTo>
                  <a:lnTo>
                    <a:pt x="3282" y="1359"/>
                  </a:lnTo>
                  <a:lnTo>
                    <a:pt x="3280" y="1356"/>
                  </a:lnTo>
                  <a:lnTo>
                    <a:pt x="3279" y="1352"/>
                  </a:lnTo>
                  <a:lnTo>
                    <a:pt x="3279" y="1345"/>
                  </a:lnTo>
                  <a:lnTo>
                    <a:pt x="3280" y="1342"/>
                  </a:lnTo>
                  <a:lnTo>
                    <a:pt x="3284" y="1338"/>
                  </a:lnTo>
                  <a:lnTo>
                    <a:pt x="3286" y="1335"/>
                  </a:lnTo>
                  <a:lnTo>
                    <a:pt x="3286" y="1328"/>
                  </a:lnTo>
                  <a:lnTo>
                    <a:pt x="3283" y="1316"/>
                  </a:lnTo>
                  <a:lnTo>
                    <a:pt x="3283" y="1310"/>
                  </a:lnTo>
                  <a:lnTo>
                    <a:pt x="3287" y="1297"/>
                  </a:lnTo>
                  <a:lnTo>
                    <a:pt x="3289" y="1296"/>
                  </a:lnTo>
                  <a:lnTo>
                    <a:pt x="3291" y="1293"/>
                  </a:lnTo>
                  <a:lnTo>
                    <a:pt x="3293" y="1289"/>
                  </a:lnTo>
                  <a:lnTo>
                    <a:pt x="3291" y="1282"/>
                  </a:lnTo>
                  <a:lnTo>
                    <a:pt x="3291" y="1281"/>
                  </a:lnTo>
                  <a:lnTo>
                    <a:pt x="3291" y="1279"/>
                  </a:lnTo>
                  <a:lnTo>
                    <a:pt x="3290" y="1279"/>
                  </a:lnTo>
                  <a:lnTo>
                    <a:pt x="3291" y="1276"/>
                  </a:lnTo>
                  <a:lnTo>
                    <a:pt x="3291" y="1275"/>
                  </a:lnTo>
                  <a:lnTo>
                    <a:pt x="3293" y="1274"/>
                  </a:lnTo>
                  <a:lnTo>
                    <a:pt x="3294" y="1272"/>
                  </a:lnTo>
                  <a:lnTo>
                    <a:pt x="3296" y="1268"/>
                  </a:lnTo>
                  <a:lnTo>
                    <a:pt x="3297" y="1267"/>
                  </a:lnTo>
                  <a:lnTo>
                    <a:pt x="3297" y="1260"/>
                  </a:lnTo>
                  <a:lnTo>
                    <a:pt x="3297" y="1254"/>
                  </a:lnTo>
                  <a:lnTo>
                    <a:pt x="3304" y="1247"/>
                  </a:lnTo>
                  <a:lnTo>
                    <a:pt x="3307" y="1243"/>
                  </a:lnTo>
                  <a:lnTo>
                    <a:pt x="3307" y="1230"/>
                  </a:lnTo>
                  <a:lnTo>
                    <a:pt x="3296" y="1211"/>
                  </a:lnTo>
                  <a:lnTo>
                    <a:pt x="3294" y="1195"/>
                  </a:lnTo>
                  <a:lnTo>
                    <a:pt x="3296" y="1187"/>
                  </a:lnTo>
                  <a:lnTo>
                    <a:pt x="3298" y="1181"/>
                  </a:lnTo>
                  <a:lnTo>
                    <a:pt x="3300" y="1178"/>
                  </a:lnTo>
                  <a:lnTo>
                    <a:pt x="3301" y="1175"/>
                  </a:lnTo>
                  <a:lnTo>
                    <a:pt x="3303" y="1173"/>
                  </a:lnTo>
                  <a:lnTo>
                    <a:pt x="3304" y="1167"/>
                  </a:lnTo>
                  <a:lnTo>
                    <a:pt x="3305" y="1163"/>
                  </a:lnTo>
                  <a:lnTo>
                    <a:pt x="3321" y="1139"/>
                  </a:lnTo>
                  <a:lnTo>
                    <a:pt x="3324" y="1133"/>
                  </a:lnTo>
                  <a:lnTo>
                    <a:pt x="3326" y="1126"/>
                  </a:lnTo>
                  <a:lnTo>
                    <a:pt x="3326" y="1119"/>
                  </a:lnTo>
                  <a:lnTo>
                    <a:pt x="3328" y="1111"/>
                  </a:lnTo>
                  <a:lnTo>
                    <a:pt x="3332" y="1108"/>
                  </a:lnTo>
                  <a:lnTo>
                    <a:pt x="3338" y="1105"/>
                  </a:lnTo>
                  <a:lnTo>
                    <a:pt x="3340" y="1100"/>
                  </a:lnTo>
                  <a:lnTo>
                    <a:pt x="3340" y="1094"/>
                  </a:lnTo>
                  <a:lnTo>
                    <a:pt x="3339" y="1089"/>
                  </a:lnTo>
                  <a:lnTo>
                    <a:pt x="3338" y="1083"/>
                  </a:lnTo>
                  <a:lnTo>
                    <a:pt x="3338" y="1079"/>
                  </a:lnTo>
                  <a:lnTo>
                    <a:pt x="3338" y="1073"/>
                  </a:lnTo>
                  <a:lnTo>
                    <a:pt x="3339" y="1063"/>
                  </a:lnTo>
                  <a:lnTo>
                    <a:pt x="3340" y="1059"/>
                  </a:lnTo>
                  <a:lnTo>
                    <a:pt x="3342" y="1055"/>
                  </a:lnTo>
                  <a:lnTo>
                    <a:pt x="3345" y="1053"/>
                  </a:lnTo>
                  <a:lnTo>
                    <a:pt x="3346" y="1049"/>
                  </a:lnTo>
                  <a:lnTo>
                    <a:pt x="3346" y="1042"/>
                  </a:lnTo>
                  <a:lnTo>
                    <a:pt x="3347" y="1038"/>
                  </a:lnTo>
                  <a:lnTo>
                    <a:pt x="3350" y="1035"/>
                  </a:lnTo>
                  <a:lnTo>
                    <a:pt x="3357" y="1030"/>
                  </a:lnTo>
                  <a:lnTo>
                    <a:pt x="3357" y="1027"/>
                  </a:lnTo>
                  <a:lnTo>
                    <a:pt x="3354" y="1018"/>
                  </a:lnTo>
                  <a:lnTo>
                    <a:pt x="3354" y="1006"/>
                  </a:lnTo>
                  <a:lnTo>
                    <a:pt x="3356" y="992"/>
                  </a:lnTo>
                  <a:lnTo>
                    <a:pt x="3367" y="975"/>
                  </a:lnTo>
                  <a:lnTo>
                    <a:pt x="3370" y="974"/>
                  </a:lnTo>
                  <a:lnTo>
                    <a:pt x="3374" y="972"/>
                  </a:lnTo>
                  <a:lnTo>
                    <a:pt x="3378" y="968"/>
                  </a:lnTo>
                  <a:lnTo>
                    <a:pt x="3385" y="960"/>
                  </a:lnTo>
                  <a:lnTo>
                    <a:pt x="3388" y="958"/>
                  </a:lnTo>
                  <a:lnTo>
                    <a:pt x="3392" y="954"/>
                  </a:lnTo>
                  <a:lnTo>
                    <a:pt x="3395" y="951"/>
                  </a:lnTo>
                  <a:lnTo>
                    <a:pt x="3396" y="948"/>
                  </a:lnTo>
                  <a:lnTo>
                    <a:pt x="3396" y="940"/>
                  </a:lnTo>
                  <a:lnTo>
                    <a:pt x="3398" y="937"/>
                  </a:lnTo>
                  <a:lnTo>
                    <a:pt x="3401" y="936"/>
                  </a:lnTo>
                  <a:lnTo>
                    <a:pt x="3408" y="936"/>
                  </a:lnTo>
                  <a:lnTo>
                    <a:pt x="3410" y="934"/>
                  </a:lnTo>
                  <a:lnTo>
                    <a:pt x="3412" y="933"/>
                  </a:lnTo>
                  <a:lnTo>
                    <a:pt x="3412" y="931"/>
                  </a:lnTo>
                  <a:lnTo>
                    <a:pt x="3412" y="927"/>
                  </a:lnTo>
                  <a:lnTo>
                    <a:pt x="3413" y="926"/>
                  </a:lnTo>
                  <a:lnTo>
                    <a:pt x="3415" y="924"/>
                  </a:lnTo>
                  <a:lnTo>
                    <a:pt x="3415" y="923"/>
                  </a:lnTo>
                  <a:lnTo>
                    <a:pt x="3417" y="923"/>
                  </a:lnTo>
                  <a:lnTo>
                    <a:pt x="3427" y="919"/>
                  </a:lnTo>
                  <a:lnTo>
                    <a:pt x="3429" y="917"/>
                  </a:lnTo>
                  <a:lnTo>
                    <a:pt x="3431" y="912"/>
                  </a:lnTo>
                  <a:lnTo>
                    <a:pt x="3444" y="880"/>
                  </a:lnTo>
                  <a:lnTo>
                    <a:pt x="3452" y="864"/>
                  </a:lnTo>
                  <a:lnTo>
                    <a:pt x="3457" y="857"/>
                  </a:lnTo>
                  <a:lnTo>
                    <a:pt x="3457" y="857"/>
                  </a:lnTo>
                  <a:lnTo>
                    <a:pt x="3454" y="854"/>
                  </a:lnTo>
                  <a:lnTo>
                    <a:pt x="3429" y="849"/>
                  </a:lnTo>
                  <a:close/>
                  <a:moveTo>
                    <a:pt x="23" y="1048"/>
                  </a:moveTo>
                  <a:lnTo>
                    <a:pt x="21" y="1046"/>
                  </a:lnTo>
                  <a:lnTo>
                    <a:pt x="21" y="1045"/>
                  </a:lnTo>
                  <a:lnTo>
                    <a:pt x="17" y="1044"/>
                  </a:lnTo>
                  <a:lnTo>
                    <a:pt x="10" y="1045"/>
                  </a:lnTo>
                  <a:lnTo>
                    <a:pt x="0" y="1051"/>
                  </a:lnTo>
                  <a:lnTo>
                    <a:pt x="0" y="1053"/>
                  </a:lnTo>
                  <a:lnTo>
                    <a:pt x="6" y="1052"/>
                  </a:lnTo>
                  <a:lnTo>
                    <a:pt x="9" y="1052"/>
                  </a:lnTo>
                  <a:lnTo>
                    <a:pt x="10" y="1056"/>
                  </a:lnTo>
                  <a:lnTo>
                    <a:pt x="10" y="1056"/>
                  </a:lnTo>
                  <a:lnTo>
                    <a:pt x="7" y="1056"/>
                  </a:lnTo>
                  <a:lnTo>
                    <a:pt x="7" y="1056"/>
                  </a:lnTo>
                  <a:lnTo>
                    <a:pt x="7" y="1059"/>
                  </a:lnTo>
                  <a:lnTo>
                    <a:pt x="12" y="1058"/>
                  </a:lnTo>
                  <a:lnTo>
                    <a:pt x="26" y="1051"/>
                  </a:lnTo>
                  <a:lnTo>
                    <a:pt x="26" y="1048"/>
                  </a:lnTo>
                  <a:lnTo>
                    <a:pt x="23" y="1048"/>
                  </a:lnTo>
                  <a:lnTo>
                    <a:pt x="23" y="1048"/>
                  </a:lnTo>
                  <a:close/>
                  <a:moveTo>
                    <a:pt x="526" y="1490"/>
                  </a:moveTo>
                  <a:lnTo>
                    <a:pt x="523" y="1488"/>
                  </a:lnTo>
                  <a:lnTo>
                    <a:pt x="515" y="1480"/>
                  </a:lnTo>
                  <a:lnTo>
                    <a:pt x="513" y="1478"/>
                  </a:lnTo>
                  <a:lnTo>
                    <a:pt x="508" y="1473"/>
                  </a:lnTo>
                  <a:lnTo>
                    <a:pt x="496" y="1467"/>
                  </a:lnTo>
                  <a:lnTo>
                    <a:pt x="492" y="1466"/>
                  </a:lnTo>
                  <a:lnTo>
                    <a:pt x="491" y="1464"/>
                  </a:lnTo>
                  <a:lnTo>
                    <a:pt x="488" y="1464"/>
                  </a:lnTo>
                  <a:lnTo>
                    <a:pt x="488" y="1467"/>
                  </a:lnTo>
                  <a:lnTo>
                    <a:pt x="485" y="1469"/>
                  </a:lnTo>
                  <a:lnTo>
                    <a:pt x="487" y="1474"/>
                  </a:lnTo>
                  <a:lnTo>
                    <a:pt x="489" y="1480"/>
                  </a:lnTo>
                  <a:lnTo>
                    <a:pt x="492" y="1487"/>
                  </a:lnTo>
                  <a:lnTo>
                    <a:pt x="491" y="1492"/>
                  </a:lnTo>
                  <a:lnTo>
                    <a:pt x="495" y="1495"/>
                  </a:lnTo>
                  <a:lnTo>
                    <a:pt x="509" y="1499"/>
                  </a:lnTo>
                  <a:lnTo>
                    <a:pt x="529" y="1502"/>
                  </a:lnTo>
                  <a:lnTo>
                    <a:pt x="536" y="1499"/>
                  </a:lnTo>
                  <a:lnTo>
                    <a:pt x="537" y="1492"/>
                  </a:lnTo>
                  <a:lnTo>
                    <a:pt x="534" y="1490"/>
                  </a:lnTo>
                  <a:lnTo>
                    <a:pt x="526" y="1490"/>
                  </a:lnTo>
                  <a:close/>
                  <a:moveTo>
                    <a:pt x="775" y="1631"/>
                  </a:moveTo>
                  <a:lnTo>
                    <a:pt x="772" y="1628"/>
                  </a:lnTo>
                  <a:lnTo>
                    <a:pt x="763" y="1623"/>
                  </a:lnTo>
                  <a:lnTo>
                    <a:pt x="761" y="1620"/>
                  </a:lnTo>
                  <a:lnTo>
                    <a:pt x="760" y="1614"/>
                  </a:lnTo>
                  <a:lnTo>
                    <a:pt x="761" y="1610"/>
                  </a:lnTo>
                  <a:lnTo>
                    <a:pt x="761" y="1606"/>
                  </a:lnTo>
                  <a:lnTo>
                    <a:pt x="756" y="1602"/>
                  </a:lnTo>
                  <a:lnTo>
                    <a:pt x="750" y="1602"/>
                  </a:lnTo>
                  <a:lnTo>
                    <a:pt x="736" y="1602"/>
                  </a:lnTo>
                  <a:lnTo>
                    <a:pt x="740" y="1607"/>
                  </a:lnTo>
                  <a:lnTo>
                    <a:pt x="744" y="1623"/>
                  </a:lnTo>
                  <a:lnTo>
                    <a:pt x="749" y="1628"/>
                  </a:lnTo>
                  <a:lnTo>
                    <a:pt x="756" y="1624"/>
                  </a:lnTo>
                  <a:lnTo>
                    <a:pt x="763" y="1628"/>
                  </a:lnTo>
                  <a:lnTo>
                    <a:pt x="767" y="1638"/>
                  </a:lnTo>
                  <a:lnTo>
                    <a:pt x="771" y="1647"/>
                  </a:lnTo>
                  <a:lnTo>
                    <a:pt x="775" y="1649"/>
                  </a:lnTo>
                  <a:lnTo>
                    <a:pt x="777" y="1644"/>
                  </a:lnTo>
                  <a:lnTo>
                    <a:pt x="777" y="1635"/>
                  </a:lnTo>
                  <a:lnTo>
                    <a:pt x="775" y="1631"/>
                  </a:lnTo>
                  <a:close/>
                  <a:moveTo>
                    <a:pt x="735" y="1721"/>
                  </a:moveTo>
                  <a:lnTo>
                    <a:pt x="725" y="1717"/>
                  </a:lnTo>
                  <a:lnTo>
                    <a:pt x="721" y="1715"/>
                  </a:lnTo>
                  <a:lnTo>
                    <a:pt x="715" y="1717"/>
                  </a:lnTo>
                  <a:lnTo>
                    <a:pt x="714" y="1720"/>
                  </a:lnTo>
                  <a:lnTo>
                    <a:pt x="716" y="1727"/>
                  </a:lnTo>
                  <a:lnTo>
                    <a:pt x="737" y="1727"/>
                  </a:lnTo>
                  <a:lnTo>
                    <a:pt x="743" y="1729"/>
                  </a:lnTo>
                  <a:lnTo>
                    <a:pt x="740" y="1724"/>
                  </a:lnTo>
                  <a:lnTo>
                    <a:pt x="735" y="1721"/>
                  </a:lnTo>
                  <a:close/>
                  <a:moveTo>
                    <a:pt x="949" y="1902"/>
                  </a:moveTo>
                  <a:lnTo>
                    <a:pt x="950" y="1899"/>
                  </a:lnTo>
                  <a:lnTo>
                    <a:pt x="950" y="1898"/>
                  </a:lnTo>
                  <a:lnTo>
                    <a:pt x="949" y="1895"/>
                  </a:lnTo>
                  <a:lnTo>
                    <a:pt x="947" y="1893"/>
                  </a:lnTo>
                  <a:lnTo>
                    <a:pt x="942" y="1893"/>
                  </a:lnTo>
                  <a:lnTo>
                    <a:pt x="928" y="1896"/>
                  </a:lnTo>
                  <a:lnTo>
                    <a:pt x="928" y="1899"/>
                  </a:lnTo>
                  <a:lnTo>
                    <a:pt x="931" y="1900"/>
                  </a:lnTo>
                  <a:lnTo>
                    <a:pt x="940" y="1913"/>
                  </a:lnTo>
                  <a:lnTo>
                    <a:pt x="945" y="1914"/>
                  </a:lnTo>
                  <a:lnTo>
                    <a:pt x="960" y="1912"/>
                  </a:lnTo>
                  <a:lnTo>
                    <a:pt x="984" y="1928"/>
                  </a:lnTo>
                  <a:lnTo>
                    <a:pt x="997" y="1930"/>
                  </a:lnTo>
                  <a:lnTo>
                    <a:pt x="998" y="1931"/>
                  </a:lnTo>
                  <a:lnTo>
                    <a:pt x="999" y="1933"/>
                  </a:lnTo>
                  <a:lnTo>
                    <a:pt x="1002" y="1931"/>
                  </a:lnTo>
                  <a:lnTo>
                    <a:pt x="1004" y="1930"/>
                  </a:lnTo>
                  <a:lnTo>
                    <a:pt x="1006" y="1930"/>
                  </a:lnTo>
                  <a:lnTo>
                    <a:pt x="1002" y="1923"/>
                  </a:lnTo>
                  <a:lnTo>
                    <a:pt x="998" y="1917"/>
                  </a:lnTo>
                  <a:lnTo>
                    <a:pt x="992" y="1913"/>
                  </a:lnTo>
                  <a:lnTo>
                    <a:pt x="966" y="1909"/>
                  </a:lnTo>
                  <a:lnTo>
                    <a:pt x="961" y="1907"/>
                  </a:lnTo>
                  <a:lnTo>
                    <a:pt x="961" y="1905"/>
                  </a:lnTo>
                  <a:lnTo>
                    <a:pt x="966" y="1905"/>
                  </a:lnTo>
                  <a:lnTo>
                    <a:pt x="966" y="1902"/>
                  </a:lnTo>
                  <a:lnTo>
                    <a:pt x="959" y="1903"/>
                  </a:lnTo>
                  <a:lnTo>
                    <a:pt x="952" y="1906"/>
                  </a:lnTo>
                  <a:lnTo>
                    <a:pt x="945" y="1906"/>
                  </a:lnTo>
                  <a:lnTo>
                    <a:pt x="940" y="1899"/>
                  </a:lnTo>
                  <a:lnTo>
                    <a:pt x="943" y="1899"/>
                  </a:lnTo>
                  <a:lnTo>
                    <a:pt x="949" y="1902"/>
                  </a:lnTo>
                  <a:close/>
                  <a:moveTo>
                    <a:pt x="1011" y="1993"/>
                  </a:moveTo>
                  <a:lnTo>
                    <a:pt x="1008" y="1990"/>
                  </a:lnTo>
                  <a:lnTo>
                    <a:pt x="1004" y="1990"/>
                  </a:lnTo>
                  <a:lnTo>
                    <a:pt x="1001" y="1992"/>
                  </a:lnTo>
                  <a:lnTo>
                    <a:pt x="998" y="1990"/>
                  </a:lnTo>
                  <a:lnTo>
                    <a:pt x="992" y="1983"/>
                  </a:lnTo>
                  <a:lnTo>
                    <a:pt x="984" y="1976"/>
                  </a:lnTo>
                  <a:lnTo>
                    <a:pt x="974" y="1972"/>
                  </a:lnTo>
                  <a:lnTo>
                    <a:pt x="967" y="1971"/>
                  </a:lnTo>
                  <a:lnTo>
                    <a:pt x="973" y="1983"/>
                  </a:lnTo>
                  <a:lnTo>
                    <a:pt x="975" y="1992"/>
                  </a:lnTo>
                  <a:lnTo>
                    <a:pt x="974" y="1996"/>
                  </a:lnTo>
                  <a:lnTo>
                    <a:pt x="974" y="2000"/>
                  </a:lnTo>
                  <a:lnTo>
                    <a:pt x="978" y="2007"/>
                  </a:lnTo>
                  <a:lnTo>
                    <a:pt x="984" y="2013"/>
                  </a:lnTo>
                  <a:lnTo>
                    <a:pt x="989" y="2017"/>
                  </a:lnTo>
                  <a:lnTo>
                    <a:pt x="1004" y="2035"/>
                  </a:lnTo>
                  <a:lnTo>
                    <a:pt x="1006" y="2039"/>
                  </a:lnTo>
                  <a:lnTo>
                    <a:pt x="1009" y="2045"/>
                  </a:lnTo>
                  <a:lnTo>
                    <a:pt x="1013" y="2057"/>
                  </a:lnTo>
                  <a:lnTo>
                    <a:pt x="1018" y="2059"/>
                  </a:lnTo>
                  <a:lnTo>
                    <a:pt x="1022" y="2053"/>
                  </a:lnTo>
                  <a:lnTo>
                    <a:pt x="1025" y="2043"/>
                  </a:lnTo>
                  <a:lnTo>
                    <a:pt x="1026" y="2028"/>
                  </a:lnTo>
                  <a:lnTo>
                    <a:pt x="1026" y="2025"/>
                  </a:lnTo>
                  <a:lnTo>
                    <a:pt x="1023" y="2022"/>
                  </a:lnTo>
                  <a:lnTo>
                    <a:pt x="1016" y="2017"/>
                  </a:lnTo>
                  <a:lnTo>
                    <a:pt x="1013" y="2014"/>
                  </a:lnTo>
                  <a:lnTo>
                    <a:pt x="1015" y="2011"/>
                  </a:lnTo>
                  <a:lnTo>
                    <a:pt x="1015" y="2008"/>
                  </a:lnTo>
                  <a:lnTo>
                    <a:pt x="1012" y="2006"/>
                  </a:lnTo>
                  <a:lnTo>
                    <a:pt x="1012" y="2003"/>
                  </a:lnTo>
                  <a:lnTo>
                    <a:pt x="1012" y="1999"/>
                  </a:lnTo>
                  <a:lnTo>
                    <a:pt x="1011" y="1993"/>
                  </a:lnTo>
                  <a:close/>
                  <a:moveTo>
                    <a:pt x="2949" y="3070"/>
                  </a:moveTo>
                  <a:lnTo>
                    <a:pt x="2948" y="3071"/>
                  </a:lnTo>
                  <a:lnTo>
                    <a:pt x="2947" y="3073"/>
                  </a:lnTo>
                  <a:lnTo>
                    <a:pt x="2944" y="3073"/>
                  </a:lnTo>
                  <a:lnTo>
                    <a:pt x="2944" y="3073"/>
                  </a:lnTo>
                  <a:lnTo>
                    <a:pt x="2942" y="3074"/>
                  </a:lnTo>
                  <a:lnTo>
                    <a:pt x="2941" y="3074"/>
                  </a:lnTo>
                  <a:lnTo>
                    <a:pt x="2940" y="3076"/>
                  </a:lnTo>
                  <a:lnTo>
                    <a:pt x="2933" y="3076"/>
                  </a:lnTo>
                  <a:lnTo>
                    <a:pt x="2930" y="3077"/>
                  </a:lnTo>
                  <a:lnTo>
                    <a:pt x="2930" y="3078"/>
                  </a:lnTo>
                  <a:lnTo>
                    <a:pt x="2935" y="3083"/>
                  </a:lnTo>
                  <a:lnTo>
                    <a:pt x="2940" y="3083"/>
                  </a:lnTo>
                  <a:lnTo>
                    <a:pt x="2942" y="3083"/>
                  </a:lnTo>
                  <a:lnTo>
                    <a:pt x="2947" y="3080"/>
                  </a:lnTo>
                  <a:lnTo>
                    <a:pt x="2952" y="3078"/>
                  </a:lnTo>
                  <a:lnTo>
                    <a:pt x="2952" y="3073"/>
                  </a:lnTo>
                  <a:lnTo>
                    <a:pt x="2949" y="3070"/>
                  </a:lnTo>
                  <a:close/>
                  <a:moveTo>
                    <a:pt x="3810" y="3327"/>
                  </a:moveTo>
                  <a:lnTo>
                    <a:pt x="3808" y="3319"/>
                  </a:lnTo>
                  <a:lnTo>
                    <a:pt x="3804" y="3305"/>
                  </a:lnTo>
                  <a:lnTo>
                    <a:pt x="3803" y="3298"/>
                  </a:lnTo>
                  <a:lnTo>
                    <a:pt x="3803" y="3293"/>
                  </a:lnTo>
                  <a:lnTo>
                    <a:pt x="3803" y="3287"/>
                  </a:lnTo>
                  <a:lnTo>
                    <a:pt x="3804" y="3282"/>
                  </a:lnTo>
                  <a:lnTo>
                    <a:pt x="3806" y="3277"/>
                  </a:lnTo>
                  <a:lnTo>
                    <a:pt x="3803" y="3270"/>
                  </a:lnTo>
                  <a:lnTo>
                    <a:pt x="3801" y="3259"/>
                  </a:lnTo>
                  <a:lnTo>
                    <a:pt x="3803" y="3240"/>
                  </a:lnTo>
                  <a:lnTo>
                    <a:pt x="3801" y="3233"/>
                  </a:lnTo>
                  <a:lnTo>
                    <a:pt x="3799" y="3227"/>
                  </a:lnTo>
                  <a:lnTo>
                    <a:pt x="3791" y="3216"/>
                  </a:lnTo>
                  <a:lnTo>
                    <a:pt x="3796" y="3224"/>
                  </a:lnTo>
                  <a:lnTo>
                    <a:pt x="3797" y="3227"/>
                  </a:lnTo>
                  <a:lnTo>
                    <a:pt x="3797" y="3231"/>
                  </a:lnTo>
                  <a:lnTo>
                    <a:pt x="3790" y="3228"/>
                  </a:lnTo>
                  <a:lnTo>
                    <a:pt x="3789" y="3227"/>
                  </a:lnTo>
                  <a:lnTo>
                    <a:pt x="3787" y="3224"/>
                  </a:lnTo>
                  <a:lnTo>
                    <a:pt x="3786" y="3221"/>
                  </a:lnTo>
                  <a:lnTo>
                    <a:pt x="3784" y="3219"/>
                  </a:lnTo>
                  <a:lnTo>
                    <a:pt x="3783" y="3217"/>
                  </a:lnTo>
                  <a:lnTo>
                    <a:pt x="3784" y="3214"/>
                  </a:lnTo>
                  <a:lnTo>
                    <a:pt x="3784" y="3213"/>
                  </a:lnTo>
                  <a:lnTo>
                    <a:pt x="3783" y="3210"/>
                  </a:lnTo>
                  <a:lnTo>
                    <a:pt x="3783" y="3207"/>
                  </a:lnTo>
                  <a:lnTo>
                    <a:pt x="3783" y="3207"/>
                  </a:lnTo>
                  <a:lnTo>
                    <a:pt x="3782" y="3207"/>
                  </a:lnTo>
                  <a:lnTo>
                    <a:pt x="3780" y="3206"/>
                  </a:lnTo>
                  <a:lnTo>
                    <a:pt x="3779" y="3206"/>
                  </a:lnTo>
                  <a:lnTo>
                    <a:pt x="3779" y="3203"/>
                  </a:lnTo>
                  <a:lnTo>
                    <a:pt x="3780" y="3203"/>
                  </a:lnTo>
                  <a:lnTo>
                    <a:pt x="3782" y="3202"/>
                  </a:lnTo>
                  <a:lnTo>
                    <a:pt x="3782" y="3200"/>
                  </a:lnTo>
                  <a:lnTo>
                    <a:pt x="3782" y="3190"/>
                  </a:lnTo>
                  <a:lnTo>
                    <a:pt x="3782" y="3186"/>
                  </a:lnTo>
                  <a:lnTo>
                    <a:pt x="3782" y="3181"/>
                  </a:lnTo>
                  <a:lnTo>
                    <a:pt x="3790" y="3148"/>
                  </a:lnTo>
                  <a:lnTo>
                    <a:pt x="3790" y="3137"/>
                  </a:lnTo>
                  <a:lnTo>
                    <a:pt x="3786" y="3105"/>
                  </a:lnTo>
                  <a:lnTo>
                    <a:pt x="3786" y="3099"/>
                  </a:lnTo>
                  <a:lnTo>
                    <a:pt x="3783" y="3095"/>
                  </a:lnTo>
                  <a:lnTo>
                    <a:pt x="3782" y="3091"/>
                  </a:lnTo>
                  <a:lnTo>
                    <a:pt x="3783" y="3088"/>
                  </a:lnTo>
                  <a:lnTo>
                    <a:pt x="3784" y="3085"/>
                  </a:lnTo>
                  <a:lnTo>
                    <a:pt x="3784" y="3083"/>
                  </a:lnTo>
                  <a:lnTo>
                    <a:pt x="3780" y="3080"/>
                  </a:lnTo>
                  <a:lnTo>
                    <a:pt x="3777" y="3077"/>
                  </a:lnTo>
                  <a:lnTo>
                    <a:pt x="3775" y="3073"/>
                  </a:lnTo>
                  <a:lnTo>
                    <a:pt x="3769" y="3074"/>
                  </a:lnTo>
                  <a:lnTo>
                    <a:pt x="3759" y="3074"/>
                  </a:lnTo>
                  <a:lnTo>
                    <a:pt x="3755" y="3077"/>
                  </a:lnTo>
                  <a:lnTo>
                    <a:pt x="3754" y="3083"/>
                  </a:lnTo>
                  <a:lnTo>
                    <a:pt x="3754" y="3088"/>
                  </a:lnTo>
                  <a:lnTo>
                    <a:pt x="3755" y="3094"/>
                  </a:lnTo>
                  <a:lnTo>
                    <a:pt x="3758" y="3097"/>
                  </a:lnTo>
                  <a:lnTo>
                    <a:pt x="3756" y="3099"/>
                  </a:lnTo>
                  <a:lnTo>
                    <a:pt x="3756" y="3101"/>
                  </a:lnTo>
                  <a:lnTo>
                    <a:pt x="3756" y="3102"/>
                  </a:lnTo>
                  <a:lnTo>
                    <a:pt x="3758" y="3104"/>
                  </a:lnTo>
                  <a:lnTo>
                    <a:pt x="3752" y="3111"/>
                  </a:lnTo>
                  <a:lnTo>
                    <a:pt x="3749" y="3113"/>
                  </a:lnTo>
                  <a:lnTo>
                    <a:pt x="3749" y="3116"/>
                  </a:lnTo>
                  <a:lnTo>
                    <a:pt x="3749" y="3119"/>
                  </a:lnTo>
                  <a:lnTo>
                    <a:pt x="3751" y="3123"/>
                  </a:lnTo>
                  <a:lnTo>
                    <a:pt x="3751" y="3126"/>
                  </a:lnTo>
                  <a:lnTo>
                    <a:pt x="3744" y="3136"/>
                  </a:lnTo>
                  <a:lnTo>
                    <a:pt x="3748" y="3141"/>
                  </a:lnTo>
                  <a:lnTo>
                    <a:pt x="3751" y="3147"/>
                  </a:lnTo>
                  <a:lnTo>
                    <a:pt x="3754" y="3153"/>
                  </a:lnTo>
                  <a:lnTo>
                    <a:pt x="3751" y="3160"/>
                  </a:lnTo>
                  <a:lnTo>
                    <a:pt x="3754" y="3167"/>
                  </a:lnTo>
                  <a:lnTo>
                    <a:pt x="3749" y="3178"/>
                  </a:lnTo>
                  <a:lnTo>
                    <a:pt x="3740" y="3193"/>
                  </a:lnTo>
                  <a:lnTo>
                    <a:pt x="3738" y="3193"/>
                  </a:lnTo>
                  <a:lnTo>
                    <a:pt x="3735" y="3186"/>
                  </a:lnTo>
                  <a:lnTo>
                    <a:pt x="3735" y="3183"/>
                  </a:lnTo>
                  <a:lnTo>
                    <a:pt x="3733" y="3181"/>
                  </a:lnTo>
                  <a:lnTo>
                    <a:pt x="3731" y="3179"/>
                  </a:lnTo>
                  <a:lnTo>
                    <a:pt x="3726" y="3176"/>
                  </a:lnTo>
                  <a:lnTo>
                    <a:pt x="3713" y="3172"/>
                  </a:lnTo>
                  <a:lnTo>
                    <a:pt x="3710" y="3172"/>
                  </a:lnTo>
                  <a:lnTo>
                    <a:pt x="3707" y="3172"/>
                  </a:lnTo>
                  <a:lnTo>
                    <a:pt x="3702" y="3172"/>
                  </a:lnTo>
                  <a:lnTo>
                    <a:pt x="3695" y="3174"/>
                  </a:lnTo>
                  <a:lnTo>
                    <a:pt x="3692" y="3175"/>
                  </a:lnTo>
                  <a:lnTo>
                    <a:pt x="3678" y="3190"/>
                  </a:lnTo>
                  <a:lnTo>
                    <a:pt x="3678" y="3198"/>
                  </a:lnTo>
                  <a:lnTo>
                    <a:pt x="3670" y="3202"/>
                  </a:lnTo>
                  <a:lnTo>
                    <a:pt x="3640" y="3209"/>
                  </a:lnTo>
                  <a:lnTo>
                    <a:pt x="3623" y="3217"/>
                  </a:lnTo>
                  <a:lnTo>
                    <a:pt x="3614" y="3217"/>
                  </a:lnTo>
                  <a:lnTo>
                    <a:pt x="3616" y="3220"/>
                  </a:lnTo>
                  <a:lnTo>
                    <a:pt x="3615" y="3224"/>
                  </a:lnTo>
                  <a:lnTo>
                    <a:pt x="3612" y="3230"/>
                  </a:lnTo>
                  <a:lnTo>
                    <a:pt x="3609" y="3233"/>
                  </a:lnTo>
                  <a:lnTo>
                    <a:pt x="3605" y="3234"/>
                  </a:lnTo>
                  <a:lnTo>
                    <a:pt x="3602" y="3233"/>
                  </a:lnTo>
                  <a:lnTo>
                    <a:pt x="3600" y="3231"/>
                  </a:lnTo>
                  <a:lnTo>
                    <a:pt x="3597" y="3230"/>
                  </a:lnTo>
                  <a:lnTo>
                    <a:pt x="3593" y="3231"/>
                  </a:lnTo>
                  <a:lnTo>
                    <a:pt x="3593" y="3228"/>
                  </a:lnTo>
                  <a:lnTo>
                    <a:pt x="3591" y="3228"/>
                  </a:lnTo>
                  <a:lnTo>
                    <a:pt x="3591" y="3228"/>
                  </a:lnTo>
                  <a:lnTo>
                    <a:pt x="3590" y="3227"/>
                  </a:lnTo>
                  <a:lnTo>
                    <a:pt x="3590" y="3230"/>
                  </a:lnTo>
                  <a:lnTo>
                    <a:pt x="3591" y="3233"/>
                  </a:lnTo>
                  <a:lnTo>
                    <a:pt x="3590" y="3241"/>
                  </a:lnTo>
                  <a:lnTo>
                    <a:pt x="3591" y="3244"/>
                  </a:lnTo>
                  <a:lnTo>
                    <a:pt x="3586" y="3245"/>
                  </a:lnTo>
                  <a:lnTo>
                    <a:pt x="3581" y="3247"/>
                  </a:lnTo>
                  <a:lnTo>
                    <a:pt x="3579" y="3251"/>
                  </a:lnTo>
                  <a:lnTo>
                    <a:pt x="3576" y="3261"/>
                  </a:lnTo>
                  <a:lnTo>
                    <a:pt x="3576" y="3262"/>
                  </a:lnTo>
                  <a:lnTo>
                    <a:pt x="3576" y="3263"/>
                  </a:lnTo>
                  <a:lnTo>
                    <a:pt x="3580" y="3263"/>
                  </a:lnTo>
                  <a:lnTo>
                    <a:pt x="3581" y="3265"/>
                  </a:lnTo>
                  <a:lnTo>
                    <a:pt x="3580" y="3268"/>
                  </a:lnTo>
                  <a:lnTo>
                    <a:pt x="3577" y="3272"/>
                  </a:lnTo>
                  <a:lnTo>
                    <a:pt x="3577" y="3276"/>
                  </a:lnTo>
                  <a:lnTo>
                    <a:pt x="3576" y="3279"/>
                  </a:lnTo>
                  <a:lnTo>
                    <a:pt x="3574" y="3282"/>
                  </a:lnTo>
                  <a:lnTo>
                    <a:pt x="3566" y="3283"/>
                  </a:lnTo>
                  <a:lnTo>
                    <a:pt x="3565" y="3284"/>
                  </a:lnTo>
                  <a:lnTo>
                    <a:pt x="3565" y="3286"/>
                  </a:lnTo>
                  <a:lnTo>
                    <a:pt x="3563" y="3287"/>
                  </a:lnTo>
                  <a:lnTo>
                    <a:pt x="3562" y="3290"/>
                  </a:lnTo>
                  <a:lnTo>
                    <a:pt x="3562" y="3293"/>
                  </a:lnTo>
                  <a:lnTo>
                    <a:pt x="3560" y="3294"/>
                  </a:lnTo>
                  <a:lnTo>
                    <a:pt x="3558" y="3293"/>
                  </a:lnTo>
                  <a:lnTo>
                    <a:pt x="3556" y="3294"/>
                  </a:lnTo>
                  <a:lnTo>
                    <a:pt x="3553" y="3296"/>
                  </a:lnTo>
                  <a:lnTo>
                    <a:pt x="3551" y="3296"/>
                  </a:lnTo>
                  <a:lnTo>
                    <a:pt x="3548" y="3294"/>
                  </a:lnTo>
                  <a:lnTo>
                    <a:pt x="3548" y="3297"/>
                  </a:lnTo>
                  <a:lnTo>
                    <a:pt x="3548" y="3301"/>
                  </a:lnTo>
                  <a:lnTo>
                    <a:pt x="3549" y="3305"/>
                  </a:lnTo>
                  <a:lnTo>
                    <a:pt x="3551" y="3308"/>
                  </a:lnTo>
                  <a:lnTo>
                    <a:pt x="3548" y="3311"/>
                  </a:lnTo>
                  <a:lnTo>
                    <a:pt x="3559" y="3307"/>
                  </a:lnTo>
                  <a:lnTo>
                    <a:pt x="3565" y="3307"/>
                  </a:lnTo>
                  <a:lnTo>
                    <a:pt x="3570" y="3311"/>
                  </a:lnTo>
                  <a:lnTo>
                    <a:pt x="3562" y="3315"/>
                  </a:lnTo>
                  <a:lnTo>
                    <a:pt x="3560" y="3317"/>
                  </a:lnTo>
                  <a:lnTo>
                    <a:pt x="3562" y="3319"/>
                  </a:lnTo>
                  <a:lnTo>
                    <a:pt x="3562" y="3321"/>
                  </a:lnTo>
                  <a:lnTo>
                    <a:pt x="3563" y="3321"/>
                  </a:lnTo>
                  <a:lnTo>
                    <a:pt x="3567" y="3318"/>
                  </a:lnTo>
                  <a:lnTo>
                    <a:pt x="3569" y="3319"/>
                  </a:lnTo>
                  <a:lnTo>
                    <a:pt x="3569" y="3322"/>
                  </a:lnTo>
                  <a:lnTo>
                    <a:pt x="3570" y="3324"/>
                  </a:lnTo>
                  <a:lnTo>
                    <a:pt x="3580" y="3328"/>
                  </a:lnTo>
                  <a:lnTo>
                    <a:pt x="3580" y="3328"/>
                  </a:lnTo>
                  <a:lnTo>
                    <a:pt x="3584" y="3331"/>
                  </a:lnTo>
                  <a:lnTo>
                    <a:pt x="3584" y="3334"/>
                  </a:lnTo>
                  <a:lnTo>
                    <a:pt x="3583" y="3335"/>
                  </a:lnTo>
                  <a:lnTo>
                    <a:pt x="3581" y="3335"/>
                  </a:lnTo>
                  <a:lnTo>
                    <a:pt x="3580" y="3335"/>
                  </a:lnTo>
                  <a:lnTo>
                    <a:pt x="3577" y="3336"/>
                  </a:lnTo>
                  <a:lnTo>
                    <a:pt x="3574" y="3339"/>
                  </a:lnTo>
                  <a:lnTo>
                    <a:pt x="3563" y="3341"/>
                  </a:lnTo>
                  <a:lnTo>
                    <a:pt x="3562" y="3342"/>
                  </a:lnTo>
                  <a:lnTo>
                    <a:pt x="3559" y="3343"/>
                  </a:lnTo>
                  <a:lnTo>
                    <a:pt x="3558" y="3345"/>
                  </a:lnTo>
                  <a:lnTo>
                    <a:pt x="3551" y="3345"/>
                  </a:lnTo>
                  <a:lnTo>
                    <a:pt x="3548" y="3345"/>
                  </a:lnTo>
                  <a:lnTo>
                    <a:pt x="3546" y="3348"/>
                  </a:lnTo>
                  <a:lnTo>
                    <a:pt x="3549" y="3349"/>
                  </a:lnTo>
                  <a:lnTo>
                    <a:pt x="3552" y="3350"/>
                  </a:lnTo>
                  <a:lnTo>
                    <a:pt x="3555" y="3353"/>
                  </a:lnTo>
                  <a:lnTo>
                    <a:pt x="3552" y="3357"/>
                  </a:lnTo>
                  <a:lnTo>
                    <a:pt x="3555" y="3359"/>
                  </a:lnTo>
                  <a:lnTo>
                    <a:pt x="3556" y="3362"/>
                  </a:lnTo>
                  <a:lnTo>
                    <a:pt x="3555" y="3364"/>
                  </a:lnTo>
                  <a:lnTo>
                    <a:pt x="3552" y="3366"/>
                  </a:lnTo>
                  <a:lnTo>
                    <a:pt x="3552" y="3369"/>
                  </a:lnTo>
                  <a:lnTo>
                    <a:pt x="3559" y="3369"/>
                  </a:lnTo>
                  <a:lnTo>
                    <a:pt x="3559" y="3371"/>
                  </a:lnTo>
                  <a:lnTo>
                    <a:pt x="3555" y="3374"/>
                  </a:lnTo>
                  <a:lnTo>
                    <a:pt x="3553" y="3376"/>
                  </a:lnTo>
                  <a:lnTo>
                    <a:pt x="3551" y="3376"/>
                  </a:lnTo>
                  <a:lnTo>
                    <a:pt x="3553" y="3376"/>
                  </a:lnTo>
                  <a:lnTo>
                    <a:pt x="3555" y="3376"/>
                  </a:lnTo>
                  <a:lnTo>
                    <a:pt x="3558" y="3377"/>
                  </a:lnTo>
                  <a:lnTo>
                    <a:pt x="3559" y="3378"/>
                  </a:lnTo>
                  <a:lnTo>
                    <a:pt x="3559" y="3380"/>
                  </a:lnTo>
                  <a:lnTo>
                    <a:pt x="3558" y="3383"/>
                  </a:lnTo>
                  <a:lnTo>
                    <a:pt x="3563" y="3383"/>
                  </a:lnTo>
                  <a:lnTo>
                    <a:pt x="3569" y="3384"/>
                  </a:lnTo>
                  <a:lnTo>
                    <a:pt x="3573" y="3387"/>
                  </a:lnTo>
                  <a:lnTo>
                    <a:pt x="3576" y="3391"/>
                  </a:lnTo>
                  <a:lnTo>
                    <a:pt x="3577" y="3392"/>
                  </a:lnTo>
                  <a:lnTo>
                    <a:pt x="3584" y="3391"/>
                  </a:lnTo>
                  <a:lnTo>
                    <a:pt x="3587" y="3391"/>
                  </a:lnTo>
                  <a:lnTo>
                    <a:pt x="3588" y="3394"/>
                  </a:lnTo>
                  <a:lnTo>
                    <a:pt x="3593" y="3404"/>
                  </a:lnTo>
                  <a:lnTo>
                    <a:pt x="3597" y="3408"/>
                  </a:lnTo>
                  <a:lnTo>
                    <a:pt x="3598" y="3409"/>
                  </a:lnTo>
                  <a:lnTo>
                    <a:pt x="3598" y="3413"/>
                  </a:lnTo>
                  <a:lnTo>
                    <a:pt x="3597" y="3413"/>
                  </a:lnTo>
                  <a:lnTo>
                    <a:pt x="3590" y="3418"/>
                  </a:lnTo>
                  <a:lnTo>
                    <a:pt x="3588" y="3419"/>
                  </a:lnTo>
                  <a:lnTo>
                    <a:pt x="3583" y="3420"/>
                  </a:lnTo>
                  <a:lnTo>
                    <a:pt x="3577" y="3425"/>
                  </a:lnTo>
                  <a:lnTo>
                    <a:pt x="3576" y="3429"/>
                  </a:lnTo>
                  <a:lnTo>
                    <a:pt x="3579" y="3430"/>
                  </a:lnTo>
                  <a:lnTo>
                    <a:pt x="3576" y="3437"/>
                  </a:lnTo>
                  <a:lnTo>
                    <a:pt x="3570" y="3439"/>
                  </a:lnTo>
                  <a:lnTo>
                    <a:pt x="3558" y="3440"/>
                  </a:lnTo>
                  <a:lnTo>
                    <a:pt x="3565" y="3449"/>
                  </a:lnTo>
                  <a:lnTo>
                    <a:pt x="3566" y="3454"/>
                  </a:lnTo>
                  <a:lnTo>
                    <a:pt x="3563" y="3460"/>
                  </a:lnTo>
                  <a:lnTo>
                    <a:pt x="3565" y="3464"/>
                  </a:lnTo>
                  <a:lnTo>
                    <a:pt x="3569" y="3461"/>
                  </a:lnTo>
                  <a:lnTo>
                    <a:pt x="3573" y="3460"/>
                  </a:lnTo>
                  <a:lnTo>
                    <a:pt x="3584" y="3460"/>
                  </a:lnTo>
                  <a:lnTo>
                    <a:pt x="3590" y="3457"/>
                  </a:lnTo>
                  <a:lnTo>
                    <a:pt x="3598" y="3453"/>
                  </a:lnTo>
                  <a:lnTo>
                    <a:pt x="3604" y="3453"/>
                  </a:lnTo>
                  <a:lnTo>
                    <a:pt x="3607" y="3453"/>
                  </a:lnTo>
                  <a:lnTo>
                    <a:pt x="3608" y="3454"/>
                  </a:lnTo>
                  <a:lnTo>
                    <a:pt x="3609" y="3456"/>
                  </a:lnTo>
                  <a:lnTo>
                    <a:pt x="3611" y="3460"/>
                  </a:lnTo>
                  <a:lnTo>
                    <a:pt x="3614" y="3461"/>
                  </a:lnTo>
                  <a:lnTo>
                    <a:pt x="3614" y="3461"/>
                  </a:lnTo>
                  <a:lnTo>
                    <a:pt x="3614" y="3464"/>
                  </a:lnTo>
                  <a:lnTo>
                    <a:pt x="3611" y="3467"/>
                  </a:lnTo>
                  <a:lnTo>
                    <a:pt x="3611" y="3468"/>
                  </a:lnTo>
                  <a:lnTo>
                    <a:pt x="3611" y="3468"/>
                  </a:lnTo>
                  <a:lnTo>
                    <a:pt x="3607" y="3474"/>
                  </a:lnTo>
                  <a:lnTo>
                    <a:pt x="3608" y="3474"/>
                  </a:lnTo>
                  <a:lnTo>
                    <a:pt x="3609" y="3475"/>
                  </a:lnTo>
                  <a:lnTo>
                    <a:pt x="3609" y="3478"/>
                  </a:lnTo>
                  <a:lnTo>
                    <a:pt x="3611" y="3478"/>
                  </a:lnTo>
                  <a:lnTo>
                    <a:pt x="3608" y="3481"/>
                  </a:lnTo>
                  <a:lnTo>
                    <a:pt x="3600" y="3484"/>
                  </a:lnTo>
                  <a:lnTo>
                    <a:pt x="3602" y="3484"/>
                  </a:lnTo>
                  <a:lnTo>
                    <a:pt x="3605" y="3485"/>
                  </a:lnTo>
                  <a:lnTo>
                    <a:pt x="3608" y="3486"/>
                  </a:lnTo>
                  <a:lnTo>
                    <a:pt x="3609" y="3491"/>
                  </a:lnTo>
                  <a:lnTo>
                    <a:pt x="3601" y="3495"/>
                  </a:lnTo>
                  <a:lnTo>
                    <a:pt x="3595" y="3498"/>
                  </a:lnTo>
                  <a:lnTo>
                    <a:pt x="3590" y="3498"/>
                  </a:lnTo>
                  <a:lnTo>
                    <a:pt x="3590" y="3500"/>
                  </a:lnTo>
                  <a:lnTo>
                    <a:pt x="3593" y="3502"/>
                  </a:lnTo>
                  <a:lnTo>
                    <a:pt x="3593" y="3505"/>
                  </a:lnTo>
                  <a:lnTo>
                    <a:pt x="3591" y="3509"/>
                  </a:lnTo>
                  <a:lnTo>
                    <a:pt x="3590" y="3512"/>
                  </a:lnTo>
                  <a:lnTo>
                    <a:pt x="3586" y="3513"/>
                  </a:lnTo>
                  <a:lnTo>
                    <a:pt x="3579" y="3514"/>
                  </a:lnTo>
                  <a:lnTo>
                    <a:pt x="3576" y="3516"/>
                  </a:lnTo>
                  <a:lnTo>
                    <a:pt x="3579" y="3517"/>
                  </a:lnTo>
                  <a:lnTo>
                    <a:pt x="3581" y="3519"/>
                  </a:lnTo>
                  <a:lnTo>
                    <a:pt x="3584" y="3519"/>
                  </a:lnTo>
                  <a:lnTo>
                    <a:pt x="3587" y="3519"/>
                  </a:lnTo>
                  <a:lnTo>
                    <a:pt x="3587" y="3521"/>
                  </a:lnTo>
                  <a:lnTo>
                    <a:pt x="3586" y="3523"/>
                  </a:lnTo>
                  <a:lnTo>
                    <a:pt x="3591" y="3523"/>
                  </a:lnTo>
                  <a:lnTo>
                    <a:pt x="3602" y="3519"/>
                  </a:lnTo>
                  <a:lnTo>
                    <a:pt x="3609" y="3519"/>
                  </a:lnTo>
                  <a:lnTo>
                    <a:pt x="3607" y="3526"/>
                  </a:lnTo>
                  <a:lnTo>
                    <a:pt x="3609" y="3528"/>
                  </a:lnTo>
                  <a:lnTo>
                    <a:pt x="3616" y="3530"/>
                  </a:lnTo>
                  <a:lnTo>
                    <a:pt x="3622" y="3530"/>
                  </a:lnTo>
                  <a:lnTo>
                    <a:pt x="3639" y="3535"/>
                  </a:lnTo>
                  <a:lnTo>
                    <a:pt x="3644" y="3535"/>
                  </a:lnTo>
                  <a:lnTo>
                    <a:pt x="3642" y="3540"/>
                  </a:lnTo>
                  <a:lnTo>
                    <a:pt x="3637" y="3541"/>
                  </a:lnTo>
                  <a:lnTo>
                    <a:pt x="3635" y="3544"/>
                  </a:lnTo>
                  <a:lnTo>
                    <a:pt x="3633" y="3548"/>
                  </a:lnTo>
                  <a:lnTo>
                    <a:pt x="3632" y="3551"/>
                  </a:lnTo>
                  <a:lnTo>
                    <a:pt x="3618" y="3556"/>
                  </a:lnTo>
                  <a:lnTo>
                    <a:pt x="3614" y="3555"/>
                  </a:lnTo>
                  <a:lnTo>
                    <a:pt x="3611" y="3559"/>
                  </a:lnTo>
                  <a:lnTo>
                    <a:pt x="3609" y="3566"/>
                  </a:lnTo>
                  <a:lnTo>
                    <a:pt x="3607" y="3570"/>
                  </a:lnTo>
                  <a:lnTo>
                    <a:pt x="3611" y="3572"/>
                  </a:lnTo>
                  <a:lnTo>
                    <a:pt x="3612" y="3575"/>
                  </a:lnTo>
                  <a:lnTo>
                    <a:pt x="3611" y="3582"/>
                  </a:lnTo>
                  <a:lnTo>
                    <a:pt x="3612" y="3583"/>
                  </a:lnTo>
                  <a:lnTo>
                    <a:pt x="3615" y="3585"/>
                  </a:lnTo>
                  <a:lnTo>
                    <a:pt x="3619" y="3586"/>
                  </a:lnTo>
                  <a:lnTo>
                    <a:pt x="3622" y="3585"/>
                  </a:lnTo>
                  <a:lnTo>
                    <a:pt x="3623" y="3586"/>
                  </a:lnTo>
                  <a:lnTo>
                    <a:pt x="3626" y="3587"/>
                  </a:lnTo>
                  <a:lnTo>
                    <a:pt x="3626" y="3590"/>
                  </a:lnTo>
                  <a:lnTo>
                    <a:pt x="3623" y="3592"/>
                  </a:lnTo>
                  <a:lnTo>
                    <a:pt x="3625" y="3593"/>
                  </a:lnTo>
                  <a:lnTo>
                    <a:pt x="3628" y="3594"/>
                  </a:lnTo>
                  <a:lnTo>
                    <a:pt x="3629" y="3594"/>
                  </a:lnTo>
                  <a:lnTo>
                    <a:pt x="3632" y="3594"/>
                  </a:lnTo>
                  <a:lnTo>
                    <a:pt x="3633" y="3596"/>
                  </a:lnTo>
                  <a:lnTo>
                    <a:pt x="3633" y="3597"/>
                  </a:lnTo>
                  <a:lnTo>
                    <a:pt x="3635" y="3599"/>
                  </a:lnTo>
                  <a:lnTo>
                    <a:pt x="3640" y="3600"/>
                  </a:lnTo>
                  <a:lnTo>
                    <a:pt x="3643" y="3601"/>
                  </a:lnTo>
                  <a:lnTo>
                    <a:pt x="3644" y="3604"/>
                  </a:lnTo>
                  <a:lnTo>
                    <a:pt x="3649" y="3607"/>
                  </a:lnTo>
                  <a:lnTo>
                    <a:pt x="3651" y="3606"/>
                  </a:lnTo>
                  <a:lnTo>
                    <a:pt x="3658" y="3607"/>
                  </a:lnTo>
                  <a:lnTo>
                    <a:pt x="3665" y="3608"/>
                  </a:lnTo>
                  <a:lnTo>
                    <a:pt x="3668" y="3611"/>
                  </a:lnTo>
                  <a:lnTo>
                    <a:pt x="3670" y="3614"/>
                  </a:lnTo>
                  <a:lnTo>
                    <a:pt x="3671" y="3613"/>
                  </a:lnTo>
                  <a:lnTo>
                    <a:pt x="3672" y="3611"/>
                  </a:lnTo>
                  <a:lnTo>
                    <a:pt x="3675" y="3611"/>
                  </a:lnTo>
                  <a:lnTo>
                    <a:pt x="3674" y="3613"/>
                  </a:lnTo>
                  <a:lnTo>
                    <a:pt x="3674" y="3613"/>
                  </a:lnTo>
                  <a:lnTo>
                    <a:pt x="3674" y="3613"/>
                  </a:lnTo>
                  <a:lnTo>
                    <a:pt x="3672" y="3614"/>
                  </a:lnTo>
                  <a:lnTo>
                    <a:pt x="3675" y="3615"/>
                  </a:lnTo>
                  <a:lnTo>
                    <a:pt x="3682" y="3610"/>
                  </a:lnTo>
                  <a:lnTo>
                    <a:pt x="3685" y="3608"/>
                  </a:lnTo>
                  <a:lnTo>
                    <a:pt x="3685" y="3611"/>
                  </a:lnTo>
                  <a:lnTo>
                    <a:pt x="3682" y="3615"/>
                  </a:lnTo>
                  <a:lnTo>
                    <a:pt x="3685" y="3618"/>
                  </a:lnTo>
                  <a:lnTo>
                    <a:pt x="3692" y="3621"/>
                  </a:lnTo>
                  <a:lnTo>
                    <a:pt x="3696" y="3625"/>
                  </a:lnTo>
                  <a:lnTo>
                    <a:pt x="3693" y="3627"/>
                  </a:lnTo>
                  <a:lnTo>
                    <a:pt x="3692" y="3627"/>
                  </a:lnTo>
                  <a:lnTo>
                    <a:pt x="3689" y="3636"/>
                  </a:lnTo>
                  <a:lnTo>
                    <a:pt x="3696" y="3639"/>
                  </a:lnTo>
                  <a:lnTo>
                    <a:pt x="3705" y="3641"/>
                  </a:lnTo>
                  <a:lnTo>
                    <a:pt x="3709" y="3642"/>
                  </a:lnTo>
                  <a:lnTo>
                    <a:pt x="3714" y="3648"/>
                  </a:lnTo>
                  <a:lnTo>
                    <a:pt x="3719" y="3649"/>
                  </a:lnTo>
                  <a:lnTo>
                    <a:pt x="3723" y="3646"/>
                  </a:lnTo>
                  <a:lnTo>
                    <a:pt x="3724" y="3643"/>
                  </a:lnTo>
                  <a:lnTo>
                    <a:pt x="3727" y="3639"/>
                  </a:lnTo>
                  <a:lnTo>
                    <a:pt x="3728" y="3632"/>
                  </a:lnTo>
                  <a:lnTo>
                    <a:pt x="3730" y="3628"/>
                  </a:lnTo>
                  <a:lnTo>
                    <a:pt x="3726" y="3629"/>
                  </a:lnTo>
                  <a:lnTo>
                    <a:pt x="3721" y="3634"/>
                  </a:lnTo>
                  <a:lnTo>
                    <a:pt x="3719" y="3635"/>
                  </a:lnTo>
                  <a:lnTo>
                    <a:pt x="3719" y="3632"/>
                  </a:lnTo>
                  <a:lnTo>
                    <a:pt x="3721" y="3631"/>
                  </a:lnTo>
                  <a:lnTo>
                    <a:pt x="3723" y="3628"/>
                  </a:lnTo>
                  <a:lnTo>
                    <a:pt x="3721" y="3625"/>
                  </a:lnTo>
                  <a:lnTo>
                    <a:pt x="3719" y="3622"/>
                  </a:lnTo>
                  <a:lnTo>
                    <a:pt x="3719" y="3621"/>
                  </a:lnTo>
                  <a:lnTo>
                    <a:pt x="3724" y="3620"/>
                  </a:lnTo>
                  <a:lnTo>
                    <a:pt x="3731" y="3615"/>
                  </a:lnTo>
                  <a:lnTo>
                    <a:pt x="3735" y="3614"/>
                  </a:lnTo>
                  <a:lnTo>
                    <a:pt x="3733" y="3611"/>
                  </a:lnTo>
                  <a:lnTo>
                    <a:pt x="3735" y="3608"/>
                  </a:lnTo>
                  <a:lnTo>
                    <a:pt x="3737" y="3606"/>
                  </a:lnTo>
                  <a:lnTo>
                    <a:pt x="3737" y="3603"/>
                  </a:lnTo>
                  <a:lnTo>
                    <a:pt x="3733" y="3601"/>
                  </a:lnTo>
                  <a:lnTo>
                    <a:pt x="3734" y="3599"/>
                  </a:lnTo>
                  <a:lnTo>
                    <a:pt x="3734" y="3597"/>
                  </a:lnTo>
                  <a:lnTo>
                    <a:pt x="3734" y="3594"/>
                  </a:lnTo>
                  <a:lnTo>
                    <a:pt x="3733" y="3592"/>
                  </a:lnTo>
                  <a:lnTo>
                    <a:pt x="3738" y="3592"/>
                  </a:lnTo>
                  <a:lnTo>
                    <a:pt x="3740" y="3587"/>
                  </a:lnTo>
                  <a:lnTo>
                    <a:pt x="3742" y="3585"/>
                  </a:lnTo>
                  <a:lnTo>
                    <a:pt x="3745" y="3583"/>
                  </a:lnTo>
                  <a:lnTo>
                    <a:pt x="3749" y="3582"/>
                  </a:lnTo>
                  <a:lnTo>
                    <a:pt x="3754" y="3579"/>
                  </a:lnTo>
                  <a:lnTo>
                    <a:pt x="3755" y="3575"/>
                  </a:lnTo>
                  <a:lnTo>
                    <a:pt x="3756" y="3569"/>
                  </a:lnTo>
                  <a:lnTo>
                    <a:pt x="3754" y="3566"/>
                  </a:lnTo>
                  <a:lnTo>
                    <a:pt x="3749" y="3568"/>
                  </a:lnTo>
                  <a:lnTo>
                    <a:pt x="3740" y="3570"/>
                  </a:lnTo>
                  <a:lnTo>
                    <a:pt x="3737" y="3569"/>
                  </a:lnTo>
                  <a:lnTo>
                    <a:pt x="3738" y="3565"/>
                  </a:lnTo>
                  <a:lnTo>
                    <a:pt x="3741" y="3562"/>
                  </a:lnTo>
                  <a:lnTo>
                    <a:pt x="3740" y="3559"/>
                  </a:lnTo>
                  <a:lnTo>
                    <a:pt x="3744" y="3558"/>
                  </a:lnTo>
                  <a:lnTo>
                    <a:pt x="3747" y="3559"/>
                  </a:lnTo>
                  <a:lnTo>
                    <a:pt x="3751" y="3559"/>
                  </a:lnTo>
                  <a:lnTo>
                    <a:pt x="3755" y="3561"/>
                  </a:lnTo>
                  <a:lnTo>
                    <a:pt x="3754" y="3556"/>
                  </a:lnTo>
                  <a:lnTo>
                    <a:pt x="3754" y="3554"/>
                  </a:lnTo>
                  <a:lnTo>
                    <a:pt x="3756" y="3554"/>
                  </a:lnTo>
                  <a:lnTo>
                    <a:pt x="3759" y="3554"/>
                  </a:lnTo>
                  <a:lnTo>
                    <a:pt x="3761" y="3552"/>
                  </a:lnTo>
                  <a:lnTo>
                    <a:pt x="3762" y="3548"/>
                  </a:lnTo>
                  <a:lnTo>
                    <a:pt x="3763" y="3542"/>
                  </a:lnTo>
                  <a:lnTo>
                    <a:pt x="3759" y="3542"/>
                  </a:lnTo>
                  <a:lnTo>
                    <a:pt x="3761" y="3540"/>
                  </a:lnTo>
                  <a:lnTo>
                    <a:pt x="3763" y="3535"/>
                  </a:lnTo>
                  <a:lnTo>
                    <a:pt x="3766" y="3534"/>
                  </a:lnTo>
                  <a:lnTo>
                    <a:pt x="3768" y="3533"/>
                  </a:lnTo>
                  <a:lnTo>
                    <a:pt x="3769" y="3531"/>
                  </a:lnTo>
                  <a:lnTo>
                    <a:pt x="3769" y="3506"/>
                  </a:lnTo>
                  <a:lnTo>
                    <a:pt x="3766" y="3482"/>
                  </a:lnTo>
                  <a:lnTo>
                    <a:pt x="3769" y="3458"/>
                  </a:lnTo>
                  <a:lnTo>
                    <a:pt x="3769" y="3446"/>
                  </a:lnTo>
                  <a:lnTo>
                    <a:pt x="3770" y="3443"/>
                  </a:lnTo>
                  <a:lnTo>
                    <a:pt x="3775" y="3439"/>
                  </a:lnTo>
                  <a:lnTo>
                    <a:pt x="3793" y="3412"/>
                  </a:lnTo>
                  <a:lnTo>
                    <a:pt x="3796" y="3404"/>
                  </a:lnTo>
                  <a:lnTo>
                    <a:pt x="3799" y="3399"/>
                  </a:lnTo>
                  <a:lnTo>
                    <a:pt x="3806" y="3394"/>
                  </a:lnTo>
                  <a:lnTo>
                    <a:pt x="3808" y="3390"/>
                  </a:lnTo>
                  <a:lnTo>
                    <a:pt x="3808" y="3387"/>
                  </a:lnTo>
                  <a:lnTo>
                    <a:pt x="3808" y="3381"/>
                  </a:lnTo>
                  <a:lnTo>
                    <a:pt x="3810" y="3378"/>
                  </a:lnTo>
                  <a:lnTo>
                    <a:pt x="3808" y="3370"/>
                  </a:lnTo>
                  <a:lnTo>
                    <a:pt x="3810" y="3327"/>
                  </a:lnTo>
                  <a:close/>
                  <a:moveTo>
                    <a:pt x="3789" y="3213"/>
                  </a:moveTo>
                  <a:lnTo>
                    <a:pt x="3790" y="3213"/>
                  </a:lnTo>
                  <a:lnTo>
                    <a:pt x="3783" y="3203"/>
                  </a:lnTo>
                  <a:lnTo>
                    <a:pt x="3789" y="3213"/>
                  </a:lnTo>
                  <a:lnTo>
                    <a:pt x="3789" y="3213"/>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4" name="Freeform 40"/>
            <p:cNvSpPr>
              <a:spLocks noEditPoints="1"/>
            </p:cNvSpPr>
            <p:nvPr/>
          </p:nvSpPr>
          <p:spPr bwMode="auto">
            <a:xfrm>
              <a:off x="13801108" y="1204039"/>
              <a:ext cx="1654175" cy="3370262"/>
            </a:xfrm>
            <a:custGeom>
              <a:avLst/>
              <a:gdLst>
                <a:gd name="T0" fmla="*/ 2717 w 3126"/>
                <a:gd name="T1" fmla="*/ 3759 h 6369"/>
                <a:gd name="T2" fmla="*/ 2648 w 3126"/>
                <a:gd name="T3" fmla="*/ 3155 h 6369"/>
                <a:gd name="T4" fmla="*/ 2713 w 3126"/>
                <a:gd name="T5" fmla="*/ 1745 h 6369"/>
                <a:gd name="T6" fmla="*/ 2114 w 3126"/>
                <a:gd name="T7" fmla="*/ 5 h 6369"/>
                <a:gd name="T8" fmla="*/ 1649 w 3126"/>
                <a:gd name="T9" fmla="*/ 521 h 6369"/>
                <a:gd name="T10" fmla="*/ 1399 w 3126"/>
                <a:gd name="T11" fmla="*/ 1114 h 6369"/>
                <a:gd name="T12" fmla="*/ 369 w 3126"/>
                <a:gd name="T13" fmla="*/ 834 h 6369"/>
                <a:gd name="T14" fmla="*/ 924 w 3126"/>
                <a:gd name="T15" fmla="*/ 1309 h 6369"/>
                <a:gd name="T16" fmla="*/ 1076 w 3126"/>
                <a:gd name="T17" fmla="*/ 1891 h 6369"/>
                <a:gd name="T18" fmla="*/ 1128 w 3126"/>
                <a:gd name="T19" fmla="*/ 2476 h 6369"/>
                <a:gd name="T20" fmla="*/ 1274 w 3126"/>
                <a:gd name="T21" fmla="*/ 2971 h 6369"/>
                <a:gd name="T22" fmla="*/ 1449 w 3126"/>
                <a:gd name="T23" fmla="*/ 3100 h 6369"/>
                <a:gd name="T24" fmla="*/ 1532 w 3126"/>
                <a:gd name="T25" fmla="*/ 3446 h 6369"/>
                <a:gd name="T26" fmla="*/ 1343 w 3126"/>
                <a:gd name="T27" fmla="*/ 3558 h 6369"/>
                <a:gd name="T28" fmla="*/ 1184 w 3126"/>
                <a:gd name="T29" fmla="*/ 3802 h 6369"/>
                <a:gd name="T30" fmla="*/ 1001 w 3126"/>
                <a:gd name="T31" fmla="*/ 4086 h 6369"/>
                <a:gd name="T32" fmla="*/ 861 w 3126"/>
                <a:gd name="T33" fmla="*/ 4268 h 6369"/>
                <a:gd name="T34" fmla="*/ 733 w 3126"/>
                <a:gd name="T35" fmla="*/ 4345 h 6369"/>
                <a:gd name="T36" fmla="*/ 643 w 3126"/>
                <a:gd name="T37" fmla="*/ 4529 h 6369"/>
                <a:gd name="T38" fmla="*/ 515 w 3126"/>
                <a:gd name="T39" fmla="*/ 4600 h 6369"/>
                <a:gd name="T40" fmla="*/ 440 w 3126"/>
                <a:gd name="T41" fmla="*/ 4878 h 6369"/>
                <a:gd name="T42" fmla="*/ 472 w 3126"/>
                <a:gd name="T43" fmla="*/ 5118 h 6369"/>
                <a:gd name="T44" fmla="*/ 505 w 3126"/>
                <a:gd name="T45" fmla="*/ 5442 h 6369"/>
                <a:gd name="T46" fmla="*/ 502 w 3126"/>
                <a:gd name="T47" fmla="*/ 5673 h 6369"/>
                <a:gd name="T48" fmla="*/ 484 w 3126"/>
                <a:gd name="T49" fmla="*/ 5862 h 6369"/>
                <a:gd name="T50" fmla="*/ 557 w 3126"/>
                <a:gd name="T51" fmla="*/ 5980 h 6369"/>
                <a:gd name="T52" fmla="*/ 796 w 3126"/>
                <a:gd name="T53" fmla="*/ 6075 h 6369"/>
                <a:gd name="T54" fmla="*/ 904 w 3126"/>
                <a:gd name="T55" fmla="*/ 6217 h 6369"/>
                <a:gd name="T56" fmla="*/ 880 w 3126"/>
                <a:gd name="T57" fmla="*/ 6369 h 6369"/>
                <a:gd name="T58" fmla="*/ 1172 w 3126"/>
                <a:gd name="T59" fmla="*/ 6266 h 6369"/>
                <a:gd name="T60" fmla="*/ 1309 w 3126"/>
                <a:gd name="T61" fmla="*/ 6197 h 6369"/>
                <a:gd name="T62" fmla="*/ 1473 w 3126"/>
                <a:gd name="T63" fmla="*/ 6153 h 6369"/>
                <a:gd name="T64" fmla="*/ 1662 w 3126"/>
                <a:gd name="T65" fmla="*/ 6133 h 6369"/>
                <a:gd name="T66" fmla="*/ 1746 w 3126"/>
                <a:gd name="T67" fmla="*/ 6036 h 6369"/>
                <a:gd name="T68" fmla="*/ 1866 w 3126"/>
                <a:gd name="T69" fmla="*/ 6049 h 6369"/>
                <a:gd name="T70" fmla="*/ 2037 w 3126"/>
                <a:gd name="T71" fmla="*/ 6011 h 6369"/>
                <a:gd name="T72" fmla="*/ 2379 w 3126"/>
                <a:gd name="T73" fmla="*/ 5731 h 6369"/>
                <a:gd name="T74" fmla="*/ 3118 w 3126"/>
                <a:gd name="T75" fmla="*/ 4687 h 6369"/>
                <a:gd name="T76" fmla="*/ 852 w 3126"/>
                <a:gd name="T77" fmla="*/ 4191 h 6369"/>
                <a:gd name="T78" fmla="*/ 461 w 3126"/>
                <a:gd name="T79" fmla="*/ 4467 h 6369"/>
                <a:gd name="T80" fmla="*/ 666 w 3126"/>
                <a:gd name="T81" fmla="*/ 4488 h 6369"/>
                <a:gd name="T82" fmla="*/ 443 w 3126"/>
                <a:gd name="T83" fmla="*/ 4544 h 6369"/>
                <a:gd name="T84" fmla="*/ 436 w 3126"/>
                <a:gd name="T85" fmla="*/ 4644 h 6369"/>
                <a:gd name="T86" fmla="*/ 471 w 3126"/>
                <a:gd name="T87" fmla="*/ 5805 h 6369"/>
                <a:gd name="T88" fmla="*/ 456 w 3126"/>
                <a:gd name="T89" fmla="*/ 5935 h 6369"/>
                <a:gd name="T90" fmla="*/ 565 w 3126"/>
                <a:gd name="T91" fmla="*/ 6019 h 6369"/>
                <a:gd name="T92" fmla="*/ 1838 w 3126"/>
                <a:gd name="T93" fmla="*/ 6039 h 6369"/>
                <a:gd name="T94" fmla="*/ 743 w 3126"/>
                <a:gd name="T95" fmla="*/ 6088 h 6369"/>
                <a:gd name="T96" fmla="*/ 621 w 3126"/>
                <a:gd name="T97" fmla="*/ 6111 h 6369"/>
                <a:gd name="T98" fmla="*/ 800 w 3126"/>
                <a:gd name="T99" fmla="*/ 6202 h 6369"/>
                <a:gd name="T100" fmla="*/ 1595 w 3126"/>
                <a:gd name="T101" fmla="*/ 6150 h 6369"/>
                <a:gd name="T102" fmla="*/ 465 w 3126"/>
                <a:gd name="T103" fmla="*/ 6162 h 6369"/>
                <a:gd name="T104" fmla="*/ 600 w 3126"/>
                <a:gd name="T105" fmla="*/ 6193 h 6369"/>
                <a:gd name="T106" fmla="*/ 887 w 3126"/>
                <a:gd name="T107" fmla="*/ 6226 h 6369"/>
                <a:gd name="T108" fmla="*/ 875 w 3126"/>
                <a:gd name="T109" fmla="*/ 6249 h 6369"/>
                <a:gd name="T110" fmla="*/ 135 w 3126"/>
                <a:gd name="T111" fmla="*/ 6205 h 6369"/>
                <a:gd name="T112" fmla="*/ 168 w 3126"/>
                <a:gd name="T113" fmla="*/ 6185 h 6369"/>
                <a:gd name="T114" fmla="*/ 110 w 3126"/>
                <a:gd name="T115" fmla="*/ 6116 h 6369"/>
                <a:gd name="T116" fmla="*/ 82 w 3126"/>
                <a:gd name="T117" fmla="*/ 6228 h 6369"/>
                <a:gd name="T118" fmla="*/ 226 w 3126"/>
                <a:gd name="T119" fmla="*/ 6168 h 6369"/>
                <a:gd name="T120" fmla="*/ 300 w 3126"/>
                <a:gd name="T121" fmla="*/ 6168 h 6369"/>
                <a:gd name="T122" fmla="*/ 174 w 3126"/>
                <a:gd name="T123" fmla="*/ 6275 h 6369"/>
                <a:gd name="T124" fmla="*/ 283 w 3126"/>
                <a:gd name="T125" fmla="*/ 6251 h 6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26" h="6369">
                  <a:moveTo>
                    <a:pt x="3118" y="4687"/>
                  </a:moveTo>
                  <a:lnTo>
                    <a:pt x="3113" y="4673"/>
                  </a:lnTo>
                  <a:lnTo>
                    <a:pt x="3111" y="4659"/>
                  </a:lnTo>
                  <a:lnTo>
                    <a:pt x="3104" y="4649"/>
                  </a:lnTo>
                  <a:lnTo>
                    <a:pt x="3101" y="4645"/>
                  </a:lnTo>
                  <a:lnTo>
                    <a:pt x="3094" y="4640"/>
                  </a:lnTo>
                  <a:lnTo>
                    <a:pt x="3077" y="4614"/>
                  </a:lnTo>
                  <a:lnTo>
                    <a:pt x="3070" y="4606"/>
                  </a:lnTo>
                  <a:lnTo>
                    <a:pt x="3053" y="4593"/>
                  </a:lnTo>
                  <a:lnTo>
                    <a:pt x="3048" y="4584"/>
                  </a:lnTo>
                  <a:lnTo>
                    <a:pt x="3043" y="4575"/>
                  </a:lnTo>
                  <a:lnTo>
                    <a:pt x="3042" y="4564"/>
                  </a:lnTo>
                  <a:lnTo>
                    <a:pt x="3039" y="4551"/>
                  </a:lnTo>
                  <a:lnTo>
                    <a:pt x="3039" y="4540"/>
                  </a:lnTo>
                  <a:lnTo>
                    <a:pt x="3038" y="4529"/>
                  </a:lnTo>
                  <a:lnTo>
                    <a:pt x="3032" y="4519"/>
                  </a:lnTo>
                  <a:lnTo>
                    <a:pt x="3025" y="4512"/>
                  </a:lnTo>
                  <a:lnTo>
                    <a:pt x="2972" y="4476"/>
                  </a:lnTo>
                  <a:lnTo>
                    <a:pt x="2933" y="4425"/>
                  </a:lnTo>
                  <a:lnTo>
                    <a:pt x="2846" y="4375"/>
                  </a:lnTo>
                  <a:lnTo>
                    <a:pt x="2839" y="4369"/>
                  </a:lnTo>
                  <a:lnTo>
                    <a:pt x="2835" y="4358"/>
                  </a:lnTo>
                  <a:lnTo>
                    <a:pt x="2818" y="4334"/>
                  </a:lnTo>
                  <a:lnTo>
                    <a:pt x="2783" y="4306"/>
                  </a:lnTo>
                  <a:lnTo>
                    <a:pt x="2720" y="4227"/>
                  </a:lnTo>
                  <a:lnTo>
                    <a:pt x="2714" y="4212"/>
                  </a:lnTo>
                  <a:lnTo>
                    <a:pt x="2720" y="4209"/>
                  </a:lnTo>
                  <a:lnTo>
                    <a:pt x="2732" y="4199"/>
                  </a:lnTo>
                  <a:lnTo>
                    <a:pt x="2772" y="4182"/>
                  </a:lnTo>
                  <a:lnTo>
                    <a:pt x="2788" y="4160"/>
                  </a:lnTo>
                  <a:lnTo>
                    <a:pt x="2805" y="4122"/>
                  </a:lnTo>
                  <a:lnTo>
                    <a:pt x="2851" y="4065"/>
                  </a:lnTo>
                  <a:lnTo>
                    <a:pt x="2851" y="4065"/>
                  </a:lnTo>
                  <a:lnTo>
                    <a:pt x="2863" y="4048"/>
                  </a:lnTo>
                  <a:lnTo>
                    <a:pt x="2870" y="4030"/>
                  </a:lnTo>
                  <a:lnTo>
                    <a:pt x="2871" y="4010"/>
                  </a:lnTo>
                  <a:lnTo>
                    <a:pt x="2865" y="3985"/>
                  </a:lnTo>
                  <a:lnTo>
                    <a:pt x="2861" y="3974"/>
                  </a:lnTo>
                  <a:lnTo>
                    <a:pt x="2858" y="3964"/>
                  </a:lnTo>
                  <a:lnTo>
                    <a:pt x="2858" y="3954"/>
                  </a:lnTo>
                  <a:lnTo>
                    <a:pt x="2863" y="3943"/>
                  </a:lnTo>
                  <a:lnTo>
                    <a:pt x="2864" y="3930"/>
                  </a:lnTo>
                  <a:lnTo>
                    <a:pt x="2858" y="3920"/>
                  </a:lnTo>
                  <a:lnTo>
                    <a:pt x="2850" y="3916"/>
                  </a:lnTo>
                  <a:lnTo>
                    <a:pt x="2835" y="3912"/>
                  </a:lnTo>
                  <a:lnTo>
                    <a:pt x="2829" y="3903"/>
                  </a:lnTo>
                  <a:lnTo>
                    <a:pt x="2823" y="3892"/>
                  </a:lnTo>
                  <a:lnTo>
                    <a:pt x="2816" y="3881"/>
                  </a:lnTo>
                  <a:lnTo>
                    <a:pt x="2802" y="3871"/>
                  </a:lnTo>
                  <a:lnTo>
                    <a:pt x="2762" y="3857"/>
                  </a:lnTo>
                  <a:lnTo>
                    <a:pt x="2744" y="3845"/>
                  </a:lnTo>
                  <a:lnTo>
                    <a:pt x="2734" y="3835"/>
                  </a:lnTo>
                  <a:lnTo>
                    <a:pt x="2728" y="3823"/>
                  </a:lnTo>
                  <a:lnTo>
                    <a:pt x="2731" y="3808"/>
                  </a:lnTo>
                  <a:lnTo>
                    <a:pt x="2737" y="3793"/>
                  </a:lnTo>
                  <a:lnTo>
                    <a:pt x="2738" y="3779"/>
                  </a:lnTo>
                  <a:lnTo>
                    <a:pt x="2730" y="3767"/>
                  </a:lnTo>
                  <a:lnTo>
                    <a:pt x="2717" y="3759"/>
                  </a:lnTo>
                  <a:lnTo>
                    <a:pt x="2718" y="3755"/>
                  </a:lnTo>
                  <a:lnTo>
                    <a:pt x="2717" y="3753"/>
                  </a:lnTo>
                  <a:lnTo>
                    <a:pt x="2714" y="3752"/>
                  </a:lnTo>
                  <a:lnTo>
                    <a:pt x="2714" y="3751"/>
                  </a:lnTo>
                  <a:lnTo>
                    <a:pt x="2714" y="3749"/>
                  </a:lnTo>
                  <a:lnTo>
                    <a:pt x="2714" y="3748"/>
                  </a:lnTo>
                  <a:lnTo>
                    <a:pt x="2714" y="3746"/>
                  </a:lnTo>
                  <a:lnTo>
                    <a:pt x="2713" y="3739"/>
                  </a:lnTo>
                  <a:lnTo>
                    <a:pt x="2711" y="3735"/>
                  </a:lnTo>
                  <a:lnTo>
                    <a:pt x="2711" y="3724"/>
                  </a:lnTo>
                  <a:lnTo>
                    <a:pt x="2710" y="3723"/>
                  </a:lnTo>
                  <a:lnTo>
                    <a:pt x="2708" y="3723"/>
                  </a:lnTo>
                  <a:lnTo>
                    <a:pt x="2708" y="3720"/>
                  </a:lnTo>
                  <a:lnTo>
                    <a:pt x="2708" y="3717"/>
                  </a:lnTo>
                  <a:lnTo>
                    <a:pt x="2711" y="3714"/>
                  </a:lnTo>
                  <a:lnTo>
                    <a:pt x="2755" y="3692"/>
                  </a:lnTo>
                  <a:lnTo>
                    <a:pt x="2762" y="3686"/>
                  </a:lnTo>
                  <a:lnTo>
                    <a:pt x="2766" y="3676"/>
                  </a:lnTo>
                  <a:lnTo>
                    <a:pt x="2769" y="3664"/>
                  </a:lnTo>
                  <a:lnTo>
                    <a:pt x="2765" y="3652"/>
                  </a:lnTo>
                  <a:lnTo>
                    <a:pt x="2753" y="3640"/>
                  </a:lnTo>
                  <a:lnTo>
                    <a:pt x="2751" y="3636"/>
                  </a:lnTo>
                  <a:lnTo>
                    <a:pt x="2748" y="3629"/>
                  </a:lnTo>
                  <a:lnTo>
                    <a:pt x="2748" y="3626"/>
                  </a:lnTo>
                  <a:lnTo>
                    <a:pt x="2748" y="3622"/>
                  </a:lnTo>
                  <a:lnTo>
                    <a:pt x="2749" y="3615"/>
                  </a:lnTo>
                  <a:lnTo>
                    <a:pt x="2749" y="3608"/>
                  </a:lnTo>
                  <a:lnTo>
                    <a:pt x="2751" y="3603"/>
                  </a:lnTo>
                  <a:lnTo>
                    <a:pt x="2751" y="3599"/>
                  </a:lnTo>
                  <a:lnTo>
                    <a:pt x="2746" y="3595"/>
                  </a:lnTo>
                  <a:lnTo>
                    <a:pt x="2737" y="3589"/>
                  </a:lnTo>
                  <a:lnTo>
                    <a:pt x="2687" y="3589"/>
                  </a:lnTo>
                  <a:lnTo>
                    <a:pt x="2662" y="3582"/>
                  </a:lnTo>
                  <a:lnTo>
                    <a:pt x="2641" y="3557"/>
                  </a:lnTo>
                  <a:lnTo>
                    <a:pt x="2624" y="3515"/>
                  </a:lnTo>
                  <a:lnTo>
                    <a:pt x="2613" y="3463"/>
                  </a:lnTo>
                  <a:lnTo>
                    <a:pt x="2616" y="3436"/>
                  </a:lnTo>
                  <a:lnTo>
                    <a:pt x="2623" y="3420"/>
                  </a:lnTo>
                  <a:lnTo>
                    <a:pt x="2633" y="3410"/>
                  </a:lnTo>
                  <a:lnTo>
                    <a:pt x="2673" y="3400"/>
                  </a:lnTo>
                  <a:lnTo>
                    <a:pt x="2679" y="3392"/>
                  </a:lnTo>
                  <a:lnTo>
                    <a:pt x="2680" y="3383"/>
                  </a:lnTo>
                  <a:lnTo>
                    <a:pt x="2678" y="3382"/>
                  </a:lnTo>
                  <a:lnTo>
                    <a:pt x="2673" y="3380"/>
                  </a:lnTo>
                  <a:lnTo>
                    <a:pt x="2669" y="3375"/>
                  </a:lnTo>
                  <a:lnTo>
                    <a:pt x="2671" y="3369"/>
                  </a:lnTo>
                  <a:lnTo>
                    <a:pt x="2672" y="3365"/>
                  </a:lnTo>
                  <a:lnTo>
                    <a:pt x="2675" y="3361"/>
                  </a:lnTo>
                  <a:lnTo>
                    <a:pt x="2678" y="3355"/>
                  </a:lnTo>
                  <a:lnTo>
                    <a:pt x="2676" y="3331"/>
                  </a:lnTo>
                  <a:lnTo>
                    <a:pt x="2659" y="3324"/>
                  </a:lnTo>
                  <a:lnTo>
                    <a:pt x="2623" y="3326"/>
                  </a:lnTo>
                  <a:lnTo>
                    <a:pt x="2610" y="3313"/>
                  </a:lnTo>
                  <a:lnTo>
                    <a:pt x="2620" y="3292"/>
                  </a:lnTo>
                  <a:lnTo>
                    <a:pt x="2647" y="3256"/>
                  </a:lnTo>
                  <a:lnTo>
                    <a:pt x="2650" y="3232"/>
                  </a:lnTo>
                  <a:lnTo>
                    <a:pt x="2647" y="3177"/>
                  </a:lnTo>
                  <a:lnTo>
                    <a:pt x="2648" y="3155"/>
                  </a:lnTo>
                  <a:lnTo>
                    <a:pt x="2648" y="3153"/>
                  </a:lnTo>
                  <a:lnTo>
                    <a:pt x="2650" y="3150"/>
                  </a:lnTo>
                  <a:lnTo>
                    <a:pt x="2654" y="3141"/>
                  </a:lnTo>
                  <a:lnTo>
                    <a:pt x="2675" y="3115"/>
                  </a:lnTo>
                  <a:lnTo>
                    <a:pt x="2678" y="3108"/>
                  </a:lnTo>
                  <a:lnTo>
                    <a:pt x="2669" y="3096"/>
                  </a:lnTo>
                  <a:lnTo>
                    <a:pt x="2650" y="3080"/>
                  </a:lnTo>
                  <a:lnTo>
                    <a:pt x="2643" y="3068"/>
                  </a:lnTo>
                  <a:lnTo>
                    <a:pt x="2658" y="3055"/>
                  </a:lnTo>
                  <a:lnTo>
                    <a:pt x="2721" y="3037"/>
                  </a:lnTo>
                  <a:lnTo>
                    <a:pt x="2737" y="3047"/>
                  </a:lnTo>
                  <a:lnTo>
                    <a:pt x="2745" y="3051"/>
                  </a:lnTo>
                  <a:lnTo>
                    <a:pt x="2749" y="3045"/>
                  </a:lnTo>
                  <a:lnTo>
                    <a:pt x="2749" y="3031"/>
                  </a:lnTo>
                  <a:lnTo>
                    <a:pt x="2749" y="3016"/>
                  </a:lnTo>
                  <a:lnTo>
                    <a:pt x="2741" y="2957"/>
                  </a:lnTo>
                  <a:lnTo>
                    <a:pt x="2739" y="2946"/>
                  </a:lnTo>
                  <a:lnTo>
                    <a:pt x="2730" y="2919"/>
                  </a:lnTo>
                  <a:lnTo>
                    <a:pt x="2722" y="2887"/>
                  </a:lnTo>
                  <a:lnTo>
                    <a:pt x="2720" y="2877"/>
                  </a:lnTo>
                  <a:lnTo>
                    <a:pt x="2708" y="2849"/>
                  </a:lnTo>
                  <a:lnTo>
                    <a:pt x="2706" y="2839"/>
                  </a:lnTo>
                  <a:lnTo>
                    <a:pt x="2699" y="2789"/>
                  </a:lnTo>
                  <a:lnTo>
                    <a:pt x="2693" y="2763"/>
                  </a:lnTo>
                  <a:lnTo>
                    <a:pt x="2687" y="2748"/>
                  </a:lnTo>
                  <a:lnTo>
                    <a:pt x="2666" y="2717"/>
                  </a:lnTo>
                  <a:lnTo>
                    <a:pt x="2629" y="2648"/>
                  </a:lnTo>
                  <a:lnTo>
                    <a:pt x="2615" y="2611"/>
                  </a:lnTo>
                  <a:lnTo>
                    <a:pt x="2608" y="2590"/>
                  </a:lnTo>
                  <a:lnTo>
                    <a:pt x="2603" y="2567"/>
                  </a:lnTo>
                  <a:lnTo>
                    <a:pt x="2602" y="2556"/>
                  </a:lnTo>
                  <a:lnTo>
                    <a:pt x="2599" y="2528"/>
                  </a:lnTo>
                  <a:lnTo>
                    <a:pt x="2596" y="2517"/>
                  </a:lnTo>
                  <a:lnTo>
                    <a:pt x="2567" y="2466"/>
                  </a:lnTo>
                  <a:lnTo>
                    <a:pt x="2564" y="2462"/>
                  </a:lnTo>
                  <a:lnTo>
                    <a:pt x="2563" y="2455"/>
                  </a:lnTo>
                  <a:lnTo>
                    <a:pt x="2563" y="2448"/>
                  </a:lnTo>
                  <a:lnTo>
                    <a:pt x="2561" y="2442"/>
                  </a:lnTo>
                  <a:lnTo>
                    <a:pt x="2554" y="2430"/>
                  </a:lnTo>
                  <a:lnTo>
                    <a:pt x="2554" y="2428"/>
                  </a:lnTo>
                  <a:lnTo>
                    <a:pt x="2545" y="2393"/>
                  </a:lnTo>
                  <a:lnTo>
                    <a:pt x="2483" y="2289"/>
                  </a:lnTo>
                  <a:lnTo>
                    <a:pt x="2473" y="2243"/>
                  </a:lnTo>
                  <a:lnTo>
                    <a:pt x="2486" y="2188"/>
                  </a:lnTo>
                  <a:lnTo>
                    <a:pt x="2486" y="2188"/>
                  </a:lnTo>
                  <a:lnTo>
                    <a:pt x="2486" y="2188"/>
                  </a:lnTo>
                  <a:lnTo>
                    <a:pt x="2486" y="2188"/>
                  </a:lnTo>
                  <a:lnTo>
                    <a:pt x="2571" y="2027"/>
                  </a:lnTo>
                  <a:lnTo>
                    <a:pt x="2585" y="2012"/>
                  </a:lnTo>
                  <a:lnTo>
                    <a:pt x="2588" y="2008"/>
                  </a:lnTo>
                  <a:lnTo>
                    <a:pt x="2589" y="2002"/>
                  </a:lnTo>
                  <a:lnTo>
                    <a:pt x="2592" y="1991"/>
                  </a:lnTo>
                  <a:lnTo>
                    <a:pt x="2595" y="1984"/>
                  </a:lnTo>
                  <a:lnTo>
                    <a:pt x="2697" y="1842"/>
                  </a:lnTo>
                  <a:lnTo>
                    <a:pt x="2703" y="1829"/>
                  </a:lnTo>
                  <a:lnTo>
                    <a:pt x="2710" y="1799"/>
                  </a:lnTo>
                  <a:lnTo>
                    <a:pt x="2710" y="1790"/>
                  </a:lnTo>
                  <a:lnTo>
                    <a:pt x="2713" y="1745"/>
                  </a:lnTo>
                  <a:lnTo>
                    <a:pt x="2714" y="1737"/>
                  </a:lnTo>
                  <a:lnTo>
                    <a:pt x="2717" y="1730"/>
                  </a:lnTo>
                  <a:lnTo>
                    <a:pt x="2722" y="1722"/>
                  </a:lnTo>
                  <a:lnTo>
                    <a:pt x="2645" y="1649"/>
                  </a:lnTo>
                  <a:lnTo>
                    <a:pt x="2629" y="1626"/>
                  </a:lnTo>
                  <a:lnTo>
                    <a:pt x="2585" y="1532"/>
                  </a:lnTo>
                  <a:lnTo>
                    <a:pt x="2575" y="1511"/>
                  </a:lnTo>
                  <a:lnTo>
                    <a:pt x="2575" y="1511"/>
                  </a:lnTo>
                  <a:lnTo>
                    <a:pt x="2554" y="1466"/>
                  </a:lnTo>
                  <a:lnTo>
                    <a:pt x="2546" y="1455"/>
                  </a:lnTo>
                  <a:lnTo>
                    <a:pt x="2538" y="1448"/>
                  </a:lnTo>
                  <a:lnTo>
                    <a:pt x="2463" y="1417"/>
                  </a:lnTo>
                  <a:lnTo>
                    <a:pt x="2389" y="1385"/>
                  </a:lnTo>
                  <a:lnTo>
                    <a:pt x="2381" y="1378"/>
                  </a:lnTo>
                  <a:lnTo>
                    <a:pt x="2374" y="1363"/>
                  </a:lnTo>
                  <a:lnTo>
                    <a:pt x="2326" y="1182"/>
                  </a:lnTo>
                  <a:lnTo>
                    <a:pt x="2320" y="1162"/>
                  </a:lnTo>
                  <a:lnTo>
                    <a:pt x="2318" y="1145"/>
                  </a:lnTo>
                  <a:lnTo>
                    <a:pt x="2318" y="1134"/>
                  </a:lnTo>
                  <a:lnTo>
                    <a:pt x="2320" y="1126"/>
                  </a:lnTo>
                  <a:lnTo>
                    <a:pt x="2386" y="994"/>
                  </a:lnTo>
                  <a:lnTo>
                    <a:pt x="2395" y="970"/>
                  </a:lnTo>
                  <a:lnTo>
                    <a:pt x="2409" y="917"/>
                  </a:lnTo>
                  <a:lnTo>
                    <a:pt x="2390" y="894"/>
                  </a:lnTo>
                  <a:lnTo>
                    <a:pt x="2368" y="890"/>
                  </a:lnTo>
                  <a:lnTo>
                    <a:pt x="2316" y="894"/>
                  </a:lnTo>
                  <a:lnTo>
                    <a:pt x="2312" y="891"/>
                  </a:lnTo>
                  <a:lnTo>
                    <a:pt x="2308" y="884"/>
                  </a:lnTo>
                  <a:lnTo>
                    <a:pt x="2308" y="870"/>
                  </a:lnTo>
                  <a:lnTo>
                    <a:pt x="2319" y="869"/>
                  </a:lnTo>
                  <a:lnTo>
                    <a:pt x="2386" y="821"/>
                  </a:lnTo>
                  <a:lnTo>
                    <a:pt x="2417" y="809"/>
                  </a:lnTo>
                  <a:lnTo>
                    <a:pt x="2448" y="778"/>
                  </a:lnTo>
                  <a:lnTo>
                    <a:pt x="2418" y="740"/>
                  </a:lnTo>
                  <a:lnTo>
                    <a:pt x="2416" y="732"/>
                  </a:lnTo>
                  <a:lnTo>
                    <a:pt x="2416" y="720"/>
                  </a:lnTo>
                  <a:lnTo>
                    <a:pt x="2420" y="666"/>
                  </a:lnTo>
                  <a:lnTo>
                    <a:pt x="2423" y="650"/>
                  </a:lnTo>
                  <a:lnTo>
                    <a:pt x="2425" y="640"/>
                  </a:lnTo>
                  <a:lnTo>
                    <a:pt x="2519" y="523"/>
                  </a:lnTo>
                  <a:lnTo>
                    <a:pt x="2550" y="458"/>
                  </a:lnTo>
                  <a:lnTo>
                    <a:pt x="2512" y="368"/>
                  </a:lnTo>
                  <a:lnTo>
                    <a:pt x="2498" y="309"/>
                  </a:lnTo>
                  <a:lnTo>
                    <a:pt x="2494" y="302"/>
                  </a:lnTo>
                  <a:lnTo>
                    <a:pt x="2410" y="260"/>
                  </a:lnTo>
                  <a:lnTo>
                    <a:pt x="2326" y="218"/>
                  </a:lnTo>
                  <a:lnTo>
                    <a:pt x="2316" y="214"/>
                  </a:lnTo>
                  <a:lnTo>
                    <a:pt x="2306" y="206"/>
                  </a:lnTo>
                  <a:lnTo>
                    <a:pt x="2299" y="192"/>
                  </a:lnTo>
                  <a:lnTo>
                    <a:pt x="2299" y="165"/>
                  </a:lnTo>
                  <a:lnTo>
                    <a:pt x="2250" y="143"/>
                  </a:lnTo>
                  <a:lnTo>
                    <a:pt x="2245" y="137"/>
                  </a:lnTo>
                  <a:lnTo>
                    <a:pt x="2196" y="50"/>
                  </a:lnTo>
                  <a:lnTo>
                    <a:pt x="2182" y="16"/>
                  </a:lnTo>
                  <a:lnTo>
                    <a:pt x="2175" y="4"/>
                  </a:lnTo>
                  <a:lnTo>
                    <a:pt x="2166" y="0"/>
                  </a:lnTo>
                  <a:lnTo>
                    <a:pt x="2147" y="12"/>
                  </a:lnTo>
                  <a:lnTo>
                    <a:pt x="2114" y="5"/>
                  </a:lnTo>
                  <a:lnTo>
                    <a:pt x="2100" y="9"/>
                  </a:lnTo>
                  <a:lnTo>
                    <a:pt x="2089" y="26"/>
                  </a:lnTo>
                  <a:lnTo>
                    <a:pt x="2088" y="39"/>
                  </a:lnTo>
                  <a:lnTo>
                    <a:pt x="2057" y="54"/>
                  </a:lnTo>
                  <a:lnTo>
                    <a:pt x="2040" y="77"/>
                  </a:lnTo>
                  <a:lnTo>
                    <a:pt x="2036" y="78"/>
                  </a:lnTo>
                  <a:lnTo>
                    <a:pt x="2032" y="78"/>
                  </a:lnTo>
                  <a:lnTo>
                    <a:pt x="2029" y="81"/>
                  </a:lnTo>
                  <a:lnTo>
                    <a:pt x="2026" y="88"/>
                  </a:lnTo>
                  <a:lnTo>
                    <a:pt x="2028" y="89"/>
                  </a:lnTo>
                  <a:lnTo>
                    <a:pt x="2032" y="94"/>
                  </a:lnTo>
                  <a:lnTo>
                    <a:pt x="2033" y="96"/>
                  </a:lnTo>
                  <a:lnTo>
                    <a:pt x="2022" y="110"/>
                  </a:lnTo>
                  <a:lnTo>
                    <a:pt x="1967" y="131"/>
                  </a:lnTo>
                  <a:lnTo>
                    <a:pt x="1963" y="130"/>
                  </a:lnTo>
                  <a:lnTo>
                    <a:pt x="1944" y="116"/>
                  </a:lnTo>
                  <a:lnTo>
                    <a:pt x="1937" y="115"/>
                  </a:lnTo>
                  <a:lnTo>
                    <a:pt x="1930" y="117"/>
                  </a:lnTo>
                  <a:lnTo>
                    <a:pt x="1914" y="106"/>
                  </a:lnTo>
                  <a:lnTo>
                    <a:pt x="1907" y="103"/>
                  </a:lnTo>
                  <a:lnTo>
                    <a:pt x="1883" y="112"/>
                  </a:lnTo>
                  <a:lnTo>
                    <a:pt x="1865" y="106"/>
                  </a:lnTo>
                  <a:lnTo>
                    <a:pt x="1820" y="113"/>
                  </a:lnTo>
                  <a:lnTo>
                    <a:pt x="1812" y="119"/>
                  </a:lnTo>
                  <a:lnTo>
                    <a:pt x="1808" y="133"/>
                  </a:lnTo>
                  <a:lnTo>
                    <a:pt x="1798" y="147"/>
                  </a:lnTo>
                  <a:lnTo>
                    <a:pt x="1795" y="152"/>
                  </a:lnTo>
                  <a:lnTo>
                    <a:pt x="1799" y="165"/>
                  </a:lnTo>
                  <a:lnTo>
                    <a:pt x="1791" y="180"/>
                  </a:lnTo>
                  <a:lnTo>
                    <a:pt x="1764" y="211"/>
                  </a:lnTo>
                  <a:lnTo>
                    <a:pt x="1752" y="239"/>
                  </a:lnTo>
                  <a:lnTo>
                    <a:pt x="1740" y="259"/>
                  </a:lnTo>
                  <a:lnTo>
                    <a:pt x="1738" y="266"/>
                  </a:lnTo>
                  <a:lnTo>
                    <a:pt x="1733" y="272"/>
                  </a:lnTo>
                  <a:lnTo>
                    <a:pt x="1729" y="274"/>
                  </a:lnTo>
                  <a:lnTo>
                    <a:pt x="1691" y="286"/>
                  </a:lnTo>
                  <a:lnTo>
                    <a:pt x="1684" y="291"/>
                  </a:lnTo>
                  <a:lnTo>
                    <a:pt x="1677" y="301"/>
                  </a:lnTo>
                  <a:lnTo>
                    <a:pt x="1675" y="311"/>
                  </a:lnTo>
                  <a:lnTo>
                    <a:pt x="1673" y="318"/>
                  </a:lnTo>
                  <a:lnTo>
                    <a:pt x="1673" y="325"/>
                  </a:lnTo>
                  <a:lnTo>
                    <a:pt x="1677" y="332"/>
                  </a:lnTo>
                  <a:lnTo>
                    <a:pt x="1684" y="349"/>
                  </a:lnTo>
                  <a:lnTo>
                    <a:pt x="1683" y="367"/>
                  </a:lnTo>
                  <a:lnTo>
                    <a:pt x="1679" y="382"/>
                  </a:lnTo>
                  <a:lnTo>
                    <a:pt x="1672" y="395"/>
                  </a:lnTo>
                  <a:lnTo>
                    <a:pt x="1656" y="408"/>
                  </a:lnTo>
                  <a:lnTo>
                    <a:pt x="1654" y="416"/>
                  </a:lnTo>
                  <a:lnTo>
                    <a:pt x="1654" y="420"/>
                  </a:lnTo>
                  <a:lnTo>
                    <a:pt x="1656" y="424"/>
                  </a:lnTo>
                  <a:lnTo>
                    <a:pt x="1658" y="430"/>
                  </a:lnTo>
                  <a:lnTo>
                    <a:pt x="1655" y="438"/>
                  </a:lnTo>
                  <a:lnTo>
                    <a:pt x="1654" y="447"/>
                  </a:lnTo>
                  <a:lnTo>
                    <a:pt x="1654" y="465"/>
                  </a:lnTo>
                  <a:lnTo>
                    <a:pt x="1651" y="471"/>
                  </a:lnTo>
                  <a:lnTo>
                    <a:pt x="1648" y="475"/>
                  </a:lnTo>
                  <a:lnTo>
                    <a:pt x="1641" y="492"/>
                  </a:lnTo>
                  <a:lnTo>
                    <a:pt x="1649" y="521"/>
                  </a:lnTo>
                  <a:lnTo>
                    <a:pt x="1651" y="527"/>
                  </a:lnTo>
                  <a:lnTo>
                    <a:pt x="1627" y="569"/>
                  </a:lnTo>
                  <a:lnTo>
                    <a:pt x="1624" y="580"/>
                  </a:lnTo>
                  <a:lnTo>
                    <a:pt x="1614" y="639"/>
                  </a:lnTo>
                  <a:lnTo>
                    <a:pt x="1613" y="659"/>
                  </a:lnTo>
                  <a:lnTo>
                    <a:pt x="1617" y="677"/>
                  </a:lnTo>
                  <a:lnTo>
                    <a:pt x="1619" y="681"/>
                  </a:lnTo>
                  <a:lnTo>
                    <a:pt x="1623" y="694"/>
                  </a:lnTo>
                  <a:lnTo>
                    <a:pt x="1623" y="699"/>
                  </a:lnTo>
                  <a:lnTo>
                    <a:pt x="1623" y="705"/>
                  </a:lnTo>
                  <a:lnTo>
                    <a:pt x="1621" y="709"/>
                  </a:lnTo>
                  <a:lnTo>
                    <a:pt x="1621" y="710"/>
                  </a:lnTo>
                  <a:lnTo>
                    <a:pt x="1620" y="713"/>
                  </a:lnTo>
                  <a:lnTo>
                    <a:pt x="1620" y="739"/>
                  </a:lnTo>
                  <a:lnTo>
                    <a:pt x="1620" y="743"/>
                  </a:lnTo>
                  <a:lnTo>
                    <a:pt x="1617" y="750"/>
                  </a:lnTo>
                  <a:lnTo>
                    <a:pt x="1617" y="754"/>
                  </a:lnTo>
                  <a:lnTo>
                    <a:pt x="1621" y="767"/>
                  </a:lnTo>
                  <a:lnTo>
                    <a:pt x="1621" y="769"/>
                  </a:lnTo>
                  <a:lnTo>
                    <a:pt x="1621" y="772"/>
                  </a:lnTo>
                  <a:lnTo>
                    <a:pt x="1621" y="775"/>
                  </a:lnTo>
                  <a:lnTo>
                    <a:pt x="1624" y="779"/>
                  </a:lnTo>
                  <a:lnTo>
                    <a:pt x="1628" y="785"/>
                  </a:lnTo>
                  <a:lnTo>
                    <a:pt x="1631" y="788"/>
                  </a:lnTo>
                  <a:lnTo>
                    <a:pt x="1633" y="793"/>
                  </a:lnTo>
                  <a:lnTo>
                    <a:pt x="1630" y="802"/>
                  </a:lnTo>
                  <a:lnTo>
                    <a:pt x="1619" y="813"/>
                  </a:lnTo>
                  <a:lnTo>
                    <a:pt x="1616" y="823"/>
                  </a:lnTo>
                  <a:lnTo>
                    <a:pt x="1614" y="831"/>
                  </a:lnTo>
                  <a:lnTo>
                    <a:pt x="1612" y="840"/>
                  </a:lnTo>
                  <a:lnTo>
                    <a:pt x="1603" y="851"/>
                  </a:lnTo>
                  <a:lnTo>
                    <a:pt x="1599" y="861"/>
                  </a:lnTo>
                  <a:lnTo>
                    <a:pt x="1596" y="872"/>
                  </a:lnTo>
                  <a:lnTo>
                    <a:pt x="1592" y="882"/>
                  </a:lnTo>
                  <a:lnTo>
                    <a:pt x="1586" y="889"/>
                  </a:lnTo>
                  <a:lnTo>
                    <a:pt x="1579" y="890"/>
                  </a:lnTo>
                  <a:lnTo>
                    <a:pt x="1548" y="879"/>
                  </a:lnTo>
                  <a:lnTo>
                    <a:pt x="1536" y="882"/>
                  </a:lnTo>
                  <a:lnTo>
                    <a:pt x="1523" y="889"/>
                  </a:lnTo>
                  <a:lnTo>
                    <a:pt x="1476" y="932"/>
                  </a:lnTo>
                  <a:lnTo>
                    <a:pt x="1466" y="953"/>
                  </a:lnTo>
                  <a:lnTo>
                    <a:pt x="1462" y="967"/>
                  </a:lnTo>
                  <a:lnTo>
                    <a:pt x="1460" y="983"/>
                  </a:lnTo>
                  <a:lnTo>
                    <a:pt x="1460" y="1016"/>
                  </a:lnTo>
                  <a:lnTo>
                    <a:pt x="1459" y="1022"/>
                  </a:lnTo>
                  <a:lnTo>
                    <a:pt x="1457" y="1026"/>
                  </a:lnTo>
                  <a:lnTo>
                    <a:pt x="1457" y="1030"/>
                  </a:lnTo>
                  <a:lnTo>
                    <a:pt x="1460" y="1036"/>
                  </a:lnTo>
                  <a:lnTo>
                    <a:pt x="1457" y="1050"/>
                  </a:lnTo>
                  <a:lnTo>
                    <a:pt x="1453" y="1057"/>
                  </a:lnTo>
                  <a:lnTo>
                    <a:pt x="1449" y="1060"/>
                  </a:lnTo>
                  <a:lnTo>
                    <a:pt x="1442" y="1062"/>
                  </a:lnTo>
                  <a:lnTo>
                    <a:pt x="1425" y="1074"/>
                  </a:lnTo>
                  <a:lnTo>
                    <a:pt x="1418" y="1074"/>
                  </a:lnTo>
                  <a:lnTo>
                    <a:pt x="1411" y="1081"/>
                  </a:lnTo>
                  <a:lnTo>
                    <a:pt x="1407" y="1093"/>
                  </a:lnTo>
                  <a:lnTo>
                    <a:pt x="1404" y="1106"/>
                  </a:lnTo>
                  <a:lnTo>
                    <a:pt x="1399" y="1114"/>
                  </a:lnTo>
                  <a:lnTo>
                    <a:pt x="1392" y="1116"/>
                  </a:lnTo>
                  <a:lnTo>
                    <a:pt x="1387" y="1110"/>
                  </a:lnTo>
                  <a:lnTo>
                    <a:pt x="1379" y="1089"/>
                  </a:lnTo>
                  <a:lnTo>
                    <a:pt x="1359" y="1057"/>
                  </a:lnTo>
                  <a:lnTo>
                    <a:pt x="1336" y="1037"/>
                  </a:lnTo>
                  <a:lnTo>
                    <a:pt x="1289" y="1020"/>
                  </a:lnTo>
                  <a:lnTo>
                    <a:pt x="1250" y="1006"/>
                  </a:lnTo>
                  <a:lnTo>
                    <a:pt x="1212" y="981"/>
                  </a:lnTo>
                  <a:lnTo>
                    <a:pt x="1207" y="974"/>
                  </a:lnTo>
                  <a:lnTo>
                    <a:pt x="1198" y="959"/>
                  </a:lnTo>
                  <a:lnTo>
                    <a:pt x="1145" y="929"/>
                  </a:lnTo>
                  <a:lnTo>
                    <a:pt x="1125" y="929"/>
                  </a:lnTo>
                  <a:lnTo>
                    <a:pt x="1109" y="942"/>
                  </a:lnTo>
                  <a:lnTo>
                    <a:pt x="1104" y="973"/>
                  </a:lnTo>
                  <a:lnTo>
                    <a:pt x="1095" y="1002"/>
                  </a:lnTo>
                  <a:lnTo>
                    <a:pt x="1071" y="1016"/>
                  </a:lnTo>
                  <a:lnTo>
                    <a:pt x="1030" y="1023"/>
                  </a:lnTo>
                  <a:lnTo>
                    <a:pt x="956" y="1071"/>
                  </a:lnTo>
                  <a:lnTo>
                    <a:pt x="950" y="1069"/>
                  </a:lnTo>
                  <a:lnTo>
                    <a:pt x="931" y="1034"/>
                  </a:lnTo>
                  <a:lnTo>
                    <a:pt x="924" y="1027"/>
                  </a:lnTo>
                  <a:lnTo>
                    <a:pt x="910" y="1023"/>
                  </a:lnTo>
                  <a:lnTo>
                    <a:pt x="866" y="1030"/>
                  </a:lnTo>
                  <a:lnTo>
                    <a:pt x="800" y="995"/>
                  </a:lnTo>
                  <a:lnTo>
                    <a:pt x="793" y="994"/>
                  </a:lnTo>
                  <a:lnTo>
                    <a:pt x="786" y="995"/>
                  </a:lnTo>
                  <a:lnTo>
                    <a:pt x="757" y="1006"/>
                  </a:lnTo>
                  <a:lnTo>
                    <a:pt x="751" y="1004"/>
                  </a:lnTo>
                  <a:lnTo>
                    <a:pt x="748" y="991"/>
                  </a:lnTo>
                  <a:lnTo>
                    <a:pt x="741" y="925"/>
                  </a:lnTo>
                  <a:lnTo>
                    <a:pt x="737" y="918"/>
                  </a:lnTo>
                  <a:lnTo>
                    <a:pt x="718" y="900"/>
                  </a:lnTo>
                  <a:lnTo>
                    <a:pt x="697" y="863"/>
                  </a:lnTo>
                  <a:lnTo>
                    <a:pt x="694" y="856"/>
                  </a:lnTo>
                  <a:lnTo>
                    <a:pt x="691" y="838"/>
                  </a:lnTo>
                  <a:lnTo>
                    <a:pt x="687" y="830"/>
                  </a:lnTo>
                  <a:lnTo>
                    <a:pt x="652" y="789"/>
                  </a:lnTo>
                  <a:lnTo>
                    <a:pt x="631" y="750"/>
                  </a:lnTo>
                  <a:lnTo>
                    <a:pt x="558" y="605"/>
                  </a:lnTo>
                  <a:lnTo>
                    <a:pt x="552" y="600"/>
                  </a:lnTo>
                  <a:lnTo>
                    <a:pt x="467" y="586"/>
                  </a:lnTo>
                  <a:lnTo>
                    <a:pt x="412" y="624"/>
                  </a:lnTo>
                  <a:lnTo>
                    <a:pt x="407" y="631"/>
                  </a:lnTo>
                  <a:lnTo>
                    <a:pt x="402" y="642"/>
                  </a:lnTo>
                  <a:lnTo>
                    <a:pt x="395" y="666"/>
                  </a:lnTo>
                  <a:lnTo>
                    <a:pt x="426" y="734"/>
                  </a:lnTo>
                  <a:lnTo>
                    <a:pt x="412" y="765"/>
                  </a:lnTo>
                  <a:lnTo>
                    <a:pt x="405" y="771"/>
                  </a:lnTo>
                  <a:lnTo>
                    <a:pt x="394" y="768"/>
                  </a:lnTo>
                  <a:lnTo>
                    <a:pt x="320" y="722"/>
                  </a:lnTo>
                  <a:lnTo>
                    <a:pt x="313" y="726"/>
                  </a:lnTo>
                  <a:lnTo>
                    <a:pt x="289" y="771"/>
                  </a:lnTo>
                  <a:lnTo>
                    <a:pt x="302" y="785"/>
                  </a:lnTo>
                  <a:lnTo>
                    <a:pt x="332" y="789"/>
                  </a:lnTo>
                  <a:lnTo>
                    <a:pt x="351" y="807"/>
                  </a:lnTo>
                  <a:lnTo>
                    <a:pt x="363" y="811"/>
                  </a:lnTo>
                  <a:lnTo>
                    <a:pt x="369" y="821"/>
                  </a:lnTo>
                  <a:lnTo>
                    <a:pt x="369" y="834"/>
                  </a:lnTo>
                  <a:lnTo>
                    <a:pt x="365" y="847"/>
                  </a:lnTo>
                  <a:lnTo>
                    <a:pt x="356" y="851"/>
                  </a:lnTo>
                  <a:lnTo>
                    <a:pt x="356" y="865"/>
                  </a:lnTo>
                  <a:lnTo>
                    <a:pt x="362" y="873"/>
                  </a:lnTo>
                  <a:lnTo>
                    <a:pt x="405" y="891"/>
                  </a:lnTo>
                  <a:lnTo>
                    <a:pt x="426" y="911"/>
                  </a:lnTo>
                  <a:lnTo>
                    <a:pt x="442" y="929"/>
                  </a:lnTo>
                  <a:lnTo>
                    <a:pt x="457" y="959"/>
                  </a:lnTo>
                  <a:lnTo>
                    <a:pt x="461" y="963"/>
                  </a:lnTo>
                  <a:lnTo>
                    <a:pt x="463" y="964"/>
                  </a:lnTo>
                  <a:lnTo>
                    <a:pt x="464" y="971"/>
                  </a:lnTo>
                  <a:lnTo>
                    <a:pt x="465" y="973"/>
                  </a:lnTo>
                  <a:lnTo>
                    <a:pt x="468" y="974"/>
                  </a:lnTo>
                  <a:lnTo>
                    <a:pt x="487" y="974"/>
                  </a:lnTo>
                  <a:lnTo>
                    <a:pt x="491" y="978"/>
                  </a:lnTo>
                  <a:lnTo>
                    <a:pt x="494" y="985"/>
                  </a:lnTo>
                  <a:lnTo>
                    <a:pt x="495" y="994"/>
                  </a:lnTo>
                  <a:lnTo>
                    <a:pt x="503" y="1016"/>
                  </a:lnTo>
                  <a:lnTo>
                    <a:pt x="506" y="1022"/>
                  </a:lnTo>
                  <a:lnTo>
                    <a:pt x="515" y="1030"/>
                  </a:lnTo>
                  <a:lnTo>
                    <a:pt x="534" y="1036"/>
                  </a:lnTo>
                  <a:lnTo>
                    <a:pt x="558" y="1061"/>
                  </a:lnTo>
                  <a:lnTo>
                    <a:pt x="572" y="1071"/>
                  </a:lnTo>
                  <a:lnTo>
                    <a:pt x="578" y="1093"/>
                  </a:lnTo>
                  <a:lnTo>
                    <a:pt x="624" y="1107"/>
                  </a:lnTo>
                  <a:lnTo>
                    <a:pt x="636" y="1121"/>
                  </a:lnTo>
                  <a:lnTo>
                    <a:pt x="638" y="1127"/>
                  </a:lnTo>
                  <a:lnTo>
                    <a:pt x="645" y="1137"/>
                  </a:lnTo>
                  <a:lnTo>
                    <a:pt x="649" y="1144"/>
                  </a:lnTo>
                  <a:lnTo>
                    <a:pt x="652" y="1148"/>
                  </a:lnTo>
                  <a:lnTo>
                    <a:pt x="653" y="1148"/>
                  </a:lnTo>
                  <a:lnTo>
                    <a:pt x="655" y="1151"/>
                  </a:lnTo>
                  <a:lnTo>
                    <a:pt x="655" y="1155"/>
                  </a:lnTo>
                  <a:lnTo>
                    <a:pt x="655" y="1161"/>
                  </a:lnTo>
                  <a:lnTo>
                    <a:pt x="655" y="1163"/>
                  </a:lnTo>
                  <a:lnTo>
                    <a:pt x="664" y="1172"/>
                  </a:lnTo>
                  <a:lnTo>
                    <a:pt x="723" y="1172"/>
                  </a:lnTo>
                  <a:lnTo>
                    <a:pt x="741" y="1177"/>
                  </a:lnTo>
                  <a:lnTo>
                    <a:pt x="743" y="1179"/>
                  </a:lnTo>
                  <a:lnTo>
                    <a:pt x="743" y="1186"/>
                  </a:lnTo>
                  <a:lnTo>
                    <a:pt x="743" y="1187"/>
                  </a:lnTo>
                  <a:lnTo>
                    <a:pt x="764" y="1189"/>
                  </a:lnTo>
                  <a:lnTo>
                    <a:pt x="781" y="1198"/>
                  </a:lnTo>
                  <a:lnTo>
                    <a:pt x="792" y="1200"/>
                  </a:lnTo>
                  <a:lnTo>
                    <a:pt x="803" y="1208"/>
                  </a:lnTo>
                  <a:lnTo>
                    <a:pt x="807" y="1208"/>
                  </a:lnTo>
                  <a:lnTo>
                    <a:pt x="812" y="1207"/>
                  </a:lnTo>
                  <a:lnTo>
                    <a:pt x="817" y="1207"/>
                  </a:lnTo>
                  <a:lnTo>
                    <a:pt x="824" y="1214"/>
                  </a:lnTo>
                  <a:lnTo>
                    <a:pt x="831" y="1227"/>
                  </a:lnTo>
                  <a:lnTo>
                    <a:pt x="840" y="1236"/>
                  </a:lnTo>
                  <a:lnTo>
                    <a:pt x="855" y="1229"/>
                  </a:lnTo>
                  <a:lnTo>
                    <a:pt x="862" y="1236"/>
                  </a:lnTo>
                  <a:lnTo>
                    <a:pt x="872" y="1260"/>
                  </a:lnTo>
                  <a:lnTo>
                    <a:pt x="880" y="1270"/>
                  </a:lnTo>
                  <a:lnTo>
                    <a:pt x="918" y="1297"/>
                  </a:lnTo>
                  <a:lnTo>
                    <a:pt x="922" y="1302"/>
                  </a:lnTo>
                  <a:lnTo>
                    <a:pt x="924" y="1309"/>
                  </a:lnTo>
                  <a:lnTo>
                    <a:pt x="925" y="1315"/>
                  </a:lnTo>
                  <a:lnTo>
                    <a:pt x="926" y="1320"/>
                  </a:lnTo>
                  <a:lnTo>
                    <a:pt x="929" y="1327"/>
                  </a:lnTo>
                  <a:lnTo>
                    <a:pt x="940" y="1342"/>
                  </a:lnTo>
                  <a:lnTo>
                    <a:pt x="945" y="1354"/>
                  </a:lnTo>
                  <a:lnTo>
                    <a:pt x="943" y="1370"/>
                  </a:lnTo>
                  <a:lnTo>
                    <a:pt x="946" y="1375"/>
                  </a:lnTo>
                  <a:lnTo>
                    <a:pt x="946" y="1381"/>
                  </a:lnTo>
                  <a:lnTo>
                    <a:pt x="945" y="1398"/>
                  </a:lnTo>
                  <a:lnTo>
                    <a:pt x="943" y="1405"/>
                  </a:lnTo>
                  <a:lnTo>
                    <a:pt x="943" y="1409"/>
                  </a:lnTo>
                  <a:lnTo>
                    <a:pt x="943" y="1414"/>
                  </a:lnTo>
                  <a:lnTo>
                    <a:pt x="945" y="1416"/>
                  </a:lnTo>
                  <a:lnTo>
                    <a:pt x="946" y="1416"/>
                  </a:lnTo>
                  <a:lnTo>
                    <a:pt x="947" y="1420"/>
                  </a:lnTo>
                  <a:lnTo>
                    <a:pt x="953" y="1420"/>
                  </a:lnTo>
                  <a:lnTo>
                    <a:pt x="975" y="1405"/>
                  </a:lnTo>
                  <a:lnTo>
                    <a:pt x="984" y="1405"/>
                  </a:lnTo>
                  <a:lnTo>
                    <a:pt x="988" y="1409"/>
                  </a:lnTo>
                  <a:lnTo>
                    <a:pt x="991" y="1416"/>
                  </a:lnTo>
                  <a:lnTo>
                    <a:pt x="1001" y="1458"/>
                  </a:lnTo>
                  <a:lnTo>
                    <a:pt x="1002" y="1464"/>
                  </a:lnTo>
                  <a:lnTo>
                    <a:pt x="1003" y="1469"/>
                  </a:lnTo>
                  <a:lnTo>
                    <a:pt x="1023" y="1489"/>
                  </a:lnTo>
                  <a:lnTo>
                    <a:pt x="1030" y="1494"/>
                  </a:lnTo>
                  <a:lnTo>
                    <a:pt x="1054" y="1524"/>
                  </a:lnTo>
                  <a:lnTo>
                    <a:pt x="1071" y="1531"/>
                  </a:lnTo>
                  <a:lnTo>
                    <a:pt x="1076" y="1539"/>
                  </a:lnTo>
                  <a:lnTo>
                    <a:pt x="1076" y="1552"/>
                  </a:lnTo>
                  <a:lnTo>
                    <a:pt x="1069" y="1564"/>
                  </a:lnTo>
                  <a:lnTo>
                    <a:pt x="1061" y="1571"/>
                  </a:lnTo>
                  <a:lnTo>
                    <a:pt x="1043" y="1578"/>
                  </a:lnTo>
                  <a:lnTo>
                    <a:pt x="1034" y="1587"/>
                  </a:lnTo>
                  <a:lnTo>
                    <a:pt x="1029" y="1598"/>
                  </a:lnTo>
                  <a:lnTo>
                    <a:pt x="1029" y="1615"/>
                  </a:lnTo>
                  <a:lnTo>
                    <a:pt x="1029" y="1632"/>
                  </a:lnTo>
                  <a:lnTo>
                    <a:pt x="1030" y="1646"/>
                  </a:lnTo>
                  <a:lnTo>
                    <a:pt x="1030" y="1686"/>
                  </a:lnTo>
                  <a:lnTo>
                    <a:pt x="1031" y="1695"/>
                  </a:lnTo>
                  <a:lnTo>
                    <a:pt x="1034" y="1705"/>
                  </a:lnTo>
                  <a:lnTo>
                    <a:pt x="1037" y="1733"/>
                  </a:lnTo>
                  <a:lnTo>
                    <a:pt x="1038" y="1744"/>
                  </a:lnTo>
                  <a:lnTo>
                    <a:pt x="1045" y="1761"/>
                  </a:lnTo>
                  <a:lnTo>
                    <a:pt x="1047" y="1772"/>
                  </a:lnTo>
                  <a:lnTo>
                    <a:pt x="1048" y="1789"/>
                  </a:lnTo>
                  <a:lnTo>
                    <a:pt x="1044" y="1796"/>
                  </a:lnTo>
                  <a:lnTo>
                    <a:pt x="1034" y="1803"/>
                  </a:lnTo>
                  <a:lnTo>
                    <a:pt x="1027" y="1810"/>
                  </a:lnTo>
                  <a:lnTo>
                    <a:pt x="1030" y="1818"/>
                  </a:lnTo>
                  <a:lnTo>
                    <a:pt x="1026" y="1832"/>
                  </a:lnTo>
                  <a:lnTo>
                    <a:pt x="1019" y="1845"/>
                  </a:lnTo>
                  <a:lnTo>
                    <a:pt x="1016" y="1858"/>
                  </a:lnTo>
                  <a:lnTo>
                    <a:pt x="1020" y="1874"/>
                  </a:lnTo>
                  <a:lnTo>
                    <a:pt x="1029" y="1886"/>
                  </a:lnTo>
                  <a:lnTo>
                    <a:pt x="1038" y="1884"/>
                  </a:lnTo>
                  <a:lnTo>
                    <a:pt x="1048" y="1880"/>
                  </a:lnTo>
                  <a:lnTo>
                    <a:pt x="1058" y="1879"/>
                  </a:lnTo>
                  <a:lnTo>
                    <a:pt x="1076" y="1891"/>
                  </a:lnTo>
                  <a:lnTo>
                    <a:pt x="1095" y="1894"/>
                  </a:lnTo>
                  <a:lnTo>
                    <a:pt x="1100" y="1897"/>
                  </a:lnTo>
                  <a:lnTo>
                    <a:pt x="1103" y="1901"/>
                  </a:lnTo>
                  <a:lnTo>
                    <a:pt x="1103" y="1916"/>
                  </a:lnTo>
                  <a:lnTo>
                    <a:pt x="1099" y="1936"/>
                  </a:lnTo>
                  <a:lnTo>
                    <a:pt x="1100" y="1951"/>
                  </a:lnTo>
                  <a:lnTo>
                    <a:pt x="1109" y="1957"/>
                  </a:lnTo>
                  <a:lnTo>
                    <a:pt x="1103" y="1978"/>
                  </a:lnTo>
                  <a:lnTo>
                    <a:pt x="1096" y="1989"/>
                  </a:lnTo>
                  <a:lnTo>
                    <a:pt x="1067" y="2003"/>
                  </a:lnTo>
                  <a:lnTo>
                    <a:pt x="1061" y="2009"/>
                  </a:lnTo>
                  <a:lnTo>
                    <a:pt x="1058" y="2020"/>
                  </a:lnTo>
                  <a:lnTo>
                    <a:pt x="1058" y="2033"/>
                  </a:lnTo>
                  <a:lnTo>
                    <a:pt x="1060" y="2037"/>
                  </a:lnTo>
                  <a:lnTo>
                    <a:pt x="1064" y="2040"/>
                  </a:lnTo>
                  <a:lnTo>
                    <a:pt x="1062" y="2048"/>
                  </a:lnTo>
                  <a:lnTo>
                    <a:pt x="1060" y="2055"/>
                  </a:lnTo>
                  <a:lnTo>
                    <a:pt x="1057" y="2062"/>
                  </a:lnTo>
                  <a:lnTo>
                    <a:pt x="1054" y="2068"/>
                  </a:lnTo>
                  <a:lnTo>
                    <a:pt x="1055" y="2080"/>
                  </a:lnTo>
                  <a:lnTo>
                    <a:pt x="1060" y="2089"/>
                  </a:lnTo>
                  <a:lnTo>
                    <a:pt x="1065" y="2097"/>
                  </a:lnTo>
                  <a:lnTo>
                    <a:pt x="1072" y="2110"/>
                  </a:lnTo>
                  <a:lnTo>
                    <a:pt x="1075" y="2114"/>
                  </a:lnTo>
                  <a:lnTo>
                    <a:pt x="1078" y="2117"/>
                  </a:lnTo>
                  <a:lnTo>
                    <a:pt x="1078" y="2125"/>
                  </a:lnTo>
                  <a:lnTo>
                    <a:pt x="1079" y="2134"/>
                  </a:lnTo>
                  <a:lnTo>
                    <a:pt x="1079" y="2139"/>
                  </a:lnTo>
                  <a:lnTo>
                    <a:pt x="1081" y="2144"/>
                  </a:lnTo>
                  <a:lnTo>
                    <a:pt x="1082" y="2149"/>
                  </a:lnTo>
                  <a:lnTo>
                    <a:pt x="1092" y="2172"/>
                  </a:lnTo>
                  <a:lnTo>
                    <a:pt x="1097" y="2181"/>
                  </a:lnTo>
                  <a:lnTo>
                    <a:pt x="1102" y="2187"/>
                  </a:lnTo>
                  <a:lnTo>
                    <a:pt x="1110" y="2190"/>
                  </a:lnTo>
                  <a:lnTo>
                    <a:pt x="1117" y="2198"/>
                  </a:lnTo>
                  <a:lnTo>
                    <a:pt x="1131" y="2232"/>
                  </a:lnTo>
                  <a:lnTo>
                    <a:pt x="1141" y="2246"/>
                  </a:lnTo>
                  <a:lnTo>
                    <a:pt x="1146" y="2256"/>
                  </a:lnTo>
                  <a:lnTo>
                    <a:pt x="1153" y="2274"/>
                  </a:lnTo>
                  <a:lnTo>
                    <a:pt x="1165" y="2306"/>
                  </a:lnTo>
                  <a:lnTo>
                    <a:pt x="1165" y="2312"/>
                  </a:lnTo>
                  <a:lnTo>
                    <a:pt x="1163" y="2317"/>
                  </a:lnTo>
                  <a:lnTo>
                    <a:pt x="1160" y="2319"/>
                  </a:lnTo>
                  <a:lnTo>
                    <a:pt x="1153" y="2319"/>
                  </a:lnTo>
                  <a:lnTo>
                    <a:pt x="1148" y="2320"/>
                  </a:lnTo>
                  <a:lnTo>
                    <a:pt x="1145" y="2333"/>
                  </a:lnTo>
                  <a:lnTo>
                    <a:pt x="1137" y="2347"/>
                  </a:lnTo>
                  <a:lnTo>
                    <a:pt x="1135" y="2353"/>
                  </a:lnTo>
                  <a:lnTo>
                    <a:pt x="1139" y="2376"/>
                  </a:lnTo>
                  <a:lnTo>
                    <a:pt x="1139" y="2389"/>
                  </a:lnTo>
                  <a:lnTo>
                    <a:pt x="1138" y="2403"/>
                  </a:lnTo>
                  <a:lnTo>
                    <a:pt x="1135" y="2414"/>
                  </a:lnTo>
                  <a:lnTo>
                    <a:pt x="1134" y="2425"/>
                  </a:lnTo>
                  <a:lnTo>
                    <a:pt x="1135" y="2437"/>
                  </a:lnTo>
                  <a:lnTo>
                    <a:pt x="1137" y="2448"/>
                  </a:lnTo>
                  <a:lnTo>
                    <a:pt x="1135" y="2459"/>
                  </a:lnTo>
                  <a:lnTo>
                    <a:pt x="1134" y="2470"/>
                  </a:lnTo>
                  <a:lnTo>
                    <a:pt x="1128" y="2476"/>
                  </a:lnTo>
                  <a:lnTo>
                    <a:pt x="1114" y="2486"/>
                  </a:lnTo>
                  <a:lnTo>
                    <a:pt x="1114" y="2493"/>
                  </a:lnTo>
                  <a:lnTo>
                    <a:pt x="1109" y="2498"/>
                  </a:lnTo>
                  <a:lnTo>
                    <a:pt x="1100" y="2504"/>
                  </a:lnTo>
                  <a:lnTo>
                    <a:pt x="1095" y="2510"/>
                  </a:lnTo>
                  <a:lnTo>
                    <a:pt x="1095" y="2519"/>
                  </a:lnTo>
                  <a:lnTo>
                    <a:pt x="1088" y="2522"/>
                  </a:lnTo>
                  <a:lnTo>
                    <a:pt x="1081" y="2528"/>
                  </a:lnTo>
                  <a:lnTo>
                    <a:pt x="1074" y="2538"/>
                  </a:lnTo>
                  <a:lnTo>
                    <a:pt x="1071" y="2553"/>
                  </a:lnTo>
                  <a:lnTo>
                    <a:pt x="1072" y="2560"/>
                  </a:lnTo>
                  <a:lnTo>
                    <a:pt x="1078" y="2573"/>
                  </a:lnTo>
                  <a:lnTo>
                    <a:pt x="1078" y="2578"/>
                  </a:lnTo>
                  <a:lnTo>
                    <a:pt x="1079" y="2588"/>
                  </a:lnTo>
                  <a:lnTo>
                    <a:pt x="1081" y="2599"/>
                  </a:lnTo>
                  <a:lnTo>
                    <a:pt x="1081" y="2608"/>
                  </a:lnTo>
                  <a:lnTo>
                    <a:pt x="1079" y="2615"/>
                  </a:lnTo>
                  <a:lnTo>
                    <a:pt x="1076" y="2623"/>
                  </a:lnTo>
                  <a:lnTo>
                    <a:pt x="1076" y="2630"/>
                  </a:lnTo>
                  <a:lnTo>
                    <a:pt x="1078" y="2637"/>
                  </a:lnTo>
                  <a:lnTo>
                    <a:pt x="1081" y="2651"/>
                  </a:lnTo>
                  <a:lnTo>
                    <a:pt x="1083" y="2668"/>
                  </a:lnTo>
                  <a:lnTo>
                    <a:pt x="1092" y="2700"/>
                  </a:lnTo>
                  <a:lnTo>
                    <a:pt x="1099" y="2712"/>
                  </a:lnTo>
                  <a:lnTo>
                    <a:pt x="1109" y="2720"/>
                  </a:lnTo>
                  <a:lnTo>
                    <a:pt x="1135" y="2730"/>
                  </a:lnTo>
                  <a:lnTo>
                    <a:pt x="1141" y="2738"/>
                  </a:lnTo>
                  <a:lnTo>
                    <a:pt x="1155" y="2780"/>
                  </a:lnTo>
                  <a:lnTo>
                    <a:pt x="1158" y="2786"/>
                  </a:lnTo>
                  <a:lnTo>
                    <a:pt x="1160" y="2790"/>
                  </a:lnTo>
                  <a:lnTo>
                    <a:pt x="1166" y="2797"/>
                  </a:lnTo>
                  <a:lnTo>
                    <a:pt x="1169" y="2801"/>
                  </a:lnTo>
                  <a:lnTo>
                    <a:pt x="1172" y="2811"/>
                  </a:lnTo>
                  <a:lnTo>
                    <a:pt x="1179" y="2842"/>
                  </a:lnTo>
                  <a:lnTo>
                    <a:pt x="1179" y="2852"/>
                  </a:lnTo>
                  <a:lnTo>
                    <a:pt x="1179" y="2866"/>
                  </a:lnTo>
                  <a:lnTo>
                    <a:pt x="1184" y="2878"/>
                  </a:lnTo>
                  <a:lnTo>
                    <a:pt x="1190" y="2891"/>
                  </a:lnTo>
                  <a:lnTo>
                    <a:pt x="1197" y="2916"/>
                  </a:lnTo>
                  <a:lnTo>
                    <a:pt x="1207" y="2934"/>
                  </a:lnTo>
                  <a:lnTo>
                    <a:pt x="1207" y="2946"/>
                  </a:lnTo>
                  <a:lnTo>
                    <a:pt x="1207" y="2950"/>
                  </a:lnTo>
                  <a:lnTo>
                    <a:pt x="1209" y="2957"/>
                  </a:lnTo>
                  <a:lnTo>
                    <a:pt x="1212" y="2965"/>
                  </a:lnTo>
                  <a:lnTo>
                    <a:pt x="1218" y="2974"/>
                  </a:lnTo>
                  <a:lnTo>
                    <a:pt x="1222" y="2975"/>
                  </a:lnTo>
                  <a:lnTo>
                    <a:pt x="1228" y="2971"/>
                  </a:lnTo>
                  <a:lnTo>
                    <a:pt x="1229" y="2964"/>
                  </a:lnTo>
                  <a:lnTo>
                    <a:pt x="1228" y="2954"/>
                  </a:lnTo>
                  <a:lnTo>
                    <a:pt x="1226" y="2946"/>
                  </a:lnTo>
                  <a:lnTo>
                    <a:pt x="1236" y="2954"/>
                  </a:lnTo>
                  <a:lnTo>
                    <a:pt x="1246" y="2958"/>
                  </a:lnTo>
                  <a:lnTo>
                    <a:pt x="1249" y="2961"/>
                  </a:lnTo>
                  <a:lnTo>
                    <a:pt x="1257" y="2972"/>
                  </a:lnTo>
                  <a:lnTo>
                    <a:pt x="1268" y="2979"/>
                  </a:lnTo>
                  <a:lnTo>
                    <a:pt x="1271" y="2978"/>
                  </a:lnTo>
                  <a:lnTo>
                    <a:pt x="1274" y="2975"/>
                  </a:lnTo>
                  <a:lnTo>
                    <a:pt x="1274" y="2971"/>
                  </a:lnTo>
                  <a:lnTo>
                    <a:pt x="1275" y="2968"/>
                  </a:lnTo>
                  <a:lnTo>
                    <a:pt x="1275" y="2967"/>
                  </a:lnTo>
                  <a:lnTo>
                    <a:pt x="1281" y="2961"/>
                  </a:lnTo>
                  <a:lnTo>
                    <a:pt x="1286" y="2961"/>
                  </a:lnTo>
                  <a:lnTo>
                    <a:pt x="1292" y="2963"/>
                  </a:lnTo>
                  <a:lnTo>
                    <a:pt x="1299" y="2963"/>
                  </a:lnTo>
                  <a:lnTo>
                    <a:pt x="1305" y="2954"/>
                  </a:lnTo>
                  <a:lnTo>
                    <a:pt x="1316" y="2926"/>
                  </a:lnTo>
                  <a:lnTo>
                    <a:pt x="1323" y="2919"/>
                  </a:lnTo>
                  <a:lnTo>
                    <a:pt x="1323" y="2918"/>
                  </a:lnTo>
                  <a:lnTo>
                    <a:pt x="1323" y="2915"/>
                  </a:lnTo>
                  <a:lnTo>
                    <a:pt x="1323" y="2908"/>
                  </a:lnTo>
                  <a:lnTo>
                    <a:pt x="1324" y="2904"/>
                  </a:lnTo>
                  <a:lnTo>
                    <a:pt x="1326" y="2902"/>
                  </a:lnTo>
                  <a:lnTo>
                    <a:pt x="1329" y="2902"/>
                  </a:lnTo>
                  <a:lnTo>
                    <a:pt x="1330" y="2902"/>
                  </a:lnTo>
                  <a:lnTo>
                    <a:pt x="1344" y="2894"/>
                  </a:lnTo>
                  <a:lnTo>
                    <a:pt x="1348" y="2888"/>
                  </a:lnTo>
                  <a:lnTo>
                    <a:pt x="1347" y="2897"/>
                  </a:lnTo>
                  <a:lnTo>
                    <a:pt x="1345" y="2899"/>
                  </a:lnTo>
                  <a:lnTo>
                    <a:pt x="1338" y="2902"/>
                  </a:lnTo>
                  <a:lnTo>
                    <a:pt x="1333" y="2905"/>
                  </a:lnTo>
                  <a:lnTo>
                    <a:pt x="1331" y="2909"/>
                  </a:lnTo>
                  <a:lnTo>
                    <a:pt x="1327" y="2922"/>
                  </a:lnTo>
                  <a:lnTo>
                    <a:pt x="1313" y="2954"/>
                  </a:lnTo>
                  <a:lnTo>
                    <a:pt x="1309" y="2967"/>
                  </a:lnTo>
                  <a:lnTo>
                    <a:pt x="1306" y="2984"/>
                  </a:lnTo>
                  <a:lnTo>
                    <a:pt x="1307" y="2995"/>
                  </a:lnTo>
                  <a:lnTo>
                    <a:pt x="1312" y="3003"/>
                  </a:lnTo>
                  <a:lnTo>
                    <a:pt x="1316" y="3013"/>
                  </a:lnTo>
                  <a:lnTo>
                    <a:pt x="1319" y="3017"/>
                  </a:lnTo>
                  <a:lnTo>
                    <a:pt x="1336" y="3026"/>
                  </a:lnTo>
                  <a:lnTo>
                    <a:pt x="1337" y="3028"/>
                  </a:lnTo>
                  <a:lnTo>
                    <a:pt x="1338" y="3034"/>
                  </a:lnTo>
                  <a:lnTo>
                    <a:pt x="1338" y="3058"/>
                  </a:lnTo>
                  <a:lnTo>
                    <a:pt x="1340" y="3063"/>
                  </a:lnTo>
                  <a:lnTo>
                    <a:pt x="1343" y="3066"/>
                  </a:lnTo>
                  <a:lnTo>
                    <a:pt x="1347" y="3065"/>
                  </a:lnTo>
                  <a:lnTo>
                    <a:pt x="1351" y="3062"/>
                  </a:lnTo>
                  <a:lnTo>
                    <a:pt x="1357" y="3054"/>
                  </a:lnTo>
                  <a:lnTo>
                    <a:pt x="1366" y="3048"/>
                  </a:lnTo>
                  <a:lnTo>
                    <a:pt x="1376" y="3047"/>
                  </a:lnTo>
                  <a:lnTo>
                    <a:pt x="1386" y="3048"/>
                  </a:lnTo>
                  <a:lnTo>
                    <a:pt x="1396" y="3054"/>
                  </a:lnTo>
                  <a:lnTo>
                    <a:pt x="1399" y="3056"/>
                  </a:lnTo>
                  <a:lnTo>
                    <a:pt x="1404" y="3066"/>
                  </a:lnTo>
                  <a:lnTo>
                    <a:pt x="1407" y="3070"/>
                  </a:lnTo>
                  <a:lnTo>
                    <a:pt x="1413" y="3072"/>
                  </a:lnTo>
                  <a:lnTo>
                    <a:pt x="1424" y="3069"/>
                  </a:lnTo>
                  <a:lnTo>
                    <a:pt x="1429" y="3073"/>
                  </a:lnTo>
                  <a:lnTo>
                    <a:pt x="1432" y="3077"/>
                  </a:lnTo>
                  <a:lnTo>
                    <a:pt x="1439" y="3075"/>
                  </a:lnTo>
                  <a:lnTo>
                    <a:pt x="1442" y="3077"/>
                  </a:lnTo>
                  <a:lnTo>
                    <a:pt x="1445" y="3083"/>
                  </a:lnTo>
                  <a:lnTo>
                    <a:pt x="1448" y="3089"/>
                  </a:lnTo>
                  <a:lnTo>
                    <a:pt x="1448" y="3092"/>
                  </a:lnTo>
                  <a:lnTo>
                    <a:pt x="1448" y="3096"/>
                  </a:lnTo>
                  <a:lnTo>
                    <a:pt x="1449" y="3100"/>
                  </a:lnTo>
                  <a:lnTo>
                    <a:pt x="1456" y="3110"/>
                  </a:lnTo>
                  <a:lnTo>
                    <a:pt x="1462" y="3111"/>
                  </a:lnTo>
                  <a:lnTo>
                    <a:pt x="1467" y="3110"/>
                  </a:lnTo>
                  <a:lnTo>
                    <a:pt x="1474" y="3110"/>
                  </a:lnTo>
                  <a:lnTo>
                    <a:pt x="1480" y="3113"/>
                  </a:lnTo>
                  <a:lnTo>
                    <a:pt x="1499" y="3132"/>
                  </a:lnTo>
                  <a:lnTo>
                    <a:pt x="1506" y="3145"/>
                  </a:lnTo>
                  <a:lnTo>
                    <a:pt x="1515" y="3159"/>
                  </a:lnTo>
                  <a:lnTo>
                    <a:pt x="1516" y="3170"/>
                  </a:lnTo>
                  <a:lnTo>
                    <a:pt x="1512" y="3192"/>
                  </a:lnTo>
                  <a:lnTo>
                    <a:pt x="1515" y="3204"/>
                  </a:lnTo>
                  <a:lnTo>
                    <a:pt x="1513" y="3208"/>
                  </a:lnTo>
                  <a:lnTo>
                    <a:pt x="1509" y="3216"/>
                  </a:lnTo>
                  <a:lnTo>
                    <a:pt x="1506" y="3221"/>
                  </a:lnTo>
                  <a:lnTo>
                    <a:pt x="1502" y="3222"/>
                  </a:lnTo>
                  <a:lnTo>
                    <a:pt x="1495" y="3222"/>
                  </a:lnTo>
                  <a:lnTo>
                    <a:pt x="1492" y="3225"/>
                  </a:lnTo>
                  <a:lnTo>
                    <a:pt x="1511" y="3246"/>
                  </a:lnTo>
                  <a:lnTo>
                    <a:pt x="1506" y="3253"/>
                  </a:lnTo>
                  <a:lnTo>
                    <a:pt x="1505" y="3254"/>
                  </a:lnTo>
                  <a:lnTo>
                    <a:pt x="1502" y="3254"/>
                  </a:lnTo>
                  <a:lnTo>
                    <a:pt x="1504" y="3257"/>
                  </a:lnTo>
                  <a:lnTo>
                    <a:pt x="1505" y="3261"/>
                  </a:lnTo>
                  <a:lnTo>
                    <a:pt x="1506" y="3263"/>
                  </a:lnTo>
                  <a:lnTo>
                    <a:pt x="1504" y="3271"/>
                  </a:lnTo>
                  <a:lnTo>
                    <a:pt x="1499" y="3291"/>
                  </a:lnTo>
                  <a:lnTo>
                    <a:pt x="1495" y="3298"/>
                  </a:lnTo>
                  <a:lnTo>
                    <a:pt x="1498" y="3298"/>
                  </a:lnTo>
                  <a:lnTo>
                    <a:pt x="1501" y="3298"/>
                  </a:lnTo>
                  <a:lnTo>
                    <a:pt x="1505" y="3302"/>
                  </a:lnTo>
                  <a:lnTo>
                    <a:pt x="1504" y="3305"/>
                  </a:lnTo>
                  <a:lnTo>
                    <a:pt x="1501" y="3314"/>
                  </a:lnTo>
                  <a:lnTo>
                    <a:pt x="1504" y="3314"/>
                  </a:lnTo>
                  <a:lnTo>
                    <a:pt x="1506" y="3317"/>
                  </a:lnTo>
                  <a:lnTo>
                    <a:pt x="1508" y="3319"/>
                  </a:lnTo>
                  <a:lnTo>
                    <a:pt x="1505" y="3321"/>
                  </a:lnTo>
                  <a:lnTo>
                    <a:pt x="1502" y="3323"/>
                  </a:lnTo>
                  <a:lnTo>
                    <a:pt x="1499" y="3323"/>
                  </a:lnTo>
                  <a:lnTo>
                    <a:pt x="1495" y="3323"/>
                  </a:lnTo>
                  <a:lnTo>
                    <a:pt x="1497" y="3331"/>
                  </a:lnTo>
                  <a:lnTo>
                    <a:pt x="1497" y="3340"/>
                  </a:lnTo>
                  <a:lnTo>
                    <a:pt x="1494" y="3347"/>
                  </a:lnTo>
                  <a:lnTo>
                    <a:pt x="1491" y="3352"/>
                  </a:lnTo>
                  <a:lnTo>
                    <a:pt x="1481" y="3362"/>
                  </a:lnTo>
                  <a:lnTo>
                    <a:pt x="1480" y="3368"/>
                  </a:lnTo>
                  <a:lnTo>
                    <a:pt x="1478" y="3382"/>
                  </a:lnTo>
                  <a:lnTo>
                    <a:pt x="1508" y="3390"/>
                  </a:lnTo>
                  <a:lnTo>
                    <a:pt x="1515" y="3399"/>
                  </a:lnTo>
                  <a:lnTo>
                    <a:pt x="1518" y="3403"/>
                  </a:lnTo>
                  <a:lnTo>
                    <a:pt x="1519" y="3406"/>
                  </a:lnTo>
                  <a:lnTo>
                    <a:pt x="1520" y="3411"/>
                  </a:lnTo>
                  <a:lnTo>
                    <a:pt x="1520" y="3418"/>
                  </a:lnTo>
                  <a:lnTo>
                    <a:pt x="1522" y="3424"/>
                  </a:lnTo>
                  <a:lnTo>
                    <a:pt x="1525" y="3429"/>
                  </a:lnTo>
                  <a:lnTo>
                    <a:pt x="1532" y="3436"/>
                  </a:lnTo>
                  <a:lnTo>
                    <a:pt x="1530" y="3441"/>
                  </a:lnTo>
                  <a:lnTo>
                    <a:pt x="1530" y="3443"/>
                  </a:lnTo>
                  <a:lnTo>
                    <a:pt x="1532" y="3446"/>
                  </a:lnTo>
                  <a:lnTo>
                    <a:pt x="1533" y="3449"/>
                  </a:lnTo>
                  <a:lnTo>
                    <a:pt x="1532" y="3459"/>
                  </a:lnTo>
                  <a:lnTo>
                    <a:pt x="1533" y="3465"/>
                  </a:lnTo>
                  <a:lnTo>
                    <a:pt x="1536" y="3470"/>
                  </a:lnTo>
                  <a:lnTo>
                    <a:pt x="1539" y="3479"/>
                  </a:lnTo>
                  <a:lnTo>
                    <a:pt x="1537" y="3487"/>
                  </a:lnTo>
                  <a:lnTo>
                    <a:pt x="1533" y="3490"/>
                  </a:lnTo>
                  <a:lnTo>
                    <a:pt x="1526" y="3487"/>
                  </a:lnTo>
                  <a:lnTo>
                    <a:pt x="1520" y="3483"/>
                  </a:lnTo>
                  <a:lnTo>
                    <a:pt x="1512" y="3472"/>
                  </a:lnTo>
                  <a:lnTo>
                    <a:pt x="1506" y="3469"/>
                  </a:lnTo>
                  <a:lnTo>
                    <a:pt x="1480" y="3463"/>
                  </a:lnTo>
                  <a:lnTo>
                    <a:pt x="1476" y="3466"/>
                  </a:lnTo>
                  <a:lnTo>
                    <a:pt x="1478" y="3470"/>
                  </a:lnTo>
                  <a:lnTo>
                    <a:pt x="1477" y="3472"/>
                  </a:lnTo>
                  <a:lnTo>
                    <a:pt x="1474" y="3477"/>
                  </a:lnTo>
                  <a:lnTo>
                    <a:pt x="1473" y="3479"/>
                  </a:lnTo>
                  <a:lnTo>
                    <a:pt x="1481" y="3495"/>
                  </a:lnTo>
                  <a:lnTo>
                    <a:pt x="1485" y="3501"/>
                  </a:lnTo>
                  <a:lnTo>
                    <a:pt x="1495" y="3505"/>
                  </a:lnTo>
                  <a:lnTo>
                    <a:pt x="1502" y="3514"/>
                  </a:lnTo>
                  <a:lnTo>
                    <a:pt x="1506" y="3516"/>
                  </a:lnTo>
                  <a:lnTo>
                    <a:pt x="1511" y="3515"/>
                  </a:lnTo>
                  <a:lnTo>
                    <a:pt x="1513" y="3512"/>
                  </a:lnTo>
                  <a:lnTo>
                    <a:pt x="1516" y="3512"/>
                  </a:lnTo>
                  <a:lnTo>
                    <a:pt x="1519" y="3521"/>
                  </a:lnTo>
                  <a:lnTo>
                    <a:pt x="1518" y="3525"/>
                  </a:lnTo>
                  <a:lnTo>
                    <a:pt x="1515" y="3543"/>
                  </a:lnTo>
                  <a:lnTo>
                    <a:pt x="1513" y="3549"/>
                  </a:lnTo>
                  <a:lnTo>
                    <a:pt x="1518" y="3560"/>
                  </a:lnTo>
                  <a:lnTo>
                    <a:pt x="1515" y="3563"/>
                  </a:lnTo>
                  <a:lnTo>
                    <a:pt x="1491" y="3570"/>
                  </a:lnTo>
                  <a:lnTo>
                    <a:pt x="1481" y="3567"/>
                  </a:lnTo>
                  <a:lnTo>
                    <a:pt x="1485" y="3563"/>
                  </a:lnTo>
                  <a:lnTo>
                    <a:pt x="1488" y="3563"/>
                  </a:lnTo>
                  <a:lnTo>
                    <a:pt x="1491" y="3563"/>
                  </a:lnTo>
                  <a:lnTo>
                    <a:pt x="1491" y="3558"/>
                  </a:lnTo>
                  <a:lnTo>
                    <a:pt x="1484" y="3557"/>
                  </a:lnTo>
                  <a:lnTo>
                    <a:pt x="1480" y="3554"/>
                  </a:lnTo>
                  <a:lnTo>
                    <a:pt x="1476" y="3550"/>
                  </a:lnTo>
                  <a:lnTo>
                    <a:pt x="1471" y="3543"/>
                  </a:lnTo>
                  <a:lnTo>
                    <a:pt x="1471" y="3540"/>
                  </a:lnTo>
                  <a:lnTo>
                    <a:pt x="1470" y="3532"/>
                  </a:lnTo>
                  <a:lnTo>
                    <a:pt x="1469" y="3529"/>
                  </a:lnTo>
                  <a:lnTo>
                    <a:pt x="1466" y="3526"/>
                  </a:lnTo>
                  <a:lnTo>
                    <a:pt x="1464" y="3528"/>
                  </a:lnTo>
                  <a:lnTo>
                    <a:pt x="1463" y="3529"/>
                  </a:lnTo>
                  <a:lnTo>
                    <a:pt x="1460" y="3529"/>
                  </a:lnTo>
                  <a:lnTo>
                    <a:pt x="1457" y="3523"/>
                  </a:lnTo>
                  <a:lnTo>
                    <a:pt x="1455" y="3516"/>
                  </a:lnTo>
                  <a:lnTo>
                    <a:pt x="1452" y="3511"/>
                  </a:lnTo>
                  <a:lnTo>
                    <a:pt x="1448" y="3508"/>
                  </a:lnTo>
                  <a:lnTo>
                    <a:pt x="1442" y="3509"/>
                  </a:lnTo>
                  <a:lnTo>
                    <a:pt x="1397" y="3536"/>
                  </a:lnTo>
                  <a:lnTo>
                    <a:pt x="1365" y="3540"/>
                  </a:lnTo>
                  <a:lnTo>
                    <a:pt x="1355" y="3546"/>
                  </a:lnTo>
                  <a:lnTo>
                    <a:pt x="1354" y="3558"/>
                  </a:lnTo>
                  <a:lnTo>
                    <a:pt x="1343" y="3558"/>
                  </a:lnTo>
                  <a:lnTo>
                    <a:pt x="1338" y="3563"/>
                  </a:lnTo>
                  <a:lnTo>
                    <a:pt x="1336" y="3572"/>
                  </a:lnTo>
                  <a:lnTo>
                    <a:pt x="1337" y="3575"/>
                  </a:lnTo>
                  <a:lnTo>
                    <a:pt x="1340" y="3581"/>
                  </a:lnTo>
                  <a:lnTo>
                    <a:pt x="1340" y="3584"/>
                  </a:lnTo>
                  <a:lnTo>
                    <a:pt x="1337" y="3587"/>
                  </a:lnTo>
                  <a:lnTo>
                    <a:pt x="1334" y="3587"/>
                  </a:lnTo>
                  <a:lnTo>
                    <a:pt x="1314" y="3575"/>
                  </a:lnTo>
                  <a:lnTo>
                    <a:pt x="1309" y="3575"/>
                  </a:lnTo>
                  <a:lnTo>
                    <a:pt x="1303" y="3577"/>
                  </a:lnTo>
                  <a:lnTo>
                    <a:pt x="1306" y="3582"/>
                  </a:lnTo>
                  <a:lnTo>
                    <a:pt x="1316" y="3592"/>
                  </a:lnTo>
                  <a:lnTo>
                    <a:pt x="1309" y="3598"/>
                  </a:lnTo>
                  <a:lnTo>
                    <a:pt x="1305" y="3602"/>
                  </a:lnTo>
                  <a:lnTo>
                    <a:pt x="1302" y="3609"/>
                  </a:lnTo>
                  <a:lnTo>
                    <a:pt x="1302" y="3612"/>
                  </a:lnTo>
                  <a:lnTo>
                    <a:pt x="1303" y="3615"/>
                  </a:lnTo>
                  <a:lnTo>
                    <a:pt x="1306" y="3620"/>
                  </a:lnTo>
                  <a:lnTo>
                    <a:pt x="1302" y="3630"/>
                  </a:lnTo>
                  <a:lnTo>
                    <a:pt x="1296" y="3636"/>
                  </a:lnTo>
                  <a:lnTo>
                    <a:pt x="1286" y="3641"/>
                  </a:lnTo>
                  <a:lnTo>
                    <a:pt x="1278" y="3652"/>
                  </a:lnTo>
                  <a:lnTo>
                    <a:pt x="1275" y="3654"/>
                  </a:lnTo>
                  <a:lnTo>
                    <a:pt x="1274" y="3655"/>
                  </a:lnTo>
                  <a:lnTo>
                    <a:pt x="1272" y="3661"/>
                  </a:lnTo>
                  <a:lnTo>
                    <a:pt x="1271" y="3666"/>
                  </a:lnTo>
                  <a:lnTo>
                    <a:pt x="1270" y="3671"/>
                  </a:lnTo>
                  <a:lnTo>
                    <a:pt x="1263" y="3685"/>
                  </a:lnTo>
                  <a:lnTo>
                    <a:pt x="1261" y="3692"/>
                  </a:lnTo>
                  <a:lnTo>
                    <a:pt x="1260" y="3703"/>
                  </a:lnTo>
                  <a:lnTo>
                    <a:pt x="1260" y="3704"/>
                  </a:lnTo>
                  <a:lnTo>
                    <a:pt x="1261" y="3709"/>
                  </a:lnTo>
                  <a:lnTo>
                    <a:pt x="1261" y="3714"/>
                  </a:lnTo>
                  <a:lnTo>
                    <a:pt x="1256" y="3718"/>
                  </a:lnTo>
                  <a:lnTo>
                    <a:pt x="1256" y="3723"/>
                  </a:lnTo>
                  <a:lnTo>
                    <a:pt x="1257" y="3728"/>
                  </a:lnTo>
                  <a:lnTo>
                    <a:pt x="1257" y="3732"/>
                  </a:lnTo>
                  <a:lnTo>
                    <a:pt x="1253" y="3744"/>
                  </a:lnTo>
                  <a:lnTo>
                    <a:pt x="1249" y="3746"/>
                  </a:lnTo>
                  <a:lnTo>
                    <a:pt x="1243" y="3749"/>
                  </a:lnTo>
                  <a:lnTo>
                    <a:pt x="1237" y="3753"/>
                  </a:lnTo>
                  <a:lnTo>
                    <a:pt x="1236" y="3756"/>
                  </a:lnTo>
                  <a:lnTo>
                    <a:pt x="1235" y="3763"/>
                  </a:lnTo>
                  <a:lnTo>
                    <a:pt x="1233" y="3767"/>
                  </a:lnTo>
                  <a:lnTo>
                    <a:pt x="1230" y="3770"/>
                  </a:lnTo>
                  <a:lnTo>
                    <a:pt x="1223" y="3769"/>
                  </a:lnTo>
                  <a:lnTo>
                    <a:pt x="1221" y="3770"/>
                  </a:lnTo>
                  <a:lnTo>
                    <a:pt x="1219" y="3773"/>
                  </a:lnTo>
                  <a:lnTo>
                    <a:pt x="1218" y="3779"/>
                  </a:lnTo>
                  <a:lnTo>
                    <a:pt x="1218" y="3788"/>
                  </a:lnTo>
                  <a:lnTo>
                    <a:pt x="1218" y="3791"/>
                  </a:lnTo>
                  <a:lnTo>
                    <a:pt x="1208" y="3791"/>
                  </a:lnTo>
                  <a:lnTo>
                    <a:pt x="1197" y="3797"/>
                  </a:lnTo>
                  <a:lnTo>
                    <a:pt x="1197" y="3797"/>
                  </a:lnTo>
                  <a:lnTo>
                    <a:pt x="1194" y="3801"/>
                  </a:lnTo>
                  <a:lnTo>
                    <a:pt x="1191" y="3804"/>
                  </a:lnTo>
                  <a:lnTo>
                    <a:pt x="1188" y="3804"/>
                  </a:lnTo>
                  <a:lnTo>
                    <a:pt x="1184" y="3802"/>
                  </a:lnTo>
                  <a:lnTo>
                    <a:pt x="1186" y="3814"/>
                  </a:lnTo>
                  <a:lnTo>
                    <a:pt x="1181" y="3818"/>
                  </a:lnTo>
                  <a:lnTo>
                    <a:pt x="1170" y="3823"/>
                  </a:lnTo>
                  <a:lnTo>
                    <a:pt x="1165" y="3829"/>
                  </a:lnTo>
                  <a:lnTo>
                    <a:pt x="1163" y="3833"/>
                  </a:lnTo>
                  <a:lnTo>
                    <a:pt x="1160" y="3852"/>
                  </a:lnTo>
                  <a:lnTo>
                    <a:pt x="1156" y="3861"/>
                  </a:lnTo>
                  <a:lnTo>
                    <a:pt x="1149" y="3873"/>
                  </a:lnTo>
                  <a:lnTo>
                    <a:pt x="1145" y="3881"/>
                  </a:lnTo>
                  <a:lnTo>
                    <a:pt x="1145" y="3891"/>
                  </a:lnTo>
                  <a:lnTo>
                    <a:pt x="1145" y="3899"/>
                  </a:lnTo>
                  <a:lnTo>
                    <a:pt x="1146" y="3906"/>
                  </a:lnTo>
                  <a:lnTo>
                    <a:pt x="1149" y="3913"/>
                  </a:lnTo>
                  <a:lnTo>
                    <a:pt x="1145" y="3909"/>
                  </a:lnTo>
                  <a:lnTo>
                    <a:pt x="1134" y="3902"/>
                  </a:lnTo>
                  <a:lnTo>
                    <a:pt x="1128" y="3901"/>
                  </a:lnTo>
                  <a:lnTo>
                    <a:pt x="1123" y="3920"/>
                  </a:lnTo>
                  <a:lnTo>
                    <a:pt x="1121" y="3926"/>
                  </a:lnTo>
                  <a:lnTo>
                    <a:pt x="1117" y="3929"/>
                  </a:lnTo>
                  <a:lnTo>
                    <a:pt x="1104" y="3936"/>
                  </a:lnTo>
                  <a:lnTo>
                    <a:pt x="1102" y="3936"/>
                  </a:lnTo>
                  <a:lnTo>
                    <a:pt x="1096" y="3931"/>
                  </a:lnTo>
                  <a:lnTo>
                    <a:pt x="1092" y="3936"/>
                  </a:lnTo>
                  <a:lnTo>
                    <a:pt x="1092" y="3945"/>
                  </a:lnTo>
                  <a:lnTo>
                    <a:pt x="1090" y="3954"/>
                  </a:lnTo>
                  <a:lnTo>
                    <a:pt x="1092" y="3954"/>
                  </a:lnTo>
                  <a:lnTo>
                    <a:pt x="1088" y="3961"/>
                  </a:lnTo>
                  <a:lnTo>
                    <a:pt x="1088" y="3961"/>
                  </a:lnTo>
                  <a:lnTo>
                    <a:pt x="1081" y="3968"/>
                  </a:lnTo>
                  <a:lnTo>
                    <a:pt x="1076" y="3975"/>
                  </a:lnTo>
                  <a:lnTo>
                    <a:pt x="1075" y="3983"/>
                  </a:lnTo>
                  <a:lnTo>
                    <a:pt x="1072" y="3986"/>
                  </a:lnTo>
                  <a:lnTo>
                    <a:pt x="1067" y="3997"/>
                  </a:lnTo>
                  <a:lnTo>
                    <a:pt x="1064" y="3999"/>
                  </a:lnTo>
                  <a:lnTo>
                    <a:pt x="1057" y="3996"/>
                  </a:lnTo>
                  <a:lnTo>
                    <a:pt x="1054" y="3996"/>
                  </a:lnTo>
                  <a:lnTo>
                    <a:pt x="1051" y="4003"/>
                  </a:lnTo>
                  <a:lnTo>
                    <a:pt x="1055" y="4010"/>
                  </a:lnTo>
                  <a:lnTo>
                    <a:pt x="1062" y="4024"/>
                  </a:lnTo>
                  <a:lnTo>
                    <a:pt x="1065" y="4038"/>
                  </a:lnTo>
                  <a:lnTo>
                    <a:pt x="1061" y="4044"/>
                  </a:lnTo>
                  <a:lnTo>
                    <a:pt x="1044" y="4041"/>
                  </a:lnTo>
                  <a:lnTo>
                    <a:pt x="1036" y="4035"/>
                  </a:lnTo>
                  <a:lnTo>
                    <a:pt x="1033" y="4037"/>
                  </a:lnTo>
                  <a:lnTo>
                    <a:pt x="1031" y="4039"/>
                  </a:lnTo>
                  <a:lnTo>
                    <a:pt x="1029" y="4039"/>
                  </a:lnTo>
                  <a:lnTo>
                    <a:pt x="1026" y="4038"/>
                  </a:lnTo>
                  <a:lnTo>
                    <a:pt x="1023" y="4034"/>
                  </a:lnTo>
                  <a:lnTo>
                    <a:pt x="1022" y="4031"/>
                  </a:lnTo>
                  <a:lnTo>
                    <a:pt x="1012" y="4027"/>
                  </a:lnTo>
                  <a:lnTo>
                    <a:pt x="1008" y="4027"/>
                  </a:lnTo>
                  <a:lnTo>
                    <a:pt x="1003" y="4031"/>
                  </a:lnTo>
                  <a:lnTo>
                    <a:pt x="1001" y="4058"/>
                  </a:lnTo>
                  <a:lnTo>
                    <a:pt x="999" y="4062"/>
                  </a:lnTo>
                  <a:lnTo>
                    <a:pt x="1001" y="4067"/>
                  </a:lnTo>
                  <a:lnTo>
                    <a:pt x="1002" y="4073"/>
                  </a:lnTo>
                  <a:lnTo>
                    <a:pt x="1003" y="4079"/>
                  </a:lnTo>
                  <a:lnTo>
                    <a:pt x="1001" y="4086"/>
                  </a:lnTo>
                  <a:lnTo>
                    <a:pt x="1001" y="4091"/>
                  </a:lnTo>
                  <a:lnTo>
                    <a:pt x="1005" y="4097"/>
                  </a:lnTo>
                  <a:lnTo>
                    <a:pt x="1012" y="4105"/>
                  </a:lnTo>
                  <a:lnTo>
                    <a:pt x="1006" y="4112"/>
                  </a:lnTo>
                  <a:lnTo>
                    <a:pt x="1001" y="4119"/>
                  </a:lnTo>
                  <a:lnTo>
                    <a:pt x="995" y="4119"/>
                  </a:lnTo>
                  <a:lnTo>
                    <a:pt x="989" y="4112"/>
                  </a:lnTo>
                  <a:lnTo>
                    <a:pt x="984" y="4122"/>
                  </a:lnTo>
                  <a:lnTo>
                    <a:pt x="975" y="4126"/>
                  </a:lnTo>
                  <a:lnTo>
                    <a:pt x="956" y="4125"/>
                  </a:lnTo>
                  <a:lnTo>
                    <a:pt x="947" y="4126"/>
                  </a:lnTo>
                  <a:lnTo>
                    <a:pt x="945" y="4129"/>
                  </a:lnTo>
                  <a:lnTo>
                    <a:pt x="942" y="4133"/>
                  </a:lnTo>
                  <a:lnTo>
                    <a:pt x="942" y="4138"/>
                  </a:lnTo>
                  <a:lnTo>
                    <a:pt x="943" y="4140"/>
                  </a:lnTo>
                  <a:lnTo>
                    <a:pt x="945" y="4140"/>
                  </a:lnTo>
                  <a:lnTo>
                    <a:pt x="942" y="4143"/>
                  </a:lnTo>
                  <a:lnTo>
                    <a:pt x="939" y="4147"/>
                  </a:lnTo>
                  <a:lnTo>
                    <a:pt x="936" y="4149"/>
                  </a:lnTo>
                  <a:lnTo>
                    <a:pt x="924" y="4145"/>
                  </a:lnTo>
                  <a:lnTo>
                    <a:pt x="921" y="4147"/>
                  </a:lnTo>
                  <a:lnTo>
                    <a:pt x="917" y="4153"/>
                  </a:lnTo>
                  <a:lnTo>
                    <a:pt x="903" y="4168"/>
                  </a:lnTo>
                  <a:lnTo>
                    <a:pt x="903" y="4174"/>
                  </a:lnTo>
                  <a:lnTo>
                    <a:pt x="903" y="4177"/>
                  </a:lnTo>
                  <a:lnTo>
                    <a:pt x="903" y="4185"/>
                  </a:lnTo>
                  <a:lnTo>
                    <a:pt x="903" y="4185"/>
                  </a:lnTo>
                  <a:lnTo>
                    <a:pt x="905" y="4194"/>
                  </a:lnTo>
                  <a:lnTo>
                    <a:pt x="905" y="4199"/>
                  </a:lnTo>
                  <a:lnTo>
                    <a:pt x="903" y="4201"/>
                  </a:lnTo>
                  <a:lnTo>
                    <a:pt x="897" y="4195"/>
                  </a:lnTo>
                  <a:lnTo>
                    <a:pt x="893" y="4182"/>
                  </a:lnTo>
                  <a:lnTo>
                    <a:pt x="890" y="4178"/>
                  </a:lnTo>
                  <a:lnTo>
                    <a:pt x="884" y="4177"/>
                  </a:lnTo>
                  <a:lnTo>
                    <a:pt x="879" y="4181"/>
                  </a:lnTo>
                  <a:lnTo>
                    <a:pt x="879" y="4188"/>
                  </a:lnTo>
                  <a:lnTo>
                    <a:pt x="880" y="4194"/>
                  </a:lnTo>
                  <a:lnTo>
                    <a:pt x="886" y="4196"/>
                  </a:lnTo>
                  <a:lnTo>
                    <a:pt x="886" y="4199"/>
                  </a:lnTo>
                  <a:lnTo>
                    <a:pt x="886" y="4203"/>
                  </a:lnTo>
                  <a:lnTo>
                    <a:pt x="886" y="4208"/>
                  </a:lnTo>
                  <a:lnTo>
                    <a:pt x="886" y="4211"/>
                  </a:lnTo>
                  <a:lnTo>
                    <a:pt x="883" y="4213"/>
                  </a:lnTo>
                  <a:lnTo>
                    <a:pt x="879" y="4213"/>
                  </a:lnTo>
                  <a:lnTo>
                    <a:pt x="872" y="4209"/>
                  </a:lnTo>
                  <a:lnTo>
                    <a:pt x="875" y="4212"/>
                  </a:lnTo>
                  <a:lnTo>
                    <a:pt x="879" y="4222"/>
                  </a:lnTo>
                  <a:lnTo>
                    <a:pt x="862" y="4222"/>
                  </a:lnTo>
                  <a:lnTo>
                    <a:pt x="875" y="4229"/>
                  </a:lnTo>
                  <a:lnTo>
                    <a:pt x="879" y="4233"/>
                  </a:lnTo>
                  <a:lnTo>
                    <a:pt x="876" y="4240"/>
                  </a:lnTo>
                  <a:lnTo>
                    <a:pt x="868" y="4244"/>
                  </a:lnTo>
                  <a:lnTo>
                    <a:pt x="863" y="4250"/>
                  </a:lnTo>
                  <a:lnTo>
                    <a:pt x="862" y="4253"/>
                  </a:lnTo>
                  <a:lnTo>
                    <a:pt x="862" y="4255"/>
                  </a:lnTo>
                  <a:lnTo>
                    <a:pt x="862" y="4260"/>
                  </a:lnTo>
                  <a:lnTo>
                    <a:pt x="862" y="4264"/>
                  </a:lnTo>
                  <a:lnTo>
                    <a:pt x="861" y="4268"/>
                  </a:lnTo>
                  <a:lnTo>
                    <a:pt x="858" y="4269"/>
                  </a:lnTo>
                  <a:lnTo>
                    <a:pt x="855" y="4269"/>
                  </a:lnTo>
                  <a:lnTo>
                    <a:pt x="854" y="4271"/>
                  </a:lnTo>
                  <a:lnTo>
                    <a:pt x="851" y="4276"/>
                  </a:lnTo>
                  <a:lnTo>
                    <a:pt x="845" y="4279"/>
                  </a:lnTo>
                  <a:lnTo>
                    <a:pt x="841" y="4281"/>
                  </a:lnTo>
                  <a:lnTo>
                    <a:pt x="837" y="4282"/>
                  </a:lnTo>
                  <a:lnTo>
                    <a:pt x="835" y="4279"/>
                  </a:lnTo>
                  <a:lnTo>
                    <a:pt x="830" y="4265"/>
                  </a:lnTo>
                  <a:lnTo>
                    <a:pt x="827" y="4261"/>
                  </a:lnTo>
                  <a:lnTo>
                    <a:pt x="828" y="4254"/>
                  </a:lnTo>
                  <a:lnTo>
                    <a:pt x="827" y="4247"/>
                  </a:lnTo>
                  <a:lnTo>
                    <a:pt x="824" y="4240"/>
                  </a:lnTo>
                  <a:lnTo>
                    <a:pt x="820" y="4236"/>
                  </a:lnTo>
                  <a:lnTo>
                    <a:pt x="817" y="4234"/>
                  </a:lnTo>
                  <a:lnTo>
                    <a:pt x="814" y="4234"/>
                  </a:lnTo>
                  <a:lnTo>
                    <a:pt x="813" y="4237"/>
                  </a:lnTo>
                  <a:lnTo>
                    <a:pt x="812" y="4243"/>
                  </a:lnTo>
                  <a:lnTo>
                    <a:pt x="810" y="4247"/>
                  </a:lnTo>
                  <a:lnTo>
                    <a:pt x="809" y="4244"/>
                  </a:lnTo>
                  <a:lnTo>
                    <a:pt x="805" y="4237"/>
                  </a:lnTo>
                  <a:lnTo>
                    <a:pt x="799" y="4234"/>
                  </a:lnTo>
                  <a:lnTo>
                    <a:pt x="798" y="4234"/>
                  </a:lnTo>
                  <a:lnTo>
                    <a:pt x="799" y="4240"/>
                  </a:lnTo>
                  <a:lnTo>
                    <a:pt x="799" y="4251"/>
                  </a:lnTo>
                  <a:lnTo>
                    <a:pt x="798" y="4261"/>
                  </a:lnTo>
                  <a:lnTo>
                    <a:pt x="792" y="4264"/>
                  </a:lnTo>
                  <a:lnTo>
                    <a:pt x="782" y="4261"/>
                  </a:lnTo>
                  <a:lnTo>
                    <a:pt x="782" y="4264"/>
                  </a:lnTo>
                  <a:lnTo>
                    <a:pt x="782" y="4265"/>
                  </a:lnTo>
                  <a:lnTo>
                    <a:pt x="784" y="4269"/>
                  </a:lnTo>
                  <a:lnTo>
                    <a:pt x="781" y="4271"/>
                  </a:lnTo>
                  <a:lnTo>
                    <a:pt x="779" y="4274"/>
                  </a:lnTo>
                  <a:lnTo>
                    <a:pt x="774" y="4282"/>
                  </a:lnTo>
                  <a:lnTo>
                    <a:pt x="785" y="4302"/>
                  </a:lnTo>
                  <a:lnTo>
                    <a:pt x="786" y="4310"/>
                  </a:lnTo>
                  <a:lnTo>
                    <a:pt x="777" y="4303"/>
                  </a:lnTo>
                  <a:lnTo>
                    <a:pt x="774" y="4303"/>
                  </a:lnTo>
                  <a:lnTo>
                    <a:pt x="774" y="4310"/>
                  </a:lnTo>
                  <a:lnTo>
                    <a:pt x="771" y="4314"/>
                  </a:lnTo>
                  <a:lnTo>
                    <a:pt x="768" y="4317"/>
                  </a:lnTo>
                  <a:lnTo>
                    <a:pt x="765" y="4321"/>
                  </a:lnTo>
                  <a:lnTo>
                    <a:pt x="761" y="4342"/>
                  </a:lnTo>
                  <a:lnTo>
                    <a:pt x="760" y="4342"/>
                  </a:lnTo>
                  <a:lnTo>
                    <a:pt x="760" y="4349"/>
                  </a:lnTo>
                  <a:lnTo>
                    <a:pt x="757" y="4355"/>
                  </a:lnTo>
                  <a:lnTo>
                    <a:pt x="757" y="4359"/>
                  </a:lnTo>
                  <a:lnTo>
                    <a:pt x="758" y="4365"/>
                  </a:lnTo>
                  <a:lnTo>
                    <a:pt x="758" y="4369"/>
                  </a:lnTo>
                  <a:lnTo>
                    <a:pt x="755" y="4372"/>
                  </a:lnTo>
                  <a:lnTo>
                    <a:pt x="751" y="4379"/>
                  </a:lnTo>
                  <a:lnTo>
                    <a:pt x="747" y="4380"/>
                  </a:lnTo>
                  <a:lnTo>
                    <a:pt x="748" y="4366"/>
                  </a:lnTo>
                  <a:lnTo>
                    <a:pt x="744" y="4362"/>
                  </a:lnTo>
                  <a:lnTo>
                    <a:pt x="737" y="4361"/>
                  </a:lnTo>
                  <a:lnTo>
                    <a:pt x="732" y="4358"/>
                  </a:lnTo>
                  <a:lnTo>
                    <a:pt x="732" y="4352"/>
                  </a:lnTo>
                  <a:lnTo>
                    <a:pt x="733" y="4345"/>
                  </a:lnTo>
                  <a:lnTo>
                    <a:pt x="733" y="4340"/>
                  </a:lnTo>
                  <a:lnTo>
                    <a:pt x="727" y="4337"/>
                  </a:lnTo>
                  <a:lnTo>
                    <a:pt x="720" y="4335"/>
                  </a:lnTo>
                  <a:lnTo>
                    <a:pt x="718" y="4338"/>
                  </a:lnTo>
                  <a:lnTo>
                    <a:pt x="716" y="4345"/>
                  </a:lnTo>
                  <a:lnTo>
                    <a:pt x="718" y="4361"/>
                  </a:lnTo>
                  <a:lnTo>
                    <a:pt x="727" y="4376"/>
                  </a:lnTo>
                  <a:lnTo>
                    <a:pt x="750" y="4401"/>
                  </a:lnTo>
                  <a:lnTo>
                    <a:pt x="740" y="4394"/>
                  </a:lnTo>
                  <a:lnTo>
                    <a:pt x="732" y="4394"/>
                  </a:lnTo>
                  <a:lnTo>
                    <a:pt x="725" y="4390"/>
                  </a:lnTo>
                  <a:lnTo>
                    <a:pt x="716" y="4379"/>
                  </a:lnTo>
                  <a:lnTo>
                    <a:pt x="709" y="4370"/>
                  </a:lnTo>
                  <a:lnTo>
                    <a:pt x="701" y="4370"/>
                  </a:lnTo>
                  <a:lnTo>
                    <a:pt x="695" y="4377"/>
                  </a:lnTo>
                  <a:lnTo>
                    <a:pt x="697" y="4393"/>
                  </a:lnTo>
                  <a:lnTo>
                    <a:pt x="698" y="4400"/>
                  </a:lnTo>
                  <a:lnTo>
                    <a:pt x="702" y="4403"/>
                  </a:lnTo>
                  <a:lnTo>
                    <a:pt x="705" y="4404"/>
                  </a:lnTo>
                  <a:lnTo>
                    <a:pt x="711" y="4404"/>
                  </a:lnTo>
                  <a:lnTo>
                    <a:pt x="712" y="4407"/>
                  </a:lnTo>
                  <a:lnTo>
                    <a:pt x="725" y="4426"/>
                  </a:lnTo>
                  <a:lnTo>
                    <a:pt x="732" y="4435"/>
                  </a:lnTo>
                  <a:lnTo>
                    <a:pt x="736" y="4440"/>
                  </a:lnTo>
                  <a:lnTo>
                    <a:pt x="737" y="4449"/>
                  </a:lnTo>
                  <a:lnTo>
                    <a:pt x="740" y="4453"/>
                  </a:lnTo>
                  <a:lnTo>
                    <a:pt x="743" y="4457"/>
                  </a:lnTo>
                  <a:lnTo>
                    <a:pt x="737" y="4466"/>
                  </a:lnTo>
                  <a:lnTo>
                    <a:pt x="730" y="4478"/>
                  </a:lnTo>
                  <a:lnTo>
                    <a:pt x="725" y="4483"/>
                  </a:lnTo>
                  <a:lnTo>
                    <a:pt x="719" y="4469"/>
                  </a:lnTo>
                  <a:lnTo>
                    <a:pt x="718" y="4469"/>
                  </a:lnTo>
                  <a:lnTo>
                    <a:pt x="715" y="4477"/>
                  </a:lnTo>
                  <a:lnTo>
                    <a:pt x="709" y="4488"/>
                  </a:lnTo>
                  <a:lnTo>
                    <a:pt x="698" y="4504"/>
                  </a:lnTo>
                  <a:lnTo>
                    <a:pt x="698" y="4502"/>
                  </a:lnTo>
                  <a:lnTo>
                    <a:pt x="695" y="4501"/>
                  </a:lnTo>
                  <a:lnTo>
                    <a:pt x="694" y="4499"/>
                  </a:lnTo>
                  <a:lnTo>
                    <a:pt x="692" y="4499"/>
                  </a:lnTo>
                  <a:lnTo>
                    <a:pt x="692" y="4501"/>
                  </a:lnTo>
                  <a:lnTo>
                    <a:pt x="692" y="4504"/>
                  </a:lnTo>
                  <a:lnTo>
                    <a:pt x="692" y="4506"/>
                  </a:lnTo>
                  <a:lnTo>
                    <a:pt x="691" y="4508"/>
                  </a:lnTo>
                  <a:lnTo>
                    <a:pt x="687" y="4508"/>
                  </a:lnTo>
                  <a:lnTo>
                    <a:pt x="681" y="4505"/>
                  </a:lnTo>
                  <a:lnTo>
                    <a:pt x="678" y="4504"/>
                  </a:lnTo>
                  <a:lnTo>
                    <a:pt x="674" y="4505"/>
                  </a:lnTo>
                  <a:lnTo>
                    <a:pt x="669" y="4512"/>
                  </a:lnTo>
                  <a:lnTo>
                    <a:pt x="664" y="4512"/>
                  </a:lnTo>
                  <a:lnTo>
                    <a:pt x="662" y="4508"/>
                  </a:lnTo>
                  <a:lnTo>
                    <a:pt x="659" y="4504"/>
                  </a:lnTo>
                  <a:lnTo>
                    <a:pt x="656" y="4501"/>
                  </a:lnTo>
                  <a:lnTo>
                    <a:pt x="652" y="4504"/>
                  </a:lnTo>
                  <a:lnTo>
                    <a:pt x="649" y="4508"/>
                  </a:lnTo>
                  <a:lnTo>
                    <a:pt x="649" y="4512"/>
                  </a:lnTo>
                  <a:lnTo>
                    <a:pt x="648" y="4518"/>
                  </a:lnTo>
                  <a:lnTo>
                    <a:pt x="646" y="4523"/>
                  </a:lnTo>
                  <a:lnTo>
                    <a:pt x="643" y="4529"/>
                  </a:lnTo>
                  <a:lnTo>
                    <a:pt x="641" y="4532"/>
                  </a:lnTo>
                  <a:lnTo>
                    <a:pt x="634" y="4536"/>
                  </a:lnTo>
                  <a:lnTo>
                    <a:pt x="638" y="4547"/>
                  </a:lnTo>
                  <a:lnTo>
                    <a:pt x="641" y="4560"/>
                  </a:lnTo>
                  <a:lnTo>
                    <a:pt x="621" y="4540"/>
                  </a:lnTo>
                  <a:lnTo>
                    <a:pt x="614" y="4539"/>
                  </a:lnTo>
                  <a:lnTo>
                    <a:pt x="617" y="4533"/>
                  </a:lnTo>
                  <a:lnTo>
                    <a:pt x="617" y="4529"/>
                  </a:lnTo>
                  <a:lnTo>
                    <a:pt x="615" y="4506"/>
                  </a:lnTo>
                  <a:lnTo>
                    <a:pt x="615" y="4501"/>
                  </a:lnTo>
                  <a:lnTo>
                    <a:pt x="618" y="4492"/>
                  </a:lnTo>
                  <a:lnTo>
                    <a:pt x="611" y="4492"/>
                  </a:lnTo>
                  <a:lnTo>
                    <a:pt x="599" y="4501"/>
                  </a:lnTo>
                  <a:lnTo>
                    <a:pt x="593" y="4504"/>
                  </a:lnTo>
                  <a:lnTo>
                    <a:pt x="583" y="4502"/>
                  </a:lnTo>
                  <a:lnTo>
                    <a:pt x="579" y="4504"/>
                  </a:lnTo>
                  <a:lnTo>
                    <a:pt x="568" y="4512"/>
                  </a:lnTo>
                  <a:lnTo>
                    <a:pt x="568" y="4515"/>
                  </a:lnTo>
                  <a:lnTo>
                    <a:pt x="572" y="4518"/>
                  </a:lnTo>
                  <a:lnTo>
                    <a:pt x="580" y="4520"/>
                  </a:lnTo>
                  <a:lnTo>
                    <a:pt x="585" y="4523"/>
                  </a:lnTo>
                  <a:lnTo>
                    <a:pt x="579" y="4526"/>
                  </a:lnTo>
                  <a:lnTo>
                    <a:pt x="572" y="4525"/>
                  </a:lnTo>
                  <a:lnTo>
                    <a:pt x="565" y="4520"/>
                  </a:lnTo>
                  <a:lnTo>
                    <a:pt x="559" y="4515"/>
                  </a:lnTo>
                  <a:lnTo>
                    <a:pt x="554" y="4527"/>
                  </a:lnTo>
                  <a:lnTo>
                    <a:pt x="545" y="4525"/>
                  </a:lnTo>
                  <a:lnTo>
                    <a:pt x="531" y="4508"/>
                  </a:lnTo>
                  <a:lnTo>
                    <a:pt x="527" y="4509"/>
                  </a:lnTo>
                  <a:lnTo>
                    <a:pt x="522" y="4512"/>
                  </a:lnTo>
                  <a:lnTo>
                    <a:pt x="517" y="4516"/>
                  </a:lnTo>
                  <a:lnTo>
                    <a:pt x="515" y="4522"/>
                  </a:lnTo>
                  <a:lnTo>
                    <a:pt x="516" y="4530"/>
                  </a:lnTo>
                  <a:lnTo>
                    <a:pt x="519" y="4534"/>
                  </a:lnTo>
                  <a:lnTo>
                    <a:pt x="529" y="4539"/>
                  </a:lnTo>
                  <a:lnTo>
                    <a:pt x="529" y="4543"/>
                  </a:lnTo>
                  <a:lnTo>
                    <a:pt x="522" y="4543"/>
                  </a:lnTo>
                  <a:lnTo>
                    <a:pt x="519" y="4544"/>
                  </a:lnTo>
                  <a:lnTo>
                    <a:pt x="516" y="4551"/>
                  </a:lnTo>
                  <a:lnTo>
                    <a:pt x="520" y="4553"/>
                  </a:lnTo>
                  <a:lnTo>
                    <a:pt x="520" y="4557"/>
                  </a:lnTo>
                  <a:lnTo>
                    <a:pt x="520" y="4562"/>
                  </a:lnTo>
                  <a:lnTo>
                    <a:pt x="522" y="4568"/>
                  </a:lnTo>
                  <a:lnTo>
                    <a:pt x="524" y="4572"/>
                  </a:lnTo>
                  <a:lnTo>
                    <a:pt x="527" y="4574"/>
                  </a:lnTo>
                  <a:lnTo>
                    <a:pt x="531" y="4572"/>
                  </a:lnTo>
                  <a:lnTo>
                    <a:pt x="534" y="4571"/>
                  </a:lnTo>
                  <a:lnTo>
                    <a:pt x="530" y="4579"/>
                  </a:lnTo>
                  <a:lnTo>
                    <a:pt x="531" y="4586"/>
                  </a:lnTo>
                  <a:lnTo>
                    <a:pt x="536" y="4593"/>
                  </a:lnTo>
                  <a:lnTo>
                    <a:pt x="554" y="4610"/>
                  </a:lnTo>
                  <a:lnTo>
                    <a:pt x="565" y="4626"/>
                  </a:lnTo>
                  <a:lnTo>
                    <a:pt x="557" y="4631"/>
                  </a:lnTo>
                  <a:lnTo>
                    <a:pt x="548" y="4627"/>
                  </a:lnTo>
                  <a:lnTo>
                    <a:pt x="540" y="4621"/>
                  </a:lnTo>
                  <a:lnTo>
                    <a:pt x="533" y="4617"/>
                  </a:lnTo>
                  <a:lnTo>
                    <a:pt x="522" y="4605"/>
                  </a:lnTo>
                  <a:lnTo>
                    <a:pt x="515" y="4600"/>
                  </a:lnTo>
                  <a:lnTo>
                    <a:pt x="512" y="4607"/>
                  </a:lnTo>
                  <a:lnTo>
                    <a:pt x="510" y="4617"/>
                  </a:lnTo>
                  <a:lnTo>
                    <a:pt x="509" y="4617"/>
                  </a:lnTo>
                  <a:lnTo>
                    <a:pt x="508" y="4614"/>
                  </a:lnTo>
                  <a:lnTo>
                    <a:pt x="505" y="4614"/>
                  </a:lnTo>
                  <a:lnTo>
                    <a:pt x="501" y="4617"/>
                  </a:lnTo>
                  <a:lnTo>
                    <a:pt x="501" y="4620"/>
                  </a:lnTo>
                  <a:lnTo>
                    <a:pt x="501" y="4621"/>
                  </a:lnTo>
                  <a:lnTo>
                    <a:pt x="501" y="4626"/>
                  </a:lnTo>
                  <a:lnTo>
                    <a:pt x="501" y="4638"/>
                  </a:lnTo>
                  <a:lnTo>
                    <a:pt x="502" y="4648"/>
                  </a:lnTo>
                  <a:lnTo>
                    <a:pt x="506" y="4669"/>
                  </a:lnTo>
                  <a:lnTo>
                    <a:pt x="496" y="4673"/>
                  </a:lnTo>
                  <a:lnTo>
                    <a:pt x="495" y="4675"/>
                  </a:lnTo>
                  <a:lnTo>
                    <a:pt x="495" y="4679"/>
                  </a:lnTo>
                  <a:lnTo>
                    <a:pt x="492" y="4690"/>
                  </a:lnTo>
                  <a:lnTo>
                    <a:pt x="489" y="4697"/>
                  </a:lnTo>
                  <a:lnTo>
                    <a:pt x="488" y="4705"/>
                  </a:lnTo>
                  <a:lnTo>
                    <a:pt x="488" y="4710"/>
                  </a:lnTo>
                  <a:lnTo>
                    <a:pt x="485" y="4713"/>
                  </a:lnTo>
                  <a:lnTo>
                    <a:pt x="481" y="4718"/>
                  </a:lnTo>
                  <a:lnTo>
                    <a:pt x="478" y="4721"/>
                  </a:lnTo>
                  <a:lnTo>
                    <a:pt x="472" y="4724"/>
                  </a:lnTo>
                  <a:lnTo>
                    <a:pt x="456" y="4715"/>
                  </a:lnTo>
                  <a:lnTo>
                    <a:pt x="449" y="4715"/>
                  </a:lnTo>
                  <a:lnTo>
                    <a:pt x="444" y="4722"/>
                  </a:lnTo>
                  <a:lnTo>
                    <a:pt x="443" y="4729"/>
                  </a:lnTo>
                  <a:lnTo>
                    <a:pt x="443" y="4738"/>
                  </a:lnTo>
                  <a:lnTo>
                    <a:pt x="442" y="4746"/>
                  </a:lnTo>
                  <a:lnTo>
                    <a:pt x="440" y="4750"/>
                  </a:lnTo>
                  <a:lnTo>
                    <a:pt x="436" y="4759"/>
                  </a:lnTo>
                  <a:lnTo>
                    <a:pt x="435" y="4760"/>
                  </a:lnTo>
                  <a:lnTo>
                    <a:pt x="433" y="4764"/>
                  </a:lnTo>
                  <a:lnTo>
                    <a:pt x="430" y="4763"/>
                  </a:lnTo>
                  <a:lnTo>
                    <a:pt x="425" y="4757"/>
                  </a:lnTo>
                  <a:lnTo>
                    <a:pt x="419" y="4760"/>
                  </a:lnTo>
                  <a:lnTo>
                    <a:pt x="415" y="4766"/>
                  </a:lnTo>
                  <a:lnTo>
                    <a:pt x="414" y="4773"/>
                  </a:lnTo>
                  <a:lnTo>
                    <a:pt x="416" y="4784"/>
                  </a:lnTo>
                  <a:lnTo>
                    <a:pt x="418" y="4787"/>
                  </a:lnTo>
                  <a:lnTo>
                    <a:pt x="422" y="4792"/>
                  </a:lnTo>
                  <a:lnTo>
                    <a:pt x="425" y="4794"/>
                  </a:lnTo>
                  <a:lnTo>
                    <a:pt x="426" y="4794"/>
                  </a:lnTo>
                  <a:lnTo>
                    <a:pt x="428" y="4794"/>
                  </a:lnTo>
                  <a:lnTo>
                    <a:pt x="428" y="4801"/>
                  </a:lnTo>
                  <a:lnTo>
                    <a:pt x="425" y="4809"/>
                  </a:lnTo>
                  <a:lnTo>
                    <a:pt x="419" y="4818"/>
                  </a:lnTo>
                  <a:lnTo>
                    <a:pt x="412" y="4822"/>
                  </a:lnTo>
                  <a:lnTo>
                    <a:pt x="407" y="4823"/>
                  </a:lnTo>
                  <a:lnTo>
                    <a:pt x="408" y="4835"/>
                  </a:lnTo>
                  <a:lnTo>
                    <a:pt x="404" y="4857"/>
                  </a:lnTo>
                  <a:lnTo>
                    <a:pt x="402" y="4870"/>
                  </a:lnTo>
                  <a:lnTo>
                    <a:pt x="408" y="4861"/>
                  </a:lnTo>
                  <a:lnTo>
                    <a:pt x="411" y="4857"/>
                  </a:lnTo>
                  <a:lnTo>
                    <a:pt x="414" y="4856"/>
                  </a:lnTo>
                  <a:lnTo>
                    <a:pt x="418" y="4863"/>
                  </a:lnTo>
                  <a:lnTo>
                    <a:pt x="436" y="4867"/>
                  </a:lnTo>
                  <a:lnTo>
                    <a:pt x="440" y="4878"/>
                  </a:lnTo>
                  <a:lnTo>
                    <a:pt x="435" y="4877"/>
                  </a:lnTo>
                  <a:lnTo>
                    <a:pt x="429" y="4881"/>
                  </a:lnTo>
                  <a:lnTo>
                    <a:pt x="423" y="4889"/>
                  </a:lnTo>
                  <a:lnTo>
                    <a:pt x="419" y="4893"/>
                  </a:lnTo>
                  <a:lnTo>
                    <a:pt x="425" y="4905"/>
                  </a:lnTo>
                  <a:lnTo>
                    <a:pt x="426" y="4909"/>
                  </a:lnTo>
                  <a:lnTo>
                    <a:pt x="422" y="4913"/>
                  </a:lnTo>
                  <a:lnTo>
                    <a:pt x="418" y="4919"/>
                  </a:lnTo>
                  <a:lnTo>
                    <a:pt x="416" y="4927"/>
                  </a:lnTo>
                  <a:lnTo>
                    <a:pt x="415" y="4935"/>
                  </a:lnTo>
                  <a:lnTo>
                    <a:pt x="416" y="4947"/>
                  </a:lnTo>
                  <a:lnTo>
                    <a:pt x="418" y="4949"/>
                  </a:lnTo>
                  <a:lnTo>
                    <a:pt x="422" y="4948"/>
                  </a:lnTo>
                  <a:lnTo>
                    <a:pt x="426" y="4944"/>
                  </a:lnTo>
                  <a:lnTo>
                    <a:pt x="425" y="4954"/>
                  </a:lnTo>
                  <a:lnTo>
                    <a:pt x="421" y="4971"/>
                  </a:lnTo>
                  <a:lnTo>
                    <a:pt x="421" y="4978"/>
                  </a:lnTo>
                  <a:lnTo>
                    <a:pt x="425" y="4972"/>
                  </a:lnTo>
                  <a:lnTo>
                    <a:pt x="429" y="4968"/>
                  </a:lnTo>
                  <a:lnTo>
                    <a:pt x="435" y="4966"/>
                  </a:lnTo>
                  <a:lnTo>
                    <a:pt x="439" y="4971"/>
                  </a:lnTo>
                  <a:lnTo>
                    <a:pt x="436" y="4973"/>
                  </a:lnTo>
                  <a:lnTo>
                    <a:pt x="435" y="4975"/>
                  </a:lnTo>
                  <a:lnTo>
                    <a:pt x="433" y="4982"/>
                  </a:lnTo>
                  <a:lnTo>
                    <a:pt x="435" y="4983"/>
                  </a:lnTo>
                  <a:lnTo>
                    <a:pt x="437" y="4985"/>
                  </a:lnTo>
                  <a:lnTo>
                    <a:pt x="439" y="4986"/>
                  </a:lnTo>
                  <a:lnTo>
                    <a:pt x="436" y="4996"/>
                  </a:lnTo>
                  <a:lnTo>
                    <a:pt x="435" y="5007"/>
                  </a:lnTo>
                  <a:lnTo>
                    <a:pt x="436" y="5015"/>
                  </a:lnTo>
                  <a:lnTo>
                    <a:pt x="442" y="5017"/>
                  </a:lnTo>
                  <a:lnTo>
                    <a:pt x="439" y="5008"/>
                  </a:lnTo>
                  <a:lnTo>
                    <a:pt x="439" y="5003"/>
                  </a:lnTo>
                  <a:lnTo>
                    <a:pt x="456" y="4975"/>
                  </a:lnTo>
                  <a:lnTo>
                    <a:pt x="458" y="4982"/>
                  </a:lnTo>
                  <a:lnTo>
                    <a:pt x="454" y="4989"/>
                  </a:lnTo>
                  <a:lnTo>
                    <a:pt x="453" y="4996"/>
                  </a:lnTo>
                  <a:lnTo>
                    <a:pt x="454" y="5003"/>
                  </a:lnTo>
                  <a:lnTo>
                    <a:pt x="456" y="5008"/>
                  </a:lnTo>
                  <a:lnTo>
                    <a:pt x="460" y="5011"/>
                  </a:lnTo>
                  <a:lnTo>
                    <a:pt x="474" y="5006"/>
                  </a:lnTo>
                  <a:lnTo>
                    <a:pt x="472" y="5014"/>
                  </a:lnTo>
                  <a:lnTo>
                    <a:pt x="472" y="5039"/>
                  </a:lnTo>
                  <a:lnTo>
                    <a:pt x="471" y="5049"/>
                  </a:lnTo>
                  <a:lnTo>
                    <a:pt x="468" y="5064"/>
                  </a:lnTo>
                  <a:lnTo>
                    <a:pt x="467" y="5074"/>
                  </a:lnTo>
                  <a:lnTo>
                    <a:pt x="471" y="5069"/>
                  </a:lnTo>
                  <a:lnTo>
                    <a:pt x="474" y="5060"/>
                  </a:lnTo>
                  <a:lnTo>
                    <a:pt x="477" y="5055"/>
                  </a:lnTo>
                  <a:lnTo>
                    <a:pt x="484" y="5055"/>
                  </a:lnTo>
                  <a:lnTo>
                    <a:pt x="478" y="5074"/>
                  </a:lnTo>
                  <a:lnTo>
                    <a:pt x="485" y="5081"/>
                  </a:lnTo>
                  <a:lnTo>
                    <a:pt x="487" y="5087"/>
                  </a:lnTo>
                  <a:lnTo>
                    <a:pt x="485" y="5095"/>
                  </a:lnTo>
                  <a:lnTo>
                    <a:pt x="482" y="5100"/>
                  </a:lnTo>
                  <a:lnTo>
                    <a:pt x="474" y="5105"/>
                  </a:lnTo>
                  <a:lnTo>
                    <a:pt x="471" y="5112"/>
                  </a:lnTo>
                  <a:lnTo>
                    <a:pt x="472" y="5118"/>
                  </a:lnTo>
                  <a:lnTo>
                    <a:pt x="471" y="5126"/>
                  </a:lnTo>
                  <a:lnTo>
                    <a:pt x="467" y="5142"/>
                  </a:lnTo>
                  <a:lnTo>
                    <a:pt x="463" y="5130"/>
                  </a:lnTo>
                  <a:lnTo>
                    <a:pt x="461" y="5135"/>
                  </a:lnTo>
                  <a:lnTo>
                    <a:pt x="460" y="5161"/>
                  </a:lnTo>
                  <a:lnTo>
                    <a:pt x="457" y="5175"/>
                  </a:lnTo>
                  <a:lnTo>
                    <a:pt x="447" y="5210"/>
                  </a:lnTo>
                  <a:lnTo>
                    <a:pt x="458" y="5213"/>
                  </a:lnTo>
                  <a:lnTo>
                    <a:pt x="463" y="5219"/>
                  </a:lnTo>
                  <a:lnTo>
                    <a:pt x="458" y="5229"/>
                  </a:lnTo>
                  <a:lnTo>
                    <a:pt x="461" y="5230"/>
                  </a:lnTo>
                  <a:lnTo>
                    <a:pt x="467" y="5236"/>
                  </a:lnTo>
                  <a:lnTo>
                    <a:pt x="468" y="5236"/>
                  </a:lnTo>
                  <a:lnTo>
                    <a:pt x="471" y="5237"/>
                  </a:lnTo>
                  <a:lnTo>
                    <a:pt x="482" y="5236"/>
                  </a:lnTo>
                  <a:lnTo>
                    <a:pt x="485" y="5237"/>
                  </a:lnTo>
                  <a:lnTo>
                    <a:pt x="487" y="5241"/>
                  </a:lnTo>
                  <a:lnTo>
                    <a:pt x="487" y="5245"/>
                  </a:lnTo>
                  <a:lnTo>
                    <a:pt x="488" y="5250"/>
                  </a:lnTo>
                  <a:lnTo>
                    <a:pt x="494" y="5254"/>
                  </a:lnTo>
                  <a:lnTo>
                    <a:pt x="494" y="5258"/>
                  </a:lnTo>
                  <a:lnTo>
                    <a:pt x="491" y="5261"/>
                  </a:lnTo>
                  <a:lnTo>
                    <a:pt x="488" y="5264"/>
                  </a:lnTo>
                  <a:lnTo>
                    <a:pt x="491" y="5271"/>
                  </a:lnTo>
                  <a:lnTo>
                    <a:pt x="495" y="5278"/>
                  </a:lnTo>
                  <a:lnTo>
                    <a:pt x="502" y="5289"/>
                  </a:lnTo>
                  <a:lnTo>
                    <a:pt x="502" y="5297"/>
                  </a:lnTo>
                  <a:lnTo>
                    <a:pt x="505" y="5301"/>
                  </a:lnTo>
                  <a:lnTo>
                    <a:pt x="509" y="5303"/>
                  </a:lnTo>
                  <a:lnTo>
                    <a:pt x="512" y="5306"/>
                  </a:lnTo>
                  <a:lnTo>
                    <a:pt x="513" y="5313"/>
                  </a:lnTo>
                  <a:lnTo>
                    <a:pt x="510" y="5320"/>
                  </a:lnTo>
                  <a:lnTo>
                    <a:pt x="509" y="5328"/>
                  </a:lnTo>
                  <a:lnTo>
                    <a:pt x="508" y="5335"/>
                  </a:lnTo>
                  <a:lnTo>
                    <a:pt x="513" y="5346"/>
                  </a:lnTo>
                  <a:lnTo>
                    <a:pt x="531" y="5360"/>
                  </a:lnTo>
                  <a:lnTo>
                    <a:pt x="538" y="5369"/>
                  </a:lnTo>
                  <a:lnTo>
                    <a:pt x="534" y="5370"/>
                  </a:lnTo>
                  <a:lnTo>
                    <a:pt x="526" y="5363"/>
                  </a:lnTo>
                  <a:lnTo>
                    <a:pt x="520" y="5360"/>
                  </a:lnTo>
                  <a:lnTo>
                    <a:pt x="520" y="5365"/>
                  </a:lnTo>
                  <a:lnTo>
                    <a:pt x="526" y="5379"/>
                  </a:lnTo>
                  <a:lnTo>
                    <a:pt x="527" y="5381"/>
                  </a:lnTo>
                  <a:lnTo>
                    <a:pt x="526" y="5390"/>
                  </a:lnTo>
                  <a:lnTo>
                    <a:pt x="526" y="5394"/>
                  </a:lnTo>
                  <a:lnTo>
                    <a:pt x="530" y="5400"/>
                  </a:lnTo>
                  <a:lnTo>
                    <a:pt x="534" y="5402"/>
                  </a:lnTo>
                  <a:lnTo>
                    <a:pt x="540" y="5407"/>
                  </a:lnTo>
                  <a:lnTo>
                    <a:pt x="545" y="5429"/>
                  </a:lnTo>
                  <a:lnTo>
                    <a:pt x="554" y="5443"/>
                  </a:lnTo>
                  <a:lnTo>
                    <a:pt x="572" y="5461"/>
                  </a:lnTo>
                  <a:lnTo>
                    <a:pt x="572" y="5466"/>
                  </a:lnTo>
                  <a:lnTo>
                    <a:pt x="564" y="5463"/>
                  </a:lnTo>
                  <a:lnTo>
                    <a:pt x="548" y="5451"/>
                  </a:lnTo>
                  <a:lnTo>
                    <a:pt x="517" y="5437"/>
                  </a:lnTo>
                  <a:lnTo>
                    <a:pt x="512" y="5439"/>
                  </a:lnTo>
                  <a:lnTo>
                    <a:pt x="508" y="5442"/>
                  </a:lnTo>
                  <a:lnTo>
                    <a:pt x="505" y="5442"/>
                  </a:lnTo>
                  <a:lnTo>
                    <a:pt x="506" y="5444"/>
                  </a:lnTo>
                  <a:lnTo>
                    <a:pt x="508" y="5450"/>
                  </a:lnTo>
                  <a:lnTo>
                    <a:pt x="519" y="5466"/>
                  </a:lnTo>
                  <a:lnTo>
                    <a:pt x="522" y="5467"/>
                  </a:lnTo>
                  <a:lnTo>
                    <a:pt x="529" y="5464"/>
                  </a:lnTo>
                  <a:lnTo>
                    <a:pt x="533" y="5466"/>
                  </a:lnTo>
                  <a:lnTo>
                    <a:pt x="534" y="5468"/>
                  </a:lnTo>
                  <a:lnTo>
                    <a:pt x="540" y="5484"/>
                  </a:lnTo>
                  <a:lnTo>
                    <a:pt x="530" y="5489"/>
                  </a:lnTo>
                  <a:lnTo>
                    <a:pt x="495" y="5484"/>
                  </a:lnTo>
                  <a:lnTo>
                    <a:pt x="501" y="5489"/>
                  </a:lnTo>
                  <a:lnTo>
                    <a:pt x="519" y="5499"/>
                  </a:lnTo>
                  <a:lnTo>
                    <a:pt x="527" y="5508"/>
                  </a:lnTo>
                  <a:lnTo>
                    <a:pt x="531" y="5513"/>
                  </a:lnTo>
                  <a:lnTo>
                    <a:pt x="534" y="5522"/>
                  </a:lnTo>
                  <a:lnTo>
                    <a:pt x="527" y="5526"/>
                  </a:lnTo>
                  <a:lnTo>
                    <a:pt x="510" y="5524"/>
                  </a:lnTo>
                  <a:lnTo>
                    <a:pt x="502" y="5529"/>
                  </a:lnTo>
                  <a:lnTo>
                    <a:pt x="506" y="5531"/>
                  </a:lnTo>
                  <a:lnTo>
                    <a:pt x="513" y="5534"/>
                  </a:lnTo>
                  <a:lnTo>
                    <a:pt x="516" y="5536"/>
                  </a:lnTo>
                  <a:lnTo>
                    <a:pt x="520" y="5540"/>
                  </a:lnTo>
                  <a:lnTo>
                    <a:pt x="522" y="5544"/>
                  </a:lnTo>
                  <a:lnTo>
                    <a:pt x="524" y="5555"/>
                  </a:lnTo>
                  <a:lnTo>
                    <a:pt x="524" y="5558"/>
                  </a:lnTo>
                  <a:lnTo>
                    <a:pt x="523" y="5562"/>
                  </a:lnTo>
                  <a:lnTo>
                    <a:pt x="524" y="5565"/>
                  </a:lnTo>
                  <a:lnTo>
                    <a:pt x="524" y="5568"/>
                  </a:lnTo>
                  <a:lnTo>
                    <a:pt x="527" y="5569"/>
                  </a:lnTo>
                  <a:lnTo>
                    <a:pt x="527" y="5573"/>
                  </a:lnTo>
                  <a:lnTo>
                    <a:pt x="527" y="5579"/>
                  </a:lnTo>
                  <a:lnTo>
                    <a:pt x="527" y="5589"/>
                  </a:lnTo>
                  <a:lnTo>
                    <a:pt x="527" y="5592"/>
                  </a:lnTo>
                  <a:lnTo>
                    <a:pt x="527" y="5595"/>
                  </a:lnTo>
                  <a:lnTo>
                    <a:pt x="516" y="5595"/>
                  </a:lnTo>
                  <a:lnTo>
                    <a:pt x="517" y="5602"/>
                  </a:lnTo>
                  <a:lnTo>
                    <a:pt x="516" y="5606"/>
                  </a:lnTo>
                  <a:lnTo>
                    <a:pt x="512" y="5609"/>
                  </a:lnTo>
                  <a:lnTo>
                    <a:pt x="509" y="5614"/>
                  </a:lnTo>
                  <a:lnTo>
                    <a:pt x="522" y="5620"/>
                  </a:lnTo>
                  <a:lnTo>
                    <a:pt x="527" y="5625"/>
                  </a:lnTo>
                  <a:lnTo>
                    <a:pt x="531" y="5637"/>
                  </a:lnTo>
                  <a:lnTo>
                    <a:pt x="523" y="5638"/>
                  </a:lnTo>
                  <a:lnTo>
                    <a:pt x="515" y="5644"/>
                  </a:lnTo>
                  <a:lnTo>
                    <a:pt x="516" y="5645"/>
                  </a:lnTo>
                  <a:lnTo>
                    <a:pt x="516" y="5651"/>
                  </a:lnTo>
                  <a:lnTo>
                    <a:pt x="508" y="5651"/>
                  </a:lnTo>
                  <a:lnTo>
                    <a:pt x="505" y="5651"/>
                  </a:lnTo>
                  <a:lnTo>
                    <a:pt x="501" y="5655"/>
                  </a:lnTo>
                  <a:lnTo>
                    <a:pt x="505" y="5655"/>
                  </a:lnTo>
                  <a:lnTo>
                    <a:pt x="501" y="5662"/>
                  </a:lnTo>
                  <a:lnTo>
                    <a:pt x="502" y="5663"/>
                  </a:lnTo>
                  <a:lnTo>
                    <a:pt x="505" y="5665"/>
                  </a:lnTo>
                  <a:lnTo>
                    <a:pt x="506" y="5666"/>
                  </a:lnTo>
                  <a:lnTo>
                    <a:pt x="508" y="5665"/>
                  </a:lnTo>
                  <a:lnTo>
                    <a:pt x="502" y="5669"/>
                  </a:lnTo>
                  <a:lnTo>
                    <a:pt x="499" y="5669"/>
                  </a:lnTo>
                  <a:lnTo>
                    <a:pt x="502" y="5673"/>
                  </a:lnTo>
                  <a:lnTo>
                    <a:pt x="503" y="5679"/>
                  </a:lnTo>
                  <a:lnTo>
                    <a:pt x="506" y="5691"/>
                  </a:lnTo>
                  <a:lnTo>
                    <a:pt x="503" y="5697"/>
                  </a:lnTo>
                  <a:lnTo>
                    <a:pt x="503" y="5704"/>
                  </a:lnTo>
                  <a:lnTo>
                    <a:pt x="508" y="5710"/>
                  </a:lnTo>
                  <a:lnTo>
                    <a:pt x="512" y="5714"/>
                  </a:lnTo>
                  <a:lnTo>
                    <a:pt x="503" y="5717"/>
                  </a:lnTo>
                  <a:lnTo>
                    <a:pt x="488" y="5708"/>
                  </a:lnTo>
                  <a:lnTo>
                    <a:pt x="481" y="5714"/>
                  </a:lnTo>
                  <a:lnTo>
                    <a:pt x="488" y="5715"/>
                  </a:lnTo>
                  <a:lnTo>
                    <a:pt x="492" y="5718"/>
                  </a:lnTo>
                  <a:lnTo>
                    <a:pt x="492" y="5719"/>
                  </a:lnTo>
                  <a:lnTo>
                    <a:pt x="492" y="5722"/>
                  </a:lnTo>
                  <a:lnTo>
                    <a:pt x="487" y="5724"/>
                  </a:lnTo>
                  <a:lnTo>
                    <a:pt x="481" y="5722"/>
                  </a:lnTo>
                  <a:lnTo>
                    <a:pt x="470" y="5714"/>
                  </a:lnTo>
                  <a:lnTo>
                    <a:pt x="464" y="5714"/>
                  </a:lnTo>
                  <a:lnTo>
                    <a:pt x="464" y="5721"/>
                  </a:lnTo>
                  <a:lnTo>
                    <a:pt x="467" y="5725"/>
                  </a:lnTo>
                  <a:lnTo>
                    <a:pt x="474" y="5731"/>
                  </a:lnTo>
                  <a:lnTo>
                    <a:pt x="472" y="5732"/>
                  </a:lnTo>
                  <a:lnTo>
                    <a:pt x="468" y="5739"/>
                  </a:lnTo>
                  <a:lnTo>
                    <a:pt x="472" y="5743"/>
                  </a:lnTo>
                  <a:lnTo>
                    <a:pt x="485" y="5768"/>
                  </a:lnTo>
                  <a:lnTo>
                    <a:pt x="487" y="5773"/>
                  </a:lnTo>
                  <a:lnTo>
                    <a:pt x="487" y="5775"/>
                  </a:lnTo>
                  <a:lnTo>
                    <a:pt x="488" y="5778"/>
                  </a:lnTo>
                  <a:lnTo>
                    <a:pt x="491" y="5780"/>
                  </a:lnTo>
                  <a:lnTo>
                    <a:pt x="494" y="5781"/>
                  </a:lnTo>
                  <a:lnTo>
                    <a:pt x="495" y="5785"/>
                  </a:lnTo>
                  <a:lnTo>
                    <a:pt x="495" y="5792"/>
                  </a:lnTo>
                  <a:lnTo>
                    <a:pt x="498" y="5798"/>
                  </a:lnTo>
                  <a:lnTo>
                    <a:pt x="494" y="5796"/>
                  </a:lnTo>
                  <a:lnTo>
                    <a:pt x="492" y="5795"/>
                  </a:lnTo>
                  <a:lnTo>
                    <a:pt x="489" y="5791"/>
                  </a:lnTo>
                  <a:lnTo>
                    <a:pt x="488" y="5789"/>
                  </a:lnTo>
                  <a:lnTo>
                    <a:pt x="485" y="5791"/>
                  </a:lnTo>
                  <a:lnTo>
                    <a:pt x="481" y="5796"/>
                  </a:lnTo>
                  <a:lnTo>
                    <a:pt x="478" y="5798"/>
                  </a:lnTo>
                  <a:lnTo>
                    <a:pt x="482" y="5808"/>
                  </a:lnTo>
                  <a:lnTo>
                    <a:pt x="485" y="5808"/>
                  </a:lnTo>
                  <a:lnTo>
                    <a:pt x="491" y="5808"/>
                  </a:lnTo>
                  <a:lnTo>
                    <a:pt x="495" y="5809"/>
                  </a:lnTo>
                  <a:lnTo>
                    <a:pt x="498" y="5812"/>
                  </a:lnTo>
                  <a:lnTo>
                    <a:pt x="492" y="5817"/>
                  </a:lnTo>
                  <a:lnTo>
                    <a:pt x="485" y="5819"/>
                  </a:lnTo>
                  <a:lnTo>
                    <a:pt x="472" y="5816"/>
                  </a:lnTo>
                  <a:lnTo>
                    <a:pt x="468" y="5817"/>
                  </a:lnTo>
                  <a:lnTo>
                    <a:pt x="474" y="5829"/>
                  </a:lnTo>
                  <a:lnTo>
                    <a:pt x="471" y="5833"/>
                  </a:lnTo>
                  <a:lnTo>
                    <a:pt x="471" y="5837"/>
                  </a:lnTo>
                  <a:lnTo>
                    <a:pt x="472" y="5840"/>
                  </a:lnTo>
                  <a:lnTo>
                    <a:pt x="474" y="5843"/>
                  </a:lnTo>
                  <a:lnTo>
                    <a:pt x="475" y="5846"/>
                  </a:lnTo>
                  <a:lnTo>
                    <a:pt x="479" y="5843"/>
                  </a:lnTo>
                  <a:lnTo>
                    <a:pt x="484" y="5848"/>
                  </a:lnTo>
                  <a:lnTo>
                    <a:pt x="485" y="5855"/>
                  </a:lnTo>
                  <a:lnTo>
                    <a:pt x="484" y="5862"/>
                  </a:lnTo>
                  <a:lnTo>
                    <a:pt x="487" y="5862"/>
                  </a:lnTo>
                  <a:lnTo>
                    <a:pt x="489" y="5865"/>
                  </a:lnTo>
                  <a:lnTo>
                    <a:pt x="495" y="5874"/>
                  </a:lnTo>
                  <a:lnTo>
                    <a:pt x="492" y="5874"/>
                  </a:lnTo>
                  <a:lnTo>
                    <a:pt x="491" y="5874"/>
                  </a:lnTo>
                  <a:lnTo>
                    <a:pt x="487" y="5878"/>
                  </a:lnTo>
                  <a:lnTo>
                    <a:pt x="492" y="5882"/>
                  </a:lnTo>
                  <a:lnTo>
                    <a:pt x="496" y="5886"/>
                  </a:lnTo>
                  <a:lnTo>
                    <a:pt x="502" y="5888"/>
                  </a:lnTo>
                  <a:lnTo>
                    <a:pt x="508" y="5889"/>
                  </a:lnTo>
                  <a:lnTo>
                    <a:pt x="508" y="5892"/>
                  </a:lnTo>
                  <a:lnTo>
                    <a:pt x="495" y="5892"/>
                  </a:lnTo>
                  <a:lnTo>
                    <a:pt x="498" y="5899"/>
                  </a:lnTo>
                  <a:lnTo>
                    <a:pt x="501" y="5903"/>
                  </a:lnTo>
                  <a:lnTo>
                    <a:pt x="502" y="5909"/>
                  </a:lnTo>
                  <a:lnTo>
                    <a:pt x="501" y="5916"/>
                  </a:lnTo>
                  <a:lnTo>
                    <a:pt x="496" y="5916"/>
                  </a:lnTo>
                  <a:lnTo>
                    <a:pt x="478" y="5910"/>
                  </a:lnTo>
                  <a:lnTo>
                    <a:pt x="478" y="5913"/>
                  </a:lnTo>
                  <a:lnTo>
                    <a:pt x="478" y="5914"/>
                  </a:lnTo>
                  <a:lnTo>
                    <a:pt x="478" y="5914"/>
                  </a:lnTo>
                  <a:lnTo>
                    <a:pt x="478" y="5917"/>
                  </a:lnTo>
                  <a:lnTo>
                    <a:pt x="479" y="5924"/>
                  </a:lnTo>
                  <a:lnTo>
                    <a:pt x="485" y="5932"/>
                  </a:lnTo>
                  <a:lnTo>
                    <a:pt x="489" y="5939"/>
                  </a:lnTo>
                  <a:lnTo>
                    <a:pt x="495" y="5942"/>
                  </a:lnTo>
                  <a:lnTo>
                    <a:pt x="508" y="5953"/>
                  </a:lnTo>
                  <a:lnTo>
                    <a:pt x="506" y="5956"/>
                  </a:lnTo>
                  <a:lnTo>
                    <a:pt x="502" y="5956"/>
                  </a:lnTo>
                  <a:lnTo>
                    <a:pt x="494" y="5953"/>
                  </a:lnTo>
                  <a:lnTo>
                    <a:pt x="498" y="5961"/>
                  </a:lnTo>
                  <a:lnTo>
                    <a:pt x="495" y="5963"/>
                  </a:lnTo>
                  <a:lnTo>
                    <a:pt x="494" y="5963"/>
                  </a:lnTo>
                  <a:lnTo>
                    <a:pt x="492" y="5965"/>
                  </a:lnTo>
                  <a:lnTo>
                    <a:pt x="492" y="5968"/>
                  </a:lnTo>
                  <a:lnTo>
                    <a:pt x="495" y="5969"/>
                  </a:lnTo>
                  <a:lnTo>
                    <a:pt x="499" y="5973"/>
                  </a:lnTo>
                  <a:lnTo>
                    <a:pt x="501" y="5975"/>
                  </a:lnTo>
                  <a:lnTo>
                    <a:pt x="503" y="5975"/>
                  </a:lnTo>
                  <a:lnTo>
                    <a:pt x="512" y="5972"/>
                  </a:lnTo>
                  <a:lnTo>
                    <a:pt x="530" y="5973"/>
                  </a:lnTo>
                  <a:lnTo>
                    <a:pt x="536" y="5975"/>
                  </a:lnTo>
                  <a:lnTo>
                    <a:pt x="536" y="5979"/>
                  </a:lnTo>
                  <a:lnTo>
                    <a:pt x="524" y="5975"/>
                  </a:lnTo>
                  <a:lnTo>
                    <a:pt x="520" y="5975"/>
                  </a:lnTo>
                  <a:lnTo>
                    <a:pt x="534" y="5997"/>
                  </a:lnTo>
                  <a:lnTo>
                    <a:pt x="537" y="6008"/>
                  </a:lnTo>
                  <a:lnTo>
                    <a:pt x="531" y="6015"/>
                  </a:lnTo>
                  <a:lnTo>
                    <a:pt x="537" y="6017"/>
                  </a:lnTo>
                  <a:lnTo>
                    <a:pt x="545" y="6017"/>
                  </a:lnTo>
                  <a:lnTo>
                    <a:pt x="552" y="6012"/>
                  </a:lnTo>
                  <a:lnTo>
                    <a:pt x="555" y="6005"/>
                  </a:lnTo>
                  <a:lnTo>
                    <a:pt x="555" y="6000"/>
                  </a:lnTo>
                  <a:lnTo>
                    <a:pt x="557" y="5997"/>
                  </a:lnTo>
                  <a:lnTo>
                    <a:pt x="557" y="5994"/>
                  </a:lnTo>
                  <a:lnTo>
                    <a:pt x="558" y="5991"/>
                  </a:lnTo>
                  <a:lnTo>
                    <a:pt x="559" y="5987"/>
                  </a:lnTo>
                  <a:lnTo>
                    <a:pt x="557" y="5980"/>
                  </a:lnTo>
                  <a:lnTo>
                    <a:pt x="558" y="5975"/>
                  </a:lnTo>
                  <a:lnTo>
                    <a:pt x="562" y="5970"/>
                  </a:lnTo>
                  <a:lnTo>
                    <a:pt x="576" y="5968"/>
                  </a:lnTo>
                  <a:lnTo>
                    <a:pt x="582" y="5962"/>
                  </a:lnTo>
                  <a:lnTo>
                    <a:pt x="587" y="5956"/>
                  </a:lnTo>
                  <a:lnTo>
                    <a:pt x="604" y="5942"/>
                  </a:lnTo>
                  <a:lnTo>
                    <a:pt x="601" y="5949"/>
                  </a:lnTo>
                  <a:lnTo>
                    <a:pt x="601" y="5955"/>
                  </a:lnTo>
                  <a:lnTo>
                    <a:pt x="603" y="5959"/>
                  </a:lnTo>
                  <a:lnTo>
                    <a:pt x="606" y="5965"/>
                  </a:lnTo>
                  <a:lnTo>
                    <a:pt x="599" y="5966"/>
                  </a:lnTo>
                  <a:lnTo>
                    <a:pt x="596" y="5970"/>
                  </a:lnTo>
                  <a:lnTo>
                    <a:pt x="594" y="5977"/>
                  </a:lnTo>
                  <a:lnTo>
                    <a:pt x="594" y="5986"/>
                  </a:lnTo>
                  <a:lnTo>
                    <a:pt x="594" y="5997"/>
                  </a:lnTo>
                  <a:lnTo>
                    <a:pt x="590" y="6014"/>
                  </a:lnTo>
                  <a:lnTo>
                    <a:pt x="590" y="6022"/>
                  </a:lnTo>
                  <a:lnTo>
                    <a:pt x="594" y="6018"/>
                  </a:lnTo>
                  <a:lnTo>
                    <a:pt x="601" y="6018"/>
                  </a:lnTo>
                  <a:lnTo>
                    <a:pt x="613" y="6022"/>
                  </a:lnTo>
                  <a:lnTo>
                    <a:pt x="606" y="6008"/>
                  </a:lnTo>
                  <a:lnTo>
                    <a:pt x="604" y="6003"/>
                  </a:lnTo>
                  <a:lnTo>
                    <a:pt x="607" y="5997"/>
                  </a:lnTo>
                  <a:lnTo>
                    <a:pt x="613" y="5996"/>
                  </a:lnTo>
                  <a:lnTo>
                    <a:pt x="620" y="5996"/>
                  </a:lnTo>
                  <a:lnTo>
                    <a:pt x="628" y="5997"/>
                  </a:lnTo>
                  <a:lnTo>
                    <a:pt x="632" y="6001"/>
                  </a:lnTo>
                  <a:lnTo>
                    <a:pt x="631" y="6004"/>
                  </a:lnTo>
                  <a:lnTo>
                    <a:pt x="629" y="6011"/>
                  </a:lnTo>
                  <a:lnTo>
                    <a:pt x="628" y="6015"/>
                  </a:lnTo>
                  <a:lnTo>
                    <a:pt x="641" y="6015"/>
                  </a:lnTo>
                  <a:lnTo>
                    <a:pt x="639" y="6021"/>
                  </a:lnTo>
                  <a:lnTo>
                    <a:pt x="641" y="6022"/>
                  </a:lnTo>
                  <a:lnTo>
                    <a:pt x="642" y="6024"/>
                  </a:lnTo>
                  <a:lnTo>
                    <a:pt x="645" y="6026"/>
                  </a:lnTo>
                  <a:lnTo>
                    <a:pt x="646" y="6026"/>
                  </a:lnTo>
                  <a:lnTo>
                    <a:pt x="649" y="6025"/>
                  </a:lnTo>
                  <a:lnTo>
                    <a:pt x="650" y="6026"/>
                  </a:lnTo>
                  <a:lnTo>
                    <a:pt x="650" y="6026"/>
                  </a:lnTo>
                  <a:lnTo>
                    <a:pt x="650" y="6032"/>
                  </a:lnTo>
                  <a:lnTo>
                    <a:pt x="650" y="6033"/>
                  </a:lnTo>
                  <a:lnTo>
                    <a:pt x="657" y="6043"/>
                  </a:lnTo>
                  <a:lnTo>
                    <a:pt x="662" y="6045"/>
                  </a:lnTo>
                  <a:lnTo>
                    <a:pt x="667" y="6038"/>
                  </a:lnTo>
                  <a:lnTo>
                    <a:pt x="671" y="6031"/>
                  </a:lnTo>
                  <a:lnTo>
                    <a:pt x="673" y="6033"/>
                  </a:lnTo>
                  <a:lnTo>
                    <a:pt x="674" y="6040"/>
                  </a:lnTo>
                  <a:lnTo>
                    <a:pt x="676" y="6043"/>
                  </a:lnTo>
                  <a:lnTo>
                    <a:pt x="687" y="6045"/>
                  </a:lnTo>
                  <a:lnTo>
                    <a:pt x="692" y="6047"/>
                  </a:lnTo>
                  <a:lnTo>
                    <a:pt x="711" y="6060"/>
                  </a:lnTo>
                  <a:lnTo>
                    <a:pt x="718" y="6070"/>
                  </a:lnTo>
                  <a:lnTo>
                    <a:pt x="720" y="6073"/>
                  </a:lnTo>
                  <a:lnTo>
                    <a:pt x="730" y="6073"/>
                  </a:lnTo>
                  <a:lnTo>
                    <a:pt x="771" y="6061"/>
                  </a:lnTo>
                  <a:lnTo>
                    <a:pt x="765" y="6075"/>
                  </a:lnTo>
                  <a:lnTo>
                    <a:pt x="786" y="6077"/>
                  </a:lnTo>
                  <a:lnTo>
                    <a:pt x="796" y="6075"/>
                  </a:lnTo>
                  <a:lnTo>
                    <a:pt x="807" y="6064"/>
                  </a:lnTo>
                  <a:lnTo>
                    <a:pt x="809" y="6068"/>
                  </a:lnTo>
                  <a:lnTo>
                    <a:pt x="807" y="6075"/>
                  </a:lnTo>
                  <a:lnTo>
                    <a:pt x="800" y="6083"/>
                  </a:lnTo>
                  <a:lnTo>
                    <a:pt x="786" y="6098"/>
                  </a:lnTo>
                  <a:lnTo>
                    <a:pt x="785" y="6105"/>
                  </a:lnTo>
                  <a:lnTo>
                    <a:pt x="778" y="6115"/>
                  </a:lnTo>
                  <a:lnTo>
                    <a:pt x="772" y="6123"/>
                  </a:lnTo>
                  <a:lnTo>
                    <a:pt x="767" y="6127"/>
                  </a:lnTo>
                  <a:lnTo>
                    <a:pt x="765" y="6130"/>
                  </a:lnTo>
                  <a:lnTo>
                    <a:pt x="764" y="6134"/>
                  </a:lnTo>
                  <a:lnTo>
                    <a:pt x="764" y="6137"/>
                  </a:lnTo>
                  <a:lnTo>
                    <a:pt x="764" y="6140"/>
                  </a:lnTo>
                  <a:lnTo>
                    <a:pt x="762" y="6144"/>
                  </a:lnTo>
                  <a:lnTo>
                    <a:pt x="777" y="6143"/>
                  </a:lnTo>
                  <a:lnTo>
                    <a:pt x="782" y="6140"/>
                  </a:lnTo>
                  <a:lnTo>
                    <a:pt x="795" y="6130"/>
                  </a:lnTo>
                  <a:lnTo>
                    <a:pt x="800" y="6129"/>
                  </a:lnTo>
                  <a:lnTo>
                    <a:pt x="813" y="6126"/>
                  </a:lnTo>
                  <a:lnTo>
                    <a:pt x="802" y="6132"/>
                  </a:lnTo>
                  <a:lnTo>
                    <a:pt x="799" y="6136"/>
                  </a:lnTo>
                  <a:lnTo>
                    <a:pt x="793" y="6146"/>
                  </a:lnTo>
                  <a:lnTo>
                    <a:pt x="793" y="6150"/>
                  </a:lnTo>
                  <a:lnTo>
                    <a:pt x="799" y="6151"/>
                  </a:lnTo>
                  <a:lnTo>
                    <a:pt x="785" y="6161"/>
                  </a:lnTo>
                  <a:lnTo>
                    <a:pt x="782" y="6165"/>
                  </a:lnTo>
                  <a:lnTo>
                    <a:pt x="789" y="6165"/>
                  </a:lnTo>
                  <a:lnTo>
                    <a:pt x="803" y="6157"/>
                  </a:lnTo>
                  <a:lnTo>
                    <a:pt x="837" y="6148"/>
                  </a:lnTo>
                  <a:lnTo>
                    <a:pt x="873" y="6115"/>
                  </a:lnTo>
                  <a:lnTo>
                    <a:pt x="890" y="6106"/>
                  </a:lnTo>
                  <a:lnTo>
                    <a:pt x="904" y="6112"/>
                  </a:lnTo>
                  <a:lnTo>
                    <a:pt x="907" y="6104"/>
                  </a:lnTo>
                  <a:lnTo>
                    <a:pt x="914" y="6092"/>
                  </a:lnTo>
                  <a:lnTo>
                    <a:pt x="921" y="6085"/>
                  </a:lnTo>
                  <a:lnTo>
                    <a:pt x="925" y="6087"/>
                  </a:lnTo>
                  <a:lnTo>
                    <a:pt x="926" y="6091"/>
                  </a:lnTo>
                  <a:lnTo>
                    <a:pt x="924" y="6095"/>
                  </a:lnTo>
                  <a:lnTo>
                    <a:pt x="917" y="6101"/>
                  </a:lnTo>
                  <a:lnTo>
                    <a:pt x="914" y="6105"/>
                  </a:lnTo>
                  <a:lnTo>
                    <a:pt x="912" y="6115"/>
                  </a:lnTo>
                  <a:lnTo>
                    <a:pt x="911" y="6119"/>
                  </a:lnTo>
                  <a:lnTo>
                    <a:pt x="907" y="6127"/>
                  </a:lnTo>
                  <a:lnTo>
                    <a:pt x="890" y="6144"/>
                  </a:lnTo>
                  <a:lnTo>
                    <a:pt x="884" y="6151"/>
                  </a:lnTo>
                  <a:lnTo>
                    <a:pt x="870" y="6176"/>
                  </a:lnTo>
                  <a:lnTo>
                    <a:pt x="873" y="6179"/>
                  </a:lnTo>
                  <a:lnTo>
                    <a:pt x="875" y="6183"/>
                  </a:lnTo>
                  <a:lnTo>
                    <a:pt x="875" y="6189"/>
                  </a:lnTo>
                  <a:lnTo>
                    <a:pt x="872" y="6193"/>
                  </a:lnTo>
                  <a:lnTo>
                    <a:pt x="876" y="6196"/>
                  </a:lnTo>
                  <a:lnTo>
                    <a:pt x="880" y="6203"/>
                  </a:lnTo>
                  <a:lnTo>
                    <a:pt x="890" y="6206"/>
                  </a:lnTo>
                  <a:lnTo>
                    <a:pt x="894" y="6209"/>
                  </a:lnTo>
                  <a:lnTo>
                    <a:pt x="897" y="6214"/>
                  </a:lnTo>
                  <a:lnTo>
                    <a:pt x="897" y="6223"/>
                  </a:lnTo>
                  <a:lnTo>
                    <a:pt x="898" y="6220"/>
                  </a:lnTo>
                  <a:lnTo>
                    <a:pt x="904" y="6217"/>
                  </a:lnTo>
                  <a:lnTo>
                    <a:pt x="905" y="6216"/>
                  </a:lnTo>
                  <a:lnTo>
                    <a:pt x="907" y="6213"/>
                  </a:lnTo>
                  <a:lnTo>
                    <a:pt x="910" y="6205"/>
                  </a:lnTo>
                  <a:lnTo>
                    <a:pt x="911" y="6202"/>
                  </a:lnTo>
                  <a:lnTo>
                    <a:pt x="917" y="6209"/>
                  </a:lnTo>
                  <a:lnTo>
                    <a:pt x="908" y="6219"/>
                  </a:lnTo>
                  <a:lnTo>
                    <a:pt x="904" y="6226"/>
                  </a:lnTo>
                  <a:lnTo>
                    <a:pt x="903" y="6231"/>
                  </a:lnTo>
                  <a:lnTo>
                    <a:pt x="904" y="6240"/>
                  </a:lnTo>
                  <a:lnTo>
                    <a:pt x="908" y="6245"/>
                  </a:lnTo>
                  <a:lnTo>
                    <a:pt x="914" y="6248"/>
                  </a:lnTo>
                  <a:lnTo>
                    <a:pt x="919" y="6251"/>
                  </a:lnTo>
                  <a:lnTo>
                    <a:pt x="932" y="6251"/>
                  </a:lnTo>
                  <a:lnTo>
                    <a:pt x="957" y="6245"/>
                  </a:lnTo>
                  <a:lnTo>
                    <a:pt x="971" y="6251"/>
                  </a:lnTo>
                  <a:lnTo>
                    <a:pt x="967" y="6255"/>
                  </a:lnTo>
                  <a:lnTo>
                    <a:pt x="961" y="6268"/>
                  </a:lnTo>
                  <a:lnTo>
                    <a:pt x="957" y="6273"/>
                  </a:lnTo>
                  <a:lnTo>
                    <a:pt x="938" y="6280"/>
                  </a:lnTo>
                  <a:lnTo>
                    <a:pt x="933" y="6284"/>
                  </a:lnTo>
                  <a:lnTo>
                    <a:pt x="933" y="6287"/>
                  </a:lnTo>
                  <a:lnTo>
                    <a:pt x="931" y="6303"/>
                  </a:lnTo>
                  <a:lnTo>
                    <a:pt x="932" y="6308"/>
                  </a:lnTo>
                  <a:lnTo>
                    <a:pt x="933" y="6311"/>
                  </a:lnTo>
                  <a:lnTo>
                    <a:pt x="935" y="6311"/>
                  </a:lnTo>
                  <a:lnTo>
                    <a:pt x="936" y="6305"/>
                  </a:lnTo>
                  <a:lnTo>
                    <a:pt x="939" y="6301"/>
                  </a:lnTo>
                  <a:lnTo>
                    <a:pt x="949" y="6304"/>
                  </a:lnTo>
                  <a:lnTo>
                    <a:pt x="949" y="6301"/>
                  </a:lnTo>
                  <a:lnTo>
                    <a:pt x="950" y="6298"/>
                  </a:lnTo>
                  <a:lnTo>
                    <a:pt x="953" y="6297"/>
                  </a:lnTo>
                  <a:lnTo>
                    <a:pt x="956" y="6298"/>
                  </a:lnTo>
                  <a:lnTo>
                    <a:pt x="959" y="6301"/>
                  </a:lnTo>
                  <a:lnTo>
                    <a:pt x="959" y="6303"/>
                  </a:lnTo>
                  <a:lnTo>
                    <a:pt x="957" y="6307"/>
                  </a:lnTo>
                  <a:lnTo>
                    <a:pt x="957" y="6308"/>
                  </a:lnTo>
                  <a:lnTo>
                    <a:pt x="963" y="6308"/>
                  </a:lnTo>
                  <a:lnTo>
                    <a:pt x="970" y="6298"/>
                  </a:lnTo>
                  <a:lnTo>
                    <a:pt x="987" y="6261"/>
                  </a:lnTo>
                  <a:lnTo>
                    <a:pt x="991" y="6256"/>
                  </a:lnTo>
                  <a:lnTo>
                    <a:pt x="989" y="6266"/>
                  </a:lnTo>
                  <a:lnTo>
                    <a:pt x="985" y="6282"/>
                  </a:lnTo>
                  <a:lnTo>
                    <a:pt x="981" y="6293"/>
                  </a:lnTo>
                  <a:lnTo>
                    <a:pt x="974" y="6304"/>
                  </a:lnTo>
                  <a:lnTo>
                    <a:pt x="968" y="6312"/>
                  </a:lnTo>
                  <a:lnTo>
                    <a:pt x="963" y="6315"/>
                  </a:lnTo>
                  <a:lnTo>
                    <a:pt x="953" y="6315"/>
                  </a:lnTo>
                  <a:lnTo>
                    <a:pt x="950" y="6314"/>
                  </a:lnTo>
                  <a:lnTo>
                    <a:pt x="947" y="6314"/>
                  </a:lnTo>
                  <a:lnTo>
                    <a:pt x="946" y="6318"/>
                  </a:lnTo>
                  <a:lnTo>
                    <a:pt x="949" y="6329"/>
                  </a:lnTo>
                  <a:lnTo>
                    <a:pt x="938" y="6331"/>
                  </a:lnTo>
                  <a:lnTo>
                    <a:pt x="901" y="6348"/>
                  </a:lnTo>
                  <a:lnTo>
                    <a:pt x="890" y="6350"/>
                  </a:lnTo>
                  <a:lnTo>
                    <a:pt x="887" y="6353"/>
                  </a:lnTo>
                  <a:lnTo>
                    <a:pt x="880" y="6364"/>
                  </a:lnTo>
                  <a:lnTo>
                    <a:pt x="876" y="6369"/>
                  </a:lnTo>
                  <a:lnTo>
                    <a:pt x="880" y="6369"/>
                  </a:lnTo>
                  <a:lnTo>
                    <a:pt x="896" y="6366"/>
                  </a:lnTo>
                  <a:lnTo>
                    <a:pt x="900" y="6363"/>
                  </a:lnTo>
                  <a:lnTo>
                    <a:pt x="907" y="6362"/>
                  </a:lnTo>
                  <a:lnTo>
                    <a:pt x="922" y="6364"/>
                  </a:lnTo>
                  <a:lnTo>
                    <a:pt x="925" y="6362"/>
                  </a:lnTo>
                  <a:lnTo>
                    <a:pt x="970" y="6353"/>
                  </a:lnTo>
                  <a:lnTo>
                    <a:pt x="970" y="6350"/>
                  </a:lnTo>
                  <a:lnTo>
                    <a:pt x="966" y="6348"/>
                  </a:lnTo>
                  <a:lnTo>
                    <a:pt x="963" y="6341"/>
                  </a:lnTo>
                  <a:lnTo>
                    <a:pt x="963" y="6331"/>
                  </a:lnTo>
                  <a:lnTo>
                    <a:pt x="966" y="6325"/>
                  </a:lnTo>
                  <a:lnTo>
                    <a:pt x="989" y="6311"/>
                  </a:lnTo>
                  <a:lnTo>
                    <a:pt x="999" y="6300"/>
                  </a:lnTo>
                  <a:lnTo>
                    <a:pt x="1008" y="6284"/>
                  </a:lnTo>
                  <a:lnTo>
                    <a:pt x="1010" y="6282"/>
                  </a:lnTo>
                  <a:lnTo>
                    <a:pt x="1016" y="6277"/>
                  </a:lnTo>
                  <a:lnTo>
                    <a:pt x="1019" y="6275"/>
                  </a:lnTo>
                  <a:lnTo>
                    <a:pt x="1020" y="6269"/>
                  </a:lnTo>
                  <a:lnTo>
                    <a:pt x="1022" y="6262"/>
                  </a:lnTo>
                  <a:lnTo>
                    <a:pt x="1022" y="6258"/>
                  </a:lnTo>
                  <a:lnTo>
                    <a:pt x="1024" y="6255"/>
                  </a:lnTo>
                  <a:lnTo>
                    <a:pt x="1029" y="6254"/>
                  </a:lnTo>
                  <a:lnTo>
                    <a:pt x="1030" y="6248"/>
                  </a:lnTo>
                  <a:lnTo>
                    <a:pt x="1031" y="6242"/>
                  </a:lnTo>
                  <a:lnTo>
                    <a:pt x="1034" y="6238"/>
                  </a:lnTo>
                  <a:lnTo>
                    <a:pt x="1037" y="6237"/>
                  </a:lnTo>
                  <a:lnTo>
                    <a:pt x="1047" y="6234"/>
                  </a:lnTo>
                  <a:lnTo>
                    <a:pt x="1044" y="6240"/>
                  </a:lnTo>
                  <a:lnTo>
                    <a:pt x="1043" y="6244"/>
                  </a:lnTo>
                  <a:lnTo>
                    <a:pt x="1044" y="6248"/>
                  </a:lnTo>
                  <a:lnTo>
                    <a:pt x="1045" y="6254"/>
                  </a:lnTo>
                  <a:lnTo>
                    <a:pt x="1045" y="6256"/>
                  </a:lnTo>
                  <a:lnTo>
                    <a:pt x="1041" y="6259"/>
                  </a:lnTo>
                  <a:lnTo>
                    <a:pt x="1034" y="6262"/>
                  </a:lnTo>
                  <a:lnTo>
                    <a:pt x="1030" y="6266"/>
                  </a:lnTo>
                  <a:lnTo>
                    <a:pt x="1019" y="6286"/>
                  </a:lnTo>
                  <a:lnTo>
                    <a:pt x="1016" y="6294"/>
                  </a:lnTo>
                  <a:lnTo>
                    <a:pt x="1022" y="6294"/>
                  </a:lnTo>
                  <a:lnTo>
                    <a:pt x="1033" y="6289"/>
                  </a:lnTo>
                  <a:lnTo>
                    <a:pt x="1050" y="6283"/>
                  </a:lnTo>
                  <a:lnTo>
                    <a:pt x="1054" y="6283"/>
                  </a:lnTo>
                  <a:lnTo>
                    <a:pt x="1055" y="6286"/>
                  </a:lnTo>
                  <a:lnTo>
                    <a:pt x="1058" y="6291"/>
                  </a:lnTo>
                  <a:lnTo>
                    <a:pt x="1062" y="6294"/>
                  </a:lnTo>
                  <a:lnTo>
                    <a:pt x="1104" y="6289"/>
                  </a:lnTo>
                  <a:lnTo>
                    <a:pt x="1111" y="6294"/>
                  </a:lnTo>
                  <a:lnTo>
                    <a:pt x="1131" y="6275"/>
                  </a:lnTo>
                  <a:lnTo>
                    <a:pt x="1149" y="6272"/>
                  </a:lnTo>
                  <a:lnTo>
                    <a:pt x="1152" y="6270"/>
                  </a:lnTo>
                  <a:lnTo>
                    <a:pt x="1156" y="6266"/>
                  </a:lnTo>
                  <a:lnTo>
                    <a:pt x="1159" y="6261"/>
                  </a:lnTo>
                  <a:lnTo>
                    <a:pt x="1162" y="6255"/>
                  </a:lnTo>
                  <a:lnTo>
                    <a:pt x="1165" y="6252"/>
                  </a:lnTo>
                  <a:lnTo>
                    <a:pt x="1169" y="6251"/>
                  </a:lnTo>
                  <a:lnTo>
                    <a:pt x="1169" y="6255"/>
                  </a:lnTo>
                  <a:lnTo>
                    <a:pt x="1165" y="6261"/>
                  </a:lnTo>
                  <a:lnTo>
                    <a:pt x="1166" y="6266"/>
                  </a:lnTo>
                  <a:lnTo>
                    <a:pt x="1172" y="6266"/>
                  </a:lnTo>
                  <a:lnTo>
                    <a:pt x="1176" y="6258"/>
                  </a:lnTo>
                  <a:lnTo>
                    <a:pt x="1179" y="6261"/>
                  </a:lnTo>
                  <a:lnTo>
                    <a:pt x="1181" y="6261"/>
                  </a:lnTo>
                  <a:lnTo>
                    <a:pt x="1191" y="6255"/>
                  </a:lnTo>
                  <a:lnTo>
                    <a:pt x="1194" y="6255"/>
                  </a:lnTo>
                  <a:lnTo>
                    <a:pt x="1198" y="6258"/>
                  </a:lnTo>
                  <a:lnTo>
                    <a:pt x="1202" y="6261"/>
                  </a:lnTo>
                  <a:lnTo>
                    <a:pt x="1207" y="6262"/>
                  </a:lnTo>
                  <a:lnTo>
                    <a:pt x="1211" y="6258"/>
                  </a:lnTo>
                  <a:lnTo>
                    <a:pt x="1205" y="6254"/>
                  </a:lnTo>
                  <a:lnTo>
                    <a:pt x="1205" y="6249"/>
                  </a:lnTo>
                  <a:lnTo>
                    <a:pt x="1209" y="6247"/>
                  </a:lnTo>
                  <a:lnTo>
                    <a:pt x="1216" y="6248"/>
                  </a:lnTo>
                  <a:lnTo>
                    <a:pt x="1226" y="6251"/>
                  </a:lnTo>
                  <a:lnTo>
                    <a:pt x="1229" y="6251"/>
                  </a:lnTo>
                  <a:lnTo>
                    <a:pt x="1232" y="6251"/>
                  </a:lnTo>
                  <a:lnTo>
                    <a:pt x="1240" y="6244"/>
                  </a:lnTo>
                  <a:lnTo>
                    <a:pt x="1236" y="6241"/>
                  </a:lnTo>
                  <a:lnTo>
                    <a:pt x="1240" y="6234"/>
                  </a:lnTo>
                  <a:lnTo>
                    <a:pt x="1247" y="6233"/>
                  </a:lnTo>
                  <a:lnTo>
                    <a:pt x="1260" y="6234"/>
                  </a:lnTo>
                  <a:lnTo>
                    <a:pt x="1257" y="6240"/>
                  </a:lnTo>
                  <a:lnTo>
                    <a:pt x="1257" y="6245"/>
                  </a:lnTo>
                  <a:lnTo>
                    <a:pt x="1257" y="6249"/>
                  </a:lnTo>
                  <a:lnTo>
                    <a:pt x="1257" y="6254"/>
                  </a:lnTo>
                  <a:lnTo>
                    <a:pt x="1253" y="6258"/>
                  </a:lnTo>
                  <a:lnTo>
                    <a:pt x="1250" y="6261"/>
                  </a:lnTo>
                  <a:lnTo>
                    <a:pt x="1247" y="6265"/>
                  </a:lnTo>
                  <a:lnTo>
                    <a:pt x="1244" y="6273"/>
                  </a:lnTo>
                  <a:lnTo>
                    <a:pt x="1250" y="6270"/>
                  </a:lnTo>
                  <a:lnTo>
                    <a:pt x="1254" y="6263"/>
                  </a:lnTo>
                  <a:lnTo>
                    <a:pt x="1260" y="6261"/>
                  </a:lnTo>
                  <a:lnTo>
                    <a:pt x="1261" y="6269"/>
                  </a:lnTo>
                  <a:lnTo>
                    <a:pt x="1272" y="6254"/>
                  </a:lnTo>
                  <a:lnTo>
                    <a:pt x="1279" y="6247"/>
                  </a:lnTo>
                  <a:lnTo>
                    <a:pt x="1284" y="6248"/>
                  </a:lnTo>
                  <a:lnTo>
                    <a:pt x="1281" y="6252"/>
                  </a:lnTo>
                  <a:lnTo>
                    <a:pt x="1274" y="6269"/>
                  </a:lnTo>
                  <a:lnTo>
                    <a:pt x="1272" y="6276"/>
                  </a:lnTo>
                  <a:lnTo>
                    <a:pt x="1279" y="6276"/>
                  </a:lnTo>
                  <a:lnTo>
                    <a:pt x="1285" y="6273"/>
                  </a:lnTo>
                  <a:lnTo>
                    <a:pt x="1291" y="6269"/>
                  </a:lnTo>
                  <a:lnTo>
                    <a:pt x="1300" y="6254"/>
                  </a:lnTo>
                  <a:lnTo>
                    <a:pt x="1319" y="6241"/>
                  </a:lnTo>
                  <a:lnTo>
                    <a:pt x="1319" y="6237"/>
                  </a:lnTo>
                  <a:lnTo>
                    <a:pt x="1313" y="6234"/>
                  </a:lnTo>
                  <a:lnTo>
                    <a:pt x="1317" y="6227"/>
                  </a:lnTo>
                  <a:lnTo>
                    <a:pt x="1320" y="6224"/>
                  </a:lnTo>
                  <a:lnTo>
                    <a:pt x="1321" y="6219"/>
                  </a:lnTo>
                  <a:lnTo>
                    <a:pt x="1305" y="6226"/>
                  </a:lnTo>
                  <a:lnTo>
                    <a:pt x="1306" y="6220"/>
                  </a:lnTo>
                  <a:lnTo>
                    <a:pt x="1309" y="6217"/>
                  </a:lnTo>
                  <a:lnTo>
                    <a:pt x="1313" y="6216"/>
                  </a:lnTo>
                  <a:lnTo>
                    <a:pt x="1316" y="6212"/>
                  </a:lnTo>
                  <a:lnTo>
                    <a:pt x="1319" y="6206"/>
                  </a:lnTo>
                  <a:lnTo>
                    <a:pt x="1317" y="6203"/>
                  </a:lnTo>
                  <a:lnTo>
                    <a:pt x="1313" y="6202"/>
                  </a:lnTo>
                  <a:lnTo>
                    <a:pt x="1309" y="6197"/>
                  </a:lnTo>
                  <a:lnTo>
                    <a:pt x="1306" y="6192"/>
                  </a:lnTo>
                  <a:lnTo>
                    <a:pt x="1307" y="6190"/>
                  </a:lnTo>
                  <a:lnTo>
                    <a:pt x="1312" y="6192"/>
                  </a:lnTo>
                  <a:lnTo>
                    <a:pt x="1327" y="6200"/>
                  </a:lnTo>
                  <a:lnTo>
                    <a:pt x="1330" y="6205"/>
                  </a:lnTo>
                  <a:lnTo>
                    <a:pt x="1331" y="6209"/>
                  </a:lnTo>
                  <a:lnTo>
                    <a:pt x="1333" y="6214"/>
                  </a:lnTo>
                  <a:lnTo>
                    <a:pt x="1334" y="6219"/>
                  </a:lnTo>
                  <a:lnTo>
                    <a:pt x="1338" y="6219"/>
                  </a:lnTo>
                  <a:lnTo>
                    <a:pt x="1338" y="6217"/>
                  </a:lnTo>
                  <a:lnTo>
                    <a:pt x="1338" y="6210"/>
                  </a:lnTo>
                  <a:lnTo>
                    <a:pt x="1338" y="6206"/>
                  </a:lnTo>
                  <a:lnTo>
                    <a:pt x="1340" y="6205"/>
                  </a:lnTo>
                  <a:lnTo>
                    <a:pt x="1343" y="6203"/>
                  </a:lnTo>
                  <a:lnTo>
                    <a:pt x="1351" y="6200"/>
                  </a:lnTo>
                  <a:lnTo>
                    <a:pt x="1365" y="6197"/>
                  </a:lnTo>
                  <a:lnTo>
                    <a:pt x="1368" y="6196"/>
                  </a:lnTo>
                  <a:lnTo>
                    <a:pt x="1375" y="6189"/>
                  </a:lnTo>
                  <a:lnTo>
                    <a:pt x="1379" y="6188"/>
                  </a:lnTo>
                  <a:lnTo>
                    <a:pt x="1373" y="6172"/>
                  </a:lnTo>
                  <a:lnTo>
                    <a:pt x="1382" y="6171"/>
                  </a:lnTo>
                  <a:lnTo>
                    <a:pt x="1389" y="6178"/>
                  </a:lnTo>
                  <a:lnTo>
                    <a:pt x="1390" y="6188"/>
                  </a:lnTo>
                  <a:lnTo>
                    <a:pt x="1380" y="6190"/>
                  </a:lnTo>
                  <a:lnTo>
                    <a:pt x="1383" y="6197"/>
                  </a:lnTo>
                  <a:lnTo>
                    <a:pt x="1389" y="6199"/>
                  </a:lnTo>
                  <a:lnTo>
                    <a:pt x="1410" y="6197"/>
                  </a:lnTo>
                  <a:lnTo>
                    <a:pt x="1413" y="6193"/>
                  </a:lnTo>
                  <a:lnTo>
                    <a:pt x="1420" y="6168"/>
                  </a:lnTo>
                  <a:lnTo>
                    <a:pt x="1422" y="6161"/>
                  </a:lnTo>
                  <a:lnTo>
                    <a:pt x="1428" y="6162"/>
                  </a:lnTo>
                  <a:lnTo>
                    <a:pt x="1429" y="6168"/>
                  </a:lnTo>
                  <a:lnTo>
                    <a:pt x="1429" y="6176"/>
                  </a:lnTo>
                  <a:lnTo>
                    <a:pt x="1427" y="6183"/>
                  </a:lnTo>
                  <a:lnTo>
                    <a:pt x="1422" y="6188"/>
                  </a:lnTo>
                  <a:lnTo>
                    <a:pt x="1427" y="6193"/>
                  </a:lnTo>
                  <a:lnTo>
                    <a:pt x="1431" y="6195"/>
                  </a:lnTo>
                  <a:lnTo>
                    <a:pt x="1435" y="6190"/>
                  </a:lnTo>
                  <a:lnTo>
                    <a:pt x="1439" y="6190"/>
                  </a:lnTo>
                  <a:lnTo>
                    <a:pt x="1441" y="6188"/>
                  </a:lnTo>
                  <a:lnTo>
                    <a:pt x="1435" y="6183"/>
                  </a:lnTo>
                  <a:lnTo>
                    <a:pt x="1438" y="6179"/>
                  </a:lnTo>
                  <a:lnTo>
                    <a:pt x="1449" y="6172"/>
                  </a:lnTo>
                  <a:lnTo>
                    <a:pt x="1449" y="6175"/>
                  </a:lnTo>
                  <a:lnTo>
                    <a:pt x="1449" y="6176"/>
                  </a:lnTo>
                  <a:lnTo>
                    <a:pt x="1448" y="6181"/>
                  </a:lnTo>
                  <a:lnTo>
                    <a:pt x="1453" y="6181"/>
                  </a:lnTo>
                  <a:lnTo>
                    <a:pt x="1469" y="6176"/>
                  </a:lnTo>
                  <a:lnTo>
                    <a:pt x="1474" y="6172"/>
                  </a:lnTo>
                  <a:lnTo>
                    <a:pt x="1470" y="6168"/>
                  </a:lnTo>
                  <a:lnTo>
                    <a:pt x="1474" y="6167"/>
                  </a:lnTo>
                  <a:lnTo>
                    <a:pt x="1476" y="6165"/>
                  </a:lnTo>
                  <a:lnTo>
                    <a:pt x="1473" y="6161"/>
                  </a:lnTo>
                  <a:lnTo>
                    <a:pt x="1463" y="6155"/>
                  </a:lnTo>
                  <a:lnTo>
                    <a:pt x="1464" y="6151"/>
                  </a:lnTo>
                  <a:lnTo>
                    <a:pt x="1469" y="6154"/>
                  </a:lnTo>
                  <a:lnTo>
                    <a:pt x="1471" y="6155"/>
                  </a:lnTo>
                  <a:lnTo>
                    <a:pt x="1473" y="6153"/>
                  </a:lnTo>
                  <a:lnTo>
                    <a:pt x="1473" y="6153"/>
                  </a:lnTo>
                  <a:lnTo>
                    <a:pt x="1473" y="6147"/>
                  </a:lnTo>
                  <a:lnTo>
                    <a:pt x="1473" y="6144"/>
                  </a:lnTo>
                  <a:lnTo>
                    <a:pt x="1474" y="6144"/>
                  </a:lnTo>
                  <a:lnTo>
                    <a:pt x="1498" y="6144"/>
                  </a:lnTo>
                  <a:lnTo>
                    <a:pt x="1506" y="6141"/>
                  </a:lnTo>
                  <a:lnTo>
                    <a:pt x="1506" y="6139"/>
                  </a:lnTo>
                  <a:lnTo>
                    <a:pt x="1505" y="6132"/>
                  </a:lnTo>
                  <a:lnTo>
                    <a:pt x="1505" y="6130"/>
                  </a:lnTo>
                  <a:lnTo>
                    <a:pt x="1515" y="6133"/>
                  </a:lnTo>
                  <a:lnTo>
                    <a:pt x="1518" y="6136"/>
                  </a:lnTo>
                  <a:lnTo>
                    <a:pt x="1518" y="6144"/>
                  </a:lnTo>
                  <a:lnTo>
                    <a:pt x="1554" y="6144"/>
                  </a:lnTo>
                  <a:lnTo>
                    <a:pt x="1555" y="6141"/>
                  </a:lnTo>
                  <a:lnTo>
                    <a:pt x="1557" y="6139"/>
                  </a:lnTo>
                  <a:lnTo>
                    <a:pt x="1558" y="6130"/>
                  </a:lnTo>
                  <a:lnTo>
                    <a:pt x="1560" y="6129"/>
                  </a:lnTo>
                  <a:lnTo>
                    <a:pt x="1562" y="6129"/>
                  </a:lnTo>
                  <a:lnTo>
                    <a:pt x="1564" y="6126"/>
                  </a:lnTo>
                  <a:lnTo>
                    <a:pt x="1564" y="6119"/>
                  </a:lnTo>
                  <a:lnTo>
                    <a:pt x="1565" y="6112"/>
                  </a:lnTo>
                  <a:lnTo>
                    <a:pt x="1564" y="6106"/>
                  </a:lnTo>
                  <a:lnTo>
                    <a:pt x="1560" y="6105"/>
                  </a:lnTo>
                  <a:lnTo>
                    <a:pt x="1560" y="6101"/>
                  </a:lnTo>
                  <a:lnTo>
                    <a:pt x="1579" y="6095"/>
                  </a:lnTo>
                  <a:lnTo>
                    <a:pt x="1586" y="6091"/>
                  </a:lnTo>
                  <a:lnTo>
                    <a:pt x="1590" y="6085"/>
                  </a:lnTo>
                  <a:lnTo>
                    <a:pt x="1596" y="6081"/>
                  </a:lnTo>
                  <a:lnTo>
                    <a:pt x="1602" y="6083"/>
                  </a:lnTo>
                  <a:lnTo>
                    <a:pt x="1606" y="6094"/>
                  </a:lnTo>
                  <a:lnTo>
                    <a:pt x="1592" y="6094"/>
                  </a:lnTo>
                  <a:lnTo>
                    <a:pt x="1592" y="6098"/>
                  </a:lnTo>
                  <a:lnTo>
                    <a:pt x="1597" y="6101"/>
                  </a:lnTo>
                  <a:lnTo>
                    <a:pt x="1593" y="6104"/>
                  </a:lnTo>
                  <a:lnTo>
                    <a:pt x="1592" y="6108"/>
                  </a:lnTo>
                  <a:lnTo>
                    <a:pt x="1592" y="6116"/>
                  </a:lnTo>
                  <a:lnTo>
                    <a:pt x="1593" y="6119"/>
                  </a:lnTo>
                  <a:lnTo>
                    <a:pt x="1614" y="6143"/>
                  </a:lnTo>
                  <a:lnTo>
                    <a:pt x="1621" y="6147"/>
                  </a:lnTo>
                  <a:lnTo>
                    <a:pt x="1626" y="6144"/>
                  </a:lnTo>
                  <a:lnTo>
                    <a:pt x="1626" y="6141"/>
                  </a:lnTo>
                  <a:lnTo>
                    <a:pt x="1644" y="6133"/>
                  </a:lnTo>
                  <a:lnTo>
                    <a:pt x="1626" y="6125"/>
                  </a:lnTo>
                  <a:lnTo>
                    <a:pt x="1617" y="6118"/>
                  </a:lnTo>
                  <a:lnTo>
                    <a:pt x="1614" y="6108"/>
                  </a:lnTo>
                  <a:lnTo>
                    <a:pt x="1619" y="6105"/>
                  </a:lnTo>
                  <a:lnTo>
                    <a:pt x="1623" y="6108"/>
                  </a:lnTo>
                  <a:lnTo>
                    <a:pt x="1631" y="6119"/>
                  </a:lnTo>
                  <a:lnTo>
                    <a:pt x="1635" y="6122"/>
                  </a:lnTo>
                  <a:lnTo>
                    <a:pt x="1641" y="6122"/>
                  </a:lnTo>
                  <a:lnTo>
                    <a:pt x="1647" y="6123"/>
                  </a:lnTo>
                  <a:lnTo>
                    <a:pt x="1651" y="6130"/>
                  </a:lnTo>
                  <a:lnTo>
                    <a:pt x="1648" y="6133"/>
                  </a:lnTo>
                  <a:lnTo>
                    <a:pt x="1652" y="6139"/>
                  </a:lnTo>
                  <a:lnTo>
                    <a:pt x="1655" y="6141"/>
                  </a:lnTo>
                  <a:lnTo>
                    <a:pt x="1659" y="6144"/>
                  </a:lnTo>
                  <a:lnTo>
                    <a:pt x="1665" y="6144"/>
                  </a:lnTo>
                  <a:lnTo>
                    <a:pt x="1662" y="6133"/>
                  </a:lnTo>
                  <a:lnTo>
                    <a:pt x="1655" y="6120"/>
                  </a:lnTo>
                  <a:lnTo>
                    <a:pt x="1652" y="6112"/>
                  </a:lnTo>
                  <a:lnTo>
                    <a:pt x="1652" y="6105"/>
                  </a:lnTo>
                  <a:lnTo>
                    <a:pt x="1658" y="6094"/>
                  </a:lnTo>
                  <a:lnTo>
                    <a:pt x="1661" y="6084"/>
                  </a:lnTo>
                  <a:lnTo>
                    <a:pt x="1656" y="6080"/>
                  </a:lnTo>
                  <a:lnTo>
                    <a:pt x="1651" y="6074"/>
                  </a:lnTo>
                  <a:lnTo>
                    <a:pt x="1641" y="6061"/>
                  </a:lnTo>
                  <a:lnTo>
                    <a:pt x="1648" y="6064"/>
                  </a:lnTo>
                  <a:lnTo>
                    <a:pt x="1654" y="6068"/>
                  </a:lnTo>
                  <a:lnTo>
                    <a:pt x="1669" y="6085"/>
                  </a:lnTo>
                  <a:lnTo>
                    <a:pt x="1672" y="6087"/>
                  </a:lnTo>
                  <a:lnTo>
                    <a:pt x="1675" y="6087"/>
                  </a:lnTo>
                  <a:lnTo>
                    <a:pt x="1676" y="6085"/>
                  </a:lnTo>
                  <a:lnTo>
                    <a:pt x="1679" y="6083"/>
                  </a:lnTo>
                  <a:lnTo>
                    <a:pt x="1680" y="6080"/>
                  </a:lnTo>
                  <a:lnTo>
                    <a:pt x="1684" y="6080"/>
                  </a:lnTo>
                  <a:lnTo>
                    <a:pt x="1682" y="6087"/>
                  </a:lnTo>
                  <a:lnTo>
                    <a:pt x="1693" y="6104"/>
                  </a:lnTo>
                  <a:lnTo>
                    <a:pt x="1693" y="6116"/>
                  </a:lnTo>
                  <a:lnTo>
                    <a:pt x="1707" y="6112"/>
                  </a:lnTo>
                  <a:lnTo>
                    <a:pt x="1708" y="6109"/>
                  </a:lnTo>
                  <a:lnTo>
                    <a:pt x="1710" y="6104"/>
                  </a:lnTo>
                  <a:lnTo>
                    <a:pt x="1711" y="6097"/>
                  </a:lnTo>
                  <a:lnTo>
                    <a:pt x="1708" y="6094"/>
                  </a:lnTo>
                  <a:lnTo>
                    <a:pt x="1705" y="6092"/>
                  </a:lnTo>
                  <a:lnTo>
                    <a:pt x="1703" y="6090"/>
                  </a:lnTo>
                  <a:lnTo>
                    <a:pt x="1698" y="6080"/>
                  </a:lnTo>
                  <a:lnTo>
                    <a:pt x="1689" y="6073"/>
                  </a:lnTo>
                  <a:lnTo>
                    <a:pt x="1686" y="6068"/>
                  </a:lnTo>
                  <a:lnTo>
                    <a:pt x="1684" y="6063"/>
                  </a:lnTo>
                  <a:lnTo>
                    <a:pt x="1687" y="6063"/>
                  </a:lnTo>
                  <a:lnTo>
                    <a:pt x="1691" y="6063"/>
                  </a:lnTo>
                  <a:lnTo>
                    <a:pt x="1693" y="6060"/>
                  </a:lnTo>
                  <a:lnTo>
                    <a:pt x="1693" y="6056"/>
                  </a:lnTo>
                  <a:lnTo>
                    <a:pt x="1691" y="6050"/>
                  </a:lnTo>
                  <a:lnTo>
                    <a:pt x="1690" y="6046"/>
                  </a:lnTo>
                  <a:lnTo>
                    <a:pt x="1683" y="6042"/>
                  </a:lnTo>
                  <a:lnTo>
                    <a:pt x="1677" y="6032"/>
                  </a:lnTo>
                  <a:lnTo>
                    <a:pt x="1675" y="6029"/>
                  </a:lnTo>
                  <a:lnTo>
                    <a:pt x="1661" y="6022"/>
                  </a:lnTo>
                  <a:lnTo>
                    <a:pt x="1661" y="6018"/>
                  </a:lnTo>
                  <a:lnTo>
                    <a:pt x="1669" y="6019"/>
                  </a:lnTo>
                  <a:lnTo>
                    <a:pt x="1677" y="6024"/>
                  </a:lnTo>
                  <a:lnTo>
                    <a:pt x="1686" y="6031"/>
                  </a:lnTo>
                  <a:lnTo>
                    <a:pt x="1696" y="6043"/>
                  </a:lnTo>
                  <a:lnTo>
                    <a:pt x="1698" y="6046"/>
                  </a:lnTo>
                  <a:lnTo>
                    <a:pt x="1707" y="6050"/>
                  </a:lnTo>
                  <a:lnTo>
                    <a:pt x="1718" y="6061"/>
                  </a:lnTo>
                  <a:lnTo>
                    <a:pt x="1719" y="6066"/>
                  </a:lnTo>
                  <a:lnTo>
                    <a:pt x="1722" y="6064"/>
                  </a:lnTo>
                  <a:lnTo>
                    <a:pt x="1726" y="6059"/>
                  </a:lnTo>
                  <a:lnTo>
                    <a:pt x="1729" y="6057"/>
                  </a:lnTo>
                  <a:lnTo>
                    <a:pt x="1753" y="6061"/>
                  </a:lnTo>
                  <a:lnTo>
                    <a:pt x="1746" y="6050"/>
                  </a:lnTo>
                  <a:lnTo>
                    <a:pt x="1742" y="6043"/>
                  </a:lnTo>
                  <a:lnTo>
                    <a:pt x="1743" y="6036"/>
                  </a:lnTo>
                  <a:lnTo>
                    <a:pt x="1746" y="6036"/>
                  </a:lnTo>
                  <a:lnTo>
                    <a:pt x="1750" y="6042"/>
                  </a:lnTo>
                  <a:lnTo>
                    <a:pt x="1754" y="6047"/>
                  </a:lnTo>
                  <a:lnTo>
                    <a:pt x="1757" y="6050"/>
                  </a:lnTo>
                  <a:lnTo>
                    <a:pt x="1760" y="6054"/>
                  </a:lnTo>
                  <a:lnTo>
                    <a:pt x="1763" y="6063"/>
                  </a:lnTo>
                  <a:lnTo>
                    <a:pt x="1767" y="6073"/>
                  </a:lnTo>
                  <a:lnTo>
                    <a:pt x="1771" y="6075"/>
                  </a:lnTo>
                  <a:lnTo>
                    <a:pt x="1773" y="6074"/>
                  </a:lnTo>
                  <a:lnTo>
                    <a:pt x="1773" y="6070"/>
                  </a:lnTo>
                  <a:lnTo>
                    <a:pt x="1774" y="6067"/>
                  </a:lnTo>
                  <a:lnTo>
                    <a:pt x="1777" y="6066"/>
                  </a:lnTo>
                  <a:lnTo>
                    <a:pt x="1780" y="6064"/>
                  </a:lnTo>
                  <a:lnTo>
                    <a:pt x="1781" y="6064"/>
                  </a:lnTo>
                  <a:lnTo>
                    <a:pt x="1782" y="6060"/>
                  </a:lnTo>
                  <a:lnTo>
                    <a:pt x="1782" y="6054"/>
                  </a:lnTo>
                  <a:lnTo>
                    <a:pt x="1787" y="6061"/>
                  </a:lnTo>
                  <a:lnTo>
                    <a:pt x="1789" y="6064"/>
                  </a:lnTo>
                  <a:lnTo>
                    <a:pt x="1792" y="6066"/>
                  </a:lnTo>
                  <a:lnTo>
                    <a:pt x="1791" y="6057"/>
                  </a:lnTo>
                  <a:lnTo>
                    <a:pt x="1792" y="6054"/>
                  </a:lnTo>
                  <a:lnTo>
                    <a:pt x="1799" y="6054"/>
                  </a:lnTo>
                  <a:lnTo>
                    <a:pt x="1802" y="6052"/>
                  </a:lnTo>
                  <a:lnTo>
                    <a:pt x="1805" y="6049"/>
                  </a:lnTo>
                  <a:lnTo>
                    <a:pt x="1809" y="6040"/>
                  </a:lnTo>
                  <a:lnTo>
                    <a:pt x="1801" y="6024"/>
                  </a:lnTo>
                  <a:lnTo>
                    <a:pt x="1803" y="6007"/>
                  </a:lnTo>
                  <a:lnTo>
                    <a:pt x="1826" y="5962"/>
                  </a:lnTo>
                  <a:lnTo>
                    <a:pt x="1836" y="5942"/>
                  </a:lnTo>
                  <a:lnTo>
                    <a:pt x="1843" y="5935"/>
                  </a:lnTo>
                  <a:lnTo>
                    <a:pt x="1854" y="5931"/>
                  </a:lnTo>
                  <a:lnTo>
                    <a:pt x="1864" y="5937"/>
                  </a:lnTo>
                  <a:lnTo>
                    <a:pt x="1872" y="5951"/>
                  </a:lnTo>
                  <a:lnTo>
                    <a:pt x="1878" y="5972"/>
                  </a:lnTo>
                  <a:lnTo>
                    <a:pt x="1855" y="5955"/>
                  </a:lnTo>
                  <a:lnTo>
                    <a:pt x="1844" y="5953"/>
                  </a:lnTo>
                  <a:lnTo>
                    <a:pt x="1833" y="5962"/>
                  </a:lnTo>
                  <a:lnTo>
                    <a:pt x="1830" y="5968"/>
                  </a:lnTo>
                  <a:lnTo>
                    <a:pt x="1829" y="5972"/>
                  </a:lnTo>
                  <a:lnTo>
                    <a:pt x="1830" y="5984"/>
                  </a:lnTo>
                  <a:lnTo>
                    <a:pt x="1829" y="5987"/>
                  </a:lnTo>
                  <a:lnTo>
                    <a:pt x="1822" y="6003"/>
                  </a:lnTo>
                  <a:lnTo>
                    <a:pt x="1816" y="6008"/>
                  </a:lnTo>
                  <a:lnTo>
                    <a:pt x="1810" y="6011"/>
                  </a:lnTo>
                  <a:lnTo>
                    <a:pt x="1806" y="6017"/>
                  </a:lnTo>
                  <a:lnTo>
                    <a:pt x="1808" y="6028"/>
                  </a:lnTo>
                  <a:lnTo>
                    <a:pt x="1813" y="6035"/>
                  </a:lnTo>
                  <a:lnTo>
                    <a:pt x="1819" y="6042"/>
                  </a:lnTo>
                  <a:lnTo>
                    <a:pt x="1826" y="6046"/>
                  </a:lnTo>
                  <a:lnTo>
                    <a:pt x="1831" y="6043"/>
                  </a:lnTo>
                  <a:lnTo>
                    <a:pt x="1831" y="6038"/>
                  </a:lnTo>
                  <a:lnTo>
                    <a:pt x="1837" y="6036"/>
                  </a:lnTo>
                  <a:lnTo>
                    <a:pt x="1843" y="6035"/>
                  </a:lnTo>
                  <a:lnTo>
                    <a:pt x="1847" y="6036"/>
                  </a:lnTo>
                  <a:lnTo>
                    <a:pt x="1851" y="6040"/>
                  </a:lnTo>
                  <a:lnTo>
                    <a:pt x="1857" y="6049"/>
                  </a:lnTo>
                  <a:lnTo>
                    <a:pt x="1861" y="6053"/>
                  </a:lnTo>
                  <a:lnTo>
                    <a:pt x="1864" y="6053"/>
                  </a:lnTo>
                  <a:lnTo>
                    <a:pt x="1866" y="6049"/>
                  </a:lnTo>
                  <a:lnTo>
                    <a:pt x="1872" y="6046"/>
                  </a:lnTo>
                  <a:lnTo>
                    <a:pt x="1873" y="6043"/>
                  </a:lnTo>
                  <a:lnTo>
                    <a:pt x="1875" y="6040"/>
                  </a:lnTo>
                  <a:lnTo>
                    <a:pt x="1873" y="6031"/>
                  </a:lnTo>
                  <a:lnTo>
                    <a:pt x="1875" y="6028"/>
                  </a:lnTo>
                  <a:lnTo>
                    <a:pt x="1879" y="6022"/>
                  </a:lnTo>
                  <a:lnTo>
                    <a:pt x="1883" y="6019"/>
                  </a:lnTo>
                  <a:lnTo>
                    <a:pt x="1889" y="6018"/>
                  </a:lnTo>
                  <a:lnTo>
                    <a:pt x="1893" y="6018"/>
                  </a:lnTo>
                  <a:lnTo>
                    <a:pt x="1892" y="6026"/>
                  </a:lnTo>
                  <a:lnTo>
                    <a:pt x="1890" y="6029"/>
                  </a:lnTo>
                  <a:lnTo>
                    <a:pt x="1889" y="6033"/>
                  </a:lnTo>
                  <a:lnTo>
                    <a:pt x="1896" y="6033"/>
                  </a:lnTo>
                  <a:lnTo>
                    <a:pt x="1920" y="6024"/>
                  </a:lnTo>
                  <a:lnTo>
                    <a:pt x="1923" y="6028"/>
                  </a:lnTo>
                  <a:lnTo>
                    <a:pt x="1930" y="6038"/>
                  </a:lnTo>
                  <a:lnTo>
                    <a:pt x="1932" y="6038"/>
                  </a:lnTo>
                  <a:lnTo>
                    <a:pt x="1932" y="6032"/>
                  </a:lnTo>
                  <a:lnTo>
                    <a:pt x="1931" y="6026"/>
                  </a:lnTo>
                  <a:lnTo>
                    <a:pt x="1924" y="6018"/>
                  </a:lnTo>
                  <a:lnTo>
                    <a:pt x="1935" y="6019"/>
                  </a:lnTo>
                  <a:lnTo>
                    <a:pt x="1941" y="6017"/>
                  </a:lnTo>
                  <a:lnTo>
                    <a:pt x="1945" y="6005"/>
                  </a:lnTo>
                  <a:lnTo>
                    <a:pt x="1948" y="6003"/>
                  </a:lnTo>
                  <a:lnTo>
                    <a:pt x="1949" y="6000"/>
                  </a:lnTo>
                  <a:lnTo>
                    <a:pt x="1948" y="5996"/>
                  </a:lnTo>
                  <a:lnTo>
                    <a:pt x="1948" y="5991"/>
                  </a:lnTo>
                  <a:lnTo>
                    <a:pt x="1951" y="5989"/>
                  </a:lnTo>
                  <a:lnTo>
                    <a:pt x="1953" y="5987"/>
                  </a:lnTo>
                  <a:lnTo>
                    <a:pt x="1956" y="5986"/>
                  </a:lnTo>
                  <a:lnTo>
                    <a:pt x="1958" y="5989"/>
                  </a:lnTo>
                  <a:lnTo>
                    <a:pt x="1962" y="5996"/>
                  </a:lnTo>
                  <a:lnTo>
                    <a:pt x="1965" y="5997"/>
                  </a:lnTo>
                  <a:lnTo>
                    <a:pt x="1966" y="5996"/>
                  </a:lnTo>
                  <a:lnTo>
                    <a:pt x="1969" y="5987"/>
                  </a:lnTo>
                  <a:lnTo>
                    <a:pt x="1972" y="5986"/>
                  </a:lnTo>
                  <a:lnTo>
                    <a:pt x="1974" y="5987"/>
                  </a:lnTo>
                  <a:lnTo>
                    <a:pt x="1977" y="5996"/>
                  </a:lnTo>
                  <a:lnTo>
                    <a:pt x="1980" y="5997"/>
                  </a:lnTo>
                  <a:lnTo>
                    <a:pt x="1986" y="5996"/>
                  </a:lnTo>
                  <a:lnTo>
                    <a:pt x="1987" y="5997"/>
                  </a:lnTo>
                  <a:lnTo>
                    <a:pt x="1988" y="6004"/>
                  </a:lnTo>
                  <a:lnTo>
                    <a:pt x="1994" y="5998"/>
                  </a:lnTo>
                  <a:lnTo>
                    <a:pt x="1993" y="5991"/>
                  </a:lnTo>
                  <a:lnTo>
                    <a:pt x="1990" y="5983"/>
                  </a:lnTo>
                  <a:lnTo>
                    <a:pt x="1988" y="5975"/>
                  </a:lnTo>
                  <a:lnTo>
                    <a:pt x="1991" y="5969"/>
                  </a:lnTo>
                  <a:lnTo>
                    <a:pt x="1997" y="5966"/>
                  </a:lnTo>
                  <a:lnTo>
                    <a:pt x="2001" y="5969"/>
                  </a:lnTo>
                  <a:lnTo>
                    <a:pt x="1997" y="5979"/>
                  </a:lnTo>
                  <a:lnTo>
                    <a:pt x="2015" y="5991"/>
                  </a:lnTo>
                  <a:lnTo>
                    <a:pt x="2022" y="5997"/>
                  </a:lnTo>
                  <a:lnTo>
                    <a:pt x="2008" y="5996"/>
                  </a:lnTo>
                  <a:lnTo>
                    <a:pt x="2001" y="5997"/>
                  </a:lnTo>
                  <a:lnTo>
                    <a:pt x="2002" y="6004"/>
                  </a:lnTo>
                  <a:lnTo>
                    <a:pt x="2007" y="6007"/>
                  </a:lnTo>
                  <a:lnTo>
                    <a:pt x="2026" y="6007"/>
                  </a:lnTo>
                  <a:lnTo>
                    <a:pt x="2037" y="6011"/>
                  </a:lnTo>
                  <a:lnTo>
                    <a:pt x="2060" y="6029"/>
                  </a:lnTo>
                  <a:lnTo>
                    <a:pt x="2074" y="6033"/>
                  </a:lnTo>
                  <a:lnTo>
                    <a:pt x="2071" y="6029"/>
                  </a:lnTo>
                  <a:lnTo>
                    <a:pt x="2070" y="6026"/>
                  </a:lnTo>
                  <a:lnTo>
                    <a:pt x="2067" y="6024"/>
                  </a:lnTo>
                  <a:lnTo>
                    <a:pt x="2064" y="6022"/>
                  </a:lnTo>
                  <a:lnTo>
                    <a:pt x="2065" y="6021"/>
                  </a:lnTo>
                  <a:lnTo>
                    <a:pt x="2068" y="6017"/>
                  </a:lnTo>
                  <a:lnTo>
                    <a:pt x="2070" y="6015"/>
                  </a:lnTo>
                  <a:lnTo>
                    <a:pt x="2068" y="6010"/>
                  </a:lnTo>
                  <a:lnTo>
                    <a:pt x="2067" y="6008"/>
                  </a:lnTo>
                  <a:lnTo>
                    <a:pt x="2064" y="6007"/>
                  </a:lnTo>
                  <a:lnTo>
                    <a:pt x="2074" y="6003"/>
                  </a:lnTo>
                  <a:lnTo>
                    <a:pt x="2095" y="6022"/>
                  </a:lnTo>
                  <a:lnTo>
                    <a:pt x="2105" y="6026"/>
                  </a:lnTo>
                  <a:lnTo>
                    <a:pt x="2102" y="6019"/>
                  </a:lnTo>
                  <a:lnTo>
                    <a:pt x="2100" y="6015"/>
                  </a:lnTo>
                  <a:lnTo>
                    <a:pt x="2099" y="6011"/>
                  </a:lnTo>
                  <a:lnTo>
                    <a:pt x="2102" y="6004"/>
                  </a:lnTo>
                  <a:lnTo>
                    <a:pt x="2106" y="6000"/>
                  </a:lnTo>
                  <a:lnTo>
                    <a:pt x="2110" y="5998"/>
                  </a:lnTo>
                  <a:lnTo>
                    <a:pt x="2121" y="6001"/>
                  </a:lnTo>
                  <a:lnTo>
                    <a:pt x="2117" y="6004"/>
                  </a:lnTo>
                  <a:lnTo>
                    <a:pt x="2109" y="6008"/>
                  </a:lnTo>
                  <a:lnTo>
                    <a:pt x="2107" y="6015"/>
                  </a:lnTo>
                  <a:lnTo>
                    <a:pt x="2124" y="6018"/>
                  </a:lnTo>
                  <a:lnTo>
                    <a:pt x="2128" y="6017"/>
                  </a:lnTo>
                  <a:lnTo>
                    <a:pt x="2137" y="6007"/>
                  </a:lnTo>
                  <a:lnTo>
                    <a:pt x="2135" y="6007"/>
                  </a:lnTo>
                  <a:lnTo>
                    <a:pt x="2131" y="6004"/>
                  </a:lnTo>
                  <a:lnTo>
                    <a:pt x="2133" y="6004"/>
                  </a:lnTo>
                  <a:lnTo>
                    <a:pt x="2137" y="6001"/>
                  </a:lnTo>
                  <a:lnTo>
                    <a:pt x="2134" y="5994"/>
                  </a:lnTo>
                  <a:lnTo>
                    <a:pt x="2131" y="5987"/>
                  </a:lnTo>
                  <a:lnTo>
                    <a:pt x="2133" y="5982"/>
                  </a:lnTo>
                  <a:lnTo>
                    <a:pt x="2137" y="5979"/>
                  </a:lnTo>
                  <a:lnTo>
                    <a:pt x="2135" y="5977"/>
                  </a:lnTo>
                  <a:lnTo>
                    <a:pt x="2134" y="5973"/>
                  </a:lnTo>
                  <a:lnTo>
                    <a:pt x="2134" y="5972"/>
                  </a:lnTo>
                  <a:lnTo>
                    <a:pt x="2140" y="5969"/>
                  </a:lnTo>
                  <a:lnTo>
                    <a:pt x="2144" y="5972"/>
                  </a:lnTo>
                  <a:lnTo>
                    <a:pt x="2147" y="5977"/>
                  </a:lnTo>
                  <a:lnTo>
                    <a:pt x="2151" y="5983"/>
                  </a:lnTo>
                  <a:lnTo>
                    <a:pt x="2173" y="5956"/>
                  </a:lnTo>
                  <a:lnTo>
                    <a:pt x="2196" y="5931"/>
                  </a:lnTo>
                  <a:lnTo>
                    <a:pt x="2201" y="5924"/>
                  </a:lnTo>
                  <a:lnTo>
                    <a:pt x="2239" y="5875"/>
                  </a:lnTo>
                  <a:lnTo>
                    <a:pt x="2264" y="5857"/>
                  </a:lnTo>
                  <a:lnTo>
                    <a:pt x="2288" y="5820"/>
                  </a:lnTo>
                  <a:lnTo>
                    <a:pt x="2326" y="5781"/>
                  </a:lnTo>
                  <a:lnTo>
                    <a:pt x="2337" y="5773"/>
                  </a:lnTo>
                  <a:lnTo>
                    <a:pt x="2361" y="5766"/>
                  </a:lnTo>
                  <a:lnTo>
                    <a:pt x="2371" y="5750"/>
                  </a:lnTo>
                  <a:lnTo>
                    <a:pt x="2371" y="5750"/>
                  </a:lnTo>
                  <a:lnTo>
                    <a:pt x="2371" y="5750"/>
                  </a:lnTo>
                  <a:lnTo>
                    <a:pt x="2371" y="5750"/>
                  </a:lnTo>
                  <a:lnTo>
                    <a:pt x="2375" y="5739"/>
                  </a:lnTo>
                  <a:lnTo>
                    <a:pt x="2379" y="5731"/>
                  </a:lnTo>
                  <a:lnTo>
                    <a:pt x="2396" y="5712"/>
                  </a:lnTo>
                  <a:lnTo>
                    <a:pt x="2403" y="5698"/>
                  </a:lnTo>
                  <a:lnTo>
                    <a:pt x="2407" y="5694"/>
                  </a:lnTo>
                  <a:lnTo>
                    <a:pt x="2423" y="5686"/>
                  </a:lnTo>
                  <a:lnTo>
                    <a:pt x="2441" y="5666"/>
                  </a:lnTo>
                  <a:lnTo>
                    <a:pt x="2455" y="5655"/>
                  </a:lnTo>
                  <a:lnTo>
                    <a:pt x="2494" y="5631"/>
                  </a:lnTo>
                  <a:lnTo>
                    <a:pt x="2512" y="5614"/>
                  </a:lnTo>
                  <a:lnTo>
                    <a:pt x="2528" y="5589"/>
                  </a:lnTo>
                  <a:lnTo>
                    <a:pt x="2532" y="5582"/>
                  </a:lnTo>
                  <a:lnTo>
                    <a:pt x="2535" y="5575"/>
                  </a:lnTo>
                  <a:lnTo>
                    <a:pt x="2543" y="5564"/>
                  </a:lnTo>
                  <a:lnTo>
                    <a:pt x="2581" y="5523"/>
                  </a:lnTo>
                  <a:lnTo>
                    <a:pt x="2585" y="5512"/>
                  </a:lnTo>
                  <a:lnTo>
                    <a:pt x="2589" y="5498"/>
                  </a:lnTo>
                  <a:lnTo>
                    <a:pt x="2595" y="5489"/>
                  </a:lnTo>
                  <a:lnTo>
                    <a:pt x="2601" y="5484"/>
                  </a:lnTo>
                  <a:lnTo>
                    <a:pt x="2617" y="5477"/>
                  </a:lnTo>
                  <a:lnTo>
                    <a:pt x="2624" y="5470"/>
                  </a:lnTo>
                  <a:lnTo>
                    <a:pt x="2662" y="5425"/>
                  </a:lnTo>
                  <a:lnTo>
                    <a:pt x="2668" y="5416"/>
                  </a:lnTo>
                  <a:lnTo>
                    <a:pt x="2673" y="5397"/>
                  </a:lnTo>
                  <a:lnTo>
                    <a:pt x="2679" y="5388"/>
                  </a:lnTo>
                  <a:lnTo>
                    <a:pt x="2714" y="5352"/>
                  </a:lnTo>
                  <a:lnTo>
                    <a:pt x="2758" y="5285"/>
                  </a:lnTo>
                  <a:lnTo>
                    <a:pt x="2808" y="5208"/>
                  </a:lnTo>
                  <a:lnTo>
                    <a:pt x="2808" y="5208"/>
                  </a:lnTo>
                  <a:lnTo>
                    <a:pt x="2808" y="5208"/>
                  </a:lnTo>
                  <a:lnTo>
                    <a:pt x="2844" y="5165"/>
                  </a:lnTo>
                  <a:lnTo>
                    <a:pt x="2877" y="5119"/>
                  </a:lnTo>
                  <a:lnTo>
                    <a:pt x="2884" y="5101"/>
                  </a:lnTo>
                  <a:lnTo>
                    <a:pt x="2888" y="5095"/>
                  </a:lnTo>
                  <a:lnTo>
                    <a:pt x="2892" y="5091"/>
                  </a:lnTo>
                  <a:lnTo>
                    <a:pt x="2902" y="5086"/>
                  </a:lnTo>
                  <a:lnTo>
                    <a:pt x="2926" y="5062"/>
                  </a:lnTo>
                  <a:lnTo>
                    <a:pt x="2955" y="5039"/>
                  </a:lnTo>
                  <a:lnTo>
                    <a:pt x="2959" y="5035"/>
                  </a:lnTo>
                  <a:lnTo>
                    <a:pt x="2963" y="5028"/>
                  </a:lnTo>
                  <a:lnTo>
                    <a:pt x="2970" y="5008"/>
                  </a:lnTo>
                  <a:lnTo>
                    <a:pt x="2973" y="5003"/>
                  </a:lnTo>
                  <a:lnTo>
                    <a:pt x="3011" y="4961"/>
                  </a:lnTo>
                  <a:lnTo>
                    <a:pt x="3015" y="4948"/>
                  </a:lnTo>
                  <a:lnTo>
                    <a:pt x="3018" y="4942"/>
                  </a:lnTo>
                  <a:lnTo>
                    <a:pt x="3022" y="4937"/>
                  </a:lnTo>
                  <a:lnTo>
                    <a:pt x="3036" y="4928"/>
                  </a:lnTo>
                  <a:lnTo>
                    <a:pt x="3036" y="4928"/>
                  </a:lnTo>
                  <a:lnTo>
                    <a:pt x="3036" y="4928"/>
                  </a:lnTo>
                  <a:lnTo>
                    <a:pt x="3042" y="4923"/>
                  </a:lnTo>
                  <a:lnTo>
                    <a:pt x="3046" y="4910"/>
                  </a:lnTo>
                  <a:lnTo>
                    <a:pt x="3053" y="4884"/>
                  </a:lnTo>
                  <a:lnTo>
                    <a:pt x="3057" y="4870"/>
                  </a:lnTo>
                  <a:lnTo>
                    <a:pt x="3069" y="4851"/>
                  </a:lnTo>
                  <a:lnTo>
                    <a:pt x="3073" y="4839"/>
                  </a:lnTo>
                  <a:lnTo>
                    <a:pt x="3085" y="4785"/>
                  </a:lnTo>
                  <a:lnTo>
                    <a:pt x="3094" y="4762"/>
                  </a:lnTo>
                  <a:lnTo>
                    <a:pt x="3104" y="4741"/>
                  </a:lnTo>
                  <a:lnTo>
                    <a:pt x="3126" y="4694"/>
                  </a:lnTo>
                  <a:lnTo>
                    <a:pt x="3118" y="4687"/>
                  </a:lnTo>
                  <a:close/>
                  <a:moveTo>
                    <a:pt x="1393" y="3404"/>
                  </a:moveTo>
                  <a:lnTo>
                    <a:pt x="1380" y="3400"/>
                  </a:lnTo>
                  <a:lnTo>
                    <a:pt x="1357" y="3407"/>
                  </a:lnTo>
                  <a:lnTo>
                    <a:pt x="1334" y="3408"/>
                  </a:lnTo>
                  <a:lnTo>
                    <a:pt x="1316" y="3428"/>
                  </a:lnTo>
                  <a:lnTo>
                    <a:pt x="1310" y="3435"/>
                  </a:lnTo>
                  <a:lnTo>
                    <a:pt x="1312" y="3443"/>
                  </a:lnTo>
                  <a:lnTo>
                    <a:pt x="1314" y="3452"/>
                  </a:lnTo>
                  <a:lnTo>
                    <a:pt x="1319" y="3463"/>
                  </a:lnTo>
                  <a:lnTo>
                    <a:pt x="1327" y="3477"/>
                  </a:lnTo>
                  <a:lnTo>
                    <a:pt x="1334" y="3476"/>
                  </a:lnTo>
                  <a:lnTo>
                    <a:pt x="1341" y="3460"/>
                  </a:lnTo>
                  <a:lnTo>
                    <a:pt x="1345" y="3466"/>
                  </a:lnTo>
                  <a:lnTo>
                    <a:pt x="1347" y="3473"/>
                  </a:lnTo>
                  <a:lnTo>
                    <a:pt x="1348" y="3474"/>
                  </a:lnTo>
                  <a:lnTo>
                    <a:pt x="1345" y="3484"/>
                  </a:lnTo>
                  <a:lnTo>
                    <a:pt x="1348" y="3487"/>
                  </a:lnTo>
                  <a:lnTo>
                    <a:pt x="1354" y="3488"/>
                  </a:lnTo>
                  <a:lnTo>
                    <a:pt x="1359" y="3487"/>
                  </a:lnTo>
                  <a:lnTo>
                    <a:pt x="1361" y="3484"/>
                  </a:lnTo>
                  <a:lnTo>
                    <a:pt x="1364" y="3480"/>
                  </a:lnTo>
                  <a:lnTo>
                    <a:pt x="1366" y="3479"/>
                  </a:lnTo>
                  <a:lnTo>
                    <a:pt x="1369" y="3477"/>
                  </a:lnTo>
                  <a:lnTo>
                    <a:pt x="1372" y="3479"/>
                  </a:lnTo>
                  <a:lnTo>
                    <a:pt x="1376" y="3477"/>
                  </a:lnTo>
                  <a:lnTo>
                    <a:pt x="1379" y="3474"/>
                  </a:lnTo>
                  <a:lnTo>
                    <a:pt x="1375" y="3470"/>
                  </a:lnTo>
                  <a:lnTo>
                    <a:pt x="1358" y="3473"/>
                  </a:lnTo>
                  <a:lnTo>
                    <a:pt x="1351" y="3456"/>
                  </a:lnTo>
                  <a:lnTo>
                    <a:pt x="1372" y="3443"/>
                  </a:lnTo>
                  <a:lnTo>
                    <a:pt x="1376" y="3431"/>
                  </a:lnTo>
                  <a:lnTo>
                    <a:pt x="1392" y="3431"/>
                  </a:lnTo>
                  <a:lnTo>
                    <a:pt x="1414" y="3436"/>
                  </a:lnTo>
                  <a:lnTo>
                    <a:pt x="1431" y="3436"/>
                  </a:lnTo>
                  <a:lnTo>
                    <a:pt x="1439" y="3431"/>
                  </a:lnTo>
                  <a:lnTo>
                    <a:pt x="1432" y="3422"/>
                  </a:lnTo>
                  <a:lnTo>
                    <a:pt x="1421" y="3424"/>
                  </a:lnTo>
                  <a:lnTo>
                    <a:pt x="1407" y="3421"/>
                  </a:lnTo>
                  <a:lnTo>
                    <a:pt x="1399" y="3421"/>
                  </a:lnTo>
                  <a:lnTo>
                    <a:pt x="1393" y="3421"/>
                  </a:lnTo>
                  <a:lnTo>
                    <a:pt x="1390" y="3418"/>
                  </a:lnTo>
                  <a:lnTo>
                    <a:pt x="1397" y="3414"/>
                  </a:lnTo>
                  <a:lnTo>
                    <a:pt x="1393" y="3404"/>
                  </a:lnTo>
                  <a:close/>
                  <a:moveTo>
                    <a:pt x="851" y="4213"/>
                  </a:moveTo>
                  <a:lnTo>
                    <a:pt x="854" y="4215"/>
                  </a:lnTo>
                  <a:lnTo>
                    <a:pt x="855" y="4209"/>
                  </a:lnTo>
                  <a:lnTo>
                    <a:pt x="856" y="4205"/>
                  </a:lnTo>
                  <a:lnTo>
                    <a:pt x="856" y="4203"/>
                  </a:lnTo>
                  <a:lnTo>
                    <a:pt x="858" y="4199"/>
                  </a:lnTo>
                  <a:lnTo>
                    <a:pt x="858" y="4196"/>
                  </a:lnTo>
                  <a:lnTo>
                    <a:pt x="858" y="4195"/>
                  </a:lnTo>
                  <a:lnTo>
                    <a:pt x="859" y="4194"/>
                  </a:lnTo>
                  <a:lnTo>
                    <a:pt x="861" y="4192"/>
                  </a:lnTo>
                  <a:lnTo>
                    <a:pt x="859" y="4189"/>
                  </a:lnTo>
                  <a:lnTo>
                    <a:pt x="855" y="4189"/>
                  </a:lnTo>
                  <a:lnTo>
                    <a:pt x="854" y="4191"/>
                  </a:lnTo>
                  <a:lnTo>
                    <a:pt x="852" y="4192"/>
                  </a:lnTo>
                  <a:lnTo>
                    <a:pt x="852" y="4191"/>
                  </a:lnTo>
                  <a:lnTo>
                    <a:pt x="851" y="4188"/>
                  </a:lnTo>
                  <a:lnTo>
                    <a:pt x="848" y="4184"/>
                  </a:lnTo>
                  <a:lnTo>
                    <a:pt x="844" y="4182"/>
                  </a:lnTo>
                  <a:lnTo>
                    <a:pt x="837" y="4187"/>
                  </a:lnTo>
                  <a:lnTo>
                    <a:pt x="833" y="4191"/>
                  </a:lnTo>
                  <a:lnTo>
                    <a:pt x="830" y="4194"/>
                  </a:lnTo>
                  <a:lnTo>
                    <a:pt x="827" y="4195"/>
                  </a:lnTo>
                  <a:lnTo>
                    <a:pt x="821" y="4199"/>
                  </a:lnTo>
                  <a:lnTo>
                    <a:pt x="823" y="4202"/>
                  </a:lnTo>
                  <a:lnTo>
                    <a:pt x="824" y="4205"/>
                  </a:lnTo>
                  <a:lnTo>
                    <a:pt x="824" y="4206"/>
                  </a:lnTo>
                  <a:lnTo>
                    <a:pt x="827" y="4215"/>
                  </a:lnTo>
                  <a:lnTo>
                    <a:pt x="831" y="4220"/>
                  </a:lnTo>
                  <a:lnTo>
                    <a:pt x="837" y="4225"/>
                  </a:lnTo>
                  <a:lnTo>
                    <a:pt x="841" y="4223"/>
                  </a:lnTo>
                  <a:lnTo>
                    <a:pt x="844" y="4220"/>
                  </a:lnTo>
                  <a:lnTo>
                    <a:pt x="847" y="4220"/>
                  </a:lnTo>
                  <a:lnTo>
                    <a:pt x="848" y="4216"/>
                  </a:lnTo>
                  <a:lnTo>
                    <a:pt x="847" y="4212"/>
                  </a:lnTo>
                  <a:lnTo>
                    <a:pt x="848" y="4211"/>
                  </a:lnTo>
                  <a:lnTo>
                    <a:pt x="851" y="4213"/>
                  </a:lnTo>
                  <a:close/>
                  <a:moveTo>
                    <a:pt x="666" y="4421"/>
                  </a:moveTo>
                  <a:lnTo>
                    <a:pt x="663" y="4419"/>
                  </a:lnTo>
                  <a:lnTo>
                    <a:pt x="662" y="4418"/>
                  </a:lnTo>
                  <a:lnTo>
                    <a:pt x="660" y="4418"/>
                  </a:lnTo>
                  <a:lnTo>
                    <a:pt x="657" y="4418"/>
                  </a:lnTo>
                  <a:lnTo>
                    <a:pt x="653" y="4421"/>
                  </a:lnTo>
                  <a:lnTo>
                    <a:pt x="649" y="4419"/>
                  </a:lnTo>
                  <a:lnTo>
                    <a:pt x="645" y="4419"/>
                  </a:lnTo>
                  <a:lnTo>
                    <a:pt x="642" y="4424"/>
                  </a:lnTo>
                  <a:lnTo>
                    <a:pt x="641" y="4426"/>
                  </a:lnTo>
                  <a:lnTo>
                    <a:pt x="639" y="4429"/>
                  </a:lnTo>
                  <a:lnTo>
                    <a:pt x="638" y="4431"/>
                  </a:lnTo>
                  <a:lnTo>
                    <a:pt x="636" y="4435"/>
                  </a:lnTo>
                  <a:lnTo>
                    <a:pt x="635" y="4438"/>
                  </a:lnTo>
                  <a:lnTo>
                    <a:pt x="634" y="4440"/>
                  </a:lnTo>
                  <a:lnTo>
                    <a:pt x="632" y="4443"/>
                  </a:lnTo>
                  <a:lnTo>
                    <a:pt x="632" y="4446"/>
                  </a:lnTo>
                  <a:lnTo>
                    <a:pt x="632" y="4447"/>
                  </a:lnTo>
                  <a:lnTo>
                    <a:pt x="632" y="4449"/>
                  </a:lnTo>
                  <a:lnTo>
                    <a:pt x="634" y="4450"/>
                  </a:lnTo>
                  <a:lnTo>
                    <a:pt x="636" y="4450"/>
                  </a:lnTo>
                  <a:lnTo>
                    <a:pt x="641" y="4445"/>
                  </a:lnTo>
                  <a:lnTo>
                    <a:pt x="645" y="4440"/>
                  </a:lnTo>
                  <a:lnTo>
                    <a:pt x="646" y="4438"/>
                  </a:lnTo>
                  <a:lnTo>
                    <a:pt x="649" y="4432"/>
                  </a:lnTo>
                  <a:lnTo>
                    <a:pt x="652" y="4431"/>
                  </a:lnTo>
                  <a:lnTo>
                    <a:pt x="660" y="4435"/>
                  </a:lnTo>
                  <a:lnTo>
                    <a:pt x="664" y="4435"/>
                  </a:lnTo>
                  <a:lnTo>
                    <a:pt x="667" y="4431"/>
                  </a:lnTo>
                  <a:lnTo>
                    <a:pt x="666" y="4426"/>
                  </a:lnTo>
                  <a:lnTo>
                    <a:pt x="666" y="4425"/>
                  </a:lnTo>
                  <a:lnTo>
                    <a:pt x="669" y="4424"/>
                  </a:lnTo>
                  <a:lnTo>
                    <a:pt x="670" y="4422"/>
                  </a:lnTo>
                  <a:lnTo>
                    <a:pt x="670" y="4421"/>
                  </a:lnTo>
                  <a:lnTo>
                    <a:pt x="669" y="4421"/>
                  </a:lnTo>
                  <a:lnTo>
                    <a:pt x="666" y="4421"/>
                  </a:lnTo>
                  <a:close/>
                  <a:moveTo>
                    <a:pt x="461" y="4467"/>
                  </a:moveTo>
                  <a:lnTo>
                    <a:pt x="465" y="4466"/>
                  </a:lnTo>
                  <a:lnTo>
                    <a:pt x="468" y="4467"/>
                  </a:lnTo>
                  <a:lnTo>
                    <a:pt x="468" y="4476"/>
                  </a:lnTo>
                  <a:lnTo>
                    <a:pt x="479" y="4460"/>
                  </a:lnTo>
                  <a:lnTo>
                    <a:pt x="482" y="4450"/>
                  </a:lnTo>
                  <a:lnTo>
                    <a:pt x="484" y="4440"/>
                  </a:lnTo>
                  <a:lnTo>
                    <a:pt x="475" y="4432"/>
                  </a:lnTo>
                  <a:lnTo>
                    <a:pt x="467" y="4436"/>
                  </a:lnTo>
                  <a:lnTo>
                    <a:pt x="457" y="4445"/>
                  </a:lnTo>
                  <a:lnTo>
                    <a:pt x="451" y="4449"/>
                  </a:lnTo>
                  <a:lnTo>
                    <a:pt x="447" y="4449"/>
                  </a:lnTo>
                  <a:lnTo>
                    <a:pt x="447" y="4450"/>
                  </a:lnTo>
                  <a:lnTo>
                    <a:pt x="446" y="4452"/>
                  </a:lnTo>
                  <a:lnTo>
                    <a:pt x="458" y="4469"/>
                  </a:lnTo>
                  <a:lnTo>
                    <a:pt x="461" y="4467"/>
                  </a:lnTo>
                  <a:close/>
                  <a:moveTo>
                    <a:pt x="685" y="4476"/>
                  </a:moveTo>
                  <a:lnTo>
                    <a:pt x="694" y="4484"/>
                  </a:lnTo>
                  <a:lnTo>
                    <a:pt x="699" y="4484"/>
                  </a:lnTo>
                  <a:lnTo>
                    <a:pt x="704" y="4481"/>
                  </a:lnTo>
                  <a:lnTo>
                    <a:pt x="706" y="4473"/>
                  </a:lnTo>
                  <a:lnTo>
                    <a:pt x="709" y="4467"/>
                  </a:lnTo>
                  <a:lnTo>
                    <a:pt x="709" y="4464"/>
                  </a:lnTo>
                  <a:lnTo>
                    <a:pt x="708" y="4462"/>
                  </a:lnTo>
                  <a:lnTo>
                    <a:pt x="706" y="4454"/>
                  </a:lnTo>
                  <a:lnTo>
                    <a:pt x="706" y="4450"/>
                  </a:lnTo>
                  <a:lnTo>
                    <a:pt x="705" y="4446"/>
                  </a:lnTo>
                  <a:lnTo>
                    <a:pt x="704" y="4446"/>
                  </a:lnTo>
                  <a:lnTo>
                    <a:pt x="702" y="4446"/>
                  </a:lnTo>
                  <a:lnTo>
                    <a:pt x="701" y="4450"/>
                  </a:lnTo>
                  <a:lnTo>
                    <a:pt x="699" y="4454"/>
                  </a:lnTo>
                  <a:lnTo>
                    <a:pt x="699" y="4459"/>
                  </a:lnTo>
                  <a:lnTo>
                    <a:pt x="698" y="4462"/>
                  </a:lnTo>
                  <a:lnTo>
                    <a:pt x="697" y="4463"/>
                  </a:lnTo>
                  <a:lnTo>
                    <a:pt x="695" y="4463"/>
                  </a:lnTo>
                  <a:lnTo>
                    <a:pt x="694" y="4460"/>
                  </a:lnTo>
                  <a:lnTo>
                    <a:pt x="691" y="4459"/>
                  </a:lnTo>
                  <a:lnTo>
                    <a:pt x="690" y="4457"/>
                  </a:lnTo>
                  <a:lnTo>
                    <a:pt x="688" y="4459"/>
                  </a:lnTo>
                  <a:lnTo>
                    <a:pt x="688" y="4462"/>
                  </a:lnTo>
                  <a:lnTo>
                    <a:pt x="687" y="4463"/>
                  </a:lnTo>
                  <a:lnTo>
                    <a:pt x="684" y="4460"/>
                  </a:lnTo>
                  <a:lnTo>
                    <a:pt x="681" y="4456"/>
                  </a:lnTo>
                  <a:lnTo>
                    <a:pt x="680" y="4454"/>
                  </a:lnTo>
                  <a:lnTo>
                    <a:pt x="677" y="4453"/>
                  </a:lnTo>
                  <a:lnTo>
                    <a:pt x="674" y="4452"/>
                  </a:lnTo>
                  <a:lnTo>
                    <a:pt x="669" y="4456"/>
                  </a:lnTo>
                  <a:lnTo>
                    <a:pt x="666" y="4456"/>
                  </a:lnTo>
                  <a:lnTo>
                    <a:pt x="663" y="4459"/>
                  </a:lnTo>
                  <a:lnTo>
                    <a:pt x="664" y="4462"/>
                  </a:lnTo>
                  <a:lnTo>
                    <a:pt x="667" y="4467"/>
                  </a:lnTo>
                  <a:lnTo>
                    <a:pt x="669" y="4471"/>
                  </a:lnTo>
                  <a:lnTo>
                    <a:pt x="667" y="4476"/>
                  </a:lnTo>
                  <a:lnTo>
                    <a:pt x="664" y="4477"/>
                  </a:lnTo>
                  <a:lnTo>
                    <a:pt x="663" y="4478"/>
                  </a:lnTo>
                  <a:lnTo>
                    <a:pt x="663" y="4481"/>
                  </a:lnTo>
                  <a:lnTo>
                    <a:pt x="666" y="4484"/>
                  </a:lnTo>
                  <a:lnTo>
                    <a:pt x="667" y="4485"/>
                  </a:lnTo>
                  <a:lnTo>
                    <a:pt x="666" y="4488"/>
                  </a:lnTo>
                  <a:lnTo>
                    <a:pt x="667" y="4491"/>
                  </a:lnTo>
                  <a:lnTo>
                    <a:pt x="681" y="4498"/>
                  </a:lnTo>
                  <a:lnTo>
                    <a:pt x="683" y="4497"/>
                  </a:lnTo>
                  <a:lnTo>
                    <a:pt x="683" y="4495"/>
                  </a:lnTo>
                  <a:lnTo>
                    <a:pt x="684" y="4494"/>
                  </a:lnTo>
                  <a:lnTo>
                    <a:pt x="685" y="4494"/>
                  </a:lnTo>
                  <a:lnTo>
                    <a:pt x="688" y="4490"/>
                  </a:lnTo>
                  <a:lnTo>
                    <a:pt x="687" y="4484"/>
                  </a:lnTo>
                  <a:lnTo>
                    <a:pt x="681" y="4481"/>
                  </a:lnTo>
                  <a:lnTo>
                    <a:pt x="674" y="4480"/>
                  </a:lnTo>
                  <a:lnTo>
                    <a:pt x="676" y="4478"/>
                  </a:lnTo>
                  <a:lnTo>
                    <a:pt x="685" y="4476"/>
                  </a:lnTo>
                  <a:close/>
                  <a:moveTo>
                    <a:pt x="649" y="4481"/>
                  </a:moveTo>
                  <a:lnTo>
                    <a:pt x="653" y="4483"/>
                  </a:lnTo>
                  <a:lnTo>
                    <a:pt x="657" y="4480"/>
                  </a:lnTo>
                  <a:lnTo>
                    <a:pt x="660" y="4471"/>
                  </a:lnTo>
                  <a:lnTo>
                    <a:pt x="662" y="4467"/>
                  </a:lnTo>
                  <a:lnTo>
                    <a:pt x="655" y="4456"/>
                  </a:lnTo>
                  <a:lnTo>
                    <a:pt x="652" y="4456"/>
                  </a:lnTo>
                  <a:lnTo>
                    <a:pt x="650" y="4456"/>
                  </a:lnTo>
                  <a:lnTo>
                    <a:pt x="650" y="4453"/>
                  </a:lnTo>
                  <a:lnTo>
                    <a:pt x="649" y="4454"/>
                  </a:lnTo>
                  <a:lnTo>
                    <a:pt x="648" y="4454"/>
                  </a:lnTo>
                  <a:lnTo>
                    <a:pt x="649" y="4457"/>
                  </a:lnTo>
                  <a:lnTo>
                    <a:pt x="652" y="4462"/>
                  </a:lnTo>
                  <a:lnTo>
                    <a:pt x="653" y="4464"/>
                  </a:lnTo>
                  <a:lnTo>
                    <a:pt x="650" y="4464"/>
                  </a:lnTo>
                  <a:lnTo>
                    <a:pt x="646" y="4462"/>
                  </a:lnTo>
                  <a:lnTo>
                    <a:pt x="642" y="4463"/>
                  </a:lnTo>
                  <a:lnTo>
                    <a:pt x="639" y="4470"/>
                  </a:lnTo>
                  <a:lnTo>
                    <a:pt x="639" y="4477"/>
                  </a:lnTo>
                  <a:lnTo>
                    <a:pt x="639" y="4480"/>
                  </a:lnTo>
                  <a:lnTo>
                    <a:pt x="641" y="4483"/>
                  </a:lnTo>
                  <a:lnTo>
                    <a:pt x="642" y="4483"/>
                  </a:lnTo>
                  <a:lnTo>
                    <a:pt x="643" y="4480"/>
                  </a:lnTo>
                  <a:lnTo>
                    <a:pt x="645" y="4478"/>
                  </a:lnTo>
                  <a:lnTo>
                    <a:pt x="645" y="4476"/>
                  </a:lnTo>
                  <a:lnTo>
                    <a:pt x="646" y="4474"/>
                  </a:lnTo>
                  <a:lnTo>
                    <a:pt x="648" y="4476"/>
                  </a:lnTo>
                  <a:lnTo>
                    <a:pt x="648" y="4480"/>
                  </a:lnTo>
                  <a:lnTo>
                    <a:pt x="649" y="4481"/>
                  </a:lnTo>
                  <a:close/>
                  <a:moveTo>
                    <a:pt x="428" y="4484"/>
                  </a:moveTo>
                  <a:lnTo>
                    <a:pt x="418" y="4485"/>
                  </a:lnTo>
                  <a:lnTo>
                    <a:pt x="407" y="4476"/>
                  </a:lnTo>
                  <a:lnTo>
                    <a:pt x="407" y="4483"/>
                  </a:lnTo>
                  <a:lnTo>
                    <a:pt x="411" y="4501"/>
                  </a:lnTo>
                  <a:lnTo>
                    <a:pt x="412" y="4506"/>
                  </a:lnTo>
                  <a:lnTo>
                    <a:pt x="415" y="4511"/>
                  </a:lnTo>
                  <a:lnTo>
                    <a:pt x="423" y="4520"/>
                  </a:lnTo>
                  <a:lnTo>
                    <a:pt x="426" y="4523"/>
                  </a:lnTo>
                  <a:lnTo>
                    <a:pt x="426" y="4527"/>
                  </a:lnTo>
                  <a:lnTo>
                    <a:pt x="421" y="4527"/>
                  </a:lnTo>
                  <a:lnTo>
                    <a:pt x="425" y="4537"/>
                  </a:lnTo>
                  <a:lnTo>
                    <a:pt x="428" y="4537"/>
                  </a:lnTo>
                  <a:lnTo>
                    <a:pt x="432" y="4533"/>
                  </a:lnTo>
                  <a:lnTo>
                    <a:pt x="435" y="4532"/>
                  </a:lnTo>
                  <a:lnTo>
                    <a:pt x="440" y="4536"/>
                  </a:lnTo>
                  <a:lnTo>
                    <a:pt x="443" y="4544"/>
                  </a:lnTo>
                  <a:lnTo>
                    <a:pt x="446" y="4550"/>
                  </a:lnTo>
                  <a:lnTo>
                    <a:pt x="449" y="4555"/>
                  </a:lnTo>
                  <a:lnTo>
                    <a:pt x="460" y="4554"/>
                  </a:lnTo>
                  <a:lnTo>
                    <a:pt x="464" y="4551"/>
                  </a:lnTo>
                  <a:lnTo>
                    <a:pt x="468" y="4547"/>
                  </a:lnTo>
                  <a:lnTo>
                    <a:pt x="463" y="4544"/>
                  </a:lnTo>
                  <a:lnTo>
                    <a:pt x="461" y="4543"/>
                  </a:lnTo>
                  <a:lnTo>
                    <a:pt x="461" y="4539"/>
                  </a:lnTo>
                  <a:lnTo>
                    <a:pt x="479" y="4523"/>
                  </a:lnTo>
                  <a:lnTo>
                    <a:pt x="485" y="4523"/>
                  </a:lnTo>
                  <a:lnTo>
                    <a:pt x="481" y="4530"/>
                  </a:lnTo>
                  <a:lnTo>
                    <a:pt x="484" y="4532"/>
                  </a:lnTo>
                  <a:lnTo>
                    <a:pt x="491" y="4530"/>
                  </a:lnTo>
                  <a:lnTo>
                    <a:pt x="498" y="4527"/>
                  </a:lnTo>
                  <a:lnTo>
                    <a:pt x="495" y="4522"/>
                  </a:lnTo>
                  <a:lnTo>
                    <a:pt x="494" y="4515"/>
                  </a:lnTo>
                  <a:lnTo>
                    <a:pt x="494" y="4508"/>
                  </a:lnTo>
                  <a:lnTo>
                    <a:pt x="495" y="4499"/>
                  </a:lnTo>
                  <a:lnTo>
                    <a:pt x="489" y="4491"/>
                  </a:lnTo>
                  <a:lnTo>
                    <a:pt x="478" y="4491"/>
                  </a:lnTo>
                  <a:lnTo>
                    <a:pt x="468" y="4497"/>
                  </a:lnTo>
                  <a:lnTo>
                    <a:pt x="461" y="4504"/>
                  </a:lnTo>
                  <a:lnTo>
                    <a:pt x="461" y="4506"/>
                  </a:lnTo>
                  <a:lnTo>
                    <a:pt x="463" y="4509"/>
                  </a:lnTo>
                  <a:lnTo>
                    <a:pt x="463" y="4513"/>
                  </a:lnTo>
                  <a:lnTo>
                    <a:pt x="463" y="4518"/>
                  </a:lnTo>
                  <a:lnTo>
                    <a:pt x="460" y="4520"/>
                  </a:lnTo>
                  <a:lnTo>
                    <a:pt x="458" y="4519"/>
                  </a:lnTo>
                  <a:lnTo>
                    <a:pt x="457" y="4516"/>
                  </a:lnTo>
                  <a:lnTo>
                    <a:pt x="454" y="4515"/>
                  </a:lnTo>
                  <a:lnTo>
                    <a:pt x="440" y="4515"/>
                  </a:lnTo>
                  <a:lnTo>
                    <a:pt x="436" y="4512"/>
                  </a:lnTo>
                  <a:lnTo>
                    <a:pt x="437" y="4509"/>
                  </a:lnTo>
                  <a:lnTo>
                    <a:pt x="437" y="4509"/>
                  </a:lnTo>
                  <a:lnTo>
                    <a:pt x="437" y="4508"/>
                  </a:lnTo>
                  <a:lnTo>
                    <a:pt x="436" y="4504"/>
                  </a:lnTo>
                  <a:lnTo>
                    <a:pt x="442" y="4490"/>
                  </a:lnTo>
                  <a:lnTo>
                    <a:pt x="444" y="4485"/>
                  </a:lnTo>
                  <a:lnTo>
                    <a:pt x="449" y="4484"/>
                  </a:lnTo>
                  <a:lnTo>
                    <a:pt x="449" y="4480"/>
                  </a:lnTo>
                  <a:lnTo>
                    <a:pt x="437" y="4480"/>
                  </a:lnTo>
                  <a:lnTo>
                    <a:pt x="428" y="4484"/>
                  </a:lnTo>
                  <a:close/>
                  <a:moveTo>
                    <a:pt x="425" y="4662"/>
                  </a:moveTo>
                  <a:lnTo>
                    <a:pt x="425" y="4661"/>
                  </a:lnTo>
                  <a:lnTo>
                    <a:pt x="423" y="4659"/>
                  </a:lnTo>
                  <a:lnTo>
                    <a:pt x="422" y="4659"/>
                  </a:lnTo>
                  <a:lnTo>
                    <a:pt x="421" y="4662"/>
                  </a:lnTo>
                  <a:lnTo>
                    <a:pt x="423" y="4668"/>
                  </a:lnTo>
                  <a:lnTo>
                    <a:pt x="429" y="4672"/>
                  </a:lnTo>
                  <a:lnTo>
                    <a:pt x="433" y="4669"/>
                  </a:lnTo>
                  <a:lnTo>
                    <a:pt x="436" y="4668"/>
                  </a:lnTo>
                  <a:lnTo>
                    <a:pt x="440" y="4672"/>
                  </a:lnTo>
                  <a:lnTo>
                    <a:pt x="442" y="4672"/>
                  </a:lnTo>
                  <a:lnTo>
                    <a:pt x="443" y="4669"/>
                  </a:lnTo>
                  <a:lnTo>
                    <a:pt x="443" y="4663"/>
                  </a:lnTo>
                  <a:lnTo>
                    <a:pt x="442" y="4655"/>
                  </a:lnTo>
                  <a:lnTo>
                    <a:pt x="440" y="4649"/>
                  </a:lnTo>
                  <a:lnTo>
                    <a:pt x="436" y="4644"/>
                  </a:lnTo>
                  <a:lnTo>
                    <a:pt x="433" y="4641"/>
                  </a:lnTo>
                  <a:lnTo>
                    <a:pt x="428" y="4638"/>
                  </a:lnTo>
                  <a:lnTo>
                    <a:pt x="426" y="4637"/>
                  </a:lnTo>
                  <a:lnTo>
                    <a:pt x="425" y="4635"/>
                  </a:lnTo>
                  <a:lnTo>
                    <a:pt x="423" y="4635"/>
                  </a:lnTo>
                  <a:lnTo>
                    <a:pt x="421" y="4637"/>
                  </a:lnTo>
                  <a:lnTo>
                    <a:pt x="419" y="4641"/>
                  </a:lnTo>
                  <a:lnTo>
                    <a:pt x="421" y="4645"/>
                  </a:lnTo>
                  <a:lnTo>
                    <a:pt x="422" y="4649"/>
                  </a:lnTo>
                  <a:lnTo>
                    <a:pt x="426" y="4652"/>
                  </a:lnTo>
                  <a:lnTo>
                    <a:pt x="428" y="4655"/>
                  </a:lnTo>
                  <a:lnTo>
                    <a:pt x="426" y="4659"/>
                  </a:lnTo>
                  <a:lnTo>
                    <a:pt x="425" y="4662"/>
                  </a:lnTo>
                  <a:close/>
                  <a:moveTo>
                    <a:pt x="510" y="5411"/>
                  </a:moveTo>
                  <a:lnTo>
                    <a:pt x="516" y="5412"/>
                  </a:lnTo>
                  <a:lnTo>
                    <a:pt x="517" y="5412"/>
                  </a:lnTo>
                  <a:lnTo>
                    <a:pt x="519" y="5409"/>
                  </a:lnTo>
                  <a:lnTo>
                    <a:pt x="520" y="5408"/>
                  </a:lnTo>
                  <a:lnTo>
                    <a:pt x="522" y="5408"/>
                  </a:lnTo>
                  <a:lnTo>
                    <a:pt x="523" y="5405"/>
                  </a:lnTo>
                  <a:lnTo>
                    <a:pt x="522" y="5404"/>
                  </a:lnTo>
                  <a:lnTo>
                    <a:pt x="522" y="5404"/>
                  </a:lnTo>
                  <a:lnTo>
                    <a:pt x="512" y="5400"/>
                  </a:lnTo>
                  <a:lnTo>
                    <a:pt x="508" y="5405"/>
                  </a:lnTo>
                  <a:lnTo>
                    <a:pt x="505" y="5405"/>
                  </a:lnTo>
                  <a:lnTo>
                    <a:pt x="506" y="5408"/>
                  </a:lnTo>
                  <a:lnTo>
                    <a:pt x="510" y="5411"/>
                  </a:lnTo>
                  <a:close/>
                  <a:moveTo>
                    <a:pt x="475" y="5641"/>
                  </a:moveTo>
                  <a:lnTo>
                    <a:pt x="475" y="5644"/>
                  </a:lnTo>
                  <a:lnTo>
                    <a:pt x="477" y="5648"/>
                  </a:lnTo>
                  <a:lnTo>
                    <a:pt x="477" y="5651"/>
                  </a:lnTo>
                  <a:lnTo>
                    <a:pt x="477" y="5651"/>
                  </a:lnTo>
                  <a:lnTo>
                    <a:pt x="475" y="5651"/>
                  </a:lnTo>
                  <a:lnTo>
                    <a:pt x="477" y="5651"/>
                  </a:lnTo>
                  <a:lnTo>
                    <a:pt x="482" y="5651"/>
                  </a:lnTo>
                  <a:lnTo>
                    <a:pt x="487" y="5648"/>
                  </a:lnTo>
                  <a:lnTo>
                    <a:pt x="496" y="5653"/>
                  </a:lnTo>
                  <a:lnTo>
                    <a:pt x="498" y="5653"/>
                  </a:lnTo>
                  <a:lnTo>
                    <a:pt x="498" y="5652"/>
                  </a:lnTo>
                  <a:lnTo>
                    <a:pt x="495" y="5651"/>
                  </a:lnTo>
                  <a:lnTo>
                    <a:pt x="487" y="5642"/>
                  </a:lnTo>
                  <a:lnTo>
                    <a:pt x="487" y="5638"/>
                  </a:lnTo>
                  <a:lnTo>
                    <a:pt x="488" y="5632"/>
                  </a:lnTo>
                  <a:lnTo>
                    <a:pt x="485" y="5631"/>
                  </a:lnTo>
                  <a:lnTo>
                    <a:pt x="479" y="5634"/>
                  </a:lnTo>
                  <a:lnTo>
                    <a:pt x="478" y="5637"/>
                  </a:lnTo>
                  <a:lnTo>
                    <a:pt x="478" y="5638"/>
                  </a:lnTo>
                  <a:lnTo>
                    <a:pt x="478" y="5639"/>
                  </a:lnTo>
                  <a:lnTo>
                    <a:pt x="475" y="5641"/>
                  </a:lnTo>
                  <a:close/>
                  <a:moveTo>
                    <a:pt x="444" y="5799"/>
                  </a:moveTo>
                  <a:lnTo>
                    <a:pt x="439" y="5805"/>
                  </a:lnTo>
                  <a:lnTo>
                    <a:pt x="442" y="5808"/>
                  </a:lnTo>
                  <a:lnTo>
                    <a:pt x="446" y="5808"/>
                  </a:lnTo>
                  <a:lnTo>
                    <a:pt x="454" y="5808"/>
                  </a:lnTo>
                  <a:lnTo>
                    <a:pt x="457" y="5808"/>
                  </a:lnTo>
                  <a:lnTo>
                    <a:pt x="463" y="5810"/>
                  </a:lnTo>
                  <a:lnTo>
                    <a:pt x="468" y="5809"/>
                  </a:lnTo>
                  <a:lnTo>
                    <a:pt x="471" y="5805"/>
                  </a:lnTo>
                  <a:lnTo>
                    <a:pt x="471" y="5794"/>
                  </a:lnTo>
                  <a:lnTo>
                    <a:pt x="474" y="5789"/>
                  </a:lnTo>
                  <a:lnTo>
                    <a:pt x="478" y="5788"/>
                  </a:lnTo>
                  <a:lnTo>
                    <a:pt x="484" y="5782"/>
                  </a:lnTo>
                  <a:lnTo>
                    <a:pt x="474" y="5774"/>
                  </a:lnTo>
                  <a:lnTo>
                    <a:pt x="470" y="5768"/>
                  </a:lnTo>
                  <a:lnTo>
                    <a:pt x="465" y="5761"/>
                  </a:lnTo>
                  <a:lnTo>
                    <a:pt x="460" y="5760"/>
                  </a:lnTo>
                  <a:lnTo>
                    <a:pt x="456" y="5763"/>
                  </a:lnTo>
                  <a:lnTo>
                    <a:pt x="449" y="5771"/>
                  </a:lnTo>
                  <a:lnTo>
                    <a:pt x="454" y="5773"/>
                  </a:lnTo>
                  <a:lnTo>
                    <a:pt x="460" y="5775"/>
                  </a:lnTo>
                  <a:lnTo>
                    <a:pt x="467" y="5787"/>
                  </a:lnTo>
                  <a:lnTo>
                    <a:pt x="465" y="5788"/>
                  </a:lnTo>
                  <a:lnTo>
                    <a:pt x="463" y="5792"/>
                  </a:lnTo>
                  <a:lnTo>
                    <a:pt x="461" y="5794"/>
                  </a:lnTo>
                  <a:lnTo>
                    <a:pt x="461" y="5795"/>
                  </a:lnTo>
                  <a:lnTo>
                    <a:pt x="463" y="5798"/>
                  </a:lnTo>
                  <a:lnTo>
                    <a:pt x="463" y="5799"/>
                  </a:lnTo>
                  <a:lnTo>
                    <a:pt x="464" y="5801"/>
                  </a:lnTo>
                  <a:lnTo>
                    <a:pt x="457" y="5805"/>
                  </a:lnTo>
                  <a:lnTo>
                    <a:pt x="444" y="5799"/>
                  </a:lnTo>
                  <a:close/>
                  <a:moveTo>
                    <a:pt x="454" y="5836"/>
                  </a:moveTo>
                  <a:lnTo>
                    <a:pt x="456" y="5832"/>
                  </a:lnTo>
                  <a:lnTo>
                    <a:pt x="456" y="5824"/>
                  </a:lnTo>
                  <a:lnTo>
                    <a:pt x="453" y="5823"/>
                  </a:lnTo>
                  <a:lnTo>
                    <a:pt x="451" y="5827"/>
                  </a:lnTo>
                  <a:lnTo>
                    <a:pt x="450" y="5827"/>
                  </a:lnTo>
                  <a:lnTo>
                    <a:pt x="449" y="5826"/>
                  </a:lnTo>
                  <a:lnTo>
                    <a:pt x="447" y="5826"/>
                  </a:lnTo>
                  <a:lnTo>
                    <a:pt x="444" y="5827"/>
                  </a:lnTo>
                  <a:lnTo>
                    <a:pt x="444" y="5826"/>
                  </a:lnTo>
                  <a:lnTo>
                    <a:pt x="443" y="5820"/>
                  </a:lnTo>
                  <a:lnTo>
                    <a:pt x="440" y="5819"/>
                  </a:lnTo>
                  <a:lnTo>
                    <a:pt x="435" y="5820"/>
                  </a:lnTo>
                  <a:lnTo>
                    <a:pt x="435" y="5822"/>
                  </a:lnTo>
                  <a:lnTo>
                    <a:pt x="436" y="5824"/>
                  </a:lnTo>
                  <a:lnTo>
                    <a:pt x="439" y="5826"/>
                  </a:lnTo>
                  <a:lnTo>
                    <a:pt x="439" y="5829"/>
                  </a:lnTo>
                  <a:lnTo>
                    <a:pt x="439" y="5829"/>
                  </a:lnTo>
                  <a:lnTo>
                    <a:pt x="440" y="5827"/>
                  </a:lnTo>
                  <a:lnTo>
                    <a:pt x="451" y="5834"/>
                  </a:lnTo>
                  <a:lnTo>
                    <a:pt x="454" y="5836"/>
                  </a:lnTo>
                  <a:close/>
                  <a:moveTo>
                    <a:pt x="449" y="5963"/>
                  </a:moveTo>
                  <a:lnTo>
                    <a:pt x="454" y="5965"/>
                  </a:lnTo>
                  <a:lnTo>
                    <a:pt x="456" y="5968"/>
                  </a:lnTo>
                  <a:lnTo>
                    <a:pt x="457" y="5972"/>
                  </a:lnTo>
                  <a:lnTo>
                    <a:pt x="458" y="5976"/>
                  </a:lnTo>
                  <a:lnTo>
                    <a:pt x="464" y="5975"/>
                  </a:lnTo>
                  <a:lnTo>
                    <a:pt x="464" y="5972"/>
                  </a:lnTo>
                  <a:lnTo>
                    <a:pt x="458" y="5970"/>
                  </a:lnTo>
                  <a:lnTo>
                    <a:pt x="458" y="5965"/>
                  </a:lnTo>
                  <a:lnTo>
                    <a:pt x="460" y="5958"/>
                  </a:lnTo>
                  <a:lnTo>
                    <a:pt x="461" y="5949"/>
                  </a:lnTo>
                  <a:lnTo>
                    <a:pt x="458" y="5946"/>
                  </a:lnTo>
                  <a:lnTo>
                    <a:pt x="457" y="5944"/>
                  </a:lnTo>
                  <a:lnTo>
                    <a:pt x="457" y="5939"/>
                  </a:lnTo>
                  <a:lnTo>
                    <a:pt x="456" y="5935"/>
                  </a:lnTo>
                  <a:lnTo>
                    <a:pt x="453" y="5932"/>
                  </a:lnTo>
                  <a:lnTo>
                    <a:pt x="451" y="5935"/>
                  </a:lnTo>
                  <a:lnTo>
                    <a:pt x="450" y="5939"/>
                  </a:lnTo>
                  <a:lnTo>
                    <a:pt x="449" y="5942"/>
                  </a:lnTo>
                  <a:lnTo>
                    <a:pt x="443" y="5946"/>
                  </a:lnTo>
                  <a:lnTo>
                    <a:pt x="442" y="5949"/>
                  </a:lnTo>
                  <a:lnTo>
                    <a:pt x="444" y="5958"/>
                  </a:lnTo>
                  <a:lnTo>
                    <a:pt x="446" y="5961"/>
                  </a:lnTo>
                  <a:lnTo>
                    <a:pt x="449" y="5963"/>
                  </a:lnTo>
                  <a:close/>
                  <a:moveTo>
                    <a:pt x="506" y="5990"/>
                  </a:moveTo>
                  <a:lnTo>
                    <a:pt x="492" y="5989"/>
                  </a:lnTo>
                  <a:lnTo>
                    <a:pt x="488" y="5979"/>
                  </a:lnTo>
                  <a:lnTo>
                    <a:pt x="478" y="5977"/>
                  </a:lnTo>
                  <a:lnTo>
                    <a:pt x="472" y="5980"/>
                  </a:lnTo>
                  <a:lnTo>
                    <a:pt x="471" y="5989"/>
                  </a:lnTo>
                  <a:lnTo>
                    <a:pt x="471" y="5997"/>
                  </a:lnTo>
                  <a:lnTo>
                    <a:pt x="472" y="6000"/>
                  </a:lnTo>
                  <a:lnTo>
                    <a:pt x="475" y="5998"/>
                  </a:lnTo>
                  <a:lnTo>
                    <a:pt x="479" y="5993"/>
                  </a:lnTo>
                  <a:lnTo>
                    <a:pt x="482" y="6007"/>
                  </a:lnTo>
                  <a:lnTo>
                    <a:pt x="488" y="6015"/>
                  </a:lnTo>
                  <a:lnTo>
                    <a:pt x="495" y="6022"/>
                  </a:lnTo>
                  <a:lnTo>
                    <a:pt x="501" y="6026"/>
                  </a:lnTo>
                  <a:lnTo>
                    <a:pt x="498" y="6021"/>
                  </a:lnTo>
                  <a:lnTo>
                    <a:pt x="499" y="6017"/>
                  </a:lnTo>
                  <a:lnTo>
                    <a:pt x="502" y="6014"/>
                  </a:lnTo>
                  <a:lnTo>
                    <a:pt x="506" y="6015"/>
                  </a:lnTo>
                  <a:lnTo>
                    <a:pt x="505" y="6011"/>
                  </a:lnTo>
                  <a:lnTo>
                    <a:pt x="505" y="6007"/>
                  </a:lnTo>
                  <a:lnTo>
                    <a:pt x="505" y="6003"/>
                  </a:lnTo>
                  <a:lnTo>
                    <a:pt x="506" y="5997"/>
                  </a:lnTo>
                  <a:lnTo>
                    <a:pt x="508" y="5998"/>
                  </a:lnTo>
                  <a:lnTo>
                    <a:pt x="509" y="5998"/>
                  </a:lnTo>
                  <a:lnTo>
                    <a:pt x="510" y="5997"/>
                  </a:lnTo>
                  <a:lnTo>
                    <a:pt x="512" y="5997"/>
                  </a:lnTo>
                  <a:lnTo>
                    <a:pt x="506" y="5990"/>
                  </a:lnTo>
                  <a:close/>
                  <a:moveTo>
                    <a:pt x="468" y="6021"/>
                  </a:moveTo>
                  <a:lnTo>
                    <a:pt x="470" y="6019"/>
                  </a:lnTo>
                  <a:lnTo>
                    <a:pt x="465" y="6005"/>
                  </a:lnTo>
                  <a:lnTo>
                    <a:pt x="465" y="6001"/>
                  </a:lnTo>
                  <a:lnTo>
                    <a:pt x="458" y="5989"/>
                  </a:lnTo>
                  <a:lnTo>
                    <a:pt x="451" y="5979"/>
                  </a:lnTo>
                  <a:lnTo>
                    <a:pt x="446" y="5979"/>
                  </a:lnTo>
                  <a:lnTo>
                    <a:pt x="447" y="5989"/>
                  </a:lnTo>
                  <a:lnTo>
                    <a:pt x="451" y="5994"/>
                  </a:lnTo>
                  <a:lnTo>
                    <a:pt x="454" y="6000"/>
                  </a:lnTo>
                  <a:lnTo>
                    <a:pt x="451" y="6011"/>
                  </a:lnTo>
                  <a:lnTo>
                    <a:pt x="456" y="6015"/>
                  </a:lnTo>
                  <a:lnTo>
                    <a:pt x="464" y="6017"/>
                  </a:lnTo>
                  <a:lnTo>
                    <a:pt x="468" y="6021"/>
                  </a:lnTo>
                  <a:close/>
                  <a:moveTo>
                    <a:pt x="572" y="6026"/>
                  </a:moveTo>
                  <a:lnTo>
                    <a:pt x="575" y="6021"/>
                  </a:lnTo>
                  <a:lnTo>
                    <a:pt x="580" y="6010"/>
                  </a:lnTo>
                  <a:lnTo>
                    <a:pt x="583" y="6004"/>
                  </a:lnTo>
                  <a:lnTo>
                    <a:pt x="585" y="5997"/>
                  </a:lnTo>
                  <a:lnTo>
                    <a:pt x="579" y="5997"/>
                  </a:lnTo>
                  <a:lnTo>
                    <a:pt x="571" y="6005"/>
                  </a:lnTo>
                  <a:lnTo>
                    <a:pt x="565" y="6019"/>
                  </a:lnTo>
                  <a:lnTo>
                    <a:pt x="562" y="6029"/>
                  </a:lnTo>
                  <a:lnTo>
                    <a:pt x="565" y="6033"/>
                  </a:lnTo>
                  <a:lnTo>
                    <a:pt x="568" y="6032"/>
                  </a:lnTo>
                  <a:lnTo>
                    <a:pt x="572" y="6026"/>
                  </a:lnTo>
                  <a:close/>
                  <a:moveTo>
                    <a:pt x="601" y="6059"/>
                  </a:moveTo>
                  <a:lnTo>
                    <a:pt x="596" y="6060"/>
                  </a:lnTo>
                  <a:lnTo>
                    <a:pt x="592" y="6064"/>
                  </a:lnTo>
                  <a:lnTo>
                    <a:pt x="590" y="6071"/>
                  </a:lnTo>
                  <a:lnTo>
                    <a:pt x="592" y="6077"/>
                  </a:lnTo>
                  <a:lnTo>
                    <a:pt x="597" y="6083"/>
                  </a:lnTo>
                  <a:lnTo>
                    <a:pt x="603" y="6085"/>
                  </a:lnTo>
                  <a:lnTo>
                    <a:pt x="611" y="6087"/>
                  </a:lnTo>
                  <a:lnTo>
                    <a:pt x="614" y="6090"/>
                  </a:lnTo>
                  <a:lnTo>
                    <a:pt x="620" y="6094"/>
                  </a:lnTo>
                  <a:lnTo>
                    <a:pt x="620" y="6095"/>
                  </a:lnTo>
                  <a:lnTo>
                    <a:pt x="620" y="6099"/>
                  </a:lnTo>
                  <a:lnTo>
                    <a:pt x="620" y="6101"/>
                  </a:lnTo>
                  <a:lnTo>
                    <a:pt x="621" y="6102"/>
                  </a:lnTo>
                  <a:lnTo>
                    <a:pt x="622" y="6101"/>
                  </a:lnTo>
                  <a:lnTo>
                    <a:pt x="624" y="6098"/>
                  </a:lnTo>
                  <a:lnTo>
                    <a:pt x="625" y="6098"/>
                  </a:lnTo>
                  <a:lnTo>
                    <a:pt x="629" y="6099"/>
                  </a:lnTo>
                  <a:lnTo>
                    <a:pt x="635" y="6101"/>
                  </a:lnTo>
                  <a:lnTo>
                    <a:pt x="641" y="6101"/>
                  </a:lnTo>
                  <a:lnTo>
                    <a:pt x="645" y="6098"/>
                  </a:lnTo>
                  <a:lnTo>
                    <a:pt x="645" y="6094"/>
                  </a:lnTo>
                  <a:lnTo>
                    <a:pt x="642" y="6094"/>
                  </a:lnTo>
                  <a:lnTo>
                    <a:pt x="641" y="6094"/>
                  </a:lnTo>
                  <a:lnTo>
                    <a:pt x="636" y="6091"/>
                  </a:lnTo>
                  <a:lnTo>
                    <a:pt x="638" y="6091"/>
                  </a:lnTo>
                  <a:lnTo>
                    <a:pt x="645" y="6087"/>
                  </a:lnTo>
                  <a:lnTo>
                    <a:pt x="642" y="6081"/>
                  </a:lnTo>
                  <a:lnTo>
                    <a:pt x="639" y="6080"/>
                  </a:lnTo>
                  <a:lnTo>
                    <a:pt x="631" y="6080"/>
                  </a:lnTo>
                  <a:lnTo>
                    <a:pt x="632" y="6075"/>
                  </a:lnTo>
                  <a:lnTo>
                    <a:pt x="629" y="6073"/>
                  </a:lnTo>
                  <a:lnTo>
                    <a:pt x="621" y="6068"/>
                  </a:lnTo>
                  <a:lnTo>
                    <a:pt x="618" y="6066"/>
                  </a:lnTo>
                  <a:lnTo>
                    <a:pt x="621" y="6063"/>
                  </a:lnTo>
                  <a:lnTo>
                    <a:pt x="625" y="6063"/>
                  </a:lnTo>
                  <a:lnTo>
                    <a:pt x="632" y="6066"/>
                  </a:lnTo>
                  <a:lnTo>
                    <a:pt x="632" y="6061"/>
                  </a:lnTo>
                  <a:lnTo>
                    <a:pt x="628" y="6050"/>
                  </a:lnTo>
                  <a:lnTo>
                    <a:pt x="625" y="6050"/>
                  </a:lnTo>
                  <a:lnTo>
                    <a:pt x="622" y="6049"/>
                  </a:lnTo>
                  <a:lnTo>
                    <a:pt x="621" y="6046"/>
                  </a:lnTo>
                  <a:lnTo>
                    <a:pt x="620" y="6042"/>
                  </a:lnTo>
                  <a:lnTo>
                    <a:pt x="617" y="6038"/>
                  </a:lnTo>
                  <a:lnTo>
                    <a:pt x="606" y="6029"/>
                  </a:lnTo>
                  <a:lnTo>
                    <a:pt x="601" y="6026"/>
                  </a:lnTo>
                  <a:lnTo>
                    <a:pt x="599" y="6025"/>
                  </a:lnTo>
                  <a:lnTo>
                    <a:pt x="596" y="6028"/>
                  </a:lnTo>
                  <a:lnTo>
                    <a:pt x="594" y="6033"/>
                  </a:lnTo>
                  <a:lnTo>
                    <a:pt x="593" y="6040"/>
                  </a:lnTo>
                  <a:lnTo>
                    <a:pt x="606" y="6054"/>
                  </a:lnTo>
                  <a:lnTo>
                    <a:pt x="606" y="6059"/>
                  </a:lnTo>
                  <a:lnTo>
                    <a:pt x="601" y="6059"/>
                  </a:lnTo>
                  <a:close/>
                  <a:moveTo>
                    <a:pt x="1838" y="6039"/>
                  </a:moveTo>
                  <a:lnTo>
                    <a:pt x="1836" y="6039"/>
                  </a:lnTo>
                  <a:lnTo>
                    <a:pt x="1834" y="6042"/>
                  </a:lnTo>
                  <a:lnTo>
                    <a:pt x="1833" y="6045"/>
                  </a:lnTo>
                  <a:lnTo>
                    <a:pt x="1833" y="6049"/>
                  </a:lnTo>
                  <a:lnTo>
                    <a:pt x="1831" y="6052"/>
                  </a:lnTo>
                  <a:lnTo>
                    <a:pt x="1827" y="6054"/>
                  </a:lnTo>
                  <a:lnTo>
                    <a:pt x="1816" y="6057"/>
                  </a:lnTo>
                  <a:lnTo>
                    <a:pt x="1815" y="6061"/>
                  </a:lnTo>
                  <a:lnTo>
                    <a:pt x="1819" y="6071"/>
                  </a:lnTo>
                  <a:lnTo>
                    <a:pt x="1822" y="6074"/>
                  </a:lnTo>
                  <a:lnTo>
                    <a:pt x="1824" y="6074"/>
                  </a:lnTo>
                  <a:lnTo>
                    <a:pt x="1827" y="6064"/>
                  </a:lnTo>
                  <a:lnTo>
                    <a:pt x="1831" y="6060"/>
                  </a:lnTo>
                  <a:lnTo>
                    <a:pt x="1847" y="6056"/>
                  </a:lnTo>
                  <a:lnTo>
                    <a:pt x="1851" y="6052"/>
                  </a:lnTo>
                  <a:lnTo>
                    <a:pt x="1851" y="6049"/>
                  </a:lnTo>
                  <a:lnTo>
                    <a:pt x="1850" y="6046"/>
                  </a:lnTo>
                  <a:lnTo>
                    <a:pt x="1838" y="6039"/>
                  </a:lnTo>
                  <a:close/>
                  <a:moveTo>
                    <a:pt x="474" y="6088"/>
                  </a:moveTo>
                  <a:lnTo>
                    <a:pt x="475" y="6087"/>
                  </a:lnTo>
                  <a:lnTo>
                    <a:pt x="478" y="6088"/>
                  </a:lnTo>
                  <a:lnTo>
                    <a:pt x="478" y="6088"/>
                  </a:lnTo>
                  <a:lnTo>
                    <a:pt x="478" y="6085"/>
                  </a:lnTo>
                  <a:lnTo>
                    <a:pt x="477" y="6078"/>
                  </a:lnTo>
                  <a:lnTo>
                    <a:pt x="474" y="6071"/>
                  </a:lnTo>
                  <a:lnTo>
                    <a:pt x="468" y="6067"/>
                  </a:lnTo>
                  <a:lnTo>
                    <a:pt x="465" y="6068"/>
                  </a:lnTo>
                  <a:lnTo>
                    <a:pt x="464" y="6071"/>
                  </a:lnTo>
                  <a:lnTo>
                    <a:pt x="463" y="6075"/>
                  </a:lnTo>
                  <a:lnTo>
                    <a:pt x="463" y="6078"/>
                  </a:lnTo>
                  <a:lnTo>
                    <a:pt x="465" y="6083"/>
                  </a:lnTo>
                  <a:lnTo>
                    <a:pt x="470" y="6081"/>
                  </a:lnTo>
                  <a:lnTo>
                    <a:pt x="472" y="6081"/>
                  </a:lnTo>
                  <a:lnTo>
                    <a:pt x="472" y="6083"/>
                  </a:lnTo>
                  <a:lnTo>
                    <a:pt x="472" y="6087"/>
                  </a:lnTo>
                  <a:lnTo>
                    <a:pt x="474" y="6088"/>
                  </a:lnTo>
                  <a:close/>
                  <a:moveTo>
                    <a:pt x="683" y="6073"/>
                  </a:moveTo>
                  <a:lnTo>
                    <a:pt x="681" y="6074"/>
                  </a:lnTo>
                  <a:lnTo>
                    <a:pt x="677" y="6078"/>
                  </a:lnTo>
                  <a:lnTo>
                    <a:pt x="673" y="6087"/>
                  </a:lnTo>
                  <a:lnTo>
                    <a:pt x="674" y="6088"/>
                  </a:lnTo>
                  <a:lnTo>
                    <a:pt x="699" y="6075"/>
                  </a:lnTo>
                  <a:lnTo>
                    <a:pt x="699" y="6073"/>
                  </a:lnTo>
                  <a:lnTo>
                    <a:pt x="683" y="6073"/>
                  </a:lnTo>
                  <a:close/>
                  <a:moveTo>
                    <a:pt x="685" y="6088"/>
                  </a:moveTo>
                  <a:lnTo>
                    <a:pt x="690" y="6092"/>
                  </a:lnTo>
                  <a:lnTo>
                    <a:pt x="695" y="6094"/>
                  </a:lnTo>
                  <a:lnTo>
                    <a:pt x="698" y="6092"/>
                  </a:lnTo>
                  <a:lnTo>
                    <a:pt x="720" y="6085"/>
                  </a:lnTo>
                  <a:lnTo>
                    <a:pt x="723" y="6080"/>
                  </a:lnTo>
                  <a:lnTo>
                    <a:pt x="719" y="6077"/>
                  </a:lnTo>
                  <a:lnTo>
                    <a:pt x="712" y="6077"/>
                  </a:lnTo>
                  <a:lnTo>
                    <a:pt x="688" y="6083"/>
                  </a:lnTo>
                  <a:lnTo>
                    <a:pt x="685" y="6085"/>
                  </a:lnTo>
                  <a:lnTo>
                    <a:pt x="685" y="6088"/>
                  </a:lnTo>
                  <a:close/>
                  <a:moveTo>
                    <a:pt x="750" y="6088"/>
                  </a:moveTo>
                  <a:lnTo>
                    <a:pt x="748" y="6087"/>
                  </a:lnTo>
                  <a:lnTo>
                    <a:pt x="743" y="6088"/>
                  </a:lnTo>
                  <a:lnTo>
                    <a:pt x="736" y="6091"/>
                  </a:lnTo>
                  <a:lnTo>
                    <a:pt x="730" y="6097"/>
                  </a:lnTo>
                  <a:lnTo>
                    <a:pt x="726" y="6105"/>
                  </a:lnTo>
                  <a:lnTo>
                    <a:pt x="736" y="6108"/>
                  </a:lnTo>
                  <a:lnTo>
                    <a:pt x="741" y="6108"/>
                  </a:lnTo>
                  <a:lnTo>
                    <a:pt x="746" y="6105"/>
                  </a:lnTo>
                  <a:lnTo>
                    <a:pt x="744" y="6112"/>
                  </a:lnTo>
                  <a:lnTo>
                    <a:pt x="743" y="6116"/>
                  </a:lnTo>
                  <a:lnTo>
                    <a:pt x="740" y="6119"/>
                  </a:lnTo>
                  <a:lnTo>
                    <a:pt x="747" y="6119"/>
                  </a:lnTo>
                  <a:lnTo>
                    <a:pt x="755" y="6116"/>
                  </a:lnTo>
                  <a:lnTo>
                    <a:pt x="762" y="6111"/>
                  </a:lnTo>
                  <a:lnTo>
                    <a:pt x="770" y="6105"/>
                  </a:lnTo>
                  <a:lnTo>
                    <a:pt x="767" y="6099"/>
                  </a:lnTo>
                  <a:lnTo>
                    <a:pt x="764" y="6098"/>
                  </a:lnTo>
                  <a:lnTo>
                    <a:pt x="760" y="6098"/>
                  </a:lnTo>
                  <a:lnTo>
                    <a:pt x="757" y="6098"/>
                  </a:lnTo>
                  <a:lnTo>
                    <a:pt x="750" y="6094"/>
                  </a:lnTo>
                  <a:lnTo>
                    <a:pt x="750" y="6092"/>
                  </a:lnTo>
                  <a:lnTo>
                    <a:pt x="750" y="6090"/>
                  </a:lnTo>
                  <a:lnTo>
                    <a:pt x="750" y="6088"/>
                  </a:lnTo>
                  <a:close/>
                  <a:moveTo>
                    <a:pt x="701" y="6140"/>
                  </a:moveTo>
                  <a:lnTo>
                    <a:pt x="713" y="6137"/>
                  </a:lnTo>
                  <a:lnTo>
                    <a:pt x="713" y="6136"/>
                  </a:lnTo>
                  <a:lnTo>
                    <a:pt x="718" y="6133"/>
                  </a:lnTo>
                  <a:lnTo>
                    <a:pt x="718" y="6132"/>
                  </a:lnTo>
                  <a:lnTo>
                    <a:pt x="720" y="6130"/>
                  </a:lnTo>
                  <a:lnTo>
                    <a:pt x="722" y="6130"/>
                  </a:lnTo>
                  <a:lnTo>
                    <a:pt x="725" y="6133"/>
                  </a:lnTo>
                  <a:lnTo>
                    <a:pt x="726" y="6133"/>
                  </a:lnTo>
                  <a:lnTo>
                    <a:pt x="732" y="6132"/>
                  </a:lnTo>
                  <a:lnTo>
                    <a:pt x="733" y="6129"/>
                  </a:lnTo>
                  <a:lnTo>
                    <a:pt x="733" y="6123"/>
                  </a:lnTo>
                  <a:lnTo>
                    <a:pt x="729" y="6118"/>
                  </a:lnTo>
                  <a:lnTo>
                    <a:pt x="711" y="6109"/>
                  </a:lnTo>
                  <a:lnTo>
                    <a:pt x="680" y="6108"/>
                  </a:lnTo>
                  <a:lnTo>
                    <a:pt x="673" y="6108"/>
                  </a:lnTo>
                  <a:lnTo>
                    <a:pt x="667" y="6115"/>
                  </a:lnTo>
                  <a:lnTo>
                    <a:pt x="666" y="6125"/>
                  </a:lnTo>
                  <a:lnTo>
                    <a:pt x="666" y="6132"/>
                  </a:lnTo>
                  <a:lnTo>
                    <a:pt x="669" y="6132"/>
                  </a:lnTo>
                  <a:lnTo>
                    <a:pt x="674" y="6130"/>
                  </a:lnTo>
                  <a:lnTo>
                    <a:pt x="681" y="6136"/>
                  </a:lnTo>
                  <a:lnTo>
                    <a:pt x="688" y="6137"/>
                  </a:lnTo>
                  <a:lnTo>
                    <a:pt x="692" y="6126"/>
                  </a:lnTo>
                  <a:lnTo>
                    <a:pt x="681" y="6126"/>
                  </a:lnTo>
                  <a:lnTo>
                    <a:pt x="685" y="6125"/>
                  </a:lnTo>
                  <a:lnTo>
                    <a:pt x="692" y="6125"/>
                  </a:lnTo>
                  <a:lnTo>
                    <a:pt x="698" y="6127"/>
                  </a:lnTo>
                  <a:lnTo>
                    <a:pt x="701" y="6133"/>
                  </a:lnTo>
                  <a:lnTo>
                    <a:pt x="698" y="6140"/>
                  </a:lnTo>
                  <a:lnTo>
                    <a:pt x="701" y="6140"/>
                  </a:lnTo>
                  <a:close/>
                  <a:moveTo>
                    <a:pt x="634" y="6125"/>
                  </a:moveTo>
                  <a:lnTo>
                    <a:pt x="639" y="6115"/>
                  </a:lnTo>
                  <a:lnTo>
                    <a:pt x="639" y="6111"/>
                  </a:lnTo>
                  <a:lnTo>
                    <a:pt x="635" y="6109"/>
                  </a:lnTo>
                  <a:lnTo>
                    <a:pt x="627" y="6109"/>
                  </a:lnTo>
                  <a:lnTo>
                    <a:pt x="621" y="6111"/>
                  </a:lnTo>
                  <a:lnTo>
                    <a:pt x="618" y="6111"/>
                  </a:lnTo>
                  <a:lnTo>
                    <a:pt x="614" y="6111"/>
                  </a:lnTo>
                  <a:lnTo>
                    <a:pt x="613" y="6113"/>
                  </a:lnTo>
                  <a:lnTo>
                    <a:pt x="615" y="6120"/>
                  </a:lnTo>
                  <a:lnTo>
                    <a:pt x="618" y="6120"/>
                  </a:lnTo>
                  <a:lnTo>
                    <a:pt x="622" y="6126"/>
                  </a:lnTo>
                  <a:lnTo>
                    <a:pt x="627" y="6127"/>
                  </a:lnTo>
                  <a:lnTo>
                    <a:pt x="631" y="6127"/>
                  </a:lnTo>
                  <a:lnTo>
                    <a:pt x="634" y="6125"/>
                  </a:lnTo>
                  <a:close/>
                  <a:moveTo>
                    <a:pt x="639" y="6122"/>
                  </a:moveTo>
                  <a:lnTo>
                    <a:pt x="638" y="6123"/>
                  </a:lnTo>
                  <a:lnTo>
                    <a:pt x="639" y="6123"/>
                  </a:lnTo>
                  <a:lnTo>
                    <a:pt x="641" y="6123"/>
                  </a:lnTo>
                  <a:lnTo>
                    <a:pt x="645" y="6122"/>
                  </a:lnTo>
                  <a:lnTo>
                    <a:pt x="646" y="6119"/>
                  </a:lnTo>
                  <a:lnTo>
                    <a:pt x="648" y="6116"/>
                  </a:lnTo>
                  <a:lnTo>
                    <a:pt x="645" y="6118"/>
                  </a:lnTo>
                  <a:lnTo>
                    <a:pt x="639" y="6122"/>
                  </a:lnTo>
                  <a:close/>
                  <a:moveTo>
                    <a:pt x="856" y="6228"/>
                  </a:moveTo>
                  <a:lnTo>
                    <a:pt x="865" y="6214"/>
                  </a:lnTo>
                  <a:lnTo>
                    <a:pt x="862" y="6197"/>
                  </a:lnTo>
                  <a:lnTo>
                    <a:pt x="862" y="6196"/>
                  </a:lnTo>
                  <a:lnTo>
                    <a:pt x="863" y="6190"/>
                  </a:lnTo>
                  <a:lnTo>
                    <a:pt x="859" y="6188"/>
                  </a:lnTo>
                  <a:lnTo>
                    <a:pt x="858" y="6188"/>
                  </a:lnTo>
                  <a:lnTo>
                    <a:pt x="859" y="6186"/>
                  </a:lnTo>
                  <a:lnTo>
                    <a:pt x="861" y="6185"/>
                  </a:lnTo>
                  <a:lnTo>
                    <a:pt x="862" y="6183"/>
                  </a:lnTo>
                  <a:lnTo>
                    <a:pt x="863" y="6183"/>
                  </a:lnTo>
                  <a:lnTo>
                    <a:pt x="862" y="6176"/>
                  </a:lnTo>
                  <a:lnTo>
                    <a:pt x="862" y="6171"/>
                  </a:lnTo>
                  <a:lnTo>
                    <a:pt x="863" y="6167"/>
                  </a:lnTo>
                  <a:lnTo>
                    <a:pt x="870" y="6164"/>
                  </a:lnTo>
                  <a:lnTo>
                    <a:pt x="872" y="6160"/>
                  </a:lnTo>
                  <a:lnTo>
                    <a:pt x="873" y="6154"/>
                  </a:lnTo>
                  <a:lnTo>
                    <a:pt x="875" y="6150"/>
                  </a:lnTo>
                  <a:lnTo>
                    <a:pt x="880" y="6143"/>
                  </a:lnTo>
                  <a:lnTo>
                    <a:pt x="887" y="6137"/>
                  </a:lnTo>
                  <a:lnTo>
                    <a:pt x="891" y="6132"/>
                  </a:lnTo>
                  <a:lnTo>
                    <a:pt x="893" y="6119"/>
                  </a:lnTo>
                  <a:lnTo>
                    <a:pt x="884" y="6118"/>
                  </a:lnTo>
                  <a:lnTo>
                    <a:pt x="876" y="6123"/>
                  </a:lnTo>
                  <a:lnTo>
                    <a:pt x="870" y="6133"/>
                  </a:lnTo>
                  <a:lnTo>
                    <a:pt x="863" y="6146"/>
                  </a:lnTo>
                  <a:lnTo>
                    <a:pt x="856" y="6154"/>
                  </a:lnTo>
                  <a:lnTo>
                    <a:pt x="806" y="6162"/>
                  </a:lnTo>
                  <a:lnTo>
                    <a:pt x="802" y="6164"/>
                  </a:lnTo>
                  <a:lnTo>
                    <a:pt x="792" y="6171"/>
                  </a:lnTo>
                  <a:lnTo>
                    <a:pt x="767" y="6176"/>
                  </a:lnTo>
                  <a:lnTo>
                    <a:pt x="762" y="6174"/>
                  </a:lnTo>
                  <a:lnTo>
                    <a:pt x="764" y="6168"/>
                  </a:lnTo>
                  <a:lnTo>
                    <a:pt x="770" y="6155"/>
                  </a:lnTo>
                  <a:lnTo>
                    <a:pt x="761" y="6157"/>
                  </a:lnTo>
                  <a:lnTo>
                    <a:pt x="758" y="6168"/>
                  </a:lnTo>
                  <a:lnTo>
                    <a:pt x="755" y="6182"/>
                  </a:lnTo>
                  <a:lnTo>
                    <a:pt x="753" y="6193"/>
                  </a:lnTo>
                  <a:lnTo>
                    <a:pt x="800" y="6197"/>
                  </a:lnTo>
                  <a:lnTo>
                    <a:pt x="800" y="6202"/>
                  </a:lnTo>
                  <a:lnTo>
                    <a:pt x="775" y="6202"/>
                  </a:lnTo>
                  <a:lnTo>
                    <a:pt x="770" y="6203"/>
                  </a:lnTo>
                  <a:lnTo>
                    <a:pt x="760" y="6210"/>
                  </a:lnTo>
                  <a:lnTo>
                    <a:pt x="754" y="6212"/>
                  </a:lnTo>
                  <a:lnTo>
                    <a:pt x="758" y="6217"/>
                  </a:lnTo>
                  <a:lnTo>
                    <a:pt x="765" y="6221"/>
                  </a:lnTo>
                  <a:lnTo>
                    <a:pt x="768" y="6224"/>
                  </a:lnTo>
                  <a:lnTo>
                    <a:pt x="770" y="6228"/>
                  </a:lnTo>
                  <a:lnTo>
                    <a:pt x="768" y="6235"/>
                  </a:lnTo>
                  <a:lnTo>
                    <a:pt x="768" y="6241"/>
                  </a:lnTo>
                  <a:lnTo>
                    <a:pt x="770" y="6248"/>
                  </a:lnTo>
                  <a:lnTo>
                    <a:pt x="768" y="6254"/>
                  </a:lnTo>
                  <a:lnTo>
                    <a:pt x="767" y="6259"/>
                  </a:lnTo>
                  <a:lnTo>
                    <a:pt x="767" y="6273"/>
                  </a:lnTo>
                  <a:lnTo>
                    <a:pt x="771" y="6270"/>
                  </a:lnTo>
                  <a:lnTo>
                    <a:pt x="782" y="6268"/>
                  </a:lnTo>
                  <a:lnTo>
                    <a:pt x="786" y="6261"/>
                  </a:lnTo>
                  <a:lnTo>
                    <a:pt x="796" y="6252"/>
                  </a:lnTo>
                  <a:lnTo>
                    <a:pt x="799" y="6248"/>
                  </a:lnTo>
                  <a:lnTo>
                    <a:pt x="798" y="6255"/>
                  </a:lnTo>
                  <a:lnTo>
                    <a:pt x="796" y="6259"/>
                  </a:lnTo>
                  <a:lnTo>
                    <a:pt x="795" y="6263"/>
                  </a:lnTo>
                  <a:lnTo>
                    <a:pt x="796" y="6269"/>
                  </a:lnTo>
                  <a:lnTo>
                    <a:pt x="799" y="6266"/>
                  </a:lnTo>
                  <a:lnTo>
                    <a:pt x="800" y="6268"/>
                  </a:lnTo>
                  <a:lnTo>
                    <a:pt x="802" y="6272"/>
                  </a:lnTo>
                  <a:lnTo>
                    <a:pt x="800" y="6280"/>
                  </a:lnTo>
                  <a:lnTo>
                    <a:pt x="803" y="6280"/>
                  </a:lnTo>
                  <a:lnTo>
                    <a:pt x="802" y="6273"/>
                  </a:lnTo>
                  <a:lnTo>
                    <a:pt x="803" y="6272"/>
                  </a:lnTo>
                  <a:lnTo>
                    <a:pt x="805" y="6270"/>
                  </a:lnTo>
                  <a:lnTo>
                    <a:pt x="813" y="6261"/>
                  </a:lnTo>
                  <a:lnTo>
                    <a:pt x="816" y="6255"/>
                  </a:lnTo>
                  <a:lnTo>
                    <a:pt x="819" y="6263"/>
                  </a:lnTo>
                  <a:lnTo>
                    <a:pt x="823" y="6273"/>
                  </a:lnTo>
                  <a:lnTo>
                    <a:pt x="826" y="6269"/>
                  </a:lnTo>
                  <a:lnTo>
                    <a:pt x="828" y="6268"/>
                  </a:lnTo>
                  <a:lnTo>
                    <a:pt x="834" y="6269"/>
                  </a:lnTo>
                  <a:lnTo>
                    <a:pt x="835" y="6268"/>
                  </a:lnTo>
                  <a:lnTo>
                    <a:pt x="840" y="6258"/>
                  </a:lnTo>
                  <a:lnTo>
                    <a:pt x="842" y="6255"/>
                  </a:lnTo>
                  <a:lnTo>
                    <a:pt x="838" y="6252"/>
                  </a:lnTo>
                  <a:lnTo>
                    <a:pt x="837" y="6251"/>
                  </a:lnTo>
                  <a:lnTo>
                    <a:pt x="835" y="6251"/>
                  </a:lnTo>
                  <a:lnTo>
                    <a:pt x="835" y="6248"/>
                  </a:lnTo>
                  <a:lnTo>
                    <a:pt x="856" y="6228"/>
                  </a:lnTo>
                  <a:close/>
                  <a:moveTo>
                    <a:pt x="1574" y="6118"/>
                  </a:moveTo>
                  <a:lnTo>
                    <a:pt x="1569" y="6127"/>
                  </a:lnTo>
                  <a:lnTo>
                    <a:pt x="1571" y="6137"/>
                  </a:lnTo>
                  <a:lnTo>
                    <a:pt x="1576" y="6146"/>
                  </a:lnTo>
                  <a:lnTo>
                    <a:pt x="1585" y="6147"/>
                  </a:lnTo>
                  <a:lnTo>
                    <a:pt x="1581" y="6155"/>
                  </a:lnTo>
                  <a:lnTo>
                    <a:pt x="1579" y="6160"/>
                  </a:lnTo>
                  <a:lnTo>
                    <a:pt x="1582" y="6162"/>
                  </a:lnTo>
                  <a:lnTo>
                    <a:pt x="1588" y="6165"/>
                  </a:lnTo>
                  <a:lnTo>
                    <a:pt x="1588" y="6158"/>
                  </a:lnTo>
                  <a:lnTo>
                    <a:pt x="1590" y="6153"/>
                  </a:lnTo>
                  <a:lnTo>
                    <a:pt x="1595" y="6150"/>
                  </a:lnTo>
                  <a:lnTo>
                    <a:pt x="1599" y="6147"/>
                  </a:lnTo>
                  <a:lnTo>
                    <a:pt x="1600" y="6144"/>
                  </a:lnTo>
                  <a:lnTo>
                    <a:pt x="1578" y="6120"/>
                  </a:lnTo>
                  <a:lnTo>
                    <a:pt x="1574" y="6118"/>
                  </a:lnTo>
                  <a:close/>
                  <a:moveTo>
                    <a:pt x="543" y="6132"/>
                  </a:moveTo>
                  <a:lnTo>
                    <a:pt x="538" y="6132"/>
                  </a:lnTo>
                  <a:lnTo>
                    <a:pt x="534" y="6139"/>
                  </a:lnTo>
                  <a:lnTo>
                    <a:pt x="531" y="6147"/>
                  </a:lnTo>
                  <a:lnTo>
                    <a:pt x="533" y="6154"/>
                  </a:lnTo>
                  <a:lnTo>
                    <a:pt x="536" y="6157"/>
                  </a:lnTo>
                  <a:lnTo>
                    <a:pt x="538" y="6155"/>
                  </a:lnTo>
                  <a:lnTo>
                    <a:pt x="540" y="6157"/>
                  </a:lnTo>
                  <a:lnTo>
                    <a:pt x="543" y="6155"/>
                  </a:lnTo>
                  <a:lnTo>
                    <a:pt x="544" y="6153"/>
                  </a:lnTo>
                  <a:lnTo>
                    <a:pt x="544" y="6150"/>
                  </a:lnTo>
                  <a:lnTo>
                    <a:pt x="547" y="6146"/>
                  </a:lnTo>
                  <a:lnTo>
                    <a:pt x="548" y="6140"/>
                  </a:lnTo>
                  <a:lnTo>
                    <a:pt x="545" y="6139"/>
                  </a:lnTo>
                  <a:lnTo>
                    <a:pt x="541" y="6139"/>
                  </a:lnTo>
                  <a:lnTo>
                    <a:pt x="541" y="6139"/>
                  </a:lnTo>
                  <a:lnTo>
                    <a:pt x="544" y="6136"/>
                  </a:lnTo>
                  <a:lnTo>
                    <a:pt x="543" y="6132"/>
                  </a:lnTo>
                  <a:close/>
                  <a:moveTo>
                    <a:pt x="720" y="6144"/>
                  </a:moveTo>
                  <a:lnTo>
                    <a:pt x="716" y="6140"/>
                  </a:lnTo>
                  <a:lnTo>
                    <a:pt x="709" y="6146"/>
                  </a:lnTo>
                  <a:lnTo>
                    <a:pt x="704" y="6155"/>
                  </a:lnTo>
                  <a:lnTo>
                    <a:pt x="699" y="6165"/>
                  </a:lnTo>
                  <a:lnTo>
                    <a:pt x="705" y="6175"/>
                  </a:lnTo>
                  <a:lnTo>
                    <a:pt x="715" y="6169"/>
                  </a:lnTo>
                  <a:lnTo>
                    <a:pt x="722" y="6157"/>
                  </a:lnTo>
                  <a:lnTo>
                    <a:pt x="720" y="6144"/>
                  </a:lnTo>
                  <a:close/>
                  <a:moveTo>
                    <a:pt x="1637" y="6160"/>
                  </a:moveTo>
                  <a:lnTo>
                    <a:pt x="1634" y="6164"/>
                  </a:lnTo>
                  <a:lnTo>
                    <a:pt x="1635" y="6169"/>
                  </a:lnTo>
                  <a:lnTo>
                    <a:pt x="1640" y="6169"/>
                  </a:lnTo>
                  <a:lnTo>
                    <a:pt x="1644" y="6168"/>
                  </a:lnTo>
                  <a:lnTo>
                    <a:pt x="1647" y="6165"/>
                  </a:lnTo>
                  <a:lnTo>
                    <a:pt x="1651" y="6158"/>
                  </a:lnTo>
                  <a:lnTo>
                    <a:pt x="1641" y="6158"/>
                  </a:lnTo>
                  <a:lnTo>
                    <a:pt x="1637" y="6160"/>
                  </a:lnTo>
                  <a:close/>
                  <a:moveTo>
                    <a:pt x="660" y="6162"/>
                  </a:moveTo>
                  <a:lnTo>
                    <a:pt x="656" y="6162"/>
                  </a:lnTo>
                  <a:lnTo>
                    <a:pt x="652" y="6165"/>
                  </a:lnTo>
                  <a:lnTo>
                    <a:pt x="645" y="6172"/>
                  </a:lnTo>
                  <a:lnTo>
                    <a:pt x="632" y="6178"/>
                  </a:lnTo>
                  <a:lnTo>
                    <a:pt x="628" y="6181"/>
                  </a:lnTo>
                  <a:lnTo>
                    <a:pt x="632" y="6195"/>
                  </a:lnTo>
                  <a:lnTo>
                    <a:pt x="639" y="6202"/>
                  </a:lnTo>
                  <a:lnTo>
                    <a:pt x="648" y="6200"/>
                  </a:lnTo>
                  <a:lnTo>
                    <a:pt x="655" y="6190"/>
                  </a:lnTo>
                  <a:lnTo>
                    <a:pt x="653" y="6189"/>
                  </a:lnTo>
                  <a:lnTo>
                    <a:pt x="650" y="6185"/>
                  </a:lnTo>
                  <a:lnTo>
                    <a:pt x="648" y="6183"/>
                  </a:lnTo>
                  <a:lnTo>
                    <a:pt x="664" y="6169"/>
                  </a:lnTo>
                  <a:lnTo>
                    <a:pt x="660" y="6162"/>
                  </a:lnTo>
                  <a:close/>
                  <a:moveTo>
                    <a:pt x="482" y="6169"/>
                  </a:moveTo>
                  <a:lnTo>
                    <a:pt x="478" y="6162"/>
                  </a:lnTo>
                  <a:lnTo>
                    <a:pt x="465" y="6162"/>
                  </a:lnTo>
                  <a:lnTo>
                    <a:pt x="460" y="6165"/>
                  </a:lnTo>
                  <a:lnTo>
                    <a:pt x="456" y="6172"/>
                  </a:lnTo>
                  <a:lnTo>
                    <a:pt x="461" y="6172"/>
                  </a:lnTo>
                  <a:lnTo>
                    <a:pt x="464" y="6175"/>
                  </a:lnTo>
                  <a:lnTo>
                    <a:pt x="467" y="6178"/>
                  </a:lnTo>
                  <a:lnTo>
                    <a:pt x="471" y="6181"/>
                  </a:lnTo>
                  <a:lnTo>
                    <a:pt x="478" y="6181"/>
                  </a:lnTo>
                  <a:lnTo>
                    <a:pt x="482" y="6183"/>
                  </a:lnTo>
                  <a:lnTo>
                    <a:pt x="485" y="6188"/>
                  </a:lnTo>
                  <a:lnTo>
                    <a:pt x="487" y="6188"/>
                  </a:lnTo>
                  <a:lnTo>
                    <a:pt x="488" y="6179"/>
                  </a:lnTo>
                  <a:lnTo>
                    <a:pt x="492" y="6175"/>
                  </a:lnTo>
                  <a:lnTo>
                    <a:pt x="502" y="6176"/>
                  </a:lnTo>
                  <a:lnTo>
                    <a:pt x="502" y="6172"/>
                  </a:lnTo>
                  <a:lnTo>
                    <a:pt x="488" y="6172"/>
                  </a:lnTo>
                  <a:lnTo>
                    <a:pt x="482" y="6169"/>
                  </a:lnTo>
                  <a:close/>
                  <a:moveTo>
                    <a:pt x="734" y="6183"/>
                  </a:moveTo>
                  <a:lnTo>
                    <a:pt x="740" y="6179"/>
                  </a:lnTo>
                  <a:lnTo>
                    <a:pt x="746" y="6171"/>
                  </a:lnTo>
                  <a:lnTo>
                    <a:pt x="743" y="6165"/>
                  </a:lnTo>
                  <a:lnTo>
                    <a:pt x="726" y="6172"/>
                  </a:lnTo>
                  <a:lnTo>
                    <a:pt x="725" y="6174"/>
                  </a:lnTo>
                  <a:lnTo>
                    <a:pt x="723" y="6176"/>
                  </a:lnTo>
                  <a:lnTo>
                    <a:pt x="723" y="6181"/>
                  </a:lnTo>
                  <a:lnTo>
                    <a:pt x="723" y="6182"/>
                  </a:lnTo>
                  <a:lnTo>
                    <a:pt x="722" y="6183"/>
                  </a:lnTo>
                  <a:lnTo>
                    <a:pt x="720" y="6186"/>
                  </a:lnTo>
                  <a:lnTo>
                    <a:pt x="720" y="6190"/>
                  </a:lnTo>
                  <a:lnTo>
                    <a:pt x="720" y="6193"/>
                  </a:lnTo>
                  <a:lnTo>
                    <a:pt x="720" y="6193"/>
                  </a:lnTo>
                  <a:lnTo>
                    <a:pt x="723" y="6195"/>
                  </a:lnTo>
                  <a:lnTo>
                    <a:pt x="729" y="6195"/>
                  </a:lnTo>
                  <a:lnTo>
                    <a:pt x="733" y="6195"/>
                  </a:lnTo>
                  <a:lnTo>
                    <a:pt x="732" y="6192"/>
                  </a:lnTo>
                  <a:lnTo>
                    <a:pt x="727" y="6189"/>
                  </a:lnTo>
                  <a:lnTo>
                    <a:pt x="729" y="6186"/>
                  </a:lnTo>
                  <a:lnTo>
                    <a:pt x="734" y="6183"/>
                  </a:lnTo>
                  <a:close/>
                  <a:moveTo>
                    <a:pt x="593" y="6169"/>
                  </a:moveTo>
                  <a:lnTo>
                    <a:pt x="579" y="6172"/>
                  </a:lnTo>
                  <a:lnTo>
                    <a:pt x="573" y="6176"/>
                  </a:lnTo>
                  <a:lnTo>
                    <a:pt x="569" y="6182"/>
                  </a:lnTo>
                  <a:lnTo>
                    <a:pt x="569" y="6188"/>
                  </a:lnTo>
                  <a:lnTo>
                    <a:pt x="573" y="6190"/>
                  </a:lnTo>
                  <a:lnTo>
                    <a:pt x="573" y="6193"/>
                  </a:lnTo>
                  <a:lnTo>
                    <a:pt x="572" y="6195"/>
                  </a:lnTo>
                  <a:lnTo>
                    <a:pt x="568" y="6197"/>
                  </a:lnTo>
                  <a:lnTo>
                    <a:pt x="569" y="6205"/>
                  </a:lnTo>
                  <a:lnTo>
                    <a:pt x="569" y="6206"/>
                  </a:lnTo>
                  <a:lnTo>
                    <a:pt x="566" y="6209"/>
                  </a:lnTo>
                  <a:lnTo>
                    <a:pt x="573" y="6213"/>
                  </a:lnTo>
                  <a:lnTo>
                    <a:pt x="580" y="6212"/>
                  </a:lnTo>
                  <a:lnTo>
                    <a:pt x="589" y="6207"/>
                  </a:lnTo>
                  <a:lnTo>
                    <a:pt x="594" y="6202"/>
                  </a:lnTo>
                  <a:lnTo>
                    <a:pt x="594" y="6199"/>
                  </a:lnTo>
                  <a:lnTo>
                    <a:pt x="593" y="6199"/>
                  </a:lnTo>
                  <a:lnTo>
                    <a:pt x="596" y="6197"/>
                  </a:lnTo>
                  <a:lnTo>
                    <a:pt x="599" y="6196"/>
                  </a:lnTo>
                  <a:lnTo>
                    <a:pt x="600" y="6193"/>
                  </a:lnTo>
                  <a:lnTo>
                    <a:pt x="592" y="6190"/>
                  </a:lnTo>
                  <a:lnTo>
                    <a:pt x="611" y="6190"/>
                  </a:lnTo>
                  <a:lnTo>
                    <a:pt x="607" y="6185"/>
                  </a:lnTo>
                  <a:lnTo>
                    <a:pt x="606" y="6183"/>
                  </a:lnTo>
                  <a:lnTo>
                    <a:pt x="608" y="6181"/>
                  </a:lnTo>
                  <a:lnTo>
                    <a:pt x="611" y="6181"/>
                  </a:lnTo>
                  <a:lnTo>
                    <a:pt x="613" y="6179"/>
                  </a:lnTo>
                  <a:lnTo>
                    <a:pt x="617" y="6181"/>
                  </a:lnTo>
                  <a:lnTo>
                    <a:pt x="617" y="6176"/>
                  </a:lnTo>
                  <a:lnTo>
                    <a:pt x="607" y="6169"/>
                  </a:lnTo>
                  <a:lnTo>
                    <a:pt x="593" y="6169"/>
                  </a:lnTo>
                  <a:close/>
                  <a:moveTo>
                    <a:pt x="534" y="6183"/>
                  </a:moveTo>
                  <a:lnTo>
                    <a:pt x="523" y="6189"/>
                  </a:lnTo>
                  <a:lnTo>
                    <a:pt x="515" y="6202"/>
                  </a:lnTo>
                  <a:lnTo>
                    <a:pt x="524" y="6200"/>
                  </a:lnTo>
                  <a:lnTo>
                    <a:pt x="529" y="6202"/>
                  </a:lnTo>
                  <a:lnTo>
                    <a:pt x="531" y="6209"/>
                  </a:lnTo>
                  <a:lnTo>
                    <a:pt x="520" y="6207"/>
                  </a:lnTo>
                  <a:lnTo>
                    <a:pt x="516" y="6209"/>
                  </a:lnTo>
                  <a:lnTo>
                    <a:pt x="512" y="6212"/>
                  </a:lnTo>
                  <a:lnTo>
                    <a:pt x="515" y="6214"/>
                  </a:lnTo>
                  <a:lnTo>
                    <a:pt x="517" y="6219"/>
                  </a:lnTo>
                  <a:lnTo>
                    <a:pt x="519" y="6221"/>
                  </a:lnTo>
                  <a:lnTo>
                    <a:pt x="522" y="6221"/>
                  </a:lnTo>
                  <a:lnTo>
                    <a:pt x="524" y="6219"/>
                  </a:lnTo>
                  <a:lnTo>
                    <a:pt x="531" y="6216"/>
                  </a:lnTo>
                  <a:lnTo>
                    <a:pt x="534" y="6216"/>
                  </a:lnTo>
                  <a:lnTo>
                    <a:pt x="541" y="6219"/>
                  </a:lnTo>
                  <a:lnTo>
                    <a:pt x="545" y="6219"/>
                  </a:lnTo>
                  <a:lnTo>
                    <a:pt x="548" y="6216"/>
                  </a:lnTo>
                  <a:lnTo>
                    <a:pt x="551" y="6212"/>
                  </a:lnTo>
                  <a:lnTo>
                    <a:pt x="551" y="6207"/>
                  </a:lnTo>
                  <a:lnTo>
                    <a:pt x="550" y="6205"/>
                  </a:lnTo>
                  <a:lnTo>
                    <a:pt x="545" y="6205"/>
                  </a:lnTo>
                  <a:lnTo>
                    <a:pt x="551" y="6199"/>
                  </a:lnTo>
                  <a:lnTo>
                    <a:pt x="554" y="6196"/>
                  </a:lnTo>
                  <a:lnTo>
                    <a:pt x="555" y="6190"/>
                  </a:lnTo>
                  <a:lnTo>
                    <a:pt x="545" y="6183"/>
                  </a:lnTo>
                  <a:lnTo>
                    <a:pt x="534" y="6183"/>
                  </a:lnTo>
                  <a:close/>
                  <a:moveTo>
                    <a:pt x="643" y="6205"/>
                  </a:moveTo>
                  <a:lnTo>
                    <a:pt x="639" y="6203"/>
                  </a:lnTo>
                  <a:lnTo>
                    <a:pt x="635" y="6200"/>
                  </a:lnTo>
                  <a:lnTo>
                    <a:pt x="632" y="6202"/>
                  </a:lnTo>
                  <a:lnTo>
                    <a:pt x="628" y="6203"/>
                  </a:lnTo>
                  <a:lnTo>
                    <a:pt x="627" y="6207"/>
                  </a:lnTo>
                  <a:lnTo>
                    <a:pt x="629" y="6212"/>
                  </a:lnTo>
                  <a:lnTo>
                    <a:pt x="631" y="6213"/>
                  </a:lnTo>
                  <a:lnTo>
                    <a:pt x="638" y="6214"/>
                  </a:lnTo>
                  <a:lnTo>
                    <a:pt x="642" y="6213"/>
                  </a:lnTo>
                  <a:lnTo>
                    <a:pt x="648" y="6212"/>
                  </a:lnTo>
                  <a:lnTo>
                    <a:pt x="649" y="6207"/>
                  </a:lnTo>
                  <a:lnTo>
                    <a:pt x="645" y="6205"/>
                  </a:lnTo>
                  <a:lnTo>
                    <a:pt x="643" y="6205"/>
                  </a:lnTo>
                  <a:close/>
                  <a:moveTo>
                    <a:pt x="870" y="6230"/>
                  </a:moveTo>
                  <a:lnTo>
                    <a:pt x="879" y="6230"/>
                  </a:lnTo>
                  <a:lnTo>
                    <a:pt x="883" y="6228"/>
                  </a:lnTo>
                  <a:lnTo>
                    <a:pt x="886" y="6226"/>
                  </a:lnTo>
                  <a:lnTo>
                    <a:pt x="887" y="6226"/>
                  </a:lnTo>
                  <a:lnTo>
                    <a:pt x="887" y="6227"/>
                  </a:lnTo>
                  <a:lnTo>
                    <a:pt x="889" y="6228"/>
                  </a:lnTo>
                  <a:lnTo>
                    <a:pt x="891" y="6228"/>
                  </a:lnTo>
                  <a:lnTo>
                    <a:pt x="894" y="6226"/>
                  </a:lnTo>
                  <a:lnTo>
                    <a:pt x="896" y="6221"/>
                  </a:lnTo>
                  <a:lnTo>
                    <a:pt x="894" y="6217"/>
                  </a:lnTo>
                  <a:lnTo>
                    <a:pt x="894" y="6214"/>
                  </a:lnTo>
                  <a:lnTo>
                    <a:pt x="891" y="6210"/>
                  </a:lnTo>
                  <a:lnTo>
                    <a:pt x="889" y="6207"/>
                  </a:lnTo>
                  <a:lnTo>
                    <a:pt x="883" y="6207"/>
                  </a:lnTo>
                  <a:lnTo>
                    <a:pt x="876" y="6210"/>
                  </a:lnTo>
                  <a:lnTo>
                    <a:pt x="873" y="6213"/>
                  </a:lnTo>
                  <a:lnTo>
                    <a:pt x="872" y="6214"/>
                  </a:lnTo>
                  <a:lnTo>
                    <a:pt x="869" y="6220"/>
                  </a:lnTo>
                  <a:lnTo>
                    <a:pt x="868" y="6224"/>
                  </a:lnTo>
                  <a:lnTo>
                    <a:pt x="865" y="6227"/>
                  </a:lnTo>
                  <a:lnTo>
                    <a:pt x="865" y="6228"/>
                  </a:lnTo>
                  <a:lnTo>
                    <a:pt x="869" y="6230"/>
                  </a:lnTo>
                  <a:lnTo>
                    <a:pt x="870" y="6230"/>
                  </a:lnTo>
                  <a:close/>
                  <a:moveTo>
                    <a:pt x="758" y="6273"/>
                  </a:moveTo>
                  <a:lnTo>
                    <a:pt x="760" y="6273"/>
                  </a:lnTo>
                  <a:lnTo>
                    <a:pt x="761" y="6265"/>
                  </a:lnTo>
                  <a:lnTo>
                    <a:pt x="762" y="6256"/>
                  </a:lnTo>
                  <a:lnTo>
                    <a:pt x="762" y="6237"/>
                  </a:lnTo>
                  <a:lnTo>
                    <a:pt x="757" y="6230"/>
                  </a:lnTo>
                  <a:lnTo>
                    <a:pt x="753" y="6227"/>
                  </a:lnTo>
                  <a:lnTo>
                    <a:pt x="750" y="6233"/>
                  </a:lnTo>
                  <a:lnTo>
                    <a:pt x="751" y="6244"/>
                  </a:lnTo>
                  <a:lnTo>
                    <a:pt x="746" y="6245"/>
                  </a:lnTo>
                  <a:lnTo>
                    <a:pt x="744" y="6240"/>
                  </a:lnTo>
                  <a:lnTo>
                    <a:pt x="744" y="6233"/>
                  </a:lnTo>
                  <a:lnTo>
                    <a:pt x="741" y="6230"/>
                  </a:lnTo>
                  <a:lnTo>
                    <a:pt x="737" y="6233"/>
                  </a:lnTo>
                  <a:lnTo>
                    <a:pt x="736" y="6238"/>
                  </a:lnTo>
                  <a:lnTo>
                    <a:pt x="736" y="6247"/>
                  </a:lnTo>
                  <a:lnTo>
                    <a:pt x="737" y="6255"/>
                  </a:lnTo>
                  <a:lnTo>
                    <a:pt x="739" y="6261"/>
                  </a:lnTo>
                  <a:lnTo>
                    <a:pt x="741" y="6269"/>
                  </a:lnTo>
                  <a:lnTo>
                    <a:pt x="744" y="6276"/>
                  </a:lnTo>
                  <a:lnTo>
                    <a:pt x="746" y="6275"/>
                  </a:lnTo>
                  <a:lnTo>
                    <a:pt x="747" y="6269"/>
                  </a:lnTo>
                  <a:lnTo>
                    <a:pt x="751" y="6266"/>
                  </a:lnTo>
                  <a:lnTo>
                    <a:pt x="755" y="6268"/>
                  </a:lnTo>
                  <a:lnTo>
                    <a:pt x="758" y="6273"/>
                  </a:lnTo>
                  <a:close/>
                  <a:moveTo>
                    <a:pt x="879" y="6252"/>
                  </a:moveTo>
                  <a:lnTo>
                    <a:pt x="880" y="6252"/>
                  </a:lnTo>
                  <a:lnTo>
                    <a:pt x="882" y="6251"/>
                  </a:lnTo>
                  <a:lnTo>
                    <a:pt x="883" y="6247"/>
                  </a:lnTo>
                  <a:lnTo>
                    <a:pt x="884" y="6241"/>
                  </a:lnTo>
                  <a:lnTo>
                    <a:pt x="886" y="6238"/>
                  </a:lnTo>
                  <a:lnTo>
                    <a:pt x="883" y="6235"/>
                  </a:lnTo>
                  <a:lnTo>
                    <a:pt x="876" y="6237"/>
                  </a:lnTo>
                  <a:lnTo>
                    <a:pt x="869" y="6240"/>
                  </a:lnTo>
                  <a:lnTo>
                    <a:pt x="868" y="6242"/>
                  </a:lnTo>
                  <a:lnTo>
                    <a:pt x="869" y="6245"/>
                  </a:lnTo>
                  <a:lnTo>
                    <a:pt x="872" y="6245"/>
                  </a:lnTo>
                  <a:lnTo>
                    <a:pt x="875" y="6247"/>
                  </a:lnTo>
                  <a:lnTo>
                    <a:pt x="875" y="6249"/>
                  </a:lnTo>
                  <a:lnTo>
                    <a:pt x="868" y="6251"/>
                  </a:lnTo>
                  <a:lnTo>
                    <a:pt x="866" y="6258"/>
                  </a:lnTo>
                  <a:lnTo>
                    <a:pt x="868" y="6266"/>
                  </a:lnTo>
                  <a:lnTo>
                    <a:pt x="872" y="6269"/>
                  </a:lnTo>
                  <a:lnTo>
                    <a:pt x="873" y="6266"/>
                  </a:lnTo>
                  <a:lnTo>
                    <a:pt x="875" y="6262"/>
                  </a:lnTo>
                  <a:lnTo>
                    <a:pt x="877" y="6255"/>
                  </a:lnTo>
                  <a:lnTo>
                    <a:pt x="879" y="6252"/>
                  </a:lnTo>
                  <a:close/>
                  <a:moveTo>
                    <a:pt x="1142" y="6286"/>
                  </a:moveTo>
                  <a:lnTo>
                    <a:pt x="1137" y="6284"/>
                  </a:lnTo>
                  <a:lnTo>
                    <a:pt x="1131" y="6286"/>
                  </a:lnTo>
                  <a:lnTo>
                    <a:pt x="1125" y="6291"/>
                  </a:lnTo>
                  <a:lnTo>
                    <a:pt x="1124" y="6296"/>
                  </a:lnTo>
                  <a:lnTo>
                    <a:pt x="1125" y="6296"/>
                  </a:lnTo>
                  <a:lnTo>
                    <a:pt x="1127" y="6296"/>
                  </a:lnTo>
                  <a:lnTo>
                    <a:pt x="1131" y="6300"/>
                  </a:lnTo>
                  <a:lnTo>
                    <a:pt x="1134" y="6298"/>
                  </a:lnTo>
                  <a:lnTo>
                    <a:pt x="1137" y="6297"/>
                  </a:lnTo>
                  <a:lnTo>
                    <a:pt x="1137" y="6297"/>
                  </a:lnTo>
                  <a:lnTo>
                    <a:pt x="1137" y="6296"/>
                  </a:lnTo>
                  <a:lnTo>
                    <a:pt x="1141" y="6296"/>
                  </a:lnTo>
                  <a:lnTo>
                    <a:pt x="1144" y="6293"/>
                  </a:lnTo>
                  <a:lnTo>
                    <a:pt x="1144" y="6289"/>
                  </a:lnTo>
                  <a:lnTo>
                    <a:pt x="1144" y="6287"/>
                  </a:lnTo>
                  <a:lnTo>
                    <a:pt x="1142" y="6286"/>
                  </a:lnTo>
                  <a:close/>
                  <a:moveTo>
                    <a:pt x="775" y="6335"/>
                  </a:moveTo>
                  <a:lnTo>
                    <a:pt x="772" y="6335"/>
                  </a:lnTo>
                  <a:lnTo>
                    <a:pt x="770" y="6336"/>
                  </a:lnTo>
                  <a:lnTo>
                    <a:pt x="764" y="6338"/>
                  </a:lnTo>
                  <a:lnTo>
                    <a:pt x="758" y="6341"/>
                  </a:lnTo>
                  <a:lnTo>
                    <a:pt x="757" y="6341"/>
                  </a:lnTo>
                  <a:lnTo>
                    <a:pt x="754" y="6341"/>
                  </a:lnTo>
                  <a:lnTo>
                    <a:pt x="753" y="6343"/>
                  </a:lnTo>
                  <a:lnTo>
                    <a:pt x="753" y="6348"/>
                  </a:lnTo>
                  <a:lnTo>
                    <a:pt x="757" y="6349"/>
                  </a:lnTo>
                  <a:lnTo>
                    <a:pt x="760" y="6349"/>
                  </a:lnTo>
                  <a:lnTo>
                    <a:pt x="777" y="6339"/>
                  </a:lnTo>
                  <a:lnTo>
                    <a:pt x="778" y="6336"/>
                  </a:lnTo>
                  <a:lnTo>
                    <a:pt x="778" y="6335"/>
                  </a:lnTo>
                  <a:lnTo>
                    <a:pt x="775" y="6335"/>
                  </a:lnTo>
                  <a:close/>
                  <a:moveTo>
                    <a:pt x="409" y="6021"/>
                  </a:moveTo>
                  <a:lnTo>
                    <a:pt x="408" y="6021"/>
                  </a:lnTo>
                  <a:lnTo>
                    <a:pt x="405" y="6021"/>
                  </a:lnTo>
                  <a:lnTo>
                    <a:pt x="402" y="6024"/>
                  </a:lnTo>
                  <a:lnTo>
                    <a:pt x="401" y="6028"/>
                  </a:lnTo>
                  <a:lnTo>
                    <a:pt x="402" y="6035"/>
                  </a:lnTo>
                  <a:lnTo>
                    <a:pt x="407" y="6038"/>
                  </a:lnTo>
                  <a:lnTo>
                    <a:pt x="409" y="6036"/>
                  </a:lnTo>
                  <a:lnTo>
                    <a:pt x="411" y="6029"/>
                  </a:lnTo>
                  <a:lnTo>
                    <a:pt x="411" y="6024"/>
                  </a:lnTo>
                  <a:lnTo>
                    <a:pt x="409" y="6021"/>
                  </a:lnTo>
                  <a:close/>
                  <a:moveTo>
                    <a:pt x="138" y="6226"/>
                  </a:moveTo>
                  <a:lnTo>
                    <a:pt x="140" y="6221"/>
                  </a:lnTo>
                  <a:lnTo>
                    <a:pt x="139" y="6217"/>
                  </a:lnTo>
                  <a:lnTo>
                    <a:pt x="138" y="6214"/>
                  </a:lnTo>
                  <a:lnTo>
                    <a:pt x="136" y="6214"/>
                  </a:lnTo>
                  <a:lnTo>
                    <a:pt x="135" y="6212"/>
                  </a:lnTo>
                  <a:lnTo>
                    <a:pt x="135" y="6205"/>
                  </a:lnTo>
                  <a:lnTo>
                    <a:pt x="135" y="6196"/>
                  </a:lnTo>
                  <a:lnTo>
                    <a:pt x="138" y="6181"/>
                  </a:lnTo>
                  <a:lnTo>
                    <a:pt x="136" y="6183"/>
                  </a:lnTo>
                  <a:lnTo>
                    <a:pt x="133" y="6186"/>
                  </a:lnTo>
                  <a:lnTo>
                    <a:pt x="132" y="6189"/>
                  </a:lnTo>
                  <a:lnTo>
                    <a:pt x="129" y="6190"/>
                  </a:lnTo>
                  <a:lnTo>
                    <a:pt x="128" y="6189"/>
                  </a:lnTo>
                  <a:lnTo>
                    <a:pt x="126" y="6185"/>
                  </a:lnTo>
                  <a:lnTo>
                    <a:pt x="124" y="6182"/>
                  </a:lnTo>
                  <a:lnTo>
                    <a:pt x="117" y="6179"/>
                  </a:lnTo>
                  <a:lnTo>
                    <a:pt x="112" y="6175"/>
                  </a:lnTo>
                  <a:lnTo>
                    <a:pt x="108" y="6169"/>
                  </a:lnTo>
                  <a:lnTo>
                    <a:pt x="105" y="6164"/>
                  </a:lnTo>
                  <a:lnTo>
                    <a:pt x="104" y="6158"/>
                  </a:lnTo>
                  <a:lnTo>
                    <a:pt x="108" y="6155"/>
                  </a:lnTo>
                  <a:lnTo>
                    <a:pt x="115" y="6155"/>
                  </a:lnTo>
                  <a:lnTo>
                    <a:pt x="115" y="6161"/>
                  </a:lnTo>
                  <a:lnTo>
                    <a:pt x="115" y="6162"/>
                  </a:lnTo>
                  <a:lnTo>
                    <a:pt x="114" y="6165"/>
                  </a:lnTo>
                  <a:lnTo>
                    <a:pt x="118" y="6171"/>
                  </a:lnTo>
                  <a:lnTo>
                    <a:pt x="131" y="6176"/>
                  </a:lnTo>
                  <a:lnTo>
                    <a:pt x="131" y="6171"/>
                  </a:lnTo>
                  <a:lnTo>
                    <a:pt x="131" y="6167"/>
                  </a:lnTo>
                  <a:lnTo>
                    <a:pt x="132" y="6162"/>
                  </a:lnTo>
                  <a:lnTo>
                    <a:pt x="135" y="6158"/>
                  </a:lnTo>
                  <a:lnTo>
                    <a:pt x="131" y="6154"/>
                  </a:lnTo>
                  <a:lnTo>
                    <a:pt x="125" y="6146"/>
                  </a:lnTo>
                  <a:lnTo>
                    <a:pt x="121" y="6136"/>
                  </a:lnTo>
                  <a:lnTo>
                    <a:pt x="121" y="6126"/>
                  </a:lnTo>
                  <a:lnTo>
                    <a:pt x="128" y="6133"/>
                  </a:lnTo>
                  <a:lnTo>
                    <a:pt x="133" y="6127"/>
                  </a:lnTo>
                  <a:lnTo>
                    <a:pt x="135" y="6119"/>
                  </a:lnTo>
                  <a:lnTo>
                    <a:pt x="133" y="6112"/>
                  </a:lnTo>
                  <a:lnTo>
                    <a:pt x="133" y="6108"/>
                  </a:lnTo>
                  <a:lnTo>
                    <a:pt x="143" y="6111"/>
                  </a:lnTo>
                  <a:lnTo>
                    <a:pt x="142" y="6119"/>
                  </a:lnTo>
                  <a:lnTo>
                    <a:pt x="136" y="6130"/>
                  </a:lnTo>
                  <a:lnTo>
                    <a:pt x="133" y="6139"/>
                  </a:lnTo>
                  <a:lnTo>
                    <a:pt x="135" y="6148"/>
                  </a:lnTo>
                  <a:lnTo>
                    <a:pt x="139" y="6154"/>
                  </a:lnTo>
                  <a:lnTo>
                    <a:pt x="142" y="6160"/>
                  </a:lnTo>
                  <a:lnTo>
                    <a:pt x="142" y="6172"/>
                  </a:lnTo>
                  <a:lnTo>
                    <a:pt x="143" y="6172"/>
                  </a:lnTo>
                  <a:lnTo>
                    <a:pt x="147" y="6155"/>
                  </a:lnTo>
                  <a:lnTo>
                    <a:pt x="156" y="6147"/>
                  </a:lnTo>
                  <a:lnTo>
                    <a:pt x="166" y="6144"/>
                  </a:lnTo>
                  <a:lnTo>
                    <a:pt x="175" y="6144"/>
                  </a:lnTo>
                  <a:lnTo>
                    <a:pt x="171" y="6151"/>
                  </a:lnTo>
                  <a:lnTo>
                    <a:pt x="159" y="6151"/>
                  </a:lnTo>
                  <a:lnTo>
                    <a:pt x="153" y="6157"/>
                  </a:lnTo>
                  <a:lnTo>
                    <a:pt x="152" y="6162"/>
                  </a:lnTo>
                  <a:lnTo>
                    <a:pt x="150" y="6169"/>
                  </a:lnTo>
                  <a:lnTo>
                    <a:pt x="149" y="6176"/>
                  </a:lnTo>
                  <a:lnTo>
                    <a:pt x="152" y="6181"/>
                  </a:lnTo>
                  <a:lnTo>
                    <a:pt x="163" y="6181"/>
                  </a:lnTo>
                  <a:lnTo>
                    <a:pt x="166" y="6181"/>
                  </a:lnTo>
                  <a:lnTo>
                    <a:pt x="167" y="6183"/>
                  </a:lnTo>
                  <a:lnTo>
                    <a:pt x="168" y="6185"/>
                  </a:lnTo>
                  <a:lnTo>
                    <a:pt x="173" y="6183"/>
                  </a:lnTo>
                  <a:lnTo>
                    <a:pt x="173" y="6182"/>
                  </a:lnTo>
                  <a:lnTo>
                    <a:pt x="175" y="6174"/>
                  </a:lnTo>
                  <a:lnTo>
                    <a:pt x="177" y="6171"/>
                  </a:lnTo>
                  <a:lnTo>
                    <a:pt x="178" y="6168"/>
                  </a:lnTo>
                  <a:lnTo>
                    <a:pt x="181" y="6167"/>
                  </a:lnTo>
                  <a:lnTo>
                    <a:pt x="184" y="6167"/>
                  </a:lnTo>
                  <a:lnTo>
                    <a:pt x="187" y="6165"/>
                  </a:lnTo>
                  <a:lnTo>
                    <a:pt x="184" y="6162"/>
                  </a:lnTo>
                  <a:lnTo>
                    <a:pt x="181" y="6155"/>
                  </a:lnTo>
                  <a:lnTo>
                    <a:pt x="188" y="6151"/>
                  </a:lnTo>
                  <a:lnTo>
                    <a:pt x="189" y="6144"/>
                  </a:lnTo>
                  <a:lnTo>
                    <a:pt x="199" y="6126"/>
                  </a:lnTo>
                  <a:lnTo>
                    <a:pt x="188" y="6125"/>
                  </a:lnTo>
                  <a:lnTo>
                    <a:pt x="182" y="6123"/>
                  </a:lnTo>
                  <a:lnTo>
                    <a:pt x="180" y="6119"/>
                  </a:lnTo>
                  <a:lnTo>
                    <a:pt x="178" y="6120"/>
                  </a:lnTo>
                  <a:lnTo>
                    <a:pt x="174" y="6123"/>
                  </a:lnTo>
                  <a:lnTo>
                    <a:pt x="177" y="6109"/>
                  </a:lnTo>
                  <a:lnTo>
                    <a:pt x="173" y="6104"/>
                  </a:lnTo>
                  <a:lnTo>
                    <a:pt x="160" y="6098"/>
                  </a:lnTo>
                  <a:lnTo>
                    <a:pt x="154" y="6090"/>
                  </a:lnTo>
                  <a:lnTo>
                    <a:pt x="150" y="6087"/>
                  </a:lnTo>
                  <a:lnTo>
                    <a:pt x="147" y="6088"/>
                  </a:lnTo>
                  <a:lnTo>
                    <a:pt x="146" y="6090"/>
                  </a:lnTo>
                  <a:lnTo>
                    <a:pt x="136" y="6084"/>
                  </a:lnTo>
                  <a:lnTo>
                    <a:pt x="133" y="6084"/>
                  </a:lnTo>
                  <a:lnTo>
                    <a:pt x="133" y="6087"/>
                  </a:lnTo>
                  <a:lnTo>
                    <a:pt x="136" y="6098"/>
                  </a:lnTo>
                  <a:lnTo>
                    <a:pt x="132" y="6091"/>
                  </a:lnTo>
                  <a:lnTo>
                    <a:pt x="125" y="6085"/>
                  </a:lnTo>
                  <a:lnTo>
                    <a:pt x="119" y="6084"/>
                  </a:lnTo>
                  <a:lnTo>
                    <a:pt x="108" y="6085"/>
                  </a:lnTo>
                  <a:lnTo>
                    <a:pt x="105" y="6078"/>
                  </a:lnTo>
                  <a:lnTo>
                    <a:pt x="104" y="6068"/>
                  </a:lnTo>
                  <a:lnTo>
                    <a:pt x="103" y="6061"/>
                  </a:lnTo>
                  <a:lnTo>
                    <a:pt x="96" y="6060"/>
                  </a:lnTo>
                  <a:lnTo>
                    <a:pt x="90" y="6060"/>
                  </a:lnTo>
                  <a:lnTo>
                    <a:pt x="84" y="6063"/>
                  </a:lnTo>
                  <a:lnTo>
                    <a:pt x="79" y="6068"/>
                  </a:lnTo>
                  <a:lnTo>
                    <a:pt x="77" y="6074"/>
                  </a:lnTo>
                  <a:lnTo>
                    <a:pt x="76" y="6080"/>
                  </a:lnTo>
                  <a:lnTo>
                    <a:pt x="73" y="6084"/>
                  </a:lnTo>
                  <a:lnTo>
                    <a:pt x="69" y="6087"/>
                  </a:lnTo>
                  <a:lnTo>
                    <a:pt x="76" y="6087"/>
                  </a:lnTo>
                  <a:lnTo>
                    <a:pt x="80" y="6091"/>
                  </a:lnTo>
                  <a:lnTo>
                    <a:pt x="83" y="6098"/>
                  </a:lnTo>
                  <a:lnTo>
                    <a:pt x="87" y="6106"/>
                  </a:lnTo>
                  <a:lnTo>
                    <a:pt x="90" y="6109"/>
                  </a:lnTo>
                  <a:lnTo>
                    <a:pt x="91" y="6105"/>
                  </a:lnTo>
                  <a:lnTo>
                    <a:pt x="94" y="6095"/>
                  </a:lnTo>
                  <a:lnTo>
                    <a:pt x="97" y="6092"/>
                  </a:lnTo>
                  <a:lnTo>
                    <a:pt x="98" y="6092"/>
                  </a:lnTo>
                  <a:lnTo>
                    <a:pt x="98" y="6095"/>
                  </a:lnTo>
                  <a:lnTo>
                    <a:pt x="101" y="6098"/>
                  </a:lnTo>
                  <a:lnTo>
                    <a:pt x="104" y="6102"/>
                  </a:lnTo>
                  <a:lnTo>
                    <a:pt x="107" y="6108"/>
                  </a:lnTo>
                  <a:lnTo>
                    <a:pt x="110" y="6116"/>
                  </a:lnTo>
                  <a:lnTo>
                    <a:pt x="110" y="6125"/>
                  </a:lnTo>
                  <a:lnTo>
                    <a:pt x="108" y="6127"/>
                  </a:lnTo>
                  <a:lnTo>
                    <a:pt x="105" y="6130"/>
                  </a:lnTo>
                  <a:lnTo>
                    <a:pt x="103" y="6130"/>
                  </a:lnTo>
                  <a:lnTo>
                    <a:pt x="101" y="6129"/>
                  </a:lnTo>
                  <a:lnTo>
                    <a:pt x="101" y="6123"/>
                  </a:lnTo>
                  <a:lnTo>
                    <a:pt x="100" y="6120"/>
                  </a:lnTo>
                  <a:lnTo>
                    <a:pt x="98" y="6112"/>
                  </a:lnTo>
                  <a:lnTo>
                    <a:pt x="97" y="6119"/>
                  </a:lnTo>
                  <a:lnTo>
                    <a:pt x="97" y="6130"/>
                  </a:lnTo>
                  <a:lnTo>
                    <a:pt x="96" y="6137"/>
                  </a:lnTo>
                  <a:lnTo>
                    <a:pt x="90" y="6144"/>
                  </a:lnTo>
                  <a:lnTo>
                    <a:pt x="89" y="6158"/>
                  </a:lnTo>
                  <a:lnTo>
                    <a:pt x="84" y="6154"/>
                  </a:lnTo>
                  <a:lnTo>
                    <a:pt x="79" y="6151"/>
                  </a:lnTo>
                  <a:lnTo>
                    <a:pt x="80" y="6155"/>
                  </a:lnTo>
                  <a:lnTo>
                    <a:pt x="82" y="6164"/>
                  </a:lnTo>
                  <a:lnTo>
                    <a:pt x="80" y="6169"/>
                  </a:lnTo>
                  <a:lnTo>
                    <a:pt x="79" y="6172"/>
                  </a:lnTo>
                  <a:lnTo>
                    <a:pt x="75" y="6171"/>
                  </a:lnTo>
                  <a:lnTo>
                    <a:pt x="73" y="6168"/>
                  </a:lnTo>
                  <a:lnTo>
                    <a:pt x="70" y="6155"/>
                  </a:lnTo>
                  <a:lnTo>
                    <a:pt x="69" y="6150"/>
                  </a:lnTo>
                  <a:lnTo>
                    <a:pt x="66" y="6147"/>
                  </a:lnTo>
                  <a:lnTo>
                    <a:pt x="66" y="6143"/>
                  </a:lnTo>
                  <a:lnTo>
                    <a:pt x="70" y="6130"/>
                  </a:lnTo>
                  <a:lnTo>
                    <a:pt x="75" y="6116"/>
                  </a:lnTo>
                  <a:lnTo>
                    <a:pt x="72" y="6113"/>
                  </a:lnTo>
                  <a:lnTo>
                    <a:pt x="70" y="6113"/>
                  </a:lnTo>
                  <a:lnTo>
                    <a:pt x="69" y="6116"/>
                  </a:lnTo>
                  <a:lnTo>
                    <a:pt x="68" y="6113"/>
                  </a:lnTo>
                  <a:lnTo>
                    <a:pt x="62" y="6112"/>
                  </a:lnTo>
                  <a:lnTo>
                    <a:pt x="63" y="6118"/>
                  </a:lnTo>
                  <a:lnTo>
                    <a:pt x="65" y="6120"/>
                  </a:lnTo>
                  <a:lnTo>
                    <a:pt x="68" y="6123"/>
                  </a:lnTo>
                  <a:lnTo>
                    <a:pt x="58" y="6129"/>
                  </a:lnTo>
                  <a:lnTo>
                    <a:pt x="54" y="6130"/>
                  </a:lnTo>
                  <a:lnTo>
                    <a:pt x="51" y="6132"/>
                  </a:lnTo>
                  <a:lnTo>
                    <a:pt x="49" y="6136"/>
                  </a:lnTo>
                  <a:lnTo>
                    <a:pt x="48" y="6143"/>
                  </a:lnTo>
                  <a:lnTo>
                    <a:pt x="47" y="6147"/>
                  </a:lnTo>
                  <a:lnTo>
                    <a:pt x="47" y="6139"/>
                  </a:lnTo>
                  <a:lnTo>
                    <a:pt x="45" y="6134"/>
                  </a:lnTo>
                  <a:lnTo>
                    <a:pt x="41" y="6133"/>
                  </a:lnTo>
                  <a:lnTo>
                    <a:pt x="35" y="6133"/>
                  </a:lnTo>
                  <a:lnTo>
                    <a:pt x="41" y="6155"/>
                  </a:lnTo>
                  <a:lnTo>
                    <a:pt x="41" y="6158"/>
                  </a:lnTo>
                  <a:lnTo>
                    <a:pt x="44" y="6161"/>
                  </a:lnTo>
                  <a:lnTo>
                    <a:pt x="45" y="6168"/>
                  </a:lnTo>
                  <a:lnTo>
                    <a:pt x="48" y="6183"/>
                  </a:lnTo>
                  <a:lnTo>
                    <a:pt x="52" y="6196"/>
                  </a:lnTo>
                  <a:lnTo>
                    <a:pt x="61" y="6219"/>
                  </a:lnTo>
                  <a:lnTo>
                    <a:pt x="65" y="6234"/>
                  </a:lnTo>
                  <a:lnTo>
                    <a:pt x="68" y="6227"/>
                  </a:lnTo>
                  <a:lnTo>
                    <a:pt x="72" y="6221"/>
                  </a:lnTo>
                  <a:lnTo>
                    <a:pt x="76" y="6220"/>
                  </a:lnTo>
                  <a:lnTo>
                    <a:pt x="82" y="6223"/>
                  </a:lnTo>
                  <a:lnTo>
                    <a:pt x="82" y="6228"/>
                  </a:lnTo>
                  <a:lnTo>
                    <a:pt x="83" y="6230"/>
                  </a:lnTo>
                  <a:lnTo>
                    <a:pt x="87" y="6231"/>
                  </a:lnTo>
                  <a:lnTo>
                    <a:pt x="90" y="6230"/>
                  </a:lnTo>
                  <a:lnTo>
                    <a:pt x="93" y="6227"/>
                  </a:lnTo>
                  <a:lnTo>
                    <a:pt x="93" y="6224"/>
                  </a:lnTo>
                  <a:lnTo>
                    <a:pt x="94" y="6221"/>
                  </a:lnTo>
                  <a:lnTo>
                    <a:pt x="97" y="6219"/>
                  </a:lnTo>
                  <a:lnTo>
                    <a:pt x="104" y="6219"/>
                  </a:lnTo>
                  <a:lnTo>
                    <a:pt x="107" y="6224"/>
                  </a:lnTo>
                  <a:lnTo>
                    <a:pt x="111" y="6241"/>
                  </a:lnTo>
                  <a:lnTo>
                    <a:pt x="111" y="6245"/>
                  </a:lnTo>
                  <a:lnTo>
                    <a:pt x="114" y="6247"/>
                  </a:lnTo>
                  <a:lnTo>
                    <a:pt x="115" y="6244"/>
                  </a:lnTo>
                  <a:lnTo>
                    <a:pt x="114" y="6235"/>
                  </a:lnTo>
                  <a:lnTo>
                    <a:pt x="114" y="6228"/>
                  </a:lnTo>
                  <a:lnTo>
                    <a:pt x="118" y="6224"/>
                  </a:lnTo>
                  <a:lnTo>
                    <a:pt x="128" y="6223"/>
                  </a:lnTo>
                  <a:lnTo>
                    <a:pt x="135" y="6227"/>
                  </a:lnTo>
                  <a:lnTo>
                    <a:pt x="138" y="6226"/>
                  </a:lnTo>
                  <a:close/>
                  <a:moveTo>
                    <a:pt x="331" y="6094"/>
                  </a:moveTo>
                  <a:lnTo>
                    <a:pt x="332" y="6088"/>
                  </a:lnTo>
                  <a:lnTo>
                    <a:pt x="331" y="6083"/>
                  </a:lnTo>
                  <a:lnTo>
                    <a:pt x="328" y="6081"/>
                  </a:lnTo>
                  <a:lnTo>
                    <a:pt x="325" y="6080"/>
                  </a:lnTo>
                  <a:lnTo>
                    <a:pt x="323" y="6081"/>
                  </a:lnTo>
                  <a:lnTo>
                    <a:pt x="323" y="6084"/>
                  </a:lnTo>
                  <a:lnTo>
                    <a:pt x="321" y="6087"/>
                  </a:lnTo>
                  <a:lnTo>
                    <a:pt x="320" y="6088"/>
                  </a:lnTo>
                  <a:lnTo>
                    <a:pt x="320" y="6090"/>
                  </a:lnTo>
                  <a:lnTo>
                    <a:pt x="317" y="6095"/>
                  </a:lnTo>
                  <a:lnTo>
                    <a:pt x="317" y="6098"/>
                  </a:lnTo>
                  <a:lnTo>
                    <a:pt x="317" y="6102"/>
                  </a:lnTo>
                  <a:lnTo>
                    <a:pt x="317" y="6105"/>
                  </a:lnTo>
                  <a:lnTo>
                    <a:pt x="317" y="6108"/>
                  </a:lnTo>
                  <a:lnTo>
                    <a:pt x="318" y="6109"/>
                  </a:lnTo>
                  <a:lnTo>
                    <a:pt x="328" y="6102"/>
                  </a:lnTo>
                  <a:lnTo>
                    <a:pt x="331" y="6098"/>
                  </a:lnTo>
                  <a:lnTo>
                    <a:pt x="331" y="6094"/>
                  </a:lnTo>
                  <a:close/>
                  <a:moveTo>
                    <a:pt x="338" y="6126"/>
                  </a:moveTo>
                  <a:lnTo>
                    <a:pt x="335" y="6123"/>
                  </a:lnTo>
                  <a:lnTo>
                    <a:pt x="331" y="6123"/>
                  </a:lnTo>
                  <a:lnTo>
                    <a:pt x="330" y="6134"/>
                  </a:lnTo>
                  <a:lnTo>
                    <a:pt x="332" y="6147"/>
                  </a:lnTo>
                  <a:lnTo>
                    <a:pt x="339" y="6151"/>
                  </a:lnTo>
                  <a:lnTo>
                    <a:pt x="337" y="6144"/>
                  </a:lnTo>
                  <a:lnTo>
                    <a:pt x="341" y="6144"/>
                  </a:lnTo>
                  <a:lnTo>
                    <a:pt x="344" y="6143"/>
                  </a:lnTo>
                  <a:lnTo>
                    <a:pt x="348" y="6140"/>
                  </a:lnTo>
                  <a:lnTo>
                    <a:pt x="348" y="6133"/>
                  </a:lnTo>
                  <a:lnTo>
                    <a:pt x="346" y="6132"/>
                  </a:lnTo>
                  <a:lnTo>
                    <a:pt x="338" y="6126"/>
                  </a:lnTo>
                  <a:close/>
                  <a:moveTo>
                    <a:pt x="226" y="6147"/>
                  </a:moveTo>
                  <a:lnTo>
                    <a:pt x="227" y="6150"/>
                  </a:lnTo>
                  <a:lnTo>
                    <a:pt x="227" y="6157"/>
                  </a:lnTo>
                  <a:lnTo>
                    <a:pt x="227" y="6158"/>
                  </a:lnTo>
                  <a:lnTo>
                    <a:pt x="227" y="6162"/>
                  </a:lnTo>
                  <a:lnTo>
                    <a:pt x="226" y="6165"/>
                  </a:lnTo>
                  <a:lnTo>
                    <a:pt x="226" y="6168"/>
                  </a:lnTo>
                  <a:lnTo>
                    <a:pt x="229" y="6169"/>
                  </a:lnTo>
                  <a:lnTo>
                    <a:pt x="241" y="6144"/>
                  </a:lnTo>
                  <a:lnTo>
                    <a:pt x="241" y="6140"/>
                  </a:lnTo>
                  <a:lnTo>
                    <a:pt x="240" y="6137"/>
                  </a:lnTo>
                  <a:lnTo>
                    <a:pt x="240" y="6136"/>
                  </a:lnTo>
                  <a:lnTo>
                    <a:pt x="237" y="6133"/>
                  </a:lnTo>
                  <a:lnTo>
                    <a:pt x="233" y="6137"/>
                  </a:lnTo>
                  <a:lnTo>
                    <a:pt x="225" y="6132"/>
                  </a:lnTo>
                  <a:lnTo>
                    <a:pt x="220" y="6133"/>
                  </a:lnTo>
                  <a:lnTo>
                    <a:pt x="216" y="6140"/>
                  </a:lnTo>
                  <a:lnTo>
                    <a:pt x="216" y="6148"/>
                  </a:lnTo>
                  <a:lnTo>
                    <a:pt x="219" y="6153"/>
                  </a:lnTo>
                  <a:lnTo>
                    <a:pt x="226" y="6147"/>
                  </a:lnTo>
                  <a:close/>
                  <a:moveTo>
                    <a:pt x="41" y="6172"/>
                  </a:moveTo>
                  <a:lnTo>
                    <a:pt x="41" y="6169"/>
                  </a:lnTo>
                  <a:lnTo>
                    <a:pt x="38" y="6167"/>
                  </a:lnTo>
                  <a:lnTo>
                    <a:pt x="34" y="6161"/>
                  </a:lnTo>
                  <a:lnTo>
                    <a:pt x="33" y="6157"/>
                  </a:lnTo>
                  <a:lnTo>
                    <a:pt x="33" y="6151"/>
                  </a:lnTo>
                  <a:lnTo>
                    <a:pt x="33" y="6147"/>
                  </a:lnTo>
                  <a:lnTo>
                    <a:pt x="30" y="6143"/>
                  </a:lnTo>
                  <a:lnTo>
                    <a:pt x="26" y="6139"/>
                  </a:lnTo>
                  <a:lnTo>
                    <a:pt x="21" y="6136"/>
                  </a:lnTo>
                  <a:lnTo>
                    <a:pt x="17" y="6136"/>
                  </a:lnTo>
                  <a:lnTo>
                    <a:pt x="14" y="6139"/>
                  </a:lnTo>
                  <a:lnTo>
                    <a:pt x="13" y="6143"/>
                  </a:lnTo>
                  <a:lnTo>
                    <a:pt x="9" y="6148"/>
                  </a:lnTo>
                  <a:lnTo>
                    <a:pt x="7" y="6151"/>
                  </a:lnTo>
                  <a:lnTo>
                    <a:pt x="6" y="6157"/>
                  </a:lnTo>
                  <a:lnTo>
                    <a:pt x="6" y="6162"/>
                  </a:lnTo>
                  <a:lnTo>
                    <a:pt x="7" y="6167"/>
                  </a:lnTo>
                  <a:lnTo>
                    <a:pt x="5" y="6171"/>
                  </a:lnTo>
                  <a:lnTo>
                    <a:pt x="2" y="6174"/>
                  </a:lnTo>
                  <a:lnTo>
                    <a:pt x="0" y="6176"/>
                  </a:lnTo>
                  <a:lnTo>
                    <a:pt x="0" y="6179"/>
                  </a:lnTo>
                  <a:lnTo>
                    <a:pt x="2" y="6183"/>
                  </a:lnTo>
                  <a:lnTo>
                    <a:pt x="5" y="6195"/>
                  </a:lnTo>
                  <a:lnTo>
                    <a:pt x="9" y="6202"/>
                  </a:lnTo>
                  <a:lnTo>
                    <a:pt x="14" y="6205"/>
                  </a:lnTo>
                  <a:lnTo>
                    <a:pt x="19" y="6202"/>
                  </a:lnTo>
                  <a:lnTo>
                    <a:pt x="23" y="6195"/>
                  </a:lnTo>
                  <a:lnTo>
                    <a:pt x="24" y="6186"/>
                  </a:lnTo>
                  <a:lnTo>
                    <a:pt x="23" y="6178"/>
                  </a:lnTo>
                  <a:lnTo>
                    <a:pt x="21" y="6169"/>
                  </a:lnTo>
                  <a:lnTo>
                    <a:pt x="26" y="6174"/>
                  </a:lnTo>
                  <a:lnTo>
                    <a:pt x="31" y="6186"/>
                  </a:lnTo>
                  <a:lnTo>
                    <a:pt x="35" y="6190"/>
                  </a:lnTo>
                  <a:lnTo>
                    <a:pt x="37" y="6190"/>
                  </a:lnTo>
                  <a:lnTo>
                    <a:pt x="40" y="6190"/>
                  </a:lnTo>
                  <a:lnTo>
                    <a:pt x="41" y="6189"/>
                  </a:lnTo>
                  <a:lnTo>
                    <a:pt x="42" y="6185"/>
                  </a:lnTo>
                  <a:lnTo>
                    <a:pt x="42" y="6176"/>
                  </a:lnTo>
                  <a:lnTo>
                    <a:pt x="41" y="6172"/>
                  </a:lnTo>
                  <a:close/>
                  <a:moveTo>
                    <a:pt x="304" y="6153"/>
                  </a:moveTo>
                  <a:lnTo>
                    <a:pt x="300" y="6154"/>
                  </a:lnTo>
                  <a:lnTo>
                    <a:pt x="299" y="6160"/>
                  </a:lnTo>
                  <a:lnTo>
                    <a:pt x="299" y="6165"/>
                  </a:lnTo>
                  <a:lnTo>
                    <a:pt x="300" y="6168"/>
                  </a:lnTo>
                  <a:lnTo>
                    <a:pt x="304" y="6171"/>
                  </a:lnTo>
                  <a:lnTo>
                    <a:pt x="310" y="6168"/>
                  </a:lnTo>
                  <a:lnTo>
                    <a:pt x="313" y="6162"/>
                  </a:lnTo>
                  <a:lnTo>
                    <a:pt x="310" y="6158"/>
                  </a:lnTo>
                  <a:lnTo>
                    <a:pt x="304" y="6153"/>
                  </a:lnTo>
                  <a:close/>
                  <a:moveTo>
                    <a:pt x="304" y="6205"/>
                  </a:moveTo>
                  <a:lnTo>
                    <a:pt x="303" y="6200"/>
                  </a:lnTo>
                  <a:lnTo>
                    <a:pt x="300" y="6196"/>
                  </a:lnTo>
                  <a:lnTo>
                    <a:pt x="297" y="6193"/>
                  </a:lnTo>
                  <a:lnTo>
                    <a:pt x="296" y="6193"/>
                  </a:lnTo>
                  <a:lnTo>
                    <a:pt x="293" y="6195"/>
                  </a:lnTo>
                  <a:lnTo>
                    <a:pt x="292" y="6197"/>
                  </a:lnTo>
                  <a:lnTo>
                    <a:pt x="292" y="6203"/>
                  </a:lnTo>
                  <a:lnTo>
                    <a:pt x="297" y="6212"/>
                  </a:lnTo>
                  <a:lnTo>
                    <a:pt x="300" y="6214"/>
                  </a:lnTo>
                  <a:lnTo>
                    <a:pt x="303" y="6214"/>
                  </a:lnTo>
                  <a:lnTo>
                    <a:pt x="306" y="6212"/>
                  </a:lnTo>
                  <a:lnTo>
                    <a:pt x="304" y="6206"/>
                  </a:lnTo>
                  <a:lnTo>
                    <a:pt x="304" y="6205"/>
                  </a:lnTo>
                  <a:close/>
                  <a:moveTo>
                    <a:pt x="201" y="6219"/>
                  </a:moveTo>
                  <a:lnTo>
                    <a:pt x="203" y="6209"/>
                  </a:lnTo>
                  <a:lnTo>
                    <a:pt x="199" y="6197"/>
                  </a:lnTo>
                  <a:lnTo>
                    <a:pt x="194" y="6196"/>
                  </a:lnTo>
                  <a:lnTo>
                    <a:pt x="192" y="6200"/>
                  </a:lnTo>
                  <a:lnTo>
                    <a:pt x="195" y="6210"/>
                  </a:lnTo>
                  <a:lnTo>
                    <a:pt x="194" y="6216"/>
                  </a:lnTo>
                  <a:lnTo>
                    <a:pt x="191" y="6210"/>
                  </a:lnTo>
                  <a:lnTo>
                    <a:pt x="184" y="6193"/>
                  </a:lnTo>
                  <a:lnTo>
                    <a:pt x="182" y="6202"/>
                  </a:lnTo>
                  <a:lnTo>
                    <a:pt x="180" y="6209"/>
                  </a:lnTo>
                  <a:lnTo>
                    <a:pt x="178" y="6217"/>
                  </a:lnTo>
                  <a:lnTo>
                    <a:pt x="180" y="6226"/>
                  </a:lnTo>
                  <a:lnTo>
                    <a:pt x="181" y="6228"/>
                  </a:lnTo>
                  <a:lnTo>
                    <a:pt x="189" y="6234"/>
                  </a:lnTo>
                  <a:lnTo>
                    <a:pt x="192" y="6237"/>
                  </a:lnTo>
                  <a:lnTo>
                    <a:pt x="194" y="6240"/>
                  </a:lnTo>
                  <a:lnTo>
                    <a:pt x="195" y="6241"/>
                  </a:lnTo>
                  <a:lnTo>
                    <a:pt x="199" y="6237"/>
                  </a:lnTo>
                  <a:lnTo>
                    <a:pt x="196" y="6227"/>
                  </a:lnTo>
                  <a:lnTo>
                    <a:pt x="201" y="6219"/>
                  </a:lnTo>
                  <a:close/>
                  <a:moveTo>
                    <a:pt x="182" y="6254"/>
                  </a:moveTo>
                  <a:lnTo>
                    <a:pt x="177" y="6238"/>
                  </a:lnTo>
                  <a:lnTo>
                    <a:pt x="168" y="6226"/>
                  </a:lnTo>
                  <a:lnTo>
                    <a:pt x="160" y="6227"/>
                  </a:lnTo>
                  <a:lnTo>
                    <a:pt x="153" y="6223"/>
                  </a:lnTo>
                  <a:lnTo>
                    <a:pt x="145" y="6234"/>
                  </a:lnTo>
                  <a:lnTo>
                    <a:pt x="135" y="6238"/>
                  </a:lnTo>
                  <a:lnTo>
                    <a:pt x="133" y="6249"/>
                  </a:lnTo>
                  <a:lnTo>
                    <a:pt x="142" y="6251"/>
                  </a:lnTo>
                  <a:lnTo>
                    <a:pt x="147" y="6256"/>
                  </a:lnTo>
                  <a:lnTo>
                    <a:pt x="154" y="6256"/>
                  </a:lnTo>
                  <a:lnTo>
                    <a:pt x="159" y="6263"/>
                  </a:lnTo>
                  <a:lnTo>
                    <a:pt x="157" y="6269"/>
                  </a:lnTo>
                  <a:lnTo>
                    <a:pt x="154" y="6273"/>
                  </a:lnTo>
                  <a:lnTo>
                    <a:pt x="159" y="6277"/>
                  </a:lnTo>
                  <a:lnTo>
                    <a:pt x="166" y="6276"/>
                  </a:lnTo>
                  <a:lnTo>
                    <a:pt x="171" y="6272"/>
                  </a:lnTo>
                  <a:lnTo>
                    <a:pt x="174" y="6275"/>
                  </a:lnTo>
                  <a:lnTo>
                    <a:pt x="173" y="6286"/>
                  </a:lnTo>
                  <a:lnTo>
                    <a:pt x="175" y="6284"/>
                  </a:lnTo>
                  <a:lnTo>
                    <a:pt x="181" y="6276"/>
                  </a:lnTo>
                  <a:lnTo>
                    <a:pt x="185" y="6269"/>
                  </a:lnTo>
                  <a:lnTo>
                    <a:pt x="184" y="6263"/>
                  </a:lnTo>
                  <a:lnTo>
                    <a:pt x="182" y="6254"/>
                  </a:lnTo>
                  <a:close/>
                  <a:moveTo>
                    <a:pt x="262" y="6247"/>
                  </a:moveTo>
                  <a:lnTo>
                    <a:pt x="264" y="6242"/>
                  </a:lnTo>
                  <a:lnTo>
                    <a:pt x="265" y="6238"/>
                  </a:lnTo>
                  <a:lnTo>
                    <a:pt x="267" y="6235"/>
                  </a:lnTo>
                  <a:lnTo>
                    <a:pt x="265" y="6234"/>
                  </a:lnTo>
                  <a:lnTo>
                    <a:pt x="261" y="6235"/>
                  </a:lnTo>
                  <a:lnTo>
                    <a:pt x="261" y="6237"/>
                  </a:lnTo>
                  <a:lnTo>
                    <a:pt x="262" y="6238"/>
                  </a:lnTo>
                  <a:lnTo>
                    <a:pt x="262" y="6238"/>
                  </a:lnTo>
                  <a:lnTo>
                    <a:pt x="254" y="6240"/>
                  </a:lnTo>
                  <a:lnTo>
                    <a:pt x="248" y="6242"/>
                  </a:lnTo>
                  <a:lnTo>
                    <a:pt x="248" y="6251"/>
                  </a:lnTo>
                  <a:lnTo>
                    <a:pt x="257" y="6252"/>
                  </a:lnTo>
                  <a:lnTo>
                    <a:pt x="261" y="6249"/>
                  </a:lnTo>
                  <a:lnTo>
                    <a:pt x="262" y="6247"/>
                  </a:lnTo>
                  <a:close/>
                  <a:moveTo>
                    <a:pt x="237" y="6242"/>
                  </a:moveTo>
                  <a:lnTo>
                    <a:pt x="232" y="6251"/>
                  </a:lnTo>
                  <a:lnTo>
                    <a:pt x="227" y="6256"/>
                  </a:lnTo>
                  <a:lnTo>
                    <a:pt x="232" y="6261"/>
                  </a:lnTo>
                  <a:lnTo>
                    <a:pt x="239" y="6259"/>
                  </a:lnTo>
                  <a:lnTo>
                    <a:pt x="244" y="6251"/>
                  </a:lnTo>
                  <a:lnTo>
                    <a:pt x="247" y="6237"/>
                  </a:lnTo>
                  <a:lnTo>
                    <a:pt x="243" y="6238"/>
                  </a:lnTo>
                  <a:lnTo>
                    <a:pt x="237" y="6242"/>
                  </a:lnTo>
                  <a:close/>
                  <a:moveTo>
                    <a:pt x="285" y="6248"/>
                  </a:moveTo>
                  <a:lnTo>
                    <a:pt x="285" y="6247"/>
                  </a:lnTo>
                  <a:lnTo>
                    <a:pt x="283" y="6245"/>
                  </a:lnTo>
                  <a:lnTo>
                    <a:pt x="282" y="6244"/>
                  </a:lnTo>
                  <a:lnTo>
                    <a:pt x="281" y="6245"/>
                  </a:lnTo>
                  <a:lnTo>
                    <a:pt x="279" y="6245"/>
                  </a:lnTo>
                  <a:lnTo>
                    <a:pt x="279" y="6242"/>
                  </a:lnTo>
                  <a:lnTo>
                    <a:pt x="278" y="6241"/>
                  </a:lnTo>
                  <a:lnTo>
                    <a:pt x="276" y="6241"/>
                  </a:lnTo>
                  <a:lnTo>
                    <a:pt x="274" y="6242"/>
                  </a:lnTo>
                  <a:lnTo>
                    <a:pt x="272" y="6242"/>
                  </a:lnTo>
                  <a:lnTo>
                    <a:pt x="268" y="6242"/>
                  </a:lnTo>
                  <a:lnTo>
                    <a:pt x="264" y="6247"/>
                  </a:lnTo>
                  <a:lnTo>
                    <a:pt x="258" y="6259"/>
                  </a:lnTo>
                  <a:lnTo>
                    <a:pt x="257" y="6265"/>
                  </a:lnTo>
                  <a:lnTo>
                    <a:pt x="260" y="6269"/>
                  </a:lnTo>
                  <a:lnTo>
                    <a:pt x="264" y="6269"/>
                  </a:lnTo>
                  <a:lnTo>
                    <a:pt x="267" y="6266"/>
                  </a:lnTo>
                  <a:lnTo>
                    <a:pt x="268" y="6263"/>
                  </a:lnTo>
                  <a:lnTo>
                    <a:pt x="269" y="6262"/>
                  </a:lnTo>
                  <a:lnTo>
                    <a:pt x="276" y="6268"/>
                  </a:lnTo>
                  <a:lnTo>
                    <a:pt x="279" y="6268"/>
                  </a:lnTo>
                  <a:lnTo>
                    <a:pt x="282" y="6263"/>
                  </a:lnTo>
                  <a:lnTo>
                    <a:pt x="283" y="6259"/>
                  </a:lnTo>
                  <a:lnTo>
                    <a:pt x="285" y="6256"/>
                  </a:lnTo>
                  <a:lnTo>
                    <a:pt x="285" y="6254"/>
                  </a:lnTo>
                  <a:lnTo>
                    <a:pt x="282" y="6251"/>
                  </a:lnTo>
                  <a:lnTo>
                    <a:pt x="283" y="6251"/>
                  </a:lnTo>
                  <a:lnTo>
                    <a:pt x="286" y="6251"/>
                  </a:lnTo>
                  <a:lnTo>
                    <a:pt x="288" y="6249"/>
                  </a:lnTo>
                  <a:lnTo>
                    <a:pt x="286" y="6249"/>
                  </a:lnTo>
                  <a:lnTo>
                    <a:pt x="285" y="6248"/>
                  </a:lnTo>
                  <a:close/>
                  <a:moveTo>
                    <a:pt x="230" y="6266"/>
                  </a:moveTo>
                  <a:lnTo>
                    <a:pt x="220" y="6262"/>
                  </a:lnTo>
                  <a:lnTo>
                    <a:pt x="215" y="6261"/>
                  </a:lnTo>
                  <a:lnTo>
                    <a:pt x="205" y="6272"/>
                  </a:lnTo>
                  <a:lnTo>
                    <a:pt x="199" y="6284"/>
                  </a:lnTo>
                  <a:lnTo>
                    <a:pt x="201" y="6293"/>
                  </a:lnTo>
                  <a:lnTo>
                    <a:pt x="206" y="6296"/>
                  </a:lnTo>
                  <a:lnTo>
                    <a:pt x="211" y="6291"/>
                  </a:lnTo>
                  <a:lnTo>
                    <a:pt x="211" y="6283"/>
                  </a:lnTo>
                  <a:lnTo>
                    <a:pt x="215" y="6282"/>
                  </a:lnTo>
                  <a:lnTo>
                    <a:pt x="222" y="6282"/>
                  </a:lnTo>
                  <a:lnTo>
                    <a:pt x="230" y="6282"/>
                  </a:lnTo>
                  <a:lnTo>
                    <a:pt x="243" y="6275"/>
                  </a:lnTo>
                  <a:lnTo>
                    <a:pt x="240" y="6269"/>
                  </a:lnTo>
                  <a:lnTo>
                    <a:pt x="230" y="6266"/>
                  </a:lnTo>
                  <a:close/>
                  <a:moveTo>
                    <a:pt x="381" y="6301"/>
                  </a:moveTo>
                  <a:lnTo>
                    <a:pt x="386" y="6300"/>
                  </a:lnTo>
                  <a:lnTo>
                    <a:pt x="386" y="6297"/>
                  </a:lnTo>
                  <a:lnTo>
                    <a:pt x="383" y="6297"/>
                  </a:lnTo>
                  <a:lnTo>
                    <a:pt x="380" y="6297"/>
                  </a:lnTo>
                  <a:lnTo>
                    <a:pt x="369" y="6293"/>
                  </a:lnTo>
                  <a:lnTo>
                    <a:pt x="365" y="6296"/>
                  </a:lnTo>
                  <a:lnTo>
                    <a:pt x="365" y="6298"/>
                  </a:lnTo>
                  <a:lnTo>
                    <a:pt x="363" y="6298"/>
                  </a:lnTo>
                  <a:lnTo>
                    <a:pt x="365" y="6301"/>
                  </a:lnTo>
                  <a:lnTo>
                    <a:pt x="369" y="6305"/>
                  </a:lnTo>
                  <a:lnTo>
                    <a:pt x="381" y="6312"/>
                  </a:lnTo>
                  <a:lnTo>
                    <a:pt x="384" y="6310"/>
                  </a:lnTo>
                  <a:lnTo>
                    <a:pt x="381" y="6304"/>
                  </a:lnTo>
                  <a:lnTo>
                    <a:pt x="379" y="6301"/>
                  </a:lnTo>
                  <a:lnTo>
                    <a:pt x="379" y="6301"/>
                  </a:lnTo>
                  <a:lnTo>
                    <a:pt x="381" y="6301"/>
                  </a:lnTo>
                  <a:close/>
                  <a:moveTo>
                    <a:pt x="362" y="6305"/>
                  </a:moveTo>
                  <a:lnTo>
                    <a:pt x="359" y="6303"/>
                  </a:lnTo>
                  <a:lnTo>
                    <a:pt x="356" y="6303"/>
                  </a:lnTo>
                  <a:lnTo>
                    <a:pt x="352" y="6304"/>
                  </a:lnTo>
                  <a:lnTo>
                    <a:pt x="351" y="6308"/>
                  </a:lnTo>
                  <a:lnTo>
                    <a:pt x="352" y="6314"/>
                  </a:lnTo>
                  <a:lnTo>
                    <a:pt x="353" y="6317"/>
                  </a:lnTo>
                  <a:lnTo>
                    <a:pt x="358" y="6318"/>
                  </a:lnTo>
                  <a:lnTo>
                    <a:pt x="363" y="6321"/>
                  </a:lnTo>
                  <a:lnTo>
                    <a:pt x="365" y="6318"/>
                  </a:lnTo>
                  <a:lnTo>
                    <a:pt x="363" y="6312"/>
                  </a:lnTo>
                  <a:lnTo>
                    <a:pt x="362" y="6305"/>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5" name="Freeform 41"/>
            <p:cNvSpPr>
              <a:spLocks noEditPoints="1"/>
            </p:cNvSpPr>
            <p:nvPr/>
          </p:nvSpPr>
          <p:spPr bwMode="auto">
            <a:xfrm>
              <a:off x="14120195" y="4612402"/>
              <a:ext cx="874713" cy="571500"/>
            </a:xfrm>
            <a:custGeom>
              <a:avLst/>
              <a:gdLst>
                <a:gd name="T0" fmla="*/ 1379 w 1655"/>
                <a:gd name="T1" fmla="*/ 125 h 1080"/>
                <a:gd name="T2" fmla="*/ 1179 w 1655"/>
                <a:gd name="T3" fmla="*/ 56 h 1080"/>
                <a:gd name="T4" fmla="*/ 1072 w 1655"/>
                <a:gd name="T5" fmla="*/ 35 h 1080"/>
                <a:gd name="T6" fmla="*/ 1008 w 1655"/>
                <a:gd name="T7" fmla="*/ 10 h 1080"/>
                <a:gd name="T8" fmla="*/ 956 w 1655"/>
                <a:gd name="T9" fmla="*/ 10 h 1080"/>
                <a:gd name="T10" fmla="*/ 861 w 1655"/>
                <a:gd name="T11" fmla="*/ 84 h 1080"/>
                <a:gd name="T12" fmla="*/ 781 w 1655"/>
                <a:gd name="T13" fmla="*/ 81 h 1080"/>
                <a:gd name="T14" fmla="*/ 732 w 1655"/>
                <a:gd name="T15" fmla="*/ 102 h 1080"/>
                <a:gd name="T16" fmla="*/ 653 w 1655"/>
                <a:gd name="T17" fmla="*/ 116 h 1080"/>
                <a:gd name="T18" fmla="*/ 578 w 1655"/>
                <a:gd name="T19" fmla="*/ 153 h 1080"/>
                <a:gd name="T20" fmla="*/ 495 w 1655"/>
                <a:gd name="T21" fmla="*/ 215 h 1080"/>
                <a:gd name="T22" fmla="*/ 433 w 1655"/>
                <a:gd name="T23" fmla="*/ 289 h 1080"/>
                <a:gd name="T24" fmla="*/ 459 w 1655"/>
                <a:gd name="T25" fmla="*/ 328 h 1080"/>
                <a:gd name="T26" fmla="*/ 444 w 1655"/>
                <a:gd name="T27" fmla="*/ 353 h 1080"/>
                <a:gd name="T28" fmla="*/ 450 w 1655"/>
                <a:gd name="T29" fmla="*/ 439 h 1080"/>
                <a:gd name="T30" fmla="*/ 512 w 1655"/>
                <a:gd name="T31" fmla="*/ 457 h 1080"/>
                <a:gd name="T32" fmla="*/ 446 w 1655"/>
                <a:gd name="T33" fmla="*/ 477 h 1080"/>
                <a:gd name="T34" fmla="*/ 444 w 1655"/>
                <a:gd name="T35" fmla="*/ 541 h 1080"/>
                <a:gd name="T36" fmla="*/ 485 w 1655"/>
                <a:gd name="T37" fmla="*/ 627 h 1080"/>
                <a:gd name="T38" fmla="*/ 515 w 1655"/>
                <a:gd name="T39" fmla="*/ 654 h 1080"/>
                <a:gd name="T40" fmla="*/ 614 w 1655"/>
                <a:gd name="T41" fmla="*/ 697 h 1080"/>
                <a:gd name="T42" fmla="*/ 702 w 1655"/>
                <a:gd name="T43" fmla="*/ 690 h 1080"/>
                <a:gd name="T44" fmla="*/ 656 w 1655"/>
                <a:gd name="T45" fmla="*/ 839 h 1080"/>
                <a:gd name="T46" fmla="*/ 735 w 1655"/>
                <a:gd name="T47" fmla="*/ 858 h 1080"/>
                <a:gd name="T48" fmla="*/ 861 w 1655"/>
                <a:gd name="T49" fmla="*/ 806 h 1080"/>
                <a:gd name="T50" fmla="*/ 904 w 1655"/>
                <a:gd name="T51" fmla="*/ 820 h 1080"/>
                <a:gd name="T52" fmla="*/ 984 w 1655"/>
                <a:gd name="T53" fmla="*/ 881 h 1080"/>
                <a:gd name="T54" fmla="*/ 1109 w 1655"/>
                <a:gd name="T55" fmla="*/ 973 h 1080"/>
                <a:gd name="T56" fmla="*/ 1225 w 1655"/>
                <a:gd name="T57" fmla="*/ 1074 h 1080"/>
                <a:gd name="T58" fmla="*/ 1313 w 1655"/>
                <a:gd name="T59" fmla="*/ 1031 h 1080"/>
                <a:gd name="T60" fmla="*/ 1428 w 1655"/>
                <a:gd name="T61" fmla="*/ 1041 h 1080"/>
                <a:gd name="T62" fmla="*/ 1463 w 1655"/>
                <a:gd name="T63" fmla="*/ 956 h 1080"/>
                <a:gd name="T64" fmla="*/ 1506 w 1655"/>
                <a:gd name="T65" fmla="*/ 874 h 1080"/>
                <a:gd name="T66" fmla="*/ 1457 w 1655"/>
                <a:gd name="T67" fmla="*/ 522 h 1080"/>
                <a:gd name="T68" fmla="*/ 1596 w 1655"/>
                <a:gd name="T69" fmla="*/ 198 h 1080"/>
                <a:gd name="T70" fmla="*/ 690 w 1655"/>
                <a:gd name="T71" fmla="*/ 49 h 1080"/>
                <a:gd name="T72" fmla="*/ 169 w 1655"/>
                <a:gd name="T73" fmla="*/ 480 h 1080"/>
                <a:gd name="T74" fmla="*/ 246 w 1655"/>
                <a:gd name="T75" fmla="*/ 446 h 1080"/>
                <a:gd name="T76" fmla="*/ 289 w 1655"/>
                <a:gd name="T77" fmla="*/ 425 h 1080"/>
                <a:gd name="T78" fmla="*/ 306 w 1655"/>
                <a:gd name="T79" fmla="*/ 394 h 1080"/>
                <a:gd name="T80" fmla="*/ 218 w 1655"/>
                <a:gd name="T81" fmla="*/ 299 h 1080"/>
                <a:gd name="T82" fmla="*/ 159 w 1655"/>
                <a:gd name="T83" fmla="*/ 349 h 1080"/>
                <a:gd name="T84" fmla="*/ 376 w 1655"/>
                <a:gd name="T85" fmla="*/ 356 h 1080"/>
                <a:gd name="T86" fmla="*/ 338 w 1655"/>
                <a:gd name="T87" fmla="*/ 321 h 1080"/>
                <a:gd name="T88" fmla="*/ 344 w 1655"/>
                <a:gd name="T89" fmla="*/ 505 h 1080"/>
                <a:gd name="T90" fmla="*/ 394 w 1655"/>
                <a:gd name="T91" fmla="*/ 574 h 1080"/>
                <a:gd name="T92" fmla="*/ 302 w 1655"/>
                <a:gd name="T93" fmla="*/ 541 h 1080"/>
                <a:gd name="T94" fmla="*/ 206 w 1655"/>
                <a:gd name="T95" fmla="*/ 541 h 1080"/>
                <a:gd name="T96" fmla="*/ 100 w 1655"/>
                <a:gd name="T97" fmla="*/ 569 h 1080"/>
                <a:gd name="T98" fmla="*/ 63 w 1655"/>
                <a:gd name="T99" fmla="*/ 628 h 1080"/>
                <a:gd name="T100" fmla="*/ 24 w 1655"/>
                <a:gd name="T101" fmla="*/ 618 h 1080"/>
                <a:gd name="T102" fmla="*/ 7 w 1655"/>
                <a:gd name="T103" fmla="*/ 687 h 1080"/>
                <a:gd name="T104" fmla="*/ 83 w 1655"/>
                <a:gd name="T105" fmla="*/ 799 h 1080"/>
                <a:gd name="T106" fmla="*/ 35 w 1655"/>
                <a:gd name="T107" fmla="*/ 853 h 1080"/>
                <a:gd name="T108" fmla="*/ 115 w 1655"/>
                <a:gd name="T109" fmla="*/ 753 h 1080"/>
                <a:gd name="T110" fmla="*/ 171 w 1655"/>
                <a:gd name="T111" fmla="*/ 719 h 1080"/>
                <a:gd name="T112" fmla="*/ 215 w 1655"/>
                <a:gd name="T113" fmla="*/ 718 h 1080"/>
                <a:gd name="T114" fmla="*/ 297 w 1655"/>
                <a:gd name="T115" fmla="*/ 651 h 1080"/>
                <a:gd name="T116" fmla="*/ 342 w 1655"/>
                <a:gd name="T117" fmla="*/ 609 h 1080"/>
                <a:gd name="T118" fmla="*/ 388 w 1655"/>
                <a:gd name="T119" fmla="*/ 620 h 1080"/>
                <a:gd name="T120" fmla="*/ 360 w 1655"/>
                <a:gd name="T121" fmla="*/ 931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55" h="1080">
                  <a:moveTo>
                    <a:pt x="1652" y="161"/>
                  </a:moveTo>
                  <a:lnTo>
                    <a:pt x="1647" y="154"/>
                  </a:lnTo>
                  <a:lnTo>
                    <a:pt x="1644" y="152"/>
                  </a:lnTo>
                  <a:lnTo>
                    <a:pt x="1641" y="146"/>
                  </a:lnTo>
                  <a:lnTo>
                    <a:pt x="1635" y="130"/>
                  </a:lnTo>
                  <a:lnTo>
                    <a:pt x="1630" y="125"/>
                  </a:lnTo>
                  <a:lnTo>
                    <a:pt x="1619" y="119"/>
                  </a:lnTo>
                  <a:lnTo>
                    <a:pt x="1613" y="109"/>
                  </a:lnTo>
                  <a:lnTo>
                    <a:pt x="1603" y="126"/>
                  </a:lnTo>
                  <a:lnTo>
                    <a:pt x="1596" y="136"/>
                  </a:lnTo>
                  <a:lnTo>
                    <a:pt x="1585" y="143"/>
                  </a:lnTo>
                  <a:lnTo>
                    <a:pt x="1575" y="146"/>
                  </a:lnTo>
                  <a:lnTo>
                    <a:pt x="1534" y="136"/>
                  </a:lnTo>
                  <a:lnTo>
                    <a:pt x="1494" y="132"/>
                  </a:lnTo>
                  <a:lnTo>
                    <a:pt x="1455" y="121"/>
                  </a:lnTo>
                  <a:lnTo>
                    <a:pt x="1420" y="123"/>
                  </a:lnTo>
                  <a:lnTo>
                    <a:pt x="1379" y="125"/>
                  </a:lnTo>
                  <a:lnTo>
                    <a:pt x="1333" y="119"/>
                  </a:lnTo>
                  <a:lnTo>
                    <a:pt x="1327" y="118"/>
                  </a:lnTo>
                  <a:lnTo>
                    <a:pt x="1317" y="111"/>
                  </a:lnTo>
                  <a:lnTo>
                    <a:pt x="1305" y="105"/>
                  </a:lnTo>
                  <a:lnTo>
                    <a:pt x="1292" y="93"/>
                  </a:lnTo>
                  <a:lnTo>
                    <a:pt x="1282" y="80"/>
                  </a:lnTo>
                  <a:lnTo>
                    <a:pt x="1272" y="72"/>
                  </a:lnTo>
                  <a:lnTo>
                    <a:pt x="1263" y="66"/>
                  </a:lnTo>
                  <a:lnTo>
                    <a:pt x="1253" y="63"/>
                  </a:lnTo>
                  <a:lnTo>
                    <a:pt x="1242" y="62"/>
                  </a:lnTo>
                  <a:lnTo>
                    <a:pt x="1239" y="63"/>
                  </a:lnTo>
                  <a:lnTo>
                    <a:pt x="1229" y="70"/>
                  </a:lnTo>
                  <a:lnTo>
                    <a:pt x="1225" y="72"/>
                  </a:lnTo>
                  <a:lnTo>
                    <a:pt x="1219" y="72"/>
                  </a:lnTo>
                  <a:lnTo>
                    <a:pt x="1209" y="69"/>
                  </a:lnTo>
                  <a:lnTo>
                    <a:pt x="1194" y="59"/>
                  </a:lnTo>
                  <a:lnTo>
                    <a:pt x="1179" y="56"/>
                  </a:lnTo>
                  <a:lnTo>
                    <a:pt x="1169" y="48"/>
                  </a:lnTo>
                  <a:lnTo>
                    <a:pt x="1163" y="46"/>
                  </a:lnTo>
                  <a:lnTo>
                    <a:pt x="1114" y="46"/>
                  </a:lnTo>
                  <a:lnTo>
                    <a:pt x="1111" y="45"/>
                  </a:lnTo>
                  <a:lnTo>
                    <a:pt x="1111" y="42"/>
                  </a:lnTo>
                  <a:lnTo>
                    <a:pt x="1111" y="39"/>
                  </a:lnTo>
                  <a:lnTo>
                    <a:pt x="1110" y="37"/>
                  </a:lnTo>
                  <a:lnTo>
                    <a:pt x="1100" y="27"/>
                  </a:lnTo>
                  <a:lnTo>
                    <a:pt x="1092" y="23"/>
                  </a:lnTo>
                  <a:lnTo>
                    <a:pt x="1088" y="21"/>
                  </a:lnTo>
                  <a:lnTo>
                    <a:pt x="1085" y="23"/>
                  </a:lnTo>
                  <a:lnTo>
                    <a:pt x="1082" y="28"/>
                  </a:lnTo>
                  <a:lnTo>
                    <a:pt x="1082" y="32"/>
                  </a:lnTo>
                  <a:lnTo>
                    <a:pt x="1082" y="37"/>
                  </a:lnTo>
                  <a:lnTo>
                    <a:pt x="1082" y="39"/>
                  </a:lnTo>
                  <a:lnTo>
                    <a:pt x="1076" y="41"/>
                  </a:lnTo>
                  <a:lnTo>
                    <a:pt x="1072" y="35"/>
                  </a:lnTo>
                  <a:lnTo>
                    <a:pt x="1067" y="25"/>
                  </a:lnTo>
                  <a:lnTo>
                    <a:pt x="1061" y="23"/>
                  </a:lnTo>
                  <a:lnTo>
                    <a:pt x="1057" y="34"/>
                  </a:lnTo>
                  <a:lnTo>
                    <a:pt x="1058" y="38"/>
                  </a:lnTo>
                  <a:lnTo>
                    <a:pt x="1055" y="45"/>
                  </a:lnTo>
                  <a:lnTo>
                    <a:pt x="1050" y="49"/>
                  </a:lnTo>
                  <a:lnTo>
                    <a:pt x="1048" y="51"/>
                  </a:lnTo>
                  <a:lnTo>
                    <a:pt x="1046" y="51"/>
                  </a:lnTo>
                  <a:lnTo>
                    <a:pt x="1041" y="48"/>
                  </a:lnTo>
                  <a:lnTo>
                    <a:pt x="1037" y="42"/>
                  </a:lnTo>
                  <a:lnTo>
                    <a:pt x="1036" y="30"/>
                  </a:lnTo>
                  <a:lnTo>
                    <a:pt x="1033" y="23"/>
                  </a:lnTo>
                  <a:lnTo>
                    <a:pt x="1034" y="20"/>
                  </a:lnTo>
                  <a:lnTo>
                    <a:pt x="1020" y="4"/>
                  </a:lnTo>
                  <a:lnTo>
                    <a:pt x="1012" y="1"/>
                  </a:lnTo>
                  <a:lnTo>
                    <a:pt x="1006" y="8"/>
                  </a:lnTo>
                  <a:lnTo>
                    <a:pt x="1008" y="10"/>
                  </a:lnTo>
                  <a:lnTo>
                    <a:pt x="1009" y="11"/>
                  </a:lnTo>
                  <a:lnTo>
                    <a:pt x="1011" y="11"/>
                  </a:lnTo>
                  <a:lnTo>
                    <a:pt x="1009" y="23"/>
                  </a:lnTo>
                  <a:lnTo>
                    <a:pt x="1012" y="30"/>
                  </a:lnTo>
                  <a:lnTo>
                    <a:pt x="1016" y="35"/>
                  </a:lnTo>
                  <a:lnTo>
                    <a:pt x="1018" y="44"/>
                  </a:lnTo>
                  <a:lnTo>
                    <a:pt x="1015" y="53"/>
                  </a:lnTo>
                  <a:lnTo>
                    <a:pt x="1006" y="55"/>
                  </a:lnTo>
                  <a:lnTo>
                    <a:pt x="998" y="52"/>
                  </a:lnTo>
                  <a:lnTo>
                    <a:pt x="992" y="46"/>
                  </a:lnTo>
                  <a:lnTo>
                    <a:pt x="985" y="34"/>
                  </a:lnTo>
                  <a:lnTo>
                    <a:pt x="981" y="28"/>
                  </a:lnTo>
                  <a:lnTo>
                    <a:pt x="975" y="25"/>
                  </a:lnTo>
                  <a:lnTo>
                    <a:pt x="971" y="21"/>
                  </a:lnTo>
                  <a:lnTo>
                    <a:pt x="963" y="4"/>
                  </a:lnTo>
                  <a:lnTo>
                    <a:pt x="959" y="0"/>
                  </a:lnTo>
                  <a:lnTo>
                    <a:pt x="956" y="10"/>
                  </a:lnTo>
                  <a:lnTo>
                    <a:pt x="957" y="31"/>
                  </a:lnTo>
                  <a:lnTo>
                    <a:pt x="960" y="51"/>
                  </a:lnTo>
                  <a:lnTo>
                    <a:pt x="967" y="60"/>
                  </a:lnTo>
                  <a:lnTo>
                    <a:pt x="970" y="62"/>
                  </a:lnTo>
                  <a:lnTo>
                    <a:pt x="971" y="66"/>
                  </a:lnTo>
                  <a:lnTo>
                    <a:pt x="973" y="70"/>
                  </a:lnTo>
                  <a:lnTo>
                    <a:pt x="970" y="72"/>
                  </a:lnTo>
                  <a:lnTo>
                    <a:pt x="945" y="70"/>
                  </a:lnTo>
                  <a:lnTo>
                    <a:pt x="939" y="73"/>
                  </a:lnTo>
                  <a:lnTo>
                    <a:pt x="935" y="80"/>
                  </a:lnTo>
                  <a:lnTo>
                    <a:pt x="936" y="91"/>
                  </a:lnTo>
                  <a:lnTo>
                    <a:pt x="936" y="91"/>
                  </a:lnTo>
                  <a:lnTo>
                    <a:pt x="882" y="74"/>
                  </a:lnTo>
                  <a:lnTo>
                    <a:pt x="869" y="66"/>
                  </a:lnTo>
                  <a:lnTo>
                    <a:pt x="863" y="66"/>
                  </a:lnTo>
                  <a:lnTo>
                    <a:pt x="859" y="70"/>
                  </a:lnTo>
                  <a:lnTo>
                    <a:pt x="861" y="84"/>
                  </a:lnTo>
                  <a:lnTo>
                    <a:pt x="856" y="87"/>
                  </a:lnTo>
                  <a:lnTo>
                    <a:pt x="851" y="84"/>
                  </a:lnTo>
                  <a:lnTo>
                    <a:pt x="840" y="77"/>
                  </a:lnTo>
                  <a:lnTo>
                    <a:pt x="834" y="76"/>
                  </a:lnTo>
                  <a:lnTo>
                    <a:pt x="814" y="80"/>
                  </a:lnTo>
                  <a:lnTo>
                    <a:pt x="807" y="79"/>
                  </a:lnTo>
                  <a:lnTo>
                    <a:pt x="791" y="56"/>
                  </a:lnTo>
                  <a:lnTo>
                    <a:pt x="781" y="48"/>
                  </a:lnTo>
                  <a:lnTo>
                    <a:pt x="772" y="53"/>
                  </a:lnTo>
                  <a:lnTo>
                    <a:pt x="774" y="58"/>
                  </a:lnTo>
                  <a:lnTo>
                    <a:pt x="774" y="60"/>
                  </a:lnTo>
                  <a:lnTo>
                    <a:pt x="774" y="65"/>
                  </a:lnTo>
                  <a:lnTo>
                    <a:pt x="774" y="69"/>
                  </a:lnTo>
                  <a:lnTo>
                    <a:pt x="775" y="74"/>
                  </a:lnTo>
                  <a:lnTo>
                    <a:pt x="777" y="76"/>
                  </a:lnTo>
                  <a:lnTo>
                    <a:pt x="779" y="79"/>
                  </a:lnTo>
                  <a:lnTo>
                    <a:pt x="781" y="81"/>
                  </a:lnTo>
                  <a:lnTo>
                    <a:pt x="782" y="90"/>
                  </a:lnTo>
                  <a:lnTo>
                    <a:pt x="782" y="93"/>
                  </a:lnTo>
                  <a:lnTo>
                    <a:pt x="777" y="105"/>
                  </a:lnTo>
                  <a:lnTo>
                    <a:pt x="774" y="107"/>
                  </a:lnTo>
                  <a:lnTo>
                    <a:pt x="771" y="109"/>
                  </a:lnTo>
                  <a:lnTo>
                    <a:pt x="764" y="111"/>
                  </a:lnTo>
                  <a:lnTo>
                    <a:pt x="760" y="105"/>
                  </a:lnTo>
                  <a:lnTo>
                    <a:pt x="757" y="95"/>
                  </a:lnTo>
                  <a:lnTo>
                    <a:pt x="753" y="88"/>
                  </a:lnTo>
                  <a:lnTo>
                    <a:pt x="750" y="86"/>
                  </a:lnTo>
                  <a:lnTo>
                    <a:pt x="746" y="86"/>
                  </a:lnTo>
                  <a:lnTo>
                    <a:pt x="744" y="87"/>
                  </a:lnTo>
                  <a:lnTo>
                    <a:pt x="743" y="93"/>
                  </a:lnTo>
                  <a:lnTo>
                    <a:pt x="742" y="97"/>
                  </a:lnTo>
                  <a:lnTo>
                    <a:pt x="739" y="98"/>
                  </a:lnTo>
                  <a:lnTo>
                    <a:pt x="732" y="98"/>
                  </a:lnTo>
                  <a:lnTo>
                    <a:pt x="732" y="102"/>
                  </a:lnTo>
                  <a:lnTo>
                    <a:pt x="737" y="104"/>
                  </a:lnTo>
                  <a:lnTo>
                    <a:pt x="742" y="109"/>
                  </a:lnTo>
                  <a:lnTo>
                    <a:pt x="742" y="114"/>
                  </a:lnTo>
                  <a:lnTo>
                    <a:pt x="737" y="115"/>
                  </a:lnTo>
                  <a:lnTo>
                    <a:pt x="733" y="114"/>
                  </a:lnTo>
                  <a:lnTo>
                    <a:pt x="718" y="104"/>
                  </a:lnTo>
                  <a:lnTo>
                    <a:pt x="713" y="101"/>
                  </a:lnTo>
                  <a:lnTo>
                    <a:pt x="709" y="105"/>
                  </a:lnTo>
                  <a:lnTo>
                    <a:pt x="705" y="109"/>
                  </a:lnTo>
                  <a:lnTo>
                    <a:pt x="699" y="111"/>
                  </a:lnTo>
                  <a:lnTo>
                    <a:pt x="695" y="108"/>
                  </a:lnTo>
                  <a:lnTo>
                    <a:pt x="685" y="98"/>
                  </a:lnTo>
                  <a:lnTo>
                    <a:pt x="681" y="94"/>
                  </a:lnTo>
                  <a:lnTo>
                    <a:pt x="674" y="93"/>
                  </a:lnTo>
                  <a:lnTo>
                    <a:pt x="657" y="97"/>
                  </a:lnTo>
                  <a:lnTo>
                    <a:pt x="656" y="100"/>
                  </a:lnTo>
                  <a:lnTo>
                    <a:pt x="653" y="116"/>
                  </a:lnTo>
                  <a:lnTo>
                    <a:pt x="650" y="122"/>
                  </a:lnTo>
                  <a:lnTo>
                    <a:pt x="641" y="126"/>
                  </a:lnTo>
                  <a:lnTo>
                    <a:pt x="618" y="128"/>
                  </a:lnTo>
                  <a:lnTo>
                    <a:pt x="613" y="130"/>
                  </a:lnTo>
                  <a:lnTo>
                    <a:pt x="618" y="136"/>
                  </a:lnTo>
                  <a:lnTo>
                    <a:pt x="625" y="146"/>
                  </a:lnTo>
                  <a:lnTo>
                    <a:pt x="628" y="154"/>
                  </a:lnTo>
                  <a:lnTo>
                    <a:pt x="620" y="159"/>
                  </a:lnTo>
                  <a:lnTo>
                    <a:pt x="613" y="156"/>
                  </a:lnTo>
                  <a:lnTo>
                    <a:pt x="599" y="139"/>
                  </a:lnTo>
                  <a:lnTo>
                    <a:pt x="592" y="133"/>
                  </a:lnTo>
                  <a:lnTo>
                    <a:pt x="587" y="133"/>
                  </a:lnTo>
                  <a:lnTo>
                    <a:pt x="583" y="133"/>
                  </a:lnTo>
                  <a:lnTo>
                    <a:pt x="579" y="137"/>
                  </a:lnTo>
                  <a:lnTo>
                    <a:pt x="576" y="142"/>
                  </a:lnTo>
                  <a:lnTo>
                    <a:pt x="575" y="147"/>
                  </a:lnTo>
                  <a:lnTo>
                    <a:pt x="578" y="153"/>
                  </a:lnTo>
                  <a:lnTo>
                    <a:pt x="593" y="175"/>
                  </a:lnTo>
                  <a:lnTo>
                    <a:pt x="596" y="185"/>
                  </a:lnTo>
                  <a:lnTo>
                    <a:pt x="590" y="196"/>
                  </a:lnTo>
                  <a:lnTo>
                    <a:pt x="579" y="185"/>
                  </a:lnTo>
                  <a:lnTo>
                    <a:pt x="566" y="187"/>
                  </a:lnTo>
                  <a:lnTo>
                    <a:pt x="552" y="191"/>
                  </a:lnTo>
                  <a:lnTo>
                    <a:pt x="541" y="192"/>
                  </a:lnTo>
                  <a:lnTo>
                    <a:pt x="530" y="189"/>
                  </a:lnTo>
                  <a:lnTo>
                    <a:pt x="506" y="189"/>
                  </a:lnTo>
                  <a:lnTo>
                    <a:pt x="501" y="192"/>
                  </a:lnTo>
                  <a:lnTo>
                    <a:pt x="498" y="198"/>
                  </a:lnTo>
                  <a:lnTo>
                    <a:pt x="501" y="201"/>
                  </a:lnTo>
                  <a:lnTo>
                    <a:pt x="502" y="206"/>
                  </a:lnTo>
                  <a:lnTo>
                    <a:pt x="502" y="212"/>
                  </a:lnTo>
                  <a:lnTo>
                    <a:pt x="499" y="216"/>
                  </a:lnTo>
                  <a:lnTo>
                    <a:pt x="496" y="215"/>
                  </a:lnTo>
                  <a:lnTo>
                    <a:pt x="495" y="215"/>
                  </a:lnTo>
                  <a:lnTo>
                    <a:pt x="481" y="201"/>
                  </a:lnTo>
                  <a:lnTo>
                    <a:pt x="477" y="202"/>
                  </a:lnTo>
                  <a:lnTo>
                    <a:pt x="473" y="205"/>
                  </a:lnTo>
                  <a:lnTo>
                    <a:pt x="470" y="209"/>
                  </a:lnTo>
                  <a:lnTo>
                    <a:pt x="463" y="212"/>
                  </a:lnTo>
                  <a:lnTo>
                    <a:pt x="460" y="217"/>
                  </a:lnTo>
                  <a:lnTo>
                    <a:pt x="457" y="219"/>
                  </a:lnTo>
                  <a:lnTo>
                    <a:pt x="454" y="217"/>
                  </a:lnTo>
                  <a:lnTo>
                    <a:pt x="449" y="215"/>
                  </a:lnTo>
                  <a:lnTo>
                    <a:pt x="446" y="215"/>
                  </a:lnTo>
                  <a:lnTo>
                    <a:pt x="432" y="224"/>
                  </a:lnTo>
                  <a:lnTo>
                    <a:pt x="435" y="243"/>
                  </a:lnTo>
                  <a:lnTo>
                    <a:pt x="443" y="268"/>
                  </a:lnTo>
                  <a:lnTo>
                    <a:pt x="443" y="295"/>
                  </a:lnTo>
                  <a:lnTo>
                    <a:pt x="437" y="288"/>
                  </a:lnTo>
                  <a:lnTo>
                    <a:pt x="436" y="286"/>
                  </a:lnTo>
                  <a:lnTo>
                    <a:pt x="433" y="289"/>
                  </a:lnTo>
                  <a:lnTo>
                    <a:pt x="421" y="303"/>
                  </a:lnTo>
                  <a:lnTo>
                    <a:pt x="419" y="309"/>
                  </a:lnTo>
                  <a:lnTo>
                    <a:pt x="421" y="318"/>
                  </a:lnTo>
                  <a:lnTo>
                    <a:pt x="419" y="317"/>
                  </a:lnTo>
                  <a:lnTo>
                    <a:pt x="415" y="318"/>
                  </a:lnTo>
                  <a:lnTo>
                    <a:pt x="414" y="317"/>
                  </a:lnTo>
                  <a:lnTo>
                    <a:pt x="421" y="328"/>
                  </a:lnTo>
                  <a:lnTo>
                    <a:pt x="426" y="335"/>
                  </a:lnTo>
                  <a:lnTo>
                    <a:pt x="443" y="339"/>
                  </a:lnTo>
                  <a:lnTo>
                    <a:pt x="444" y="341"/>
                  </a:lnTo>
                  <a:lnTo>
                    <a:pt x="446" y="344"/>
                  </a:lnTo>
                  <a:lnTo>
                    <a:pt x="447" y="346"/>
                  </a:lnTo>
                  <a:lnTo>
                    <a:pt x="450" y="346"/>
                  </a:lnTo>
                  <a:lnTo>
                    <a:pt x="452" y="341"/>
                  </a:lnTo>
                  <a:lnTo>
                    <a:pt x="452" y="337"/>
                  </a:lnTo>
                  <a:lnTo>
                    <a:pt x="453" y="335"/>
                  </a:lnTo>
                  <a:lnTo>
                    <a:pt x="459" y="328"/>
                  </a:lnTo>
                  <a:lnTo>
                    <a:pt x="460" y="328"/>
                  </a:lnTo>
                  <a:lnTo>
                    <a:pt x="464" y="327"/>
                  </a:lnTo>
                  <a:lnTo>
                    <a:pt x="467" y="325"/>
                  </a:lnTo>
                  <a:lnTo>
                    <a:pt x="464" y="320"/>
                  </a:lnTo>
                  <a:lnTo>
                    <a:pt x="456" y="311"/>
                  </a:lnTo>
                  <a:lnTo>
                    <a:pt x="453" y="304"/>
                  </a:lnTo>
                  <a:lnTo>
                    <a:pt x="459" y="309"/>
                  </a:lnTo>
                  <a:lnTo>
                    <a:pt x="464" y="316"/>
                  </a:lnTo>
                  <a:lnTo>
                    <a:pt x="468" y="324"/>
                  </a:lnTo>
                  <a:lnTo>
                    <a:pt x="470" y="335"/>
                  </a:lnTo>
                  <a:lnTo>
                    <a:pt x="470" y="342"/>
                  </a:lnTo>
                  <a:lnTo>
                    <a:pt x="470" y="345"/>
                  </a:lnTo>
                  <a:lnTo>
                    <a:pt x="467" y="348"/>
                  </a:lnTo>
                  <a:lnTo>
                    <a:pt x="459" y="355"/>
                  </a:lnTo>
                  <a:lnTo>
                    <a:pt x="454" y="356"/>
                  </a:lnTo>
                  <a:lnTo>
                    <a:pt x="449" y="356"/>
                  </a:lnTo>
                  <a:lnTo>
                    <a:pt x="444" y="353"/>
                  </a:lnTo>
                  <a:lnTo>
                    <a:pt x="439" y="360"/>
                  </a:lnTo>
                  <a:lnTo>
                    <a:pt x="422" y="359"/>
                  </a:lnTo>
                  <a:lnTo>
                    <a:pt x="416" y="366"/>
                  </a:lnTo>
                  <a:lnTo>
                    <a:pt x="416" y="376"/>
                  </a:lnTo>
                  <a:lnTo>
                    <a:pt x="425" y="390"/>
                  </a:lnTo>
                  <a:lnTo>
                    <a:pt x="426" y="398"/>
                  </a:lnTo>
                  <a:lnTo>
                    <a:pt x="442" y="421"/>
                  </a:lnTo>
                  <a:lnTo>
                    <a:pt x="440" y="425"/>
                  </a:lnTo>
                  <a:lnTo>
                    <a:pt x="432" y="426"/>
                  </a:lnTo>
                  <a:lnTo>
                    <a:pt x="426" y="431"/>
                  </a:lnTo>
                  <a:lnTo>
                    <a:pt x="416" y="449"/>
                  </a:lnTo>
                  <a:lnTo>
                    <a:pt x="430" y="442"/>
                  </a:lnTo>
                  <a:lnTo>
                    <a:pt x="436" y="442"/>
                  </a:lnTo>
                  <a:lnTo>
                    <a:pt x="444" y="445"/>
                  </a:lnTo>
                  <a:lnTo>
                    <a:pt x="446" y="443"/>
                  </a:lnTo>
                  <a:lnTo>
                    <a:pt x="447" y="440"/>
                  </a:lnTo>
                  <a:lnTo>
                    <a:pt x="450" y="439"/>
                  </a:lnTo>
                  <a:lnTo>
                    <a:pt x="456" y="435"/>
                  </a:lnTo>
                  <a:lnTo>
                    <a:pt x="461" y="435"/>
                  </a:lnTo>
                  <a:lnTo>
                    <a:pt x="481" y="436"/>
                  </a:lnTo>
                  <a:lnTo>
                    <a:pt x="492" y="433"/>
                  </a:lnTo>
                  <a:lnTo>
                    <a:pt x="498" y="433"/>
                  </a:lnTo>
                  <a:lnTo>
                    <a:pt x="502" y="440"/>
                  </a:lnTo>
                  <a:lnTo>
                    <a:pt x="509" y="432"/>
                  </a:lnTo>
                  <a:lnTo>
                    <a:pt x="517" y="433"/>
                  </a:lnTo>
                  <a:lnTo>
                    <a:pt x="526" y="439"/>
                  </a:lnTo>
                  <a:lnTo>
                    <a:pt x="531" y="447"/>
                  </a:lnTo>
                  <a:lnTo>
                    <a:pt x="527" y="446"/>
                  </a:lnTo>
                  <a:lnTo>
                    <a:pt x="517" y="440"/>
                  </a:lnTo>
                  <a:lnTo>
                    <a:pt x="513" y="440"/>
                  </a:lnTo>
                  <a:lnTo>
                    <a:pt x="509" y="443"/>
                  </a:lnTo>
                  <a:lnTo>
                    <a:pt x="508" y="449"/>
                  </a:lnTo>
                  <a:lnTo>
                    <a:pt x="508" y="454"/>
                  </a:lnTo>
                  <a:lnTo>
                    <a:pt x="512" y="457"/>
                  </a:lnTo>
                  <a:lnTo>
                    <a:pt x="513" y="459"/>
                  </a:lnTo>
                  <a:lnTo>
                    <a:pt x="515" y="463"/>
                  </a:lnTo>
                  <a:lnTo>
                    <a:pt x="513" y="466"/>
                  </a:lnTo>
                  <a:lnTo>
                    <a:pt x="513" y="467"/>
                  </a:lnTo>
                  <a:lnTo>
                    <a:pt x="505" y="467"/>
                  </a:lnTo>
                  <a:lnTo>
                    <a:pt x="501" y="466"/>
                  </a:lnTo>
                  <a:lnTo>
                    <a:pt x="491" y="459"/>
                  </a:lnTo>
                  <a:lnTo>
                    <a:pt x="485" y="457"/>
                  </a:lnTo>
                  <a:lnTo>
                    <a:pt x="475" y="457"/>
                  </a:lnTo>
                  <a:lnTo>
                    <a:pt x="466" y="461"/>
                  </a:lnTo>
                  <a:lnTo>
                    <a:pt x="457" y="463"/>
                  </a:lnTo>
                  <a:lnTo>
                    <a:pt x="446" y="457"/>
                  </a:lnTo>
                  <a:lnTo>
                    <a:pt x="443" y="457"/>
                  </a:lnTo>
                  <a:lnTo>
                    <a:pt x="442" y="463"/>
                  </a:lnTo>
                  <a:lnTo>
                    <a:pt x="442" y="470"/>
                  </a:lnTo>
                  <a:lnTo>
                    <a:pt x="446" y="474"/>
                  </a:lnTo>
                  <a:lnTo>
                    <a:pt x="446" y="477"/>
                  </a:lnTo>
                  <a:lnTo>
                    <a:pt x="446" y="478"/>
                  </a:lnTo>
                  <a:lnTo>
                    <a:pt x="443" y="480"/>
                  </a:lnTo>
                  <a:lnTo>
                    <a:pt x="437" y="478"/>
                  </a:lnTo>
                  <a:lnTo>
                    <a:pt x="436" y="478"/>
                  </a:lnTo>
                  <a:lnTo>
                    <a:pt x="433" y="482"/>
                  </a:lnTo>
                  <a:lnTo>
                    <a:pt x="432" y="494"/>
                  </a:lnTo>
                  <a:lnTo>
                    <a:pt x="433" y="508"/>
                  </a:lnTo>
                  <a:lnTo>
                    <a:pt x="436" y="520"/>
                  </a:lnTo>
                  <a:lnTo>
                    <a:pt x="437" y="529"/>
                  </a:lnTo>
                  <a:lnTo>
                    <a:pt x="436" y="534"/>
                  </a:lnTo>
                  <a:lnTo>
                    <a:pt x="435" y="540"/>
                  </a:lnTo>
                  <a:lnTo>
                    <a:pt x="432" y="544"/>
                  </a:lnTo>
                  <a:lnTo>
                    <a:pt x="433" y="550"/>
                  </a:lnTo>
                  <a:lnTo>
                    <a:pt x="437" y="554"/>
                  </a:lnTo>
                  <a:lnTo>
                    <a:pt x="439" y="551"/>
                  </a:lnTo>
                  <a:lnTo>
                    <a:pt x="442" y="546"/>
                  </a:lnTo>
                  <a:lnTo>
                    <a:pt x="444" y="541"/>
                  </a:lnTo>
                  <a:lnTo>
                    <a:pt x="449" y="540"/>
                  </a:lnTo>
                  <a:lnTo>
                    <a:pt x="450" y="543"/>
                  </a:lnTo>
                  <a:lnTo>
                    <a:pt x="450" y="548"/>
                  </a:lnTo>
                  <a:lnTo>
                    <a:pt x="452" y="555"/>
                  </a:lnTo>
                  <a:lnTo>
                    <a:pt x="454" y="558"/>
                  </a:lnTo>
                  <a:lnTo>
                    <a:pt x="460" y="564"/>
                  </a:lnTo>
                  <a:lnTo>
                    <a:pt x="464" y="567"/>
                  </a:lnTo>
                  <a:lnTo>
                    <a:pt x="467" y="567"/>
                  </a:lnTo>
                  <a:lnTo>
                    <a:pt x="475" y="564"/>
                  </a:lnTo>
                  <a:lnTo>
                    <a:pt x="480" y="569"/>
                  </a:lnTo>
                  <a:lnTo>
                    <a:pt x="480" y="582"/>
                  </a:lnTo>
                  <a:lnTo>
                    <a:pt x="480" y="596"/>
                  </a:lnTo>
                  <a:lnTo>
                    <a:pt x="478" y="609"/>
                  </a:lnTo>
                  <a:lnTo>
                    <a:pt x="478" y="613"/>
                  </a:lnTo>
                  <a:lnTo>
                    <a:pt x="480" y="620"/>
                  </a:lnTo>
                  <a:lnTo>
                    <a:pt x="482" y="624"/>
                  </a:lnTo>
                  <a:lnTo>
                    <a:pt x="485" y="627"/>
                  </a:lnTo>
                  <a:lnTo>
                    <a:pt x="488" y="631"/>
                  </a:lnTo>
                  <a:lnTo>
                    <a:pt x="489" y="638"/>
                  </a:lnTo>
                  <a:lnTo>
                    <a:pt x="489" y="644"/>
                  </a:lnTo>
                  <a:lnTo>
                    <a:pt x="491" y="649"/>
                  </a:lnTo>
                  <a:lnTo>
                    <a:pt x="492" y="655"/>
                  </a:lnTo>
                  <a:lnTo>
                    <a:pt x="494" y="659"/>
                  </a:lnTo>
                  <a:lnTo>
                    <a:pt x="495" y="662"/>
                  </a:lnTo>
                  <a:lnTo>
                    <a:pt x="498" y="661"/>
                  </a:lnTo>
                  <a:lnTo>
                    <a:pt x="499" y="659"/>
                  </a:lnTo>
                  <a:lnTo>
                    <a:pt x="501" y="656"/>
                  </a:lnTo>
                  <a:lnTo>
                    <a:pt x="503" y="654"/>
                  </a:lnTo>
                  <a:lnTo>
                    <a:pt x="505" y="655"/>
                  </a:lnTo>
                  <a:lnTo>
                    <a:pt x="508" y="656"/>
                  </a:lnTo>
                  <a:lnTo>
                    <a:pt x="510" y="658"/>
                  </a:lnTo>
                  <a:lnTo>
                    <a:pt x="512" y="658"/>
                  </a:lnTo>
                  <a:lnTo>
                    <a:pt x="513" y="655"/>
                  </a:lnTo>
                  <a:lnTo>
                    <a:pt x="515" y="654"/>
                  </a:lnTo>
                  <a:lnTo>
                    <a:pt x="517" y="655"/>
                  </a:lnTo>
                  <a:lnTo>
                    <a:pt x="519" y="656"/>
                  </a:lnTo>
                  <a:lnTo>
                    <a:pt x="522" y="661"/>
                  </a:lnTo>
                  <a:lnTo>
                    <a:pt x="523" y="662"/>
                  </a:lnTo>
                  <a:lnTo>
                    <a:pt x="527" y="663"/>
                  </a:lnTo>
                  <a:lnTo>
                    <a:pt x="538" y="665"/>
                  </a:lnTo>
                  <a:lnTo>
                    <a:pt x="555" y="673"/>
                  </a:lnTo>
                  <a:lnTo>
                    <a:pt x="562" y="682"/>
                  </a:lnTo>
                  <a:lnTo>
                    <a:pt x="573" y="693"/>
                  </a:lnTo>
                  <a:lnTo>
                    <a:pt x="582" y="707"/>
                  </a:lnTo>
                  <a:lnTo>
                    <a:pt x="585" y="710"/>
                  </a:lnTo>
                  <a:lnTo>
                    <a:pt x="589" y="711"/>
                  </a:lnTo>
                  <a:lnTo>
                    <a:pt x="590" y="710"/>
                  </a:lnTo>
                  <a:lnTo>
                    <a:pt x="596" y="698"/>
                  </a:lnTo>
                  <a:lnTo>
                    <a:pt x="600" y="694"/>
                  </a:lnTo>
                  <a:lnTo>
                    <a:pt x="606" y="694"/>
                  </a:lnTo>
                  <a:lnTo>
                    <a:pt x="614" y="697"/>
                  </a:lnTo>
                  <a:lnTo>
                    <a:pt x="620" y="696"/>
                  </a:lnTo>
                  <a:lnTo>
                    <a:pt x="622" y="693"/>
                  </a:lnTo>
                  <a:lnTo>
                    <a:pt x="627" y="689"/>
                  </a:lnTo>
                  <a:lnTo>
                    <a:pt x="635" y="675"/>
                  </a:lnTo>
                  <a:lnTo>
                    <a:pt x="635" y="670"/>
                  </a:lnTo>
                  <a:lnTo>
                    <a:pt x="636" y="662"/>
                  </a:lnTo>
                  <a:lnTo>
                    <a:pt x="638" y="656"/>
                  </a:lnTo>
                  <a:lnTo>
                    <a:pt x="639" y="649"/>
                  </a:lnTo>
                  <a:lnTo>
                    <a:pt x="642" y="644"/>
                  </a:lnTo>
                  <a:lnTo>
                    <a:pt x="646" y="640"/>
                  </a:lnTo>
                  <a:lnTo>
                    <a:pt x="655" y="635"/>
                  </a:lnTo>
                  <a:lnTo>
                    <a:pt x="666" y="637"/>
                  </a:lnTo>
                  <a:lnTo>
                    <a:pt x="676" y="641"/>
                  </a:lnTo>
                  <a:lnTo>
                    <a:pt x="698" y="659"/>
                  </a:lnTo>
                  <a:lnTo>
                    <a:pt x="704" y="668"/>
                  </a:lnTo>
                  <a:lnTo>
                    <a:pt x="705" y="679"/>
                  </a:lnTo>
                  <a:lnTo>
                    <a:pt x="702" y="690"/>
                  </a:lnTo>
                  <a:lnTo>
                    <a:pt x="695" y="696"/>
                  </a:lnTo>
                  <a:lnTo>
                    <a:pt x="687" y="701"/>
                  </a:lnTo>
                  <a:lnTo>
                    <a:pt x="681" y="708"/>
                  </a:lnTo>
                  <a:lnTo>
                    <a:pt x="681" y="714"/>
                  </a:lnTo>
                  <a:lnTo>
                    <a:pt x="681" y="719"/>
                  </a:lnTo>
                  <a:lnTo>
                    <a:pt x="680" y="725"/>
                  </a:lnTo>
                  <a:lnTo>
                    <a:pt x="677" y="735"/>
                  </a:lnTo>
                  <a:lnTo>
                    <a:pt x="677" y="740"/>
                  </a:lnTo>
                  <a:lnTo>
                    <a:pt x="678" y="746"/>
                  </a:lnTo>
                  <a:lnTo>
                    <a:pt x="680" y="750"/>
                  </a:lnTo>
                  <a:lnTo>
                    <a:pt x="681" y="756"/>
                  </a:lnTo>
                  <a:lnTo>
                    <a:pt x="681" y="761"/>
                  </a:lnTo>
                  <a:lnTo>
                    <a:pt x="678" y="773"/>
                  </a:lnTo>
                  <a:lnTo>
                    <a:pt x="678" y="797"/>
                  </a:lnTo>
                  <a:lnTo>
                    <a:pt x="674" y="805"/>
                  </a:lnTo>
                  <a:lnTo>
                    <a:pt x="660" y="819"/>
                  </a:lnTo>
                  <a:lnTo>
                    <a:pt x="656" y="839"/>
                  </a:lnTo>
                  <a:lnTo>
                    <a:pt x="643" y="869"/>
                  </a:lnTo>
                  <a:lnTo>
                    <a:pt x="642" y="875"/>
                  </a:lnTo>
                  <a:lnTo>
                    <a:pt x="642" y="881"/>
                  </a:lnTo>
                  <a:lnTo>
                    <a:pt x="641" y="886"/>
                  </a:lnTo>
                  <a:lnTo>
                    <a:pt x="638" y="891"/>
                  </a:lnTo>
                  <a:lnTo>
                    <a:pt x="635" y="895"/>
                  </a:lnTo>
                  <a:lnTo>
                    <a:pt x="646" y="900"/>
                  </a:lnTo>
                  <a:lnTo>
                    <a:pt x="655" y="899"/>
                  </a:lnTo>
                  <a:lnTo>
                    <a:pt x="660" y="896"/>
                  </a:lnTo>
                  <a:lnTo>
                    <a:pt x="663" y="892"/>
                  </a:lnTo>
                  <a:lnTo>
                    <a:pt x="667" y="879"/>
                  </a:lnTo>
                  <a:lnTo>
                    <a:pt x="671" y="876"/>
                  </a:lnTo>
                  <a:lnTo>
                    <a:pt x="681" y="871"/>
                  </a:lnTo>
                  <a:lnTo>
                    <a:pt x="695" y="858"/>
                  </a:lnTo>
                  <a:lnTo>
                    <a:pt x="701" y="857"/>
                  </a:lnTo>
                  <a:lnTo>
                    <a:pt x="719" y="860"/>
                  </a:lnTo>
                  <a:lnTo>
                    <a:pt x="735" y="858"/>
                  </a:lnTo>
                  <a:lnTo>
                    <a:pt x="739" y="855"/>
                  </a:lnTo>
                  <a:lnTo>
                    <a:pt x="743" y="841"/>
                  </a:lnTo>
                  <a:lnTo>
                    <a:pt x="747" y="836"/>
                  </a:lnTo>
                  <a:lnTo>
                    <a:pt x="756" y="839"/>
                  </a:lnTo>
                  <a:lnTo>
                    <a:pt x="763" y="843"/>
                  </a:lnTo>
                  <a:lnTo>
                    <a:pt x="770" y="844"/>
                  </a:lnTo>
                  <a:lnTo>
                    <a:pt x="771" y="841"/>
                  </a:lnTo>
                  <a:lnTo>
                    <a:pt x="777" y="837"/>
                  </a:lnTo>
                  <a:lnTo>
                    <a:pt x="784" y="833"/>
                  </a:lnTo>
                  <a:lnTo>
                    <a:pt x="803" y="830"/>
                  </a:lnTo>
                  <a:lnTo>
                    <a:pt x="810" y="826"/>
                  </a:lnTo>
                  <a:lnTo>
                    <a:pt x="826" y="811"/>
                  </a:lnTo>
                  <a:lnTo>
                    <a:pt x="830" y="806"/>
                  </a:lnTo>
                  <a:lnTo>
                    <a:pt x="835" y="804"/>
                  </a:lnTo>
                  <a:lnTo>
                    <a:pt x="841" y="802"/>
                  </a:lnTo>
                  <a:lnTo>
                    <a:pt x="854" y="801"/>
                  </a:lnTo>
                  <a:lnTo>
                    <a:pt x="861" y="806"/>
                  </a:lnTo>
                  <a:lnTo>
                    <a:pt x="863" y="816"/>
                  </a:lnTo>
                  <a:lnTo>
                    <a:pt x="866" y="829"/>
                  </a:lnTo>
                  <a:lnTo>
                    <a:pt x="869" y="839"/>
                  </a:lnTo>
                  <a:lnTo>
                    <a:pt x="873" y="843"/>
                  </a:lnTo>
                  <a:lnTo>
                    <a:pt x="876" y="843"/>
                  </a:lnTo>
                  <a:lnTo>
                    <a:pt x="884" y="839"/>
                  </a:lnTo>
                  <a:lnTo>
                    <a:pt x="890" y="832"/>
                  </a:lnTo>
                  <a:lnTo>
                    <a:pt x="889" y="823"/>
                  </a:lnTo>
                  <a:lnTo>
                    <a:pt x="882" y="811"/>
                  </a:lnTo>
                  <a:lnTo>
                    <a:pt x="882" y="802"/>
                  </a:lnTo>
                  <a:lnTo>
                    <a:pt x="886" y="798"/>
                  </a:lnTo>
                  <a:lnTo>
                    <a:pt x="890" y="799"/>
                  </a:lnTo>
                  <a:lnTo>
                    <a:pt x="894" y="804"/>
                  </a:lnTo>
                  <a:lnTo>
                    <a:pt x="897" y="806"/>
                  </a:lnTo>
                  <a:lnTo>
                    <a:pt x="900" y="816"/>
                  </a:lnTo>
                  <a:lnTo>
                    <a:pt x="901" y="819"/>
                  </a:lnTo>
                  <a:lnTo>
                    <a:pt x="904" y="820"/>
                  </a:lnTo>
                  <a:lnTo>
                    <a:pt x="905" y="819"/>
                  </a:lnTo>
                  <a:lnTo>
                    <a:pt x="907" y="819"/>
                  </a:lnTo>
                  <a:lnTo>
                    <a:pt x="910" y="819"/>
                  </a:lnTo>
                  <a:lnTo>
                    <a:pt x="919" y="825"/>
                  </a:lnTo>
                  <a:lnTo>
                    <a:pt x="935" y="844"/>
                  </a:lnTo>
                  <a:lnTo>
                    <a:pt x="945" y="851"/>
                  </a:lnTo>
                  <a:lnTo>
                    <a:pt x="954" y="853"/>
                  </a:lnTo>
                  <a:lnTo>
                    <a:pt x="957" y="855"/>
                  </a:lnTo>
                  <a:lnTo>
                    <a:pt x="959" y="858"/>
                  </a:lnTo>
                  <a:lnTo>
                    <a:pt x="959" y="861"/>
                  </a:lnTo>
                  <a:lnTo>
                    <a:pt x="959" y="861"/>
                  </a:lnTo>
                  <a:lnTo>
                    <a:pt x="959" y="865"/>
                  </a:lnTo>
                  <a:lnTo>
                    <a:pt x="960" y="869"/>
                  </a:lnTo>
                  <a:lnTo>
                    <a:pt x="966" y="876"/>
                  </a:lnTo>
                  <a:lnTo>
                    <a:pt x="971" y="879"/>
                  </a:lnTo>
                  <a:lnTo>
                    <a:pt x="978" y="881"/>
                  </a:lnTo>
                  <a:lnTo>
                    <a:pt x="984" y="881"/>
                  </a:lnTo>
                  <a:lnTo>
                    <a:pt x="998" y="876"/>
                  </a:lnTo>
                  <a:lnTo>
                    <a:pt x="1001" y="875"/>
                  </a:lnTo>
                  <a:lnTo>
                    <a:pt x="1005" y="875"/>
                  </a:lnTo>
                  <a:lnTo>
                    <a:pt x="1009" y="882"/>
                  </a:lnTo>
                  <a:lnTo>
                    <a:pt x="1011" y="892"/>
                  </a:lnTo>
                  <a:lnTo>
                    <a:pt x="1015" y="902"/>
                  </a:lnTo>
                  <a:lnTo>
                    <a:pt x="1020" y="909"/>
                  </a:lnTo>
                  <a:lnTo>
                    <a:pt x="1075" y="914"/>
                  </a:lnTo>
                  <a:lnTo>
                    <a:pt x="1078" y="916"/>
                  </a:lnTo>
                  <a:lnTo>
                    <a:pt x="1081" y="919"/>
                  </a:lnTo>
                  <a:lnTo>
                    <a:pt x="1081" y="923"/>
                  </a:lnTo>
                  <a:lnTo>
                    <a:pt x="1079" y="926"/>
                  </a:lnTo>
                  <a:lnTo>
                    <a:pt x="1078" y="928"/>
                  </a:lnTo>
                  <a:lnTo>
                    <a:pt x="1078" y="933"/>
                  </a:lnTo>
                  <a:lnTo>
                    <a:pt x="1078" y="942"/>
                  </a:lnTo>
                  <a:lnTo>
                    <a:pt x="1081" y="949"/>
                  </a:lnTo>
                  <a:lnTo>
                    <a:pt x="1109" y="973"/>
                  </a:lnTo>
                  <a:lnTo>
                    <a:pt x="1117" y="983"/>
                  </a:lnTo>
                  <a:lnTo>
                    <a:pt x="1141" y="1025"/>
                  </a:lnTo>
                  <a:lnTo>
                    <a:pt x="1149" y="1035"/>
                  </a:lnTo>
                  <a:lnTo>
                    <a:pt x="1160" y="1043"/>
                  </a:lnTo>
                  <a:lnTo>
                    <a:pt x="1163" y="1045"/>
                  </a:lnTo>
                  <a:lnTo>
                    <a:pt x="1183" y="1053"/>
                  </a:lnTo>
                  <a:lnTo>
                    <a:pt x="1183" y="1053"/>
                  </a:lnTo>
                  <a:lnTo>
                    <a:pt x="1187" y="1059"/>
                  </a:lnTo>
                  <a:lnTo>
                    <a:pt x="1197" y="1071"/>
                  </a:lnTo>
                  <a:lnTo>
                    <a:pt x="1201" y="1077"/>
                  </a:lnTo>
                  <a:lnTo>
                    <a:pt x="1205" y="1076"/>
                  </a:lnTo>
                  <a:lnTo>
                    <a:pt x="1208" y="1073"/>
                  </a:lnTo>
                  <a:lnTo>
                    <a:pt x="1212" y="1070"/>
                  </a:lnTo>
                  <a:lnTo>
                    <a:pt x="1215" y="1071"/>
                  </a:lnTo>
                  <a:lnTo>
                    <a:pt x="1219" y="1074"/>
                  </a:lnTo>
                  <a:lnTo>
                    <a:pt x="1222" y="1076"/>
                  </a:lnTo>
                  <a:lnTo>
                    <a:pt x="1225" y="1074"/>
                  </a:lnTo>
                  <a:lnTo>
                    <a:pt x="1226" y="1071"/>
                  </a:lnTo>
                  <a:lnTo>
                    <a:pt x="1226" y="1069"/>
                  </a:lnTo>
                  <a:lnTo>
                    <a:pt x="1228" y="1064"/>
                  </a:lnTo>
                  <a:lnTo>
                    <a:pt x="1236" y="1059"/>
                  </a:lnTo>
                  <a:lnTo>
                    <a:pt x="1244" y="1053"/>
                  </a:lnTo>
                  <a:lnTo>
                    <a:pt x="1253" y="1050"/>
                  </a:lnTo>
                  <a:lnTo>
                    <a:pt x="1274" y="1052"/>
                  </a:lnTo>
                  <a:lnTo>
                    <a:pt x="1278" y="1050"/>
                  </a:lnTo>
                  <a:lnTo>
                    <a:pt x="1284" y="1046"/>
                  </a:lnTo>
                  <a:lnTo>
                    <a:pt x="1287" y="1039"/>
                  </a:lnTo>
                  <a:lnTo>
                    <a:pt x="1289" y="1032"/>
                  </a:lnTo>
                  <a:lnTo>
                    <a:pt x="1294" y="1027"/>
                  </a:lnTo>
                  <a:lnTo>
                    <a:pt x="1299" y="1024"/>
                  </a:lnTo>
                  <a:lnTo>
                    <a:pt x="1302" y="1027"/>
                  </a:lnTo>
                  <a:lnTo>
                    <a:pt x="1305" y="1031"/>
                  </a:lnTo>
                  <a:lnTo>
                    <a:pt x="1309" y="1031"/>
                  </a:lnTo>
                  <a:lnTo>
                    <a:pt x="1313" y="1031"/>
                  </a:lnTo>
                  <a:lnTo>
                    <a:pt x="1317" y="1031"/>
                  </a:lnTo>
                  <a:lnTo>
                    <a:pt x="1327" y="1034"/>
                  </a:lnTo>
                  <a:lnTo>
                    <a:pt x="1333" y="1039"/>
                  </a:lnTo>
                  <a:lnTo>
                    <a:pt x="1341" y="1053"/>
                  </a:lnTo>
                  <a:lnTo>
                    <a:pt x="1347" y="1060"/>
                  </a:lnTo>
                  <a:lnTo>
                    <a:pt x="1352" y="1063"/>
                  </a:lnTo>
                  <a:lnTo>
                    <a:pt x="1373" y="1064"/>
                  </a:lnTo>
                  <a:lnTo>
                    <a:pt x="1414" y="1080"/>
                  </a:lnTo>
                  <a:lnTo>
                    <a:pt x="1422" y="1074"/>
                  </a:lnTo>
                  <a:lnTo>
                    <a:pt x="1420" y="1070"/>
                  </a:lnTo>
                  <a:lnTo>
                    <a:pt x="1418" y="1062"/>
                  </a:lnTo>
                  <a:lnTo>
                    <a:pt x="1417" y="1055"/>
                  </a:lnTo>
                  <a:lnTo>
                    <a:pt x="1417" y="1048"/>
                  </a:lnTo>
                  <a:lnTo>
                    <a:pt x="1418" y="1043"/>
                  </a:lnTo>
                  <a:lnTo>
                    <a:pt x="1422" y="1043"/>
                  </a:lnTo>
                  <a:lnTo>
                    <a:pt x="1425" y="1042"/>
                  </a:lnTo>
                  <a:lnTo>
                    <a:pt x="1428" y="1041"/>
                  </a:lnTo>
                  <a:lnTo>
                    <a:pt x="1431" y="1039"/>
                  </a:lnTo>
                  <a:lnTo>
                    <a:pt x="1431" y="1036"/>
                  </a:lnTo>
                  <a:lnTo>
                    <a:pt x="1432" y="1027"/>
                  </a:lnTo>
                  <a:lnTo>
                    <a:pt x="1431" y="1025"/>
                  </a:lnTo>
                  <a:lnTo>
                    <a:pt x="1431" y="1024"/>
                  </a:lnTo>
                  <a:lnTo>
                    <a:pt x="1431" y="1017"/>
                  </a:lnTo>
                  <a:lnTo>
                    <a:pt x="1429" y="1015"/>
                  </a:lnTo>
                  <a:lnTo>
                    <a:pt x="1429" y="1013"/>
                  </a:lnTo>
                  <a:lnTo>
                    <a:pt x="1431" y="1008"/>
                  </a:lnTo>
                  <a:lnTo>
                    <a:pt x="1432" y="1004"/>
                  </a:lnTo>
                  <a:lnTo>
                    <a:pt x="1434" y="1001"/>
                  </a:lnTo>
                  <a:lnTo>
                    <a:pt x="1438" y="997"/>
                  </a:lnTo>
                  <a:lnTo>
                    <a:pt x="1459" y="990"/>
                  </a:lnTo>
                  <a:lnTo>
                    <a:pt x="1464" y="984"/>
                  </a:lnTo>
                  <a:lnTo>
                    <a:pt x="1464" y="979"/>
                  </a:lnTo>
                  <a:lnTo>
                    <a:pt x="1462" y="965"/>
                  </a:lnTo>
                  <a:lnTo>
                    <a:pt x="1463" y="956"/>
                  </a:lnTo>
                  <a:lnTo>
                    <a:pt x="1466" y="952"/>
                  </a:lnTo>
                  <a:lnTo>
                    <a:pt x="1470" y="949"/>
                  </a:lnTo>
                  <a:lnTo>
                    <a:pt x="1477" y="947"/>
                  </a:lnTo>
                  <a:lnTo>
                    <a:pt x="1471" y="941"/>
                  </a:lnTo>
                  <a:lnTo>
                    <a:pt x="1469" y="940"/>
                  </a:lnTo>
                  <a:lnTo>
                    <a:pt x="1473" y="938"/>
                  </a:lnTo>
                  <a:lnTo>
                    <a:pt x="1477" y="938"/>
                  </a:lnTo>
                  <a:lnTo>
                    <a:pt x="1515" y="933"/>
                  </a:lnTo>
                  <a:lnTo>
                    <a:pt x="1532" y="926"/>
                  </a:lnTo>
                  <a:lnTo>
                    <a:pt x="1537" y="921"/>
                  </a:lnTo>
                  <a:lnTo>
                    <a:pt x="1541" y="916"/>
                  </a:lnTo>
                  <a:lnTo>
                    <a:pt x="1539" y="906"/>
                  </a:lnTo>
                  <a:lnTo>
                    <a:pt x="1534" y="900"/>
                  </a:lnTo>
                  <a:lnTo>
                    <a:pt x="1509" y="889"/>
                  </a:lnTo>
                  <a:lnTo>
                    <a:pt x="1506" y="886"/>
                  </a:lnTo>
                  <a:lnTo>
                    <a:pt x="1505" y="879"/>
                  </a:lnTo>
                  <a:lnTo>
                    <a:pt x="1506" y="874"/>
                  </a:lnTo>
                  <a:lnTo>
                    <a:pt x="1508" y="869"/>
                  </a:lnTo>
                  <a:lnTo>
                    <a:pt x="1509" y="862"/>
                  </a:lnTo>
                  <a:lnTo>
                    <a:pt x="1508" y="851"/>
                  </a:lnTo>
                  <a:lnTo>
                    <a:pt x="1504" y="847"/>
                  </a:lnTo>
                  <a:lnTo>
                    <a:pt x="1499" y="844"/>
                  </a:lnTo>
                  <a:lnTo>
                    <a:pt x="1498" y="830"/>
                  </a:lnTo>
                  <a:lnTo>
                    <a:pt x="1501" y="818"/>
                  </a:lnTo>
                  <a:lnTo>
                    <a:pt x="1499" y="804"/>
                  </a:lnTo>
                  <a:lnTo>
                    <a:pt x="1487" y="785"/>
                  </a:lnTo>
                  <a:lnTo>
                    <a:pt x="1477" y="763"/>
                  </a:lnTo>
                  <a:lnTo>
                    <a:pt x="1471" y="752"/>
                  </a:lnTo>
                  <a:lnTo>
                    <a:pt x="1466" y="738"/>
                  </a:lnTo>
                  <a:lnTo>
                    <a:pt x="1463" y="714"/>
                  </a:lnTo>
                  <a:lnTo>
                    <a:pt x="1466" y="690"/>
                  </a:lnTo>
                  <a:lnTo>
                    <a:pt x="1483" y="652"/>
                  </a:lnTo>
                  <a:lnTo>
                    <a:pt x="1469" y="583"/>
                  </a:lnTo>
                  <a:lnTo>
                    <a:pt x="1457" y="522"/>
                  </a:lnTo>
                  <a:lnTo>
                    <a:pt x="1453" y="495"/>
                  </a:lnTo>
                  <a:lnTo>
                    <a:pt x="1449" y="473"/>
                  </a:lnTo>
                  <a:lnTo>
                    <a:pt x="1459" y="440"/>
                  </a:lnTo>
                  <a:lnTo>
                    <a:pt x="1467" y="412"/>
                  </a:lnTo>
                  <a:lnTo>
                    <a:pt x="1501" y="384"/>
                  </a:lnTo>
                  <a:lnTo>
                    <a:pt x="1525" y="363"/>
                  </a:lnTo>
                  <a:lnTo>
                    <a:pt x="1525" y="363"/>
                  </a:lnTo>
                  <a:lnTo>
                    <a:pt x="1529" y="356"/>
                  </a:lnTo>
                  <a:lnTo>
                    <a:pt x="1532" y="345"/>
                  </a:lnTo>
                  <a:lnTo>
                    <a:pt x="1544" y="324"/>
                  </a:lnTo>
                  <a:lnTo>
                    <a:pt x="1548" y="313"/>
                  </a:lnTo>
                  <a:lnTo>
                    <a:pt x="1564" y="271"/>
                  </a:lnTo>
                  <a:lnTo>
                    <a:pt x="1574" y="233"/>
                  </a:lnTo>
                  <a:lnTo>
                    <a:pt x="1578" y="222"/>
                  </a:lnTo>
                  <a:lnTo>
                    <a:pt x="1575" y="213"/>
                  </a:lnTo>
                  <a:lnTo>
                    <a:pt x="1582" y="206"/>
                  </a:lnTo>
                  <a:lnTo>
                    <a:pt x="1596" y="198"/>
                  </a:lnTo>
                  <a:lnTo>
                    <a:pt x="1627" y="199"/>
                  </a:lnTo>
                  <a:lnTo>
                    <a:pt x="1631" y="192"/>
                  </a:lnTo>
                  <a:lnTo>
                    <a:pt x="1626" y="192"/>
                  </a:lnTo>
                  <a:lnTo>
                    <a:pt x="1607" y="184"/>
                  </a:lnTo>
                  <a:lnTo>
                    <a:pt x="1616" y="181"/>
                  </a:lnTo>
                  <a:lnTo>
                    <a:pt x="1637" y="180"/>
                  </a:lnTo>
                  <a:lnTo>
                    <a:pt x="1648" y="170"/>
                  </a:lnTo>
                  <a:lnTo>
                    <a:pt x="1654" y="174"/>
                  </a:lnTo>
                  <a:lnTo>
                    <a:pt x="1655" y="164"/>
                  </a:lnTo>
                  <a:lnTo>
                    <a:pt x="1652" y="161"/>
                  </a:lnTo>
                  <a:close/>
                  <a:moveTo>
                    <a:pt x="697" y="66"/>
                  </a:moveTo>
                  <a:lnTo>
                    <a:pt x="704" y="65"/>
                  </a:lnTo>
                  <a:lnTo>
                    <a:pt x="705" y="59"/>
                  </a:lnTo>
                  <a:lnTo>
                    <a:pt x="701" y="46"/>
                  </a:lnTo>
                  <a:lnTo>
                    <a:pt x="697" y="38"/>
                  </a:lnTo>
                  <a:lnTo>
                    <a:pt x="692" y="39"/>
                  </a:lnTo>
                  <a:lnTo>
                    <a:pt x="690" y="49"/>
                  </a:lnTo>
                  <a:lnTo>
                    <a:pt x="690" y="59"/>
                  </a:lnTo>
                  <a:lnTo>
                    <a:pt x="697" y="66"/>
                  </a:lnTo>
                  <a:close/>
                  <a:moveTo>
                    <a:pt x="94" y="398"/>
                  </a:moveTo>
                  <a:lnTo>
                    <a:pt x="103" y="400"/>
                  </a:lnTo>
                  <a:lnTo>
                    <a:pt x="119" y="394"/>
                  </a:lnTo>
                  <a:lnTo>
                    <a:pt x="129" y="394"/>
                  </a:lnTo>
                  <a:lnTo>
                    <a:pt x="136" y="397"/>
                  </a:lnTo>
                  <a:lnTo>
                    <a:pt x="143" y="401"/>
                  </a:lnTo>
                  <a:lnTo>
                    <a:pt x="156" y="417"/>
                  </a:lnTo>
                  <a:lnTo>
                    <a:pt x="159" y="422"/>
                  </a:lnTo>
                  <a:lnTo>
                    <a:pt x="159" y="429"/>
                  </a:lnTo>
                  <a:lnTo>
                    <a:pt x="159" y="440"/>
                  </a:lnTo>
                  <a:lnTo>
                    <a:pt x="161" y="449"/>
                  </a:lnTo>
                  <a:lnTo>
                    <a:pt x="164" y="459"/>
                  </a:lnTo>
                  <a:lnTo>
                    <a:pt x="170" y="468"/>
                  </a:lnTo>
                  <a:lnTo>
                    <a:pt x="173" y="474"/>
                  </a:lnTo>
                  <a:lnTo>
                    <a:pt x="169" y="480"/>
                  </a:lnTo>
                  <a:lnTo>
                    <a:pt x="167" y="482"/>
                  </a:lnTo>
                  <a:lnTo>
                    <a:pt x="164" y="484"/>
                  </a:lnTo>
                  <a:lnTo>
                    <a:pt x="174" y="495"/>
                  </a:lnTo>
                  <a:lnTo>
                    <a:pt x="188" y="499"/>
                  </a:lnTo>
                  <a:lnTo>
                    <a:pt x="202" y="496"/>
                  </a:lnTo>
                  <a:lnTo>
                    <a:pt x="215" y="491"/>
                  </a:lnTo>
                  <a:lnTo>
                    <a:pt x="220" y="481"/>
                  </a:lnTo>
                  <a:lnTo>
                    <a:pt x="230" y="452"/>
                  </a:lnTo>
                  <a:lnTo>
                    <a:pt x="236" y="439"/>
                  </a:lnTo>
                  <a:lnTo>
                    <a:pt x="240" y="435"/>
                  </a:lnTo>
                  <a:lnTo>
                    <a:pt x="246" y="431"/>
                  </a:lnTo>
                  <a:lnTo>
                    <a:pt x="253" y="428"/>
                  </a:lnTo>
                  <a:lnTo>
                    <a:pt x="257" y="428"/>
                  </a:lnTo>
                  <a:lnTo>
                    <a:pt x="258" y="433"/>
                  </a:lnTo>
                  <a:lnTo>
                    <a:pt x="254" y="438"/>
                  </a:lnTo>
                  <a:lnTo>
                    <a:pt x="248" y="442"/>
                  </a:lnTo>
                  <a:lnTo>
                    <a:pt x="246" y="446"/>
                  </a:lnTo>
                  <a:lnTo>
                    <a:pt x="250" y="452"/>
                  </a:lnTo>
                  <a:lnTo>
                    <a:pt x="257" y="454"/>
                  </a:lnTo>
                  <a:lnTo>
                    <a:pt x="264" y="454"/>
                  </a:lnTo>
                  <a:lnTo>
                    <a:pt x="268" y="452"/>
                  </a:lnTo>
                  <a:lnTo>
                    <a:pt x="271" y="449"/>
                  </a:lnTo>
                  <a:lnTo>
                    <a:pt x="274" y="449"/>
                  </a:lnTo>
                  <a:lnTo>
                    <a:pt x="274" y="447"/>
                  </a:lnTo>
                  <a:lnTo>
                    <a:pt x="275" y="440"/>
                  </a:lnTo>
                  <a:lnTo>
                    <a:pt x="275" y="436"/>
                  </a:lnTo>
                  <a:lnTo>
                    <a:pt x="274" y="433"/>
                  </a:lnTo>
                  <a:lnTo>
                    <a:pt x="272" y="432"/>
                  </a:lnTo>
                  <a:lnTo>
                    <a:pt x="269" y="432"/>
                  </a:lnTo>
                  <a:lnTo>
                    <a:pt x="272" y="426"/>
                  </a:lnTo>
                  <a:lnTo>
                    <a:pt x="276" y="425"/>
                  </a:lnTo>
                  <a:lnTo>
                    <a:pt x="281" y="425"/>
                  </a:lnTo>
                  <a:lnTo>
                    <a:pt x="285" y="422"/>
                  </a:lnTo>
                  <a:lnTo>
                    <a:pt x="289" y="425"/>
                  </a:lnTo>
                  <a:lnTo>
                    <a:pt x="290" y="424"/>
                  </a:lnTo>
                  <a:lnTo>
                    <a:pt x="290" y="421"/>
                  </a:lnTo>
                  <a:lnTo>
                    <a:pt x="292" y="419"/>
                  </a:lnTo>
                  <a:lnTo>
                    <a:pt x="295" y="419"/>
                  </a:lnTo>
                  <a:lnTo>
                    <a:pt x="297" y="421"/>
                  </a:lnTo>
                  <a:lnTo>
                    <a:pt x="309" y="428"/>
                  </a:lnTo>
                  <a:lnTo>
                    <a:pt x="313" y="428"/>
                  </a:lnTo>
                  <a:lnTo>
                    <a:pt x="314" y="422"/>
                  </a:lnTo>
                  <a:lnTo>
                    <a:pt x="314" y="412"/>
                  </a:lnTo>
                  <a:lnTo>
                    <a:pt x="313" y="411"/>
                  </a:lnTo>
                  <a:lnTo>
                    <a:pt x="311" y="411"/>
                  </a:lnTo>
                  <a:lnTo>
                    <a:pt x="309" y="411"/>
                  </a:lnTo>
                  <a:lnTo>
                    <a:pt x="309" y="407"/>
                  </a:lnTo>
                  <a:lnTo>
                    <a:pt x="309" y="401"/>
                  </a:lnTo>
                  <a:lnTo>
                    <a:pt x="309" y="398"/>
                  </a:lnTo>
                  <a:lnTo>
                    <a:pt x="307" y="397"/>
                  </a:lnTo>
                  <a:lnTo>
                    <a:pt x="306" y="394"/>
                  </a:lnTo>
                  <a:lnTo>
                    <a:pt x="302" y="390"/>
                  </a:lnTo>
                  <a:lnTo>
                    <a:pt x="300" y="386"/>
                  </a:lnTo>
                  <a:lnTo>
                    <a:pt x="299" y="383"/>
                  </a:lnTo>
                  <a:lnTo>
                    <a:pt x="293" y="379"/>
                  </a:lnTo>
                  <a:lnTo>
                    <a:pt x="290" y="374"/>
                  </a:lnTo>
                  <a:lnTo>
                    <a:pt x="290" y="370"/>
                  </a:lnTo>
                  <a:lnTo>
                    <a:pt x="292" y="362"/>
                  </a:lnTo>
                  <a:lnTo>
                    <a:pt x="290" y="356"/>
                  </a:lnTo>
                  <a:lnTo>
                    <a:pt x="286" y="351"/>
                  </a:lnTo>
                  <a:lnTo>
                    <a:pt x="261" y="338"/>
                  </a:lnTo>
                  <a:lnTo>
                    <a:pt x="236" y="339"/>
                  </a:lnTo>
                  <a:lnTo>
                    <a:pt x="232" y="337"/>
                  </a:lnTo>
                  <a:lnTo>
                    <a:pt x="226" y="330"/>
                  </a:lnTo>
                  <a:lnTo>
                    <a:pt x="223" y="321"/>
                  </a:lnTo>
                  <a:lnTo>
                    <a:pt x="230" y="307"/>
                  </a:lnTo>
                  <a:lnTo>
                    <a:pt x="225" y="302"/>
                  </a:lnTo>
                  <a:lnTo>
                    <a:pt x="218" y="299"/>
                  </a:lnTo>
                  <a:lnTo>
                    <a:pt x="211" y="299"/>
                  </a:lnTo>
                  <a:lnTo>
                    <a:pt x="211" y="299"/>
                  </a:lnTo>
                  <a:lnTo>
                    <a:pt x="199" y="297"/>
                  </a:lnTo>
                  <a:lnTo>
                    <a:pt x="197" y="299"/>
                  </a:lnTo>
                  <a:lnTo>
                    <a:pt x="194" y="303"/>
                  </a:lnTo>
                  <a:lnTo>
                    <a:pt x="194" y="307"/>
                  </a:lnTo>
                  <a:lnTo>
                    <a:pt x="194" y="311"/>
                  </a:lnTo>
                  <a:lnTo>
                    <a:pt x="192" y="316"/>
                  </a:lnTo>
                  <a:lnTo>
                    <a:pt x="190" y="323"/>
                  </a:lnTo>
                  <a:lnTo>
                    <a:pt x="185" y="327"/>
                  </a:lnTo>
                  <a:lnTo>
                    <a:pt x="181" y="328"/>
                  </a:lnTo>
                  <a:lnTo>
                    <a:pt x="176" y="330"/>
                  </a:lnTo>
                  <a:lnTo>
                    <a:pt x="171" y="334"/>
                  </a:lnTo>
                  <a:lnTo>
                    <a:pt x="171" y="352"/>
                  </a:lnTo>
                  <a:lnTo>
                    <a:pt x="169" y="352"/>
                  </a:lnTo>
                  <a:lnTo>
                    <a:pt x="161" y="348"/>
                  </a:lnTo>
                  <a:lnTo>
                    <a:pt x="159" y="349"/>
                  </a:lnTo>
                  <a:lnTo>
                    <a:pt x="159" y="353"/>
                  </a:lnTo>
                  <a:lnTo>
                    <a:pt x="164" y="356"/>
                  </a:lnTo>
                  <a:lnTo>
                    <a:pt x="87" y="367"/>
                  </a:lnTo>
                  <a:lnTo>
                    <a:pt x="69" y="365"/>
                  </a:lnTo>
                  <a:lnTo>
                    <a:pt x="59" y="366"/>
                  </a:lnTo>
                  <a:lnTo>
                    <a:pt x="56" y="374"/>
                  </a:lnTo>
                  <a:lnTo>
                    <a:pt x="61" y="379"/>
                  </a:lnTo>
                  <a:lnTo>
                    <a:pt x="94" y="398"/>
                  </a:lnTo>
                  <a:close/>
                  <a:moveTo>
                    <a:pt x="342" y="355"/>
                  </a:moveTo>
                  <a:lnTo>
                    <a:pt x="346" y="358"/>
                  </a:lnTo>
                  <a:lnTo>
                    <a:pt x="349" y="358"/>
                  </a:lnTo>
                  <a:lnTo>
                    <a:pt x="358" y="356"/>
                  </a:lnTo>
                  <a:lnTo>
                    <a:pt x="359" y="353"/>
                  </a:lnTo>
                  <a:lnTo>
                    <a:pt x="360" y="351"/>
                  </a:lnTo>
                  <a:lnTo>
                    <a:pt x="362" y="351"/>
                  </a:lnTo>
                  <a:lnTo>
                    <a:pt x="367" y="352"/>
                  </a:lnTo>
                  <a:lnTo>
                    <a:pt x="376" y="356"/>
                  </a:lnTo>
                  <a:lnTo>
                    <a:pt x="381" y="356"/>
                  </a:lnTo>
                  <a:lnTo>
                    <a:pt x="388" y="351"/>
                  </a:lnTo>
                  <a:lnTo>
                    <a:pt x="391" y="351"/>
                  </a:lnTo>
                  <a:lnTo>
                    <a:pt x="394" y="351"/>
                  </a:lnTo>
                  <a:lnTo>
                    <a:pt x="397" y="353"/>
                  </a:lnTo>
                  <a:lnTo>
                    <a:pt x="401" y="355"/>
                  </a:lnTo>
                  <a:lnTo>
                    <a:pt x="404" y="352"/>
                  </a:lnTo>
                  <a:lnTo>
                    <a:pt x="405" y="344"/>
                  </a:lnTo>
                  <a:lnTo>
                    <a:pt x="405" y="338"/>
                  </a:lnTo>
                  <a:lnTo>
                    <a:pt x="398" y="328"/>
                  </a:lnTo>
                  <a:lnTo>
                    <a:pt x="393" y="323"/>
                  </a:lnTo>
                  <a:lnTo>
                    <a:pt x="387" y="323"/>
                  </a:lnTo>
                  <a:lnTo>
                    <a:pt x="376" y="325"/>
                  </a:lnTo>
                  <a:lnTo>
                    <a:pt x="358" y="320"/>
                  </a:lnTo>
                  <a:lnTo>
                    <a:pt x="348" y="318"/>
                  </a:lnTo>
                  <a:lnTo>
                    <a:pt x="342" y="320"/>
                  </a:lnTo>
                  <a:lnTo>
                    <a:pt x="338" y="321"/>
                  </a:lnTo>
                  <a:lnTo>
                    <a:pt x="334" y="325"/>
                  </a:lnTo>
                  <a:lnTo>
                    <a:pt x="334" y="331"/>
                  </a:lnTo>
                  <a:lnTo>
                    <a:pt x="335" y="334"/>
                  </a:lnTo>
                  <a:lnTo>
                    <a:pt x="342" y="355"/>
                  </a:lnTo>
                  <a:close/>
                  <a:moveTo>
                    <a:pt x="402" y="553"/>
                  </a:moveTo>
                  <a:lnTo>
                    <a:pt x="401" y="548"/>
                  </a:lnTo>
                  <a:lnTo>
                    <a:pt x="395" y="543"/>
                  </a:lnTo>
                  <a:lnTo>
                    <a:pt x="394" y="539"/>
                  </a:lnTo>
                  <a:lnTo>
                    <a:pt x="393" y="534"/>
                  </a:lnTo>
                  <a:lnTo>
                    <a:pt x="394" y="530"/>
                  </a:lnTo>
                  <a:lnTo>
                    <a:pt x="394" y="525"/>
                  </a:lnTo>
                  <a:lnTo>
                    <a:pt x="393" y="520"/>
                  </a:lnTo>
                  <a:lnTo>
                    <a:pt x="390" y="516"/>
                  </a:lnTo>
                  <a:lnTo>
                    <a:pt x="379" y="509"/>
                  </a:lnTo>
                  <a:lnTo>
                    <a:pt x="355" y="502"/>
                  </a:lnTo>
                  <a:lnTo>
                    <a:pt x="349" y="502"/>
                  </a:lnTo>
                  <a:lnTo>
                    <a:pt x="344" y="505"/>
                  </a:lnTo>
                  <a:lnTo>
                    <a:pt x="338" y="512"/>
                  </a:lnTo>
                  <a:lnTo>
                    <a:pt x="338" y="515"/>
                  </a:lnTo>
                  <a:lnTo>
                    <a:pt x="335" y="526"/>
                  </a:lnTo>
                  <a:lnTo>
                    <a:pt x="335" y="529"/>
                  </a:lnTo>
                  <a:lnTo>
                    <a:pt x="331" y="530"/>
                  </a:lnTo>
                  <a:lnTo>
                    <a:pt x="323" y="527"/>
                  </a:lnTo>
                  <a:lnTo>
                    <a:pt x="320" y="530"/>
                  </a:lnTo>
                  <a:lnTo>
                    <a:pt x="318" y="540"/>
                  </a:lnTo>
                  <a:lnTo>
                    <a:pt x="325" y="547"/>
                  </a:lnTo>
                  <a:lnTo>
                    <a:pt x="338" y="553"/>
                  </a:lnTo>
                  <a:lnTo>
                    <a:pt x="362" y="574"/>
                  </a:lnTo>
                  <a:lnTo>
                    <a:pt x="365" y="575"/>
                  </a:lnTo>
                  <a:lnTo>
                    <a:pt x="372" y="569"/>
                  </a:lnTo>
                  <a:lnTo>
                    <a:pt x="376" y="569"/>
                  </a:lnTo>
                  <a:lnTo>
                    <a:pt x="384" y="569"/>
                  </a:lnTo>
                  <a:lnTo>
                    <a:pt x="390" y="571"/>
                  </a:lnTo>
                  <a:lnTo>
                    <a:pt x="394" y="574"/>
                  </a:lnTo>
                  <a:lnTo>
                    <a:pt x="397" y="575"/>
                  </a:lnTo>
                  <a:lnTo>
                    <a:pt x="400" y="572"/>
                  </a:lnTo>
                  <a:lnTo>
                    <a:pt x="402" y="568"/>
                  </a:lnTo>
                  <a:lnTo>
                    <a:pt x="408" y="564"/>
                  </a:lnTo>
                  <a:lnTo>
                    <a:pt x="407" y="560"/>
                  </a:lnTo>
                  <a:lnTo>
                    <a:pt x="402" y="553"/>
                  </a:lnTo>
                  <a:close/>
                  <a:moveTo>
                    <a:pt x="379" y="597"/>
                  </a:moveTo>
                  <a:lnTo>
                    <a:pt x="370" y="592"/>
                  </a:lnTo>
                  <a:lnTo>
                    <a:pt x="363" y="589"/>
                  </a:lnTo>
                  <a:lnTo>
                    <a:pt x="352" y="586"/>
                  </a:lnTo>
                  <a:lnTo>
                    <a:pt x="342" y="581"/>
                  </a:lnTo>
                  <a:lnTo>
                    <a:pt x="338" y="578"/>
                  </a:lnTo>
                  <a:lnTo>
                    <a:pt x="337" y="575"/>
                  </a:lnTo>
                  <a:lnTo>
                    <a:pt x="332" y="564"/>
                  </a:lnTo>
                  <a:lnTo>
                    <a:pt x="327" y="557"/>
                  </a:lnTo>
                  <a:lnTo>
                    <a:pt x="313" y="550"/>
                  </a:lnTo>
                  <a:lnTo>
                    <a:pt x="302" y="541"/>
                  </a:lnTo>
                  <a:lnTo>
                    <a:pt x="289" y="537"/>
                  </a:lnTo>
                  <a:lnTo>
                    <a:pt x="283" y="533"/>
                  </a:lnTo>
                  <a:lnTo>
                    <a:pt x="278" y="532"/>
                  </a:lnTo>
                  <a:lnTo>
                    <a:pt x="264" y="536"/>
                  </a:lnTo>
                  <a:lnTo>
                    <a:pt x="255" y="530"/>
                  </a:lnTo>
                  <a:lnTo>
                    <a:pt x="250" y="534"/>
                  </a:lnTo>
                  <a:lnTo>
                    <a:pt x="241" y="546"/>
                  </a:lnTo>
                  <a:lnTo>
                    <a:pt x="236" y="548"/>
                  </a:lnTo>
                  <a:lnTo>
                    <a:pt x="230" y="547"/>
                  </a:lnTo>
                  <a:lnTo>
                    <a:pt x="226" y="544"/>
                  </a:lnTo>
                  <a:lnTo>
                    <a:pt x="222" y="541"/>
                  </a:lnTo>
                  <a:lnTo>
                    <a:pt x="219" y="543"/>
                  </a:lnTo>
                  <a:lnTo>
                    <a:pt x="215" y="548"/>
                  </a:lnTo>
                  <a:lnTo>
                    <a:pt x="212" y="548"/>
                  </a:lnTo>
                  <a:lnTo>
                    <a:pt x="211" y="548"/>
                  </a:lnTo>
                  <a:lnTo>
                    <a:pt x="208" y="543"/>
                  </a:lnTo>
                  <a:lnTo>
                    <a:pt x="206" y="541"/>
                  </a:lnTo>
                  <a:lnTo>
                    <a:pt x="204" y="540"/>
                  </a:lnTo>
                  <a:lnTo>
                    <a:pt x="198" y="527"/>
                  </a:lnTo>
                  <a:lnTo>
                    <a:pt x="195" y="525"/>
                  </a:lnTo>
                  <a:lnTo>
                    <a:pt x="187" y="527"/>
                  </a:lnTo>
                  <a:lnTo>
                    <a:pt x="164" y="546"/>
                  </a:lnTo>
                  <a:lnTo>
                    <a:pt x="128" y="550"/>
                  </a:lnTo>
                  <a:lnTo>
                    <a:pt x="119" y="557"/>
                  </a:lnTo>
                  <a:lnTo>
                    <a:pt x="118" y="567"/>
                  </a:lnTo>
                  <a:lnTo>
                    <a:pt x="118" y="581"/>
                  </a:lnTo>
                  <a:lnTo>
                    <a:pt x="115" y="590"/>
                  </a:lnTo>
                  <a:lnTo>
                    <a:pt x="107" y="589"/>
                  </a:lnTo>
                  <a:lnTo>
                    <a:pt x="104" y="586"/>
                  </a:lnTo>
                  <a:lnTo>
                    <a:pt x="103" y="583"/>
                  </a:lnTo>
                  <a:lnTo>
                    <a:pt x="103" y="578"/>
                  </a:lnTo>
                  <a:lnTo>
                    <a:pt x="101" y="575"/>
                  </a:lnTo>
                  <a:lnTo>
                    <a:pt x="101" y="572"/>
                  </a:lnTo>
                  <a:lnTo>
                    <a:pt x="100" y="569"/>
                  </a:lnTo>
                  <a:lnTo>
                    <a:pt x="100" y="569"/>
                  </a:lnTo>
                  <a:lnTo>
                    <a:pt x="94" y="569"/>
                  </a:lnTo>
                  <a:lnTo>
                    <a:pt x="93" y="571"/>
                  </a:lnTo>
                  <a:lnTo>
                    <a:pt x="91" y="574"/>
                  </a:lnTo>
                  <a:lnTo>
                    <a:pt x="89" y="581"/>
                  </a:lnTo>
                  <a:lnTo>
                    <a:pt x="86" y="585"/>
                  </a:lnTo>
                  <a:lnTo>
                    <a:pt x="77" y="589"/>
                  </a:lnTo>
                  <a:lnTo>
                    <a:pt x="73" y="593"/>
                  </a:lnTo>
                  <a:lnTo>
                    <a:pt x="72" y="597"/>
                  </a:lnTo>
                  <a:lnTo>
                    <a:pt x="70" y="604"/>
                  </a:lnTo>
                  <a:lnTo>
                    <a:pt x="69" y="617"/>
                  </a:lnTo>
                  <a:lnTo>
                    <a:pt x="70" y="624"/>
                  </a:lnTo>
                  <a:lnTo>
                    <a:pt x="70" y="628"/>
                  </a:lnTo>
                  <a:lnTo>
                    <a:pt x="68" y="630"/>
                  </a:lnTo>
                  <a:lnTo>
                    <a:pt x="66" y="630"/>
                  </a:lnTo>
                  <a:lnTo>
                    <a:pt x="65" y="630"/>
                  </a:lnTo>
                  <a:lnTo>
                    <a:pt x="63" y="628"/>
                  </a:lnTo>
                  <a:lnTo>
                    <a:pt x="63" y="625"/>
                  </a:lnTo>
                  <a:lnTo>
                    <a:pt x="62" y="618"/>
                  </a:lnTo>
                  <a:lnTo>
                    <a:pt x="61" y="613"/>
                  </a:lnTo>
                  <a:lnTo>
                    <a:pt x="49" y="592"/>
                  </a:lnTo>
                  <a:lnTo>
                    <a:pt x="44" y="586"/>
                  </a:lnTo>
                  <a:lnTo>
                    <a:pt x="35" y="583"/>
                  </a:lnTo>
                  <a:lnTo>
                    <a:pt x="26" y="582"/>
                  </a:lnTo>
                  <a:lnTo>
                    <a:pt x="23" y="586"/>
                  </a:lnTo>
                  <a:lnTo>
                    <a:pt x="23" y="589"/>
                  </a:lnTo>
                  <a:lnTo>
                    <a:pt x="23" y="592"/>
                  </a:lnTo>
                  <a:lnTo>
                    <a:pt x="19" y="593"/>
                  </a:lnTo>
                  <a:lnTo>
                    <a:pt x="14" y="593"/>
                  </a:lnTo>
                  <a:lnTo>
                    <a:pt x="0" y="586"/>
                  </a:lnTo>
                  <a:lnTo>
                    <a:pt x="7" y="596"/>
                  </a:lnTo>
                  <a:lnTo>
                    <a:pt x="16" y="603"/>
                  </a:lnTo>
                  <a:lnTo>
                    <a:pt x="19" y="607"/>
                  </a:lnTo>
                  <a:lnTo>
                    <a:pt x="24" y="618"/>
                  </a:lnTo>
                  <a:lnTo>
                    <a:pt x="30" y="625"/>
                  </a:lnTo>
                  <a:lnTo>
                    <a:pt x="42" y="648"/>
                  </a:lnTo>
                  <a:lnTo>
                    <a:pt x="45" y="658"/>
                  </a:lnTo>
                  <a:lnTo>
                    <a:pt x="47" y="665"/>
                  </a:lnTo>
                  <a:lnTo>
                    <a:pt x="42" y="662"/>
                  </a:lnTo>
                  <a:lnTo>
                    <a:pt x="35" y="663"/>
                  </a:lnTo>
                  <a:lnTo>
                    <a:pt x="33" y="669"/>
                  </a:lnTo>
                  <a:lnTo>
                    <a:pt x="35" y="677"/>
                  </a:lnTo>
                  <a:lnTo>
                    <a:pt x="30" y="682"/>
                  </a:lnTo>
                  <a:lnTo>
                    <a:pt x="26" y="677"/>
                  </a:lnTo>
                  <a:lnTo>
                    <a:pt x="21" y="670"/>
                  </a:lnTo>
                  <a:lnTo>
                    <a:pt x="17" y="668"/>
                  </a:lnTo>
                  <a:lnTo>
                    <a:pt x="12" y="670"/>
                  </a:lnTo>
                  <a:lnTo>
                    <a:pt x="13" y="676"/>
                  </a:lnTo>
                  <a:lnTo>
                    <a:pt x="17" y="684"/>
                  </a:lnTo>
                  <a:lnTo>
                    <a:pt x="20" y="691"/>
                  </a:lnTo>
                  <a:lnTo>
                    <a:pt x="7" y="687"/>
                  </a:lnTo>
                  <a:lnTo>
                    <a:pt x="3" y="690"/>
                  </a:lnTo>
                  <a:lnTo>
                    <a:pt x="3" y="694"/>
                  </a:lnTo>
                  <a:lnTo>
                    <a:pt x="6" y="700"/>
                  </a:lnTo>
                  <a:lnTo>
                    <a:pt x="10" y="708"/>
                  </a:lnTo>
                  <a:lnTo>
                    <a:pt x="17" y="715"/>
                  </a:lnTo>
                  <a:lnTo>
                    <a:pt x="26" y="718"/>
                  </a:lnTo>
                  <a:lnTo>
                    <a:pt x="42" y="718"/>
                  </a:lnTo>
                  <a:lnTo>
                    <a:pt x="48" y="724"/>
                  </a:lnTo>
                  <a:lnTo>
                    <a:pt x="58" y="746"/>
                  </a:lnTo>
                  <a:lnTo>
                    <a:pt x="63" y="752"/>
                  </a:lnTo>
                  <a:lnTo>
                    <a:pt x="82" y="754"/>
                  </a:lnTo>
                  <a:lnTo>
                    <a:pt x="91" y="759"/>
                  </a:lnTo>
                  <a:lnTo>
                    <a:pt x="97" y="766"/>
                  </a:lnTo>
                  <a:lnTo>
                    <a:pt x="87" y="781"/>
                  </a:lnTo>
                  <a:lnTo>
                    <a:pt x="86" y="785"/>
                  </a:lnTo>
                  <a:lnTo>
                    <a:pt x="84" y="795"/>
                  </a:lnTo>
                  <a:lnTo>
                    <a:pt x="83" y="799"/>
                  </a:lnTo>
                  <a:lnTo>
                    <a:pt x="79" y="801"/>
                  </a:lnTo>
                  <a:lnTo>
                    <a:pt x="76" y="799"/>
                  </a:lnTo>
                  <a:lnTo>
                    <a:pt x="73" y="797"/>
                  </a:lnTo>
                  <a:lnTo>
                    <a:pt x="69" y="795"/>
                  </a:lnTo>
                  <a:lnTo>
                    <a:pt x="66" y="798"/>
                  </a:lnTo>
                  <a:lnTo>
                    <a:pt x="63" y="802"/>
                  </a:lnTo>
                  <a:lnTo>
                    <a:pt x="59" y="812"/>
                  </a:lnTo>
                  <a:lnTo>
                    <a:pt x="49" y="827"/>
                  </a:lnTo>
                  <a:lnTo>
                    <a:pt x="48" y="832"/>
                  </a:lnTo>
                  <a:lnTo>
                    <a:pt x="45" y="843"/>
                  </a:lnTo>
                  <a:lnTo>
                    <a:pt x="44" y="846"/>
                  </a:lnTo>
                  <a:lnTo>
                    <a:pt x="41" y="847"/>
                  </a:lnTo>
                  <a:lnTo>
                    <a:pt x="35" y="846"/>
                  </a:lnTo>
                  <a:lnTo>
                    <a:pt x="34" y="847"/>
                  </a:lnTo>
                  <a:lnTo>
                    <a:pt x="34" y="850"/>
                  </a:lnTo>
                  <a:lnTo>
                    <a:pt x="35" y="851"/>
                  </a:lnTo>
                  <a:lnTo>
                    <a:pt x="35" y="853"/>
                  </a:lnTo>
                  <a:lnTo>
                    <a:pt x="40" y="854"/>
                  </a:lnTo>
                  <a:lnTo>
                    <a:pt x="42" y="858"/>
                  </a:lnTo>
                  <a:lnTo>
                    <a:pt x="42" y="864"/>
                  </a:lnTo>
                  <a:lnTo>
                    <a:pt x="42" y="869"/>
                  </a:lnTo>
                  <a:lnTo>
                    <a:pt x="48" y="879"/>
                  </a:lnTo>
                  <a:lnTo>
                    <a:pt x="56" y="879"/>
                  </a:lnTo>
                  <a:lnTo>
                    <a:pt x="94" y="846"/>
                  </a:lnTo>
                  <a:lnTo>
                    <a:pt x="97" y="841"/>
                  </a:lnTo>
                  <a:lnTo>
                    <a:pt x="96" y="830"/>
                  </a:lnTo>
                  <a:lnTo>
                    <a:pt x="96" y="825"/>
                  </a:lnTo>
                  <a:lnTo>
                    <a:pt x="98" y="820"/>
                  </a:lnTo>
                  <a:lnTo>
                    <a:pt x="101" y="818"/>
                  </a:lnTo>
                  <a:lnTo>
                    <a:pt x="104" y="812"/>
                  </a:lnTo>
                  <a:lnTo>
                    <a:pt x="111" y="792"/>
                  </a:lnTo>
                  <a:lnTo>
                    <a:pt x="112" y="781"/>
                  </a:lnTo>
                  <a:lnTo>
                    <a:pt x="114" y="771"/>
                  </a:lnTo>
                  <a:lnTo>
                    <a:pt x="115" y="753"/>
                  </a:lnTo>
                  <a:lnTo>
                    <a:pt x="115" y="750"/>
                  </a:lnTo>
                  <a:lnTo>
                    <a:pt x="118" y="749"/>
                  </a:lnTo>
                  <a:lnTo>
                    <a:pt x="121" y="743"/>
                  </a:lnTo>
                  <a:lnTo>
                    <a:pt x="128" y="736"/>
                  </a:lnTo>
                  <a:lnTo>
                    <a:pt x="136" y="732"/>
                  </a:lnTo>
                  <a:lnTo>
                    <a:pt x="138" y="731"/>
                  </a:lnTo>
                  <a:lnTo>
                    <a:pt x="143" y="728"/>
                  </a:lnTo>
                  <a:lnTo>
                    <a:pt x="145" y="726"/>
                  </a:lnTo>
                  <a:lnTo>
                    <a:pt x="147" y="726"/>
                  </a:lnTo>
                  <a:lnTo>
                    <a:pt x="150" y="728"/>
                  </a:lnTo>
                  <a:lnTo>
                    <a:pt x="153" y="729"/>
                  </a:lnTo>
                  <a:lnTo>
                    <a:pt x="156" y="726"/>
                  </a:lnTo>
                  <a:lnTo>
                    <a:pt x="159" y="724"/>
                  </a:lnTo>
                  <a:lnTo>
                    <a:pt x="163" y="719"/>
                  </a:lnTo>
                  <a:lnTo>
                    <a:pt x="169" y="718"/>
                  </a:lnTo>
                  <a:lnTo>
                    <a:pt x="171" y="718"/>
                  </a:lnTo>
                  <a:lnTo>
                    <a:pt x="171" y="719"/>
                  </a:lnTo>
                  <a:lnTo>
                    <a:pt x="173" y="726"/>
                  </a:lnTo>
                  <a:lnTo>
                    <a:pt x="173" y="729"/>
                  </a:lnTo>
                  <a:lnTo>
                    <a:pt x="176" y="728"/>
                  </a:lnTo>
                  <a:lnTo>
                    <a:pt x="176" y="728"/>
                  </a:lnTo>
                  <a:lnTo>
                    <a:pt x="177" y="726"/>
                  </a:lnTo>
                  <a:lnTo>
                    <a:pt x="178" y="725"/>
                  </a:lnTo>
                  <a:lnTo>
                    <a:pt x="181" y="717"/>
                  </a:lnTo>
                  <a:lnTo>
                    <a:pt x="183" y="714"/>
                  </a:lnTo>
                  <a:lnTo>
                    <a:pt x="187" y="717"/>
                  </a:lnTo>
                  <a:lnTo>
                    <a:pt x="190" y="722"/>
                  </a:lnTo>
                  <a:lnTo>
                    <a:pt x="191" y="722"/>
                  </a:lnTo>
                  <a:lnTo>
                    <a:pt x="192" y="721"/>
                  </a:lnTo>
                  <a:lnTo>
                    <a:pt x="197" y="717"/>
                  </a:lnTo>
                  <a:lnTo>
                    <a:pt x="201" y="714"/>
                  </a:lnTo>
                  <a:lnTo>
                    <a:pt x="205" y="714"/>
                  </a:lnTo>
                  <a:lnTo>
                    <a:pt x="211" y="715"/>
                  </a:lnTo>
                  <a:lnTo>
                    <a:pt x="215" y="718"/>
                  </a:lnTo>
                  <a:lnTo>
                    <a:pt x="218" y="729"/>
                  </a:lnTo>
                  <a:lnTo>
                    <a:pt x="232" y="728"/>
                  </a:lnTo>
                  <a:lnTo>
                    <a:pt x="240" y="719"/>
                  </a:lnTo>
                  <a:lnTo>
                    <a:pt x="229" y="711"/>
                  </a:lnTo>
                  <a:lnTo>
                    <a:pt x="232" y="705"/>
                  </a:lnTo>
                  <a:lnTo>
                    <a:pt x="237" y="704"/>
                  </a:lnTo>
                  <a:lnTo>
                    <a:pt x="248" y="705"/>
                  </a:lnTo>
                  <a:lnTo>
                    <a:pt x="254" y="704"/>
                  </a:lnTo>
                  <a:lnTo>
                    <a:pt x="258" y="701"/>
                  </a:lnTo>
                  <a:lnTo>
                    <a:pt x="265" y="691"/>
                  </a:lnTo>
                  <a:lnTo>
                    <a:pt x="271" y="689"/>
                  </a:lnTo>
                  <a:lnTo>
                    <a:pt x="275" y="687"/>
                  </a:lnTo>
                  <a:lnTo>
                    <a:pt x="278" y="684"/>
                  </a:lnTo>
                  <a:lnTo>
                    <a:pt x="296" y="661"/>
                  </a:lnTo>
                  <a:lnTo>
                    <a:pt x="290" y="655"/>
                  </a:lnTo>
                  <a:lnTo>
                    <a:pt x="292" y="651"/>
                  </a:lnTo>
                  <a:lnTo>
                    <a:pt x="297" y="651"/>
                  </a:lnTo>
                  <a:lnTo>
                    <a:pt x="310" y="659"/>
                  </a:lnTo>
                  <a:lnTo>
                    <a:pt x="314" y="655"/>
                  </a:lnTo>
                  <a:lnTo>
                    <a:pt x="320" y="648"/>
                  </a:lnTo>
                  <a:lnTo>
                    <a:pt x="325" y="644"/>
                  </a:lnTo>
                  <a:lnTo>
                    <a:pt x="325" y="641"/>
                  </a:lnTo>
                  <a:lnTo>
                    <a:pt x="325" y="638"/>
                  </a:lnTo>
                  <a:lnTo>
                    <a:pt x="324" y="635"/>
                  </a:lnTo>
                  <a:lnTo>
                    <a:pt x="324" y="632"/>
                  </a:lnTo>
                  <a:lnTo>
                    <a:pt x="325" y="627"/>
                  </a:lnTo>
                  <a:lnTo>
                    <a:pt x="328" y="625"/>
                  </a:lnTo>
                  <a:lnTo>
                    <a:pt x="330" y="627"/>
                  </a:lnTo>
                  <a:lnTo>
                    <a:pt x="332" y="627"/>
                  </a:lnTo>
                  <a:lnTo>
                    <a:pt x="335" y="624"/>
                  </a:lnTo>
                  <a:lnTo>
                    <a:pt x="338" y="621"/>
                  </a:lnTo>
                  <a:lnTo>
                    <a:pt x="339" y="618"/>
                  </a:lnTo>
                  <a:lnTo>
                    <a:pt x="341" y="616"/>
                  </a:lnTo>
                  <a:lnTo>
                    <a:pt x="342" y="609"/>
                  </a:lnTo>
                  <a:lnTo>
                    <a:pt x="342" y="607"/>
                  </a:lnTo>
                  <a:lnTo>
                    <a:pt x="344" y="604"/>
                  </a:lnTo>
                  <a:lnTo>
                    <a:pt x="344" y="603"/>
                  </a:lnTo>
                  <a:lnTo>
                    <a:pt x="348" y="603"/>
                  </a:lnTo>
                  <a:lnTo>
                    <a:pt x="351" y="604"/>
                  </a:lnTo>
                  <a:lnTo>
                    <a:pt x="352" y="607"/>
                  </a:lnTo>
                  <a:lnTo>
                    <a:pt x="353" y="611"/>
                  </a:lnTo>
                  <a:lnTo>
                    <a:pt x="355" y="613"/>
                  </a:lnTo>
                  <a:lnTo>
                    <a:pt x="359" y="618"/>
                  </a:lnTo>
                  <a:lnTo>
                    <a:pt x="365" y="621"/>
                  </a:lnTo>
                  <a:lnTo>
                    <a:pt x="376" y="623"/>
                  </a:lnTo>
                  <a:lnTo>
                    <a:pt x="374" y="618"/>
                  </a:lnTo>
                  <a:lnTo>
                    <a:pt x="372" y="616"/>
                  </a:lnTo>
                  <a:lnTo>
                    <a:pt x="369" y="614"/>
                  </a:lnTo>
                  <a:lnTo>
                    <a:pt x="365" y="613"/>
                  </a:lnTo>
                  <a:lnTo>
                    <a:pt x="372" y="609"/>
                  </a:lnTo>
                  <a:lnTo>
                    <a:pt x="388" y="620"/>
                  </a:lnTo>
                  <a:lnTo>
                    <a:pt x="390" y="613"/>
                  </a:lnTo>
                  <a:lnTo>
                    <a:pt x="386" y="606"/>
                  </a:lnTo>
                  <a:lnTo>
                    <a:pt x="379" y="597"/>
                  </a:lnTo>
                  <a:close/>
                  <a:moveTo>
                    <a:pt x="559" y="761"/>
                  </a:moveTo>
                  <a:lnTo>
                    <a:pt x="551" y="763"/>
                  </a:lnTo>
                  <a:lnTo>
                    <a:pt x="547" y="771"/>
                  </a:lnTo>
                  <a:lnTo>
                    <a:pt x="548" y="783"/>
                  </a:lnTo>
                  <a:lnTo>
                    <a:pt x="555" y="790"/>
                  </a:lnTo>
                  <a:lnTo>
                    <a:pt x="564" y="785"/>
                  </a:lnTo>
                  <a:lnTo>
                    <a:pt x="569" y="774"/>
                  </a:lnTo>
                  <a:lnTo>
                    <a:pt x="566" y="763"/>
                  </a:lnTo>
                  <a:lnTo>
                    <a:pt x="559" y="761"/>
                  </a:lnTo>
                  <a:close/>
                  <a:moveTo>
                    <a:pt x="372" y="928"/>
                  </a:moveTo>
                  <a:lnTo>
                    <a:pt x="366" y="924"/>
                  </a:lnTo>
                  <a:lnTo>
                    <a:pt x="362" y="924"/>
                  </a:lnTo>
                  <a:lnTo>
                    <a:pt x="360" y="927"/>
                  </a:lnTo>
                  <a:lnTo>
                    <a:pt x="360" y="931"/>
                  </a:lnTo>
                  <a:lnTo>
                    <a:pt x="360" y="935"/>
                  </a:lnTo>
                  <a:lnTo>
                    <a:pt x="363" y="940"/>
                  </a:lnTo>
                  <a:lnTo>
                    <a:pt x="369" y="942"/>
                  </a:lnTo>
                  <a:lnTo>
                    <a:pt x="373" y="942"/>
                  </a:lnTo>
                  <a:lnTo>
                    <a:pt x="374" y="935"/>
                  </a:lnTo>
                  <a:lnTo>
                    <a:pt x="374" y="931"/>
                  </a:lnTo>
                  <a:lnTo>
                    <a:pt x="372" y="928"/>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6" name="Freeform 42"/>
            <p:cNvSpPr>
              <a:spLocks noEditPoints="1"/>
            </p:cNvSpPr>
            <p:nvPr/>
          </p:nvSpPr>
          <p:spPr bwMode="auto">
            <a:xfrm>
              <a:off x="12235833" y="5120402"/>
              <a:ext cx="968375" cy="782637"/>
            </a:xfrm>
            <a:custGeom>
              <a:avLst/>
              <a:gdLst>
                <a:gd name="T0" fmla="*/ 363 w 1830"/>
                <a:gd name="T1" fmla="*/ 1215 h 1481"/>
                <a:gd name="T2" fmla="*/ 399 w 1830"/>
                <a:gd name="T3" fmla="*/ 1090 h 1481"/>
                <a:gd name="T4" fmla="*/ 419 w 1830"/>
                <a:gd name="T5" fmla="*/ 987 h 1481"/>
                <a:gd name="T6" fmla="*/ 486 w 1830"/>
                <a:gd name="T7" fmla="*/ 895 h 1481"/>
                <a:gd name="T8" fmla="*/ 553 w 1830"/>
                <a:gd name="T9" fmla="*/ 822 h 1481"/>
                <a:gd name="T10" fmla="*/ 591 w 1830"/>
                <a:gd name="T11" fmla="*/ 743 h 1481"/>
                <a:gd name="T12" fmla="*/ 685 w 1830"/>
                <a:gd name="T13" fmla="*/ 759 h 1481"/>
                <a:gd name="T14" fmla="*/ 545 w 1830"/>
                <a:gd name="T15" fmla="*/ 607 h 1481"/>
                <a:gd name="T16" fmla="*/ 455 w 1830"/>
                <a:gd name="T17" fmla="*/ 533 h 1481"/>
                <a:gd name="T18" fmla="*/ 570 w 1830"/>
                <a:gd name="T19" fmla="*/ 366 h 1481"/>
                <a:gd name="T20" fmla="*/ 636 w 1830"/>
                <a:gd name="T21" fmla="*/ 153 h 1481"/>
                <a:gd name="T22" fmla="*/ 144 w 1830"/>
                <a:gd name="T23" fmla="*/ 303 h 1481"/>
                <a:gd name="T24" fmla="*/ 126 w 1830"/>
                <a:gd name="T25" fmla="*/ 546 h 1481"/>
                <a:gd name="T26" fmla="*/ 115 w 1830"/>
                <a:gd name="T27" fmla="*/ 449 h 1481"/>
                <a:gd name="T28" fmla="*/ 255 w 1830"/>
                <a:gd name="T29" fmla="*/ 347 h 1481"/>
                <a:gd name="T30" fmla="*/ 387 w 1830"/>
                <a:gd name="T31" fmla="*/ 362 h 1481"/>
                <a:gd name="T32" fmla="*/ 282 w 1830"/>
                <a:gd name="T33" fmla="*/ 502 h 1481"/>
                <a:gd name="T34" fmla="*/ 303 w 1830"/>
                <a:gd name="T35" fmla="*/ 567 h 1481"/>
                <a:gd name="T36" fmla="*/ 259 w 1830"/>
                <a:gd name="T37" fmla="*/ 523 h 1481"/>
                <a:gd name="T38" fmla="*/ 167 w 1830"/>
                <a:gd name="T39" fmla="*/ 534 h 1481"/>
                <a:gd name="T40" fmla="*/ 112 w 1830"/>
                <a:gd name="T41" fmla="*/ 575 h 1481"/>
                <a:gd name="T42" fmla="*/ 10 w 1830"/>
                <a:gd name="T43" fmla="*/ 557 h 1481"/>
                <a:gd name="T44" fmla="*/ 22 w 1830"/>
                <a:gd name="T45" fmla="*/ 910 h 1481"/>
                <a:gd name="T46" fmla="*/ 38 w 1830"/>
                <a:gd name="T47" fmla="*/ 1038 h 1481"/>
                <a:gd name="T48" fmla="*/ 123 w 1830"/>
                <a:gd name="T49" fmla="*/ 1201 h 1481"/>
                <a:gd name="T50" fmla="*/ 284 w 1830"/>
                <a:gd name="T51" fmla="*/ 1355 h 1481"/>
                <a:gd name="T52" fmla="*/ 399 w 1830"/>
                <a:gd name="T53" fmla="*/ 1342 h 1481"/>
                <a:gd name="T54" fmla="*/ 776 w 1830"/>
                <a:gd name="T55" fmla="*/ 240 h 1481"/>
                <a:gd name="T56" fmla="*/ 143 w 1830"/>
                <a:gd name="T57" fmla="*/ 512 h 1481"/>
                <a:gd name="T58" fmla="*/ 212 w 1830"/>
                <a:gd name="T59" fmla="*/ 387 h 1481"/>
                <a:gd name="T60" fmla="*/ 118 w 1830"/>
                <a:gd name="T61" fmla="*/ 473 h 1481"/>
                <a:gd name="T62" fmla="*/ 988 w 1830"/>
                <a:gd name="T63" fmla="*/ 1323 h 1481"/>
                <a:gd name="T64" fmla="*/ 1024 w 1830"/>
                <a:gd name="T65" fmla="*/ 1224 h 1481"/>
                <a:gd name="T66" fmla="*/ 1077 w 1830"/>
                <a:gd name="T67" fmla="*/ 1039 h 1481"/>
                <a:gd name="T68" fmla="*/ 1174 w 1830"/>
                <a:gd name="T69" fmla="*/ 809 h 1481"/>
                <a:gd name="T70" fmla="*/ 1007 w 1830"/>
                <a:gd name="T71" fmla="*/ 979 h 1481"/>
                <a:gd name="T72" fmla="*/ 972 w 1830"/>
                <a:gd name="T73" fmla="*/ 944 h 1481"/>
                <a:gd name="T74" fmla="*/ 923 w 1830"/>
                <a:gd name="T75" fmla="*/ 917 h 1481"/>
                <a:gd name="T76" fmla="*/ 877 w 1830"/>
                <a:gd name="T77" fmla="*/ 903 h 1481"/>
                <a:gd name="T78" fmla="*/ 720 w 1830"/>
                <a:gd name="T79" fmla="*/ 950 h 1481"/>
                <a:gd name="T80" fmla="*/ 808 w 1830"/>
                <a:gd name="T81" fmla="*/ 1104 h 1481"/>
                <a:gd name="T82" fmla="*/ 822 w 1830"/>
                <a:gd name="T83" fmla="*/ 1181 h 1481"/>
                <a:gd name="T84" fmla="*/ 968 w 1830"/>
                <a:gd name="T85" fmla="*/ 1265 h 1481"/>
                <a:gd name="T86" fmla="*/ 954 w 1830"/>
                <a:gd name="T87" fmla="*/ 1352 h 1481"/>
                <a:gd name="T88" fmla="*/ 1056 w 1830"/>
                <a:gd name="T89" fmla="*/ 1360 h 1481"/>
                <a:gd name="T90" fmla="*/ 636 w 1830"/>
                <a:gd name="T91" fmla="*/ 938 h 1481"/>
                <a:gd name="T92" fmla="*/ 688 w 1830"/>
                <a:gd name="T93" fmla="*/ 1245 h 1481"/>
                <a:gd name="T94" fmla="*/ 677 w 1830"/>
                <a:gd name="T95" fmla="*/ 1073 h 1481"/>
                <a:gd name="T96" fmla="*/ 640 w 1830"/>
                <a:gd name="T97" fmla="*/ 1069 h 1481"/>
                <a:gd name="T98" fmla="*/ 555 w 1830"/>
                <a:gd name="T99" fmla="*/ 1013 h 1481"/>
                <a:gd name="T100" fmla="*/ 436 w 1830"/>
                <a:gd name="T101" fmla="*/ 1115 h 1481"/>
                <a:gd name="T102" fmla="*/ 502 w 1830"/>
                <a:gd name="T103" fmla="*/ 1223 h 1481"/>
                <a:gd name="T104" fmla="*/ 633 w 1830"/>
                <a:gd name="T105" fmla="*/ 1273 h 1481"/>
                <a:gd name="T106" fmla="*/ 1778 w 1830"/>
                <a:gd name="T107" fmla="*/ 1188 h 1481"/>
                <a:gd name="T108" fmla="*/ 1826 w 1830"/>
                <a:gd name="T109" fmla="*/ 1233 h 1481"/>
                <a:gd name="T110" fmla="*/ 743 w 1830"/>
                <a:gd name="T111" fmla="*/ 1217 h 1481"/>
                <a:gd name="T112" fmla="*/ 453 w 1830"/>
                <a:gd name="T113" fmla="*/ 1310 h 1481"/>
                <a:gd name="T114" fmla="*/ 497 w 1830"/>
                <a:gd name="T115" fmla="*/ 1299 h 1481"/>
                <a:gd name="T116" fmla="*/ 1042 w 1830"/>
                <a:gd name="T117" fmla="*/ 1327 h 1481"/>
                <a:gd name="T118" fmla="*/ 569 w 1830"/>
                <a:gd name="T119" fmla="*/ 1314 h 1481"/>
                <a:gd name="T120" fmla="*/ 855 w 1830"/>
                <a:gd name="T121" fmla="*/ 1345 h 1481"/>
                <a:gd name="T122" fmla="*/ 971 w 1830"/>
                <a:gd name="T123" fmla="*/ 1433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0" h="1481">
                  <a:moveTo>
                    <a:pt x="426" y="1296"/>
                  </a:moveTo>
                  <a:lnTo>
                    <a:pt x="425" y="1289"/>
                  </a:lnTo>
                  <a:lnTo>
                    <a:pt x="420" y="1287"/>
                  </a:lnTo>
                  <a:lnTo>
                    <a:pt x="406" y="1283"/>
                  </a:lnTo>
                  <a:lnTo>
                    <a:pt x="401" y="1279"/>
                  </a:lnTo>
                  <a:lnTo>
                    <a:pt x="391" y="1266"/>
                  </a:lnTo>
                  <a:lnTo>
                    <a:pt x="385" y="1265"/>
                  </a:lnTo>
                  <a:lnTo>
                    <a:pt x="383" y="1265"/>
                  </a:lnTo>
                  <a:lnTo>
                    <a:pt x="380" y="1268"/>
                  </a:lnTo>
                  <a:lnTo>
                    <a:pt x="378" y="1269"/>
                  </a:lnTo>
                  <a:lnTo>
                    <a:pt x="376" y="1271"/>
                  </a:lnTo>
                  <a:lnTo>
                    <a:pt x="374" y="1272"/>
                  </a:lnTo>
                  <a:lnTo>
                    <a:pt x="367" y="1271"/>
                  </a:lnTo>
                  <a:lnTo>
                    <a:pt x="353" y="1278"/>
                  </a:lnTo>
                  <a:lnTo>
                    <a:pt x="349" y="1276"/>
                  </a:lnTo>
                  <a:lnTo>
                    <a:pt x="347" y="1271"/>
                  </a:lnTo>
                  <a:lnTo>
                    <a:pt x="352" y="1266"/>
                  </a:lnTo>
                  <a:lnTo>
                    <a:pt x="364" y="1265"/>
                  </a:lnTo>
                  <a:lnTo>
                    <a:pt x="369" y="1262"/>
                  </a:lnTo>
                  <a:lnTo>
                    <a:pt x="373" y="1258"/>
                  </a:lnTo>
                  <a:lnTo>
                    <a:pt x="380" y="1250"/>
                  </a:lnTo>
                  <a:lnTo>
                    <a:pt x="374" y="1240"/>
                  </a:lnTo>
                  <a:lnTo>
                    <a:pt x="370" y="1236"/>
                  </a:lnTo>
                  <a:lnTo>
                    <a:pt x="366" y="1233"/>
                  </a:lnTo>
                  <a:lnTo>
                    <a:pt x="359" y="1233"/>
                  </a:lnTo>
                  <a:lnTo>
                    <a:pt x="356" y="1233"/>
                  </a:lnTo>
                  <a:lnTo>
                    <a:pt x="353" y="1230"/>
                  </a:lnTo>
                  <a:lnTo>
                    <a:pt x="356" y="1229"/>
                  </a:lnTo>
                  <a:lnTo>
                    <a:pt x="360" y="1227"/>
                  </a:lnTo>
                  <a:lnTo>
                    <a:pt x="367" y="1227"/>
                  </a:lnTo>
                  <a:lnTo>
                    <a:pt x="367" y="1224"/>
                  </a:lnTo>
                  <a:lnTo>
                    <a:pt x="363" y="1224"/>
                  </a:lnTo>
                  <a:lnTo>
                    <a:pt x="360" y="1220"/>
                  </a:lnTo>
                  <a:lnTo>
                    <a:pt x="360" y="1217"/>
                  </a:lnTo>
                  <a:lnTo>
                    <a:pt x="363" y="1215"/>
                  </a:lnTo>
                  <a:lnTo>
                    <a:pt x="366" y="1215"/>
                  </a:lnTo>
                  <a:lnTo>
                    <a:pt x="370" y="1213"/>
                  </a:lnTo>
                  <a:lnTo>
                    <a:pt x="376" y="1209"/>
                  </a:lnTo>
                  <a:lnTo>
                    <a:pt x="378" y="1206"/>
                  </a:lnTo>
                  <a:lnTo>
                    <a:pt x="380" y="1203"/>
                  </a:lnTo>
                  <a:lnTo>
                    <a:pt x="383" y="1201"/>
                  </a:lnTo>
                  <a:lnTo>
                    <a:pt x="385" y="1199"/>
                  </a:lnTo>
                  <a:lnTo>
                    <a:pt x="401" y="1202"/>
                  </a:lnTo>
                  <a:lnTo>
                    <a:pt x="405" y="1202"/>
                  </a:lnTo>
                  <a:lnTo>
                    <a:pt x="409" y="1201"/>
                  </a:lnTo>
                  <a:lnTo>
                    <a:pt x="412" y="1198"/>
                  </a:lnTo>
                  <a:lnTo>
                    <a:pt x="413" y="1195"/>
                  </a:lnTo>
                  <a:lnTo>
                    <a:pt x="415" y="1188"/>
                  </a:lnTo>
                  <a:lnTo>
                    <a:pt x="416" y="1184"/>
                  </a:lnTo>
                  <a:lnTo>
                    <a:pt x="418" y="1180"/>
                  </a:lnTo>
                  <a:lnTo>
                    <a:pt x="419" y="1175"/>
                  </a:lnTo>
                  <a:lnTo>
                    <a:pt x="418" y="1167"/>
                  </a:lnTo>
                  <a:lnTo>
                    <a:pt x="415" y="1164"/>
                  </a:lnTo>
                  <a:lnTo>
                    <a:pt x="412" y="1163"/>
                  </a:lnTo>
                  <a:lnTo>
                    <a:pt x="402" y="1147"/>
                  </a:lnTo>
                  <a:lnTo>
                    <a:pt x="399" y="1143"/>
                  </a:lnTo>
                  <a:lnTo>
                    <a:pt x="399" y="1140"/>
                  </a:lnTo>
                  <a:lnTo>
                    <a:pt x="402" y="1136"/>
                  </a:lnTo>
                  <a:lnTo>
                    <a:pt x="402" y="1132"/>
                  </a:lnTo>
                  <a:lnTo>
                    <a:pt x="399" y="1128"/>
                  </a:lnTo>
                  <a:lnTo>
                    <a:pt x="395" y="1125"/>
                  </a:lnTo>
                  <a:lnTo>
                    <a:pt x="391" y="1122"/>
                  </a:lnTo>
                  <a:lnTo>
                    <a:pt x="390" y="1118"/>
                  </a:lnTo>
                  <a:lnTo>
                    <a:pt x="391" y="1114"/>
                  </a:lnTo>
                  <a:lnTo>
                    <a:pt x="392" y="1109"/>
                  </a:lnTo>
                  <a:lnTo>
                    <a:pt x="391" y="1105"/>
                  </a:lnTo>
                  <a:lnTo>
                    <a:pt x="388" y="1098"/>
                  </a:lnTo>
                  <a:lnTo>
                    <a:pt x="387" y="1094"/>
                  </a:lnTo>
                  <a:lnTo>
                    <a:pt x="391" y="1091"/>
                  </a:lnTo>
                  <a:lnTo>
                    <a:pt x="399" y="1090"/>
                  </a:lnTo>
                  <a:lnTo>
                    <a:pt x="402" y="1087"/>
                  </a:lnTo>
                  <a:lnTo>
                    <a:pt x="406" y="1081"/>
                  </a:lnTo>
                  <a:lnTo>
                    <a:pt x="406" y="1076"/>
                  </a:lnTo>
                  <a:lnTo>
                    <a:pt x="406" y="1070"/>
                  </a:lnTo>
                  <a:lnTo>
                    <a:pt x="391" y="1062"/>
                  </a:lnTo>
                  <a:lnTo>
                    <a:pt x="388" y="1063"/>
                  </a:lnTo>
                  <a:lnTo>
                    <a:pt x="385" y="1065"/>
                  </a:lnTo>
                  <a:lnTo>
                    <a:pt x="373" y="1067"/>
                  </a:lnTo>
                  <a:lnTo>
                    <a:pt x="369" y="1069"/>
                  </a:lnTo>
                  <a:lnTo>
                    <a:pt x="364" y="1065"/>
                  </a:lnTo>
                  <a:lnTo>
                    <a:pt x="369" y="1062"/>
                  </a:lnTo>
                  <a:lnTo>
                    <a:pt x="378" y="1058"/>
                  </a:lnTo>
                  <a:lnTo>
                    <a:pt x="381" y="1053"/>
                  </a:lnTo>
                  <a:lnTo>
                    <a:pt x="380" y="1052"/>
                  </a:lnTo>
                  <a:lnTo>
                    <a:pt x="380" y="1049"/>
                  </a:lnTo>
                  <a:lnTo>
                    <a:pt x="383" y="1049"/>
                  </a:lnTo>
                  <a:lnTo>
                    <a:pt x="390" y="1052"/>
                  </a:lnTo>
                  <a:lnTo>
                    <a:pt x="392" y="1053"/>
                  </a:lnTo>
                  <a:lnTo>
                    <a:pt x="395" y="1052"/>
                  </a:lnTo>
                  <a:lnTo>
                    <a:pt x="402" y="1048"/>
                  </a:lnTo>
                  <a:lnTo>
                    <a:pt x="418" y="1043"/>
                  </a:lnTo>
                  <a:lnTo>
                    <a:pt x="419" y="1041"/>
                  </a:lnTo>
                  <a:lnTo>
                    <a:pt x="419" y="1036"/>
                  </a:lnTo>
                  <a:lnTo>
                    <a:pt x="419" y="1032"/>
                  </a:lnTo>
                  <a:lnTo>
                    <a:pt x="422" y="1031"/>
                  </a:lnTo>
                  <a:lnTo>
                    <a:pt x="427" y="1029"/>
                  </a:lnTo>
                  <a:lnTo>
                    <a:pt x="432" y="1028"/>
                  </a:lnTo>
                  <a:lnTo>
                    <a:pt x="439" y="1018"/>
                  </a:lnTo>
                  <a:lnTo>
                    <a:pt x="451" y="1007"/>
                  </a:lnTo>
                  <a:lnTo>
                    <a:pt x="455" y="1003"/>
                  </a:lnTo>
                  <a:lnTo>
                    <a:pt x="432" y="1003"/>
                  </a:lnTo>
                  <a:lnTo>
                    <a:pt x="426" y="1001"/>
                  </a:lnTo>
                  <a:lnTo>
                    <a:pt x="423" y="997"/>
                  </a:lnTo>
                  <a:lnTo>
                    <a:pt x="422" y="993"/>
                  </a:lnTo>
                  <a:lnTo>
                    <a:pt x="419" y="987"/>
                  </a:lnTo>
                  <a:lnTo>
                    <a:pt x="405" y="973"/>
                  </a:lnTo>
                  <a:lnTo>
                    <a:pt x="402" y="971"/>
                  </a:lnTo>
                  <a:lnTo>
                    <a:pt x="384" y="971"/>
                  </a:lnTo>
                  <a:lnTo>
                    <a:pt x="378" y="968"/>
                  </a:lnTo>
                  <a:lnTo>
                    <a:pt x="378" y="966"/>
                  </a:lnTo>
                  <a:lnTo>
                    <a:pt x="378" y="965"/>
                  </a:lnTo>
                  <a:lnTo>
                    <a:pt x="378" y="964"/>
                  </a:lnTo>
                  <a:lnTo>
                    <a:pt x="380" y="962"/>
                  </a:lnTo>
                  <a:lnTo>
                    <a:pt x="385" y="965"/>
                  </a:lnTo>
                  <a:lnTo>
                    <a:pt x="412" y="965"/>
                  </a:lnTo>
                  <a:lnTo>
                    <a:pt x="415" y="966"/>
                  </a:lnTo>
                  <a:lnTo>
                    <a:pt x="425" y="975"/>
                  </a:lnTo>
                  <a:lnTo>
                    <a:pt x="440" y="980"/>
                  </a:lnTo>
                  <a:lnTo>
                    <a:pt x="447" y="980"/>
                  </a:lnTo>
                  <a:lnTo>
                    <a:pt x="461" y="973"/>
                  </a:lnTo>
                  <a:lnTo>
                    <a:pt x="489" y="965"/>
                  </a:lnTo>
                  <a:lnTo>
                    <a:pt x="495" y="968"/>
                  </a:lnTo>
                  <a:lnTo>
                    <a:pt x="497" y="965"/>
                  </a:lnTo>
                  <a:lnTo>
                    <a:pt x="499" y="965"/>
                  </a:lnTo>
                  <a:lnTo>
                    <a:pt x="496" y="957"/>
                  </a:lnTo>
                  <a:lnTo>
                    <a:pt x="499" y="952"/>
                  </a:lnTo>
                  <a:lnTo>
                    <a:pt x="510" y="945"/>
                  </a:lnTo>
                  <a:lnTo>
                    <a:pt x="510" y="943"/>
                  </a:lnTo>
                  <a:lnTo>
                    <a:pt x="503" y="943"/>
                  </a:lnTo>
                  <a:lnTo>
                    <a:pt x="499" y="943"/>
                  </a:lnTo>
                  <a:lnTo>
                    <a:pt x="499" y="938"/>
                  </a:lnTo>
                  <a:lnTo>
                    <a:pt x="500" y="930"/>
                  </a:lnTo>
                  <a:lnTo>
                    <a:pt x="504" y="921"/>
                  </a:lnTo>
                  <a:lnTo>
                    <a:pt x="506" y="916"/>
                  </a:lnTo>
                  <a:lnTo>
                    <a:pt x="503" y="914"/>
                  </a:lnTo>
                  <a:lnTo>
                    <a:pt x="467" y="906"/>
                  </a:lnTo>
                  <a:lnTo>
                    <a:pt x="460" y="899"/>
                  </a:lnTo>
                  <a:lnTo>
                    <a:pt x="465" y="898"/>
                  </a:lnTo>
                  <a:lnTo>
                    <a:pt x="479" y="898"/>
                  </a:lnTo>
                  <a:lnTo>
                    <a:pt x="486" y="895"/>
                  </a:lnTo>
                  <a:lnTo>
                    <a:pt x="488" y="893"/>
                  </a:lnTo>
                  <a:lnTo>
                    <a:pt x="489" y="889"/>
                  </a:lnTo>
                  <a:lnTo>
                    <a:pt x="492" y="886"/>
                  </a:lnTo>
                  <a:lnTo>
                    <a:pt x="495" y="886"/>
                  </a:lnTo>
                  <a:lnTo>
                    <a:pt x="520" y="885"/>
                  </a:lnTo>
                  <a:lnTo>
                    <a:pt x="524" y="886"/>
                  </a:lnTo>
                  <a:lnTo>
                    <a:pt x="525" y="889"/>
                  </a:lnTo>
                  <a:lnTo>
                    <a:pt x="527" y="892"/>
                  </a:lnTo>
                  <a:lnTo>
                    <a:pt x="528" y="896"/>
                  </a:lnTo>
                  <a:lnTo>
                    <a:pt x="530" y="899"/>
                  </a:lnTo>
                  <a:lnTo>
                    <a:pt x="532" y="905"/>
                  </a:lnTo>
                  <a:lnTo>
                    <a:pt x="535" y="907"/>
                  </a:lnTo>
                  <a:lnTo>
                    <a:pt x="538" y="907"/>
                  </a:lnTo>
                  <a:lnTo>
                    <a:pt x="541" y="907"/>
                  </a:lnTo>
                  <a:lnTo>
                    <a:pt x="542" y="905"/>
                  </a:lnTo>
                  <a:lnTo>
                    <a:pt x="544" y="903"/>
                  </a:lnTo>
                  <a:lnTo>
                    <a:pt x="545" y="899"/>
                  </a:lnTo>
                  <a:lnTo>
                    <a:pt x="545" y="895"/>
                  </a:lnTo>
                  <a:lnTo>
                    <a:pt x="542" y="889"/>
                  </a:lnTo>
                  <a:lnTo>
                    <a:pt x="541" y="889"/>
                  </a:lnTo>
                  <a:lnTo>
                    <a:pt x="544" y="886"/>
                  </a:lnTo>
                  <a:lnTo>
                    <a:pt x="546" y="884"/>
                  </a:lnTo>
                  <a:lnTo>
                    <a:pt x="549" y="881"/>
                  </a:lnTo>
                  <a:lnTo>
                    <a:pt x="551" y="881"/>
                  </a:lnTo>
                  <a:lnTo>
                    <a:pt x="551" y="878"/>
                  </a:lnTo>
                  <a:lnTo>
                    <a:pt x="558" y="870"/>
                  </a:lnTo>
                  <a:lnTo>
                    <a:pt x="559" y="865"/>
                  </a:lnTo>
                  <a:lnTo>
                    <a:pt x="559" y="863"/>
                  </a:lnTo>
                  <a:lnTo>
                    <a:pt x="559" y="854"/>
                  </a:lnTo>
                  <a:lnTo>
                    <a:pt x="559" y="843"/>
                  </a:lnTo>
                  <a:lnTo>
                    <a:pt x="559" y="836"/>
                  </a:lnTo>
                  <a:lnTo>
                    <a:pt x="566" y="822"/>
                  </a:lnTo>
                  <a:lnTo>
                    <a:pt x="565" y="819"/>
                  </a:lnTo>
                  <a:lnTo>
                    <a:pt x="560" y="819"/>
                  </a:lnTo>
                  <a:lnTo>
                    <a:pt x="553" y="822"/>
                  </a:lnTo>
                  <a:lnTo>
                    <a:pt x="559" y="814"/>
                  </a:lnTo>
                  <a:lnTo>
                    <a:pt x="562" y="805"/>
                  </a:lnTo>
                  <a:lnTo>
                    <a:pt x="563" y="797"/>
                  </a:lnTo>
                  <a:lnTo>
                    <a:pt x="560" y="784"/>
                  </a:lnTo>
                  <a:lnTo>
                    <a:pt x="558" y="774"/>
                  </a:lnTo>
                  <a:lnTo>
                    <a:pt x="552" y="769"/>
                  </a:lnTo>
                  <a:lnTo>
                    <a:pt x="551" y="762"/>
                  </a:lnTo>
                  <a:lnTo>
                    <a:pt x="555" y="750"/>
                  </a:lnTo>
                  <a:lnTo>
                    <a:pt x="560" y="742"/>
                  </a:lnTo>
                  <a:lnTo>
                    <a:pt x="574" y="731"/>
                  </a:lnTo>
                  <a:lnTo>
                    <a:pt x="581" y="722"/>
                  </a:lnTo>
                  <a:lnTo>
                    <a:pt x="588" y="707"/>
                  </a:lnTo>
                  <a:lnTo>
                    <a:pt x="590" y="704"/>
                  </a:lnTo>
                  <a:lnTo>
                    <a:pt x="594" y="704"/>
                  </a:lnTo>
                  <a:lnTo>
                    <a:pt x="595" y="701"/>
                  </a:lnTo>
                  <a:lnTo>
                    <a:pt x="597" y="699"/>
                  </a:lnTo>
                  <a:lnTo>
                    <a:pt x="598" y="692"/>
                  </a:lnTo>
                  <a:lnTo>
                    <a:pt x="602" y="694"/>
                  </a:lnTo>
                  <a:lnTo>
                    <a:pt x="608" y="692"/>
                  </a:lnTo>
                  <a:lnTo>
                    <a:pt x="611" y="693"/>
                  </a:lnTo>
                  <a:lnTo>
                    <a:pt x="614" y="697"/>
                  </a:lnTo>
                  <a:lnTo>
                    <a:pt x="618" y="700"/>
                  </a:lnTo>
                  <a:lnTo>
                    <a:pt x="621" y="701"/>
                  </a:lnTo>
                  <a:lnTo>
                    <a:pt x="625" y="701"/>
                  </a:lnTo>
                  <a:lnTo>
                    <a:pt x="616" y="717"/>
                  </a:lnTo>
                  <a:lnTo>
                    <a:pt x="616" y="722"/>
                  </a:lnTo>
                  <a:lnTo>
                    <a:pt x="621" y="729"/>
                  </a:lnTo>
                  <a:lnTo>
                    <a:pt x="618" y="736"/>
                  </a:lnTo>
                  <a:lnTo>
                    <a:pt x="614" y="735"/>
                  </a:lnTo>
                  <a:lnTo>
                    <a:pt x="609" y="729"/>
                  </a:lnTo>
                  <a:lnTo>
                    <a:pt x="605" y="727"/>
                  </a:lnTo>
                  <a:lnTo>
                    <a:pt x="600" y="729"/>
                  </a:lnTo>
                  <a:lnTo>
                    <a:pt x="591" y="736"/>
                  </a:lnTo>
                  <a:lnTo>
                    <a:pt x="586" y="736"/>
                  </a:lnTo>
                  <a:lnTo>
                    <a:pt x="591" y="743"/>
                  </a:lnTo>
                  <a:lnTo>
                    <a:pt x="595" y="750"/>
                  </a:lnTo>
                  <a:lnTo>
                    <a:pt x="600" y="753"/>
                  </a:lnTo>
                  <a:lnTo>
                    <a:pt x="607" y="752"/>
                  </a:lnTo>
                  <a:lnTo>
                    <a:pt x="612" y="749"/>
                  </a:lnTo>
                  <a:lnTo>
                    <a:pt x="615" y="748"/>
                  </a:lnTo>
                  <a:lnTo>
                    <a:pt x="626" y="752"/>
                  </a:lnTo>
                  <a:lnTo>
                    <a:pt x="628" y="753"/>
                  </a:lnTo>
                  <a:lnTo>
                    <a:pt x="630" y="759"/>
                  </a:lnTo>
                  <a:lnTo>
                    <a:pt x="628" y="760"/>
                  </a:lnTo>
                  <a:lnTo>
                    <a:pt x="623" y="763"/>
                  </a:lnTo>
                  <a:lnTo>
                    <a:pt x="621" y="766"/>
                  </a:lnTo>
                  <a:lnTo>
                    <a:pt x="623" y="770"/>
                  </a:lnTo>
                  <a:lnTo>
                    <a:pt x="626" y="778"/>
                  </a:lnTo>
                  <a:lnTo>
                    <a:pt x="628" y="783"/>
                  </a:lnTo>
                  <a:lnTo>
                    <a:pt x="632" y="784"/>
                  </a:lnTo>
                  <a:lnTo>
                    <a:pt x="636" y="783"/>
                  </a:lnTo>
                  <a:lnTo>
                    <a:pt x="640" y="781"/>
                  </a:lnTo>
                  <a:lnTo>
                    <a:pt x="643" y="778"/>
                  </a:lnTo>
                  <a:lnTo>
                    <a:pt x="642" y="770"/>
                  </a:lnTo>
                  <a:lnTo>
                    <a:pt x="637" y="759"/>
                  </a:lnTo>
                  <a:lnTo>
                    <a:pt x="636" y="748"/>
                  </a:lnTo>
                  <a:lnTo>
                    <a:pt x="645" y="738"/>
                  </a:lnTo>
                  <a:lnTo>
                    <a:pt x="650" y="728"/>
                  </a:lnTo>
                  <a:lnTo>
                    <a:pt x="657" y="720"/>
                  </a:lnTo>
                  <a:lnTo>
                    <a:pt x="663" y="722"/>
                  </a:lnTo>
                  <a:lnTo>
                    <a:pt x="666" y="725"/>
                  </a:lnTo>
                  <a:lnTo>
                    <a:pt x="670" y="725"/>
                  </a:lnTo>
                  <a:lnTo>
                    <a:pt x="673" y="727"/>
                  </a:lnTo>
                  <a:lnTo>
                    <a:pt x="673" y="734"/>
                  </a:lnTo>
                  <a:lnTo>
                    <a:pt x="671" y="739"/>
                  </a:lnTo>
                  <a:lnTo>
                    <a:pt x="668" y="742"/>
                  </a:lnTo>
                  <a:lnTo>
                    <a:pt x="663" y="743"/>
                  </a:lnTo>
                  <a:lnTo>
                    <a:pt x="668" y="753"/>
                  </a:lnTo>
                  <a:lnTo>
                    <a:pt x="677" y="760"/>
                  </a:lnTo>
                  <a:lnTo>
                    <a:pt x="685" y="759"/>
                  </a:lnTo>
                  <a:lnTo>
                    <a:pt x="689" y="745"/>
                  </a:lnTo>
                  <a:lnTo>
                    <a:pt x="688" y="729"/>
                  </a:lnTo>
                  <a:lnTo>
                    <a:pt x="689" y="724"/>
                  </a:lnTo>
                  <a:lnTo>
                    <a:pt x="695" y="717"/>
                  </a:lnTo>
                  <a:lnTo>
                    <a:pt x="706" y="708"/>
                  </a:lnTo>
                  <a:lnTo>
                    <a:pt x="730" y="675"/>
                  </a:lnTo>
                  <a:lnTo>
                    <a:pt x="733" y="665"/>
                  </a:lnTo>
                  <a:lnTo>
                    <a:pt x="733" y="654"/>
                  </a:lnTo>
                  <a:lnTo>
                    <a:pt x="734" y="641"/>
                  </a:lnTo>
                  <a:lnTo>
                    <a:pt x="738" y="630"/>
                  </a:lnTo>
                  <a:lnTo>
                    <a:pt x="744" y="624"/>
                  </a:lnTo>
                  <a:lnTo>
                    <a:pt x="744" y="621"/>
                  </a:lnTo>
                  <a:lnTo>
                    <a:pt x="727" y="605"/>
                  </a:lnTo>
                  <a:lnTo>
                    <a:pt x="719" y="591"/>
                  </a:lnTo>
                  <a:lnTo>
                    <a:pt x="716" y="586"/>
                  </a:lnTo>
                  <a:lnTo>
                    <a:pt x="708" y="581"/>
                  </a:lnTo>
                  <a:lnTo>
                    <a:pt x="698" y="581"/>
                  </a:lnTo>
                  <a:lnTo>
                    <a:pt x="637" y="591"/>
                  </a:lnTo>
                  <a:lnTo>
                    <a:pt x="615" y="588"/>
                  </a:lnTo>
                  <a:lnTo>
                    <a:pt x="597" y="577"/>
                  </a:lnTo>
                  <a:lnTo>
                    <a:pt x="588" y="570"/>
                  </a:lnTo>
                  <a:lnTo>
                    <a:pt x="587" y="568"/>
                  </a:lnTo>
                  <a:lnTo>
                    <a:pt x="587" y="565"/>
                  </a:lnTo>
                  <a:lnTo>
                    <a:pt x="586" y="556"/>
                  </a:lnTo>
                  <a:lnTo>
                    <a:pt x="584" y="553"/>
                  </a:lnTo>
                  <a:lnTo>
                    <a:pt x="580" y="548"/>
                  </a:lnTo>
                  <a:lnTo>
                    <a:pt x="574" y="551"/>
                  </a:lnTo>
                  <a:lnTo>
                    <a:pt x="566" y="564"/>
                  </a:lnTo>
                  <a:lnTo>
                    <a:pt x="555" y="572"/>
                  </a:lnTo>
                  <a:lnTo>
                    <a:pt x="553" y="578"/>
                  </a:lnTo>
                  <a:lnTo>
                    <a:pt x="552" y="591"/>
                  </a:lnTo>
                  <a:lnTo>
                    <a:pt x="552" y="609"/>
                  </a:lnTo>
                  <a:lnTo>
                    <a:pt x="549" y="612"/>
                  </a:lnTo>
                  <a:lnTo>
                    <a:pt x="541" y="612"/>
                  </a:lnTo>
                  <a:lnTo>
                    <a:pt x="545" y="607"/>
                  </a:lnTo>
                  <a:lnTo>
                    <a:pt x="548" y="602"/>
                  </a:lnTo>
                  <a:lnTo>
                    <a:pt x="549" y="595"/>
                  </a:lnTo>
                  <a:lnTo>
                    <a:pt x="546" y="589"/>
                  </a:lnTo>
                  <a:lnTo>
                    <a:pt x="548" y="585"/>
                  </a:lnTo>
                  <a:lnTo>
                    <a:pt x="549" y="570"/>
                  </a:lnTo>
                  <a:lnTo>
                    <a:pt x="552" y="568"/>
                  </a:lnTo>
                  <a:lnTo>
                    <a:pt x="565" y="554"/>
                  </a:lnTo>
                  <a:lnTo>
                    <a:pt x="581" y="540"/>
                  </a:lnTo>
                  <a:lnTo>
                    <a:pt x="587" y="527"/>
                  </a:lnTo>
                  <a:lnTo>
                    <a:pt x="586" y="512"/>
                  </a:lnTo>
                  <a:lnTo>
                    <a:pt x="580" y="501"/>
                  </a:lnTo>
                  <a:lnTo>
                    <a:pt x="574" y="504"/>
                  </a:lnTo>
                  <a:lnTo>
                    <a:pt x="567" y="508"/>
                  </a:lnTo>
                  <a:lnTo>
                    <a:pt x="556" y="509"/>
                  </a:lnTo>
                  <a:lnTo>
                    <a:pt x="544" y="506"/>
                  </a:lnTo>
                  <a:lnTo>
                    <a:pt x="539" y="505"/>
                  </a:lnTo>
                  <a:lnTo>
                    <a:pt x="541" y="501"/>
                  </a:lnTo>
                  <a:lnTo>
                    <a:pt x="541" y="499"/>
                  </a:lnTo>
                  <a:lnTo>
                    <a:pt x="532" y="497"/>
                  </a:lnTo>
                  <a:lnTo>
                    <a:pt x="528" y="497"/>
                  </a:lnTo>
                  <a:lnTo>
                    <a:pt x="527" y="504"/>
                  </a:lnTo>
                  <a:lnTo>
                    <a:pt x="525" y="506"/>
                  </a:lnTo>
                  <a:lnTo>
                    <a:pt x="523" y="509"/>
                  </a:lnTo>
                  <a:lnTo>
                    <a:pt x="520" y="511"/>
                  </a:lnTo>
                  <a:lnTo>
                    <a:pt x="517" y="512"/>
                  </a:lnTo>
                  <a:lnTo>
                    <a:pt x="516" y="512"/>
                  </a:lnTo>
                  <a:lnTo>
                    <a:pt x="513" y="509"/>
                  </a:lnTo>
                  <a:lnTo>
                    <a:pt x="510" y="508"/>
                  </a:lnTo>
                  <a:lnTo>
                    <a:pt x="509" y="509"/>
                  </a:lnTo>
                  <a:lnTo>
                    <a:pt x="507" y="512"/>
                  </a:lnTo>
                  <a:lnTo>
                    <a:pt x="507" y="513"/>
                  </a:lnTo>
                  <a:lnTo>
                    <a:pt x="507" y="515"/>
                  </a:lnTo>
                  <a:lnTo>
                    <a:pt x="503" y="516"/>
                  </a:lnTo>
                  <a:lnTo>
                    <a:pt x="495" y="522"/>
                  </a:lnTo>
                  <a:lnTo>
                    <a:pt x="455" y="533"/>
                  </a:lnTo>
                  <a:lnTo>
                    <a:pt x="444" y="532"/>
                  </a:lnTo>
                  <a:lnTo>
                    <a:pt x="444" y="527"/>
                  </a:lnTo>
                  <a:lnTo>
                    <a:pt x="479" y="523"/>
                  </a:lnTo>
                  <a:lnTo>
                    <a:pt x="492" y="513"/>
                  </a:lnTo>
                  <a:lnTo>
                    <a:pt x="502" y="511"/>
                  </a:lnTo>
                  <a:lnTo>
                    <a:pt x="509" y="504"/>
                  </a:lnTo>
                  <a:lnTo>
                    <a:pt x="513" y="502"/>
                  </a:lnTo>
                  <a:lnTo>
                    <a:pt x="517" y="501"/>
                  </a:lnTo>
                  <a:lnTo>
                    <a:pt x="520" y="501"/>
                  </a:lnTo>
                  <a:lnTo>
                    <a:pt x="525" y="495"/>
                  </a:lnTo>
                  <a:lnTo>
                    <a:pt x="532" y="492"/>
                  </a:lnTo>
                  <a:lnTo>
                    <a:pt x="538" y="494"/>
                  </a:lnTo>
                  <a:lnTo>
                    <a:pt x="542" y="498"/>
                  </a:lnTo>
                  <a:lnTo>
                    <a:pt x="546" y="502"/>
                  </a:lnTo>
                  <a:lnTo>
                    <a:pt x="552" y="498"/>
                  </a:lnTo>
                  <a:lnTo>
                    <a:pt x="555" y="495"/>
                  </a:lnTo>
                  <a:lnTo>
                    <a:pt x="567" y="495"/>
                  </a:lnTo>
                  <a:lnTo>
                    <a:pt x="570" y="497"/>
                  </a:lnTo>
                  <a:lnTo>
                    <a:pt x="576" y="499"/>
                  </a:lnTo>
                  <a:lnTo>
                    <a:pt x="579" y="499"/>
                  </a:lnTo>
                  <a:lnTo>
                    <a:pt x="583" y="495"/>
                  </a:lnTo>
                  <a:lnTo>
                    <a:pt x="581" y="492"/>
                  </a:lnTo>
                  <a:lnTo>
                    <a:pt x="579" y="490"/>
                  </a:lnTo>
                  <a:lnTo>
                    <a:pt x="577" y="485"/>
                  </a:lnTo>
                  <a:lnTo>
                    <a:pt x="570" y="466"/>
                  </a:lnTo>
                  <a:lnTo>
                    <a:pt x="569" y="456"/>
                  </a:lnTo>
                  <a:lnTo>
                    <a:pt x="567" y="436"/>
                  </a:lnTo>
                  <a:lnTo>
                    <a:pt x="565" y="412"/>
                  </a:lnTo>
                  <a:lnTo>
                    <a:pt x="563" y="405"/>
                  </a:lnTo>
                  <a:lnTo>
                    <a:pt x="563" y="401"/>
                  </a:lnTo>
                  <a:lnTo>
                    <a:pt x="565" y="389"/>
                  </a:lnTo>
                  <a:lnTo>
                    <a:pt x="566" y="382"/>
                  </a:lnTo>
                  <a:lnTo>
                    <a:pt x="567" y="379"/>
                  </a:lnTo>
                  <a:lnTo>
                    <a:pt x="576" y="369"/>
                  </a:lnTo>
                  <a:lnTo>
                    <a:pt x="570" y="366"/>
                  </a:lnTo>
                  <a:lnTo>
                    <a:pt x="549" y="366"/>
                  </a:lnTo>
                  <a:lnTo>
                    <a:pt x="544" y="363"/>
                  </a:lnTo>
                  <a:lnTo>
                    <a:pt x="534" y="355"/>
                  </a:lnTo>
                  <a:lnTo>
                    <a:pt x="525" y="351"/>
                  </a:lnTo>
                  <a:lnTo>
                    <a:pt x="500" y="323"/>
                  </a:lnTo>
                  <a:lnTo>
                    <a:pt x="495" y="321"/>
                  </a:lnTo>
                  <a:lnTo>
                    <a:pt x="490" y="323"/>
                  </a:lnTo>
                  <a:lnTo>
                    <a:pt x="485" y="327"/>
                  </a:lnTo>
                  <a:lnTo>
                    <a:pt x="479" y="334"/>
                  </a:lnTo>
                  <a:lnTo>
                    <a:pt x="475" y="333"/>
                  </a:lnTo>
                  <a:lnTo>
                    <a:pt x="479" y="333"/>
                  </a:lnTo>
                  <a:lnTo>
                    <a:pt x="488" y="320"/>
                  </a:lnTo>
                  <a:lnTo>
                    <a:pt x="492" y="317"/>
                  </a:lnTo>
                  <a:lnTo>
                    <a:pt x="499" y="319"/>
                  </a:lnTo>
                  <a:lnTo>
                    <a:pt x="507" y="328"/>
                  </a:lnTo>
                  <a:lnTo>
                    <a:pt x="518" y="333"/>
                  </a:lnTo>
                  <a:lnTo>
                    <a:pt x="534" y="349"/>
                  </a:lnTo>
                  <a:lnTo>
                    <a:pt x="556" y="365"/>
                  </a:lnTo>
                  <a:lnTo>
                    <a:pt x="560" y="363"/>
                  </a:lnTo>
                  <a:lnTo>
                    <a:pt x="565" y="362"/>
                  </a:lnTo>
                  <a:lnTo>
                    <a:pt x="577" y="362"/>
                  </a:lnTo>
                  <a:lnTo>
                    <a:pt x="580" y="362"/>
                  </a:lnTo>
                  <a:lnTo>
                    <a:pt x="581" y="359"/>
                  </a:lnTo>
                  <a:lnTo>
                    <a:pt x="584" y="356"/>
                  </a:lnTo>
                  <a:lnTo>
                    <a:pt x="587" y="348"/>
                  </a:lnTo>
                  <a:lnTo>
                    <a:pt x="594" y="326"/>
                  </a:lnTo>
                  <a:lnTo>
                    <a:pt x="597" y="305"/>
                  </a:lnTo>
                  <a:lnTo>
                    <a:pt x="601" y="292"/>
                  </a:lnTo>
                  <a:lnTo>
                    <a:pt x="609" y="272"/>
                  </a:lnTo>
                  <a:lnTo>
                    <a:pt x="616" y="265"/>
                  </a:lnTo>
                  <a:lnTo>
                    <a:pt x="629" y="255"/>
                  </a:lnTo>
                  <a:lnTo>
                    <a:pt x="633" y="248"/>
                  </a:lnTo>
                  <a:lnTo>
                    <a:pt x="628" y="199"/>
                  </a:lnTo>
                  <a:lnTo>
                    <a:pt x="628" y="174"/>
                  </a:lnTo>
                  <a:lnTo>
                    <a:pt x="636" y="153"/>
                  </a:lnTo>
                  <a:lnTo>
                    <a:pt x="626" y="129"/>
                  </a:lnTo>
                  <a:lnTo>
                    <a:pt x="612" y="110"/>
                  </a:lnTo>
                  <a:lnTo>
                    <a:pt x="605" y="87"/>
                  </a:lnTo>
                  <a:lnTo>
                    <a:pt x="614" y="59"/>
                  </a:lnTo>
                  <a:lnTo>
                    <a:pt x="635" y="25"/>
                  </a:lnTo>
                  <a:lnTo>
                    <a:pt x="647" y="13"/>
                  </a:lnTo>
                  <a:lnTo>
                    <a:pt x="663" y="7"/>
                  </a:lnTo>
                  <a:lnTo>
                    <a:pt x="656" y="2"/>
                  </a:lnTo>
                  <a:lnTo>
                    <a:pt x="649" y="0"/>
                  </a:lnTo>
                  <a:lnTo>
                    <a:pt x="640" y="2"/>
                  </a:lnTo>
                  <a:lnTo>
                    <a:pt x="633" y="3"/>
                  </a:lnTo>
                  <a:lnTo>
                    <a:pt x="616" y="17"/>
                  </a:lnTo>
                  <a:lnTo>
                    <a:pt x="584" y="49"/>
                  </a:lnTo>
                  <a:lnTo>
                    <a:pt x="566" y="63"/>
                  </a:lnTo>
                  <a:lnTo>
                    <a:pt x="545" y="73"/>
                  </a:lnTo>
                  <a:lnTo>
                    <a:pt x="521" y="77"/>
                  </a:lnTo>
                  <a:lnTo>
                    <a:pt x="497" y="75"/>
                  </a:lnTo>
                  <a:lnTo>
                    <a:pt x="485" y="77"/>
                  </a:lnTo>
                  <a:lnTo>
                    <a:pt x="479" y="87"/>
                  </a:lnTo>
                  <a:lnTo>
                    <a:pt x="475" y="89"/>
                  </a:lnTo>
                  <a:lnTo>
                    <a:pt x="467" y="107"/>
                  </a:lnTo>
                  <a:lnTo>
                    <a:pt x="448" y="126"/>
                  </a:lnTo>
                  <a:lnTo>
                    <a:pt x="439" y="142"/>
                  </a:lnTo>
                  <a:lnTo>
                    <a:pt x="384" y="246"/>
                  </a:lnTo>
                  <a:lnTo>
                    <a:pt x="364" y="267"/>
                  </a:lnTo>
                  <a:lnTo>
                    <a:pt x="342" y="282"/>
                  </a:lnTo>
                  <a:lnTo>
                    <a:pt x="318" y="290"/>
                  </a:lnTo>
                  <a:lnTo>
                    <a:pt x="294" y="293"/>
                  </a:lnTo>
                  <a:lnTo>
                    <a:pt x="230" y="285"/>
                  </a:lnTo>
                  <a:lnTo>
                    <a:pt x="224" y="286"/>
                  </a:lnTo>
                  <a:lnTo>
                    <a:pt x="213" y="300"/>
                  </a:lnTo>
                  <a:lnTo>
                    <a:pt x="202" y="306"/>
                  </a:lnTo>
                  <a:lnTo>
                    <a:pt x="178" y="312"/>
                  </a:lnTo>
                  <a:lnTo>
                    <a:pt x="167" y="310"/>
                  </a:lnTo>
                  <a:lnTo>
                    <a:pt x="144" y="303"/>
                  </a:lnTo>
                  <a:lnTo>
                    <a:pt x="136" y="303"/>
                  </a:lnTo>
                  <a:lnTo>
                    <a:pt x="128" y="310"/>
                  </a:lnTo>
                  <a:lnTo>
                    <a:pt x="107" y="345"/>
                  </a:lnTo>
                  <a:lnTo>
                    <a:pt x="93" y="359"/>
                  </a:lnTo>
                  <a:lnTo>
                    <a:pt x="45" y="435"/>
                  </a:lnTo>
                  <a:lnTo>
                    <a:pt x="39" y="450"/>
                  </a:lnTo>
                  <a:lnTo>
                    <a:pt x="36" y="470"/>
                  </a:lnTo>
                  <a:lnTo>
                    <a:pt x="36" y="491"/>
                  </a:lnTo>
                  <a:lnTo>
                    <a:pt x="39" y="501"/>
                  </a:lnTo>
                  <a:lnTo>
                    <a:pt x="43" y="501"/>
                  </a:lnTo>
                  <a:lnTo>
                    <a:pt x="43" y="494"/>
                  </a:lnTo>
                  <a:lnTo>
                    <a:pt x="42" y="484"/>
                  </a:lnTo>
                  <a:lnTo>
                    <a:pt x="38" y="467"/>
                  </a:lnTo>
                  <a:lnTo>
                    <a:pt x="42" y="467"/>
                  </a:lnTo>
                  <a:lnTo>
                    <a:pt x="50" y="471"/>
                  </a:lnTo>
                  <a:lnTo>
                    <a:pt x="53" y="473"/>
                  </a:lnTo>
                  <a:lnTo>
                    <a:pt x="55" y="476"/>
                  </a:lnTo>
                  <a:lnTo>
                    <a:pt x="57" y="492"/>
                  </a:lnTo>
                  <a:lnTo>
                    <a:pt x="62" y="499"/>
                  </a:lnTo>
                  <a:lnTo>
                    <a:pt x="67" y="506"/>
                  </a:lnTo>
                  <a:lnTo>
                    <a:pt x="71" y="512"/>
                  </a:lnTo>
                  <a:lnTo>
                    <a:pt x="77" y="515"/>
                  </a:lnTo>
                  <a:lnTo>
                    <a:pt x="83" y="516"/>
                  </a:lnTo>
                  <a:lnTo>
                    <a:pt x="91" y="520"/>
                  </a:lnTo>
                  <a:lnTo>
                    <a:pt x="97" y="526"/>
                  </a:lnTo>
                  <a:lnTo>
                    <a:pt x="98" y="533"/>
                  </a:lnTo>
                  <a:lnTo>
                    <a:pt x="101" y="539"/>
                  </a:lnTo>
                  <a:lnTo>
                    <a:pt x="108" y="547"/>
                  </a:lnTo>
                  <a:lnTo>
                    <a:pt x="115" y="554"/>
                  </a:lnTo>
                  <a:lnTo>
                    <a:pt x="121" y="554"/>
                  </a:lnTo>
                  <a:lnTo>
                    <a:pt x="118" y="551"/>
                  </a:lnTo>
                  <a:lnTo>
                    <a:pt x="116" y="550"/>
                  </a:lnTo>
                  <a:lnTo>
                    <a:pt x="119" y="548"/>
                  </a:lnTo>
                  <a:lnTo>
                    <a:pt x="123" y="547"/>
                  </a:lnTo>
                  <a:lnTo>
                    <a:pt x="126" y="546"/>
                  </a:lnTo>
                  <a:lnTo>
                    <a:pt x="129" y="543"/>
                  </a:lnTo>
                  <a:lnTo>
                    <a:pt x="133" y="536"/>
                  </a:lnTo>
                  <a:lnTo>
                    <a:pt x="132" y="532"/>
                  </a:lnTo>
                  <a:lnTo>
                    <a:pt x="128" y="525"/>
                  </a:lnTo>
                  <a:lnTo>
                    <a:pt x="128" y="520"/>
                  </a:lnTo>
                  <a:lnTo>
                    <a:pt x="128" y="512"/>
                  </a:lnTo>
                  <a:lnTo>
                    <a:pt x="128" y="508"/>
                  </a:lnTo>
                  <a:lnTo>
                    <a:pt x="123" y="506"/>
                  </a:lnTo>
                  <a:lnTo>
                    <a:pt x="105" y="515"/>
                  </a:lnTo>
                  <a:lnTo>
                    <a:pt x="102" y="513"/>
                  </a:lnTo>
                  <a:lnTo>
                    <a:pt x="97" y="509"/>
                  </a:lnTo>
                  <a:lnTo>
                    <a:pt x="94" y="508"/>
                  </a:lnTo>
                  <a:lnTo>
                    <a:pt x="81" y="512"/>
                  </a:lnTo>
                  <a:lnTo>
                    <a:pt x="81" y="508"/>
                  </a:lnTo>
                  <a:lnTo>
                    <a:pt x="84" y="508"/>
                  </a:lnTo>
                  <a:lnTo>
                    <a:pt x="90" y="502"/>
                  </a:lnTo>
                  <a:lnTo>
                    <a:pt x="93" y="502"/>
                  </a:lnTo>
                  <a:lnTo>
                    <a:pt x="97" y="504"/>
                  </a:lnTo>
                  <a:lnTo>
                    <a:pt x="102" y="508"/>
                  </a:lnTo>
                  <a:lnTo>
                    <a:pt x="105" y="508"/>
                  </a:lnTo>
                  <a:lnTo>
                    <a:pt x="108" y="508"/>
                  </a:lnTo>
                  <a:lnTo>
                    <a:pt x="112" y="505"/>
                  </a:lnTo>
                  <a:lnTo>
                    <a:pt x="114" y="501"/>
                  </a:lnTo>
                  <a:lnTo>
                    <a:pt x="112" y="495"/>
                  </a:lnTo>
                  <a:lnTo>
                    <a:pt x="109" y="495"/>
                  </a:lnTo>
                  <a:lnTo>
                    <a:pt x="98" y="495"/>
                  </a:lnTo>
                  <a:lnTo>
                    <a:pt x="98" y="492"/>
                  </a:lnTo>
                  <a:lnTo>
                    <a:pt x="102" y="488"/>
                  </a:lnTo>
                  <a:lnTo>
                    <a:pt x="102" y="481"/>
                  </a:lnTo>
                  <a:lnTo>
                    <a:pt x="101" y="464"/>
                  </a:lnTo>
                  <a:lnTo>
                    <a:pt x="102" y="459"/>
                  </a:lnTo>
                  <a:lnTo>
                    <a:pt x="107" y="456"/>
                  </a:lnTo>
                  <a:lnTo>
                    <a:pt x="111" y="453"/>
                  </a:lnTo>
                  <a:lnTo>
                    <a:pt x="114" y="452"/>
                  </a:lnTo>
                  <a:lnTo>
                    <a:pt x="115" y="449"/>
                  </a:lnTo>
                  <a:lnTo>
                    <a:pt x="118" y="448"/>
                  </a:lnTo>
                  <a:lnTo>
                    <a:pt x="123" y="448"/>
                  </a:lnTo>
                  <a:lnTo>
                    <a:pt x="132" y="435"/>
                  </a:lnTo>
                  <a:lnTo>
                    <a:pt x="133" y="432"/>
                  </a:lnTo>
                  <a:lnTo>
                    <a:pt x="135" y="429"/>
                  </a:lnTo>
                  <a:lnTo>
                    <a:pt x="135" y="426"/>
                  </a:lnTo>
                  <a:lnTo>
                    <a:pt x="135" y="425"/>
                  </a:lnTo>
                  <a:lnTo>
                    <a:pt x="136" y="411"/>
                  </a:lnTo>
                  <a:lnTo>
                    <a:pt x="140" y="405"/>
                  </a:lnTo>
                  <a:lnTo>
                    <a:pt x="144" y="401"/>
                  </a:lnTo>
                  <a:lnTo>
                    <a:pt x="147" y="396"/>
                  </a:lnTo>
                  <a:lnTo>
                    <a:pt x="149" y="387"/>
                  </a:lnTo>
                  <a:lnTo>
                    <a:pt x="151" y="383"/>
                  </a:lnTo>
                  <a:lnTo>
                    <a:pt x="157" y="380"/>
                  </a:lnTo>
                  <a:lnTo>
                    <a:pt x="164" y="379"/>
                  </a:lnTo>
                  <a:lnTo>
                    <a:pt x="172" y="382"/>
                  </a:lnTo>
                  <a:lnTo>
                    <a:pt x="186" y="376"/>
                  </a:lnTo>
                  <a:lnTo>
                    <a:pt x="195" y="366"/>
                  </a:lnTo>
                  <a:lnTo>
                    <a:pt x="192" y="362"/>
                  </a:lnTo>
                  <a:lnTo>
                    <a:pt x="196" y="359"/>
                  </a:lnTo>
                  <a:lnTo>
                    <a:pt x="202" y="359"/>
                  </a:lnTo>
                  <a:lnTo>
                    <a:pt x="207" y="361"/>
                  </a:lnTo>
                  <a:lnTo>
                    <a:pt x="209" y="368"/>
                  </a:lnTo>
                  <a:lnTo>
                    <a:pt x="212" y="366"/>
                  </a:lnTo>
                  <a:lnTo>
                    <a:pt x="216" y="361"/>
                  </a:lnTo>
                  <a:lnTo>
                    <a:pt x="221" y="356"/>
                  </a:lnTo>
                  <a:lnTo>
                    <a:pt x="226" y="356"/>
                  </a:lnTo>
                  <a:lnTo>
                    <a:pt x="230" y="351"/>
                  </a:lnTo>
                  <a:lnTo>
                    <a:pt x="234" y="348"/>
                  </a:lnTo>
                  <a:lnTo>
                    <a:pt x="238" y="347"/>
                  </a:lnTo>
                  <a:lnTo>
                    <a:pt x="242" y="349"/>
                  </a:lnTo>
                  <a:lnTo>
                    <a:pt x="241" y="352"/>
                  </a:lnTo>
                  <a:lnTo>
                    <a:pt x="245" y="352"/>
                  </a:lnTo>
                  <a:lnTo>
                    <a:pt x="249" y="351"/>
                  </a:lnTo>
                  <a:lnTo>
                    <a:pt x="255" y="347"/>
                  </a:lnTo>
                  <a:lnTo>
                    <a:pt x="263" y="342"/>
                  </a:lnTo>
                  <a:lnTo>
                    <a:pt x="266" y="340"/>
                  </a:lnTo>
                  <a:lnTo>
                    <a:pt x="265" y="333"/>
                  </a:lnTo>
                  <a:lnTo>
                    <a:pt x="293" y="358"/>
                  </a:lnTo>
                  <a:lnTo>
                    <a:pt x="298" y="359"/>
                  </a:lnTo>
                  <a:lnTo>
                    <a:pt x="303" y="359"/>
                  </a:lnTo>
                  <a:lnTo>
                    <a:pt x="363" y="338"/>
                  </a:lnTo>
                  <a:lnTo>
                    <a:pt x="385" y="338"/>
                  </a:lnTo>
                  <a:lnTo>
                    <a:pt x="395" y="333"/>
                  </a:lnTo>
                  <a:lnTo>
                    <a:pt x="405" y="324"/>
                  </a:lnTo>
                  <a:lnTo>
                    <a:pt x="409" y="323"/>
                  </a:lnTo>
                  <a:lnTo>
                    <a:pt x="415" y="328"/>
                  </a:lnTo>
                  <a:lnTo>
                    <a:pt x="419" y="331"/>
                  </a:lnTo>
                  <a:lnTo>
                    <a:pt x="425" y="330"/>
                  </a:lnTo>
                  <a:lnTo>
                    <a:pt x="430" y="324"/>
                  </a:lnTo>
                  <a:lnTo>
                    <a:pt x="439" y="312"/>
                  </a:lnTo>
                  <a:lnTo>
                    <a:pt x="441" y="310"/>
                  </a:lnTo>
                  <a:lnTo>
                    <a:pt x="444" y="312"/>
                  </a:lnTo>
                  <a:lnTo>
                    <a:pt x="448" y="316"/>
                  </a:lnTo>
                  <a:lnTo>
                    <a:pt x="457" y="319"/>
                  </a:lnTo>
                  <a:lnTo>
                    <a:pt x="472" y="333"/>
                  </a:lnTo>
                  <a:lnTo>
                    <a:pt x="444" y="337"/>
                  </a:lnTo>
                  <a:lnTo>
                    <a:pt x="432" y="333"/>
                  </a:lnTo>
                  <a:lnTo>
                    <a:pt x="423" y="338"/>
                  </a:lnTo>
                  <a:lnTo>
                    <a:pt x="413" y="342"/>
                  </a:lnTo>
                  <a:lnTo>
                    <a:pt x="409" y="349"/>
                  </a:lnTo>
                  <a:lnTo>
                    <a:pt x="404" y="358"/>
                  </a:lnTo>
                  <a:lnTo>
                    <a:pt x="395" y="373"/>
                  </a:lnTo>
                  <a:lnTo>
                    <a:pt x="392" y="376"/>
                  </a:lnTo>
                  <a:lnTo>
                    <a:pt x="388" y="376"/>
                  </a:lnTo>
                  <a:lnTo>
                    <a:pt x="385" y="373"/>
                  </a:lnTo>
                  <a:lnTo>
                    <a:pt x="383" y="370"/>
                  </a:lnTo>
                  <a:lnTo>
                    <a:pt x="384" y="368"/>
                  </a:lnTo>
                  <a:lnTo>
                    <a:pt x="387" y="366"/>
                  </a:lnTo>
                  <a:lnTo>
                    <a:pt x="387" y="362"/>
                  </a:lnTo>
                  <a:lnTo>
                    <a:pt x="356" y="349"/>
                  </a:lnTo>
                  <a:lnTo>
                    <a:pt x="347" y="349"/>
                  </a:lnTo>
                  <a:lnTo>
                    <a:pt x="310" y="362"/>
                  </a:lnTo>
                  <a:lnTo>
                    <a:pt x="308" y="363"/>
                  </a:lnTo>
                  <a:lnTo>
                    <a:pt x="307" y="370"/>
                  </a:lnTo>
                  <a:lnTo>
                    <a:pt x="305" y="372"/>
                  </a:lnTo>
                  <a:lnTo>
                    <a:pt x="304" y="372"/>
                  </a:lnTo>
                  <a:lnTo>
                    <a:pt x="301" y="373"/>
                  </a:lnTo>
                  <a:lnTo>
                    <a:pt x="300" y="375"/>
                  </a:lnTo>
                  <a:lnTo>
                    <a:pt x="291" y="383"/>
                  </a:lnTo>
                  <a:lnTo>
                    <a:pt x="286" y="390"/>
                  </a:lnTo>
                  <a:lnTo>
                    <a:pt x="282" y="400"/>
                  </a:lnTo>
                  <a:lnTo>
                    <a:pt x="277" y="411"/>
                  </a:lnTo>
                  <a:lnTo>
                    <a:pt x="282" y="415"/>
                  </a:lnTo>
                  <a:lnTo>
                    <a:pt x="283" y="418"/>
                  </a:lnTo>
                  <a:lnTo>
                    <a:pt x="286" y="418"/>
                  </a:lnTo>
                  <a:lnTo>
                    <a:pt x="289" y="421"/>
                  </a:lnTo>
                  <a:lnTo>
                    <a:pt x="289" y="426"/>
                  </a:lnTo>
                  <a:lnTo>
                    <a:pt x="290" y="432"/>
                  </a:lnTo>
                  <a:lnTo>
                    <a:pt x="289" y="434"/>
                  </a:lnTo>
                  <a:lnTo>
                    <a:pt x="287" y="436"/>
                  </a:lnTo>
                  <a:lnTo>
                    <a:pt x="282" y="446"/>
                  </a:lnTo>
                  <a:lnTo>
                    <a:pt x="280" y="448"/>
                  </a:lnTo>
                  <a:lnTo>
                    <a:pt x="280" y="453"/>
                  </a:lnTo>
                  <a:lnTo>
                    <a:pt x="280" y="459"/>
                  </a:lnTo>
                  <a:lnTo>
                    <a:pt x="283" y="463"/>
                  </a:lnTo>
                  <a:lnTo>
                    <a:pt x="283" y="467"/>
                  </a:lnTo>
                  <a:lnTo>
                    <a:pt x="286" y="470"/>
                  </a:lnTo>
                  <a:lnTo>
                    <a:pt x="287" y="473"/>
                  </a:lnTo>
                  <a:lnTo>
                    <a:pt x="290" y="476"/>
                  </a:lnTo>
                  <a:lnTo>
                    <a:pt x="297" y="477"/>
                  </a:lnTo>
                  <a:lnTo>
                    <a:pt x="297" y="481"/>
                  </a:lnTo>
                  <a:lnTo>
                    <a:pt x="296" y="487"/>
                  </a:lnTo>
                  <a:lnTo>
                    <a:pt x="293" y="495"/>
                  </a:lnTo>
                  <a:lnTo>
                    <a:pt x="282" y="502"/>
                  </a:lnTo>
                  <a:lnTo>
                    <a:pt x="279" y="508"/>
                  </a:lnTo>
                  <a:lnTo>
                    <a:pt x="280" y="515"/>
                  </a:lnTo>
                  <a:lnTo>
                    <a:pt x="286" y="515"/>
                  </a:lnTo>
                  <a:lnTo>
                    <a:pt x="291" y="511"/>
                  </a:lnTo>
                  <a:lnTo>
                    <a:pt x="294" y="506"/>
                  </a:lnTo>
                  <a:lnTo>
                    <a:pt x="305" y="502"/>
                  </a:lnTo>
                  <a:lnTo>
                    <a:pt x="310" y="501"/>
                  </a:lnTo>
                  <a:lnTo>
                    <a:pt x="311" y="502"/>
                  </a:lnTo>
                  <a:lnTo>
                    <a:pt x="314" y="505"/>
                  </a:lnTo>
                  <a:lnTo>
                    <a:pt x="319" y="518"/>
                  </a:lnTo>
                  <a:lnTo>
                    <a:pt x="319" y="518"/>
                  </a:lnTo>
                  <a:lnTo>
                    <a:pt x="317" y="530"/>
                  </a:lnTo>
                  <a:lnTo>
                    <a:pt x="312" y="546"/>
                  </a:lnTo>
                  <a:lnTo>
                    <a:pt x="312" y="564"/>
                  </a:lnTo>
                  <a:lnTo>
                    <a:pt x="311" y="564"/>
                  </a:lnTo>
                  <a:lnTo>
                    <a:pt x="311" y="565"/>
                  </a:lnTo>
                  <a:lnTo>
                    <a:pt x="311" y="568"/>
                  </a:lnTo>
                  <a:lnTo>
                    <a:pt x="312" y="570"/>
                  </a:lnTo>
                  <a:lnTo>
                    <a:pt x="315" y="570"/>
                  </a:lnTo>
                  <a:lnTo>
                    <a:pt x="317" y="570"/>
                  </a:lnTo>
                  <a:lnTo>
                    <a:pt x="317" y="568"/>
                  </a:lnTo>
                  <a:lnTo>
                    <a:pt x="325" y="564"/>
                  </a:lnTo>
                  <a:lnTo>
                    <a:pt x="331" y="567"/>
                  </a:lnTo>
                  <a:lnTo>
                    <a:pt x="331" y="572"/>
                  </a:lnTo>
                  <a:lnTo>
                    <a:pt x="328" y="577"/>
                  </a:lnTo>
                  <a:lnTo>
                    <a:pt x="325" y="572"/>
                  </a:lnTo>
                  <a:lnTo>
                    <a:pt x="322" y="575"/>
                  </a:lnTo>
                  <a:lnTo>
                    <a:pt x="319" y="584"/>
                  </a:lnTo>
                  <a:lnTo>
                    <a:pt x="317" y="582"/>
                  </a:lnTo>
                  <a:lnTo>
                    <a:pt x="315" y="581"/>
                  </a:lnTo>
                  <a:lnTo>
                    <a:pt x="315" y="578"/>
                  </a:lnTo>
                  <a:lnTo>
                    <a:pt x="314" y="577"/>
                  </a:lnTo>
                  <a:lnTo>
                    <a:pt x="307" y="572"/>
                  </a:lnTo>
                  <a:lnTo>
                    <a:pt x="305" y="570"/>
                  </a:lnTo>
                  <a:lnTo>
                    <a:pt x="303" y="567"/>
                  </a:lnTo>
                  <a:lnTo>
                    <a:pt x="303" y="564"/>
                  </a:lnTo>
                  <a:lnTo>
                    <a:pt x="303" y="561"/>
                  </a:lnTo>
                  <a:lnTo>
                    <a:pt x="300" y="560"/>
                  </a:lnTo>
                  <a:lnTo>
                    <a:pt x="301" y="554"/>
                  </a:lnTo>
                  <a:lnTo>
                    <a:pt x="308" y="546"/>
                  </a:lnTo>
                  <a:lnTo>
                    <a:pt x="308" y="540"/>
                  </a:lnTo>
                  <a:lnTo>
                    <a:pt x="307" y="534"/>
                  </a:lnTo>
                  <a:lnTo>
                    <a:pt x="303" y="534"/>
                  </a:lnTo>
                  <a:lnTo>
                    <a:pt x="298" y="534"/>
                  </a:lnTo>
                  <a:lnTo>
                    <a:pt x="296" y="533"/>
                  </a:lnTo>
                  <a:lnTo>
                    <a:pt x="289" y="532"/>
                  </a:lnTo>
                  <a:lnTo>
                    <a:pt x="280" y="533"/>
                  </a:lnTo>
                  <a:lnTo>
                    <a:pt x="273" y="532"/>
                  </a:lnTo>
                  <a:lnTo>
                    <a:pt x="275" y="522"/>
                  </a:lnTo>
                  <a:lnTo>
                    <a:pt x="273" y="522"/>
                  </a:lnTo>
                  <a:lnTo>
                    <a:pt x="272" y="527"/>
                  </a:lnTo>
                  <a:lnTo>
                    <a:pt x="270" y="532"/>
                  </a:lnTo>
                  <a:lnTo>
                    <a:pt x="268" y="536"/>
                  </a:lnTo>
                  <a:lnTo>
                    <a:pt x="266" y="540"/>
                  </a:lnTo>
                  <a:lnTo>
                    <a:pt x="269" y="539"/>
                  </a:lnTo>
                  <a:lnTo>
                    <a:pt x="272" y="537"/>
                  </a:lnTo>
                  <a:lnTo>
                    <a:pt x="273" y="540"/>
                  </a:lnTo>
                  <a:lnTo>
                    <a:pt x="275" y="544"/>
                  </a:lnTo>
                  <a:lnTo>
                    <a:pt x="270" y="546"/>
                  </a:lnTo>
                  <a:lnTo>
                    <a:pt x="266" y="544"/>
                  </a:lnTo>
                  <a:lnTo>
                    <a:pt x="262" y="546"/>
                  </a:lnTo>
                  <a:lnTo>
                    <a:pt x="259" y="561"/>
                  </a:lnTo>
                  <a:lnTo>
                    <a:pt x="255" y="565"/>
                  </a:lnTo>
                  <a:lnTo>
                    <a:pt x="251" y="567"/>
                  </a:lnTo>
                  <a:lnTo>
                    <a:pt x="248" y="561"/>
                  </a:lnTo>
                  <a:lnTo>
                    <a:pt x="247" y="547"/>
                  </a:lnTo>
                  <a:lnTo>
                    <a:pt x="248" y="541"/>
                  </a:lnTo>
                  <a:lnTo>
                    <a:pt x="249" y="534"/>
                  </a:lnTo>
                  <a:lnTo>
                    <a:pt x="256" y="527"/>
                  </a:lnTo>
                  <a:lnTo>
                    <a:pt x="259" y="523"/>
                  </a:lnTo>
                  <a:lnTo>
                    <a:pt x="259" y="519"/>
                  </a:lnTo>
                  <a:lnTo>
                    <a:pt x="259" y="515"/>
                  </a:lnTo>
                  <a:lnTo>
                    <a:pt x="265" y="513"/>
                  </a:lnTo>
                  <a:lnTo>
                    <a:pt x="273" y="501"/>
                  </a:lnTo>
                  <a:lnTo>
                    <a:pt x="280" y="499"/>
                  </a:lnTo>
                  <a:lnTo>
                    <a:pt x="277" y="490"/>
                  </a:lnTo>
                  <a:lnTo>
                    <a:pt x="273" y="484"/>
                  </a:lnTo>
                  <a:lnTo>
                    <a:pt x="269" y="480"/>
                  </a:lnTo>
                  <a:lnTo>
                    <a:pt x="266" y="473"/>
                  </a:lnTo>
                  <a:lnTo>
                    <a:pt x="265" y="462"/>
                  </a:lnTo>
                  <a:lnTo>
                    <a:pt x="262" y="456"/>
                  </a:lnTo>
                  <a:lnTo>
                    <a:pt x="256" y="452"/>
                  </a:lnTo>
                  <a:lnTo>
                    <a:pt x="251" y="450"/>
                  </a:lnTo>
                  <a:lnTo>
                    <a:pt x="247" y="450"/>
                  </a:lnTo>
                  <a:lnTo>
                    <a:pt x="244" y="452"/>
                  </a:lnTo>
                  <a:lnTo>
                    <a:pt x="242" y="455"/>
                  </a:lnTo>
                  <a:lnTo>
                    <a:pt x="241" y="456"/>
                  </a:lnTo>
                  <a:lnTo>
                    <a:pt x="238" y="457"/>
                  </a:lnTo>
                  <a:lnTo>
                    <a:pt x="235" y="456"/>
                  </a:lnTo>
                  <a:lnTo>
                    <a:pt x="231" y="455"/>
                  </a:lnTo>
                  <a:lnTo>
                    <a:pt x="228" y="453"/>
                  </a:lnTo>
                  <a:lnTo>
                    <a:pt x="223" y="455"/>
                  </a:lnTo>
                  <a:lnTo>
                    <a:pt x="210" y="467"/>
                  </a:lnTo>
                  <a:lnTo>
                    <a:pt x="203" y="473"/>
                  </a:lnTo>
                  <a:lnTo>
                    <a:pt x="199" y="477"/>
                  </a:lnTo>
                  <a:lnTo>
                    <a:pt x="196" y="484"/>
                  </a:lnTo>
                  <a:lnTo>
                    <a:pt x="193" y="492"/>
                  </a:lnTo>
                  <a:lnTo>
                    <a:pt x="196" y="495"/>
                  </a:lnTo>
                  <a:lnTo>
                    <a:pt x="207" y="495"/>
                  </a:lnTo>
                  <a:lnTo>
                    <a:pt x="213" y="498"/>
                  </a:lnTo>
                  <a:lnTo>
                    <a:pt x="213" y="499"/>
                  </a:lnTo>
                  <a:lnTo>
                    <a:pt x="199" y="499"/>
                  </a:lnTo>
                  <a:lnTo>
                    <a:pt x="188" y="502"/>
                  </a:lnTo>
                  <a:lnTo>
                    <a:pt x="184" y="505"/>
                  </a:lnTo>
                  <a:lnTo>
                    <a:pt x="167" y="534"/>
                  </a:lnTo>
                  <a:lnTo>
                    <a:pt x="156" y="534"/>
                  </a:lnTo>
                  <a:lnTo>
                    <a:pt x="153" y="537"/>
                  </a:lnTo>
                  <a:lnTo>
                    <a:pt x="151" y="543"/>
                  </a:lnTo>
                  <a:lnTo>
                    <a:pt x="157" y="544"/>
                  </a:lnTo>
                  <a:lnTo>
                    <a:pt x="157" y="548"/>
                  </a:lnTo>
                  <a:lnTo>
                    <a:pt x="158" y="553"/>
                  </a:lnTo>
                  <a:lnTo>
                    <a:pt x="160" y="556"/>
                  </a:lnTo>
                  <a:lnTo>
                    <a:pt x="161" y="557"/>
                  </a:lnTo>
                  <a:lnTo>
                    <a:pt x="164" y="557"/>
                  </a:lnTo>
                  <a:lnTo>
                    <a:pt x="172" y="564"/>
                  </a:lnTo>
                  <a:lnTo>
                    <a:pt x="172" y="568"/>
                  </a:lnTo>
                  <a:lnTo>
                    <a:pt x="172" y="570"/>
                  </a:lnTo>
                  <a:lnTo>
                    <a:pt x="171" y="570"/>
                  </a:lnTo>
                  <a:lnTo>
                    <a:pt x="170" y="572"/>
                  </a:lnTo>
                  <a:lnTo>
                    <a:pt x="168" y="582"/>
                  </a:lnTo>
                  <a:lnTo>
                    <a:pt x="168" y="586"/>
                  </a:lnTo>
                  <a:lnTo>
                    <a:pt x="168" y="593"/>
                  </a:lnTo>
                  <a:lnTo>
                    <a:pt x="168" y="598"/>
                  </a:lnTo>
                  <a:lnTo>
                    <a:pt x="167" y="602"/>
                  </a:lnTo>
                  <a:lnTo>
                    <a:pt x="165" y="605"/>
                  </a:lnTo>
                  <a:lnTo>
                    <a:pt x="164" y="605"/>
                  </a:lnTo>
                  <a:lnTo>
                    <a:pt x="147" y="609"/>
                  </a:lnTo>
                  <a:lnTo>
                    <a:pt x="143" y="609"/>
                  </a:lnTo>
                  <a:lnTo>
                    <a:pt x="140" y="607"/>
                  </a:lnTo>
                  <a:lnTo>
                    <a:pt x="136" y="600"/>
                  </a:lnTo>
                  <a:lnTo>
                    <a:pt x="132" y="596"/>
                  </a:lnTo>
                  <a:lnTo>
                    <a:pt x="129" y="592"/>
                  </a:lnTo>
                  <a:lnTo>
                    <a:pt x="129" y="588"/>
                  </a:lnTo>
                  <a:lnTo>
                    <a:pt x="130" y="586"/>
                  </a:lnTo>
                  <a:lnTo>
                    <a:pt x="130" y="582"/>
                  </a:lnTo>
                  <a:lnTo>
                    <a:pt x="122" y="560"/>
                  </a:lnTo>
                  <a:lnTo>
                    <a:pt x="121" y="560"/>
                  </a:lnTo>
                  <a:lnTo>
                    <a:pt x="118" y="565"/>
                  </a:lnTo>
                  <a:lnTo>
                    <a:pt x="116" y="571"/>
                  </a:lnTo>
                  <a:lnTo>
                    <a:pt x="112" y="575"/>
                  </a:lnTo>
                  <a:lnTo>
                    <a:pt x="109" y="577"/>
                  </a:lnTo>
                  <a:lnTo>
                    <a:pt x="95" y="565"/>
                  </a:lnTo>
                  <a:lnTo>
                    <a:pt x="94" y="565"/>
                  </a:lnTo>
                  <a:lnTo>
                    <a:pt x="88" y="560"/>
                  </a:lnTo>
                  <a:lnTo>
                    <a:pt x="77" y="557"/>
                  </a:lnTo>
                  <a:lnTo>
                    <a:pt x="64" y="557"/>
                  </a:lnTo>
                  <a:lnTo>
                    <a:pt x="56" y="560"/>
                  </a:lnTo>
                  <a:lnTo>
                    <a:pt x="56" y="564"/>
                  </a:lnTo>
                  <a:lnTo>
                    <a:pt x="57" y="567"/>
                  </a:lnTo>
                  <a:lnTo>
                    <a:pt x="57" y="571"/>
                  </a:lnTo>
                  <a:lnTo>
                    <a:pt x="55" y="572"/>
                  </a:lnTo>
                  <a:lnTo>
                    <a:pt x="53" y="570"/>
                  </a:lnTo>
                  <a:lnTo>
                    <a:pt x="50" y="565"/>
                  </a:lnTo>
                  <a:lnTo>
                    <a:pt x="52" y="558"/>
                  </a:lnTo>
                  <a:lnTo>
                    <a:pt x="50" y="554"/>
                  </a:lnTo>
                  <a:lnTo>
                    <a:pt x="55" y="551"/>
                  </a:lnTo>
                  <a:lnTo>
                    <a:pt x="52" y="550"/>
                  </a:lnTo>
                  <a:lnTo>
                    <a:pt x="41" y="547"/>
                  </a:lnTo>
                  <a:lnTo>
                    <a:pt x="39" y="546"/>
                  </a:lnTo>
                  <a:lnTo>
                    <a:pt x="38" y="540"/>
                  </a:lnTo>
                  <a:lnTo>
                    <a:pt x="36" y="536"/>
                  </a:lnTo>
                  <a:lnTo>
                    <a:pt x="35" y="534"/>
                  </a:lnTo>
                  <a:lnTo>
                    <a:pt x="31" y="534"/>
                  </a:lnTo>
                  <a:lnTo>
                    <a:pt x="29" y="533"/>
                  </a:lnTo>
                  <a:lnTo>
                    <a:pt x="28" y="532"/>
                  </a:lnTo>
                  <a:lnTo>
                    <a:pt x="28" y="527"/>
                  </a:lnTo>
                  <a:lnTo>
                    <a:pt x="29" y="523"/>
                  </a:lnTo>
                  <a:lnTo>
                    <a:pt x="35" y="509"/>
                  </a:lnTo>
                  <a:lnTo>
                    <a:pt x="35" y="505"/>
                  </a:lnTo>
                  <a:lnTo>
                    <a:pt x="34" y="502"/>
                  </a:lnTo>
                  <a:lnTo>
                    <a:pt x="32" y="499"/>
                  </a:lnTo>
                  <a:lnTo>
                    <a:pt x="31" y="498"/>
                  </a:lnTo>
                  <a:lnTo>
                    <a:pt x="27" y="504"/>
                  </a:lnTo>
                  <a:lnTo>
                    <a:pt x="21" y="516"/>
                  </a:lnTo>
                  <a:lnTo>
                    <a:pt x="10" y="557"/>
                  </a:lnTo>
                  <a:lnTo>
                    <a:pt x="8" y="565"/>
                  </a:lnTo>
                  <a:lnTo>
                    <a:pt x="7" y="572"/>
                  </a:lnTo>
                  <a:lnTo>
                    <a:pt x="10" y="735"/>
                  </a:lnTo>
                  <a:lnTo>
                    <a:pt x="8" y="746"/>
                  </a:lnTo>
                  <a:lnTo>
                    <a:pt x="3" y="774"/>
                  </a:lnTo>
                  <a:lnTo>
                    <a:pt x="1" y="785"/>
                  </a:lnTo>
                  <a:lnTo>
                    <a:pt x="3" y="819"/>
                  </a:lnTo>
                  <a:lnTo>
                    <a:pt x="4" y="825"/>
                  </a:lnTo>
                  <a:lnTo>
                    <a:pt x="6" y="829"/>
                  </a:lnTo>
                  <a:lnTo>
                    <a:pt x="7" y="832"/>
                  </a:lnTo>
                  <a:lnTo>
                    <a:pt x="10" y="833"/>
                  </a:lnTo>
                  <a:lnTo>
                    <a:pt x="11" y="830"/>
                  </a:lnTo>
                  <a:lnTo>
                    <a:pt x="10" y="822"/>
                  </a:lnTo>
                  <a:lnTo>
                    <a:pt x="11" y="812"/>
                  </a:lnTo>
                  <a:lnTo>
                    <a:pt x="13" y="802"/>
                  </a:lnTo>
                  <a:lnTo>
                    <a:pt x="11" y="783"/>
                  </a:lnTo>
                  <a:lnTo>
                    <a:pt x="14" y="778"/>
                  </a:lnTo>
                  <a:lnTo>
                    <a:pt x="20" y="780"/>
                  </a:lnTo>
                  <a:lnTo>
                    <a:pt x="39" y="788"/>
                  </a:lnTo>
                  <a:lnTo>
                    <a:pt x="49" y="795"/>
                  </a:lnTo>
                  <a:lnTo>
                    <a:pt x="55" y="805"/>
                  </a:lnTo>
                  <a:lnTo>
                    <a:pt x="57" y="822"/>
                  </a:lnTo>
                  <a:lnTo>
                    <a:pt x="57" y="837"/>
                  </a:lnTo>
                  <a:lnTo>
                    <a:pt x="67" y="850"/>
                  </a:lnTo>
                  <a:lnTo>
                    <a:pt x="71" y="857"/>
                  </a:lnTo>
                  <a:lnTo>
                    <a:pt x="76" y="864"/>
                  </a:lnTo>
                  <a:lnTo>
                    <a:pt x="77" y="872"/>
                  </a:lnTo>
                  <a:lnTo>
                    <a:pt x="76" y="879"/>
                  </a:lnTo>
                  <a:lnTo>
                    <a:pt x="66" y="891"/>
                  </a:lnTo>
                  <a:lnTo>
                    <a:pt x="55" y="899"/>
                  </a:lnTo>
                  <a:lnTo>
                    <a:pt x="49" y="900"/>
                  </a:lnTo>
                  <a:lnTo>
                    <a:pt x="36" y="910"/>
                  </a:lnTo>
                  <a:lnTo>
                    <a:pt x="25" y="917"/>
                  </a:lnTo>
                  <a:lnTo>
                    <a:pt x="24" y="916"/>
                  </a:lnTo>
                  <a:lnTo>
                    <a:pt x="22" y="910"/>
                  </a:lnTo>
                  <a:lnTo>
                    <a:pt x="22" y="905"/>
                  </a:lnTo>
                  <a:lnTo>
                    <a:pt x="25" y="898"/>
                  </a:lnTo>
                  <a:lnTo>
                    <a:pt x="27" y="893"/>
                  </a:lnTo>
                  <a:lnTo>
                    <a:pt x="25" y="889"/>
                  </a:lnTo>
                  <a:lnTo>
                    <a:pt x="21" y="877"/>
                  </a:lnTo>
                  <a:lnTo>
                    <a:pt x="14" y="842"/>
                  </a:lnTo>
                  <a:lnTo>
                    <a:pt x="13" y="839"/>
                  </a:lnTo>
                  <a:lnTo>
                    <a:pt x="11" y="837"/>
                  </a:lnTo>
                  <a:lnTo>
                    <a:pt x="11" y="837"/>
                  </a:lnTo>
                  <a:lnTo>
                    <a:pt x="11" y="836"/>
                  </a:lnTo>
                  <a:lnTo>
                    <a:pt x="10" y="835"/>
                  </a:lnTo>
                  <a:lnTo>
                    <a:pt x="8" y="836"/>
                  </a:lnTo>
                  <a:lnTo>
                    <a:pt x="8" y="839"/>
                  </a:lnTo>
                  <a:lnTo>
                    <a:pt x="8" y="840"/>
                  </a:lnTo>
                  <a:lnTo>
                    <a:pt x="10" y="842"/>
                  </a:lnTo>
                  <a:lnTo>
                    <a:pt x="10" y="846"/>
                  </a:lnTo>
                  <a:lnTo>
                    <a:pt x="22" y="937"/>
                  </a:lnTo>
                  <a:lnTo>
                    <a:pt x="22" y="955"/>
                  </a:lnTo>
                  <a:lnTo>
                    <a:pt x="20" y="975"/>
                  </a:lnTo>
                  <a:lnTo>
                    <a:pt x="14" y="992"/>
                  </a:lnTo>
                  <a:lnTo>
                    <a:pt x="0" y="1031"/>
                  </a:lnTo>
                  <a:lnTo>
                    <a:pt x="0" y="1038"/>
                  </a:lnTo>
                  <a:lnTo>
                    <a:pt x="4" y="1042"/>
                  </a:lnTo>
                  <a:lnTo>
                    <a:pt x="20" y="1045"/>
                  </a:lnTo>
                  <a:lnTo>
                    <a:pt x="25" y="1049"/>
                  </a:lnTo>
                  <a:lnTo>
                    <a:pt x="56" y="1074"/>
                  </a:lnTo>
                  <a:lnTo>
                    <a:pt x="60" y="1073"/>
                  </a:lnTo>
                  <a:lnTo>
                    <a:pt x="57" y="1065"/>
                  </a:lnTo>
                  <a:lnTo>
                    <a:pt x="52" y="1059"/>
                  </a:lnTo>
                  <a:lnTo>
                    <a:pt x="45" y="1053"/>
                  </a:lnTo>
                  <a:lnTo>
                    <a:pt x="38" y="1053"/>
                  </a:lnTo>
                  <a:lnTo>
                    <a:pt x="42" y="1048"/>
                  </a:lnTo>
                  <a:lnTo>
                    <a:pt x="43" y="1046"/>
                  </a:lnTo>
                  <a:lnTo>
                    <a:pt x="46" y="1046"/>
                  </a:lnTo>
                  <a:lnTo>
                    <a:pt x="38" y="1038"/>
                  </a:lnTo>
                  <a:lnTo>
                    <a:pt x="38" y="1034"/>
                  </a:lnTo>
                  <a:lnTo>
                    <a:pt x="41" y="1028"/>
                  </a:lnTo>
                  <a:lnTo>
                    <a:pt x="45" y="1024"/>
                  </a:lnTo>
                  <a:lnTo>
                    <a:pt x="50" y="1022"/>
                  </a:lnTo>
                  <a:lnTo>
                    <a:pt x="56" y="1022"/>
                  </a:lnTo>
                  <a:lnTo>
                    <a:pt x="62" y="1024"/>
                  </a:lnTo>
                  <a:lnTo>
                    <a:pt x="62" y="1028"/>
                  </a:lnTo>
                  <a:lnTo>
                    <a:pt x="56" y="1028"/>
                  </a:lnTo>
                  <a:lnTo>
                    <a:pt x="56" y="1032"/>
                  </a:lnTo>
                  <a:lnTo>
                    <a:pt x="80" y="1067"/>
                  </a:lnTo>
                  <a:lnTo>
                    <a:pt x="90" y="1077"/>
                  </a:lnTo>
                  <a:lnTo>
                    <a:pt x="102" y="1081"/>
                  </a:lnTo>
                  <a:lnTo>
                    <a:pt x="119" y="1081"/>
                  </a:lnTo>
                  <a:lnTo>
                    <a:pt x="129" y="1084"/>
                  </a:lnTo>
                  <a:lnTo>
                    <a:pt x="136" y="1088"/>
                  </a:lnTo>
                  <a:lnTo>
                    <a:pt x="139" y="1097"/>
                  </a:lnTo>
                  <a:lnTo>
                    <a:pt x="142" y="1107"/>
                  </a:lnTo>
                  <a:lnTo>
                    <a:pt x="143" y="1128"/>
                  </a:lnTo>
                  <a:lnTo>
                    <a:pt x="146" y="1139"/>
                  </a:lnTo>
                  <a:lnTo>
                    <a:pt x="147" y="1144"/>
                  </a:lnTo>
                  <a:lnTo>
                    <a:pt x="146" y="1149"/>
                  </a:lnTo>
                  <a:lnTo>
                    <a:pt x="144" y="1156"/>
                  </a:lnTo>
                  <a:lnTo>
                    <a:pt x="143" y="1160"/>
                  </a:lnTo>
                  <a:lnTo>
                    <a:pt x="146" y="1180"/>
                  </a:lnTo>
                  <a:lnTo>
                    <a:pt x="149" y="1199"/>
                  </a:lnTo>
                  <a:lnTo>
                    <a:pt x="153" y="1215"/>
                  </a:lnTo>
                  <a:lnTo>
                    <a:pt x="154" y="1223"/>
                  </a:lnTo>
                  <a:lnTo>
                    <a:pt x="149" y="1226"/>
                  </a:lnTo>
                  <a:lnTo>
                    <a:pt x="135" y="1222"/>
                  </a:lnTo>
                  <a:lnTo>
                    <a:pt x="119" y="1220"/>
                  </a:lnTo>
                  <a:lnTo>
                    <a:pt x="118" y="1215"/>
                  </a:lnTo>
                  <a:lnTo>
                    <a:pt x="123" y="1209"/>
                  </a:lnTo>
                  <a:lnTo>
                    <a:pt x="126" y="1206"/>
                  </a:lnTo>
                  <a:lnTo>
                    <a:pt x="129" y="1206"/>
                  </a:lnTo>
                  <a:lnTo>
                    <a:pt x="123" y="1201"/>
                  </a:lnTo>
                  <a:lnTo>
                    <a:pt x="112" y="1196"/>
                  </a:lnTo>
                  <a:lnTo>
                    <a:pt x="102" y="1198"/>
                  </a:lnTo>
                  <a:lnTo>
                    <a:pt x="97" y="1208"/>
                  </a:lnTo>
                  <a:lnTo>
                    <a:pt x="97" y="1219"/>
                  </a:lnTo>
                  <a:lnTo>
                    <a:pt x="94" y="1230"/>
                  </a:lnTo>
                  <a:lnTo>
                    <a:pt x="94" y="1241"/>
                  </a:lnTo>
                  <a:lnTo>
                    <a:pt x="97" y="1252"/>
                  </a:lnTo>
                  <a:lnTo>
                    <a:pt x="101" y="1257"/>
                  </a:lnTo>
                  <a:lnTo>
                    <a:pt x="105" y="1258"/>
                  </a:lnTo>
                  <a:lnTo>
                    <a:pt x="109" y="1255"/>
                  </a:lnTo>
                  <a:lnTo>
                    <a:pt x="112" y="1251"/>
                  </a:lnTo>
                  <a:lnTo>
                    <a:pt x="116" y="1247"/>
                  </a:lnTo>
                  <a:lnTo>
                    <a:pt x="118" y="1247"/>
                  </a:lnTo>
                  <a:lnTo>
                    <a:pt x="119" y="1244"/>
                  </a:lnTo>
                  <a:lnTo>
                    <a:pt x="121" y="1226"/>
                  </a:lnTo>
                  <a:lnTo>
                    <a:pt x="122" y="1223"/>
                  </a:lnTo>
                  <a:lnTo>
                    <a:pt x="125" y="1223"/>
                  </a:lnTo>
                  <a:lnTo>
                    <a:pt x="153" y="1227"/>
                  </a:lnTo>
                  <a:lnTo>
                    <a:pt x="149" y="1238"/>
                  </a:lnTo>
                  <a:lnTo>
                    <a:pt x="146" y="1250"/>
                  </a:lnTo>
                  <a:lnTo>
                    <a:pt x="143" y="1262"/>
                  </a:lnTo>
                  <a:lnTo>
                    <a:pt x="142" y="1276"/>
                  </a:lnTo>
                  <a:lnTo>
                    <a:pt x="144" y="1289"/>
                  </a:lnTo>
                  <a:lnTo>
                    <a:pt x="149" y="1300"/>
                  </a:lnTo>
                  <a:lnTo>
                    <a:pt x="150" y="1311"/>
                  </a:lnTo>
                  <a:lnTo>
                    <a:pt x="147" y="1324"/>
                  </a:lnTo>
                  <a:lnTo>
                    <a:pt x="149" y="1327"/>
                  </a:lnTo>
                  <a:lnTo>
                    <a:pt x="147" y="1334"/>
                  </a:lnTo>
                  <a:lnTo>
                    <a:pt x="156" y="1337"/>
                  </a:lnTo>
                  <a:lnTo>
                    <a:pt x="165" y="1338"/>
                  </a:lnTo>
                  <a:lnTo>
                    <a:pt x="184" y="1331"/>
                  </a:lnTo>
                  <a:lnTo>
                    <a:pt x="189" y="1330"/>
                  </a:lnTo>
                  <a:lnTo>
                    <a:pt x="210" y="1334"/>
                  </a:lnTo>
                  <a:lnTo>
                    <a:pt x="230" y="1342"/>
                  </a:lnTo>
                  <a:lnTo>
                    <a:pt x="284" y="1355"/>
                  </a:lnTo>
                  <a:lnTo>
                    <a:pt x="290" y="1359"/>
                  </a:lnTo>
                  <a:lnTo>
                    <a:pt x="290" y="1363"/>
                  </a:lnTo>
                  <a:lnTo>
                    <a:pt x="291" y="1370"/>
                  </a:lnTo>
                  <a:lnTo>
                    <a:pt x="293" y="1374"/>
                  </a:lnTo>
                  <a:lnTo>
                    <a:pt x="298" y="1377"/>
                  </a:lnTo>
                  <a:lnTo>
                    <a:pt x="317" y="1377"/>
                  </a:lnTo>
                  <a:lnTo>
                    <a:pt x="321" y="1376"/>
                  </a:lnTo>
                  <a:lnTo>
                    <a:pt x="324" y="1373"/>
                  </a:lnTo>
                  <a:lnTo>
                    <a:pt x="326" y="1373"/>
                  </a:lnTo>
                  <a:lnTo>
                    <a:pt x="329" y="1370"/>
                  </a:lnTo>
                  <a:lnTo>
                    <a:pt x="335" y="1369"/>
                  </a:lnTo>
                  <a:lnTo>
                    <a:pt x="339" y="1374"/>
                  </a:lnTo>
                  <a:lnTo>
                    <a:pt x="345" y="1374"/>
                  </a:lnTo>
                  <a:lnTo>
                    <a:pt x="347" y="1373"/>
                  </a:lnTo>
                  <a:lnTo>
                    <a:pt x="347" y="1373"/>
                  </a:lnTo>
                  <a:lnTo>
                    <a:pt x="347" y="1373"/>
                  </a:lnTo>
                  <a:lnTo>
                    <a:pt x="349" y="1363"/>
                  </a:lnTo>
                  <a:lnTo>
                    <a:pt x="353" y="1358"/>
                  </a:lnTo>
                  <a:lnTo>
                    <a:pt x="364" y="1349"/>
                  </a:lnTo>
                  <a:lnTo>
                    <a:pt x="369" y="1344"/>
                  </a:lnTo>
                  <a:lnTo>
                    <a:pt x="370" y="1342"/>
                  </a:lnTo>
                  <a:lnTo>
                    <a:pt x="374" y="1342"/>
                  </a:lnTo>
                  <a:lnTo>
                    <a:pt x="376" y="1342"/>
                  </a:lnTo>
                  <a:lnTo>
                    <a:pt x="377" y="1341"/>
                  </a:lnTo>
                  <a:lnTo>
                    <a:pt x="378" y="1337"/>
                  </a:lnTo>
                  <a:lnTo>
                    <a:pt x="383" y="1332"/>
                  </a:lnTo>
                  <a:lnTo>
                    <a:pt x="385" y="1323"/>
                  </a:lnTo>
                  <a:lnTo>
                    <a:pt x="387" y="1320"/>
                  </a:lnTo>
                  <a:lnTo>
                    <a:pt x="394" y="1318"/>
                  </a:lnTo>
                  <a:lnTo>
                    <a:pt x="401" y="1321"/>
                  </a:lnTo>
                  <a:lnTo>
                    <a:pt x="402" y="1327"/>
                  </a:lnTo>
                  <a:lnTo>
                    <a:pt x="395" y="1330"/>
                  </a:lnTo>
                  <a:lnTo>
                    <a:pt x="392" y="1331"/>
                  </a:lnTo>
                  <a:lnTo>
                    <a:pt x="395" y="1335"/>
                  </a:lnTo>
                  <a:lnTo>
                    <a:pt x="399" y="1342"/>
                  </a:lnTo>
                  <a:lnTo>
                    <a:pt x="399" y="1345"/>
                  </a:lnTo>
                  <a:lnTo>
                    <a:pt x="397" y="1346"/>
                  </a:lnTo>
                  <a:lnTo>
                    <a:pt x="397" y="1348"/>
                  </a:lnTo>
                  <a:lnTo>
                    <a:pt x="401" y="1351"/>
                  </a:lnTo>
                  <a:lnTo>
                    <a:pt x="405" y="1352"/>
                  </a:lnTo>
                  <a:lnTo>
                    <a:pt x="415" y="1351"/>
                  </a:lnTo>
                  <a:lnTo>
                    <a:pt x="418" y="1353"/>
                  </a:lnTo>
                  <a:lnTo>
                    <a:pt x="422" y="1362"/>
                  </a:lnTo>
                  <a:lnTo>
                    <a:pt x="425" y="1363"/>
                  </a:lnTo>
                  <a:lnTo>
                    <a:pt x="427" y="1362"/>
                  </a:lnTo>
                  <a:lnTo>
                    <a:pt x="429" y="1356"/>
                  </a:lnTo>
                  <a:lnTo>
                    <a:pt x="429" y="1352"/>
                  </a:lnTo>
                  <a:lnTo>
                    <a:pt x="427" y="1348"/>
                  </a:lnTo>
                  <a:lnTo>
                    <a:pt x="426" y="1345"/>
                  </a:lnTo>
                  <a:lnTo>
                    <a:pt x="423" y="1342"/>
                  </a:lnTo>
                  <a:lnTo>
                    <a:pt x="420" y="1339"/>
                  </a:lnTo>
                  <a:lnTo>
                    <a:pt x="418" y="1339"/>
                  </a:lnTo>
                  <a:lnTo>
                    <a:pt x="419" y="1334"/>
                  </a:lnTo>
                  <a:lnTo>
                    <a:pt x="422" y="1334"/>
                  </a:lnTo>
                  <a:lnTo>
                    <a:pt x="426" y="1335"/>
                  </a:lnTo>
                  <a:lnTo>
                    <a:pt x="430" y="1335"/>
                  </a:lnTo>
                  <a:lnTo>
                    <a:pt x="432" y="1334"/>
                  </a:lnTo>
                  <a:lnTo>
                    <a:pt x="433" y="1332"/>
                  </a:lnTo>
                  <a:lnTo>
                    <a:pt x="432" y="1331"/>
                  </a:lnTo>
                  <a:lnTo>
                    <a:pt x="426" y="1296"/>
                  </a:lnTo>
                  <a:close/>
                  <a:moveTo>
                    <a:pt x="724" y="244"/>
                  </a:moveTo>
                  <a:lnTo>
                    <a:pt x="731" y="248"/>
                  </a:lnTo>
                  <a:lnTo>
                    <a:pt x="741" y="250"/>
                  </a:lnTo>
                  <a:lnTo>
                    <a:pt x="747" y="262"/>
                  </a:lnTo>
                  <a:lnTo>
                    <a:pt x="752" y="267"/>
                  </a:lnTo>
                  <a:lnTo>
                    <a:pt x="761" y="265"/>
                  </a:lnTo>
                  <a:lnTo>
                    <a:pt x="765" y="260"/>
                  </a:lnTo>
                  <a:lnTo>
                    <a:pt x="766" y="253"/>
                  </a:lnTo>
                  <a:lnTo>
                    <a:pt x="771" y="247"/>
                  </a:lnTo>
                  <a:lnTo>
                    <a:pt x="776" y="240"/>
                  </a:lnTo>
                  <a:lnTo>
                    <a:pt x="778" y="233"/>
                  </a:lnTo>
                  <a:lnTo>
                    <a:pt x="775" y="226"/>
                  </a:lnTo>
                  <a:lnTo>
                    <a:pt x="771" y="222"/>
                  </a:lnTo>
                  <a:lnTo>
                    <a:pt x="790" y="218"/>
                  </a:lnTo>
                  <a:lnTo>
                    <a:pt x="796" y="219"/>
                  </a:lnTo>
                  <a:lnTo>
                    <a:pt x="803" y="220"/>
                  </a:lnTo>
                  <a:lnTo>
                    <a:pt x="804" y="216"/>
                  </a:lnTo>
                  <a:lnTo>
                    <a:pt x="804" y="212"/>
                  </a:lnTo>
                  <a:lnTo>
                    <a:pt x="803" y="205"/>
                  </a:lnTo>
                  <a:lnTo>
                    <a:pt x="800" y="204"/>
                  </a:lnTo>
                  <a:lnTo>
                    <a:pt x="797" y="202"/>
                  </a:lnTo>
                  <a:lnTo>
                    <a:pt x="790" y="202"/>
                  </a:lnTo>
                  <a:lnTo>
                    <a:pt x="779" y="208"/>
                  </a:lnTo>
                  <a:lnTo>
                    <a:pt x="761" y="208"/>
                  </a:lnTo>
                  <a:lnTo>
                    <a:pt x="755" y="213"/>
                  </a:lnTo>
                  <a:lnTo>
                    <a:pt x="750" y="215"/>
                  </a:lnTo>
                  <a:lnTo>
                    <a:pt x="740" y="216"/>
                  </a:lnTo>
                  <a:lnTo>
                    <a:pt x="733" y="222"/>
                  </a:lnTo>
                  <a:lnTo>
                    <a:pt x="724" y="230"/>
                  </a:lnTo>
                  <a:lnTo>
                    <a:pt x="716" y="232"/>
                  </a:lnTo>
                  <a:lnTo>
                    <a:pt x="716" y="234"/>
                  </a:lnTo>
                  <a:lnTo>
                    <a:pt x="720" y="240"/>
                  </a:lnTo>
                  <a:lnTo>
                    <a:pt x="724" y="244"/>
                  </a:lnTo>
                  <a:close/>
                  <a:moveTo>
                    <a:pt x="115" y="474"/>
                  </a:moveTo>
                  <a:lnTo>
                    <a:pt x="112" y="476"/>
                  </a:lnTo>
                  <a:lnTo>
                    <a:pt x="111" y="477"/>
                  </a:lnTo>
                  <a:lnTo>
                    <a:pt x="109" y="480"/>
                  </a:lnTo>
                  <a:lnTo>
                    <a:pt x="109" y="485"/>
                  </a:lnTo>
                  <a:lnTo>
                    <a:pt x="111" y="485"/>
                  </a:lnTo>
                  <a:lnTo>
                    <a:pt x="119" y="483"/>
                  </a:lnTo>
                  <a:lnTo>
                    <a:pt x="121" y="483"/>
                  </a:lnTo>
                  <a:lnTo>
                    <a:pt x="128" y="485"/>
                  </a:lnTo>
                  <a:lnTo>
                    <a:pt x="133" y="492"/>
                  </a:lnTo>
                  <a:lnTo>
                    <a:pt x="136" y="497"/>
                  </a:lnTo>
                  <a:lnTo>
                    <a:pt x="143" y="512"/>
                  </a:lnTo>
                  <a:lnTo>
                    <a:pt x="146" y="513"/>
                  </a:lnTo>
                  <a:lnTo>
                    <a:pt x="153" y="509"/>
                  </a:lnTo>
                  <a:lnTo>
                    <a:pt x="174" y="504"/>
                  </a:lnTo>
                  <a:lnTo>
                    <a:pt x="175" y="495"/>
                  </a:lnTo>
                  <a:lnTo>
                    <a:pt x="186" y="487"/>
                  </a:lnTo>
                  <a:lnTo>
                    <a:pt x="189" y="483"/>
                  </a:lnTo>
                  <a:lnTo>
                    <a:pt x="193" y="476"/>
                  </a:lnTo>
                  <a:lnTo>
                    <a:pt x="196" y="466"/>
                  </a:lnTo>
                  <a:lnTo>
                    <a:pt x="200" y="460"/>
                  </a:lnTo>
                  <a:lnTo>
                    <a:pt x="199" y="459"/>
                  </a:lnTo>
                  <a:lnTo>
                    <a:pt x="196" y="457"/>
                  </a:lnTo>
                  <a:lnTo>
                    <a:pt x="199" y="457"/>
                  </a:lnTo>
                  <a:lnTo>
                    <a:pt x="200" y="457"/>
                  </a:lnTo>
                  <a:lnTo>
                    <a:pt x="202" y="456"/>
                  </a:lnTo>
                  <a:lnTo>
                    <a:pt x="203" y="453"/>
                  </a:lnTo>
                  <a:lnTo>
                    <a:pt x="199" y="452"/>
                  </a:lnTo>
                  <a:lnTo>
                    <a:pt x="198" y="446"/>
                  </a:lnTo>
                  <a:lnTo>
                    <a:pt x="195" y="431"/>
                  </a:lnTo>
                  <a:lnTo>
                    <a:pt x="193" y="428"/>
                  </a:lnTo>
                  <a:lnTo>
                    <a:pt x="193" y="426"/>
                  </a:lnTo>
                  <a:lnTo>
                    <a:pt x="192" y="424"/>
                  </a:lnTo>
                  <a:lnTo>
                    <a:pt x="193" y="418"/>
                  </a:lnTo>
                  <a:lnTo>
                    <a:pt x="193" y="417"/>
                  </a:lnTo>
                  <a:lnTo>
                    <a:pt x="200" y="411"/>
                  </a:lnTo>
                  <a:lnTo>
                    <a:pt x="202" y="412"/>
                  </a:lnTo>
                  <a:lnTo>
                    <a:pt x="205" y="415"/>
                  </a:lnTo>
                  <a:lnTo>
                    <a:pt x="206" y="418"/>
                  </a:lnTo>
                  <a:lnTo>
                    <a:pt x="206" y="424"/>
                  </a:lnTo>
                  <a:lnTo>
                    <a:pt x="207" y="422"/>
                  </a:lnTo>
                  <a:lnTo>
                    <a:pt x="209" y="421"/>
                  </a:lnTo>
                  <a:lnTo>
                    <a:pt x="210" y="414"/>
                  </a:lnTo>
                  <a:lnTo>
                    <a:pt x="214" y="398"/>
                  </a:lnTo>
                  <a:lnTo>
                    <a:pt x="214" y="398"/>
                  </a:lnTo>
                  <a:lnTo>
                    <a:pt x="214" y="394"/>
                  </a:lnTo>
                  <a:lnTo>
                    <a:pt x="212" y="387"/>
                  </a:lnTo>
                  <a:lnTo>
                    <a:pt x="210" y="386"/>
                  </a:lnTo>
                  <a:lnTo>
                    <a:pt x="212" y="382"/>
                  </a:lnTo>
                  <a:lnTo>
                    <a:pt x="214" y="376"/>
                  </a:lnTo>
                  <a:lnTo>
                    <a:pt x="216" y="372"/>
                  </a:lnTo>
                  <a:lnTo>
                    <a:pt x="213" y="370"/>
                  </a:lnTo>
                  <a:lnTo>
                    <a:pt x="210" y="377"/>
                  </a:lnTo>
                  <a:lnTo>
                    <a:pt x="206" y="383"/>
                  </a:lnTo>
                  <a:lnTo>
                    <a:pt x="200" y="379"/>
                  </a:lnTo>
                  <a:lnTo>
                    <a:pt x="192" y="397"/>
                  </a:lnTo>
                  <a:lnTo>
                    <a:pt x="186" y="404"/>
                  </a:lnTo>
                  <a:lnTo>
                    <a:pt x="181" y="401"/>
                  </a:lnTo>
                  <a:lnTo>
                    <a:pt x="172" y="405"/>
                  </a:lnTo>
                  <a:lnTo>
                    <a:pt x="158" y="408"/>
                  </a:lnTo>
                  <a:lnTo>
                    <a:pt x="150" y="411"/>
                  </a:lnTo>
                  <a:lnTo>
                    <a:pt x="149" y="411"/>
                  </a:lnTo>
                  <a:lnTo>
                    <a:pt x="146" y="411"/>
                  </a:lnTo>
                  <a:lnTo>
                    <a:pt x="144" y="411"/>
                  </a:lnTo>
                  <a:lnTo>
                    <a:pt x="143" y="412"/>
                  </a:lnTo>
                  <a:lnTo>
                    <a:pt x="144" y="421"/>
                  </a:lnTo>
                  <a:lnTo>
                    <a:pt x="144" y="425"/>
                  </a:lnTo>
                  <a:lnTo>
                    <a:pt x="146" y="424"/>
                  </a:lnTo>
                  <a:lnTo>
                    <a:pt x="143" y="429"/>
                  </a:lnTo>
                  <a:lnTo>
                    <a:pt x="137" y="436"/>
                  </a:lnTo>
                  <a:lnTo>
                    <a:pt x="136" y="441"/>
                  </a:lnTo>
                  <a:lnTo>
                    <a:pt x="139" y="442"/>
                  </a:lnTo>
                  <a:lnTo>
                    <a:pt x="142" y="443"/>
                  </a:lnTo>
                  <a:lnTo>
                    <a:pt x="146" y="443"/>
                  </a:lnTo>
                  <a:lnTo>
                    <a:pt x="149" y="443"/>
                  </a:lnTo>
                  <a:lnTo>
                    <a:pt x="142" y="452"/>
                  </a:lnTo>
                  <a:lnTo>
                    <a:pt x="123" y="455"/>
                  </a:lnTo>
                  <a:lnTo>
                    <a:pt x="116" y="460"/>
                  </a:lnTo>
                  <a:lnTo>
                    <a:pt x="118" y="462"/>
                  </a:lnTo>
                  <a:lnTo>
                    <a:pt x="118" y="466"/>
                  </a:lnTo>
                  <a:lnTo>
                    <a:pt x="119" y="471"/>
                  </a:lnTo>
                  <a:lnTo>
                    <a:pt x="118" y="473"/>
                  </a:lnTo>
                  <a:lnTo>
                    <a:pt x="115" y="474"/>
                  </a:lnTo>
                  <a:close/>
                  <a:moveTo>
                    <a:pt x="890" y="511"/>
                  </a:moveTo>
                  <a:lnTo>
                    <a:pt x="894" y="513"/>
                  </a:lnTo>
                  <a:lnTo>
                    <a:pt x="899" y="513"/>
                  </a:lnTo>
                  <a:lnTo>
                    <a:pt x="904" y="512"/>
                  </a:lnTo>
                  <a:lnTo>
                    <a:pt x="906" y="508"/>
                  </a:lnTo>
                  <a:lnTo>
                    <a:pt x="909" y="502"/>
                  </a:lnTo>
                  <a:lnTo>
                    <a:pt x="913" y="498"/>
                  </a:lnTo>
                  <a:lnTo>
                    <a:pt x="918" y="495"/>
                  </a:lnTo>
                  <a:lnTo>
                    <a:pt x="919" y="494"/>
                  </a:lnTo>
                  <a:lnTo>
                    <a:pt x="920" y="492"/>
                  </a:lnTo>
                  <a:lnTo>
                    <a:pt x="922" y="492"/>
                  </a:lnTo>
                  <a:lnTo>
                    <a:pt x="922" y="490"/>
                  </a:lnTo>
                  <a:lnTo>
                    <a:pt x="911" y="494"/>
                  </a:lnTo>
                  <a:lnTo>
                    <a:pt x="888" y="495"/>
                  </a:lnTo>
                  <a:lnTo>
                    <a:pt x="885" y="498"/>
                  </a:lnTo>
                  <a:lnTo>
                    <a:pt x="885" y="505"/>
                  </a:lnTo>
                  <a:lnTo>
                    <a:pt x="890" y="511"/>
                  </a:lnTo>
                  <a:close/>
                  <a:moveTo>
                    <a:pt x="1041" y="1338"/>
                  </a:moveTo>
                  <a:lnTo>
                    <a:pt x="1037" y="1334"/>
                  </a:lnTo>
                  <a:lnTo>
                    <a:pt x="1033" y="1334"/>
                  </a:lnTo>
                  <a:lnTo>
                    <a:pt x="1028" y="1335"/>
                  </a:lnTo>
                  <a:lnTo>
                    <a:pt x="1023" y="1335"/>
                  </a:lnTo>
                  <a:lnTo>
                    <a:pt x="1019" y="1334"/>
                  </a:lnTo>
                  <a:lnTo>
                    <a:pt x="1010" y="1325"/>
                  </a:lnTo>
                  <a:lnTo>
                    <a:pt x="1007" y="1324"/>
                  </a:lnTo>
                  <a:lnTo>
                    <a:pt x="1007" y="1321"/>
                  </a:lnTo>
                  <a:lnTo>
                    <a:pt x="1003" y="1313"/>
                  </a:lnTo>
                  <a:lnTo>
                    <a:pt x="1002" y="1311"/>
                  </a:lnTo>
                  <a:lnTo>
                    <a:pt x="995" y="1314"/>
                  </a:lnTo>
                  <a:lnTo>
                    <a:pt x="992" y="1314"/>
                  </a:lnTo>
                  <a:lnTo>
                    <a:pt x="993" y="1318"/>
                  </a:lnTo>
                  <a:lnTo>
                    <a:pt x="995" y="1320"/>
                  </a:lnTo>
                  <a:lnTo>
                    <a:pt x="992" y="1323"/>
                  </a:lnTo>
                  <a:lnTo>
                    <a:pt x="988" y="1323"/>
                  </a:lnTo>
                  <a:lnTo>
                    <a:pt x="984" y="1320"/>
                  </a:lnTo>
                  <a:lnTo>
                    <a:pt x="982" y="1314"/>
                  </a:lnTo>
                  <a:lnTo>
                    <a:pt x="982" y="1307"/>
                  </a:lnTo>
                  <a:lnTo>
                    <a:pt x="985" y="1303"/>
                  </a:lnTo>
                  <a:lnTo>
                    <a:pt x="986" y="1299"/>
                  </a:lnTo>
                  <a:lnTo>
                    <a:pt x="986" y="1289"/>
                  </a:lnTo>
                  <a:lnTo>
                    <a:pt x="988" y="1289"/>
                  </a:lnTo>
                  <a:lnTo>
                    <a:pt x="989" y="1287"/>
                  </a:lnTo>
                  <a:lnTo>
                    <a:pt x="989" y="1287"/>
                  </a:lnTo>
                  <a:lnTo>
                    <a:pt x="991" y="1286"/>
                  </a:lnTo>
                  <a:lnTo>
                    <a:pt x="991" y="1286"/>
                  </a:lnTo>
                  <a:lnTo>
                    <a:pt x="989" y="1286"/>
                  </a:lnTo>
                  <a:lnTo>
                    <a:pt x="989" y="1285"/>
                  </a:lnTo>
                  <a:lnTo>
                    <a:pt x="989" y="1283"/>
                  </a:lnTo>
                  <a:lnTo>
                    <a:pt x="998" y="1285"/>
                  </a:lnTo>
                  <a:lnTo>
                    <a:pt x="1012" y="1299"/>
                  </a:lnTo>
                  <a:lnTo>
                    <a:pt x="1021" y="1301"/>
                  </a:lnTo>
                  <a:lnTo>
                    <a:pt x="1027" y="1300"/>
                  </a:lnTo>
                  <a:lnTo>
                    <a:pt x="1035" y="1294"/>
                  </a:lnTo>
                  <a:lnTo>
                    <a:pt x="1040" y="1292"/>
                  </a:lnTo>
                  <a:lnTo>
                    <a:pt x="1045" y="1292"/>
                  </a:lnTo>
                  <a:lnTo>
                    <a:pt x="1051" y="1290"/>
                  </a:lnTo>
                  <a:lnTo>
                    <a:pt x="1055" y="1286"/>
                  </a:lnTo>
                  <a:lnTo>
                    <a:pt x="1055" y="1276"/>
                  </a:lnTo>
                  <a:lnTo>
                    <a:pt x="1045" y="1255"/>
                  </a:lnTo>
                  <a:lnTo>
                    <a:pt x="1044" y="1254"/>
                  </a:lnTo>
                  <a:lnTo>
                    <a:pt x="1045" y="1252"/>
                  </a:lnTo>
                  <a:lnTo>
                    <a:pt x="1051" y="1250"/>
                  </a:lnTo>
                  <a:lnTo>
                    <a:pt x="1054" y="1247"/>
                  </a:lnTo>
                  <a:lnTo>
                    <a:pt x="1055" y="1247"/>
                  </a:lnTo>
                  <a:lnTo>
                    <a:pt x="1056" y="1244"/>
                  </a:lnTo>
                  <a:lnTo>
                    <a:pt x="1058" y="1240"/>
                  </a:lnTo>
                  <a:lnTo>
                    <a:pt x="1056" y="1230"/>
                  </a:lnTo>
                  <a:lnTo>
                    <a:pt x="1047" y="1226"/>
                  </a:lnTo>
                  <a:lnTo>
                    <a:pt x="1024" y="1224"/>
                  </a:lnTo>
                  <a:lnTo>
                    <a:pt x="1017" y="1219"/>
                  </a:lnTo>
                  <a:lnTo>
                    <a:pt x="1016" y="1216"/>
                  </a:lnTo>
                  <a:lnTo>
                    <a:pt x="1016" y="1212"/>
                  </a:lnTo>
                  <a:lnTo>
                    <a:pt x="1017" y="1210"/>
                  </a:lnTo>
                  <a:lnTo>
                    <a:pt x="1020" y="1209"/>
                  </a:lnTo>
                  <a:lnTo>
                    <a:pt x="1021" y="1208"/>
                  </a:lnTo>
                  <a:lnTo>
                    <a:pt x="1027" y="1203"/>
                  </a:lnTo>
                  <a:lnTo>
                    <a:pt x="1033" y="1205"/>
                  </a:lnTo>
                  <a:lnTo>
                    <a:pt x="1035" y="1212"/>
                  </a:lnTo>
                  <a:lnTo>
                    <a:pt x="1034" y="1222"/>
                  </a:lnTo>
                  <a:lnTo>
                    <a:pt x="1035" y="1223"/>
                  </a:lnTo>
                  <a:lnTo>
                    <a:pt x="1038" y="1223"/>
                  </a:lnTo>
                  <a:lnTo>
                    <a:pt x="1040" y="1222"/>
                  </a:lnTo>
                  <a:lnTo>
                    <a:pt x="1042" y="1217"/>
                  </a:lnTo>
                  <a:lnTo>
                    <a:pt x="1041" y="1210"/>
                  </a:lnTo>
                  <a:lnTo>
                    <a:pt x="1044" y="1201"/>
                  </a:lnTo>
                  <a:lnTo>
                    <a:pt x="1049" y="1194"/>
                  </a:lnTo>
                  <a:lnTo>
                    <a:pt x="1056" y="1189"/>
                  </a:lnTo>
                  <a:lnTo>
                    <a:pt x="1059" y="1185"/>
                  </a:lnTo>
                  <a:lnTo>
                    <a:pt x="1114" y="1172"/>
                  </a:lnTo>
                  <a:lnTo>
                    <a:pt x="1128" y="1163"/>
                  </a:lnTo>
                  <a:lnTo>
                    <a:pt x="1129" y="1161"/>
                  </a:lnTo>
                  <a:lnTo>
                    <a:pt x="1133" y="1156"/>
                  </a:lnTo>
                  <a:lnTo>
                    <a:pt x="1129" y="1143"/>
                  </a:lnTo>
                  <a:lnTo>
                    <a:pt x="1128" y="1137"/>
                  </a:lnTo>
                  <a:lnTo>
                    <a:pt x="1128" y="1129"/>
                  </a:lnTo>
                  <a:lnTo>
                    <a:pt x="1125" y="1122"/>
                  </a:lnTo>
                  <a:lnTo>
                    <a:pt x="1119" y="1115"/>
                  </a:lnTo>
                  <a:lnTo>
                    <a:pt x="1108" y="1107"/>
                  </a:lnTo>
                  <a:lnTo>
                    <a:pt x="1104" y="1104"/>
                  </a:lnTo>
                  <a:lnTo>
                    <a:pt x="1087" y="1102"/>
                  </a:lnTo>
                  <a:lnTo>
                    <a:pt x="1083" y="1101"/>
                  </a:lnTo>
                  <a:lnTo>
                    <a:pt x="1070" y="1090"/>
                  </a:lnTo>
                  <a:lnTo>
                    <a:pt x="1063" y="1066"/>
                  </a:lnTo>
                  <a:lnTo>
                    <a:pt x="1077" y="1039"/>
                  </a:lnTo>
                  <a:lnTo>
                    <a:pt x="1077" y="1039"/>
                  </a:lnTo>
                  <a:lnTo>
                    <a:pt x="1093" y="1022"/>
                  </a:lnTo>
                  <a:lnTo>
                    <a:pt x="1098" y="1017"/>
                  </a:lnTo>
                  <a:lnTo>
                    <a:pt x="1117" y="1006"/>
                  </a:lnTo>
                  <a:lnTo>
                    <a:pt x="1122" y="1006"/>
                  </a:lnTo>
                  <a:lnTo>
                    <a:pt x="1125" y="1008"/>
                  </a:lnTo>
                  <a:lnTo>
                    <a:pt x="1129" y="1010"/>
                  </a:lnTo>
                  <a:lnTo>
                    <a:pt x="1133" y="1013"/>
                  </a:lnTo>
                  <a:lnTo>
                    <a:pt x="1139" y="1010"/>
                  </a:lnTo>
                  <a:lnTo>
                    <a:pt x="1142" y="1004"/>
                  </a:lnTo>
                  <a:lnTo>
                    <a:pt x="1143" y="999"/>
                  </a:lnTo>
                  <a:lnTo>
                    <a:pt x="1153" y="992"/>
                  </a:lnTo>
                  <a:lnTo>
                    <a:pt x="1163" y="972"/>
                  </a:lnTo>
                  <a:lnTo>
                    <a:pt x="1168" y="965"/>
                  </a:lnTo>
                  <a:lnTo>
                    <a:pt x="1166" y="959"/>
                  </a:lnTo>
                  <a:lnTo>
                    <a:pt x="1166" y="958"/>
                  </a:lnTo>
                  <a:lnTo>
                    <a:pt x="1164" y="955"/>
                  </a:lnTo>
                  <a:lnTo>
                    <a:pt x="1166" y="952"/>
                  </a:lnTo>
                  <a:lnTo>
                    <a:pt x="1167" y="944"/>
                  </a:lnTo>
                  <a:lnTo>
                    <a:pt x="1167" y="934"/>
                  </a:lnTo>
                  <a:lnTo>
                    <a:pt x="1167" y="929"/>
                  </a:lnTo>
                  <a:lnTo>
                    <a:pt x="1168" y="924"/>
                  </a:lnTo>
                  <a:lnTo>
                    <a:pt x="1166" y="919"/>
                  </a:lnTo>
                  <a:lnTo>
                    <a:pt x="1161" y="909"/>
                  </a:lnTo>
                  <a:lnTo>
                    <a:pt x="1159" y="899"/>
                  </a:lnTo>
                  <a:lnTo>
                    <a:pt x="1157" y="891"/>
                  </a:lnTo>
                  <a:lnTo>
                    <a:pt x="1156" y="885"/>
                  </a:lnTo>
                  <a:lnTo>
                    <a:pt x="1153" y="878"/>
                  </a:lnTo>
                  <a:lnTo>
                    <a:pt x="1146" y="867"/>
                  </a:lnTo>
                  <a:lnTo>
                    <a:pt x="1146" y="864"/>
                  </a:lnTo>
                  <a:lnTo>
                    <a:pt x="1149" y="858"/>
                  </a:lnTo>
                  <a:lnTo>
                    <a:pt x="1156" y="840"/>
                  </a:lnTo>
                  <a:lnTo>
                    <a:pt x="1160" y="832"/>
                  </a:lnTo>
                  <a:lnTo>
                    <a:pt x="1170" y="818"/>
                  </a:lnTo>
                  <a:lnTo>
                    <a:pt x="1174" y="809"/>
                  </a:lnTo>
                  <a:lnTo>
                    <a:pt x="1160" y="798"/>
                  </a:lnTo>
                  <a:lnTo>
                    <a:pt x="1153" y="795"/>
                  </a:lnTo>
                  <a:lnTo>
                    <a:pt x="1143" y="787"/>
                  </a:lnTo>
                  <a:lnTo>
                    <a:pt x="1139" y="784"/>
                  </a:lnTo>
                  <a:lnTo>
                    <a:pt x="1119" y="784"/>
                  </a:lnTo>
                  <a:lnTo>
                    <a:pt x="1097" y="771"/>
                  </a:lnTo>
                  <a:lnTo>
                    <a:pt x="1076" y="770"/>
                  </a:lnTo>
                  <a:lnTo>
                    <a:pt x="1055" y="783"/>
                  </a:lnTo>
                  <a:lnTo>
                    <a:pt x="1016" y="816"/>
                  </a:lnTo>
                  <a:lnTo>
                    <a:pt x="991" y="832"/>
                  </a:lnTo>
                  <a:lnTo>
                    <a:pt x="978" y="843"/>
                  </a:lnTo>
                  <a:lnTo>
                    <a:pt x="974" y="854"/>
                  </a:lnTo>
                  <a:lnTo>
                    <a:pt x="978" y="858"/>
                  </a:lnTo>
                  <a:lnTo>
                    <a:pt x="985" y="857"/>
                  </a:lnTo>
                  <a:lnTo>
                    <a:pt x="1005" y="849"/>
                  </a:lnTo>
                  <a:lnTo>
                    <a:pt x="1010" y="849"/>
                  </a:lnTo>
                  <a:lnTo>
                    <a:pt x="1016" y="851"/>
                  </a:lnTo>
                  <a:lnTo>
                    <a:pt x="1019" y="857"/>
                  </a:lnTo>
                  <a:lnTo>
                    <a:pt x="1026" y="882"/>
                  </a:lnTo>
                  <a:lnTo>
                    <a:pt x="1026" y="889"/>
                  </a:lnTo>
                  <a:lnTo>
                    <a:pt x="1026" y="905"/>
                  </a:lnTo>
                  <a:lnTo>
                    <a:pt x="1037" y="955"/>
                  </a:lnTo>
                  <a:lnTo>
                    <a:pt x="1037" y="965"/>
                  </a:lnTo>
                  <a:lnTo>
                    <a:pt x="1030" y="980"/>
                  </a:lnTo>
                  <a:lnTo>
                    <a:pt x="1028" y="990"/>
                  </a:lnTo>
                  <a:lnTo>
                    <a:pt x="1020" y="986"/>
                  </a:lnTo>
                  <a:lnTo>
                    <a:pt x="1016" y="983"/>
                  </a:lnTo>
                  <a:lnTo>
                    <a:pt x="1014" y="979"/>
                  </a:lnTo>
                  <a:lnTo>
                    <a:pt x="1014" y="978"/>
                  </a:lnTo>
                  <a:lnTo>
                    <a:pt x="1023" y="980"/>
                  </a:lnTo>
                  <a:lnTo>
                    <a:pt x="1021" y="975"/>
                  </a:lnTo>
                  <a:lnTo>
                    <a:pt x="1017" y="971"/>
                  </a:lnTo>
                  <a:lnTo>
                    <a:pt x="1013" y="969"/>
                  </a:lnTo>
                  <a:lnTo>
                    <a:pt x="1009" y="971"/>
                  </a:lnTo>
                  <a:lnTo>
                    <a:pt x="1007" y="979"/>
                  </a:lnTo>
                  <a:lnTo>
                    <a:pt x="1002" y="985"/>
                  </a:lnTo>
                  <a:lnTo>
                    <a:pt x="995" y="989"/>
                  </a:lnTo>
                  <a:lnTo>
                    <a:pt x="989" y="987"/>
                  </a:lnTo>
                  <a:lnTo>
                    <a:pt x="992" y="980"/>
                  </a:lnTo>
                  <a:lnTo>
                    <a:pt x="1002" y="972"/>
                  </a:lnTo>
                  <a:lnTo>
                    <a:pt x="1003" y="966"/>
                  </a:lnTo>
                  <a:lnTo>
                    <a:pt x="1006" y="959"/>
                  </a:lnTo>
                  <a:lnTo>
                    <a:pt x="1010" y="958"/>
                  </a:lnTo>
                  <a:lnTo>
                    <a:pt x="1019" y="962"/>
                  </a:lnTo>
                  <a:lnTo>
                    <a:pt x="1026" y="952"/>
                  </a:lnTo>
                  <a:lnTo>
                    <a:pt x="1026" y="934"/>
                  </a:lnTo>
                  <a:lnTo>
                    <a:pt x="1020" y="914"/>
                  </a:lnTo>
                  <a:lnTo>
                    <a:pt x="1016" y="902"/>
                  </a:lnTo>
                  <a:lnTo>
                    <a:pt x="1014" y="898"/>
                  </a:lnTo>
                  <a:lnTo>
                    <a:pt x="1013" y="896"/>
                  </a:lnTo>
                  <a:lnTo>
                    <a:pt x="1012" y="895"/>
                  </a:lnTo>
                  <a:lnTo>
                    <a:pt x="1010" y="889"/>
                  </a:lnTo>
                  <a:lnTo>
                    <a:pt x="1010" y="885"/>
                  </a:lnTo>
                  <a:lnTo>
                    <a:pt x="1012" y="879"/>
                  </a:lnTo>
                  <a:lnTo>
                    <a:pt x="1012" y="875"/>
                  </a:lnTo>
                  <a:lnTo>
                    <a:pt x="1010" y="874"/>
                  </a:lnTo>
                  <a:lnTo>
                    <a:pt x="1005" y="871"/>
                  </a:lnTo>
                  <a:lnTo>
                    <a:pt x="996" y="861"/>
                  </a:lnTo>
                  <a:lnTo>
                    <a:pt x="991" y="861"/>
                  </a:lnTo>
                  <a:lnTo>
                    <a:pt x="989" y="870"/>
                  </a:lnTo>
                  <a:lnTo>
                    <a:pt x="995" y="882"/>
                  </a:lnTo>
                  <a:lnTo>
                    <a:pt x="1000" y="898"/>
                  </a:lnTo>
                  <a:lnTo>
                    <a:pt x="996" y="912"/>
                  </a:lnTo>
                  <a:lnTo>
                    <a:pt x="992" y="913"/>
                  </a:lnTo>
                  <a:lnTo>
                    <a:pt x="982" y="916"/>
                  </a:lnTo>
                  <a:lnTo>
                    <a:pt x="978" y="920"/>
                  </a:lnTo>
                  <a:lnTo>
                    <a:pt x="974" y="931"/>
                  </a:lnTo>
                  <a:lnTo>
                    <a:pt x="972" y="937"/>
                  </a:lnTo>
                  <a:lnTo>
                    <a:pt x="971" y="943"/>
                  </a:lnTo>
                  <a:lnTo>
                    <a:pt x="972" y="944"/>
                  </a:lnTo>
                  <a:lnTo>
                    <a:pt x="974" y="951"/>
                  </a:lnTo>
                  <a:lnTo>
                    <a:pt x="975" y="954"/>
                  </a:lnTo>
                  <a:lnTo>
                    <a:pt x="975" y="954"/>
                  </a:lnTo>
                  <a:lnTo>
                    <a:pt x="974" y="955"/>
                  </a:lnTo>
                  <a:lnTo>
                    <a:pt x="964" y="978"/>
                  </a:lnTo>
                  <a:lnTo>
                    <a:pt x="960" y="983"/>
                  </a:lnTo>
                  <a:lnTo>
                    <a:pt x="956" y="987"/>
                  </a:lnTo>
                  <a:lnTo>
                    <a:pt x="957" y="979"/>
                  </a:lnTo>
                  <a:lnTo>
                    <a:pt x="958" y="976"/>
                  </a:lnTo>
                  <a:lnTo>
                    <a:pt x="960" y="975"/>
                  </a:lnTo>
                  <a:lnTo>
                    <a:pt x="957" y="968"/>
                  </a:lnTo>
                  <a:lnTo>
                    <a:pt x="951" y="959"/>
                  </a:lnTo>
                  <a:lnTo>
                    <a:pt x="947" y="954"/>
                  </a:lnTo>
                  <a:lnTo>
                    <a:pt x="944" y="957"/>
                  </a:lnTo>
                  <a:lnTo>
                    <a:pt x="943" y="958"/>
                  </a:lnTo>
                  <a:lnTo>
                    <a:pt x="930" y="959"/>
                  </a:lnTo>
                  <a:lnTo>
                    <a:pt x="928" y="958"/>
                  </a:lnTo>
                  <a:lnTo>
                    <a:pt x="923" y="955"/>
                  </a:lnTo>
                  <a:lnTo>
                    <a:pt x="926" y="951"/>
                  </a:lnTo>
                  <a:lnTo>
                    <a:pt x="930" y="950"/>
                  </a:lnTo>
                  <a:lnTo>
                    <a:pt x="951" y="945"/>
                  </a:lnTo>
                  <a:lnTo>
                    <a:pt x="951" y="943"/>
                  </a:lnTo>
                  <a:lnTo>
                    <a:pt x="949" y="936"/>
                  </a:lnTo>
                  <a:lnTo>
                    <a:pt x="947" y="927"/>
                  </a:lnTo>
                  <a:lnTo>
                    <a:pt x="944" y="924"/>
                  </a:lnTo>
                  <a:lnTo>
                    <a:pt x="940" y="923"/>
                  </a:lnTo>
                  <a:lnTo>
                    <a:pt x="936" y="926"/>
                  </a:lnTo>
                  <a:lnTo>
                    <a:pt x="932" y="929"/>
                  </a:lnTo>
                  <a:lnTo>
                    <a:pt x="928" y="930"/>
                  </a:lnTo>
                  <a:lnTo>
                    <a:pt x="915" y="931"/>
                  </a:lnTo>
                  <a:lnTo>
                    <a:pt x="911" y="930"/>
                  </a:lnTo>
                  <a:lnTo>
                    <a:pt x="911" y="927"/>
                  </a:lnTo>
                  <a:lnTo>
                    <a:pt x="915" y="927"/>
                  </a:lnTo>
                  <a:lnTo>
                    <a:pt x="919" y="924"/>
                  </a:lnTo>
                  <a:lnTo>
                    <a:pt x="923" y="917"/>
                  </a:lnTo>
                  <a:lnTo>
                    <a:pt x="928" y="916"/>
                  </a:lnTo>
                  <a:lnTo>
                    <a:pt x="936" y="919"/>
                  </a:lnTo>
                  <a:lnTo>
                    <a:pt x="939" y="917"/>
                  </a:lnTo>
                  <a:lnTo>
                    <a:pt x="943" y="909"/>
                  </a:lnTo>
                  <a:lnTo>
                    <a:pt x="937" y="896"/>
                  </a:lnTo>
                  <a:lnTo>
                    <a:pt x="925" y="874"/>
                  </a:lnTo>
                  <a:lnTo>
                    <a:pt x="928" y="870"/>
                  </a:lnTo>
                  <a:lnTo>
                    <a:pt x="930" y="867"/>
                  </a:lnTo>
                  <a:lnTo>
                    <a:pt x="939" y="867"/>
                  </a:lnTo>
                  <a:lnTo>
                    <a:pt x="939" y="871"/>
                  </a:lnTo>
                  <a:lnTo>
                    <a:pt x="937" y="874"/>
                  </a:lnTo>
                  <a:lnTo>
                    <a:pt x="942" y="875"/>
                  </a:lnTo>
                  <a:lnTo>
                    <a:pt x="946" y="875"/>
                  </a:lnTo>
                  <a:lnTo>
                    <a:pt x="947" y="872"/>
                  </a:lnTo>
                  <a:lnTo>
                    <a:pt x="944" y="867"/>
                  </a:lnTo>
                  <a:lnTo>
                    <a:pt x="947" y="861"/>
                  </a:lnTo>
                  <a:lnTo>
                    <a:pt x="954" y="853"/>
                  </a:lnTo>
                  <a:lnTo>
                    <a:pt x="956" y="849"/>
                  </a:lnTo>
                  <a:lnTo>
                    <a:pt x="953" y="844"/>
                  </a:lnTo>
                  <a:lnTo>
                    <a:pt x="947" y="844"/>
                  </a:lnTo>
                  <a:lnTo>
                    <a:pt x="937" y="851"/>
                  </a:lnTo>
                  <a:lnTo>
                    <a:pt x="919" y="857"/>
                  </a:lnTo>
                  <a:lnTo>
                    <a:pt x="908" y="857"/>
                  </a:lnTo>
                  <a:lnTo>
                    <a:pt x="904" y="853"/>
                  </a:lnTo>
                  <a:lnTo>
                    <a:pt x="864" y="846"/>
                  </a:lnTo>
                  <a:lnTo>
                    <a:pt x="857" y="847"/>
                  </a:lnTo>
                  <a:lnTo>
                    <a:pt x="824" y="832"/>
                  </a:lnTo>
                  <a:lnTo>
                    <a:pt x="827" y="840"/>
                  </a:lnTo>
                  <a:lnTo>
                    <a:pt x="832" y="846"/>
                  </a:lnTo>
                  <a:lnTo>
                    <a:pt x="853" y="853"/>
                  </a:lnTo>
                  <a:lnTo>
                    <a:pt x="870" y="854"/>
                  </a:lnTo>
                  <a:lnTo>
                    <a:pt x="877" y="857"/>
                  </a:lnTo>
                  <a:lnTo>
                    <a:pt x="885" y="872"/>
                  </a:lnTo>
                  <a:lnTo>
                    <a:pt x="884" y="891"/>
                  </a:lnTo>
                  <a:lnTo>
                    <a:pt x="877" y="903"/>
                  </a:lnTo>
                  <a:lnTo>
                    <a:pt x="869" y="902"/>
                  </a:lnTo>
                  <a:lnTo>
                    <a:pt x="863" y="907"/>
                  </a:lnTo>
                  <a:lnTo>
                    <a:pt x="856" y="910"/>
                  </a:lnTo>
                  <a:lnTo>
                    <a:pt x="850" y="909"/>
                  </a:lnTo>
                  <a:lnTo>
                    <a:pt x="843" y="905"/>
                  </a:lnTo>
                  <a:lnTo>
                    <a:pt x="845" y="909"/>
                  </a:lnTo>
                  <a:lnTo>
                    <a:pt x="849" y="916"/>
                  </a:lnTo>
                  <a:lnTo>
                    <a:pt x="850" y="919"/>
                  </a:lnTo>
                  <a:lnTo>
                    <a:pt x="850" y="921"/>
                  </a:lnTo>
                  <a:lnTo>
                    <a:pt x="849" y="929"/>
                  </a:lnTo>
                  <a:lnTo>
                    <a:pt x="849" y="931"/>
                  </a:lnTo>
                  <a:lnTo>
                    <a:pt x="848" y="938"/>
                  </a:lnTo>
                  <a:lnTo>
                    <a:pt x="845" y="943"/>
                  </a:lnTo>
                  <a:lnTo>
                    <a:pt x="841" y="945"/>
                  </a:lnTo>
                  <a:lnTo>
                    <a:pt x="832" y="947"/>
                  </a:lnTo>
                  <a:lnTo>
                    <a:pt x="822" y="954"/>
                  </a:lnTo>
                  <a:lnTo>
                    <a:pt x="818" y="955"/>
                  </a:lnTo>
                  <a:lnTo>
                    <a:pt x="810" y="955"/>
                  </a:lnTo>
                  <a:lnTo>
                    <a:pt x="804" y="954"/>
                  </a:lnTo>
                  <a:lnTo>
                    <a:pt x="803" y="952"/>
                  </a:lnTo>
                  <a:lnTo>
                    <a:pt x="799" y="955"/>
                  </a:lnTo>
                  <a:lnTo>
                    <a:pt x="810" y="965"/>
                  </a:lnTo>
                  <a:lnTo>
                    <a:pt x="803" y="969"/>
                  </a:lnTo>
                  <a:lnTo>
                    <a:pt x="796" y="966"/>
                  </a:lnTo>
                  <a:lnTo>
                    <a:pt x="789" y="959"/>
                  </a:lnTo>
                  <a:lnTo>
                    <a:pt x="785" y="952"/>
                  </a:lnTo>
                  <a:lnTo>
                    <a:pt x="787" y="950"/>
                  </a:lnTo>
                  <a:lnTo>
                    <a:pt x="790" y="948"/>
                  </a:lnTo>
                  <a:lnTo>
                    <a:pt x="793" y="948"/>
                  </a:lnTo>
                  <a:lnTo>
                    <a:pt x="796" y="950"/>
                  </a:lnTo>
                  <a:lnTo>
                    <a:pt x="796" y="945"/>
                  </a:lnTo>
                  <a:lnTo>
                    <a:pt x="786" y="947"/>
                  </a:lnTo>
                  <a:lnTo>
                    <a:pt x="771" y="954"/>
                  </a:lnTo>
                  <a:lnTo>
                    <a:pt x="762" y="955"/>
                  </a:lnTo>
                  <a:lnTo>
                    <a:pt x="720" y="950"/>
                  </a:lnTo>
                  <a:lnTo>
                    <a:pt x="720" y="952"/>
                  </a:lnTo>
                  <a:lnTo>
                    <a:pt x="724" y="954"/>
                  </a:lnTo>
                  <a:lnTo>
                    <a:pt x="738" y="955"/>
                  </a:lnTo>
                  <a:lnTo>
                    <a:pt x="743" y="958"/>
                  </a:lnTo>
                  <a:lnTo>
                    <a:pt x="745" y="961"/>
                  </a:lnTo>
                  <a:lnTo>
                    <a:pt x="747" y="964"/>
                  </a:lnTo>
                  <a:lnTo>
                    <a:pt x="750" y="968"/>
                  </a:lnTo>
                  <a:lnTo>
                    <a:pt x="755" y="972"/>
                  </a:lnTo>
                  <a:lnTo>
                    <a:pt x="772" y="979"/>
                  </a:lnTo>
                  <a:lnTo>
                    <a:pt x="776" y="987"/>
                  </a:lnTo>
                  <a:lnTo>
                    <a:pt x="736" y="983"/>
                  </a:lnTo>
                  <a:lnTo>
                    <a:pt x="736" y="987"/>
                  </a:lnTo>
                  <a:lnTo>
                    <a:pt x="764" y="994"/>
                  </a:lnTo>
                  <a:lnTo>
                    <a:pt x="776" y="1003"/>
                  </a:lnTo>
                  <a:lnTo>
                    <a:pt x="787" y="1017"/>
                  </a:lnTo>
                  <a:lnTo>
                    <a:pt x="792" y="1025"/>
                  </a:lnTo>
                  <a:lnTo>
                    <a:pt x="792" y="1034"/>
                  </a:lnTo>
                  <a:lnTo>
                    <a:pt x="789" y="1041"/>
                  </a:lnTo>
                  <a:lnTo>
                    <a:pt x="782" y="1043"/>
                  </a:lnTo>
                  <a:lnTo>
                    <a:pt x="779" y="1043"/>
                  </a:lnTo>
                  <a:lnTo>
                    <a:pt x="776" y="1045"/>
                  </a:lnTo>
                  <a:lnTo>
                    <a:pt x="775" y="1048"/>
                  </a:lnTo>
                  <a:lnTo>
                    <a:pt x="775" y="1055"/>
                  </a:lnTo>
                  <a:lnTo>
                    <a:pt x="775" y="1058"/>
                  </a:lnTo>
                  <a:lnTo>
                    <a:pt x="779" y="1056"/>
                  </a:lnTo>
                  <a:lnTo>
                    <a:pt x="783" y="1053"/>
                  </a:lnTo>
                  <a:lnTo>
                    <a:pt x="789" y="1053"/>
                  </a:lnTo>
                  <a:lnTo>
                    <a:pt x="792" y="1056"/>
                  </a:lnTo>
                  <a:lnTo>
                    <a:pt x="796" y="1059"/>
                  </a:lnTo>
                  <a:lnTo>
                    <a:pt x="799" y="1065"/>
                  </a:lnTo>
                  <a:lnTo>
                    <a:pt x="804" y="1081"/>
                  </a:lnTo>
                  <a:lnTo>
                    <a:pt x="806" y="1091"/>
                  </a:lnTo>
                  <a:lnTo>
                    <a:pt x="806" y="1097"/>
                  </a:lnTo>
                  <a:lnTo>
                    <a:pt x="808" y="1098"/>
                  </a:lnTo>
                  <a:lnTo>
                    <a:pt x="808" y="1104"/>
                  </a:lnTo>
                  <a:lnTo>
                    <a:pt x="806" y="1109"/>
                  </a:lnTo>
                  <a:lnTo>
                    <a:pt x="800" y="1112"/>
                  </a:lnTo>
                  <a:lnTo>
                    <a:pt x="797" y="1112"/>
                  </a:lnTo>
                  <a:lnTo>
                    <a:pt x="794" y="1115"/>
                  </a:lnTo>
                  <a:lnTo>
                    <a:pt x="792" y="1116"/>
                  </a:lnTo>
                  <a:lnTo>
                    <a:pt x="789" y="1121"/>
                  </a:lnTo>
                  <a:lnTo>
                    <a:pt x="786" y="1122"/>
                  </a:lnTo>
                  <a:lnTo>
                    <a:pt x="783" y="1122"/>
                  </a:lnTo>
                  <a:lnTo>
                    <a:pt x="776" y="1122"/>
                  </a:lnTo>
                  <a:lnTo>
                    <a:pt x="776" y="1125"/>
                  </a:lnTo>
                  <a:lnTo>
                    <a:pt x="779" y="1135"/>
                  </a:lnTo>
                  <a:lnTo>
                    <a:pt x="782" y="1137"/>
                  </a:lnTo>
                  <a:lnTo>
                    <a:pt x="785" y="1137"/>
                  </a:lnTo>
                  <a:lnTo>
                    <a:pt x="787" y="1135"/>
                  </a:lnTo>
                  <a:lnTo>
                    <a:pt x="789" y="1130"/>
                  </a:lnTo>
                  <a:lnTo>
                    <a:pt x="790" y="1128"/>
                  </a:lnTo>
                  <a:lnTo>
                    <a:pt x="793" y="1128"/>
                  </a:lnTo>
                  <a:lnTo>
                    <a:pt x="797" y="1128"/>
                  </a:lnTo>
                  <a:lnTo>
                    <a:pt x="800" y="1129"/>
                  </a:lnTo>
                  <a:lnTo>
                    <a:pt x="803" y="1130"/>
                  </a:lnTo>
                  <a:lnTo>
                    <a:pt x="801" y="1136"/>
                  </a:lnTo>
                  <a:lnTo>
                    <a:pt x="799" y="1137"/>
                  </a:lnTo>
                  <a:lnTo>
                    <a:pt x="796" y="1137"/>
                  </a:lnTo>
                  <a:lnTo>
                    <a:pt x="793" y="1139"/>
                  </a:lnTo>
                  <a:lnTo>
                    <a:pt x="796" y="1143"/>
                  </a:lnTo>
                  <a:lnTo>
                    <a:pt x="810" y="1156"/>
                  </a:lnTo>
                  <a:lnTo>
                    <a:pt x="814" y="1158"/>
                  </a:lnTo>
                  <a:lnTo>
                    <a:pt x="815" y="1161"/>
                  </a:lnTo>
                  <a:lnTo>
                    <a:pt x="815" y="1172"/>
                  </a:lnTo>
                  <a:lnTo>
                    <a:pt x="815" y="1175"/>
                  </a:lnTo>
                  <a:lnTo>
                    <a:pt x="822" y="1174"/>
                  </a:lnTo>
                  <a:lnTo>
                    <a:pt x="825" y="1174"/>
                  </a:lnTo>
                  <a:lnTo>
                    <a:pt x="828" y="1171"/>
                  </a:lnTo>
                  <a:lnTo>
                    <a:pt x="825" y="1178"/>
                  </a:lnTo>
                  <a:lnTo>
                    <a:pt x="822" y="1181"/>
                  </a:lnTo>
                  <a:lnTo>
                    <a:pt x="818" y="1181"/>
                  </a:lnTo>
                  <a:lnTo>
                    <a:pt x="815" y="1178"/>
                  </a:lnTo>
                  <a:lnTo>
                    <a:pt x="817" y="1191"/>
                  </a:lnTo>
                  <a:lnTo>
                    <a:pt x="821" y="1196"/>
                  </a:lnTo>
                  <a:lnTo>
                    <a:pt x="827" y="1199"/>
                  </a:lnTo>
                  <a:lnTo>
                    <a:pt x="836" y="1199"/>
                  </a:lnTo>
                  <a:lnTo>
                    <a:pt x="831" y="1196"/>
                  </a:lnTo>
                  <a:lnTo>
                    <a:pt x="831" y="1194"/>
                  </a:lnTo>
                  <a:lnTo>
                    <a:pt x="849" y="1194"/>
                  </a:lnTo>
                  <a:lnTo>
                    <a:pt x="852" y="1192"/>
                  </a:lnTo>
                  <a:lnTo>
                    <a:pt x="859" y="1188"/>
                  </a:lnTo>
                  <a:lnTo>
                    <a:pt x="863" y="1187"/>
                  </a:lnTo>
                  <a:lnTo>
                    <a:pt x="881" y="1195"/>
                  </a:lnTo>
                  <a:lnTo>
                    <a:pt x="884" y="1194"/>
                  </a:lnTo>
                  <a:lnTo>
                    <a:pt x="890" y="1196"/>
                  </a:lnTo>
                  <a:lnTo>
                    <a:pt x="908" y="1201"/>
                  </a:lnTo>
                  <a:lnTo>
                    <a:pt x="918" y="1205"/>
                  </a:lnTo>
                  <a:lnTo>
                    <a:pt x="922" y="1206"/>
                  </a:lnTo>
                  <a:lnTo>
                    <a:pt x="925" y="1202"/>
                  </a:lnTo>
                  <a:lnTo>
                    <a:pt x="929" y="1198"/>
                  </a:lnTo>
                  <a:lnTo>
                    <a:pt x="933" y="1194"/>
                  </a:lnTo>
                  <a:lnTo>
                    <a:pt x="939" y="1194"/>
                  </a:lnTo>
                  <a:lnTo>
                    <a:pt x="943" y="1196"/>
                  </a:lnTo>
                  <a:lnTo>
                    <a:pt x="944" y="1202"/>
                  </a:lnTo>
                  <a:lnTo>
                    <a:pt x="942" y="1208"/>
                  </a:lnTo>
                  <a:lnTo>
                    <a:pt x="937" y="1212"/>
                  </a:lnTo>
                  <a:lnTo>
                    <a:pt x="942" y="1217"/>
                  </a:lnTo>
                  <a:lnTo>
                    <a:pt x="957" y="1216"/>
                  </a:lnTo>
                  <a:lnTo>
                    <a:pt x="963" y="1222"/>
                  </a:lnTo>
                  <a:lnTo>
                    <a:pt x="963" y="1224"/>
                  </a:lnTo>
                  <a:lnTo>
                    <a:pt x="961" y="1227"/>
                  </a:lnTo>
                  <a:lnTo>
                    <a:pt x="939" y="1230"/>
                  </a:lnTo>
                  <a:lnTo>
                    <a:pt x="946" y="1243"/>
                  </a:lnTo>
                  <a:lnTo>
                    <a:pt x="963" y="1254"/>
                  </a:lnTo>
                  <a:lnTo>
                    <a:pt x="968" y="1265"/>
                  </a:lnTo>
                  <a:lnTo>
                    <a:pt x="954" y="1261"/>
                  </a:lnTo>
                  <a:lnTo>
                    <a:pt x="926" y="1248"/>
                  </a:lnTo>
                  <a:lnTo>
                    <a:pt x="913" y="1245"/>
                  </a:lnTo>
                  <a:lnTo>
                    <a:pt x="916" y="1251"/>
                  </a:lnTo>
                  <a:lnTo>
                    <a:pt x="920" y="1255"/>
                  </a:lnTo>
                  <a:lnTo>
                    <a:pt x="926" y="1258"/>
                  </a:lnTo>
                  <a:lnTo>
                    <a:pt x="942" y="1258"/>
                  </a:lnTo>
                  <a:lnTo>
                    <a:pt x="944" y="1259"/>
                  </a:lnTo>
                  <a:lnTo>
                    <a:pt x="947" y="1264"/>
                  </a:lnTo>
                  <a:lnTo>
                    <a:pt x="949" y="1265"/>
                  </a:lnTo>
                  <a:lnTo>
                    <a:pt x="954" y="1265"/>
                  </a:lnTo>
                  <a:lnTo>
                    <a:pt x="971" y="1273"/>
                  </a:lnTo>
                  <a:lnTo>
                    <a:pt x="975" y="1279"/>
                  </a:lnTo>
                  <a:lnTo>
                    <a:pt x="979" y="1292"/>
                  </a:lnTo>
                  <a:lnTo>
                    <a:pt x="982" y="1296"/>
                  </a:lnTo>
                  <a:lnTo>
                    <a:pt x="982" y="1299"/>
                  </a:lnTo>
                  <a:lnTo>
                    <a:pt x="977" y="1304"/>
                  </a:lnTo>
                  <a:lnTo>
                    <a:pt x="974" y="1306"/>
                  </a:lnTo>
                  <a:lnTo>
                    <a:pt x="971" y="1303"/>
                  </a:lnTo>
                  <a:lnTo>
                    <a:pt x="971" y="1303"/>
                  </a:lnTo>
                  <a:lnTo>
                    <a:pt x="964" y="1309"/>
                  </a:lnTo>
                  <a:lnTo>
                    <a:pt x="961" y="1311"/>
                  </a:lnTo>
                  <a:lnTo>
                    <a:pt x="958" y="1310"/>
                  </a:lnTo>
                  <a:lnTo>
                    <a:pt x="954" y="1303"/>
                  </a:lnTo>
                  <a:lnTo>
                    <a:pt x="950" y="1301"/>
                  </a:lnTo>
                  <a:lnTo>
                    <a:pt x="947" y="1303"/>
                  </a:lnTo>
                  <a:lnTo>
                    <a:pt x="937" y="1311"/>
                  </a:lnTo>
                  <a:lnTo>
                    <a:pt x="937" y="1314"/>
                  </a:lnTo>
                  <a:lnTo>
                    <a:pt x="943" y="1317"/>
                  </a:lnTo>
                  <a:lnTo>
                    <a:pt x="946" y="1321"/>
                  </a:lnTo>
                  <a:lnTo>
                    <a:pt x="946" y="1328"/>
                  </a:lnTo>
                  <a:lnTo>
                    <a:pt x="947" y="1335"/>
                  </a:lnTo>
                  <a:lnTo>
                    <a:pt x="947" y="1345"/>
                  </a:lnTo>
                  <a:lnTo>
                    <a:pt x="950" y="1349"/>
                  </a:lnTo>
                  <a:lnTo>
                    <a:pt x="954" y="1352"/>
                  </a:lnTo>
                  <a:lnTo>
                    <a:pt x="958" y="1358"/>
                  </a:lnTo>
                  <a:lnTo>
                    <a:pt x="961" y="1362"/>
                  </a:lnTo>
                  <a:lnTo>
                    <a:pt x="961" y="1363"/>
                  </a:lnTo>
                  <a:lnTo>
                    <a:pt x="960" y="1366"/>
                  </a:lnTo>
                  <a:lnTo>
                    <a:pt x="961" y="1370"/>
                  </a:lnTo>
                  <a:lnTo>
                    <a:pt x="963" y="1373"/>
                  </a:lnTo>
                  <a:lnTo>
                    <a:pt x="963" y="1376"/>
                  </a:lnTo>
                  <a:lnTo>
                    <a:pt x="975" y="1388"/>
                  </a:lnTo>
                  <a:lnTo>
                    <a:pt x="978" y="1393"/>
                  </a:lnTo>
                  <a:lnTo>
                    <a:pt x="979" y="1395"/>
                  </a:lnTo>
                  <a:lnTo>
                    <a:pt x="982" y="1397"/>
                  </a:lnTo>
                  <a:lnTo>
                    <a:pt x="979" y="1404"/>
                  </a:lnTo>
                  <a:lnTo>
                    <a:pt x="981" y="1409"/>
                  </a:lnTo>
                  <a:lnTo>
                    <a:pt x="984" y="1412"/>
                  </a:lnTo>
                  <a:lnTo>
                    <a:pt x="989" y="1412"/>
                  </a:lnTo>
                  <a:lnTo>
                    <a:pt x="982" y="1423"/>
                  </a:lnTo>
                  <a:lnTo>
                    <a:pt x="979" y="1432"/>
                  </a:lnTo>
                  <a:lnTo>
                    <a:pt x="978" y="1440"/>
                  </a:lnTo>
                  <a:lnTo>
                    <a:pt x="981" y="1446"/>
                  </a:lnTo>
                  <a:lnTo>
                    <a:pt x="989" y="1463"/>
                  </a:lnTo>
                  <a:lnTo>
                    <a:pt x="992" y="1468"/>
                  </a:lnTo>
                  <a:lnTo>
                    <a:pt x="993" y="1474"/>
                  </a:lnTo>
                  <a:lnTo>
                    <a:pt x="999" y="1481"/>
                  </a:lnTo>
                  <a:lnTo>
                    <a:pt x="1005" y="1481"/>
                  </a:lnTo>
                  <a:lnTo>
                    <a:pt x="1005" y="1464"/>
                  </a:lnTo>
                  <a:lnTo>
                    <a:pt x="1002" y="1439"/>
                  </a:lnTo>
                  <a:lnTo>
                    <a:pt x="1002" y="1425"/>
                  </a:lnTo>
                  <a:lnTo>
                    <a:pt x="1006" y="1419"/>
                  </a:lnTo>
                  <a:lnTo>
                    <a:pt x="1009" y="1416"/>
                  </a:lnTo>
                  <a:lnTo>
                    <a:pt x="1016" y="1408"/>
                  </a:lnTo>
                  <a:lnTo>
                    <a:pt x="1019" y="1407"/>
                  </a:lnTo>
                  <a:lnTo>
                    <a:pt x="1020" y="1402"/>
                  </a:lnTo>
                  <a:lnTo>
                    <a:pt x="1030" y="1383"/>
                  </a:lnTo>
                  <a:lnTo>
                    <a:pt x="1034" y="1379"/>
                  </a:lnTo>
                  <a:lnTo>
                    <a:pt x="1056" y="1360"/>
                  </a:lnTo>
                  <a:lnTo>
                    <a:pt x="1056" y="1358"/>
                  </a:lnTo>
                  <a:lnTo>
                    <a:pt x="1049" y="1348"/>
                  </a:lnTo>
                  <a:lnTo>
                    <a:pt x="1041" y="1338"/>
                  </a:lnTo>
                  <a:close/>
                  <a:moveTo>
                    <a:pt x="664" y="892"/>
                  </a:moveTo>
                  <a:lnTo>
                    <a:pt x="667" y="885"/>
                  </a:lnTo>
                  <a:lnTo>
                    <a:pt x="667" y="882"/>
                  </a:lnTo>
                  <a:lnTo>
                    <a:pt x="664" y="885"/>
                  </a:lnTo>
                  <a:lnTo>
                    <a:pt x="663" y="891"/>
                  </a:lnTo>
                  <a:lnTo>
                    <a:pt x="660" y="892"/>
                  </a:lnTo>
                  <a:lnTo>
                    <a:pt x="654" y="886"/>
                  </a:lnTo>
                  <a:lnTo>
                    <a:pt x="654" y="881"/>
                  </a:lnTo>
                  <a:lnTo>
                    <a:pt x="653" y="877"/>
                  </a:lnTo>
                  <a:lnTo>
                    <a:pt x="654" y="871"/>
                  </a:lnTo>
                  <a:lnTo>
                    <a:pt x="657" y="867"/>
                  </a:lnTo>
                  <a:lnTo>
                    <a:pt x="650" y="865"/>
                  </a:lnTo>
                  <a:lnTo>
                    <a:pt x="645" y="860"/>
                  </a:lnTo>
                  <a:lnTo>
                    <a:pt x="640" y="851"/>
                  </a:lnTo>
                  <a:lnTo>
                    <a:pt x="639" y="832"/>
                  </a:lnTo>
                  <a:lnTo>
                    <a:pt x="635" y="832"/>
                  </a:lnTo>
                  <a:lnTo>
                    <a:pt x="630" y="836"/>
                  </a:lnTo>
                  <a:lnTo>
                    <a:pt x="628" y="842"/>
                  </a:lnTo>
                  <a:lnTo>
                    <a:pt x="628" y="853"/>
                  </a:lnTo>
                  <a:lnTo>
                    <a:pt x="630" y="858"/>
                  </a:lnTo>
                  <a:lnTo>
                    <a:pt x="636" y="860"/>
                  </a:lnTo>
                  <a:lnTo>
                    <a:pt x="640" y="864"/>
                  </a:lnTo>
                  <a:lnTo>
                    <a:pt x="645" y="871"/>
                  </a:lnTo>
                  <a:lnTo>
                    <a:pt x="645" y="879"/>
                  </a:lnTo>
                  <a:lnTo>
                    <a:pt x="643" y="886"/>
                  </a:lnTo>
                  <a:lnTo>
                    <a:pt x="639" y="892"/>
                  </a:lnTo>
                  <a:lnTo>
                    <a:pt x="635" y="896"/>
                  </a:lnTo>
                  <a:lnTo>
                    <a:pt x="630" y="898"/>
                  </a:lnTo>
                  <a:lnTo>
                    <a:pt x="628" y="902"/>
                  </a:lnTo>
                  <a:lnTo>
                    <a:pt x="626" y="912"/>
                  </a:lnTo>
                  <a:lnTo>
                    <a:pt x="629" y="929"/>
                  </a:lnTo>
                  <a:lnTo>
                    <a:pt x="636" y="938"/>
                  </a:lnTo>
                  <a:lnTo>
                    <a:pt x="645" y="941"/>
                  </a:lnTo>
                  <a:lnTo>
                    <a:pt x="653" y="933"/>
                  </a:lnTo>
                  <a:lnTo>
                    <a:pt x="656" y="926"/>
                  </a:lnTo>
                  <a:lnTo>
                    <a:pt x="656" y="910"/>
                  </a:lnTo>
                  <a:lnTo>
                    <a:pt x="657" y="902"/>
                  </a:lnTo>
                  <a:lnTo>
                    <a:pt x="664" y="892"/>
                  </a:lnTo>
                  <a:close/>
                  <a:moveTo>
                    <a:pt x="1173" y="975"/>
                  </a:moveTo>
                  <a:lnTo>
                    <a:pt x="1171" y="972"/>
                  </a:lnTo>
                  <a:lnTo>
                    <a:pt x="1171" y="971"/>
                  </a:lnTo>
                  <a:lnTo>
                    <a:pt x="1170" y="968"/>
                  </a:lnTo>
                  <a:lnTo>
                    <a:pt x="1167" y="972"/>
                  </a:lnTo>
                  <a:lnTo>
                    <a:pt x="1163" y="985"/>
                  </a:lnTo>
                  <a:lnTo>
                    <a:pt x="1160" y="990"/>
                  </a:lnTo>
                  <a:lnTo>
                    <a:pt x="1157" y="993"/>
                  </a:lnTo>
                  <a:lnTo>
                    <a:pt x="1153" y="996"/>
                  </a:lnTo>
                  <a:lnTo>
                    <a:pt x="1150" y="1000"/>
                  </a:lnTo>
                  <a:lnTo>
                    <a:pt x="1147" y="1006"/>
                  </a:lnTo>
                  <a:lnTo>
                    <a:pt x="1147" y="1015"/>
                  </a:lnTo>
                  <a:lnTo>
                    <a:pt x="1152" y="1028"/>
                  </a:lnTo>
                  <a:lnTo>
                    <a:pt x="1157" y="1038"/>
                  </a:lnTo>
                  <a:lnTo>
                    <a:pt x="1163" y="1035"/>
                  </a:lnTo>
                  <a:lnTo>
                    <a:pt x="1166" y="1032"/>
                  </a:lnTo>
                  <a:lnTo>
                    <a:pt x="1170" y="1028"/>
                  </a:lnTo>
                  <a:lnTo>
                    <a:pt x="1174" y="1025"/>
                  </a:lnTo>
                  <a:lnTo>
                    <a:pt x="1178" y="1024"/>
                  </a:lnTo>
                  <a:lnTo>
                    <a:pt x="1187" y="1014"/>
                  </a:lnTo>
                  <a:lnTo>
                    <a:pt x="1187" y="1013"/>
                  </a:lnTo>
                  <a:lnTo>
                    <a:pt x="1173" y="975"/>
                  </a:lnTo>
                  <a:close/>
                  <a:moveTo>
                    <a:pt x="654" y="1258"/>
                  </a:moveTo>
                  <a:lnTo>
                    <a:pt x="667" y="1258"/>
                  </a:lnTo>
                  <a:lnTo>
                    <a:pt x="677" y="1259"/>
                  </a:lnTo>
                  <a:lnTo>
                    <a:pt x="680" y="1258"/>
                  </a:lnTo>
                  <a:lnTo>
                    <a:pt x="684" y="1255"/>
                  </a:lnTo>
                  <a:lnTo>
                    <a:pt x="687" y="1251"/>
                  </a:lnTo>
                  <a:lnTo>
                    <a:pt x="688" y="1245"/>
                  </a:lnTo>
                  <a:lnTo>
                    <a:pt x="691" y="1240"/>
                  </a:lnTo>
                  <a:lnTo>
                    <a:pt x="696" y="1231"/>
                  </a:lnTo>
                  <a:lnTo>
                    <a:pt x="698" y="1229"/>
                  </a:lnTo>
                  <a:lnTo>
                    <a:pt x="698" y="1220"/>
                  </a:lnTo>
                  <a:lnTo>
                    <a:pt x="699" y="1216"/>
                  </a:lnTo>
                  <a:lnTo>
                    <a:pt x="703" y="1208"/>
                  </a:lnTo>
                  <a:lnTo>
                    <a:pt x="705" y="1199"/>
                  </a:lnTo>
                  <a:lnTo>
                    <a:pt x="705" y="1191"/>
                  </a:lnTo>
                  <a:lnTo>
                    <a:pt x="705" y="1181"/>
                  </a:lnTo>
                  <a:lnTo>
                    <a:pt x="703" y="1174"/>
                  </a:lnTo>
                  <a:lnTo>
                    <a:pt x="696" y="1163"/>
                  </a:lnTo>
                  <a:lnTo>
                    <a:pt x="695" y="1157"/>
                  </a:lnTo>
                  <a:lnTo>
                    <a:pt x="696" y="1149"/>
                  </a:lnTo>
                  <a:lnTo>
                    <a:pt x="701" y="1149"/>
                  </a:lnTo>
                  <a:lnTo>
                    <a:pt x="705" y="1151"/>
                  </a:lnTo>
                  <a:lnTo>
                    <a:pt x="709" y="1156"/>
                  </a:lnTo>
                  <a:lnTo>
                    <a:pt x="710" y="1156"/>
                  </a:lnTo>
                  <a:lnTo>
                    <a:pt x="709" y="1149"/>
                  </a:lnTo>
                  <a:lnTo>
                    <a:pt x="702" y="1129"/>
                  </a:lnTo>
                  <a:lnTo>
                    <a:pt x="701" y="1125"/>
                  </a:lnTo>
                  <a:lnTo>
                    <a:pt x="675" y="1087"/>
                  </a:lnTo>
                  <a:lnTo>
                    <a:pt x="671" y="1084"/>
                  </a:lnTo>
                  <a:lnTo>
                    <a:pt x="653" y="1080"/>
                  </a:lnTo>
                  <a:lnTo>
                    <a:pt x="649" y="1079"/>
                  </a:lnTo>
                  <a:lnTo>
                    <a:pt x="646" y="1084"/>
                  </a:lnTo>
                  <a:lnTo>
                    <a:pt x="647" y="1086"/>
                  </a:lnTo>
                  <a:lnTo>
                    <a:pt x="647" y="1087"/>
                  </a:lnTo>
                  <a:lnTo>
                    <a:pt x="645" y="1090"/>
                  </a:lnTo>
                  <a:lnTo>
                    <a:pt x="640" y="1090"/>
                  </a:lnTo>
                  <a:lnTo>
                    <a:pt x="637" y="1087"/>
                  </a:lnTo>
                  <a:lnTo>
                    <a:pt x="639" y="1081"/>
                  </a:lnTo>
                  <a:lnTo>
                    <a:pt x="642" y="1079"/>
                  </a:lnTo>
                  <a:lnTo>
                    <a:pt x="646" y="1077"/>
                  </a:lnTo>
                  <a:lnTo>
                    <a:pt x="664" y="1079"/>
                  </a:lnTo>
                  <a:lnTo>
                    <a:pt x="677" y="1073"/>
                  </a:lnTo>
                  <a:lnTo>
                    <a:pt x="684" y="1069"/>
                  </a:lnTo>
                  <a:lnTo>
                    <a:pt x="687" y="1066"/>
                  </a:lnTo>
                  <a:lnTo>
                    <a:pt x="687" y="1062"/>
                  </a:lnTo>
                  <a:lnTo>
                    <a:pt x="685" y="1056"/>
                  </a:lnTo>
                  <a:lnTo>
                    <a:pt x="680" y="1050"/>
                  </a:lnTo>
                  <a:lnTo>
                    <a:pt x="680" y="1049"/>
                  </a:lnTo>
                  <a:lnTo>
                    <a:pt x="678" y="1048"/>
                  </a:lnTo>
                  <a:lnTo>
                    <a:pt x="677" y="1045"/>
                  </a:lnTo>
                  <a:lnTo>
                    <a:pt x="677" y="1041"/>
                  </a:lnTo>
                  <a:lnTo>
                    <a:pt x="677" y="1038"/>
                  </a:lnTo>
                  <a:lnTo>
                    <a:pt x="664" y="1017"/>
                  </a:lnTo>
                  <a:lnTo>
                    <a:pt x="657" y="1008"/>
                  </a:lnTo>
                  <a:lnTo>
                    <a:pt x="652" y="1008"/>
                  </a:lnTo>
                  <a:lnTo>
                    <a:pt x="652" y="1011"/>
                  </a:lnTo>
                  <a:lnTo>
                    <a:pt x="653" y="1022"/>
                  </a:lnTo>
                  <a:lnTo>
                    <a:pt x="653" y="1031"/>
                  </a:lnTo>
                  <a:lnTo>
                    <a:pt x="649" y="1027"/>
                  </a:lnTo>
                  <a:lnTo>
                    <a:pt x="647" y="1024"/>
                  </a:lnTo>
                  <a:lnTo>
                    <a:pt x="650" y="1032"/>
                  </a:lnTo>
                  <a:lnTo>
                    <a:pt x="652" y="1041"/>
                  </a:lnTo>
                  <a:lnTo>
                    <a:pt x="653" y="1048"/>
                  </a:lnTo>
                  <a:lnTo>
                    <a:pt x="650" y="1053"/>
                  </a:lnTo>
                  <a:lnTo>
                    <a:pt x="649" y="1050"/>
                  </a:lnTo>
                  <a:lnTo>
                    <a:pt x="645" y="1048"/>
                  </a:lnTo>
                  <a:lnTo>
                    <a:pt x="642" y="1045"/>
                  </a:lnTo>
                  <a:lnTo>
                    <a:pt x="640" y="1049"/>
                  </a:lnTo>
                  <a:lnTo>
                    <a:pt x="642" y="1052"/>
                  </a:lnTo>
                  <a:lnTo>
                    <a:pt x="645" y="1053"/>
                  </a:lnTo>
                  <a:lnTo>
                    <a:pt x="646" y="1056"/>
                  </a:lnTo>
                  <a:lnTo>
                    <a:pt x="649" y="1056"/>
                  </a:lnTo>
                  <a:lnTo>
                    <a:pt x="650" y="1058"/>
                  </a:lnTo>
                  <a:lnTo>
                    <a:pt x="652" y="1060"/>
                  </a:lnTo>
                  <a:lnTo>
                    <a:pt x="652" y="1063"/>
                  </a:lnTo>
                  <a:lnTo>
                    <a:pt x="650" y="1065"/>
                  </a:lnTo>
                  <a:lnTo>
                    <a:pt x="640" y="1069"/>
                  </a:lnTo>
                  <a:lnTo>
                    <a:pt x="623" y="1077"/>
                  </a:lnTo>
                  <a:lnTo>
                    <a:pt x="621" y="1076"/>
                  </a:lnTo>
                  <a:lnTo>
                    <a:pt x="616" y="1087"/>
                  </a:lnTo>
                  <a:lnTo>
                    <a:pt x="607" y="1087"/>
                  </a:lnTo>
                  <a:lnTo>
                    <a:pt x="602" y="1079"/>
                  </a:lnTo>
                  <a:lnTo>
                    <a:pt x="612" y="1065"/>
                  </a:lnTo>
                  <a:lnTo>
                    <a:pt x="615" y="1065"/>
                  </a:lnTo>
                  <a:lnTo>
                    <a:pt x="618" y="1063"/>
                  </a:lnTo>
                  <a:lnTo>
                    <a:pt x="619" y="1063"/>
                  </a:lnTo>
                  <a:lnTo>
                    <a:pt x="621" y="1059"/>
                  </a:lnTo>
                  <a:lnTo>
                    <a:pt x="621" y="1056"/>
                  </a:lnTo>
                  <a:lnTo>
                    <a:pt x="616" y="1053"/>
                  </a:lnTo>
                  <a:lnTo>
                    <a:pt x="616" y="1050"/>
                  </a:lnTo>
                  <a:lnTo>
                    <a:pt x="616" y="1046"/>
                  </a:lnTo>
                  <a:lnTo>
                    <a:pt x="621" y="1043"/>
                  </a:lnTo>
                  <a:lnTo>
                    <a:pt x="623" y="1043"/>
                  </a:lnTo>
                  <a:lnTo>
                    <a:pt x="628" y="1045"/>
                  </a:lnTo>
                  <a:lnTo>
                    <a:pt x="621" y="1039"/>
                  </a:lnTo>
                  <a:lnTo>
                    <a:pt x="616" y="1038"/>
                  </a:lnTo>
                  <a:lnTo>
                    <a:pt x="611" y="1038"/>
                  </a:lnTo>
                  <a:lnTo>
                    <a:pt x="609" y="1036"/>
                  </a:lnTo>
                  <a:lnTo>
                    <a:pt x="607" y="1034"/>
                  </a:lnTo>
                  <a:lnTo>
                    <a:pt x="604" y="1028"/>
                  </a:lnTo>
                  <a:lnTo>
                    <a:pt x="600" y="1022"/>
                  </a:lnTo>
                  <a:lnTo>
                    <a:pt x="581" y="1010"/>
                  </a:lnTo>
                  <a:lnTo>
                    <a:pt x="573" y="1006"/>
                  </a:lnTo>
                  <a:lnTo>
                    <a:pt x="570" y="1007"/>
                  </a:lnTo>
                  <a:lnTo>
                    <a:pt x="570" y="1017"/>
                  </a:lnTo>
                  <a:lnTo>
                    <a:pt x="570" y="1020"/>
                  </a:lnTo>
                  <a:lnTo>
                    <a:pt x="566" y="1021"/>
                  </a:lnTo>
                  <a:lnTo>
                    <a:pt x="566" y="1020"/>
                  </a:lnTo>
                  <a:lnTo>
                    <a:pt x="565" y="1014"/>
                  </a:lnTo>
                  <a:lnTo>
                    <a:pt x="565" y="1013"/>
                  </a:lnTo>
                  <a:lnTo>
                    <a:pt x="562" y="1011"/>
                  </a:lnTo>
                  <a:lnTo>
                    <a:pt x="555" y="1013"/>
                  </a:lnTo>
                  <a:lnTo>
                    <a:pt x="549" y="1014"/>
                  </a:lnTo>
                  <a:lnTo>
                    <a:pt x="538" y="1022"/>
                  </a:lnTo>
                  <a:lnTo>
                    <a:pt x="504" y="1034"/>
                  </a:lnTo>
                  <a:lnTo>
                    <a:pt x="478" y="1052"/>
                  </a:lnTo>
                  <a:lnTo>
                    <a:pt x="465" y="1056"/>
                  </a:lnTo>
                  <a:lnTo>
                    <a:pt x="453" y="1049"/>
                  </a:lnTo>
                  <a:lnTo>
                    <a:pt x="450" y="1045"/>
                  </a:lnTo>
                  <a:lnTo>
                    <a:pt x="450" y="1041"/>
                  </a:lnTo>
                  <a:lnTo>
                    <a:pt x="450" y="1038"/>
                  </a:lnTo>
                  <a:lnTo>
                    <a:pt x="444" y="1038"/>
                  </a:lnTo>
                  <a:lnTo>
                    <a:pt x="430" y="1041"/>
                  </a:lnTo>
                  <a:lnTo>
                    <a:pt x="420" y="1053"/>
                  </a:lnTo>
                  <a:lnTo>
                    <a:pt x="418" y="1055"/>
                  </a:lnTo>
                  <a:lnTo>
                    <a:pt x="415" y="1056"/>
                  </a:lnTo>
                  <a:lnTo>
                    <a:pt x="412" y="1058"/>
                  </a:lnTo>
                  <a:lnTo>
                    <a:pt x="411" y="1062"/>
                  </a:lnTo>
                  <a:lnTo>
                    <a:pt x="419" y="1065"/>
                  </a:lnTo>
                  <a:lnTo>
                    <a:pt x="446" y="1087"/>
                  </a:lnTo>
                  <a:lnTo>
                    <a:pt x="439" y="1088"/>
                  </a:lnTo>
                  <a:lnTo>
                    <a:pt x="432" y="1084"/>
                  </a:lnTo>
                  <a:lnTo>
                    <a:pt x="425" y="1079"/>
                  </a:lnTo>
                  <a:lnTo>
                    <a:pt x="418" y="1074"/>
                  </a:lnTo>
                  <a:lnTo>
                    <a:pt x="418" y="1077"/>
                  </a:lnTo>
                  <a:lnTo>
                    <a:pt x="426" y="1088"/>
                  </a:lnTo>
                  <a:lnTo>
                    <a:pt x="429" y="1090"/>
                  </a:lnTo>
                  <a:lnTo>
                    <a:pt x="440" y="1091"/>
                  </a:lnTo>
                  <a:lnTo>
                    <a:pt x="444" y="1094"/>
                  </a:lnTo>
                  <a:lnTo>
                    <a:pt x="447" y="1100"/>
                  </a:lnTo>
                  <a:lnTo>
                    <a:pt x="440" y="1100"/>
                  </a:lnTo>
                  <a:lnTo>
                    <a:pt x="439" y="1100"/>
                  </a:lnTo>
                  <a:lnTo>
                    <a:pt x="453" y="1107"/>
                  </a:lnTo>
                  <a:lnTo>
                    <a:pt x="450" y="1111"/>
                  </a:lnTo>
                  <a:lnTo>
                    <a:pt x="446" y="1112"/>
                  </a:lnTo>
                  <a:lnTo>
                    <a:pt x="441" y="1114"/>
                  </a:lnTo>
                  <a:lnTo>
                    <a:pt x="436" y="1115"/>
                  </a:lnTo>
                  <a:lnTo>
                    <a:pt x="443" y="1123"/>
                  </a:lnTo>
                  <a:lnTo>
                    <a:pt x="447" y="1126"/>
                  </a:lnTo>
                  <a:lnTo>
                    <a:pt x="450" y="1128"/>
                  </a:lnTo>
                  <a:lnTo>
                    <a:pt x="457" y="1128"/>
                  </a:lnTo>
                  <a:lnTo>
                    <a:pt x="461" y="1128"/>
                  </a:lnTo>
                  <a:lnTo>
                    <a:pt x="464" y="1129"/>
                  </a:lnTo>
                  <a:lnTo>
                    <a:pt x="464" y="1144"/>
                  </a:lnTo>
                  <a:lnTo>
                    <a:pt x="464" y="1147"/>
                  </a:lnTo>
                  <a:lnTo>
                    <a:pt x="467" y="1156"/>
                  </a:lnTo>
                  <a:lnTo>
                    <a:pt x="467" y="1160"/>
                  </a:lnTo>
                  <a:lnTo>
                    <a:pt x="467" y="1163"/>
                  </a:lnTo>
                  <a:lnTo>
                    <a:pt x="464" y="1167"/>
                  </a:lnTo>
                  <a:lnTo>
                    <a:pt x="464" y="1170"/>
                  </a:lnTo>
                  <a:lnTo>
                    <a:pt x="464" y="1172"/>
                  </a:lnTo>
                  <a:lnTo>
                    <a:pt x="467" y="1177"/>
                  </a:lnTo>
                  <a:lnTo>
                    <a:pt x="467" y="1180"/>
                  </a:lnTo>
                  <a:lnTo>
                    <a:pt x="468" y="1181"/>
                  </a:lnTo>
                  <a:lnTo>
                    <a:pt x="471" y="1184"/>
                  </a:lnTo>
                  <a:lnTo>
                    <a:pt x="474" y="1187"/>
                  </a:lnTo>
                  <a:lnTo>
                    <a:pt x="485" y="1189"/>
                  </a:lnTo>
                  <a:lnTo>
                    <a:pt x="489" y="1191"/>
                  </a:lnTo>
                  <a:lnTo>
                    <a:pt x="489" y="1195"/>
                  </a:lnTo>
                  <a:lnTo>
                    <a:pt x="488" y="1199"/>
                  </a:lnTo>
                  <a:lnTo>
                    <a:pt x="486" y="1203"/>
                  </a:lnTo>
                  <a:lnTo>
                    <a:pt x="488" y="1209"/>
                  </a:lnTo>
                  <a:lnTo>
                    <a:pt x="490" y="1219"/>
                  </a:lnTo>
                  <a:lnTo>
                    <a:pt x="492" y="1223"/>
                  </a:lnTo>
                  <a:lnTo>
                    <a:pt x="490" y="1224"/>
                  </a:lnTo>
                  <a:lnTo>
                    <a:pt x="490" y="1224"/>
                  </a:lnTo>
                  <a:lnTo>
                    <a:pt x="490" y="1227"/>
                  </a:lnTo>
                  <a:lnTo>
                    <a:pt x="489" y="1229"/>
                  </a:lnTo>
                  <a:lnTo>
                    <a:pt x="490" y="1230"/>
                  </a:lnTo>
                  <a:lnTo>
                    <a:pt x="499" y="1231"/>
                  </a:lnTo>
                  <a:lnTo>
                    <a:pt x="500" y="1230"/>
                  </a:lnTo>
                  <a:lnTo>
                    <a:pt x="502" y="1223"/>
                  </a:lnTo>
                  <a:lnTo>
                    <a:pt x="492" y="1209"/>
                  </a:lnTo>
                  <a:lnTo>
                    <a:pt x="492" y="1202"/>
                  </a:lnTo>
                  <a:lnTo>
                    <a:pt x="495" y="1198"/>
                  </a:lnTo>
                  <a:lnTo>
                    <a:pt x="499" y="1199"/>
                  </a:lnTo>
                  <a:lnTo>
                    <a:pt x="504" y="1206"/>
                  </a:lnTo>
                  <a:lnTo>
                    <a:pt x="509" y="1206"/>
                  </a:lnTo>
                  <a:lnTo>
                    <a:pt x="511" y="1205"/>
                  </a:lnTo>
                  <a:lnTo>
                    <a:pt x="514" y="1203"/>
                  </a:lnTo>
                  <a:lnTo>
                    <a:pt x="518" y="1202"/>
                  </a:lnTo>
                  <a:lnTo>
                    <a:pt x="523" y="1205"/>
                  </a:lnTo>
                  <a:lnTo>
                    <a:pt x="527" y="1210"/>
                  </a:lnTo>
                  <a:lnTo>
                    <a:pt x="530" y="1217"/>
                  </a:lnTo>
                  <a:lnTo>
                    <a:pt x="534" y="1224"/>
                  </a:lnTo>
                  <a:lnTo>
                    <a:pt x="531" y="1230"/>
                  </a:lnTo>
                  <a:lnTo>
                    <a:pt x="511" y="1245"/>
                  </a:lnTo>
                  <a:lnTo>
                    <a:pt x="516" y="1248"/>
                  </a:lnTo>
                  <a:lnTo>
                    <a:pt x="525" y="1245"/>
                  </a:lnTo>
                  <a:lnTo>
                    <a:pt x="531" y="1245"/>
                  </a:lnTo>
                  <a:lnTo>
                    <a:pt x="535" y="1248"/>
                  </a:lnTo>
                  <a:lnTo>
                    <a:pt x="541" y="1255"/>
                  </a:lnTo>
                  <a:lnTo>
                    <a:pt x="545" y="1258"/>
                  </a:lnTo>
                  <a:lnTo>
                    <a:pt x="545" y="1248"/>
                  </a:lnTo>
                  <a:lnTo>
                    <a:pt x="546" y="1245"/>
                  </a:lnTo>
                  <a:lnTo>
                    <a:pt x="555" y="1245"/>
                  </a:lnTo>
                  <a:lnTo>
                    <a:pt x="574" y="1258"/>
                  </a:lnTo>
                  <a:lnTo>
                    <a:pt x="579" y="1259"/>
                  </a:lnTo>
                  <a:lnTo>
                    <a:pt x="584" y="1258"/>
                  </a:lnTo>
                  <a:lnTo>
                    <a:pt x="588" y="1259"/>
                  </a:lnTo>
                  <a:lnTo>
                    <a:pt x="590" y="1261"/>
                  </a:lnTo>
                  <a:lnTo>
                    <a:pt x="593" y="1262"/>
                  </a:lnTo>
                  <a:lnTo>
                    <a:pt x="594" y="1265"/>
                  </a:lnTo>
                  <a:lnTo>
                    <a:pt x="600" y="1266"/>
                  </a:lnTo>
                  <a:lnTo>
                    <a:pt x="618" y="1268"/>
                  </a:lnTo>
                  <a:lnTo>
                    <a:pt x="628" y="1273"/>
                  </a:lnTo>
                  <a:lnTo>
                    <a:pt x="633" y="1273"/>
                  </a:lnTo>
                  <a:lnTo>
                    <a:pt x="637" y="1269"/>
                  </a:lnTo>
                  <a:lnTo>
                    <a:pt x="642" y="1265"/>
                  </a:lnTo>
                  <a:lnTo>
                    <a:pt x="646" y="1261"/>
                  </a:lnTo>
                  <a:lnTo>
                    <a:pt x="650" y="1259"/>
                  </a:lnTo>
                  <a:lnTo>
                    <a:pt x="654" y="1258"/>
                  </a:lnTo>
                  <a:close/>
                  <a:moveTo>
                    <a:pt x="97" y="1128"/>
                  </a:moveTo>
                  <a:lnTo>
                    <a:pt x="95" y="1119"/>
                  </a:lnTo>
                  <a:lnTo>
                    <a:pt x="93" y="1114"/>
                  </a:lnTo>
                  <a:lnTo>
                    <a:pt x="93" y="1109"/>
                  </a:lnTo>
                  <a:lnTo>
                    <a:pt x="95" y="1098"/>
                  </a:lnTo>
                  <a:lnTo>
                    <a:pt x="95" y="1094"/>
                  </a:lnTo>
                  <a:lnTo>
                    <a:pt x="91" y="1090"/>
                  </a:lnTo>
                  <a:lnTo>
                    <a:pt x="87" y="1091"/>
                  </a:lnTo>
                  <a:lnTo>
                    <a:pt x="83" y="1088"/>
                  </a:lnTo>
                  <a:lnTo>
                    <a:pt x="81" y="1074"/>
                  </a:lnTo>
                  <a:lnTo>
                    <a:pt x="73" y="1077"/>
                  </a:lnTo>
                  <a:lnTo>
                    <a:pt x="70" y="1084"/>
                  </a:lnTo>
                  <a:lnTo>
                    <a:pt x="71" y="1094"/>
                  </a:lnTo>
                  <a:lnTo>
                    <a:pt x="80" y="1115"/>
                  </a:lnTo>
                  <a:lnTo>
                    <a:pt x="86" y="1126"/>
                  </a:lnTo>
                  <a:lnTo>
                    <a:pt x="93" y="1133"/>
                  </a:lnTo>
                  <a:lnTo>
                    <a:pt x="98" y="1130"/>
                  </a:lnTo>
                  <a:lnTo>
                    <a:pt x="97" y="1128"/>
                  </a:lnTo>
                  <a:close/>
                  <a:moveTo>
                    <a:pt x="1826" y="1233"/>
                  </a:moveTo>
                  <a:lnTo>
                    <a:pt x="1827" y="1233"/>
                  </a:lnTo>
                  <a:lnTo>
                    <a:pt x="1828" y="1231"/>
                  </a:lnTo>
                  <a:lnTo>
                    <a:pt x="1828" y="1230"/>
                  </a:lnTo>
                  <a:lnTo>
                    <a:pt x="1830" y="1227"/>
                  </a:lnTo>
                  <a:lnTo>
                    <a:pt x="1824" y="1222"/>
                  </a:lnTo>
                  <a:lnTo>
                    <a:pt x="1812" y="1217"/>
                  </a:lnTo>
                  <a:lnTo>
                    <a:pt x="1793" y="1205"/>
                  </a:lnTo>
                  <a:lnTo>
                    <a:pt x="1791" y="1202"/>
                  </a:lnTo>
                  <a:lnTo>
                    <a:pt x="1788" y="1199"/>
                  </a:lnTo>
                  <a:lnTo>
                    <a:pt x="1784" y="1189"/>
                  </a:lnTo>
                  <a:lnTo>
                    <a:pt x="1778" y="1188"/>
                  </a:lnTo>
                  <a:lnTo>
                    <a:pt x="1771" y="1189"/>
                  </a:lnTo>
                  <a:lnTo>
                    <a:pt x="1761" y="1182"/>
                  </a:lnTo>
                  <a:lnTo>
                    <a:pt x="1751" y="1175"/>
                  </a:lnTo>
                  <a:lnTo>
                    <a:pt x="1746" y="1168"/>
                  </a:lnTo>
                  <a:lnTo>
                    <a:pt x="1743" y="1165"/>
                  </a:lnTo>
                  <a:lnTo>
                    <a:pt x="1732" y="1150"/>
                  </a:lnTo>
                  <a:lnTo>
                    <a:pt x="1729" y="1147"/>
                  </a:lnTo>
                  <a:lnTo>
                    <a:pt x="1726" y="1151"/>
                  </a:lnTo>
                  <a:lnTo>
                    <a:pt x="1725" y="1160"/>
                  </a:lnTo>
                  <a:lnTo>
                    <a:pt x="1722" y="1167"/>
                  </a:lnTo>
                  <a:lnTo>
                    <a:pt x="1718" y="1175"/>
                  </a:lnTo>
                  <a:lnTo>
                    <a:pt x="1715" y="1181"/>
                  </a:lnTo>
                  <a:lnTo>
                    <a:pt x="1713" y="1185"/>
                  </a:lnTo>
                  <a:lnTo>
                    <a:pt x="1713" y="1213"/>
                  </a:lnTo>
                  <a:lnTo>
                    <a:pt x="1712" y="1231"/>
                  </a:lnTo>
                  <a:lnTo>
                    <a:pt x="1708" y="1241"/>
                  </a:lnTo>
                  <a:lnTo>
                    <a:pt x="1712" y="1247"/>
                  </a:lnTo>
                  <a:lnTo>
                    <a:pt x="1733" y="1265"/>
                  </a:lnTo>
                  <a:lnTo>
                    <a:pt x="1754" y="1271"/>
                  </a:lnTo>
                  <a:lnTo>
                    <a:pt x="1771" y="1282"/>
                  </a:lnTo>
                  <a:lnTo>
                    <a:pt x="1786" y="1287"/>
                  </a:lnTo>
                  <a:lnTo>
                    <a:pt x="1796" y="1287"/>
                  </a:lnTo>
                  <a:lnTo>
                    <a:pt x="1809" y="1292"/>
                  </a:lnTo>
                  <a:lnTo>
                    <a:pt x="1813" y="1287"/>
                  </a:lnTo>
                  <a:lnTo>
                    <a:pt x="1816" y="1283"/>
                  </a:lnTo>
                  <a:lnTo>
                    <a:pt x="1820" y="1279"/>
                  </a:lnTo>
                  <a:lnTo>
                    <a:pt x="1819" y="1273"/>
                  </a:lnTo>
                  <a:lnTo>
                    <a:pt x="1819" y="1271"/>
                  </a:lnTo>
                  <a:lnTo>
                    <a:pt x="1819" y="1268"/>
                  </a:lnTo>
                  <a:lnTo>
                    <a:pt x="1820" y="1262"/>
                  </a:lnTo>
                  <a:lnTo>
                    <a:pt x="1826" y="1254"/>
                  </a:lnTo>
                  <a:lnTo>
                    <a:pt x="1828" y="1248"/>
                  </a:lnTo>
                  <a:lnTo>
                    <a:pt x="1828" y="1244"/>
                  </a:lnTo>
                  <a:lnTo>
                    <a:pt x="1828" y="1240"/>
                  </a:lnTo>
                  <a:lnTo>
                    <a:pt x="1826" y="1233"/>
                  </a:lnTo>
                  <a:close/>
                  <a:moveTo>
                    <a:pt x="726" y="1233"/>
                  </a:moveTo>
                  <a:lnTo>
                    <a:pt x="717" y="1255"/>
                  </a:lnTo>
                  <a:lnTo>
                    <a:pt x="716" y="1268"/>
                  </a:lnTo>
                  <a:lnTo>
                    <a:pt x="701" y="1289"/>
                  </a:lnTo>
                  <a:lnTo>
                    <a:pt x="695" y="1293"/>
                  </a:lnTo>
                  <a:lnTo>
                    <a:pt x="680" y="1310"/>
                  </a:lnTo>
                  <a:lnTo>
                    <a:pt x="674" y="1318"/>
                  </a:lnTo>
                  <a:lnTo>
                    <a:pt x="671" y="1330"/>
                  </a:lnTo>
                  <a:lnTo>
                    <a:pt x="674" y="1331"/>
                  </a:lnTo>
                  <a:lnTo>
                    <a:pt x="675" y="1332"/>
                  </a:lnTo>
                  <a:lnTo>
                    <a:pt x="678" y="1331"/>
                  </a:lnTo>
                  <a:lnTo>
                    <a:pt x="680" y="1330"/>
                  </a:lnTo>
                  <a:lnTo>
                    <a:pt x="681" y="1334"/>
                  </a:lnTo>
                  <a:lnTo>
                    <a:pt x="682" y="1339"/>
                  </a:lnTo>
                  <a:lnTo>
                    <a:pt x="675" y="1341"/>
                  </a:lnTo>
                  <a:lnTo>
                    <a:pt x="674" y="1341"/>
                  </a:lnTo>
                  <a:lnTo>
                    <a:pt x="671" y="1338"/>
                  </a:lnTo>
                  <a:lnTo>
                    <a:pt x="670" y="1341"/>
                  </a:lnTo>
                  <a:lnTo>
                    <a:pt x="667" y="1348"/>
                  </a:lnTo>
                  <a:lnTo>
                    <a:pt x="663" y="1355"/>
                  </a:lnTo>
                  <a:lnTo>
                    <a:pt x="660" y="1358"/>
                  </a:lnTo>
                  <a:lnTo>
                    <a:pt x="656" y="1360"/>
                  </a:lnTo>
                  <a:lnTo>
                    <a:pt x="650" y="1360"/>
                  </a:lnTo>
                  <a:lnTo>
                    <a:pt x="657" y="1367"/>
                  </a:lnTo>
                  <a:lnTo>
                    <a:pt x="661" y="1372"/>
                  </a:lnTo>
                  <a:lnTo>
                    <a:pt x="664" y="1376"/>
                  </a:lnTo>
                  <a:lnTo>
                    <a:pt x="671" y="1402"/>
                  </a:lnTo>
                  <a:lnTo>
                    <a:pt x="674" y="1407"/>
                  </a:lnTo>
                  <a:lnTo>
                    <a:pt x="680" y="1407"/>
                  </a:lnTo>
                  <a:lnTo>
                    <a:pt x="684" y="1404"/>
                  </a:lnTo>
                  <a:lnTo>
                    <a:pt x="687" y="1398"/>
                  </a:lnTo>
                  <a:lnTo>
                    <a:pt x="710" y="1316"/>
                  </a:lnTo>
                  <a:lnTo>
                    <a:pt x="724" y="1289"/>
                  </a:lnTo>
                  <a:lnTo>
                    <a:pt x="730" y="1273"/>
                  </a:lnTo>
                  <a:lnTo>
                    <a:pt x="743" y="1217"/>
                  </a:lnTo>
                  <a:lnTo>
                    <a:pt x="736" y="1216"/>
                  </a:lnTo>
                  <a:lnTo>
                    <a:pt x="726" y="1233"/>
                  </a:lnTo>
                  <a:close/>
                  <a:moveTo>
                    <a:pt x="497" y="1299"/>
                  </a:moveTo>
                  <a:lnTo>
                    <a:pt x="490" y="1289"/>
                  </a:lnTo>
                  <a:lnTo>
                    <a:pt x="483" y="1280"/>
                  </a:lnTo>
                  <a:lnTo>
                    <a:pt x="475" y="1276"/>
                  </a:lnTo>
                  <a:lnTo>
                    <a:pt x="464" y="1273"/>
                  </a:lnTo>
                  <a:lnTo>
                    <a:pt x="455" y="1269"/>
                  </a:lnTo>
                  <a:lnTo>
                    <a:pt x="440" y="1251"/>
                  </a:lnTo>
                  <a:lnTo>
                    <a:pt x="430" y="1250"/>
                  </a:lnTo>
                  <a:lnTo>
                    <a:pt x="420" y="1251"/>
                  </a:lnTo>
                  <a:lnTo>
                    <a:pt x="398" y="1261"/>
                  </a:lnTo>
                  <a:lnTo>
                    <a:pt x="398" y="1265"/>
                  </a:lnTo>
                  <a:lnTo>
                    <a:pt x="402" y="1268"/>
                  </a:lnTo>
                  <a:lnTo>
                    <a:pt x="406" y="1266"/>
                  </a:lnTo>
                  <a:lnTo>
                    <a:pt x="411" y="1265"/>
                  </a:lnTo>
                  <a:lnTo>
                    <a:pt x="415" y="1265"/>
                  </a:lnTo>
                  <a:lnTo>
                    <a:pt x="413" y="1268"/>
                  </a:lnTo>
                  <a:lnTo>
                    <a:pt x="409" y="1272"/>
                  </a:lnTo>
                  <a:lnTo>
                    <a:pt x="408" y="1273"/>
                  </a:lnTo>
                  <a:lnTo>
                    <a:pt x="409" y="1278"/>
                  </a:lnTo>
                  <a:lnTo>
                    <a:pt x="412" y="1279"/>
                  </a:lnTo>
                  <a:lnTo>
                    <a:pt x="415" y="1279"/>
                  </a:lnTo>
                  <a:lnTo>
                    <a:pt x="418" y="1282"/>
                  </a:lnTo>
                  <a:lnTo>
                    <a:pt x="422" y="1282"/>
                  </a:lnTo>
                  <a:lnTo>
                    <a:pt x="441" y="1280"/>
                  </a:lnTo>
                  <a:lnTo>
                    <a:pt x="441" y="1283"/>
                  </a:lnTo>
                  <a:lnTo>
                    <a:pt x="439" y="1287"/>
                  </a:lnTo>
                  <a:lnTo>
                    <a:pt x="440" y="1292"/>
                  </a:lnTo>
                  <a:lnTo>
                    <a:pt x="451" y="1299"/>
                  </a:lnTo>
                  <a:lnTo>
                    <a:pt x="453" y="1301"/>
                  </a:lnTo>
                  <a:lnTo>
                    <a:pt x="451" y="1301"/>
                  </a:lnTo>
                  <a:lnTo>
                    <a:pt x="451" y="1303"/>
                  </a:lnTo>
                  <a:lnTo>
                    <a:pt x="451" y="1306"/>
                  </a:lnTo>
                  <a:lnTo>
                    <a:pt x="453" y="1310"/>
                  </a:lnTo>
                  <a:lnTo>
                    <a:pt x="454" y="1311"/>
                  </a:lnTo>
                  <a:lnTo>
                    <a:pt x="450" y="1313"/>
                  </a:lnTo>
                  <a:lnTo>
                    <a:pt x="443" y="1307"/>
                  </a:lnTo>
                  <a:lnTo>
                    <a:pt x="437" y="1300"/>
                  </a:lnTo>
                  <a:lnTo>
                    <a:pt x="432" y="1296"/>
                  </a:lnTo>
                  <a:lnTo>
                    <a:pt x="432" y="1299"/>
                  </a:lnTo>
                  <a:lnTo>
                    <a:pt x="433" y="1299"/>
                  </a:lnTo>
                  <a:lnTo>
                    <a:pt x="432" y="1313"/>
                  </a:lnTo>
                  <a:lnTo>
                    <a:pt x="437" y="1325"/>
                  </a:lnTo>
                  <a:lnTo>
                    <a:pt x="446" y="1332"/>
                  </a:lnTo>
                  <a:lnTo>
                    <a:pt x="455" y="1332"/>
                  </a:lnTo>
                  <a:lnTo>
                    <a:pt x="458" y="1331"/>
                  </a:lnTo>
                  <a:lnTo>
                    <a:pt x="462" y="1328"/>
                  </a:lnTo>
                  <a:lnTo>
                    <a:pt x="465" y="1327"/>
                  </a:lnTo>
                  <a:lnTo>
                    <a:pt x="468" y="1327"/>
                  </a:lnTo>
                  <a:lnTo>
                    <a:pt x="479" y="1331"/>
                  </a:lnTo>
                  <a:lnTo>
                    <a:pt x="492" y="1342"/>
                  </a:lnTo>
                  <a:lnTo>
                    <a:pt x="492" y="1345"/>
                  </a:lnTo>
                  <a:lnTo>
                    <a:pt x="485" y="1342"/>
                  </a:lnTo>
                  <a:lnTo>
                    <a:pt x="476" y="1335"/>
                  </a:lnTo>
                  <a:lnTo>
                    <a:pt x="468" y="1332"/>
                  </a:lnTo>
                  <a:lnTo>
                    <a:pt x="461" y="1335"/>
                  </a:lnTo>
                  <a:lnTo>
                    <a:pt x="461" y="1339"/>
                  </a:lnTo>
                  <a:lnTo>
                    <a:pt x="465" y="1342"/>
                  </a:lnTo>
                  <a:lnTo>
                    <a:pt x="478" y="1346"/>
                  </a:lnTo>
                  <a:lnTo>
                    <a:pt x="482" y="1349"/>
                  </a:lnTo>
                  <a:lnTo>
                    <a:pt x="486" y="1351"/>
                  </a:lnTo>
                  <a:lnTo>
                    <a:pt x="490" y="1348"/>
                  </a:lnTo>
                  <a:lnTo>
                    <a:pt x="496" y="1344"/>
                  </a:lnTo>
                  <a:lnTo>
                    <a:pt x="500" y="1342"/>
                  </a:lnTo>
                  <a:lnTo>
                    <a:pt x="507" y="1342"/>
                  </a:lnTo>
                  <a:lnTo>
                    <a:pt x="510" y="1341"/>
                  </a:lnTo>
                  <a:lnTo>
                    <a:pt x="511" y="1337"/>
                  </a:lnTo>
                  <a:lnTo>
                    <a:pt x="500" y="1306"/>
                  </a:lnTo>
                  <a:lnTo>
                    <a:pt x="497" y="1299"/>
                  </a:lnTo>
                  <a:close/>
                  <a:moveTo>
                    <a:pt x="1143" y="1279"/>
                  </a:moveTo>
                  <a:lnTo>
                    <a:pt x="1121" y="1273"/>
                  </a:lnTo>
                  <a:lnTo>
                    <a:pt x="1100" y="1272"/>
                  </a:lnTo>
                  <a:lnTo>
                    <a:pt x="1090" y="1268"/>
                  </a:lnTo>
                  <a:lnTo>
                    <a:pt x="1084" y="1258"/>
                  </a:lnTo>
                  <a:lnTo>
                    <a:pt x="1080" y="1258"/>
                  </a:lnTo>
                  <a:lnTo>
                    <a:pt x="1077" y="1259"/>
                  </a:lnTo>
                  <a:lnTo>
                    <a:pt x="1076" y="1264"/>
                  </a:lnTo>
                  <a:lnTo>
                    <a:pt x="1077" y="1268"/>
                  </a:lnTo>
                  <a:lnTo>
                    <a:pt x="1080" y="1271"/>
                  </a:lnTo>
                  <a:lnTo>
                    <a:pt x="1089" y="1276"/>
                  </a:lnTo>
                  <a:lnTo>
                    <a:pt x="1089" y="1280"/>
                  </a:lnTo>
                  <a:lnTo>
                    <a:pt x="1086" y="1282"/>
                  </a:lnTo>
                  <a:lnTo>
                    <a:pt x="1086" y="1285"/>
                  </a:lnTo>
                  <a:lnTo>
                    <a:pt x="1086" y="1287"/>
                  </a:lnTo>
                  <a:lnTo>
                    <a:pt x="1087" y="1292"/>
                  </a:lnTo>
                  <a:lnTo>
                    <a:pt x="1083" y="1294"/>
                  </a:lnTo>
                  <a:lnTo>
                    <a:pt x="1075" y="1299"/>
                  </a:lnTo>
                  <a:lnTo>
                    <a:pt x="1073" y="1299"/>
                  </a:lnTo>
                  <a:lnTo>
                    <a:pt x="1069" y="1297"/>
                  </a:lnTo>
                  <a:lnTo>
                    <a:pt x="1062" y="1293"/>
                  </a:lnTo>
                  <a:lnTo>
                    <a:pt x="1058" y="1292"/>
                  </a:lnTo>
                  <a:lnTo>
                    <a:pt x="1061" y="1299"/>
                  </a:lnTo>
                  <a:lnTo>
                    <a:pt x="1058" y="1301"/>
                  </a:lnTo>
                  <a:lnTo>
                    <a:pt x="1055" y="1300"/>
                  </a:lnTo>
                  <a:lnTo>
                    <a:pt x="1052" y="1301"/>
                  </a:lnTo>
                  <a:lnTo>
                    <a:pt x="1045" y="1309"/>
                  </a:lnTo>
                  <a:lnTo>
                    <a:pt x="1048" y="1310"/>
                  </a:lnTo>
                  <a:lnTo>
                    <a:pt x="1049" y="1313"/>
                  </a:lnTo>
                  <a:lnTo>
                    <a:pt x="1051" y="1314"/>
                  </a:lnTo>
                  <a:lnTo>
                    <a:pt x="1048" y="1316"/>
                  </a:lnTo>
                  <a:lnTo>
                    <a:pt x="1045" y="1318"/>
                  </a:lnTo>
                  <a:lnTo>
                    <a:pt x="1045" y="1323"/>
                  </a:lnTo>
                  <a:lnTo>
                    <a:pt x="1045" y="1327"/>
                  </a:lnTo>
                  <a:lnTo>
                    <a:pt x="1042" y="1327"/>
                  </a:lnTo>
                  <a:lnTo>
                    <a:pt x="1042" y="1330"/>
                  </a:lnTo>
                  <a:lnTo>
                    <a:pt x="1059" y="1338"/>
                  </a:lnTo>
                  <a:lnTo>
                    <a:pt x="1066" y="1339"/>
                  </a:lnTo>
                  <a:lnTo>
                    <a:pt x="1072" y="1337"/>
                  </a:lnTo>
                  <a:lnTo>
                    <a:pt x="1084" y="1317"/>
                  </a:lnTo>
                  <a:lnTo>
                    <a:pt x="1094" y="1310"/>
                  </a:lnTo>
                  <a:lnTo>
                    <a:pt x="1103" y="1306"/>
                  </a:lnTo>
                  <a:lnTo>
                    <a:pt x="1112" y="1304"/>
                  </a:lnTo>
                  <a:lnTo>
                    <a:pt x="1143" y="1311"/>
                  </a:lnTo>
                  <a:lnTo>
                    <a:pt x="1149" y="1311"/>
                  </a:lnTo>
                  <a:lnTo>
                    <a:pt x="1153" y="1310"/>
                  </a:lnTo>
                  <a:lnTo>
                    <a:pt x="1156" y="1307"/>
                  </a:lnTo>
                  <a:lnTo>
                    <a:pt x="1156" y="1301"/>
                  </a:lnTo>
                  <a:lnTo>
                    <a:pt x="1152" y="1286"/>
                  </a:lnTo>
                  <a:lnTo>
                    <a:pt x="1143" y="1279"/>
                  </a:lnTo>
                  <a:close/>
                  <a:moveTo>
                    <a:pt x="623" y="1351"/>
                  </a:moveTo>
                  <a:lnTo>
                    <a:pt x="623" y="1344"/>
                  </a:lnTo>
                  <a:lnTo>
                    <a:pt x="619" y="1339"/>
                  </a:lnTo>
                  <a:lnTo>
                    <a:pt x="615" y="1337"/>
                  </a:lnTo>
                  <a:lnTo>
                    <a:pt x="611" y="1332"/>
                  </a:lnTo>
                  <a:lnTo>
                    <a:pt x="614" y="1341"/>
                  </a:lnTo>
                  <a:lnTo>
                    <a:pt x="614" y="1344"/>
                  </a:lnTo>
                  <a:lnTo>
                    <a:pt x="609" y="1345"/>
                  </a:lnTo>
                  <a:lnTo>
                    <a:pt x="604" y="1345"/>
                  </a:lnTo>
                  <a:lnTo>
                    <a:pt x="601" y="1342"/>
                  </a:lnTo>
                  <a:lnTo>
                    <a:pt x="598" y="1328"/>
                  </a:lnTo>
                  <a:lnTo>
                    <a:pt x="594" y="1324"/>
                  </a:lnTo>
                  <a:lnTo>
                    <a:pt x="597" y="1331"/>
                  </a:lnTo>
                  <a:lnTo>
                    <a:pt x="595" y="1335"/>
                  </a:lnTo>
                  <a:lnTo>
                    <a:pt x="593" y="1335"/>
                  </a:lnTo>
                  <a:lnTo>
                    <a:pt x="588" y="1335"/>
                  </a:lnTo>
                  <a:lnTo>
                    <a:pt x="584" y="1334"/>
                  </a:lnTo>
                  <a:lnTo>
                    <a:pt x="581" y="1330"/>
                  </a:lnTo>
                  <a:lnTo>
                    <a:pt x="576" y="1320"/>
                  </a:lnTo>
                  <a:lnTo>
                    <a:pt x="569" y="1314"/>
                  </a:lnTo>
                  <a:lnTo>
                    <a:pt x="546" y="1301"/>
                  </a:lnTo>
                  <a:lnTo>
                    <a:pt x="542" y="1297"/>
                  </a:lnTo>
                  <a:lnTo>
                    <a:pt x="545" y="1304"/>
                  </a:lnTo>
                  <a:lnTo>
                    <a:pt x="549" y="1316"/>
                  </a:lnTo>
                  <a:lnTo>
                    <a:pt x="593" y="1363"/>
                  </a:lnTo>
                  <a:lnTo>
                    <a:pt x="600" y="1366"/>
                  </a:lnTo>
                  <a:lnTo>
                    <a:pt x="602" y="1365"/>
                  </a:lnTo>
                  <a:lnTo>
                    <a:pt x="608" y="1359"/>
                  </a:lnTo>
                  <a:lnTo>
                    <a:pt x="628" y="1355"/>
                  </a:lnTo>
                  <a:lnTo>
                    <a:pt x="626" y="1353"/>
                  </a:lnTo>
                  <a:lnTo>
                    <a:pt x="623" y="1351"/>
                  </a:lnTo>
                  <a:close/>
                  <a:moveTo>
                    <a:pt x="974" y="1390"/>
                  </a:moveTo>
                  <a:lnTo>
                    <a:pt x="971" y="1386"/>
                  </a:lnTo>
                  <a:lnTo>
                    <a:pt x="957" y="1374"/>
                  </a:lnTo>
                  <a:lnTo>
                    <a:pt x="954" y="1366"/>
                  </a:lnTo>
                  <a:lnTo>
                    <a:pt x="954" y="1366"/>
                  </a:lnTo>
                  <a:lnTo>
                    <a:pt x="957" y="1363"/>
                  </a:lnTo>
                  <a:lnTo>
                    <a:pt x="953" y="1362"/>
                  </a:lnTo>
                  <a:lnTo>
                    <a:pt x="949" y="1359"/>
                  </a:lnTo>
                  <a:lnTo>
                    <a:pt x="943" y="1351"/>
                  </a:lnTo>
                  <a:lnTo>
                    <a:pt x="942" y="1345"/>
                  </a:lnTo>
                  <a:lnTo>
                    <a:pt x="922" y="1327"/>
                  </a:lnTo>
                  <a:lnTo>
                    <a:pt x="920" y="1331"/>
                  </a:lnTo>
                  <a:lnTo>
                    <a:pt x="920" y="1338"/>
                  </a:lnTo>
                  <a:lnTo>
                    <a:pt x="920" y="1344"/>
                  </a:lnTo>
                  <a:lnTo>
                    <a:pt x="923" y="1348"/>
                  </a:lnTo>
                  <a:lnTo>
                    <a:pt x="920" y="1348"/>
                  </a:lnTo>
                  <a:lnTo>
                    <a:pt x="915" y="1351"/>
                  </a:lnTo>
                  <a:lnTo>
                    <a:pt x="908" y="1351"/>
                  </a:lnTo>
                  <a:lnTo>
                    <a:pt x="902" y="1356"/>
                  </a:lnTo>
                  <a:lnTo>
                    <a:pt x="902" y="1360"/>
                  </a:lnTo>
                  <a:lnTo>
                    <a:pt x="905" y="1365"/>
                  </a:lnTo>
                  <a:lnTo>
                    <a:pt x="908" y="1373"/>
                  </a:lnTo>
                  <a:lnTo>
                    <a:pt x="862" y="1346"/>
                  </a:lnTo>
                  <a:lnTo>
                    <a:pt x="855" y="1345"/>
                  </a:lnTo>
                  <a:lnTo>
                    <a:pt x="849" y="1341"/>
                  </a:lnTo>
                  <a:lnTo>
                    <a:pt x="841" y="1324"/>
                  </a:lnTo>
                  <a:lnTo>
                    <a:pt x="836" y="1320"/>
                  </a:lnTo>
                  <a:lnTo>
                    <a:pt x="832" y="1318"/>
                  </a:lnTo>
                  <a:lnTo>
                    <a:pt x="820" y="1309"/>
                  </a:lnTo>
                  <a:lnTo>
                    <a:pt x="813" y="1304"/>
                  </a:lnTo>
                  <a:lnTo>
                    <a:pt x="776" y="1313"/>
                  </a:lnTo>
                  <a:lnTo>
                    <a:pt x="772" y="1311"/>
                  </a:lnTo>
                  <a:lnTo>
                    <a:pt x="762" y="1324"/>
                  </a:lnTo>
                  <a:lnTo>
                    <a:pt x="758" y="1331"/>
                  </a:lnTo>
                  <a:lnTo>
                    <a:pt x="758" y="1339"/>
                  </a:lnTo>
                  <a:lnTo>
                    <a:pt x="759" y="1342"/>
                  </a:lnTo>
                  <a:lnTo>
                    <a:pt x="773" y="1359"/>
                  </a:lnTo>
                  <a:lnTo>
                    <a:pt x="778" y="1362"/>
                  </a:lnTo>
                  <a:lnTo>
                    <a:pt x="782" y="1363"/>
                  </a:lnTo>
                  <a:lnTo>
                    <a:pt x="776" y="1373"/>
                  </a:lnTo>
                  <a:lnTo>
                    <a:pt x="769" y="1373"/>
                  </a:lnTo>
                  <a:lnTo>
                    <a:pt x="761" y="1372"/>
                  </a:lnTo>
                  <a:lnTo>
                    <a:pt x="755" y="1376"/>
                  </a:lnTo>
                  <a:lnTo>
                    <a:pt x="752" y="1383"/>
                  </a:lnTo>
                  <a:lnTo>
                    <a:pt x="755" y="1390"/>
                  </a:lnTo>
                  <a:lnTo>
                    <a:pt x="761" y="1395"/>
                  </a:lnTo>
                  <a:lnTo>
                    <a:pt x="775" y="1398"/>
                  </a:lnTo>
                  <a:lnTo>
                    <a:pt x="789" y="1405"/>
                  </a:lnTo>
                  <a:lnTo>
                    <a:pt x="801" y="1408"/>
                  </a:lnTo>
                  <a:lnTo>
                    <a:pt x="831" y="1426"/>
                  </a:lnTo>
                  <a:lnTo>
                    <a:pt x="846" y="1440"/>
                  </a:lnTo>
                  <a:lnTo>
                    <a:pt x="870" y="1454"/>
                  </a:lnTo>
                  <a:lnTo>
                    <a:pt x="876" y="1456"/>
                  </a:lnTo>
                  <a:lnTo>
                    <a:pt x="885" y="1446"/>
                  </a:lnTo>
                  <a:lnTo>
                    <a:pt x="898" y="1440"/>
                  </a:lnTo>
                  <a:lnTo>
                    <a:pt x="912" y="1438"/>
                  </a:lnTo>
                  <a:lnTo>
                    <a:pt x="951" y="1446"/>
                  </a:lnTo>
                  <a:lnTo>
                    <a:pt x="964" y="1443"/>
                  </a:lnTo>
                  <a:lnTo>
                    <a:pt x="971" y="1433"/>
                  </a:lnTo>
                  <a:lnTo>
                    <a:pt x="972" y="1423"/>
                  </a:lnTo>
                  <a:lnTo>
                    <a:pt x="963" y="1419"/>
                  </a:lnTo>
                  <a:lnTo>
                    <a:pt x="964" y="1414"/>
                  </a:lnTo>
                  <a:lnTo>
                    <a:pt x="967" y="1412"/>
                  </a:lnTo>
                  <a:lnTo>
                    <a:pt x="970" y="1411"/>
                  </a:lnTo>
                  <a:lnTo>
                    <a:pt x="972" y="1408"/>
                  </a:lnTo>
                  <a:lnTo>
                    <a:pt x="975" y="1402"/>
                  </a:lnTo>
                  <a:lnTo>
                    <a:pt x="975" y="1400"/>
                  </a:lnTo>
                  <a:lnTo>
                    <a:pt x="974" y="1397"/>
                  </a:lnTo>
                  <a:lnTo>
                    <a:pt x="974" y="139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7" name="Freeform 43"/>
            <p:cNvSpPr>
              <a:spLocks/>
            </p:cNvSpPr>
            <p:nvPr/>
          </p:nvSpPr>
          <p:spPr bwMode="auto">
            <a:xfrm>
              <a:off x="12781933" y="6703139"/>
              <a:ext cx="927100" cy="527050"/>
            </a:xfrm>
            <a:custGeom>
              <a:avLst/>
              <a:gdLst>
                <a:gd name="T0" fmla="*/ 1709 w 1752"/>
                <a:gd name="T1" fmla="*/ 545 h 995"/>
                <a:gd name="T2" fmla="*/ 1660 w 1752"/>
                <a:gd name="T3" fmla="*/ 465 h 995"/>
                <a:gd name="T4" fmla="*/ 1593 w 1752"/>
                <a:gd name="T5" fmla="*/ 441 h 995"/>
                <a:gd name="T6" fmla="*/ 1545 w 1752"/>
                <a:gd name="T7" fmla="*/ 420 h 995"/>
                <a:gd name="T8" fmla="*/ 1462 w 1752"/>
                <a:gd name="T9" fmla="*/ 391 h 995"/>
                <a:gd name="T10" fmla="*/ 1427 w 1752"/>
                <a:gd name="T11" fmla="*/ 361 h 995"/>
                <a:gd name="T12" fmla="*/ 1466 w 1752"/>
                <a:gd name="T13" fmla="*/ 307 h 995"/>
                <a:gd name="T14" fmla="*/ 1387 w 1752"/>
                <a:gd name="T15" fmla="*/ 326 h 995"/>
                <a:gd name="T16" fmla="*/ 1363 w 1752"/>
                <a:gd name="T17" fmla="*/ 297 h 995"/>
                <a:gd name="T18" fmla="*/ 1298 w 1752"/>
                <a:gd name="T19" fmla="*/ 263 h 995"/>
                <a:gd name="T20" fmla="*/ 1276 w 1752"/>
                <a:gd name="T21" fmla="*/ 317 h 995"/>
                <a:gd name="T22" fmla="*/ 1255 w 1752"/>
                <a:gd name="T23" fmla="*/ 336 h 995"/>
                <a:gd name="T24" fmla="*/ 1176 w 1752"/>
                <a:gd name="T25" fmla="*/ 381 h 995"/>
                <a:gd name="T26" fmla="*/ 1108 w 1752"/>
                <a:gd name="T27" fmla="*/ 281 h 995"/>
                <a:gd name="T28" fmla="*/ 1073 w 1752"/>
                <a:gd name="T29" fmla="*/ 245 h 995"/>
                <a:gd name="T30" fmla="*/ 1118 w 1752"/>
                <a:gd name="T31" fmla="*/ 213 h 995"/>
                <a:gd name="T32" fmla="*/ 1071 w 1752"/>
                <a:gd name="T33" fmla="*/ 161 h 995"/>
                <a:gd name="T34" fmla="*/ 1015 w 1752"/>
                <a:gd name="T35" fmla="*/ 161 h 995"/>
                <a:gd name="T36" fmla="*/ 927 w 1752"/>
                <a:gd name="T37" fmla="*/ 119 h 995"/>
                <a:gd name="T38" fmla="*/ 837 w 1752"/>
                <a:gd name="T39" fmla="*/ 81 h 995"/>
                <a:gd name="T40" fmla="*/ 791 w 1752"/>
                <a:gd name="T41" fmla="*/ 15 h 995"/>
                <a:gd name="T42" fmla="*/ 748 w 1752"/>
                <a:gd name="T43" fmla="*/ 18 h 995"/>
                <a:gd name="T44" fmla="*/ 722 w 1752"/>
                <a:gd name="T45" fmla="*/ 73 h 995"/>
                <a:gd name="T46" fmla="*/ 662 w 1752"/>
                <a:gd name="T47" fmla="*/ 54 h 995"/>
                <a:gd name="T48" fmla="*/ 626 w 1752"/>
                <a:gd name="T49" fmla="*/ 9 h 995"/>
                <a:gd name="T50" fmla="*/ 567 w 1752"/>
                <a:gd name="T51" fmla="*/ 8 h 995"/>
                <a:gd name="T52" fmla="*/ 559 w 1752"/>
                <a:gd name="T53" fmla="*/ 67 h 995"/>
                <a:gd name="T54" fmla="*/ 466 w 1752"/>
                <a:gd name="T55" fmla="*/ 113 h 995"/>
                <a:gd name="T56" fmla="*/ 372 w 1752"/>
                <a:gd name="T57" fmla="*/ 144 h 995"/>
                <a:gd name="T58" fmla="*/ 337 w 1752"/>
                <a:gd name="T59" fmla="*/ 171 h 995"/>
                <a:gd name="T60" fmla="*/ 267 w 1752"/>
                <a:gd name="T61" fmla="*/ 221 h 995"/>
                <a:gd name="T62" fmla="*/ 227 w 1752"/>
                <a:gd name="T63" fmla="*/ 260 h 995"/>
                <a:gd name="T64" fmla="*/ 121 w 1752"/>
                <a:gd name="T65" fmla="*/ 263 h 995"/>
                <a:gd name="T66" fmla="*/ 85 w 1752"/>
                <a:gd name="T67" fmla="*/ 294 h 995"/>
                <a:gd name="T68" fmla="*/ 50 w 1752"/>
                <a:gd name="T69" fmla="*/ 354 h 995"/>
                <a:gd name="T70" fmla="*/ 42 w 1752"/>
                <a:gd name="T71" fmla="*/ 324 h 995"/>
                <a:gd name="T72" fmla="*/ 8 w 1752"/>
                <a:gd name="T73" fmla="*/ 312 h 995"/>
                <a:gd name="T74" fmla="*/ 36 w 1752"/>
                <a:gd name="T75" fmla="*/ 388 h 995"/>
                <a:gd name="T76" fmla="*/ 113 w 1752"/>
                <a:gd name="T77" fmla="*/ 460 h 995"/>
                <a:gd name="T78" fmla="*/ 88 w 1752"/>
                <a:gd name="T79" fmla="*/ 544 h 995"/>
                <a:gd name="T80" fmla="*/ 123 w 1752"/>
                <a:gd name="T81" fmla="*/ 590 h 995"/>
                <a:gd name="T82" fmla="*/ 163 w 1752"/>
                <a:gd name="T83" fmla="*/ 661 h 995"/>
                <a:gd name="T84" fmla="*/ 241 w 1752"/>
                <a:gd name="T85" fmla="*/ 712 h 995"/>
                <a:gd name="T86" fmla="*/ 339 w 1752"/>
                <a:gd name="T87" fmla="*/ 826 h 995"/>
                <a:gd name="T88" fmla="*/ 400 w 1752"/>
                <a:gd name="T89" fmla="*/ 858 h 995"/>
                <a:gd name="T90" fmla="*/ 500 w 1752"/>
                <a:gd name="T91" fmla="*/ 946 h 995"/>
                <a:gd name="T92" fmla="*/ 507 w 1752"/>
                <a:gd name="T93" fmla="*/ 977 h 995"/>
                <a:gd name="T94" fmla="*/ 640 w 1752"/>
                <a:gd name="T95" fmla="*/ 976 h 995"/>
                <a:gd name="T96" fmla="*/ 679 w 1752"/>
                <a:gd name="T97" fmla="*/ 984 h 995"/>
                <a:gd name="T98" fmla="*/ 744 w 1752"/>
                <a:gd name="T99" fmla="*/ 908 h 995"/>
                <a:gd name="T100" fmla="*/ 759 w 1752"/>
                <a:gd name="T101" fmla="*/ 819 h 995"/>
                <a:gd name="T102" fmla="*/ 830 w 1752"/>
                <a:gd name="T103" fmla="*/ 828 h 995"/>
                <a:gd name="T104" fmla="*/ 959 w 1752"/>
                <a:gd name="T105" fmla="*/ 873 h 995"/>
                <a:gd name="T106" fmla="*/ 993 w 1752"/>
                <a:gd name="T107" fmla="*/ 893 h 995"/>
                <a:gd name="T108" fmla="*/ 1130 w 1752"/>
                <a:gd name="T109" fmla="*/ 903 h 995"/>
                <a:gd name="T110" fmla="*/ 1196 w 1752"/>
                <a:gd name="T111" fmla="*/ 928 h 995"/>
                <a:gd name="T112" fmla="*/ 1288 w 1752"/>
                <a:gd name="T113" fmla="*/ 911 h 995"/>
                <a:gd name="T114" fmla="*/ 1415 w 1752"/>
                <a:gd name="T115" fmla="*/ 896 h 995"/>
                <a:gd name="T116" fmla="*/ 1538 w 1752"/>
                <a:gd name="T117" fmla="*/ 814 h 995"/>
                <a:gd name="T118" fmla="*/ 1636 w 1752"/>
                <a:gd name="T119" fmla="*/ 668 h 995"/>
                <a:gd name="T120" fmla="*/ 1717 w 1752"/>
                <a:gd name="T121" fmla="*/ 632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52" h="995">
                  <a:moveTo>
                    <a:pt x="1752" y="605"/>
                  </a:moveTo>
                  <a:lnTo>
                    <a:pt x="1748" y="589"/>
                  </a:lnTo>
                  <a:lnTo>
                    <a:pt x="1747" y="584"/>
                  </a:lnTo>
                  <a:lnTo>
                    <a:pt x="1744" y="577"/>
                  </a:lnTo>
                  <a:lnTo>
                    <a:pt x="1742" y="573"/>
                  </a:lnTo>
                  <a:lnTo>
                    <a:pt x="1741" y="559"/>
                  </a:lnTo>
                  <a:lnTo>
                    <a:pt x="1740" y="556"/>
                  </a:lnTo>
                  <a:lnTo>
                    <a:pt x="1735" y="553"/>
                  </a:lnTo>
                  <a:lnTo>
                    <a:pt x="1731" y="555"/>
                  </a:lnTo>
                  <a:lnTo>
                    <a:pt x="1727" y="556"/>
                  </a:lnTo>
                  <a:lnTo>
                    <a:pt x="1724" y="556"/>
                  </a:lnTo>
                  <a:lnTo>
                    <a:pt x="1720" y="555"/>
                  </a:lnTo>
                  <a:lnTo>
                    <a:pt x="1716" y="548"/>
                  </a:lnTo>
                  <a:lnTo>
                    <a:pt x="1712" y="546"/>
                  </a:lnTo>
                  <a:lnTo>
                    <a:pt x="1709" y="545"/>
                  </a:lnTo>
                  <a:lnTo>
                    <a:pt x="1700" y="544"/>
                  </a:lnTo>
                  <a:lnTo>
                    <a:pt x="1698" y="541"/>
                  </a:lnTo>
                  <a:lnTo>
                    <a:pt x="1695" y="538"/>
                  </a:lnTo>
                  <a:lnTo>
                    <a:pt x="1693" y="527"/>
                  </a:lnTo>
                  <a:lnTo>
                    <a:pt x="1686" y="514"/>
                  </a:lnTo>
                  <a:lnTo>
                    <a:pt x="1682" y="502"/>
                  </a:lnTo>
                  <a:lnTo>
                    <a:pt x="1682" y="492"/>
                  </a:lnTo>
                  <a:lnTo>
                    <a:pt x="1689" y="483"/>
                  </a:lnTo>
                  <a:lnTo>
                    <a:pt x="1682" y="479"/>
                  </a:lnTo>
                  <a:lnTo>
                    <a:pt x="1681" y="475"/>
                  </a:lnTo>
                  <a:lnTo>
                    <a:pt x="1682" y="468"/>
                  </a:lnTo>
                  <a:lnTo>
                    <a:pt x="1681" y="461"/>
                  </a:lnTo>
                  <a:lnTo>
                    <a:pt x="1677" y="458"/>
                  </a:lnTo>
                  <a:lnTo>
                    <a:pt x="1667" y="465"/>
                  </a:lnTo>
                  <a:lnTo>
                    <a:pt x="1660" y="465"/>
                  </a:lnTo>
                  <a:lnTo>
                    <a:pt x="1640" y="454"/>
                  </a:lnTo>
                  <a:lnTo>
                    <a:pt x="1630" y="451"/>
                  </a:lnTo>
                  <a:lnTo>
                    <a:pt x="1621" y="453"/>
                  </a:lnTo>
                  <a:lnTo>
                    <a:pt x="1621" y="453"/>
                  </a:lnTo>
                  <a:lnTo>
                    <a:pt x="1622" y="453"/>
                  </a:lnTo>
                  <a:lnTo>
                    <a:pt x="1622" y="453"/>
                  </a:lnTo>
                  <a:lnTo>
                    <a:pt x="1622" y="454"/>
                  </a:lnTo>
                  <a:lnTo>
                    <a:pt x="1615" y="460"/>
                  </a:lnTo>
                  <a:lnTo>
                    <a:pt x="1611" y="461"/>
                  </a:lnTo>
                  <a:lnTo>
                    <a:pt x="1607" y="457"/>
                  </a:lnTo>
                  <a:lnTo>
                    <a:pt x="1604" y="454"/>
                  </a:lnTo>
                  <a:lnTo>
                    <a:pt x="1602" y="447"/>
                  </a:lnTo>
                  <a:lnTo>
                    <a:pt x="1601" y="446"/>
                  </a:lnTo>
                  <a:lnTo>
                    <a:pt x="1598" y="443"/>
                  </a:lnTo>
                  <a:lnTo>
                    <a:pt x="1593" y="441"/>
                  </a:lnTo>
                  <a:lnTo>
                    <a:pt x="1590" y="440"/>
                  </a:lnTo>
                  <a:lnTo>
                    <a:pt x="1581" y="433"/>
                  </a:lnTo>
                  <a:lnTo>
                    <a:pt x="1577" y="432"/>
                  </a:lnTo>
                  <a:lnTo>
                    <a:pt x="1560" y="429"/>
                  </a:lnTo>
                  <a:lnTo>
                    <a:pt x="1557" y="424"/>
                  </a:lnTo>
                  <a:lnTo>
                    <a:pt x="1559" y="416"/>
                  </a:lnTo>
                  <a:lnTo>
                    <a:pt x="1543" y="406"/>
                  </a:lnTo>
                  <a:lnTo>
                    <a:pt x="1541" y="406"/>
                  </a:lnTo>
                  <a:lnTo>
                    <a:pt x="1536" y="405"/>
                  </a:lnTo>
                  <a:lnTo>
                    <a:pt x="1536" y="413"/>
                  </a:lnTo>
                  <a:lnTo>
                    <a:pt x="1538" y="415"/>
                  </a:lnTo>
                  <a:lnTo>
                    <a:pt x="1541" y="413"/>
                  </a:lnTo>
                  <a:lnTo>
                    <a:pt x="1542" y="413"/>
                  </a:lnTo>
                  <a:lnTo>
                    <a:pt x="1545" y="416"/>
                  </a:lnTo>
                  <a:lnTo>
                    <a:pt x="1545" y="420"/>
                  </a:lnTo>
                  <a:lnTo>
                    <a:pt x="1543" y="423"/>
                  </a:lnTo>
                  <a:lnTo>
                    <a:pt x="1535" y="424"/>
                  </a:lnTo>
                  <a:lnTo>
                    <a:pt x="1525" y="426"/>
                  </a:lnTo>
                  <a:lnTo>
                    <a:pt x="1520" y="426"/>
                  </a:lnTo>
                  <a:lnTo>
                    <a:pt x="1513" y="433"/>
                  </a:lnTo>
                  <a:lnTo>
                    <a:pt x="1503" y="436"/>
                  </a:lnTo>
                  <a:lnTo>
                    <a:pt x="1493" y="434"/>
                  </a:lnTo>
                  <a:lnTo>
                    <a:pt x="1476" y="417"/>
                  </a:lnTo>
                  <a:lnTo>
                    <a:pt x="1473" y="413"/>
                  </a:lnTo>
                  <a:lnTo>
                    <a:pt x="1472" y="409"/>
                  </a:lnTo>
                  <a:lnTo>
                    <a:pt x="1471" y="403"/>
                  </a:lnTo>
                  <a:lnTo>
                    <a:pt x="1468" y="399"/>
                  </a:lnTo>
                  <a:lnTo>
                    <a:pt x="1465" y="396"/>
                  </a:lnTo>
                  <a:lnTo>
                    <a:pt x="1464" y="394"/>
                  </a:lnTo>
                  <a:lnTo>
                    <a:pt x="1462" y="391"/>
                  </a:lnTo>
                  <a:lnTo>
                    <a:pt x="1464" y="389"/>
                  </a:lnTo>
                  <a:lnTo>
                    <a:pt x="1465" y="387"/>
                  </a:lnTo>
                  <a:lnTo>
                    <a:pt x="1466" y="387"/>
                  </a:lnTo>
                  <a:lnTo>
                    <a:pt x="1466" y="387"/>
                  </a:lnTo>
                  <a:lnTo>
                    <a:pt x="1466" y="385"/>
                  </a:lnTo>
                  <a:lnTo>
                    <a:pt x="1465" y="385"/>
                  </a:lnTo>
                  <a:lnTo>
                    <a:pt x="1462" y="385"/>
                  </a:lnTo>
                  <a:lnTo>
                    <a:pt x="1455" y="381"/>
                  </a:lnTo>
                  <a:lnTo>
                    <a:pt x="1451" y="380"/>
                  </a:lnTo>
                  <a:lnTo>
                    <a:pt x="1448" y="381"/>
                  </a:lnTo>
                  <a:lnTo>
                    <a:pt x="1447" y="382"/>
                  </a:lnTo>
                  <a:lnTo>
                    <a:pt x="1444" y="382"/>
                  </a:lnTo>
                  <a:lnTo>
                    <a:pt x="1440" y="381"/>
                  </a:lnTo>
                  <a:lnTo>
                    <a:pt x="1427" y="364"/>
                  </a:lnTo>
                  <a:lnTo>
                    <a:pt x="1427" y="361"/>
                  </a:lnTo>
                  <a:lnTo>
                    <a:pt x="1429" y="357"/>
                  </a:lnTo>
                  <a:lnTo>
                    <a:pt x="1431" y="356"/>
                  </a:lnTo>
                  <a:lnTo>
                    <a:pt x="1444" y="356"/>
                  </a:lnTo>
                  <a:lnTo>
                    <a:pt x="1451" y="353"/>
                  </a:lnTo>
                  <a:lnTo>
                    <a:pt x="1462" y="346"/>
                  </a:lnTo>
                  <a:lnTo>
                    <a:pt x="1468" y="342"/>
                  </a:lnTo>
                  <a:lnTo>
                    <a:pt x="1469" y="336"/>
                  </a:lnTo>
                  <a:lnTo>
                    <a:pt x="1465" y="328"/>
                  </a:lnTo>
                  <a:lnTo>
                    <a:pt x="1462" y="326"/>
                  </a:lnTo>
                  <a:lnTo>
                    <a:pt x="1462" y="322"/>
                  </a:lnTo>
                  <a:lnTo>
                    <a:pt x="1462" y="318"/>
                  </a:lnTo>
                  <a:lnTo>
                    <a:pt x="1465" y="311"/>
                  </a:lnTo>
                  <a:lnTo>
                    <a:pt x="1466" y="310"/>
                  </a:lnTo>
                  <a:lnTo>
                    <a:pt x="1466" y="308"/>
                  </a:lnTo>
                  <a:lnTo>
                    <a:pt x="1466" y="307"/>
                  </a:lnTo>
                  <a:lnTo>
                    <a:pt x="1465" y="305"/>
                  </a:lnTo>
                  <a:lnTo>
                    <a:pt x="1461" y="300"/>
                  </a:lnTo>
                  <a:lnTo>
                    <a:pt x="1459" y="298"/>
                  </a:lnTo>
                  <a:lnTo>
                    <a:pt x="1455" y="297"/>
                  </a:lnTo>
                  <a:lnTo>
                    <a:pt x="1454" y="297"/>
                  </a:lnTo>
                  <a:lnTo>
                    <a:pt x="1452" y="300"/>
                  </a:lnTo>
                  <a:lnTo>
                    <a:pt x="1451" y="304"/>
                  </a:lnTo>
                  <a:lnTo>
                    <a:pt x="1444" y="314"/>
                  </a:lnTo>
                  <a:lnTo>
                    <a:pt x="1440" y="318"/>
                  </a:lnTo>
                  <a:lnTo>
                    <a:pt x="1433" y="319"/>
                  </a:lnTo>
                  <a:lnTo>
                    <a:pt x="1410" y="315"/>
                  </a:lnTo>
                  <a:lnTo>
                    <a:pt x="1398" y="317"/>
                  </a:lnTo>
                  <a:lnTo>
                    <a:pt x="1389" y="326"/>
                  </a:lnTo>
                  <a:lnTo>
                    <a:pt x="1388" y="326"/>
                  </a:lnTo>
                  <a:lnTo>
                    <a:pt x="1387" y="326"/>
                  </a:lnTo>
                  <a:lnTo>
                    <a:pt x="1385" y="326"/>
                  </a:lnTo>
                  <a:lnTo>
                    <a:pt x="1385" y="326"/>
                  </a:lnTo>
                  <a:lnTo>
                    <a:pt x="1382" y="318"/>
                  </a:lnTo>
                  <a:lnTo>
                    <a:pt x="1377" y="314"/>
                  </a:lnTo>
                  <a:lnTo>
                    <a:pt x="1371" y="314"/>
                  </a:lnTo>
                  <a:lnTo>
                    <a:pt x="1368" y="321"/>
                  </a:lnTo>
                  <a:lnTo>
                    <a:pt x="1364" y="319"/>
                  </a:lnTo>
                  <a:lnTo>
                    <a:pt x="1363" y="315"/>
                  </a:lnTo>
                  <a:lnTo>
                    <a:pt x="1363" y="310"/>
                  </a:lnTo>
                  <a:lnTo>
                    <a:pt x="1363" y="304"/>
                  </a:lnTo>
                  <a:lnTo>
                    <a:pt x="1361" y="304"/>
                  </a:lnTo>
                  <a:lnTo>
                    <a:pt x="1360" y="302"/>
                  </a:lnTo>
                  <a:lnTo>
                    <a:pt x="1360" y="301"/>
                  </a:lnTo>
                  <a:lnTo>
                    <a:pt x="1359" y="300"/>
                  </a:lnTo>
                  <a:lnTo>
                    <a:pt x="1363" y="297"/>
                  </a:lnTo>
                  <a:lnTo>
                    <a:pt x="1359" y="295"/>
                  </a:lnTo>
                  <a:lnTo>
                    <a:pt x="1346" y="295"/>
                  </a:lnTo>
                  <a:lnTo>
                    <a:pt x="1340" y="294"/>
                  </a:lnTo>
                  <a:lnTo>
                    <a:pt x="1331" y="287"/>
                  </a:lnTo>
                  <a:lnTo>
                    <a:pt x="1328" y="286"/>
                  </a:lnTo>
                  <a:lnTo>
                    <a:pt x="1326" y="281"/>
                  </a:lnTo>
                  <a:lnTo>
                    <a:pt x="1325" y="276"/>
                  </a:lnTo>
                  <a:lnTo>
                    <a:pt x="1324" y="272"/>
                  </a:lnTo>
                  <a:lnTo>
                    <a:pt x="1325" y="270"/>
                  </a:lnTo>
                  <a:lnTo>
                    <a:pt x="1322" y="270"/>
                  </a:lnTo>
                  <a:lnTo>
                    <a:pt x="1314" y="272"/>
                  </a:lnTo>
                  <a:lnTo>
                    <a:pt x="1310" y="272"/>
                  </a:lnTo>
                  <a:lnTo>
                    <a:pt x="1307" y="270"/>
                  </a:lnTo>
                  <a:lnTo>
                    <a:pt x="1301" y="265"/>
                  </a:lnTo>
                  <a:lnTo>
                    <a:pt x="1298" y="263"/>
                  </a:lnTo>
                  <a:lnTo>
                    <a:pt x="1272" y="255"/>
                  </a:lnTo>
                  <a:lnTo>
                    <a:pt x="1265" y="256"/>
                  </a:lnTo>
                  <a:lnTo>
                    <a:pt x="1262" y="253"/>
                  </a:lnTo>
                  <a:lnTo>
                    <a:pt x="1253" y="249"/>
                  </a:lnTo>
                  <a:lnTo>
                    <a:pt x="1248" y="249"/>
                  </a:lnTo>
                  <a:lnTo>
                    <a:pt x="1241" y="253"/>
                  </a:lnTo>
                  <a:lnTo>
                    <a:pt x="1241" y="259"/>
                  </a:lnTo>
                  <a:lnTo>
                    <a:pt x="1249" y="270"/>
                  </a:lnTo>
                  <a:lnTo>
                    <a:pt x="1252" y="279"/>
                  </a:lnTo>
                  <a:lnTo>
                    <a:pt x="1255" y="287"/>
                  </a:lnTo>
                  <a:lnTo>
                    <a:pt x="1256" y="294"/>
                  </a:lnTo>
                  <a:lnTo>
                    <a:pt x="1262" y="300"/>
                  </a:lnTo>
                  <a:lnTo>
                    <a:pt x="1267" y="304"/>
                  </a:lnTo>
                  <a:lnTo>
                    <a:pt x="1273" y="308"/>
                  </a:lnTo>
                  <a:lnTo>
                    <a:pt x="1276" y="317"/>
                  </a:lnTo>
                  <a:lnTo>
                    <a:pt x="1276" y="326"/>
                  </a:lnTo>
                  <a:lnTo>
                    <a:pt x="1279" y="331"/>
                  </a:lnTo>
                  <a:lnTo>
                    <a:pt x="1280" y="336"/>
                  </a:lnTo>
                  <a:lnTo>
                    <a:pt x="1279" y="339"/>
                  </a:lnTo>
                  <a:lnTo>
                    <a:pt x="1274" y="338"/>
                  </a:lnTo>
                  <a:lnTo>
                    <a:pt x="1272" y="333"/>
                  </a:lnTo>
                  <a:lnTo>
                    <a:pt x="1270" y="331"/>
                  </a:lnTo>
                  <a:lnTo>
                    <a:pt x="1269" y="331"/>
                  </a:lnTo>
                  <a:lnTo>
                    <a:pt x="1266" y="331"/>
                  </a:lnTo>
                  <a:lnTo>
                    <a:pt x="1265" y="331"/>
                  </a:lnTo>
                  <a:lnTo>
                    <a:pt x="1265" y="336"/>
                  </a:lnTo>
                  <a:lnTo>
                    <a:pt x="1265" y="338"/>
                  </a:lnTo>
                  <a:lnTo>
                    <a:pt x="1262" y="338"/>
                  </a:lnTo>
                  <a:lnTo>
                    <a:pt x="1258" y="336"/>
                  </a:lnTo>
                  <a:lnTo>
                    <a:pt x="1255" y="336"/>
                  </a:lnTo>
                  <a:lnTo>
                    <a:pt x="1252" y="338"/>
                  </a:lnTo>
                  <a:lnTo>
                    <a:pt x="1248" y="345"/>
                  </a:lnTo>
                  <a:lnTo>
                    <a:pt x="1245" y="346"/>
                  </a:lnTo>
                  <a:lnTo>
                    <a:pt x="1242" y="347"/>
                  </a:lnTo>
                  <a:lnTo>
                    <a:pt x="1239" y="347"/>
                  </a:lnTo>
                  <a:lnTo>
                    <a:pt x="1234" y="347"/>
                  </a:lnTo>
                  <a:lnTo>
                    <a:pt x="1228" y="349"/>
                  </a:lnTo>
                  <a:lnTo>
                    <a:pt x="1223" y="353"/>
                  </a:lnTo>
                  <a:lnTo>
                    <a:pt x="1218" y="360"/>
                  </a:lnTo>
                  <a:lnTo>
                    <a:pt x="1216" y="366"/>
                  </a:lnTo>
                  <a:lnTo>
                    <a:pt x="1211" y="370"/>
                  </a:lnTo>
                  <a:lnTo>
                    <a:pt x="1206" y="374"/>
                  </a:lnTo>
                  <a:lnTo>
                    <a:pt x="1199" y="385"/>
                  </a:lnTo>
                  <a:lnTo>
                    <a:pt x="1188" y="387"/>
                  </a:lnTo>
                  <a:lnTo>
                    <a:pt x="1176" y="381"/>
                  </a:lnTo>
                  <a:lnTo>
                    <a:pt x="1168" y="373"/>
                  </a:lnTo>
                  <a:lnTo>
                    <a:pt x="1164" y="367"/>
                  </a:lnTo>
                  <a:lnTo>
                    <a:pt x="1161" y="361"/>
                  </a:lnTo>
                  <a:lnTo>
                    <a:pt x="1158" y="347"/>
                  </a:lnTo>
                  <a:lnTo>
                    <a:pt x="1155" y="340"/>
                  </a:lnTo>
                  <a:lnTo>
                    <a:pt x="1147" y="332"/>
                  </a:lnTo>
                  <a:lnTo>
                    <a:pt x="1144" y="326"/>
                  </a:lnTo>
                  <a:lnTo>
                    <a:pt x="1140" y="321"/>
                  </a:lnTo>
                  <a:lnTo>
                    <a:pt x="1134" y="308"/>
                  </a:lnTo>
                  <a:lnTo>
                    <a:pt x="1130" y="304"/>
                  </a:lnTo>
                  <a:lnTo>
                    <a:pt x="1125" y="300"/>
                  </a:lnTo>
                  <a:lnTo>
                    <a:pt x="1113" y="295"/>
                  </a:lnTo>
                  <a:lnTo>
                    <a:pt x="1108" y="288"/>
                  </a:lnTo>
                  <a:lnTo>
                    <a:pt x="1108" y="286"/>
                  </a:lnTo>
                  <a:lnTo>
                    <a:pt x="1108" y="281"/>
                  </a:lnTo>
                  <a:lnTo>
                    <a:pt x="1108" y="277"/>
                  </a:lnTo>
                  <a:lnTo>
                    <a:pt x="1106" y="274"/>
                  </a:lnTo>
                  <a:lnTo>
                    <a:pt x="1104" y="273"/>
                  </a:lnTo>
                  <a:lnTo>
                    <a:pt x="1091" y="273"/>
                  </a:lnTo>
                  <a:lnTo>
                    <a:pt x="1088" y="274"/>
                  </a:lnTo>
                  <a:lnTo>
                    <a:pt x="1087" y="276"/>
                  </a:lnTo>
                  <a:lnTo>
                    <a:pt x="1084" y="276"/>
                  </a:lnTo>
                  <a:lnTo>
                    <a:pt x="1081" y="273"/>
                  </a:lnTo>
                  <a:lnTo>
                    <a:pt x="1080" y="272"/>
                  </a:lnTo>
                  <a:lnTo>
                    <a:pt x="1077" y="260"/>
                  </a:lnTo>
                  <a:lnTo>
                    <a:pt x="1069" y="259"/>
                  </a:lnTo>
                  <a:lnTo>
                    <a:pt x="1066" y="252"/>
                  </a:lnTo>
                  <a:lnTo>
                    <a:pt x="1069" y="245"/>
                  </a:lnTo>
                  <a:lnTo>
                    <a:pt x="1073" y="246"/>
                  </a:lnTo>
                  <a:lnTo>
                    <a:pt x="1073" y="245"/>
                  </a:lnTo>
                  <a:lnTo>
                    <a:pt x="1071" y="241"/>
                  </a:lnTo>
                  <a:lnTo>
                    <a:pt x="1073" y="241"/>
                  </a:lnTo>
                  <a:lnTo>
                    <a:pt x="1076" y="239"/>
                  </a:lnTo>
                  <a:lnTo>
                    <a:pt x="1077" y="239"/>
                  </a:lnTo>
                  <a:lnTo>
                    <a:pt x="1081" y="235"/>
                  </a:lnTo>
                  <a:lnTo>
                    <a:pt x="1085" y="232"/>
                  </a:lnTo>
                  <a:lnTo>
                    <a:pt x="1090" y="230"/>
                  </a:lnTo>
                  <a:lnTo>
                    <a:pt x="1091" y="224"/>
                  </a:lnTo>
                  <a:lnTo>
                    <a:pt x="1095" y="223"/>
                  </a:lnTo>
                  <a:lnTo>
                    <a:pt x="1104" y="225"/>
                  </a:lnTo>
                  <a:lnTo>
                    <a:pt x="1108" y="224"/>
                  </a:lnTo>
                  <a:lnTo>
                    <a:pt x="1111" y="221"/>
                  </a:lnTo>
                  <a:lnTo>
                    <a:pt x="1116" y="216"/>
                  </a:lnTo>
                  <a:lnTo>
                    <a:pt x="1118" y="213"/>
                  </a:lnTo>
                  <a:lnTo>
                    <a:pt x="1118" y="213"/>
                  </a:lnTo>
                  <a:lnTo>
                    <a:pt x="1118" y="210"/>
                  </a:lnTo>
                  <a:lnTo>
                    <a:pt x="1118" y="207"/>
                  </a:lnTo>
                  <a:lnTo>
                    <a:pt x="1118" y="206"/>
                  </a:lnTo>
                  <a:lnTo>
                    <a:pt x="1119" y="203"/>
                  </a:lnTo>
                  <a:lnTo>
                    <a:pt x="1120" y="202"/>
                  </a:lnTo>
                  <a:lnTo>
                    <a:pt x="1120" y="200"/>
                  </a:lnTo>
                  <a:lnTo>
                    <a:pt x="1119" y="197"/>
                  </a:lnTo>
                  <a:lnTo>
                    <a:pt x="1127" y="193"/>
                  </a:lnTo>
                  <a:lnTo>
                    <a:pt x="1125" y="186"/>
                  </a:lnTo>
                  <a:lnTo>
                    <a:pt x="1102" y="162"/>
                  </a:lnTo>
                  <a:lnTo>
                    <a:pt x="1095" y="158"/>
                  </a:lnTo>
                  <a:lnTo>
                    <a:pt x="1087" y="155"/>
                  </a:lnTo>
                  <a:lnTo>
                    <a:pt x="1077" y="155"/>
                  </a:lnTo>
                  <a:lnTo>
                    <a:pt x="1073" y="157"/>
                  </a:lnTo>
                  <a:lnTo>
                    <a:pt x="1071" y="161"/>
                  </a:lnTo>
                  <a:lnTo>
                    <a:pt x="1070" y="165"/>
                  </a:lnTo>
                  <a:lnTo>
                    <a:pt x="1067" y="169"/>
                  </a:lnTo>
                  <a:lnTo>
                    <a:pt x="1062" y="171"/>
                  </a:lnTo>
                  <a:lnTo>
                    <a:pt x="1059" y="169"/>
                  </a:lnTo>
                  <a:lnTo>
                    <a:pt x="1050" y="162"/>
                  </a:lnTo>
                  <a:lnTo>
                    <a:pt x="1039" y="161"/>
                  </a:lnTo>
                  <a:lnTo>
                    <a:pt x="1022" y="178"/>
                  </a:lnTo>
                  <a:lnTo>
                    <a:pt x="1013" y="179"/>
                  </a:lnTo>
                  <a:lnTo>
                    <a:pt x="1011" y="178"/>
                  </a:lnTo>
                  <a:lnTo>
                    <a:pt x="1011" y="176"/>
                  </a:lnTo>
                  <a:lnTo>
                    <a:pt x="1011" y="175"/>
                  </a:lnTo>
                  <a:lnTo>
                    <a:pt x="1013" y="173"/>
                  </a:lnTo>
                  <a:lnTo>
                    <a:pt x="1015" y="171"/>
                  </a:lnTo>
                  <a:lnTo>
                    <a:pt x="1017" y="166"/>
                  </a:lnTo>
                  <a:lnTo>
                    <a:pt x="1015" y="161"/>
                  </a:lnTo>
                  <a:lnTo>
                    <a:pt x="1013" y="155"/>
                  </a:lnTo>
                  <a:lnTo>
                    <a:pt x="1010" y="148"/>
                  </a:lnTo>
                  <a:lnTo>
                    <a:pt x="1005" y="145"/>
                  </a:lnTo>
                  <a:lnTo>
                    <a:pt x="1001" y="144"/>
                  </a:lnTo>
                  <a:lnTo>
                    <a:pt x="986" y="150"/>
                  </a:lnTo>
                  <a:lnTo>
                    <a:pt x="979" y="151"/>
                  </a:lnTo>
                  <a:lnTo>
                    <a:pt x="977" y="150"/>
                  </a:lnTo>
                  <a:lnTo>
                    <a:pt x="963" y="127"/>
                  </a:lnTo>
                  <a:lnTo>
                    <a:pt x="963" y="124"/>
                  </a:lnTo>
                  <a:lnTo>
                    <a:pt x="962" y="122"/>
                  </a:lnTo>
                  <a:lnTo>
                    <a:pt x="956" y="122"/>
                  </a:lnTo>
                  <a:lnTo>
                    <a:pt x="934" y="127"/>
                  </a:lnTo>
                  <a:lnTo>
                    <a:pt x="933" y="126"/>
                  </a:lnTo>
                  <a:lnTo>
                    <a:pt x="930" y="124"/>
                  </a:lnTo>
                  <a:lnTo>
                    <a:pt x="927" y="119"/>
                  </a:lnTo>
                  <a:lnTo>
                    <a:pt x="924" y="117"/>
                  </a:lnTo>
                  <a:lnTo>
                    <a:pt x="872" y="99"/>
                  </a:lnTo>
                  <a:lnTo>
                    <a:pt x="861" y="99"/>
                  </a:lnTo>
                  <a:lnTo>
                    <a:pt x="858" y="103"/>
                  </a:lnTo>
                  <a:lnTo>
                    <a:pt x="856" y="108"/>
                  </a:lnTo>
                  <a:lnTo>
                    <a:pt x="853" y="110"/>
                  </a:lnTo>
                  <a:lnTo>
                    <a:pt x="853" y="110"/>
                  </a:lnTo>
                  <a:lnTo>
                    <a:pt x="850" y="109"/>
                  </a:lnTo>
                  <a:lnTo>
                    <a:pt x="849" y="106"/>
                  </a:lnTo>
                  <a:lnTo>
                    <a:pt x="849" y="102"/>
                  </a:lnTo>
                  <a:lnTo>
                    <a:pt x="849" y="98"/>
                  </a:lnTo>
                  <a:lnTo>
                    <a:pt x="849" y="94"/>
                  </a:lnTo>
                  <a:lnTo>
                    <a:pt x="846" y="85"/>
                  </a:lnTo>
                  <a:lnTo>
                    <a:pt x="842" y="82"/>
                  </a:lnTo>
                  <a:lnTo>
                    <a:pt x="837" y="81"/>
                  </a:lnTo>
                  <a:lnTo>
                    <a:pt x="832" y="77"/>
                  </a:lnTo>
                  <a:lnTo>
                    <a:pt x="829" y="73"/>
                  </a:lnTo>
                  <a:lnTo>
                    <a:pt x="826" y="66"/>
                  </a:lnTo>
                  <a:lnTo>
                    <a:pt x="823" y="59"/>
                  </a:lnTo>
                  <a:lnTo>
                    <a:pt x="823" y="51"/>
                  </a:lnTo>
                  <a:lnTo>
                    <a:pt x="825" y="44"/>
                  </a:lnTo>
                  <a:lnTo>
                    <a:pt x="828" y="40"/>
                  </a:lnTo>
                  <a:lnTo>
                    <a:pt x="828" y="36"/>
                  </a:lnTo>
                  <a:lnTo>
                    <a:pt x="823" y="29"/>
                  </a:lnTo>
                  <a:lnTo>
                    <a:pt x="816" y="26"/>
                  </a:lnTo>
                  <a:lnTo>
                    <a:pt x="801" y="26"/>
                  </a:lnTo>
                  <a:lnTo>
                    <a:pt x="800" y="19"/>
                  </a:lnTo>
                  <a:lnTo>
                    <a:pt x="798" y="14"/>
                  </a:lnTo>
                  <a:lnTo>
                    <a:pt x="795" y="12"/>
                  </a:lnTo>
                  <a:lnTo>
                    <a:pt x="791" y="15"/>
                  </a:lnTo>
                  <a:lnTo>
                    <a:pt x="790" y="19"/>
                  </a:lnTo>
                  <a:lnTo>
                    <a:pt x="790" y="19"/>
                  </a:lnTo>
                  <a:lnTo>
                    <a:pt x="788" y="23"/>
                  </a:lnTo>
                  <a:lnTo>
                    <a:pt x="786" y="25"/>
                  </a:lnTo>
                  <a:lnTo>
                    <a:pt x="781" y="23"/>
                  </a:lnTo>
                  <a:lnTo>
                    <a:pt x="779" y="19"/>
                  </a:lnTo>
                  <a:lnTo>
                    <a:pt x="776" y="15"/>
                  </a:lnTo>
                  <a:lnTo>
                    <a:pt x="763" y="12"/>
                  </a:lnTo>
                  <a:lnTo>
                    <a:pt x="759" y="8"/>
                  </a:lnTo>
                  <a:lnTo>
                    <a:pt x="758" y="12"/>
                  </a:lnTo>
                  <a:lnTo>
                    <a:pt x="756" y="14"/>
                  </a:lnTo>
                  <a:lnTo>
                    <a:pt x="753" y="16"/>
                  </a:lnTo>
                  <a:lnTo>
                    <a:pt x="751" y="16"/>
                  </a:lnTo>
                  <a:lnTo>
                    <a:pt x="749" y="18"/>
                  </a:lnTo>
                  <a:lnTo>
                    <a:pt x="748" y="18"/>
                  </a:lnTo>
                  <a:lnTo>
                    <a:pt x="748" y="19"/>
                  </a:lnTo>
                  <a:lnTo>
                    <a:pt x="748" y="19"/>
                  </a:lnTo>
                  <a:lnTo>
                    <a:pt x="748" y="25"/>
                  </a:lnTo>
                  <a:lnTo>
                    <a:pt x="752" y="28"/>
                  </a:lnTo>
                  <a:lnTo>
                    <a:pt x="756" y="33"/>
                  </a:lnTo>
                  <a:lnTo>
                    <a:pt x="756" y="46"/>
                  </a:lnTo>
                  <a:lnTo>
                    <a:pt x="756" y="47"/>
                  </a:lnTo>
                  <a:lnTo>
                    <a:pt x="753" y="50"/>
                  </a:lnTo>
                  <a:lnTo>
                    <a:pt x="753" y="51"/>
                  </a:lnTo>
                  <a:lnTo>
                    <a:pt x="752" y="54"/>
                  </a:lnTo>
                  <a:lnTo>
                    <a:pt x="752" y="56"/>
                  </a:lnTo>
                  <a:lnTo>
                    <a:pt x="753" y="57"/>
                  </a:lnTo>
                  <a:lnTo>
                    <a:pt x="753" y="71"/>
                  </a:lnTo>
                  <a:lnTo>
                    <a:pt x="753" y="75"/>
                  </a:lnTo>
                  <a:lnTo>
                    <a:pt x="722" y="73"/>
                  </a:lnTo>
                  <a:lnTo>
                    <a:pt x="714" y="75"/>
                  </a:lnTo>
                  <a:lnTo>
                    <a:pt x="708" y="75"/>
                  </a:lnTo>
                  <a:lnTo>
                    <a:pt x="704" y="87"/>
                  </a:lnTo>
                  <a:lnTo>
                    <a:pt x="701" y="91"/>
                  </a:lnTo>
                  <a:lnTo>
                    <a:pt x="699" y="94"/>
                  </a:lnTo>
                  <a:lnTo>
                    <a:pt x="694" y="95"/>
                  </a:lnTo>
                  <a:lnTo>
                    <a:pt x="689" y="95"/>
                  </a:lnTo>
                  <a:lnTo>
                    <a:pt x="679" y="92"/>
                  </a:lnTo>
                  <a:lnTo>
                    <a:pt x="669" y="85"/>
                  </a:lnTo>
                  <a:lnTo>
                    <a:pt x="666" y="82"/>
                  </a:lnTo>
                  <a:lnTo>
                    <a:pt x="657" y="80"/>
                  </a:lnTo>
                  <a:lnTo>
                    <a:pt x="655" y="77"/>
                  </a:lnTo>
                  <a:lnTo>
                    <a:pt x="657" y="70"/>
                  </a:lnTo>
                  <a:lnTo>
                    <a:pt x="661" y="60"/>
                  </a:lnTo>
                  <a:lnTo>
                    <a:pt x="662" y="54"/>
                  </a:lnTo>
                  <a:lnTo>
                    <a:pt x="661" y="49"/>
                  </a:lnTo>
                  <a:lnTo>
                    <a:pt x="658" y="49"/>
                  </a:lnTo>
                  <a:lnTo>
                    <a:pt x="644" y="56"/>
                  </a:lnTo>
                  <a:lnTo>
                    <a:pt x="641" y="53"/>
                  </a:lnTo>
                  <a:lnTo>
                    <a:pt x="643" y="47"/>
                  </a:lnTo>
                  <a:lnTo>
                    <a:pt x="645" y="42"/>
                  </a:lnTo>
                  <a:lnTo>
                    <a:pt x="647" y="37"/>
                  </a:lnTo>
                  <a:lnTo>
                    <a:pt x="648" y="30"/>
                  </a:lnTo>
                  <a:lnTo>
                    <a:pt x="647" y="26"/>
                  </a:lnTo>
                  <a:lnTo>
                    <a:pt x="645" y="23"/>
                  </a:lnTo>
                  <a:lnTo>
                    <a:pt x="641" y="19"/>
                  </a:lnTo>
                  <a:lnTo>
                    <a:pt x="638" y="18"/>
                  </a:lnTo>
                  <a:lnTo>
                    <a:pt x="631" y="15"/>
                  </a:lnTo>
                  <a:lnTo>
                    <a:pt x="629" y="14"/>
                  </a:lnTo>
                  <a:lnTo>
                    <a:pt x="626" y="9"/>
                  </a:lnTo>
                  <a:lnTo>
                    <a:pt x="624" y="8"/>
                  </a:lnTo>
                  <a:lnTo>
                    <a:pt x="624" y="5"/>
                  </a:lnTo>
                  <a:lnTo>
                    <a:pt x="623" y="1"/>
                  </a:lnTo>
                  <a:lnTo>
                    <a:pt x="620" y="7"/>
                  </a:lnTo>
                  <a:lnTo>
                    <a:pt x="617" y="8"/>
                  </a:lnTo>
                  <a:lnTo>
                    <a:pt x="609" y="8"/>
                  </a:lnTo>
                  <a:lnTo>
                    <a:pt x="601" y="11"/>
                  </a:lnTo>
                  <a:lnTo>
                    <a:pt x="598" y="11"/>
                  </a:lnTo>
                  <a:lnTo>
                    <a:pt x="595" y="9"/>
                  </a:lnTo>
                  <a:lnTo>
                    <a:pt x="594" y="8"/>
                  </a:lnTo>
                  <a:lnTo>
                    <a:pt x="592" y="5"/>
                  </a:lnTo>
                  <a:lnTo>
                    <a:pt x="591" y="4"/>
                  </a:lnTo>
                  <a:lnTo>
                    <a:pt x="581" y="0"/>
                  </a:lnTo>
                  <a:lnTo>
                    <a:pt x="573" y="1"/>
                  </a:lnTo>
                  <a:lnTo>
                    <a:pt x="567" y="8"/>
                  </a:lnTo>
                  <a:lnTo>
                    <a:pt x="563" y="19"/>
                  </a:lnTo>
                  <a:lnTo>
                    <a:pt x="560" y="23"/>
                  </a:lnTo>
                  <a:lnTo>
                    <a:pt x="563" y="26"/>
                  </a:lnTo>
                  <a:lnTo>
                    <a:pt x="571" y="28"/>
                  </a:lnTo>
                  <a:lnTo>
                    <a:pt x="577" y="29"/>
                  </a:lnTo>
                  <a:lnTo>
                    <a:pt x="577" y="30"/>
                  </a:lnTo>
                  <a:lnTo>
                    <a:pt x="574" y="32"/>
                  </a:lnTo>
                  <a:lnTo>
                    <a:pt x="574" y="36"/>
                  </a:lnTo>
                  <a:lnTo>
                    <a:pt x="581" y="43"/>
                  </a:lnTo>
                  <a:lnTo>
                    <a:pt x="589" y="46"/>
                  </a:lnTo>
                  <a:lnTo>
                    <a:pt x="596" y="49"/>
                  </a:lnTo>
                  <a:lnTo>
                    <a:pt x="595" y="60"/>
                  </a:lnTo>
                  <a:lnTo>
                    <a:pt x="588" y="66"/>
                  </a:lnTo>
                  <a:lnTo>
                    <a:pt x="567" y="64"/>
                  </a:lnTo>
                  <a:lnTo>
                    <a:pt x="559" y="67"/>
                  </a:lnTo>
                  <a:lnTo>
                    <a:pt x="556" y="70"/>
                  </a:lnTo>
                  <a:lnTo>
                    <a:pt x="550" y="77"/>
                  </a:lnTo>
                  <a:lnTo>
                    <a:pt x="547" y="80"/>
                  </a:lnTo>
                  <a:lnTo>
                    <a:pt x="507" y="98"/>
                  </a:lnTo>
                  <a:lnTo>
                    <a:pt x="503" y="98"/>
                  </a:lnTo>
                  <a:lnTo>
                    <a:pt x="493" y="96"/>
                  </a:lnTo>
                  <a:lnTo>
                    <a:pt x="487" y="98"/>
                  </a:lnTo>
                  <a:lnTo>
                    <a:pt x="484" y="101"/>
                  </a:lnTo>
                  <a:lnTo>
                    <a:pt x="480" y="105"/>
                  </a:lnTo>
                  <a:lnTo>
                    <a:pt x="479" y="108"/>
                  </a:lnTo>
                  <a:lnTo>
                    <a:pt x="475" y="108"/>
                  </a:lnTo>
                  <a:lnTo>
                    <a:pt x="472" y="106"/>
                  </a:lnTo>
                  <a:lnTo>
                    <a:pt x="470" y="106"/>
                  </a:lnTo>
                  <a:lnTo>
                    <a:pt x="468" y="110"/>
                  </a:lnTo>
                  <a:lnTo>
                    <a:pt x="466" y="113"/>
                  </a:lnTo>
                  <a:lnTo>
                    <a:pt x="468" y="117"/>
                  </a:lnTo>
                  <a:lnTo>
                    <a:pt x="468" y="120"/>
                  </a:lnTo>
                  <a:lnTo>
                    <a:pt x="468" y="122"/>
                  </a:lnTo>
                  <a:lnTo>
                    <a:pt x="466" y="124"/>
                  </a:lnTo>
                  <a:lnTo>
                    <a:pt x="465" y="126"/>
                  </a:lnTo>
                  <a:lnTo>
                    <a:pt x="462" y="126"/>
                  </a:lnTo>
                  <a:lnTo>
                    <a:pt x="455" y="130"/>
                  </a:lnTo>
                  <a:lnTo>
                    <a:pt x="451" y="131"/>
                  </a:lnTo>
                  <a:lnTo>
                    <a:pt x="438" y="130"/>
                  </a:lnTo>
                  <a:lnTo>
                    <a:pt x="432" y="130"/>
                  </a:lnTo>
                  <a:lnTo>
                    <a:pt x="423" y="134"/>
                  </a:lnTo>
                  <a:lnTo>
                    <a:pt x="418" y="134"/>
                  </a:lnTo>
                  <a:lnTo>
                    <a:pt x="395" y="134"/>
                  </a:lnTo>
                  <a:lnTo>
                    <a:pt x="383" y="137"/>
                  </a:lnTo>
                  <a:lnTo>
                    <a:pt x="372" y="144"/>
                  </a:lnTo>
                  <a:lnTo>
                    <a:pt x="375" y="150"/>
                  </a:lnTo>
                  <a:lnTo>
                    <a:pt x="375" y="155"/>
                  </a:lnTo>
                  <a:lnTo>
                    <a:pt x="371" y="159"/>
                  </a:lnTo>
                  <a:lnTo>
                    <a:pt x="367" y="162"/>
                  </a:lnTo>
                  <a:lnTo>
                    <a:pt x="368" y="166"/>
                  </a:lnTo>
                  <a:lnTo>
                    <a:pt x="368" y="169"/>
                  </a:lnTo>
                  <a:lnTo>
                    <a:pt x="367" y="171"/>
                  </a:lnTo>
                  <a:lnTo>
                    <a:pt x="364" y="172"/>
                  </a:lnTo>
                  <a:lnTo>
                    <a:pt x="360" y="178"/>
                  </a:lnTo>
                  <a:lnTo>
                    <a:pt x="355" y="182"/>
                  </a:lnTo>
                  <a:lnTo>
                    <a:pt x="350" y="183"/>
                  </a:lnTo>
                  <a:lnTo>
                    <a:pt x="344" y="180"/>
                  </a:lnTo>
                  <a:lnTo>
                    <a:pt x="343" y="178"/>
                  </a:lnTo>
                  <a:lnTo>
                    <a:pt x="339" y="172"/>
                  </a:lnTo>
                  <a:lnTo>
                    <a:pt x="337" y="171"/>
                  </a:lnTo>
                  <a:lnTo>
                    <a:pt x="334" y="169"/>
                  </a:lnTo>
                  <a:lnTo>
                    <a:pt x="333" y="169"/>
                  </a:lnTo>
                  <a:lnTo>
                    <a:pt x="333" y="171"/>
                  </a:lnTo>
                  <a:lnTo>
                    <a:pt x="332" y="172"/>
                  </a:lnTo>
                  <a:lnTo>
                    <a:pt x="322" y="179"/>
                  </a:lnTo>
                  <a:lnTo>
                    <a:pt x="320" y="182"/>
                  </a:lnTo>
                  <a:lnTo>
                    <a:pt x="318" y="190"/>
                  </a:lnTo>
                  <a:lnTo>
                    <a:pt x="312" y="193"/>
                  </a:lnTo>
                  <a:lnTo>
                    <a:pt x="308" y="192"/>
                  </a:lnTo>
                  <a:lnTo>
                    <a:pt x="304" y="189"/>
                  </a:lnTo>
                  <a:lnTo>
                    <a:pt x="299" y="188"/>
                  </a:lnTo>
                  <a:lnTo>
                    <a:pt x="291" y="211"/>
                  </a:lnTo>
                  <a:lnTo>
                    <a:pt x="287" y="218"/>
                  </a:lnTo>
                  <a:lnTo>
                    <a:pt x="280" y="223"/>
                  </a:lnTo>
                  <a:lnTo>
                    <a:pt x="267" y="221"/>
                  </a:lnTo>
                  <a:lnTo>
                    <a:pt x="259" y="224"/>
                  </a:lnTo>
                  <a:lnTo>
                    <a:pt x="259" y="224"/>
                  </a:lnTo>
                  <a:lnTo>
                    <a:pt x="257" y="225"/>
                  </a:lnTo>
                  <a:lnTo>
                    <a:pt x="255" y="225"/>
                  </a:lnTo>
                  <a:lnTo>
                    <a:pt x="252" y="225"/>
                  </a:lnTo>
                  <a:lnTo>
                    <a:pt x="250" y="224"/>
                  </a:lnTo>
                  <a:lnTo>
                    <a:pt x="248" y="223"/>
                  </a:lnTo>
                  <a:lnTo>
                    <a:pt x="246" y="223"/>
                  </a:lnTo>
                  <a:lnTo>
                    <a:pt x="243" y="223"/>
                  </a:lnTo>
                  <a:lnTo>
                    <a:pt x="241" y="224"/>
                  </a:lnTo>
                  <a:lnTo>
                    <a:pt x="239" y="241"/>
                  </a:lnTo>
                  <a:lnTo>
                    <a:pt x="238" y="248"/>
                  </a:lnTo>
                  <a:lnTo>
                    <a:pt x="234" y="252"/>
                  </a:lnTo>
                  <a:lnTo>
                    <a:pt x="228" y="258"/>
                  </a:lnTo>
                  <a:lnTo>
                    <a:pt x="227" y="260"/>
                  </a:lnTo>
                  <a:lnTo>
                    <a:pt x="218" y="260"/>
                  </a:lnTo>
                  <a:lnTo>
                    <a:pt x="193" y="245"/>
                  </a:lnTo>
                  <a:lnTo>
                    <a:pt x="192" y="245"/>
                  </a:lnTo>
                  <a:lnTo>
                    <a:pt x="189" y="245"/>
                  </a:lnTo>
                  <a:lnTo>
                    <a:pt x="186" y="248"/>
                  </a:lnTo>
                  <a:lnTo>
                    <a:pt x="183" y="248"/>
                  </a:lnTo>
                  <a:lnTo>
                    <a:pt x="179" y="248"/>
                  </a:lnTo>
                  <a:lnTo>
                    <a:pt x="175" y="248"/>
                  </a:lnTo>
                  <a:lnTo>
                    <a:pt x="170" y="249"/>
                  </a:lnTo>
                  <a:lnTo>
                    <a:pt x="168" y="252"/>
                  </a:lnTo>
                  <a:lnTo>
                    <a:pt x="162" y="262"/>
                  </a:lnTo>
                  <a:lnTo>
                    <a:pt x="159" y="265"/>
                  </a:lnTo>
                  <a:lnTo>
                    <a:pt x="155" y="265"/>
                  </a:lnTo>
                  <a:lnTo>
                    <a:pt x="141" y="262"/>
                  </a:lnTo>
                  <a:lnTo>
                    <a:pt x="121" y="263"/>
                  </a:lnTo>
                  <a:lnTo>
                    <a:pt x="112" y="266"/>
                  </a:lnTo>
                  <a:lnTo>
                    <a:pt x="105" y="273"/>
                  </a:lnTo>
                  <a:lnTo>
                    <a:pt x="103" y="274"/>
                  </a:lnTo>
                  <a:lnTo>
                    <a:pt x="102" y="276"/>
                  </a:lnTo>
                  <a:lnTo>
                    <a:pt x="100" y="279"/>
                  </a:lnTo>
                  <a:lnTo>
                    <a:pt x="100" y="280"/>
                  </a:lnTo>
                  <a:lnTo>
                    <a:pt x="100" y="281"/>
                  </a:lnTo>
                  <a:lnTo>
                    <a:pt x="100" y="283"/>
                  </a:lnTo>
                  <a:lnTo>
                    <a:pt x="100" y="284"/>
                  </a:lnTo>
                  <a:lnTo>
                    <a:pt x="100" y="286"/>
                  </a:lnTo>
                  <a:lnTo>
                    <a:pt x="99" y="286"/>
                  </a:lnTo>
                  <a:lnTo>
                    <a:pt x="98" y="286"/>
                  </a:lnTo>
                  <a:lnTo>
                    <a:pt x="96" y="287"/>
                  </a:lnTo>
                  <a:lnTo>
                    <a:pt x="93" y="290"/>
                  </a:lnTo>
                  <a:lnTo>
                    <a:pt x="85" y="294"/>
                  </a:lnTo>
                  <a:lnTo>
                    <a:pt x="82" y="297"/>
                  </a:lnTo>
                  <a:lnTo>
                    <a:pt x="75" y="311"/>
                  </a:lnTo>
                  <a:lnTo>
                    <a:pt x="71" y="314"/>
                  </a:lnTo>
                  <a:lnTo>
                    <a:pt x="68" y="317"/>
                  </a:lnTo>
                  <a:lnTo>
                    <a:pt x="67" y="319"/>
                  </a:lnTo>
                  <a:lnTo>
                    <a:pt x="65" y="326"/>
                  </a:lnTo>
                  <a:lnTo>
                    <a:pt x="61" y="332"/>
                  </a:lnTo>
                  <a:lnTo>
                    <a:pt x="60" y="336"/>
                  </a:lnTo>
                  <a:lnTo>
                    <a:pt x="58" y="343"/>
                  </a:lnTo>
                  <a:lnTo>
                    <a:pt x="60" y="349"/>
                  </a:lnTo>
                  <a:lnTo>
                    <a:pt x="61" y="353"/>
                  </a:lnTo>
                  <a:lnTo>
                    <a:pt x="61" y="356"/>
                  </a:lnTo>
                  <a:lnTo>
                    <a:pt x="57" y="359"/>
                  </a:lnTo>
                  <a:lnTo>
                    <a:pt x="53" y="359"/>
                  </a:lnTo>
                  <a:lnTo>
                    <a:pt x="50" y="354"/>
                  </a:lnTo>
                  <a:lnTo>
                    <a:pt x="47" y="343"/>
                  </a:lnTo>
                  <a:lnTo>
                    <a:pt x="47" y="340"/>
                  </a:lnTo>
                  <a:lnTo>
                    <a:pt x="46" y="339"/>
                  </a:lnTo>
                  <a:lnTo>
                    <a:pt x="46" y="336"/>
                  </a:lnTo>
                  <a:lnTo>
                    <a:pt x="44" y="335"/>
                  </a:lnTo>
                  <a:lnTo>
                    <a:pt x="40" y="331"/>
                  </a:lnTo>
                  <a:lnTo>
                    <a:pt x="39" y="329"/>
                  </a:lnTo>
                  <a:lnTo>
                    <a:pt x="39" y="328"/>
                  </a:lnTo>
                  <a:lnTo>
                    <a:pt x="39" y="328"/>
                  </a:lnTo>
                  <a:lnTo>
                    <a:pt x="40" y="326"/>
                  </a:lnTo>
                  <a:lnTo>
                    <a:pt x="40" y="326"/>
                  </a:lnTo>
                  <a:lnTo>
                    <a:pt x="40" y="326"/>
                  </a:lnTo>
                  <a:lnTo>
                    <a:pt x="40" y="326"/>
                  </a:lnTo>
                  <a:lnTo>
                    <a:pt x="42" y="326"/>
                  </a:lnTo>
                  <a:lnTo>
                    <a:pt x="42" y="324"/>
                  </a:lnTo>
                  <a:lnTo>
                    <a:pt x="43" y="322"/>
                  </a:lnTo>
                  <a:lnTo>
                    <a:pt x="42" y="321"/>
                  </a:lnTo>
                  <a:lnTo>
                    <a:pt x="40" y="319"/>
                  </a:lnTo>
                  <a:lnTo>
                    <a:pt x="32" y="319"/>
                  </a:lnTo>
                  <a:lnTo>
                    <a:pt x="29" y="318"/>
                  </a:lnTo>
                  <a:lnTo>
                    <a:pt x="26" y="315"/>
                  </a:lnTo>
                  <a:lnTo>
                    <a:pt x="25" y="312"/>
                  </a:lnTo>
                  <a:lnTo>
                    <a:pt x="25" y="305"/>
                  </a:lnTo>
                  <a:lnTo>
                    <a:pt x="23" y="301"/>
                  </a:lnTo>
                  <a:lnTo>
                    <a:pt x="18" y="298"/>
                  </a:lnTo>
                  <a:lnTo>
                    <a:pt x="5" y="297"/>
                  </a:lnTo>
                  <a:lnTo>
                    <a:pt x="0" y="297"/>
                  </a:lnTo>
                  <a:lnTo>
                    <a:pt x="5" y="302"/>
                  </a:lnTo>
                  <a:lnTo>
                    <a:pt x="7" y="307"/>
                  </a:lnTo>
                  <a:lnTo>
                    <a:pt x="8" y="312"/>
                  </a:lnTo>
                  <a:lnTo>
                    <a:pt x="8" y="317"/>
                  </a:lnTo>
                  <a:lnTo>
                    <a:pt x="7" y="319"/>
                  </a:lnTo>
                  <a:lnTo>
                    <a:pt x="4" y="321"/>
                  </a:lnTo>
                  <a:lnTo>
                    <a:pt x="0" y="326"/>
                  </a:lnTo>
                  <a:lnTo>
                    <a:pt x="2" y="331"/>
                  </a:lnTo>
                  <a:lnTo>
                    <a:pt x="15" y="339"/>
                  </a:lnTo>
                  <a:lnTo>
                    <a:pt x="22" y="346"/>
                  </a:lnTo>
                  <a:lnTo>
                    <a:pt x="25" y="350"/>
                  </a:lnTo>
                  <a:lnTo>
                    <a:pt x="26" y="354"/>
                  </a:lnTo>
                  <a:lnTo>
                    <a:pt x="28" y="361"/>
                  </a:lnTo>
                  <a:lnTo>
                    <a:pt x="26" y="370"/>
                  </a:lnTo>
                  <a:lnTo>
                    <a:pt x="26" y="375"/>
                  </a:lnTo>
                  <a:lnTo>
                    <a:pt x="28" y="382"/>
                  </a:lnTo>
                  <a:lnTo>
                    <a:pt x="32" y="385"/>
                  </a:lnTo>
                  <a:lnTo>
                    <a:pt x="36" y="388"/>
                  </a:lnTo>
                  <a:lnTo>
                    <a:pt x="40" y="391"/>
                  </a:lnTo>
                  <a:lnTo>
                    <a:pt x="42" y="395"/>
                  </a:lnTo>
                  <a:lnTo>
                    <a:pt x="43" y="399"/>
                  </a:lnTo>
                  <a:lnTo>
                    <a:pt x="43" y="403"/>
                  </a:lnTo>
                  <a:lnTo>
                    <a:pt x="43" y="405"/>
                  </a:lnTo>
                  <a:lnTo>
                    <a:pt x="82" y="426"/>
                  </a:lnTo>
                  <a:lnTo>
                    <a:pt x="84" y="426"/>
                  </a:lnTo>
                  <a:lnTo>
                    <a:pt x="86" y="430"/>
                  </a:lnTo>
                  <a:lnTo>
                    <a:pt x="96" y="432"/>
                  </a:lnTo>
                  <a:lnTo>
                    <a:pt x="100" y="436"/>
                  </a:lnTo>
                  <a:lnTo>
                    <a:pt x="102" y="441"/>
                  </a:lnTo>
                  <a:lnTo>
                    <a:pt x="99" y="447"/>
                  </a:lnTo>
                  <a:lnTo>
                    <a:pt x="99" y="451"/>
                  </a:lnTo>
                  <a:lnTo>
                    <a:pt x="110" y="458"/>
                  </a:lnTo>
                  <a:lnTo>
                    <a:pt x="113" y="460"/>
                  </a:lnTo>
                  <a:lnTo>
                    <a:pt x="116" y="462"/>
                  </a:lnTo>
                  <a:lnTo>
                    <a:pt x="114" y="469"/>
                  </a:lnTo>
                  <a:lnTo>
                    <a:pt x="113" y="476"/>
                  </a:lnTo>
                  <a:lnTo>
                    <a:pt x="106" y="486"/>
                  </a:lnTo>
                  <a:lnTo>
                    <a:pt x="105" y="493"/>
                  </a:lnTo>
                  <a:lnTo>
                    <a:pt x="99" y="492"/>
                  </a:lnTo>
                  <a:lnTo>
                    <a:pt x="98" y="497"/>
                  </a:lnTo>
                  <a:lnTo>
                    <a:pt x="98" y="506"/>
                  </a:lnTo>
                  <a:lnTo>
                    <a:pt x="96" y="513"/>
                  </a:lnTo>
                  <a:lnTo>
                    <a:pt x="92" y="516"/>
                  </a:lnTo>
                  <a:lnTo>
                    <a:pt x="82" y="521"/>
                  </a:lnTo>
                  <a:lnTo>
                    <a:pt x="79" y="527"/>
                  </a:lnTo>
                  <a:lnTo>
                    <a:pt x="81" y="531"/>
                  </a:lnTo>
                  <a:lnTo>
                    <a:pt x="82" y="537"/>
                  </a:lnTo>
                  <a:lnTo>
                    <a:pt x="88" y="544"/>
                  </a:lnTo>
                  <a:lnTo>
                    <a:pt x="92" y="548"/>
                  </a:lnTo>
                  <a:lnTo>
                    <a:pt x="96" y="551"/>
                  </a:lnTo>
                  <a:lnTo>
                    <a:pt x="105" y="553"/>
                  </a:lnTo>
                  <a:lnTo>
                    <a:pt x="107" y="556"/>
                  </a:lnTo>
                  <a:lnTo>
                    <a:pt x="110" y="561"/>
                  </a:lnTo>
                  <a:lnTo>
                    <a:pt x="110" y="566"/>
                  </a:lnTo>
                  <a:lnTo>
                    <a:pt x="109" y="570"/>
                  </a:lnTo>
                  <a:lnTo>
                    <a:pt x="109" y="572"/>
                  </a:lnTo>
                  <a:lnTo>
                    <a:pt x="112" y="572"/>
                  </a:lnTo>
                  <a:lnTo>
                    <a:pt x="110" y="575"/>
                  </a:lnTo>
                  <a:lnTo>
                    <a:pt x="110" y="576"/>
                  </a:lnTo>
                  <a:lnTo>
                    <a:pt x="112" y="579"/>
                  </a:lnTo>
                  <a:lnTo>
                    <a:pt x="119" y="583"/>
                  </a:lnTo>
                  <a:lnTo>
                    <a:pt x="121" y="586"/>
                  </a:lnTo>
                  <a:lnTo>
                    <a:pt x="123" y="590"/>
                  </a:lnTo>
                  <a:lnTo>
                    <a:pt x="124" y="598"/>
                  </a:lnTo>
                  <a:lnTo>
                    <a:pt x="126" y="604"/>
                  </a:lnTo>
                  <a:lnTo>
                    <a:pt x="127" y="608"/>
                  </a:lnTo>
                  <a:lnTo>
                    <a:pt x="128" y="612"/>
                  </a:lnTo>
                  <a:lnTo>
                    <a:pt x="130" y="615"/>
                  </a:lnTo>
                  <a:lnTo>
                    <a:pt x="133" y="618"/>
                  </a:lnTo>
                  <a:lnTo>
                    <a:pt x="137" y="619"/>
                  </a:lnTo>
                  <a:lnTo>
                    <a:pt x="140" y="618"/>
                  </a:lnTo>
                  <a:lnTo>
                    <a:pt x="141" y="619"/>
                  </a:lnTo>
                  <a:lnTo>
                    <a:pt x="141" y="626"/>
                  </a:lnTo>
                  <a:lnTo>
                    <a:pt x="142" y="640"/>
                  </a:lnTo>
                  <a:lnTo>
                    <a:pt x="144" y="646"/>
                  </a:lnTo>
                  <a:lnTo>
                    <a:pt x="147" y="652"/>
                  </a:lnTo>
                  <a:lnTo>
                    <a:pt x="151" y="656"/>
                  </a:lnTo>
                  <a:lnTo>
                    <a:pt x="163" y="661"/>
                  </a:lnTo>
                  <a:lnTo>
                    <a:pt x="169" y="667"/>
                  </a:lnTo>
                  <a:lnTo>
                    <a:pt x="178" y="687"/>
                  </a:lnTo>
                  <a:lnTo>
                    <a:pt x="182" y="691"/>
                  </a:lnTo>
                  <a:lnTo>
                    <a:pt x="186" y="692"/>
                  </a:lnTo>
                  <a:lnTo>
                    <a:pt x="201" y="695"/>
                  </a:lnTo>
                  <a:lnTo>
                    <a:pt x="207" y="694"/>
                  </a:lnTo>
                  <a:lnTo>
                    <a:pt x="206" y="690"/>
                  </a:lnTo>
                  <a:lnTo>
                    <a:pt x="208" y="688"/>
                  </a:lnTo>
                  <a:lnTo>
                    <a:pt x="218" y="691"/>
                  </a:lnTo>
                  <a:lnTo>
                    <a:pt x="224" y="692"/>
                  </a:lnTo>
                  <a:lnTo>
                    <a:pt x="227" y="697"/>
                  </a:lnTo>
                  <a:lnTo>
                    <a:pt x="234" y="704"/>
                  </a:lnTo>
                  <a:lnTo>
                    <a:pt x="239" y="705"/>
                  </a:lnTo>
                  <a:lnTo>
                    <a:pt x="241" y="709"/>
                  </a:lnTo>
                  <a:lnTo>
                    <a:pt x="241" y="712"/>
                  </a:lnTo>
                  <a:lnTo>
                    <a:pt x="242" y="716"/>
                  </a:lnTo>
                  <a:lnTo>
                    <a:pt x="250" y="726"/>
                  </a:lnTo>
                  <a:lnTo>
                    <a:pt x="250" y="726"/>
                  </a:lnTo>
                  <a:lnTo>
                    <a:pt x="253" y="727"/>
                  </a:lnTo>
                  <a:lnTo>
                    <a:pt x="277" y="761"/>
                  </a:lnTo>
                  <a:lnTo>
                    <a:pt x="281" y="769"/>
                  </a:lnTo>
                  <a:lnTo>
                    <a:pt x="285" y="775"/>
                  </a:lnTo>
                  <a:lnTo>
                    <a:pt x="292" y="779"/>
                  </a:lnTo>
                  <a:lnTo>
                    <a:pt x="308" y="781"/>
                  </a:lnTo>
                  <a:lnTo>
                    <a:pt x="313" y="782"/>
                  </a:lnTo>
                  <a:lnTo>
                    <a:pt x="316" y="785"/>
                  </a:lnTo>
                  <a:lnTo>
                    <a:pt x="325" y="796"/>
                  </a:lnTo>
                  <a:lnTo>
                    <a:pt x="336" y="807"/>
                  </a:lnTo>
                  <a:lnTo>
                    <a:pt x="339" y="814"/>
                  </a:lnTo>
                  <a:lnTo>
                    <a:pt x="339" y="826"/>
                  </a:lnTo>
                  <a:lnTo>
                    <a:pt x="341" y="831"/>
                  </a:lnTo>
                  <a:lnTo>
                    <a:pt x="350" y="838"/>
                  </a:lnTo>
                  <a:lnTo>
                    <a:pt x="358" y="844"/>
                  </a:lnTo>
                  <a:lnTo>
                    <a:pt x="364" y="847"/>
                  </a:lnTo>
                  <a:lnTo>
                    <a:pt x="367" y="840"/>
                  </a:lnTo>
                  <a:lnTo>
                    <a:pt x="369" y="835"/>
                  </a:lnTo>
                  <a:lnTo>
                    <a:pt x="372" y="834"/>
                  </a:lnTo>
                  <a:lnTo>
                    <a:pt x="374" y="834"/>
                  </a:lnTo>
                  <a:lnTo>
                    <a:pt x="378" y="835"/>
                  </a:lnTo>
                  <a:lnTo>
                    <a:pt x="383" y="838"/>
                  </a:lnTo>
                  <a:lnTo>
                    <a:pt x="388" y="841"/>
                  </a:lnTo>
                  <a:lnTo>
                    <a:pt x="392" y="844"/>
                  </a:lnTo>
                  <a:lnTo>
                    <a:pt x="396" y="844"/>
                  </a:lnTo>
                  <a:lnTo>
                    <a:pt x="397" y="851"/>
                  </a:lnTo>
                  <a:lnTo>
                    <a:pt x="400" y="858"/>
                  </a:lnTo>
                  <a:lnTo>
                    <a:pt x="404" y="865"/>
                  </a:lnTo>
                  <a:lnTo>
                    <a:pt x="409" y="869"/>
                  </a:lnTo>
                  <a:lnTo>
                    <a:pt x="413" y="870"/>
                  </a:lnTo>
                  <a:lnTo>
                    <a:pt x="423" y="872"/>
                  </a:lnTo>
                  <a:lnTo>
                    <a:pt x="427" y="875"/>
                  </a:lnTo>
                  <a:lnTo>
                    <a:pt x="432" y="884"/>
                  </a:lnTo>
                  <a:lnTo>
                    <a:pt x="445" y="908"/>
                  </a:lnTo>
                  <a:lnTo>
                    <a:pt x="451" y="914"/>
                  </a:lnTo>
                  <a:lnTo>
                    <a:pt x="461" y="917"/>
                  </a:lnTo>
                  <a:lnTo>
                    <a:pt x="466" y="919"/>
                  </a:lnTo>
                  <a:lnTo>
                    <a:pt x="470" y="924"/>
                  </a:lnTo>
                  <a:lnTo>
                    <a:pt x="476" y="928"/>
                  </a:lnTo>
                  <a:lnTo>
                    <a:pt x="493" y="938"/>
                  </a:lnTo>
                  <a:lnTo>
                    <a:pt x="496" y="941"/>
                  </a:lnTo>
                  <a:lnTo>
                    <a:pt x="500" y="946"/>
                  </a:lnTo>
                  <a:lnTo>
                    <a:pt x="501" y="950"/>
                  </a:lnTo>
                  <a:lnTo>
                    <a:pt x="503" y="952"/>
                  </a:lnTo>
                  <a:lnTo>
                    <a:pt x="505" y="952"/>
                  </a:lnTo>
                  <a:lnTo>
                    <a:pt x="507" y="953"/>
                  </a:lnTo>
                  <a:lnTo>
                    <a:pt x="507" y="956"/>
                  </a:lnTo>
                  <a:lnTo>
                    <a:pt x="507" y="957"/>
                  </a:lnTo>
                  <a:lnTo>
                    <a:pt x="505" y="959"/>
                  </a:lnTo>
                  <a:lnTo>
                    <a:pt x="504" y="957"/>
                  </a:lnTo>
                  <a:lnTo>
                    <a:pt x="504" y="959"/>
                  </a:lnTo>
                  <a:lnTo>
                    <a:pt x="501" y="962"/>
                  </a:lnTo>
                  <a:lnTo>
                    <a:pt x="500" y="963"/>
                  </a:lnTo>
                  <a:lnTo>
                    <a:pt x="500" y="964"/>
                  </a:lnTo>
                  <a:lnTo>
                    <a:pt x="501" y="969"/>
                  </a:lnTo>
                  <a:lnTo>
                    <a:pt x="503" y="971"/>
                  </a:lnTo>
                  <a:lnTo>
                    <a:pt x="507" y="977"/>
                  </a:lnTo>
                  <a:lnTo>
                    <a:pt x="508" y="978"/>
                  </a:lnTo>
                  <a:lnTo>
                    <a:pt x="518" y="983"/>
                  </a:lnTo>
                  <a:lnTo>
                    <a:pt x="554" y="987"/>
                  </a:lnTo>
                  <a:lnTo>
                    <a:pt x="580" y="995"/>
                  </a:lnTo>
                  <a:lnTo>
                    <a:pt x="582" y="995"/>
                  </a:lnTo>
                  <a:lnTo>
                    <a:pt x="584" y="995"/>
                  </a:lnTo>
                  <a:lnTo>
                    <a:pt x="589" y="991"/>
                  </a:lnTo>
                  <a:lnTo>
                    <a:pt x="603" y="984"/>
                  </a:lnTo>
                  <a:lnTo>
                    <a:pt x="608" y="980"/>
                  </a:lnTo>
                  <a:lnTo>
                    <a:pt x="613" y="964"/>
                  </a:lnTo>
                  <a:lnTo>
                    <a:pt x="617" y="963"/>
                  </a:lnTo>
                  <a:lnTo>
                    <a:pt x="623" y="970"/>
                  </a:lnTo>
                  <a:lnTo>
                    <a:pt x="633" y="976"/>
                  </a:lnTo>
                  <a:lnTo>
                    <a:pt x="637" y="976"/>
                  </a:lnTo>
                  <a:lnTo>
                    <a:pt x="640" y="976"/>
                  </a:lnTo>
                  <a:lnTo>
                    <a:pt x="648" y="971"/>
                  </a:lnTo>
                  <a:lnTo>
                    <a:pt x="652" y="971"/>
                  </a:lnTo>
                  <a:lnTo>
                    <a:pt x="654" y="973"/>
                  </a:lnTo>
                  <a:lnTo>
                    <a:pt x="654" y="976"/>
                  </a:lnTo>
                  <a:lnTo>
                    <a:pt x="654" y="977"/>
                  </a:lnTo>
                  <a:lnTo>
                    <a:pt x="655" y="980"/>
                  </a:lnTo>
                  <a:lnTo>
                    <a:pt x="657" y="980"/>
                  </a:lnTo>
                  <a:lnTo>
                    <a:pt x="661" y="978"/>
                  </a:lnTo>
                  <a:lnTo>
                    <a:pt x="662" y="978"/>
                  </a:lnTo>
                  <a:lnTo>
                    <a:pt x="665" y="983"/>
                  </a:lnTo>
                  <a:lnTo>
                    <a:pt x="666" y="985"/>
                  </a:lnTo>
                  <a:lnTo>
                    <a:pt x="669" y="988"/>
                  </a:lnTo>
                  <a:lnTo>
                    <a:pt x="673" y="988"/>
                  </a:lnTo>
                  <a:lnTo>
                    <a:pt x="678" y="984"/>
                  </a:lnTo>
                  <a:lnTo>
                    <a:pt x="679" y="984"/>
                  </a:lnTo>
                  <a:lnTo>
                    <a:pt x="679" y="973"/>
                  </a:lnTo>
                  <a:lnTo>
                    <a:pt x="679" y="962"/>
                  </a:lnTo>
                  <a:lnTo>
                    <a:pt x="680" y="950"/>
                  </a:lnTo>
                  <a:lnTo>
                    <a:pt x="686" y="943"/>
                  </a:lnTo>
                  <a:lnTo>
                    <a:pt x="699" y="931"/>
                  </a:lnTo>
                  <a:lnTo>
                    <a:pt x="700" y="924"/>
                  </a:lnTo>
                  <a:lnTo>
                    <a:pt x="703" y="918"/>
                  </a:lnTo>
                  <a:lnTo>
                    <a:pt x="704" y="914"/>
                  </a:lnTo>
                  <a:lnTo>
                    <a:pt x="706" y="910"/>
                  </a:lnTo>
                  <a:lnTo>
                    <a:pt x="710" y="908"/>
                  </a:lnTo>
                  <a:lnTo>
                    <a:pt x="722" y="911"/>
                  </a:lnTo>
                  <a:lnTo>
                    <a:pt x="737" y="915"/>
                  </a:lnTo>
                  <a:lnTo>
                    <a:pt x="742" y="915"/>
                  </a:lnTo>
                  <a:lnTo>
                    <a:pt x="745" y="908"/>
                  </a:lnTo>
                  <a:lnTo>
                    <a:pt x="744" y="908"/>
                  </a:lnTo>
                  <a:lnTo>
                    <a:pt x="744" y="905"/>
                  </a:lnTo>
                  <a:lnTo>
                    <a:pt x="742" y="903"/>
                  </a:lnTo>
                  <a:lnTo>
                    <a:pt x="741" y="900"/>
                  </a:lnTo>
                  <a:lnTo>
                    <a:pt x="742" y="897"/>
                  </a:lnTo>
                  <a:lnTo>
                    <a:pt x="744" y="891"/>
                  </a:lnTo>
                  <a:lnTo>
                    <a:pt x="749" y="868"/>
                  </a:lnTo>
                  <a:lnTo>
                    <a:pt x="749" y="856"/>
                  </a:lnTo>
                  <a:lnTo>
                    <a:pt x="748" y="845"/>
                  </a:lnTo>
                  <a:lnTo>
                    <a:pt x="748" y="834"/>
                  </a:lnTo>
                  <a:lnTo>
                    <a:pt x="752" y="826"/>
                  </a:lnTo>
                  <a:lnTo>
                    <a:pt x="752" y="823"/>
                  </a:lnTo>
                  <a:lnTo>
                    <a:pt x="752" y="821"/>
                  </a:lnTo>
                  <a:lnTo>
                    <a:pt x="752" y="820"/>
                  </a:lnTo>
                  <a:lnTo>
                    <a:pt x="753" y="819"/>
                  </a:lnTo>
                  <a:lnTo>
                    <a:pt x="759" y="819"/>
                  </a:lnTo>
                  <a:lnTo>
                    <a:pt x="773" y="823"/>
                  </a:lnTo>
                  <a:lnTo>
                    <a:pt x="793" y="826"/>
                  </a:lnTo>
                  <a:lnTo>
                    <a:pt x="795" y="830"/>
                  </a:lnTo>
                  <a:lnTo>
                    <a:pt x="795" y="835"/>
                  </a:lnTo>
                  <a:lnTo>
                    <a:pt x="795" y="841"/>
                  </a:lnTo>
                  <a:lnTo>
                    <a:pt x="794" y="847"/>
                  </a:lnTo>
                  <a:lnTo>
                    <a:pt x="800" y="847"/>
                  </a:lnTo>
                  <a:lnTo>
                    <a:pt x="819" y="841"/>
                  </a:lnTo>
                  <a:lnTo>
                    <a:pt x="821" y="841"/>
                  </a:lnTo>
                  <a:lnTo>
                    <a:pt x="823" y="837"/>
                  </a:lnTo>
                  <a:lnTo>
                    <a:pt x="825" y="834"/>
                  </a:lnTo>
                  <a:lnTo>
                    <a:pt x="825" y="828"/>
                  </a:lnTo>
                  <a:lnTo>
                    <a:pt x="826" y="827"/>
                  </a:lnTo>
                  <a:lnTo>
                    <a:pt x="829" y="827"/>
                  </a:lnTo>
                  <a:lnTo>
                    <a:pt x="830" y="828"/>
                  </a:lnTo>
                  <a:lnTo>
                    <a:pt x="830" y="831"/>
                  </a:lnTo>
                  <a:lnTo>
                    <a:pt x="832" y="833"/>
                  </a:lnTo>
                  <a:lnTo>
                    <a:pt x="844" y="833"/>
                  </a:lnTo>
                  <a:lnTo>
                    <a:pt x="850" y="834"/>
                  </a:lnTo>
                  <a:lnTo>
                    <a:pt x="863" y="840"/>
                  </a:lnTo>
                  <a:lnTo>
                    <a:pt x="874" y="844"/>
                  </a:lnTo>
                  <a:lnTo>
                    <a:pt x="879" y="847"/>
                  </a:lnTo>
                  <a:lnTo>
                    <a:pt x="892" y="858"/>
                  </a:lnTo>
                  <a:lnTo>
                    <a:pt x="899" y="861"/>
                  </a:lnTo>
                  <a:lnTo>
                    <a:pt x="914" y="866"/>
                  </a:lnTo>
                  <a:lnTo>
                    <a:pt x="934" y="877"/>
                  </a:lnTo>
                  <a:lnTo>
                    <a:pt x="940" y="879"/>
                  </a:lnTo>
                  <a:lnTo>
                    <a:pt x="945" y="879"/>
                  </a:lnTo>
                  <a:lnTo>
                    <a:pt x="949" y="877"/>
                  </a:lnTo>
                  <a:lnTo>
                    <a:pt x="959" y="873"/>
                  </a:lnTo>
                  <a:lnTo>
                    <a:pt x="962" y="872"/>
                  </a:lnTo>
                  <a:lnTo>
                    <a:pt x="969" y="872"/>
                  </a:lnTo>
                  <a:lnTo>
                    <a:pt x="970" y="873"/>
                  </a:lnTo>
                  <a:lnTo>
                    <a:pt x="972" y="879"/>
                  </a:lnTo>
                  <a:lnTo>
                    <a:pt x="973" y="880"/>
                  </a:lnTo>
                  <a:lnTo>
                    <a:pt x="975" y="882"/>
                  </a:lnTo>
                  <a:lnTo>
                    <a:pt x="980" y="882"/>
                  </a:lnTo>
                  <a:lnTo>
                    <a:pt x="983" y="883"/>
                  </a:lnTo>
                  <a:lnTo>
                    <a:pt x="984" y="884"/>
                  </a:lnTo>
                  <a:lnTo>
                    <a:pt x="987" y="884"/>
                  </a:lnTo>
                  <a:lnTo>
                    <a:pt x="984" y="887"/>
                  </a:lnTo>
                  <a:lnTo>
                    <a:pt x="987" y="887"/>
                  </a:lnTo>
                  <a:lnTo>
                    <a:pt x="990" y="887"/>
                  </a:lnTo>
                  <a:lnTo>
                    <a:pt x="993" y="889"/>
                  </a:lnTo>
                  <a:lnTo>
                    <a:pt x="993" y="893"/>
                  </a:lnTo>
                  <a:lnTo>
                    <a:pt x="997" y="891"/>
                  </a:lnTo>
                  <a:lnTo>
                    <a:pt x="998" y="894"/>
                  </a:lnTo>
                  <a:lnTo>
                    <a:pt x="998" y="897"/>
                  </a:lnTo>
                  <a:lnTo>
                    <a:pt x="998" y="898"/>
                  </a:lnTo>
                  <a:lnTo>
                    <a:pt x="1025" y="917"/>
                  </a:lnTo>
                  <a:lnTo>
                    <a:pt x="1039" y="924"/>
                  </a:lnTo>
                  <a:lnTo>
                    <a:pt x="1063" y="922"/>
                  </a:lnTo>
                  <a:lnTo>
                    <a:pt x="1099" y="928"/>
                  </a:lnTo>
                  <a:lnTo>
                    <a:pt x="1099" y="926"/>
                  </a:lnTo>
                  <a:lnTo>
                    <a:pt x="1105" y="926"/>
                  </a:lnTo>
                  <a:lnTo>
                    <a:pt x="1108" y="929"/>
                  </a:lnTo>
                  <a:lnTo>
                    <a:pt x="1109" y="929"/>
                  </a:lnTo>
                  <a:lnTo>
                    <a:pt x="1113" y="928"/>
                  </a:lnTo>
                  <a:lnTo>
                    <a:pt x="1116" y="925"/>
                  </a:lnTo>
                  <a:lnTo>
                    <a:pt x="1130" y="903"/>
                  </a:lnTo>
                  <a:lnTo>
                    <a:pt x="1134" y="900"/>
                  </a:lnTo>
                  <a:lnTo>
                    <a:pt x="1141" y="901"/>
                  </a:lnTo>
                  <a:lnTo>
                    <a:pt x="1144" y="901"/>
                  </a:lnTo>
                  <a:lnTo>
                    <a:pt x="1148" y="898"/>
                  </a:lnTo>
                  <a:lnTo>
                    <a:pt x="1151" y="898"/>
                  </a:lnTo>
                  <a:lnTo>
                    <a:pt x="1154" y="900"/>
                  </a:lnTo>
                  <a:lnTo>
                    <a:pt x="1158" y="903"/>
                  </a:lnTo>
                  <a:lnTo>
                    <a:pt x="1174" y="907"/>
                  </a:lnTo>
                  <a:lnTo>
                    <a:pt x="1178" y="907"/>
                  </a:lnTo>
                  <a:lnTo>
                    <a:pt x="1183" y="910"/>
                  </a:lnTo>
                  <a:lnTo>
                    <a:pt x="1185" y="914"/>
                  </a:lnTo>
                  <a:lnTo>
                    <a:pt x="1186" y="919"/>
                  </a:lnTo>
                  <a:lnTo>
                    <a:pt x="1188" y="925"/>
                  </a:lnTo>
                  <a:lnTo>
                    <a:pt x="1192" y="926"/>
                  </a:lnTo>
                  <a:lnTo>
                    <a:pt x="1196" y="928"/>
                  </a:lnTo>
                  <a:lnTo>
                    <a:pt x="1206" y="926"/>
                  </a:lnTo>
                  <a:lnTo>
                    <a:pt x="1210" y="928"/>
                  </a:lnTo>
                  <a:lnTo>
                    <a:pt x="1218" y="935"/>
                  </a:lnTo>
                  <a:lnTo>
                    <a:pt x="1224" y="936"/>
                  </a:lnTo>
                  <a:lnTo>
                    <a:pt x="1228" y="936"/>
                  </a:lnTo>
                  <a:lnTo>
                    <a:pt x="1238" y="932"/>
                  </a:lnTo>
                  <a:lnTo>
                    <a:pt x="1242" y="932"/>
                  </a:lnTo>
                  <a:lnTo>
                    <a:pt x="1249" y="942"/>
                  </a:lnTo>
                  <a:lnTo>
                    <a:pt x="1252" y="967"/>
                  </a:lnTo>
                  <a:lnTo>
                    <a:pt x="1262" y="977"/>
                  </a:lnTo>
                  <a:lnTo>
                    <a:pt x="1262" y="970"/>
                  </a:lnTo>
                  <a:lnTo>
                    <a:pt x="1266" y="966"/>
                  </a:lnTo>
                  <a:lnTo>
                    <a:pt x="1269" y="960"/>
                  </a:lnTo>
                  <a:lnTo>
                    <a:pt x="1283" y="922"/>
                  </a:lnTo>
                  <a:lnTo>
                    <a:pt x="1288" y="911"/>
                  </a:lnTo>
                  <a:lnTo>
                    <a:pt x="1298" y="903"/>
                  </a:lnTo>
                  <a:lnTo>
                    <a:pt x="1301" y="898"/>
                  </a:lnTo>
                  <a:lnTo>
                    <a:pt x="1303" y="891"/>
                  </a:lnTo>
                  <a:lnTo>
                    <a:pt x="1305" y="887"/>
                  </a:lnTo>
                  <a:lnTo>
                    <a:pt x="1319" y="877"/>
                  </a:lnTo>
                  <a:lnTo>
                    <a:pt x="1331" y="875"/>
                  </a:lnTo>
                  <a:lnTo>
                    <a:pt x="1343" y="879"/>
                  </a:lnTo>
                  <a:lnTo>
                    <a:pt x="1373" y="893"/>
                  </a:lnTo>
                  <a:lnTo>
                    <a:pt x="1377" y="893"/>
                  </a:lnTo>
                  <a:lnTo>
                    <a:pt x="1382" y="889"/>
                  </a:lnTo>
                  <a:lnTo>
                    <a:pt x="1387" y="886"/>
                  </a:lnTo>
                  <a:lnTo>
                    <a:pt x="1394" y="884"/>
                  </a:lnTo>
                  <a:lnTo>
                    <a:pt x="1398" y="886"/>
                  </a:lnTo>
                  <a:lnTo>
                    <a:pt x="1405" y="894"/>
                  </a:lnTo>
                  <a:lnTo>
                    <a:pt x="1415" y="896"/>
                  </a:lnTo>
                  <a:lnTo>
                    <a:pt x="1465" y="876"/>
                  </a:lnTo>
                  <a:lnTo>
                    <a:pt x="1469" y="872"/>
                  </a:lnTo>
                  <a:lnTo>
                    <a:pt x="1478" y="856"/>
                  </a:lnTo>
                  <a:lnTo>
                    <a:pt x="1482" y="854"/>
                  </a:lnTo>
                  <a:lnTo>
                    <a:pt x="1489" y="852"/>
                  </a:lnTo>
                  <a:lnTo>
                    <a:pt x="1494" y="854"/>
                  </a:lnTo>
                  <a:lnTo>
                    <a:pt x="1499" y="854"/>
                  </a:lnTo>
                  <a:lnTo>
                    <a:pt x="1504" y="848"/>
                  </a:lnTo>
                  <a:lnTo>
                    <a:pt x="1506" y="842"/>
                  </a:lnTo>
                  <a:lnTo>
                    <a:pt x="1508" y="831"/>
                  </a:lnTo>
                  <a:lnTo>
                    <a:pt x="1510" y="826"/>
                  </a:lnTo>
                  <a:lnTo>
                    <a:pt x="1513" y="819"/>
                  </a:lnTo>
                  <a:lnTo>
                    <a:pt x="1518" y="814"/>
                  </a:lnTo>
                  <a:lnTo>
                    <a:pt x="1525" y="813"/>
                  </a:lnTo>
                  <a:lnTo>
                    <a:pt x="1538" y="814"/>
                  </a:lnTo>
                  <a:lnTo>
                    <a:pt x="1548" y="810"/>
                  </a:lnTo>
                  <a:lnTo>
                    <a:pt x="1555" y="803"/>
                  </a:lnTo>
                  <a:lnTo>
                    <a:pt x="1560" y="795"/>
                  </a:lnTo>
                  <a:lnTo>
                    <a:pt x="1562" y="786"/>
                  </a:lnTo>
                  <a:lnTo>
                    <a:pt x="1562" y="768"/>
                  </a:lnTo>
                  <a:lnTo>
                    <a:pt x="1562" y="765"/>
                  </a:lnTo>
                  <a:lnTo>
                    <a:pt x="1563" y="755"/>
                  </a:lnTo>
                  <a:lnTo>
                    <a:pt x="1566" y="741"/>
                  </a:lnTo>
                  <a:lnTo>
                    <a:pt x="1570" y="730"/>
                  </a:lnTo>
                  <a:lnTo>
                    <a:pt x="1577" y="720"/>
                  </a:lnTo>
                  <a:lnTo>
                    <a:pt x="1584" y="712"/>
                  </a:lnTo>
                  <a:lnTo>
                    <a:pt x="1619" y="699"/>
                  </a:lnTo>
                  <a:lnTo>
                    <a:pt x="1629" y="691"/>
                  </a:lnTo>
                  <a:lnTo>
                    <a:pt x="1635" y="687"/>
                  </a:lnTo>
                  <a:lnTo>
                    <a:pt x="1636" y="668"/>
                  </a:lnTo>
                  <a:lnTo>
                    <a:pt x="1643" y="670"/>
                  </a:lnTo>
                  <a:lnTo>
                    <a:pt x="1649" y="666"/>
                  </a:lnTo>
                  <a:lnTo>
                    <a:pt x="1660" y="652"/>
                  </a:lnTo>
                  <a:lnTo>
                    <a:pt x="1668" y="647"/>
                  </a:lnTo>
                  <a:lnTo>
                    <a:pt x="1671" y="646"/>
                  </a:lnTo>
                  <a:lnTo>
                    <a:pt x="1672" y="642"/>
                  </a:lnTo>
                  <a:lnTo>
                    <a:pt x="1672" y="635"/>
                  </a:lnTo>
                  <a:lnTo>
                    <a:pt x="1674" y="631"/>
                  </a:lnTo>
                  <a:lnTo>
                    <a:pt x="1679" y="628"/>
                  </a:lnTo>
                  <a:lnTo>
                    <a:pt x="1691" y="629"/>
                  </a:lnTo>
                  <a:lnTo>
                    <a:pt x="1698" y="625"/>
                  </a:lnTo>
                  <a:lnTo>
                    <a:pt x="1700" y="625"/>
                  </a:lnTo>
                  <a:lnTo>
                    <a:pt x="1702" y="625"/>
                  </a:lnTo>
                  <a:lnTo>
                    <a:pt x="1710" y="629"/>
                  </a:lnTo>
                  <a:lnTo>
                    <a:pt x="1717" y="632"/>
                  </a:lnTo>
                  <a:lnTo>
                    <a:pt x="1726" y="632"/>
                  </a:lnTo>
                  <a:lnTo>
                    <a:pt x="1735" y="622"/>
                  </a:lnTo>
                  <a:lnTo>
                    <a:pt x="1741" y="621"/>
                  </a:lnTo>
                  <a:lnTo>
                    <a:pt x="1751" y="619"/>
                  </a:lnTo>
                  <a:lnTo>
                    <a:pt x="1752" y="614"/>
                  </a:lnTo>
                  <a:lnTo>
                    <a:pt x="1752" y="605"/>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8" name="Freeform 44"/>
            <p:cNvSpPr>
              <a:spLocks/>
            </p:cNvSpPr>
            <p:nvPr/>
          </p:nvSpPr>
          <p:spPr bwMode="auto">
            <a:xfrm>
              <a:off x="15552120" y="9617789"/>
              <a:ext cx="319088" cy="187325"/>
            </a:xfrm>
            <a:custGeom>
              <a:avLst/>
              <a:gdLst>
                <a:gd name="T0" fmla="*/ 531 w 603"/>
                <a:gd name="T1" fmla="*/ 34 h 355"/>
                <a:gd name="T2" fmla="*/ 483 w 603"/>
                <a:gd name="T3" fmla="*/ 58 h 355"/>
                <a:gd name="T4" fmla="*/ 406 w 603"/>
                <a:gd name="T5" fmla="*/ 90 h 355"/>
                <a:gd name="T6" fmla="*/ 300 w 603"/>
                <a:gd name="T7" fmla="*/ 115 h 355"/>
                <a:gd name="T8" fmla="*/ 207 w 603"/>
                <a:gd name="T9" fmla="*/ 105 h 355"/>
                <a:gd name="T10" fmla="*/ 168 w 603"/>
                <a:gd name="T11" fmla="*/ 94 h 355"/>
                <a:gd name="T12" fmla="*/ 171 w 603"/>
                <a:gd name="T13" fmla="*/ 146 h 355"/>
                <a:gd name="T14" fmla="*/ 144 w 603"/>
                <a:gd name="T15" fmla="*/ 173 h 355"/>
                <a:gd name="T16" fmla="*/ 115 w 603"/>
                <a:gd name="T17" fmla="*/ 161 h 355"/>
                <a:gd name="T18" fmla="*/ 101 w 603"/>
                <a:gd name="T19" fmla="*/ 160 h 355"/>
                <a:gd name="T20" fmla="*/ 91 w 603"/>
                <a:gd name="T21" fmla="*/ 161 h 355"/>
                <a:gd name="T22" fmla="*/ 77 w 603"/>
                <a:gd name="T23" fmla="*/ 166 h 355"/>
                <a:gd name="T24" fmla="*/ 73 w 603"/>
                <a:gd name="T25" fmla="*/ 164 h 355"/>
                <a:gd name="T26" fmla="*/ 65 w 603"/>
                <a:gd name="T27" fmla="*/ 176 h 355"/>
                <a:gd name="T28" fmla="*/ 38 w 603"/>
                <a:gd name="T29" fmla="*/ 206 h 355"/>
                <a:gd name="T30" fmla="*/ 10 w 603"/>
                <a:gd name="T31" fmla="*/ 192 h 355"/>
                <a:gd name="T32" fmla="*/ 2 w 603"/>
                <a:gd name="T33" fmla="*/ 204 h 355"/>
                <a:gd name="T34" fmla="*/ 11 w 603"/>
                <a:gd name="T35" fmla="*/ 232 h 355"/>
                <a:gd name="T36" fmla="*/ 14 w 603"/>
                <a:gd name="T37" fmla="*/ 251 h 355"/>
                <a:gd name="T38" fmla="*/ 25 w 603"/>
                <a:gd name="T39" fmla="*/ 264 h 355"/>
                <a:gd name="T40" fmla="*/ 35 w 603"/>
                <a:gd name="T41" fmla="*/ 288 h 355"/>
                <a:gd name="T42" fmla="*/ 53 w 603"/>
                <a:gd name="T43" fmla="*/ 310 h 355"/>
                <a:gd name="T44" fmla="*/ 80 w 603"/>
                <a:gd name="T45" fmla="*/ 316 h 355"/>
                <a:gd name="T46" fmla="*/ 125 w 603"/>
                <a:gd name="T47" fmla="*/ 330 h 355"/>
                <a:gd name="T48" fmla="*/ 153 w 603"/>
                <a:gd name="T49" fmla="*/ 324 h 355"/>
                <a:gd name="T50" fmla="*/ 174 w 603"/>
                <a:gd name="T51" fmla="*/ 354 h 355"/>
                <a:gd name="T52" fmla="*/ 192 w 603"/>
                <a:gd name="T53" fmla="*/ 347 h 355"/>
                <a:gd name="T54" fmla="*/ 209 w 603"/>
                <a:gd name="T55" fmla="*/ 319 h 355"/>
                <a:gd name="T56" fmla="*/ 254 w 603"/>
                <a:gd name="T57" fmla="*/ 314 h 355"/>
                <a:gd name="T58" fmla="*/ 266 w 603"/>
                <a:gd name="T59" fmla="*/ 309 h 355"/>
                <a:gd name="T60" fmla="*/ 297 w 603"/>
                <a:gd name="T61" fmla="*/ 295 h 355"/>
                <a:gd name="T62" fmla="*/ 322 w 603"/>
                <a:gd name="T63" fmla="*/ 286 h 355"/>
                <a:gd name="T64" fmla="*/ 334 w 603"/>
                <a:gd name="T65" fmla="*/ 276 h 355"/>
                <a:gd name="T66" fmla="*/ 349 w 603"/>
                <a:gd name="T67" fmla="*/ 268 h 355"/>
                <a:gd name="T68" fmla="*/ 353 w 603"/>
                <a:gd name="T69" fmla="*/ 257 h 355"/>
                <a:gd name="T70" fmla="*/ 359 w 603"/>
                <a:gd name="T71" fmla="*/ 237 h 355"/>
                <a:gd name="T72" fmla="*/ 387 w 603"/>
                <a:gd name="T73" fmla="*/ 226 h 355"/>
                <a:gd name="T74" fmla="*/ 392 w 603"/>
                <a:gd name="T75" fmla="*/ 227 h 355"/>
                <a:gd name="T76" fmla="*/ 413 w 603"/>
                <a:gd name="T77" fmla="*/ 239 h 355"/>
                <a:gd name="T78" fmla="*/ 423 w 603"/>
                <a:gd name="T79" fmla="*/ 230 h 355"/>
                <a:gd name="T80" fmla="*/ 455 w 603"/>
                <a:gd name="T81" fmla="*/ 225 h 355"/>
                <a:gd name="T82" fmla="*/ 475 w 603"/>
                <a:gd name="T83" fmla="*/ 230 h 355"/>
                <a:gd name="T84" fmla="*/ 462 w 603"/>
                <a:gd name="T85" fmla="*/ 209 h 355"/>
                <a:gd name="T86" fmla="*/ 443 w 603"/>
                <a:gd name="T87" fmla="*/ 192 h 355"/>
                <a:gd name="T88" fmla="*/ 426 w 603"/>
                <a:gd name="T89" fmla="*/ 170 h 355"/>
                <a:gd name="T90" fmla="*/ 429 w 603"/>
                <a:gd name="T91" fmla="*/ 131 h 355"/>
                <a:gd name="T92" fmla="*/ 454 w 603"/>
                <a:gd name="T93" fmla="*/ 119 h 355"/>
                <a:gd name="T94" fmla="*/ 471 w 603"/>
                <a:gd name="T95" fmla="*/ 103 h 355"/>
                <a:gd name="T96" fmla="*/ 563 w 603"/>
                <a:gd name="T97" fmla="*/ 34 h 355"/>
                <a:gd name="T98" fmla="*/ 597 w 603"/>
                <a:gd name="T99" fmla="*/ 16 h 355"/>
                <a:gd name="T100" fmla="*/ 600 w 603"/>
                <a:gd name="T101" fmla="*/ 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3" h="355">
                  <a:moveTo>
                    <a:pt x="598" y="0"/>
                  </a:moveTo>
                  <a:lnTo>
                    <a:pt x="590" y="4"/>
                  </a:lnTo>
                  <a:lnTo>
                    <a:pt x="542" y="27"/>
                  </a:lnTo>
                  <a:lnTo>
                    <a:pt x="531" y="34"/>
                  </a:lnTo>
                  <a:lnTo>
                    <a:pt x="518" y="38"/>
                  </a:lnTo>
                  <a:lnTo>
                    <a:pt x="503" y="42"/>
                  </a:lnTo>
                  <a:lnTo>
                    <a:pt x="496" y="44"/>
                  </a:lnTo>
                  <a:lnTo>
                    <a:pt x="483" y="58"/>
                  </a:lnTo>
                  <a:lnTo>
                    <a:pt x="468" y="63"/>
                  </a:lnTo>
                  <a:lnTo>
                    <a:pt x="458" y="70"/>
                  </a:lnTo>
                  <a:lnTo>
                    <a:pt x="420" y="86"/>
                  </a:lnTo>
                  <a:lnTo>
                    <a:pt x="406" y="90"/>
                  </a:lnTo>
                  <a:lnTo>
                    <a:pt x="392" y="87"/>
                  </a:lnTo>
                  <a:lnTo>
                    <a:pt x="383" y="94"/>
                  </a:lnTo>
                  <a:lnTo>
                    <a:pt x="360" y="105"/>
                  </a:lnTo>
                  <a:lnTo>
                    <a:pt x="300" y="115"/>
                  </a:lnTo>
                  <a:lnTo>
                    <a:pt x="262" y="111"/>
                  </a:lnTo>
                  <a:lnTo>
                    <a:pt x="258" y="108"/>
                  </a:lnTo>
                  <a:lnTo>
                    <a:pt x="226" y="105"/>
                  </a:lnTo>
                  <a:lnTo>
                    <a:pt x="207" y="105"/>
                  </a:lnTo>
                  <a:lnTo>
                    <a:pt x="191" y="103"/>
                  </a:lnTo>
                  <a:lnTo>
                    <a:pt x="185" y="101"/>
                  </a:lnTo>
                  <a:lnTo>
                    <a:pt x="175" y="94"/>
                  </a:lnTo>
                  <a:lnTo>
                    <a:pt x="168" y="94"/>
                  </a:lnTo>
                  <a:lnTo>
                    <a:pt x="172" y="104"/>
                  </a:lnTo>
                  <a:lnTo>
                    <a:pt x="172" y="112"/>
                  </a:lnTo>
                  <a:lnTo>
                    <a:pt x="172" y="133"/>
                  </a:lnTo>
                  <a:lnTo>
                    <a:pt x="171" y="146"/>
                  </a:lnTo>
                  <a:lnTo>
                    <a:pt x="167" y="156"/>
                  </a:lnTo>
                  <a:lnTo>
                    <a:pt x="161" y="164"/>
                  </a:lnTo>
                  <a:lnTo>
                    <a:pt x="154" y="170"/>
                  </a:lnTo>
                  <a:lnTo>
                    <a:pt x="144" y="173"/>
                  </a:lnTo>
                  <a:lnTo>
                    <a:pt x="137" y="170"/>
                  </a:lnTo>
                  <a:lnTo>
                    <a:pt x="132" y="166"/>
                  </a:lnTo>
                  <a:lnTo>
                    <a:pt x="123" y="163"/>
                  </a:lnTo>
                  <a:lnTo>
                    <a:pt x="115" y="161"/>
                  </a:lnTo>
                  <a:lnTo>
                    <a:pt x="115" y="161"/>
                  </a:lnTo>
                  <a:lnTo>
                    <a:pt x="109" y="161"/>
                  </a:lnTo>
                  <a:lnTo>
                    <a:pt x="109" y="161"/>
                  </a:lnTo>
                  <a:lnTo>
                    <a:pt x="101" y="160"/>
                  </a:lnTo>
                  <a:lnTo>
                    <a:pt x="101" y="160"/>
                  </a:lnTo>
                  <a:lnTo>
                    <a:pt x="98" y="160"/>
                  </a:lnTo>
                  <a:lnTo>
                    <a:pt x="97" y="160"/>
                  </a:lnTo>
                  <a:lnTo>
                    <a:pt x="91" y="161"/>
                  </a:lnTo>
                  <a:lnTo>
                    <a:pt x="87" y="163"/>
                  </a:lnTo>
                  <a:lnTo>
                    <a:pt x="81" y="164"/>
                  </a:lnTo>
                  <a:lnTo>
                    <a:pt x="79" y="166"/>
                  </a:lnTo>
                  <a:lnTo>
                    <a:pt x="77" y="166"/>
                  </a:lnTo>
                  <a:lnTo>
                    <a:pt x="77" y="164"/>
                  </a:lnTo>
                  <a:lnTo>
                    <a:pt x="76" y="163"/>
                  </a:lnTo>
                  <a:lnTo>
                    <a:pt x="74" y="163"/>
                  </a:lnTo>
                  <a:lnTo>
                    <a:pt x="73" y="164"/>
                  </a:lnTo>
                  <a:lnTo>
                    <a:pt x="72" y="166"/>
                  </a:lnTo>
                  <a:lnTo>
                    <a:pt x="72" y="167"/>
                  </a:lnTo>
                  <a:lnTo>
                    <a:pt x="67" y="170"/>
                  </a:lnTo>
                  <a:lnTo>
                    <a:pt x="65" y="176"/>
                  </a:lnTo>
                  <a:lnTo>
                    <a:pt x="60" y="185"/>
                  </a:lnTo>
                  <a:lnTo>
                    <a:pt x="55" y="194"/>
                  </a:lnTo>
                  <a:lnTo>
                    <a:pt x="46" y="201"/>
                  </a:lnTo>
                  <a:lnTo>
                    <a:pt x="38" y="206"/>
                  </a:lnTo>
                  <a:lnTo>
                    <a:pt x="27" y="206"/>
                  </a:lnTo>
                  <a:lnTo>
                    <a:pt x="23" y="204"/>
                  </a:lnTo>
                  <a:lnTo>
                    <a:pt x="17" y="201"/>
                  </a:lnTo>
                  <a:lnTo>
                    <a:pt x="10" y="192"/>
                  </a:lnTo>
                  <a:lnTo>
                    <a:pt x="4" y="188"/>
                  </a:lnTo>
                  <a:lnTo>
                    <a:pt x="2" y="191"/>
                  </a:lnTo>
                  <a:lnTo>
                    <a:pt x="0" y="197"/>
                  </a:lnTo>
                  <a:lnTo>
                    <a:pt x="2" y="204"/>
                  </a:lnTo>
                  <a:lnTo>
                    <a:pt x="4" y="209"/>
                  </a:lnTo>
                  <a:lnTo>
                    <a:pt x="10" y="219"/>
                  </a:lnTo>
                  <a:lnTo>
                    <a:pt x="11" y="225"/>
                  </a:lnTo>
                  <a:lnTo>
                    <a:pt x="11" y="232"/>
                  </a:lnTo>
                  <a:lnTo>
                    <a:pt x="11" y="234"/>
                  </a:lnTo>
                  <a:lnTo>
                    <a:pt x="16" y="243"/>
                  </a:lnTo>
                  <a:lnTo>
                    <a:pt x="14" y="247"/>
                  </a:lnTo>
                  <a:lnTo>
                    <a:pt x="14" y="251"/>
                  </a:lnTo>
                  <a:lnTo>
                    <a:pt x="16" y="255"/>
                  </a:lnTo>
                  <a:lnTo>
                    <a:pt x="18" y="258"/>
                  </a:lnTo>
                  <a:lnTo>
                    <a:pt x="20" y="261"/>
                  </a:lnTo>
                  <a:lnTo>
                    <a:pt x="25" y="264"/>
                  </a:lnTo>
                  <a:lnTo>
                    <a:pt x="28" y="267"/>
                  </a:lnTo>
                  <a:lnTo>
                    <a:pt x="35" y="283"/>
                  </a:lnTo>
                  <a:lnTo>
                    <a:pt x="35" y="286"/>
                  </a:lnTo>
                  <a:lnTo>
                    <a:pt x="35" y="288"/>
                  </a:lnTo>
                  <a:lnTo>
                    <a:pt x="38" y="298"/>
                  </a:lnTo>
                  <a:lnTo>
                    <a:pt x="39" y="299"/>
                  </a:lnTo>
                  <a:lnTo>
                    <a:pt x="49" y="307"/>
                  </a:lnTo>
                  <a:lnTo>
                    <a:pt x="53" y="310"/>
                  </a:lnTo>
                  <a:lnTo>
                    <a:pt x="58" y="312"/>
                  </a:lnTo>
                  <a:lnTo>
                    <a:pt x="69" y="313"/>
                  </a:lnTo>
                  <a:lnTo>
                    <a:pt x="74" y="314"/>
                  </a:lnTo>
                  <a:lnTo>
                    <a:pt x="80" y="316"/>
                  </a:lnTo>
                  <a:lnTo>
                    <a:pt x="93" y="324"/>
                  </a:lnTo>
                  <a:lnTo>
                    <a:pt x="102" y="328"/>
                  </a:lnTo>
                  <a:lnTo>
                    <a:pt x="114" y="331"/>
                  </a:lnTo>
                  <a:lnTo>
                    <a:pt x="125" y="330"/>
                  </a:lnTo>
                  <a:lnTo>
                    <a:pt x="128" y="328"/>
                  </a:lnTo>
                  <a:lnTo>
                    <a:pt x="142" y="324"/>
                  </a:lnTo>
                  <a:lnTo>
                    <a:pt x="147" y="323"/>
                  </a:lnTo>
                  <a:lnTo>
                    <a:pt x="153" y="324"/>
                  </a:lnTo>
                  <a:lnTo>
                    <a:pt x="167" y="327"/>
                  </a:lnTo>
                  <a:lnTo>
                    <a:pt x="168" y="333"/>
                  </a:lnTo>
                  <a:lnTo>
                    <a:pt x="175" y="347"/>
                  </a:lnTo>
                  <a:lnTo>
                    <a:pt x="174" y="354"/>
                  </a:lnTo>
                  <a:lnTo>
                    <a:pt x="174" y="355"/>
                  </a:lnTo>
                  <a:lnTo>
                    <a:pt x="198" y="355"/>
                  </a:lnTo>
                  <a:lnTo>
                    <a:pt x="198" y="354"/>
                  </a:lnTo>
                  <a:lnTo>
                    <a:pt x="192" y="347"/>
                  </a:lnTo>
                  <a:lnTo>
                    <a:pt x="192" y="337"/>
                  </a:lnTo>
                  <a:lnTo>
                    <a:pt x="193" y="334"/>
                  </a:lnTo>
                  <a:lnTo>
                    <a:pt x="196" y="328"/>
                  </a:lnTo>
                  <a:lnTo>
                    <a:pt x="209" y="319"/>
                  </a:lnTo>
                  <a:lnTo>
                    <a:pt x="212" y="316"/>
                  </a:lnTo>
                  <a:lnTo>
                    <a:pt x="216" y="314"/>
                  </a:lnTo>
                  <a:lnTo>
                    <a:pt x="234" y="312"/>
                  </a:lnTo>
                  <a:lnTo>
                    <a:pt x="254" y="314"/>
                  </a:lnTo>
                  <a:lnTo>
                    <a:pt x="256" y="313"/>
                  </a:lnTo>
                  <a:lnTo>
                    <a:pt x="261" y="312"/>
                  </a:lnTo>
                  <a:lnTo>
                    <a:pt x="262" y="310"/>
                  </a:lnTo>
                  <a:lnTo>
                    <a:pt x="266" y="309"/>
                  </a:lnTo>
                  <a:lnTo>
                    <a:pt x="286" y="305"/>
                  </a:lnTo>
                  <a:lnTo>
                    <a:pt x="293" y="299"/>
                  </a:lnTo>
                  <a:lnTo>
                    <a:pt x="293" y="290"/>
                  </a:lnTo>
                  <a:lnTo>
                    <a:pt x="297" y="295"/>
                  </a:lnTo>
                  <a:lnTo>
                    <a:pt x="303" y="293"/>
                  </a:lnTo>
                  <a:lnTo>
                    <a:pt x="311" y="290"/>
                  </a:lnTo>
                  <a:lnTo>
                    <a:pt x="320" y="288"/>
                  </a:lnTo>
                  <a:lnTo>
                    <a:pt x="322" y="286"/>
                  </a:lnTo>
                  <a:lnTo>
                    <a:pt x="325" y="283"/>
                  </a:lnTo>
                  <a:lnTo>
                    <a:pt x="328" y="279"/>
                  </a:lnTo>
                  <a:lnTo>
                    <a:pt x="331" y="278"/>
                  </a:lnTo>
                  <a:lnTo>
                    <a:pt x="334" y="276"/>
                  </a:lnTo>
                  <a:lnTo>
                    <a:pt x="342" y="276"/>
                  </a:lnTo>
                  <a:lnTo>
                    <a:pt x="346" y="275"/>
                  </a:lnTo>
                  <a:lnTo>
                    <a:pt x="348" y="274"/>
                  </a:lnTo>
                  <a:lnTo>
                    <a:pt x="349" y="268"/>
                  </a:lnTo>
                  <a:lnTo>
                    <a:pt x="350" y="267"/>
                  </a:lnTo>
                  <a:lnTo>
                    <a:pt x="353" y="265"/>
                  </a:lnTo>
                  <a:lnTo>
                    <a:pt x="355" y="264"/>
                  </a:lnTo>
                  <a:lnTo>
                    <a:pt x="353" y="257"/>
                  </a:lnTo>
                  <a:lnTo>
                    <a:pt x="355" y="251"/>
                  </a:lnTo>
                  <a:lnTo>
                    <a:pt x="356" y="246"/>
                  </a:lnTo>
                  <a:lnTo>
                    <a:pt x="357" y="241"/>
                  </a:lnTo>
                  <a:lnTo>
                    <a:pt x="359" y="237"/>
                  </a:lnTo>
                  <a:lnTo>
                    <a:pt x="366" y="230"/>
                  </a:lnTo>
                  <a:lnTo>
                    <a:pt x="371" y="227"/>
                  </a:lnTo>
                  <a:lnTo>
                    <a:pt x="376" y="226"/>
                  </a:lnTo>
                  <a:lnTo>
                    <a:pt x="387" y="226"/>
                  </a:lnTo>
                  <a:lnTo>
                    <a:pt x="392" y="227"/>
                  </a:lnTo>
                  <a:lnTo>
                    <a:pt x="392" y="227"/>
                  </a:lnTo>
                  <a:lnTo>
                    <a:pt x="392" y="227"/>
                  </a:lnTo>
                  <a:lnTo>
                    <a:pt x="392" y="227"/>
                  </a:lnTo>
                  <a:lnTo>
                    <a:pt x="398" y="227"/>
                  </a:lnTo>
                  <a:lnTo>
                    <a:pt x="402" y="230"/>
                  </a:lnTo>
                  <a:lnTo>
                    <a:pt x="409" y="237"/>
                  </a:lnTo>
                  <a:lnTo>
                    <a:pt x="413" y="239"/>
                  </a:lnTo>
                  <a:lnTo>
                    <a:pt x="416" y="237"/>
                  </a:lnTo>
                  <a:lnTo>
                    <a:pt x="419" y="236"/>
                  </a:lnTo>
                  <a:lnTo>
                    <a:pt x="420" y="233"/>
                  </a:lnTo>
                  <a:lnTo>
                    <a:pt x="423" y="230"/>
                  </a:lnTo>
                  <a:lnTo>
                    <a:pt x="426" y="229"/>
                  </a:lnTo>
                  <a:lnTo>
                    <a:pt x="437" y="225"/>
                  </a:lnTo>
                  <a:lnTo>
                    <a:pt x="451" y="223"/>
                  </a:lnTo>
                  <a:lnTo>
                    <a:pt x="455" y="225"/>
                  </a:lnTo>
                  <a:lnTo>
                    <a:pt x="458" y="227"/>
                  </a:lnTo>
                  <a:lnTo>
                    <a:pt x="464" y="230"/>
                  </a:lnTo>
                  <a:lnTo>
                    <a:pt x="471" y="230"/>
                  </a:lnTo>
                  <a:lnTo>
                    <a:pt x="475" y="230"/>
                  </a:lnTo>
                  <a:lnTo>
                    <a:pt x="471" y="229"/>
                  </a:lnTo>
                  <a:lnTo>
                    <a:pt x="468" y="223"/>
                  </a:lnTo>
                  <a:lnTo>
                    <a:pt x="465" y="218"/>
                  </a:lnTo>
                  <a:lnTo>
                    <a:pt x="462" y="209"/>
                  </a:lnTo>
                  <a:lnTo>
                    <a:pt x="458" y="205"/>
                  </a:lnTo>
                  <a:lnTo>
                    <a:pt x="454" y="201"/>
                  </a:lnTo>
                  <a:lnTo>
                    <a:pt x="453" y="199"/>
                  </a:lnTo>
                  <a:lnTo>
                    <a:pt x="443" y="192"/>
                  </a:lnTo>
                  <a:lnTo>
                    <a:pt x="440" y="188"/>
                  </a:lnTo>
                  <a:lnTo>
                    <a:pt x="439" y="184"/>
                  </a:lnTo>
                  <a:lnTo>
                    <a:pt x="437" y="181"/>
                  </a:lnTo>
                  <a:lnTo>
                    <a:pt x="426" y="170"/>
                  </a:lnTo>
                  <a:lnTo>
                    <a:pt x="423" y="167"/>
                  </a:lnTo>
                  <a:lnTo>
                    <a:pt x="425" y="143"/>
                  </a:lnTo>
                  <a:lnTo>
                    <a:pt x="426" y="138"/>
                  </a:lnTo>
                  <a:lnTo>
                    <a:pt x="429" y="131"/>
                  </a:lnTo>
                  <a:lnTo>
                    <a:pt x="436" y="121"/>
                  </a:lnTo>
                  <a:lnTo>
                    <a:pt x="441" y="118"/>
                  </a:lnTo>
                  <a:lnTo>
                    <a:pt x="447" y="118"/>
                  </a:lnTo>
                  <a:lnTo>
                    <a:pt x="454" y="119"/>
                  </a:lnTo>
                  <a:lnTo>
                    <a:pt x="460" y="119"/>
                  </a:lnTo>
                  <a:lnTo>
                    <a:pt x="464" y="117"/>
                  </a:lnTo>
                  <a:lnTo>
                    <a:pt x="467" y="112"/>
                  </a:lnTo>
                  <a:lnTo>
                    <a:pt x="471" y="103"/>
                  </a:lnTo>
                  <a:lnTo>
                    <a:pt x="476" y="94"/>
                  </a:lnTo>
                  <a:lnTo>
                    <a:pt x="485" y="89"/>
                  </a:lnTo>
                  <a:lnTo>
                    <a:pt x="539" y="55"/>
                  </a:lnTo>
                  <a:lnTo>
                    <a:pt x="563" y="34"/>
                  </a:lnTo>
                  <a:lnTo>
                    <a:pt x="589" y="18"/>
                  </a:lnTo>
                  <a:lnTo>
                    <a:pt x="590" y="17"/>
                  </a:lnTo>
                  <a:lnTo>
                    <a:pt x="596" y="16"/>
                  </a:lnTo>
                  <a:lnTo>
                    <a:pt x="597" y="16"/>
                  </a:lnTo>
                  <a:lnTo>
                    <a:pt x="598" y="13"/>
                  </a:lnTo>
                  <a:lnTo>
                    <a:pt x="598" y="4"/>
                  </a:lnTo>
                  <a:lnTo>
                    <a:pt x="600" y="3"/>
                  </a:lnTo>
                  <a:lnTo>
                    <a:pt x="600" y="3"/>
                  </a:lnTo>
                  <a:lnTo>
                    <a:pt x="601" y="2"/>
                  </a:lnTo>
                  <a:lnTo>
                    <a:pt x="603" y="0"/>
                  </a:lnTo>
                  <a:lnTo>
                    <a:pt x="598" y="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9" name="Freeform 45"/>
            <p:cNvSpPr>
              <a:spLocks noEditPoints="1"/>
            </p:cNvSpPr>
            <p:nvPr/>
          </p:nvSpPr>
          <p:spPr bwMode="auto">
            <a:xfrm>
              <a:off x="12977195" y="7638177"/>
              <a:ext cx="811213" cy="793750"/>
            </a:xfrm>
            <a:custGeom>
              <a:avLst/>
              <a:gdLst>
                <a:gd name="T0" fmla="*/ 1422 w 1533"/>
                <a:gd name="T1" fmla="*/ 371 h 1499"/>
                <a:gd name="T2" fmla="*/ 1402 w 1533"/>
                <a:gd name="T3" fmla="*/ 237 h 1499"/>
                <a:gd name="T4" fmla="*/ 1262 w 1533"/>
                <a:gd name="T5" fmla="*/ 295 h 1499"/>
                <a:gd name="T6" fmla="*/ 1016 w 1533"/>
                <a:gd name="T7" fmla="*/ 225 h 1499"/>
                <a:gd name="T8" fmla="*/ 883 w 1533"/>
                <a:gd name="T9" fmla="*/ 100 h 1499"/>
                <a:gd name="T10" fmla="*/ 776 w 1533"/>
                <a:gd name="T11" fmla="*/ 13 h 1499"/>
                <a:gd name="T12" fmla="*/ 703 w 1533"/>
                <a:gd name="T13" fmla="*/ 68 h 1499"/>
                <a:gd name="T14" fmla="*/ 552 w 1533"/>
                <a:gd name="T15" fmla="*/ 132 h 1499"/>
                <a:gd name="T16" fmla="*/ 506 w 1533"/>
                <a:gd name="T17" fmla="*/ 274 h 1499"/>
                <a:gd name="T18" fmla="*/ 460 w 1533"/>
                <a:gd name="T19" fmla="*/ 354 h 1499"/>
                <a:gd name="T20" fmla="*/ 304 w 1533"/>
                <a:gd name="T21" fmla="*/ 369 h 1499"/>
                <a:gd name="T22" fmla="*/ 154 w 1533"/>
                <a:gd name="T23" fmla="*/ 400 h 1499"/>
                <a:gd name="T24" fmla="*/ 4 w 1533"/>
                <a:gd name="T25" fmla="*/ 414 h 1499"/>
                <a:gd name="T26" fmla="*/ 27 w 1533"/>
                <a:gd name="T27" fmla="*/ 514 h 1499"/>
                <a:gd name="T28" fmla="*/ 87 w 1533"/>
                <a:gd name="T29" fmla="*/ 629 h 1499"/>
                <a:gd name="T30" fmla="*/ 123 w 1533"/>
                <a:gd name="T31" fmla="*/ 638 h 1499"/>
                <a:gd name="T32" fmla="*/ 147 w 1533"/>
                <a:gd name="T33" fmla="*/ 575 h 1499"/>
                <a:gd name="T34" fmla="*/ 179 w 1533"/>
                <a:gd name="T35" fmla="*/ 536 h 1499"/>
                <a:gd name="T36" fmla="*/ 369 w 1533"/>
                <a:gd name="T37" fmla="*/ 589 h 1499"/>
                <a:gd name="T38" fmla="*/ 464 w 1533"/>
                <a:gd name="T39" fmla="*/ 828 h 1499"/>
                <a:gd name="T40" fmla="*/ 461 w 1533"/>
                <a:gd name="T41" fmla="*/ 908 h 1499"/>
                <a:gd name="T42" fmla="*/ 609 w 1533"/>
                <a:gd name="T43" fmla="*/ 1037 h 1499"/>
                <a:gd name="T44" fmla="*/ 632 w 1533"/>
                <a:gd name="T45" fmla="*/ 1090 h 1499"/>
                <a:gd name="T46" fmla="*/ 680 w 1533"/>
                <a:gd name="T47" fmla="*/ 1107 h 1499"/>
                <a:gd name="T48" fmla="*/ 922 w 1533"/>
                <a:gd name="T49" fmla="*/ 1201 h 1499"/>
                <a:gd name="T50" fmla="*/ 1058 w 1533"/>
                <a:gd name="T51" fmla="*/ 1314 h 1499"/>
                <a:gd name="T52" fmla="*/ 806 w 1533"/>
                <a:gd name="T53" fmla="*/ 972 h 1499"/>
                <a:gd name="T54" fmla="*/ 688 w 1533"/>
                <a:gd name="T55" fmla="*/ 796 h 1499"/>
                <a:gd name="T56" fmla="*/ 614 w 1533"/>
                <a:gd name="T57" fmla="*/ 681 h 1499"/>
                <a:gd name="T58" fmla="*/ 647 w 1533"/>
                <a:gd name="T59" fmla="*/ 494 h 1499"/>
                <a:gd name="T60" fmla="*/ 863 w 1533"/>
                <a:gd name="T61" fmla="*/ 500 h 1499"/>
                <a:gd name="T62" fmla="*/ 978 w 1533"/>
                <a:gd name="T63" fmla="*/ 505 h 1499"/>
                <a:gd name="T64" fmla="*/ 1145 w 1533"/>
                <a:gd name="T65" fmla="*/ 545 h 1499"/>
                <a:gd name="T66" fmla="*/ 1316 w 1533"/>
                <a:gd name="T67" fmla="*/ 540 h 1499"/>
                <a:gd name="T68" fmla="*/ 1379 w 1533"/>
                <a:gd name="T69" fmla="*/ 616 h 1499"/>
                <a:gd name="T70" fmla="*/ 1457 w 1533"/>
                <a:gd name="T71" fmla="*/ 522 h 1499"/>
                <a:gd name="T72" fmla="*/ 324 w 1533"/>
                <a:gd name="T73" fmla="*/ 588 h 1499"/>
                <a:gd name="T74" fmla="*/ 269 w 1533"/>
                <a:gd name="T75" fmla="*/ 504 h 1499"/>
                <a:gd name="T76" fmla="*/ 247 w 1533"/>
                <a:gd name="T77" fmla="*/ 648 h 1499"/>
                <a:gd name="T78" fmla="*/ 233 w 1533"/>
                <a:gd name="T79" fmla="*/ 598 h 1499"/>
                <a:gd name="T80" fmla="*/ 266 w 1533"/>
                <a:gd name="T81" fmla="*/ 703 h 1499"/>
                <a:gd name="T82" fmla="*/ 312 w 1533"/>
                <a:gd name="T83" fmla="*/ 650 h 1499"/>
                <a:gd name="T84" fmla="*/ 251 w 1533"/>
                <a:gd name="T85" fmla="*/ 742 h 1499"/>
                <a:gd name="T86" fmla="*/ 418 w 1533"/>
                <a:gd name="T87" fmla="*/ 812 h 1499"/>
                <a:gd name="T88" fmla="*/ 402 w 1533"/>
                <a:gd name="T89" fmla="*/ 779 h 1499"/>
                <a:gd name="T90" fmla="*/ 199 w 1533"/>
                <a:gd name="T91" fmla="*/ 716 h 1499"/>
                <a:gd name="T92" fmla="*/ 286 w 1533"/>
                <a:gd name="T93" fmla="*/ 815 h 1499"/>
                <a:gd name="T94" fmla="*/ 388 w 1533"/>
                <a:gd name="T95" fmla="*/ 905 h 1499"/>
                <a:gd name="T96" fmla="*/ 425 w 1533"/>
                <a:gd name="T97" fmla="*/ 965 h 1499"/>
                <a:gd name="T98" fmla="*/ 447 w 1533"/>
                <a:gd name="T99" fmla="*/ 919 h 1499"/>
                <a:gd name="T100" fmla="*/ 504 w 1533"/>
                <a:gd name="T101" fmla="*/ 974 h 1499"/>
                <a:gd name="T102" fmla="*/ 705 w 1533"/>
                <a:gd name="T103" fmla="*/ 1121 h 1499"/>
                <a:gd name="T104" fmla="*/ 759 w 1533"/>
                <a:gd name="T105" fmla="*/ 1176 h 1499"/>
                <a:gd name="T106" fmla="*/ 761 w 1533"/>
                <a:gd name="T107" fmla="*/ 1173 h 1499"/>
                <a:gd name="T108" fmla="*/ 800 w 1533"/>
                <a:gd name="T109" fmla="*/ 1227 h 1499"/>
                <a:gd name="T110" fmla="*/ 661 w 1533"/>
                <a:gd name="T111" fmla="*/ 1271 h 1499"/>
                <a:gd name="T112" fmla="*/ 1160 w 1533"/>
                <a:gd name="T113" fmla="*/ 1380 h 1499"/>
                <a:gd name="T114" fmla="*/ 1044 w 1533"/>
                <a:gd name="T115" fmla="*/ 1321 h 1499"/>
                <a:gd name="T116" fmla="*/ 999 w 1533"/>
                <a:gd name="T117" fmla="*/ 1321 h 1499"/>
                <a:gd name="T118" fmla="*/ 1178 w 1533"/>
                <a:gd name="T119" fmla="*/ 1398 h 1499"/>
                <a:gd name="T120" fmla="*/ 829 w 1533"/>
                <a:gd name="T121" fmla="*/ 1298 h 1499"/>
                <a:gd name="T122" fmla="*/ 1014 w 1533"/>
                <a:gd name="T123" fmla="*/ 1370 h 1499"/>
                <a:gd name="T124" fmla="*/ 891 w 1533"/>
                <a:gd name="T125" fmla="*/ 1380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3" h="1499">
                  <a:moveTo>
                    <a:pt x="1530" y="493"/>
                  </a:moveTo>
                  <a:lnTo>
                    <a:pt x="1524" y="490"/>
                  </a:lnTo>
                  <a:lnTo>
                    <a:pt x="1520" y="483"/>
                  </a:lnTo>
                  <a:lnTo>
                    <a:pt x="1468" y="470"/>
                  </a:lnTo>
                  <a:lnTo>
                    <a:pt x="1458" y="465"/>
                  </a:lnTo>
                  <a:lnTo>
                    <a:pt x="1451" y="458"/>
                  </a:lnTo>
                  <a:lnTo>
                    <a:pt x="1451" y="453"/>
                  </a:lnTo>
                  <a:lnTo>
                    <a:pt x="1451" y="449"/>
                  </a:lnTo>
                  <a:lnTo>
                    <a:pt x="1450" y="446"/>
                  </a:lnTo>
                  <a:lnTo>
                    <a:pt x="1447" y="445"/>
                  </a:lnTo>
                  <a:lnTo>
                    <a:pt x="1437" y="445"/>
                  </a:lnTo>
                  <a:lnTo>
                    <a:pt x="1432" y="444"/>
                  </a:lnTo>
                  <a:lnTo>
                    <a:pt x="1428" y="441"/>
                  </a:lnTo>
                  <a:lnTo>
                    <a:pt x="1423" y="435"/>
                  </a:lnTo>
                  <a:lnTo>
                    <a:pt x="1421" y="430"/>
                  </a:lnTo>
                  <a:lnTo>
                    <a:pt x="1433" y="423"/>
                  </a:lnTo>
                  <a:lnTo>
                    <a:pt x="1436" y="420"/>
                  </a:lnTo>
                  <a:lnTo>
                    <a:pt x="1435" y="416"/>
                  </a:lnTo>
                  <a:lnTo>
                    <a:pt x="1429" y="410"/>
                  </a:lnTo>
                  <a:lnTo>
                    <a:pt x="1428" y="407"/>
                  </a:lnTo>
                  <a:lnTo>
                    <a:pt x="1425" y="400"/>
                  </a:lnTo>
                  <a:lnTo>
                    <a:pt x="1429" y="392"/>
                  </a:lnTo>
                  <a:lnTo>
                    <a:pt x="1430" y="392"/>
                  </a:lnTo>
                  <a:lnTo>
                    <a:pt x="1446" y="394"/>
                  </a:lnTo>
                  <a:lnTo>
                    <a:pt x="1454" y="386"/>
                  </a:lnTo>
                  <a:lnTo>
                    <a:pt x="1451" y="382"/>
                  </a:lnTo>
                  <a:lnTo>
                    <a:pt x="1447" y="379"/>
                  </a:lnTo>
                  <a:lnTo>
                    <a:pt x="1444" y="379"/>
                  </a:lnTo>
                  <a:lnTo>
                    <a:pt x="1440" y="376"/>
                  </a:lnTo>
                  <a:lnTo>
                    <a:pt x="1437" y="375"/>
                  </a:lnTo>
                  <a:lnTo>
                    <a:pt x="1436" y="372"/>
                  </a:lnTo>
                  <a:lnTo>
                    <a:pt x="1435" y="371"/>
                  </a:lnTo>
                  <a:lnTo>
                    <a:pt x="1433" y="368"/>
                  </a:lnTo>
                  <a:lnTo>
                    <a:pt x="1430" y="366"/>
                  </a:lnTo>
                  <a:lnTo>
                    <a:pt x="1429" y="366"/>
                  </a:lnTo>
                  <a:lnTo>
                    <a:pt x="1426" y="368"/>
                  </a:lnTo>
                  <a:lnTo>
                    <a:pt x="1422" y="371"/>
                  </a:lnTo>
                  <a:lnTo>
                    <a:pt x="1419" y="373"/>
                  </a:lnTo>
                  <a:lnTo>
                    <a:pt x="1416" y="376"/>
                  </a:lnTo>
                  <a:lnTo>
                    <a:pt x="1411" y="376"/>
                  </a:lnTo>
                  <a:lnTo>
                    <a:pt x="1409" y="373"/>
                  </a:lnTo>
                  <a:lnTo>
                    <a:pt x="1404" y="365"/>
                  </a:lnTo>
                  <a:lnTo>
                    <a:pt x="1401" y="364"/>
                  </a:lnTo>
                  <a:lnTo>
                    <a:pt x="1402" y="361"/>
                  </a:lnTo>
                  <a:lnTo>
                    <a:pt x="1402" y="354"/>
                  </a:lnTo>
                  <a:lnTo>
                    <a:pt x="1404" y="347"/>
                  </a:lnTo>
                  <a:lnTo>
                    <a:pt x="1407" y="344"/>
                  </a:lnTo>
                  <a:lnTo>
                    <a:pt x="1409" y="341"/>
                  </a:lnTo>
                  <a:lnTo>
                    <a:pt x="1416" y="331"/>
                  </a:lnTo>
                  <a:lnTo>
                    <a:pt x="1418" y="329"/>
                  </a:lnTo>
                  <a:lnTo>
                    <a:pt x="1416" y="323"/>
                  </a:lnTo>
                  <a:lnTo>
                    <a:pt x="1414" y="320"/>
                  </a:lnTo>
                  <a:lnTo>
                    <a:pt x="1408" y="317"/>
                  </a:lnTo>
                  <a:lnTo>
                    <a:pt x="1405" y="315"/>
                  </a:lnTo>
                  <a:lnTo>
                    <a:pt x="1402" y="310"/>
                  </a:lnTo>
                  <a:lnTo>
                    <a:pt x="1402" y="298"/>
                  </a:lnTo>
                  <a:lnTo>
                    <a:pt x="1401" y="292"/>
                  </a:lnTo>
                  <a:lnTo>
                    <a:pt x="1393" y="284"/>
                  </a:lnTo>
                  <a:lnTo>
                    <a:pt x="1391" y="281"/>
                  </a:lnTo>
                  <a:lnTo>
                    <a:pt x="1387" y="277"/>
                  </a:lnTo>
                  <a:lnTo>
                    <a:pt x="1386" y="274"/>
                  </a:lnTo>
                  <a:lnTo>
                    <a:pt x="1387" y="272"/>
                  </a:lnTo>
                  <a:lnTo>
                    <a:pt x="1387" y="271"/>
                  </a:lnTo>
                  <a:lnTo>
                    <a:pt x="1388" y="268"/>
                  </a:lnTo>
                  <a:lnTo>
                    <a:pt x="1388" y="258"/>
                  </a:lnTo>
                  <a:lnTo>
                    <a:pt x="1397" y="257"/>
                  </a:lnTo>
                  <a:lnTo>
                    <a:pt x="1401" y="257"/>
                  </a:lnTo>
                  <a:lnTo>
                    <a:pt x="1402" y="254"/>
                  </a:lnTo>
                  <a:lnTo>
                    <a:pt x="1401" y="251"/>
                  </a:lnTo>
                  <a:lnTo>
                    <a:pt x="1398" y="249"/>
                  </a:lnTo>
                  <a:lnTo>
                    <a:pt x="1394" y="244"/>
                  </a:lnTo>
                  <a:lnTo>
                    <a:pt x="1395" y="242"/>
                  </a:lnTo>
                  <a:lnTo>
                    <a:pt x="1398" y="240"/>
                  </a:lnTo>
                  <a:lnTo>
                    <a:pt x="1402" y="237"/>
                  </a:lnTo>
                  <a:lnTo>
                    <a:pt x="1401" y="230"/>
                  </a:lnTo>
                  <a:lnTo>
                    <a:pt x="1397" y="232"/>
                  </a:lnTo>
                  <a:lnTo>
                    <a:pt x="1394" y="235"/>
                  </a:lnTo>
                  <a:lnTo>
                    <a:pt x="1391" y="236"/>
                  </a:lnTo>
                  <a:lnTo>
                    <a:pt x="1387" y="237"/>
                  </a:lnTo>
                  <a:lnTo>
                    <a:pt x="1381" y="240"/>
                  </a:lnTo>
                  <a:lnTo>
                    <a:pt x="1380" y="240"/>
                  </a:lnTo>
                  <a:lnTo>
                    <a:pt x="1379" y="240"/>
                  </a:lnTo>
                  <a:lnTo>
                    <a:pt x="1376" y="237"/>
                  </a:lnTo>
                  <a:lnTo>
                    <a:pt x="1373" y="242"/>
                  </a:lnTo>
                  <a:lnTo>
                    <a:pt x="1372" y="244"/>
                  </a:lnTo>
                  <a:lnTo>
                    <a:pt x="1372" y="247"/>
                  </a:lnTo>
                  <a:lnTo>
                    <a:pt x="1369" y="249"/>
                  </a:lnTo>
                  <a:lnTo>
                    <a:pt x="1365" y="249"/>
                  </a:lnTo>
                  <a:lnTo>
                    <a:pt x="1355" y="243"/>
                  </a:lnTo>
                  <a:lnTo>
                    <a:pt x="1342" y="239"/>
                  </a:lnTo>
                  <a:lnTo>
                    <a:pt x="1337" y="240"/>
                  </a:lnTo>
                  <a:lnTo>
                    <a:pt x="1331" y="246"/>
                  </a:lnTo>
                  <a:lnTo>
                    <a:pt x="1331" y="247"/>
                  </a:lnTo>
                  <a:lnTo>
                    <a:pt x="1330" y="251"/>
                  </a:lnTo>
                  <a:lnTo>
                    <a:pt x="1328" y="254"/>
                  </a:lnTo>
                  <a:lnTo>
                    <a:pt x="1328" y="254"/>
                  </a:lnTo>
                  <a:lnTo>
                    <a:pt x="1324" y="258"/>
                  </a:lnTo>
                  <a:lnTo>
                    <a:pt x="1318" y="270"/>
                  </a:lnTo>
                  <a:lnTo>
                    <a:pt x="1316" y="274"/>
                  </a:lnTo>
                  <a:lnTo>
                    <a:pt x="1304" y="284"/>
                  </a:lnTo>
                  <a:lnTo>
                    <a:pt x="1297" y="285"/>
                  </a:lnTo>
                  <a:lnTo>
                    <a:pt x="1292" y="282"/>
                  </a:lnTo>
                  <a:lnTo>
                    <a:pt x="1288" y="286"/>
                  </a:lnTo>
                  <a:lnTo>
                    <a:pt x="1279" y="296"/>
                  </a:lnTo>
                  <a:lnTo>
                    <a:pt x="1274" y="301"/>
                  </a:lnTo>
                  <a:lnTo>
                    <a:pt x="1272" y="302"/>
                  </a:lnTo>
                  <a:lnTo>
                    <a:pt x="1271" y="302"/>
                  </a:lnTo>
                  <a:lnTo>
                    <a:pt x="1268" y="302"/>
                  </a:lnTo>
                  <a:lnTo>
                    <a:pt x="1267" y="301"/>
                  </a:lnTo>
                  <a:lnTo>
                    <a:pt x="1267" y="301"/>
                  </a:lnTo>
                  <a:lnTo>
                    <a:pt x="1262" y="295"/>
                  </a:lnTo>
                  <a:lnTo>
                    <a:pt x="1258" y="295"/>
                  </a:lnTo>
                  <a:lnTo>
                    <a:pt x="1254" y="298"/>
                  </a:lnTo>
                  <a:lnTo>
                    <a:pt x="1250" y="299"/>
                  </a:lnTo>
                  <a:lnTo>
                    <a:pt x="1246" y="298"/>
                  </a:lnTo>
                  <a:lnTo>
                    <a:pt x="1240" y="292"/>
                  </a:lnTo>
                  <a:lnTo>
                    <a:pt x="1234" y="292"/>
                  </a:lnTo>
                  <a:lnTo>
                    <a:pt x="1227" y="286"/>
                  </a:lnTo>
                  <a:lnTo>
                    <a:pt x="1222" y="285"/>
                  </a:lnTo>
                  <a:lnTo>
                    <a:pt x="1201" y="285"/>
                  </a:lnTo>
                  <a:lnTo>
                    <a:pt x="1198" y="286"/>
                  </a:lnTo>
                  <a:lnTo>
                    <a:pt x="1194" y="289"/>
                  </a:lnTo>
                  <a:lnTo>
                    <a:pt x="1191" y="291"/>
                  </a:lnTo>
                  <a:lnTo>
                    <a:pt x="1188" y="291"/>
                  </a:lnTo>
                  <a:lnTo>
                    <a:pt x="1160" y="282"/>
                  </a:lnTo>
                  <a:lnTo>
                    <a:pt x="1139" y="282"/>
                  </a:lnTo>
                  <a:lnTo>
                    <a:pt x="1136" y="284"/>
                  </a:lnTo>
                  <a:lnTo>
                    <a:pt x="1135" y="286"/>
                  </a:lnTo>
                  <a:lnTo>
                    <a:pt x="1133" y="289"/>
                  </a:lnTo>
                  <a:lnTo>
                    <a:pt x="1131" y="291"/>
                  </a:lnTo>
                  <a:lnTo>
                    <a:pt x="1131" y="289"/>
                  </a:lnTo>
                  <a:lnTo>
                    <a:pt x="1125" y="279"/>
                  </a:lnTo>
                  <a:lnTo>
                    <a:pt x="1118" y="274"/>
                  </a:lnTo>
                  <a:lnTo>
                    <a:pt x="1086" y="264"/>
                  </a:lnTo>
                  <a:lnTo>
                    <a:pt x="1080" y="264"/>
                  </a:lnTo>
                  <a:lnTo>
                    <a:pt x="1079" y="263"/>
                  </a:lnTo>
                  <a:lnTo>
                    <a:pt x="1077" y="260"/>
                  </a:lnTo>
                  <a:lnTo>
                    <a:pt x="1077" y="258"/>
                  </a:lnTo>
                  <a:lnTo>
                    <a:pt x="1077" y="254"/>
                  </a:lnTo>
                  <a:lnTo>
                    <a:pt x="1076" y="249"/>
                  </a:lnTo>
                  <a:lnTo>
                    <a:pt x="1075" y="246"/>
                  </a:lnTo>
                  <a:lnTo>
                    <a:pt x="1073" y="242"/>
                  </a:lnTo>
                  <a:lnTo>
                    <a:pt x="1061" y="229"/>
                  </a:lnTo>
                  <a:lnTo>
                    <a:pt x="1052" y="225"/>
                  </a:lnTo>
                  <a:lnTo>
                    <a:pt x="1041" y="222"/>
                  </a:lnTo>
                  <a:lnTo>
                    <a:pt x="1019" y="222"/>
                  </a:lnTo>
                  <a:lnTo>
                    <a:pt x="1016" y="223"/>
                  </a:lnTo>
                  <a:lnTo>
                    <a:pt x="1016" y="225"/>
                  </a:lnTo>
                  <a:lnTo>
                    <a:pt x="1014" y="225"/>
                  </a:lnTo>
                  <a:lnTo>
                    <a:pt x="1013" y="226"/>
                  </a:lnTo>
                  <a:lnTo>
                    <a:pt x="1012" y="221"/>
                  </a:lnTo>
                  <a:lnTo>
                    <a:pt x="1009" y="219"/>
                  </a:lnTo>
                  <a:lnTo>
                    <a:pt x="1003" y="222"/>
                  </a:lnTo>
                  <a:lnTo>
                    <a:pt x="998" y="222"/>
                  </a:lnTo>
                  <a:lnTo>
                    <a:pt x="996" y="221"/>
                  </a:lnTo>
                  <a:lnTo>
                    <a:pt x="998" y="218"/>
                  </a:lnTo>
                  <a:lnTo>
                    <a:pt x="996" y="211"/>
                  </a:lnTo>
                  <a:lnTo>
                    <a:pt x="993" y="216"/>
                  </a:lnTo>
                  <a:lnTo>
                    <a:pt x="991" y="215"/>
                  </a:lnTo>
                  <a:lnTo>
                    <a:pt x="988" y="214"/>
                  </a:lnTo>
                  <a:lnTo>
                    <a:pt x="986" y="212"/>
                  </a:lnTo>
                  <a:lnTo>
                    <a:pt x="984" y="211"/>
                  </a:lnTo>
                  <a:lnTo>
                    <a:pt x="984" y="208"/>
                  </a:lnTo>
                  <a:lnTo>
                    <a:pt x="985" y="208"/>
                  </a:lnTo>
                  <a:lnTo>
                    <a:pt x="988" y="207"/>
                  </a:lnTo>
                  <a:lnTo>
                    <a:pt x="991" y="207"/>
                  </a:lnTo>
                  <a:lnTo>
                    <a:pt x="988" y="202"/>
                  </a:lnTo>
                  <a:lnTo>
                    <a:pt x="984" y="202"/>
                  </a:lnTo>
                  <a:lnTo>
                    <a:pt x="979" y="201"/>
                  </a:lnTo>
                  <a:lnTo>
                    <a:pt x="978" y="195"/>
                  </a:lnTo>
                  <a:lnTo>
                    <a:pt x="977" y="191"/>
                  </a:lnTo>
                  <a:lnTo>
                    <a:pt x="974" y="179"/>
                  </a:lnTo>
                  <a:lnTo>
                    <a:pt x="972" y="176"/>
                  </a:lnTo>
                  <a:lnTo>
                    <a:pt x="963" y="162"/>
                  </a:lnTo>
                  <a:lnTo>
                    <a:pt x="960" y="160"/>
                  </a:lnTo>
                  <a:lnTo>
                    <a:pt x="937" y="159"/>
                  </a:lnTo>
                  <a:lnTo>
                    <a:pt x="935" y="157"/>
                  </a:lnTo>
                  <a:lnTo>
                    <a:pt x="922" y="148"/>
                  </a:lnTo>
                  <a:lnTo>
                    <a:pt x="919" y="145"/>
                  </a:lnTo>
                  <a:lnTo>
                    <a:pt x="918" y="141"/>
                  </a:lnTo>
                  <a:lnTo>
                    <a:pt x="915" y="138"/>
                  </a:lnTo>
                  <a:lnTo>
                    <a:pt x="901" y="127"/>
                  </a:lnTo>
                  <a:lnTo>
                    <a:pt x="899" y="124"/>
                  </a:lnTo>
                  <a:lnTo>
                    <a:pt x="892" y="111"/>
                  </a:lnTo>
                  <a:lnTo>
                    <a:pt x="883" y="100"/>
                  </a:lnTo>
                  <a:lnTo>
                    <a:pt x="881" y="99"/>
                  </a:lnTo>
                  <a:lnTo>
                    <a:pt x="878" y="96"/>
                  </a:lnTo>
                  <a:lnTo>
                    <a:pt x="877" y="89"/>
                  </a:lnTo>
                  <a:lnTo>
                    <a:pt x="874" y="83"/>
                  </a:lnTo>
                  <a:lnTo>
                    <a:pt x="876" y="78"/>
                  </a:lnTo>
                  <a:lnTo>
                    <a:pt x="873" y="72"/>
                  </a:lnTo>
                  <a:lnTo>
                    <a:pt x="871" y="69"/>
                  </a:lnTo>
                  <a:lnTo>
                    <a:pt x="869" y="66"/>
                  </a:lnTo>
                  <a:lnTo>
                    <a:pt x="866" y="62"/>
                  </a:lnTo>
                  <a:lnTo>
                    <a:pt x="864" y="62"/>
                  </a:lnTo>
                  <a:lnTo>
                    <a:pt x="864" y="65"/>
                  </a:lnTo>
                  <a:lnTo>
                    <a:pt x="863" y="66"/>
                  </a:lnTo>
                  <a:lnTo>
                    <a:pt x="862" y="64"/>
                  </a:lnTo>
                  <a:lnTo>
                    <a:pt x="860" y="62"/>
                  </a:lnTo>
                  <a:lnTo>
                    <a:pt x="859" y="62"/>
                  </a:lnTo>
                  <a:lnTo>
                    <a:pt x="857" y="61"/>
                  </a:lnTo>
                  <a:lnTo>
                    <a:pt x="857" y="61"/>
                  </a:lnTo>
                  <a:lnTo>
                    <a:pt x="850" y="58"/>
                  </a:lnTo>
                  <a:lnTo>
                    <a:pt x="848" y="58"/>
                  </a:lnTo>
                  <a:lnTo>
                    <a:pt x="846" y="62"/>
                  </a:lnTo>
                  <a:lnTo>
                    <a:pt x="845" y="62"/>
                  </a:lnTo>
                  <a:lnTo>
                    <a:pt x="841" y="57"/>
                  </a:lnTo>
                  <a:lnTo>
                    <a:pt x="834" y="51"/>
                  </a:lnTo>
                  <a:lnTo>
                    <a:pt x="828" y="45"/>
                  </a:lnTo>
                  <a:lnTo>
                    <a:pt x="824" y="38"/>
                  </a:lnTo>
                  <a:lnTo>
                    <a:pt x="820" y="31"/>
                  </a:lnTo>
                  <a:lnTo>
                    <a:pt x="814" y="28"/>
                  </a:lnTo>
                  <a:lnTo>
                    <a:pt x="807" y="27"/>
                  </a:lnTo>
                  <a:lnTo>
                    <a:pt x="804" y="26"/>
                  </a:lnTo>
                  <a:lnTo>
                    <a:pt x="803" y="24"/>
                  </a:lnTo>
                  <a:lnTo>
                    <a:pt x="801" y="26"/>
                  </a:lnTo>
                  <a:lnTo>
                    <a:pt x="800" y="30"/>
                  </a:lnTo>
                  <a:lnTo>
                    <a:pt x="799" y="30"/>
                  </a:lnTo>
                  <a:lnTo>
                    <a:pt x="794" y="26"/>
                  </a:lnTo>
                  <a:lnTo>
                    <a:pt x="783" y="19"/>
                  </a:lnTo>
                  <a:lnTo>
                    <a:pt x="782" y="17"/>
                  </a:lnTo>
                  <a:lnTo>
                    <a:pt x="776" y="13"/>
                  </a:lnTo>
                  <a:lnTo>
                    <a:pt x="773" y="12"/>
                  </a:lnTo>
                  <a:lnTo>
                    <a:pt x="771" y="10"/>
                  </a:lnTo>
                  <a:lnTo>
                    <a:pt x="765" y="12"/>
                  </a:lnTo>
                  <a:lnTo>
                    <a:pt x="762" y="12"/>
                  </a:lnTo>
                  <a:lnTo>
                    <a:pt x="761" y="10"/>
                  </a:lnTo>
                  <a:lnTo>
                    <a:pt x="757" y="5"/>
                  </a:lnTo>
                  <a:lnTo>
                    <a:pt x="754" y="3"/>
                  </a:lnTo>
                  <a:lnTo>
                    <a:pt x="751" y="3"/>
                  </a:lnTo>
                  <a:lnTo>
                    <a:pt x="748" y="3"/>
                  </a:lnTo>
                  <a:lnTo>
                    <a:pt x="744" y="3"/>
                  </a:lnTo>
                  <a:lnTo>
                    <a:pt x="741" y="0"/>
                  </a:lnTo>
                  <a:lnTo>
                    <a:pt x="740" y="3"/>
                  </a:lnTo>
                  <a:lnTo>
                    <a:pt x="740" y="3"/>
                  </a:lnTo>
                  <a:lnTo>
                    <a:pt x="738" y="0"/>
                  </a:lnTo>
                  <a:lnTo>
                    <a:pt x="737" y="2"/>
                  </a:lnTo>
                  <a:lnTo>
                    <a:pt x="734" y="5"/>
                  </a:lnTo>
                  <a:lnTo>
                    <a:pt x="729" y="6"/>
                  </a:lnTo>
                  <a:lnTo>
                    <a:pt x="726" y="9"/>
                  </a:lnTo>
                  <a:lnTo>
                    <a:pt x="717" y="13"/>
                  </a:lnTo>
                  <a:lnTo>
                    <a:pt x="716" y="13"/>
                  </a:lnTo>
                  <a:lnTo>
                    <a:pt x="709" y="21"/>
                  </a:lnTo>
                  <a:lnTo>
                    <a:pt x="709" y="24"/>
                  </a:lnTo>
                  <a:lnTo>
                    <a:pt x="709" y="27"/>
                  </a:lnTo>
                  <a:lnTo>
                    <a:pt x="710" y="31"/>
                  </a:lnTo>
                  <a:lnTo>
                    <a:pt x="713" y="43"/>
                  </a:lnTo>
                  <a:lnTo>
                    <a:pt x="713" y="45"/>
                  </a:lnTo>
                  <a:lnTo>
                    <a:pt x="713" y="51"/>
                  </a:lnTo>
                  <a:lnTo>
                    <a:pt x="713" y="54"/>
                  </a:lnTo>
                  <a:lnTo>
                    <a:pt x="715" y="57"/>
                  </a:lnTo>
                  <a:lnTo>
                    <a:pt x="720" y="59"/>
                  </a:lnTo>
                  <a:lnTo>
                    <a:pt x="720" y="61"/>
                  </a:lnTo>
                  <a:lnTo>
                    <a:pt x="722" y="64"/>
                  </a:lnTo>
                  <a:lnTo>
                    <a:pt x="722" y="65"/>
                  </a:lnTo>
                  <a:lnTo>
                    <a:pt x="720" y="66"/>
                  </a:lnTo>
                  <a:lnTo>
                    <a:pt x="715" y="66"/>
                  </a:lnTo>
                  <a:lnTo>
                    <a:pt x="705" y="68"/>
                  </a:lnTo>
                  <a:lnTo>
                    <a:pt x="703" y="68"/>
                  </a:lnTo>
                  <a:lnTo>
                    <a:pt x="698" y="68"/>
                  </a:lnTo>
                  <a:lnTo>
                    <a:pt x="695" y="65"/>
                  </a:lnTo>
                  <a:lnTo>
                    <a:pt x="688" y="59"/>
                  </a:lnTo>
                  <a:lnTo>
                    <a:pt x="687" y="58"/>
                  </a:lnTo>
                  <a:lnTo>
                    <a:pt x="682" y="58"/>
                  </a:lnTo>
                  <a:lnTo>
                    <a:pt x="681" y="61"/>
                  </a:lnTo>
                  <a:lnTo>
                    <a:pt x="678" y="64"/>
                  </a:lnTo>
                  <a:lnTo>
                    <a:pt x="677" y="66"/>
                  </a:lnTo>
                  <a:lnTo>
                    <a:pt x="673" y="66"/>
                  </a:lnTo>
                  <a:lnTo>
                    <a:pt x="671" y="66"/>
                  </a:lnTo>
                  <a:lnTo>
                    <a:pt x="664" y="65"/>
                  </a:lnTo>
                  <a:lnTo>
                    <a:pt x="664" y="71"/>
                  </a:lnTo>
                  <a:lnTo>
                    <a:pt x="664" y="76"/>
                  </a:lnTo>
                  <a:lnTo>
                    <a:pt x="664" y="82"/>
                  </a:lnTo>
                  <a:lnTo>
                    <a:pt x="663" y="86"/>
                  </a:lnTo>
                  <a:lnTo>
                    <a:pt x="661" y="87"/>
                  </a:lnTo>
                  <a:lnTo>
                    <a:pt x="659" y="90"/>
                  </a:lnTo>
                  <a:lnTo>
                    <a:pt x="653" y="94"/>
                  </a:lnTo>
                  <a:lnTo>
                    <a:pt x="649" y="97"/>
                  </a:lnTo>
                  <a:lnTo>
                    <a:pt x="647" y="97"/>
                  </a:lnTo>
                  <a:lnTo>
                    <a:pt x="645" y="97"/>
                  </a:lnTo>
                  <a:lnTo>
                    <a:pt x="635" y="100"/>
                  </a:lnTo>
                  <a:lnTo>
                    <a:pt x="628" y="104"/>
                  </a:lnTo>
                  <a:lnTo>
                    <a:pt x="618" y="108"/>
                  </a:lnTo>
                  <a:lnTo>
                    <a:pt x="618" y="108"/>
                  </a:lnTo>
                  <a:lnTo>
                    <a:pt x="618" y="108"/>
                  </a:lnTo>
                  <a:lnTo>
                    <a:pt x="605" y="108"/>
                  </a:lnTo>
                  <a:lnTo>
                    <a:pt x="601" y="110"/>
                  </a:lnTo>
                  <a:lnTo>
                    <a:pt x="597" y="113"/>
                  </a:lnTo>
                  <a:lnTo>
                    <a:pt x="597" y="113"/>
                  </a:lnTo>
                  <a:lnTo>
                    <a:pt x="594" y="114"/>
                  </a:lnTo>
                  <a:lnTo>
                    <a:pt x="588" y="124"/>
                  </a:lnTo>
                  <a:lnTo>
                    <a:pt x="584" y="127"/>
                  </a:lnTo>
                  <a:lnTo>
                    <a:pt x="565" y="125"/>
                  </a:lnTo>
                  <a:lnTo>
                    <a:pt x="560" y="125"/>
                  </a:lnTo>
                  <a:lnTo>
                    <a:pt x="555" y="128"/>
                  </a:lnTo>
                  <a:lnTo>
                    <a:pt x="552" y="132"/>
                  </a:lnTo>
                  <a:lnTo>
                    <a:pt x="551" y="134"/>
                  </a:lnTo>
                  <a:lnTo>
                    <a:pt x="546" y="143"/>
                  </a:lnTo>
                  <a:lnTo>
                    <a:pt x="542" y="153"/>
                  </a:lnTo>
                  <a:lnTo>
                    <a:pt x="542" y="163"/>
                  </a:lnTo>
                  <a:lnTo>
                    <a:pt x="546" y="172"/>
                  </a:lnTo>
                  <a:lnTo>
                    <a:pt x="551" y="177"/>
                  </a:lnTo>
                  <a:lnTo>
                    <a:pt x="553" y="179"/>
                  </a:lnTo>
                  <a:lnTo>
                    <a:pt x="556" y="181"/>
                  </a:lnTo>
                  <a:lnTo>
                    <a:pt x="563" y="184"/>
                  </a:lnTo>
                  <a:lnTo>
                    <a:pt x="566" y="187"/>
                  </a:lnTo>
                  <a:lnTo>
                    <a:pt x="569" y="190"/>
                  </a:lnTo>
                  <a:lnTo>
                    <a:pt x="570" y="193"/>
                  </a:lnTo>
                  <a:lnTo>
                    <a:pt x="569" y="195"/>
                  </a:lnTo>
                  <a:lnTo>
                    <a:pt x="566" y="201"/>
                  </a:lnTo>
                  <a:lnTo>
                    <a:pt x="565" y="208"/>
                  </a:lnTo>
                  <a:lnTo>
                    <a:pt x="565" y="208"/>
                  </a:lnTo>
                  <a:lnTo>
                    <a:pt x="565" y="216"/>
                  </a:lnTo>
                  <a:lnTo>
                    <a:pt x="565" y="228"/>
                  </a:lnTo>
                  <a:lnTo>
                    <a:pt x="565" y="233"/>
                  </a:lnTo>
                  <a:lnTo>
                    <a:pt x="563" y="237"/>
                  </a:lnTo>
                  <a:lnTo>
                    <a:pt x="562" y="243"/>
                  </a:lnTo>
                  <a:lnTo>
                    <a:pt x="560" y="247"/>
                  </a:lnTo>
                  <a:lnTo>
                    <a:pt x="562" y="251"/>
                  </a:lnTo>
                  <a:lnTo>
                    <a:pt x="565" y="258"/>
                  </a:lnTo>
                  <a:lnTo>
                    <a:pt x="565" y="264"/>
                  </a:lnTo>
                  <a:lnTo>
                    <a:pt x="562" y="268"/>
                  </a:lnTo>
                  <a:lnTo>
                    <a:pt x="556" y="271"/>
                  </a:lnTo>
                  <a:lnTo>
                    <a:pt x="552" y="272"/>
                  </a:lnTo>
                  <a:lnTo>
                    <a:pt x="542" y="272"/>
                  </a:lnTo>
                  <a:lnTo>
                    <a:pt x="532" y="271"/>
                  </a:lnTo>
                  <a:lnTo>
                    <a:pt x="525" y="270"/>
                  </a:lnTo>
                  <a:lnTo>
                    <a:pt x="523" y="271"/>
                  </a:lnTo>
                  <a:lnTo>
                    <a:pt x="518" y="275"/>
                  </a:lnTo>
                  <a:lnTo>
                    <a:pt x="516" y="277"/>
                  </a:lnTo>
                  <a:lnTo>
                    <a:pt x="513" y="275"/>
                  </a:lnTo>
                  <a:lnTo>
                    <a:pt x="509" y="274"/>
                  </a:lnTo>
                  <a:lnTo>
                    <a:pt x="506" y="274"/>
                  </a:lnTo>
                  <a:lnTo>
                    <a:pt x="503" y="275"/>
                  </a:lnTo>
                  <a:lnTo>
                    <a:pt x="502" y="279"/>
                  </a:lnTo>
                  <a:lnTo>
                    <a:pt x="503" y="282"/>
                  </a:lnTo>
                  <a:lnTo>
                    <a:pt x="503" y="286"/>
                  </a:lnTo>
                  <a:lnTo>
                    <a:pt x="500" y="289"/>
                  </a:lnTo>
                  <a:lnTo>
                    <a:pt x="500" y="289"/>
                  </a:lnTo>
                  <a:lnTo>
                    <a:pt x="475" y="298"/>
                  </a:lnTo>
                  <a:lnTo>
                    <a:pt x="468" y="299"/>
                  </a:lnTo>
                  <a:lnTo>
                    <a:pt x="458" y="306"/>
                  </a:lnTo>
                  <a:lnTo>
                    <a:pt x="455" y="308"/>
                  </a:lnTo>
                  <a:lnTo>
                    <a:pt x="454" y="312"/>
                  </a:lnTo>
                  <a:lnTo>
                    <a:pt x="454" y="313"/>
                  </a:lnTo>
                  <a:lnTo>
                    <a:pt x="454" y="315"/>
                  </a:lnTo>
                  <a:lnTo>
                    <a:pt x="457" y="315"/>
                  </a:lnTo>
                  <a:lnTo>
                    <a:pt x="458" y="317"/>
                  </a:lnTo>
                  <a:lnTo>
                    <a:pt x="461" y="323"/>
                  </a:lnTo>
                  <a:lnTo>
                    <a:pt x="462" y="324"/>
                  </a:lnTo>
                  <a:lnTo>
                    <a:pt x="465" y="326"/>
                  </a:lnTo>
                  <a:lnTo>
                    <a:pt x="468" y="327"/>
                  </a:lnTo>
                  <a:lnTo>
                    <a:pt x="469" y="326"/>
                  </a:lnTo>
                  <a:lnTo>
                    <a:pt x="469" y="324"/>
                  </a:lnTo>
                  <a:lnTo>
                    <a:pt x="471" y="324"/>
                  </a:lnTo>
                  <a:lnTo>
                    <a:pt x="474" y="323"/>
                  </a:lnTo>
                  <a:lnTo>
                    <a:pt x="475" y="323"/>
                  </a:lnTo>
                  <a:lnTo>
                    <a:pt x="476" y="323"/>
                  </a:lnTo>
                  <a:lnTo>
                    <a:pt x="481" y="329"/>
                  </a:lnTo>
                  <a:lnTo>
                    <a:pt x="481" y="329"/>
                  </a:lnTo>
                  <a:lnTo>
                    <a:pt x="485" y="336"/>
                  </a:lnTo>
                  <a:lnTo>
                    <a:pt x="486" y="338"/>
                  </a:lnTo>
                  <a:lnTo>
                    <a:pt x="481" y="338"/>
                  </a:lnTo>
                  <a:lnTo>
                    <a:pt x="478" y="340"/>
                  </a:lnTo>
                  <a:lnTo>
                    <a:pt x="474" y="343"/>
                  </a:lnTo>
                  <a:lnTo>
                    <a:pt x="467" y="344"/>
                  </a:lnTo>
                  <a:lnTo>
                    <a:pt x="465" y="347"/>
                  </a:lnTo>
                  <a:lnTo>
                    <a:pt x="464" y="350"/>
                  </a:lnTo>
                  <a:lnTo>
                    <a:pt x="462" y="351"/>
                  </a:lnTo>
                  <a:lnTo>
                    <a:pt x="460" y="354"/>
                  </a:lnTo>
                  <a:lnTo>
                    <a:pt x="460" y="357"/>
                  </a:lnTo>
                  <a:lnTo>
                    <a:pt x="461" y="361"/>
                  </a:lnTo>
                  <a:lnTo>
                    <a:pt x="462" y="365"/>
                  </a:lnTo>
                  <a:lnTo>
                    <a:pt x="462" y="365"/>
                  </a:lnTo>
                  <a:lnTo>
                    <a:pt x="464" y="375"/>
                  </a:lnTo>
                  <a:lnTo>
                    <a:pt x="467" y="382"/>
                  </a:lnTo>
                  <a:lnTo>
                    <a:pt x="469" y="389"/>
                  </a:lnTo>
                  <a:lnTo>
                    <a:pt x="483" y="397"/>
                  </a:lnTo>
                  <a:lnTo>
                    <a:pt x="481" y="400"/>
                  </a:lnTo>
                  <a:lnTo>
                    <a:pt x="476" y="406"/>
                  </a:lnTo>
                  <a:lnTo>
                    <a:pt x="474" y="408"/>
                  </a:lnTo>
                  <a:lnTo>
                    <a:pt x="471" y="408"/>
                  </a:lnTo>
                  <a:lnTo>
                    <a:pt x="462" y="408"/>
                  </a:lnTo>
                  <a:lnTo>
                    <a:pt x="448" y="414"/>
                  </a:lnTo>
                  <a:lnTo>
                    <a:pt x="437" y="418"/>
                  </a:lnTo>
                  <a:lnTo>
                    <a:pt x="426" y="417"/>
                  </a:lnTo>
                  <a:lnTo>
                    <a:pt x="406" y="400"/>
                  </a:lnTo>
                  <a:lnTo>
                    <a:pt x="404" y="399"/>
                  </a:lnTo>
                  <a:lnTo>
                    <a:pt x="391" y="397"/>
                  </a:lnTo>
                  <a:lnTo>
                    <a:pt x="388" y="396"/>
                  </a:lnTo>
                  <a:lnTo>
                    <a:pt x="385" y="394"/>
                  </a:lnTo>
                  <a:lnTo>
                    <a:pt x="384" y="394"/>
                  </a:lnTo>
                  <a:lnTo>
                    <a:pt x="380" y="393"/>
                  </a:lnTo>
                  <a:lnTo>
                    <a:pt x="376" y="389"/>
                  </a:lnTo>
                  <a:lnTo>
                    <a:pt x="370" y="385"/>
                  </a:lnTo>
                  <a:lnTo>
                    <a:pt x="364" y="386"/>
                  </a:lnTo>
                  <a:lnTo>
                    <a:pt x="363" y="393"/>
                  </a:lnTo>
                  <a:lnTo>
                    <a:pt x="359" y="401"/>
                  </a:lnTo>
                  <a:lnTo>
                    <a:pt x="347" y="406"/>
                  </a:lnTo>
                  <a:lnTo>
                    <a:pt x="336" y="404"/>
                  </a:lnTo>
                  <a:lnTo>
                    <a:pt x="332" y="393"/>
                  </a:lnTo>
                  <a:lnTo>
                    <a:pt x="332" y="393"/>
                  </a:lnTo>
                  <a:lnTo>
                    <a:pt x="332" y="393"/>
                  </a:lnTo>
                  <a:lnTo>
                    <a:pt x="308" y="383"/>
                  </a:lnTo>
                  <a:lnTo>
                    <a:pt x="303" y="378"/>
                  </a:lnTo>
                  <a:lnTo>
                    <a:pt x="303" y="376"/>
                  </a:lnTo>
                  <a:lnTo>
                    <a:pt x="304" y="369"/>
                  </a:lnTo>
                  <a:lnTo>
                    <a:pt x="304" y="366"/>
                  </a:lnTo>
                  <a:lnTo>
                    <a:pt x="303" y="365"/>
                  </a:lnTo>
                  <a:lnTo>
                    <a:pt x="303" y="365"/>
                  </a:lnTo>
                  <a:lnTo>
                    <a:pt x="300" y="364"/>
                  </a:lnTo>
                  <a:lnTo>
                    <a:pt x="298" y="364"/>
                  </a:lnTo>
                  <a:lnTo>
                    <a:pt x="290" y="357"/>
                  </a:lnTo>
                  <a:lnTo>
                    <a:pt x="286" y="352"/>
                  </a:lnTo>
                  <a:lnTo>
                    <a:pt x="284" y="348"/>
                  </a:lnTo>
                  <a:lnTo>
                    <a:pt x="283" y="343"/>
                  </a:lnTo>
                  <a:lnTo>
                    <a:pt x="284" y="336"/>
                  </a:lnTo>
                  <a:lnTo>
                    <a:pt x="283" y="330"/>
                  </a:lnTo>
                  <a:lnTo>
                    <a:pt x="280" y="329"/>
                  </a:lnTo>
                  <a:lnTo>
                    <a:pt x="277" y="330"/>
                  </a:lnTo>
                  <a:lnTo>
                    <a:pt x="276" y="331"/>
                  </a:lnTo>
                  <a:lnTo>
                    <a:pt x="275" y="333"/>
                  </a:lnTo>
                  <a:lnTo>
                    <a:pt x="270" y="340"/>
                  </a:lnTo>
                  <a:lnTo>
                    <a:pt x="268" y="344"/>
                  </a:lnTo>
                  <a:lnTo>
                    <a:pt x="262" y="351"/>
                  </a:lnTo>
                  <a:lnTo>
                    <a:pt x="259" y="355"/>
                  </a:lnTo>
                  <a:lnTo>
                    <a:pt x="258" y="359"/>
                  </a:lnTo>
                  <a:lnTo>
                    <a:pt x="258" y="362"/>
                  </a:lnTo>
                  <a:lnTo>
                    <a:pt x="256" y="369"/>
                  </a:lnTo>
                  <a:lnTo>
                    <a:pt x="255" y="375"/>
                  </a:lnTo>
                  <a:lnTo>
                    <a:pt x="252" y="382"/>
                  </a:lnTo>
                  <a:lnTo>
                    <a:pt x="241" y="389"/>
                  </a:lnTo>
                  <a:lnTo>
                    <a:pt x="237" y="393"/>
                  </a:lnTo>
                  <a:lnTo>
                    <a:pt x="227" y="399"/>
                  </a:lnTo>
                  <a:lnTo>
                    <a:pt x="214" y="400"/>
                  </a:lnTo>
                  <a:lnTo>
                    <a:pt x="203" y="397"/>
                  </a:lnTo>
                  <a:lnTo>
                    <a:pt x="192" y="393"/>
                  </a:lnTo>
                  <a:lnTo>
                    <a:pt x="186" y="392"/>
                  </a:lnTo>
                  <a:lnTo>
                    <a:pt x="179" y="393"/>
                  </a:lnTo>
                  <a:lnTo>
                    <a:pt x="168" y="400"/>
                  </a:lnTo>
                  <a:lnTo>
                    <a:pt x="161" y="401"/>
                  </a:lnTo>
                  <a:lnTo>
                    <a:pt x="160" y="400"/>
                  </a:lnTo>
                  <a:lnTo>
                    <a:pt x="160" y="400"/>
                  </a:lnTo>
                  <a:lnTo>
                    <a:pt x="154" y="400"/>
                  </a:lnTo>
                  <a:lnTo>
                    <a:pt x="147" y="399"/>
                  </a:lnTo>
                  <a:lnTo>
                    <a:pt x="140" y="393"/>
                  </a:lnTo>
                  <a:lnTo>
                    <a:pt x="140" y="393"/>
                  </a:lnTo>
                  <a:lnTo>
                    <a:pt x="137" y="390"/>
                  </a:lnTo>
                  <a:lnTo>
                    <a:pt x="133" y="387"/>
                  </a:lnTo>
                  <a:lnTo>
                    <a:pt x="126" y="386"/>
                  </a:lnTo>
                  <a:lnTo>
                    <a:pt x="123" y="386"/>
                  </a:lnTo>
                  <a:lnTo>
                    <a:pt x="121" y="386"/>
                  </a:lnTo>
                  <a:lnTo>
                    <a:pt x="121" y="389"/>
                  </a:lnTo>
                  <a:lnTo>
                    <a:pt x="121" y="393"/>
                  </a:lnTo>
                  <a:lnTo>
                    <a:pt x="126" y="400"/>
                  </a:lnTo>
                  <a:lnTo>
                    <a:pt x="122" y="404"/>
                  </a:lnTo>
                  <a:lnTo>
                    <a:pt x="109" y="410"/>
                  </a:lnTo>
                  <a:lnTo>
                    <a:pt x="107" y="413"/>
                  </a:lnTo>
                  <a:lnTo>
                    <a:pt x="104" y="417"/>
                  </a:lnTo>
                  <a:lnTo>
                    <a:pt x="101" y="418"/>
                  </a:lnTo>
                  <a:lnTo>
                    <a:pt x="87" y="417"/>
                  </a:lnTo>
                  <a:lnTo>
                    <a:pt x="83" y="416"/>
                  </a:lnTo>
                  <a:lnTo>
                    <a:pt x="80" y="413"/>
                  </a:lnTo>
                  <a:lnTo>
                    <a:pt x="67" y="404"/>
                  </a:lnTo>
                  <a:lnTo>
                    <a:pt x="42" y="406"/>
                  </a:lnTo>
                  <a:lnTo>
                    <a:pt x="34" y="406"/>
                  </a:lnTo>
                  <a:lnTo>
                    <a:pt x="24" y="394"/>
                  </a:lnTo>
                  <a:lnTo>
                    <a:pt x="18" y="394"/>
                  </a:lnTo>
                  <a:lnTo>
                    <a:pt x="7" y="389"/>
                  </a:lnTo>
                  <a:lnTo>
                    <a:pt x="4" y="386"/>
                  </a:lnTo>
                  <a:lnTo>
                    <a:pt x="3" y="386"/>
                  </a:lnTo>
                  <a:lnTo>
                    <a:pt x="0" y="392"/>
                  </a:lnTo>
                  <a:lnTo>
                    <a:pt x="1" y="397"/>
                  </a:lnTo>
                  <a:lnTo>
                    <a:pt x="6" y="407"/>
                  </a:lnTo>
                  <a:lnTo>
                    <a:pt x="6" y="410"/>
                  </a:lnTo>
                  <a:lnTo>
                    <a:pt x="4" y="410"/>
                  </a:lnTo>
                  <a:lnTo>
                    <a:pt x="4" y="410"/>
                  </a:lnTo>
                  <a:lnTo>
                    <a:pt x="6" y="411"/>
                  </a:lnTo>
                  <a:lnTo>
                    <a:pt x="6" y="413"/>
                  </a:lnTo>
                  <a:lnTo>
                    <a:pt x="4" y="414"/>
                  </a:lnTo>
                  <a:lnTo>
                    <a:pt x="4" y="414"/>
                  </a:lnTo>
                  <a:lnTo>
                    <a:pt x="11" y="437"/>
                  </a:lnTo>
                  <a:lnTo>
                    <a:pt x="14" y="439"/>
                  </a:lnTo>
                  <a:lnTo>
                    <a:pt x="14" y="442"/>
                  </a:lnTo>
                  <a:lnTo>
                    <a:pt x="11" y="444"/>
                  </a:lnTo>
                  <a:lnTo>
                    <a:pt x="11" y="448"/>
                  </a:lnTo>
                  <a:lnTo>
                    <a:pt x="14" y="452"/>
                  </a:lnTo>
                  <a:lnTo>
                    <a:pt x="17" y="455"/>
                  </a:lnTo>
                  <a:lnTo>
                    <a:pt x="18" y="455"/>
                  </a:lnTo>
                  <a:lnTo>
                    <a:pt x="25" y="456"/>
                  </a:lnTo>
                  <a:lnTo>
                    <a:pt x="28" y="458"/>
                  </a:lnTo>
                  <a:lnTo>
                    <a:pt x="25" y="460"/>
                  </a:lnTo>
                  <a:lnTo>
                    <a:pt x="22" y="462"/>
                  </a:lnTo>
                  <a:lnTo>
                    <a:pt x="20" y="462"/>
                  </a:lnTo>
                  <a:lnTo>
                    <a:pt x="21" y="465"/>
                  </a:lnTo>
                  <a:lnTo>
                    <a:pt x="22" y="467"/>
                  </a:lnTo>
                  <a:lnTo>
                    <a:pt x="24" y="469"/>
                  </a:lnTo>
                  <a:lnTo>
                    <a:pt x="27" y="470"/>
                  </a:lnTo>
                  <a:lnTo>
                    <a:pt x="27" y="472"/>
                  </a:lnTo>
                  <a:lnTo>
                    <a:pt x="24" y="472"/>
                  </a:lnTo>
                  <a:lnTo>
                    <a:pt x="22" y="473"/>
                  </a:lnTo>
                  <a:lnTo>
                    <a:pt x="21" y="476"/>
                  </a:lnTo>
                  <a:lnTo>
                    <a:pt x="20" y="477"/>
                  </a:lnTo>
                  <a:lnTo>
                    <a:pt x="24" y="480"/>
                  </a:lnTo>
                  <a:lnTo>
                    <a:pt x="25" y="483"/>
                  </a:lnTo>
                  <a:lnTo>
                    <a:pt x="25" y="487"/>
                  </a:lnTo>
                  <a:lnTo>
                    <a:pt x="24" y="490"/>
                  </a:lnTo>
                  <a:lnTo>
                    <a:pt x="25" y="494"/>
                  </a:lnTo>
                  <a:lnTo>
                    <a:pt x="25" y="497"/>
                  </a:lnTo>
                  <a:lnTo>
                    <a:pt x="24" y="498"/>
                  </a:lnTo>
                  <a:lnTo>
                    <a:pt x="21" y="500"/>
                  </a:lnTo>
                  <a:lnTo>
                    <a:pt x="21" y="502"/>
                  </a:lnTo>
                  <a:lnTo>
                    <a:pt x="24" y="504"/>
                  </a:lnTo>
                  <a:lnTo>
                    <a:pt x="25" y="505"/>
                  </a:lnTo>
                  <a:lnTo>
                    <a:pt x="25" y="508"/>
                  </a:lnTo>
                  <a:lnTo>
                    <a:pt x="24" y="511"/>
                  </a:lnTo>
                  <a:lnTo>
                    <a:pt x="27" y="512"/>
                  </a:lnTo>
                  <a:lnTo>
                    <a:pt x="27" y="514"/>
                  </a:lnTo>
                  <a:lnTo>
                    <a:pt x="25" y="518"/>
                  </a:lnTo>
                  <a:lnTo>
                    <a:pt x="25" y="521"/>
                  </a:lnTo>
                  <a:lnTo>
                    <a:pt x="27" y="525"/>
                  </a:lnTo>
                  <a:lnTo>
                    <a:pt x="29" y="525"/>
                  </a:lnTo>
                  <a:lnTo>
                    <a:pt x="36" y="522"/>
                  </a:lnTo>
                  <a:lnTo>
                    <a:pt x="48" y="522"/>
                  </a:lnTo>
                  <a:lnTo>
                    <a:pt x="53" y="523"/>
                  </a:lnTo>
                  <a:lnTo>
                    <a:pt x="59" y="525"/>
                  </a:lnTo>
                  <a:lnTo>
                    <a:pt x="36" y="526"/>
                  </a:lnTo>
                  <a:lnTo>
                    <a:pt x="29" y="532"/>
                  </a:lnTo>
                  <a:lnTo>
                    <a:pt x="36" y="540"/>
                  </a:lnTo>
                  <a:lnTo>
                    <a:pt x="35" y="542"/>
                  </a:lnTo>
                  <a:lnTo>
                    <a:pt x="34" y="546"/>
                  </a:lnTo>
                  <a:lnTo>
                    <a:pt x="32" y="547"/>
                  </a:lnTo>
                  <a:lnTo>
                    <a:pt x="38" y="549"/>
                  </a:lnTo>
                  <a:lnTo>
                    <a:pt x="42" y="552"/>
                  </a:lnTo>
                  <a:lnTo>
                    <a:pt x="45" y="556"/>
                  </a:lnTo>
                  <a:lnTo>
                    <a:pt x="48" y="557"/>
                  </a:lnTo>
                  <a:lnTo>
                    <a:pt x="60" y="577"/>
                  </a:lnTo>
                  <a:lnTo>
                    <a:pt x="71" y="588"/>
                  </a:lnTo>
                  <a:lnTo>
                    <a:pt x="77" y="602"/>
                  </a:lnTo>
                  <a:lnTo>
                    <a:pt x="80" y="605"/>
                  </a:lnTo>
                  <a:lnTo>
                    <a:pt x="78" y="608"/>
                  </a:lnTo>
                  <a:lnTo>
                    <a:pt x="77" y="609"/>
                  </a:lnTo>
                  <a:lnTo>
                    <a:pt x="77" y="610"/>
                  </a:lnTo>
                  <a:lnTo>
                    <a:pt x="77" y="613"/>
                  </a:lnTo>
                  <a:lnTo>
                    <a:pt x="80" y="616"/>
                  </a:lnTo>
                  <a:lnTo>
                    <a:pt x="83" y="617"/>
                  </a:lnTo>
                  <a:lnTo>
                    <a:pt x="90" y="616"/>
                  </a:lnTo>
                  <a:lnTo>
                    <a:pt x="87" y="620"/>
                  </a:lnTo>
                  <a:lnTo>
                    <a:pt x="83" y="623"/>
                  </a:lnTo>
                  <a:lnTo>
                    <a:pt x="80" y="622"/>
                  </a:lnTo>
                  <a:lnTo>
                    <a:pt x="77" y="617"/>
                  </a:lnTo>
                  <a:lnTo>
                    <a:pt x="74" y="620"/>
                  </a:lnTo>
                  <a:lnTo>
                    <a:pt x="78" y="624"/>
                  </a:lnTo>
                  <a:lnTo>
                    <a:pt x="83" y="627"/>
                  </a:lnTo>
                  <a:lnTo>
                    <a:pt x="87" y="629"/>
                  </a:lnTo>
                  <a:lnTo>
                    <a:pt x="90" y="627"/>
                  </a:lnTo>
                  <a:lnTo>
                    <a:pt x="91" y="630"/>
                  </a:lnTo>
                  <a:lnTo>
                    <a:pt x="90" y="633"/>
                  </a:lnTo>
                  <a:lnTo>
                    <a:pt x="90" y="633"/>
                  </a:lnTo>
                  <a:lnTo>
                    <a:pt x="93" y="633"/>
                  </a:lnTo>
                  <a:lnTo>
                    <a:pt x="93" y="633"/>
                  </a:lnTo>
                  <a:lnTo>
                    <a:pt x="93" y="634"/>
                  </a:lnTo>
                  <a:lnTo>
                    <a:pt x="91" y="637"/>
                  </a:lnTo>
                  <a:lnTo>
                    <a:pt x="91" y="638"/>
                  </a:lnTo>
                  <a:lnTo>
                    <a:pt x="94" y="638"/>
                  </a:lnTo>
                  <a:lnTo>
                    <a:pt x="101" y="641"/>
                  </a:lnTo>
                  <a:lnTo>
                    <a:pt x="104" y="643"/>
                  </a:lnTo>
                  <a:lnTo>
                    <a:pt x="104" y="648"/>
                  </a:lnTo>
                  <a:lnTo>
                    <a:pt x="104" y="654"/>
                  </a:lnTo>
                  <a:lnTo>
                    <a:pt x="105" y="658"/>
                  </a:lnTo>
                  <a:lnTo>
                    <a:pt x="109" y="655"/>
                  </a:lnTo>
                  <a:lnTo>
                    <a:pt x="108" y="654"/>
                  </a:lnTo>
                  <a:lnTo>
                    <a:pt x="105" y="648"/>
                  </a:lnTo>
                  <a:lnTo>
                    <a:pt x="107" y="644"/>
                  </a:lnTo>
                  <a:lnTo>
                    <a:pt x="105" y="641"/>
                  </a:lnTo>
                  <a:lnTo>
                    <a:pt x="102" y="638"/>
                  </a:lnTo>
                  <a:lnTo>
                    <a:pt x="100" y="638"/>
                  </a:lnTo>
                  <a:lnTo>
                    <a:pt x="101" y="636"/>
                  </a:lnTo>
                  <a:lnTo>
                    <a:pt x="104" y="637"/>
                  </a:lnTo>
                  <a:lnTo>
                    <a:pt x="107" y="636"/>
                  </a:lnTo>
                  <a:lnTo>
                    <a:pt x="109" y="637"/>
                  </a:lnTo>
                  <a:lnTo>
                    <a:pt x="111" y="643"/>
                  </a:lnTo>
                  <a:lnTo>
                    <a:pt x="112" y="641"/>
                  </a:lnTo>
                  <a:lnTo>
                    <a:pt x="112" y="641"/>
                  </a:lnTo>
                  <a:lnTo>
                    <a:pt x="112" y="640"/>
                  </a:lnTo>
                  <a:lnTo>
                    <a:pt x="116" y="643"/>
                  </a:lnTo>
                  <a:lnTo>
                    <a:pt x="121" y="643"/>
                  </a:lnTo>
                  <a:lnTo>
                    <a:pt x="130" y="643"/>
                  </a:lnTo>
                  <a:lnTo>
                    <a:pt x="129" y="640"/>
                  </a:lnTo>
                  <a:lnTo>
                    <a:pt x="128" y="638"/>
                  </a:lnTo>
                  <a:lnTo>
                    <a:pt x="126" y="637"/>
                  </a:lnTo>
                  <a:lnTo>
                    <a:pt x="123" y="638"/>
                  </a:lnTo>
                  <a:lnTo>
                    <a:pt x="123" y="634"/>
                  </a:lnTo>
                  <a:lnTo>
                    <a:pt x="123" y="634"/>
                  </a:lnTo>
                  <a:lnTo>
                    <a:pt x="123" y="633"/>
                  </a:lnTo>
                  <a:lnTo>
                    <a:pt x="123" y="630"/>
                  </a:lnTo>
                  <a:lnTo>
                    <a:pt x="125" y="626"/>
                  </a:lnTo>
                  <a:lnTo>
                    <a:pt x="126" y="624"/>
                  </a:lnTo>
                  <a:lnTo>
                    <a:pt x="128" y="623"/>
                  </a:lnTo>
                  <a:lnTo>
                    <a:pt x="128" y="620"/>
                  </a:lnTo>
                  <a:lnTo>
                    <a:pt x="126" y="620"/>
                  </a:lnTo>
                  <a:lnTo>
                    <a:pt x="126" y="617"/>
                  </a:lnTo>
                  <a:lnTo>
                    <a:pt x="128" y="617"/>
                  </a:lnTo>
                  <a:lnTo>
                    <a:pt x="126" y="615"/>
                  </a:lnTo>
                  <a:lnTo>
                    <a:pt x="125" y="612"/>
                  </a:lnTo>
                  <a:lnTo>
                    <a:pt x="123" y="610"/>
                  </a:lnTo>
                  <a:lnTo>
                    <a:pt x="128" y="610"/>
                  </a:lnTo>
                  <a:lnTo>
                    <a:pt x="133" y="609"/>
                  </a:lnTo>
                  <a:lnTo>
                    <a:pt x="136" y="610"/>
                  </a:lnTo>
                  <a:lnTo>
                    <a:pt x="136" y="609"/>
                  </a:lnTo>
                  <a:lnTo>
                    <a:pt x="136" y="609"/>
                  </a:lnTo>
                  <a:lnTo>
                    <a:pt x="136" y="608"/>
                  </a:lnTo>
                  <a:lnTo>
                    <a:pt x="137" y="608"/>
                  </a:lnTo>
                  <a:lnTo>
                    <a:pt x="137" y="605"/>
                  </a:lnTo>
                  <a:lnTo>
                    <a:pt x="136" y="603"/>
                  </a:lnTo>
                  <a:lnTo>
                    <a:pt x="136" y="602"/>
                  </a:lnTo>
                  <a:lnTo>
                    <a:pt x="137" y="602"/>
                  </a:lnTo>
                  <a:lnTo>
                    <a:pt x="139" y="603"/>
                  </a:lnTo>
                  <a:lnTo>
                    <a:pt x="140" y="599"/>
                  </a:lnTo>
                  <a:lnTo>
                    <a:pt x="140" y="596"/>
                  </a:lnTo>
                  <a:lnTo>
                    <a:pt x="140" y="594"/>
                  </a:lnTo>
                  <a:lnTo>
                    <a:pt x="139" y="591"/>
                  </a:lnTo>
                  <a:lnTo>
                    <a:pt x="140" y="591"/>
                  </a:lnTo>
                  <a:lnTo>
                    <a:pt x="142" y="592"/>
                  </a:lnTo>
                  <a:lnTo>
                    <a:pt x="143" y="591"/>
                  </a:lnTo>
                  <a:lnTo>
                    <a:pt x="147" y="584"/>
                  </a:lnTo>
                  <a:lnTo>
                    <a:pt x="150" y="581"/>
                  </a:lnTo>
                  <a:lnTo>
                    <a:pt x="149" y="577"/>
                  </a:lnTo>
                  <a:lnTo>
                    <a:pt x="147" y="575"/>
                  </a:lnTo>
                  <a:lnTo>
                    <a:pt x="144" y="575"/>
                  </a:lnTo>
                  <a:lnTo>
                    <a:pt x="142" y="574"/>
                  </a:lnTo>
                  <a:lnTo>
                    <a:pt x="140" y="571"/>
                  </a:lnTo>
                  <a:lnTo>
                    <a:pt x="142" y="564"/>
                  </a:lnTo>
                  <a:lnTo>
                    <a:pt x="140" y="560"/>
                  </a:lnTo>
                  <a:lnTo>
                    <a:pt x="143" y="560"/>
                  </a:lnTo>
                  <a:lnTo>
                    <a:pt x="144" y="563"/>
                  </a:lnTo>
                  <a:lnTo>
                    <a:pt x="143" y="566"/>
                  </a:lnTo>
                  <a:lnTo>
                    <a:pt x="144" y="568"/>
                  </a:lnTo>
                  <a:lnTo>
                    <a:pt x="150" y="573"/>
                  </a:lnTo>
                  <a:lnTo>
                    <a:pt x="151" y="580"/>
                  </a:lnTo>
                  <a:lnTo>
                    <a:pt x="150" y="582"/>
                  </a:lnTo>
                  <a:lnTo>
                    <a:pt x="149" y="585"/>
                  </a:lnTo>
                  <a:lnTo>
                    <a:pt x="147" y="594"/>
                  </a:lnTo>
                  <a:lnTo>
                    <a:pt x="150" y="594"/>
                  </a:lnTo>
                  <a:lnTo>
                    <a:pt x="151" y="591"/>
                  </a:lnTo>
                  <a:lnTo>
                    <a:pt x="153" y="587"/>
                  </a:lnTo>
                  <a:lnTo>
                    <a:pt x="157" y="584"/>
                  </a:lnTo>
                  <a:lnTo>
                    <a:pt x="160" y="582"/>
                  </a:lnTo>
                  <a:lnTo>
                    <a:pt x="163" y="584"/>
                  </a:lnTo>
                  <a:lnTo>
                    <a:pt x="164" y="585"/>
                  </a:lnTo>
                  <a:lnTo>
                    <a:pt x="167" y="585"/>
                  </a:lnTo>
                  <a:lnTo>
                    <a:pt x="170" y="582"/>
                  </a:lnTo>
                  <a:lnTo>
                    <a:pt x="172" y="575"/>
                  </a:lnTo>
                  <a:lnTo>
                    <a:pt x="174" y="567"/>
                  </a:lnTo>
                  <a:lnTo>
                    <a:pt x="171" y="560"/>
                  </a:lnTo>
                  <a:lnTo>
                    <a:pt x="167" y="554"/>
                  </a:lnTo>
                  <a:lnTo>
                    <a:pt x="167" y="553"/>
                  </a:lnTo>
                  <a:lnTo>
                    <a:pt x="168" y="553"/>
                  </a:lnTo>
                  <a:lnTo>
                    <a:pt x="170" y="554"/>
                  </a:lnTo>
                  <a:lnTo>
                    <a:pt x="171" y="554"/>
                  </a:lnTo>
                  <a:lnTo>
                    <a:pt x="170" y="549"/>
                  </a:lnTo>
                  <a:lnTo>
                    <a:pt x="170" y="546"/>
                  </a:lnTo>
                  <a:lnTo>
                    <a:pt x="171" y="543"/>
                  </a:lnTo>
                  <a:lnTo>
                    <a:pt x="172" y="546"/>
                  </a:lnTo>
                  <a:lnTo>
                    <a:pt x="177" y="540"/>
                  </a:lnTo>
                  <a:lnTo>
                    <a:pt x="179" y="536"/>
                  </a:lnTo>
                  <a:lnTo>
                    <a:pt x="181" y="530"/>
                  </a:lnTo>
                  <a:lnTo>
                    <a:pt x="177" y="525"/>
                  </a:lnTo>
                  <a:lnTo>
                    <a:pt x="185" y="528"/>
                  </a:lnTo>
                  <a:lnTo>
                    <a:pt x="191" y="519"/>
                  </a:lnTo>
                  <a:lnTo>
                    <a:pt x="191" y="518"/>
                  </a:lnTo>
                  <a:lnTo>
                    <a:pt x="191" y="518"/>
                  </a:lnTo>
                  <a:lnTo>
                    <a:pt x="195" y="507"/>
                  </a:lnTo>
                  <a:lnTo>
                    <a:pt x="198" y="481"/>
                  </a:lnTo>
                  <a:lnTo>
                    <a:pt x="200" y="469"/>
                  </a:lnTo>
                  <a:lnTo>
                    <a:pt x="206" y="458"/>
                  </a:lnTo>
                  <a:lnTo>
                    <a:pt x="210" y="448"/>
                  </a:lnTo>
                  <a:lnTo>
                    <a:pt x="216" y="445"/>
                  </a:lnTo>
                  <a:lnTo>
                    <a:pt x="220" y="445"/>
                  </a:lnTo>
                  <a:lnTo>
                    <a:pt x="224" y="448"/>
                  </a:lnTo>
                  <a:lnTo>
                    <a:pt x="234" y="451"/>
                  </a:lnTo>
                  <a:lnTo>
                    <a:pt x="262" y="465"/>
                  </a:lnTo>
                  <a:lnTo>
                    <a:pt x="266" y="469"/>
                  </a:lnTo>
                  <a:lnTo>
                    <a:pt x="268" y="470"/>
                  </a:lnTo>
                  <a:lnTo>
                    <a:pt x="270" y="470"/>
                  </a:lnTo>
                  <a:lnTo>
                    <a:pt x="273" y="469"/>
                  </a:lnTo>
                  <a:lnTo>
                    <a:pt x="275" y="466"/>
                  </a:lnTo>
                  <a:lnTo>
                    <a:pt x="273" y="466"/>
                  </a:lnTo>
                  <a:lnTo>
                    <a:pt x="269" y="460"/>
                  </a:lnTo>
                  <a:lnTo>
                    <a:pt x="277" y="467"/>
                  </a:lnTo>
                  <a:lnTo>
                    <a:pt x="280" y="470"/>
                  </a:lnTo>
                  <a:lnTo>
                    <a:pt x="277" y="473"/>
                  </a:lnTo>
                  <a:lnTo>
                    <a:pt x="279" y="479"/>
                  </a:lnTo>
                  <a:lnTo>
                    <a:pt x="283" y="483"/>
                  </a:lnTo>
                  <a:lnTo>
                    <a:pt x="287" y="484"/>
                  </a:lnTo>
                  <a:lnTo>
                    <a:pt x="301" y="502"/>
                  </a:lnTo>
                  <a:lnTo>
                    <a:pt x="329" y="525"/>
                  </a:lnTo>
                  <a:lnTo>
                    <a:pt x="345" y="533"/>
                  </a:lnTo>
                  <a:lnTo>
                    <a:pt x="349" y="536"/>
                  </a:lnTo>
                  <a:lnTo>
                    <a:pt x="352" y="540"/>
                  </a:lnTo>
                  <a:lnTo>
                    <a:pt x="352" y="546"/>
                  </a:lnTo>
                  <a:lnTo>
                    <a:pt x="367" y="581"/>
                  </a:lnTo>
                  <a:lnTo>
                    <a:pt x="369" y="589"/>
                  </a:lnTo>
                  <a:lnTo>
                    <a:pt x="367" y="596"/>
                  </a:lnTo>
                  <a:lnTo>
                    <a:pt x="364" y="602"/>
                  </a:lnTo>
                  <a:lnTo>
                    <a:pt x="359" y="624"/>
                  </a:lnTo>
                  <a:lnTo>
                    <a:pt x="359" y="631"/>
                  </a:lnTo>
                  <a:lnTo>
                    <a:pt x="359" y="651"/>
                  </a:lnTo>
                  <a:lnTo>
                    <a:pt x="360" y="659"/>
                  </a:lnTo>
                  <a:lnTo>
                    <a:pt x="361" y="665"/>
                  </a:lnTo>
                  <a:lnTo>
                    <a:pt x="361" y="671"/>
                  </a:lnTo>
                  <a:lnTo>
                    <a:pt x="359" y="675"/>
                  </a:lnTo>
                  <a:lnTo>
                    <a:pt x="364" y="688"/>
                  </a:lnTo>
                  <a:lnTo>
                    <a:pt x="390" y="728"/>
                  </a:lnTo>
                  <a:lnTo>
                    <a:pt x="391" y="731"/>
                  </a:lnTo>
                  <a:lnTo>
                    <a:pt x="394" y="731"/>
                  </a:lnTo>
                  <a:lnTo>
                    <a:pt x="402" y="738"/>
                  </a:lnTo>
                  <a:lnTo>
                    <a:pt x="402" y="739"/>
                  </a:lnTo>
                  <a:lnTo>
                    <a:pt x="411" y="744"/>
                  </a:lnTo>
                  <a:lnTo>
                    <a:pt x="418" y="752"/>
                  </a:lnTo>
                  <a:lnTo>
                    <a:pt x="430" y="769"/>
                  </a:lnTo>
                  <a:lnTo>
                    <a:pt x="465" y="805"/>
                  </a:lnTo>
                  <a:lnTo>
                    <a:pt x="469" y="810"/>
                  </a:lnTo>
                  <a:lnTo>
                    <a:pt x="495" y="822"/>
                  </a:lnTo>
                  <a:lnTo>
                    <a:pt x="496" y="824"/>
                  </a:lnTo>
                  <a:lnTo>
                    <a:pt x="504" y="833"/>
                  </a:lnTo>
                  <a:lnTo>
                    <a:pt x="506" y="835"/>
                  </a:lnTo>
                  <a:lnTo>
                    <a:pt x="523" y="836"/>
                  </a:lnTo>
                  <a:lnTo>
                    <a:pt x="527" y="839"/>
                  </a:lnTo>
                  <a:lnTo>
                    <a:pt x="525" y="843"/>
                  </a:lnTo>
                  <a:lnTo>
                    <a:pt x="520" y="843"/>
                  </a:lnTo>
                  <a:lnTo>
                    <a:pt x="499" y="840"/>
                  </a:lnTo>
                  <a:lnTo>
                    <a:pt x="495" y="839"/>
                  </a:lnTo>
                  <a:lnTo>
                    <a:pt x="476" y="828"/>
                  </a:lnTo>
                  <a:lnTo>
                    <a:pt x="469" y="825"/>
                  </a:lnTo>
                  <a:lnTo>
                    <a:pt x="462" y="819"/>
                  </a:lnTo>
                  <a:lnTo>
                    <a:pt x="457" y="817"/>
                  </a:lnTo>
                  <a:lnTo>
                    <a:pt x="460" y="822"/>
                  </a:lnTo>
                  <a:lnTo>
                    <a:pt x="461" y="825"/>
                  </a:lnTo>
                  <a:lnTo>
                    <a:pt x="464" y="828"/>
                  </a:lnTo>
                  <a:lnTo>
                    <a:pt x="468" y="829"/>
                  </a:lnTo>
                  <a:lnTo>
                    <a:pt x="467" y="831"/>
                  </a:lnTo>
                  <a:lnTo>
                    <a:pt x="465" y="832"/>
                  </a:lnTo>
                  <a:lnTo>
                    <a:pt x="465" y="833"/>
                  </a:lnTo>
                  <a:lnTo>
                    <a:pt x="462" y="835"/>
                  </a:lnTo>
                  <a:lnTo>
                    <a:pt x="465" y="847"/>
                  </a:lnTo>
                  <a:lnTo>
                    <a:pt x="462" y="846"/>
                  </a:lnTo>
                  <a:lnTo>
                    <a:pt x="458" y="845"/>
                  </a:lnTo>
                  <a:lnTo>
                    <a:pt x="454" y="838"/>
                  </a:lnTo>
                  <a:lnTo>
                    <a:pt x="441" y="828"/>
                  </a:lnTo>
                  <a:lnTo>
                    <a:pt x="441" y="831"/>
                  </a:lnTo>
                  <a:lnTo>
                    <a:pt x="443" y="835"/>
                  </a:lnTo>
                  <a:lnTo>
                    <a:pt x="441" y="835"/>
                  </a:lnTo>
                  <a:lnTo>
                    <a:pt x="440" y="833"/>
                  </a:lnTo>
                  <a:lnTo>
                    <a:pt x="440" y="833"/>
                  </a:lnTo>
                  <a:lnTo>
                    <a:pt x="440" y="833"/>
                  </a:lnTo>
                  <a:lnTo>
                    <a:pt x="437" y="835"/>
                  </a:lnTo>
                  <a:lnTo>
                    <a:pt x="443" y="839"/>
                  </a:lnTo>
                  <a:lnTo>
                    <a:pt x="440" y="845"/>
                  </a:lnTo>
                  <a:lnTo>
                    <a:pt x="436" y="847"/>
                  </a:lnTo>
                  <a:lnTo>
                    <a:pt x="432" y="843"/>
                  </a:lnTo>
                  <a:lnTo>
                    <a:pt x="430" y="836"/>
                  </a:lnTo>
                  <a:lnTo>
                    <a:pt x="426" y="835"/>
                  </a:lnTo>
                  <a:lnTo>
                    <a:pt x="420" y="838"/>
                  </a:lnTo>
                  <a:lnTo>
                    <a:pt x="418" y="842"/>
                  </a:lnTo>
                  <a:lnTo>
                    <a:pt x="423" y="846"/>
                  </a:lnTo>
                  <a:lnTo>
                    <a:pt x="429" y="853"/>
                  </a:lnTo>
                  <a:lnTo>
                    <a:pt x="432" y="860"/>
                  </a:lnTo>
                  <a:lnTo>
                    <a:pt x="427" y="867"/>
                  </a:lnTo>
                  <a:lnTo>
                    <a:pt x="440" y="881"/>
                  </a:lnTo>
                  <a:lnTo>
                    <a:pt x="444" y="884"/>
                  </a:lnTo>
                  <a:lnTo>
                    <a:pt x="443" y="888"/>
                  </a:lnTo>
                  <a:lnTo>
                    <a:pt x="444" y="889"/>
                  </a:lnTo>
                  <a:lnTo>
                    <a:pt x="447" y="892"/>
                  </a:lnTo>
                  <a:lnTo>
                    <a:pt x="450" y="894"/>
                  </a:lnTo>
                  <a:lnTo>
                    <a:pt x="461" y="906"/>
                  </a:lnTo>
                  <a:lnTo>
                    <a:pt x="461" y="908"/>
                  </a:lnTo>
                  <a:lnTo>
                    <a:pt x="472" y="920"/>
                  </a:lnTo>
                  <a:lnTo>
                    <a:pt x="478" y="923"/>
                  </a:lnTo>
                  <a:lnTo>
                    <a:pt x="482" y="927"/>
                  </a:lnTo>
                  <a:lnTo>
                    <a:pt x="489" y="939"/>
                  </a:lnTo>
                  <a:lnTo>
                    <a:pt x="503" y="955"/>
                  </a:lnTo>
                  <a:lnTo>
                    <a:pt x="504" y="958"/>
                  </a:lnTo>
                  <a:lnTo>
                    <a:pt x="506" y="961"/>
                  </a:lnTo>
                  <a:lnTo>
                    <a:pt x="507" y="962"/>
                  </a:lnTo>
                  <a:lnTo>
                    <a:pt x="510" y="965"/>
                  </a:lnTo>
                  <a:lnTo>
                    <a:pt x="511" y="967"/>
                  </a:lnTo>
                  <a:lnTo>
                    <a:pt x="514" y="967"/>
                  </a:lnTo>
                  <a:lnTo>
                    <a:pt x="518" y="968"/>
                  </a:lnTo>
                  <a:lnTo>
                    <a:pt x="523" y="969"/>
                  </a:lnTo>
                  <a:lnTo>
                    <a:pt x="525" y="972"/>
                  </a:lnTo>
                  <a:lnTo>
                    <a:pt x="531" y="981"/>
                  </a:lnTo>
                  <a:lnTo>
                    <a:pt x="531" y="982"/>
                  </a:lnTo>
                  <a:lnTo>
                    <a:pt x="538" y="988"/>
                  </a:lnTo>
                  <a:lnTo>
                    <a:pt x="555" y="996"/>
                  </a:lnTo>
                  <a:lnTo>
                    <a:pt x="562" y="1002"/>
                  </a:lnTo>
                  <a:lnTo>
                    <a:pt x="562" y="1002"/>
                  </a:lnTo>
                  <a:lnTo>
                    <a:pt x="563" y="1002"/>
                  </a:lnTo>
                  <a:lnTo>
                    <a:pt x="563" y="1002"/>
                  </a:lnTo>
                  <a:lnTo>
                    <a:pt x="565" y="1002"/>
                  </a:lnTo>
                  <a:lnTo>
                    <a:pt x="565" y="1004"/>
                  </a:lnTo>
                  <a:lnTo>
                    <a:pt x="562" y="1004"/>
                  </a:lnTo>
                  <a:lnTo>
                    <a:pt x="558" y="1003"/>
                  </a:lnTo>
                  <a:lnTo>
                    <a:pt x="549" y="1000"/>
                  </a:lnTo>
                  <a:lnTo>
                    <a:pt x="553" y="1004"/>
                  </a:lnTo>
                  <a:lnTo>
                    <a:pt x="560" y="1007"/>
                  </a:lnTo>
                  <a:lnTo>
                    <a:pt x="566" y="1010"/>
                  </a:lnTo>
                  <a:lnTo>
                    <a:pt x="569" y="1018"/>
                  </a:lnTo>
                  <a:lnTo>
                    <a:pt x="573" y="1023"/>
                  </a:lnTo>
                  <a:lnTo>
                    <a:pt x="590" y="1023"/>
                  </a:lnTo>
                  <a:lnTo>
                    <a:pt x="594" y="1025"/>
                  </a:lnTo>
                  <a:lnTo>
                    <a:pt x="598" y="1028"/>
                  </a:lnTo>
                  <a:lnTo>
                    <a:pt x="608" y="1034"/>
                  </a:lnTo>
                  <a:lnTo>
                    <a:pt x="609" y="1037"/>
                  </a:lnTo>
                  <a:lnTo>
                    <a:pt x="614" y="1042"/>
                  </a:lnTo>
                  <a:lnTo>
                    <a:pt x="615" y="1044"/>
                  </a:lnTo>
                  <a:lnTo>
                    <a:pt x="616" y="1044"/>
                  </a:lnTo>
                  <a:lnTo>
                    <a:pt x="619" y="1045"/>
                  </a:lnTo>
                  <a:lnTo>
                    <a:pt x="621" y="1045"/>
                  </a:lnTo>
                  <a:lnTo>
                    <a:pt x="625" y="1048"/>
                  </a:lnTo>
                  <a:lnTo>
                    <a:pt x="630" y="1054"/>
                  </a:lnTo>
                  <a:lnTo>
                    <a:pt x="633" y="1052"/>
                  </a:lnTo>
                  <a:lnTo>
                    <a:pt x="633" y="1047"/>
                  </a:lnTo>
                  <a:lnTo>
                    <a:pt x="636" y="1049"/>
                  </a:lnTo>
                  <a:lnTo>
                    <a:pt x="636" y="1052"/>
                  </a:lnTo>
                  <a:lnTo>
                    <a:pt x="635" y="1055"/>
                  </a:lnTo>
                  <a:lnTo>
                    <a:pt x="630" y="1056"/>
                  </a:lnTo>
                  <a:lnTo>
                    <a:pt x="633" y="1058"/>
                  </a:lnTo>
                  <a:lnTo>
                    <a:pt x="636" y="1061"/>
                  </a:lnTo>
                  <a:lnTo>
                    <a:pt x="636" y="1062"/>
                  </a:lnTo>
                  <a:lnTo>
                    <a:pt x="633" y="1063"/>
                  </a:lnTo>
                  <a:lnTo>
                    <a:pt x="632" y="1063"/>
                  </a:lnTo>
                  <a:lnTo>
                    <a:pt x="629" y="1062"/>
                  </a:lnTo>
                  <a:lnTo>
                    <a:pt x="628" y="1062"/>
                  </a:lnTo>
                  <a:lnTo>
                    <a:pt x="623" y="1063"/>
                  </a:lnTo>
                  <a:lnTo>
                    <a:pt x="628" y="1063"/>
                  </a:lnTo>
                  <a:lnTo>
                    <a:pt x="640" y="1066"/>
                  </a:lnTo>
                  <a:lnTo>
                    <a:pt x="640" y="1069"/>
                  </a:lnTo>
                  <a:lnTo>
                    <a:pt x="630" y="1068"/>
                  </a:lnTo>
                  <a:lnTo>
                    <a:pt x="628" y="1070"/>
                  </a:lnTo>
                  <a:lnTo>
                    <a:pt x="629" y="1076"/>
                  </a:lnTo>
                  <a:lnTo>
                    <a:pt x="628" y="1079"/>
                  </a:lnTo>
                  <a:lnTo>
                    <a:pt x="629" y="1080"/>
                  </a:lnTo>
                  <a:lnTo>
                    <a:pt x="628" y="1083"/>
                  </a:lnTo>
                  <a:lnTo>
                    <a:pt x="629" y="1083"/>
                  </a:lnTo>
                  <a:lnTo>
                    <a:pt x="630" y="1086"/>
                  </a:lnTo>
                  <a:lnTo>
                    <a:pt x="630" y="1086"/>
                  </a:lnTo>
                  <a:lnTo>
                    <a:pt x="629" y="1087"/>
                  </a:lnTo>
                  <a:lnTo>
                    <a:pt x="628" y="1089"/>
                  </a:lnTo>
                  <a:lnTo>
                    <a:pt x="628" y="1090"/>
                  </a:lnTo>
                  <a:lnTo>
                    <a:pt x="632" y="1090"/>
                  </a:lnTo>
                  <a:lnTo>
                    <a:pt x="635" y="1093"/>
                  </a:lnTo>
                  <a:lnTo>
                    <a:pt x="633" y="1094"/>
                  </a:lnTo>
                  <a:lnTo>
                    <a:pt x="629" y="1096"/>
                  </a:lnTo>
                  <a:lnTo>
                    <a:pt x="635" y="1097"/>
                  </a:lnTo>
                  <a:lnTo>
                    <a:pt x="637" y="1098"/>
                  </a:lnTo>
                  <a:lnTo>
                    <a:pt x="637" y="1103"/>
                  </a:lnTo>
                  <a:lnTo>
                    <a:pt x="639" y="1101"/>
                  </a:lnTo>
                  <a:lnTo>
                    <a:pt x="642" y="1101"/>
                  </a:lnTo>
                  <a:lnTo>
                    <a:pt x="646" y="1100"/>
                  </a:lnTo>
                  <a:lnTo>
                    <a:pt x="645" y="1103"/>
                  </a:lnTo>
                  <a:lnTo>
                    <a:pt x="645" y="1104"/>
                  </a:lnTo>
                  <a:lnTo>
                    <a:pt x="645" y="1107"/>
                  </a:lnTo>
                  <a:lnTo>
                    <a:pt x="645" y="1108"/>
                  </a:lnTo>
                  <a:lnTo>
                    <a:pt x="642" y="1110"/>
                  </a:lnTo>
                  <a:lnTo>
                    <a:pt x="640" y="1110"/>
                  </a:lnTo>
                  <a:lnTo>
                    <a:pt x="639" y="1111"/>
                  </a:lnTo>
                  <a:lnTo>
                    <a:pt x="637" y="1115"/>
                  </a:lnTo>
                  <a:lnTo>
                    <a:pt x="639" y="1115"/>
                  </a:lnTo>
                  <a:lnTo>
                    <a:pt x="640" y="1114"/>
                  </a:lnTo>
                  <a:lnTo>
                    <a:pt x="640" y="1112"/>
                  </a:lnTo>
                  <a:lnTo>
                    <a:pt x="640" y="1112"/>
                  </a:lnTo>
                  <a:lnTo>
                    <a:pt x="642" y="1115"/>
                  </a:lnTo>
                  <a:lnTo>
                    <a:pt x="647" y="1115"/>
                  </a:lnTo>
                  <a:lnTo>
                    <a:pt x="650" y="1117"/>
                  </a:lnTo>
                  <a:lnTo>
                    <a:pt x="650" y="1115"/>
                  </a:lnTo>
                  <a:lnTo>
                    <a:pt x="652" y="1115"/>
                  </a:lnTo>
                  <a:lnTo>
                    <a:pt x="656" y="1118"/>
                  </a:lnTo>
                  <a:lnTo>
                    <a:pt x="659" y="1119"/>
                  </a:lnTo>
                  <a:lnTo>
                    <a:pt x="666" y="1119"/>
                  </a:lnTo>
                  <a:lnTo>
                    <a:pt x="674" y="1124"/>
                  </a:lnTo>
                  <a:lnTo>
                    <a:pt x="678" y="1124"/>
                  </a:lnTo>
                  <a:lnTo>
                    <a:pt x="677" y="1119"/>
                  </a:lnTo>
                  <a:lnTo>
                    <a:pt x="694" y="1119"/>
                  </a:lnTo>
                  <a:lnTo>
                    <a:pt x="691" y="1115"/>
                  </a:lnTo>
                  <a:lnTo>
                    <a:pt x="688" y="1112"/>
                  </a:lnTo>
                  <a:lnTo>
                    <a:pt x="680" y="1110"/>
                  </a:lnTo>
                  <a:lnTo>
                    <a:pt x="680" y="1107"/>
                  </a:lnTo>
                  <a:lnTo>
                    <a:pt x="710" y="1107"/>
                  </a:lnTo>
                  <a:lnTo>
                    <a:pt x="722" y="1103"/>
                  </a:lnTo>
                  <a:lnTo>
                    <a:pt x="726" y="1103"/>
                  </a:lnTo>
                  <a:lnTo>
                    <a:pt x="729" y="1101"/>
                  </a:lnTo>
                  <a:lnTo>
                    <a:pt x="733" y="1098"/>
                  </a:lnTo>
                  <a:lnTo>
                    <a:pt x="736" y="1098"/>
                  </a:lnTo>
                  <a:lnTo>
                    <a:pt x="761" y="1098"/>
                  </a:lnTo>
                  <a:lnTo>
                    <a:pt x="766" y="1100"/>
                  </a:lnTo>
                  <a:lnTo>
                    <a:pt x="772" y="1103"/>
                  </a:lnTo>
                  <a:lnTo>
                    <a:pt x="766" y="1105"/>
                  </a:lnTo>
                  <a:lnTo>
                    <a:pt x="761" y="1108"/>
                  </a:lnTo>
                  <a:lnTo>
                    <a:pt x="755" y="1110"/>
                  </a:lnTo>
                  <a:lnTo>
                    <a:pt x="750" y="1110"/>
                  </a:lnTo>
                  <a:lnTo>
                    <a:pt x="750" y="1112"/>
                  </a:lnTo>
                  <a:lnTo>
                    <a:pt x="769" y="1112"/>
                  </a:lnTo>
                  <a:lnTo>
                    <a:pt x="779" y="1115"/>
                  </a:lnTo>
                  <a:lnTo>
                    <a:pt x="780" y="1114"/>
                  </a:lnTo>
                  <a:lnTo>
                    <a:pt x="783" y="1112"/>
                  </a:lnTo>
                  <a:lnTo>
                    <a:pt x="785" y="1112"/>
                  </a:lnTo>
                  <a:lnTo>
                    <a:pt x="786" y="1112"/>
                  </a:lnTo>
                  <a:lnTo>
                    <a:pt x="786" y="1115"/>
                  </a:lnTo>
                  <a:lnTo>
                    <a:pt x="787" y="1117"/>
                  </a:lnTo>
                  <a:lnTo>
                    <a:pt x="787" y="1117"/>
                  </a:lnTo>
                  <a:lnTo>
                    <a:pt x="811" y="1135"/>
                  </a:lnTo>
                  <a:lnTo>
                    <a:pt x="828" y="1138"/>
                  </a:lnTo>
                  <a:lnTo>
                    <a:pt x="843" y="1145"/>
                  </a:lnTo>
                  <a:lnTo>
                    <a:pt x="877" y="1150"/>
                  </a:lnTo>
                  <a:lnTo>
                    <a:pt x="878" y="1152"/>
                  </a:lnTo>
                  <a:lnTo>
                    <a:pt x="881" y="1153"/>
                  </a:lnTo>
                  <a:lnTo>
                    <a:pt x="884" y="1156"/>
                  </a:lnTo>
                  <a:lnTo>
                    <a:pt x="891" y="1162"/>
                  </a:lnTo>
                  <a:lnTo>
                    <a:pt x="915" y="1192"/>
                  </a:lnTo>
                  <a:lnTo>
                    <a:pt x="916" y="1194"/>
                  </a:lnTo>
                  <a:lnTo>
                    <a:pt x="919" y="1195"/>
                  </a:lnTo>
                  <a:lnTo>
                    <a:pt x="920" y="1195"/>
                  </a:lnTo>
                  <a:lnTo>
                    <a:pt x="920" y="1197"/>
                  </a:lnTo>
                  <a:lnTo>
                    <a:pt x="922" y="1201"/>
                  </a:lnTo>
                  <a:lnTo>
                    <a:pt x="922" y="1202"/>
                  </a:lnTo>
                  <a:lnTo>
                    <a:pt x="925" y="1206"/>
                  </a:lnTo>
                  <a:lnTo>
                    <a:pt x="928" y="1209"/>
                  </a:lnTo>
                  <a:lnTo>
                    <a:pt x="929" y="1209"/>
                  </a:lnTo>
                  <a:lnTo>
                    <a:pt x="932" y="1211"/>
                  </a:lnTo>
                  <a:lnTo>
                    <a:pt x="935" y="1212"/>
                  </a:lnTo>
                  <a:lnTo>
                    <a:pt x="936" y="1213"/>
                  </a:lnTo>
                  <a:lnTo>
                    <a:pt x="937" y="1218"/>
                  </a:lnTo>
                  <a:lnTo>
                    <a:pt x="939" y="1219"/>
                  </a:lnTo>
                  <a:lnTo>
                    <a:pt x="944" y="1222"/>
                  </a:lnTo>
                  <a:lnTo>
                    <a:pt x="953" y="1229"/>
                  </a:lnTo>
                  <a:lnTo>
                    <a:pt x="991" y="1248"/>
                  </a:lnTo>
                  <a:lnTo>
                    <a:pt x="1005" y="1268"/>
                  </a:lnTo>
                  <a:lnTo>
                    <a:pt x="1013" y="1275"/>
                  </a:lnTo>
                  <a:lnTo>
                    <a:pt x="1019" y="1271"/>
                  </a:lnTo>
                  <a:lnTo>
                    <a:pt x="1019" y="1272"/>
                  </a:lnTo>
                  <a:lnTo>
                    <a:pt x="1020" y="1275"/>
                  </a:lnTo>
                  <a:lnTo>
                    <a:pt x="1019" y="1278"/>
                  </a:lnTo>
                  <a:lnTo>
                    <a:pt x="1020" y="1281"/>
                  </a:lnTo>
                  <a:lnTo>
                    <a:pt x="1023" y="1282"/>
                  </a:lnTo>
                  <a:lnTo>
                    <a:pt x="1024" y="1282"/>
                  </a:lnTo>
                  <a:lnTo>
                    <a:pt x="1027" y="1282"/>
                  </a:lnTo>
                  <a:lnTo>
                    <a:pt x="1023" y="1286"/>
                  </a:lnTo>
                  <a:lnTo>
                    <a:pt x="1020" y="1288"/>
                  </a:lnTo>
                  <a:lnTo>
                    <a:pt x="1026" y="1285"/>
                  </a:lnTo>
                  <a:lnTo>
                    <a:pt x="1030" y="1283"/>
                  </a:lnTo>
                  <a:lnTo>
                    <a:pt x="1034" y="1281"/>
                  </a:lnTo>
                  <a:lnTo>
                    <a:pt x="1038" y="1282"/>
                  </a:lnTo>
                  <a:lnTo>
                    <a:pt x="1033" y="1286"/>
                  </a:lnTo>
                  <a:lnTo>
                    <a:pt x="1030" y="1289"/>
                  </a:lnTo>
                  <a:lnTo>
                    <a:pt x="1031" y="1293"/>
                  </a:lnTo>
                  <a:lnTo>
                    <a:pt x="1034" y="1300"/>
                  </a:lnTo>
                  <a:lnTo>
                    <a:pt x="1037" y="1303"/>
                  </a:lnTo>
                  <a:lnTo>
                    <a:pt x="1041" y="1309"/>
                  </a:lnTo>
                  <a:lnTo>
                    <a:pt x="1047" y="1312"/>
                  </a:lnTo>
                  <a:lnTo>
                    <a:pt x="1051" y="1309"/>
                  </a:lnTo>
                  <a:lnTo>
                    <a:pt x="1058" y="1314"/>
                  </a:lnTo>
                  <a:lnTo>
                    <a:pt x="1058" y="1314"/>
                  </a:lnTo>
                  <a:lnTo>
                    <a:pt x="1072" y="1312"/>
                  </a:lnTo>
                  <a:lnTo>
                    <a:pt x="1080" y="1306"/>
                  </a:lnTo>
                  <a:lnTo>
                    <a:pt x="1079" y="1296"/>
                  </a:lnTo>
                  <a:lnTo>
                    <a:pt x="1079" y="1296"/>
                  </a:lnTo>
                  <a:lnTo>
                    <a:pt x="1079" y="1296"/>
                  </a:lnTo>
                  <a:lnTo>
                    <a:pt x="1079" y="1296"/>
                  </a:lnTo>
                  <a:lnTo>
                    <a:pt x="1070" y="1276"/>
                  </a:lnTo>
                  <a:lnTo>
                    <a:pt x="1063" y="1268"/>
                  </a:lnTo>
                  <a:lnTo>
                    <a:pt x="1061" y="1265"/>
                  </a:lnTo>
                  <a:lnTo>
                    <a:pt x="1024" y="1241"/>
                  </a:lnTo>
                  <a:lnTo>
                    <a:pt x="1023" y="1240"/>
                  </a:lnTo>
                  <a:lnTo>
                    <a:pt x="1019" y="1234"/>
                  </a:lnTo>
                  <a:lnTo>
                    <a:pt x="1016" y="1229"/>
                  </a:lnTo>
                  <a:lnTo>
                    <a:pt x="1013" y="1220"/>
                  </a:lnTo>
                  <a:lnTo>
                    <a:pt x="1012" y="1218"/>
                  </a:lnTo>
                  <a:lnTo>
                    <a:pt x="1009" y="1215"/>
                  </a:lnTo>
                  <a:lnTo>
                    <a:pt x="1003" y="1211"/>
                  </a:lnTo>
                  <a:lnTo>
                    <a:pt x="993" y="1201"/>
                  </a:lnTo>
                  <a:lnTo>
                    <a:pt x="984" y="1187"/>
                  </a:lnTo>
                  <a:lnTo>
                    <a:pt x="978" y="1169"/>
                  </a:lnTo>
                  <a:lnTo>
                    <a:pt x="982" y="1139"/>
                  </a:lnTo>
                  <a:lnTo>
                    <a:pt x="978" y="1129"/>
                  </a:lnTo>
                  <a:lnTo>
                    <a:pt x="970" y="1124"/>
                  </a:lnTo>
                  <a:lnTo>
                    <a:pt x="944" y="1119"/>
                  </a:lnTo>
                  <a:lnTo>
                    <a:pt x="930" y="1111"/>
                  </a:lnTo>
                  <a:lnTo>
                    <a:pt x="925" y="1107"/>
                  </a:lnTo>
                  <a:lnTo>
                    <a:pt x="916" y="1098"/>
                  </a:lnTo>
                  <a:lnTo>
                    <a:pt x="904" y="1084"/>
                  </a:lnTo>
                  <a:lnTo>
                    <a:pt x="862" y="1042"/>
                  </a:lnTo>
                  <a:lnTo>
                    <a:pt x="834" y="1018"/>
                  </a:lnTo>
                  <a:lnTo>
                    <a:pt x="829" y="1013"/>
                  </a:lnTo>
                  <a:lnTo>
                    <a:pt x="828" y="1006"/>
                  </a:lnTo>
                  <a:lnTo>
                    <a:pt x="827" y="999"/>
                  </a:lnTo>
                  <a:lnTo>
                    <a:pt x="825" y="995"/>
                  </a:lnTo>
                  <a:lnTo>
                    <a:pt x="814" y="985"/>
                  </a:lnTo>
                  <a:lnTo>
                    <a:pt x="806" y="972"/>
                  </a:lnTo>
                  <a:lnTo>
                    <a:pt x="793" y="960"/>
                  </a:lnTo>
                  <a:lnTo>
                    <a:pt x="786" y="948"/>
                  </a:lnTo>
                  <a:lnTo>
                    <a:pt x="783" y="944"/>
                  </a:lnTo>
                  <a:lnTo>
                    <a:pt x="779" y="940"/>
                  </a:lnTo>
                  <a:lnTo>
                    <a:pt x="773" y="936"/>
                  </a:lnTo>
                  <a:lnTo>
                    <a:pt x="762" y="932"/>
                  </a:lnTo>
                  <a:lnTo>
                    <a:pt x="761" y="927"/>
                  </a:lnTo>
                  <a:lnTo>
                    <a:pt x="759" y="923"/>
                  </a:lnTo>
                  <a:lnTo>
                    <a:pt x="757" y="918"/>
                  </a:lnTo>
                  <a:lnTo>
                    <a:pt x="754" y="916"/>
                  </a:lnTo>
                  <a:lnTo>
                    <a:pt x="747" y="916"/>
                  </a:lnTo>
                  <a:lnTo>
                    <a:pt x="744" y="916"/>
                  </a:lnTo>
                  <a:lnTo>
                    <a:pt x="741" y="915"/>
                  </a:lnTo>
                  <a:lnTo>
                    <a:pt x="738" y="912"/>
                  </a:lnTo>
                  <a:lnTo>
                    <a:pt x="733" y="908"/>
                  </a:lnTo>
                  <a:lnTo>
                    <a:pt x="730" y="901"/>
                  </a:lnTo>
                  <a:lnTo>
                    <a:pt x="724" y="887"/>
                  </a:lnTo>
                  <a:lnTo>
                    <a:pt x="720" y="881"/>
                  </a:lnTo>
                  <a:lnTo>
                    <a:pt x="709" y="868"/>
                  </a:lnTo>
                  <a:lnTo>
                    <a:pt x="705" y="863"/>
                  </a:lnTo>
                  <a:lnTo>
                    <a:pt x="699" y="846"/>
                  </a:lnTo>
                  <a:lnTo>
                    <a:pt x="698" y="835"/>
                  </a:lnTo>
                  <a:lnTo>
                    <a:pt x="696" y="829"/>
                  </a:lnTo>
                  <a:lnTo>
                    <a:pt x="698" y="826"/>
                  </a:lnTo>
                  <a:lnTo>
                    <a:pt x="701" y="819"/>
                  </a:lnTo>
                  <a:lnTo>
                    <a:pt x="702" y="817"/>
                  </a:lnTo>
                  <a:lnTo>
                    <a:pt x="702" y="811"/>
                  </a:lnTo>
                  <a:lnTo>
                    <a:pt x="702" y="811"/>
                  </a:lnTo>
                  <a:lnTo>
                    <a:pt x="701" y="807"/>
                  </a:lnTo>
                  <a:lnTo>
                    <a:pt x="698" y="804"/>
                  </a:lnTo>
                  <a:lnTo>
                    <a:pt x="694" y="801"/>
                  </a:lnTo>
                  <a:lnTo>
                    <a:pt x="688" y="800"/>
                  </a:lnTo>
                  <a:lnTo>
                    <a:pt x="685" y="800"/>
                  </a:lnTo>
                  <a:lnTo>
                    <a:pt x="685" y="801"/>
                  </a:lnTo>
                  <a:lnTo>
                    <a:pt x="685" y="798"/>
                  </a:lnTo>
                  <a:lnTo>
                    <a:pt x="687" y="797"/>
                  </a:lnTo>
                  <a:lnTo>
                    <a:pt x="688" y="796"/>
                  </a:lnTo>
                  <a:lnTo>
                    <a:pt x="689" y="793"/>
                  </a:lnTo>
                  <a:lnTo>
                    <a:pt x="689" y="787"/>
                  </a:lnTo>
                  <a:lnTo>
                    <a:pt x="688" y="780"/>
                  </a:lnTo>
                  <a:lnTo>
                    <a:pt x="682" y="762"/>
                  </a:lnTo>
                  <a:lnTo>
                    <a:pt x="681" y="755"/>
                  </a:lnTo>
                  <a:lnTo>
                    <a:pt x="678" y="749"/>
                  </a:lnTo>
                  <a:lnTo>
                    <a:pt x="675" y="745"/>
                  </a:lnTo>
                  <a:lnTo>
                    <a:pt x="670" y="744"/>
                  </a:lnTo>
                  <a:lnTo>
                    <a:pt x="661" y="748"/>
                  </a:lnTo>
                  <a:lnTo>
                    <a:pt x="656" y="748"/>
                  </a:lnTo>
                  <a:lnTo>
                    <a:pt x="650" y="742"/>
                  </a:lnTo>
                  <a:lnTo>
                    <a:pt x="652" y="735"/>
                  </a:lnTo>
                  <a:lnTo>
                    <a:pt x="657" y="731"/>
                  </a:lnTo>
                  <a:lnTo>
                    <a:pt x="657" y="725"/>
                  </a:lnTo>
                  <a:lnTo>
                    <a:pt x="660" y="724"/>
                  </a:lnTo>
                  <a:lnTo>
                    <a:pt x="660" y="724"/>
                  </a:lnTo>
                  <a:lnTo>
                    <a:pt x="660" y="720"/>
                  </a:lnTo>
                  <a:lnTo>
                    <a:pt x="659" y="714"/>
                  </a:lnTo>
                  <a:lnTo>
                    <a:pt x="656" y="711"/>
                  </a:lnTo>
                  <a:lnTo>
                    <a:pt x="653" y="710"/>
                  </a:lnTo>
                  <a:lnTo>
                    <a:pt x="646" y="709"/>
                  </a:lnTo>
                  <a:lnTo>
                    <a:pt x="643" y="707"/>
                  </a:lnTo>
                  <a:lnTo>
                    <a:pt x="640" y="706"/>
                  </a:lnTo>
                  <a:lnTo>
                    <a:pt x="637" y="702"/>
                  </a:lnTo>
                  <a:lnTo>
                    <a:pt x="635" y="692"/>
                  </a:lnTo>
                  <a:lnTo>
                    <a:pt x="632" y="688"/>
                  </a:lnTo>
                  <a:lnTo>
                    <a:pt x="630" y="688"/>
                  </a:lnTo>
                  <a:lnTo>
                    <a:pt x="628" y="689"/>
                  </a:lnTo>
                  <a:lnTo>
                    <a:pt x="626" y="689"/>
                  </a:lnTo>
                  <a:lnTo>
                    <a:pt x="623" y="688"/>
                  </a:lnTo>
                  <a:lnTo>
                    <a:pt x="623" y="685"/>
                  </a:lnTo>
                  <a:lnTo>
                    <a:pt x="622" y="681"/>
                  </a:lnTo>
                  <a:lnTo>
                    <a:pt x="622" y="678"/>
                  </a:lnTo>
                  <a:lnTo>
                    <a:pt x="619" y="675"/>
                  </a:lnTo>
                  <a:lnTo>
                    <a:pt x="616" y="675"/>
                  </a:lnTo>
                  <a:lnTo>
                    <a:pt x="615" y="678"/>
                  </a:lnTo>
                  <a:lnTo>
                    <a:pt x="614" y="681"/>
                  </a:lnTo>
                  <a:lnTo>
                    <a:pt x="611" y="683"/>
                  </a:lnTo>
                  <a:lnTo>
                    <a:pt x="609" y="683"/>
                  </a:lnTo>
                  <a:lnTo>
                    <a:pt x="604" y="683"/>
                  </a:lnTo>
                  <a:lnTo>
                    <a:pt x="602" y="685"/>
                  </a:lnTo>
                  <a:lnTo>
                    <a:pt x="598" y="685"/>
                  </a:lnTo>
                  <a:lnTo>
                    <a:pt x="595" y="683"/>
                  </a:lnTo>
                  <a:lnTo>
                    <a:pt x="594" y="679"/>
                  </a:lnTo>
                  <a:lnTo>
                    <a:pt x="593" y="676"/>
                  </a:lnTo>
                  <a:lnTo>
                    <a:pt x="586" y="672"/>
                  </a:lnTo>
                  <a:lnTo>
                    <a:pt x="584" y="669"/>
                  </a:lnTo>
                  <a:lnTo>
                    <a:pt x="579" y="658"/>
                  </a:lnTo>
                  <a:lnTo>
                    <a:pt x="576" y="652"/>
                  </a:lnTo>
                  <a:lnTo>
                    <a:pt x="574" y="647"/>
                  </a:lnTo>
                  <a:lnTo>
                    <a:pt x="579" y="641"/>
                  </a:lnTo>
                  <a:lnTo>
                    <a:pt x="584" y="640"/>
                  </a:lnTo>
                  <a:lnTo>
                    <a:pt x="588" y="637"/>
                  </a:lnTo>
                  <a:lnTo>
                    <a:pt x="590" y="631"/>
                  </a:lnTo>
                  <a:lnTo>
                    <a:pt x="587" y="624"/>
                  </a:lnTo>
                  <a:lnTo>
                    <a:pt x="583" y="617"/>
                  </a:lnTo>
                  <a:lnTo>
                    <a:pt x="580" y="610"/>
                  </a:lnTo>
                  <a:lnTo>
                    <a:pt x="579" y="601"/>
                  </a:lnTo>
                  <a:lnTo>
                    <a:pt x="580" y="598"/>
                  </a:lnTo>
                  <a:lnTo>
                    <a:pt x="581" y="595"/>
                  </a:lnTo>
                  <a:lnTo>
                    <a:pt x="587" y="584"/>
                  </a:lnTo>
                  <a:lnTo>
                    <a:pt x="588" y="577"/>
                  </a:lnTo>
                  <a:lnTo>
                    <a:pt x="586" y="566"/>
                  </a:lnTo>
                  <a:lnTo>
                    <a:pt x="586" y="559"/>
                  </a:lnTo>
                  <a:lnTo>
                    <a:pt x="591" y="543"/>
                  </a:lnTo>
                  <a:lnTo>
                    <a:pt x="593" y="538"/>
                  </a:lnTo>
                  <a:lnTo>
                    <a:pt x="591" y="516"/>
                  </a:lnTo>
                  <a:lnTo>
                    <a:pt x="591" y="512"/>
                  </a:lnTo>
                  <a:lnTo>
                    <a:pt x="594" y="505"/>
                  </a:lnTo>
                  <a:lnTo>
                    <a:pt x="597" y="502"/>
                  </a:lnTo>
                  <a:lnTo>
                    <a:pt x="602" y="497"/>
                  </a:lnTo>
                  <a:lnTo>
                    <a:pt x="616" y="495"/>
                  </a:lnTo>
                  <a:lnTo>
                    <a:pt x="642" y="495"/>
                  </a:lnTo>
                  <a:lnTo>
                    <a:pt x="647" y="494"/>
                  </a:lnTo>
                  <a:lnTo>
                    <a:pt x="650" y="494"/>
                  </a:lnTo>
                  <a:lnTo>
                    <a:pt x="654" y="495"/>
                  </a:lnTo>
                  <a:lnTo>
                    <a:pt x="656" y="500"/>
                  </a:lnTo>
                  <a:lnTo>
                    <a:pt x="656" y="502"/>
                  </a:lnTo>
                  <a:lnTo>
                    <a:pt x="656" y="505"/>
                  </a:lnTo>
                  <a:lnTo>
                    <a:pt x="654" y="507"/>
                  </a:lnTo>
                  <a:lnTo>
                    <a:pt x="657" y="508"/>
                  </a:lnTo>
                  <a:lnTo>
                    <a:pt x="663" y="509"/>
                  </a:lnTo>
                  <a:lnTo>
                    <a:pt x="666" y="512"/>
                  </a:lnTo>
                  <a:lnTo>
                    <a:pt x="670" y="519"/>
                  </a:lnTo>
                  <a:lnTo>
                    <a:pt x="675" y="533"/>
                  </a:lnTo>
                  <a:lnTo>
                    <a:pt x="680" y="539"/>
                  </a:lnTo>
                  <a:lnTo>
                    <a:pt x="703" y="563"/>
                  </a:lnTo>
                  <a:lnTo>
                    <a:pt x="712" y="567"/>
                  </a:lnTo>
                  <a:lnTo>
                    <a:pt x="722" y="573"/>
                  </a:lnTo>
                  <a:lnTo>
                    <a:pt x="730" y="574"/>
                  </a:lnTo>
                  <a:lnTo>
                    <a:pt x="737" y="573"/>
                  </a:lnTo>
                  <a:lnTo>
                    <a:pt x="738" y="567"/>
                  </a:lnTo>
                  <a:lnTo>
                    <a:pt x="741" y="557"/>
                  </a:lnTo>
                  <a:lnTo>
                    <a:pt x="747" y="547"/>
                  </a:lnTo>
                  <a:lnTo>
                    <a:pt x="748" y="545"/>
                  </a:lnTo>
                  <a:lnTo>
                    <a:pt x="748" y="539"/>
                  </a:lnTo>
                  <a:lnTo>
                    <a:pt x="748" y="538"/>
                  </a:lnTo>
                  <a:lnTo>
                    <a:pt x="748" y="535"/>
                  </a:lnTo>
                  <a:lnTo>
                    <a:pt x="750" y="532"/>
                  </a:lnTo>
                  <a:lnTo>
                    <a:pt x="752" y="530"/>
                  </a:lnTo>
                  <a:lnTo>
                    <a:pt x="759" y="528"/>
                  </a:lnTo>
                  <a:lnTo>
                    <a:pt x="762" y="526"/>
                  </a:lnTo>
                  <a:lnTo>
                    <a:pt x="765" y="521"/>
                  </a:lnTo>
                  <a:lnTo>
                    <a:pt x="773" y="501"/>
                  </a:lnTo>
                  <a:lnTo>
                    <a:pt x="786" y="493"/>
                  </a:lnTo>
                  <a:lnTo>
                    <a:pt x="801" y="494"/>
                  </a:lnTo>
                  <a:lnTo>
                    <a:pt x="852" y="509"/>
                  </a:lnTo>
                  <a:lnTo>
                    <a:pt x="859" y="508"/>
                  </a:lnTo>
                  <a:lnTo>
                    <a:pt x="862" y="505"/>
                  </a:lnTo>
                  <a:lnTo>
                    <a:pt x="863" y="502"/>
                  </a:lnTo>
                  <a:lnTo>
                    <a:pt x="863" y="500"/>
                  </a:lnTo>
                  <a:lnTo>
                    <a:pt x="864" y="495"/>
                  </a:lnTo>
                  <a:lnTo>
                    <a:pt x="867" y="493"/>
                  </a:lnTo>
                  <a:lnTo>
                    <a:pt x="870" y="491"/>
                  </a:lnTo>
                  <a:lnTo>
                    <a:pt x="871" y="490"/>
                  </a:lnTo>
                  <a:lnTo>
                    <a:pt x="873" y="486"/>
                  </a:lnTo>
                  <a:lnTo>
                    <a:pt x="876" y="484"/>
                  </a:lnTo>
                  <a:lnTo>
                    <a:pt x="878" y="481"/>
                  </a:lnTo>
                  <a:lnTo>
                    <a:pt x="880" y="477"/>
                  </a:lnTo>
                  <a:lnTo>
                    <a:pt x="881" y="476"/>
                  </a:lnTo>
                  <a:lnTo>
                    <a:pt x="888" y="470"/>
                  </a:lnTo>
                  <a:lnTo>
                    <a:pt x="891" y="472"/>
                  </a:lnTo>
                  <a:lnTo>
                    <a:pt x="892" y="480"/>
                  </a:lnTo>
                  <a:lnTo>
                    <a:pt x="892" y="483"/>
                  </a:lnTo>
                  <a:lnTo>
                    <a:pt x="892" y="486"/>
                  </a:lnTo>
                  <a:lnTo>
                    <a:pt x="894" y="488"/>
                  </a:lnTo>
                  <a:lnTo>
                    <a:pt x="899" y="487"/>
                  </a:lnTo>
                  <a:lnTo>
                    <a:pt x="899" y="486"/>
                  </a:lnTo>
                  <a:lnTo>
                    <a:pt x="898" y="483"/>
                  </a:lnTo>
                  <a:lnTo>
                    <a:pt x="902" y="484"/>
                  </a:lnTo>
                  <a:lnTo>
                    <a:pt x="905" y="488"/>
                  </a:lnTo>
                  <a:lnTo>
                    <a:pt x="908" y="490"/>
                  </a:lnTo>
                  <a:lnTo>
                    <a:pt x="911" y="486"/>
                  </a:lnTo>
                  <a:lnTo>
                    <a:pt x="911" y="488"/>
                  </a:lnTo>
                  <a:lnTo>
                    <a:pt x="911" y="490"/>
                  </a:lnTo>
                  <a:lnTo>
                    <a:pt x="911" y="493"/>
                  </a:lnTo>
                  <a:lnTo>
                    <a:pt x="911" y="495"/>
                  </a:lnTo>
                  <a:lnTo>
                    <a:pt x="912" y="494"/>
                  </a:lnTo>
                  <a:lnTo>
                    <a:pt x="916" y="491"/>
                  </a:lnTo>
                  <a:lnTo>
                    <a:pt x="918" y="490"/>
                  </a:lnTo>
                  <a:lnTo>
                    <a:pt x="922" y="501"/>
                  </a:lnTo>
                  <a:lnTo>
                    <a:pt x="933" y="509"/>
                  </a:lnTo>
                  <a:lnTo>
                    <a:pt x="940" y="512"/>
                  </a:lnTo>
                  <a:lnTo>
                    <a:pt x="957" y="521"/>
                  </a:lnTo>
                  <a:lnTo>
                    <a:pt x="960" y="518"/>
                  </a:lnTo>
                  <a:lnTo>
                    <a:pt x="971" y="518"/>
                  </a:lnTo>
                  <a:lnTo>
                    <a:pt x="972" y="516"/>
                  </a:lnTo>
                  <a:lnTo>
                    <a:pt x="978" y="505"/>
                  </a:lnTo>
                  <a:lnTo>
                    <a:pt x="988" y="512"/>
                  </a:lnTo>
                  <a:lnTo>
                    <a:pt x="992" y="514"/>
                  </a:lnTo>
                  <a:lnTo>
                    <a:pt x="1002" y="519"/>
                  </a:lnTo>
                  <a:lnTo>
                    <a:pt x="1003" y="521"/>
                  </a:lnTo>
                  <a:lnTo>
                    <a:pt x="1007" y="523"/>
                  </a:lnTo>
                  <a:lnTo>
                    <a:pt x="1012" y="523"/>
                  </a:lnTo>
                  <a:lnTo>
                    <a:pt x="1020" y="521"/>
                  </a:lnTo>
                  <a:lnTo>
                    <a:pt x="1021" y="519"/>
                  </a:lnTo>
                  <a:lnTo>
                    <a:pt x="1021" y="516"/>
                  </a:lnTo>
                  <a:lnTo>
                    <a:pt x="1023" y="515"/>
                  </a:lnTo>
                  <a:lnTo>
                    <a:pt x="1024" y="516"/>
                  </a:lnTo>
                  <a:lnTo>
                    <a:pt x="1027" y="519"/>
                  </a:lnTo>
                  <a:lnTo>
                    <a:pt x="1027" y="521"/>
                  </a:lnTo>
                  <a:lnTo>
                    <a:pt x="1026" y="523"/>
                  </a:lnTo>
                  <a:lnTo>
                    <a:pt x="1024" y="525"/>
                  </a:lnTo>
                  <a:lnTo>
                    <a:pt x="1027" y="526"/>
                  </a:lnTo>
                  <a:lnTo>
                    <a:pt x="1030" y="526"/>
                  </a:lnTo>
                  <a:lnTo>
                    <a:pt x="1037" y="522"/>
                  </a:lnTo>
                  <a:lnTo>
                    <a:pt x="1034" y="530"/>
                  </a:lnTo>
                  <a:lnTo>
                    <a:pt x="1033" y="532"/>
                  </a:lnTo>
                  <a:lnTo>
                    <a:pt x="1035" y="532"/>
                  </a:lnTo>
                  <a:lnTo>
                    <a:pt x="1048" y="530"/>
                  </a:lnTo>
                  <a:lnTo>
                    <a:pt x="1054" y="530"/>
                  </a:lnTo>
                  <a:lnTo>
                    <a:pt x="1056" y="530"/>
                  </a:lnTo>
                  <a:lnTo>
                    <a:pt x="1062" y="528"/>
                  </a:lnTo>
                  <a:lnTo>
                    <a:pt x="1072" y="516"/>
                  </a:lnTo>
                  <a:lnTo>
                    <a:pt x="1077" y="514"/>
                  </a:lnTo>
                  <a:lnTo>
                    <a:pt x="1086" y="515"/>
                  </a:lnTo>
                  <a:lnTo>
                    <a:pt x="1093" y="519"/>
                  </a:lnTo>
                  <a:lnTo>
                    <a:pt x="1100" y="526"/>
                  </a:lnTo>
                  <a:lnTo>
                    <a:pt x="1115" y="545"/>
                  </a:lnTo>
                  <a:lnTo>
                    <a:pt x="1119" y="549"/>
                  </a:lnTo>
                  <a:lnTo>
                    <a:pt x="1125" y="552"/>
                  </a:lnTo>
                  <a:lnTo>
                    <a:pt x="1128" y="550"/>
                  </a:lnTo>
                  <a:lnTo>
                    <a:pt x="1135" y="547"/>
                  </a:lnTo>
                  <a:lnTo>
                    <a:pt x="1142" y="546"/>
                  </a:lnTo>
                  <a:lnTo>
                    <a:pt x="1145" y="545"/>
                  </a:lnTo>
                  <a:lnTo>
                    <a:pt x="1149" y="540"/>
                  </a:lnTo>
                  <a:lnTo>
                    <a:pt x="1164" y="522"/>
                  </a:lnTo>
                  <a:lnTo>
                    <a:pt x="1168" y="519"/>
                  </a:lnTo>
                  <a:lnTo>
                    <a:pt x="1173" y="519"/>
                  </a:lnTo>
                  <a:lnTo>
                    <a:pt x="1177" y="522"/>
                  </a:lnTo>
                  <a:lnTo>
                    <a:pt x="1191" y="535"/>
                  </a:lnTo>
                  <a:lnTo>
                    <a:pt x="1196" y="538"/>
                  </a:lnTo>
                  <a:lnTo>
                    <a:pt x="1201" y="539"/>
                  </a:lnTo>
                  <a:lnTo>
                    <a:pt x="1205" y="539"/>
                  </a:lnTo>
                  <a:lnTo>
                    <a:pt x="1205" y="539"/>
                  </a:lnTo>
                  <a:lnTo>
                    <a:pt x="1208" y="539"/>
                  </a:lnTo>
                  <a:lnTo>
                    <a:pt x="1212" y="538"/>
                  </a:lnTo>
                  <a:lnTo>
                    <a:pt x="1218" y="535"/>
                  </a:lnTo>
                  <a:lnTo>
                    <a:pt x="1219" y="530"/>
                  </a:lnTo>
                  <a:lnTo>
                    <a:pt x="1219" y="526"/>
                  </a:lnTo>
                  <a:lnTo>
                    <a:pt x="1219" y="522"/>
                  </a:lnTo>
                  <a:lnTo>
                    <a:pt x="1223" y="518"/>
                  </a:lnTo>
                  <a:lnTo>
                    <a:pt x="1229" y="516"/>
                  </a:lnTo>
                  <a:lnTo>
                    <a:pt x="1236" y="519"/>
                  </a:lnTo>
                  <a:lnTo>
                    <a:pt x="1247" y="528"/>
                  </a:lnTo>
                  <a:lnTo>
                    <a:pt x="1251" y="529"/>
                  </a:lnTo>
                  <a:lnTo>
                    <a:pt x="1269" y="530"/>
                  </a:lnTo>
                  <a:lnTo>
                    <a:pt x="1274" y="533"/>
                  </a:lnTo>
                  <a:lnTo>
                    <a:pt x="1279" y="538"/>
                  </a:lnTo>
                  <a:lnTo>
                    <a:pt x="1285" y="543"/>
                  </a:lnTo>
                  <a:lnTo>
                    <a:pt x="1288" y="547"/>
                  </a:lnTo>
                  <a:lnTo>
                    <a:pt x="1292" y="550"/>
                  </a:lnTo>
                  <a:lnTo>
                    <a:pt x="1295" y="552"/>
                  </a:lnTo>
                  <a:lnTo>
                    <a:pt x="1302" y="554"/>
                  </a:lnTo>
                  <a:lnTo>
                    <a:pt x="1307" y="554"/>
                  </a:lnTo>
                  <a:lnTo>
                    <a:pt x="1307" y="549"/>
                  </a:lnTo>
                  <a:lnTo>
                    <a:pt x="1306" y="545"/>
                  </a:lnTo>
                  <a:lnTo>
                    <a:pt x="1306" y="542"/>
                  </a:lnTo>
                  <a:lnTo>
                    <a:pt x="1306" y="542"/>
                  </a:lnTo>
                  <a:lnTo>
                    <a:pt x="1310" y="540"/>
                  </a:lnTo>
                  <a:lnTo>
                    <a:pt x="1311" y="540"/>
                  </a:lnTo>
                  <a:lnTo>
                    <a:pt x="1316" y="540"/>
                  </a:lnTo>
                  <a:lnTo>
                    <a:pt x="1318" y="542"/>
                  </a:lnTo>
                  <a:lnTo>
                    <a:pt x="1320" y="540"/>
                  </a:lnTo>
                  <a:lnTo>
                    <a:pt x="1324" y="538"/>
                  </a:lnTo>
                  <a:lnTo>
                    <a:pt x="1325" y="538"/>
                  </a:lnTo>
                  <a:lnTo>
                    <a:pt x="1327" y="539"/>
                  </a:lnTo>
                  <a:lnTo>
                    <a:pt x="1328" y="540"/>
                  </a:lnTo>
                  <a:lnTo>
                    <a:pt x="1330" y="545"/>
                  </a:lnTo>
                  <a:lnTo>
                    <a:pt x="1331" y="549"/>
                  </a:lnTo>
                  <a:lnTo>
                    <a:pt x="1334" y="550"/>
                  </a:lnTo>
                  <a:lnTo>
                    <a:pt x="1335" y="552"/>
                  </a:lnTo>
                  <a:lnTo>
                    <a:pt x="1338" y="550"/>
                  </a:lnTo>
                  <a:lnTo>
                    <a:pt x="1338" y="549"/>
                  </a:lnTo>
                  <a:lnTo>
                    <a:pt x="1339" y="546"/>
                  </a:lnTo>
                  <a:lnTo>
                    <a:pt x="1339" y="545"/>
                  </a:lnTo>
                  <a:lnTo>
                    <a:pt x="1341" y="543"/>
                  </a:lnTo>
                  <a:lnTo>
                    <a:pt x="1344" y="543"/>
                  </a:lnTo>
                  <a:lnTo>
                    <a:pt x="1345" y="543"/>
                  </a:lnTo>
                  <a:lnTo>
                    <a:pt x="1346" y="545"/>
                  </a:lnTo>
                  <a:lnTo>
                    <a:pt x="1355" y="566"/>
                  </a:lnTo>
                  <a:lnTo>
                    <a:pt x="1359" y="568"/>
                  </a:lnTo>
                  <a:lnTo>
                    <a:pt x="1362" y="570"/>
                  </a:lnTo>
                  <a:lnTo>
                    <a:pt x="1369" y="571"/>
                  </a:lnTo>
                  <a:lnTo>
                    <a:pt x="1370" y="571"/>
                  </a:lnTo>
                  <a:lnTo>
                    <a:pt x="1372" y="573"/>
                  </a:lnTo>
                  <a:lnTo>
                    <a:pt x="1373" y="574"/>
                  </a:lnTo>
                  <a:lnTo>
                    <a:pt x="1373" y="577"/>
                  </a:lnTo>
                  <a:lnTo>
                    <a:pt x="1373" y="577"/>
                  </a:lnTo>
                  <a:lnTo>
                    <a:pt x="1373" y="580"/>
                  </a:lnTo>
                  <a:lnTo>
                    <a:pt x="1373" y="580"/>
                  </a:lnTo>
                  <a:lnTo>
                    <a:pt x="1374" y="581"/>
                  </a:lnTo>
                  <a:lnTo>
                    <a:pt x="1376" y="582"/>
                  </a:lnTo>
                  <a:lnTo>
                    <a:pt x="1376" y="584"/>
                  </a:lnTo>
                  <a:lnTo>
                    <a:pt x="1374" y="588"/>
                  </a:lnTo>
                  <a:lnTo>
                    <a:pt x="1369" y="592"/>
                  </a:lnTo>
                  <a:lnTo>
                    <a:pt x="1367" y="595"/>
                  </a:lnTo>
                  <a:lnTo>
                    <a:pt x="1370" y="606"/>
                  </a:lnTo>
                  <a:lnTo>
                    <a:pt x="1379" y="616"/>
                  </a:lnTo>
                  <a:lnTo>
                    <a:pt x="1386" y="620"/>
                  </a:lnTo>
                  <a:lnTo>
                    <a:pt x="1386" y="620"/>
                  </a:lnTo>
                  <a:lnTo>
                    <a:pt x="1390" y="623"/>
                  </a:lnTo>
                  <a:lnTo>
                    <a:pt x="1398" y="626"/>
                  </a:lnTo>
                  <a:lnTo>
                    <a:pt x="1428" y="624"/>
                  </a:lnTo>
                  <a:lnTo>
                    <a:pt x="1430" y="623"/>
                  </a:lnTo>
                  <a:lnTo>
                    <a:pt x="1425" y="613"/>
                  </a:lnTo>
                  <a:lnTo>
                    <a:pt x="1425" y="606"/>
                  </a:lnTo>
                  <a:lnTo>
                    <a:pt x="1432" y="602"/>
                  </a:lnTo>
                  <a:lnTo>
                    <a:pt x="1435" y="603"/>
                  </a:lnTo>
                  <a:lnTo>
                    <a:pt x="1440" y="609"/>
                  </a:lnTo>
                  <a:lnTo>
                    <a:pt x="1443" y="609"/>
                  </a:lnTo>
                  <a:lnTo>
                    <a:pt x="1447" y="608"/>
                  </a:lnTo>
                  <a:lnTo>
                    <a:pt x="1449" y="603"/>
                  </a:lnTo>
                  <a:lnTo>
                    <a:pt x="1453" y="596"/>
                  </a:lnTo>
                  <a:lnTo>
                    <a:pt x="1456" y="595"/>
                  </a:lnTo>
                  <a:lnTo>
                    <a:pt x="1458" y="594"/>
                  </a:lnTo>
                  <a:lnTo>
                    <a:pt x="1461" y="592"/>
                  </a:lnTo>
                  <a:lnTo>
                    <a:pt x="1460" y="587"/>
                  </a:lnTo>
                  <a:lnTo>
                    <a:pt x="1457" y="584"/>
                  </a:lnTo>
                  <a:lnTo>
                    <a:pt x="1451" y="585"/>
                  </a:lnTo>
                  <a:lnTo>
                    <a:pt x="1449" y="582"/>
                  </a:lnTo>
                  <a:lnTo>
                    <a:pt x="1449" y="580"/>
                  </a:lnTo>
                  <a:lnTo>
                    <a:pt x="1450" y="575"/>
                  </a:lnTo>
                  <a:lnTo>
                    <a:pt x="1450" y="570"/>
                  </a:lnTo>
                  <a:lnTo>
                    <a:pt x="1451" y="567"/>
                  </a:lnTo>
                  <a:lnTo>
                    <a:pt x="1451" y="563"/>
                  </a:lnTo>
                  <a:lnTo>
                    <a:pt x="1449" y="552"/>
                  </a:lnTo>
                  <a:lnTo>
                    <a:pt x="1447" y="543"/>
                  </a:lnTo>
                  <a:lnTo>
                    <a:pt x="1447" y="540"/>
                  </a:lnTo>
                  <a:lnTo>
                    <a:pt x="1444" y="535"/>
                  </a:lnTo>
                  <a:lnTo>
                    <a:pt x="1443" y="533"/>
                  </a:lnTo>
                  <a:lnTo>
                    <a:pt x="1440" y="530"/>
                  </a:lnTo>
                  <a:lnTo>
                    <a:pt x="1439" y="528"/>
                  </a:lnTo>
                  <a:lnTo>
                    <a:pt x="1437" y="525"/>
                  </a:lnTo>
                  <a:lnTo>
                    <a:pt x="1442" y="521"/>
                  </a:lnTo>
                  <a:lnTo>
                    <a:pt x="1457" y="522"/>
                  </a:lnTo>
                  <a:lnTo>
                    <a:pt x="1463" y="521"/>
                  </a:lnTo>
                  <a:lnTo>
                    <a:pt x="1463" y="515"/>
                  </a:lnTo>
                  <a:lnTo>
                    <a:pt x="1460" y="508"/>
                  </a:lnTo>
                  <a:lnTo>
                    <a:pt x="1458" y="502"/>
                  </a:lnTo>
                  <a:lnTo>
                    <a:pt x="1464" y="501"/>
                  </a:lnTo>
                  <a:lnTo>
                    <a:pt x="1467" y="502"/>
                  </a:lnTo>
                  <a:lnTo>
                    <a:pt x="1471" y="509"/>
                  </a:lnTo>
                  <a:lnTo>
                    <a:pt x="1474" y="512"/>
                  </a:lnTo>
                  <a:lnTo>
                    <a:pt x="1479" y="515"/>
                  </a:lnTo>
                  <a:lnTo>
                    <a:pt x="1485" y="515"/>
                  </a:lnTo>
                  <a:lnTo>
                    <a:pt x="1496" y="514"/>
                  </a:lnTo>
                  <a:lnTo>
                    <a:pt x="1498" y="512"/>
                  </a:lnTo>
                  <a:lnTo>
                    <a:pt x="1498" y="511"/>
                  </a:lnTo>
                  <a:lnTo>
                    <a:pt x="1499" y="509"/>
                  </a:lnTo>
                  <a:lnTo>
                    <a:pt x="1501" y="508"/>
                  </a:lnTo>
                  <a:lnTo>
                    <a:pt x="1502" y="509"/>
                  </a:lnTo>
                  <a:lnTo>
                    <a:pt x="1505" y="512"/>
                  </a:lnTo>
                  <a:lnTo>
                    <a:pt x="1505" y="514"/>
                  </a:lnTo>
                  <a:lnTo>
                    <a:pt x="1527" y="512"/>
                  </a:lnTo>
                  <a:lnTo>
                    <a:pt x="1529" y="512"/>
                  </a:lnTo>
                  <a:lnTo>
                    <a:pt x="1531" y="508"/>
                  </a:lnTo>
                  <a:lnTo>
                    <a:pt x="1533" y="500"/>
                  </a:lnTo>
                  <a:lnTo>
                    <a:pt x="1530" y="493"/>
                  </a:lnTo>
                  <a:close/>
                  <a:moveTo>
                    <a:pt x="286" y="563"/>
                  </a:moveTo>
                  <a:lnTo>
                    <a:pt x="286" y="560"/>
                  </a:lnTo>
                  <a:lnTo>
                    <a:pt x="291" y="557"/>
                  </a:lnTo>
                  <a:lnTo>
                    <a:pt x="293" y="561"/>
                  </a:lnTo>
                  <a:lnTo>
                    <a:pt x="291" y="574"/>
                  </a:lnTo>
                  <a:lnTo>
                    <a:pt x="291" y="580"/>
                  </a:lnTo>
                  <a:lnTo>
                    <a:pt x="293" y="582"/>
                  </a:lnTo>
                  <a:lnTo>
                    <a:pt x="301" y="585"/>
                  </a:lnTo>
                  <a:lnTo>
                    <a:pt x="312" y="594"/>
                  </a:lnTo>
                  <a:lnTo>
                    <a:pt x="318" y="595"/>
                  </a:lnTo>
                  <a:lnTo>
                    <a:pt x="322" y="595"/>
                  </a:lnTo>
                  <a:lnTo>
                    <a:pt x="326" y="594"/>
                  </a:lnTo>
                  <a:lnTo>
                    <a:pt x="328" y="591"/>
                  </a:lnTo>
                  <a:lnTo>
                    <a:pt x="324" y="588"/>
                  </a:lnTo>
                  <a:lnTo>
                    <a:pt x="324" y="585"/>
                  </a:lnTo>
                  <a:lnTo>
                    <a:pt x="328" y="582"/>
                  </a:lnTo>
                  <a:lnTo>
                    <a:pt x="331" y="585"/>
                  </a:lnTo>
                  <a:lnTo>
                    <a:pt x="333" y="585"/>
                  </a:lnTo>
                  <a:lnTo>
                    <a:pt x="336" y="585"/>
                  </a:lnTo>
                  <a:lnTo>
                    <a:pt x="339" y="582"/>
                  </a:lnTo>
                  <a:lnTo>
                    <a:pt x="342" y="582"/>
                  </a:lnTo>
                  <a:lnTo>
                    <a:pt x="338" y="573"/>
                  </a:lnTo>
                  <a:lnTo>
                    <a:pt x="322" y="559"/>
                  </a:lnTo>
                  <a:lnTo>
                    <a:pt x="322" y="547"/>
                  </a:lnTo>
                  <a:lnTo>
                    <a:pt x="311" y="547"/>
                  </a:lnTo>
                  <a:lnTo>
                    <a:pt x="305" y="546"/>
                  </a:lnTo>
                  <a:lnTo>
                    <a:pt x="303" y="543"/>
                  </a:lnTo>
                  <a:lnTo>
                    <a:pt x="301" y="535"/>
                  </a:lnTo>
                  <a:lnTo>
                    <a:pt x="304" y="522"/>
                  </a:lnTo>
                  <a:lnTo>
                    <a:pt x="303" y="515"/>
                  </a:lnTo>
                  <a:lnTo>
                    <a:pt x="297" y="516"/>
                  </a:lnTo>
                  <a:lnTo>
                    <a:pt x="289" y="516"/>
                  </a:lnTo>
                  <a:lnTo>
                    <a:pt x="284" y="514"/>
                  </a:lnTo>
                  <a:lnTo>
                    <a:pt x="291" y="511"/>
                  </a:lnTo>
                  <a:lnTo>
                    <a:pt x="289" y="502"/>
                  </a:lnTo>
                  <a:lnTo>
                    <a:pt x="284" y="495"/>
                  </a:lnTo>
                  <a:lnTo>
                    <a:pt x="283" y="494"/>
                  </a:lnTo>
                  <a:lnTo>
                    <a:pt x="282" y="493"/>
                  </a:lnTo>
                  <a:lnTo>
                    <a:pt x="282" y="490"/>
                  </a:lnTo>
                  <a:lnTo>
                    <a:pt x="280" y="487"/>
                  </a:lnTo>
                  <a:lnTo>
                    <a:pt x="282" y="487"/>
                  </a:lnTo>
                  <a:lnTo>
                    <a:pt x="284" y="487"/>
                  </a:lnTo>
                  <a:lnTo>
                    <a:pt x="276" y="483"/>
                  </a:lnTo>
                  <a:lnTo>
                    <a:pt x="272" y="483"/>
                  </a:lnTo>
                  <a:lnTo>
                    <a:pt x="269" y="487"/>
                  </a:lnTo>
                  <a:lnTo>
                    <a:pt x="270" y="488"/>
                  </a:lnTo>
                  <a:lnTo>
                    <a:pt x="272" y="490"/>
                  </a:lnTo>
                  <a:lnTo>
                    <a:pt x="273" y="494"/>
                  </a:lnTo>
                  <a:lnTo>
                    <a:pt x="272" y="497"/>
                  </a:lnTo>
                  <a:lnTo>
                    <a:pt x="269" y="501"/>
                  </a:lnTo>
                  <a:lnTo>
                    <a:pt x="269" y="504"/>
                  </a:lnTo>
                  <a:lnTo>
                    <a:pt x="270" y="507"/>
                  </a:lnTo>
                  <a:lnTo>
                    <a:pt x="270" y="509"/>
                  </a:lnTo>
                  <a:lnTo>
                    <a:pt x="270" y="512"/>
                  </a:lnTo>
                  <a:lnTo>
                    <a:pt x="269" y="515"/>
                  </a:lnTo>
                  <a:lnTo>
                    <a:pt x="265" y="519"/>
                  </a:lnTo>
                  <a:lnTo>
                    <a:pt x="268" y="525"/>
                  </a:lnTo>
                  <a:lnTo>
                    <a:pt x="263" y="528"/>
                  </a:lnTo>
                  <a:lnTo>
                    <a:pt x="254" y="528"/>
                  </a:lnTo>
                  <a:lnTo>
                    <a:pt x="251" y="529"/>
                  </a:lnTo>
                  <a:lnTo>
                    <a:pt x="251" y="532"/>
                  </a:lnTo>
                  <a:lnTo>
                    <a:pt x="251" y="536"/>
                  </a:lnTo>
                  <a:lnTo>
                    <a:pt x="249" y="538"/>
                  </a:lnTo>
                  <a:lnTo>
                    <a:pt x="247" y="538"/>
                  </a:lnTo>
                  <a:lnTo>
                    <a:pt x="244" y="538"/>
                  </a:lnTo>
                  <a:lnTo>
                    <a:pt x="242" y="539"/>
                  </a:lnTo>
                  <a:lnTo>
                    <a:pt x="240" y="543"/>
                  </a:lnTo>
                  <a:lnTo>
                    <a:pt x="244" y="549"/>
                  </a:lnTo>
                  <a:lnTo>
                    <a:pt x="249" y="556"/>
                  </a:lnTo>
                  <a:lnTo>
                    <a:pt x="256" y="560"/>
                  </a:lnTo>
                  <a:lnTo>
                    <a:pt x="262" y="563"/>
                  </a:lnTo>
                  <a:lnTo>
                    <a:pt x="283" y="566"/>
                  </a:lnTo>
                  <a:lnTo>
                    <a:pt x="290" y="566"/>
                  </a:lnTo>
                  <a:lnTo>
                    <a:pt x="286" y="563"/>
                  </a:lnTo>
                  <a:close/>
                  <a:moveTo>
                    <a:pt x="263" y="704"/>
                  </a:moveTo>
                  <a:lnTo>
                    <a:pt x="262" y="704"/>
                  </a:lnTo>
                  <a:lnTo>
                    <a:pt x="262" y="702"/>
                  </a:lnTo>
                  <a:lnTo>
                    <a:pt x="263" y="697"/>
                  </a:lnTo>
                  <a:lnTo>
                    <a:pt x="261" y="692"/>
                  </a:lnTo>
                  <a:lnTo>
                    <a:pt x="256" y="686"/>
                  </a:lnTo>
                  <a:lnTo>
                    <a:pt x="252" y="681"/>
                  </a:lnTo>
                  <a:lnTo>
                    <a:pt x="251" y="674"/>
                  </a:lnTo>
                  <a:lnTo>
                    <a:pt x="251" y="668"/>
                  </a:lnTo>
                  <a:lnTo>
                    <a:pt x="252" y="664"/>
                  </a:lnTo>
                  <a:lnTo>
                    <a:pt x="252" y="659"/>
                  </a:lnTo>
                  <a:lnTo>
                    <a:pt x="252" y="657"/>
                  </a:lnTo>
                  <a:lnTo>
                    <a:pt x="248" y="652"/>
                  </a:lnTo>
                  <a:lnTo>
                    <a:pt x="247" y="648"/>
                  </a:lnTo>
                  <a:lnTo>
                    <a:pt x="251" y="645"/>
                  </a:lnTo>
                  <a:lnTo>
                    <a:pt x="251" y="640"/>
                  </a:lnTo>
                  <a:lnTo>
                    <a:pt x="247" y="629"/>
                  </a:lnTo>
                  <a:lnTo>
                    <a:pt x="247" y="617"/>
                  </a:lnTo>
                  <a:lnTo>
                    <a:pt x="247" y="612"/>
                  </a:lnTo>
                  <a:lnTo>
                    <a:pt x="249" y="605"/>
                  </a:lnTo>
                  <a:lnTo>
                    <a:pt x="247" y="603"/>
                  </a:lnTo>
                  <a:lnTo>
                    <a:pt x="249" y="598"/>
                  </a:lnTo>
                  <a:lnTo>
                    <a:pt x="252" y="591"/>
                  </a:lnTo>
                  <a:lnTo>
                    <a:pt x="252" y="585"/>
                  </a:lnTo>
                  <a:lnTo>
                    <a:pt x="251" y="581"/>
                  </a:lnTo>
                  <a:lnTo>
                    <a:pt x="248" y="580"/>
                  </a:lnTo>
                  <a:lnTo>
                    <a:pt x="242" y="578"/>
                  </a:lnTo>
                  <a:lnTo>
                    <a:pt x="238" y="575"/>
                  </a:lnTo>
                  <a:lnTo>
                    <a:pt x="237" y="573"/>
                  </a:lnTo>
                  <a:lnTo>
                    <a:pt x="231" y="560"/>
                  </a:lnTo>
                  <a:lnTo>
                    <a:pt x="226" y="547"/>
                  </a:lnTo>
                  <a:lnTo>
                    <a:pt x="224" y="540"/>
                  </a:lnTo>
                  <a:lnTo>
                    <a:pt x="223" y="532"/>
                  </a:lnTo>
                  <a:lnTo>
                    <a:pt x="224" y="516"/>
                  </a:lnTo>
                  <a:lnTo>
                    <a:pt x="223" y="512"/>
                  </a:lnTo>
                  <a:lnTo>
                    <a:pt x="216" y="509"/>
                  </a:lnTo>
                  <a:lnTo>
                    <a:pt x="212" y="511"/>
                  </a:lnTo>
                  <a:lnTo>
                    <a:pt x="207" y="515"/>
                  </a:lnTo>
                  <a:lnTo>
                    <a:pt x="205" y="519"/>
                  </a:lnTo>
                  <a:lnTo>
                    <a:pt x="202" y="528"/>
                  </a:lnTo>
                  <a:lnTo>
                    <a:pt x="202" y="533"/>
                  </a:lnTo>
                  <a:lnTo>
                    <a:pt x="205" y="538"/>
                  </a:lnTo>
                  <a:lnTo>
                    <a:pt x="219" y="554"/>
                  </a:lnTo>
                  <a:lnTo>
                    <a:pt x="220" y="557"/>
                  </a:lnTo>
                  <a:lnTo>
                    <a:pt x="227" y="580"/>
                  </a:lnTo>
                  <a:lnTo>
                    <a:pt x="231" y="585"/>
                  </a:lnTo>
                  <a:lnTo>
                    <a:pt x="237" y="591"/>
                  </a:lnTo>
                  <a:lnTo>
                    <a:pt x="235" y="594"/>
                  </a:lnTo>
                  <a:lnTo>
                    <a:pt x="231" y="589"/>
                  </a:lnTo>
                  <a:lnTo>
                    <a:pt x="231" y="592"/>
                  </a:lnTo>
                  <a:lnTo>
                    <a:pt x="233" y="598"/>
                  </a:lnTo>
                  <a:lnTo>
                    <a:pt x="233" y="601"/>
                  </a:lnTo>
                  <a:lnTo>
                    <a:pt x="233" y="606"/>
                  </a:lnTo>
                  <a:lnTo>
                    <a:pt x="230" y="608"/>
                  </a:lnTo>
                  <a:lnTo>
                    <a:pt x="228" y="608"/>
                  </a:lnTo>
                  <a:lnTo>
                    <a:pt x="223" y="608"/>
                  </a:lnTo>
                  <a:lnTo>
                    <a:pt x="221" y="606"/>
                  </a:lnTo>
                  <a:lnTo>
                    <a:pt x="216" y="599"/>
                  </a:lnTo>
                  <a:lnTo>
                    <a:pt x="214" y="598"/>
                  </a:lnTo>
                  <a:lnTo>
                    <a:pt x="209" y="595"/>
                  </a:lnTo>
                  <a:lnTo>
                    <a:pt x="206" y="596"/>
                  </a:lnTo>
                  <a:lnTo>
                    <a:pt x="209" y="603"/>
                  </a:lnTo>
                  <a:lnTo>
                    <a:pt x="207" y="605"/>
                  </a:lnTo>
                  <a:lnTo>
                    <a:pt x="206" y="606"/>
                  </a:lnTo>
                  <a:lnTo>
                    <a:pt x="206" y="608"/>
                  </a:lnTo>
                  <a:lnTo>
                    <a:pt x="212" y="613"/>
                  </a:lnTo>
                  <a:lnTo>
                    <a:pt x="216" y="636"/>
                  </a:lnTo>
                  <a:lnTo>
                    <a:pt x="220" y="640"/>
                  </a:lnTo>
                  <a:lnTo>
                    <a:pt x="223" y="640"/>
                  </a:lnTo>
                  <a:lnTo>
                    <a:pt x="224" y="641"/>
                  </a:lnTo>
                  <a:lnTo>
                    <a:pt x="224" y="645"/>
                  </a:lnTo>
                  <a:lnTo>
                    <a:pt x="224" y="657"/>
                  </a:lnTo>
                  <a:lnTo>
                    <a:pt x="226" y="662"/>
                  </a:lnTo>
                  <a:lnTo>
                    <a:pt x="227" y="664"/>
                  </a:lnTo>
                  <a:lnTo>
                    <a:pt x="230" y="662"/>
                  </a:lnTo>
                  <a:lnTo>
                    <a:pt x="230" y="664"/>
                  </a:lnTo>
                  <a:lnTo>
                    <a:pt x="231" y="664"/>
                  </a:lnTo>
                  <a:lnTo>
                    <a:pt x="231" y="665"/>
                  </a:lnTo>
                  <a:lnTo>
                    <a:pt x="233" y="665"/>
                  </a:lnTo>
                  <a:lnTo>
                    <a:pt x="233" y="681"/>
                  </a:lnTo>
                  <a:lnTo>
                    <a:pt x="241" y="700"/>
                  </a:lnTo>
                  <a:lnTo>
                    <a:pt x="252" y="713"/>
                  </a:lnTo>
                  <a:lnTo>
                    <a:pt x="261" y="713"/>
                  </a:lnTo>
                  <a:lnTo>
                    <a:pt x="263" y="713"/>
                  </a:lnTo>
                  <a:lnTo>
                    <a:pt x="265" y="713"/>
                  </a:lnTo>
                  <a:lnTo>
                    <a:pt x="266" y="710"/>
                  </a:lnTo>
                  <a:lnTo>
                    <a:pt x="269" y="707"/>
                  </a:lnTo>
                  <a:lnTo>
                    <a:pt x="266" y="703"/>
                  </a:lnTo>
                  <a:lnTo>
                    <a:pt x="263" y="704"/>
                  </a:lnTo>
                  <a:close/>
                  <a:moveTo>
                    <a:pt x="325" y="662"/>
                  </a:moveTo>
                  <a:lnTo>
                    <a:pt x="322" y="659"/>
                  </a:lnTo>
                  <a:lnTo>
                    <a:pt x="322" y="658"/>
                  </a:lnTo>
                  <a:lnTo>
                    <a:pt x="322" y="655"/>
                  </a:lnTo>
                  <a:lnTo>
                    <a:pt x="331" y="662"/>
                  </a:lnTo>
                  <a:lnTo>
                    <a:pt x="343" y="676"/>
                  </a:lnTo>
                  <a:lnTo>
                    <a:pt x="350" y="683"/>
                  </a:lnTo>
                  <a:lnTo>
                    <a:pt x="353" y="678"/>
                  </a:lnTo>
                  <a:lnTo>
                    <a:pt x="350" y="671"/>
                  </a:lnTo>
                  <a:lnTo>
                    <a:pt x="343" y="658"/>
                  </a:lnTo>
                  <a:lnTo>
                    <a:pt x="340" y="655"/>
                  </a:lnTo>
                  <a:lnTo>
                    <a:pt x="333" y="651"/>
                  </a:lnTo>
                  <a:lnTo>
                    <a:pt x="324" y="641"/>
                  </a:lnTo>
                  <a:lnTo>
                    <a:pt x="322" y="640"/>
                  </a:lnTo>
                  <a:lnTo>
                    <a:pt x="322" y="638"/>
                  </a:lnTo>
                  <a:lnTo>
                    <a:pt x="326" y="634"/>
                  </a:lnTo>
                  <a:lnTo>
                    <a:pt x="325" y="631"/>
                  </a:lnTo>
                  <a:lnTo>
                    <a:pt x="322" y="629"/>
                  </a:lnTo>
                  <a:lnTo>
                    <a:pt x="317" y="627"/>
                  </a:lnTo>
                  <a:lnTo>
                    <a:pt x="318" y="631"/>
                  </a:lnTo>
                  <a:lnTo>
                    <a:pt x="318" y="633"/>
                  </a:lnTo>
                  <a:lnTo>
                    <a:pt x="314" y="631"/>
                  </a:lnTo>
                  <a:lnTo>
                    <a:pt x="308" y="630"/>
                  </a:lnTo>
                  <a:lnTo>
                    <a:pt x="308" y="634"/>
                  </a:lnTo>
                  <a:lnTo>
                    <a:pt x="310" y="636"/>
                  </a:lnTo>
                  <a:lnTo>
                    <a:pt x="312" y="637"/>
                  </a:lnTo>
                  <a:lnTo>
                    <a:pt x="315" y="641"/>
                  </a:lnTo>
                  <a:lnTo>
                    <a:pt x="318" y="648"/>
                  </a:lnTo>
                  <a:lnTo>
                    <a:pt x="317" y="648"/>
                  </a:lnTo>
                  <a:lnTo>
                    <a:pt x="315" y="647"/>
                  </a:lnTo>
                  <a:lnTo>
                    <a:pt x="311" y="643"/>
                  </a:lnTo>
                  <a:lnTo>
                    <a:pt x="312" y="645"/>
                  </a:lnTo>
                  <a:lnTo>
                    <a:pt x="312" y="645"/>
                  </a:lnTo>
                  <a:lnTo>
                    <a:pt x="312" y="647"/>
                  </a:lnTo>
                  <a:lnTo>
                    <a:pt x="312" y="648"/>
                  </a:lnTo>
                  <a:lnTo>
                    <a:pt x="312" y="650"/>
                  </a:lnTo>
                  <a:lnTo>
                    <a:pt x="310" y="648"/>
                  </a:lnTo>
                  <a:lnTo>
                    <a:pt x="307" y="648"/>
                  </a:lnTo>
                  <a:lnTo>
                    <a:pt x="304" y="648"/>
                  </a:lnTo>
                  <a:lnTo>
                    <a:pt x="301" y="648"/>
                  </a:lnTo>
                  <a:lnTo>
                    <a:pt x="311" y="659"/>
                  </a:lnTo>
                  <a:lnTo>
                    <a:pt x="314" y="659"/>
                  </a:lnTo>
                  <a:lnTo>
                    <a:pt x="318" y="659"/>
                  </a:lnTo>
                  <a:lnTo>
                    <a:pt x="322" y="661"/>
                  </a:lnTo>
                  <a:lnTo>
                    <a:pt x="325" y="662"/>
                  </a:lnTo>
                  <a:close/>
                  <a:moveTo>
                    <a:pt x="245" y="732"/>
                  </a:moveTo>
                  <a:lnTo>
                    <a:pt x="237" y="720"/>
                  </a:lnTo>
                  <a:lnTo>
                    <a:pt x="235" y="717"/>
                  </a:lnTo>
                  <a:lnTo>
                    <a:pt x="234" y="707"/>
                  </a:lnTo>
                  <a:lnTo>
                    <a:pt x="233" y="702"/>
                  </a:lnTo>
                  <a:lnTo>
                    <a:pt x="231" y="697"/>
                  </a:lnTo>
                  <a:lnTo>
                    <a:pt x="233" y="689"/>
                  </a:lnTo>
                  <a:lnTo>
                    <a:pt x="228" y="685"/>
                  </a:lnTo>
                  <a:lnTo>
                    <a:pt x="223" y="682"/>
                  </a:lnTo>
                  <a:lnTo>
                    <a:pt x="217" y="678"/>
                  </a:lnTo>
                  <a:lnTo>
                    <a:pt x="217" y="685"/>
                  </a:lnTo>
                  <a:lnTo>
                    <a:pt x="220" y="696"/>
                  </a:lnTo>
                  <a:lnTo>
                    <a:pt x="220" y="700"/>
                  </a:lnTo>
                  <a:lnTo>
                    <a:pt x="227" y="711"/>
                  </a:lnTo>
                  <a:lnTo>
                    <a:pt x="230" y="720"/>
                  </a:lnTo>
                  <a:lnTo>
                    <a:pt x="224" y="725"/>
                  </a:lnTo>
                  <a:lnTo>
                    <a:pt x="226" y="727"/>
                  </a:lnTo>
                  <a:lnTo>
                    <a:pt x="226" y="728"/>
                  </a:lnTo>
                  <a:lnTo>
                    <a:pt x="226" y="728"/>
                  </a:lnTo>
                  <a:lnTo>
                    <a:pt x="224" y="728"/>
                  </a:lnTo>
                  <a:lnTo>
                    <a:pt x="224" y="730"/>
                  </a:lnTo>
                  <a:lnTo>
                    <a:pt x="227" y="732"/>
                  </a:lnTo>
                  <a:lnTo>
                    <a:pt x="230" y="732"/>
                  </a:lnTo>
                  <a:lnTo>
                    <a:pt x="233" y="731"/>
                  </a:lnTo>
                  <a:lnTo>
                    <a:pt x="235" y="728"/>
                  </a:lnTo>
                  <a:lnTo>
                    <a:pt x="240" y="730"/>
                  </a:lnTo>
                  <a:lnTo>
                    <a:pt x="244" y="734"/>
                  </a:lnTo>
                  <a:lnTo>
                    <a:pt x="251" y="742"/>
                  </a:lnTo>
                  <a:lnTo>
                    <a:pt x="249" y="742"/>
                  </a:lnTo>
                  <a:lnTo>
                    <a:pt x="244" y="739"/>
                  </a:lnTo>
                  <a:lnTo>
                    <a:pt x="244" y="742"/>
                  </a:lnTo>
                  <a:lnTo>
                    <a:pt x="247" y="745"/>
                  </a:lnTo>
                  <a:lnTo>
                    <a:pt x="256" y="756"/>
                  </a:lnTo>
                  <a:lnTo>
                    <a:pt x="263" y="763"/>
                  </a:lnTo>
                  <a:lnTo>
                    <a:pt x="269" y="762"/>
                  </a:lnTo>
                  <a:lnTo>
                    <a:pt x="266" y="755"/>
                  </a:lnTo>
                  <a:lnTo>
                    <a:pt x="245" y="732"/>
                  </a:lnTo>
                  <a:close/>
                  <a:moveTo>
                    <a:pt x="328" y="699"/>
                  </a:moveTo>
                  <a:lnTo>
                    <a:pt x="354" y="732"/>
                  </a:lnTo>
                  <a:lnTo>
                    <a:pt x="357" y="735"/>
                  </a:lnTo>
                  <a:lnTo>
                    <a:pt x="357" y="738"/>
                  </a:lnTo>
                  <a:lnTo>
                    <a:pt x="366" y="749"/>
                  </a:lnTo>
                  <a:lnTo>
                    <a:pt x="369" y="755"/>
                  </a:lnTo>
                  <a:lnTo>
                    <a:pt x="367" y="756"/>
                  </a:lnTo>
                  <a:lnTo>
                    <a:pt x="364" y="758"/>
                  </a:lnTo>
                  <a:lnTo>
                    <a:pt x="363" y="758"/>
                  </a:lnTo>
                  <a:lnTo>
                    <a:pt x="363" y="760"/>
                  </a:lnTo>
                  <a:lnTo>
                    <a:pt x="377" y="767"/>
                  </a:lnTo>
                  <a:lnTo>
                    <a:pt x="378" y="769"/>
                  </a:lnTo>
                  <a:lnTo>
                    <a:pt x="395" y="781"/>
                  </a:lnTo>
                  <a:lnTo>
                    <a:pt x="399" y="791"/>
                  </a:lnTo>
                  <a:lnTo>
                    <a:pt x="402" y="794"/>
                  </a:lnTo>
                  <a:lnTo>
                    <a:pt x="405" y="796"/>
                  </a:lnTo>
                  <a:lnTo>
                    <a:pt x="408" y="793"/>
                  </a:lnTo>
                  <a:lnTo>
                    <a:pt x="411" y="793"/>
                  </a:lnTo>
                  <a:lnTo>
                    <a:pt x="413" y="793"/>
                  </a:lnTo>
                  <a:lnTo>
                    <a:pt x="420" y="797"/>
                  </a:lnTo>
                  <a:lnTo>
                    <a:pt x="419" y="800"/>
                  </a:lnTo>
                  <a:lnTo>
                    <a:pt x="418" y="801"/>
                  </a:lnTo>
                  <a:lnTo>
                    <a:pt x="415" y="803"/>
                  </a:lnTo>
                  <a:lnTo>
                    <a:pt x="412" y="803"/>
                  </a:lnTo>
                  <a:lnTo>
                    <a:pt x="415" y="807"/>
                  </a:lnTo>
                  <a:lnTo>
                    <a:pt x="416" y="808"/>
                  </a:lnTo>
                  <a:lnTo>
                    <a:pt x="418" y="810"/>
                  </a:lnTo>
                  <a:lnTo>
                    <a:pt x="418" y="812"/>
                  </a:lnTo>
                  <a:lnTo>
                    <a:pt x="415" y="812"/>
                  </a:lnTo>
                  <a:lnTo>
                    <a:pt x="415" y="815"/>
                  </a:lnTo>
                  <a:lnTo>
                    <a:pt x="418" y="821"/>
                  </a:lnTo>
                  <a:lnTo>
                    <a:pt x="423" y="825"/>
                  </a:lnTo>
                  <a:lnTo>
                    <a:pt x="427" y="828"/>
                  </a:lnTo>
                  <a:lnTo>
                    <a:pt x="434" y="829"/>
                  </a:lnTo>
                  <a:lnTo>
                    <a:pt x="434" y="828"/>
                  </a:lnTo>
                  <a:lnTo>
                    <a:pt x="423" y="819"/>
                  </a:lnTo>
                  <a:lnTo>
                    <a:pt x="423" y="817"/>
                  </a:lnTo>
                  <a:lnTo>
                    <a:pt x="429" y="818"/>
                  </a:lnTo>
                  <a:lnTo>
                    <a:pt x="441" y="822"/>
                  </a:lnTo>
                  <a:lnTo>
                    <a:pt x="447" y="825"/>
                  </a:lnTo>
                  <a:lnTo>
                    <a:pt x="446" y="824"/>
                  </a:lnTo>
                  <a:lnTo>
                    <a:pt x="444" y="822"/>
                  </a:lnTo>
                  <a:lnTo>
                    <a:pt x="443" y="822"/>
                  </a:lnTo>
                  <a:lnTo>
                    <a:pt x="443" y="819"/>
                  </a:lnTo>
                  <a:lnTo>
                    <a:pt x="448" y="819"/>
                  </a:lnTo>
                  <a:lnTo>
                    <a:pt x="446" y="815"/>
                  </a:lnTo>
                  <a:lnTo>
                    <a:pt x="441" y="811"/>
                  </a:lnTo>
                  <a:lnTo>
                    <a:pt x="437" y="808"/>
                  </a:lnTo>
                  <a:lnTo>
                    <a:pt x="432" y="807"/>
                  </a:lnTo>
                  <a:lnTo>
                    <a:pt x="432" y="804"/>
                  </a:lnTo>
                  <a:lnTo>
                    <a:pt x="439" y="807"/>
                  </a:lnTo>
                  <a:lnTo>
                    <a:pt x="444" y="812"/>
                  </a:lnTo>
                  <a:lnTo>
                    <a:pt x="450" y="817"/>
                  </a:lnTo>
                  <a:lnTo>
                    <a:pt x="455" y="815"/>
                  </a:lnTo>
                  <a:lnTo>
                    <a:pt x="453" y="811"/>
                  </a:lnTo>
                  <a:lnTo>
                    <a:pt x="444" y="804"/>
                  </a:lnTo>
                  <a:lnTo>
                    <a:pt x="441" y="800"/>
                  </a:lnTo>
                  <a:lnTo>
                    <a:pt x="436" y="796"/>
                  </a:lnTo>
                  <a:lnTo>
                    <a:pt x="411" y="770"/>
                  </a:lnTo>
                  <a:lnTo>
                    <a:pt x="401" y="765"/>
                  </a:lnTo>
                  <a:lnTo>
                    <a:pt x="402" y="773"/>
                  </a:lnTo>
                  <a:lnTo>
                    <a:pt x="406" y="779"/>
                  </a:lnTo>
                  <a:lnTo>
                    <a:pt x="411" y="784"/>
                  </a:lnTo>
                  <a:lnTo>
                    <a:pt x="415" y="787"/>
                  </a:lnTo>
                  <a:lnTo>
                    <a:pt x="402" y="779"/>
                  </a:lnTo>
                  <a:lnTo>
                    <a:pt x="381" y="748"/>
                  </a:lnTo>
                  <a:lnTo>
                    <a:pt x="366" y="739"/>
                  </a:lnTo>
                  <a:lnTo>
                    <a:pt x="366" y="738"/>
                  </a:lnTo>
                  <a:lnTo>
                    <a:pt x="371" y="738"/>
                  </a:lnTo>
                  <a:lnTo>
                    <a:pt x="374" y="739"/>
                  </a:lnTo>
                  <a:lnTo>
                    <a:pt x="377" y="741"/>
                  </a:lnTo>
                  <a:lnTo>
                    <a:pt x="383" y="744"/>
                  </a:lnTo>
                  <a:lnTo>
                    <a:pt x="392" y="749"/>
                  </a:lnTo>
                  <a:lnTo>
                    <a:pt x="392" y="751"/>
                  </a:lnTo>
                  <a:lnTo>
                    <a:pt x="391" y="755"/>
                  </a:lnTo>
                  <a:lnTo>
                    <a:pt x="397" y="755"/>
                  </a:lnTo>
                  <a:lnTo>
                    <a:pt x="404" y="762"/>
                  </a:lnTo>
                  <a:lnTo>
                    <a:pt x="409" y="762"/>
                  </a:lnTo>
                  <a:lnTo>
                    <a:pt x="405" y="756"/>
                  </a:lnTo>
                  <a:lnTo>
                    <a:pt x="402" y="751"/>
                  </a:lnTo>
                  <a:lnTo>
                    <a:pt x="399" y="746"/>
                  </a:lnTo>
                  <a:lnTo>
                    <a:pt x="391" y="744"/>
                  </a:lnTo>
                  <a:lnTo>
                    <a:pt x="387" y="739"/>
                  </a:lnTo>
                  <a:lnTo>
                    <a:pt x="381" y="730"/>
                  </a:lnTo>
                  <a:lnTo>
                    <a:pt x="373" y="723"/>
                  </a:lnTo>
                  <a:lnTo>
                    <a:pt x="364" y="717"/>
                  </a:lnTo>
                  <a:lnTo>
                    <a:pt x="359" y="717"/>
                  </a:lnTo>
                  <a:lnTo>
                    <a:pt x="359" y="728"/>
                  </a:lnTo>
                  <a:lnTo>
                    <a:pt x="349" y="720"/>
                  </a:lnTo>
                  <a:lnTo>
                    <a:pt x="332" y="695"/>
                  </a:lnTo>
                  <a:lnTo>
                    <a:pt x="322" y="683"/>
                  </a:lnTo>
                  <a:lnTo>
                    <a:pt x="321" y="683"/>
                  </a:lnTo>
                  <a:lnTo>
                    <a:pt x="321" y="683"/>
                  </a:lnTo>
                  <a:lnTo>
                    <a:pt x="322" y="690"/>
                  </a:lnTo>
                  <a:lnTo>
                    <a:pt x="328" y="699"/>
                  </a:lnTo>
                  <a:close/>
                  <a:moveTo>
                    <a:pt x="193" y="697"/>
                  </a:moveTo>
                  <a:lnTo>
                    <a:pt x="191" y="704"/>
                  </a:lnTo>
                  <a:lnTo>
                    <a:pt x="191" y="707"/>
                  </a:lnTo>
                  <a:lnTo>
                    <a:pt x="191" y="711"/>
                  </a:lnTo>
                  <a:lnTo>
                    <a:pt x="192" y="713"/>
                  </a:lnTo>
                  <a:lnTo>
                    <a:pt x="195" y="714"/>
                  </a:lnTo>
                  <a:lnTo>
                    <a:pt x="199" y="716"/>
                  </a:lnTo>
                  <a:lnTo>
                    <a:pt x="200" y="716"/>
                  </a:lnTo>
                  <a:lnTo>
                    <a:pt x="199" y="711"/>
                  </a:lnTo>
                  <a:lnTo>
                    <a:pt x="198" y="709"/>
                  </a:lnTo>
                  <a:lnTo>
                    <a:pt x="196" y="707"/>
                  </a:lnTo>
                  <a:lnTo>
                    <a:pt x="196" y="704"/>
                  </a:lnTo>
                  <a:lnTo>
                    <a:pt x="198" y="703"/>
                  </a:lnTo>
                  <a:lnTo>
                    <a:pt x="196" y="702"/>
                  </a:lnTo>
                  <a:lnTo>
                    <a:pt x="196" y="700"/>
                  </a:lnTo>
                  <a:lnTo>
                    <a:pt x="198" y="699"/>
                  </a:lnTo>
                  <a:lnTo>
                    <a:pt x="198" y="699"/>
                  </a:lnTo>
                  <a:lnTo>
                    <a:pt x="200" y="697"/>
                  </a:lnTo>
                  <a:lnTo>
                    <a:pt x="203" y="696"/>
                  </a:lnTo>
                  <a:lnTo>
                    <a:pt x="203" y="692"/>
                  </a:lnTo>
                  <a:lnTo>
                    <a:pt x="199" y="692"/>
                  </a:lnTo>
                  <a:lnTo>
                    <a:pt x="193" y="697"/>
                  </a:lnTo>
                  <a:close/>
                  <a:moveTo>
                    <a:pt x="336" y="801"/>
                  </a:moveTo>
                  <a:lnTo>
                    <a:pt x="336" y="800"/>
                  </a:lnTo>
                  <a:lnTo>
                    <a:pt x="338" y="797"/>
                  </a:lnTo>
                  <a:lnTo>
                    <a:pt x="339" y="794"/>
                  </a:lnTo>
                  <a:lnTo>
                    <a:pt x="338" y="791"/>
                  </a:lnTo>
                  <a:lnTo>
                    <a:pt x="336" y="787"/>
                  </a:lnTo>
                  <a:lnTo>
                    <a:pt x="333" y="786"/>
                  </a:lnTo>
                  <a:lnTo>
                    <a:pt x="331" y="786"/>
                  </a:lnTo>
                  <a:lnTo>
                    <a:pt x="329" y="787"/>
                  </a:lnTo>
                  <a:lnTo>
                    <a:pt x="328" y="787"/>
                  </a:lnTo>
                  <a:lnTo>
                    <a:pt x="329" y="798"/>
                  </a:lnTo>
                  <a:lnTo>
                    <a:pt x="326" y="803"/>
                  </a:lnTo>
                  <a:lnTo>
                    <a:pt x="326" y="805"/>
                  </a:lnTo>
                  <a:lnTo>
                    <a:pt x="331" y="810"/>
                  </a:lnTo>
                  <a:lnTo>
                    <a:pt x="333" y="812"/>
                  </a:lnTo>
                  <a:lnTo>
                    <a:pt x="338" y="814"/>
                  </a:lnTo>
                  <a:lnTo>
                    <a:pt x="340" y="811"/>
                  </a:lnTo>
                  <a:lnTo>
                    <a:pt x="339" y="804"/>
                  </a:lnTo>
                  <a:lnTo>
                    <a:pt x="336" y="801"/>
                  </a:lnTo>
                  <a:close/>
                  <a:moveTo>
                    <a:pt x="289" y="814"/>
                  </a:moveTo>
                  <a:lnTo>
                    <a:pt x="284" y="812"/>
                  </a:lnTo>
                  <a:lnTo>
                    <a:pt x="286" y="815"/>
                  </a:lnTo>
                  <a:lnTo>
                    <a:pt x="296" y="825"/>
                  </a:lnTo>
                  <a:lnTo>
                    <a:pt x="300" y="828"/>
                  </a:lnTo>
                  <a:lnTo>
                    <a:pt x="301" y="826"/>
                  </a:lnTo>
                  <a:lnTo>
                    <a:pt x="297" y="819"/>
                  </a:lnTo>
                  <a:lnTo>
                    <a:pt x="289" y="814"/>
                  </a:lnTo>
                  <a:close/>
                  <a:moveTo>
                    <a:pt x="326" y="832"/>
                  </a:moveTo>
                  <a:lnTo>
                    <a:pt x="325" y="832"/>
                  </a:lnTo>
                  <a:lnTo>
                    <a:pt x="325" y="835"/>
                  </a:lnTo>
                  <a:lnTo>
                    <a:pt x="325" y="836"/>
                  </a:lnTo>
                  <a:lnTo>
                    <a:pt x="322" y="836"/>
                  </a:lnTo>
                  <a:lnTo>
                    <a:pt x="321" y="839"/>
                  </a:lnTo>
                  <a:lnTo>
                    <a:pt x="324" y="843"/>
                  </a:lnTo>
                  <a:lnTo>
                    <a:pt x="326" y="843"/>
                  </a:lnTo>
                  <a:lnTo>
                    <a:pt x="329" y="842"/>
                  </a:lnTo>
                  <a:lnTo>
                    <a:pt x="331" y="840"/>
                  </a:lnTo>
                  <a:lnTo>
                    <a:pt x="335" y="840"/>
                  </a:lnTo>
                  <a:lnTo>
                    <a:pt x="335" y="839"/>
                  </a:lnTo>
                  <a:lnTo>
                    <a:pt x="331" y="835"/>
                  </a:lnTo>
                  <a:lnTo>
                    <a:pt x="326" y="832"/>
                  </a:lnTo>
                  <a:close/>
                  <a:moveTo>
                    <a:pt x="440" y="975"/>
                  </a:moveTo>
                  <a:lnTo>
                    <a:pt x="447" y="972"/>
                  </a:lnTo>
                  <a:lnTo>
                    <a:pt x="446" y="968"/>
                  </a:lnTo>
                  <a:lnTo>
                    <a:pt x="427" y="955"/>
                  </a:lnTo>
                  <a:lnTo>
                    <a:pt x="419" y="944"/>
                  </a:lnTo>
                  <a:lnTo>
                    <a:pt x="419" y="943"/>
                  </a:lnTo>
                  <a:lnTo>
                    <a:pt x="415" y="943"/>
                  </a:lnTo>
                  <a:lnTo>
                    <a:pt x="412" y="941"/>
                  </a:lnTo>
                  <a:lnTo>
                    <a:pt x="399" y="927"/>
                  </a:lnTo>
                  <a:lnTo>
                    <a:pt x="398" y="925"/>
                  </a:lnTo>
                  <a:lnTo>
                    <a:pt x="397" y="919"/>
                  </a:lnTo>
                  <a:lnTo>
                    <a:pt x="397" y="915"/>
                  </a:lnTo>
                  <a:lnTo>
                    <a:pt x="395" y="910"/>
                  </a:lnTo>
                  <a:lnTo>
                    <a:pt x="394" y="909"/>
                  </a:lnTo>
                  <a:lnTo>
                    <a:pt x="390" y="909"/>
                  </a:lnTo>
                  <a:lnTo>
                    <a:pt x="390" y="908"/>
                  </a:lnTo>
                  <a:lnTo>
                    <a:pt x="391" y="903"/>
                  </a:lnTo>
                  <a:lnTo>
                    <a:pt x="388" y="905"/>
                  </a:lnTo>
                  <a:lnTo>
                    <a:pt x="385" y="905"/>
                  </a:lnTo>
                  <a:lnTo>
                    <a:pt x="383" y="902"/>
                  </a:lnTo>
                  <a:lnTo>
                    <a:pt x="380" y="901"/>
                  </a:lnTo>
                  <a:lnTo>
                    <a:pt x="377" y="899"/>
                  </a:lnTo>
                  <a:lnTo>
                    <a:pt x="376" y="896"/>
                  </a:lnTo>
                  <a:lnTo>
                    <a:pt x="376" y="894"/>
                  </a:lnTo>
                  <a:lnTo>
                    <a:pt x="374" y="891"/>
                  </a:lnTo>
                  <a:lnTo>
                    <a:pt x="359" y="880"/>
                  </a:lnTo>
                  <a:lnTo>
                    <a:pt x="354" y="874"/>
                  </a:lnTo>
                  <a:lnTo>
                    <a:pt x="353" y="874"/>
                  </a:lnTo>
                  <a:lnTo>
                    <a:pt x="352" y="874"/>
                  </a:lnTo>
                  <a:lnTo>
                    <a:pt x="350" y="874"/>
                  </a:lnTo>
                  <a:lnTo>
                    <a:pt x="353" y="880"/>
                  </a:lnTo>
                  <a:lnTo>
                    <a:pt x="354" y="882"/>
                  </a:lnTo>
                  <a:lnTo>
                    <a:pt x="356" y="887"/>
                  </a:lnTo>
                  <a:lnTo>
                    <a:pt x="378" y="910"/>
                  </a:lnTo>
                  <a:lnTo>
                    <a:pt x="385" y="913"/>
                  </a:lnTo>
                  <a:lnTo>
                    <a:pt x="390" y="919"/>
                  </a:lnTo>
                  <a:lnTo>
                    <a:pt x="401" y="940"/>
                  </a:lnTo>
                  <a:lnTo>
                    <a:pt x="406" y="948"/>
                  </a:lnTo>
                  <a:lnTo>
                    <a:pt x="418" y="964"/>
                  </a:lnTo>
                  <a:lnTo>
                    <a:pt x="420" y="968"/>
                  </a:lnTo>
                  <a:lnTo>
                    <a:pt x="425" y="972"/>
                  </a:lnTo>
                  <a:lnTo>
                    <a:pt x="434" y="978"/>
                  </a:lnTo>
                  <a:lnTo>
                    <a:pt x="434" y="979"/>
                  </a:lnTo>
                  <a:lnTo>
                    <a:pt x="437" y="981"/>
                  </a:lnTo>
                  <a:lnTo>
                    <a:pt x="440" y="983"/>
                  </a:lnTo>
                  <a:lnTo>
                    <a:pt x="441" y="981"/>
                  </a:lnTo>
                  <a:lnTo>
                    <a:pt x="440" y="978"/>
                  </a:lnTo>
                  <a:lnTo>
                    <a:pt x="439" y="978"/>
                  </a:lnTo>
                  <a:lnTo>
                    <a:pt x="437" y="978"/>
                  </a:lnTo>
                  <a:lnTo>
                    <a:pt x="434" y="976"/>
                  </a:lnTo>
                  <a:lnTo>
                    <a:pt x="433" y="975"/>
                  </a:lnTo>
                  <a:lnTo>
                    <a:pt x="427" y="971"/>
                  </a:lnTo>
                  <a:lnTo>
                    <a:pt x="426" y="968"/>
                  </a:lnTo>
                  <a:lnTo>
                    <a:pt x="425" y="967"/>
                  </a:lnTo>
                  <a:lnTo>
                    <a:pt x="425" y="965"/>
                  </a:lnTo>
                  <a:lnTo>
                    <a:pt x="427" y="964"/>
                  </a:lnTo>
                  <a:lnTo>
                    <a:pt x="440" y="975"/>
                  </a:lnTo>
                  <a:close/>
                  <a:moveTo>
                    <a:pt x="352" y="882"/>
                  </a:moveTo>
                  <a:lnTo>
                    <a:pt x="350" y="882"/>
                  </a:lnTo>
                  <a:lnTo>
                    <a:pt x="349" y="884"/>
                  </a:lnTo>
                  <a:lnTo>
                    <a:pt x="346" y="882"/>
                  </a:lnTo>
                  <a:lnTo>
                    <a:pt x="345" y="880"/>
                  </a:lnTo>
                  <a:lnTo>
                    <a:pt x="343" y="877"/>
                  </a:lnTo>
                  <a:lnTo>
                    <a:pt x="342" y="882"/>
                  </a:lnTo>
                  <a:lnTo>
                    <a:pt x="346" y="887"/>
                  </a:lnTo>
                  <a:lnTo>
                    <a:pt x="352" y="888"/>
                  </a:lnTo>
                  <a:lnTo>
                    <a:pt x="356" y="887"/>
                  </a:lnTo>
                  <a:lnTo>
                    <a:pt x="354" y="884"/>
                  </a:lnTo>
                  <a:lnTo>
                    <a:pt x="352" y="882"/>
                  </a:lnTo>
                  <a:close/>
                  <a:moveTo>
                    <a:pt x="453" y="927"/>
                  </a:moveTo>
                  <a:lnTo>
                    <a:pt x="455" y="930"/>
                  </a:lnTo>
                  <a:lnTo>
                    <a:pt x="454" y="920"/>
                  </a:lnTo>
                  <a:lnTo>
                    <a:pt x="448" y="913"/>
                  </a:lnTo>
                  <a:lnTo>
                    <a:pt x="405" y="878"/>
                  </a:lnTo>
                  <a:lnTo>
                    <a:pt x="408" y="884"/>
                  </a:lnTo>
                  <a:lnTo>
                    <a:pt x="409" y="887"/>
                  </a:lnTo>
                  <a:lnTo>
                    <a:pt x="408" y="887"/>
                  </a:lnTo>
                  <a:lnTo>
                    <a:pt x="408" y="887"/>
                  </a:lnTo>
                  <a:lnTo>
                    <a:pt x="408" y="888"/>
                  </a:lnTo>
                  <a:lnTo>
                    <a:pt x="408" y="889"/>
                  </a:lnTo>
                  <a:lnTo>
                    <a:pt x="412" y="892"/>
                  </a:lnTo>
                  <a:lnTo>
                    <a:pt x="420" y="903"/>
                  </a:lnTo>
                  <a:lnTo>
                    <a:pt x="427" y="909"/>
                  </a:lnTo>
                  <a:lnTo>
                    <a:pt x="433" y="916"/>
                  </a:lnTo>
                  <a:lnTo>
                    <a:pt x="439" y="920"/>
                  </a:lnTo>
                  <a:lnTo>
                    <a:pt x="441" y="916"/>
                  </a:lnTo>
                  <a:lnTo>
                    <a:pt x="441" y="918"/>
                  </a:lnTo>
                  <a:lnTo>
                    <a:pt x="441" y="919"/>
                  </a:lnTo>
                  <a:lnTo>
                    <a:pt x="443" y="919"/>
                  </a:lnTo>
                  <a:lnTo>
                    <a:pt x="443" y="920"/>
                  </a:lnTo>
                  <a:lnTo>
                    <a:pt x="444" y="920"/>
                  </a:lnTo>
                  <a:lnTo>
                    <a:pt x="447" y="919"/>
                  </a:lnTo>
                  <a:lnTo>
                    <a:pt x="450" y="922"/>
                  </a:lnTo>
                  <a:lnTo>
                    <a:pt x="453" y="927"/>
                  </a:lnTo>
                  <a:close/>
                  <a:moveTo>
                    <a:pt x="502" y="969"/>
                  </a:moveTo>
                  <a:lnTo>
                    <a:pt x="500" y="965"/>
                  </a:lnTo>
                  <a:lnTo>
                    <a:pt x="497" y="962"/>
                  </a:lnTo>
                  <a:lnTo>
                    <a:pt x="496" y="961"/>
                  </a:lnTo>
                  <a:lnTo>
                    <a:pt x="492" y="960"/>
                  </a:lnTo>
                  <a:lnTo>
                    <a:pt x="490" y="958"/>
                  </a:lnTo>
                  <a:lnTo>
                    <a:pt x="490" y="955"/>
                  </a:lnTo>
                  <a:lnTo>
                    <a:pt x="489" y="950"/>
                  </a:lnTo>
                  <a:lnTo>
                    <a:pt x="489" y="948"/>
                  </a:lnTo>
                  <a:lnTo>
                    <a:pt x="488" y="947"/>
                  </a:lnTo>
                  <a:lnTo>
                    <a:pt x="481" y="946"/>
                  </a:lnTo>
                  <a:lnTo>
                    <a:pt x="467" y="936"/>
                  </a:lnTo>
                  <a:lnTo>
                    <a:pt x="462" y="933"/>
                  </a:lnTo>
                  <a:lnTo>
                    <a:pt x="457" y="933"/>
                  </a:lnTo>
                  <a:lnTo>
                    <a:pt x="460" y="937"/>
                  </a:lnTo>
                  <a:lnTo>
                    <a:pt x="467" y="946"/>
                  </a:lnTo>
                  <a:lnTo>
                    <a:pt x="468" y="950"/>
                  </a:lnTo>
                  <a:lnTo>
                    <a:pt x="469" y="953"/>
                  </a:lnTo>
                  <a:lnTo>
                    <a:pt x="474" y="955"/>
                  </a:lnTo>
                  <a:lnTo>
                    <a:pt x="478" y="958"/>
                  </a:lnTo>
                  <a:lnTo>
                    <a:pt x="482" y="961"/>
                  </a:lnTo>
                  <a:lnTo>
                    <a:pt x="481" y="962"/>
                  </a:lnTo>
                  <a:lnTo>
                    <a:pt x="481" y="962"/>
                  </a:lnTo>
                  <a:lnTo>
                    <a:pt x="482" y="967"/>
                  </a:lnTo>
                  <a:lnTo>
                    <a:pt x="486" y="968"/>
                  </a:lnTo>
                  <a:lnTo>
                    <a:pt x="492" y="971"/>
                  </a:lnTo>
                  <a:lnTo>
                    <a:pt x="493" y="971"/>
                  </a:lnTo>
                  <a:lnTo>
                    <a:pt x="495" y="974"/>
                  </a:lnTo>
                  <a:lnTo>
                    <a:pt x="495" y="975"/>
                  </a:lnTo>
                  <a:lnTo>
                    <a:pt x="497" y="975"/>
                  </a:lnTo>
                  <a:lnTo>
                    <a:pt x="499" y="975"/>
                  </a:lnTo>
                  <a:lnTo>
                    <a:pt x="502" y="975"/>
                  </a:lnTo>
                  <a:lnTo>
                    <a:pt x="503" y="976"/>
                  </a:lnTo>
                  <a:lnTo>
                    <a:pt x="504" y="978"/>
                  </a:lnTo>
                  <a:lnTo>
                    <a:pt x="504" y="974"/>
                  </a:lnTo>
                  <a:lnTo>
                    <a:pt x="502" y="969"/>
                  </a:lnTo>
                  <a:close/>
                  <a:moveTo>
                    <a:pt x="481" y="1009"/>
                  </a:moveTo>
                  <a:lnTo>
                    <a:pt x="478" y="1004"/>
                  </a:lnTo>
                  <a:lnTo>
                    <a:pt x="458" y="989"/>
                  </a:lnTo>
                  <a:lnTo>
                    <a:pt x="457" y="985"/>
                  </a:lnTo>
                  <a:lnTo>
                    <a:pt x="451" y="981"/>
                  </a:lnTo>
                  <a:lnTo>
                    <a:pt x="448" y="982"/>
                  </a:lnTo>
                  <a:lnTo>
                    <a:pt x="450" y="986"/>
                  </a:lnTo>
                  <a:lnTo>
                    <a:pt x="454" y="992"/>
                  </a:lnTo>
                  <a:lnTo>
                    <a:pt x="457" y="995"/>
                  </a:lnTo>
                  <a:lnTo>
                    <a:pt x="464" y="1000"/>
                  </a:lnTo>
                  <a:lnTo>
                    <a:pt x="469" y="1007"/>
                  </a:lnTo>
                  <a:lnTo>
                    <a:pt x="475" y="1010"/>
                  </a:lnTo>
                  <a:lnTo>
                    <a:pt x="489" y="1017"/>
                  </a:lnTo>
                  <a:lnTo>
                    <a:pt x="492" y="1018"/>
                  </a:lnTo>
                  <a:lnTo>
                    <a:pt x="485" y="1013"/>
                  </a:lnTo>
                  <a:lnTo>
                    <a:pt x="481" y="1009"/>
                  </a:lnTo>
                  <a:close/>
                  <a:moveTo>
                    <a:pt x="563" y="1061"/>
                  </a:moveTo>
                  <a:lnTo>
                    <a:pt x="560" y="1058"/>
                  </a:lnTo>
                  <a:lnTo>
                    <a:pt x="558" y="1055"/>
                  </a:lnTo>
                  <a:lnTo>
                    <a:pt x="551" y="1054"/>
                  </a:lnTo>
                  <a:lnTo>
                    <a:pt x="549" y="1054"/>
                  </a:lnTo>
                  <a:lnTo>
                    <a:pt x="548" y="1051"/>
                  </a:lnTo>
                  <a:lnTo>
                    <a:pt x="546" y="1054"/>
                  </a:lnTo>
                  <a:lnTo>
                    <a:pt x="551" y="1056"/>
                  </a:lnTo>
                  <a:lnTo>
                    <a:pt x="562" y="1065"/>
                  </a:lnTo>
                  <a:lnTo>
                    <a:pt x="563" y="1068"/>
                  </a:lnTo>
                  <a:lnTo>
                    <a:pt x="566" y="1066"/>
                  </a:lnTo>
                  <a:lnTo>
                    <a:pt x="581" y="1070"/>
                  </a:lnTo>
                  <a:lnTo>
                    <a:pt x="565" y="1063"/>
                  </a:lnTo>
                  <a:lnTo>
                    <a:pt x="563" y="1061"/>
                  </a:lnTo>
                  <a:close/>
                  <a:moveTo>
                    <a:pt x="708" y="1118"/>
                  </a:moveTo>
                  <a:lnTo>
                    <a:pt x="706" y="1117"/>
                  </a:lnTo>
                  <a:lnTo>
                    <a:pt x="705" y="1117"/>
                  </a:lnTo>
                  <a:lnTo>
                    <a:pt x="703" y="1118"/>
                  </a:lnTo>
                  <a:lnTo>
                    <a:pt x="703" y="1119"/>
                  </a:lnTo>
                  <a:lnTo>
                    <a:pt x="705" y="1121"/>
                  </a:lnTo>
                  <a:lnTo>
                    <a:pt x="709" y="1122"/>
                  </a:lnTo>
                  <a:lnTo>
                    <a:pt x="713" y="1122"/>
                  </a:lnTo>
                  <a:lnTo>
                    <a:pt x="716" y="1122"/>
                  </a:lnTo>
                  <a:lnTo>
                    <a:pt x="717" y="1121"/>
                  </a:lnTo>
                  <a:lnTo>
                    <a:pt x="722" y="1121"/>
                  </a:lnTo>
                  <a:lnTo>
                    <a:pt x="736" y="1122"/>
                  </a:lnTo>
                  <a:lnTo>
                    <a:pt x="745" y="1122"/>
                  </a:lnTo>
                  <a:lnTo>
                    <a:pt x="745" y="1119"/>
                  </a:lnTo>
                  <a:lnTo>
                    <a:pt x="736" y="1115"/>
                  </a:lnTo>
                  <a:lnTo>
                    <a:pt x="729" y="1114"/>
                  </a:lnTo>
                  <a:lnTo>
                    <a:pt x="717" y="1111"/>
                  </a:lnTo>
                  <a:lnTo>
                    <a:pt x="713" y="1114"/>
                  </a:lnTo>
                  <a:lnTo>
                    <a:pt x="715" y="1117"/>
                  </a:lnTo>
                  <a:lnTo>
                    <a:pt x="712" y="1118"/>
                  </a:lnTo>
                  <a:lnTo>
                    <a:pt x="708" y="1118"/>
                  </a:lnTo>
                  <a:close/>
                  <a:moveTo>
                    <a:pt x="750" y="1171"/>
                  </a:moveTo>
                  <a:lnTo>
                    <a:pt x="744" y="1166"/>
                  </a:lnTo>
                  <a:lnTo>
                    <a:pt x="738" y="1160"/>
                  </a:lnTo>
                  <a:lnTo>
                    <a:pt x="734" y="1156"/>
                  </a:lnTo>
                  <a:lnTo>
                    <a:pt x="727" y="1156"/>
                  </a:lnTo>
                  <a:lnTo>
                    <a:pt x="726" y="1150"/>
                  </a:lnTo>
                  <a:lnTo>
                    <a:pt x="720" y="1147"/>
                  </a:lnTo>
                  <a:lnTo>
                    <a:pt x="706" y="1146"/>
                  </a:lnTo>
                  <a:lnTo>
                    <a:pt x="702" y="1147"/>
                  </a:lnTo>
                  <a:lnTo>
                    <a:pt x="701" y="1149"/>
                  </a:lnTo>
                  <a:lnTo>
                    <a:pt x="702" y="1152"/>
                  </a:lnTo>
                  <a:lnTo>
                    <a:pt x="703" y="1154"/>
                  </a:lnTo>
                  <a:lnTo>
                    <a:pt x="703" y="1154"/>
                  </a:lnTo>
                  <a:lnTo>
                    <a:pt x="702" y="1154"/>
                  </a:lnTo>
                  <a:lnTo>
                    <a:pt x="702" y="1154"/>
                  </a:lnTo>
                  <a:lnTo>
                    <a:pt x="702" y="1156"/>
                  </a:lnTo>
                  <a:lnTo>
                    <a:pt x="709" y="1157"/>
                  </a:lnTo>
                  <a:lnTo>
                    <a:pt x="722" y="1163"/>
                  </a:lnTo>
                  <a:lnTo>
                    <a:pt x="738" y="1174"/>
                  </a:lnTo>
                  <a:lnTo>
                    <a:pt x="745" y="1176"/>
                  </a:lnTo>
                  <a:lnTo>
                    <a:pt x="750" y="1171"/>
                  </a:lnTo>
                  <a:close/>
                  <a:moveTo>
                    <a:pt x="759" y="1176"/>
                  </a:moveTo>
                  <a:lnTo>
                    <a:pt x="759" y="1176"/>
                  </a:lnTo>
                  <a:lnTo>
                    <a:pt x="759" y="1178"/>
                  </a:lnTo>
                  <a:lnTo>
                    <a:pt x="758" y="1178"/>
                  </a:lnTo>
                  <a:lnTo>
                    <a:pt x="755" y="1177"/>
                  </a:lnTo>
                  <a:lnTo>
                    <a:pt x="754" y="1176"/>
                  </a:lnTo>
                  <a:lnTo>
                    <a:pt x="758" y="1181"/>
                  </a:lnTo>
                  <a:lnTo>
                    <a:pt x="779" y="1192"/>
                  </a:lnTo>
                  <a:lnTo>
                    <a:pt x="794" y="1198"/>
                  </a:lnTo>
                  <a:lnTo>
                    <a:pt x="811" y="1201"/>
                  </a:lnTo>
                  <a:lnTo>
                    <a:pt x="859" y="1199"/>
                  </a:lnTo>
                  <a:lnTo>
                    <a:pt x="869" y="1197"/>
                  </a:lnTo>
                  <a:lnTo>
                    <a:pt x="873" y="1190"/>
                  </a:lnTo>
                  <a:lnTo>
                    <a:pt x="874" y="1191"/>
                  </a:lnTo>
                  <a:lnTo>
                    <a:pt x="877" y="1190"/>
                  </a:lnTo>
                  <a:lnTo>
                    <a:pt x="880" y="1183"/>
                  </a:lnTo>
                  <a:lnTo>
                    <a:pt x="878" y="1180"/>
                  </a:lnTo>
                  <a:lnTo>
                    <a:pt x="876" y="1178"/>
                  </a:lnTo>
                  <a:lnTo>
                    <a:pt x="874" y="1180"/>
                  </a:lnTo>
                  <a:lnTo>
                    <a:pt x="871" y="1178"/>
                  </a:lnTo>
                  <a:lnTo>
                    <a:pt x="866" y="1173"/>
                  </a:lnTo>
                  <a:lnTo>
                    <a:pt x="864" y="1171"/>
                  </a:lnTo>
                  <a:lnTo>
                    <a:pt x="862" y="1173"/>
                  </a:lnTo>
                  <a:lnTo>
                    <a:pt x="860" y="1173"/>
                  </a:lnTo>
                  <a:lnTo>
                    <a:pt x="857" y="1173"/>
                  </a:lnTo>
                  <a:lnTo>
                    <a:pt x="855" y="1171"/>
                  </a:lnTo>
                  <a:lnTo>
                    <a:pt x="859" y="1171"/>
                  </a:lnTo>
                  <a:lnTo>
                    <a:pt x="859" y="1169"/>
                  </a:lnTo>
                  <a:lnTo>
                    <a:pt x="827" y="1160"/>
                  </a:lnTo>
                  <a:lnTo>
                    <a:pt x="776" y="1159"/>
                  </a:lnTo>
                  <a:lnTo>
                    <a:pt x="766" y="1154"/>
                  </a:lnTo>
                  <a:lnTo>
                    <a:pt x="765" y="1153"/>
                  </a:lnTo>
                  <a:lnTo>
                    <a:pt x="759" y="1154"/>
                  </a:lnTo>
                  <a:lnTo>
                    <a:pt x="762" y="1162"/>
                  </a:lnTo>
                  <a:lnTo>
                    <a:pt x="766" y="1169"/>
                  </a:lnTo>
                  <a:lnTo>
                    <a:pt x="764" y="1169"/>
                  </a:lnTo>
                  <a:lnTo>
                    <a:pt x="761" y="1171"/>
                  </a:lnTo>
                  <a:lnTo>
                    <a:pt x="761" y="1173"/>
                  </a:lnTo>
                  <a:lnTo>
                    <a:pt x="762" y="1176"/>
                  </a:lnTo>
                  <a:lnTo>
                    <a:pt x="761" y="1176"/>
                  </a:lnTo>
                  <a:lnTo>
                    <a:pt x="759" y="1176"/>
                  </a:lnTo>
                  <a:close/>
                  <a:moveTo>
                    <a:pt x="828" y="1248"/>
                  </a:moveTo>
                  <a:lnTo>
                    <a:pt x="958" y="1248"/>
                  </a:lnTo>
                  <a:lnTo>
                    <a:pt x="949" y="1244"/>
                  </a:lnTo>
                  <a:lnTo>
                    <a:pt x="936" y="1243"/>
                  </a:lnTo>
                  <a:lnTo>
                    <a:pt x="912" y="1244"/>
                  </a:lnTo>
                  <a:lnTo>
                    <a:pt x="897" y="1240"/>
                  </a:lnTo>
                  <a:lnTo>
                    <a:pt x="881" y="1239"/>
                  </a:lnTo>
                  <a:lnTo>
                    <a:pt x="876" y="1237"/>
                  </a:lnTo>
                  <a:lnTo>
                    <a:pt x="873" y="1234"/>
                  </a:lnTo>
                  <a:lnTo>
                    <a:pt x="869" y="1236"/>
                  </a:lnTo>
                  <a:lnTo>
                    <a:pt x="843" y="1236"/>
                  </a:lnTo>
                  <a:lnTo>
                    <a:pt x="838" y="1236"/>
                  </a:lnTo>
                  <a:lnTo>
                    <a:pt x="832" y="1233"/>
                  </a:lnTo>
                  <a:lnTo>
                    <a:pt x="827" y="1229"/>
                  </a:lnTo>
                  <a:lnTo>
                    <a:pt x="828" y="1229"/>
                  </a:lnTo>
                  <a:lnTo>
                    <a:pt x="828" y="1229"/>
                  </a:lnTo>
                  <a:lnTo>
                    <a:pt x="828" y="1229"/>
                  </a:lnTo>
                  <a:lnTo>
                    <a:pt x="828" y="1227"/>
                  </a:lnTo>
                  <a:lnTo>
                    <a:pt x="825" y="1225"/>
                  </a:lnTo>
                  <a:lnTo>
                    <a:pt x="822" y="1222"/>
                  </a:lnTo>
                  <a:lnTo>
                    <a:pt x="821" y="1219"/>
                  </a:lnTo>
                  <a:lnTo>
                    <a:pt x="820" y="1218"/>
                  </a:lnTo>
                  <a:lnTo>
                    <a:pt x="815" y="1216"/>
                  </a:lnTo>
                  <a:lnTo>
                    <a:pt x="808" y="1215"/>
                  </a:lnTo>
                  <a:lnTo>
                    <a:pt x="806" y="1215"/>
                  </a:lnTo>
                  <a:lnTo>
                    <a:pt x="803" y="1215"/>
                  </a:lnTo>
                  <a:lnTo>
                    <a:pt x="801" y="1218"/>
                  </a:lnTo>
                  <a:lnTo>
                    <a:pt x="800" y="1218"/>
                  </a:lnTo>
                  <a:lnTo>
                    <a:pt x="794" y="1212"/>
                  </a:lnTo>
                  <a:lnTo>
                    <a:pt x="787" y="1213"/>
                  </a:lnTo>
                  <a:lnTo>
                    <a:pt x="783" y="1212"/>
                  </a:lnTo>
                  <a:lnTo>
                    <a:pt x="786" y="1215"/>
                  </a:lnTo>
                  <a:lnTo>
                    <a:pt x="793" y="1219"/>
                  </a:lnTo>
                  <a:lnTo>
                    <a:pt x="800" y="1227"/>
                  </a:lnTo>
                  <a:lnTo>
                    <a:pt x="793" y="1227"/>
                  </a:lnTo>
                  <a:lnTo>
                    <a:pt x="785" y="1222"/>
                  </a:lnTo>
                  <a:lnTo>
                    <a:pt x="778" y="1216"/>
                  </a:lnTo>
                  <a:lnTo>
                    <a:pt x="768" y="1219"/>
                  </a:lnTo>
                  <a:lnTo>
                    <a:pt x="768" y="1218"/>
                  </a:lnTo>
                  <a:lnTo>
                    <a:pt x="765" y="1220"/>
                  </a:lnTo>
                  <a:lnTo>
                    <a:pt x="764" y="1222"/>
                  </a:lnTo>
                  <a:lnTo>
                    <a:pt x="762" y="1219"/>
                  </a:lnTo>
                  <a:lnTo>
                    <a:pt x="757" y="1223"/>
                  </a:lnTo>
                  <a:lnTo>
                    <a:pt x="754" y="1223"/>
                  </a:lnTo>
                  <a:lnTo>
                    <a:pt x="750" y="1222"/>
                  </a:lnTo>
                  <a:lnTo>
                    <a:pt x="747" y="1222"/>
                  </a:lnTo>
                  <a:lnTo>
                    <a:pt x="745" y="1223"/>
                  </a:lnTo>
                  <a:lnTo>
                    <a:pt x="745" y="1225"/>
                  </a:lnTo>
                  <a:lnTo>
                    <a:pt x="757" y="1229"/>
                  </a:lnTo>
                  <a:lnTo>
                    <a:pt x="759" y="1230"/>
                  </a:lnTo>
                  <a:lnTo>
                    <a:pt x="764" y="1233"/>
                  </a:lnTo>
                  <a:lnTo>
                    <a:pt x="772" y="1234"/>
                  </a:lnTo>
                  <a:lnTo>
                    <a:pt x="794" y="1243"/>
                  </a:lnTo>
                  <a:lnTo>
                    <a:pt x="822" y="1250"/>
                  </a:lnTo>
                  <a:lnTo>
                    <a:pt x="828" y="1248"/>
                  </a:lnTo>
                  <a:close/>
                  <a:moveTo>
                    <a:pt x="713" y="1265"/>
                  </a:moveTo>
                  <a:lnTo>
                    <a:pt x="712" y="1267"/>
                  </a:lnTo>
                  <a:lnTo>
                    <a:pt x="712" y="1268"/>
                  </a:lnTo>
                  <a:lnTo>
                    <a:pt x="708" y="1265"/>
                  </a:lnTo>
                  <a:lnTo>
                    <a:pt x="705" y="1265"/>
                  </a:lnTo>
                  <a:lnTo>
                    <a:pt x="699" y="1268"/>
                  </a:lnTo>
                  <a:lnTo>
                    <a:pt x="699" y="1267"/>
                  </a:lnTo>
                  <a:lnTo>
                    <a:pt x="701" y="1265"/>
                  </a:lnTo>
                  <a:lnTo>
                    <a:pt x="692" y="1262"/>
                  </a:lnTo>
                  <a:lnTo>
                    <a:pt x="682" y="1262"/>
                  </a:lnTo>
                  <a:lnTo>
                    <a:pt x="673" y="1264"/>
                  </a:lnTo>
                  <a:lnTo>
                    <a:pt x="667" y="1268"/>
                  </a:lnTo>
                  <a:lnTo>
                    <a:pt x="664" y="1268"/>
                  </a:lnTo>
                  <a:lnTo>
                    <a:pt x="664" y="1269"/>
                  </a:lnTo>
                  <a:lnTo>
                    <a:pt x="663" y="1269"/>
                  </a:lnTo>
                  <a:lnTo>
                    <a:pt x="661" y="1271"/>
                  </a:lnTo>
                  <a:lnTo>
                    <a:pt x="666" y="1275"/>
                  </a:lnTo>
                  <a:lnTo>
                    <a:pt x="667" y="1275"/>
                  </a:lnTo>
                  <a:lnTo>
                    <a:pt x="670" y="1275"/>
                  </a:lnTo>
                  <a:lnTo>
                    <a:pt x="671" y="1279"/>
                  </a:lnTo>
                  <a:lnTo>
                    <a:pt x="671" y="1285"/>
                  </a:lnTo>
                  <a:lnTo>
                    <a:pt x="666" y="1288"/>
                  </a:lnTo>
                  <a:lnTo>
                    <a:pt x="671" y="1289"/>
                  </a:lnTo>
                  <a:lnTo>
                    <a:pt x="680" y="1289"/>
                  </a:lnTo>
                  <a:lnTo>
                    <a:pt x="703" y="1282"/>
                  </a:lnTo>
                  <a:lnTo>
                    <a:pt x="706" y="1279"/>
                  </a:lnTo>
                  <a:lnTo>
                    <a:pt x="709" y="1275"/>
                  </a:lnTo>
                  <a:lnTo>
                    <a:pt x="712" y="1274"/>
                  </a:lnTo>
                  <a:lnTo>
                    <a:pt x="715" y="1271"/>
                  </a:lnTo>
                  <a:lnTo>
                    <a:pt x="715" y="1269"/>
                  </a:lnTo>
                  <a:lnTo>
                    <a:pt x="715" y="1267"/>
                  </a:lnTo>
                  <a:lnTo>
                    <a:pt x="713" y="1265"/>
                  </a:lnTo>
                  <a:close/>
                  <a:moveTo>
                    <a:pt x="1290" y="1487"/>
                  </a:moveTo>
                  <a:lnTo>
                    <a:pt x="1289" y="1485"/>
                  </a:lnTo>
                  <a:lnTo>
                    <a:pt x="1285" y="1483"/>
                  </a:lnTo>
                  <a:lnTo>
                    <a:pt x="1282" y="1477"/>
                  </a:lnTo>
                  <a:lnTo>
                    <a:pt x="1281" y="1471"/>
                  </a:lnTo>
                  <a:lnTo>
                    <a:pt x="1281" y="1466"/>
                  </a:lnTo>
                  <a:lnTo>
                    <a:pt x="1282" y="1455"/>
                  </a:lnTo>
                  <a:lnTo>
                    <a:pt x="1281" y="1449"/>
                  </a:lnTo>
                  <a:lnTo>
                    <a:pt x="1276" y="1448"/>
                  </a:lnTo>
                  <a:lnTo>
                    <a:pt x="1267" y="1446"/>
                  </a:lnTo>
                  <a:lnTo>
                    <a:pt x="1264" y="1443"/>
                  </a:lnTo>
                  <a:lnTo>
                    <a:pt x="1264" y="1443"/>
                  </a:lnTo>
                  <a:lnTo>
                    <a:pt x="1264" y="1443"/>
                  </a:lnTo>
                  <a:lnTo>
                    <a:pt x="1258" y="1436"/>
                  </a:lnTo>
                  <a:lnTo>
                    <a:pt x="1255" y="1434"/>
                  </a:lnTo>
                  <a:lnTo>
                    <a:pt x="1248" y="1434"/>
                  </a:lnTo>
                  <a:lnTo>
                    <a:pt x="1234" y="1429"/>
                  </a:lnTo>
                  <a:lnTo>
                    <a:pt x="1226" y="1425"/>
                  </a:lnTo>
                  <a:lnTo>
                    <a:pt x="1180" y="1394"/>
                  </a:lnTo>
                  <a:lnTo>
                    <a:pt x="1166" y="1386"/>
                  </a:lnTo>
                  <a:lnTo>
                    <a:pt x="1160" y="1380"/>
                  </a:lnTo>
                  <a:lnTo>
                    <a:pt x="1149" y="1368"/>
                  </a:lnTo>
                  <a:lnTo>
                    <a:pt x="1142" y="1362"/>
                  </a:lnTo>
                  <a:lnTo>
                    <a:pt x="1133" y="1361"/>
                  </a:lnTo>
                  <a:lnTo>
                    <a:pt x="1131" y="1358"/>
                  </a:lnTo>
                  <a:lnTo>
                    <a:pt x="1122" y="1345"/>
                  </a:lnTo>
                  <a:lnTo>
                    <a:pt x="1122" y="1341"/>
                  </a:lnTo>
                  <a:lnTo>
                    <a:pt x="1122" y="1333"/>
                  </a:lnTo>
                  <a:lnTo>
                    <a:pt x="1121" y="1330"/>
                  </a:lnTo>
                  <a:lnTo>
                    <a:pt x="1118" y="1326"/>
                  </a:lnTo>
                  <a:lnTo>
                    <a:pt x="1117" y="1326"/>
                  </a:lnTo>
                  <a:lnTo>
                    <a:pt x="1114" y="1327"/>
                  </a:lnTo>
                  <a:lnTo>
                    <a:pt x="1112" y="1328"/>
                  </a:lnTo>
                  <a:lnTo>
                    <a:pt x="1107" y="1327"/>
                  </a:lnTo>
                  <a:lnTo>
                    <a:pt x="1096" y="1323"/>
                  </a:lnTo>
                  <a:lnTo>
                    <a:pt x="1090" y="1323"/>
                  </a:lnTo>
                  <a:lnTo>
                    <a:pt x="1084" y="1323"/>
                  </a:lnTo>
                  <a:lnTo>
                    <a:pt x="1080" y="1327"/>
                  </a:lnTo>
                  <a:lnTo>
                    <a:pt x="1077" y="1333"/>
                  </a:lnTo>
                  <a:lnTo>
                    <a:pt x="1084" y="1337"/>
                  </a:lnTo>
                  <a:lnTo>
                    <a:pt x="1091" y="1334"/>
                  </a:lnTo>
                  <a:lnTo>
                    <a:pt x="1093" y="1335"/>
                  </a:lnTo>
                  <a:lnTo>
                    <a:pt x="1090" y="1340"/>
                  </a:lnTo>
                  <a:lnTo>
                    <a:pt x="1093" y="1344"/>
                  </a:lnTo>
                  <a:lnTo>
                    <a:pt x="1100" y="1351"/>
                  </a:lnTo>
                  <a:lnTo>
                    <a:pt x="1094" y="1348"/>
                  </a:lnTo>
                  <a:lnTo>
                    <a:pt x="1083" y="1338"/>
                  </a:lnTo>
                  <a:lnTo>
                    <a:pt x="1079" y="1338"/>
                  </a:lnTo>
                  <a:lnTo>
                    <a:pt x="1077" y="1338"/>
                  </a:lnTo>
                  <a:lnTo>
                    <a:pt x="1075" y="1334"/>
                  </a:lnTo>
                  <a:lnTo>
                    <a:pt x="1069" y="1333"/>
                  </a:lnTo>
                  <a:lnTo>
                    <a:pt x="1059" y="1328"/>
                  </a:lnTo>
                  <a:lnTo>
                    <a:pt x="1055" y="1326"/>
                  </a:lnTo>
                  <a:lnTo>
                    <a:pt x="1052" y="1324"/>
                  </a:lnTo>
                  <a:lnTo>
                    <a:pt x="1049" y="1324"/>
                  </a:lnTo>
                  <a:lnTo>
                    <a:pt x="1048" y="1324"/>
                  </a:lnTo>
                  <a:lnTo>
                    <a:pt x="1045" y="1321"/>
                  </a:lnTo>
                  <a:lnTo>
                    <a:pt x="1044" y="1321"/>
                  </a:lnTo>
                  <a:lnTo>
                    <a:pt x="1044" y="1321"/>
                  </a:lnTo>
                  <a:lnTo>
                    <a:pt x="1044" y="1326"/>
                  </a:lnTo>
                  <a:lnTo>
                    <a:pt x="1042" y="1326"/>
                  </a:lnTo>
                  <a:lnTo>
                    <a:pt x="1040" y="1326"/>
                  </a:lnTo>
                  <a:lnTo>
                    <a:pt x="1037" y="1324"/>
                  </a:lnTo>
                  <a:lnTo>
                    <a:pt x="1033" y="1321"/>
                  </a:lnTo>
                  <a:lnTo>
                    <a:pt x="1031" y="1321"/>
                  </a:lnTo>
                  <a:lnTo>
                    <a:pt x="1028" y="1321"/>
                  </a:lnTo>
                  <a:lnTo>
                    <a:pt x="1027" y="1321"/>
                  </a:lnTo>
                  <a:lnTo>
                    <a:pt x="1027" y="1320"/>
                  </a:lnTo>
                  <a:lnTo>
                    <a:pt x="1026" y="1317"/>
                  </a:lnTo>
                  <a:lnTo>
                    <a:pt x="1026" y="1316"/>
                  </a:lnTo>
                  <a:lnTo>
                    <a:pt x="1026" y="1314"/>
                  </a:lnTo>
                  <a:lnTo>
                    <a:pt x="1019" y="1307"/>
                  </a:lnTo>
                  <a:lnTo>
                    <a:pt x="1009" y="1302"/>
                  </a:lnTo>
                  <a:lnTo>
                    <a:pt x="970" y="1285"/>
                  </a:lnTo>
                  <a:lnTo>
                    <a:pt x="949" y="1282"/>
                  </a:lnTo>
                  <a:lnTo>
                    <a:pt x="928" y="1285"/>
                  </a:lnTo>
                  <a:lnTo>
                    <a:pt x="922" y="1283"/>
                  </a:lnTo>
                  <a:lnTo>
                    <a:pt x="913" y="1276"/>
                  </a:lnTo>
                  <a:lnTo>
                    <a:pt x="908" y="1275"/>
                  </a:lnTo>
                  <a:lnTo>
                    <a:pt x="909" y="1278"/>
                  </a:lnTo>
                  <a:lnTo>
                    <a:pt x="911" y="1279"/>
                  </a:lnTo>
                  <a:lnTo>
                    <a:pt x="912" y="1282"/>
                  </a:lnTo>
                  <a:lnTo>
                    <a:pt x="915" y="1282"/>
                  </a:lnTo>
                  <a:lnTo>
                    <a:pt x="915" y="1285"/>
                  </a:lnTo>
                  <a:lnTo>
                    <a:pt x="912" y="1289"/>
                  </a:lnTo>
                  <a:lnTo>
                    <a:pt x="915" y="1292"/>
                  </a:lnTo>
                  <a:lnTo>
                    <a:pt x="920" y="1295"/>
                  </a:lnTo>
                  <a:lnTo>
                    <a:pt x="925" y="1298"/>
                  </a:lnTo>
                  <a:lnTo>
                    <a:pt x="933" y="1299"/>
                  </a:lnTo>
                  <a:lnTo>
                    <a:pt x="960" y="1299"/>
                  </a:lnTo>
                  <a:lnTo>
                    <a:pt x="964" y="1300"/>
                  </a:lnTo>
                  <a:lnTo>
                    <a:pt x="965" y="1300"/>
                  </a:lnTo>
                  <a:lnTo>
                    <a:pt x="970" y="1303"/>
                  </a:lnTo>
                  <a:lnTo>
                    <a:pt x="978" y="1306"/>
                  </a:lnTo>
                  <a:lnTo>
                    <a:pt x="999" y="1321"/>
                  </a:lnTo>
                  <a:lnTo>
                    <a:pt x="1016" y="1326"/>
                  </a:lnTo>
                  <a:lnTo>
                    <a:pt x="1023" y="1330"/>
                  </a:lnTo>
                  <a:lnTo>
                    <a:pt x="1021" y="1338"/>
                  </a:lnTo>
                  <a:lnTo>
                    <a:pt x="1044" y="1347"/>
                  </a:lnTo>
                  <a:lnTo>
                    <a:pt x="1058" y="1349"/>
                  </a:lnTo>
                  <a:lnTo>
                    <a:pt x="1072" y="1356"/>
                  </a:lnTo>
                  <a:lnTo>
                    <a:pt x="1084" y="1358"/>
                  </a:lnTo>
                  <a:lnTo>
                    <a:pt x="1097" y="1363"/>
                  </a:lnTo>
                  <a:lnTo>
                    <a:pt x="1103" y="1368"/>
                  </a:lnTo>
                  <a:lnTo>
                    <a:pt x="1103" y="1369"/>
                  </a:lnTo>
                  <a:lnTo>
                    <a:pt x="1103" y="1372"/>
                  </a:lnTo>
                  <a:lnTo>
                    <a:pt x="1103" y="1375"/>
                  </a:lnTo>
                  <a:lnTo>
                    <a:pt x="1104" y="1375"/>
                  </a:lnTo>
                  <a:lnTo>
                    <a:pt x="1105" y="1373"/>
                  </a:lnTo>
                  <a:lnTo>
                    <a:pt x="1105" y="1372"/>
                  </a:lnTo>
                  <a:lnTo>
                    <a:pt x="1103" y="1363"/>
                  </a:lnTo>
                  <a:lnTo>
                    <a:pt x="1100" y="1359"/>
                  </a:lnTo>
                  <a:lnTo>
                    <a:pt x="1094" y="1355"/>
                  </a:lnTo>
                  <a:lnTo>
                    <a:pt x="1098" y="1356"/>
                  </a:lnTo>
                  <a:lnTo>
                    <a:pt x="1104" y="1362"/>
                  </a:lnTo>
                  <a:lnTo>
                    <a:pt x="1107" y="1362"/>
                  </a:lnTo>
                  <a:lnTo>
                    <a:pt x="1107" y="1363"/>
                  </a:lnTo>
                  <a:lnTo>
                    <a:pt x="1108" y="1365"/>
                  </a:lnTo>
                  <a:lnTo>
                    <a:pt x="1110" y="1365"/>
                  </a:lnTo>
                  <a:lnTo>
                    <a:pt x="1111" y="1362"/>
                  </a:lnTo>
                  <a:lnTo>
                    <a:pt x="1114" y="1361"/>
                  </a:lnTo>
                  <a:lnTo>
                    <a:pt x="1115" y="1361"/>
                  </a:lnTo>
                  <a:lnTo>
                    <a:pt x="1117" y="1361"/>
                  </a:lnTo>
                  <a:lnTo>
                    <a:pt x="1125" y="1362"/>
                  </a:lnTo>
                  <a:lnTo>
                    <a:pt x="1132" y="1368"/>
                  </a:lnTo>
                  <a:lnTo>
                    <a:pt x="1139" y="1368"/>
                  </a:lnTo>
                  <a:lnTo>
                    <a:pt x="1136" y="1375"/>
                  </a:lnTo>
                  <a:lnTo>
                    <a:pt x="1142" y="1382"/>
                  </a:lnTo>
                  <a:lnTo>
                    <a:pt x="1157" y="1389"/>
                  </a:lnTo>
                  <a:lnTo>
                    <a:pt x="1168" y="1400"/>
                  </a:lnTo>
                  <a:lnTo>
                    <a:pt x="1174" y="1403"/>
                  </a:lnTo>
                  <a:lnTo>
                    <a:pt x="1178" y="1398"/>
                  </a:lnTo>
                  <a:lnTo>
                    <a:pt x="1180" y="1403"/>
                  </a:lnTo>
                  <a:lnTo>
                    <a:pt x="1181" y="1405"/>
                  </a:lnTo>
                  <a:lnTo>
                    <a:pt x="1187" y="1411"/>
                  </a:lnTo>
                  <a:lnTo>
                    <a:pt x="1182" y="1411"/>
                  </a:lnTo>
                  <a:lnTo>
                    <a:pt x="1184" y="1414"/>
                  </a:lnTo>
                  <a:lnTo>
                    <a:pt x="1187" y="1417"/>
                  </a:lnTo>
                  <a:lnTo>
                    <a:pt x="1191" y="1418"/>
                  </a:lnTo>
                  <a:lnTo>
                    <a:pt x="1195" y="1418"/>
                  </a:lnTo>
                  <a:lnTo>
                    <a:pt x="1199" y="1420"/>
                  </a:lnTo>
                  <a:lnTo>
                    <a:pt x="1211" y="1425"/>
                  </a:lnTo>
                  <a:lnTo>
                    <a:pt x="1223" y="1428"/>
                  </a:lnTo>
                  <a:lnTo>
                    <a:pt x="1225" y="1429"/>
                  </a:lnTo>
                  <a:lnTo>
                    <a:pt x="1225" y="1434"/>
                  </a:lnTo>
                  <a:lnTo>
                    <a:pt x="1225" y="1439"/>
                  </a:lnTo>
                  <a:lnTo>
                    <a:pt x="1225" y="1442"/>
                  </a:lnTo>
                  <a:lnTo>
                    <a:pt x="1229" y="1449"/>
                  </a:lnTo>
                  <a:lnTo>
                    <a:pt x="1274" y="1478"/>
                  </a:lnTo>
                  <a:lnTo>
                    <a:pt x="1274" y="1483"/>
                  </a:lnTo>
                  <a:lnTo>
                    <a:pt x="1278" y="1485"/>
                  </a:lnTo>
                  <a:lnTo>
                    <a:pt x="1286" y="1488"/>
                  </a:lnTo>
                  <a:lnTo>
                    <a:pt x="1290" y="1490"/>
                  </a:lnTo>
                  <a:lnTo>
                    <a:pt x="1296" y="1499"/>
                  </a:lnTo>
                  <a:lnTo>
                    <a:pt x="1296" y="1494"/>
                  </a:lnTo>
                  <a:lnTo>
                    <a:pt x="1295" y="1490"/>
                  </a:lnTo>
                  <a:lnTo>
                    <a:pt x="1290" y="1487"/>
                  </a:lnTo>
                  <a:close/>
                  <a:moveTo>
                    <a:pt x="947" y="1310"/>
                  </a:moveTo>
                  <a:lnTo>
                    <a:pt x="942" y="1305"/>
                  </a:lnTo>
                  <a:lnTo>
                    <a:pt x="937" y="1306"/>
                  </a:lnTo>
                  <a:lnTo>
                    <a:pt x="916" y="1300"/>
                  </a:lnTo>
                  <a:lnTo>
                    <a:pt x="885" y="1303"/>
                  </a:lnTo>
                  <a:lnTo>
                    <a:pt x="880" y="1306"/>
                  </a:lnTo>
                  <a:lnTo>
                    <a:pt x="877" y="1307"/>
                  </a:lnTo>
                  <a:lnTo>
                    <a:pt x="862" y="1307"/>
                  </a:lnTo>
                  <a:lnTo>
                    <a:pt x="848" y="1303"/>
                  </a:lnTo>
                  <a:lnTo>
                    <a:pt x="841" y="1300"/>
                  </a:lnTo>
                  <a:lnTo>
                    <a:pt x="835" y="1298"/>
                  </a:lnTo>
                  <a:lnTo>
                    <a:pt x="829" y="1298"/>
                  </a:lnTo>
                  <a:lnTo>
                    <a:pt x="824" y="1296"/>
                  </a:lnTo>
                  <a:lnTo>
                    <a:pt x="818" y="1296"/>
                  </a:lnTo>
                  <a:lnTo>
                    <a:pt x="813" y="1300"/>
                  </a:lnTo>
                  <a:lnTo>
                    <a:pt x="817" y="1302"/>
                  </a:lnTo>
                  <a:lnTo>
                    <a:pt x="827" y="1303"/>
                  </a:lnTo>
                  <a:lnTo>
                    <a:pt x="832" y="1305"/>
                  </a:lnTo>
                  <a:lnTo>
                    <a:pt x="832" y="1307"/>
                  </a:lnTo>
                  <a:lnTo>
                    <a:pt x="814" y="1317"/>
                  </a:lnTo>
                  <a:lnTo>
                    <a:pt x="818" y="1320"/>
                  </a:lnTo>
                  <a:lnTo>
                    <a:pt x="822" y="1321"/>
                  </a:lnTo>
                  <a:lnTo>
                    <a:pt x="822" y="1320"/>
                  </a:lnTo>
                  <a:lnTo>
                    <a:pt x="828" y="1319"/>
                  </a:lnTo>
                  <a:lnTo>
                    <a:pt x="841" y="1323"/>
                  </a:lnTo>
                  <a:lnTo>
                    <a:pt x="869" y="1328"/>
                  </a:lnTo>
                  <a:lnTo>
                    <a:pt x="881" y="1327"/>
                  </a:lnTo>
                  <a:lnTo>
                    <a:pt x="901" y="1320"/>
                  </a:lnTo>
                  <a:lnTo>
                    <a:pt x="912" y="1319"/>
                  </a:lnTo>
                  <a:lnTo>
                    <a:pt x="936" y="1324"/>
                  </a:lnTo>
                  <a:lnTo>
                    <a:pt x="947" y="1321"/>
                  </a:lnTo>
                  <a:lnTo>
                    <a:pt x="953" y="1321"/>
                  </a:lnTo>
                  <a:lnTo>
                    <a:pt x="958" y="1324"/>
                  </a:lnTo>
                  <a:lnTo>
                    <a:pt x="960" y="1321"/>
                  </a:lnTo>
                  <a:lnTo>
                    <a:pt x="950" y="1314"/>
                  </a:lnTo>
                  <a:lnTo>
                    <a:pt x="947" y="1310"/>
                  </a:lnTo>
                  <a:close/>
                  <a:moveTo>
                    <a:pt x="1084" y="1389"/>
                  </a:moveTo>
                  <a:lnTo>
                    <a:pt x="1079" y="1384"/>
                  </a:lnTo>
                  <a:lnTo>
                    <a:pt x="1076" y="1386"/>
                  </a:lnTo>
                  <a:lnTo>
                    <a:pt x="1061" y="1384"/>
                  </a:lnTo>
                  <a:lnTo>
                    <a:pt x="1062" y="1383"/>
                  </a:lnTo>
                  <a:lnTo>
                    <a:pt x="1062" y="1383"/>
                  </a:lnTo>
                  <a:lnTo>
                    <a:pt x="1063" y="1382"/>
                  </a:lnTo>
                  <a:lnTo>
                    <a:pt x="1056" y="1379"/>
                  </a:lnTo>
                  <a:lnTo>
                    <a:pt x="1044" y="1376"/>
                  </a:lnTo>
                  <a:lnTo>
                    <a:pt x="1034" y="1370"/>
                  </a:lnTo>
                  <a:lnTo>
                    <a:pt x="1021" y="1370"/>
                  </a:lnTo>
                  <a:lnTo>
                    <a:pt x="1017" y="1368"/>
                  </a:lnTo>
                  <a:lnTo>
                    <a:pt x="1014" y="1370"/>
                  </a:lnTo>
                  <a:lnTo>
                    <a:pt x="1013" y="1368"/>
                  </a:lnTo>
                  <a:lnTo>
                    <a:pt x="1010" y="1368"/>
                  </a:lnTo>
                  <a:lnTo>
                    <a:pt x="1007" y="1368"/>
                  </a:lnTo>
                  <a:lnTo>
                    <a:pt x="1005" y="1368"/>
                  </a:lnTo>
                  <a:lnTo>
                    <a:pt x="1007" y="1365"/>
                  </a:lnTo>
                  <a:lnTo>
                    <a:pt x="1009" y="1363"/>
                  </a:lnTo>
                  <a:lnTo>
                    <a:pt x="1010" y="1363"/>
                  </a:lnTo>
                  <a:lnTo>
                    <a:pt x="1005" y="1363"/>
                  </a:lnTo>
                  <a:lnTo>
                    <a:pt x="996" y="1366"/>
                  </a:lnTo>
                  <a:lnTo>
                    <a:pt x="992" y="1368"/>
                  </a:lnTo>
                  <a:lnTo>
                    <a:pt x="995" y="1372"/>
                  </a:lnTo>
                  <a:lnTo>
                    <a:pt x="999" y="1376"/>
                  </a:lnTo>
                  <a:lnTo>
                    <a:pt x="1005" y="1379"/>
                  </a:lnTo>
                  <a:lnTo>
                    <a:pt x="1007" y="1375"/>
                  </a:lnTo>
                  <a:lnTo>
                    <a:pt x="1103" y="1401"/>
                  </a:lnTo>
                  <a:lnTo>
                    <a:pt x="1097" y="1394"/>
                  </a:lnTo>
                  <a:lnTo>
                    <a:pt x="1084" y="1389"/>
                  </a:lnTo>
                  <a:close/>
                  <a:moveTo>
                    <a:pt x="887" y="1372"/>
                  </a:moveTo>
                  <a:lnTo>
                    <a:pt x="871" y="1370"/>
                  </a:lnTo>
                  <a:lnTo>
                    <a:pt x="863" y="1370"/>
                  </a:lnTo>
                  <a:lnTo>
                    <a:pt x="859" y="1373"/>
                  </a:lnTo>
                  <a:lnTo>
                    <a:pt x="857" y="1377"/>
                  </a:lnTo>
                  <a:lnTo>
                    <a:pt x="859" y="1377"/>
                  </a:lnTo>
                  <a:lnTo>
                    <a:pt x="860" y="1375"/>
                  </a:lnTo>
                  <a:lnTo>
                    <a:pt x="862" y="1377"/>
                  </a:lnTo>
                  <a:lnTo>
                    <a:pt x="862" y="1380"/>
                  </a:lnTo>
                  <a:lnTo>
                    <a:pt x="859" y="1382"/>
                  </a:lnTo>
                  <a:lnTo>
                    <a:pt x="862" y="1387"/>
                  </a:lnTo>
                  <a:lnTo>
                    <a:pt x="864" y="1389"/>
                  </a:lnTo>
                  <a:lnTo>
                    <a:pt x="869" y="1387"/>
                  </a:lnTo>
                  <a:lnTo>
                    <a:pt x="871" y="1384"/>
                  </a:lnTo>
                  <a:lnTo>
                    <a:pt x="876" y="1386"/>
                  </a:lnTo>
                  <a:lnTo>
                    <a:pt x="877" y="1387"/>
                  </a:lnTo>
                  <a:lnTo>
                    <a:pt x="878" y="1389"/>
                  </a:lnTo>
                  <a:lnTo>
                    <a:pt x="883" y="1389"/>
                  </a:lnTo>
                  <a:lnTo>
                    <a:pt x="888" y="1384"/>
                  </a:lnTo>
                  <a:lnTo>
                    <a:pt x="891" y="1380"/>
                  </a:lnTo>
                  <a:lnTo>
                    <a:pt x="891" y="1375"/>
                  </a:lnTo>
                  <a:lnTo>
                    <a:pt x="887" y="137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0" name="Freeform 46"/>
            <p:cNvSpPr>
              <a:spLocks/>
            </p:cNvSpPr>
            <p:nvPr/>
          </p:nvSpPr>
          <p:spPr bwMode="auto">
            <a:xfrm>
              <a:off x="14190045" y="8090614"/>
              <a:ext cx="858838" cy="557212"/>
            </a:xfrm>
            <a:custGeom>
              <a:avLst/>
              <a:gdLst>
                <a:gd name="T0" fmla="*/ 1445 w 1624"/>
                <a:gd name="T1" fmla="*/ 86 h 1053"/>
                <a:gd name="T2" fmla="*/ 1277 w 1624"/>
                <a:gd name="T3" fmla="*/ 51 h 1053"/>
                <a:gd name="T4" fmla="*/ 1124 w 1624"/>
                <a:gd name="T5" fmla="*/ 48 h 1053"/>
                <a:gd name="T6" fmla="*/ 929 w 1624"/>
                <a:gd name="T7" fmla="*/ 134 h 1053"/>
                <a:gd name="T8" fmla="*/ 838 w 1624"/>
                <a:gd name="T9" fmla="*/ 198 h 1053"/>
                <a:gd name="T10" fmla="*/ 711 w 1624"/>
                <a:gd name="T11" fmla="*/ 184 h 1053"/>
                <a:gd name="T12" fmla="*/ 363 w 1624"/>
                <a:gd name="T13" fmla="*/ 139 h 1053"/>
                <a:gd name="T14" fmla="*/ 135 w 1624"/>
                <a:gd name="T15" fmla="*/ 135 h 1053"/>
                <a:gd name="T16" fmla="*/ 156 w 1624"/>
                <a:gd name="T17" fmla="*/ 42 h 1053"/>
                <a:gd name="T18" fmla="*/ 66 w 1624"/>
                <a:gd name="T19" fmla="*/ 44 h 1053"/>
                <a:gd name="T20" fmla="*/ 14 w 1624"/>
                <a:gd name="T21" fmla="*/ 86 h 1053"/>
                <a:gd name="T22" fmla="*/ 12 w 1624"/>
                <a:gd name="T23" fmla="*/ 178 h 1053"/>
                <a:gd name="T24" fmla="*/ 37 w 1624"/>
                <a:gd name="T25" fmla="*/ 226 h 1053"/>
                <a:gd name="T26" fmla="*/ 44 w 1624"/>
                <a:gd name="T27" fmla="*/ 264 h 1053"/>
                <a:gd name="T28" fmla="*/ 86 w 1624"/>
                <a:gd name="T29" fmla="*/ 300 h 1053"/>
                <a:gd name="T30" fmla="*/ 145 w 1624"/>
                <a:gd name="T31" fmla="*/ 362 h 1053"/>
                <a:gd name="T32" fmla="*/ 141 w 1624"/>
                <a:gd name="T33" fmla="*/ 427 h 1053"/>
                <a:gd name="T34" fmla="*/ 100 w 1624"/>
                <a:gd name="T35" fmla="*/ 480 h 1053"/>
                <a:gd name="T36" fmla="*/ 27 w 1624"/>
                <a:gd name="T37" fmla="*/ 500 h 1053"/>
                <a:gd name="T38" fmla="*/ 26 w 1624"/>
                <a:gd name="T39" fmla="*/ 551 h 1053"/>
                <a:gd name="T40" fmla="*/ 45 w 1624"/>
                <a:gd name="T41" fmla="*/ 644 h 1053"/>
                <a:gd name="T42" fmla="*/ 43 w 1624"/>
                <a:gd name="T43" fmla="*/ 738 h 1053"/>
                <a:gd name="T44" fmla="*/ 115 w 1624"/>
                <a:gd name="T45" fmla="*/ 779 h 1053"/>
                <a:gd name="T46" fmla="*/ 134 w 1624"/>
                <a:gd name="T47" fmla="*/ 808 h 1053"/>
                <a:gd name="T48" fmla="*/ 159 w 1624"/>
                <a:gd name="T49" fmla="*/ 871 h 1053"/>
                <a:gd name="T50" fmla="*/ 153 w 1624"/>
                <a:gd name="T51" fmla="*/ 924 h 1053"/>
                <a:gd name="T52" fmla="*/ 155 w 1624"/>
                <a:gd name="T53" fmla="*/ 992 h 1053"/>
                <a:gd name="T54" fmla="*/ 229 w 1624"/>
                <a:gd name="T55" fmla="*/ 1006 h 1053"/>
                <a:gd name="T56" fmla="*/ 333 w 1624"/>
                <a:gd name="T57" fmla="*/ 1006 h 1053"/>
                <a:gd name="T58" fmla="*/ 405 w 1624"/>
                <a:gd name="T59" fmla="*/ 976 h 1053"/>
                <a:gd name="T60" fmla="*/ 442 w 1624"/>
                <a:gd name="T61" fmla="*/ 955 h 1053"/>
                <a:gd name="T62" fmla="*/ 491 w 1624"/>
                <a:gd name="T63" fmla="*/ 943 h 1053"/>
                <a:gd name="T64" fmla="*/ 534 w 1624"/>
                <a:gd name="T65" fmla="*/ 954 h 1053"/>
                <a:gd name="T66" fmla="*/ 579 w 1624"/>
                <a:gd name="T67" fmla="*/ 976 h 1053"/>
                <a:gd name="T68" fmla="*/ 631 w 1624"/>
                <a:gd name="T69" fmla="*/ 1016 h 1053"/>
                <a:gd name="T70" fmla="*/ 718 w 1624"/>
                <a:gd name="T71" fmla="*/ 1024 h 1053"/>
                <a:gd name="T72" fmla="*/ 823 w 1624"/>
                <a:gd name="T73" fmla="*/ 1038 h 1053"/>
                <a:gd name="T74" fmla="*/ 887 w 1624"/>
                <a:gd name="T75" fmla="*/ 1025 h 1053"/>
                <a:gd name="T76" fmla="*/ 977 w 1624"/>
                <a:gd name="T77" fmla="*/ 1013 h 1053"/>
                <a:gd name="T78" fmla="*/ 987 w 1624"/>
                <a:gd name="T79" fmla="*/ 969 h 1053"/>
                <a:gd name="T80" fmla="*/ 976 w 1624"/>
                <a:gd name="T81" fmla="*/ 920 h 1053"/>
                <a:gd name="T82" fmla="*/ 977 w 1624"/>
                <a:gd name="T83" fmla="*/ 885 h 1053"/>
                <a:gd name="T84" fmla="*/ 1046 w 1624"/>
                <a:gd name="T85" fmla="*/ 854 h 1053"/>
                <a:gd name="T86" fmla="*/ 1090 w 1624"/>
                <a:gd name="T87" fmla="*/ 815 h 1053"/>
                <a:gd name="T88" fmla="*/ 1163 w 1624"/>
                <a:gd name="T89" fmla="*/ 801 h 1053"/>
                <a:gd name="T90" fmla="*/ 1203 w 1624"/>
                <a:gd name="T91" fmla="*/ 779 h 1053"/>
                <a:gd name="T92" fmla="*/ 1254 w 1624"/>
                <a:gd name="T93" fmla="*/ 767 h 1053"/>
                <a:gd name="T94" fmla="*/ 1354 w 1624"/>
                <a:gd name="T95" fmla="*/ 824 h 1053"/>
                <a:gd name="T96" fmla="*/ 1365 w 1624"/>
                <a:gd name="T97" fmla="*/ 810 h 1053"/>
                <a:gd name="T98" fmla="*/ 1420 w 1624"/>
                <a:gd name="T99" fmla="*/ 793 h 1053"/>
                <a:gd name="T100" fmla="*/ 1470 w 1624"/>
                <a:gd name="T101" fmla="*/ 783 h 1053"/>
                <a:gd name="T102" fmla="*/ 1438 w 1624"/>
                <a:gd name="T103" fmla="*/ 739 h 1053"/>
                <a:gd name="T104" fmla="*/ 1410 w 1624"/>
                <a:gd name="T105" fmla="*/ 706 h 1053"/>
                <a:gd name="T106" fmla="*/ 1393 w 1624"/>
                <a:gd name="T107" fmla="*/ 668 h 1053"/>
                <a:gd name="T108" fmla="*/ 1380 w 1624"/>
                <a:gd name="T109" fmla="*/ 645 h 1053"/>
                <a:gd name="T110" fmla="*/ 1355 w 1624"/>
                <a:gd name="T111" fmla="*/ 630 h 1053"/>
                <a:gd name="T112" fmla="*/ 1327 w 1624"/>
                <a:gd name="T113" fmla="*/ 634 h 1053"/>
                <a:gd name="T114" fmla="*/ 1371 w 1624"/>
                <a:gd name="T115" fmla="*/ 570 h 1053"/>
                <a:gd name="T116" fmla="*/ 1439 w 1624"/>
                <a:gd name="T117" fmla="*/ 542 h 1053"/>
                <a:gd name="T118" fmla="*/ 1439 w 1624"/>
                <a:gd name="T119" fmla="*/ 422 h 1053"/>
                <a:gd name="T120" fmla="*/ 1476 w 1624"/>
                <a:gd name="T121" fmla="*/ 351 h 1053"/>
                <a:gd name="T122" fmla="*/ 1586 w 1624"/>
                <a:gd name="T123" fmla="*/ 305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4" h="1053">
                  <a:moveTo>
                    <a:pt x="1623" y="243"/>
                  </a:moveTo>
                  <a:lnTo>
                    <a:pt x="1621" y="239"/>
                  </a:lnTo>
                  <a:lnTo>
                    <a:pt x="1619" y="235"/>
                  </a:lnTo>
                  <a:lnTo>
                    <a:pt x="1616" y="229"/>
                  </a:lnTo>
                  <a:lnTo>
                    <a:pt x="1616" y="225"/>
                  </a:lnTo>
                  <a:lnTo>
                    <a:pt x="1616" y="181"/>
                  </a:lnTo>
                  <a:lnTo>
                    <a:pt x="1617" y="176"/>
                  </a:lnTo>
                  <a:lnTo>
                    <a:pt x="1579" y="178"/>
                  </a:lnTo>
                  <a:lnTo>
                    <a:pt x="1525" y="169"/>
                  </a:lnTo>
                  <a:lnTo>
                    <a:pt x="1472" y="143"/>
                  </a:lnTo>
                  <a:lnTo>
                    <a:pt x="1462" y="138"/>
                  </a:lnTo>
                  <a:lnTo>
                    <a:pt x="1451" y="96"/>
                  </a:lnTo>
                  <a:lnTo>
                    <a:pt x="1445" y="86"/>
                  </a:lnTo>
                  <a:lnTo>
                    <a:pt x="1445" y="86"/>
                  </a:lnTo>
                  <a:lnTo>
                    <a:pt x="1429" y="87"/>
                  </a:lnTo>
                  <a:lnTo>
                    <a:pt x="1411" y="97"/>
                  </a:lnTo>
                  <a:lnTo>
                    <a:pt x="1394" y="101"/>
                  </a:lnTo>
                  <a:lnTo>
                    <a:pt x="1385" y="87"/>
                  </a:lnTo>
                  <a:lnTo>
                    <a:pt x="1383" y="86"/>
                  </a:lnTo>
                  <a:lnTo>
                    <a:pt x="1378" y="75"/>
                  </a:lnTo>
                  <a:lnTo>
                    <a:pt x="1372" y="72"/>
                  </a:lnTo>
                  <a:lnTo>
                    <a:pt x="1357" y="78"/>
                  </a:lnTo>
                  <a:lnTo>
                    <a:pt x="1308" y="78"/>
                  </a:lnTo>
                  <a:lnTo>
                    <a:pt x="1305" y="76"/>
                  </a:lnTo>
                  <a:lnTo>
                    <a:pt x="1299" y="66"/>
                  </a:lnTo>
                  <a:lnTo>
                    <a:pt x="1296" y="64"/>
                  </a:lnTo>
                  <a:lnTo>
                    <a:pt x="1282" y="56"/>
                  </a:lnTo>
                  <a:lnTo>
                    <a:pt x="1277" y="51"/>
                  </a:lnTo>
                  <a:lnTo>
                    <a:pt x="1278" y="42"/>
                  </a:lnTo>
                  <a:lnTo>
                    <a:pt x="1273" y="40"/>
                  </a:lnTo>
                  <a:lnTo>
                    <a:pt x="1273" y="40"/>
                  </a:lnTo>
                  <a:lnTo>
                    <a:pt x="1267" y="40"/>
                  </a:lnTo>
                  <a:lnTo>
                    <a:pt x="1261" y="37"/>
                  </a:lnTo>
                  <a:lnTo>
                    <a:pt x="1233" y="31"/>
                  </a:lnTo>
                  <a:lnTo>
                    <a:pt x="1215" y="20"/>
                  </a:lnTo>
                  <a:lnTo>
                    <a:pt x="1208" y="24"/>
                  </a:lnTo>
                  <a:lnTo>
                    <a:pt x="1177" y="27"/>
                  </a:lnTo>
                  <a:lnTo>
                    <a:pt x="1154" y="41"/>
                  </a:lnTo>
                  <a:lnTo>
                    <a:pt x="1144" y="44"/>
                  </a:lnTo>
                  <a:lnTo>
                    <a:pt x="1132" y="44"/>
                  </a:lnTo>
                  <a:lnTo>
                    <a:pt x="1130" y="45"/>
                  </a:lnTo>
                  <a:lnTo>
                    <a:pt x="1124" y="48"/>
                  </a:lnTo>
                  <a:lnTo>
                    <a:pt x="1121" y="49"/>
                  </a:lnTo>
                  <a:lnTo>
                    <a:pt x="1117" y="49"/>
                  </a:lnTo>
                  <a:lnTo>
                    <a:pt x="1107" y="52"/>
                  </a:lnTo>
                  <a:lnTo>
                    <a:pt x="1057" y="61"/>
                  </a:lnTo>
                  <a:lnTo>
                    <a:pt x="1034" y="64"/>
                  </a:lnTo>
                  <a:lnTo>
                    <a:pt x="1029" y="64"/>
                  </a:lnTo>
                  <a:lnTo>
                    <a:pt x="1008" y="73"/>
                  </a:lnTo>
                  <a:lnTo>
                    <a:pt x="988" y="79"/>
                  </a:lnTo>
                  <a:lnTo>
                    <a:pt x="978" y="83"/>
                  </a:lnTo>
                  <a:lnTo>
                    <a:pt x="969" y="94"/>
                  </a:lnTo>
                  <a:lnTo>
                    <a:pt x="964" y="101"/>
                  </a:lnTo>
                  <a:lnTo>
                    <a:pt x="963" y="107"/>
                  </a:lnTo>
                  <a:lnTo>
                    <a:pt x="931" y="129"/>
                  </a:lnTo>
                  <a:lnTo>
                    <a:pt x="929" y="134"/>
                  </a:lnTo>
                  <a:lnTo>
                    <a:pt x="927" y="139"/>
                  </a:lnTo>
                  <a:lnTo>
                    <a:pt x="914" y="155"/>
                  </a:lnTo>
                  <a:lnTo>
                    <a:pt x="907" y="159"/>
                  </a:lnTo>
                  <a:lnTo>
                    <a:pt x="899" y="167"/>
                  </a:lnTo>
                  <a:lnTo>
                    <a:pt x="897" y="169"/>
                  </a:lnTo>
                  <a:lnTo>
                    <a:pt x="892" y="180"/>
                  </a:lnTo>
                  <a:lnTo>
                    <a:pt x="880" y="184"/>
                  </a:lnTo>
                  <a:lnTo>
                    <a:pt x="879" y="184"/>
                  </a:lnTo>
                  <a:lnTo>
                    <a:pt x="863" y="184"/>
                  </a:lnTo>
                  <a:lnTo>
                    <a:pt x="859" y="188"/>
                  </a:lnTo>
                  <a:lnTo>
                    <a:pt x="855" y="191"/>
                  </a:lnTo>
                  <a:lnTo>
                    <a:pt x="849" y="195"/>
                  </a:lnTo>
                  <a:lnTo>
                    <a:pt x="842" y="198"/>
                  </a:lnTo>
                  <a:lnTo>
                    <a:pt x="838" y="198"/>
                  </a:lnTo>
                  <a:lnTo>
                    <a:pt x="834" y="201"/>
                  </a:lnTo>
                  <a:lnTo>
                    <a:pt x="827" y="202"/>
                  </a:lnTo>
                  <a:lnTo>
                    <a:pt x="816" y="201"/>
                  </a:lnTo>
                  <a:lnTo>
                    <a:pt x="814" y="201"/>
                  </a:lnTo>
                  <a:lnTo>
                    <a:pt x="810" y="202"/>
                  </a:lnTo>
                  <a:lnTo>
                    <a:pt x="799" y="207"/>
                  </a:lnTo>
                  <a:lnTo>
                    <a:pt x="793" y="208"/>
                  </a:lnTo>
                  <a:lnTo>
                    <a:pt x="782" y="207"/>
                  </a:lnTo>
                  <a:lnTo>
                    <a:pt x="772" y="201"/>
                  </a:lnTo>
                  <a:lnTo>
                    <a:pt x="764" y="195"/>
                  </a:lnTo>
                  <a:lnTo>
                    <a:pt x="763" y="194"/>
                  </a:lnTo>
                  <a:lnTo>
                    <a:pt x="754" y="190"/>
                  </a:lnTo>
                  <a:lnTo>
                    <a:pt x="744" y="187"/>
                  </a:lnTo>
                  <a:lnTo>
                    <a:pt x="711" y="184"/>
                  </a:lnTo>
                  <a:lnTo>
                    <a:pt x="680" y="173"/>
                  </a:lnTo>
                  <a:lnTo>
                    <a:pt x="625" y="177"/>
                  </a:lnTo>
                  <a:lnTo>
                    <a:pt x="613" y="176"/>
                  </a:lnTo>
                  <a:lnTo>
                    <a:pt x="602" y="171"/>
                  </a:lnTo>
                  <a:lnTo>
                    <a:pt x="559" y="155"/>
                  </a:lnTo>
                  <a:lnTo>
                    <a:pt x="551" y="155"/>
                  </a:lnTo>
                  <a:lnTo>
                    <a:pt x="541" y="157"/>
                  </a:lnTo>
                  <a:lnTo>
                    <a:pt x="527" y="167"/>
                  </a:lnTo>
                  <a:lnTo>
                    <a:pt x="523" y="169"/>
                  </a:lnTo>
                  <a:lnTo>
                    <a:pt x="517" y="170"/>
                  </a:lnTo>
                  <a:lnTo>
                    <a:pt x="471" y="171"/>
                  </a:lnTo>
                  <a:lnTo>
                    <a:pt x="468" y="171"/>
                  </a:lnTo>
                  <a:lnTo>
                    <a:pt x="377" y="148"/>
                  </a:lnTo>
                  <a:lnTo>
                    <a:pt x="363" y="139"/>
                  </a:lnTo>
                  <a:lnTo>
                    <a:pt x="358" y="138"/>
                  </a:lnTo>
                  <a:lnTo>
                    <a:pt x="335" y="143"/>
                  </a:lnTo>
                  <a:lnTo>
                    <a:pt x="331" y="142"/>
                  </a:lnTo>
                  <a:lnTo>
                    <a:pt x="324" y="142"/>
                  </a:lnTo>
                  <a:lnTo>
                    <a:pt x="296" y="127"/>
                  </a:lnTo>
                  <a:lnTo>
                    <a:pt x="255" y="124"/>
                  </a:lnTo>
                  <a:lnTo>
                    <a:pt x="232" y="127"/>
                  </a:lnTo>
                  <a:lnTo>
                    <a:pt x="222" y="132"/>
                  </a:lnTo>
                  <a:lnTo>
                    <a:pt x="212" y="135"/>
                  </a:lnTo>
                  <a:lnTo>
                    <a:pt x="205" y="138"/>
                  </a:lnTo>
                  <a:lnTo>
                    <a:pt x="184" y="139"/>
                  </a:lnTo>
                  <a:lnTo>
                    <a:pt x="150" y="142"/>
                  </a:lnTo>
                  <a:lnTo>
                    <a:pt x="142" y="141"/>
                  </a:lnTo>
                  <a:lnTo>
                    <a:pt x="135" y="135"/>
                  </a:lnTo>
                  <a:lnTo>
                    <a:pt x="132" y="128"/>
                  </a:lnTo>
                  <a:lnTo>
                    <a:pt x="132" y="120"/>
                  </a:lnTo>
                  <a:lnTo>
                    <a:pt x="138" y="93"/>
                  </a:lnTo>
                  <a:lnTo>
                    <a:pt x="141" y="85"/>
                  </a:lnTo>
                  <a:lnTo>
                    <a:pt x="146" y="82"/>
                  </a:lnTo>
                  <a:lnTo>
                    <a:pt x="152" y="80"/>
                  </a:lnTo>
                  <a:lnTo>
                    <a:pt x="162" y="78"/>
                  </a:lnTo>
                  <a:lnTo>
                    <a:pt x="167" y="76"/>
                  </a:lnTo>
                  <a:lnTo>
                    <a:pt x="177" y="72"/>
                  </a:lnTo>
                  <a:lnTo>
                    <a:pt x="181" y="61"/>
                  </a:lnTo>
                  <a:lnTo>
                    <a:pt x="178" y="49"/>
                  </a:lnTo>
                  <a:lnTo>
                    <a:pt x="173" y="47"/>
                  </a:lnTo>
                  <a:lnTo>
                    <a:pt x="167" y="45"/>
                  </a:lnTo>
                  <a:lnTo>
                    <a:pt x="156" y="42"/>
                  </a:lnTo>
                  <a:lnTo>
                    <a:pt x="146" y="38"/>
                  </a:lnTo>
                  <a:lnTo>
                    <a:pt x="90" y="0"/>
                  </a:lnTo>
                  <a:lnTo>
                    <a:pt x="79" y="6"/>
                  </a:lnTo>
                  <a:lnTo>
                    <a:pt x="78" y="9"/>
                  </a:lnTo>
                  <a:lnTo>
                    <a:pt x="73" y="14"/>
                  </a:lnTo>
                  <a:lnTo>
                    <a:pt x="69" y="20"/>
                  </a:lnTo>
                  <a:lnTo>
                    <a:pt x="69" y="20"/>
                  </a:lnTo>
                  <a:lnTo>
                    <a:pt x="68" y="23"/>
                  </a:lnTo>
                  <a:lnTo>
                    <a:pt x="69" y="24"/>
                  </a:lnTo>
                  <a:lnTo>
                    <a:pt x="69" y="26"/>
                  </a:lnTo>
                  <a:lnTo>
                    <a:pt x="69" y="26"/>
                  </a:lnTo>
                  <a:lnTo>
                    <a:pt x="66" y="37"/>
                  </a:lnTo>
                  <a:lnTo>
                    <a:pt x="66" y="40"/>
                  </a:lnTo>
                  <a:lnTo>
                    <a:pt x="66" y="44"/>
                  </a:lnTo>
                  <a:lnTo>
                    <a:pt x="68" y="51"/>
                  </a:lnTo>
                  <a:lnTo>
                    <a:pt x="68" y="55"/>
                  </a:lnTo>
                  <a:lnTo>
                    <a:pt x="65" y="61"/>
                  </a:lnTo>
                  <a:lnTo>
                    <a:pt x="61" y="61"/>
                  </a:lnTo>
                  <a:lnTo>
                    <a:pt x="55" y="61"/>
                  </a:lnTo>
                  <a:lnTo>
                    <a:pt x="50" y="62"/>
                  </a:lnTo>
                  <a:lnTo>
                    <a:pt x="47" y="66"/>
                  </a:lnTo>
                  <a:lnTo>
                    <a:pt x="45" y="72"/>
                  </a:lnTo>
                  <a:lnTo>
                    <a:pt x="43" y="76"/>
                  </a:lnTo>
                  <a:lnTo>
                    <a:pt x="36" y="76"/>
                  </a:lnTo>
                  <a:lnTo>
                    <a:pt x="33" y="76"/>
                  </a:lnTo>
                  <a:lnTo>
                    <a:pt x="24" y="78"/>
                  </a:lnTo>
                  <a:lnTo>
                    <a:pt x="19" y="80"/>
                  </a:lnTo>
                  <a:lnTo>
                    <a:pt x="14" y="86"/>
                  </a:lnTo>
                  <a:lnTo>
                    <a:pt x="14" y="90"/>
                  </a:lnTo>
                  <a:lnTo>
                    <a:pt x="14" y="100"/>
                  </a:lnTo>
                  <a:lnTo>
                    <a:pt x="13" y="106"/>
                  </a:lnTo>
                  <a:lnTo>
                    <a:pt x="13" y="107"/>
                  </a:lnTo>
                  <a:lnTo>
                    <a:pt x="10" y="113"/>
                  </a:lnTo>
                  <a:lnTo>
                    <a:pt x="10" y="114"/>
                  </a:lnTo>
                  <a:lnTo>
                    <a:pt x="9" y="125"/>
                  </a:lnTo>
                  <a:lnTo>
                    <a:pt x="6" y="136"/>
                  </a:lnTo>
                  <a:lnTo>
                    <a:pt x="3" y="145"/>
                  </a:lnTo>
                  <a:lnTo>
                    <a:pt x="2" y="152"/>
                  </a:lnTo>
                  <a:lnTo>
                    <a:pt x="5" y="162"/>
                  </a:lnTo>
                  <a:lnTo>
                    <a:pt x="12" y="170"/>
                  </a:lnTo>
                  <a:lnTo>
                    <a:pt x="12" y="173"/>
                  </a:lnTo>
                  <a:lnTo>
                    <a:pt x="12" y="178"/>
                  </a:lnTo>
                  <a:lnTo>
                    <a:pt x="12" y="181"/>
                  </a:lnTo>
                  <a:lnTo>
                    <a:pt x="13" y="187"/>
                  </a:lnTo>
                  <a:lnTo>
                    <a:pt x="14" y="191"/>
                  </a:lnTo>
                  <a:lnTo>
                    <a:pt x="16" y="195"/>
                  </a:lnTo>
                  <a:lnTo>
                    <a:pt x="19" y="200"/>
                  </a:lnTo>
                  <a:lnTo>
                    <a:pt x="21" y="202"/>
                  </a:lnTo>
                  <a:lnTo>
                    <a:pt x="30" y="207"/>
                  </a:lnTo>
                  <a:lnTo>
                    <a:pt x="33" y="209"/>
                  </a:lnTo>
                  <a:lnTo>
                    <a:pt x="34" y="214"/>
                  </a:lnTo>
                  <a:lnTo>
                    <a:pt x="34" y="222"/>
                  </a:lnTo>
                  <a:lnTo>
                    <a:pt x="36" y="226"/>
                  </a:lnTo>
                  <a:lnTo>
                    <a:pt x="37" y="226"/>
                  </a:lnTo>
                  <a:lnTo>
                    <a:pt x="37" y="226"/>
                  </a:lnTo>
                  <a:lnTo>
                    <a:pt x="37" y="226"/>
                  </a:lnTo>
                  <a:lnTo>
                    <a:pt x="36" y="228"/>
                  </a:lnTo>
                  <a:lnTo>
                    <a:pt x="36" y="228"/>
                  </a:lnTo>
                  <a:lnTo>
                    <a:pt x="36" y="229"/>
                  </a:lnTo>
                  <a:lnTo>
                    <a:pt x="36" y="230"/>
                  </a:lnTo>
                  <a:lnTo>
                    <a:pt x="36" y="232"/>
                  </a:lnTo>
                  <a:lnTo>
                    <a:pt x="37" y="233"/>
                  </a:lnTo>
                  <a:lnTo>
                    <a:pt x="37" y="233"/>
                  </a:lnTo>
                  <a:lnTo>
                    <a:pt x="37" y="235"/>
                  </a:lnTo>
                  <a:lnTo>
                    <a:pt x="36" y="236"/>
                  </a:lnTo>
                  <a:lnTo>
                    <a:pt x="36" y="237"/>
                  </a:lnTo>
                  <a:lnTo>
                    <a:pt x="36" y="239"/>
                  </a:lnTo>
                  <a:lnTo>
                    <a:pt x="36" y="242"/>
                  </a:lnTo>
                  <a:lnTo>
                    <a:pt x="38" y="247"/>
                  </a:lnTo>
                  <a:lnTo>
                    <a:pt x="44" y="264"/>
                  </a:lnTo>
                  <a:lnTo>
                    <a:pt x="45" y="271"/>
                  </a:lnTo>
                  <a:lnTo>
                    <a:pt x="50" y="275"/>
                  </a:lnTo>
                  <a:lnTo>
                    <a:pt x="58" y="279"/>
                  </a:lnTo>
                  <a:lnTo>
                    <a:pt x="59" y="281"/>
                  </a:lnTo>
                  <a:lnTo>
                    <a:pt x="64" y="285"/>
                  </a:lnTo>
                  <a:lnTo>
                    <a:pt x="66" y="288"/>
                  </a:lnTo>
                  <a:lnTo>
                    <a:pt x="69" y="288"/>
                  </a:lnTo>
                  <a:lnTo>
                    <a:pt x="75" y="288"/>
                  </a:lnTo>
                  <a:lnTo>
                    <a:pt x="76" y="288"/>
                  </a:lnTo>
                  <a:lnTo>
                    <a:pt x="79" y="291"/>
                  </a:lnTo>
                  <a:lnTo>
                    <a:pt x="82" y="296"/>
                  </a:lnTo>
                  <a:lnTo>
                    <a:pt x="82" y="298"/>
                  </a:lnTo>
                  <a:lnTo>
                    <a:pt x="83" y="299"/>
                  </a:lnTo>
                  <a:lnTo>
                    <a:pt x="86" y="300"/>
                  </a:lnTo>
                  <a:lnTo>
                    <a:pt x="92" y="299"/>
                  </a:lnTo>
                  <a:lnTo>
                    <a:pt x="93" y="300"/>
                  </a:lnTo>
                  <a:lnTo>
                    <a:pt x="97" y="302"/>
                  </a:lnTo>
                  <a:lnTo>
                    <a:pt x="99" y="303"/>
                  </a:lnTo>
                  <a:lnTo>
                    <a:pt x="101" y="305"/>
                  </a:lnTo>
                  <a:lnTo>
                    <a:pt x="120" y="323"/>
                  </a:lnTo>
                  <a:lnTo>
                    <a:pt x="124" y="327"/>
                  </a:lnTo>
                  <a:lnTo>
                    <a:pt x="124" y="330"/>
                  </a:lnTo>
                  <a:lnTo>
                    <a:pt x="125" y="337"/>
                  </a:lnTo>
                  <a:lnTo>
                    <a:pt x="125" y="340"/>
                  </a:lnTo>
                  <a:lnTo>
                    <a:pt x="128" y="343"/>
                  </a:lnTo>
                  <a:lnTo>
                    <a:pt x="134" y="348"/>
                  </a:lnTo>
                  <a:lnTo>
                    <a:pt x="141" y="358"/>
                  </a:lnTo>
                  <a:lnTo>
                    <a:pt x="145" y="362"/>
                  </a:lnTo>
                  <a:lnTo>
                    <a:pt x="149" y="365"/>
                  </a:lnTo>
                  <a:lnTo>
                    <a:pt x="162" y="368"/>
                  </a:lnTo>
                  <a:lnTo>
                    <a:pt x="166" y="369"/>
                  </a:lnTo>
                  <a:lnTo>
                    <a:pt x="166" y="373"/>
                  </a:lnTo>
                  <a:lnTo>
                    <a:pt x="167" y="378"/>
                  </a:lnTo>
                  <a:lnTo>
                    <a:pt x="164" y="390"/>
                  </a:lnTo>
                  <a:lnTo>
                    <a:pt x="159" y="401"/>
                  </a:lnTo>
                  <a:lnTo>
                    <a:pt x="153" y="410"/>
                  </a:lnTo>
                  <a:lnTo>
                    <a:pt x="152" y="411"/>
                  </a:lnTo>
                  <a:lnTo>
                    <a:pt x="148" y="413"/>
                  </a:lnTo>
                  <a:lnTo>
                    <a:pt x="145" y="415"/>
                  </a:lnTo>
                  <a:lnTo>
                    <a:pt x="143" y="417"/>
                  </a:lnTo>
                  <a:lnTo>
                    <a:pt x="142" y="424"/>
                  </a:lnTo>
                  <a:lnTo>
                    <a:pt x="141" y="427"/>
                  </a:lnTo>
                  <a:lnTo>
                    <a:pt x="129" y="437"/>
                  </a:lnTo>
                  <a:lnTo>
                    <a:pt x="127" y="442"/>
                  </a:lnTo>
                  <a:lnTo>
                    <a:pt x="127" y="442"/>
                  </a:lnTo>
                  <a:lnTo>
                    <a:pt x="127" y="442"/>
                  </a:lnTo>
                  <a:lnTo>
                    <a:pt x="127" y="442"/>
                  </a:lnTo>
                  <a:lnTo>
                    <a:pt x="122" y="444"/>
                  </a:lnTo>
                  <a:lnTo>
                    <a:pt x="115" y="445"/>
                  </a:lnTo>
                  <a:lnTo>
                    <a:pt x="113" y="446"/>
                  </a:lnTo>
                  <a:lnTo>
                    <a:pt x="111" y="449"/>
                  </a:lnTo>
                  <a:lnTo>
                    <a:pt x="110" y="455"/>
                  </a:lnTo>
                  <a:lnTo>
                    <a:pt x="104" y="472"/>
                  </a:lnTo>
                  <a:lnTo>
                    <a:pt x="103" y="476"/>
                  </a:lnTo>
                  <a:lnTo>
                    <a:pt x="103" y="476"/>
                  </a:lnTo>
                  <a:lnTo>
                    <a:pt x="100" y="480"/>
                  </a:lnTo>
                  <a:lnTo>
                    <a:pt x="92" y="483"/>
                  </a:lnTo>
                  <a:lnTo>
                    <a:pt x="85" y="484"/>
                  </a:lnTo>
                  <a:lnTo>
                    <a:pt x="65" y="480"/>
                  </a:lnTo>
                  <a:lnTo>
                    <a:pt x="58" y="480"/>
                  </a:lnTo>
                  <a:lnTo>
                    <a:pt x="54" y="483"/>
                  </a:lnTo>
                  <a:lnTo>
                    <a:pt x="52" y="486"/>
                  </a:lnTo>
                  <a:lnTo>
                    <a:pt x="52" y="486"/>
                  </a:lnTo>
                  <a:lnTo>
                    <a:pt x="51" y="486"/>
                  </a:lnTo>
                  <a:lnTo>
                    <a:pt x="47" y="486"/>
                  </a:lnTo>
                  <a:lnTo>
                    <a:pt x="43" y="486"/>
                  </a:lnTo>
                  <a:lnTo>
                    <a:pt x="40" y="487"/>
                  </a:lnTo>
                  <a:lnTo>
                    <a:pt x="36" y="494"/>
                  </a:lnTo>
                  <a:lnTo>
                    <a:pt x="34" y="495"/>
                  </a:lnTo>
                  <a:lnTo>
                    <a:pt x="27" y="500"/>
                  </a:lnTo>
                  <a:lnTo>
                    <a:pt x="24" y="501"/>
                  </a:lnTo>
                  <a:lnTo>
                    <a:pt x="23" y="504"/>
                  </a:lnTo>
                  <a:lnTo>
                    <a:pt x="21" y="505"/>
                  </a:lnTo>
                  <a:lnTo>
                    <a:pt x="21" y="507"/>
                  </a:lnTo>
                  <a:lnTo>
                    <a:pt x="23" y="508"/>
                  </a:lnTo>
                  <a:lnTo>
                    <a:pt x="28" y="523"/>
                  </a:lnTo>
                  <a:lnTo>
                    <a:pt x="33" y="529"/>
                  </a:lnTo>
                  <a:lnTo>
                    <a:pt x="36" y="532"/>
                  </a:lnTo>
                  <a:lnTo>
                    <a:pt x="37" y="532"/>
                  </a:lnTo>
                  <a:lnTo>
                    <a:pt x="37" y="533"/>
                  </a:lnTo>
                  <a:lnTo>
                    <a:pt x="37" y="535"/>
                  </a:lnTo>
                  <a:lnTo>
                    <a:pt x="36" y="536"/>
                  </a:lnTo>
                  <a:lnTo>
                    <a:pt x="33" y="539"/>
                  </a:lnTo>
                  <a:lnTo>
                    <a:pt x="26" y="551"/>
                  </a:lnTo>
                  <a:lnTo>
                    <a:pt x="27" y="557"/>
                  </a:lnTo>
                  <a:lnTo>
                    <a:pt x="27" y="566"/>
                  </a:lnTo>
                  <a:lnTo>
                    <a:pt x="26" y="570"/>
                  </a:lnTo>
                  <a:lnTo>
                    <a:pt x="23" y="584"/>
                  </a:lnTo>
                  <a:lnTo>
                    <a:pt x="21" y="591"/>
                  </a:lnTo>
                  <a:lnTo>
                    <a:pt x="23" y="591"/>
                  </a:lnTo>
                  <a:lnTo>
                    <a:pt x="36" y="603"/>
                  </a:lnTo>
                  <a:lnTo>
                    <a:pt x="44" y="609"/>
                  </a:lnTo>
                  <a:lnTo>
                    <a:pt x="48" y="613"/>
                  </a:lnTo>
                  <a:lnTo>
                    <a:pt x="50" y="617"/>
                  </a:lnTo>
                  <a:lnTo>
                    <a:pt x="50" y="617"/>
                  </a:lnTo>
                  <a:lnTo>
                    <a:pt x="51" y="623"/>
                  </a:lnTo>
                  <a:lnTo>
                    <a:pt x="50" y="630"/>
                  </a:lnTo>
                  <a:lnTo>
                    <a:pt x="45" y="644"/>
                  </a:lnTo>
                  <a:lnTo>
                    <a:pt x="44" y="650"/>
                  </a:lnTo>
                  <a:lnTo>
                    <a:pt x="40" y="651"/>
                  </a:lnTo>
                  <a:lnTo>
                    <a:pt x="37" y="652"/>
                  </a:lnTo>
                  <a:lnTo>
                    <a:pt x="33" y="654"/>
                  </a:lnTo>
                  <a:lnTo>
                    <a:pt x="28" y="659"/>
                  </a:lnTo>
                  <a:lnTo>
                    <a:pt x="26" y="672"/>
                  </a:lnTo>
                  <a:lnTo>
                    <a:pt x="21" y="676"/>
                  </a:lnTo>
                  <a:lnTo>
                    <a:pt x="16" y="678"/>
                  </a:lnTo>
                  <a:lnTo>
                    <a:pt x="6" y="679"/>
                  </a:lnTo>
                  <a:lnTo>
                    <a:pt x="0" y="680"/>
                  </a:lnTo>
                  <a:lnTo>
                    <a:pt x="26" y="716"/>
                  </a:lnTo>
                  <a:lnTo>
                    <a:pt x="36" y="723"/>
                  </a:lnTo>
                  <a:lnTo>
                    <a:pt x="40" y="732"/>
                  </a:lnTo>
                  <a:lnTo>
                    <a:pt x="43" y="738"/>
                  </a:lnTo>
                  <a:lnTo>
                    <a:pt x="44" y="739"/>
                  </a:lnTo>
                  <a:lnTo>
                    <a:pt x="50" y="745"/>
                  </a:lnTo>
                  <a:lnTo>
                    <a:pt x="72" y="762"/>
                  </a:lnTo>
                  <a:lnTo>
                    <a:pt x="73" y="763"/>
                  </a:lnTo>
                  <a:lnTo>
                    <a:pt x="86" y="769"/>
                  </a:lnTo>
                  <a:lnTo>
                    <a:pt x="94" y="770"/>
                  </a:lnTo>
                  <a:lnTo>
                    <a:pt x="96" y="772"/>
                  </a:lnTo>
                  <a:lnTo>
                    <a:pt x="96" y="773"/>
                  </a:lnTo>
                  <a:lnTo>
                    <a:pt x="97" y="774"/>
                  </a:lnTo>
                  <a:lnTo>
                    <a:pt x="100" y="776"/>
                  </a:lnTo>
                  <a:lnTo>
                    <a:pt x="111" y="774"/>
                  </a:lnTo>
                  <a:lnTo>
                    <a:pt x="114" y="776"/>
                  </a:lnTo>
                  <a:lnTo>
                    <a:pt x="115" y="777"/>
                  </a:lnTo>
                  <a:lnTo>
                    <a:pt x="115" y="779"/>
                  </a:lnTo>
                  <a:lnTo>
                    <a:pt x="117" y="781"/>
                  </a:lnTo>
                  <a:lnTo>
                    <a:pt x="118" y="783"/>
                  </a:lnTo>
                  <a:lnTo>
                    <a:pt x="121" y="783"/>
                  </a:lnTo>
                  <a:lnTo>
                    <a:pt x="124" y="781"/>
                  </a:lnTo>
                  <a:lnTo>
                    <a:pt x="125" y="781"/>
                  </a:lnTo>
                  <a:lnTo>
                    <a:pt x="128" y="784"/>
                  </a:lnTo>
                  <a:lnTo>
                    <a:pt x="129" y="786"/>
                  </a:lnTo>
                  <a:lnTo>
                    <a:pt x="131" y="787"/>
                  </a:lnTo>
                  <a:lnTo>
                    <a:pt x="131" y="788"/>
                  </a:lnTo>
                  <a:lnTo>
                    <a:pt x="131" y="793"/>
                  </a:lnTo>
                  <a:lnTo>
                    <a:pt x="131" y="793"/>
                  </a:lnTo>
                  <a:lnTo>
                    <a:pt x="134" y="797"/>
                  </a:lnTo>
                  <a:lnTo>
                    <a:pt x="134" y="800"/>
                  </a:lnTo>
                  <a:lnTo>
                    <a:pt x="134" y="808"/>
                  </a:lnTo>
                  <a:lnTo>
                    <a:pt x="136" y="817"/>
                  </a:lnTo>
                  <a:lnTo>
                    <a:pt x="139" y="825"/>
                  </a:lnTo>
                  <a:lnTo>
                    <a:pt x="139" y="826"/>
                  </a:lnTo>
                  <a:lnTo>
                    <a:pt x="139" y="832"/>
                  </a:lnTo>
                  <a:lnTo>
                    <a:pt x="139" y="835"/>
                  </a:lnTo>
                  <a:lnTo>
                    <a:pt x="141" y="835"/>
                  </a:lnTo>
                  <a:lnTo>
                    <a:pt x="141" y="836"/>
                  </a:lnTo>
                  <a:lnTo>
                    <a:pt x="143" y="838"/>
                  </a:lnTo>
                  <a:lnTo>
                    <a:pt x="145" y="839"/>
                  </a:lnTo>
                  <a:lnTo>
                    <a:pt x="146" y="843"/>
                  </a:lnTo>
                  <a:lnTo>
                    <a:pt x="149" y="854"/>
                  </a:lnTo>
                  <a:lnTo>
                    <a:pt x="155" y="868"/>
                  </a:lnTo>
                  <a:lnTo>
                    <a:pt x="156" y="870"/>
                  </a:lnTo>
                  <a:lnTo>
                    <a:pt x="159" y="871"/>
                  </a:lnTo>
                  <a:lnTo>
                    <a:pt x="166" y="873"/>
                  </a:lnTo>
                  <a:lnTo>
                    <a:pt x="169" y="874"/>
                  </a:lnTo>
                  <a:lnTo>
                    <a:pt x="173" y="881"/>
                  </a:lnTo>
                  <a:lnTo>
                    <a:pt x="173" y="889"/>
                  </a:lnTo>
                  <a:lnTo>
                    <a:pt x="170" y="896"/>
                  </a:lnTo>
                  <a:lnTo>
                    <a:pt x="167" y="902"/>
                  </a:lnTo>
                  <a:lnTo>
                    <a:pt x="164" y="906"/>
                  </a:lnTo>
                  <a:lnTo>
                    <a:pt x="163" y="910"/>
                  </a:lnTo>
                  <a:lnTo>
                    <a:pt x="162" y="913"/>
                  </a:lnTo>
                  <a:lnTo>
                    <a:pt x="160" y="913"/>
                  </a:lnTo>
                  <a:lnTo>
                    <a:pt x="156" y="915"/>
                  </a:lnTo>
                  <a:lnTo>
                    <a:pt x="155" y="916"/>
                  </a:lnTo>
                  <a:lnTo>
                    <a:pt x="155" y="920"/>
                  </a:lnTo>
                  <a:lnTo>
                    <a:pt x="153" y="924"/>
                  </a:lnTo>
                  <a:lnTo>
                    <a:pt x="153" y="930"/>
                  </a:lnTo>
                  <a:lnTo>
                    <a:pt x="153" y="934"/>
                  </a:lnTo>
                  <a:lnTo>
                    <a:pt x="155" y="936"/>
                  </a:lnTo>
                  <a:lnTo>
                    <a:pt x="157" y="940"/>
                  </a:lnTo>
                  <a:lnTo>
                    <a:pt x="157" y="943"/>
                  </a:lnTo>
                  <a:lnTo>
                    <a:pt x="157" y="944"/>
                  </a:lnTo>
                  <a:lnTo>
                    <a:pt x="156" y="950"/>
                  </a:lnTo>
                  <a:lnTo>
                    <a:pt x="156" y="955"/>
                  </a:lnTo>
                  <a:lnTo>
                    <a:pt x="156" y="979"/>
                  </a:lnTo>
                  <a:lnTo>
                    <a:pt x="157" y="982"/>
                  </a:lnTo>
                  <a:lnTo>
                    <a:pt x="159" y="985"/>
                  </a:lnTo>
                  <a:lnTo>
                    <a:pt x="159" y="988"/>
                  </a:lnTo>
                  <a:lnTo>
                    <a:pt x="159" y="989"/>
                  </a:lnTo>
                  <a:lnTo>
                    <a:pt x="155" y="992"/>
                  </a:lnTo>
                  <a:lnTo>
                    <a:pt x="155" y="995"/>
                  </a:lnTo>
                  <a:lnTo>
                    <a:pt x="155" y="1002"/>
                  </a:lnTo>
                  <a:lnTo>
                    <a:pt x="156" y="1009"/>
                  </a:lnTo>
                  <a:lnTo>
                    <a:pt x="155" y="1016"/>
                  </a:lnTo>
                  <a:lnTo>
                    <a:pt x="149" y="1020"/>
                  </a:lnTo>
                  <a:lnTo>
                    <a:pt x="201" y="1028"/>
                  </a:lnTo>
                  <a:lnTo>
                    <a:pt x="212" y="1027"/>
                  </a:lnTo>
                  <a:lnTo>
                    <a:pt x="218" y="1025"/>
                  </a:lnTo>
                  <a:lnTo>
                    <a:pt x="220" y="1024"/>
                  </a:lnTo>
                  <a:lnTo>
                    <a:pt x="222" y="1021"/>
                  </a:lnTo>
                  <a:lnTo>
                    <a:pt x="223" y="1018"/>
                  </a:lnTo>
                  <a:lnTo>
                    <a:pt x="225" y="1011"/>
                  </a:lnTo>
                  <a:lnTo>
                    <a:pt x="225" y="1009"/>
                  </a:lnTo>
                  <a:lnTo>
                    <a:pt x="229" y="1006"/>
                  </a:lnTo>
                  <a:lnTo>
                    <a:pt x="234" y="1002"/>
                  </a:lnTo>
                  <a:lnTo>
                    <a:pt x="240" y="999"/>
                  </a:lnTo>
                  <a:lnTo>
                    <a:pt x="246" y="999"/>
                  </a:lnTo>
                  <a:lnTo>
                    <a:pt x="250" y="1002"/>
                  </a:lnTo>
                  <a:lnTo>
                    <a:pt x="253" y="1006"/>
                  </a:lnTo>
                  <a:lnTo>
                    <a:pt x="255" y="1009"/>
                  </a:lnTo>
                  <a:lnTo>
                    <a:pt x="261" y="1009"/>
                  </a:lnTo>
                  <a:lnTo>
                    <a:pt x="265" y="1006"/>
                  </a:lnTo>
                  <a:lnTo>
                    <a:pt x="274" y="1000"/>
                  </a:lnTo>
                  <a:lnTo>
                    <a:pt x="278" y="999"/>
                  </a:lnTo>
                  <a:lnTo>
                    <a:pt x="303" y="999"/>
                  </a:lnTo>
                  <a:lnTo>
                    <a:pt x="321" y="1007"/>
                  </a:lnTo>
                  <a:lnTo>
                    <a:pt x="330" y="1009"/>
                  </a:lnTo>
                  <a:lnTo>
                    <a:pt x="333" y="1006"/>
                  </a:lnTo>
                  <a:lnTo>
                    <a:pt x="334" y="1006"/>
                  </a:lnTo>
                  <a:lnTo>
                    <a:pt x="340" y="999"/>
                  </a:lnTo>
                  <a:lnTo>
                    <a:pt x="345" y="997"/>
                  </a:lnTo>
                  <a:lnTo>
                    <a:pt x="354" y="997"/>
                  </a:lnTo>
                  <a:lnTo>
                    <a:pt x="362" y="999"/>
                  </a:lnTo>
                  <a:lnTo>
                    <a:pt x="366" y="997"/>
                  </a:lnTo>
                  <a:lnTo>
                    <a:pt x="372" y="988"/>
                  </a:lnTo>
                  <a:lnTo>
                    <a:pt x="376" y="986"/>
                  </a:lnTo>
                  <a:lnTo>
                    <a:pt x="380" y="986"/>
                  </a:lnTo>
                  <a:lnTo>
                    <a:pt x="386" y="986"/>
                  </a:lnTo>
                  <a:lnTo>
                    <a:pt x="391" y="985"/>
                  </a:lnTo>
                  <a:lnTo>
                    <a:pt x="396" y="982"/>
                  </a:lnTo>
                  <a:lnTo>
                    <a:pt x="403" y="976"/>
                  </a:lnTo>
                  <a:lnTo>
                    <a:pt x="405" y="976"/>
                  </a:lnTo>
                  <a:lnTo>
                    <a:pt x="417" y="985"/>
                  </a:lnTo>
                  <a:lnTo>
                    <a:pt x="421" y="985"/>
                  </a:lnTo>
                  <a:lnTo>
                    <a:pt x="425" y="981"/>
                  </a:lnTo>
                  <a:lnTo>
                    <a:pt x="426" y="979"/>
                  </a:lnTo>
                  <a:lnTo>
                    <a:pt x="428" y="979"/>
                  </a:lnTo>
                  <a:lnTo>
                    <a:pt x="429" y="978"/>
                  </a:lnTo>
                  <a:lnTo>
                    <a:pt x="431" y="976"/>
                  </a:lnTo>
                  <a:lnTo>
                    <a:pt x="436" y="979"/>
                  </a:lnTo>
                  <a:lnTo>
                    <a:pt x="439" y="981"/>
                  </a:lnTo>
                  <a:lnTo>
                    <a:pt x="442" y="979"/>
                  </a:lnTo>
                  <a:lnTo>
                    <a:pt x="443" y="976"/>
                  </a:lnTo>
                  <a:lnTo>
                    <a:pt x="443" y="974"/>
                  </a:lnTo>
                  <a:lnTo>
                    <a:pt x="443" y="965"/>
                  </a:lnTo>
                  <a:lnTo>
                    <a:pt x="442" y="955"/>
                  </a:lnTo>
                  <a:lnTo>
                    <a:pt x="450" y="951"/>
                  </a:lnTo>
                  <a:lnTo>
                    <a:pt x="460" y="953"/>
                  </a:lnTo>
                  <a:lnTo>
                    <a:pt x="468" y="954"/>
                  </a:lnTo>
                  <a:lnTo>
                    <a:pt x="470" y="955"/>
                  </a:lnTo>
                  <a:lnTo>
                    <a:pt x="471" y="958"/>
                  </a:lnTo>
                  <a:lnTo>
                    <a:pt x="473" y="960"/>
                  </a:lnTo>
                  <a:lnTo>
                    <a:pt x="474" y="960"/>
                  </a:lnTo>
                  <a:lnTo>
                    <a:pt x="475" y="958"/>
                  </a:lnTo>
                  <a:lnTo>
                    <a:pt x="475" y="953"/>
                  </a:lnTo>
                  <a:lnTo>
                    <a:pt x="477" y="951"/>
                  </a:lnTo>
                  <a:lnTo>
                    <a:pt x="481" y="947"/>
                  </a:lnTo>
                  <a:lnTo>
                    <a:pt x="481" y="947"/>
                  </a:lnTo>
                  <a:lnTo>
                    <a:pt x="485" y="944"/>
                  </a:lnTo>
                  <a:lnTo>
                    <a:pt x="491" y="943"/>
                  </a:lnTo>
                  <a:lnTo>
                    <a:pt x="495" y="941"/>
                  </a:lnTo>
                  <a:lnTo>
                    <a:pt x="499" y="947"/>
                  </a:lnTo>
                  <a:lnTo>
                    <a:pt x="505" y="950"/>
                  </a:lnTo>
                  <a:lnTo>
                    <a:pt x="505" y="953"/>
                  </a:lnTo>
                  <a:lnTo>
                    <a:pt x="503" y="955"/>
                  </a:lnTo>
                  <a:lnTo>
                    <a:pt x="505" y="958"/>
                  </a:lnTo>
                  <a:lnTo>
                    <a:pt x="506" y="958"/>
                  </a:lnTo>
                  <a:lnTo>
                    <a:pt x="509" y="958"/>
                  </a:lnTo>
                  <a:lnTo>
                    <a:pt x="510" y="957"/>
                  </a:lnTo>
                  <a:lnTo>
                    <a:pt x="512" y="957"/>
                  </a:lnTo>
                  <a:lnTo>
                    <a:pt x="519" y="957"/>
                  </a:lnTo>
                  <a:lnTo>
                    <a:pt x="522" y="957"/>
                  </a:lnTo>
                  <a:lnTo>
                    <a:pt x="530" y="954"/>
                  </a:lnTo>
                  <a:lnTo>
                    <a:pt x="534" y="954"/>
                  </a:lnTo>
                  <a:lnTo>
                    <a:pt x="540" y="955"/>
                  </a:lnTo>
                  <a:lnTo>
                    <a:pt x="544" y="954"/>
                  </a:lnTo>
                  <a:lnTo>
                    <a:pt x="548" y="947"/>
                  </a:lnTo>
                  <a:lnTo>
                    <a:pt x="555" y="946"/>
                  </a:lnTo>
                  <a:lnTo>
                    <a:pt x="562" y="943"/>
                  </a:lnTo>
                  <a:lnTo>
                    <a:pt x="568" y="947"/>
                  </a:lnTo>
                  <a:lnTo>
                    <a:pt x="571" y="957"/>
                  </a:lnTo>
                  <a:lnTo>
                    <a:pt x="572" y="965"/>
                  </a:lnTo>
                  <a:lnTo>
                    <a:pt x="572" y="968"/>
                  </a:lnTo>
                  <a:lnTo>
                    <a:pt x="573" y="971"/>
                  </a:lnTo>
                  <a:lnTo>
                    <a:pt x="575" y="972"/>
                  </a:lnTo>
                  <a:lnTo>
                    <a:pt x="576" y="974"/>
                  </a:lnTo>
                  <a:lnTo>
                    <a:pt x="578" y="975"/>
                  </a:lnTo>
                  <a:lnTo>
                    <a:pt x="579" y="976"/>
                  </a:lnTo>
                  <a:lnTo>
                    <a:pt x="580" y="978"/>
                  </a:lnTo>
                  <a:lnTo>
                    <a:pt x="580" y="979"/>
                  </a:lnTo>
                  <a:lnTo>
                    <a:pt x="580" y="983"/>
                  </a:lnTo>
                  <a:lnTo>
                    <a:pt x="580" y="985"/>
                  </a:lnTo>
                  <a:lnTo>
                    <a:pt x="585" y="988"/>
                  </a:lnTo>
                  <a:lnTo>
                    <a:pt x="587" y="989"/>
                  </a:lnTo>
                  <a:lnTo>
                    <a:pt x="597" y="989"/>
                  </a:lnTo>
                  <a:lnTo>
                    <a:pt x="596" y="992"/>
                  </a:lnTo>
                  <a:lnTo>
                    <a:pt x="602" y="992"/>
                  </a:lnTo>
                  <a:lnTo>
                    <a:pt x="607" y="993"/>
                  </a:lnTo>
                  <a:lnTo>
                    <a:pt x="611" y="995"/>
                  </a:lnTo>
                  <a:lnTo>
                    <a:pt x="617" y="1000"/>
                  </a:lnTo>
                  <a:lnTo>
                    <a:pt x="625" y="1011"/>
                  </a:lnTo>
                  <a:lnTo>
                    <a:pt x="631" y="1016"/>
                  </a:lnTo>
                  <a:lnTo>
                    <a:pt x="637" y="1016"/>
                  </a:lnTo>
                  <a:lnTo>
                    <a:pt x="638" y="1011"/>
                  </a:lnTo>
                  <a:lnTo>
                    <a:pt x="638" y="1006"/>
                  </a:lnTo>
                  <a:lnTo>
                    <a:pt x="638" y="1000"/>
                  </a:lnTo>
                  <a:lnTo>
                    <a:pt x="648" y="1000"/>
                  </a:lnTo>
                  <a:lnTo>
                    <a:pt x="653" y="997"/>
                  </a:lnTo>
                  <a:lnTo>
                    <a:pt x="656" y="997"/>
                  </a:lnTo>
                  <a:lnTo>
                    <a:pt x="660" y="997"/>
                  </a:lnTo>
                  <a:lnTo>
                    <a:pt x="667" y="1003"/>
                  </a:lnTo>
                  <a:lnTo>
                    <a:pt x="709" y="1021"/>
                  </a:lnTo>
                  <a:lnTo>
                    <a:pt x="714" y="1020"/>
                  </a:lnTo>
                  <a:lnTo>
                    <a:pt x="715" y="1020"/>
                  </a:lnTo>
                  <a:lnTo>
                    <a:pt x="716" y="1021"/>
                  </a:lnTo>
                  <a:lnTo>
                    <a:pt x="718" y="1024"/>
                  </a:lnTo>
                  <a:lnTo>
                    <a:pt x="719" y="1025"/>
                  </a:lnTo>
                  <a:lnTo>
                    <a:pt x="729" y="1030"/>
                  </a:lnTo>
                  <a:lnTo>
                    <a:pt x="730" y="1031"/>
                  </a:lnTo>
                  <a:lnTo>
                    <a:pt x="735" y="1035"/>
                  </a:lnTo>
                  <a:lnTo>
                    <a:pt x="746" y="1049"/>
                  </a:lnTo>
                  <a:lnTo>
                    <a:pt x="751" y="1053"/>
                  </a:lnTo>
                  <a:lnTo>
                    <a:pt x="757" y="1053"/>
                  </a:lnTo>
                  <a:lnTo>
                    <a:pt x="763" y="1053"/>
                  </a:lnTo>
                  <a:lnTo>
                    <a:pt x="806" y="1039"/>
                  </a:lnTo>
                  <a:lnTo>
                    <a:pt x="813" y="1038"/>
                  </a:lnTo>
                  <a:lnTo>
                    <a:pt x="816" y="1038"/>
                  </a:lnTo>
                  <a:lnTo>
                    <a:pt x="819" y="1039"/>
                  </a:lnTo>
                  <a:lnTo>
                    <a:pt x="820" y="1039"/>
                  </a:lnTo>
                  <a:lnTo>
                    <a:pt x="823" y="1038"/>
                  </a:lnTo>
                  <a:lnTo>
                    <a:pt x="826" y="1035"/>
                  </a:lnTo>
                  <a:lnTo>
                    <a:pt x="827" y="1031"/>
                  </a:lnTo>
                  <a:lnTo>
                    <a:pt x="828" y="1028"/>
                  </a:lnTo>
                  <a:lnTo>
                    <a:pt x="833" y="1027"/>
                  </a:lnTo>
                  <a:lnTo>
                    <a:pt x="855" y="1028"/>
                  </a:lnTo>
                  <a:lnTo>
                    <a:pt x="858" y="1030"/>
                  </a:lnTo>
                  <a:lnTo>
                    <a:pt x="863" y="1032"/>
                  </a:lnTo>
                  <a:lnTo>
                    <a:pt x="865" y="1034"/>
                  </a:lnTo>
                  <a:lnTo>
                    <a:pt x="869" y="1032"/>
                  </a:lnTo>
                  <a:lnTo>
                    <a:pt x="870" y="1032"/>
                  </a:lnTo>
                  <a:lnTo>
                    <a:pt x="872" y="1030"/>
                  </a:lnTo>
                  <a:lnTo>
                    <a:pt x="875" y="1028"/>
                  </a:lnTo>
                  <a:lnTo>
                    <a:pt x="878" y="1027"/>
                  </a:lnTo>
                  <a:lnTo>
                    <a:pt x="887" y="1025"/>
                  </a:lnTo>
                  <a:lnTo>
                    <a:pt x="897" y="1020"/>
                  </a:lnTo>
                  <a:lnTo>
                    <a:pt x="900" y="1018"/>
                  </a:lnTo>
                  <a:lnTo>
                    <a:pt x="906" y="1021"/>
                  </a:lnTo>
                  <a:lnTo>
                    <a:pt x="913" y="1030"/>
                  </a:lnTo>
                  <a:lnTo>
                    <a:pt x="918" y="1031"/>
                  </a:lnTo>
                  <a:lnTo>
                    <a:pt x="921" y="1031"/>
                  </a:lnTo>
                  <a:lnTo>
                    <a:pt x="928" y="1027"/>
                  </a:lnTo>
                  <a:lnTo>
                    <a:pt x="932" y="1027"/>
                  </a:lnTo>
                  <a:lnTo>
                    <a:pt x="935" y="1028"/>
                  </a:lnTo>
                  <a:lnTo>
                    <a:pt x="938" y="1027"/>
                  </a:lnTo>
                  <a:lnTo>
                    <a:pt x="943" y="1024"/>
                  </a:lnTo>
                  <a:lnTo>
                    <a:pt x="950" y="1020"/>
                  </a:lnTo>
                  <a:lnTo>
                    <a:pt x="955" y="1018"/>
                  </a:lnTo>
                  <a:lnTo>
                    <a:pt x="977" y="1013"/>
                  </a:lnTo>
                  <a:lnTo>
                    <a:pt x="978" y="1014"/>
                  </a:lnTo>
                  <a:lnTo>
                    <a:pt x="980" y="1013"/>
                  </a:lnTo>
                  <a:lnTo>
                    <a:pt x="983" y="1007"/>
                  </a:lnTo>
                  <a:lnTo>
                    <a:pt x="987" y="999"/>
                  </a:lnTo>
                  <a:lnTo>
                    <a:pt x="990" y="990"/>
                  </a:lnTo>
                  <a:lnTo>
                    <a:pt x="991" y="989"/>
                  </a:lnTo>
                  <a:lnTo>
                    <a:pt x="992" y="988"/>
                  </a:lnTo>
                  <a:lnTo>
                    <a:pt x="994" y="988"/>
                  </a:lnTo>
                  <a:lnTo>
                    <a:pt x="994" y="985"/>
                  </a:lnTo>
                  <a:lnTo>
                    <a:pt x="994" y="982"/>
                  </a:lnTo>
                  <a:lnTo>
                    <a:pt x="990" y="979"/>
                  </a:lnTo>
                  <a:lnTo>
                    <a:pt x="990" y="978"/>
                  </a:lnTo>
                  <a:lnTo>
                    <a:pt x="987" y="971"/>
                  </a:lnTo>
                  <a:lnTo>
                    <a:pt x="987" y="969"/>
                  </a:lnTo>
                  <a:lnTo>
                    <a:pt x="990" y="965"/>
                  </a:lnTo>
                  <a:lnTo>
                    <a:pt x="991" y="961"/>
                  </a:lnTo>
                  <a:lnTo>
                    <a:pt x="991" y="958"/>
                  </a:lnTo>
                  <a:lnTo>
                    <a:pt x="991" y="954"/>
                  </a:lnTo>
                  <a:lnTo>
                    <a:pt x="990" y="948"/>
                  </a:lnTo>
                  <a:lnTo>
                    <a:pt x="988" y="947"/>
                  </a:lnTo>
                  <a:lnTo>
                    <a:pt x="984" y="947"/>
                  </a:lnTo>
                  <a:lnTo>
                    <a:pt x="983" y="946"/>
                  </a:lnTo>
                  <a:lnTo>
                    <a:pt x="983" y="943"/>
                  </a:lnTo>
                  <a:lnTo>
                    <a:pt x="983" y="937"/>
                  </a:lnTo>
                  <a:lnTo>
                    <a:pt x="983" y="936"/>
                  </a:lnTo>
                  <a:lnTo>
                    <a:pt x="980" y="926"/>
                  </a:lnTo>
                  <a:lnTo>
                    <a:pt x="978" y="923"/>
                  </a:lnTo>
                  <a:lnTo>
                    <a:pt x="976" y="920"/>
                  </a:lnTo>
                  <a:lnTo>
                    <a:pt x="973" y="919"/>
                  </a:lnTo>
                  <a:lnTo>
                    <a:pt x="970" y="919"/>
                  </a:lnTo>
                  <a:lnTo>
                    <a:pt x="966" y="917"/>
                  </a:lnTo>
                  <a:lnTo>
                    <a:pt x="964" y="913"/>
                  </a:lnTo>
                  <a:lnTo>
                    <a:pt x="963" y="912"/>
                  </a:lnTo>
                  <a:lnTo>
                    <a:pt x="962" y="908"/>
                  </a:lnTo>
                  <a:lnTo>
                    <a:pt x="960" y="903"/>
                  </a:lnTo>
                  <a:lnTo>
                    <a:pt x="962" y="898"/>
                  </a:lnTo>
                  <a:lnTo>
                    <a:pt x="963" y="894"/>
                  </a:lnTo>
                  <a:lnTo>
                    <a:pt x="964" y="892"/>
                  </a:lnTo>
                  <a:lnTo>
                    <a:pt x="966" y="891"/>
                  </a:lnTo>
                  <a:lnTo>
                    <a:pt x="967" y="891"/>
                  </a:lnTo>
                  <a:lnTo>
                    <a:pt x="970" y="891"/>
                  </a:lnTo>
                  <a:lnTo>
                    <a:pt x="977" y="885"/>
                  </a:lnTo>
                  <a:lnTo>
                    <a:pt x="984" y="882"/>
                  </a:lnTo>
                  <a:lnTo>
                    <a:pt x="998" y="882"/>
                  </a:lnTo>
                  <a:lnTo>
                    <a:pt x="1004" y="877"/>
                  </a:lnTo>
                  <a:lnTo>
                    <a:pt x="1008" y="877"/>
                  </a:lnTo>
                  <a:lnTo>
                    <a:pt x="1009" y="878"/>
                  </a:lnTo>
                  <a:lnTo>
                    <a:pt x="1016" y="887"/>
                  </a:lnTo>
                  <a:lnTo>
                    <a:pt x="1019" y="889"/>
                  </a:lnTo>
                  <a:lnTo>
                    <a:pt x="1025" y="891"/>
                  </a:lnTo>
                  <a:lnTo>
                    <a:pt x="1034" y="889"/>
                  </a:lnTo>
                  <a:lnTo>
                    <a:pt x="1032" y="887"/>
                  </a:lnTo>
                  <a:lnTo>
                    <a:pt x="1030" y="880"/>
                  </a:lnTo>
                  <a:lnTo>
                    <a:pt x="1032" y="871"/>
                  </a:lnTo>
                  <a:lnTo>
                    <a:pt x="1034" y="863"/>
                  </a:lnTo>
                  <a:lnTo>
                    <a:pt x="1046" y="854"/>
                  </a:lnTo>
                  <a:lnTo>
                    <a:pt x="1072" y="856"/>
                  </a:lnTo>
                  <a:lnTo>
                    <a:pt x="1085" y="852"/>
                  </a:lnTo>
                  <a:lnTo>
                    <a:pt x="1089" y="846"/>
                  </a:lnTo>
                  <a:lnTo>
                    <a:pt x="1090" y="840"/>
                  </a:lnTo>
                  <a:lnTo>
                    <a:pt x="1092" y="833"/>
                  </a:lnTo>
                  <a:lnTo>
                    <a:pt x="1092" y="832"/>
                  </a:lnTo>
                  <a:lnTo>
                    <a:pt x="1092" y="829"/>
                  </a:lnTo>
                  <a:lnTo>
                    <a:pt x="1092" y="828"/>
                  </a:lnTo>
                  <a:lnTo>
                    <a:pt x="1093" y="825"/>
                  </a:lnTo>
                  <a:lnTo>
                    <a:pt x="1093" y="822"/>
                  </a:lnTo>
                  <a:lnTo>
                    <a:pt x="1093" y="821"/>
                  </a:lnTo>
                  <a:lnTo>
                    <a:pt x="1089" y="819"/>
                  </a:lnTo>
                  <a:lnTo>
                    <a:pt x="1089" y="818"/>
                  </a:lnTo>
                  <a:lnTo>
                    <a:pt x="1090" y="815"/>
                  </a:lnTo>
                  <a:lnTo>
                    <a:pt x="1092" y="814"/>
                  </a:lnTo>
                  <a:lnTo>
                    <a:pt x="1093" y="812"/>
                  </a:lnTo>
                  <a:lnTo>
                    <a:pt x="1102" y="805"/>
                  </a:lnTo>
                  <a:lnTo>
                    <a:pt x="1106" y="801"/>
                  </a:lnTo>
                  <a:lnTo>
                    <a:pt x="1110" y="801"/>
                  </a:lnTo>
                  <a:lnTo>
                    <a:pt x="1134" y="805"/>
                  </a:lnTo>
                  <a:lnTo>
                    <a:pt x="1139" y="805"/>
                  </a:lnTo>
                  <a:lnTo>
                    <a:pt x="1142" y="802"/>
                  </a:lnTo>
                  <a:lnTo>
                    <a:pt x="1148" y="797"/>
                  </a:lnTo>
                  <a:lnTo>
                    <a:pt x="1151" y="795"/>
                  </a:lnTo>
                  <a:lnTo>
                    <a:pt x="1154" y="797"/>
                  </a:lnTo>
                  <a:lnTo>
                    <a:pt x="1158" y="801"/>
                  </a:lnTo>
                  <a:lnTo>
                    <a:pt x="1161" y="802"/>
                  </a:lnTo>
                  <a:lnTo>
                    <a:pt x="1163" y="801"/>
                  </a:lnTo>
                  <a:lnTo>
                    <a:pt x="1166" y="798"/>
                  </a:lnTo>
                  <a:lnTo>
                    <a:pt x="1169" y="797"/>
                  </a:lnTo>
                  <a:lnTo>
                    <a:pt x="1172" y="794"/>
                  </a:lnTo>
                  <a:lnTo>
                    <a:pt x="1175" y="794"/>
                  </a:lnTo>
                  <a:lnTo>
                    <a:pt x="1177" y="795"/>
                  </a:lnTo>
                  <a:lnTo>
                    <a:pt x="1179" y="795"/>
                  </a:lnTo>
                  <a:lnTo>
                    <a:pt x="1182" y="793"/>
                  </a:lnTo>
                  <a:lnTo>
                    <a:pt x="1184" y="791"/>
                  </a:lnTo>
                  <a:lnTo>
                    <a:pt x="1190" y="793"/>
                  </a:lnTo>
                  <a:lnTo>
                    <a:pt x="1191" y="791"/>
                  </a:lnTo>
                  <a:lnTo>
                    <a:pt x="1194" y="788"/>
                  </a:lnTo>
                  <a:lnTo>
                    <a:pt x="1197" y="784"/>
                  </a:lnTo>
                  <a:lnTo>
                    <a:pt x="1200" y="780"/>
                  </a:lnTo>
                  <a:lnTo>
                    <a:pt x="1203" y="779"/>
                  </a:lnTo>
                  <a:lnTo>
                    <a:pt x="1208" y="776"/>
                  </a:lnTo>
                  <a:lnTo>
                    <a:pt x="1214" y="765"/>
                  </a:lnTo>
                  <a:lnTo>
                    <a:pt x="1219" y="762"/>
                  </a:lnTo>
                  <a:lnTo>
                    <a:pt x="1221" y="762"/>
                  </a:lnTo>
                  <a:lnTo>
                    <a:pt x="1225" y="762"/>
                  </a:lnTo>
                  <a:lnTo>
                    <a:pt x="1229" y="763"/>
                  </a:lnTo>
                  <a:lnTo>
                    <a:pt x="1233" y="766"/>
                  </a:lnTo>
                  <a:lnTo>
                    <a:pt x="1238" y="769"/>
                  </a:lnTo>
                  <a:lnTo>
                    <a:pt x="1240" y="769"/>
                  </a:lnTo>
                  <a:lnTo>
                    <a:pt x="1246" y="769"/>
                  </a:lnTo>
                  <a:lnTo>
                    <a:pt x="1253" y="770"/>
                  </a:lnTo>
                  <a:lnTo>
                    <a:pt x="1254" y="770"/>
                  </a:lnTo>
                  <a:lnTo>
                    <a:pt x="1254" y="769"/>
                  </a:lnTo>
                  <a:lnTo>
                    <a:pt x="1254" y="767"/>
                  </a:lnTo>
                  <a:lnTo>
                    <a:pt x="1260" y="759"/>
                  </a:lnTo>
                  <a:lnTo>
                    <a:pt x="1264" y="758"/>
                  </a:lnTo>
                  <a:lnTo>
                    <a:pt x="1270" y="756"/>
                  </a:lnTo>
                  <a:lnTo>
                    <a:pt x="1278" y="759"/>
                  </a:lnTo>
                  <a:lnTo>
                    <a:pt x="1287" y="763"/>
                  </a:lnTo>
                  <a:lnTo>
                    <a:pt x="1294" y="770"/>
                  </a:lnTo>
                  <a:lnTo>
                    <a:pt x="1305" y="787"/>
                  </a:lnTo>
                  <a:lnTo>
                    <a:pt x="1310" y="794"/>
                  </a:lnTo>
                  <a:lnTo>
                    <a:pt x="1317" y="800"/>
                  </a:lnTo>
                  <a:lnTo>
                    <a:pt x="1336" y="811"/>
                  </a:lnTo>
                  <a:lnTo>
                    <a:pt x="1340" y="814"/>
                  </a:lnTo>
                  <a:lnTo>
                    <a:pt x="1345" y="822"/>
                  </a:lnTo>
                  <a:lnTo>
                    <a:pt x="1350" y="825"/>
                  </a:lnTo>
                  <a:lnTo>
                    <a:pt x="1354" y="824"/>
                  </a:lnTo>
                  <a:lnTo>
                    <a:pt x="1350" y="821"/>
                  </a:lnTo>
                  <a:lnTo>
                    <a:pt x="1351" y="821"/>
                  </a:lnTo>
                  <a:lnTo>
                    <a:pt x="1352" y="819"/>
                  </a:lnTo>
                  <a:lnTo>
                    <a:pt x="1352" y="819"/>
                  </a:lnTo>
                  <a:lnTo>
                    <a:pt x="1352" y="818"/>
                  </a:lnTo>
                  <a:lnTo>
                    <a:pt x="1351" y="818"/>
                  </a:lnTo>
                  <a:lnTo>
                    <a:pt x="1351" y="818"/>
                  </a:lnTo>
                  <a:lnTo>
                    <a:pt x="1351" y="817"/>
                  </a:lnTo>
                  <a:lnTo>
                    <a:pt x="1357" y="815"/>
                  </a:lnTo>
                  <a:lnTo>
                    <a:pt x="1358" y="812"/>
                  </a:lnTo>
                  <a:lnTo>
                    <a:pt x="1361" y="811"/>
                  </a:lnTo>
                  <a:lnTo>
                    <a:pt x="1362" y="812"/>
                  </a:lnTo>
                  <a:lnTo>
                    <a:pt x="1364" y="812"/>
                  </a:lnTo>
                  <a:lnTo>
                    <a:pt x="1365" y="810"/>
                  </a:lnTo>
                  <a:lnTo>
                    <a:pt x="1365" y="807"/>
                  </a:lnTo>
                  <a:lnTo>
                    <a:pt x="1386" y="801"/>
                  </a:lnTo>
                  <a:lnTo>
                    <a:pt x="1396" y="801"/>
                  </a:lnTo>
                  <a:lnTo>
                    <a:pt x="1408" y="810"/>
                  </a:lnTo>
                  <a:lnTo>
                    <a:pt x="1413" y="811"/>
                  </a:lnTo>
                  <a:lnTo>
                    <a:pt x="1415" y="810"/>
                  </a:lnTo>
                  <a:lnTo>
                    <a:pt x="1420" y="810"/>
                  </a:lnTo>
                  <a:lnTo>
                    <a:pt x="1420" y="807"/>
                  </a:lnTo>
                  <a:lnTo>
                    <a:pt x="1415" y="804"/>
                  </a:lnTo>
                  <a:lnTo>
                    <a:pt x="1417" y="801"/>
                  </a:lnTo>
                  <a:lnTo>
                    <a:pt x="1417" y="795"/>
                  </a:lnTo>
                  <a:lnTo>
                    <a:pt x="1417" y="793"/>
                  </a:lnTo>
                  <a:lnTo>
                    <a:pt x="1418" y="793"/>
                  </a:lnTo>
                  <a:lnTo>
                    <a:pt x="1420" y="793"/>
                  </a:lnTo>
                  <a:lnTo>
                    <a:pt x="1420" y="793"/>
                  </a:lnTo>
                  <a:lnTo>
                    <a:pt x="1421" y="793"/>
                  </a:lnTo>
                  <a:lnTo>
                    <a:pt x="1427" y="791"/>
                  </a:lnTo>
                  <a:lnTo>
                    <a:pt x="1428" y="791"/>
                  </a:lnTo>
                  <a:lnTo>
                    <a:pt x="1435" y="794"/>
                  </a:lnTo>
                  <a:lnTo>
                    <a:pt x="1442" y="797"/>
                  </a:lnTo>
                  <a:lnTo>
                    <a:pt x="1445" y="798"/>
                  </a:lnTo>
                  <a:lnTo>
                    <a:pt x="1459" y="797"/>
                  </a:lnTo>
                  <a:lnTo>
                    <a:pt x="1462" y="798"/>
                  </a:lnTo>
                  <a:lnTo>
                    <a:pt x="1472" y="800"/>
                  </a:lnTo>
                  <a:lnTo>
                    <a:pt x="1470" y="797"/>
                  </a:lnTo>
                  <a:lnTo>
                    <a:pt x="1473" y="793"/>
                  </a:lnTo>
                  <a:lnTo>
                    <a:pt x="1472" y="787"/>
                  </a:lnTo>
                  <a:lnTo>
                    <a:pt x="1470" y="783"/>
                  </a:lnTo>
                  <a:lnTo>
                    <a:pt x="1467" y="780"/>
                  </a:lnTo>
                  <a:lnTo>
                    <a:pt x="1467" y="780"/>
                  </a:lnTo>
                  <a:lnTo>
                    <a:pt x="1469" y="780"/>
                  </a:lnTo>
                  <a:lnTo>
                    <a:pt x="1469" y="779"/>
                  </a:lnTo>
                  <a:lnTo>
                    <a:pt x="1469" y="777"/>
                  </a:lnTo>
                  <a:lnTo>
                    <a:pt x="1466" y="774"/>
                  </a:lnTo>
                  <a:lnTo>
                    <a:pt x="1463" y="772"/>
                  </a:lnTo>
                  <a:lnTo>
                    <a:pt x="1463" y="769"/>
                  </a:lnTo>
                  <a:lnTo>
                    <a:pt x="1463" y="765"/>
                  </a:lnTo>
                  <a:lnTo>
                    <a:pt x="1460" y="765"/>
                  </a:lnTo>
                  <a:lnTo>
                    <a:pt x="1458" y="760"/>
                  </a:lnTo>
                  <a:lnTo>
                    <a:pt x="1456" y="758"/>
                  </a:lnTo>
                  <a:lnTo>
                    <a:pt x="1442" y="749"/>
                  </a:lnTo>
                  <a:lnTo>
                    <a:pt x="1438" y="739"/>
                  </a:lnTo>
                  <a:lnTo>
                    <a:pt x="1435" y="737"/>
                  </a:lnTo>
                  <a:lnTo>
                    <a:pt x="1428" y="732"/>
                  </a:lnTo>
                  <a:lnTo>
                    <a:pt x="1428" y="731"/>
                  </a:lnTo>
                  <a:lnTo>
                    <a:pt x="1429" y="728"/>
                  </a:lnTo>
                  <a:lnTo>
                    <a:pt x="1429" y="727"/>
                  </a:lnTo>
                  <a:lnTo>
                    <a:pt x="1427" y="725"/>
                  </a:lnTo>
                  <a:lnTo>
                    <a:pt x="1424" y="723"/>
                  </a:lnTo>
                  <a:lnTo>
                    <a:pt x="1420" y="718"/>
                  </a:lnTo>
                  <a:lnTo>
                    <a:pt x="1420" y="717"/>
                  </a:lnTo>
                  <a:lnTo>
                    <a:pt x="1418" y="714"/>
                  </a:lnTo>
                  <a:lnTo>
                    <a:pt x="1408" y="709"/>
                  </a:lnTo>
                  <a:lnTo>
                    <a:pt x="1408" y="707"/>
                  </a:lnTo>
                  <a:lnTo>
                    <a:pt x="1408" y="707"/>
                  </a:lnTo>
                  <a:lnTo>
                    <a:pt x="1410" y="706"/>
                  </a:lnTo>
                  <a:lnTo>
                    <a:pt x="1404" y="700"/>
                  </a:lnTo>
                  <a:lnTo>
                    <a:pt x="1403" y="693"/>
                  </a:lnTo>
                  <a:lnTo>
                    <a:pt x="1406" y="688"/>
                  </a:lnTo>
                  <a:lnTo>
                    <a:pt x="1413" y="682"/>
                  </a:lnTo>
                  <a:lnTo>
                    <a:pt x="1410" y="680"/>
                  </a:lnTo>
                  <a:lnTo>
                    <a:pt x="1408" y="678"/>
                  </a:lnTo>
                  <a:lnTo>
                    <a:pt x="1408" y="676"/>
                  </a:lnTo>
                  <a:lnTo>
                    <a:pt x="1410" y="675"/>
                  </a:lnTo>
                  <a:lnTo>
                    <a:pt x="1410" y="672"/>
                  </a:lnTo>
                  <a:lnTo>
                    <a:pt x="1406" y="672"/>
                  </a:lnTo>
                  <a:lnTo>
                    <a:pt x="1403" y="673"/>
                  </a:lnTo>
                  <a:lnTo>
                    <a:pt x="1400" y="673"/>
                  </a:lnTo>
                  <a:lnTo>
                    <a:pt x="1396" y="672"/>
                  </a:lnTo>
                  <a:lnTo>
                    <a:pt x="1393" y="668"/>
                  </a:lnTo>
                  <a:lnTo>
                    <a:pt x="1392" y="664"/>
                  </a:lnTo>
                  <a:lnTo>
                    <a:pt x="1392" y="659"/>
                  </a:lnTo>
                  <a:lnTo>
                    <a:pt x="1394" y="655"/>
                  </a:lnTo>
                  <a:lnTo>
                    <a:pt x="1392" y="655"/>
                  </a:lnTo>
                  <a:lnTo>
                    <a:pt x="1390" y="654"/>
                  </a:lnTo>
                  <a:lnTo>
                    <a:pt x="1389" y="651"/>
                  </a:lnTo>
                  <a:lnTo>
                    <a:pt x="1393" y="648"/>
                  </a:lnTo>
                  <a:lnTo>
                    <a:pt x="1394" y="648"/>
                  </a:lnTo>
                  <a:lnTo>
                    <a:pt x="1394" y="645"/>
                  </a:lnTo>
                  <a:lnTo>
                    <a:pt x="1392" y="647"/>
                  </a:lnTo>
                  <a:lnTo>
                    <a:pt x="1389" y="645"/>
                  </a:lnTo>
                  <a:lnTo>
                    <a:pt x="1387" y="644"/>
                  </a:lnTo>
                  <a:lnTo>
                    <a:pt x="1387" y="641"/>
                  </a:lnTo>
                  <a:lnTo>
                    <a:pt x="1380" y="645"/>
                  </a:lnTo>
                  <a:lnTo>
                    <a:pt x="1376" y="644"/>
                  </a:lnTo>
                  <a:lnTo>
                    <a:pt x="1375" y="640"/>
                  </a:lnTo>
                  <a:lnTo>
                    <a:pt x="1373" y="634"/>
                  </a:lnTo>
                  <a:lnTo>
                    <a:pt x="1373" y="633"/>
                  </a:lnTo>
                  <a:lnTo>
                    <a:pt x="1375" y="633"/>
                  </a:lnTo>
                  <a:lnTo>
                    <a:pt x="1375" y="633"/>
                  </a:lnTo>
                  <a:lnTo>
                    <a:pt x="1375" y="631"/>
                  </a:lnTo>
                  <a:lnTo>
                    <a:pt x="1371" y="630"/>
                  </a:lnTo>
                  <a:lnTo>
                    <a:pt x="1368" y="631"/>
                  </a:lnTo>
                  <a:lnTo>
                    <a:pt x="1366" y="633"/>
                  </a:lnTo>
                  <a:lnTo>
                    <a:pt x="1362" y="634"/>
                  </a:lnTo>
                  <a:lnTo>
                    <a:pt x="1361" y="633"/>
                  </a:lnTo>
                  <a:lnTo>
                    <a:pt x="1358" y="630"/>
                  </a:lnTo>
                  <a:lnTo>
                    <a:pt x="1355" y="630"/>
                  </a:lnTo>
                  <a:lnTo>
                    <a:pt x="1354" y="634"/>
                  </a:lnTo>
                  <a:lnTo>
                    <a:pt x="1348" y="630"/>
                  </a:lnTo>
                  <a:lnTo>
                    <a:pt x="1347" y="631"/>
                  </a:lnTo>
                  <a:lnTo>
                    <a:pt x="1344" y="636"/>
                  </a:lnTo>
                  <a:lnTo>
                    <a:pt x="1341" y="638"/>
                  </a:lnTo>
                  <a:lnTo>
                    <a:pt x="1338" y="637"/>
                  </a:lnTo>
                  <a:lnTo>
                    <a:pt x="1330" y="629"/>
                  </a:lnTo>
                  <a:lnTo>
                    <a:pt x="1329" y="636"/>
                  </a:lnTo>
                  <a:lnTo>
                    <a:pt x="1330" y="637"/>
                  </a:lnTo>
                  <a:lnTo>
                    <a:pt x="1330" y="638"/>
                  </a:lnTo>
                  <a:lnTo>
                    <a:pt x="1329" y="638"/>
                  </a:lnTo>
                  <a:lnTo>
                    <a:pt x="1329" y="641"/>
                  </a:lnTo>
                  <a:lnTo>
                    <a:pt x="1327" y="636"/>
                  </a:lnTo>
                  <a:lnTo>
                    <a:pt x="1327" y="634"/>
                  </a:lnTo>
                  <a:lnTo>
                    <a:pt x="1329" y="631"/>
                  </a:lnTo>
                  <a:lnTo>
                    <a:pt x="1326" y="627"/>
                  </a:lnTo>
                  <a:lnTo>
                    <a:pt x="1326" y="623"/>
                  </a:lnTo>
                  <a:lnTo>
                    <a:pt x="1327" y="619"/>
                  </a:lnTo>
                  <a:lnTo>
                    <a:pt x="1333" y="622"/>
                  </a:lnTo>
                  <a:lnTo>
                    <a:pt x="1336" y="613"/>
                  </a:lnTo>
                  <a:lnTo>
                    <a:pt x="1337" y="605"/>
                  </a:lnTo>
                  <a:lnTo>
                    <a:pt x="1340" y="598"/>
                  </a:lnTo>
                  <a:lnTo>
                    <a:pt x="1348" y="592"/>
                  </a:lnTo>
                  <a:lnTo>
                    <a:pt x="1372" y="594"/>
                  </a:lnTo>
                  <a:lnTo>
                    <a:pt x="1376" y="595"/>
                  </a:lnTo>
                  <a:lnTo>
                    <a:pt x="1373" y="589"/>
                  </a:lnTo>
                  <a:lnTo>
                    <a:pt x="1371" y="580"/>
                  </a:lnTo>
                  <a:lnTo>
                    <a:pt x="1371" y="570"/>
                  </a:lnTo>
                  <a:lnTo>
                    <a:pt x="1375" y="567"/>
                  </a:lnTo>
                  <a:lnTo>
                    <a:pt x="1382" y="566"/>
                  </a:lnTo>
                  <a:lnTo>
                    <a:pt x="1393" y="560"/>
                  </a:lnTo>
                  <a:lnTo>
                    <a:pt x="1400" y="559"/>
                  </a:lnTo>
                  <a:lnTo>
                    <a:pt x="1396" y="557"/>
                  </a:lnTo>
                  <a:lnTo>
                    <a:pt x="1393" y="554"/>
                  </a:lnTo>
                  <a:lnTo>
                    <a:pt x="1393" y="551"/>
                  </a:lnTo>
                  <a:lnTo>
                    <a:pt x="1394" y="547"/>
                  </a:lnTo>
                  <a:lnTo>
                    <a:pt x="1396" y="543"/>
                  </a:lnTo>
                  <a:lnTo>
                    <a:pt x="1397" y="540"/>
                  </a:lnTo>
                  <a:lnTo>
                    <a:pt x="1400" y="540"/>
                  </a:lnTo>
                  <a:lnTo>
                    <a:pt x="1411" y="540"/>
                  </a:lnTo>
                  <a:lnTo>
                    <a:pt x="1425" y="543"/>
                  </a:lnTo>
                  <a:lnTo>
                    <a:pt x="1439" y="542"/>
                  </a:lnTo>
                  <a:lnTo>
                    <a:pt x="1439" y="539"/>
                  </a:lnTo>
                  <a:lnTo>
                    <a:pt x="1441" y="533"/>
                  </a:lnTo>
                  <a:lnTo>
                    <a:pt x="1441" y="516"/>
                  </a:lnTo>
                  <a:lnTo>
                    <a:pt x="1439" y="507"/>
                  </a:lnTo>
                  <a:lnTo>
                    <a:pt x="1437" y="500"/>
                  </a:lnTo>
                  <a:lnTo>
                    <a:pt x="1437" y="493"/>
                  </a:lnTo>
                  <a:lnTo>
                    <a:pt x="1442" y="490"/>
                  </a:lnTo>
                  <a:lnTo>
                    <a:pt x="1441" y="484"/>
                  </a:lnTo>
                  <a:lnTo>
                    <a:pt x="1442" y="460"/>
                  </a:lnTo>
                  <a:lnTo>
                    <a:pt x="1441" y="453"/>
                  </a:lnTo>
                  <a:lnTo>
                    <a:pt x="1438" y="437"/>
                  </a:lnTo>
                  <a:lnTo>
                    <a:pt x="1437" y="428"/>
                  </a:lnTo>
                  <a:lnTo>
                    <a:pt x="1438" y="425"/>
                  </a:lnTo>
                  <a:lnTo>
                    <a:pt x="1439" y="422"/>
                  </a:lnTo>
                  <a:lnTo>
                    <a:pt x="1442" y="420"/>
                  </a:lnTo>
                  <a:lnTo>
                    <a:pt x="1444" y="417"/>
                  </a:lnTo>
                  <a:lnTo>
                    <a:pt x="1448" y="400"/>
                  </a:lnTo>
                  <a:lnTo>
                    <a:pt x="1453" y="385"/>
                  </a:lnTo>
                  <a:lnTo>
                    <a:pt x="1453" y="380"/>
                  </a:lnTo>
                  <a:lnTo>
                    <a:pt x="1451" y="378"/>
                  </a:lnTo>
                  <a:lnTo>
                    <a:pt x="1442" y="371"/>
                  </a:lnTo>
                  <a:lnTo>
                    <a:pt x="1442" y="368"/>
                  </a:lnTo>
                  <a:lnTo>
                    <a:pt x="1445" y="368"/>
                  </a:lnTo>
                  <a:lnTo>
                    <a:pt x="1446" y="368"/>
                  </a:lnTo>
                  <a:lnTo>
                    <a:pt x="1449" y="365"/>
                  </a:lnTo>
                  <a:lnTo>
                    <a:pt x="1467" y="361"/>
                  </a:lnTo>
                  <a:lnTo>
                    <a:pt x="1472" y="357"/>
                  </a:lnTo>
                  <a:lnTo>
                    <a:pt x="1476" y="351"/>
                  </a:lnTo>
                  <a:lnTo>
                    <a:pt x="1490" y="313"/>
                  </a:lnTo>
                  <a:lnTo>
                    <a:pt x="1491" y="310"/>
                  </a:lnTo>
                  <a:lnTo>
                    <a:pt x="1498" y="300"/>
                  </a:lnTo>
                  <a:lnTo>
                    <a:pt x="1508" y="295"/>
                  </a:lnTo>
                  <a:lnTo>
                    <a:pt x="1514" y="295"/>
                  </a:lnTo>
                  <a:lnTo>
                    <a:pt x="1530" y="295"/>
                  </a:lnTo>
                  <a:lnTo>
                    <a:pt x="1535" y="293"/>
                  </a:lnTo>
                  <a:lnTo>
                    <a:pt x="1544" y="289"/>
                  </a:lnTo>
                  <a:lnTo>
                    <a:pt x="1550" y="288"/>
                  </a:lnTo>
                  <a:lnTo>
                    <a:pt x="1563" y="289"/>
                  </a:lnTo>
                  <a:lnTo>
                    <a:pt x="1570" y="292"/>
                  </a:lnTo>
                  <a:lnTo>
                    <a:pt x="1572" y="296"/>
                  </a:lnTo>
                  <a:lnTo>
                    <a:pt x="1575" y="298"/>
                  </a:lnTo>
                  <a:lnTo>
                    <a:pt x="1586" y="305"/>
                  </a:lnTo>
                  <a:lnTo>
                    <a:pt x="1589" y="309"/>
                  </a:lnTo>
                  <a:lnTo>
                    <a:pt x="1589" y="303"/>
                  </a:lnTo>
                  <a:lnTo>
                    <a:pt x="1591" y="299"/>
                  </a:lnTo>
                  <a:lnTo>
                    <a:pt x="1593" y="295"/>
                  </a:lnTo>
                  <a:lnTo>
                    <a:pt x="1606" y="284"/>
                  </a:lnTo>
                  <a:lnTo>
                    <a:pt x="1609" y="282"/>
                  </a:lnTo>
                  <a:lnTo>
                    <a:pt x="1613" y="278"/>
                  </a:lnTo>
                  <a:lnTo>
                    <a:pt x="1617" y="270"/>
                  </a:lnTo>
                  <a:lnTo>
                    <a:pt x="1621" y="257"/>
                  </a:lnTo>
                  <a:lnTo>
                    <a:pt x="1624" y="249"/>
                  </a:lnTo>
                  <a:lnTo>
                    <a:pt x="1623" y="243"/>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1" name="Freeform 47"/>
            <p:cNvSpPr>
              <a:spLocks/>
            </p:cNvSpPr>
            <p:nvPr/>
          </p:nvSpPr>
          <p:spPr bwMode="auto">
            <a:xfrm>
              <a:off x="13280408" y="7887414"/>
              <a:ext cx="536575" cy="517525"/>
            </a:xfrm>
            <a:custGeom>
              <a:avLst/>
              <a:gdLst>
                <a:gd name="T0" fmla="*/ 981 w 1013"/>
                <a:gd name="T1" fmla="*/ 428 h 979"/>
                <a:gd name="T2" fmla="*/ 952 w 1013"/>
                <a:gd name="T3" fmla="*/ 404 h 979"/>
                <a:gd name="T4" fmla="*/ 915 w 1013"/>
                <a:gd name="T5" fmla="*/ 369 h 979"/>
                <a:gd name="T6" fmla="*/ 889 w 1013"/>
                <a:gd name="T7" fmla="*/ 311 h 979"/>
                <a:gd name="T8" fmla="*/ 901 w 1013"/>
                <a:gd name="T9" fmla="*/ 260 h 979"/>
                <a:gd name="T10" fmla="*/ 938 w 1013"/>
                <a:gd name="T11" fmla="*/ 202 h 979"/>
                <a:gd name="T12" fmla="*/ 943 w 1013"/>
                <a:gd name="T13" fmla="*/ 142 h 979"/>
                <a:gd name="T14" fmla="*/ 913 w 1013"/>
                <a:gd name="T15" fmla="*/ 136 h 979"/>
                <a:gd name="T16" fmla="*/ 856 w 1013"/>
                <a:gd name="T17" fmla="*/ 153 h 979"/>
                <a:gd name="T18" fmla="*/ 800 w 1013"/>
                <a:gd name="T19" fmla="*/ 118 h 979"/>
                <a:gd name="T20" fmla="*/ 796 w 1013"/>
                <a:gd name="T21" fmla="*/ 101 h 979"/>
                <a:gd name="T22" fmla="*/ 765 w 1013"/>
                <a:gd name="T23" fmla="*/ 76 h 979"/>
                <a:gd name="T24" fmla="*/ 750 w 1013"/>
                <a:gd name="T25" fmla="*/ 68 h 979"/>
                <a:gd name="T26" fmla="*/ 733 w 1013"/>
                <a:gd name="T27" fmla="*/ 84 h 979"/>
                <a:gd name="T28" fmla="*/ 673 w 1013"/>
                <a:gd name="T29" fmla="*/ 58 h 979"/>
                <a:gd name="T30" fmla="*/ 631 w 1013"/>
                <a:gd name="T31" fmla="*/ 69 h 979"/>
                <a:gd name="T32" fmla="*/ 571 w 1013"/>
                <a:gd name="T33" fmla="*/ 75 h 979"/>
                <a:gd name="T34" fmla="*/ 503 w 1013"/>
                <a:gd name="T35" fmla="*/ 44 h 979"/>
                <a:gd name="T36" fmla="*/ 456 w 1013"/>
                <a:gd name="T37" fmla="*/ 56 h 979"/>
                <a:gd name="T38" fmla="*/ 446 w 1013"/>
                <a:gd name="T39" fmla="*/ 51 h 979"/>
                <a:gd name="T40" fmla="*/ 386 w 1013"/>
                <a:gd name="T41" fmla="*/ 48 h 979"/>
                <a:gd name="T42" fmla="*/ 337 w 1013"/>
                <a:gd name="T43" fmla="*/ 20 h 979"/>
                <a:gd name="T44" fmla="*/ 318 w 1013"/>
                <a:gd name="T45" fmla="*/ 16 h 979"/>
                <a:gd name="T46" fmla="*/ 297 w 1013"/>
                <a:gd name="T47" fmla="*/ 20 h 979"/>
                <a:gd name="T48" fmla="*/ 212 w 1013"/>
                <a:gd name="T49" fmla="*/ 23 h 979"/>
                <a:gd name="T50" fmla="*/ 174 w 1013"/>
                <a:gd name="T51" fmla="*/ 75 h 979"/>
                <a:gd name="T52" fmla="*/ 101 w 1013"/>
                <a:gd name="T53" fmla="*/ 63 h 979"/>
                <a:gd name="T54" fmla="*/ 76 w 1013"/>
                <a:gd name="T55" fmla="*/ 24 h 979"/>
                <a:gd name="T56" fmla="*/ 17 w 1013"/>
                <a:gd name="T57" fmla="*/ 73 h 979"/>
                <a:gd name="T58" fmla="*/ 13 w 1013"/>
                <a:gd name="T59" fmla="*/ 154 h 979"/>
                <a:gd name="T60" fmla="*/ 19 w 1013"/>
                <a:gd name="T61" fmla="*/ 206 h 979"/>
                <a:gd name="T62" fmla="*/ 42 w 1013"/>
                <a:gd name="T63" fmla="*/ 205 h 979"/>
                <a:gd name="T64" fmla="*/ 61 w 1013"/>
                <a:gd name="T65" fmla="*/ 222 h 979"/>
                <a:gd name="T66" fmla="*/ 86 w 1013"/>
                <a:gd name="T67" fmla="*/ 254 h 979"/>
                <a:gd name="T68" fmla="*/ 107 w 1013"/>
                <a:gd name="T69" fmla="*/ 285 h 979"/>
                <a:gd name="T70" fmla="*/ 114 w 1013"/>
                <a:gd name="T71" fmla="*/ 330 h 979"/>
                <a:gd name="T72" fmla="*/ 124 w 1013"/>
                <a:gd name="T73" fmla="*/ 365 h 979"/>
                <a:gd name="T74" fmla="*/ 170 w 1013"/>
                <a:gd name="T75" fmla="*/ 446 h 979"/>
                <a:gd name="T76" fmla="*/ 212 w 1013"/>
                <a:gd name="T77" fmla="*/ 478 h 979"/>
                <a:gd name="T78" fmla="*/ 330 w 1013"/>
                <a:gd name="T79" fmla="*/ 614 h 979"/>
                <a:gd name="T80" fmla="*/ 419 w 1013"/>
                <a:gd name="T81" fmla="*/ 731 h 979"/>
                <a:gd name="T82" fmla="*/ 489 w 1013"/>
                <a:gd name="T83" fmla="*/ 798 h 979"/>
                <a:gd name="T84" fmla="*/ 494 w 1013"/>
                <a:gd name="T85" fmla="*/ 851 h 979"/>
                <a:gd name="T86" fmla="*/ 533 w 1013"/>
                <a:gd name="T87" fmla="*/ 857 h 979"/>
                <a:gd name="T88" fmla="*/ 559 w 1013"/>
                <a:gd name="T89" fmla="*/ 891 h 979"/>
                <a:gd name="T90" fmla="*/ 684 w 1013"/>
                <a:gd name="T91" fmla="*/ 966 h 979"/>
                <a:gd name="T92" fmla="*/ 718 w 1013"/>
                <a:gd name="T93" fmla="*/ 978 h 979"/>
                <a:gd name="T94" fmla="*/ 736 w 1013"/>
                <a:gd name="T95" fmla="*/ 941 h 979"/>
                <a:gd name="T96" fmla="*/ 716 w 1013"/>
                <a:gd name="T97" fmla="*/ 872 h 979"/>
                <a:gd name="T98" fmla="*/ 754 w 1013"/>
                <a:gd name="T99" fmla="*/ 790 h 979"/>
                <a:gd name="T100" fmla="*/ 809 w 1013"/>
                <a:gd name="T101" fmla="*/ 707 h 979"/>
                <a:gd name="T102" fmla="*/ 842 w 1013"/>
                <a:gd name="T103" fmla="*/ 717 h 979"/>
                <a:gd name="T104" fmla="*/ 862 w 1013"/>
                <a:gd name="T105" fmla="*/ 717 h 979"/>
                <a:gd name="T106" fmla="*/ 840 w 1013"/>
                <a:gd name="T107" fmla="*/ 659 h 979"/>
                <a:gd name="T108" fmla="*/ 847 w 1013"/>
                <a:gd name="T109" fmla="*/ 630 h 979"/>
                <a:gd name="T110" fmla="*/ 903 w 1013"/>
                <a:gd name="T111" fmla="*/ 634 h 979"/>
                <a:gd name="T112" fmla="*/ 942 w 1013"/>
                <a:gd name="T113" fmla="*/ 607 h 979"/>
                <a:gd name="T114" fmla="*/ 980 w 1013"/>
                <a:gd name="T115" fmla="*/ 623 h 979"/>
                <a:gd name="T116" fmla="*/ 977 w 1013"/>
                <a:gd name="T117" fmla="*/ 564 h 979"/>
                <a:gd name="T118" fmla="*/ 914 w 1013"/>
                <a:gd name="T119" fmla="*/ 470 h 979"/>
                <a:gd name="T120" fmla="*/ 955 w 1013"/>
                <a:gd name="T121" fmla="*/ 476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3" h="979">
                  <a:moveTo>
                    <a:pt x="1011" y="448"/>
                  </a:moveTo>
                  <a:lnTo>
                    <a:pt x="1008" y="445"/>
                  </a:lnTo>
                  <a:lnTo>
                    <a:pt x="1005" y="446"/>
                  </a:lnTo>
                  <a:lnTo>
                    <a:pt x="1004" y="448"/>
                  </a:lnTo>
                  <a:lnTo>
                    <a:pt x="1004" y="449"/>
                  </a:lnTo>
                  <a:lnTo>
                    <a:pt x="1001" y="446"/>
                  </a:lnTo>
                  <a:lnTo>
                    <a:pt x="997" y="442"/>
                  </a:lnTo>
                  <a:lnTo>
                    <a:pt x="988" y="436"/>
                  </a:lnTo>
                  <a:lnTo>
                    <a:pt x="987" y="435"/>
                  </a:lnTo>
                  <a:lnTo>
                    <a:pt x="981" y="428"/>
                  </a:lnTo>
                  <a:lnTo>
                    <a:pt x="977" y="424"/>
                  </a:lnTo>
                  <a:lnTo>
                    <a:pt x="976" y="421"/>
                  </a:lnTo>
                  <a:lnTo>
                    <a:pt x="976" y="415"/>
                  </a:lnTo>
                  <a:lnTo>
                    <a:pt x="973" y="412"/>
                  </a:lnTo>
                  <a:lnTo>
                    <a:pt x="971" y="412"/>
                  </a:lnTo>
                  <a:lnTo>
                    <a:pt x="969" y="415"/>
                  </a:lnTo>
                  <a:lnTo>
                    <a:pt x="967" y="415"/>
                  </a:lnTo>
                  <a:lnTo>
                    <a:pt x="966" y="414"/>
                  </a:lnTo>
                  <a:lnTo>
                    <a:pt x="963" y="412"/>
                  </a:lnTo>
                  <a:lnTo>
                    <a:pt x="952" y="404"/>
                  </a:lnTo>
                  <a:lnTo>
                    <a:pt x="946" y="398"/>
                  </a:lnTo>
                  <a:lnTo>
                    <a:pt x="945" y="394"/>
                  </a:lnTo>
                  <a:lnTo>
                    <a:pt x="945" y="386"/>
                  </a:lnTo>
                  <a:lnTo>
                    <a:pt x="941" y="379"/>
                  </a:lnTo>
                  <a:lnTo>
                    <a:pt x="936" y="372"/>
                  </a:lnTo>
                  <a:lnTo>
                    <a:pt x="932" y="369"/>
                  </a:lnTo>
                  <a:lnTo>
                    <a:pt x="929" y="368"/>
                  </a:lnTo>
                  <a:lnTo>
                    <a:pt x="921" y="370"/>
                  </a:lnTo>
                  <a:lnTo>
                    <a:pt x="917" y="369"/>
                  </a:lnTo>
                  <a:lnTo>
                    <a:pt x="915" y="369"/>
                  </a:lnTo>
                  <a:lnTo>
                    <a:pt x="910" y="366"/>
                  </a:lnTo>
                  <a:lnTo>
                    <a:pt x="898" y="363"/>
                  </a:lnTo>
                  <a:lnTo>
                    <a:pt x="893" y="362"/>
                  </a:lnTo>
                  <a:lnTo>
                    <a:pt x="889" y="355"/>
                  </a:lnTo>
                  <a:lnTo>
                    <a:pt x="883" y="344"/>
                  </a:lnTo>
                  <a:lnTo>
                    <a:pt x="880" y="335"/>
                  </a:lnTo>
                  <a:lnTo>
                    <a:pt x="880" y="330"/>
                  </a:lnTo>
                  <a:lnTo>
                    <a:pt x="883" y="321"/>
                  </a:lnTo>
                  <a:lnTo>
                    <a:pt x="886" y="317"/>
                  </a:lnTo>
                  <a:lnTo>
                    <a:pt x="889" y="311"/>
                  </a:lnTo>
                  <a:lnTo>
                    <a:pt x="890" y="302"/>
                  </a:lnTo>
                  <a:lnTo>
                    <a:pt x="886" y="286"/>
                  </a:lnTo>
                  <a:lnTo>
                    <a:pt x="886" y="281"/>
                  </a:lnTo>
                  <a:lnTo>
                    <a:pt x="896" y="276"/>
                  </a:lnTo>
                  <a:lnTo>
                    <a:pt x="897" y="275"/>
                  </a:lnTo>
                  <a:lnTo>
                    <a:pt x="898" y="272"/>
                  </a:lnTo>
                  <a:lnTo>
                    <a:pt x="900" y="269"/>
                  </a:lnTo>
                  <a:lnTo>
                    <a:pt x="901" y="267"/>
                  </a:lnTo>
                  <a:lnTo>
                    <a:pt x="901" y="261"/>
                  </a:lnTo>
                  <a:lnTo>
                    <a:pt x="901" y="260"/>
                  </a:lnTo>
                  <a:lnTo>
                    <a:pt x="903" y="257"/>
                  </a:lnTo>
                  <a:lnTo>
                    <a:pt x="905" y="255"/>
                  </a:lnTo>
                  <a:lnTo>
                    <a:pt x="907" y="254"/>
                  </a:lnTo>
                  <a:lnTo>
                    <a:pt x="918" y="234"/>
                  </a:lnTo>
                  <a:lnTo>
                    <a:pt x="922" y="223"/>
                  </a:lnTo>
                  <a:lnTo>
                    <a:pt x="925" y="219"/>
                  </a:lnTo>
                  <a:lnTo>
                    <a:pt x="927" y="216"/>
                  </a:lnTo>
                  <a:lnTo>
                    <a:pt x="932" y="212"/>
                  </a:lnTo>
                  <a:lnTo>
                    <a:pt x="935" y="208"/>
                  </a:lnTo>
                  <a:lnTo>
                    <a:pt x="938" y="202"/>
                  </a:lnTo>
                  <a:lnTo>
                    <a:pt x="946" y="157"/>
                  </a:lnTo>
                  <a:lnTo>
                    <a:pt x="948" y="156"/>
                  </a:lnTo>
                  <a:lnTo>
                    <a:pt x="949" y="156"/>
                  </a:lnTo>
                  <a:lnTo>
                    <a:pt x="950" y="154"/>
                  </a:lnTo>
                  <a:lnTo>
                    <a:pt x="950" y="150"/>
                  </a:lnTo>
                  <a:lnTo>
                    <a:pt x="949" y="147"/>
                  </a:lnTo>
                  <a:lnTo>
                    <a:pt x="948" y="146"/>
                  </a:lnTo>
                  <a:lnTo>
                    <a:pt x="946" y="145"/>
                  </a:lnTo>
                  <a:lnTo>
                    <a:pt x="945" y="143"/>
                  </a:lnTo>
                  <a:lnTo>
                    <a:pt x="943" y="142"/>
                  </a:lnTo>
                  <a:lnTo>
                    <a:pt x="943" y="142"/>
                  </a:lnTo>
                  <a:lnTo>
                    <a:pt x="943" y="142"/>
                  </a:lnTo>
                  <a:lnTo>
                    <a:pt x="941" y="142"/>
                  </a:lnTo>
                  <a:lnTo>
                    <a:pt x="938" y="142"/>
                  </a:lnTo>
                  <a:lnTo>
                    <a:pt x="934" y="136"/>
                  </a:lnTo>
                  <a:lnTo>
                    <a:pt x="931" y="136"/>
                  </a:lnTo>
                  <a:lnTo>
                    <a:pt x="928" y="138"/>
                  </a:lnTo>
                  <a:lnTo>
                    <a:pt x="927" y="138"/>
                  </a:lnTo>
                  <a:lnTo>
                    <a:pt x="914" y="136"/>
                  </a:lnTo>
                  <a:lnTo>
                    <a:pt x="913" y="136"/>
                  </a:lnTo>
                  <a:lnTo>
                    <a:pt x="907" y="138"/>
                  </a:lnTo>
                  <a:lnTo>
                    <a:pt x="904" y="138"/>
                  </a:lnTo>
                  <a:lnTo>
                    <a:pt x="904" y="136"/>
                  </a:lnTo>
                  <a:lnTo>
                    <a:pt x="903" y="133"/>
                  </a:lnTo>
                  <a:lnTo>
                    <a:pt x="901" y="131"/>
                  </a:lnTo>
                  <a:lnTo>
                    <a:pt x="897" y="132"/>
                  </a:lnTo>
                  <a:lnTo>
                    <a:pt x="875" y="149"/>
                  </a:lnTo>
                  <a:lnTo>
                    <a:pt x="870" y="150"/>
                  </a:lnTo>
                  <a:lnTo>
                    <a:pt x="865" y="152"/>
                  </a:lnTo>
                  <a:lnTo>
                    <a:pt x="856" y="153"/>
                  </a:lnTo>
                  <a:lnTo>
                    <a:pt x="854" y="154"/>
                  </a:lnTo>
                  <a:lnTo>
                    <a:pt x="824" y="156"/>
                  </a:lnTo>
                  <a:lnTo>
                    <a:pt x="816" y="153"/>
                  </a:lnTo>
                  <a:lnTo>
                    <a:pt x="812" y="150"/>
                  </a:lnTo>
                  <a:lnTo>
                    <a:pt x="812" y="150"/>
                  </a:lnTo>
                  <a:lnTo>
                    <a:pt x="805" y="146"/>
                  </a:lnTo>
                  <a:lnTo>
                    <a:pt x="796" y="136"/>
                  </a:lnTo>
                  <a:lnTo>
                    <a:pt x="793" y="125"/>
                  </a:lnTo>
                  <a:lnTo>
                    <a:pt x="795" y="122"/>
                  </a:lnTo>
                  <a:lnTo>
                    <a:pt x="800" y="118"/>
                  </a:lnTo>
                  <a:lnTo>
                    <a:pt x="802" y="114"/>
                  </a:lnTo>
                  <a:lnTo>
                    <a:pt x="802" y="112"/>
                  </a:lnTo>
                  <a:lnTo>
                    <a:pt x="800" y="111"/>
                  </a:lnTo>
                  <a:lnTo>
                    <a:pt x="799" y="110"/>
                  </a:lnTo>
                  <a:lnTo>
                    <a:pt x="799" y="110"/>
                  </a:lnTo>
                  <a:lnTo>
                    <a:pt x="799" y="107"/>
                  </a:lnTo>
                  <a:lnTo>
                    <a:pt x="799" y="107"/>
                  </a:lnTo>
                  <a:lnTo>
                    <a:pt x="799" y="104"/>
                  </a:lnTo>
                  <a:lnTo>
                    <a:pt x="798" y="103"/>
                  </a:lnTo>
                  <a:lnTo>
                    <a:pt x="796" y="101"/>
                  </a:lnTo>
                  <a:lnTo>
                    <a:pt x="795" y="101"/>
                  </a:lnTo>
                  <a:lnTo>
                    <a:pt x="788" y="100"/>
                  </a:lnTo>
                  <a:lnTo>
                    <a:pt x="785" y="98"/>
                  </a:lnTo>
                  <a:lnTo>
                    <a:pt x="781" y="96"/>
                  </a:lnTo>
                  <a:lnTo>
                    <a:pt x="772" y="75"/>
                  </a:lnTo>
                  <a:lnTo>
                    <a:pt x="771" y="73"/>
                  </a:lnTo>
                  <a:lnTo>
                    <a:pt x="770" y="73"/>
                  </a:lnTo>
                  <a:lnTo>
                    <a:pt x="767" y="73"/>
                  </a:lnTo>
                  <a:lnTo>
                    <a:pt x="765" y="75"/>
                  </a:lnTo>
                  <a:lnTo>
                    <a:pt x="765" y="76"/>
                  </a:lnTo>
                  <a:lnTo>
                    <a:pt x="764" y="79"/>
                  </a:lnTo>
                  <a:lnTo>
                    <a:pt x="764" y="80"/>
                  </a:lnTo>
                  <a:lnTo>
                    <a:pt x="761" y="82"/>
                  </a:lnTo>
                  <a:lnTo>
                    <a:pt x="760" y="80"/>
                  </a:lnTo>
                  <a:lnTo>
                    <a:pt x="757" y="79"/>
                  </a:lnTo>
                  <a:lnTo>
                    <a:pt x="756" y="75"/>
                  </a:lnTo>
                  <a:lnTo>
                    <a:pt x="754" y="70"/>
                  </a:lnTo>
                  <a:lnTo>
                    <a:pt x="753" y="69"/>
                  </a:lnTo>
                  <a:lnTo>
                    <a:pt x="751" y="68"/>
                  </a:lnTo>
                  <a:lnTo>
                    <a:pt x="750" y="68"/>
                  </a:lnTo>
                  <a:lnTo>
                    <a:pt x="746" y="70"/>
                  </a:lnTo>
                  <a:lnTo>
                    <a:pt x="744" y="72"/>
                  </a:lnTo>
                  <a:lnTo>
                    <a:pt x="742" y="70"/>
                  </a:lnTo>
                  <a:lnTo>
                    <a:pt x="737" y="70"/>
                  </a:lnTo>
                  <a:lnTo>
                    <a:pt x="736" y="70"/>
                  </a:lnTo>
                  <a:lnTo>
                    <a:pt x="732" y="72"/>
                  </a:lnTo>
                  <a:lnTo>
                    <a:pt x="732" y="72"/>
                  </a:lnTo>
                  <a:lnTo>
                    <a:pt x="732" y="75"/>
                  </a:lnTo>
                  <a:lnTo>
                    <a:pt x="733" y="79"/>
                  </a:lnTo>
                  <a:lnTo>
                    <a:pt x="733" y="84"/>
                  </a:lnTo>
                  <a:lnTo>
                    <a:pt x="728" y="84"/>
                  </a:lnTo>
                  <a:lnTo>
                    <a:pt x="721" y="82"/>
                  </a:lnTo>
                  <a:lnTo>
                    <a:pt x="718" y="80"/>
                  </a:lnTo>
                  <a:lnTo>
                    <a:pt x="714" y="77"/>
                  </a:lnTo>
                  <a:lnTo>
                    <a:pt x="711" y="73"/>
                  </a:lnTo>
                  <a:lnTo>
                    <a:pt x="705" y="68"/>
                  </a:lnTo>
                  <a:lnTo>
                    <a:pt x="700" y="63"/>
                  </a:lnTo>
                  <a:lnTo>
                    <a:pt x="695" y="60"/>
                  </a:lnTo>
                  <a:lnTo>
                    <a:pt x="677" y="59"/>
                  </a:lnTo>
                  <a:lnTo>
                    <a:pt x="673" y="58"/>
                  </a:lnTo>
                  <a:lnTo>
                    <a:pt x="662" y="49"/>
                  </a:lnTo>
                  <a:lnTo>
                    <a:pt x="655" y="46"/>
                  </a:lnTo>
                  <a:lnTo>
                    <a:pt x="649" y="48"/>
                  </a:lnTo>
                  <a:lnTo>
                    <a:pt x="645" y="52"/>
                  </a:lnTo>
                  <a:lnTo>
                    <a:pt x="645" y="56"/>
                  </a:lnTo>
                  <a:lnTo>
                    <a:pt x="645" y="60"/>
                  </a:lnTo>
                  <a:lnTo>
                    <a:pt x="644" y="65"/>
                  </a:lnTo>
                  <a:lnTo>
                    <a:pt x="638" y="68"/>
                  </a:lnTo>
                  <a:lnTo>
                    <a:pt x="634" y="69"/>
                  </a:lnTo>
                  <a:lnTo>
                    <a:pt x="631" y="69"/>
                  </a:lnTo>
                  <a:lnTo>
                    <a:pt x="631" y="69"/>
                  </a:lnTo>
                  <a:lnTo>
                    <a:pt x="627" y="69"/>
                  </a:lnTo>
                  <a:lnTo>
                    <a:pt x="622" y="68"/>
                  </a:lnTo>
                  <a:lnTo>
                    <a:pt x="617" y="65"/>
                  </a:lnTo>
                  <a:lnTo>
                    <a:pt x="603" y="52"/>
                  </a:lnTo>
                  <a:lnTo>
                    <a:pt x="599" y="49"/>
                  </a:lnTo>
                  <a:lnTo>
                    <a:pt x="594" y="49"/>
                  </a:lnTo>
                  <a:lnTo>
                    <a:pt x="590" y="52"/>
                  </a:lnTo>
                  <a:lnTo>
                    <a:pt x="575" y="70"/>
                  </a:lnTo>
                  <a:lnTo>
                    <a:pt x="571" y="75"/>
                  </a:lnTo>
                  <a:lnTo>
                    <a:pt x="568" y="76"/>
                  </a:lnTo>
                  <a:lnTo>
                    <a:pt x="561" y="77"/>
                  </a:lnTo>
                  <a:lnTo>
                    <a:pt x="554" y="80"/>
                  </a:lnTo>
                  <a:lnTo>
                    <a:pt x="551" y="82"/>
                  </a:lnTo>
                  <a:lnTo>
                    <a:pt x="545" y="79"/>
                  </a:lnTo>
                  <a:lnTo>
                    <a:pt x="541" y="75"/>
                  </a:lnTo>
                  <a:lnTo>
                    <a:pt x="526" y="56"/>
                  </a:lnTo>
                  <a:lnTo>
                    <a:pt x="519" y="49"/>
                  </a:lnTo>
                  <a:lnTo>
                    <a:pt x="512" y="45"/>
                  </a:lnTo>
                  <a:lnTo>
                    <a:pt x="503" y="44"/>
                  </a:lnTo>
                  <a:lnTo>
                    <a:pt x="498" y="46"/>
                  </a:lnTo>
                  <a:lnTo>
                    <a:pt x="488" y="58"/>
                  </a:lnTo>
                  <a:lnTo>
                    <a:pt x="482" y="60"/>
                  </a:lnTo>
                  <a:lnTo>
                    <a:pt x="480" y="60"/>
                  </a:lnTo>
                  <a:lnTo>
                    <a:pt x="474" y="60"/>
                  </a:lnTo>
                  <a:lnTo>
                    <a:pt x="461" y="62"/>
                  </a:lnTo>
                  <a:lnTo>
                    <a:pt x="459" y="62"/>
                  </a:lnTo>
                  <a:lnTo>
                    <a:pt x="460" y="60"/>
                  </a:lnTo>
                  <a:lnTo>
                    <a:pt x="463" y="52"/>
                  </a:lnTo>
                  <a:lnTo>
                    <a:pt x="456" y="56"/>
                  </a:lnTo>
                  <a:lnTo>
                    <a:pt x="453" y="56"/>
                  </a:lnTo>
                  <a:lnTo>
                    <a:pt x="450" y="55"/>
                  </a:lnTo>
                  <a:lnTo>
                    <a:pt x="452" y="53"/>
                  </a:lnTo>
                  <a:lnTo>
                    <a:pt x="453" y="51"/>
                  </a:lnTo>
                  <a:lnTo>
                    <a:pt x="453" y="49"/>
                  </a:lnTo>
                  <a:lnTo>
                    <a:pt x="450" y="46"/>
                  </a:lnTo>
                  <a:lnTo>
                    <a:pt x="449" y="45"/>
                  </a:lnTo>
                  <a:lnTo>
                    <a:pt x="447" y="46"/>
                  </a:lnTo>
                  <a:lnTo>
                    <a:pt x="447" y="49"/>
                  </a:lnTo>
                  <a:lnTo>
                    <a:pt x="446" y="51"/>
                  </a:lnTo>
                  <a:lnTo>
                    <a:pt x="438" y="53"/>
                  </a:lnTo>
                  <a:lnTo>
                    <a:pt x="433" y="53"/>
                  </a:lnTo>
                  <a:lnTo>
                    <a:pt x="429" y="51"/>
                  </a:lnTo>
                  <a:lnTo>
                    <a:pt x="428" y="49"/>
                  </a:lnTo>
                  <a:lnTo>
                    <a:pt x="418" y="44"/>
                  </a:lnTo>
                  <a:lnTo>
                    <a:pt x="414" y="42"/>
                  </a:lnTo>
                  <a:lnTo>
                    <a:pt x="404" y="35"/>
                  </a:lnTo>
                  <a:lnTo>
                    <a:pt x="398" y="46"/>
                  </a:lnTo>
                  <a:lnTo>
                    <a:pt x="397" y="48"/>
                  </a:lnTo>
                  <a:lnTo>
                    <a:pt x="386" y="48"/>
                  </a:lnTo>
                  <a:lnTo>
                    <a:pt x="383" y="51"/>
                  </a:lnTo>
                  <a:lnTo>
                    <a:pt x="366" y="42"/>
                  </a:lnTo>
                  <a:lnTo>
                    <a:pt x="359" y="39"/>
                  </a:lnTo>
                  <a:lnTo>
                    <a:pt x="348" y="31"/>
                  </a:lnTo>
                  <a:lnTo>
                    <a:pt x="344" y="20"/>
                  </a:lnTo>
                  <a:lnTo>
                    <a:pt x="342" y="21"/>
                  </a:lnTo>
                  <a:lnTo>
                    <a:pt x="338" y="24"/>
                  </a:lnTo>
                  <a:lnTo>
                    <a:pt x="337" y="25"/>
                  </a:lnTo>
                  <a:lnTo>
                    <a:pt x="337" y="23"/>
                  </a:lnTo>
                  <a:lnTo>
                    <a:pt x="337" y="20"/>
                  </a:lnTo>
                  <a:lnTo>
                    <a:pt x="337" y="18"/>
                  </a:lnTo>
                  <a:lnTo>
                    <a:pt x="337" y="16"/>
                  </a:lnTo>
                  <a:lnTo>
                    <a:pt x="334" y="20"/>
                  </a:lnTo>
                  <a:lnTo>
                    <a:pt x="331" y="18"/>
                  </a:lnTo>
                  <a:lnTo>
                    <a:pt x="328" y="14"/>
                  </a:lnTo>
                  <a:lnTo>
                    <a:pt x="324" y="13"/>
                  </a:lnTo>
                  <a:lnTo>
                    <a:pt x="325" y="16"/>
                  </a:lnTo>
                  <a:lnTo>
                    <a:pt x="325" y="17"/>
                  </a:lnTo>
                  <a:lnTo>
                    <a:pt x="320" y="18"/>
                  </a:lnTo>
                  <a:lnTo>
                    <a:pt x="318" y="16"/>
                  </a:lnTo>
                  <a:lnTo>
                    <a:pt x="318" y="13"/>
                  </a:lnTo>
                  <a:lnTo>
                    <a:pt x="318" y="10"/>
                  </a:lnTo>
                  <a:lnTo>
                    <a:pt x="317" y="2"/>
                  </a:lnTo>
                  <a:lnTo>
                    <a:pt x="314" y="0"/>
                  </a:lnTo>
                  <a:lnTo>
                    <a:pt x="307" y="6"/>
                  </a:lnTo>
                  <a:lnTo>
                    <a:pt x="306" y="7"/>
                  </a:lnTo>
                  <a:lnTo>
                    <a:pt x="304" y="11"/>
                  </a:lnTo>
                  <a:lnTo>
                    <a:pt x="302" y="14"/>
                  </a:lnTo>
                  <a:lnTo>
                    <a:pt x="299" y="16"/>
                  </a:lnTo>
                  <a:lnTo>
                    <a:pt x="297" y="20"/>
                  </a:lnTo>
                  <a:lnTo>
                    <a:pt x="296" y="21"/>
                  </a:lnTo>
                  <a:lnTo>
                    <a:pt x="293" y="23"/>
                  </a:lnTo>
                  <a:lnTo>
                    <a:pt x="290" y="25"/>
                  </a:lnTo>
                  <a:lnTo>
                    <a:pt x="289" y="30"/>
                  </a:lnTo>
                  <a:lnTo>
                    <a:pt x="289" y="32"/>
                  </a:lnTo>
                  <a:lnTo>
                    <a:pt x="288" y="35"/>
                  </a:lnTo>
                  <a:lnTo>
                    <a:pt x="285" y="38"/>
                  </a:lnTo>
                  <a:lnTo>
                    <a:pt x="278" y="39"/>
                  </a:lnTo>
                  <a:lnTo>
                    <a:pt x="227" y="24"/>
                  </a:lnTo>
                  <a:lnTo>
                    <a:pt x="212" y="23"/>
                  </a:lnTo>
                  <a:lnTo>
                    <a:pt x="199" y="31"/>
                  </a:lnTo>
                  <a:lnTo>
                    <a:pt x="191" y="51"/>
                  </a:lnTo>
                  <a:lnTo>
                    <a:pt x="188" y="56"/>
                  </a:lnTo>
                  <a:lnTo>
                    <a:pt x="185" y="58"/>
                  </a:lnTo>
                  <a:lnTo>
                    <a:pt x="178" y="60"/>
                  </a:lnTo>
                  <a:lnTo>
                    <a:pt x="176" y="62"/>
                  </a:lnTo>
                  <a:lnTo>
                    <a:pt x="174" y="65"/>
                  </a:lnTo>
                  <a:lnTo>
                    <a:pt x="174" y="68"/>
                  </a:lnTo>
                  <a:lnTo>
                    <a:pt x="174" y="69"/>
                  </a:lnTo>
                  <a:lnTo>
                    <a:pt x="174" y="75"/>
                  </a:lnTo>
                  <a:lnTo>
                    <a:pt x="173" y="77"/>
                  </a:lnTo>
                  <a:lnTo>
                    <a:pt x="167" y="87"/>
                  </a:lnTo>
                  <a:lnTo>
                    <a:pt x="164" y="97"/>
                  </a:lnTo>
                  <a:lnTo>
                    <a:pt x="163" y="103"/>
                  </a:lnTo>
                  <a:lnTo>
                    <a:pt x="156" y="104"/>
                  </a:lnTo>
                  <a:lnTo>
                    <a:pt x="148" y="103"/>
                  </a:lnTo>
                  <a:lnTo>
                    <a:pt x="138" y="97"/>
                  </a:lnTo>
                  <a:lnTo>
                    <a:pt x="129" y="93"/>
                  </a:lnTo>
                  <a:lnTo>
                    <a:pt x="106" y="69"/>
                  </a:lnTo>
                  <a:lnTo>
                    <a:pt x="101" y="63"/>
                  </a:lnTo>
                  <a:lnTo>
                    <a:pt x="96" y="49"/>
                  </a:lnTo>
                  <a:lnTo>
                    <a:pt x="92" y="42"/>
                  </a:lnTo>
                  <a:lnTo>
                    <a:pt x="89" y="39"/>
                  </a:lnTo>
                  <a:lnTo>
                    <a:pt x="83" y="38"/>
                  </a:lnTo>
                  <a:lnTo>
                    <a:pt x="80" y="37"/>
                  </a:lnTo>
                  <a:lnTo>
                    <a:pt x="82" y="35"/>
                  </a:lnTo>
                  <a:lnTo>
                    <a:pt x="82" y="32"/>
                  </a:lnTo>
                  <a:lnTo>
                    <a:pt x="82" y="30"/>
                  </a:lnTo>
                  <a:lnTo>
                    <a:pt x="80" y="25"/>
                  </a:lnTo>
                  <a:lnTo>
                    <a:pt x="76" y="24"/>
                  </a:lnTo>
                  <a:lnTo>
                    <a:pt x="73" y="24"/>
                  </a:lnTo>
                  <a:lnTo>
                    <a:pt x="68" y="25"/>
                  </a:lnTo>
                  <a:lnTo>
                    <a:pt x="42" y="25"/>
                  </a:lnTo>
                  <a:lnTo>
                    <a:pt x="28" y="27"/>
                  </a:lnTo>
                  <a:lnTo>
                    <a:pt x="23" y="32"/>
                  </a:lnTo>
                  <a:lnTo>
                    <a:pt x="20" y="35"/>
                  </a:lnTo>
                  <a:lnTo>
                    <a:pt x="17" y="42"/>
                  </a:lnTo>
                  <a:lnTo>
                    <a:pt x="17" y="46"/>
                  </a:lnTo>
                  <a:lnTo>
                    <a:pt x="19" y="68"/>
                  </a:lnTo>
                  <a:lnTo>
                    <a:pt x="17" y="73"/>
                  </a:lnTo>
                  <a:lnTo>
                    <a:pt x="12" y="89"/>
                  </a:lnTo>
                  <a:lnTo>
                    <a:pt x="12" y="96"/>
                  </a:lnTo>
                  <a:lnTo>
                    <a:pt x="14" y="107"/>
                  </a:lnTo>
                  <a:lnTo>
                    <a:pt x="13" y="114"/>
                  </a:lnTo>
                  <a:lnTo>
                    <a:pt x="7" y="125"/>
                  </a:lnTo>
                  <a:lnTo>
                    <a:pt x="6" y="128"/>
                  </a:lnTo>
                  <a:lnTo>
                    <a:pt x="5" y="131"/>
                  </a:lnTo>
                  <a:lnTo>
                    <a:pt x="6" y="140"/>
                  </a:lnTo>
                  <a:lnTo>
                    <a:pt x="9" y="147"/>
                  </a:lnTo>
                  <a:lnTo>
                    <a:pt x="13" y="154"/>
                  </a:lnTo>
                  <a:lnTo>
                    <a:pt x="16" y="161"/>
                  </a:lnTo>
                  <a:lnTo>
                    <a:pt x="14" y="167"/>
                  </a:lnTo>
                  <a:lnTo>
                    <a:pt x="10" y="170"/>
                  </a:lnTo>
                  <a:lnTo>
                    <a:pt x="5" y="171"/>
                  </a:lnTo>
                  <a:lnTo>
                    <a:pt x="0" y="177"/>
                  </a:lnTo>
                  <a:lnTo>
                    <a:pt x="2" y="182"/>
                  </a:lnTo>
                  <a:lnTo>
                    <a:pt x="5" y="188"/>
                  </a:lnTo>
                  <a:lnTo>
                    <a:pt x="10" y="199"/>
                  </a:lnTo>
                  <a:lnTo>
                    <a:pt x="12" y="202"/>
                  </a:lnTo>
                  <a:lnTo>
                    <a:pt x="19" y="206"/>
                  </a:lnTo>
                  <a:lnTo>
                    <a:pt x="20" y="209"/>
                  </a:lnTo>
                  <a:lnTo>
                    <a:pt x="21" y="213"/>
                  </a:lnTo>
                  <a:lnTo>
                    <a:pt x="24" y="215"/>
                  </a:lnTo>
                  <a:lnTo>
                    <a:pt x="28" y="215"/>
                  </a:lnTo>
                  <a:lnTo>
                    <a:pt x="30" y="213"/>
                  </a:lnTo>
                  <a:lnTo>
                    <a:pt x="35" y="213"/>
                  </a:lnTo>
                  <a:lnTo>
                    <a:pt x="37" y="213"/>
                  </a:lnTo>
                  <a:lnTo>
                    <a:pt x="40" y="211"/>
                  </a:lnTo>
                  <a:lnTo>
                    <a:pt x="41" y="208"/>
                  </a:lnTo>
                  <a:lnTo>
                    <a:pt x="42" y="205"/>
                  </a:lnTo>
                  <a:lnTo>
                    <a:pt x="45" y="205"/>
                  </a:lnTo>
                  <a:lnTo>
                    <a:pt x="48" y="208"/>
                  </a:lnTo>
                  <a:lnTo>
                    <a:pt x="48" y="211"/>
                  </a:lnTo>
                  <a:lnTo>
                    <a:pt x="49" y="215"/>
                  </a:lnTo>
                  <a:lnTo>
                    <a:pt x="49" y="218"/>
                  </a:lnTo>
                  <a:lnTo>
                    <a:pt x="52" y="219"/>
                  </a:lnTo>
                  <a:lnTo>
                    <a:pt x="54" y="219"/>
                  </a:lnTo>
                  <a:lnTo>
                    <a:pt x="56" y="218"/>
                  </a:lnTo>
                  <a:lnTo>
                    <a:pt x="58" y="218"/>
                  </a:lnTo>
                  <a:lnTo>
                    <a:pt x="61" y="222"/>
                  </a:lnTo>
                  <a:lnTo>
                    <a:pt x="63" y="232"/>
                  </a:lnTo>
                  <a:lnTo>
                    <a:pt x="66" y="236"/>
                  </a:lnTo>
                  <a:lnTo>
                    <a:pt x="69" y="237"/>
                  </a:lnTo>
                  <a:lnTo>
                    <a:pt x="72" y="239"/>
                  </a:lnTo>
                  <a:lnTo>
                    <a:pt x="79" y="240"/>
                  </a:lnTo>
                  <a:lnTo>
                    <a:pt x="82" y="241"/>
                  </a:lnTo>
                  <a:lnTo>
                    <a:pt x="85" y="244"/>
                  </a:lnTo>
                  <a:lnTo>
                    <a:pt x="86" y="250"/>
                  </a:lnTo>
                  <a:lnTo>
                    <a:pt x="86" y="254"/>
                  </a:lnTo>
                  <a:lnTo>
                    <a:pt x="86" y="254"/>
                  </a:lnTo>
                  <a:lnTo>
                    <a:pt x="83" y="255"/>
                  </a:lnTo>
                  <a:lnTo>
                    <a:pt x="83" y="261"/>
                  </a:lnTo>
                  <a:lnTo>
                    <a:pt x="78" y="265"/>
                  </a:lnTo>
                  <a:lnTo>
                    <a:pt x="76" y="272"/>
                  </a:lnTo>
                  <a:lnTo>
                    <a:pt x="82" y="278"/>
                  </a:lnTo>
                  <a:lnTo>
                    <a:pt x="87" y="278"/>
                  </a:lnTo>
                  <a:lnTo>
                    <a:pt x="96" y="274"/>
                  </a:lnTo>
                  <a:lnTo>
                    <a:pt x="101" y="275"/>
                  </a:lnTo>
                  <a:lnTo>
                    <a:pt x="104" y="279"/>
                  </a:lnTo>
                  <a:lnTo>
                    <a:pt x="107" y="285"/>
                  </a:lnTo>
                  <a:lnTo>
                    <a:pt x="108" y="292"/>
                  </a:lnTo>
                  <a:lnTo>
                    <a:pt x="114" y="310"/>
                  </a:lnTo>
                  <a:lnTo>
                    <a:pt x="115" y="317"/>
                  </a:lnTo>
                  <a:lnTo>
                    <a:pt x="115" y="323"/>
                  </a:lnTo>
                  <a:lnTo>
                    <a:pt x="114" y="326"/>
                  </a:lnTo>
                  <a:lnTo>
                    <a:pt x="113" y="327"/>
                  </a:lnTo>
                  <a:lnTo>
                    <a:pt x="111" y="328"/>
                  </a:lnTo>
                  <a:lnTo>
                    <a:pt x="111" y="331"/>
                  </a:lnTo>
                  <a:lnTo>
                    <a:pt x="111" y="330"/>
                  </a:lnTo>
                  <a:lnTo>
                    <a:pt x="114" y="330"/>
                  </a:lnTo>
                  <a:lnTo>
                    <a:pt x="120" y="331"/>
                  </a:lnTo>
                  <a:lnTo>
                    <a:pt x="124" y="334"/>
                  </a:lnTo>
                  <a:lnTo>
                    <a:pt x="127" y="337"/>
                  </a:lnTo>
                  <a:lnTo>
                    <a:pt x="128" y="341"/>
                  </a:lnTo>
                  <a:lnTo>
                    <a:pt x="128" y="341"/>
                  </a:lnTo>
                  <a:lnTo>
                    <a:pt x="128" y="347"/>
                  </a:lnTo>
                  <a:lnTo>
                    <a:pt x="127" y="349"/>
                  </a:lnTo>
                  <a:lnTo>
                    <a:pt x="124" y="356"/>
                  </a:lnTo>
                  <a:lnTo>
                    <a:pt x="122" y="359"/>
                  </a:lnTo>
                  <a:lnTo>
                    <a:pt x="124" y="365"/>
                  </a:lnTo>
                  <a:lnTo>
                    <a:pt x="125" y="376"/>
                  </a:lnTo>
                  <a:lnTo>
                    <a:pt x="131" y="393"/>
                  </a:lnTo>
                  <a:lnTo>
                    <a:pt x="135" y="398"/>
                  </a:lnTo>
                  <a:lnTo>
                    <a:pt x="146" y="411"/>
                  </a:lnTo>
                  <a:lnTo>
                    <a:pt x="150" y="417"/>
                  </a:lnTo>
                  <a:lnTo>
                    <a:pt x="156" y="431"/>
                  </a:lnTo>
                  <a:lnTo>
                    <a:pt x="159" y="438"/>
                  </a:lnTo>
                  <a:lnTo>
                    <a:pt x="164" y="442"/>
                  </a:lnTo>
                  <a:lnTo>
                    <a:pt x="167" y="445"/>
                  </a:lnTo>
                  <a:lnTo>
                    <a:pt x="170" y="446"/>
                  </a:lnTo>
                  <a:lnTo>
                    <a:pt x="173" y="446"/>
                  </a:lnTo>
                  <a:lnTo>
                    <a:pt x="180" y="446"/>
                  </a:lnTo>
                  <a:lnTo>
                    <a:pt x="183" y="448"/>
                  </a:lnTo>
                  <a:lnTo>
                    <a:pt x="185" y="453"/>
                  </a:lnTo>
                  <a:lnTo>
                    <a:pt x="187" y="457"/>
                  </a:lnTo>
                  <a:lnTo>
                    <a:pt x="188" y="462"/>
                  </a:lnTo>
                  <a:lnTo>
                    <a:pt x="199" y="466"/>
                  </a:lnTo>
                  <a:lnTo>
                    <a:pt x="205" y="470"/>
                  </a:lnTo>
                  <a:lnTo>
                    <a:pt x="209" y="474"/>
                  </a:lnTo>
                  <a:lnTo>
                    <a:pt x="212" y="478"/>
                  </a:lnTo>
                  <a:lnTo>
                    <a:pt x="219" y="490"/>
                  </a:lnTo>
                  <a:lnTo>
                    <a:pt x="232" y="502"/>
                  </a:lnTo>
                  <a:lnTo>
                    <a:pt x="240" y="515"/>
                  </a:lnTo>
                  <a:lnTo>
                    <a:pt x="251" y="525"/>
                  </a:lnTo>
                  <a:lnTo>
                    <a:pt x="253" y="529"/>
                  </a:lnTo>
                  <a:lnTo>
                    <a:pt x="254" y="536"/>
                  </a:lnTo>
                  <a:lnTo>
                    <a:pt x="255" y="543"/>
                  </a:lnTo>
                  <a:lnTo>
                    <a:pt x="260" y="548"/>
                  </a:lnTo>
                  <a:lnTo>
                    <a:pt x="288" y="572"/>
                  </a:lnTo>
                  <a:lnTo>
                    <a:pt x="330" y="614"/>
                  </a:lnTo>
                  <a:lnTo>
                    <a:pt x="342" y="628"/>
                  </a:lnTo>
                  <a:lnTo>
                    <a:pt x="351" y="637"/>
                  </a:lnTo>
                  <a:lnTo>
                    <a:pt x="356" y="641"/>
                  </a:lnTo>
                  <a:lnTo>
                    <a:pt x="370" y="649"/>
                  </a:lnTo>
                  <a:lnTo>
                    <a:pt x="396" y="654"/>
                  </a:lnTo>
                  <a:lnTo>
                    <a:pt x="404" y="659"/>
                  </a:lnTo>
                  <a:lnTo>
                    <a:pt x="408" y="669"/>
                  </a:lnTo>
                  <a:lnTo>
                    <a:pt x="404" y="699"/>
                  </a:lnTo>
                  <a:lnTo>
                    <a:pt x="410" y="717"/>
                  </a:lnTo>
                  <a:lnTo>
                    <a:pt x="419" y="731"/>
                  </a:lnTo>
                  <a:lnTo>
                    <a:pt x="429" y="741"/>
                  </a:lnTo>
                  <a:lnTo>
                    <a:pt x="435" y="745"/>
                  </a:lnTo>
                  <a:lnTo>
                    <a:pt x="438" y="748"/>
                  </a:lnTo>
                  <a:lnTo>
                    <a:pt x="439" y="750"/>
                  </a:lnTo>
                  <a:lnTo>
                    <a:pt x="442" y="759"/>
                  </a:lnTo>
                  <a:lnTo>
                    <a:pt x="445" y="764"/>
                  </a:lnTo>
                  <a:lnTo>
                    <a:pt x="449" y="770"/>
                  </a:lnTo>
                  <a:lnTo>
                    <a:pt x="450" y="771"/>
                  </a:lnTo>
                  <a:lnTo>
                    <a:pt x="487" y="795"/>
                  </a:lnTo>
                  <a:lnTo>
                    <a:pt x="489" y="798"/>
                  </a:lnTo>
                  <a:lnTo>
                    <a:pt x="496" y="806"/>
                  </a:lnTo>
                  <a:lnTo>
                    <a:pt x="505" y="826"/>
                  </a:lnTo>
                  <a:lnTo>
                    <a:pt x="505" y="826"/>
                  </a:lnTo>
                  <a:lnTo>
                    <a:pt x="505" y="826"/>
                  </a:lnTo>
                  <a:lnTo>
                    <a:pt x="505" y="826"/>
                  </a:lnTo>
                  <a:lnTo>
                    <a:pt x="506" y="836"/>
                  </a:lnTo>
                  <a:lnTo>
                    <a:pt x="498" y="842"/>
                  </a:lnTo>
                  <a:lnTo>
                    <a:pt x="484" y="844"/>
                  </a:lnTo>
                  <a:lnTo>
                    <a:pt x="491" y="847"/>
                  </a:lnTo>
                  <a:lnTo>
                    <a:pt x="494" y="851"/>
                  </a:lnTo>
                  <a:lnTo>
                    <a:pt x="489" y="850"/>
                  </a:lnTo>
                  <a:lnTo>
                    <a:pt x="482" y="847"/>
                  </a:lnTo>
                  <a:lnTo>
                    <a:pt x="478" y="847"/>
                  </a:lnTo>
                  <a:lnTo>
                    <a:pt x="503" y="863"/>
                  </a:lnTo>
                  <a:lnTo>
                    <a:pt x="503" y="863"/>
                  </a:lnTo>
                  <a:lnTo>
                    <a:pt x="506" y="857"/>
                  </a:lnTo>
                  <a:lnTo>
                    <a:pt x="510" y="853"/>
                  </a:lnTo>
                  <a:lnTo>
                    <a:pt x="516" y="853"/>
                  </a:lnTo>
                  <a:lnTo>
                    <a:pt x="522" y="853"/>
                  </a:lnTo>
                  <a:lnTo>
                    <a:pt x="533" y="857"/>
                  </a:lnTo>
                  <a:lnTo>
                    <a:pt x="538" y="858"/>
                  </a:lnTo>
                  <a:lnTo>
                    <a:pt x="540" y="857"/>
                  </a:lnTo>
                  <a:lnTo>
                    <a:pt x="543" y="856"/>
                  </a:lnTo>
                  <a:lnTo>
                    <a:pt x="544" y="856"/>
                  </a:lnTo>
                  <a:lnTo>
                    <a:pt x="547" y="860"/>
                  </a:lnTo>
                  <a:lnTo>
                    <a:pt x="548" y="863"/>
                  </a:lnTo>
                  <a:lnTo>
                    <a:pt x="548" y="871"/>
                  </a:lnTo>
                  <a:lnTo>
                    <a:pt x="548" y="875"/>
                  </a:lnTo>
                  <a:lnTo>
                    <a:pt x="557" y="888"/>
                  </a:lnTo>
                  <a:lnTo>
                    <a:pt x="559" y="891"/>
                  </a:lnTo>
                  <a:lnTo>
                    <a:pt x="568" y="892"/>
                  </a:lnTo>
                  <a:lnTo>
                    <a:pt x="575" y="898"/>
                  </a:lnTo>
                  <a:lnTo>
                    <a:pt x="586" y="910"/>
                  </a:lnTo>
                  <a:lnTo>
                    <a:pt x="592" y="916"/>
                  </a:lnTo>
                  <a:lnTo>
                    <a:pt x="606" y="924"/>
                  </a:lnTo>
                  <a:lnTo>
                    <a:pt x="652" y="955"/>
                  </a:lnTo>
                  <a:lnTo>
                    <a:pt x="660" y="959"/>
                  </a:lnTo>
                  <a:lnTo>
                    <a:pt x="674" y="964"/>
                  </a:lnTo>
                  <a:lnTo>
                    <a:pt x="681" y="964"/>
                  </a:lnTo>
                  <a:lnTo>
                    <a:pt x="684" y="966"/>
                  </a:lnTo>
                  <a:lnTo>
                    <a:pt x="690" y="973"/>
                  </a:lnTo>
                  <a:lnTo>
                    <a:pt x="690" y="973"/>
                  </a:lnTo>
                  <a:lnTo>
                    <a:pt x="690" y="973"/>
                  </a:lnTo>
                  <a:lnTo>
                    <a:pt x="693" y="976"/>
                  </a:lnTo>
                  <a:lnTo>
                    <a:pt x="702" y="978"/>
                  </a:lnTo>
                  <a:lnTo>
                    <a:pt x="707" y="979"/>
                  </a:lnTo>
                  <a:lnTo>
                    <a:pt x="709" y="976"/>
                  </a:lnTo>
                  <a:lnTo>
                    <a:pt x="712" y="975"/>
                  </a:lnTo>
                  <a:lnTo>
                    <a:pt x="715" y="976"/>
                  </a:lnTo>
                  <a:lnTo>
                    <a:pt x="718" y="978"/>
                  </a:lnTo>
                  <a:lnTo>
                    <a:pt x="721" y="978"/>
                  </a:lnTo>
                  <a:lnTo>
                    <a:pt x="722" y="975"/>
                  </a:lnTo>
                  <a:lnTo>
                    <a:pt x="721" y="972"/>
                  </a:lnTo>
                  <a:lnTo>
                    <a:pt x="719" y="968"/>
                  </a:lnTo>
                  <a:lnTo>
                    <a:pt x="725" y="965"/>
                  </a:lnTo>
                  <a:lnTo>
                    <a:pt x="728" y="964"/>
                  </a:lnTo>
                  <a:lnTo>
                    <a:pt x="733" y="958"/>
                  </a:lnTo>
                  <a:lnTo>
                    <a:pt x="735" y="955"/>
                  </a:lnTo>
                  <a:lnTo>
                    <a:pt x="736" y="951"/>
                  </a:lnTo>
                  <a:lnTo>
                    <a:pt x="736" y="941"/>
                  </a:lnTo>
                  <a:lnTo>
                    <a:pt x="733" y="931"/>
                  </a:lnTo>
                  <a:lnTo>
                    <a:pt x="729" y="926"/>
                  </a:lnTo>
                  <a:lnTo>
                    <a:pt x="723" y="920"/>
                  </a:lnTo>
                  <a:lnTo>
                    <a:pt x="715" y="905"/>
                  </a:lnTo>
                  <a:lnTo>
                    <a:pt x="711" y="896"/>
                  </a:lnTo>
                  <a:lnTo>
                    <a:pt x="708" y="888"/>
                  </a:lnTo>
                  <a:lnTo>
                    <a:pt x="708" y="882"/>
                  </a:lnTo>
                  <a:lnTo>
                    <a:pt x="711" y="878"/>
                  </a:lnTo>
                  <a:lnTo>
                    <a:pt x="714" y="875"/>
                  </a:lnTo>
                  <a:lnTo>
                    <a:pt x="716" y="872"/>
                  </a:lnTo>
                  <a:lnTo>
                    <a:pt x="715" y="865"/>
                  </a:lnTo>
                  <a:lnTo>
                    <a:pt x="708" y="853"/>
                  </a:lnTo>
                  <a:lnTo>
                    <a:pt x="705" y="846"/>
                  </a:lnTo>
                  <a:lnTo>
                    <a:pt x="705" y="840"/>
                  </a:lnTo>
                  <a:lnTo>
                    <a:pt x="711" y="826"/>
                  </a:lnTo>
                  <a:lnTo>
                    <a:pt x="718" y="819"/>
                  </a:lnTo>
                  <a:lnTo>
                    <a:pt x="733" y="815"/>
                  </a:lnTo>
                  <a:lnTo>
                    <a:pt x="749" y="815"/>
                  </a:lnTo>
                  <a:lnTo>
                    <a:pt x="758" y="816"/>
                  </a:lnTo>
                  <a:lnTo>
                    <a:pt x="754" y="790"/>
                  </a:lnTo>
                  <a:lnTo>
                    <a:pt x="754" y="780"/>
                  </a:lnTo>
                  <a:lnTo>
                    <a:pt x="754" y="780"/>
                  </a:lnTo>
                  <a:lnTo>
                    <a:pt x="756" y="769"/>
                  </a:lnTo>
                  <a:lnTo>
                    <a:pt x="760" y="760"/>
                  </a:lnTo>
                  <a:lnTo>
                    <a:pt x="771" y="745"/>
                  </a:lnTo>
                  <a:lnTo>
                    <a:pt x="765" y="741"/>
                  </a:lnTo>
                  <a:lnTo>
                    <a:pt x="770" y="735"/>
                  </a:lnTo>
                  <a:lnTo>
                    <a:pt x="802" y="711"/>
                  </a:lnTo>
                  <a:lnTo>
                    <a:pt x="809" y="708"/>
                  </a:lnTo>
                  <a:lnTo>
                    <a:pt x="809" y="707"/>
                  </a:lnTo>
                  <a:lnTo>
                    <a:pt x="807" y="704"/>
                  </a:lnTo>
                  <a:lnTo>
                    <a:pt x="806" y="703"/>
                  </a:lnTo>
                  <a:lnTo>
                    <a:pt x="810" y="700"/>
                  </a:lnTo>
                  <a:lnTo>
                    <a:pt x="826" y="699"/>
                  </a:lnTo>
                  <a:lnTo>
                    <a:pt x="833" y="700"/>
                  </a:lnTo>
                  <a:lnTo>
                    <a:pt x="840" y="706"/>
                  </a:lnTo>
                  <a:lnTo>
                    <a:pt x="841" y="708"/>
                  </a:lnTo>
                  <a:lnTo>
                    <a:pt x="841" y="711"/>
                  </a:lnTo>
                  <a:lnTo>
                    <a:pt x="841" y="713"/>
                  </a:lnTo>
                  <a:lnTo>
                    <a:pt x="842" y="717"/>
                  </a:lnTo>
                  <a:lnTo>
                    <a:pt x="844" y="720"/>
                  </a:lnTo>
                  <a:lnTo>
                    <a:pt x="849" y="727"/>
                  </a:lnTo>
                  <a:lnTo>
                    <a:pt x="849" y="727"/>
                  </a:lnTo>
                  <a:lnTo>
                    <a:pt x="851" y="729"/>
                  </a:lnTo>
                  <a:lnTo>
                    <a:pt x="854" y="727"/>
                  </a:lnTo>
                  <a:lnTo>
                    <a:pt x="855" y="724"/>
                  </a:lnTo>
                  <a:lnTo>
                    <a:pt x="856" y="721"/>
                  </a:lnTo>
                  <a:lnTo>
                    <a:pt x="858" y="718"/>
                  </a:lnTo>
                  <a:lnTo>
                    <a:pt x="859" y="718"/>
                  </a:lnTo>
                  <a:lnTo>
                    <a:pt x="862" y="717"/>
                  </a:lnTo>
                  <a:lnTo>
                    <a:pt x="869" y="715"/>
                  </a:lnTo>
                  <a:lnTo>
                    <a:pt x="870" y="714"/>
                  </a:lnTo>
                  <a:lnTo>
                    <a:pt x="862" y="700"/>
                  </a:lnTo>
                  <a:lnTo>
                    <a:pt x="855" y="677"/>
                  </a:lnTo>
                  <a:lnTo>
                    <a:pt x="847" y="666"/>
                  </a:lnTo>
                  <a:lnTo>
                    <a:pt x="844" y="665"/>
                  </a:lnTo>
                  <a:lnTo>
                    <a:pt x="838" y="666"/>
                  </a:lnTo>
                  <a:lnTo>
                    <a:pt x="838" y="665"/>
                  </a:lnTo>
                  <a:lnTo>
                    <a:pt x="840" y="661"/>
                  </a:lnTo>
                  <a:lnTo>
                    <a:pt x="840" y="659"/>
                  </a:lnTo>
                  <a:lnTo>
                    <a:pt x="837" y="654"/>
                  </a:lnTo>
                  <a:lnTo>
                    <a:pt x="834" y="652"/>
                  </a:lnTo>
                  <a:lnTo>
                    <a:pt x="830" y="651"/>
                  </a:lnTo>
                  <a:lnTo>
                    <a:pt x="828" y="649"/>
                  </a:lnTo>
                  <a:lnTo>
                    <a:pt x="828" y="647"/>
                  </a:lnTo>
                  <a:lnTo>
                    <a:pt x="830" y="644"/>
                  </a:lnTo>
                  <a:lnTo>
                    <a:pt x="831" y="642"/>
                  </a:lnTo>
                  <a:lnTo>
                    <a:pt x="837" y="640"/>
                  </a:lnTo>
                  <a:lnTo>
                    <a:pt x="842" y="633"/>
                  </a:lnTo>
                  <a:lnTo>
                    <a:pt x="847" y="630"/>
                  </a:lnTo>
                  <a:lnTo>
                    <a:pt x="852" y="628"/>
                  </a:lnTo>
                  <a:lnTo>
                    <a:pt x="856" y="633"/>
                  </a:lnTo>
                  <a:lnTo>
                    <a:pt x="859" y="638"/>
                  </a:lnTo>
                  <a:lnTo>
                    <a:pt x="862" y="642"/>
                  </a:lnTo>
                  <a:lnTo>
                    <a:pt x="866" y="644"/>
                  </a:lnTo>
                  <a:lnTo>
                    <a:pt x="872" y="644"/>
                  </a:lnTo>
                  <a:lnTo>
                    <a:pt x="877" y="641"/>
                  </a:lnTo>
                  <a:lnTo>
                    <a:pt x="884" y="634"/>
                  </a:lnTo>
                  <a:lnTo>
                    <a:pt x="890" y="633"/>
                  </a:lnTo>
                  <a:lnTo>
                    <a:pt x="903" y="634"/>
                  </a:lnTo>
                  <a:lnTo>
                    <a:pt x="908" y="634"/>
                  </a:lnTo>
                  <a:lnTo>
                    <a:pt x="913" y="628"/>
                  </a:lnTo>
                  <a:lnTo>
                    <a:pt x="914" y="620"/>
                  </a:lnTo>
                  <a:lnTo>
                    <a:pt x="918" y="614"/>
                  </a:lnTo>
                  <a:lnTo>
                    <a:pt x="921" y="613"/>
                  </a:lnTo>
                  <a:lnTo>
                    <a:pt x="928" y="614"/>
                  </a:lnTo>
                  <a:lnTo>
                    <a:pt x="931" y="614"/>
                  </a:lnTo>
                  <a:lnTo>
                    <a:pt x="934" y="613"/>
                  </a:lnTo>
                  <a:lnTo>
                    <a:pt x="939" y="609"/>
                  </a:lnTo>
                  <a:lnTo>
                    <a:pt x="942" y="607"/>
                  </a:lnTo>
                  <a:lnTo>
                    <a:pt x="946" y="610"/>
                  </a:lnTo>
                  <a:lnTo>
                    <a:pt x="952" y="616"/>
                  </a:lnTo>
                  <a:lnTo>
                    <a:pt x="955" y="623"/>
                  </a:lnTo>
                  <a:lnTo>
                    <a:pt x="957" y="628"/>
                  </a:lnTo>
                  <a:lnTo>
                    <a:pt x="959" y="631"/>
                  </a:lnTo>
                  <a:lnTo>
                    <a:pt x="962" y="628"/>
                  </a:lnTo>
                  <a:lnTo>
                    <a:pt x="964" y="621"/>
                  </a:lnTo>
                  <a:lnTo>
                    <a:pt x="967" y="620"/>
                  </a:lnTo>
                  <a:lnTo>
                    <a:pt x="977" y="624"/>
                  </a:lnTo>
                  <a:lnTo>
                    <a:pt x="980" y="623"/>
                  </a:lnTo>
                  <a:lnTo>
                    <a:pt x="980" y="621"/>
                  </a:lnTo>
                  <a:lnTo>
                    <a:pt x="980" y="620"/>
                  </a:lnTo>
                  <a:lnTo>
                    <a:pt x="977" y="619"/>
                  </a:lnTo>
                  <a:lnTo>
                    <a:pt x="976" y="614"/>
                  </a:lnTo>
                  <a:lnTo>
                    <a:pt x="976" y="610"/>
                  </a:lnTo>
                  <a:lnTo>
                    <a:pt x="976" y="605"/>
                  </a:lnTo>
                  <a:lnTo>
                    <a:pt x="977" y="600"/>
                  </a:lnTo>
                  <a:lnTo>
                    <a:pt x="984" y="593"/>
                  </a:lnTo>
                  <a:lnTo>
                    <a:pt x="984" y="584"/>
                  </a:lnTo>
                  <a:lnTo>
                    <a:pt x="977" y="564"/>
                  </a:lnTo>
                  <a:lnTo>
                    <a:pt x="973" y="553"/>
                  </a:lnTo>
                  <a:lnTo>
                    <a:pt x="946" y="523"/>
                  </a:lnTo>
                  <a:lnTo>
                    <a:pt x="932" y="501"/>
                  </a:lnTo>
                  <a:lnTo>
                    <a:pt x="924" y="491"/>
                  </a:lnTo>
                  <a:lnTo>
                    <a:pt x="915" y="484"/>
                  </a:lnTo>
                  <a:lnTo>
                    <a:pt x="913" y="483"/>
                  </a:lnTo>
                  <a:lnTo>
                    <a:pt x="915" y="480"/>
                  </a:lnTo>
                  <a:lnTo>
                    <a:pt x="915" y="477"/>
                  </a:lnTo>
                  <a:lnTo>
                    <a:pt x="914" y="473"/>
                  </a:lnTo>
                  <a:lnTo>
                    <a:pt x="914" y="470"/>
                  </a:lnTo>
                  <a:lnTo>
                    <a:pt x="915" y="466"/>
                  </a:lnTo>
                  <a:lnTo>
                    <a:pt x="918" y="464"/>
                  </a:lnTo>
                  <a:lnTo>
                    <a:pt x="924" y="463"/>
                  </a:lnTo>
                  <a:lnTo>
                    <a:pt x="927" y="463"/>
                  </a:lnTo>
                  <a:lnTo>
                    <a:pt x="931" y="464"/>
                  </a:lnTo>
                  <a:lnTo>
                    <a:pt x="936" y="469"/>
                  </a:lnTo>
                  <a:lnTo>
                    <a:pt x="943" y="474"/>
                  </a:lnTo>
                  <a:lnTo>
                    <a:pt x="948" y="477"/>
                  </a:lnTo>
                  <a:lnTo>
                    <a:pt x="950" y="477"/>
                  </a:lnTo>
                  <a:lnTo>
                    <a:pt x="955" y="476"/>
                  </a:lnTo>
                  <a:lnTo>
                    <a:pt x="969" y="474"/>
                  </a:lnTo>
                  <a:lnTo>
                    <a:pt x="983" y="476"/>
                  </a:lnTo>
                  <a:lnTo>
                    <a:pt x="990" y="476"/>
                  </a:lnTo>
                  <a:lnTo>
                    <a:pt x="995" y="473"/>
                  </a:lnTo>
                  <a:lnTo>
                    <a:pt x="1006" y="466"/>
                  </a:lnTo>
                  <a:lnTo>
                    <a:pt x="1011" y="460"/>
                  </a:lnTo>
                  <a:lnTo>
                    <a:pt x="1013" y="455"/>
                  </a:lnTo>
                  <a:lnTo>
                    <a:pt x="1011" y="448"/>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2" name="Freeform 48"/>
            <p:cNvSpPr>
              <a:spLocks/>
            </p:cNvSpPr>
            <p:nvPr/>
          </p:nvSpPr>
          <p:spPr bwMode="auto">
            <a:xfrm>
              <a:off x="11470658" y="6604714"/>
              <a:ext cx="528638" cy="430212"/>
            </a:xfrm>
            <a:custGeom>
              <a:avLst/>
              <a:gdLst>
                <a:gd name="T0" fmla="*/ 988 w 999"/>
                <a:gd name="T1" fmla="*/ 427 h 814"/>
                <a:gd name="T2" fmla="*/ 958 w 999"/>
                <a:gd name="T3" fmla="*/ 415 h 814"/>
                <a:gd name="T4" fmla="*/ 949 w 999"/>
                <a:gd name="T5" fmla="*/ 384 h 814"/>
                <a:gd name="T6" fmla="*/ 929 w 999"/>
                <a:gd name="T7" fmla="*/ 328 h 814"/>
                <a:gd name="T8" fmla="*/ 901 w 999"/>
                <a:gd name="T9" fmla="*/ 308 h 814"/>
                <a:gd name="T10" fmla="*/ 837 w 999"/>
                <a:gd name="T11" fmla="*/ 300 h 814"/>
                <a:gd name="T12" fmla="*/ 810 w 999"/>
                <a:gd name="T13" fmla="*/ 280 h 814"/>
                <a:gd name="T14" fmla="*/ 837 w 999"/>
                <a:gd name="T15" fmla="*/ 220 h 814"/>
                <a:gd name="T16" fmla="*/ 853 w 999"/>
                <a:gd name="T17" fmla="*/ 171 h 814"/>
                <a:gd name="T18" fmla="*/ 860 w 999"/>
                <a:gd name="T19" fmla="*/ 146 h 814"/>
                <a:gd name="T20" fmla="*/ 809 w 999"/>
                <a:gd name="T21" fmla="*/ 126 h 814"/>
                <a:gd name="T22" fmla="*/ 750 w 999"/>
                <a:gd name="T23" fmla="*/ 96 h 814"/>
                <a:gd name="T24" fmla="*/ 674 w 999"/>
                <a:gd name="T25" fmla="*/ 73 h 814"/>
                <a:gd name="T26" fmla="*/ 646 w 999"/>
                <a:gd name="T27" fmla="*/ 8 h 814"/>
                <a:gd name="T28" fmla="*/ 582 w 999"/>
                <a:gd name="T29" fmla="*/ 33 h 814"/>
                <a:gd name="T30" fmla="*/ 582 w 999"/>
                <a:gd name="T31" fmla="*/ 0 h 814"/>
                <a:gd name="T32" fmla="*/ 521 w 999"/>
                <a:gd name="T33" fmla="*/ 18 h 814"/>
                <a:gd name="T34" fmla="*/ 485 w 999"/>
                <a:gd name="T35" fmla="*/ 39 h 814"/>
                <a:gd name="T36" fmla="*/ 457 w 999"/>
                <a:gd name="T37" fmla="*/ 60 h 814"/>
                <a:gd name="T38" fmla="*/ 464 w 999"/>
                <a:gd name="T39" fmla="*/ 88 h 814"/>
                <a:gd name="T40" fmla="*/ 442 w 999"/>
                <a:gd name="T41" fmla="*/ 54 h 814"/>
                <a:gd name="T42" fmla="*/ 327 w 999"/>
                <a:gd name="T43" fmla="*/ 110 h 814"/>
                <a:gd name="T44" fmla="*/ 255 w 999"/>
                <a:gd name="T45" fmla="*/ 96 h 814"/>
                <a:gd name="T46" fmla="*/ 216 w 999"/>
                <a:gd name="T47" fmla="*/ 50 h 814"/>
                <a:gd name="T48" fmla="*/ 20 w 999"/>
                <a:gd name="T49" fmla="*/ 214 h 814"/>
                <a:gd name="T50" fmla="*/ 21 w 999"/>
                <a:gd name="T51" fmla="*/ 272 h 814"/>
                <a:gd name="T52" fmla="*/ 46 w 999"/>
                <a:gd name="T53" fmla="*/ 289 h 814"/>
                <a:gd name="T54" fmla="*/ 107 w 999"/>
                <a:gd name="T55" fmla="*/ 312 h 814"/>
                <a:gd name="T56" fmla="*/ 180 w 999"/>
                <a:gd name="T57" fmla="*/ 325 h 814"/>
                <a:gd name="T58" fmla="*/ 215 w 999"/>
                <a:gd name="T59" fmla="*/ 412 h 814"/>
                <a:gd name="T60" fmla="*/ 251 w 999"/>
                <a:gd name="T61" fmla="*/ 412 h 814"/>
                <a:gd name="T62" fmla="*/ 307 w 999"/>
                <a:gd name="T63" fmla="*/ 489 h 814"/>
                <a:gd name="T64" fmla="*/ 348 w 999"/>
                <a:gd name="T65" fmla="*/ 475 h 814"/>
                <a:gd name="T66" fmla="*/ 422 w 999"/>
                <a:gd name="T67" fmla="*/ 510 h 814"/>
                <a:gd name="T68" fmla="*/ 428 w 999"/>
                <a:gd name="T69" fmla="*/ 521 h 814"/>
                <a:gd name="T70" fmla="*/ 437 w 999"/>
                <a:gd name="T71" fmla="*/ 582 h 814"/>
                <a:gd name="T72" fmla="*/ 421 w 999"/>
                <a:gd name="T73" fmla="*/ 622 h 814"/>
                <a:gd name="T74" fmla="*/ 552 w 999"/>
                <a:gd name="T75" fmla="*/ 618 h 814"/>
                <a:gd name="T76" fmla="*/ 596 w 999"/>
                <a:gd name="T77" fmla="*/ 547 h 814"/>
                <a:gd name="T78" fmla="*/ 598 w 999"/>
                <a:gd name="T79" fmla="*/ 590 h 814"/>
                <a:gd name="T80" fmla="*/ 604 w 999"/>
                <a:gd name="T81" fmla="*/ 663 h 814"/>
                <a:gd name="T82" fmla="*/ 631 w 999"/>
                <a:gd name="T83" fmla="*/ 694 h 814"/>
                <a:gd name="T84" fmla="*/ 694 w 999"/>
                <a:gd name="T85" fmla="*/ 739 h 814"/>
                <a:gd name="T86" fmla="*/ 725 w 999"/>
                <a:gd name="T87" fmla="*/ 768 h 814"/>
                <a:gd name="T88" fmla="*/ 761 w 999"/>
                <a:gd name="T89" fmla="*/ 798 h 814"/>
                <a:gd name="T90" fmla="*/ 800 w 999"/>
                <a:gd name="T91" fmla="*/ 806 h 814"/>
                <a:gd name="T92" fmla="*/ 839 w 999"/>
                <a:gd name="T93" fmla="*/ 792 h 814"/>
                <a:gd name="T94" fmla="*/ 872 w 999"/>
                <a:gd name="T95" fmla="*/ 758 h 814"/>
                <a:gd name="T96" fmla="*/ 865 w 999"/>
                <a:gd name="T97" fmla="*/ 733 h 814"/>
                <a:gd name="T98" fmla="*/ 852 w 999"/>
                <a:gd name="T99" fmla="*/ 722 h 814"/>
                <a:gd name="T100" fmla="*/ 831 w 999"/>
                <a:gd name="T101" fmla="*/ 678 h 814"/>
                <a:gd name="T102" fmla="*/ 830 w 999"/>
                <a:gd name="T103" fmla="*/ 656 h 814"/>
                <a:gd name="T104" fmla="*/ 851 w 999"/>
                <a:gd name="T105" fmla="*/ 617 h 814"/>
                <a:gd name="T106" fmla="*/ 869 w 999"/>
                <a:gd name="T107" fmla="*/ 582 h 814"/>
                <a:gd name="T108" fmla="*/ 904 w 999"/>
                <a:gd name="T109" fmla="*/ 542 h 814"/>
                <a:gd name="T110" fmla="*/ 929 w 999"/>
                <a:gd name="T111" fmla="*/ 555 h 814"/>
                <a:gd name="T112" fmla="*/ 937 w 999"/>
                <a:gd name="T113" fmla="*/ 544 h 814"/>
                <a:gd name="T114" fmla="*/ 968 w 999"/>
                <a:gd name="T115" fmla="*/ 507 h 814"/>
                <a:gd name="T116" fmla="*/ 999 w 999"/>
                <a:gd name="T117" fmla="*/ 485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9" h="814">
                  <a:moveTo>
                    <a:pt x="999" y="481"/>
                  </a:moveTo>
                  <a:lnTo>
                    <a:pt x="999" y="478"/>
                  </a:lnTo>
                  <a:lnTo>
                    <a:pt x="991" y="462"/>
                  </a:lnTo>
                  <a:lnTo>
                    <a:pt x="989" y="458"/>
                  </a:lnTo>
                  <a:lnTo>
                    <a:pt x="992" y="453"/>
                  </a:lnTo>
                  <a:lnTo>
                    <a:pt x="994" y="443"/>
                  </a:lnTo>
                  <a:lnTo>
                    <a:pt x="994" y="436"/>
                  </a:lnTo>
                  <a:lnTo>
                    <a:pt x="992" y="434"/>
                  </a:lnTo>
                  <a:lnTo>
                    <a:pt x="991" y="434"/>
                  </a:lnTo>
                  <a:lnTo>
                    <a:pt x="989" y="430"/>
                  </a:lnTo>
                  <a:lnTo>
                    <a:pt x="988" y="427"/>
                  </a:lnTo>
                  <a:lnTo>
                    <a:pt x="987" y="423"/>
                  </a:lnTo>
                  <a:lnTo>
                    <a:pt x="987" y="420"/>
                  </a:lnTo>
                  <a:lnTo>
                    <a:pt x="991" y="418"/>
                  </a:lnTo>
                  <a:lnTo>
                    <a:pt x="985" y="416"/>
                  </a:lnTo>
                  <a:lnTo>
                    <a:pt x="974" y="415"/>
                  </a:lnTo>
                  <a:lnTo>
                    <a:pt x="970" y="412"/>
                  </a:lnTo>
                  <a:lnTo>
                    <a:pt x="970" y="412"/>
                  </a:lnTo>
                  <a:lnTo>
                    <a:pt x="968" y="412"/>
                  </a:lnTo>
                  <a:lnTo>
                    <a:pt x="968" y="412"/>
                  </a:lnTo>
                  <a:lnTo>
                    <a:pt x="968" y="412"/>
                  </a:lnTo>
                  <a:lnTo>
                    <a:pt x="958" y="415"/>
                  </a:lnTo>
                  <a:lnTo>
                    <a:pt x="957" y="415"/>
                  </a:lnTo>
                  <a:lnTo>
                    <a:pt x="954" y="413"/>
                  </a:lnTo>
                  <a:lnTo>
                    <a:pt x="951" y="409"/>
                  </a:lnTo>
                  <a:lnTo>
                    <a:pt x="950" y="406"/>
                  </a:lnTo>
                  <a:lnTo>
                    <a:pt x="951" y="404"/>
                  </a:lnTo>
                  <a:lnTo>
                    <a:pt x="949" y="404"/>
                  </a:lnTo>
                  <a:lnTo>
                    <a:pt x="947" y="402"/>
                  </a:lnTo>
                  <a:lnTo>
                    <a:pt x="947" y="401"/>
                  </a:lnTo>
                  <a:lnTo>
                    <a:pt x="949" y="397"/>
                  </a:lnTo>
                  <a:lnTo>
                    <a:pt x="944" y="391"/>
                  </a:lnTo>
                  <a:lnTo>
                    <a:pt x="949" y="384"/>
                  </a:lnTo>
                  <a:lnTo>
                    <a:pt x="957" y="377"/>
                  </a:lnTo>
                  <a:lnTo>
                    <a:pt x="963" y="374"/>
                  </a:lnTo>
                  <a:lnTo>
                    <a:pt x="963" y="373"/>
                  </a:lnTo>
                  <a:lnTo>
                    <a:pt x="965" y="368"/>
                  </a:lnTo>
                  <a:lnTo>
                    <a:pt x="968" y="366"/>
                  </a:lnTo>
                  <a:lnTo>
                    <a:pt x="967" y="363"/>
                  </a:lnTo>
                  <a:lnTo>
                    <a:pt x="949" y="363"/>
                  </a:lnTo>
                  <a:lnTo>
                    <a:pt x="944" y="360"/>
                  </a:lnTo>
                  <a:lnTo>
                    <a:pt x="942" y="353"/>
                  </a:lnTo>
                  <a:lnTo>
                    <a:pt x="944" y="352"/>
                  </a:lnTo>
                  <a:lnTo>
                    <a:pt x="929" y="328"/>
                  </a:lnTo>
                  <a:lnTo>
                    <a:pt x="923" y="322"/>
                  </a:lnTo>
                  <a:lnTo>
                    <a:pt x="919" y="322"/>
                  </a:lnTo>
                  <a:lnTo>
                    <a:pt x="909" y="325"/>
                  </a:lnTo>
                  <a:lnTo>
                    <a:pt x="905" y="324"/>
                  </a:lnTo>
                  <a:lnTo>
                    <a:pt x="905" y="321"/>
                  </a:lnTo>
                  <a:lnTo>
                    <a:pt x="905" y="317"/>
                  </a:lnTo>
                  <a:lnTo>
                    <a:pt x="905" y="312"/>
                  </a:lnTo>
                  <a:lnTo>
                    <a:pt x="901" y="311"/>
                  </a:lnTo>
                  <a:lnTo>
                    <a:pt x="901" y="310"/>
                  </a:lnTo>
                  <a:lnTo>
                    <a:pt x="901" y="308"/>
                  </a:lnTo>
                  <a:lnTo>
                    <a:pt x="901" y="308"/>
                  </a:lnTo>
                  <a:lnTo>
                    <a:pt x="901" y="307"/>
                  </a:lnTo>
                  <a:lnTo>
                    <a:pt x="895" y="308"/>
                  </a:lnTo>
                  <a:lnTo>
                    <a:pt x="877" y="308"/>
                  </a:lnTo>
                  <a:lnTo>
                    <a:pt x="874" y="307"/>
                  </a:lnTo>
                  <a:lnTo>
                    <a:pt x="874" y="307"/>
                  </a:lnTo>
                  <a:lnTo>
                    <a:pt x="872" y="305"/>
                  </a:lnTo>
                  <a:lnTo>
                    <a:pt x="849" y="307"/>
                  </a:lnTo>
                  <a:lnTo>
                    <a:pt x="846" y="304"/>
                  </a:lnTo>
                  <a:lnTo>
                    <a:pt x="841" y="298"/>
                  </a:lnTo>
                  <a:lnTo>
                    <a:pt x="838" y="298"/>
                  </a:lnTo>
                  <a:lnTo>
                    <a:pt x="837" y="300"/>
                  </a:lnTo>
                  <a:lnTo>
                    <a:pt x="834" y="304"/>
                  </a:lnTo>
                  <a:lnTo>
                    <a:pt x="832" y="305"/>
                  </a:lnTo>
                  <a:lnTo>
                    <a:pt x="830" y="307"/>
                  </a:lnTo>
                  <a:lnTo>
                    <a:pt x="827" y="305"/>
                  </a:lnTo>
                  <a:lnTo>
                    <a:pt x="821" y="303"/>
                  </a:lnTo>
                  <a:lnTo>
                    <a:pt x="824" y="294"/>
                  </a:lnTo>
                  <a:lnTo>
                    <a:pt x="825" y="289"/>
                  </a:lnTo>
                  <a:lnTo>
                    <a:pt x="821" y="287"/>
                  </a:lnTo>
                  <a:lnTo>
                    <a:pt x="816" y="284"/>
                  </a:lnTo>
                  <a:lnTo>
                    <a:pt x="814" y="284"/>
                  </a:lnTo>
                  <a:lnTo>
                    <a:pt x="810" y="280"/>
                  </a:lnTo>
                  <a:lnTo>
                    <a:pt x="806" y="275"/>
                  </a:lnTo>
                  <a:lnTo>
                    <a:pt x="804" y="265"/>
                  </a:lnTo>
                  <a:lnTo>
                    <a:pt x="824" y="244"/>
                  </a:lnTo>
                  <a:lnTo>
                    <a:pt x="827" y="244"/>
                  </a:lnTo>
                  <a:lnTo>
                    <a:pt x="830" y="242"/>
                  </a:lnTo>
                  <a:lnTo>
                    <a:pt x="831" y="241"/>
                  </a:lnTo>
                  <a:lnTo>
                    <a:pt x="834" y="237"/>
                  </a:lnTo>
                  <a:lnTo>
                    <a:pt x="838" y="227"/>
                  </a:lnTo>
                  <a:lnTo>
                    <a:pt x="842" y="221"/>
                  </a:lnTo>
                  <a:lnTo>
                    <a:pt x="839" y="220"/>
                  </a:lnTo>
                  <a:lnTo>
                    <a:pt x="837" y="220"/>
                  </a:lnTo>
                  <a:lnTo>
                    <a:pt x="831" y="221"/>
                  </a:lnTo>
                  <a:lnTo>
                    <a:pt x="841" y="204"/>
                  </a:lnTo>
                  <a:lnTo>
                    <a:pt x="845" y="195"/>
                  </a:lnTo>
                  <a:lnTo>
                    <a:pt x="842" y="190"/>
                  </a:lnTo>
                  <a:lnTo>
                    <a:pt x="842" y="185"/>
                  </a:lnTo>
                  <a:lnTo>
                    <a:pt x="844" y="181"/>
                  </a:lnTo>
                  <a:lnTo>
                    <a:pt x="845" y="179"/>
                  </a:lnTo>
                  <a:lnTo>
                    <a:pt x="849" y="182"/>
                  </a:lnTo>
                  <a:lnTo>
                    <a:pt x="851" y="179"/>
                  </a:lnTo>
                  <a:lnTo>
                    <a:pt x="852" y="176"/>
                  </a:lnTo>
                  <a:lnTo>
                    <a:pt x="853" y="171"/>
                  </a:lnTo>
                  <a:lnTo>
                    <a:pt x="853" y="169"/>
                  </a:lnTo>
                  <a:lnTo>
                    <a:pt x="853" y="168"/>
                  </a:lnTo>
                  <a:lnTo>
                    <a:pt x="852" y="165"/>
                  </a:lnTo>
                  <a:lnTo>
                    <a:pt x="855" y="165"/>
                  </a:lnTo>
                  <a:lnTo>
                    <a:pt x="858" y="165"/>
                  </a:lnTo>
                  <a:lnTo>
                    <a:pt x="860" y="164"/>
                  </a:lnTo>
                  <a:lnTo>
                    <a:pt x="863" y="162"/>
                  </a:lnTo>
                  <a:lnTo>
                    <a:pt x="856" y="155"/>
                  </a:lnTo>
                  <a:lnTo>
                    <a:pt x="858" y="151"/>
                  </a:lnTo>
                  <a:lnTo>
                    <a:pt x="862" y="147"/>
                  </a:lnTo>
                  <a:lnTo>
                    <a:pt x="860" y="146"/>
                  </a:lnTo>
                  <a:lnTo>
                    <a:pt x="859" y="140"/>
                  </a:lnTo>
                  <a:lnTo>
                    <a:pt x="853" y="140"/>
                  </a:lnTo>
                  <a:lnTo>
                    <a:pt x="846" y="141"/>
                  </a:lnTo>
                  <a:lnTo>
                    <a:pt x="842" y="139"/>
                  </a:lnTo>
                  <a:lnTo>
                    <a:pt x="837" y="132"/>
                  </a:lnTo>
                  <a:lnTo>
                    <a:pt x="832" y="129"/>
                  </a:lnTo>
                  <a:lnTo>
                    <a:pt x="830" y="129"/>
                  </a:lnTo>
                  <a:lnTo>
                    <a:pt x="818" y="132"/>
                  </a:lnTo>
                  <a:lnTo>
                    <a:pt x="814" y="132"/>
                  </a:lnTo>
                  <a:lnTo>
                    <a:pt x="811" y="129"/>
                  </a:lnTo>
                  <a:lnTo>
                    <a:pt x="809" y="126"/>
                  </a:lnTo>
                  <a:lnTo>
                    <a:pt x="806" y="123"/>
                  </a:lnTo>
                  <a:lnTo>
                    <a:pt x="790" y="119"/>
                  </a:lnTo>
                  <a:lnTo>
                    <a:pt x="786" y="116"/>
                  </a:lnTo>
                  <a:lnTo>
                    <a:pt x="785" y="115"/>
                  </a:lnTo>
                  <a:lnTo>
                    <a:pt x="783" y="105"/>
                  </a:lnTo>
                  <a:lnTo>
                    <a:pt x="782" y="96"/>
                  </a:lnTo>
                  <a:lnTo>
                    <a:pt x="778" y="91"/>
                  </a:lnTo>
                  <a:lnTo>
                    <a:pt x="771" y="87"/>
                  </a:lnTo>
                  <a:lnTo>
                    <a:pt x="765" y="85"/>
                  </a:lnTo>
                  <a:lnTo>
                    <a:pt x="761" y="88"/>
                  </a:lnTo>
                  <a:lnTo>
                    <a:pt x="750" y="96"/>
                  </a:lnTo>
                  <a:lnTo>
                    <a:pt x="744" y="98"/>
                  </a:lnTo>
                  <a:lnTo>
                    <a:pt x="713" y="96"/>
                  </a:lnTo>
                  <a:lnTo>
                    <a:pt x="705" y="99"/>
                  </a:lnTo>
                  <a:lnTo>
                    <a:pt x="704" y="99"/>
                  </a:lnTo>
                  <a:lnTo>
                    <a:pt x="699" y="98"/>
                  </a:lnTo>
                  <a:lnTo>
                    <a:pt x="699" y="84"/>
                  </a:lnTo>
                  <a:lnTo>
                    <a:pt x="695" y="77"/>
                  </a:lnTo>
                  <a:lnTo>
                    <a:pt x="690" y="77"/>
                  </a:lnTo>
                  <a:lnTo>
                    <a:pt x="680" y="78"/>
                  </a:lnTo>
                  <a:lnTo>
                    <a:pt x="675" y="75"/>
                  </a:lnTo>
                  <a:lnTo>
                    <a:pt x="674" y="73"/>
                  </a:lnTo>
                  <a:lnTo>
                    <a:pt x="671" y="64"/>
                  </a:lnTo>
                  <a:lnTo>
                    <a:pt x="670" y="60"/>
                  </a:lnTo>
                  <a:lnTo>
                    <a:pt x="661" y="50"/>
                  </a:lnTo>
                  <a:lnTo>
                    <a:pt x="660" y="46"/>
                  </a:lnTo>
                  <a:lnTo>
                    <a:pt x="660" y="38"/>
                  </a:lnTo>
                  <a:lnTo>
                    <a:pt x="663" y="31"/>
                  </a:lnTo>
                  <a:lnTo>
                    <a:pt x="664" y="24"/>
                  </a:lnTo>
                  <a:lnTo>
                    <a:pt x="659" y="14"/>
                  </a:lnTo>
                  <a:lnTo>
                    <a:pt x="652" y="8"/>
                  </a:lnTo>
                  <a:lnTo>
                    <a:pt x="650" y="8"/>
                  </a:lnTo>
                  <a:lnTo>
                    <a:pt x="646" y="8"/>
                  </a:lnTo>
                  <a:lnTo>
                    <a:pt x="645" y="11"/>
                  </a:lnTo>
                  <a:lnTo>
                    <a:pt x="645" y="15"/>
                  </a:lnTo>
                  <a:lnTo>
                    <a:pt x="642" y="21"/>
                  </a:lnTo>
                  <a:lnTo>
                    <a:pt x="638" y="26"/>
                  </a:lnTo>
                  <a:lnTo>
                    <a:pt x="632" y="35"/>
                  </a:lnTo>
                  <a:lnTo>
                    <a:pt x="625" y="42"/>
                  </a:lnTo>
                  <a:lnTo>
                    <a:pt x="619" y="43"/>
                  </a:lnTo>
                  <a:lnTo>
                    <a:pt x="610" y="38"/>
                  </a:lnTo>
                  <a:lnTo>
                    <a:pt x="605" y="38"/>
                  </a:lnTo>
                  <a:lnTo>
                    <a:pt x="587" y="36"/>
                  </a:lnTo>
                  <a:lnTo>
                    <a:pt x="582" y="33"/>
                  </a:lnTo>
                  <a:lnTo>
                    <a:pt x="583" y="29"/>
                  </a:lnTo>
                  <a:lnTo>
                    <a:pt x="586" y="29"/>
                  </a:lnTo>
                  <a:lnTo>
                    <a:pt x="597" y="33"/>
                  </a:lnTo>
                  <a:lnTo>
                    <a:pt x="596" y="26"/>
                  </a:lnTo>
                  <a:lnTo>
                    <a:pt x="597" y="21"/>
                  </a:lnTo>
                  <a:lnTo>
                    <a:pt x="598" y="14"/>
                  </a:lnTo>
                  <a:lnTo>
                    <a:pt x="598" y="8"/>
                  </a:lnTo>
                  <a:lnTo>
                    <a:pt x="596" y="4"/>
                  </a:lnTo>
                  <a:lnTo>
                    <a:pt x="590" y="1"/>
                  </a:lnTo>
                  <a:lnTo>
                    <a:pt x="586" y="0"/>
                  </a:lnTo>
                  <a:lnTo>
                    <a:pt x="582" y="0"/>
                  </a:lnTo>
                  <a:lnTo>
                    <a:pt x="573" y="4"/>
                  </a:lnTo>
                  <a:lnTo>
                    <a:pt x="554" y="29"/>
                  </a:lnTo>
                  <a:lnTo>
                    <a:pt x="551" y="31"/>
                  </a:lnTo>
                  <a:lnTo>
                    <a:pt x="548" y="32"/>
                  </a:lnTo>
                  <a:lnTo>
                    <a:pt x="544" y="32"/>
                  </a:lnTo>
                  <a:lnTo>
                    <a:pt x="535" y="31"/>
                  </a:lnTo>
                  <a:lnTo>
                    <a:pt x="528" y="32"/>
                  </a:lnTo>
                  <a:lnTo>
                    <a:pt x="524" y="31"/>
                  </a:lnTo>
                  <a:lnTo>
                    <a:pt x="520" y="28"/>
                  </a:lnTo>
                  <a:lnTo>
                    <a:pt x="520" y="24"/>
                  </a:lnTo>
                  <a:lnTo>
                    <a:pt x="521" y="18"/>
                  </a:lnTo>
                  <a:lnTo>
                    <a:pt x="523" y="11"/>
                  </a:lnTo>
                  <a:lnTo>
                    <a:pt x="520" y="8"/>
                  </a:lnTo>
                  <a:lnTo>
                    <a:pt x="517" y="7"/>
                  </a:lnTo>
                  <a:lnTo>
                    <a:pt x="509" y="8"/>
                  </a:lnTo>
                  <a:lnTo>
                    <a:pt x="495" y="14"/>
                  </a:lnTo>
                  <a:lnTo>
                    <a:pt x="482" y="22"/>
                  </a:lnTo>
                  <a:lnTo>
                    <a:pt x="485" y="25"/>
                  </a:lnTo>
                  <a:lnTo>
                    <a:pt x="485" y="28"/>
                  </a:lnTo>
                  <a:lnTo>
                    <a:pt x="482" y="32"/>
                  </a:lnTo>
                  <a:lnTo>
                    <a:pt x="482" y="36"/>
                  </a:lnTo>
                  <a:lnTo>
                    <a:pt x="485" y="39"/>
                  </a:lnTo>
                  <a:lnTo>
                    <a:pt x="491" y="46"/>
                  </a:lnTo>
                  <a:lnTo>
                    <a:pt x="492" y="50"/>
                  </a:lnTo>
                  <a:lnTo>
                    <a:pt x="491" y="57"/>
                  </a:lnTo>
                  <a:lnTo>
                    <a:pt x="486" y="60"/>
                  </a:lnTo>
                  <a:lnTo>
                    <a:pt x="474" y="60"/>
                  </a:lnTo>
                  <a:lnTo>
                    <a:pt x="468" y="57"/>
                  </a:lnTo>
                  <a:lnTo>
                    <a:pt x="460" y="53"/>
                  </a:lnTo>
                  <a:lnTo>
                    <a:pt x="457" y="53"/>
                  </a:lnTo>
                  <a:lnTo>
                    <a:pt x="451" y="52"/>
                  </a:lnTo>
                  <a:lnTo>
                    <a:pt x="456" y="57"/>
                  </a:lnTo>
                  <a:lnTo>
                    <a:pt x="457" y="60"/>
                  </a:lnTo>
                  <a:lnTo>
                    <a:pt x="458" y="64"/>
                  </a:lnTo>
                  <a:lnTo>
                    <a:pt x="458" y="74"/>
                  </a:lnTo>
                  <a:lnTo>
                    <a:pt x="460" y="77"/>
                  </a:lnTo>
                  <a:lnTo>
                    <a:pt x="461" y="78"/>
                  </a:lnTo>
                  <a:lnTo>
                    <a:pt x="470" y="82"/>
                  </a:lnTo>
                  <a:lnTo>
                    <a:pt x="467" y="91"/>
                  </a:lnTo>
                  <a:lnTo>
                    <a:pt x="464" y="92"/>
                  </a:lnTo>
                  <a:lnTo>
                    <a:pt x="461" y="95"/>
                  </a:lnTo>
                  <a:lnTo>
                    <a:pt x="461" y="94"/>
                  </a:lnTo>
                  <a:lnTo>
                    <a:pt x="464" y="91"/>
                  </a:lnTo>
                  <a:lnTo>
                    <a:pt x="464" y="88"/>
                  </a:lnTo>
                  <a:lnTo>
                    <a:pt x="464" y="85"/>
                  </a:lnTo>
                  <a:lnTo>
                    <a:pt x="463" y="82"/>
                  </a:lnTo>
                  <a:lnTo>
                    <a:pt x="460" y="78"/>
                  </a:lnTo>
                  <a:lnTo>
                    <a:pt x="454" y="74"/>
                  </a:lnTo>
                  <a:lnTo>
                    <a:pt x="450" y="70"/>
                  </a:lnTo>
                  <a:lnTo>
                    <a:pt x="449" y="61"/>
                  </a:lnTo>
                  <a:lnTo>
                    <a:pt x="447" y="57"/>
                  </a:lnTo>
                  <a:lnTo>
                    <a:pt x="442" y="53"/>
                  </a:lnTo>
                  <a:lnTo>
                    <a:pt x="442" y="53"/>
                  </a:lnTo>
                  <a:lnTo>
                    <a:pt x="442" y="53"/>
                  </a:lnTo>
                  <a:lnTo>
                    <a:pt x="442" y="54"/>
                  </a:lnTo>
                  <a:lnTo>
                    <a:pt x="440" y="64"/>
                  </a:lnTo>
                  <a:lnTo>
                    <a:pt x="437" y="68"/>
                  </a:lnTo>
                  <a:lnTo>
                    <a:pt x="428" y="82"/>
                  </a:lnTo>
                  <a:lnTo>
                    <a:pt x="415" y="92"/>
                  </a:lnTo>
                  <a:lnTo>
                    <a:pt x="383" y="109"/>
                  </a:lnTo>
                  <a:lnTo>
                    <a:pt x="371" y="117"/>
                  </a:lnTo>
                  <a:lnTo>
                    <a:pt x="366" y="120"/>
                  </a:lnTo>
                  <a:lnTo>
                    <a:pt x="335" y="120"/>
                  </a:lnTo>
                  <a:lnTo>
                    <a:pt x="331" y="119"/>
                  </a:lnTo>
                  <a:lnTo>
                    <a:pt x="328" y="115"/>
                  </a:lnTo>
                  <a:lnTo>
                    <a:pt x="327" y="110"/>
                  </a:lnTo>
                  <a:lnTo>
                    <a:pt x="328" y="105"/>
                  </a:lnTo>
                  <a:lnTo>
                    <a:pt x="327" y="99"/>
                  </a:lnTo>
                  <a:lnTo>
                    <a:pt x="321" y="96"/>
                  </a:lnTo>
                  <a:lnTo>
                    <a:pt x="289" y="87"/>
                  </a:lnTo>
                  <a:lnTo>
                    <a:pt x="283" y="85"/>
                  </a:lnTo>
                  <a:lnTo>
                    <a:pt x="276" y="85"/>
                  </a:lnTo>
                  <a:lnTo>
                    <a:pt x="266" y="88"/>
                  </a:lnTo>
                  <a:lnTo>
                    <a:pt x="262" y="88"/>
                  </a:lnTo>
                  <a:lnTo>
                    <a:pt x="258" y="89"/>
                  </a:lnTo>
                  <a:lnTo>
                    <a:pt x="255" y="92"/>
                  </a:lnTo>
                  <a:lnTo>
                    <a:pt x="255" y="96"/>
                  </a:lnTo>
                  <a:lnTo>
                    <a:pt x="255" y="102"/>
                  </a:lnTo>
                  <a:lnTo>
                    <a:pt x="255" y="106"/>
                  </a:lnTo>
                  <a:lnTo>
                    <a:pt x="243" y="108"/>
                  </a:lnTo>
                  <a:lnTo>
                    <a:pt x="234" y="106"/>
                  </a:lnTo>
                  <a:lnTo>
                    <a:pt x="229" y="103"/>
                  </a:lnTo>
                  <a:lnTo>
                    <a:pt x="226" y="103"/>
                  </a:lnTo>
                  <a:lnTo>
                    <a:pt x="220" y="96"/>
                  </a:lnTo>
                  <a:lnTo>
                    <a:pt x="216" y="85"/>
                  </a:lnTo>
                  <a:lnTo>
                    <a:pt x="216" y="75"/>
                  </a:lnTo>
                  <a:lnTo>
                    <a:pt x="217" y="66"/>
                  </a:lnTo>
                  <a:lnTo>
                    <a:pt x="216" y="50"/>
                  </a:lnTo>
                  <a:lnTo>
                    <a:pt x="216" y="50"/>
                  </a:lnTo>
                  <a:lnTo>
                    <a:pt x="157" y="68"/>
                  </a:lnTo>
                  <a:lnTo>
                    <a:pt x="105" y="103"/>
                  </a:lnTo>
                  <a:lnTo>
                    <a:pt x="51" y="134"/>
                  </a:lnTo>
                  <a:lnTo>
                    <a:pt x="16" y="161"/>
                  </a:lnTo>
                  <a:lnTo>
                    <a:pt x="6" y="165"/>
                  </a:lnTo>
                  <a:lnTo>
                    <a:pt x="0" y="169"/>
                  </a:lnTo>
                  <a:lnTo>
                    <a:pt x="4" y="178"/>
                  </a:lnTo>
                  <a:lnTo>
                    <a:pt x="7" y="196"/>
                  </a:lnTo>
                  <a:lnTo>
                    <a:pt x="10" y="204"/>
                  </a:lnTo>
                  <a:lnTo>
                    <a:pt x="20" y="214"/>
                  </a:lnTo>
                  <a:lnTo>
                    <a:pt x="23" y="221"/>
                  </a:lnTo>
                  <a:lnTo>
                    <a:pt x="24" y="228"/>
                  </a:lnTo>
                  <a:lnTo>
                    <a:pt x="23" y="231"/>
                  </a:lnTo>
                  <a:lnTo>
                    <a:pt x="17" y="237"/>
                  </a:lnTo>
                  <a:lnTo>
                    <a:pt x="16" y="241"/>
                  </a:lnTo>
                  <a:lnTo>
                    <a:pt x="20" y="259"/>
                  </a:lnTo>
                  <a:lnTo>
                    <a:pt x="20" y="262"/>
                  </a:lnTo>
                  <a:lnTo>
                    <a:pt x="18" y="266"/>
                  </a:lnTo>
                  <a:lnTo>
                    <a:pt x="17" y="269"/>
                  </a:lnTo>
                  <a:lnTo>
                    <a:pt x="18" y="269"/>
                  </a:lnTo>
                  <a:lnTo>
                    <a:pt x="21" y="272"/>
                  </a:lnTo>
                  <a:lnTo>
                    <a:pt x="23" y="273"/>
                  </a:lnTo>
                  <a:lnTo>
                    <a:pt x="25" y="277"/>
                  </a:lnTo>
                  <a:lnTo>
                    <a:pt x="27" y="280"/>
                  </a:lnTo>
                  <a:lnTo>
                    <a:pt x="28" y="282"/>
                  </a:lnTo>
                  <a:lnTo>
                    <a:pt x="32" y="282"/>
                  </a:lnTo>
                  <a:lnTo>
                    <a:pt x="34" y="282"/>
                  </a:lnTo>
                  <a:lnTo>
                    <a:pt x="39" y="282"/>
                  </a:lnTo>
                  <a:lnTo>
                    <a:pt x="41" y="282"/>
                  </a:lnTo>
                  <a:lnTo>
                    <a:pt x="45" y="283"/>
                  </a:lnTo>
                  <a:lnTo>
                    <a:pt x="46" y="286"/>
                  </a:lnTo>
                  <a:lnTo>
                    <a:pt x="46" y="289"/>
                  </a:lnTo>
                  <a:lnTo>
                    <a:pt x="49" y="291"/>
                  </a:lnTo>
                  <a:lnTo>
                    <a:pt x="59" y="301"/>
                  </a:lnTo>
                  <a:lnTo>
                    <a:pt x="60" y="304"/>
                  </a:lnTo>
                  <a:lnTo>
                    <a:pt x="63" y="311"/>
                  </a:lnTo>
                  <a:lnTo>
                    <a:pt x="65" y="314"/>
                  </a:lnTo>
                  <a:lnTo>
                    <a:pt x="69" y="318"/>
                  </a:lnTo>
                  <a:lnTo>
                    <a:pt x="90" y="328"/>
                  </a:lnTo>
                  <a:lnTo>
                    <a:pt x="91" y="328"/>
                  </a:lnTo>
                  <a:lnTo>
                    <a:pt x="95" y="329"/>
                  </a:lnTo>
                  <a:lnTo>
                    <a:pt x="98" y="326"/>
                  </a:lnTo>
                  <a:lnTo>
                    <a:pt x="107" y="312"/>
                  </a:lnTo>
                  <a:lnTo>
                    <a:pt x="111" y="308"/>
                  </a:lnTo>
                  <a:lnTo>
                    <a:pt x="118" y="304"/>
                  </a:lnTo>
                  <a:lnTo>
                    <a:pt x="131" y="300"/>
                  </a:lnTo>
                  <a:lnTo>
                    <a:pt x="152" y="293"/>
                  </a:lnTo>
                  <a:lnTo>
                    <a:pt x="159" y="296"/>
                  </a:lnTo>
                  <a:lnTo>
                    <a:pt x="163" y="300"/>
                  </a:lnTo>
                  <a:lnTo>
                    <a:pt x="167" y="307"/>
                  </a:lnTo>
                  <a:lnTo>
                    <a:pt x="171" y="314"/>
                  </a:lnTo>
                  <a:lnTo>
                    <a:pt x="174" y="322"/>
                  </a:lnTo>
                  <a:lnTo>
                    <a:pt x="175" y="324"/>
                  </a:lnTo>
                  <a:lnTo>
                    <a:pt x="180" y="325"/>
                  </a:lnTo>
                  <a:lnTo>
                    <a:pt x="182" y="325"/>
                  </a:lnTo>
                  <a:lnTo>
                    <a:pt x="185" y="329"/>
                  </a:lnTo>
                  <a:lnTo>
                    <a:pt x="188" y="339"/>
                  </a:lnTo>
                  <a:lnTo>
                    <a:pt x="184" y="346"/>
                  </a:lnTo>
                  <a:lnTo>
                    <a:pt x="187" y="357"/>
                  </a:lnTo>
                  <a:lnTo>
                    <a:pt x="194" y="381"/>
                  </a:lnTo>
                  <a:lnTo>
                    <a:pt x="194" y="394"/>
                  </a:lnTo>
                  <a:lnTo>
                    <a:pt x="195" y="398"/>
                  </a:lnTo>
                  <a:lnTo>
                    <a:pt x="199" y="404"/>
                  </a:lnTo>
                  <a:lnTo>
                    <a:pt x="202" y="406"/>
                  </a:lnTo>
                  <a:lnTo>
                    <a:pt x="215" y="412"/>
                  </a:lnTo>
                  <a:lnTo>
                    <a:pt x="219" y="413"/>
                  </a:lnTo>
                  <a:lnTo>
                    <a:pt x="224" y="413"/>
                  </a:lnTo>
                  <a:lnTo>
                    <a:pt x="236" y="409"/>
                  </a:lnTo>
                  <a:lnTo>
                    <a:pt x="240" y="406"/>
                  </a:lnTo>
                  <a:lnTo>
                    <a:pt x="243" y="404"/>
                  </a:lnTo>
                  <a:lnTo>
                    <a:pt x="245" y="402"/>
                  </a:lnTo>
                  <a:lnTo>
                    <a:pt x="248" y="401"/>
                  </a:lnTo>
                  <a:lnTo>
                    <a:pt x="252" y="402"/>
                  </a:lnTo>
                  <a:lnTo>
                    <a:pt x="254" y="405"/>
                  </a:lnTo>
                  <a:lnTo>
                    <a:pt x="254" y="408"/>
                  </a:lnTo>
                  <a:lnTo>
                    <a:pt x="251" y="412"/>
                  </a:lnTo>
                  <a:lnTo>
                    <a:pt x="254" y="415"/>
                  </a:lnTo>
                  <a:lnTo>
                    <a:pt x="271" y="415"/>
                  </a:lnTo>
                  <a:lnTo>
                    <a:pt x="276" y="416"/>
                  </a:lnTo>
                  <a:lnTo>
                    <a:pt x="283" y="419"/>
                  </a:lnTo>
                  <a:lnTo>
                    <a:pt x="287" y="423"/>
                  </a:lnTo>
                  <a:lnTo>
                    <a:pt x="292" y="432"/>
                  </a:lnTo>
                  <a:lnTo>
                    <a:pt x="294" y="447"/>
                  </a:lnTo>
                  <a:lnTo>
                    <a:pt x="294" y="467"/>
                  </a:lnTo>
                  <a:lnTo>
                    <a:pt x="296" y="482"/>
                  </a:lnTo>
                  <a:lnTo>
                    <a:pt x="306" y="492"/>
                  </a:lnTo>
                  <a:lnTo>
                    <a:pt x="307" y="489"/>
                  </a:lnTo>
                  <a:lnTo>
                    <a:pt x="307" y="488"/>
                  </a:lnTo>
                  <a:lnTo>
                    <a:pt x="307" y="489"/>
                  </a:lnTo>
                  <a:lnTo>
                    <a:pt x="308" y="488"/>
                  </a:lnTo>
                  <a:lnTo>
                    <a:pt x="310" y="486"/>
                  </a:lnTo>
                  <a:lnTo>
                    <a:pt x="310" y="483"/>
                  </a:lnTo>
                  <a:lnTo>
                    <a:pt x="315" y="475"/>
                  </a:lnTo>
                  <a:lnTo>
                    <a:pt x="317" y="474"/>
                  </a:lnTo>
                  <a:lnTo>
                    <a:pt x="321" y="472"/>
                  </a:lnTo>
                  <a:lnTo>
                    <a:pt x="332" y="471"/>
                  </a:lnTo>
                  <a:lnTo>
                    <a:pt x="342" y="472"/>
                  </a:lnTo>
                  <a:lnTo>
                    <a:pt x="348" y="475"/>
                  </a:lnTo>
                  <a:lnTo>
                    <a:pt x="352" y="478"/>
                  </a:lnTo>
                  <a:lnTo>
                    <a:pt x="357" y="481"/>
                  </a:lnTo>
                  <a:lnTo>
                    <a:pt x="363" y="481"/>
                  </a:lnTo>
                  <a:lnTo>
                    <a:pt x="380" y="474"/>
                  </a:lnTo>
                  <a:lnTo>
                    <a:pt x="385" y="472"/>
                  </a:lnTo>
                  <a:lnTo>
                    <a:pt x="390" y="475"/>
                  </a:lnTo>
                  <a:lnTo>
                    <a:pt x="398" y="485"/>
                  </a:lnTo>
                  <a:lnTo>
                    <a:pt x="404" y="488"/>
                  </a:lnTo>
                  <a:lnTo>
                    <a:pt x="409" y="493"/>
                  </a:lnTo>
                  <a:lnTo>
                    <a:pt x="416" y="507"/>
                  </a:lnTo>
                  <a:lnTo>
                    <a:pt x="422" y="510"/>
                  </a:lnTo>
                  <a:lnTo>
                    <a:pt x="423" y="509"/>
                  </a:lnTo>
                  <a:lnTo>
                    <a:pt x="423" y="506"/>
                  </a:lnTo>
                  <a:lnTo>
                    <a:pt x="423" y="503"/>
                  </a:lnTo>
                  <a:lnTo>
                    <a:pt x="426" y="502"/>
                  </a:lnTo>
                  <a:lnTo>
                    <a:pt x="429" y="502"/>
                  </a:lnTo>
                  <a:lnTo>
                    <a:pt x="432" y="505"/>
                  </a:lnTo>
                  <a:lnTo>
                    <a:pt x="436" y="507"/>
                  </a:lnTo>
                  <a:lnTo>
                    <a:pt x="437" y="510"/>
                  </a:lnTo>
                  <a:lnTo>
                    <a:pt x="436" y="514"/>
                  </a:lnTo>
                  <a:lnTo>
                    <a:pt x="433" y="517"/>
                  </a:lnTo>
                  <a:lnTo>
                    <a:pt x="428" y="521"/>
                  </a:lnTo>
                  <a:lnTo>
                    <a:pt x="425" y="526"/>
                  </a:lnTo>
                  <a:lnTo>
                    <a:pt x="423" y="530"/>
                  </a:lnTo>
                  <a:lnTo>
                    <a:pt x="422" y="537"/>
                  </a:lnTo>
                  <a:lnTo>
                    <a:pt x="418" y="552"/>
                  </a:lnTo>
                  <a:lnTo>
                    <a:pt x="416" y="561"/>
                  </a:lnTo>
                  <a:lnTo>
                    <a:pt x="421" y="562"/>
                  </a:lnTo>
                  <a:lnTo>
                    <a:pt x="426" y="559"/>
                  </a:lnTo>
                  <a:lnTo>
                    <a:pt x="429" y="559"/>
                  </a:lnTo>
                  <a:lnTo>
                    <a:pt x="430" y="561"/>
                  </a:lnTo>
                  <a:lnTo>
                    <a:pt x="436" y="577"/>
                  </a:lnTo>
                  <a:lnTo>
                    <a:pt x="437" y="582"/>
                  </a:lnTo>
                  <a:lnTo>
                    <a:pt x="439" y="584"/>
                  </a:lnTo>
                  <a:lnTo>
                    <a:pt x="439" y="587"/>
                  </a:lnTo>
                  <a:lnTo>
                    <a:pt x="432" y="590"/>
                  </a:lnTo>
                  <a:lnTo>
                    <a:pt x="426" y="594"/>
                  </a:lnTo>
                  <a:lnTo>
                    <a:pt x="422" y="600"/>
                  </a:lnTo>
                  <a:lnTo>
                    <a:pt x="419" y="601"/>
                  </a:lnTo>
                  <a:lnTo>
                    <a:pt x="418" y="604"/>
                  </a:lnTo>
                  <a:lnTo>
                    <a:pt x="418" y="610"/>
                  </a:lnTo>
                  <a:lnTo>
                    <a:pt x="419" y="610"/>
                  </a:lnTo>
                  <a:lnTo>
                    <a:pt x="421" y="617"/>
                  </a:lnTo>
                  <a:lnTo>
                    <a:pt x="421" y="622"/>
                  </a:lnTo>
                  <a:lnTo>
                    <a:pt x="419" y="622"/>
                  </a:lnTo>
                  <a:lnTo>
                    <a:pt x="418" y="622"/>
                  </a:lnTo>
                  <a:lnTo>
                    <a:pt x="433" y="629"/>
                  </a:lnTo>
                  <a:lnTo>
                    <a:pt x="436" y="631"/>
                  </a:lnTo>
                  <a:lnTo>
                    <a:pt x="440" y="629"/>
                  </a:lnTo>
                  <a:lnTo>
                    <a:pt x="456" y="628"/>
                  </a:lnTo>
                  <a:lnTo>
                    <a:pt x="495" y="638"/>
                  </a:lnTo>
                  <a:lnTo>
                    <a:pt x="498" y="639"/>
                  </a:lnTo>
                  <a:lnTo>
                    <a:pt x="505" y="638"/>
                  </a:lnTo>
                  <a:lnTo>
                    <a:pt x="541" y="620"/>
                  </a:lnTo>
                  <a:lnTo>
                    <a:pt x="552" y="618"/>
                  </a:lnTo>
                  <a:lnTo>
                    <a:pt x="555" y="617"/>
                  </a:lnTo>
                  <a:lnTo>
                    <a:pt x="556" y="611"/>
                  </a:lnTo>
                  <a:lnTo>
                    <a:pt x="559" y="605"/>
                  </a:lnTo>
                  <a:lnTo>
                    <a:pt x="561" y="593"/>
                  </a:lnTo>
                  <a:lnTo>
                    <a:pt x="561" y="590"/>
                  </a:lnTo>
                  <a:lnTo>
                    <a:pt x="559" y="587"/>
                  </a:lnTo>
                  <a:lnTo>
                    <a:pt x="559" y="584"/>
                  </a:lnTo>
                  <a:lnTo>
                    <a:pt x="559" y="582"/>
                  </a:lnTo>
                  <a:lnTo>
                    <a:pt x="561" y="577"/>
                  </a:lnTo>
                  <a:lnTo>
                    <a:pt x="589" y="549"/>
                  </a:lnTo>
                  <a:lnTo>
                    <a:pt x="596" y="547"/>
                  </a:lnTo>
                  <a:lnTo>
                    <a:pt x="597" y="552"/>
                  </a:lnTo>
                  <a:lnTo>
                    <a:pt x="600" y="554"/>
                  </a:lnTo>
                  <a:lnTo>
                    <a:pt x="608" y="552"/>
                  </a:lnTo>
                  <a:lnTo>
                    <a:pt x="610" y="555"/>
                  </a:lnTo>
                  <a:lnTo>
                    <a:pt x="610" y="562"/>
                  </a:lnTo>
                  <a:lnTo>
                    <a:pt x="608" y="570"/>
                  </a:lnTo>
                  <a:lnTo>
                    <a:pt x="608" y="577"/>
                  </a:lnTo>
                  <a:lnTo>
                    <a:pt x="605" y="575"/>
                  </a:lnTo>
                  <a:lnTo>
                    <a:pt x="604" y="575"/>
                  </a:lnTo>
                  <a:lnTo>
                    <a:pt x="598" y="586"/>
                  </a:lnTo>
                  <a:lnTo>
                    <a:pt x="598" y="590"/>
                  </a:lnTo>
                  <a:lnTo>
                    <a:pt x="598" y="593"/>
                  </a:lnTo>
                  <a:lnTo>
                    <a:pt x="598" y="597"/>
                  </a:lnTo>
                  <a:lnTo>
                    <a:pt x="589" y="622"/>
                  </a:lnTo>
                  <a:lnTo>
                    <a:pt x="587" y="628"/>
                  </a:lnTo>
                  <a:lnTo>
                    <a:pt x="591" y="634"/>
                  </a:lnTo>
                  <a:lnTo>
                    <a:pt x="603" y="639"/>
                  </a:lnTo>
                  <a:lnTo>
                    <a:pt x="607" y="646"/>
                  </a:lnTo>
                  <a:lnTo>
                    <a:pt x="608" y="652"/>
                  </a:lnTo>
                  <a:lnTo>
                    <a:pt x="607" y="655"/>
                  </a:lnTo>
                  <a:lnTo>
                    <a:pt x="605" y="659"/>
                  </a:lnTo>
                  <a:lnTo>
                    <a:pt x="604" y="663"/>
                  </a:lnTo>
                  <a:lnTo>
                    <a:pt x="604" y="666"/>
                  </a:lnTo>
                  <a:lnTo>
                    <a:pt x="601" y="669"/>
                  </a:lnTo>
                  <a:lnTo>
                    <a:pt x="601" y="671"/>
                  </a:lnTo>
                  <a:lnTo>
                    <a:pt x="601" y="673"/>
                  </a:lnTo>
                  <a:lnTo>
                    <a:pt x="604" y="677"/>
                  </a:lnTo>
                  <a:lnTo>
                    <a:pt x="604" y="680"/>
                  </a:lnTo>
                  <a:lnTo>
                    <a:pt x="604" y="694"/>
                  </a:lnTo>
                  <a:lnTo>
                    <a:pt x="607" y="698"/>
                  </a:lnTo>
                  <a:lnTo>
                    <a:pt x="614" y="698"/>
                  </a:lnTo>
                  <a:lnTo>
                    <a:pt x="619" y="698"/>
                  </a:lnTo>
                  <a:lnTo>
                    <a:pt x="631" y="694"/>
                  </a:lnTo>
                  <a:lnTo>
                    <a:pt x="635" y="694"/>
                  </a:lnTo>
                  <a:lnTo>
                    <a:pt x="636" y="694"/>
                  </a:lnTo>
                  <a:lnTo>
                    <a:pt x="640" y="695"/>
                  </a:lnTo>
                  <a:lnTo>
                    <a:pt x="650" y="705"/>
                  </a:lnTo>
                  <a:lnTo>
                    <a:pt x="656" y="708"/>
                  </a:lnTo>
                  <a:lnTo>
                    <a:pt x="664" y="711"/>
                  </a:lnTo>
                  <a:lnTo>
                    <a:pt x="667" y="713"/>
                  </a:lnTo>
                  <a:lnTo>
                    <a:pt x="678" y="730"/>
                  </a:lnTo>
                  <a:lnTo>
                    <a:pt x="682" y="733"/>
                  </a:lnTo>
                  <a:lnTo>
                    <a:pt x="687" y="737"/>
                  </a:lnTo>
                  <a:lnTo>
                    <a:pt x="694" y="739"/>
                  </a:lnTo>
                  <a:lnTo>
                    <a:pt x="705" y="736"/>
                  </a:lnTo>
                  <a:lnTo>
                    <a:pt x="711" y="736"/>
                  </a:lnTo>
                  <a:lnTo>
                    <a:pt x="716" y="741"/>
                  </a:lnTo>
                  <a:lnTo>
                    <a:pt x="722" y="747"/>
                  </a:lnTo>
                  <a:lnTo>
                    <a:pt x="723" y="753"/>
                  </a:lnTo>
                  <a:lnTo>
                    <a:pt x="722" y="754"/>
                  </a:lnTo>
                  <a:lnTo>
                    <a:pt x="719" y="756"/>
                  </a:lnTo>
                  <a:lnTo>
                    <a:pt x="719" y="761"/>
                  </a:lnTo>
                  <a:lnTo>
                    <a:pt x="719" y="765"/>
                  </a:lnTo>
                  <a:lnTo>
                    <a:pt x="720" y="767"/>
                  </a:lnTo>
                  <a:lnTo>
                    <a:pt x="725" y="768"/>
                  </a:lnTo>
                  <a:lnTo>
                    <a:pt x="727" y="767"/>
                  </a:lnTo>
                  <a:lnTo>
                    <a:pt x="729" y="765"/>
                  </a:lnTo>
                  <a:lnTo>
                    <a:pt x="729" y="763"/>
                  </a:lnTo>
                  <a:lnTo>
                    <a:pt x="730" y="761"/>
                  </a:lnTo>
                  <a:lnTo>
                    <a:pt x="732" y="763"/>
                  </a:lnTo>
                  <a:lnTo>
                    <a:pt x="734" y="764"/>
                  </a:lnTo>
                  <a:lnTo>
                    <a:pt x="743" y="767"/>
                  </a:lnTo>
                  <a:lnTo>
                    <a:pt x="744" y="768"/>
                  </a:lnTo>
                  <a:lnTo>
                    <a:pt x="747" y="771"/>
                  </a:lnTo>
                  <a:lnTo>
                    <a:pt x="760" y="793"/>
                  </a:lnTo>
                  <a:lnTo>
                    <a:pt x="761" y="798"/>
                  </a:lnTo>
                  <a:lnTo>
                    <a:pt x="761" y="802"/>
                  </a:lnTo>
                  <a:lnTo>
                    <a:pt x="761" y="805"/>
                  </a:lnTo>
                  <a:lnTo>
                    <a:pt x="760" y="809"/>
                  </a:lnTo>
                  <a:lnTo>
                    <a:pt x="762" y="813"/>
                  </a:lnTo>
                  <a:lnTo>
                    <a:pt x="768" y="814"/>
                  </a:lnTo>
                  <a:lnTo>
                    <a:pt x="774" y="810"/>
                  </a:lnTo>
                  <a:lnTo>
                    <a:pt x="781" y="805"/>
                  </a:lnTo>
                  <a:lnTo>
                    <a:pt x="785" y="803"/>
                  </a:lnTo>
                  <a:lnTo>
                    <a:pt x="793" y="806"/>
                  </a:lnTo>
                  <a:lnTo>
                    <a:pt x="796" y="807"/>
                  </a:lnTo>
                  <a:lnTo>
                    <a:pt x="800" y="806"/>
                  </a:lnTo>
                  <a:lnTo>
                    <a:pt x="800" y="805"/>
                  </a:lnTo>
                  <a:lnTo>
                    <a:pt x="802" y="802"/>
                  </a:lnTo>
                  <a:lnTo>
                    <a:pt x="804" y="798"/>
                  </a:lnTo>
                  <a:lnTo>
                    <a:pt x="810" y="795"/>
                  </a:lnTo>
                  <a:lnTo>
                    <a:pt x="817" y="796"/>
                  </a:lnTo>
                  <a:lnTo>
                    <a:pt x="823" y="799"/>
                  </a:lnTo>
                  <a:lnTo>
                    <a:pt x="828" y="799"/>
                  </a:lnTo>
                  <a:lnTo>
                    <a:pt x="831" y="798"/>
                  </a:lnTo>
                  <a:lnTo>
                    <a:pt x="834" y="793"/>
                  </a:lnTo>
                  <a:lnTo>
                    <a:pt x="837" y="792"/>
                  </a:lnTo>
                  <a:lnTo>
                    <a:pt x="839" y="792"/>
                  </a:lnTo>
                  <a:lnTo>
                    <a:pt x="845" y="796"/>
                  </a:lnTo>
                  <a:lnTo>
                    <a:pt x="848" y="798"/>
                  </a:lnTo>
                  <a:lnTo>
                    <a:pt x="855" y="793"/>
                  </a:lnTo>
                  <a:lnTo>
                    <a:pt x="860" y="788"/>
                  </a:lnTo>
                  <a:lnTo>
                    <a:pt x="863" y="781"/>
                  </a:lnTo>
                  <a:lnTo>
                    <a:pt x="859" y="779"/>
                  </a:lnTo>
                  <a:lnTo>
                    <a:pt x="862" y="777"/>
                  </a:lnTo>
                  <a:lnTo>
                    <a:pt x="863" y="772"/>
                  </a:lnTo>
                  <a:lnTo>
                    <a:pt x="867" y="763"/>
                  </a:lnTo>
                  <a:lnTo>
                    <a:pt x="869" y="761"/>
                  </a:lnTo>
                  <a:lnTo>
                    <a:pt x="872" y="758"/>
                  </a:lnTo>
                  <a:lnTo>
                    <a:pt x="873" y="754"/>
                  </a:lnTo>
                  <a:lnTo>
                    <a:pt x="872" y="749"/>
                  </a:lnTo>
                  <a:lnTo>
                    <a:pt x="870" y="747"/>
                  </a:lnTo>
                  <a:lnTo>
                    <a:pt x="865" y="747"/>
                  </a:lnTo>
                  <a:lnTo>
                    <a:pt x="863" y="746"/>
                  </a:lnTo>
                  <a:lnTo>
                    <a:pt x="862" y="743"/>
                  </a:lnTo>
                  <a:lnTo>
                    <a:pt x="862" y="741"/>
                  </a:lnTo>
                  <a:lnTo>
                    <a:pt x="863" y="740"/>
                  </a:lnTo>
                  <a:lnTo>
                    <a:pt x="863" y="737"/>
                  </a:lnTo>
                  <a:lnTo>
                    <a:pt x="863" y="734"/>
                  </a:lnTo>
                  <a:lnTo>
                    <a:pt x="865" y="733"/>
                  </a:lnTo>
                  <a:lnTo>
                    <a:pt x="866" y="732"/>
                  </a:lnTo>
                  <a:lnTo>
                    <a:pt x="866" y="730"/>
                  </a:lnTo>
                  <a:lnTo>
                    <a:pt x="866" y="729"/>
                  </a:lnTo>
                  <a:lnTo>
                    <a:pt x="863" y="726"/>
                  </a:lnTo>
                  <a:lnTo>
                    <a:pt x="862" y="726"/>
                  </a:lnTo>
                  <a:lnTo>
                    <a:pt x="860" y="727"/>
                  </a:lnTo>
                  <a:lnTo>
                    <a:pt x="859" y="726"/>
                  </a:lnTo>
                  <a:lnTo>
                    <a:pt x="858" y="726"/>
                  </a:lnTo>
                  <a:lnTo>
                    <a:pt x="853" y="725"/>
                  </a:lnTo>
                  <a:lnTo>
                    <a:pt x="852" y="723"/>
                  </a:lnTo>
                  <a:lnTo>
                    <a:pt x="852" y="722"/>
                  </a:lnTo>
                  <a:lnTo>
                    <a:pt x="852" y="716"/>
                  </a:lnTo>
                  <a:lnTo>
                    <a:pt x="852" y="715"/>
                  </a:lnTo>
                  <a:lnTo>
                    <a:pt x="845" y="702"/>
                  </a:lnTo>
                  <a:lnTo>
                    <a:pt x="844" y="701"/>
                  </a:lnTo>
                  <a:lnTo>
                    <a:pt x="841" y="698"/>
                  </a:lnTo>
                  <a:lnTo>
                    <a:pt x="838" y="698"/>
                  </a:lnTo>
                  <a:lnTo>
                    <a:pt x="835" y="697"/>
                  </a:lnTo>
                  <a:lnTo>
                    <a:pt x="832" y="692"/>
                  </a:lnTo>
                  <a:lnTo>
                    <a:pt x="831" y="687"/>
                  </a:lnTo>
                  <a:lnTo>
                    <a:pt x="830" y="683"/>
                  </a:lnTo>
                  <a:lnTo>
                    <a:pt x="831" y="678"/>
                  </a:lnTo>
                  <a:lnTo>
                    <a:pt x="834" y="676"/>
                  </a:lnTo>
                  <a:lnTo>
                    <a:pt x="832" y="674"/>
                  </a:lnTo>
                  <a:lnTo>
                    <a:pt x="832" y="673"/>
                  </a:lnTo>
                  <a:lnTo>
                    <a:pt x="832" y="671"/>
                  </a:lnTo>
                  <a:lnTo>
                    <a:pt x="834" y="670"/>
                  </a:lnTo>
                  <a:lnTo>
                    <a:pt x="834" y="669"/>
                  </a:lnTo>
                  <a:lnTo>
                    <a:pt x="839" y="669"/>
                  </a:lnTo>
                  <a:lnTo>
                    <a:pt x="838" y="664"/>
                  </a:lnTo>
                  <a:lnTo>
                    <a:pt x="832" y="660"/>
                  </a:lnTo>
                  <a:lnTo>
                    <a:pt x="828" y="659"/>
                  </a:lnTo>
                  <a:lnTo>
                    <a:pt x="830" y="656"/>
                  </a:lnTo>
                  <a:lnTo>
                    <a:pt x="839" y="639"/>
                  </a:lnTo>
                  <a:lnTo>
                    <a:pt x="839" y="638"/>
                  </a:lnTo>
                  <a:lnTo>
                    <a:pt x="841" y="635"/>
                  </a:lnTo>
                  <a:lnTo>
                    <a:pt x="841" y="634"/>
                  </a:lnTo>
                  <a:lnTo>
                    <a:pt x="844" y="631"/>
                  </a:lnTo>
                  <a:lnTo>
                    <a:pt x="845" y="629"/>
                  </a:lnTo>
                  <a:lnTo>
                    <a:pt x="849" y="628"/>
                  </a:lnTo>
                  <a:lnTo>
                    <a:pt x="851" y="627"/>
                  </a:lnTo>
                  <a:lnTo>
                    <a:pt x="853" y="621"/>
                  </a:lnTo>
                  <a:lnTo>
                    <a:pt x="853" y="618"/>
                  </a:lnTo>
                  <a:lnTo>
                    <a:pt x="851" y="617"/>
                  </a:lnTo>
                  <a:lnTo>
                    <a:pt x="852" y="611"/>
                  </a:lnTo>
                  <a:lnTo>
                    <a:pt x="853" y="608"/>
                  </a:lnTo>
                  <a:lnTo>
                    <a:pt x="859" y="607"/>
                  </a:lnTo>
                  <a:lnTo>
                    <a:pt x="860" y="604"/>
                  </a:lnTo>
                  <a:lnTo>
                    <a:pt x="860" y="601"/>
                  </a:lnTo>
                  <a:lnTo>
                    <a:pt x="860" y="597"/>
                  </a:lnTo>
                  <a:lnTo>
                    <a:pt x="860" y="593"/>
                  </a:lnTo>
                  <a:lnTo>
                    <a:pt x="862" y="590"/>
                  </a:lnTo>
                  <a:lnTo>
                    <a:pt x="866" y="587"/>
                  </a:lnTo>
                  <a:lnTo>
                    <a:pt x="867" y="584"/>
                  </a:lnTo>
                  <a:lnTo>
                    <a:pt x="869" y="582"/>
                  </a:lnTo>
                  <a:lnTo>
                    <a:pt x="869" y="575"/>
                  </a:lnTo>
                  <a:lnTo>
                    <a:pt x="870" y="573"/>
                  </a:lnTo>
                  <a:lnTo>
                    <a:pt x="874" y="569"/>
                  </a:lnTo>
                  <a:lnTo>
                    <a:pt x="883" y="563"/>
                  </a:lnTo>
                  <a:lnTo>
                    <a:pt x="887" y="561"/>
                  </a:lnTo>
                  <a:lnTo>
                    <a:pt x="890" y="554"/>
                  </a:lnTo>
                  <a:lnTo>
                    <a:pt x="890" y="548"/>
                  </a:lnTo>
                  <a:lnTo>
                    <a:pt x="893" y="545"/>
                  </a:lnTo>
                  <a:lnTo>
                    <a:pt x="898" y="544"/>
                  </a:lnTo>
                  <a:lnTo>
                    <a:pt x="902" y="541"/>
                  </a:lnTo>
                  <a:lnTo>
                    <a:pt x="904" y="542"/>
                  </a:lnTo>
                  <a:lnTo>
                    <a:pt x="905" y="547"/>
                  </a:lnTo>
                  <a:lnTo>
                    <a:pt x="907" y="549"/>
                  </a:lnTo>
                  <a:lnTo>
                    <a:pt x="908" y="551"/>
                  </a:lnTo>
                  <a:lnTo>
                    <a:pt x="909" y="551"/>
                  </a:lnTo>
                  <a:lnTo>
                    <a:pt x="912" y="552"/>
                  </a:lnTo>
                  <a:lnTo>
                    <a:pt x="919" y="551"/>
                  </a:lnTo>
                  <a:lnTo>
                    <a:pt x="921" y="549"/>
                  </a:lnTo>
                  <a:lnTo>
                    <a:pt x="922" y="548"/>
                  </a:lnTo>
                  <a:lnTo>
                    <a:pt x="925" y="548"/>
                  </a:lnTo>
                  <a:lnTo>
                    <a:pt x="928" y="551"/>
                  </a:lnTo>
                  <a:lnTo>
                    <a:pt x="929" y="555"/>
                  </a:lnTo>
                  <a:lnTo>
                    <a:pt x="929" y="558"/>
                  </a:lnTo>
                  <a:lnTo>
                    <a:pt x="929" y="562"/>
                  </a:lnTo>
                  <a:lnTo>
                    <a:pt x="933" y="563"/>
                  </a:lnTo>
                  <a:lnTo>
                    <a:pt x="936" y="561"/>
                  </a:lnTo>
                  <a:lnTo>
                    <a:pt x="936" y="558"/>
                  </a:lnTo>
                  <a:lnTo>
                    <a:pt x="935" y="555"/>
                  </a:lnTo>
                  <a:lnTo>
                    <a:pt x="933" y="554"/>
                  </a:lnTo>
                  <a:lnTo>
                    <a:pt x="933" y="551"/>
                  </a:lnTo>
                  <a:lnTo>
                    <a:pt x="935" y="547"/>
                  </a:lnTo>
                  <a:lnTo>
                    <a:pt x="935" y="545"/>
                  </a:lnTo>
                  <a:lnTo>
                    <a:pt x="937" y="544"/>
                  </a:lnTo>
                  <a:lnTo>
                    <a:pt x="942" y="544"/>
                  </a:lnTo>
                  <a:lnTo>
                    <a:pt x="944" y="542"/>
                  </a:lnTo>
                  <a:lnTo>
                    <a:pt x="946" y="538"/>
                  </a:lnTo>
                  <a:lnTo>
                    <a:pt x="946" y="534"/>
                  </a:lnTo>
                  <a:lnTo>
                    <a:pt x="944" y="530"/>
                  </a:lnTo>
                  <a:lnTo>
                    <a:pt x="940" y="526"/>
                  </a:lnTo>
                  <a:lnTo>
                    <a:pt x="943" y="521"/>
                  </a:lnTo>
                  <a:lnTo>
                    <a:pt x="949" y="517"/>
                  </a:lnTo>
                  <a:lnTo>
                    <a:pt x="951" y="514"/>
                  </a:lnTo>
                  <a:lnTo>
                    <a:pt x="957" y="512"/>
                  </a:lnTo>
                  <a:lnTo>
                    <a:pt x="968" y="507"/>
                  </a:lnTo>
                  <a:lnTo>
                    <a:pt x="973" y="503"/>
                  </a:lnTo>
                  <a:lnTo>
                    <a:pt x="973" y="500"/>
                  </a:lnTo>
                  <a:lnTo>
                    <a:pt x="973" y="496"/>
                  </a:lnTo>
                  <a:lnTo>
                    <a:pt x="974" y="492"/>
                  </a:lnTo>
                  <a:lnTo>
                    <a:pt x="977" y="489"/>
                  </a:lnTo>
                  <a:lnTo>
                    <a:pt x="981" y="486"/>
                  </a:lnTo>
                  <a:lnTo>
                    <a:pt x="984" y="488"/>
                  </a:lnTo>
                  <a:lnTo>
                    <a:pt x="987" y="488"/>
                  </a:lnTo>
                  <a:lnTo>
                    <a:pt x="989" y="489"/>
                  </a:lnTo>
                  <a:lnTo>
                    <a:pt x="996" y="488"/>
                  </a:lnTo>
                  <a:lnTo>
                    <a:pt x="999" y="485"/>
                  </a:lnTo>
                  <a:lnTo>
                    <a:pt x="999" y="481"/>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3" name="Freeform 49"/>
            <p:cNvSpPr>
              <a:spLocks/>
            </p:cNvSpPr>
            <p:nvPr/>
          </p:nvSpPr>
          <p:spPr bwMode="auto">
            <a:xfrm>
              <a:off x="14302758" y="5520452"/>
              <a:ext cx="1311275" cy="1141412"/>
            </a:xfrm>
            <a:custGeom>
              <a:avLst/>
              <a:gdLst>
                <a:gd name="T0" fmla="*/ 2416 w 2477"/>
                <a:gd name="T1" fmla="*/ 1180 h 2156"/>
                <a:gd name="T2" fmla="*/ 2367 w 2477"/>
                <a:gd name="T3" fmla="*/ 1082 h 2156"/>
                <a:gd name="T4" fmla="*/ 2243 w 2477"/>
                <a:gd name="T5" fmla="*/ 951 h 2156"/>
                <a:gd name="T6" fmla="*/ 2106 w 2477"/>
                <a:gd name="T7" fmla="*/ 822 h 2156"/>
                <a:gd name="T8" fmla="*/ 2026 w 2477"/>
                <a:gd name="T9" fmla="*/ 662 h 2156"/>
                <a:gd name="T10" fmla="*/ 2009 w 2477"/>
                <a:gd name="T11" fmla="*/ 519 h 2156"/>
                <a:gd name="T12" fmla="*/ 2022 w 2477"/>
                <a:gd name="T13" fmla="*/ 459 h 2156"/>
                <a:gd name="T14" fmla="*/ 2002 w 2477"/>
                <a:gd name="T15" fmla="*/ 317 h 2156"/>
                <a:gd name="T16" fmla="*/ 1927 w 2477"/>
                <a:gd name="T17" fmla="*/ 228 h 2156"/>
                <a:gd name="T18" fmla="*/ 1806 w 2477"/>
                <a:gd name="T19" fmla="*/ 153 h 2156"/>
                <a:gd name="T20" fmla="*/ 1603 w 2477"/>
                <a:gd name="T21" fmla="*/ 164 h 2156"/>
                <a:gd name="T22" fmla="*/ 1564 w 2477"/>
                <a:gd name="T23" fmla="*/ 78 h 2156"/>
                <a:gd name="T24" fmla="*/ 1415 w 2477"/>
                <a:gd name="T25" fmla="*/ 35 h 2156"/>
                <a:gd name="T26" fmla="*/ 1235 w 2477"/>
                <a:gd name="T27" fmla="*/ 23 h 2156"/>
                <a:gd name="T28" fmla="*/ 1081 w 2477"/>
                <a:gd name="T29" fmla="*/ 157 h 2156"/>
                <a:gd name="T30" fmla="*/ 891 w 2477"/>
                <a:gd name="T31" fmla="*/ 237 h 2156"/>
                <a:gd name="T32" fmla="*/ 876 w 2477"/>
                <a:gd name="T33" fmla="*/ 392 h 2156"/>
                <a:gd name="T34" fmla="*/ 852 w 2477"/>
                <a:gd name="T35" fmla="*/ 467 h 2156"/>
                <a:gd name="T36" fmla="*/ 716 w 2477"/>
                <a:gd name="T37" fmla="*/ 554 h 2156"/>
                <a:gd name="T38" fmla="*/ 665 w 2477"/>
                <a:gd name="T39" fmla="*/ 630 h 2156"/>
                <a:gd name="T40" fmla="*/ 635 w 2477"/>
                <a:gd name="T41" fmla="*/ 790 h 2156"/>
                <a:gd name="T42" fmla="*/ 673 w 2477"/>
                <a:gd name="T43" fmla="*/ 857 h 2156"/>
                <a:gd name="T44" fmla="*/ 617 w 2477"/>
                <a:gd name="T45" fmla="*/ 916 h 2156"/>
                <a:gd name="T46" fmla="*/ 572 w 2477"/>
                <a:gd name="T47" fmla="*/ 867 h 2156"/>
                <a:gd name="T48" fmla="*/ 424 w 2477"/>
                <a:gd name="T49" fmla="*/ 932 h 2156"/>
                <a:gd name="T50" fmla="*/ 390 w 2477"/>
                <a:gd name="T51" fmla="*/ 979 h 2156"/>
                <a:gd name="T52" fmla="*/ 201 w 2477"/>
                <a:gd name="T53" fmla="*/ 1002 h 2156"/>
                <a:gd name="T54" fmla="*/ 93 w 2477"/>
                <a:gd name="T55" fmla="*/ 1048 h 2156"/>
                <a:gd name="T56" fmla="*/ 188 w 2477"/>
                <a:gd name="T57" fmla="*/ 1356 h 2156"/>
                <a:gd name="T58" fmla="*/ 194 w 2477"/>
                <a:gd name="T59" fmla="*/ 1457 h 2156"/>
                <a:gd name="T60" fmla="*/ 13 w 2477"/>
                <a:gd name="T61" fmla="*/ 1739 h 2156"/>
                <a:gd name="T62" fmla="*/ 84 w 2477"/>
                <a:gd name="T63" fmla="*/ 1769 h 2156"/>
                <a:gd name="T64" fmla="*/ 120 w 2477"/>
                <a:gd name="T65" fmla="*/ 1867 h 2156"/>
                <a:gd name="T66" fmla="*/ 100 w 2477"/>
                <a:gd name="T67" fmla="*/ 1959 h 2156"/>
                <a:gd name="T68" fmla="*/ 103 w 2477"/>
                <a:gd name="T69" fmla="*/ 2022 h 2156"/>
                <a:gd name="T70" fmla="*/ 187 w 2477"/>
                <a:gd name="T71" fmla="*/ 1996 h 2156"/>
                <a:gd name="T72" fmla="*/ 568 w 2477"/>
                <a:gd name="T73" fmla="*/ 1870 h 2156"/>
                <a:gd name="T74" fmla="*/ 1001 w 2477"/>
                <a:gd name="T75" fmla="*/ 1936 h 2156"/>
                <a:gd name="T76" fmla="*/ 1100 w 2477"/>
                <a:gd name="T77" fmla="*/ 2008 h 2156"/>
                <a:gd name="T78" fmla="*/ 1198 w 2477"/>
                <a:gd name="T79" fmla="*/ 2042 h 2156"/>
                <a:gd name="T80" fmla="*/ 1303 w 2477"/>
                <a:gd name="T81" fmla="*/ 1986 h 2156"/>
                <a:gd name="T82" fmla="*/ 1380 w 2477"/>
                <a:gd name="T83" fmla="*/ 2015 h 2156"/>
                <a:gd name="T84" fmla="*/ 1455 w 2477"/>
                <a:gd name="T85" fmla="*/ 2041 h 2156"/>
                <a:gd name="T86" fmla="*/ 1571 w 2477"/>
                <a:gd name="T87" fmla="*/ 2060 h 2156"/>
                <a:gd name="T88" fmla="*/ 1661 w 2477"/>
                <a:gd name="T89" fmla="*/ 2067 h 2156"/>
                <a:gd name="T90" fmla="*/ 1768 w 2477"/>
                <a:gd name="T91" fmla="*/ 2055 h 2156"/>
                <a:gd name="T92" fmla="*/ 1872 w 2477"/>
                <a:gd name="T93" fmla="*/ 2132 h 2156"/>
                <a:gd name="T94" fmla="*/ 1938 w 2477"/>
                <a:gd name="T95" fmla="*/ 2114 h 2156"/>
                <a:gd name="T96" fmla="*/ 1925 w 2477"/>
                <a:gd name="T97" fmla="*/ 2053 h 2156"/>
                <a:gd name="T98" fmla="*/ 1906 w 2477"/>
                <a:gd name="T99" fmla="*/ 2006 h 2156"/>
                <a:gd name="T100" fmla="*/ 1941 w 2477"/>
                <a:gd name="T101" fmla="*/ 1940 h 2156"/>
                <a:gd name="T102" fmla="*/ 1965 w 2477"/>
                <a:gd name="T103" fmla="*/ 1879 h 2156"/>
                <a:gd name="T104" fmla="*/ 2005 w 2477"/>
                <a:gd name="T105" fmla="*/ 1837 h 2156"/>
                <a:gd name="T106" fmla="*/ 2091 w 2477"/>
                <a:gd name="T107" fmla="*/ 1821 h 2156"/>
                <a:gd name="T108" fmla="*/ 2210 w 2477"/>
                <a:gd name="T109" fmla="*/ 1728 h 2156"/>
                <a:gd name="T110" fmla="*/ 2175 w 2477"/>
                <a:gd name="T111" fmla="*/ 1620 h 2156"/>
                <a:gd name="T112" fmla="*/ 2178 w 2477"/>
                <a:gd name="T113" fmla="*/ 1504 h 2156"/>
                <a:gd name="T114" fmla="*/ 2126 w 2477"/>
                <a:gd name="T115" fmla="*/ 1373 h 2156"/>
                <a:gd name="T116" fmla="*/ 2234 w 2477"/>
                <a:gd name="T117" fmla="*/ 1356 h 2156"/>
                <a:gd name="T118" fmla="*/ 2344 w 2477"/>
                <a:gd name="T119" fmla="*/ 1365 h 2156"/>
                <a:gd name="T120" fmla="*/ 2423 w 2477"/>
                <a:gd name="T121" fmla="*/ 1283 h 2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7" h="2156">
                  <a:moveTo>
                    <a:pt x="2477" y="1222"/>
                  </a:moveTo>
                  <a:lnTo>
                    <a:pt x="2473" y="1212"/>
                  </a:lnTo>
                  <a:lnTo>
                    <a:pt x="2470" y="1212"/>
                  </a:lnTo>
                  <a:lnTo>
                    <a:pt x="2462" y="1215"/>
                  </a:lnTo>
                  <a:lnTo>
                    <a:pt x="2459" y="1213"/>
                  </a:lnTo>
                  <a:lnTo>
                    <a:pt x="2458" y="1209"/>
                  </a:lnTo>
                  <a:lnTo>
                    <a:pt x="2459" y="1205"/>
                  </a:lnTo>
                  <a:lnTo>
                    <a:pt x="2459" y="1201"/>
                  </a:lnTo>
                  <a:lnTo>
                    <a:pt x="2456" y="1198"/>
                  </a:lnTo>
                  <a:lnTo>
                    <a:pt x="2452" y="1198"/>
                  </a:lnTo>
                  <a:lnTo>
                    <a:pt x="2447" y="1198"/>
                  </a:lnTo>
                  <a:lnTo>
                    <a:pt x="2445" y="1201"/>
                  </a:lnTo>
                  <a:lnTo>
                    <a:pt x="2442" y="1202"/>
                  </a:lnTo>
                  <a:lnTo>
                    <a:pt x="2441" y="1201"/>
                  </a:lnTo>
                  <a:lnTo>
                    <a:pt x="2440" y="1198"/>
                  </a:lnTo>
                  <a:lnTo>
                    <a:pt x="2440" y="1198"/>
                  </a:lnTo>
                  <a:lnTo>
                    <a:pt x="2435" y="1191"/>
                  </a:lnTo>
                  <a:lnTo>
                    <a:pt x="2428" y="1185"/>
                  </a:lnTo>
                  <a:lnTo>
                    <a:pt x="2416" y="1180"/>
                  </a:lnTo>
                  <a:lnTo>
                    <a:pt x="2409" y="1176"/>
                  </a:lnTo>
                  <a:lnTo>
                    <a:pt x="2403" y="1168"/>
                  </a:lnTo>
                  <a:lnTo>
                    <a:pt x="2398" y="1160"/>
                  </a:lnTo>
                  <a:lnTo>
                    <a:pt x="2395" y="1147"/>
                  </a:lnTo>
                  <a:lnTo>
                    <a:pt x="2395" y="1140"/>
                  </a:lnTo>
                  <a:lnTo>
                    <a:pt x="2395" y="1136"/>
                  </a:lnTo>
                  <a:lnTo>
                    <a:pt x="2396" y="1135"/>
                  </a:lnTo>
                  <a:lnTo>
                    <a:pt x="2416" y="1125"/>
                  </a:lnTo>
                  <a:lnTo>
                    <a:pt x="2417" y="1121"/>
                  </a:lnTo>
                  <a:lnTo>
                    <a:pt x="2419" y="1118"/>
                  </a:lnTo>
                  <a:lnTo>
                    <a:pt x="2417" y="1115"/>
                  </a:lnTo>
                  <a:lnTo>
                    <a:pt x="2416" y="1111"/>
                  </a:lnTo>
                  <a:lnTo>
                    <a:pt x="2412" y="1105"/>
                  </a:lnTo>
                  <a:lnTo>
                    <a:pt x="2406" y="1103"/>
                  </a:lnTo>
                  <a:lnTo>
                    <a:pt x="2400" y="1101"/>
                  </a:lnTo>
                  <a:lnTo>
                    <a:pt x="2388" y="1101"/>
                  </a:lnTo>
                  <a:lnTo>
                    <a:pt x="2384" y="1100"/>
                  </a:lnTo>
                  <a:lnTo>
                    <a:pt x="2375" y="1089"/>
                  </a:lnTo>
                  <a:lnTo>
                    <a:pt x="2367" y="1082"/>
                  </a:lnTo>
                  <a:lnTo>
                    <a:pt x="2334" y="1072"/>
                  </a:lnTo>
                  <a:lnTo>
                    <a:pt x="2319" y="1061"/>
                  </a:lnTo>
                  <a:lnTo>
                    <a:pt x="2313" y="1061"/>
                  </a:lnTo>
                  <a:lnTo>
                    <a:pt x="2259" y="1075"/>
                  </a:lnTo>
                  <a:lnTo>
                    <a:pt x="2236" y="1066"/>
                  </a:lnTo>
                  <a:lnTo>
                    <a:pt x="2225" y="1066"/>
                  </a:lnTo>
                  <a:lnTo>
                    <a:pt x="2228" y="1056"/>
                  </a:lnTo>
                  <a:lnTo>
                    <a:pt x="2238" y="1039"/>
                  </a:lnTo>
                  <a:lnTo>
                    <a:pt x="2242" y="1028"/>
                  </a:lnTo>
                  <a:lnTo>
                    <a:pt x="2246" y="1003"/>
                  </a:lnTo>
                  <a:lnTo>
                    <a:pt x="2249" y="993"/>
                  </a:lnTo>
                  <a:lnTo>
                    <a:pt x="2249" y="989"/>
                  </a:lnTo>
                  <a:lnTo>
                    <a:pt x="2249" y="986"/>
                  </a:lnTo>
                  <a:lnTo>
                    <a:pt x="2250" y="983"/>
                  </a:lnTo>
                  <a:lnTo>
                    <a:pt x="2252" y="979"/>
                  </a:lnTo>
                  <a:lnTo>
                    <a:pt x="2245" y="957"/>
                  </a:lnTo>
                  <a:lnTo>
                    <a:pt x="2246" y="954"/>
                  </a:lnTo>
                  <a:lnTo>
                    <a:pt x="2245" y="953"/>
                  </a:lnTo>
                  <a:lnTo>
                    <a:pt x="2243" y="951"/>
                  </a:lnTo>
                  <a:lnTo>
                    <a:pt x="2242" y="951"/>
                  </a:lnTo>
                  <a:lnTo>
                    <a:pt x="2235" y="957"/>
                  </a:lnTo>
                  <a:lnTo>
                    <a:pt x="2232" y="955"/>
                  </a:lnTo>
                  <a:lnTo>
                    <a:pt x="2229" y="950"/>
                  </a:lnTo>
                  <a:lnTo>
                    <a:pt x="2228" y="943"/>
                  </a:lnTo>
                  <a:lnTo>
                    <a:pt x="2225" y="939"/>
                  </a:lnTo>
                  <a:lnTo>
                    <a:pt x="2222" y="934"/>
                  </a:lnTo>
                  <a:lnTo>
                    <a:pt x="2220" y="933"/>
                  </a:lnTo>
                  <a:lnTo>
                    <a:pt x="2213" y="933"/>
                  </a:lnTo>
                  <a:lnTo>
                    <a:pt x="2204" y="932"/>
                  </a:lnTo>
                  <a:lnTo>
                    <a:pt x="2183" y="919"/>
                  </a:lnTo>
                  <a:lnTo>
                    <a:pt x="2169" y="916"/>
                  </a:lnTo>
                  <a:lnTo>
                    <a:pt x="2164" y="913"/>
                  </a:lnTo>
                  <a:lnTo>
                    <a:pt x="2157" y="908"/>
                  </a:lnTo>
                  <a:lnTo>
                    <a:pt x="2116" y="875"/>
                  </a:lnTo>
                  <a:lnTo>
                    <a:pt x="2112" y="868"/>
                  </a:lnTo>
                  <a:lnTo>
                    <a:pt x="2109" y="856"/>
                  </a:lnTo>
                  <a:lnTo>
                    <a:pt x="2108" y="831"/>
                  </a:lnTo>
                  <a:lnTo>
                    <a:pt x="2106" y="822"/>
                  </a:lnTo>
                  <a:lnTo>
                    <a:pt x="2103" y="819"/>
                  </a:lnTo>
                  <a:lnTo>
                    <a:pt x="2099" y="815"/>
                  </a:lnTo>
                  <a:lnTo>
                    <a:pt x="2096" y="810"/>
                  </a:lnTo>
                  <a:lnTo>
                    <a:pt x="2091" y="787"/>
                  </a:lnTo>
                  <a:lnTo>
                    <a:pt x="2087" y="779"/>
                  </a:lnTo>
                  <a:lnTo>
                    <a:pt x="2078" y="776"/>
                  </a:lnTo>
                  <a:lnTo>
                    <a:pt x="2078" y="776"/>
                  </a:lnTo>
                  <a:lnTo>
                    <a:pt x="2075" y="769"/>
                  </a:lnTo>
                  <a:lnTo>
                    <a:pt x="2056" y="765"/>
                  </a:lnTo>
                  <a:lnTo>
                    <a:pt x="2049" y="758"/>
                  </a:lnTo>
                  <a:lnTo>
                    <a:pt x="2056" y="739"/>
                  </a:lnTo>
                  <a:lnTo>
                    <a:pt x="2068" y="718"/>
                  </a:lnTo>
                  <a:lnTo>
                    <a:pt x="2075" y="700"/>
                  </a:lnTo>
                  <a:lnTo>
                    <a:pt x="2066" y="692"/>
                  </a:lnTo>
                  <a:lnTo>
                    <a:pt x="2060" y="679"/>
                  </a:lnTo>
                  <a:lnTo>
                    <a:pt x="2037" y="678"/>
                  </a:lnTo>
                  <a:lnTo>
                    <a:pt x="2032" y="678"/>
                  </a:lnTo>
                  <a:lnTo>
                    <a:pt x="2030" y="669"/>
                  </a:lnTo>
                  <a:lnTo>
                    <a:pt x="2026" y="662"/>
                  </a:lnTo>
                  <a:lnTo>
                    <a:pt x="1987" y="634"/>
                  </a:lnTo>
                  <a:lnTo>
                    <a:pt x="1976" y="630"/>
                  </a:lnTo>
                  <a:lnTo>
                    <a:pt x="1973" y="627"/>
                  </a:lnTo>
                  <a:lnTo>
                    <a:pt x="1970" y="620"/>
                  </a:lnTo>
                  <a:lnTo>
                    <a:pt x="1972" y="608"/>
                  </a:lnTo>
                  <a:lnTo>
                    <a:pt x="1977" y="599"/>
                  </a:lnTo>
                  <a:lnTo>
                    <a:pt x="1983" y="594"/>
                  </a:lnTo>
                  <a:lnTo>
                    <a:pt x="1987" y="585"/>
                  </a:lnTo>
                  <a:lnTo>
                    <a:pt x="1987" y="574"/>
                  </a:lnTo>
                  <a:lnTo>
                    <a:pt x="1984" y="568"/>
                  </a:lnTo>
                  <a:lnTo>
                    <a:pt x="1984" y="563"/>
                  </a:lnTo>
                  <a:lnTo>
                    <a:pt x="1990" y="559"/>
                  </a:lnTo>
                  <a:lnTo>
                    <a:pt x="2005" y="554"/>
                  </a:lnTo>
                  <a:lnTo>
                    <a:pt x="2011" y="552"/>
                  </a:lnTo>
                  <a:lnTo>
                    <a:pt x="2015" y="543"/>
                  </a:lnTo>
                  <a:lnTo>
                    <a:pt x="2014" y="537"/>
                  </a:lnTo>
                  <a:lnTo>
                    <a:pt x="2011" y="532"/>
                  </a:lnTo>
                  <a:lnTo>
                    <a:pt x="2008" y="525"/>
                  </a:lnTo>
                  <a:lnTo>
                    <a:pt x="2009" y="519"/>
                  </a:lnTo>
                  <a:lnTo>
                    <a:pt x="2015" y="519"/>
                  </a:lnTo>
                  <a:lnTo>
                    <a:pt x="2026" y="522"/>
                  </a:lnTo>
                  <a:lnTo>
                    <a:pt x="2033" y="521"/>
                  </a:lnTo>
                  <a:lnTo>
                    <a:pt x="2033" y="511"/>
                  </a:lnTo>
                  <a:lnTo>
                    <a:pt x="2030" y="500"/>
                  </a:lnTo>
                  <a:lnTo>
                    <a:pt x="2026" y="491"/>
                  </a:lnTo>
                  <a:lnTo>
                    <a:pt x="2025" y="488"/>
                  </a:lnTo>
                  <a:lnTo>
                    <a:pt x="2025" y="484"/>
                  </a:lnTo>
                  <a:lnTo>
                    <a:pt x="2025" y="481"/>
                  </a:lnTo>
                  <a:lnTo>
                    <a:pt x="2026" y="479"/>
                  </a:lnTo>
                  <a:lnTo>
                    <a:pt x="2028" y="473"/>
                  </a:lnTo>
                  <a:lnTo>
                    <a:pt x="2028" y="472"/>
                  </a:lnTo>
                  <a:lnTo>
                    <a:pt x="2026" y="470"/>
                  </a:lnTo>
                  <a:lnTo>
                    <a:pt x="2025" y="467"/>
                  </a:lnTo>
                  <a:lnTo>
                    <a:pt x="2025" y="467"/>
                  </a:lnTo>
                  <a:lnTo>
                    <a:pt x="2022" y="466"/>
                  </a:lnTo>
                  <a:lnTo>
                    <a:pt x="2021" y="465"/>
                  </a:lnTo>
                  <a:lnTo>
                    <a:pt x="2021" y="463"/>
                  </a:lnTo>
                  <a:lnTo>
                    <a:pt x="2022" y="459"/>
                  </a:lnTo>
                  <a:lnTo>
                    <a:pt x="2022" y="458"/>
                  </a:lnTo>
                  <a:lnTo>
                    <a:pt x="2018" y="453"/>
                  </a:lnTo>
                  <a:lnTo>
                    <a:pt x="2007" y="444"/>
                  </a:lnTo>
                  <a:lnTo>
                    <a:pt x="2002" y="438"/>
                  </a:lnTo>
                  <a:lnTo>
                    <a:pt x="1998" y="421"/>
                  </a:lnTo>
                  <a:lnTo>
                    <a:pt x="1995" y="415"/>
                  </a:lnTo>
                  <a:lnTo>
                    <a:pt x="1986" y="411"/>
                  </a:lnTo>
                  <a:lnTo>
                    <a:pt x="1981" y="407"/>
                  </a:lnTo>
                  <a:lnTo>
                    <a:pt x="1979" y="401"/>
                  </a:lnTo>
                  <a:lnTo>
                    <a:pt x="1979" y="393"/>
                  </a:lnTo>
                  <a:lnTo>
                    <a:pt x="1983" y="385"/>
                  </a:lnTo>
                  <a:lnTo>
                    <a:pt x="1991" y="371"/>
                  </a:lnTo>
                  <a:lnTo>
                    <a:pt x="2008" y="359"/>
                  </a:lnTo>
                  <a:lnTo>
                    <a:pt x="2011" y="355"/>
                  </a:lnTo>
                  <a:lnTo>
                    <a:pt x="2011" y="345"/>
                  </a:lnTo>
                  <a:lnTo>
                    <a:pt x="2007" y="340"/>
                  </a:lnTo>
                  <a:lnTo>
                    <a:pt x="2004" y="334"/>
                  </a:lnTo>
                  <a:lnTo>
                    <a:pt x="2001" y="326"/>
                  </a:lnTo>
                  <a:lnTo>
                    <a:pt x="2002" y="317"/>
                  </a:lnTo>
                  <a:lnTo>
                    <a:pt x="2009" y="313"/>
                  </a:lnTo>
                  <a:lnTo>
                    <a:pt x="2011" y="308"/>
                  </a:lnTo>
                  <a:lnTo>
                    <a:pt x="2009" y="306"/>
                  </a:lnTo>
                  <a:lnTo>
                    <a:pt x="2005" y="303"/>
                  </a:lnTo>
                  <a:lnTo>
                    <a:pt x="2011" y="288"/>
                  </a:lnTo>
                  <a:lnTo>
                    <a:pt x="2009" y="271"/>
                  </a:lnTo>
                  <a:lnTo>
                    <a:pt x="2008" y="268"/>
                  </a:lnTo>
                  <a:lnTo>
                    <a:pt x="2002" y="257"/>
                  </a:lnTo>
                  <a:lnTo>
                    <a:pt x="1993" y="253"/>
                  </a:lnTo>
                  <a:lnTo>
                    <a:pt x="1981" y="257"/>
                  </a:lnTo>
                  <a:lnTo>
                    <a:pt x="1973" y="261"/>
                  </a:lnTo>
                  <a:lnTo>
                    <a:pt x="1965" y="260"/>
                  </a:lnTo>
                  <a:lnTo>
                    <a:pt x="1958" y="246"/>
                  </a:lnTo>
                  <a:lnTo>
                    <a:pt x="1955" y="239"/>
                  </a:lnTo>
                  <a:lnTo>
                    <a:pt x="1952" y="233"/>
                  </a:lnTo>
                  <a:lnTo>
                    <a:pt x="1949" y="232"/>
                  </a:lnTo>
                  <a:lnTo>
                    <a:pt x="1938" y="233"/>
                  </a:lnTo>
                  <a:lnTo>
                    <a:pt x="1932" y="232"/>
                  </a:lnTo>
                  <a:lnTo>
                    <a:pt x="1927" y="228"/>
                  </a:lnTo>
                  <a:lnTo>
                    <a:pt x="1924" y="221"/>
                  </a:lnTo>
                  <a:lnTo>
                    <a:pt x="1924" y="216"/>
                  </a:lnTo>
                  <a:lnTo>
                    <a:pt x="1925" y="214"/>
                  </a:lnTo>
                  <a:lnTo>
                    <a:pt x="1925" y="209"/>
                  </a:lnTo>
                  <a:lnTo>
                    <a:pt x="1925" y="204"/>
                  </a:lnTo>
                  <a:lnTo>
                    <a:pt x="1923" y="201"/>
                  </a:lnTo>
                  <a:lnTo>
                    <a:pt x="1920" y="198"/>
                  </a:lnTo>
                  <a:lnTo>
                    <a:pt x="1897" y="187"/>
                  </a:lnTo>
                  <a:lnTo>
                    <a:pt x="1895" y="183"/>
                  </a:lnTo>
                  <a:lnTo>
                    <a:pt x="1895" y="179"/>
                  </a:lnTo>
                  <a:lnTo>
                    <a:pt x="1896" y="176"/>
                  </a:lnTo>
                  <a:lnTo>
                    <a:pt x="1896" y="172"/>
                  </a:lnTo>
                  <a:lnTo>
                    <a:pt x="1895" y="169"/>
                  </a:lnTo>
                  <a:lnTo>
                    <a:pt x="1843" y="152"/>
                  </a:lnTo>
                  <a:lnTo>
                    <a:pt x="1837" y="148"/>
                  </a:lnTo>
                  <a:lnTo>
                    <a:pt x="1829" y="141"/>
                  </a:lnTo>
                  <a:lnTo>
                    <a:pt x="1825" y="139"/>
                  </a:lnTo>
                  <a:lnTo>
                    <a:pt x="1819" y="142"/>
                  </a:lnTo>
                  <a:lnTo>
                    <a:pt x="1806" y="153"/>
                  </a:lnTo>
                  <a:lnTo>
                    <a:pt x="1801" y="156"/>
                  </a:lnTo>
                  <a:lnTo>
                    <a:pt x="1770" y="143"/>
                  </a:lnTo>
                  <a:lnTo>
                    <a:pt x="1759" y="143"/>
                  </a:lnTo>
                  <a:lnTo>
                    <a:pt x="1749" y="146"/>
                  </a:lnTo>
                  <a:lnTo>
                    <a:pt x="1739" y="152"/>
                  </a:lnTo>
                  <a:lnTo>
                    <a:pt x="1732" y="160"/>
                  </a:lnTo>
                  <a:lnTo>
                    <a:pt x="1722" y="179"/>
                  </a:lnTo>
                  <a:lnTo>
                    <a:pt x="1715" y="183"/>
                  </a:lnTo>
                  <a:lnTo>
                    <a:pt x="1697" y="177"/>
                  </a:lnTo>
                  <a:lnTo>
                    <a:pt x="1690" y="179"/>
                  </a:lnTo>
                  <a:lnTo>
                    <a:pt x="1665" y="194"/>
                  </a:lnTo>
                  <a:lnTo>
                    <a:pt x="1645" y="218"/>
                  </a:lnTo>
                  <a:lnTo>
                    <a:pt x="1638" y="221"/>
                  </a:lnTo>
                  <a:lnTo>
                    <a:pt x="1633" y="218"/>
                  </a:lnTo>
                  <a:lnTo>
                    <a:pt x="1620" y="200"/>
                  </a:lnTo>
                  <a:lnTo>
                    <a:pt x="1607" y="188"/>
                  </a:lnTo>
                  <a:lnTo>
                    <a:pt x="1605" y="181"/>
                  </a:lnTo>
                  <a:lnTo>
                    <a:pt x="1602" y="172"/>
                  </a:lnTo>
                  <a:lnTo>
                    <a:pt x="1603" y="164"/>
                  </a:lnTo>
                  <a:lnTo>
                    <a:pt x="1610" y="149"/>
                  </a:lnTo>
                  <a:lnTo>
                    <a:pt x="1610" y="143"/>
                  </a:lnTo>
                  <a:lnTo>
                    <a:pt x="1612" y="132"/>
                  </a:lnTo>
                  <a:lnTo>
                    <a:pt x="1613" y="129"/>
                  </a:lnTo>
                  <a:lnTo>
                    <a:pt x="1614" y="125"/>
                  </a:lnTo>
                  <a:lnTo>
                    <a:pt x="1617" y="124"/>
                  </a:lnTo>
                  <a:lnTo>
                    <a:pt x="1619" y="122"/>
                  </a:lnTo>
                  <a:lnTo>
                    <a:pt x="1621" y="121"/>
                  </a:lnTo>
                  <a:lnTo>
                    <a:pt x="1624" y="120"/>
                  </a:lnTo>
                  <a:lnTo>
                    <a:pt x="1626" y="120"/>
                  </a:lnTo>
                  <a:lnTo>
                    <a:pt x="1627" y="120"/>
                  </a:lnTo>
                  <a:lnTo>
                    <a:pt x="1628" y="117"/>
                  </a:lnTo>
                  <a:lnTo>
                    <a:pt x="1627" y="113"/>
                  </a:lnTo>
                  <a:lnTo>
                    <a:pt x="1626" y="108"/>
                  </a:lnTo>
                  <a:lnTo>
                    <a:pt x="1620" y="101"/>
                  </a:lnTo>
                  <a:lnTo>
                    <a:pt x="1616" y="97"/>
                  </a:lnTo>
                  <a:lnTo>
                    <a:pt x="1612" y="94"/>
                  </a:lnTo>
                  <a:lnTo>
                    <a:pt x="1571" y="83"/>
                  </a:lnTo>
                  <a:lnTo>
                    <a:pt x="1564" y="78"/>
                  </a:lnTo>
                  <a:lnTo>
                    <a:pt x="1551" y="68"/>
                  </a:lnTo>
                  <a:lnTo>
                    <a:pt x="1536" y="62"/>
                  </a:lnTo>
                  <a:lnTo>
                    <a:pt x="1522" y="62"/>
                  </a:lnTo>
                  <a:lnTo>
                    <a:pt x="1508" y="66"/>
                  </a:lnTo>
                  <a:lnTo>
                    <a:pt x="1494" y="78"/>
                  </a:lnTo>
                  <a:lnTo>
                    <a:pt x="1492" y="78"/>
                  </a:lnTo>
                  <a:lnTo>
                    <a:pt x="1492" y="78"/>
                  </a:lnTo>
                  <a:lnTo>
                    <a:pt x="1477" y="85"/>
                  </a:lnTo>
                  <a:lnTo>
                    <a:pt x="1470" y="92"/>
                  </a:lnTo>
                  <a:lnTo>
                    <a:pt x="1470" y="103"/>
                  </a:lnTo>
                  <a:lnTo>
                    <a:pt x="1464" y="104"/>
                  </a:lnTo>
                  <a:lnTo>
                    <a:pt x="1443" y="99"/>
                  </a:lnTo>
                  <a:lnTo>
                    <a:pt x="1438" y="92"/>
                  </a:lnTo>
                  <a:lnTo>
                    <a:pt x="1435" y="83"/>
                  </a:lnTo>
                  <a:lnTo>
                    <a:pt x="1434" y="72"/>
                  </a:lnTo>
                  <a:lnTo>
                    <a:pt x="1431" y="61"/>
                  </a:lnTo>
                  <a:lnTo>
                    <a:pt x="1428" y="57"/>
                  </a:lnTo>
                  <a:lnTo>
                    <a:pt x="1420" y="42"/>
                  </a:lnTo>
                  <a:lnTo>
                    <a:pt x="1415" y="35"/>
                  </a:lnTo>
                  <a:lnTo>
                    <a:pt x="1413" y="33"/>
                  </a:lnTo>
                  <a:lnTo>
                    <a:pt x="1408" y="30"/>
                  </a:lnTo>
                  <a:lnTo>
                    <a:pt x="1393" y="28"/>
                  </a:lnTo>
                  <a:lnTo>
                    <a:pt x="1355" y="33"/>
                  </a:lnTo>
                  <a:lnTo>
                    <a:pt x="1350" y="37"/>
                  </a:lnTo>
                  <a:lnTo>
                    <a:pt x="1341" y="50"/>
                  </a:lnTo>
                  <a:lnTo>
                    <a:pt x="1334" y="54"/>
                  </a:lnTo>
                  <a:lnTo>
                    <a:pt x="1329" y="52"/>
                  </a:lnTo>
                  <a:lnTo>
                    <a:pt x="1324" y="47"/>
                  </a:lnTo>
                  <a:lnTo>
                    <a:pt x="1316" y="35"/>
                  </a:lnTo>
                  <a:lnTo>
                    <a:pt x="1298" y="16"/>
                  </a:lnTo>
                  <a:lnTo>
                    <a:pt x="1292" y="7"/>
                  </a:lnTo>
                  <a:lnTo>
                    <a:pt x="1282" y="0"/>
                  </a:lnTo>
                  <a:lnTo>
                    <a:pt x="1271" y="5"/>
                  </a:lnTo>
                  <a:lnTo>
                    <a:pt x="1267" y="7"/>
                  </a:lnTo>
                  <a:lnTo>
                    <a:pt x="1260" y="13"/>
                  </a:lnTo>
                  <a:lnTo>
                    <a:pt x="1249" y="19"/>
                  </a:lnTo>
                  <a:lnTo>
                    <a:pt x="1239" y="21"/>
                  </a:lnTo>
                  <a:lnTo>
                    <a:pt x="1235" y="23"/>
                  </a:lnTo>
                  <a:lnTo>
                    <a:pt x="1231" y="27"/>
                  </a:lnTo>
                  <a:lnTo>
                    <a:pt x="1229" y="31"/>
                  </a:lnTo>
                  <a:lnTo>
                    <a:pt x="1226" y="37"/>
                  </a:lnTo>
                  <a:lnTo>
                    <a:pt x="1224" y="44"/>
                  </a:lnTo>
                  <a:lnTo>
                    <a:pt x="1205" y="58"/>
                  </a:lnTo>
                  <a:lnTo>
                    <a:pt x="1197" y="66"/>
                  </a:lnTo>
                  <a:lnTo>
                    <a:pt x="1197" y="76"/>
                  </a:lnTo>
                  <a:lnTo>
                    <a:pt x="1187" y="92"/>
                  </a:lnTo>
                  <a:lnTo>
                    <a:pt x="1162" y="108"/>
                  </a:lnTo>
                  <a:lnTo>
                    <a:pt x="1155" y="129"/>
                  </a:lnTo>
                  <a:lnTo>
                    <a:pt x="1153" y="152"/>
                  </a:lnTo>
                  <a:lnTo>
                    <a:pt x="1151" y="162"/>
                  </a:lnTo>
                  <a:lnTo>
                    <a:pt x="1148" y="169"/>
                  </a:lnTo>
                  <a:lnTo>
                    <a:pt x="1141" y="169"/>
                  </a:lnTo>
                  <a:lnTo>
                    <a:pt x="1109" y="166"/>
                  </a:lnTo>
                  <a:lnTo>
                    <a:pt x="1100" y="163"/>
                  </a:lnTo>
                  <a:lnTo>
                    <a:pt x="1092" y="159"/>
                  </a:lnTo>
                  <a:lnTo>
                    <a:pt x="1085" y="152"/>
                  </a:lnTo>
                  <a:lnTo>
                    <a:pt x="1081" y="157"/>
                  </a:lnTo>
                  <a:lnTo>
                    <a:pt x="1068" y="169"/>
                  </a:lnTo>
                  <a:lnTo>
                    <a:pt x="1062" y="172"/>
                  </a:lnTo>
                  <a:lnTo>
                    <a:pt x="1055" y="167"/>
                  </a:lnTo>
                  <a:lnTo>
                    <a:pt x="1040" y="153"/>
                  </a:lnTo>
                  <a:lnTo>
                    <a:pt x="1034" y="150"/>
                  </a:lnTo>
                  <a:lnTo>
                    <a:pt x="1023" y="149"/>
                  </a:lnTo>
                  <a:lnTo>
                    <a:pt x="990" y="153"/>
                  </a:lnTo>
                  <a:lnTo>
                    <a:pt x="990" y="153"/>
                  </a:lnTo>
                  <a:lnTo>
                    <a:pt x="984" y="157"/>
                  </a:lnTo>
                  <a:lnTo>
                    <a:pt x="969" y="176"/>
                  </a:lnTo>
                  <a:lnTo>
                    <a:pt x="955" y="202"/>
                  </a:lnTo>
                  <a:lnTo>
                    <a:pt x="949" y="209"/>
                  </a:lnTo>
                  <a:lnTo>
                    <a:pt x="928" y="219"/>
                  </a:lnTo>
                  <a:lnTo>
                    <a:pt x="922" y="221"/>
                  </a:lnTo>
                  <a:lnTo>
                    <a:pt x="908" y="215"/>
                  </a:lnTo>
                  <a:lnTo>
                    <a:pt x="901" y="214"/>
                  </a:lnTo>
                  <a:lnTo>
                    <a:pt x="896" y="218"/>
                  </a:lnTo>
                  <a:lnTo>
                    <a:pt x="890" y="226"/>
                  </a:lnTo>
                  <a:lnTo>
                    <a:pt x="891" y="237"/>
                  </a:lnTo>
                  <a:lnTo>
                    <a:pt x="893" y="250"/>
                  </a:lnTo>
                  <a:lnTo>
                    <a:pt x="893" y="263"/>
                  </a:lnTo>
                  <a:lnTo>
                    <a:pt x="890" y="272"/>
                  </a:lnTo>
                  <a:lnTo>
                    <a:pt x="884" y="281"/>
                  </a:lnTo>
                  <a:lnTo>
                    <a:pt x="879" y="288"/>
                  </a:lnTo>
                  <a:lnTo>
                    <a:pt x="873" y="296"/>
                  </a:lnTo>
                  <a:lnTo>
                    <a:pt x="872" y="308"/>
                  </a:lnTo>
                  <a:lnTo>
                    <a:pt x="877" y="316"/>
                  </a:lnTo>
                  <a:lnTo>
                    <a:pt x="876" y="322"/>
                  </a:lnTo>
                  <a:lnTo>
                    <a:pt x="868" y="331"/>
                  </a:lnTo>
                  <a:lnTo>
                    <a:pt x="865" y="336"/>
                  </a:lnTo>
                  <a:lnTo>
                    <a:pt x="862" y="354"/>
                  </a:lnTo>
                  <a:lnTo>
                    <a:pt x="859" y="358"/>
                  </a:lnTo>
                  <a:lnTo>
                    <a:pt x="854" y="369"/>
                  </a:lnTo>
                  <a:lnTo>
                    <a:pt x="851" y="378"/>
                  </a:lnTo>
                  <a:lnTo>
                    <a:pt x="852" y="382"/>
                  </a:lnTo>
                  <a:lnTo>
                    <a:pt x="856" y="385"/>
                  </a:lnTo>
                  <a:lnTo>
                    <a:pt x="872" y="390"/>
                  </a:lnTo>
                  <a:lnTo>
                    <a:pt x="876" y="392"/>
                  </a:lnTo>
                  <a:lnTo>
                    <a:pt x="891" y="387"/>
                  </a:lnTo>
                  <a:lnTo>
                    <a:pt x="935" y="394"/>
                  </a:lnTo>
                  <a:lnTo>
                    <a:pt x="941" y="399"/>
                  </a:lnTo>
                  <a:lnTo>
                    <a:pt x="943" y="407"/>
                  </a:lnTo>
                  <a:lnTo>
                    <a:pt x="941" y="414"/>
                  </a:lnTo>
                  <a:lnTo>
                    <a:pt x="933" y="418"/>
                  </a:lnTo>
                  <a:lnTo>
                    <a:pt x="928" y="421"/>
                  </a:lnTo>
                  <a:lnTo>
                    <a:pt x="917" y="424"/>
                  </a:lnTo>
                  <a:lnTo>
                    <a:pt x="914" y="425"/>
                  </a:lnTo>
                  <a:lnTo>
                    <a:pt x="905" y="432"/>
                  </a:lnTo>
                  <a:lnTo>
                    <a:pt x="901" y="439"/>
                  </a:lnTo>
                  <a:lnTo>
                    <a:pt x="900" y="444"/>
                  </a:lnTo>
                  <a:lnTo>
                    <a:pt x="898" y="456"/>
                  </a:lnTo>
                  <a:lnTo>
                    <a:pt x="896" y="469"/>
                  </a:lnTo>
                  <a:lnTo>
                    <a:pt x="891" y="476"/>
                  </a:lnTo>
                  <a:lnTo>
                    <a:pt x="886" y="477"/>
                  </a:lnTo>
                  <a:lnTo>
                    <a:pt x="858" y="465"/>
                  </a:lnTo>
                  <a:lnTo>
                    <a:pt x="855" y="465"/>
                  </a:lnTo>
                  <a:lnTo>
                    <a:pt x="852" y="467"/>
                  </a:lnTo>
                  <a:lnTo>
                    <a:pt x="851" y="470"/>
                  </a:lnTo>
                  <a:lnTo>
                    <a:pt x="849" y="472"/>
                  </a:lnTo>
                  <a:lnTo>
                    <a:pt x="847" y="473"/>
                  </a:lnTo>
                  <a:lnTo>
                    <a:pt x="844" y="473"/>
                  </a:lnTo>
                  <a:lnTo>
                    <a:pt x="816" y="465"/>
                  </a:lnTo>
                  <a:lnTo>
                    <a:pt x="805" y="467"/>
                  </a:lnTo>
                  <a:lnTo>
                    <a:pt x="796" y="480"/>
                  </a:lnTo>
                  <a:lnTo>
                    <a:pt x="795" y="486"/>
                  </a:lnTo>
                  <a:lnTo>
                    <a:pt x="795" y="497"/>
                  </a:lnTo>
                  <a:lnTo>
                    <a:pt x="795" y="502"/>
                  </a:lnTo>
                  <a:lnTo>
                    <a:pt x="793" y="505"/>
                  </a:lnTo>
                  <a:lnTo>
                    <a:pt x="784" y="526"/>
                  </a:lnTo>
                  <a:lnTo>
                    <a:pt x="779" y="533"/>
                  </a:lnTo>
                  <a:lnTo>
                    <a:pt x="775" y="540"/>
                  </a:lnTo>
                  <a:lnTo>
                    <a:pt x="771" y="544"/>
                  </a:lnTo>
                  <a:lnTo>
                    <a:pt x="763" y="550"/>
                  </a:lnTo>
                  <a:lnTo>
                    <a:pt x="730" y="556"/>
                  </a:lnTo>
                  <a:lnTo>
                    <a:pt x="726" y="556"/>
                  </a:lnTo>
                  <a:lnTo>
                    <a:pt x="716" y="554"/>
                  </a:lnTo>
                  <a:lnTo>
                    <a:pt x="712" y="554"/>
                  </a:lnTo>
                  <a:lnTo>
                    <a:pt x="702" y="559"/>
                  </a:lnTo>
                  <a:lnTo>
                    <a:pt x="698" y="561"/>
                  </a:lnTo>
                  <a:lnTo>
                    <a:pt x="698" y="564"/>
                  </a:lnTo>
                  <a:lnTo>
                    <a:pt x="697" y="568"/>
                  </a:lnTo>
                  <a:lnTo>
                    <a:pt x="695" y="573"/>
                  </a:lnTo>
                  <a:lnTo>
                    <a:pt x="690" y="580"/>
                  </a:lnTo>
                  <a:lnTo>
                    <a:pt x="684" y="584"/>
                  </a:lnTo>
                  <a:lnTo>
                    <a:pt x="679" y="589"/>
                  </a:lnTo>
                  <a:lnTo>
                    <a:pt x="677" y="598"/>
                  </a:lnTo>
                  <a:lnTo>
                    <a:pt x="677" y="602"/>
                  </a:lnTo>
                  <a:lnTo>
                    <a:pt x="679" y="610"/>
                  </a:lnTo>
                  <a:lnTo>
                    <a:pt x="679" y="615"/>
                  </a:lnTo>
                  <a:lnTo>
                    <a:pt x="679" y="619"/>
                  </a:lnTo>
                  <a:lnTo>
                    <a:pt x="677" y="619"/>
                  </a:lnTo>
                  <a:lnTo>
                    <a:pt x="674" y="619"/>
                  </a:lnTo>
                  <a:lnTo>
                    <a:pt x="673" y="620"/>
                  </a:lnTo>
                  <a:lnTo>
                    <a:pt x="667" y="626"/>
                  </a:lnTo>
                  <a:lnTo>
                    <a:pt x="665" y="630"/>
                  </a:lnTo>
                  <a:lnTo>
                    <a:pt x="663" y="636"/>
                  </a:lnTo>
                  <a:lnTo>
                    <a:pt x="665" y="658"/>
                  </a:lnTo>
                  <a:lnTo>
                    <a:pt x="663" y="664"/>
                  </a:lnTo>
                  <a:lnTo>
                    <a:pt x="663" y="668"/>
                  </a:lnTo>
                  <a:lnTo>
                    <a:pt x="662" y="672"/>
                  </a:lnTo>
                  <a:lnTo>
                    <a:pt x="660" y="676"/>
                  </a:lnTo>
                  <a:lnTo>
                    <a:pt x="660" y="682"/>
                  </a:lnTo>
                  <a:lnTo>
                    <a:pt x="662" y="690"/>
                  </a:lnTo>
                  <a:lnTo>
                    <a:pt x="669" y="707"/>
                  </a:lnTo>
                  <a:lnTo>
                    <a:pt x="670" y="716"/>
                  </a:lnTo>
                  <a:lnTo>
                    <a:pt x="669" y="724"/>
                  </a:lnTo>
                  <a:lnTo>
                    <a:pt x="665" y="731"/>
                  </a:lnTo>
                  <a:lnTo>
                    <a:pt x="659" y="737"/>
                  </a:lnTo>
                  <a:lnTo>
                    <a:pt x="643" y="745"/>
                  </a:lnTo>
                  <a:lnTo>
                    <a:pt x="639" y="751"/>
                  </a:lnTo>
                  <a:lnTo>
                    <a:pt x="636" y="760"/>
                  </a:lnTo>
                  <a:lnTo>
                    <a:pt x="636" y="772"/>
                  </a:lnTo>
                  <a:lnTo>
                    <a:pt x="636" y="781"/>
                  </a:lnTo>
                  <a:lnTo>
                    <a:pt x="635" y="790"/>
                  </a:lnTo>
                  <a:lnTo>
                    <a:pt x="631" y="800"/>
                  </a:lnTo>
                  <a:lnTo>
                    <a:pt x="618" y="814"/>
                  </a:lnTo>
                  <a:lnTo>
                    <a:pt x="614" y="824"/>
                  </a:lnTo>
                  <a:lnTo>
                    <a:pt x="613" y="835"/>
                  </a:lnTo>
                  <a:lnTo>
                    <a:pt x="617" y="840"/>
                  </a:lnTo>
                  <a:lnTo>
                    <a:pt x="622" y="842"/>
                  </a:lnTo>
                  <a:lnTo>
                    <a:pt x="634" y="842"/>
                  </a:lnTo>
                  <a:lnTo>
                    <a:pt x="649" y="833"/>
                  </a:lnTo>
                  <a:lnTo>
                    <a:pt x="653" y="832"/>
                  </a:lnTo>
                  <a:lnTo>
                    <a:pt x="656" y="835"/>
                  </a:lnTo>
                  <a:lnTo>
                    <a:pt x="657" y="838"/>
                  </a:lnTo>
                  <a:lnTo>
                    <a:pt x="659" y="842"/>
                  </a:lnTo>
                  <a:lnTo>
                    <a:pt x="662" y="850"/>
                  </a:lnTo>
                  <a:lnTo>
                    <a:pt x="663" y="852"/>
                  </a:lnTo>
                  <a:lnTo>
                    <a:pt x="663" y="852"/>
                  </a:lnTo>
                  <a:lnTo>
                    <a:pt x="667" y="852"/>
                  </a:lnTo>
                  <a:lnTo>
                    <a:pt x="667" y="852"/>
                  </a:lnTo>
                  <a:lnTo>
                    <a:pt x="670" y="854"/>
                  </a:lnTo>
                  <a:lnTo>
                    <a:pt x="673" y="857"/>
                  </a:lnTo>
                  <a:lnTo>
                    <a:pt x="674" y="861"/>
                  </a:lnTo>
                  <a:lnTo>
                    <a:pt x="677" y="867"/>
                  </a:lnTo>
                  <a:lnTo>
                    <a:pt x="677" y="868"/>
                  </a:lnTo>
                  <a:lnTo>
                    <a:pt x="679" y="868"/>
                  </a:lnTo>
                  <a:lnTo>
                    <a:pt x="680" y="870"/>
                  </a:lnTo>
                  <a:lnTo>
                    <a:pt x="681" y="873"/>
                  </a:lnTo>
                  <a:lnTo>
                    <a:pt x="680" y="874"/>
                  </a:lnTo>
                  <a:lnTo>
                    <a:pt x="677" y="878"/>
                  </a:lnTo>
                  <a:lnTo>
                    <a:pt x="676" y="880"/>
                  </a:lnTo>
                  <a:lnTo>
                    <a:pt x="676" y="901"/>
                  </a:lnTo>
                  <a:lnTo>
                    <a:pt x="674" y="908"/>
                  </a:lnTo>
                  <a:lnTo>
                    <a:pt x="669" y="912"/>
                  </a:lnTo>
                  <a:lnTo>
                    <a:pt x="665" y="912"/>
                  </a:lnTo>
                  <a:lnTo>
                    <a:pt x="655" y="910"/>
                  </a:lnTo>
                  <a:lnTo>
                    <a:pt x="652" y="912"/>
                  </a:lnTo>
                  <a:lnTo>
                    <a:pt x="648" y="917"/>
                  </a:lnTo>
                  <a:lnTo>
                    <a:pt x="646" y="920"/>
                  </a:lnTo>
                  <a:lnTo>
                    <a:pt x="639" y="920"/>
                  </a:lnTo>
                  <a:lnTo>
                    <a:pt x="617" y="916"/>
                  </a:lnTo>
                  <a:lnTo>
                    <a:pt x="610" y="912"/>
                  </a:lnTo>
                  <a:lnTo>
                    <a:pt x="604" y="906"/>
                  </a:lnTo>
                  <a:lnTo>
                    <a:pt x="601" y="899"/>
                  </a:lnTo>
                  <a:lnTo>
                    <a:pt x="604" y="896"/>
                  </a:lnTo>
                  <a:lnTo>
                    <a:pt x="611" y="894"/>
                  </a:lnTo>
                  <a:lnTo>
                    <a:pt x="613" y="889"/>
                  </a:lnTo>
                  <a:lnTo>
                    <a:pt x="611" y="887"/>
                  </a:lnTo>
                  <a:lnTo>
                    <a:pt x="606" y="882"/>
                  </a:lnTo>
                  <a:lnTo>
                    <a:pt x="606" y="878"/>
                  </a:lnTo>
                  <a:lnTo>
                    <a:pt x="611" y="875"/>
                  </a:lnTo>
                  <a:lnTo>
                    <a:pt x="618" y="875"/>
                  </a:lnTo>
                  <a:lnTo>
                    <a:pt x="620" y="874"/>
                  </a:lnTo>
                  <a:lnTo>
                    <a:pt x="601" y="849"/>
                  </a:lnTo>
                  <a:lnTo>
                    <a:pt x="600" y="847"/>
                  </a:lnTo>
                  <a:lnTo>
                    <a:pt x="599" y="845"/>
                  </a:lnTo>
                  <a:lnTo>
                    <a:pt x="596" y="845"/>
                  </a:lnTo>
                  <a:lnTo>
                    <a:pt x="589" y="847"/>
                  </a:lnTo>
                  <a:lnTo>
                    <a:pt x="579" y="863"/>
                  </a:lnTo>
                  <a:lnTo>
                    <a:pt x="572" y="867"/>
                  </a:lnTo>
                  <a:lnTo>
                    <a:pt x="551" y="868"/>
                  </a:lnTo>
                  <a:lnTo>
                    <a:pt x="534" y="863"/>
                  </a:lnTo>
                  <a:lnTo>
                    <a:pt x="530" y="863"/>
                  </a:lnTo>
                  <a:lnTo>
                    <a:pt x="526" y="868"/>
                  </a:lnTo>
                  <a:lnTo>
                    <a:pt x="522" y="889"/>
                  </a:lnTo>
                  <a:lnTo>
                    <a:pt x="517" y="899"/>
                  </a:lnTo>
                  <a:lnTo>
                    <a:pt x="506" y="910"/>
                  </a:lnTo>
                  <a:lnTo>
                    <a:pt x="495" y="917"/>
                  </a:lnTo>
                  <a:lnTo>
                    <a:pt x="484" y="920"/>
                  </a:lnTo>
                  <a:lnTo>
                    <a:pt x="463" y="912"/>
                  </a:lnTo>
                  <a:lnTo>
                    <a:pt x="450" y="910"/>
                  </a:lnTo>
                  <a:lnTo>
                    <a:pt x="439" y="912"/>
                  </a:lnTo>
                  <a:lnTo>
                    <a:pt x="438" y="912"/>
                  </a:lnTo>
                  <a:lnTo>
                    <a:pt x="431" y="917"/>
                  </a:lnTo>
                  <a:lnTo>
                    <a:pt x="429" y="920"/>
                  </a:lnTo>
                  <a:lnTo>
                    <a:pt x="429" y="923"/>
                  </a:lnTo>
                  <a:lnTo>
                    <a:pt x="429" y="926"/>
                  </a:lnTo>
                  <a:lnTo>
                    <a:pt x="429" y="927"/>
                  </a:lnTo>
                  <a:lnTo>
                    <a:pt x="424" y="932"/>
                  </a:lnTo>
                  <a:lnTo>
                    <a:pt x="422" y="934"/>
                  </a:lnTo>
                  <a:lnTo>
                    <a:pt x="421" y="934"/>
                  </a:lnTo>
                  <a:lnTo>
                    <a:pt x="419" y="936"/>
                  </a:lnTo>
                  <a:lnTo>
                    <a:pt x="421" y="943"/>
                  </a:lnTo>
                  <a:lnTo>
                    <a:pt x="424" y="951"/>
                  </a:lnTo>
                  <a:lnTo>
                    <a:pt x="428" y="960"/>
                  </a:lnTo>
                  <a:lnTo>
                    <a:pt x="431" y="968"/>
                  </a:lnTo>
                  <a:lnTo>
                    <a:pt x="429" y="979"/>
                  </a:lnTo>
                  <a:lnTo>
                    <a:pt x="429" y="979"/>
                  </a:lnTo>
                  <a:lnTo>
                    <a:pt x="429" y="979"/>
                  </a:lnTo>
                  <a:lnTo>
                    <a:pt x="426" y="988"/>
                  </a:lnTo>
                  <a:lnTo>
                    <a:pt x="421" y="990"/>
                  </a:lnTo>
                  <a:lnTo>
                    <a:pt x="404" y="992"/>
                  </a:lnTo>
                  <a:lnTo>
                    <a:pt x="400" y="992"/>
                  </a:lnTo>
                  <a:lnTo>
                    <a:pt x="396" y="989"/>
                  </a:lnTo>
                  <a:lnTo>
                    <a:pt x="393" y="979"/>
                  </a:lnTo>
                  <a:lnTo>
                    <a:pt x="391" y="979"/>
                  </a:lnTo>
                  <a:lnTo>
                    <a:pt x="391" y="979"/>
                  </a:lnTo>
                  <a:lnTo>
                    <a:pt x="390" y="979"/>
                  </a:lnTo>
                  <a:lnTo>
                    <a:pt x="383" y="983"/>
                  </a:lnTo>
                  <a:lnTo>
                    <a:pt x="367" y="988"/>
                  </a:lnTo>
                  <a:lnTo>
                    <a:pt x="353" y="995"/>
                  </a:lnTo>
                  <a:lnTo>
                    <a:pt x="324" y="1021"/>
                  </a:lnTo>
                  <a:lnTo>
                    <a:pt x="314" y="1027"/>
                  </a:lnTo>
                  <a:lnTo>
                    <a:pt x="306" y="1025"/>
                  </a:lnTo>
                  <a:lnTo>
                    <a:pt x="297" y="1024"/>
                  </a:lnTo>
                  <a:lnTo>
                    <a:pt x="289" y="1024"/>
                  </a:lnTo>
                  <a:lnTo>
                    <a:pt x="283" y="1023"/>
                  </a:lnTo>
                  <a:lnTo>
                    <a:pt x="281" y="1018"/>
                  </a:lnTo>
                  <a:lnTo>
                    <a:pt x="276" y="1006"/>
                  </a:lnTo>
                  <a:lnTo>
                    <a:pt x="269" y="997"/>
                  </a:lnTo>
                  <a:lnTo>
                    <a:pt x="261" y="995"/>
                  </a:lnTo>
                  <a:lnTo>
                    <a:pt x="253" y="996"/>
                  </a:lnTo>
                  <a:lnTo>
                    <a:pt x="236" y="1004"/>
                  </a:lnTo>
                  <a:lnTo>
                    <a:pt x="229" y="1007"/>
                  </a:lnTo>
                  <a:lnTo>
                    <a:pt x="212" y="1007"/>
                  </a:lnTo>
                  <a:lnTo>
                    <a:pt x="208" y="1006"/>
                  </a:lnTo>
                  <a:lnTo>
                    <a:pt x="201" y="1002"/>
                  </a:lnTo>
                  <a:lnTo>
                    <a:pt x="197" y="999"/>
                  </a:lnTo>
                  <a:lnTo>
                    <a:pt x="192" y="1000"/>
                  </a:lnTo>
                  <a:lnTo>
                    <a:pt x="173" y="1011"/>
                  </a:lnTo>
                  <a:lnTo>
                    <a:pt x="170" y="1011"/>
                  </a:lnTo>
                  <a:lnTo>
                    <a:pt x="169" y="1011"/>
                  </a:lnTo>
                  <a:lnTo>
                    <a:pt x="163" y="1009"/>
                  </a:lnTo>
                  <a:lnTo>
                    <a:pt x="162" y="1009"/>
                  </a:lnTo>
                  <a:lnTo>
                    <a:pt x="157" y="1010"/>
                  </a:lnTo>
                  <a:lnTo>
                    <a:pt x="153" y="1013"/>
                  </a:lnTo>
                  <a:lnTo>
                    <a:pt x="136" y="1016"/>
                  </a:lnTo>
                  <a:lnTo>
                    <a:pt x="124" y="1021"/>
                  </a:lnTo>
                  <a:lnTo>
                    <a:pt x="120" y="1021"/>
                  </a:lnTo>
                  <a:lnTo>
                    <a:pt x="115" y="1020"/>
                  </a:lnTo>
                  <a:lnTo>
                    <a:pt x="93" y="1006"/>
                  </a:lnTo>
                  <a:lnTo>
                    <a:pt x="83" y="1003"/>
                  </a:lnTo>
                  <a:lnTo>
                    <a:pt x="84" y="1016"/>
                  </a:lnTo>
                  <a:lnTo>
                    <a:pt x="86" y="1027"/>
                  </a:lnTo>
                  <a:lnTo>
                    <a:pt x="90" y="1037"/>
                  </a:lnTo>
                  <a:lnTo>
                    <a:pt x="93" y="1048"/>
                  </a:lnTo>
                  <a:lnTo>
                    <a:pt x="94" y="1072"/>
                  </a:lnTo>
                  <a:lnTo>
                    <a:pt x="97" y="1080"/>
                  </a:lnTo>
                  <a:lnTo>
                    <a:pt x="104" y="1090"/>
                  </a:lnTo>
                  <a:lnTo>
                    <a:pt x="104" y="1090"/>
                  </a:lnTo>
                  <a:lnTo>
                    <a:pt x="104" y="1117"/>
                  </a:lnTo>
                  <a:lnTo>
                    <a:pt x="111" y="1147"/>
                  </a:lnTo>
                  <a:lnTo>
                    <a:pt x="132" y="1215"/>
                  </a:lnTo>
                  <a:lnTo>
                    <a:pt x="145" y="1240"/>
                  </a:lnTo>
                  <a:lnTo>
                    <a:pt x="150" y="1254"/>
                  </a:lnTo>
                  <a:lnTo>
                    <a:pt x="160" y="1295"/>
                  </a:lnTo>
                  <a:lnTo>
                    <a:pt x="166" y="1307"/>
                  </a:lnTo>
                  <a:lnTo>
                    <a:pt x="170" y="1313"/>
                  </a:lnTo>
                  <a:lnTo>
                    <a:pt x="173" y="1320"/>
                  </a:lnTo>
                  <a:lnTo>
                    <a:pt x="174" y="1326"/>
                  </a:lnTo>
                  <a:lnTo>
                    <a:pt x="177" y="1333"/>
                  </a:lnTo>
                  <a:lnTo>
                    <a:pt x="183" y="1338"/>
                  </a:lnTo>
                  <a:lnTo>
                    <a:pt x="187" y="1341"/>
                  </a:lnTo>
                  <a:lnTo>
                    <a:pt x="190" y="1347"/>
                  </a:lnTo>
                  <a:lnTo>
                    <a:pt x="188" y="1356"/>
                  </a:lnTo>
                  <a:lnTo>
                    <a:pt x="187" y="1363"/>
                  </a:lnTo>
                  <a:lnTo>
                    <a:pt x="184" y="1368"/>
                  </a:lnTo>
                  <a:lnTo>
                    <a:pt x="181" y="1375"/>
                  </a:lnTo>
                  <a:lnTo>
                    <a:pt x="180" y="1383"/>
                  </a:lnTo>
                  <a:lnTo>
                    <a:pt x="183" y="1390"/>
                  </a:lnTo>
                  <a:lnTo>
                    <a:pt x="191" y="1400"/>
                  </a:lnTo>
                  <a:lnTo>
                    <a:pt x="194" y="1407"/>
                  </a:lnTo>
                  <a:lnTo>
                    <a:pt x="194" y="1410"/>
                  </a:lnTo>
                  <a:lnTo>
                    <a:pt x="194" y="1415"/>
                  </a:lnTo>
                  <a:lnTo>
                    <a:pt x="194" y="1418"/>
                  </a:lnTo>
                  <a:lnTo>
                    <a:pt x="195" y="1429"/>
                  </a:lnTo>
                  <a:lnTo>
                    <a:pt x="195" y="1434"/>
                  </a:lnTo>
                  <a:lnTo>
                    <a:pt x="195" y="1435"/>
                  </a:lnTo>
                  <a:lnTo>
                    <a:pt x="192" y="1442"/>
                  </a:lnTo>
                  <a:lnTo>
                    <a:pt x="191" y="1445"/>
                  </a:lnTo>
                  <a:lnTo>
                    <a:pt x="191" y="1449"/>
                  </a:lnTo>
                  <a:lnTo>
                    <a:pt x="192" y="1452"/>
                  </a:lnTo>
                  <a:lnTo>
                    <a:pt x="194" y="1455"/>
                  </a:lnTo>
                  <a:lnTo>
                    <a:pt x="194" y="1457"/>
                  </a:lnTo>
                  <a:lnTo>
                    <a:pt x="197" y="1509"/>
                  </a:lnTo>
                  <a:lnTo>
                    <a:pt x="197" y="1522"/>
                  </a:lnTo>
                  <a:lnTo>
                    <a:pt x="194" y="1540"/>
                  </a:lnTo>
                  <a:lnTo>
                    <a:pt x="183" y="1553"/>
                  </a:lnTo>
                  <a:lnTo>
                    <a:pt x="149" y="1577"/>
                  </a:lnTo>
                  <a:lnTo>
                    <a:pt x="106" y="1589"/>
                  </a:lnTo>
                  <a:lnTo>
                    <a:pt x="82" y="1602"/>
                  </a:lnTo>
                  <a:lnTo>
                    <a:pt x="59" y="1621"/>
                  </a:lnTo>
                  <a:lnTo>
                    <a:pt x="28" y="1671"/>
                  </a:lnTo>
                  <a:lnTo>
                    <a:pt x="17" y="1683"/>
                  </a:lnTo>
                  <a:lnTo>
                    <a:pt x="13" y="1690"/>
                  </a:lnTo>
                  <a:lnTo>
                    <a:pt x="0" y="1715"/>
                  </a:lnTo>
                  <a:lnTo>
                    <a:pt x="2" y="1715"/>
                  </a:lnTo>
                  <a:lnTo>
                    <a:pt x="3" y="1717"/>
                  </a:lnTo>
                  <a:lnTo>
                    <a:pt x="5" y="1718"/>
                  </a:lnTo>
                  <a:lnTo>
                    <a:pt x="7" y="1722"/>
                  </a:lnTo>
                  <a:lnTo>
                    <a:pt x="9" y="1728"/>
                  </a:lnTo>
                  <a:lnTo>
                    <a:pt x="7" y="1735"/>
                  </a:lnTo>
                  <a:lnTo>
                    <a:pt x="13" y="1739"/>
                  </a:lnTo>
                  <a:lnTo>
                    <a:pt x="31" y="1745"/>
                  </a:lnTo>
                  <a:lnTo>
                    <a:pt x="35" y="1743"/>
                  </a:lnTo>
                  <a:lnTo>
                    <a:pt x="38" y="1746"/>
                  </a:lnTo>
                  <a:lnTo>
                    <a:pt x="55" y="1752"/>
                  </a:lnTo>
                  <a:lnTo>
                    <a:pt x="61" y="1753"/>
                  </a:lnTo>
                  <a:lnTo>
                    <a:pt x="61" y="1756"/>
                  </a:lnTo>
                  <a:lnTo>
                    <a:pt x="58" y="1759"/>
                  </a:lnTo>
                  <a:lnTo>
                    <a:pt x="59" y="1760"/>
                  </a:lnTo>
                  <a:lnTo>
                    <a:pt x="63" y="1759"/>
                  </a:lnTo>
                  <a:lnTo>
                    <a:pt x="66" y="1760"/>
                  </a:lnTo>
                  <a:lnTo>
                    <a:pt x="68" y="1763"/>
                  </a:lnTo>
                  <a:lnTo>
                    <a:pt x="70" y="1763"/>
                  </a:lnTo>
                  <a:lnTo>
                    <a:pt x="75" y="1759"/>
                  </a:lnTo>
                  <a:lnTo>
                    <a:pt x="76" y="1760"/>
                  </a:lnTo>
                  <a:lnTo>
                    <a:pt x="77" y="1763"/>
                  </a:lnTo>
                  <a:lnTo>
                    <a:pt x="80" y="1764"/>
                  </a:lnTo>
                  <a:lnTo>
                    <a:pt x="84" y="1760"/>
                  </a:lnTo>
                  <a:lnTo>
                    <a:pt x="84" y="1763"/>
                  </a:lnTo>
                  <a:lnTo>
                    <a:pt x="84" y="1769"/>
                  </a:lnTo>
                  <a:lnTo>
                    <a:pt x="83" y="1770"/>
                  </a:lnTo>
                  <a:lnTo>
                    <a:pt x="90" y="1784"/>
                  </a:lnTo>
                  <a:lnTo>
                    <a:pt x="96" y="1785"/>
                  </a:lnTo>
                  <a:lnTo>
                    <a:pt x="108" y="1785"/>
                  </a:lnTo>
                  <a:lnTo>
                    <a:pt x="113" y="1788"/>
                  </a:lnTo>
                  <a:lnTo>
                    <a:pt x="114" y="1792"/>
                  </a:lnTo>
                  <a:lnTo>
                    <a:pt x="115" y="1795"/>
                  </a:lnTo>
                  <a:lnTo>
                    <a:pt x="117" y="1798"/>
                  </a:lnTo>
                  <a:lnTo>
                    <a:pt x="120" y="1800"/>
                  </a:lnTo>
                  <a:lnTo>
                    <a:pt x="122" y="1801"/>
                  </a:lnTo>
                  <a:lnTo>
                    <a:pt x="124" y="1807"/>
                  </a:lnTo>
                  <a:lnTo>
                    <a:pt x="124" y="1811"/>
                  </a:lnTo>
                  <a:lnTo>
                    <a:pt x="127" y="1816"/>
                  </a:lnTo>
                  <a:lnTo>
                    <a:pt x="129" y="1832"/>
                  </a:lnTo>
                  <a:lnTo>
                    <a:pt x="134" y="1839"/>
                  </a:lnTo>
                  <a:lnTo>
                    <a:pt x="129" y="1843"/>
                  </a:lnTo>
                  <a:lnTo>
                    <a:pt x="125" y="1847"/>
                  </a:lnTo>
                  <a:lnTo>
                    <a:pt x="121" y="1860"/>
                  </a:lnTo>
                  <a:lnTo>
                    <a:pt x="120" y="1867"/>
                  </a:lnTo>
                  <a:lnTo>
                    <a:pt x="118" y="1881"/>
                  </a:lnTo>
                  <a:lnTo>
                    <a:pt x="117" y="1885"/>
                  </a:lnTo>
                  <a:lnTo>
                    <a:pt x="118" y="1886"/>
                  </a:lnTo>
                  <a:lnTo>
                    <a:pt x="118" y="1886"/>
                  </a:lnTo>
                  <a:lnTo>
                    <a:pt x="118" y="1886"/>
                  </a:lnTo>
                  <a:lnTo>
                    <a:pt x="120" y="1888"/>
                  </a:lnTo>
                  <a:lnTo>
                    <a:pt x="115" y="1891"/>
                  </a:lnTo>
                  <a:lnTo>
                    <a:pt x="115" y="1899"/>
                  </a:lnTo>
                  <a:lnTo>
                    <a:pt x="111" y="1903"/>
                  </a:lnTo>
                  <a:lnTo>
                    <a:pt x="115" y="1910"/>
                  </a:lnTo>
                  <a:lnTo>
                    <a:pt x="121" y="1917"/>
                  </a:lnTo>
                  <a:lnTo>
                    <a:pt x="118" y="1927"/>
                  </a:lnTo>
                  <a:lnTo>
                    <a:pt x="113" y="1931"/>
                  </a:lnTo>
                  <a:lnTo>
                    <a:pt x="107" y="1934"/>
                  </a:lnTo>
                  <a:lnTo>
                    <a:pt x="103" y="1940"/>
                  </a:lnTo>
                  <a:lnTo>
                    <a:pt x="101" y="1943"/>
                  </a:lnTo>
                  <a:lnTo>
                    <a:pt x="101" y="1947"/>
                  </a:lnTo>
                  <a:lnTo>
                    <a:pt x="100" y="1957"/>
                  </a:lnTo>
                  <a:lnTo>
                    <a:pt x="100" y="1959"/>
                  </a:lnTo>
                  <a:lnTo>
                    <a:pt x="103" y="1962"/>
                  </a:lnTo>
                  <a:lnTo>
                    <a:pt x="103" y="1965"/>
                  </a:lnTo>
                  <a:lnTo>
                    <a:pt x="100" y="1966"/>
                  </a:lnTo>
                  <a:lnTo>
                    <a:pt x="100" y="1966"/>
                  </a:lnTo>
                  <a:lnTo>
                    <a:pt x="100" y="1969"/>
                  </a:lnTo>
                  <a:lnTo>
                    <a:pt x="101" y="1972"/>
                  </a:lnTo>
                  <a:lnTo>
                    <a:pt x="103" y="1975"/>
                  </a:lnTo>
                  <a:lnTo>
                    <a:pt x="100" y="1979"/>
                  </a:lnTo>
                  <a:lnTo>
                    <a:pt x="98" y="1979"/>
                  </a:lnTo>
                  <a:lnTo>
                    <a:pt x="96" y="1980"/>
                  </a:lnTo>
                  <a:lnTo>
                    <a:pt x="96" y="1983"/>
                  </a:lnTo>
                  <a:lnTo>
                    <a:pt x="98" y="1986"/>
                  </a:lnTo>
                  <a:lnTo>
                    <a:pt x="98" y="1990"/>
                  </a:lnTo>
                  <a:lnTo>
                    <a:pt x="97" y="2001"/>
                  </a:lnTo>
                  <a:lnTo>
                    <a:pt x="98" y="2007"/>
                  </a:lnTo>
                  <a:lnTo>
                    <a:pt x="101" y="2013"/>
                  </a:lnTo>
                  <a:lnTo>
                    <a:pt x="107" y="2022"/>
                  </a:lnTo>
                  <a:lnTo>
                    <a:pt x="104" y="2022"/>
                  </a:lnTo>
                  <a:lnTo>
                    <a:pt x="103" y="2022"/>
                  </a:lnTo>
                  <a:lnTo>
                    <a:pt x="106" y="2029"/>
                  </a:lnTo>
                  <a:lnTo>
                    <a:pt x="110" y="2031"/>
                  </a:lnTo>
                  <a:lnTo>
                    <a:pt x="114" y="2034"/>
                  </a:lnTo>
                  <a:lnTo>
                    <a:pt x="115" y="2039"/>
                  </a:lnTo>
                  <a:lnTo>
                    <a:pt x="117" y="2041"/>
                  </a:lnTo>
                  <a:lnTo>
                    <a:pt x="120" y="2039"/>
                  </a:lnTo>
                  <a:lnTo>
                    <a:pt x="121" y="2034"/>
                  </a:lnTo>
                  <a:lnTo>
                    <a:pt x="120" y="2029"/>
                  </a:lnTo>
                  <a:lnTo>
                    <a:pt x="113" y="2008"/>
                  </a:lnTo>
                  <a:lnTo>
                    <a:pt x="111" y="2006"/>
                  </a:lnTo>
                  <a:lnTo>
                    <a:pt x="111" y="2003"/>
                  </a:lnTo>
                  <a:lnTo>
                    <a:pt x="115" y="1997"/>
                  </a:lnTo>
                  <a:lnTo>
                    <a:pt x="118" y="1994"/>
                  </a:lnTo>
                  <a:lnTo>
                    <a:pt x="121" y="1992"/>
                  </a:lnTo>
                  <a:lnTo>
                    <a:pt x="146" y="1986"/>
                  </a:lnTo>
                  <a:lnTo>
                    <a:pt x="152" y="1986"/>
                  </a:lnTo>
                  <a:lnTo>
                    <a:pt x="170" y="1992"/>
                  </a:lnTo>
                  <a:lnTo>
                    <a:pt x="177" y="1992"/>
                  </a:lnTo>
                  <a:lnTo>
                    <a:pt x="187" y="1996"/>
                  </a:lnTo>
                  <a:lnTo>
                    <a:pt x="194" y="2006"/>
                  </a:lnTo>
                  <a:lnTo>
                    <a:pt x="202" y="2011"/>
                  </a:lnTo>
                  <a:lnTo>
                    <a:pt x="212" y="2010"/>
                  </a:lnTo>
                  <a:lnTo>
                    <a:pt x="251" y="1975"/>
                  </a:lnTo>
                  <a:lnTo>
                    <a:pt x="281" y="1955"/>
                  </a:lnTo>
                  <a:lnTo>
                    <a:pt x="288" y="1945"/>
                  </a:lnTo>
                  <a:lnTo>
                    <a:pt x="293" y="1917"/>
                  </a:lnTo>
                  <a:lnTo>
                    <a:pt x="297" y="1909"/>
                  </a:lnTo>
                  <a:lnTo>
                    <a:pt x="307" y="1895"/>
                  </a:lnTo>
                  <a:lnTo>
                    <a:pt x="313" y="1889"/>
                  </a:lnTo>
                  <a:lnTo>
                    <a:pt x="318" y="1888"/>
                  </a:lnTo>
                  <a:lnTo>
                    <a:pt x="383" y="1882"/>
                  </a:lnTo>
                  <a:lnTo>
                    <a:pt x="398" y="1886"/>
                  </a:lnTo>
                  <a:lnTo>
                    <a:pt x="404" y="1886"/>
                  </a:lnTo>
                  <a:lnTo>
                    <a:pt x="477" y="1875"/>
                  </a:lnTo>
                  <a:lnTo>
                    <a:pt x="501" y="1863"/>
                  </a:lnTo>
                  <a:lnTo>
                    <a:pt x="512" y="1858"/>
                  </a:lnTo>
                  <a:lnTo>
                    <a:pt x="523" y="1858"/>
                  </a:lnTo>
                  <a:lnTo>
                    <a:pt x="568" y="1870"/>
                  </a:lnTo>
                  <a:lnTo>
                    <a:pt x="618" y="1871"/>
                  </a:lnTo>
                  <a:lnTo>
                    <a:pt x="653" y="1871"/>
                  </a:lnTo>
                  <a:lnTo>
                    <a:pt x="676" y="1867"/>
                  </a:lnTo>
                  <a:lnTo>
                    <a:pt x="730" y="1878"/>
                  </a:lnTo>
                  <a:lnTo>
                    <a:pt x="749" y="1877"/>
                  </a:lnTo>
                  <a:lnTo>
                    <a:pt x="757" y="1878"/>
                  </a:lnTo>
                  <a:lnTo>
                    <a:pt x="774" y="1893"/>
                  </a:lnTo>
                  <a:lnTo>
                    <a:pt x="781" y="1898"/>
                  </a:lnTo>
                  <a:lnTo>
                    <a:pt x="841" y="1899"/>
                  </a:lnTo>
                  <a:lnTo>
                    <a:pt x="844" y="1902"/>
                  </a:lnTo>
                  <a:lnTo>
                    <a:pt x="844" y="1905"/>
                  </a:lnTo>
                  <a:lnTo>
                    <a:pt x="844" y="1907"/>
                  </a:lnTo>
                  <a:lnTo>
                    <a:pt x="844" y="1912"/>
                  </a:lnTo>
                  <a:lnTo>
                    <a:pt x="848" y="1916"/>
                  </a:lnTo>
                  <a:lnTo>
                    <a:pt x="851" y="1919"/>
                  </a:lnTo>
                  <a:lnTo>
                    <a:pt x="908" y="1920"/>
                  </a:lnTo>
                  <a:lnTo>
                    <a:pt x="957" y="1943"/>
                  </a:lnTo>
                  <a:lnTo>
                    <a:pt x="974" y="1945"/>
                  </a:lnTo>
                  <a:lnTo>
                    <a:pt x="1001" y="1936"/>
                  </a:lnTo>
                  <a:lnTo>
                    <a:pt x="1023" y="1937"/>
                  </a:lnTo>
                  <a:lnTo>
                    <a:pt x="1034" y="1938"/>
                  </a:lnTo>
                  <a:lnTo>
                    <a:pt x="1041" y="1943"/>
                  </a:lnTo>
                  <a:lnTo>
                    <a:pt x="1043" y="1950"/>
                  </a:lnTo>
                  <a:lnTo>
                    <a:pt x="1041" y="1958"/>
                  </a:lnTo>
                  <a:lnTo>
                    <a:pt x="1041" y="1969"/>
                  </a:lnTo>
                  <a:lnTo>
                    <a:pt x="1044" y="1978"/>
                  </a:lnTo>
                  <a:lnTo>
                    <a:pt x="1047" y="1982"/>
                  </a:lnTo>
                  <a:lnTo>
                    <a:pt x="1053" y="1982"/>
                  </a:lnTo>
                  <a:lnTo>
                    <a:pt x="1060" y="1982"/>
                  </a:lnTo>
                  <a:lnTo>
                    <a:pt x="1067" y="1983"/>
                  </a:lnTo>
                  <a:lnTo>
                    <a:pt x="1067" y="1990"/>
                  </a:lnTo>
                  <a:lnTo>
                    <a:pt x="1062" y="1999"/>
                  </a:lnTo>
                  <a:lnTo>
                    <a:pt x="1061" y="2006"/>
                  </a:lnTo>
                  <a:lnTo>
                    <a:pt x="1064" y="2010"/>
                  </a:lnTo>
                  <a:lnTo>
                    <a:pt x="1069" y="2008"/>
                  </a:lnTo>
                  <a:lnTo>
                    <a:pt x="1081" y="2006"/>
                  </a:lnTo>
                  <a:lnTo>
                    <a:pt x="1096" y="2008"/>
                  </a:lnTo>
                  <a:lnTo>
                    <a:pt x="1100" y="2008"/>
                  </a:lnTo>
                  <a:lnTo>
                    <a:pt x="1107" y="2006"/>
                  </a:lnTo>
                  <a:lnTo>
                    <a:pt x="1114" y="1997"/>
                  </a:lnTo>
                  <a:lnTo>
                    <a:pt x="1118" y="1994"/>
                  </a:lnTo>
                  <a:lnTo>
                    <a:pt x="1128" y="1994"/>
                  </a:lnTo>
                  <a:lnTo>
                    <a:pt x="1128" y="1994"/>
                  </a:lnTo>
                  <a:lnTo>
                    <a:pt x="1156" y="2006"/>
                  </a:lnTo>
                  <a:lnTo>
                    <a:pt x="1170" y="2007"/>
                  </a:lnTo>
                  <a:lnTo>
                    <a:pt x="1174" y="2008"/>
                  </a:lnTo>
                  <a:lnTo>
                    <a:pt x="1177" y="2017"/>
                  </a:lnTo>
                  <a:lnTo>
                    <a:pt x="1176" y="2028"/>
                  </a:lnTo>
                  <a:lnTo>
                    <a:pt x="1167" y="2049"/>
                  </a:lnTo>
                  <a:lnTo>
                    <a:pt x="1167" y="2051"/>
                  </a:lnTo>
                  <a:lnTo>
                    <a:pt x="1169" y="2052"/>
                  </a:lnTo>
                  <a:lnTo>
                    <a:pt x="1172" y="2056"/>
                  </a:lnTo>
                  <a:lnTo>
                    <a:pt x="1176" y="2059"/>
                  </a:lnTo>
                  <a:lnTo>
                    <a:pt x="1180" y="2062"/>
                  </a:lnTo>
                  <a:lnTo>
                    <a:pt x="1184" y="2060"/>
                  </a:lnTo>
                  <a:lnTo>
                    <a:pt x="1187" y="2058"/>
                  </a:lnTo>
                  <a:lnTo>
                    <a:pt x="1198" y="2042"/>
                  </a:lnTo>
                  <a:lnTo>
                    <a:pt x="1200" y="2039"/>
                  </a:lnTo>
                  <a:lnTo>
                    <a:pt x="1201" y="2034"/>
                  </a:lnTo>
                  <a:lnTo>
                    <a:pt x="1201" y="2028"/>
                  </a:lnTo>
                  <a:lnTo>
                    <a:pt x="1201" y="2024"/>
                  </a:lnTo>
                  <a:lnTo>
                    <a:pt x="1201" y="2018"/>
                  </a:lnTo>
                  <a:lnTo>
                    <a:pt x="1202" y="2010"/>
                  </a:lnTo>
                  <a:lnTo>
                    <a:pt x="1205" y="2004"/>
                  </a:lnTo>
                  <a:lnTo>
                    <a:pt x="1211" y="1999"/>
                  </a:lnTo>
                  <a:lnTo>
                    <a:pt x="1216" y="1999"/>
                  </a:lnTo>
                  <a:lnTo>
                    <a:pt x="1222" y="2001"/>
                  </a:lnTo>
                  <a:lnTo>
                    <a:pt x="1238" y="2018"/>
                  </a:lnTo>
                  <a:lnTo>
                    <a:pt x="1242" y="2021"/>
                  </a:lnTo>
                  <a:lnTo>
                    <a:pt x="1247" y="2022"/>
                  </a:lnTo>
                  <a:lnTo>
                    <a:pt x="1273" y="2022"/>
                  </a:lnTo>
                  <a:lnTo>
                    <a:pt x="1277" y="2020"/>
                  </a:lnTo>
                  <a:lnTo>
                    <a:pt x="1284" y="2014"/>
                  </a:lnTo>
                  <a:lnTo>
                    <a:pt x="1292" y="1999"/>
                  </a:lnTo>
                  <a:lnTo>
                    <a:pt x="1298" y="1990"/>
                  </a:lnTo>
                  <a:lnTo>
                    <a:pt x="1303" y="1986"/>
                  </a:lnTo>
                  <a:lnTo>
                    <a:pt x="1309" y="1983"/>
                  </a:lnTo>
                  <a:lnTo>
                    <a:pt x="1313" y="1983"/>
                  </a:lnTo>
                  <a:lnTo>
                    <a:pt x="1317" y="1987"/>
                  </a:lnTo>
                  <a:lnTo>
                    <a:pt x="1319" y="1992"/>
                  </a:lnTo>
                  <a:lnTo>
                    <a:pt x="1319" y="1996"/>
                  </a:lnTo>
                  <a:lnTo>
                    <a:pt x="1319" y="1999"/>
                  </a:lnTo>
                  <a:lnTo>
                    <a:pt x="1322" y="2004"/>
                  </a:lnTo>
                  <a:lnTo>
                    <a:pt x="1324" y="2007"/>
                  </a:lnTo>
                  <a:lnTo>
                    <a:pt x="1331" y="2011"/>
                  </a:lnTo>
                  <a:lnTo>
                    <a:pt x="1334" y="2015"/>
                  </a:lnTo>
                  <a:lnTo>
                    <a:pt x="1337" y="2020"/>
                  </a:lnTo>
                  <a:lnTo>
                    <a:pt x="1340" y="2031"/>
                  </a:lnTo>
                  <a:lnTo>
                    <a:pt x="1341" y="2034"/>
                  </a:lnTo>
                  <a:lnTo>
                    <a:pt x="1344" y="2035"/>
                  </a:lnTo>
                  <a:lnTo>
                    <a:pt x="1347" y="2034"/>
                  </a:lnTo>
                  <a:lnTo>
                    <a:pt x="1354" y="2027"/>
                  </a:lnTo>
                  <a:lnTo>
                    <a:pt x="1366" y="2018"/>
                  </a:lnTo>
                  <a:lnTo>
                    <a:pt x="1373" y="2017"/>
                  </a:lnTo>
                  <a:lnTo>
                    <a:pt x="1380" y="2015"/>
                  </a:lnTo>
                  <a:lnTo>
                    <a:pt x="1404" y="2021"/>
                  </a:lnTo>
                  <a:lnTo>
                    <a:pt x="1411" y="2024"/>
                  </a:lnTo>
                  <a:lnTo>
                    <a:pt x="1413" y="2029"/>
                  </a:lnTo>
                  <a:lnTo>
                    <a:pt x="1414" y="2038"/>
                  </a:lnTo>
                  <a:lnTo>
                    <a:pt x="1418" y="2062"/>
                  </a:lnTo>
                  <a:lnTo>
                    <a:pt x="1420" y="2067"/>
                  </a:lnTo>
                  <a:lnTo>
                    <a:pt x="1422" y="2072"/>
                  </a:lnTo>
                  <a:lnTo>
                    <a:pt x="1427" y="2073"/>
                  </a:lnTo>
                  <a:lnTo>
                    <a:pt x="1429" y="2072"/>
                  </a:lnTo>
                  <a:lnTo>
                    <a:pt x="1434" y="2070"/>
                  </a:lnTo>
                  <a:lnTo>
                    <a:pt x="1436" y="2070"/>
                  </a:lnTo>
                  <a:lnTo>
                    <a:pt x="1438" y="2074"/>
                  </a:lnTo>
                  <a:lnTo>
                    <a:pt x="1441" y="2083"/>
                  </a:lnTo>
                  <a:lnTo>
                    <a:pt x="1443" y="2087"/>
                  </a:lnTo>
                  <a:lnTo>
                    <a:pt x="1448" y="2081"/>
                  </a:lnTo>
                  <a:lnTo>
                    <a:pt x="1449" y="2076"/>
                  </a:lnTo>
                  <a:lnTo>
                    <a:pt x="1449" y="2060"/>
                  </a:lnTo>
                  <a:lnTo>
                    <a:pt x="1449" y="2053"/>
                  </a:lnTo>
                  <a:lnTo>
                    <a:pt x="1455" y="2041"/>
                  </a:lnTo>
                  <a:lnTo>
                    <a:pt x="1462" y="2032"/>
                  </a:lnTo>
                  <a:lnTo>
                    <a:pt x="1470" y="2025"/>
                  </a:lnTo>
                  <a:lnTo>
                    <a:pt x="1478" y="2021"/>
                  </a:lnTo>
                  <a:lnTo>
                    <a:pt x="1485" y="2020"/>
                  </a:lnTo>
                  <a:lnTo>
                    <a:pt x="1501" y="2020"/>
                  </a:lnTo>
                  <a:lnTo>
                    <a:pt x="1508" y="2017"/>
                  </a:lnTo>
                  <a:lnTo>
                    <a:pt x="1514" y="2011"/>
                  </a:lnTo>
                  <a:lnTo>
                    <a:pt x="1519" y="1999"/>
                  </a:lnTo>
                  <a:lnTo>
                    <a:pt x="1525" y="1993"/>
                  </a:lnTo>
                  <a:lnTo>
                    <a:pt x="1530" y="1992"/>
                  </a:lnTo>
                  <a:lnTo>
                    <a:pt x="1535" y="1992"/>
                  </a:lnTo>
                  <a:lnTo>
                    <a:pt x="1546" y="1994"/>
                  </a:lnTo>
                  <a:lnTo>
                    <a:pt x="1551" y="1997"/>
                  </a:lnTo>
                  <a:lnTo>
                    <a:pt x="1556" y="2003"/>
                  </a:lnTo>
                  <a:lnTo>
                    <a:pt x="1560" y="2018"/>
                  </a:lnTo>
                  <a:lnTo>
                    <a:pt x="1570" y="2031"/>
                  </a:lnTo>
                  <a:lnTo>
                    <a:pt x="1572" y="2038"/>
                  </a:lnTo>
                  <a:lnTo>
                    <a:pt x="1574" y="2049"/>
                  </a:lnTo>
                  <a:lnTo>
                    <a:pt x="1571" y="2060"/>
                  </a:lnTo>
                  <a:lnTo>
                    <a:pt x="1572" y="2065"/>
                  </a:lnTo>
                  <a:lnTo>
                    <a:pt x="1577" y="2067"/>
                  </a:lnTo>
                  <a:lnTo>
                    <a:pt x="1582" y="2074"/>
                  </a:lnTo>
                  <a:lnTo>
                    <a:pt x="1585" y="2081"/>
                  </a:lnTo>
                  <a:lnTo>
                    <a:pt x="1588" y="2091"/>
                  </a:lnTo>
                  <a:lnTo>
                    <a:pt x="1591" y="2098"/>
                  </a:lnTo>
                  <a:lnTo>
                    <a:pt x="1596" y="2102"/>
                  </a:lnTo>
                  <a:lnTo>
                    <a:pt x="1602" y="2100"/>
                  </a:lnTo>
                  <a:lnTo>
                    <a:pt x="1605" y="2097"/>
                  </a:lnTo>
                  <a:lnTo>
                    <a:pt x="1612" y="2091"/>
                  </a:lnTo>
                  <a:lnTo>
                    <a:pt x="1617" y="2090"/>
                  </a:lnTo>
                  <a:lnTo>
                    <a:pt x="1628" y="2094"/>
                  </a:lnTo>
                  <a:lnTo>
                    <a:pt x="1634" y="2094"/>
                  </a:lnTo>
                  <a:lnTo>
                    <a:pt x="1638" y="2087"/>
                  </a:lnTo>
                  <a:lnTo>
                    <a:pt x="1642" y="2077"/>
                  </a:lnTo>
                  <a:lnTo>
                    <a:pt x="1644" y="2072"/>
                  </a:lnTo>
                  <a:lnTo>
                    <a:pt x="1648" y="2070"/>
                  </a:lnTo>
                  <a:lnTo>
                    <a:pt x="1655" y="2069"/>
                  </a:lnTo>
                  <a:lnTo>
                    <a:pt x="1661" y="2067"/>
                  </a:lnTo>
                  <a:lnTo>
                    <a:pt x="1665" y="2062"/>
                  </a:lnTo>
                  <a:lnTo>
                    <a:pt x="1668" y="2058"/>
                  </a:lnTo>
                  <a:lnTo>
                    <a:pt x="1673" y="2052"/>
                  </a:lnTo>
                  <a:lnTo>
                    <a:pt x="1679" y="2049"/>
                  </a:lnTo>
                  <a:lnTo>
                    <a:pt x="1684" y="2049"/>
                  </a:lnTo>
                  <a:lnTo>
                    <a:pt x="1690" y="2049"/>
                  </a:lnTo>
                  <a:lnTo>
                    <a:pt x="1694" y="2053"/>
                  </a:lnTo>
                  <a:lnTo>
                    <a:pt x="1698" y="2060"/>
                  </a:lnTo>
                  <a:lnTo>
                    <a:pt x="1701" y="2066"/>
                  </a:lnTo>
                  <a:lnTo>
                    <a:pt x="1704" y="2072"/>
                  </a:lnTo>
                  <a:lnTo>
                    <a:pt x="1728" y="2076"/>
                  </a:lnTo>
                  <a:lnTo>
                    <a:pt x="1733" y="2074"/>
                  </a:lnTo>
                  <a:lnTo>
                    <a:pt x="1735" y="2072"/>
                  </a:lnTo>
                  <a:lnTo>
                    <a:pt x="1740" y="2063"/>
                  </a:lnTo>
                  <a:lnTo>
                    <a:pt x="1743" y="2060"/>
                  </a:lnTo>
                  <a:lnTo>
                    <a:pt x="1746" y="2060"/>
                  </a:lnTo>
                  <a:lnTo>
                    <a:pt x="1750" y="2063"/>
                  </a:lnTo>
                  <a:lnTo>
                    <a:pt x="1753" y="2063"/>
                  </a:lnTo>
                  <a:lnTo>
                    <a:pt x="1768" y="2055"/>
                  </a:lnTo>
                  <a:lnTo>
                    <a:pt x="1775" y="2053"/>
                  </a:lnTo>
                  <a:lnTo>
                    <a:pt x="1811" y="2052"/>
                  </a:lnTo>
                  <a:lnTo>
                    <a:pt x="1819" y="2055"/>
                  </a:lnTo>
                  <a:lnTo>
                    <a:pt x="1826" y="2060"/>
                  </a:lnTo>
                  <a:lnTo>
                    <a:pt x="1836" y="2073"/>
                  </a:lnTo>
                  <a:lnTo>
                    <a:pt x="1839" y="2077"/>
                  </a:lnTo>
                  <a:lnTo>
                    <a:pt x="1853" y="2084"/>
                  </a:lnTo>
                  <a:lnTo>
                    <a:pt x="1855" y="2087"/>
                  </a:lnTo>
                  <a:lnTo>
                    <a:pt x="1857" y="2090"/>
                  </a:lnTo>
                  <a:lnTo>
                    <a:pt x="1858" y="2093"/>
                  </a:lnTo>
                  <a:lnTo>
                    <a:pt x="1858" y="2095"/>
                  </a:lnTo>
                  <a:lnTo>
                    <a:pt x="1858" y="2100"/>
                  </a:lnTo>
                  <a:lnTo>
                    <a:pt x="1858" y="2104"/>
                  </a:lnTo>
                  <a:lnTo>
                    <a:pt x="1855" y="2112"/>
                  </a:lnTo>
                  <a:lnTo>
                    <a:pt x="1855" y="2112"/>
                  </a:lnTo>
                  <a:lnTo>
                    <a:pt x="1857" y="2116"/>
                  </a:lnTo>
                  <a:lnTo>
                    <a:pt x="1865" y="2126"/>
                  </a:lnTo>
                  <a:lnTo>
                    <a:pt x="1868" y="2130"/>
                  </a:lnTo>
                  <a:lnTo>
                    <a:pt x="1872" y="2132"/>
                  </a:lnTo>
                  <a:lnTo>
                    <a:pt x="1879" y="2132"/>
                  </a:lnTo>
                  <a:lnTo>
                    <a:pt x="1883" y="2132"/>
                  </a:lnTo>
                  <a:lnTo>
                    <a:pt x="1888" y="2136"/>
                  </a:lnTo>
                  <a:lnTo>
                    <a:pt x="1893" y="2144"/>
                  </a:lnTo>
                  <a:lnTo>
                    <a:pt x="1897" y="2146"/>
                  </a:lnTo>
                  <a:lnTo>
                    <a:pt x="1902" y="2146"/>
                  </a:lnTo>
                  <a:lnTo>
                    <a:pt x="1904" y="2146"/>
                  </a:lnTo>
                  <a:lnTo>
                    <a:pt x="1907" y="2149"/>
                  </a:lnTo>
                  <a:lnTo>
                    <a:pt x="1910" y="2151"/>
                  </a:lnTo>
                  <a:lnTo>
                    <a:pt x="1913" y="2156"/>
                  </a:lnTo>
                  <a:lnTo>
                    <a:pt x="1916" y="2156"/>
                  </a:lnTo>
                  <a:lnTo>
                    <a:pt x="1917" y="2153"/>
                  </a:lnTo>
                  <a:lnTo>
                    <a:pt x="1917" y="2153"/>
                  </a:lnTo>
                  <a:lnTo>
                    <a:pt x="1917" y="2143"/>
                  </a:lnTo>
                  <a:lnTo>
                    <a:pt x="1917" y="2142"/>
                  </a:lnTo>
                  <a:lnTo>
                    <a:pt x="1923" y="2133"/>
                  </a:lnTo>
                  <a:lnTo>
                    <a:pt x="1923" y="2128"/>
                  </a:lnTo>
                  <a:lnTo>
                    <a:pt x="1931" y="2122"/>
                  </a:lnTo>
                  <a:lnTo>
                    <a:pt x="1938" y="2114"/>
                  </a:lnTo>
                  <a:lnTo>
                    <a:pt x="1937" y="2102"/>
                  </a:lnTo>
                  <a:lnTo>
                    <a:pt x="1939" y="2101"/>
                  </a:lnTo>
                  <a:lnTo>
                    <a:pt x="1939" y="2098"/>
                  </a:lnTo>
                  <a:lnTo>
                    <a:pt x="1938" y="2097"/>
                  </a:lnTo>
                  <a:lnTo>
                    <a:pt x="1937" y="2094"/>
                  </a:lnTo>
                  <a:lnTo>
                    <a:pt x="1934" y="2083"/>
                  </a:lnTo>
                  <a:lnTo>
                    <a:pt x="1932" y="2080"/>
                  </a:lnTo>
                  <a:lnTo>
                    <a:pt x="1930" y="2077"/>
                  </a:lnTo>
                  <a:lnTo>
                    <a:pt x="1927" y="2077"/>
                  </a:lnTo>
                  <a:lnTo>
                    <a:pt x="1925" y="2076"/>
                  </a:lnTo>
                  <a:lnTo>
                    <a:pt x="1924" y="2072"/>
                  </a:lnTo>
                  <a:lnTo>
                    <a:pt x="1924" y="2066"/>
                  </a:lnTo>
                  <a:lnTo>
                    <a:pt x="1927" y="2063"/>
                  </a:lnTo>
                  <a:lnTo>
                    <a:pt x="1930" y="2062"/>
                  </a:lnTo>
                  <a:lnTo>
                    <a:pt x="1932" y="2063"/>
                  </a:lnTo>
                  <a:lnTo>
                    <a:pt x="1932" y="2060"/>
                  </a:lnTo>
                  <a:lnTo>
                    <a:pt x="1930" y="2059"/>
                  </a:lnTo>
                  <a:lnTo>
                    <a:pt x="1928" y="2056"/>
                  </a:lnTo>
                  <a:lnTo>
                    <a:pt x="1925" y="2053"/>
                  </a:lnTo>
                  <a:lnTo>
                    <a:pt x="1924" y="2049"/>
                  </a:lnTo>
                  <a:lnTo>
                    <a:pt x="1925" y="2045"/>
                  </a:lnTo>
                  <a:lnTo>
                    <a:pt x="1924" y="2042"/>
                  </a:lnTo>
                  <a:lnTo>
                    <a:pt x="1921" y="2039"/>
                  </a:lnTo>
                  <a:lnTo>
                    <a:pt x="1918" y="2036"/>
                  </a:lnTo>
                  <a:lnTo>
                    <a:pt x="1921" y="2035"/>
                  </a:lnTo>
                  <a:lnTo>
                    <a:pt x="1923" y="2034"/>
                  </a:lnTo>
                  <a:lnTo>
                    <a:pt x="1924" y="2028"/>
                  </a:lnTo>
                  <a:lnTo>
                    <a:pt x="1920" y="2027"/>
                  </a:lnTo>
                  <a:lnTo>
                    <a:pt x="1911" y="2024"/>
                  </a:lnTo>
                  <a:lnTo>
                    <a:pt x="1909" y="2020"/>
                  </a:lnTo>
                  <a:lnTo>
                    <a:pt x="1909" y="2017"/>
                  </a:lnTo>
                  <a:lnTo>
                    <a:pt x="1910" y="2017"/>
                  </a:lnTo>
                  <a:lnTo>
                    <a:pt x="1910" y="2015"/>
                  </a:lnTo>
                  <a:lnTo>
                    <a:pt x="1911" y="2015"/>
                  </a:lnTo>
                  <a:lnTo>
                    <a:pt x="1913" y="2014"/>
                  </a:lnTo>
                  <a:lnTo>
                    <a:pt x="1913" y="2011"/>
                  </a:lnTo>
                  <a:lnTo>
                    <a:pt x="1911" y="2010"/>
                  </a:lnTo>
                  <a:lnTo>
                    <a:pt x="1906" y="2006"/>
                  </a:lnTo>
                  <a:lnTo>
                    <a:pt x="1906" y="2003"/>
                  </a:lnTo>
                  <a:lnTo>
                    <a:pt x="1914" y="1996"/>
                  </a:lnTo>
                  <a:lnTo>
                    <a:pt x="1917" y="1994"/>
                  </a:lnTo>
                  <a:lnTo>
                    <a:pt x="1916" y="1990"/>
                  </a:lnTo>
                  <a:lnTo>
                    <a:pt x="1916" y="1989"/>
                  </a:lnTo>
                  <a:lnTo>
                    <a:pt x="1917" y="1987"/>
                  </a:lnTo>
                  <a:lnTo>
                    <a:pt x="1918" y="1985"/>
                  </a:lnTo>
                  <a:lnTo>
                    <a:pt x="1920" y="1983"/>
                  </a:lnTo>
                  <a:lnTo>
                    <a:pt x="1918" y="1978"/>
                  </a:lnTo>
                  <a:lnTo>
                    <a:pt x="1923" y="1968"/>
                  </a:lnTo>
                  <a:lnTo>
                    <a:pt x="1920" y="1962"/>
                  </a:lnTo>
                  <a:lnTo>
                    <a:pt x="1924" y="1962"/>
                  </a:lnTo>
                  <a:lnTo>
                    <a:pt x="1932" y="1961"/>
                  </a:lnTo>
                  <a:lnTo>
                    <a:pt x="1935" y="1961"/>
                  </a:lnTo>
                  <a:lnTo>
                    <a:pt x="1937" y="1957"/>
                  </a:lnTo>
                  <a:lnTo>
                    <a:pt x="1937" y="1951"/>
                  </a:lnTo>
                  <a:lnTo>
                    <a:pt x="1937" y="1947"/>
                  </a:lnTo>
                  <a:lnTo>
                    <a:pt x="1941" y="1943"/>
                  </a:lnTo>
                  <a:lnTo>
                    <a:pt x="1941" y="1940"/>
                  </a:lnTo>
                  <a:lnTo>
                    <a:pt x="1938" y="1940"/>
                  </a:lnTo>
                  <a:lnTo>
                    <a:pt x="1932" y="1937"/>
                  </a:lnTo>
                  <a:lnTo>
                    <a:pt x="1937" y="1933"/>
                  </a:lnTo>
                  <a:lnTo>
                    <a:pt x="1942" y="1930"/>
                  </a:lnTo>
                  <a:lnTo>
                    <a:pt x="1946" y="1924"/>
                  </a:lnTo>
                  <a:lnTo>
                    <a:pt x="1946" y="1919"/>
                  </a:lnTo>
                  <a:lnTo>
                    <a:pt x="1945" y="1914"/>
                  </a:lnTo>
                  <a:lnTo>
                    <a:pt x="1944" y="1913"/>
                  </a:lnTo>
                  <a:lnTo>
                    <a:pt x="1945" y="1912"/>
                  </a:lnTo>
                  <a:lnTo>
                    <a:pt x="1946" y="1909"/>
                  </a:lnTo>
                  <a:lnTo>
                    <a:pt x="1952" y="1900"/>
                  </a:lnTo>
                  <a:lnTo>
                    <a:pt x="1953" y="1899"/>
                  </a:lnTo>
                  <a:lnTo>
                    <a:pt x="1955" y="1898"/>
                  </a:lnTo>
                  <a:lnTo>
                    <a:pt x="1956" y="1896"/>
                  </a:lnTo>
                  <a:lnTo>
                    <a:pt x="1958" y="1893"/>
                  </a:lnTo>
                  <a:lnTo>
                    <a:pt x="1963" y="1889"/>
                  </a:lnTo>
                  <a:lnTo>
                    <a:pt x="1963" y="1886"/>
                  </a:lnTo>
                  <a:lnTo>
                    <a:pt x="1965" y="1882"/>
                  </a:lnTo>
                  <a:lnTo>
                    <a:pt x="1965" y="1879"/>
                  </a:lnTo>
                  <a:lnTo>
                    <a:pt x="1967" y="1879"/>
                  </a:lnTo>
                  <a:lnTo>
                    <a:pt x="1974" y="1879"/>
                  </a:lnTo>
                  <a:lnTo>
                    <a:pt x="1977" y="1878"/>
                  </a:lnTo>
                  <a:lnTo>
                    <a:pt x="1979" y="1877"/>
                  </a:lnTo>
                  <a:lnTo>
                    <a:pt x="1983" y="1871"/>
                  </a:lnTo>
                  <a:lnTo>
                    <a:pt x="1983" y="1868"/>
                  </a:lnTo>
                  <a:lnTo>
                    <a:pt x="1981" y="1867"/>
                  </a:lnTo>
                  <a:lnTo>
                    <a:pt x="1980" y="1864"/>
                  </a:lnTo>
                  <a:lnTo>
                    <a:pt x="1981" y="1863"/>
                  </a:lnTo>
                  <a:lnTo>
                    <a:pt x="1988" y="1860"/>
                  </a:lnTo>
                  <a:lnTo>
                    <a:pt x="1991" y="1857"/>
                  </a:lnTo>
                  <a:lnTo>
                    <a:pt x="1995" y="1854"/>
                  </a:lnTo>
                  <a:lnTo>
                    <a:pt x="1998" y="1851"/>
                  </a:lnTo>
                  <a:lnTo>
                    <a:pt x="2001" y="1849"/>
                  </a:lnTo>
                  <a:lnTo>
                    <a:pt x="2001" y="1847"/>
                  </a:lnTo>
                  <a:lnTo>
                    <a:pt x="2001" y="1844"/>
                  </a:lnTo>
                  <a:lnTo>
                    <a:pt x="2001" y="1842"/>
                  </a:lnTo>
                  <a:lnTo>
                    <a:pt x="2002" y="1839"/>
                  </a:lnTo>
                  <a:lnTo>
                    <a:pt x="2005" y="1837"/>
                  </a:lnTo>
                  <a:lnTo>
                    <a:pt x="2007" y="1837"/>
                  </a:lnTo>
                  <a:lnTo>
                    <a:pt x="2008" y="1837"/>
                  </a:lnTo>
                  <a:lnTo>
                    <a:pt x="2009" y="1840"/>
                  </a:lnTo>
                  <a:lnTo>
                    <a:pt x="2016" y="1840"/>
                  </a:lnTo>
                  <a:lnTo>
                    <a:pt x="2019" y="1835"/>
                  </a:lnTo>
                  <a:lnTo>
                    <a:pt x="2016" y="1829"/>
                  </a:lnTo>
                  <a:lnTo>
                    <a:pt x="2009" y="1828"/>
                  </a:lnTo>
                  <a:lnTo>
                    <a:pt x="2009" y="1825"/>
                  </a:lnTo>
                  <a:lnTo>
                    <a:pt x="2011" y="1823"/>
                  </a:lnTo>
                  <a:lnTo>
                    <a:pt x="2011" y="1822"/>
                  </a:lnTo>
                  <a:lnTo>
                    <a:pt x="2012" y="1819"/>
                  </a:lnTo>
                  <a:lnTo>
                    <a:pt x="2011" y="1812"/>
                  </a:lnTo>
                  <a:lnTo>
                    <a:pt x="2015" y="1808"/>
                  </a:lnTo>
                  <a:lnTo>
                    <a:pt x="2022" y="1805"/>
                  </a:lnTo>
                  <a:lnTo>
                    <a:pt x="2057" y="1804"/>
                  </a:lnTo>
                  <a:lnTo>
                    <a:pt x="2067" y="1805"/>
                  </a:lnTo>
                  <a:lnTo>
                    <a:pt x="2073" y="1808"/>
                  </a:lnTo>
                  <a:lnTo>
                    <a:pt x="2085" y="1819"/>
                  </a:lnTo>
                  <a:lnTo>
                    <a:pt x="2091" y="1821"/>
                  </a:lnTo>
                  <a:lnTo>
                    <a:pt x="2098" y="1818"/>
                  </a:lnTo>
                  <a:lnTo>
                    <a:pt x="2102" y="1811"/>
                  </a:lnTo>
                  <a:lnTo>
                    <a:pt x="2106" y="1802"/>
                  </a:lnTo>
                  <a:lnTo>
                    <a:pt x="2110" y="1795"/>
                  </a:lnTo>
                  <a:lnTo>
                    <a:pt x="2131" y="1787"/>
                  </a:lnTo>
                  <a:lnTo>
                    <a:pt x="2155" y="1787"/>
                  </a:lnTo>
                  <a:lnTo>
                    <a:pt x="2200" y="1797"/>
                  </a:lnTo>
                  <a:lnTo>
                    <a:pt x="2229" y="1794"/>
                  </a:lnTo>
                  <a:lnTo>
                    <a:pt x="2231" y="1783"/>
                  </a:lnTo>
                  <a:lnTo>
                    <a:pt x="2229" y="1774"/>
                  </a:lnTo>
                  <a:lnTo>
                    <a:pt x="2227" y="1767"/>
                  </a:lnTo>
                  <a:lnTo>
                    <a:pt x="2213" y="1759"/>
                  </a:lnTo>
                  <a:lnTo>
                    <a:pt x="2211" y="1756"/>
                  </a:lnTo>
                  <a:lnTo>
                    <a:pt x="2208" y="1752"/>
                  </a:lnTo>
                  <a:lnTo>
                    <a:pt x="2208" y="1746"/>
                  </a:lnTo>
                  <a:lnTo>
                    <a:pt x="2208" y="1739"/>
                  </a:lnTo>
                  <a:lnTo>
                    <a:pt x="2211" y="1735"/>
                  </a:lnTo>
                  <a:lnTo>
                    <a:pt x="2213" y="1731"/>
                  </a:lnTo>
                  <a:lnTo>
                    <a:pt x="2210" y="1728"/>
                  </a:lnTo>
                  <a:lnTo>
                    <a:pt x="2200" y="1727"/>
                  </a:lnTo>
                  <a:lnTo>
                    <a:pt x="2196" y="1725"/>
                  </a:lnTo>
                  <a:lnTo>
                    <a:pt x="2192" y="1722"/>
                  </a:lnTo>
                  <a:lnTo>
                    <a:pt x="2187" y="1717"/>
                  </a:lnTo>
                  <a:lnTo>
                    <a:pt x="2179" y="1706"/>
                  </a:lnTo>
                  <a:lnTo>
                    <a:pt x="2182" y="1703"/>
                  </a:lnTo>
                  <a:lnTo>
                    <a:pt x="2186" y="1699"/>
                  </a:lnTo>
                  <a:lnTo>
                    <a:pt x="2189" y="1693"/>
                  </a:lnTo>
                  <a:lnTo>
                    <a:pt x="2190" y="1687"/>
                  </a:lnTo>
                  <a:lnTo>
                    <a:pt x="2190" y="1680"/>
                  </a:lnTo>
                  <a:lnTo>
                    <a:pt x="2187" y="1675"/>
                  </a:lnTo>
                  <a:lnTo>
                    <a:pt x="2185" y="1672"/>
                  </a:lnTo>
                  <a:lnTo>
                    <a:pt x="2183" y="1666"/>
                  </a:lnTo>
                  <a:lnTo>
                    <a:pt x="2183" y="1656"/>
                  </a:lnTo>
                  <a:lnTo>
                    <a:pt x="2185" y="1644"/>
                  </a:lnTo>
                  <a:lnTo>
                    <a:pt x="2185" y="1633"/>
                  </a:lnTo>
                  <a:lnTo>
                    <a:pt x="2179" y="1628"/>
                  </a:lnTo>
                  <a:lnTo>
                    <a:pt x="2175" y="1624"/>
                  </a:lnTo>
                  <a:lnTo>
                    <a:pt x="2175" y="1620"/>
                  </a:lnTo>
                  <a:lnTo>
                    <a:pt x="2176" y="1617"/>
                  </a:lnTo>
                  <a:lnTo>
                    <a:pt x="2182" y="1614"/>
                  </a:lnTo>
                  <a:lnTo>
                    <a:pt x="2178" y="1610"/>
                  </a:lnTo>
                  <a:lnTo>
                    <a:pt x="2178" y="1609"/>
                  </a:lnTo>
                  <a:lnTo>
                    <a:pt x="2180" y="1607"/>
                  </a:lnTo>
                  <a:lnTo>
                    <a:pt x="2190" y="1610"/>
                  </a:lnTo>
                  <a:lnTo>
                    <a:pt x="2194" y="1609"/>
                  </a:lnTo>
                  <a:lnTo>
                    <a:pt x="2194" y="1605"/>
                  </a:lnTo>
                  <a:lnTo>
                    <a:pt x="2192" y="1600"/>
                  </a:lnTo>
                  <a:lnTo>
                    <a:pt x="2182" y="1592"/>
                  </a:lnTo>
                  <a:lnTo>
                    <a:pt x="2179" y="1588"/>
                  </a:lnTo>
                  <a:lnTo>
                    <a:pt x="2171" y="1570"/>
                  </a:lnTo>
                  <a:lnTo>
                    <a:pt x="2159" y="1554"/>
                  </a:lnTo>
                  <a:lnTo>
                    <a:pt x="2157" y="1547"/>
                  </a:lnTo>
                  <a:lnTo>
                    <a:pt x="2157" y="1547"/>
                  </a:lnTo>
                  <a:lnTo>
                    <a:pt x="2173" y="1537"/>
                  </a:lnTo>
                  <a:lnTo>
                    <a:pt x="2180" y="1529"/>
                  </a:lnTo>
                  <a:lnTo>
                    <a:pt x="2179" y="1512"/>
                  </a:lnTo>
                  <a:lnTo>
                    <a:pt x="2178" y="1504"/>
                  </a:lnTo>
                  <a:lnTo>
                    <a:pt x="2175" y="1499"/>
                  </a:lnTo>
                  <a:lnTo>
                    <a:pt x="2172" y="1498"/>
                  </a:lnTo>
                  <a:lnTo>
                    <a:pt x="2168" y="1492"/>
                  </a:lnTo>
                  <a:lnTo>
                    <a:pt x="2165" y="1485"/>
                  </a:lnTo>
                  <a:lnTo>
                    <a:pt x="2165" y="1480"/>
                  </a:lnTo>
                  <a:lnTo>
                    <a:pt x="2164" y="1477"/>
                  </a:lnTo>
                  <a:lnTo>
                    <a:pt x="2157" y="1476"/>
                  </a:lnTo>
                  <a:lnTo>
                    <a:pt x="2148" y="1473"/>
                  </a:lnTo>
                  <a:lnTo>
                    <a:pt x="2140" y="1467"/>
                  </a:lnTo>
                  <a:lnTo>
                    <a:pt x="2133" y="1460"/>
                  </a:lnTo>
                  <a:lnTo>
                    <a:pt x="2127" y="1450"/>
                  </a:lnTo>
                  <a:lnTo>
                    <a:pt x="2120" y="1429"/>
                  </a:lnTo>
                  <a:lnTo>
                    <a:pt x="2116" y="1421"/>
                  </a:lnTo>
                  <a:lnTo>
                    <a:pt x="2096" y="1405"/>
                  </a:lnTo>
                  <a:lnTo>
                    <a:pt x="2102" y="1400"/>
                  </a:lnTo>
                  <a:lnTo>
                    <a:pt x="2115" y="1379"/>
                  </a:lnTo>
                  <a:lnTo>
                    <a:pt x="2117" y="1377"/>
                  </a:lnTo>
                  <a:lnTo>
                    <a:pt x="2124" y="1376"/>
                  </a:lnTo>
                  <a:lnTo>
                    <a:pt x="2126" y="1373"/>
                  </a:lnTo>
                  <a:lnTo>
                    <a:pt x="2127" y="1369"/>
                  </a:lnTo>
                  <a:lnTo>
                    <a:pt x="2127" y="1365"/>
                  </a:lnTo>
                  <a:lnTo>
                    <a:pt x="2126" y="1361"/>
                  </a:lnTo>
                  <a:lnTo>
                    <a:pt x="2126" y="1359"/>
                  </a:lnTo>
                  <a:lnTo>
                    <a:pt x="2126" y="1354"/>
                  </a:lnTo>
                  <a:lnTo>
                    <a:pt x="2130" y="1333"/>
                  </a:lnTo>
                  <a:lnTo>
                    <a:pt x="2140" y="1326"/>
                  </a:lnTo>
                  <a:lnTo>
                    <a:pt x="2152" y="1326"/>
                  </a:lnTo>
                  <a:lnTo>
                    <a:pt x="2165" y="1328"/>
                  </a:lnTo>
                  <a:lnTo>
                    <a:pt x="2171" y="1327"/>
                  </a:lnTo>
                  <a:lnTo>
                    <a:pt x="2180" y="1323"/>
                  </a:lnTo>
                  <a:lnTo>
                    <a:pt x="2186" y="1321"/>
                  </a:lnTo>
                  <a:lnTo>
                    <a:pt x="2192" y="1321"/>
                  </a:lnTo>
                  <a:lnTo>
                    <a:pt x="2207" y="1327"/>
                  </a:lnTo>
                  <a:lnTo>
                    <a:pt x="2213" y="1328"/>
                  </a:lnTo>
                  <a:lnTo>
                    <a:pt x="2224" y="1328"/>
                  </a:lnTo>
                  <a:lnTo>
                    <a:pt x="2228" y="1331"/>
                  </a:lnTo>
                  <a:lnTo>
                    <a:pt x="2231" y="1338"/>
                  </a:lnTo>
                  <a:lnTo>
                    <a:pt x="2234" y="1356"/>
                  </a:lnTo>
                  <a:lnTo>
                    <a:pt x="2238" y="1363"/>
                  </a:lnTo>
                  <a:lnTo>
                    <a:pt x="2241" y="1365"/>
                  </a:lnTo>
                  <a:lnTo>
                    <a:pt x="2250" y="1363"/>
                  </a:lnTo>
                  <a:lnTo>
                    <a:pt x="2253" y="1365"/>
                  </a:lnTo>
                  <a:lnTo>
                    <a:pt x="2267" y="1372"/>
                  </a:lnTo>
                  <a:lnTo>
                    <a:pt x="2273" y="1373"/>
                  </a:lnTo>
                  <a:lnTo>
                    <a:pt x="2280" y="1373"/>
                  </a:lnTo>
                  <a:lnTo>
                    <a:pt x="2287" y="1369"/>
                  </a:lnTo>
                  <a:lnTo>
                    <a:pt x="2294" y="1369"/>
                  </a:lnTo>
                  <a:lnTo>
                    <a:pt x="2312" y="1376"/>
                  </a:lnTo>
                  <a:lnTo>
                    <a:pt x="2322" y="1377"/>
                  </a:lnTo>
                  <a:lnTo>
                    <a:pt x="2325" y="1376"/>
                  </a:lnTo>
                  <a:lnTo>
                    <a:pt x="2330" y="1370"/>
                  </a:lnTo>
                  <a:lnTo>
                    <a:pt x="2340" y="1369"/>
                  </a:lnTo>
                  <a:lnTo>
                    <a:pt x="2343" y="1369"/>
                  </a:lnTo>
                  <a:lnTo>
                    <a:pt x="2343" y="1369"/>
                  </a:lnTo>
                  <a:lnTo>
                    <a:pt x="2344" y="1369"/>
                  </a:lnTo>
                  <a:lnTo>
                    <a:pt x="2344" y="1366"/>
                  </a:lnTo>
                  <a:lnTo>
                    <a:pt x="2344" y="1365"/>
                  </a:lnTo>
                  <a:lnTo>
                    <a:pt x="2344" y="1363"/>
                  </a:lnTo>
                  <a:lnTo>
                    <a:pt x="2346" y="1362"/>
                  </a:lnTo>
                  <a:lnTo>
                    <a:pt x="2346" y="1359"/>
                  </a:lnTo>
                  <a:lnTo>
                    <a:pt x="2347" y="1358"/>
                  </a:lnTo>
                  <a:lnTo>
                    <a:pt x="2361" y="1358"/>
                  </a:lnTo>
                  <a:lnTo>
                    <a:pt x="2368" y="1351"/>
                  </a:lnTo>
                  <a:lnTo>
                    <a:pt x="2374" y="1341"/>
                  </a:lnTo>
                  <a:lnTo>
                    <a:pt x="2382" y="1334"/>
                  </a:lnTo>
                  <a:lnTo>
                    <a:pt x="2392" y="1331"/>
                  </a:lnTo>
                  <a:lnTo>
                    <a:pt x="2396" y="1328"/>
                  </a:lnTo>
                  <a:lnTo>
                    <a:pt x="2402" y="1324"/>
                  </a:lnTo>
                  <a:lnTo>
                    <a:pt x="2409" y="1310"/>
                  </a:lnTo>
                  <a:lnTo>
                    <a:pt x="2413" y="1302"/>
                  </a:lnTo>
                  <a:lnTo>
                    <a:pt x="2416" y="1293"/>
                  </a:lnTo>
                  <a:lnTo>
                    <a:pt x="2409" y="1292"/>
                  </a:lnTo>
                  <a:lnTo>
                    <a:pt x="2407" y="1288"/>
                  </a:lnTo>
                  <a:lnTo>
                    <a:pt x="2409" y="1282"/>
                  </a:lnTo>
                  <a:lnTo>
                    <a:pt x="2416" y="1279"/>
                  </a:lnTo>
                  <a:lnTo>
                    <a:pt x="2423" y="1283"/>
                  </a:lnTo>
                  <a:lnTo>
                    <a:pt x="2431" y="1285"/>
                  </a:lnTo>
                  <a:lnTo>
                    <a:pt x="2438" y="1282"/>
                  </a:lnTo>
                  <a:lnTo>
                    <a:pt x="2445" y="1279"/>
                  </a:lnTo>
                  <a:lnTo>
                    <a:pt x="2445" y="1276"/>
                  </a:lnTo>
                  <a:lnTo>
                    <a:pt x="2442" y="1274"/>
                  </a:lnTo>
                  <a:lnTo>
                    <a:pt x="2441" y="1272"/>
                  </a:lnTo>
                  <a:lnTo>
                    <a:pt x="2459" y="1268"/>
                  </a:lnTo>
                  <a:lnTo>
                    <a:pt x="2463" y="1268"/>
                  </a:lnTo>
                  <a:lnTo>
                    <a:pt x="2468" y="1271"/>
                  </a:lnTo>
                  <a:lnTo>
                    <a:pt x="2472" y="1271"/>
                  </a:lnTo>
                  <a:lnTo>
                    <a:pt x="2477" y="1267"/>
                  </a:lnTo>
                  <a:lnTo>
                    <a:pt x="2473" y="1254"/>
                  </a:lnTo>
                  <a:lnTo>
                    <a:pt x="2477" y="1226"/>
                  </a:lnTo>
                  <a:lnTo>
                    <a:pt x="2477" y="122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4" name="Freeform 50"/>
            <p:cNvSpPr>
              <a:spLocks noEditPoints="1"/>
            </p:cNvSpPr>
            <p:nvPr/>
          </p:nvSpPr>
          <p:spPr bwMode="auto">
            <a:xfrm>
              <a:off x="17268208" y="8528764"/>
              <a:ext cx="801688" cy="625475"/>
            </a:xfrm>
            <a:custGeom>
              <a:avLst/>
              <a:gdLst>
                <a:gd name="T0" fmla="*/ 1451 w 1517"/>
                <a:gd name="T1" fmla="*/ 552 h 1183"/>
                <a:gd name="T2" fmla="*/ 1373 w 1517"/>
                <a:gd name="T3" fmla="*/ 457 h 1183"/>
                <a:gd name="T4" fmla="*/ 1248 w 1517"/>
                <a:gd name="T5" fmla="*/ 436 h 1183"/>
                <a:gd name="T6" fmla="*/ 1227 w 1517"/>
                <a:gd name="T7" fmla="*/ 374 h 1183"/>
                <a:gd name="T8" fmla="*/ 1132 w 1517"/>
                <a:gd name="T9" fmla="*/ 213 h 1183"/>
                <a:gd name="T10" fmla="*/ 1062 w 1517"/>
                <a:gd name="T11" fmla="*/ 106 h 1183"/>
                <a:gd name="T12" fmla="*/ 911 w 1517"/>
                <a:gd name="T13" fmla="*/ 122 h 1183"/>
                <a:gd name="T14" fmla="*/ 808 w 1517"/>
                <a:gd name="T15" fmla="*/ 217 h 1183"/>
                <a:gd name="T16" fmla="*/ 715 w 1517"/>
                <a:gd name="T17" fmla="*/ 234 h 1183"/>
                <a:gd name="T18" fmla="*/ 626 w 1517"/>
                <a:gd name="T19" fmla="*/ 140 h 1183"/>
                <a:gd name="T20" fmla="*/ 572 w 1517"/>
                <a:gd name="T21" fmla="*/ 89 h 1183"/>
                <a:gd name="T22" fmla="*/ 509 w 1517"/>
                <a:gd name="T23" fmla="*/ 14 h 1183"/>
                <a:gd name="T24" fmla="*/ 436 w 1517"/>
                <a:gd name="T25" fmla="*/ 3 h 1183"/>
                <a:gd name="T26" fmla="*/ 377 w 1517"/>
                <a:gd name="T27" fmla="*/ 102 h 1183"/>
                <a:gd name="T28" fmla="*/ 472 w 1517"/>
                <a:gd name="T29" fmla="*/ 179 h 1183"/>
                <a:gd name="T30" fmla="*/ 490 w 1517"/>
                <a:gd name="T31" fmla="*/ 231 h 1183"/>
                <a:gd name="T32" fmla="*/ 441 w 1517"/>
                <a:gd name="T33" fmla="*/ 293 h 1183"/>
                <a:gd name="T34" fmla="*/ 322 w 1517"/>
                <a:gd name="T35" fmla="*/ 251 h 1183"/>
                <a:gd name="T36" fmla="*/ 179 w 1517"/>
                <a:gd name="T37" fmla="*/ 160 h 1183"/>
                <a:gd name="T38" fmla="*/ 90 w 1517"/>
                <a:gd name="T39" fmla="*/ 242 h 1183"/>
                <a:gd name="T40" fmla="*/ 108 w 1517"/>
                <a:gd name="T41" fmla="*/ 294 h 1183"/>
                <a:gd name="T42" fmla="*/ 195 w 1517"/>
                <a:gd name="T43" fmla="*/ 346 h 1183"/>
                <a:gd name="T44" fmla="*/ 164 w 1517"/>
                <a:gd name="T45" fmla="*/ 446 h 1183"/>
                <a:gd name="T46" fmla="*/ 290 w 1517"/>
                <a:gd name="T47" fmla="*/ 559 h 1183"/>
                <a:gd name="T48" fmla="*/ 289 w 1517"/>
                <a:gd name="T49" fmla="*/ 642 h 1183"/>
                <a:gd name="T50" fmla="*/ 297 w 1517"/>
                <a:gd name="T51" fmla="*/ 720 h 1183"/>
                <a:gd name="T52" fmla="*/ 418 w 1517"/>
                <a:gd name="T53" fmla="*/ 788 h 1183"/>
                <a:gd name="T54" fmla="*/ 443 w 1517"/>
                <a:gd name="T55" fmla="*/ 828 h 1183"/>
                <a:gd name="T56" fmla="*/ 474 w 1517"/>
                <a:gd name="T57" fmla="*/ 907 h 1183"/>
                <a:gd name="T58" fmla="*/ 447 w 1517"/>
                <a:gd name="T59" fmla="*/ 964 h 1183"/>
                <a:gd name="T60" fmla="*/ 476 w 1517"/>
                <a:gd name="T61" fmla="*/ 1004 h 1183"/>
                <a:gd name="T62" fmla="*/ 542 w 1517"/>
                <a:gd name="T63" fmla="*/ 928 h 1183"/>
                <a:gd name="T64" fmla="*/ 642 w 1517"/>
                <a:gd name="T65" fmla="*/ 862 h 1183"/>
                <a:gd name="T66" fmla="*/ 786 w 1517"/>
                <a:gd name="T67" fmla="*/ 758 h 1183"/>
                <a:gd name="T68" fmla="*/ 922 w 1517"/>
                <a:gd name="T69" fmla="*/ 857 h 1183"/>
                <a:gd name="T70" fmla="*/ 916 w 1517"/>
                <a:gd name="T71" fmla="*/ 971 h 1183"/>
                <a:gd name="T72" fmla="*/ 835 w 1517"/>
                <a:gd name="T73" fmla="*/ 1032 h 1183"/>
                <a:gd name="T74" fmla="*/ 947 w 1517"/>
                <a:gd name="T75" fmla="*/ 1116 h 1183"/>
                <a:gd name="T76" fmla="*/ 1027 w 1517"/>
                <a:gd name="T77" fmla="*/ 1175 h 1183"/>
                <a:gd name="T78" fmla="*/ 1075 w 1517"/>
                <a:gd name="T79" fmla="*/ 1007 h 1183"/>
                <a:gd name="T80" fmla="*/ 1087 w 1517"/>
                <a:gd name="T81" fmla="*/ 921 h 1183"/>
                <a:gd name="T82" fmla="*/ 1112 w 1517"/>
                <a:gd name="T83" fmla="*/ 977 h 1183"/>
                <a:gd name="T84" fmla="*/ 1157 w 1517"/>
                <a:gd name="T85" fmla="*/ 890 h 1183"/>
                <a:gd name="T86" fmla="*/ 1196 w 1517"/>
                <a:gd name="T87" fmla="*/ 871 h 1183"/>
                <a:gd name="T88" fmla="*/ 1175 w 1517"/>
                <a:gd name="T89" fmla="*/ 786 h 1183"/>
                <a:gd name="T90" fmla="*/ 1205 w 1517"/>
                <a:gd name="T91" fmla="*/ 713 h 1183"/>
                <a:gd name="T92" fmla="*/ 1208 w 1517"/>
                <a:gd name="T93" fmla="*/ 666 h 1183"/>
                <a:gd name="T94" fmla="*/ 1225 w 1517"/>
                <a:gd name="T95" fmla="*/ 613 h 1183"/>
                <a:gd name="T96" fmla="*/ 1335 w 1517"/>
                <a:gd name="T97" fmla="*/ 527 h 1183"/>
                <a:gd name="T98" fmla="*/ 1415 w 1517"/>
                <a:gd name="T99" fmla="*/ 531 h 1183"/>
                <a:gd name="T100" fmla="*/ 49 w 1517"/>
                <a:gd name="T101" fmla="*/ 283 h 1183"/>
                <a:gd name="T102" fmla="*/ 1450 w 1517"/>
                <a:gd name="T103" fmla="*/ 493 h 1183"/>
                <a:gd name="T104" fmla="*/ 1510 w 1517"/>
                <a:gd name="T105" fmla="*/ 534 h 1183"/>
                <a:gd name="T106" fmla="*/ 305 w 1517"/>
                <a:gd name="T107" fmla="*/ 924 h 1183"/>
                <a:gd name="T108" fmla="*/ 255 w 1517"/>
                <a:gd name="T109" fmla="*/ 859 h 1183"/>
                <a:gd name="T110" fmla="*/ 181 w 1517"/>
                <a:gd name="T111" fmla="*/ 817 h 1183"/>
                <a:gd name="T112" fmla="*/ 112 w 1517"/>
                <a:gd name="T113" fmla="*/ 792 h 1183"/>
                <a:gd name="T114" fmla="*/ 31 w 1517"/>
                <a:gd name="T115" fmla="*/ 743 h 1183"/>
                <a:gd name="T116" fmla="*/ 32 w 1517"/>
                <a:gd name="T117" fmla="*/ 788 h 1183"/>
                <a:gd name="T118" fmla="*/ 74 w 1517"/>
                <a:gd name="T119" fmla="*/ 858 h 1183"/>
                <a:gd name="T120" fmla="*/ 137 w 1517"/>
                <a:gd name="T121" fmla="*/ 915 h 1183"/>
                <a:gd name="T122" fmla="*/ 161 w 1517"/>
                <a:gd name="T123" fmla="*/ 955 h 1183"/>
                <a:gd name="T124" fmla="*/ 198 w 1517"/>
                <a:gd name="T125" fmla="*/ 99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17" h="1183">
                  <a:moveTo>
                    <a:pt x="200" y="437"/>
                  </a:moveTo>
                  <a:lnTo>
                    <a:pt x="192" y="443"/>
                  </a:lnTo>
                  <a:lnTo>
                    <a:pt x="184" y="441"/>
                  </a:lnTo>
                  <a:lnTo>
                    <a:pt x="182" y="437"/>
                  </a:lnTo>
                  <a:lnTo>
                    <a:pt x="181" y="434"/>
                  </a:lnTo>
                  <a:lnTo>
                    <a:pt x="182" y="430"/>
                  </a:lnTo>
                  <a:lnTo>
                    <a:pt x="184" y="427"/>
                  </a:lnTo>
                  <a:lnTo>
                    <a:pt x="186" y="425"/>
                  </a:lnTo>
                  <a:lnTo>
                    <a:pt x="191" y="423"/>
                  </a:lnTo>
                  <a:lnTo>
                    <a:pt x="193" y="423"/>
                  </a:lnTo>
                  <a:lnTo>
                    <a:pt x="198" y="425"/>
                  </a:lnTo>
                  <a:lnTo>
                    <a:pt x="205" y="427"/>
                  </a:lnTo>
                  <a:lnTo>
                    <a:pt x="200" y="437"/>
                  </a:lnTo>
                  <a:close/>
                  <a:moveTo>
                    <a:pt x="1453" y="555"/>
                  </a:moveTo>
                  <a:lnTo>
                    <a:pt x="1451" y="552"/>
                  </a:lnTo>
                  <a:lnTo>
                    <a:pt x="1449" y="524"/>
                  </a:lnTo>
                  <a:lnTo>
                    <a:pt x="1446" y="517"/>
                  </a:lnTo>
                  <a:lnTo>
                    <a:pt x="1443" y="510"/>
                  </a:lnTo>
                  <a:lnTo>
                    <a:pt x="1437" y="505"/>
                  </a:lnTo>
                  <a:lnTo>
                    <a:pt x="1432" y="503"/>
                  </a:lnTo>
                  <a:lnTo>
                    <a:pt x="1428" y="500"/>
                  </a:lnTo>
                  <a:lnTo>
                    <a:pt x="1423" y="492"/>
                  </a:lnTo>
                  <a:lnTo>
                    <a:pt x="1419" y="485"/>
                  </a:lnTo>
                  <a:lnTo>
                    <a:pt x="1416" y="479"/>
                  </a:lnTo>
                  <a:lnTo>
                    <a:pt x="1412" y="476"/>
                  </a:lnTo>
                  <a:lnTo>
                    <a:pt x="1388" y="472"/>
                  </a:lnTo>
                  <a:lnTo>
                    <a:pt x="1384" y="469"/>
                  </a:lnTo>
                  <a:lnTo>
                    <a:pt x="1379" y="464"/>
                  </a:lnTo>
                  <a:lnTo>
                    <a:pt x="1374" y="458"/>
                  </a:lnTo>
                  <a:lnTo>
                    <a:pt x="1373" y="457"/>
                  </a:lnTo>
                  <a:lnTo>
                    <a:pt x="1372" y="454"/>
                  </a:lnTo>
                  <a:lnTo>
                    <a:pt x="1372" y="451"/>
                  </a:lnTo>
                  <a:lnTo>
                    <a:pt x="1369" y="450"/>
                  </a:lnTo>
                  <a:lnTo>
                    <a:pt x="1339" y="448"/>
                  </a:lnTo>
                  <a:lnTo>
                    <a:pt x="1334" y="450"/>
                  </a:lnTo>
                  <a:lnTo>
                    <a:pt x="1318" y="455"/>
                  </a:lnTo>
                  <a:lnTo>
                    <a:pt x="1314" y="457"/>
                  </a:lnTo>
                  <a:lnTo>
                    <a:pt x="1309" y="455"/>
                  </a:lnTo>
                  <a:lnTo>
                    <a:pt x="1297" y="453"/>
                  </a:lnTo>
                  <a:lnTo>
                    <a:pt x="1283" y="451"/>
                  </a:lnTo>
                  <a:lnTo>
                    <a:pt x="1279" y="448"/>
                  </a:lnTo>
                  <a:lnTo>
                    <a:pt x="1269" y="440"/>
                  </a:lnTo>
                  <a:lnTo>
                    <a:pt x="1265" y="437"/>
                  </a:lnTo>
                  <a:lnTo>
                    <a:pt x="1261" y="436"/>
                  </a:lnTo>
                  <a:lnTo>
                    <a:pt x="1248" y="436"/>
                  </a:lnTo>
                  <a:lnTo>
                    <a:pt x="1246" y="434"/>
                  </a:lnTo>
                  <a:lnTo>
                    <a:pt x="1240" y="430"/>
                  </a:lnTo>
                  <a:lnTo>
                    <a:pt x="1236" y="426"/>
                  </a:lnTo>
                  <a:lnTo>
                    <a:pt x="1234" y="423"/>
                  </a:lnTo>
                  <a:lnTo>
                    <a:pt x="1234" y="422"/>
                  </a:lnTo>
                  <a:lnTo>
                    <a:pt x="1233" y="420"/>
                  </a:lnTo>
                  <a:lnTo>
                    <a:pt x="1230" y="416"/>
                  </a:lnTo>
                  <a:lnTo>
                    <a:pt x="1229" y="415"/>
                  </a:lnTo>
                  <a:lnTo>
                    <a:pt x="1229" y="411"/>
                  </a:lnTo>
                  <a:lnTo>
                    <a:pt x="1229" y="406"/>
                  </a:lnTo>
                  <a:lnTo>
                    <a:pt x="1230" y="401"/>
                  </a:lnTo>
                  <a:lnTo>
                    <a:pt x="1234" y="388"/>
                  </a:lnTo>
                  <a:lnTo>
                    <a:pt x="1236" y="380"/>
                  </a:lnTo>
                  <a:lnTo>
                    <a:pt x="1233" y="377"/>
                  </a:lnTo>
                  <a:lnTo>
                    <a:pt x="1227" y="374"/>
                  </a:lnTo>
                  <a:lnTo>
                    <a:pt x="1223" y="369"/>
                  </a:lnTo>
                  <a:lnTo>
                    <a:pt x="1219" y="364"/>
                  </a:lnTo>
                  <a:lnTo>
                    <a:pt x="1212" y="366"/>
                  </a:lnTo>
                  <a:lnTo>
                    <a:pt x="1201" y="357"/>
                  </a:lnTo>
                  <a:lnTo>
                    <a:pt x="1195" y="353"/>
                  </a:lnTo>
                  <a:lnTo>
                    <a:pt x="1192" y="347"/>
                  </a:lnTo>
                  <a:lnTo>
                    <a:pt x="1191" y="343"/>
                  </a:lnTo>
                  <a:lnTo>
                    <a:pt x="1159" y="308"/>
                  </a:lnTo>
                  <a:lnTo>
                    <a:pt x="1147" y="289"/>
                  </a:lnTo>
                  <a:lnTo>
                    <a:pt x="1142" y="263"/>
                  </a:lnTo>
                  <a:lnTo>
                    <a:pt x="1140" y="259"/>
                  </a:lnTo>
                  <a:lnTo>
                    <a:pt x="1138" y="256"/>
                  </a:lnTo>
                  <a:lnTo>
                    <a:pt x="1136" y="251"/>
                  </a:lnTo>
                  <a:lnTo>
                    <a:pt x="1133" y="221"/>
                  </a:lnTo>
                  <a:lnTo>
                    <a:pt x="1132" y="213"/>
                  </a:lnTo>
                  <a:lnTo>
                    <a:pt x="1128" y="207"/>
                  </a:lnTo>
                  <a:lnTo>
                    <a:pt x="1125" y="202"/>
                  </a:lnTo>
                  <a:lnTo>
                    <a:pt x="1117" y="185"/>
                  </a:lnTo>
                  <a:lnTo>
                    <a:pt x="1107" y="165"/>
                  </a:lnTo>
                  <a:lnTo>
                    <a:pt x="1103" y="160"/>
                  </a:lnTo>
                  <a:lnTo>
                    <a:pt x="1101" y="158"/>
                  </a:lnTo>
                  <a:lnTo>
                    <a:pt x="1094" y="157"/>
                  </a:lnTo>
                  <a:lnTo>
                    <a:pt x="1093" y="155"/>
                  </a:lnTo>
                  <a:lnTo>
                    <a:pt x="1093" y="153"/>
                  </a:lnTo>
                  <a:lnTo>
                    <a:pt x="1086" y="144"/>
                  </a:lnTo>
                  <a:lnTo>
                    <a:pt x="1084" y="140"/>
                  </a:lnTo>
                  <a:lnTo>
                    <a:pt x="1080" y="134"/>
                  </a:lnTo>
                  <a:lnTo>
                    <a:pt x="1076" y="130"/>
                  </a:lnTo>
                  <a:lnTo>
                    <a:pt x="1072" y="127"/>
                  </a:lnTo>
                  <a:lnTo>
                    <a:pt x="1062" y="106"/>
                  </a:lnTo>
                  <a:lnTo>
                    <a:pt x="1044" y="87"/>
                  </a:lnTo>
                  <a:lnTo>
                    <a:pt x="1042" y="78"/>
                  </a:lnTo>
                  <a:lnTo>
                    <a:pt x="1038" y="73"/>
                  </a:lnTo>
                  <a:lnTo>
                    <a:pt x="1030" y="63"/>
                  </a:lnTo>
                  <a:lnTo>
                    <a:pt x="1007" y="32"/>
                  </a:lnTo>
                  <a:lnTo>
                    <a:pt x="998" y="24"/>
                  </a:lnTo>
                  <a:lnTo>
                    <a:pt x="989" y="18"/>
                  </a:lnTo>
                  <a:lnTo>
                    <a:pt x="986" y="17"/>
                  </a:lnTo>
                  <a:lnTo>
                    <a:pt x="974" y="36"/>
                  </a:lnTo>
                  <a:lnTo>
                    <a:pt x="957" y="59"/>
                  </a:lnTo>
                  <a:lnTo>
                    <a:pt x="956" y="61"/>
                  </a:lnTo>
                  <a:lnTo>
                    <a:pt x="944" y="91"/>
                  </a:lnTo>
                  <a:lnTo>
                    <a:pt x="939" y="102"/>
                  </a:lnTo>
                  <a:lnTo>
                    <a:pt x="933" y="108"/>
                  </a:lnTo>
                  <a:lnTo>
                    <a:pt x="911" y="122"/>
                  </a:lnTo>
                  <a:lnTo>
                    <a:pt x="897" y="134"/>
                  </a:lnTo>
                  <a:lnTo>
                    <a:pt x="890" y="137"/>
                  </a:lnTo>
                  <a:lnTo>
                    <a:pt x="859" y="144"/>
                  </a:lnTo>
                  <a:lnTo>
                    <a:pt x="850" y="148"/>
                  </a:lnTo>
                  <a:lnTo>
                    <a:pt x="846" y="158"/>
                  </a:lnTo>
                  <a:lnTo>
                    <a:pt x="838" y="183"/>
                  </a:lnTo>
                  <a:lnTo>
                    <a:pt x="831" y="186"/>
                  </a:lnTo>
                  <a:lnTo>
                    <a:pt x="825" y="185"/>
                  </a:lnTo>
                  <a:lnTo>
                    <a:pt x="822" y="188"/>
                  </a:lnTo>
                  <a:lnTo>
                    <a:pt x="821" y="193"/>
                  </a:lnTo>
                  <a:lnTo>
                    <a:pt x="818" y="200"/>
                  </a:lnTo>
                  <a:lnTo>
                    <a:pt x="815" y="204"/>
                  </a:lnTo>
                  <a:lnTo>
                    <a:pt x="811" y="207"/>
                  </a:lnTo>
                  <a:lnTo>
                    <a:pt x="808" y="210"/>
                  </a:lnTo>
                  <a:lnTo>
                    <a:pt x="808" y="217"/>
                  </a:lnTo>
                  <a:lnTo>
                    <a:pt x="810" y="224"/>
                  </a:lnTo>
                  <a:lnTo>
                    <a:pt x="811" y="228"/>
                  </a:lnTo>
                  <a:lnTo>
                    <a:pt x="810" y="233"/>
                  </a:lnTo>
                  <a:lnTo>
                    <a:pt x="803" y="237"/>
                  </a:lnTo>
                  <a:lnTo>
                    <a:pt x="793" y="240"/>
                  </a:lnTo>
                  <a:lnTo>
                    <a:pt x="789" y="240"/>
                  </a:lnTo>
                  <a:lnTo>
                    <a:pt x="771" y="241"/>
                  </a:lnTo>
                  <a:lnTo>
                    <a:pt x="765" y="241"/>
                  </a:lnTo>
                  <a:lnTo>
                    <a:pt x="758" y="237"/>
                  </a:lnTo>
                  <a:lnTo>
                    <a:pt x="744" y="230"/>
                  </a:lnTo>
                  <a:lnTo>
                    <a:pt x="738" y="228"/>
                  </a:lnTo>
                  <a:lnTo>
                    <a:pt x="734" y="231"/>
                  </a:lnTo>
                  <a:lnTo>
                    <a:pt x="724" y="237"/>
                  </a:lnTo>
                  <a:lnTo>
                    <a:pt x="720" y="237"/>
                  </a:lnTo>
                  <a:lnTo>
                    <a:pt x="715" y="234"/>
                  </a:lnTo>
                  <a:lnTo>
                    <a:pt x="708" y="223"/>
                  </a:lnTo>
                  <a:lnTo>
                    <a:pt x="702" y="221"/>
                  </a:lnTo>
                  <a:lnTo>
                    <a:pt x="675" y="218"/>
                  </a:lnTo>
                  <a:lnTo>
                    <a:pt x="673" y="217"/>
                  </a:lnTo>
                  <a:lnTo>
                    <a:pt x="667" y="216"/>
                  </a:lnTo>
                  <a:lnTo>
                    <a:pt x="647" y="203"/>
                  </a:lnTo>
                  <a:lnTo>
                    <a:pt x="643" y="199"/>
                  </a:lnTo>
                  <a:lnTo>
                    <a:pt x="640" y="190"/>
                  </a:lnTo>
                  <a:lnTo>
                    <a:pt x="640" y="174"/>
                  </a:lnTo>
                  <a:lnTo>
                    <a:pt x="639" y="165"/>
                  </a:lnTo>
                  <a:lnTo>
                    <a:pt x="637" y="161"/>
                  </a:lnTo>
                  <a:lnTo>
                    <a:pt x="629" y="151"/>
                  </a:lnTo>
                  <a:lnTo>
                    <a:pt x="628" y="147"/>
                  </a:lnTo>
                  <a:lnTo>
                    <a:pt x="628" y="144"/>
                  </a:lnTo>
                  <a:lnTo>
                    <a:pt x="626" y="140"/>
                  </a:lnTo>
                  <a:lnTo>
                    <a:pt x="623" y="139"/>
                  </a:lnTo>
                  <a:lnTo>
                    <a:pt x="623" y="137"/>
                  </a:lnTo>
                  <a:lnTo>
                    <a:pt x="619" y="134"/>
                  </a:lnTo>
                  <a:lnTo>
                    <a:pt x="616" y="129"/>
                  </a:lnTo>
                  <a:lnTo>
                    <a:pt x="616" y="123"/>
                  </a:lnTo>
                  <a:lnTo>
                    <a:pt x="614" y="118"/>
                  </a:lnTo>
                  <a:lnTo>
                    <a:pt x="609" y="113"/>
                  </a:lnTo>
                  <a:lnTo>
                    <a:pt x="605" y="112"/>
                  </a:lnTo>
                  <a:lnTo>
                    <a:pt x="601" y="112"/>
                  </a:lnTo>
                  <a:lnTo>
                    <a:pt x="595" y="115"/>
                  </a:lnTo>
                  <a:lnTo>
                    <a:pt x="584" y="116"/>
                  </a:lnTo>
                  <a:lnTo>
                    <a:pt x="584" y="116"/>
                  </a:lnTo>
                  <a:lnTo>
                    <a:pt x="581" y="109"/>
                  </a:lnTo>
                  <a:lnTo>
                    <a:pt x="579" y="99"/>
                  </a:lnTo>
                  <a:lnTo>
                    <a:pt x="572" y="89"/>
                  </a:lnTo>
                  <a:lnTo>
                    <a:pt x="559" y="78"/>
                  </a:lnTo>
                  <a:lnTo>
                    <a:pt x="556" y="73"/>
                  </a:lnTo>
                  <a:lnTo>
                    <a:pt x="555" y="70"/>
                  </a:lnTo>
                  <a:lnTo>
                    <a:pt x="553" y="64"/>
                  </a:lnTo>
                  <a:lnTo>
                    <a:pt x="552" y="61"/>
                  </a:lnTo>
                  <a:lnTo>
                    <a:pt x="549" y="60"/>
                  </a:lnTo>
                  <a:lnTo>
                    <a:pt x="542" y="60"/>
                  </a:lnTo>
                  <a:lnTo>
                    <a:pt x="539" y="59"/>
                  </a:lnTo>
                  <a:lnTo>
                    <a:pt x="535" y="56"/>
                  </a:lnTo>
                  <a:lnTo>
                    <a:pt x="517" y="40"/>
                  </a:lnTo>
                  <a:lnTo>
                    <a:pt x="516" y="36"/>
                  </a:lnTo>
                  <a:lnTo>
                    <a:pt x="514" y="32"/>
                  </a:lnTo>
                  <a:lnTo>
                    <a:pt x="511" y="18"/>
                  </a:lnTo>
                  <a:lnTo>
                    <a:pt x="510" y="14"/>
                  </a:lnTo>
                  <a:lnTo>
                    <a:pt x="509" y="14"/>
                  </a:lnTo>
                  <a:lnTo>
                    <a:pt x="504" y="18"/>
                  </a:lnTo>
                  <a:lnTo>
                    <a:pt x="502" y="19"/>
                  </a:lnTo>
                  <a:lnTo>
                    <a:pt x="499" y="22"/>
                  </a:lnTo>
                  <a:lnTo>
                    <a:pt x="489" y="24"/>
                  </a:lnTo>
                  <a:lnTo>
                    <a:pt x="483" y="26"/>
                  </a:lnTo>
                  <a:lnTo>
                    <a:pt x="475" y="33"/>
                  </a:lnTo>
                  <a:lnTo>
                    <a:pt x="471" y="36"/>
                  </a:lnTo>
                  <a:lnTo>
                    <a:pt x="465" y="36"/>
                  </a:lnTo>
                  <a:lnTo>
                    <a:pt x="461" y="32"/>
                  </a:lnTo>
                  <a:lnTo>
                    <a:pt x="460" y="26"/>
                  </a:lnTo>
                  <a:lnTo>
                    <a:pt x="461" y="12"/>
                  </a:lnTo>
                  <a:lnTo>
                    <a:pt x="460" y="7"/>
                  </a:lnTo>
                  <a:lnTo>
                    <a:pt x="454" y="4"/>
                  </a:lnTo>
                  <a:lnTo>
                    <a:pt x="443" y="1"/>
                  </a:lnTo>
                  <a:lnTo>
                    <a:pt x="436" y="3"/>
                  </a:lnTo>
                  <a:lnTo>
                    <a:pt x="430" y="0"/>
                  </a:lnTo>
                  <a:lnTo>
                    <a:pt x="420" y="21"/>
                  </a:lnTo>
                  <a:lnTo>
                    <a:pt x="415" y="29"/>
                  </a:lnTo>
                  <a:lnTo>
                    <a:pt x="404" y="43"/>
                  </a:lnTo>
                  <a:lnTo>
                    <a:pt x="399" y="47"/>
                  </a:lnTo>
                  <a:lnTo>
                    <a:pt x="395" y="49"/>
                  </a:lnTo>
                  <a:lnTo>
                    <a:pt x="390" y="49"/>
                  </a:lnTo>
                  <a:lnTo>
                    <a:pt x="378" y="46"/>
                  </a:lnTo>
                  <a:lnTo>
                    <a:pt x="373" y="47"/>
                  </a:lnTo>
                  <a:lnTo>
                    <a:pt x="367" y="53"/>
                  </a:lnTo>
                  <a:lnTo>
                    <a:pt x="364" y="64"/>
                  </a:lnTo>
                  <a:lnTo>
                    <a:pt x="364" y="82"/>
                  </a:lnTo>
                  <a:lnTo>
                    <a:pt x="368" y="98"/>
                  </a:lnTo>
                  <a:lnTo>
                    <a:pt x="375" y="103"/>
                  </a:lnTo>
                  <a:lnTo>
                    <a:pt x="377" y="102"/>
                  </a:lnTo>
                  <a:lnTo>
                    <a:pt x="378" y="98"/>
                  </a:lnTo>
                  <a:lnTo>
                    <a:pt x="381" y="95"/>
                  </a:lnTo>
                  <a:lnTo>
                    <a:pt x="384" y="95"/>
                  </a:lnTo>
                  <a:lnTo>
                    <a:pt x="385" y="98"/>
                  </a:lnTo>
                  <a:lnTo>
                    <a:pt x="391" y="109"/>
                  </a:lnTo>
                  <a:lnTo>
                    <a:pt x="391" y="111"/>
                  </a:lnTo>
                  <a:lnTo>
                    <a:pt x="392" y="125"/>
                  </a:lnTo>
                  <a:lnTo>
                    <a:pt x="395" y="132"/>
                  </a:lnTo>
                  <a:lnTo>
                    <a:pt x="399" y="137"/>
                  </a:lnTo>
                  <a:lnTo>
                    <a:pt x="413" y="147"/>
                  </a:lnTo>
                  <a:lnTo>
                    <a:pt x="416" y="148"/>
                  </a:lnTo>
                  <a:lnTo>
                    <a:pt x="422" y="150"/>
                  </a:lnTo>
                  <a:lnTo>
                    <a:pt x="434" y="161"/>
                  </a:lnTo>
                  <a:lnTo>
                    <a:pt x="460" y="172"/>
                  </a:lnTo>
                  <a:lnTo>
                    <a:pt x="472" y="179"/>
                  </a:lnTo>
                  <a:lnTo>
                    <a:pt x="476" y="189"/>
                  </a:lnTo>
                  <a:lnTo>
                    <a:pt x="479" y="188"/>
                  </a:lnTo>
                  <a:lnTo>
                    <a:pt x="482" y="189"/>
                  </a:lnTo>
                  <a:lnTo>
                    <a:pt x="482" y="189"/>
                  </a:lnTo>
                  <a:lnTo>
                    <a:pt x="483" y="192"/>
                  </a:lnTo>
                  <a:lnTo>
                    <a:pt x="489" y="197"/>
                  </a:lnTo>
                  <a:lnTo>
                    <a:pt x="497" y="210"/>
                  </a:lnTo>
                  <a:lnTo>
                    <a:pt x="499" y="214"/>
                  </a:lnTo>
                  <a:lnTo>
                    <a:pt x="497" y="216"/>
                  </a:lnTo>
                  <a:lnTo>
                    <a:pt x="496" y="216"/>
                  </a:lnTo>
                  <a:lnTo>
                    <a:pt x="493" y="217"/>
                  </a:lnTo>
                  <a:lnTo>
                    <a:pt x="493" y="220"/>
                  </a:lnTo>
                  <a:lnTo>
                    <a:pt x="492" y="227"/>
                  </a:lnTo>
                  <a:lnTo>
                    <a:pt x="492" y="228"/>
                  </a:lnTo>
                  <a:lnTo>
                    <a:pt x="490" y="231"/>
                  </a:lnTo>
                  <a:lnTo>
                    <a:pt x="488" y="234"/>
                  </a:lnTo>
                  <a:lnTo>
                    <a:pt x="485" y="237"/>
                  </a:lnTo>
                  <a:lnTo>
                    <a:pt x="483" y="245"/>
                  </a:lnTo>
                  <a:lnTo>
                    <a:pt x="482" y="258"/>
                  </a:lnTo>
                  <a:lnTo>
                    <a:pt x="479" y="269"/>
                  </a:lnTo>
                  <a:lnTo>
                    <a:pt x="478" y="270"/>
                  </a:lnTo>
                  <a:lnTo>
                    <a:pt x="474" y="276"/>
                  </a:lnTo>
                  <a:lnTo>
                    <a:pt x="469" y="276"/>
                  </a:lnTo>
                  <a:lnTo>
                    <a:pt x="464" y="275"/>
                  </a:lnTo>
                  <a:lnTo>
                    <a:pt x="460" y="275"/>
                  </a:lnTo>
                  <a:lnTo>
                    <a:pt x="454" y="277"/>
                  </a:lnTo>
                  <a:lnTo>
                    <a:pt x="451" y="283"/>
                  </a:lnTo>
                  <a:lnTo>
                    <a:pt x="450" y="289"/>
                  </a:lnTo>
                  <a:lnTo>
                    <a:pt x="447" y="293"/>
                  </a:lnTo>
                  <a:lnTo>
                    <a:pt x="441" y="293"/>
                  </a:lnTo>
                  <a:lnTo>
                    <a:pt x="437" y="290"/>
                  </a:lnTo>
                  <a:lnTo>
                    <a:pt x="430" y="280"/>
                  </a:lnTo>
                  <a:lnTo>
                    <a:pt x="426" y="276"/>
                  </a:lnTo>
                  <a:lnTo>
                    <a:pt x="411" y="270"/>
                  </a:lnTo>
                  <a:lnTo>
                    <a:pt x="405" y="268"/>
                  </a:lnTo>
                  <a:lnTo>
                    <a:pt x="390" y="254"/>
                  </a:lnTo>
                  <a:lnTo>
                    <a:pt x="381" y="245"/>
                  </a:lnTo>
                  <a:lnTo>
                    <a:pt x="377" y="241"/>
                  </a:lnTo>
                  <a:lnTo>
                    <a:pt x="373" y="240"/>
                  </a:lnTo>
                  <a:lnTo>
                    <a:pt x="353" y="240"/>
                  </a:lnTo>
                  <a:lnTo>
                    <a:pt x="347" y="241"/>
                  </a:lnTo>
                  <a:lnTo>
                    <a:pt x="340" y="245"/>
                  </a:lnTo>
                  <a:lnTo>
                    <a:pt x="335" y="249"/>
                  </a:lnTo>
                  <a:lnTo>
                    <a:pt x="329" y="251"/>
                  </a:lnTo>
                  <a:lnTo>
                    <a:pt x="322" y="251"/>
                  </a:lnTo>
                  <a:lnTo>
                    <a:pt x="310" y="249"/>
                  </a:lnTo>
                  <a:lnTo>
                    <a:pt x="272" y="235"/>
                  </a:lnTo>
                  <a:lnTo>
                    <a:pt x="259" y="228"/>
                  </a:lnTo>
                  <a:lnTo>
                    <a:pt x="254" y="225"/>
                  </a:lnTo>
                  <a:lnTo>
                    <a:pt x="242" y="216"/>
                  </a:lnTo>
                  <a:lnTo>
                    <a:pt x="237" y="206"/>
                  </a:lnTo>
                  <a:lnTo>
                    <a:pt x="242" y="199"/>
                  </a:lnTo>
                  <a:lnTo>
                    <a:pt x="248" y="196"/>
                  </a:lnTo>
                  <a:lnTo>
                    <a:pt x="252" y="195"/>
                  </a:lnTo>
                  <a:lnTo>
                    <a:pt x="252" y="192"/>
                  </a:lnTo>
                  <a:lnTo>
                    <a:pt x="245" y="190"/>
                  </a:lnTo>
                  <a:lnTo>
                    <a:pt x="228" y="186"/>
                  </a:lnTo>
                  <a:lnTo>
                    <a:pt x="192" y="172"/>
                  </a:lnTo>
                  <a:lnTo>
                    <a:pt x="184" y="164"/>
                  </a:lnTo>
                  <a:lnTo>
                    <a:pt x="179" y="160"/>
                  </a:lnTo>
                  <a:lnTo>
                    <a:pt x="175" y="160"/>
                  </a:lnTo>
                  <a:lnTo>
                    <a:pt x="167" y="161"/>
                  </a:lnTo>
                  <a:lnTo>
                    <a:pt x="163" y="162"/>
                  </a:lnTo>
                  <a:lnTo>
                    <a:pt x="158" y="161"/>
                  </a:lnTo>
                  <a:lnTo>
                    <a:pt x="146" y="155"/>
                  </a:lnTo>
                  <a:lnTo>
                    <a:pt x="140" y="153"/>
                  </a:lnTo>
                  <a:lnTo>
                    <a:pt x="132" y="151"/>
                  </a:lnTo>
                  <a:lnTo>
                    <a:pt x="123" y="155"/>
                  </a:lnTo>
                  <a:lnTo>
                    <a:pt x="84" y="188"/>
                  </a:lnTo>
                  <a:lnTo>
                    <a:pt x="60" y="207"/>
                  </a:lnTo>
                  <a:lnTo>
                    <a:pt x="69" y="228"/>
                  </a:lnTo>
                  <a:lnTo>
                    <a:pt x="66" y="235"/>
                  </a:lnTo>
                  <a:lnTo>
                    <a:pt x="69" y="240"/>
                  </a:lnTo>
                  <a:lnTo>
                    <a:pt x="73" y="242"/>
                  </a:lnTo>
                  <a:lnTo>
                    <a:pt x="90" y="242"/>
                  </a:lnTo>
                  <a:lnTo>
                    <a:pt x="94" y="244"/>
                  </a:lnTo>
                  <a:lnTo>
                    <a:pt x="108" y="254"/>
                  </a:lnTo>
                  <a:lnTo>
                    <a:pt x="111" y="259"/>
                  </a:lnTo>
                  <a:lnTo>
                    <a:pt x="111" y="265"/>
                  </a:lnTo>
                  <a:lnTo>
                    <a:pt x="102" y="270"/>
                  </a:lnTo>
                  <a:lnTo>
                    <a:pt x="77" y="269"/>
                  </a:lnTo>
                  <a:lnTo>
                    <a:pt x="74" y="280"/>
                  </a:lnTo>
                  <a:lnTo>
                    <a:pt x="77" y="286"/>
                  </a:lnTo>
                  <a:lnTo>
                    <a:pt x="83" y="290"/>
                  </a:lnTo>
                  <a:lnTo>
                    <a:pt x="88" y="290"/>
                  </a:lnTo>
                  <a:lnTo>
                    <a:pt x="90" y="286"/>
                  </a:lnTo>
                  <a:lnTo>
                    <a:pt x="90" y="280"/>
                  </a:lnTo>
                  <a:lnTo>
                    <a:pt x="94" y="283"/>
                  </a:lnTo>
                  <a:lnTo>
                    <a:pt x="102" y="291"/>
                  </a:lnTo>
                  <a:lnTo>
                    <a:pt x="108" y="294"/>
                  </a:lnTo>
                  <a:lnTo>
                    <a:pt x="112" y="298"/>
                  </a:lnTo>
                  <a:lnTo>
                    <a:pt x="116" y="303"/>
                  </a:lnTo>
                  <a:lnTo>
                    <a:pt x="129" y="304"/>
                  </a:lnTo>
                  <a:lnTo>
                    <a:pt x="140" y="308"/>
                  </a:lnTo>
                  <a:lnTo>
                    <a:pt x="146" y="310"/>
                  </a:lnTo>
                  <a:lnTo>
                    <a:pt x="158" y="304"/>
                  </a:lnTo>
                  <a:lnTo>
                    <a:pt x="161" y="303"/>
                  </a:lnTo>
                  <a:lnTo>
                    <a:pt x="168" y="301"/>
                  </a:lnTo>
                  <a:lnTo>
                    <a:pt x="170" y="310"/>
                  </a:lnTo>
                  <a:lnTo>
                    <a:pt x="167" y="321"/>
                  </a:lnTo>
                  <a:lnTo>
                    <a:pt x="170" y="324"/>
                  </a:lnTo>
                  <a:lnTo>
                    <a:pt x="174" y="325"/>
                  </a:lnTo>
                  <a:lnTo>
                    <a:pt x="177" y="326"/>
                  </a:lnTo>
                  <a:lnTo>
                    <a:pt x="184" y="332"/>
                  </a:lnTo>
                  <a:lnTo>
                    <a:pt x="195" y="346"/>
                  </a:lnTo>
                  <a:lnTo>
                    <a:pt x="199" y="350"/>
                  </a:lnTo>
                  <a:lnTo>
                    <a:pt x="203" y="352"/>
                  </a:lnTo>
                  <a:lnTo>
                    <a:pt x="210" y="352"/>
                  </a:lnTo>
                  <a:lnTo>
                    <a:pt x="214" y="355"/>
                  </a:lnTo>
                  <a:lnTo>
                    <a:pt x="214" y="362"/>
                  </a:lnTo>
                  <a:lnTo>
                    <a:pt x="210" y="376"/>
                  </a:lnTo>
                  <a:lnTo>
                    <a:pt x="203" y="384"/>
                  </a:lnTo>
                  <a:lnTo>
                    <a:pt x="184" y="394"/>
                  </a:lnTo>
                  <a:lnTo>
                    <a:pt x="172" y="399"/>
                  </a:lnTo>
                  <a:lnTo>
                    <a:pt x="163" y="406"/>
                  </a:lnTo>
                  <a:lnTo>
                    <a:pt x="156" y="419"/>
                  </a:lnTo>
                  <a:lnTo>
                    <a:pt x="156" y="426"/>
                  </a:lnTo>
                  <a:lnTo>
                    <a:pt x="156" y="433"/>
                  </a:lnTo>
                  <a:lnTo>
                    <a:pt x="160" y="441"/>
                  </a:lnTo>
                  <a:lnTo>
                    <a:pt x="164" y="446"/>
                  </a:lnTo>
                  <a:lnTo>
                    <a:pt x="170" y="450"/>
                  </a:lnTo>
                  <a:lnTo>
                    <a:pt x="174" y="455"/>
                  </a:lnTo>
                  <a:lnTo>
                    <a:pt x="175" y="460"/>
                  </a:lnTo>
                  <a:lnTo>
                    <a:pt x="177" y="467"/>
                  </a:lnTo>
                  <a:lnTo>
                    <a:pt x="177" y="469"/>
                  </a:lnTo>
                  <a:lnTo>
                    <a:pt x="179" y="472"/>
                  </a:lnTo>
                  <a:lnTo>
                    <a:pt x="185" y="476"/>
                  </a:lnTo>
                  <a:lnTo>
                    <a:pt x="186" y="481"/>
                  </a:lnTo>
                  <a:lnTo>
                    <a:pt x="195" y="498"/>
                  </a:lnTo>
                  <a:lnTo>
                    <a:pt x="210" y="513"/>
                  </a:lnTo>
                  <a:lnTo>
                    <a:pt x="272" y="547"/>
                  </a:lnTo>
                  <a:lnTo>
                    <a:pt x="272" y="547"/>
                  </a:lnTo>
                  <a:lnTo>
                    <a:pt x="283" y="559"/>
                  </a:lnTo>
                  <a:lnTo>
                    <a:pt x="287" y="559"/>
                  </a:lnTo>
                  <a:lnTo>
                    <a:pt x="290" y="559"/>
                  </a:lnTo>
                  <a:lnTo>
                    <a:pt x="293" y="558"/>
                  </a:lnTo>
                  <a:lnTo>
                    <a:pt x="298" y="558"/>
                  </a:lnTo>
                  <a:lnTo>
                    <a:pt x="303" y="559"/>
                  </a:lnTo>
                  <a:lnTo>
                    <a:pt x="307" y="563"/>
                  </a:lnTo>
                  <a:lnTo>
                    <a:pt x="312" y="572"/>
                  </a:lnTo>
                  <a:lnTo>
                    <a:pt x="314" y="573"/>
                  </a:lnTo>
                  <a:lnTo>
                    <a:pt x="314" y="576"/>
                  </a:lnTo>
                  <a:lnTo>
                    <a:pt x="314" y="577"/>
                  </a:lnTo>
                  <a:lnTo>
                    <a:pt x="308" y="600"/>
                  </a:lnTo>
                  <a:lnTo>
                    <a:pt x="305" y="608"/>
                  </a:lnTo>
                  <a:lnTo>
                    <a:pt x="301" y="614"/>
                  </a:lnTo>
                  <a:lnTo>
                    <a:pt x="294" y="620"/>
                  </a:lnTo>
                  <a:lnTo>
                    <a:pt x="294" y="622"/>
                  </a:lnTo>
                  <a:lnTo>
                    <a:pt x="291" y="638"/>
                  </a:lnTo>
                  <a:lnTo>
                    <a:pt x="289" y="642"/>
                  </a:lnTo>
                  <a:lnTo>
                    <a:pt x="286" y="645"/>
                  </a:lnTo>
                  <a:lnTo>
                    <a:pt x="268" y="646"/>
                  </a:lnTo>
                  <a:lnTo>
                    <a:pt x="224" y="639"/>
                  </a:lnTo>
                  <a:lnTo>
                    <a:pt x="209" y="649"/>
                  </a:lnTo>
                  <a:lnTo>
                    <a:pt x="209" y="653"/>
                  </a:lnTo>
                  <a:lnTo>
                    <a:pt x="209" y="657"/>
                  </a:lnTo>
                  <a:lnTo>
                    <a:pt x="217" y="662"/>
                  </a:lnTo>
                  <a:lnTo>
                    <a:pt x="244" y="664"/>
                  </a:lnTo>
                  <a:lnTo>
                    <a:pt x="252" y="667"/>
                  </a:lnTo>
                  <a:lnTo>
                    <a:pt x="258" y="674"/>
                  </a:lnTo>
                  <a:lnTo>
                    <a:pt x="269" y="698"/>
                  </a:lnTo>
                  <a:lnTo>
                    <a:pt x="270" y="702"/>
                  </a:lnTo>
                  <a:lnTo>
                    <a:pt x="283" y="713"/>
                  </a:lnTo>
                  <a:lnTo>
                    <a:pt x="289" y="716"/>
                  </a:lnTo>
                  <a:lnTo>
                    <a:pt x="297" y="720"/>
                  </a:lnTo>
                  <a:lnTo>
                    <a:pt x="312" y="726"/>
                  </a:lnTo>
                  <a:lnTo>
                    <a:pt x="319" y="733"/>
                  </a:lnTo>
                  <a:lnTo>
                    <a:pt x="329" y="753"/>
                  </a:lnTo>
                  <a:lnTo>
                    <a:pt x="338" y="760"/>
                  </a:lnTo>
                  <a:lnTo>
                    <a:pt x="347" y="763"/>
                  </a:lnTo>
                  <a:lnTo>
                    <a:pt x="353" y="764"/>
                  </a:lnTo>
                  <a:lnTo>
                    <a:pt x="356" y="770"/>
                  </a:lnTo>
                  <a:lnTo>
                    <a:pt x="363" y="781"/>
                  </a:lnTo>
                  <a:lnTo>
                    <a:pt x="366" y="785"/>
                  </a:lnTo>
                  <a:lnTo>
                    <a:pt x="371" y="786"/>
                  </a:lnTo>
                  <a:lnTo>
                    <a:pt x="381" y="784"/>
                  </a:lnTo>
                  <a:lnTo>
                    <a:pt x="398" y="775"/>
                  </a:lnTo>
                  <a:lnTo>
                    <a:pt x="408" y="775"/>
                  </a:lnTo>
                  <a:lnTo>
                    <a:pt x="411" y="779"/>
                  </a:lnTo>
                  <a:lnTo>
                    <a:pt x="418" y="788"/>
                  </a:lnTo>
                  <a:lnTo>
                    <a:pt x="420" y="791"/>
                  </a:lnTo>
                  <a:lnTo>
                    <a:pt x="426" y="791"/>
                  </a:lnTo>
                  <a:lnTo>
                    <a:pt x="443" y="789"/>
                  </a:lnTo>
                  <a:lnTo>
                    <a:pt x="447" y="791"/>
                  </a:lnTo>
                  <a:lnTo>
                    <a:pt x="451" y="793"/>
                  </a:lnTo>
                  <a:lnTo>
                    <a:pt x="454" y="798"/>
                  </a:lnTo>
                  <a:lnTo>
                    <a:pt x="455" y="803"/>
                  </a:lnTo>
                  <a:lnTo>
                    <a:pt x="453" y="807"/>
                  </a:lnTo>
                  <a:lnTo>
                    <a:pt x="448" y="809"/>
                  </a:lnTo>
                  <a:lnTo>
                    <a:pt x="446" y="812"/>
                  </a:lnTo>
                  <a:lnTo>
                    <a:pt x="446" y="817"/>
                  </a:lnTo>
                  <a:lnTo>
                    <a:pt x="447" y="821"/>
                  </a:lnTo>
                  <a:lnTo>
                    <a:pt x="447" y="824"/>
                  </a:lnTo>
                  <a:lnTo>
                    <a:pt x="446" y="827"/>
                  </a:lnTo>
                  <a:lnTo>
                    <a:pt x="443" y="828"/>
                  </a:lnTo>
                  <a:lnTo>
                    <a:pt x="443" y="828"/>
                  </a:lnTo>
                  <a:lnTo>
                    <a:pt x="423" y="831"/>
                  </a:lnTo>
                  <a:lnTo>
                    <a:pt x="415" y="837"/>
                  </a:lnTo>
                  <a:lnTo>
                    <a:pt x="412" y="845"/>
                  </a:lnTo>
                  <a:lnTo>
                    <a:pt x="415" y="857"/>
                  </a:lnTo>
                  <a:lnTo>
                    <a:pt x="425" y="862"/>
                  </a:lnTo>
                  <a:lnTo>
                    <a:pt x="443" y="871"/>
                  </a:lnTo>
                  <a:lnTo>
                    <a:pt x="447" y="875"/>
                  </a:lnTo>
                  <a:lnTo>
                    <a:pt x="448" y="879"/>
                  </a:lnTo>
                  <a:lnTo>
                    <a:pt x="450" y="885"/>
                  </a:lnTo>
                  <a:lnTo>
                    <a:pt x="453" y="890"/>
                  </a:lnTo>
                  <a:lnTo>
                    <a:pt x="458" y="896"/>
                  </a:lnTo>
                  <a:lnTo>
                    <a:pt x="469" y="904"/>
                  </a:lnTo>
                  <a:lnTo>
                    <a:pt x="472" y="906"/>
                  </a:lnTo>
                  <a:lnTo>
                    <a:pt x="474" y="907"/>
                  </a:lnTo>
                  <a:lnTo>
                    <a:pt x="474" y="908"/>
                  </a:lnTo>
                  <a:lnTo>
                    <a:pt x="475" y="911"/>
                  </a:lnTo>
                  <a:lnTo>
                    <a:pt x="472" y="911"/>
                  </a:lnTo>
                  <a:lnTo>
                    <a:pt x="467" y="913"/>
                  </a:lnTo>
                  <a:lnTo>
                    <a:pt x="455" y="921"/>
                  </a:lnTo>
                  <a:lnTo>
                    <a:pt x="451" y="921"/>
                  </a:lnTo>
                  <a:lnTo>
                    <a:pt x="436" y="913"/>
                  </a:lnTo>
                  <a:lnTo>
                    <a:pt x="427" y="913"/>
                  </a:lnTo>
                  <a:lnTo>
                    <a:pt x="420" y="918"/>
                  </a:lnTo>
                  <a:lnTo>
                    <a:pt x="420" y="928"/>
                  </a:lnTo>
                  <a:lnTo>
                    <a:pt x="427" y="935"/>
                  </a:lnTo>
                  <a:lnTo>
                    <a:pt x="436" y="939"/>
                  </a:lnTo>
                  <a:lnTo>
                    <a:pt x="443" y="945"/>
                  </a:lnTo>
                  <a:lnTo>
                    <a:pt x="446" y="955"/>
                  </a:lnTo>
                  <a:lnTo>
                    <a:pt x="447" y="964"/>
                  </a:lnTo>
                  <a:lnTo>
                    <a:pt x="447" y="974"/>
                  </a:lnTo>
                  <a:lnTo>
                    <a:pt x="443" y="984"/>
                  </a:lnTo>
                  <a:lnTo>
                    <a:pt x="443" y="986"/>
                  </a:lnTo>
                  <a:lnTo>
                    <a:pt x="443" y="987"/>
                  </a:lnTo>
                  <a:lnTo>
                    <a:pt x="441" y="991"/>
                  </a:lnTo>
                  <a:lnTo>
                    <a:pt x="441" y="995"/>
                  </a:lnTo>
                  <a:lnTo>
                    <a:pt x="441" y="998"/>
                  </a:lnTo>
                  <a:lnTo>
                    <a:pt x="443" y="1002"/>
                  </a:lnTo>
                  <a:lnTo>
                    <a:pt x="451" y="1022"/>
                  </a:lnTo>
                  <a:lnTo>
                    <a:pt x="457" y="1022"/>
                  </a:lnTo>
                  <a:lnTo>
                    <a:pt x="462" y="1019"/>
                  </a:lnTo>
                  <a:lnTo>
                    <a:pt x="467" y="1016"/>
                  </a:lnTo>
                  <a:lnTo>
                    <a:pt x="469" y="1014"/>
                  </a:lnTo>
                  <a:lnTo>
                    <a:pt x="474" y="1009"/>
                  </a:lnTo>
                  <a:lnTo>
                    <a:pt x="476" y="1004"/>
                  </a:lnTo>
                  <a:lnTo>
                    <a:pt x="483" y="990"/>
                  </a:lnTo>
                  <a:lnTo>
                    <a:pt x="488" y="986"/>
                  </a:lnTo>
                  <a:lnTo>
                    <a:pt x="492" y="981"/>
                  </a:lnTo>
                  <a:lnTo>
                    <a:pt x="507" y="973"/>
                  </a:lnTo>
                  <a:lnTo>
                    <a:pt x="511" y="969"/>
                  </a:lnTo>
                  <a:lnTo>
                    <a:pt x="516" y="959"/>
                  </a:lnTo>
                  <a:lnTo>
                    <a:pt x="518" y="955"/>
                  </a:lnTo>
                  <a:lnTo>
                    <a:pt x="521" y="952"/>
                  </a:lnTo>
                  <a:lnTo>
                    <a:pt x="525" y="950"/>
                  </a:lnTo>
                  <a:lnTo>
                    <a:pt x="527" y="949"/>
                  </a:lnTo>
                  <a:lnTo>
                    <a:pt x="528" y="946"/>
                  </a:lnTo>
                  <a:lnTo>
                    <a:pt x="535" y="935"/>
                  </a:lnTo>
                  <a:lnTo>
                    <a:pt x="539" y="931"/>
                  </a:lnTo>
                  <a:lnTo>
                    <a:pt x="542" y="928"/>
                  </a:lnTo>
                  <a:lnTo>
                    <a:pt x="542" y="928"/>
                  </a:lnTo>
                  <a:lnTo>
                    <a:pt x="548" y="925"/>
                  </a:lnTo>
                  <a:lnTo>
                    <a:pt x="551" y="925"/>
                  </a:lnTo>
                  <a:lnTo>
                    <a:pt x="559" y="928"/>
                  </a:lnTo>
                  <a:lnTo>
                    <a:pt x="562" y="929"/>
                  </a:lnTo>
                  <a:lnTo>
                    <a:pt x="566" y="929"/>
                  </a:lnTo>
                  <a:lnTo>
                    <a:pt x="581" y="920"/>
                  </a:lnTo>
                  <a:lnTo>
                    <a:pt x="583" y="920"/>
                  </a:lnTo>
                  <a:lnTo>
                    <a:pt x="586" y="915"/>
                  </a:lnTo>
                  <a:lnTo>
                    <a:pt x="587" y="914"/>
                  </a:lnTo>
                  <a:lnTo>
                    <a:pt x="591" y="901"/>
                  </a:lnTo>
                  <a:lnTo>
                    <a:pt x="601" y="886"/>
                  </a:lnTo>
                  <a:lnTo>
                    <a:pt x="601" y="883"/>
                  </a:lnTo>
                  <a:lnTo>
                    <a:pt x="604" y="880"/>
                  </a:lnTo>
                  <a:lnTo>
                    <a:pt x="616" y="872"/>
                  </a:lnTo>
                  <a:lnTo>
                    <a:pt x="642" y="862"/>
                  </a:lnTo>
                  <a:lnTo>
                    <a:pt x="646" y="861"/>
                  </a:lnTo>
                  <a:lnTo>
                    <a:pt x="653" y="857"/>
                  </a:lnTo>
                  <a:lnTo>
                    <a:pt x="661" y="847"/>
                  </a:lnTo>
                  <a:lnTo>
                    <a:pt x="661" y="847"/>
                  </a:lnTo>
                  <a:lnTo>
                    <a:pt x="674" y="830"/>
                  </a:lnTo>
                  <a:lnTo>
                    <a:pt x="684" y="823"/>
                  </a:lnTo>
                  <a:lnTo>
                    <a:pt x="694" y="817"/>
                  </a:lnTo>
                  <a:lnTo>
                    <a:pt x="712" y="812"/>
                  </a:lnTo>
                  <a:lnTo>
                    <a:pt x="717" y="810"/>
                  </a:lnTo>
                  <a:lnTo>
                    <a:pt x="722" y="809"/>
                  </a:lnTo>
                  <a:lnTo>
                    <a:pt x="736" y="795"/>
                  </a:lnTo>
                  <a:lnTo>
                    <a:pt x="740" y="792"/>
                  </a:lnTo>
                  <a:lnTo>
                    <a:pt x="771" y="774"/>
                  </a:lnTo>
                  <a:lnTo>
                    <a:pt x="782" y="763"/>
                  </a:lnTo>
                  <a:lnTo>
                    <a:pt x="786" y="758"/>
                  </a:lnTo>
                  <a:lnTo>
                    <a:pt x="792" y="756"/>
                  </a:lnTo>
                  <a:lnTo>
                    <a:pt x="797" y="754"/>
                  </a:lnTo>
                  <a:lnTo>
                    <a:pt x="817" y="754"/>
                  </a:lnTo>
                  <a:lnTo>
                    <a:pt x="820" y="753"/>
                  </a:lnTo>
                  <a:lnTo>
                    <a:pt x="822" y="750"/>
                  </a:lnTo>
                  <a:lnTo>
                    <a:pt x="825" y="746"/>
                  </a:lnTo>
                  <a:lnTo>
                    <a:pt x="825" y="746"/>
                  </a:lnTo>
                  <a:lnTo>
                    <a:pt x="829" y="747"/>
                  </a:lnTo>
                  <a:lnTo>
                    <a:pt x="835" y="750"/>
                  </a:lnTo>
                  <a:lnTo>
                    <a:pt x="850" y="765"/>
                  </a:lnTo>
                  <a:lnTo>
                    <a:pt x="894" y="817"/>
                  </a:lnTo>
                  <a:lnTo>
                    <a:pt x="912" y="834"/>
                  </a:lnTo>
                  <a:lnTo>
                    <a:pt x="919" y="844"/>
                  </a:lnTo>
                  <a:lnTo>
                    <a:pt x="925" y="857"/>
                  </a:lnTo>
                  <a:lnTo>
                    <a:pt x="922" y="857"/>
                  </a:lnTo>
                  <a:lnTo>
                    <a:pt x="915" y="859"/>
                  </a:lnTo>
                  <a:lnTo>
                    <a:pt x="902" y="868"/>
                  </a:lnTo>
                  <a:lnTo>
                    <a:pt x="885" y="872"/>
                  </a:lnTo>
                  <a:lnTo>
                    <a:pt x="877" y="876"/>
                  </a:lnTo>
                  <a:lnTo>
                    <a:pt x="869" y="883"/>
                  </a:lnTo>
                  <a:lnTo>
                    <a:pt x="864" y="893"/>
                  </a:lnTo>
                  <a:lnTo>
                    <a:pt x="864" y="904"/>
                  </a:lnTo>
                  <a:lnTo>
                    <a:pt x="867" y="913"/>
                  </a:lnTo>
                  <a:lnTo>
                    <a:pt x="874" y="922"/>
                  </a:lnTo>
                  <a:lnTo>
                    <a:pt x="888" y="936"/>
                  </a:lnTo>
                  <a:lnTo>
                    <a:pt x="904" y="942"/>
                  </a:lnTo>
                  <a:lnTo>
                    <a:pt x="908" y="946"/>
                  </a:lnTo>
                  <a:lnTo>
                    <a:pt x="915" y="963"/>
                  </a:lnTo>
                  <a:lnTo>
                    <a:pt x="916" y="967"/>
                  </a:lnTo>
                  <a:lnTo>
                    <a:pt x="916" y="971"/>
                  </a:lnTo>
                  <a:lnTo>
                    <a:pt x="915" y="977"/>
                  </a:lnTo>
                  <a:lnTo>
                    <a:pt x="915" y="977"/>
                  </a:lnTo>
                  <a:lnTo>
                    <a:pt x="913" y="981"/>
                  </a:lnTo>
                  <a:lnTo>
                    <a:pt x="911" y="984"/>
                  </a:lnTo>
                  <a:lnTo>
                    <a:pt x="911" y="984"/>
                  </a:lnTo>
                  <a:lnTo>
                    <a:pt x="911" y="984"/>
                  </a:lnTo>
                  <a:lnTo>
                    <a:pt x="911" y="984"/>
                  </a:lnTo>
                  <a:lnTo>
                    <a:pt x="899" y="991"/>
                  </a:lnTo>
                  <a:lnTo>
                    <a:pt x="852" y="1000"/>
                  </a:lnTo>
                  <a:lnTo>
                    <a:pt x="852" y="1002"/>
                  </a:lnTo>
                  <a:lnTo>
                    <a:pt x="852" y="1004"/>
                  </a:lnTo>
                  <a:lnTo>
                    <a:pt x="850" y="1007"/>
                  </a:lnTo>
                  <a:lnTo>
                    <a:pt x="836" y="1015"/>
                  </a:lnTo>
                  <a:lnTo>
                    <a:pt x="835" y="1019"/>
                  </a:lnTo>
                  <a:lnTo>
                    <a:pt x="835" y="1032"/>
                  </a:lnTo>
                  <a:lnTo>
                    <a:pt x="841" y="1042"/>
                  </a:lnTo>
                  <a:lnTo>
                    <a:pt x="857" y="1056"/>
                  </a:lnTo>
                  <a:lnTo>
                    <a:pt x="891" y="1072"/>
                  </a:lnTo>
                  <a:lnTo>
                    <a:pt x="895" y="1075"/>
                  </a:lnTo>
                  <a:lnTo>
                    <a:pt x="895" y="1078"/>
                  </a:lnTo>
                  <a:lnTo>
                    <a:pt x="897" y="1082"/>
                  </a:lnTo>
                  <a:lnTo>
                    <a:pt x="895" y="1089"/>
                  </a:lnTo>
                  <a:lnTo>
                    <a:pt x="897" y="1095"/>
                  </a:lnTo>
                  <a:lnTo>
                    <a:pt x="908" y="1105"/>
                  </a:lnTo>
                  <a:lnTo>
                    <a:pt x="912" y="1110"/>
                  </a:lnTo>
                  <a:lnTo>
                    <a:pt x="918" y="1115"/>
                  </a:lnTo>
                  <a:lnTo>
                    <a:pt x="925" y="1116"/>
                  </a:lnTo>
                  <a:lnTo>
                    <a:pt x="939" y="1109"/>
                  </a:lnTo>
                  <a:lnTo>
                    <a:pt x="944" y="1109"/>
                  </a:lnTo>
                  <a:lnTo>
                    <a:pt x="947" y="1116"/>
                  </a:lnTo>
                  <a:lnTo>
                    <a:pt x="950" y="1126"/>
                  </a:lnTo>
                  <a:lnTo>
                    <a:pt x="953" y="1130"/>
                  </a:lnTo>
                  <a:lnTo>
                    <a:pt x="957" y="1133"/>
                  </a:lnTo>
                  <a:lnTo>
                    <a:pt x="961" y="1140"/>
                  </a:lnTo>
                  <a:lnTo>
                    <a:pt x="965" y="1145"/>
                  </a:lnTo>
                  <a:lnTo>
                    <a:pt x="970" y="1150"/>
                  </a:lnTo>
                  <a:lnTo>
                    <a:pt x="975" y="1158"/>
                  </a:lnTo>
                  <a:lnTo>
                    <a:pt x="979" y="1162"/>
                  </a:lnTo>
                  <a:lnTo>
                    <a:pt x="986" y="1175"/>
                  </a:lnTo>
                  <a:lnTo>
                    <a:pt x="995" y="1183"/>
                  </a:lnTo>
                  <a:lnTo>
                    <a:pt x="996" y="1183"/>
                  </a:lnTo>
                  <a:lnTo>
                    <a:pt x="1007" y="1183"/>
                  </a:lnTo>
                  <a:lnTo>
                    <a:pt x="1014" y="1182"/>
                  </a:lnTo>
                  <a:lnTo>
                    <a:pt x="1021" y="1179"/>
                  </a:lnTo>
                  <a:lnTo>
                    <a:pt x="1027" y="1175"/>
                  </a:lnTo>
                  <a:lnTo>
                    <a:pt x="1033" y="1169"/>
                  </a:lnTo>
                  <a:lnTo>
                    <a:pt x="1038" y="1166"/>
                  </a:lnTo>
                  <a:lnTo>
                    <a:pt x="1047" y="1166"/>
                  </a:lnTo>
                  <a:lnTo>
                    <a:pt x="1063" y="1171"/>
                  </a:lnTo>
                  <a:lnTo>
                    <a:pt x="1063" y="1171"/>
                  </a:lnTo>
                  <a:lnTo>
                    <a:pt x="1062" y="1115"/>
                  </a:lnTo>
                  <a:lnTo>
                    <a:pt x="1061" y="1063"/>
                  </a:lnTo>
                  <a:lnTo>
                    <a:pt x="1055" y="1047"/>
                  </a:lnTo>
                  <a:lnTo>
                    <a:pt x="1054" y="1043"/>
                  </a:lnTo>
                  <a:lnTo>
                    <a:pt x="1052" y="1037"/>
                  </a:lnTo>
                  <a:lnTo>
                    <a:pt x="1052" y="1025"/>
                  </a:lnTo>
                  <a:lnTo>
                    <a:pt x="1062" y="1028"/>
                  </a:lnTo>
                  <a:lnTo>
                    <a:pt x="1069" y="1019"/>
                  </a:lnTo>
                  <a:lnTo>
                    <a:pt x="1070" y="1018"/>
                  </a:lnTo>
                  <a:lnTo>
                    <a:pt x="1075" y="1007"/>
                  </a:lnTo>
                  <a:lnTo>
                    <a:pt x="1076" y="1004"/>
                  </a:lnTo>
                  <a:lnTo>
                    <a:pt x="1083" y="980"/>
                  </a:lnTo>
                  <a:lnTo>
                    <a:pt x="1084" y="971"/>
                  </a:lnTo>
                  <a:lnTo>
                    <a:pt x="1080" y="964"/>
                  </a:lnTo>
                  <a:lnTo>
                    <a:pt x="1079" y="956"/>
                  </a:lnTo>
                  <a:lnTo>
                    <a:pt x="1079" y="941"/>
                  </a:lnTo>
                  <a:lnTo>
                    <a:pt x="1080" y="941"/>
                  </a:lnTo>
                  <a:lnTo>
                    <a:pt x="1082" y="941"/>
                  </a:lnTo>
                  <a:lnTo>
                    <a:pt x="1083" y="941"/>
                  </a:lnTo>
                  <a:lnTo>
                    <a:pt x="1083" y="938"/>
                  </a:lnTo>
                  <a:lnTo>
                    <a:pt x="1083" y="934"/>
                  </a:lnTo>
                  <a:lnTo>
                    <a:pt x="1083" y="932"/>
                  </a:lnTo>
                  <a:lnTo>
                    <a:pt x="1086" y="928"/>
                  </a:lnTo>
                  <a:lnTo>
                    <a:pt x="1086" y="924"/>
                  </a:lnTo>
                  <a:lnTo>
                    <a:pt x="1087" y="921"/>
                  </a:lnTo>
                  <a:lnTo>
                    <a:pt x="1091" y="920"/>
                  </a:lnTo>
                  <a:lnTo>
                    <a:pt x="1101" y="920"/>
                  </a:lnTo>
                  <a:lnTo>
                    <a:pt x="1107" y="921"/>
                  </a:lnTo>
                  <a:lnTo>
                    <a:pt x="1111" y="925"/>
                  </a:lnTo>
                  <a:lnTo>
                    <a:pt x="1112" y="929"/>
                  </a:lnTo>
                  <a:lnTo>
                    <a:pt x="1114" y="942"/>
                  </a:lnTo>
                  <a:lnTo>
                    <a:pt x="1114" y="945"/>
                  </a:lnTo>
                  <a:lnTo>
                    <a:pt x="1126" y="946"/>
                  </a:lnTo>
                  <a:lnTo>
                    <a:pt x="1132" y="949"/>
                  </a:lnTo>
                  <a:lnTo>
                    <a:pt x="1135" y="955"/>
                  </a:lnTo>
                  <a:lnTo>
                    <a:pt x="1135" y="962"/>
                  </a:lnTo>
                  <a:lnTo>
                    <a:pt x="1132" y="969"/>
                  </a:lnTo>
                  <a:lnTo>
                    <a:pt x="1129" y="973"/>
                  </a:lnTo>
                  <a:lnTo>
                    <a:pt x="1125" y="976"/>
                  </a:lnTo>
                  <a:lnTo>
                    <a:pt x="1112" y="977"/>
                  </a:lnTo>
                  <a:lnTo>
                    <a:pt x="1111" y="980"/>
                  </a:lnTo>
                  <a:lnTo>
                    <a:pt x="1110" y="983"/>
                  </a:lnTo>
                  <a:lnTo>
                    <a:pt x="1110" y="986"/>
                  </a:lnTo>
                  <a:lnTo>
                    <a:pt x="1110" y="988"/>
                  </a:lnTo>
                  <a:lnTo>
                    <a:pt x="1117" y="995"/>
                  </a:lnTo>
                  <a:lnTo>
                    <a:pt x="1126" y="991"/>
                  </a:lnTo>
                  <a:lnTo>
                    <a:pt x="1146" y="977"/>
                  </a:lnTo>
                  <a:lnTo>
                    <a:pt x="1149" y="971"/>
                  </a:lnTo>
                  <a:lnTo>
                    <a:pt x="1150" y="964"/>
                  </a:lnTo>
                  <a:lnTo>
                    <a:pt x="1150" y="952"/>
                  </a:lnTo>
                  <a:lnTo>
                    <a:pt x="1152" y="948"/>
                  </a:lnTo>
                  <a:lnTo>
                    <a:pt x="1156" y="936"/>
                  </a:lnTo>
                  <a:lnTo>
                    <a:pt x="1157" y="931"/>
                  </a:lnTo>
                  <a:lnTo>
                    <a:pt x="1157" y="927"/>
                  </a:lnTo>
                  <a:lnTo>
                    <a:pt x="1157" y="890"/>
                  </a:lnTo>
                  <a:lnTo>
                    <a:pt x="1160" y="879"/>
                  </a:lnTo>
                  <a:lnTo>
                    <a:pt x="1167" y="871"/>
                  </a:lnTo>
                  <a:lnTo>
                    <a:pt x="1175" y="866"/>
                  </a:lnTo>
                  <a:lnTo>
                    <a:pt x="1189" y="876"/>
                  </a:lnTo>
                  <a:lnTo>
                    <a:pt x="1192" y="880"/>
                  </a:lnTo>
                  <a:lnTo>
                    <a:pt x="1196" y="885"/>
                  </a:lnTo>
                  <a:lnTo>
                    <a:pt x="1202" y="886"/>
                  </a:lnTo>
                  <a:lnTo>
                    <a:pt x="1202" y="883"/>
                  </a:lnTo>
                  <a:lnTo>
                    <a:pt x="1198" y="880"/>
                  </a:lnTo>
                  <a:lnTo>
                    <a:pt x="1195" y="876"/>
                  </a:lnTo>
                  <a:lnTo>
                    <a:pt x="1192" y="871"/>
                  </a:lnTo>
                  <a:lnTo>
                    <a:pt x="1191" y="865"/>
                  </a:lnTo>
                  <a:lnTo>
                    <a:pt x="1192" y="865"/>
                  </a:lnTo>
                  <a:lnTo>
                    <a:pt x="1194" y="868"/>
                  </a:lnTo>
                  <a:lnTo>
                    <a:pt x="1196" y="871"/>
                  </a:lnTo>
                  <a:lnTo>
                    <a:pt x="1198" y="873"/>
                  </a:lnTo>
                  <a:lnTo>
                    <a:pt x="1202" y="875"/>
                  </a:lnTo>
                  <a:lnTo>
                    <a:pt x="1199" y="871"/>
                  </a:lnTo>
                  <a:lnTo>
                    <a:pt x="1199" y="868"/>
                  </a:lnTo>
                  <a:lnTo>
                    <a:pt x="1201" y="857"/>
                  </a:lnTo>
                  <a:lnTo>
                    <a:pt x="1202" y="855"/>
                  </a:lnTo>
                  <a:lnTo>
                    <a:pt x="1202" y="854"/>
                  </a:lnTo>
                  <a:lnTo>
                    <a:pt x="1201" y="849"/>
                  </a:lnTo>
                  <a:lnTo>
                    <a:pt x="1196" y="845"/>
                  </a:lnTo>
                  <a:lnTo>
                    <a:pt x="1173" y="823"/>
                  </a:lnTo>
                  <a:lnTo>
                    <a:pt x="1170" y="817"/>
                  </a:lnTo>
                  <a:lnTo>
                    <a:pt x="1170" y="809"/>
                  </a:lnTo>
                  <a:lnTo>
                    <a:pt x="1171" y="802"/>
                  </a:lnTo>
                  <a:lnTo>
                    <a:pt x="1173" y="793"/>
                  </a:lnTo>
                  <a:lnTo>
                    <a:pt x="1175" y="786"/>
                  </a:lnTo>
                  <a:lnTo>
                    <a:pt x="1178" y="781"/>
                  </a:lnTo>
                  <a:lnTo>
                    <a:pt x="1178" y="775"/>
                  </a:lnTo>
                  <a:lnTo>
                    <a:pt x="1184" y="767"/>
                  </a:lnTo>
                  <a:lnTo>
                    <a:pt x="1189" y="760"/>
                  </a:lnTo>
                  <a:lnTo>
                    <a:pt x="1195" y="751"/>
                  </a:lnTo>
                  <a:lnTo>
                    <a:pt x="1202" y="749"/>
                  </a:lnTo>
                  <a:lnTo>
                    <a:pt x="1206" y="746"/>
                  </a:lnTo>
                  <a:lnTo>
                    <a:pt x="1206" y="743"/>
                  </a:lnTo>
                  <a:lnTo>
                    <a:pt x="1201" y="735"/>
                  </a:lnTo>
                  <a:lnTo>
                    <a:pt x="1199" y="730"/>
                  </a:lnTo>
                  <a:lnTo>
                    <a:pt x="1201" y="725"/>
                  </a:lnTo>
                  <a:lnTo>
                    <a:pt x="1198" y="723"/>
                  </a:lnTo>
                  <a:lnTo>
                    <a:pt x="1198" y="720"/>
                  </a:lnTo>
                  <a:lnTo>
                    <a:pt x="1201" y="716"/>
                  </a:lnTo>
                  <a:lnTo>
                    <a:pt x="1205" y="713"/>
                  </a:lnTo>
                  <a:lnTo>
                    <a:pt x="1205" y="712"/>
                  </a:lnTo>
                  <a:lnTo>
                    <a:pt x="1206" y="709"/>
                  </a:lnTo>
                  <a:lnTo>
                    <a:pt x="1205" y="706"/>
                  </a:lnTo>
                  <a:lnTo>
                    <a:pt x="1203" y="705"/>
                  </a:lnTo>
                  <a:lnTo>
                    <a:pt x="1203" y="704"/>
                  </a:lnTo>
                  <a:lnTo>
                    <a:pt x="1203" y="701"/>
                  </a:lnTo>
                  <a:lnTo>
                    <a:pt x="1205" y="698"/>
                  </a:lnTo>
                  <a:lnTo>
                    <a:pt x="1208" y="697"/>
                  </a:lnTo>
                  <a:lnTo>
                    <a:pt x="1210" y="694"/>
                  </a:lnTo>
                  <a:lnTo>
                    <a:pt x="1210" y="690"/>
                  </a:lnTo>
                  <a:lnTo>
                    <a:pt x="1210" y="687"/>
                  </a:lnTo>
                  <a:lnTo>
                    <a:pt x="1208" y="678"/>
                  </a:lnTo>
                  <a:lnTo>
                    <a:pt x="1206" y="673"/>
                  </a:lnTo>
                  <a:lnTo>
                    <a:pt x="1206" y="669"/>
                  </a:lnTo>
                  <a:lnTo>
                    <a:pt x="1208" y="666"/>
                  </a:lnTo>
                  <a:lnTo>
                    <a:pt x="1209" y="662"/>
                  </a:lnTo>
                  <a:lnTo>
                    <a:pt x="1210" y="660"/>
                  </a:lnTo>
                  <a:lnTo>
                    <a:pt x="1213" y="659"/>
                  </a:lnTo>
                  <a:lnTo>
                    <a:pt x="1217" y="655"/>
                  </a:lnTo>
                  <a:lnTo>
                    <a:pt x="1220" y="653"/>
                  </a:lnTo>
                  <a:lnTo>
                    <a:pt x="1222" y="652"/>
                  </a:lnTo>
                  <a:lnTo>
                    <a:pt x="1220" y="648"/>
                  </a:lnTo>
                  <a:lnTo>
                    <a:pt x="1219" y="645"/>
                  </a:lnTo>
                  <a:lnTo>
                    <a:pt x="1215" y="642"/>
                  </a:lnTo>
                  <a:lnTo>
                    <a:pt x="1212" y="641"/>
                  </a:lnTo>
                  <a:lnTo>
                    <a:pt x="1209" y="634"/>
                  </a:lnTo>
                  <a:lnTo>
                    <a:pt x="1208" y="627"/>
                  </a:lnTo>
                  <a:lnTo>
                    <a:pt x="1210" y="621"/>
                  </a:lnTo>
                  <a:lnTo>
                    <a:pt x="1225" y="615"/>
                  </a:lnTo>
                  <a:lnTo>
                    <a:pt x="1225" y="613"/>
                  </a:lnTo>
                  <a:lnTo>
                    <a:pt x="1223" y="603"/>
                  </a:lnTo>
                  <a:lnTo>
                    <a:pt x="1225" y="596"/>
                  </a:lnTo>
                  <a:lnTo>
                    <a:pt x="1227" y="591"/>
                  </a:lnTo>
                  <a:lnTo>
                    <a:pt x="1232" y="589"/>
                  </a:lnTo>
                  <a:lnTo>
                    <a:pt x="1241" y="577"/>
                  </a:lnTo>
                  <a:lnTo>
                    <a:pt x="1246" y="575"/>
                  </a:lnTo>
                  <a:lnTo>
                    <a:pt x="1265" y="566"/>
                  </a:lnTo>
                  <a:lnTo>
                    <a:pt x="1281" y="558"/>
                  </a:lnTo>
                  <a:lnTo>
                    <a:pt x="1297" y="554"/>
                  </a:lnTo>
                  <a:lnTo>
                    <a:pt x="1309" y="549"/>
                  </a:lnTo>
                  <a:lnTo>
                    <a:pt x="1316" y="541"/>
                  </a:lnTo>
                  <a:lnTo>
                    <a:pt x="1314" y="533"/>
                  </a:lnTo>
                  <a:lnTo>
                    <a:pt x="1323" y="526"/>
                  </a:lnTo>
                  <a:lnTo>
                    <a:pt x="1328" y="523"/>
                  </a:lnTo>
                  <a:lnTo>
                    <a:pt x="1335" y="527"/>
                  </a:lnTo>
                  <a:lnTo>
                    <a:pt x="1341" y="527"/>
                  </a:lnTo>
                  <a:lnTo>
                    <a:pt x="1344" y="528"/>
                  </a:lnTo>
                  <a:lnTo>
                    <a:pt x="1346" y="531"/>
                  </a:lnTo>
                  <a:lnTo>
                    <a:pt x="1349" y="537"/>
                  </a:lnTo>
                  <a:lnTo>
                    <a:pt x="1351" y="538"/>
                  </a:lnTo>
                  <a:lnTo>
                    <a:pt x="1356" y="538"/>
                  </a:lnTo>
                  <a:lnTo>
                    <a:pt x="1365" y="531"/>
                  </a:lnTo>
                  <a:lnTo>
                    <a:pt x="1370" y="528"/>
                  </a:lnTo>
                  <a:lnTo>
                    <a:pt x="1380" y="528"/>
                  </a:lnTo>
                  <a:lnTo>
                    <a:pt x="1381" y="528"/>
                  </a:lnTo>
                  <a:lnTo>
                    <a:pt x="1386" y="527"/>
                  </a:lnTo>
                  <a:lnTo>
                    <a:pt x="1388" y="526"/>
                  </a:lnTo>
                  <a:lnTo>
                    <a:pt x="1394" y="527"/>
                  </a:lnTo>
                  <a:lnTo>
                    <a:pt x="1404" y="530"/>
                  </a:lnTo>
                  <a:lnTo>
                    <a:pt x="1415" y="531"/>
                  </a:lnTo>
                  <a:lnTo>
                    <a:pt x="1421" y="534"/>
                  </a:lnTo>
                  <a:lnTo>
                    <a:pt x="1426" y="537"/>
                  </a:lnTo>
                  <a:lnTo>
                    <a:pt x="1439" y="547"/>
                  </a:lnTo>
                  <a:lnTo>
                    <a:pt x="1446" y="555"/>
                  </a:lnTo>
                  <a:lnTo>
                    <a:pt x="1451" y="563"/>
                  </a:lnTo>
                  <a:lnTo>
                    <a:pt x="1456" y="573"/>
                  </a:lnTo>
                  <a:lnTo>
                    <a:pt x="1457" y="568"/>
                  </a:lnTo>
                  <a:lnTo>
                    <a:pt x="1456" y="561"/>
                  </a:lnTo>
                  <a:lnTo>
                    <a:pt x="1453" y="555"/>
                  </a:lnTo>
                  <a:close/>
                  <a:moveTo>
                    <a:pt x="53" y="297"/>
                  </a:moveTo>
                  <a:lnTo>
                    <a:pt x="63" y="300"/>
                  </a:lnTo>
                  <a:lnTo>
                    <a:pt x="67" y="291"/>
                  </a:lnTo>
                  <a:lnTo>
                    <a:pt x="64" y="282"/>
                  </a:lnTo>
                  <a:lnTo>
                    <a:pt x="53" y="279"/>
                  </a:lnTo>
                  <a:lnTo>
                    <a:pt x="49" y="283"/>
                  </a:lnTo>
                  <a:lnTo>
                    <a:pt x="49" y="287"/>
                  </a:lnTo>
                  <a:lnTo>
                    <a:pt x="50" y="293"/>
                  </a:lnTo>
                  <a:lnTo>
                    <a:pt x="53" y="297"/>
                  </a:lnTo>
                  <a:close/>
                  <a:moveTo>
                    <a:pt x="116" y="315"/>
                  </a:moveTo>
                  <a:lnTo>
                    <a:pt x="109" y="308"/>
                  </a:lnTo>
                  <a:lnTo>
                    <a:pt x="108" y="308"/>
                  </a:lnTo>
                  <a:lnTo>
                    <a:pt x="107" y="308"/>
                  </a:lnTo>
                  <a:lnTo>
                    <a:pt x="105" y="308"/>
                  </a:lnTo>
                  <a:lnTo>
                    <a:pt x="105" y="310"/>
                  </a:lnTo>
                  <a:lnTo>
                    <a:pt x="108" y="318"/>
                  </a:lnTo>
                  <a:lnTo>
                    <a:pt x="114" y="318"/>
                  </a:lnTo>
                  <a:lnTo>
                    <a:pt x="116" y="315"/>
                  </a:lnTo>
                  <a:close/>
                  <a:moveTo>
                    <a:pt x="1456" y="500"/>
                  </a:moveTo>
                  <a:lnTo>
                    <a:pt x="1451" y="498"/>
                  </a:lnTo>
                  <a:lnTo>
                    <a:pt x="1450" y="493"/>
                  </a:lnTo>
                  <a:lnTo>
                    <a:pt x="1449" y="486"/>
                  </a:lnTo>
                  <a:lnTo>
                    <a:pt x="1447" y="485"/>
                  </a:lnTo>
                  <a:lnTo>
                    <a:pt x="1443" y="486"/>
                  </a:lnTo>
                  <a:lnTo>
                    <a:pt x="1440" y="485"/>
                  </a:lnTo>
                  <a:lnTo>
                    <a:pt x="1440" y="492"/>
                  </a:lnTo>
                  <a:lnTo>
                    <a:pt x="1449" y="505"/>
                  </a:lnTo>
                  <a:lnTo>
                    <a:pt x="1447" y="512"/>
                  </a:lnTo>
                  <a:lnTo>
                    <a:pt x="1453" y="513"/>
                  </a:lnTo>
                  <a:lnTo>
                    <a:pt x="1456" y="512"/>
                  </a:lnTo>
                  <a:lnTo>
                    <a:pt x="1458" y="509"/>
                  </a:lnTo>
                  <a:lnTo>
                    <a:pt x="1458" y="505"/>
                  </a:lnTo>
                  <a:lnTo>
                    <a:pt x="1456" y="500"/>
                  </a:lnTo>
                  <a:close/>
                  <a:moveTo>
                    <a:pt x="1516" y="537"/>
                  </a:moveTo>
                  <a:lnTo>
                    <a:pt x="1513" y="533"/>
                  </a:lnTo>
                  <a:lnTo>
                    <a:pt x="1510" y="534"/>
                  </a:lnTo>
                  <a:lnTo>
                    <a:pt x="1508" y="535"/>
                  </a:lnTo>
                  <a:lnTo>
                    <a:pt x="1505" y="535"/>
                  </a:lnTo>
                  <a:lnTo>
                    <a:pt x="1502" y="533"/>
                  </a:lnTo>
                  <a:lnTo>
                    <a:pt x="1502" y="538"/>
                  </a:lnTo>
                  <a:lnTo>
                    <a:pt x="1503" y="542"/>
                  </a:lnTo>
                  <a:lnTo>
                    <a:pt x="1508" y="545"/>
                  </a:lnTo>
                  <a:lnTo>
                    <a:pt x="1510" y="545"/>
                  </a:lnTo>
                  <a:lnTo>
                    <a:pt x="1516" y="547"/>
                  </a:lnTo>
                  <a:lnTo>
                    <a:pt x="1517" y="542"/>
                  </a:lnTo>
                  <a:lnTo>
                    <a:pt x="1516" y="537"/>
                  </a:lnTo>
                  <a:close/>
                  <a:moveTo>
                    <a:pt x="325" y="962"/>
                  </a:moveTo>
                  <a:lnTo>
                    <a:pt x="319" y="950"/>
                  </a:lnTo>
                  <a:lnTo>
                    <a:pt x="312" y="941"/>
                  </a:lnTo>
                  <a:lnTo>
                    <a:pt x="307" y="932"/>
                  </a:lnTo>
                  <a:lnTo>
                    <a:pt x="305" y="924"/>
                  </a:lnTo>
                  <a:lnTo>
                    <a:pt x="307" y="915"/>
                  </a:lnTo>
                  <a:lnTo>
                    <a:pt x="312" y="907"/>
                  </a:lnTo>
                  <a:lnTo>
                    <a:pt x="315" y="904"/>
                  </a:lnTo>
                  <a:lnTo>
                    <a:pt x="315" y="901"/>
                  </a:lnTo>
                  <a:lnTo>
                    <a:pt x="315" y="900"/>
                  </a:lnTo>
                  <a:lnTo>
                    <a:pt x="312" y="897"/>
                  </a:lnTo>
                  <a:lnTo>
                    <a:pt x="308" y="892"/>
                  </a:lnTo>
                  <a:lnTo>
                    <a:pt x="293" y="885"/>
                  </a:lnTo>
                  <a:lnTo>
                    <a:pt x="289" y="883"/>
                  </a:lnTo>
                  <a:lnTo>
                    <a:pt x="283" y="878"/>
                  </a:lnTo>
                  <a:lnTo>
                    <a:pt x="277" y="872"/>
                  </a:lnTo>
                  <a:lnTo>
                    <a:pt x="273" y="868"/>
                  </a:lnTo>
                  <a:lnTo>
                    <a:pt x="258" y="865"/>
                  </a:lnTo>
                  <a:lnTo>
                    <a:pt x="258" y="862"/>
                  </a:lnTo>
                  <a:lnTo>
                    <a:pt x="255" y="859"/>
                  </a:lnTo>
                  <a:lnTo>
                    <a:pt x="258" y="852"/>
                  </a:lnTo>
                  <a:lnTo>
                    <a:pt x="266" y="838"/>
                  </a:lnTo>
                  <a:lnTo>
                    <a:pt x="268" y="833"/>
                  </a:lnTo>
                  <a:lnTo>
                    <a:pt x="265" y="817"/>
                  </a:lnTo>
                  <a:lnTo>
                    <a:pt x="266" y="809"/>
                  </a:lnTo>
                  <a:lnTo>
                    <a:pt x="266" y="803"/>
                  </a:lnTo>
                  <a:lnTo>
                    <a:pt x="263" y="799"/>
                  </a:lnTo>
                  <a:lnTo>
                    <a:pt x="258" y="795"/>
                  </a:lnTo>
                  <a:lnTo>
                    <a:pt x="251" y="792"/>
                  </a:lnTo>
                  <a:lnTo>
                    <a:pt x="244" y="792"/>
                  </a:lnTo>
                  <a:lnTo>
                    <a:pt x="242" y="792"/>
                  </a:lnTo>
                  <a:lnTo>
                    <a:pt x="212" y="800"/>
                  </a:lnTo>
                  <a:lnTo>
                    <a:pt x="205" y="803"/>
                  </a:lnTo>
                  <a:lnTo>
                    <a:pt x="184" y="817"/>
                  </a:lnTo>
                  <a:lnTo>
                    <a:pt x="181" y="817"/>
                  </a:lnTo>
                  <a:lnTo>
                    <a:pt x="178" y="819"/>
                  </a:lnTo>
                  <a:lnTo>
                    <a:pt x="175" y="820"/>
                  </a:lnTo>
                  <a:lnTo>
                    <a:pt x="172" y="820"/>
                  </a:lnTo>
                  <a:lnTo>
                    <a:pt x="170" y="817"/>
                  </a:lnTo>
                  <a:lnTo>
                    <a:pt x="170" y="817"/>
                  </a:lnTo>
                  <a:lnTo>
                    <a:pt x="161" y="809"/>
                  </a:lnTo>
                  <a:lnTo>
                    <a:pt x="156" y="807"/>
                  </a:lnTo>
                  <a:lnTo>
                    <a:pt x="144" y="806"/>
                  </a:lnTo>
                  <a:lnTo>
                    <a:pt x="140" y="805"/>
                  </a:lnTo>
                  <a:lnTo>
                    <a:pt x="137" y="800"/>
                  </a:lnTo>
                  <a:lnTo>
                    <a:pt x="135" y="793"/>
                  </a:lnTo>
                  <a:lnTo>
                    <a:pt x="128" y="785"/>
                  </a:lnTo>
                  <a:lnTo>
                    <a:pt x="126" y="782"/>
                  </a:lnTo>
                  <a:lnTo>
                    <a:pt x="119" y="785"/>
                  </a:lnTo>
                  <a:lnTo>
                    <a:pt x="112" y="792"/>
                  </a:lnTo>
                  <a:lnTo>
                    <a:pt x="102" y="793"/>
                  </a:lnTo>
                  <a:lnTo>
                    <a:pt x="98" y="791"/>
                  </a:lnTo>
                  <a:lnTo>
                    <a:pt x="97" y="785"/>
                  </a:lnTo>
                  <a:lnTo>
                    <a:pt x="99" y="774"/>
                  </a:lnTo>
                  <a:lnTo>
                    <a:pt x="99" y="765"/>
                  </a:lnTo>
                  <a:lnTo>
                    <a:pt x="98" y="760"/>
                  </a:lnTo>
                  <a:lnTo>
                    <a:pt x="95" y="754"/>
                  </a:lnTo>
                  <a:lnTo>
                    <a:pt x="78" y="732"/>
                  </a:lnTo>
                  <a:lnTo>
                    <a:pt x="77" y="729"/>
                  </a:lnTo>
                  <a:lnTo>
                    <a:pt x="67" y="725"/>
                  </a:lnTo>
                  <a:lnTo>
                    <a:pt x="57" y="729"/>
                  </a:lnTo>
                  <a:lnTo>
                    <a:pt x="48" y="736"/>
                  </a:lnTo>
                  <a:lnTo>
                    <a:pt x="46" y="736"/>
                  </a:lnTo>
                  <a:lnTo>
                    <a:pt x="41" y="740"/>
                  </a:lnTo>
                  <a:lnTo>
                    <a:pt x="31" y="743"/>
                  </a:lnTo>
                  <a:lnTo>
                    <a:pt x="20" y="742"/>
                  </a:lnTo>
                  <a:lnTo>
                    <a:pt x="8" y="744"/>
                  </a:lnTo>
                  <a:lnTo>
                    <a:pt x="0" y="747"/>
                  </a:lnTo>
                  <a:lnTo>
                    <a:pt x="3" y="751"/>
                  </a:lnTo>
                  <a:lnTo>
                    <a:pt x="6" y="764"/>
                  </a:lnTo>
                  <a:lnTo>
                    <a:pt x="8" y="768"/>
                  </a:lnTo>
                  <a:lnTo>
                    <a:pt x="10" y="770"/>
                  </a:lnTo>
                  <a:lnTo>
                    <a:pt x="13" y="772"/>
                  </a:lnTo>
                  <a:lnTo>
                    <a:pt x="14" y="772"/>
                  </a:lnTo>
                  <a:lnTo>
                    <a:pt x="20" y="774"/>
                  </a:lnTo>
                  <a:lnTo>
                    <a:pt x="25" y="774"/>
                  </a:lnTo>
                  <a:lnTo>
                    <a:pt x="25" y="775"/>
                  </a:lnTo>
                  <a:lnTo>
                    <a:pt x="24" y="777"/>
                  </a:lnTo>
                  <a:lnTo>
                    <a:pt x="29" y="781"/>
                  </a:lnTo>
                  <a:lnTo>
                    <a:pt x="32" y="788"/>
                  </a:lnTo>
                  <a:lnTo>
                    <a:pt x="41" y="820"/>
                  </a:lnTo>
                  <a:lnTo>
                    <a:pt x="43" y="826"/>
                  </a:lnTo>
                  <a:lnTo>
                    <a:pt x="49" y="831"/>
                  </a:lnTo>
                  <a:lnTo>
                    <a:pt x="46" y="835"/>
                  </a:lnTo>
                  <a:lnTo>
                    <a:pt x="48" y="837"/>
                  </a:lnTo>
                  <a:lnTo>
                    <a:pt x="55" y="842"/>
                  </a:lnTo>
                  <a:lnTo>
                    <a:pt x="56" y="842"/>
                  </a:lnTo>
                  <a:lnTo>
                    <a:pt x="59" y="842"/>
                  </a:lnTo>
                  <a:lnTo>
                    <a:pt x="60" y="842"/>
                  </a:lnTo>
                  <a:lnTo>
                    <a:pt x="62" y="844"/>
                  </a:lnTo>
                  <a:lnTo>
                    <a:pt x="62" y="845"/>
                  </a:lnTo>
                  <a:lnTo>
                    <a:pt x="63" y="847"/>
                  </a:lnTo>
                  <a:lnTo>
                    <a:pt x="73" y="854"/>
                  </a:lnTo>
                  <a:lnTo>
                    <a:pt x="74" y="855"/>
                  </a:lnTo>
                  <a:lnTo>
                    <a:pt x="74" y="858"/>
                  </a:lnTo>
                  <a:lnTo>
                    <a:pt x="77" y="861"/>
                  </a:lnTo>
                  <a:lnTo>
                    <a:pt x="80" y="865"/>
                  </a:lnTo>
                  <a:lnTo>
                    <a:pt x="81" y="865"/>
                  </a:lnTo>
                  <a:lnTo>
                    <a:pt x="84" y="869"/>
                  </a:lnTo>
                  <a:lnTo>
                    <a:pt x="88" y="879"/>
                  </a:lnTo>
                  <a:lnTo>
                    <a:pt x="90" y="883"/>
                  </a:lnTo>
                  <a:lnTo>
                    <a:pt x="92" y="886"/>
                  </a:lnTo>
                  <a:lnTo>
                    <a:pt x="94" y="890"/>
                  </a:lnTo>
                  <a:lnTo>
                    <a:pt x="97" y="907"/>
                  </a:lnTo>
                  <a:lnTo>
                    <a:pt x="98" y="911"/>
                  </a:lnTo>
                  <a:lnTo>
                    <a:pt x="105" y="910"/>
                  </a:lnTo>
                  <a:lnTo>
                    <a:pt x="132" y="918"/>
                  </a:lnTo>
                  <a:lnTo>
                    <a:pt x="133" y="918"/>
                  </a:lnTo>
                  <a:lnTo>
                    <a:pt x="135" y="917"/>
                  </a:lnTo>
                  <a:lnTo>
                    <a:pt x="137" y="915"/>
                  </a:lnTo>
                  <a:lnTo>
                    <a:pt x="140" y="915"/>
                  </a:lnTo>
                  <a:lnTo>
                    <a:pt x="140" y="918"/>
                  </a:lnTo>
                  <a:lnTo>
                    <a:pt x="140" y="921"/>
                  </a:lnTo>
                  <a:lnTo>
                    <a:pt x="140" y="924"/>
                  </a:lnTo>
                  <a:lnTo>
                    <a:pt x="142" y="925"/>
                  </a:lnTo>
                  <a:lnTo>
                    <a:pt x="146" y="925"/>
                  </a:lnTo>
                  <a:lnTo>
                    <a:pt x="150" y="928"/>
                  </a:lnTo>
                  <a:lnTo>
                    <a:pt x="151" y="931"/>
                  </a:lnTo>
                  <a:lnTo>
                    <a:pt x="149" y="936"/>
                  </a:lnTo>
                  <a:lnTo>
                    <a:pt x="150" y="939"/>
                  </a:lnTo>
                  <a:lnTo>
                    <a:pt x="153" y="942"/>
                  </a:lnTo>
                  <a:lnTo>
                    <a:pt x="156" y="943"/>
                  </a:lnTo>
                  <a:lnTo>
                    <a:pt x="157" y="945"/>
                  </a:lnTo>
                  <a:lnTo>
                    <a:pt x="158" y="948"/>
                  </a:lnTo>
                  <a:lnTo>
                    <a:pt x="161" y="955"/>
                  </a:lnTo>
                  <a:lnTo>
                    <a:pt x="161" y="957"/>
                  </a:lnTo>
                  <a:lnTo>
                    <a:pt x="164" y="960"/>
                  </a:lnTo>
                  <a:lnTo>
                    <a:pt x="171" y="963"/>
                  </a:lnTo>
                  <a:lnTo>
                    <a:pt x="171" y="964"/>
                  </a:lnTo>
                  <a:lnTo>
                    <a:pt x="171" y="969"/>
                  </a:lnTo>
                  <a:lnTo>
                    <a:pt x="170" y="971"/>
                  </a:lnTo>
                  <a:lnTo>
                    <a:pt x="170" y="974"/>
                  </a:lnTo>
                  <a:lnTo>
                    <a:pt x="170" y="977"/>
                  </a:lnTo>
                  <a:lnTo>
                    <a:pt x="172" y="981"/>
                  </a:lnTo>
                  <a:lnTo>
                    <a:pt x="178" y="984"/>
                  </a:lnTo>
                  <a:lnTo>
                    <a:pt x="184" y="988"/>
                  </a:lnTo>
                  <a:lnTo>
                    <a:pt x="188" y="988"/>
                  </a:lnTo>
                  <a:lnTo>
                    <a:pt x="192" y="990"/>
                  </a:lnTo>
                  <a:lnTo>
                    <a:pt x="196" y="993"/>
                  </a:lnTo>
                  <a:lnTo>
                    <a:pt x="198" y="993"/>
                  </a:lnTo>
                  <a:lnTo>
                    <a:pt x="200" y="994"/>
                  </a:lnTo>
                  <a:lnTo>
                    <a:pt x="207" y="994"/>
                  </a:lnTo>
                  <a:lnTo>
                    <a:pt x="221" y="997"/>
                  </a:lnTo>
                  <a:lnTo>
                    <a:pt x="245" y="998"/>
                  </a:lnTo>
                  <a:lnTo>
                    <a:pt x="258" y="1002"/>
                  </a:lnTo>
                  <a:lnTo>
                    <a:pt x="263" y="1005"/>
                  </a:lnTo>
                  <a:lnTo>
                    <a:pt x="318" y="1016"/>
                  </a:lnTo>
                  <a:lnTo>
                    <a:pt x="336" y="1025"/>
                  </a:lnTo>
                  <a:lnTo>
                    <a:pt x="350" y="1028"/>
                  </a:lnTo>
                  <a:lnTo>
                    <a:pt x="353" y="1028"/>
                  </a:lnTo>
                  <a:lnTo>
                    <a:pt x="338" y="1000"/>
                  </a:lnTo>
                  <a:lnTo>
                    <a:pt x="325" y="96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5" name="Freeform 51"/>
            <p:cNvSpPr>
              <a:spLocks/>
            </p:cNvSpPr>
            <p:nvPr/>
          </p:nvSpPr>
          <p:spPr bwMode="auto">
            <a:xfrm>
              <a:off x="12431095" y="7136527"/>
              <a:ext cx="1046163" cy="534987"/>
            </a:xfrm>
            <a:custGeom>
              <a:avLst/>
              <a:gdLst>
                <a:gd name="T0" fmla="*/ 1932 w 1977"/>
                <a:gd name="T1" fmla="*/ 325 h 1011"/>
                <a:gd name="T2" fmla="*/ 1914 w 1977"/>
                <a:gd name="T3" fmla="*/ 269 h 1011"/>
                <a:gd name="T4" fmla="*/ 1915 w 1977"/>
                <a:gd name="T5" fmla="*/ 196 h 1011"/>
                <a:gd name="T6" fmla="*/ 1851 w 1977"/>
                <a:gd name="T7" fmla="*/ 106 h 1011"/>
                <a:gd name="T8" fmla="*/ 1768 w 1977"/>
                <a:gd name="T9" fmla="*/ 107 h 1011"/>
                <a:gd name="T10" fmla="*/ 1643 w 1977"/>
                <a:gd name="T11" fmla="*/ 63 h 1011"/>
                <a:gd name="T12" fmla="*/ 1513 w 1977"/>
                <a:gd name="T13" fmla="*/ 15 h 1011"/>
                <a:gd name="T14" fmla="*/ 1436 w 1977"/>
                <a:gd name="T15" fmla="*/ 4 h 1011"/>
                <a:gd name="T16" fmla="*/ 1405 w 1977"/>
                <a:gd name="T17" fmla="*/ 96 h 1011"/>
                <a:gd name="T18" fmla="*/ 1328 w 1977"/>
                <a:gd name="T19" fmla="*/ 164 h 1011"/>
                <a:gd name="T20" fmla="*/ 1252 w 1977"/>
                <a:gd name="T21" fmla="*/ 172 h 1011"/>
                <a:gd name="T22" fmla="*/ 1170 w 1977"/>
                <a:gd name="T23" fmla="*/ 134 h 1011"/>
                <a:gd name="T24" fmla="*/ 1109 w 1977"/>
                <a:gd name="T25" fmla="*/ 126 h 1011"/>
                <a:gd name="T26" fmla="*/ 1063 w 1977"/>
                <a:gd name="T27" fmla="*/ 173 h 1011"/>
                <a:gd name="T28" fmla="*/ 1013 w 1977"/>
                <a:gd name="T29" fmla="*/ 231 h 1011"/>
                <a:gd name="T30" fmla="*/ 845 w 1977"/>
                <a:gd name="T31" fmla="*/ 339 h 1011"/>
                <a:gd name="T32" fmla="*/ 877 w 1977"/>
                <a:gd name="T33" fmla="*/ 417 h 1011"/>
                <a:gd name="T34" fmla="*/ 906 w 1977"/>
                <a:gd name="T35" fmla="*/ 504 h 1011"/>
                <a:gd name="T36" fmla="*/ 909 w 1977"/>
                <a:gd name="T37" fmla="*/ 577 h 1011"/>
                <a:gd name="T38" fmla="*/ 857 w 1977"/>
                <a:gd name="T39" fmla="*/ 572 h 1011"/>
                <a:gd name="T40" fmla="*/ 782 w 1977"/>
                <a:gd name="T41" fmla="*/ 535 h 1011"/>
                <a:gd name="T42" fmla="*/ 702 w 1977"/>
                <a:gd name="T43" fmla="*/ 509 h 1011"/>
                <a:gd name="T44" fmla="*/ 695 w 1977"/>
                <a:gd name="T45" fmla="*/ 537 h 1011"/>
                <a:gd name="T46" fmla="*/ 521 w 1977"/>
                <a:gd name="T47" fmla="*/ 583 h 1011"/>
                <a:gd name="T48" fmla="*/ 438 w 1977"/>
                <a:gd name="T49" fmla="*/ 615 h 1011"/>
                <a:gd name="T50" fmla="*/ 349 w 1977"/>
                <a:gd name="T51" fmla="*/ 576 h 1011"/>
                <a:gd name="T52" fmla="*/ 242 w 1977"/>
                <a:gd name="T53" fmla="*/ 570 h 1011"/>
                <a:gd name="T54" fmla="*/ 239 w 1977"/>
                <a:gd name="T55" fmla="*/ 597 h 1011"/>
                <a:gd name="T56" fmla="*/ 165 w 1977"/>
                <a:gd name="T57" fmla="*/ 670 h 1011"/>
                <a:gd name="T58" fmla="*/ 147 w 1977"/>
                <a:gd name="T59" fmla="*/ 640 h 1011"/>
                <a:gd name="T60" fmla="*/ 116 w 1977"/>
                <a:gd name="T61" fmla="*/ 584 h 1011"/>
                <a:gd name="T62" fmla="*/ 60 w 1977"/>
                <a:gd name="T63" fmla="*/ 555 h 1011"/>
                <a:gd name="T64" fmla="*/ 18 w 1977"/>
                <a:gd name="T65" fmla="*/ 649 h 1011"/>
                <a:gd name="T66" fmla="*/ 20 w 1977"/>
                <a:gd name="T67" fmla="*/ 757 h 1011"/>
                <a:gd name="T68" fmla="*/ 153 w 1977"/>
                <a:gd name="T69" fmla="*/ 834 h 1011"/>
                <a:gd name="T70" fmla="*/ 223 w 1977"/>
                <a:gd name="T71" fmla="*/ 778 h 1011"/>
                <a:gd name="T72" fmla="*/ 311 w 1977"/>
                <a:gd name="T73" fmla="*/ 852 h 1011"/>
                <a:gd name="T74" fmla="*/ 382 w 1977"/>
                <a:gd name="T75" fmla="*/ 865 h 1011"/>
                <a:gd name="T76" fmla="*/ 490 w 1977"/>
                <a:gd name="T77" fmla="*/ 788 h 1011"/>
                <a:gd name="T78" fmla="*/ 550 w 1977"/>
                <a:gd name="T79" fmla="*/ 779 h 1011"/>
                <a:gd name="T80" fmla="*/ 689 w 1977"/>
                <a:gd name="T81" fmla="*/ 744 h 1011"/>
                <a:gd name="T82" fmla="*/ 692 w 1977"/>
                <a:gd name="T83" fmla="*/ 820 h 1011"/>
                <a:gd name="T84" fmla="*/ 738 w 1977"/>
                <a:gd name="T85" fmla="*/ 886 h 1011"/>
                <a:gd name="T86" fmla="*/ 843 w 1977"/>
                <a:gd name="T87" fmla="*/ 915 h 1011"/>
                <a:gd name="T88" fmla="*/ 1104 w 1977"/>
                <a:gd name="T89" fmla="*/ 963 h 1011"/>
                <a:gd name="T90" fmla="*/ 1268 w 1977"/>
                <a:gd name="T91" fmla="*/ 990 h 1011"/>
                <a:gd name="T92" fmla="*/ 1328 w 1977"/>
                <a:gd name="T93" fmla="*/ 985 h 1011"/>
                <a:gd name="T94" fmla="*/ 1377 w 1977"/>
                <a:gd name="T95" fmla="*/ 933 h 1011"/>
                <a:gd name="T96" fmla="*/ 1528 w 1977"/>
                <a:gd name="T97" fmla="*/ 914 h 1011"/>
                <a:gd name="T98" fmla="*/ 1584 w 1977"/>
                <a:gd name="T99" fmla="*/ 894 h 1011"/>
                <a:gd name="T100" fmla="*/ 1671 w 1977"/>
                <a:gd name="T101" fmla="*/ 875 h 1011"/>
                <a:gd name="T102" fmla="*/ 1730 w 1977"/>
                <a:gd name="T103" fmla="*/ 803 h 1011"/>
                <a:gd name="T104" fmla="*/ 1788 w 1977"/>
                <a:gd name="T105" fmla="*/ 781 h 1011"/>
                <a:gd name="T106" fmla="*/ 1797 w 1977"/>
                <a:gd name="T107" fmla="*/ 746 h 1011"/>
                <a:gd name="T108" fmla="*/ 1789 w 1977"/>
                <a:gd name="T109" fmla="*/ 684 h 1011"/>
                <a:gd name="T110" fmla="*/ 1802 w 1977"/>
                <a:gd name="T111" fmla="*/ 622 h 1011"/>
                <a:gd name="T112" fmla="*/ 1811 w 1977"/>
                <a:gd name="T113" fmla="*/ 531 h 1011"/>
                <a:gd name="T114" fmla="*/ 1838 w 1977"/>
                <a:gd name="T115" fmla="*/ 490 h 1011"/>
                <a:gd name="T116" fmla="*/ 1956 w 1977"/>
                <a:gd name="T117" fmla="*/ 504 h 1011"/>
                <a:gd name="T118" fmla="*/ 1961 w 1977"/>
                <a:gd name="T119" fmla="*/ 423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77" h="1011">
                  <a:moveTo>
                    <a:pt x="1977" y="392"/>
                  </a:moveTo>
                  <a:lnTo>
                    <a:pt x="1971" y="387"/>
                  </a:lnTo>
                  <a:lnTo>
                    <a:pt x="1963" y="384"/>
                  </a:lnTo>
                  <a:lnTo>
                    <a:pt x="1957" y="380"/>
                  </a:lnTo>
                  <a:lnTo>
                    <a:pt x="1959" y="374"/>
                  </a:lnTo>
                  <a:lnTo>
                    <a:pt x="1956" y="371"/>
                  </a:lnTo>
                  <a:lnTo>
                    <a:pt x="1954" y="370"/>
                  </a:lnTo>
                  <a:lnTo>
                    <a:pt x="1956" y="363"/>
                  </a:lnTo>
                  <a:lnTo>
                    <a:pt x="1957" y="358"/>
                  </a:lnTo>
                  <a:lnTo>
                    <a:pt x="1960" y="356"/>
                  </a:lnTo>
                  <a:lnTo>
                    <a:pt x="1956" y="353"/>
                  </a:lnTo>
                  <a:lnTo>
                    <a:pt x="1956" y="350"/>
                  </a:lnTo>
                  <a:lnTo>
                    <a:pt x="1951" y="343"/>
                  </a:lnTo>
                  <a:lnTo>
                    <a:pt x="1949" y="342"/>
                  </a:lnTo>
                  <a:lnTo>
                    <a:pt x="1944" y="340"/>
                  </a:lnTo>
                  <a:lnTo>
                    <a:pt x="1940" y="339"/>
                  </a:lnTo>
                  <a:lnTo>
                    <a:pt x="1935" y="332"/>
                  </a:lnTo>
                  <a:lnTo>
                    <a:pt x="1932" y="325"/>
                  </a:lnTo>
                  <a:lnTo>
                    <a:pt x="1932" y="316"/>
                  </a:lnTo>
                  <a:lnTo>
                    <a:pt x="1930" y="309"/>
                  </a:lnTo>
                  <a:lnTo>
                    <a:pt x="1928" y="295"/>
                  </a:lnTo>
                  <a:lnTo>
                    <a:pt x="1926" y="294"/>
                  </a:lnTo>
                  <a:lnTo>
                    <a:pt x="1928" y="290"/>
                  </a:lnTo>
                  <a:lnTo>
                    <a:pt x="1928" y="288"/>
                  </a:lnTo>
                  <a:lnTo>
                    <a:pt x="1926" y="287"/>
                  </a:lnTo>
                  <a:lnTo>
                    <a:pt x="1925" y="286"/>
                  </a:lnTo>
                  <a:lnTo>
                    <a:pt x="1922" y="283"/>
                  </a:lnTo>
                  <a:lnTo>
                    <a:pt x="1919" y="283"/>
                  </a:lnTo>
                  <a:lnTo>
                    <a:pt x="1918" y="281"/>
                  </a:lnTo>
                  <a:lnTo>
                    <a:pt x="1916" y="279"/>
                  </a:lnTo>
                  <a:lnTo>
                    <a:pt x="1916" y="277"/>
                  </a:lnTo>
                  <a:lnTo>
                    <a:pt x="1915" y="274"/>
                  </a:lnTo>
                  <a:lnTo>
                    <a:pt x="1914" y="273"/>
                  </a:lnTo>
                  <a:lnTo>
                    <a:pt x="1914" y="272"/>
                  </a:lnTo>
                  <a:lnTo>
                    <a:pt x="1912" y="272"/>
                  </a:lnTo>
                  <a:lnTo>
                    <a:pt x="1914" y="269"/>
                  </a:lnTo>
                  <a:lnTo>
                    <a:pt x="1914" y="267"/>
                  </a:lnTo>
                  <a:lnTo>
                    <a:pt x="1915" y="265"/>
                  </a:lnTo>
                  <a:lnTo>
                    <a:pt x="1914" y="262"/>
                  </a:lnTo>
                  <a:lnTo>
                    <a:pt x="1911" y="259"/>
                  </a:lnTo>
                  <a:lnTo>
                    <a:pt x="1908" y="256"/>
                  </a:lnTo>
                  <a:lnTo>
                    <a:pt x="1907" y="256"/>
                  </a:lnTo>
                  <a:lnTo>
                    <a:pt x="1901" y="255"/>
                  </a:lnTo>
                  <a:lnTo>
                    <a:pt x="1900" y="255"/>
                  </a:lnTo>
                  <a:lnTo>
                    <a:pt x="1898" y="252"/>
                  </a:lnTo>
                  <a:lnTo>
                    <a:pt x="1898" y="248"/>
                  </a:lnTo>
                  <a:lnTo>
                    <a:pt x="1900" y="246"/>
                  </a:lnTo>
                  <a:lnTo>
                    <a:pt x="1900" y="245"/>
                  </a:lnTo>
                  <a:lnTo>
                    <a:pt x="1901" y="242"/>
                  </a:lnTo>
                  <a:lnTo>
                    <a:pt x="1902" y="221"/>
                  </a:lnTo>
                  <a:lnTo>
                    <a:pt x="1904" y="215"/>
                  </a:lnTo>
                  <a:lnTo>
                    <a:pt x="1907" y="210"/>
                  </a:lnTo>
                  <a:lnTo>
                    <a:pt x="1914" y="200"/>
                  </a:lnTo>
                  <a:lnTo>
                    <a:pt x="1915" y="196"/>
                  </a:lnTo>
                  <a:lnTo>
                    <a:pt x="1916" y="192"/>
                  </a:lnTo>
                  <a:lnTo>
                    <a:pt x="1921" y="189"/>
                  </a:lnTo>
                  <a:lnTo>
                    <a:pt x="1925" y="183"/>
                  </a:lnTo>
                  <a:lnTo>
                    <a:pt x="1926" y="182"/>
                  </a:lnTo>
                  <a:lnTo>
                    <a:pt x="1928" y="178"/>
                  </a:lnTo>
                  <a:lnTo>
                    <a:pt x="1925" y="158"/>
                  </a:lnTo>
                  <a:lnTo>
                    <a:pt x="1915" y="148"/>
                  </a:lnTo>
                  <a:lnTo>
                    <a:pt x="1912" y="123"/>
                  </a:lnTo>
                  <a:lnTo>
                    <a:pt x="1905" y="113"/>
                  </a:lnTo>
                  <a:lnTo>
                    <a:pt x="1901" y="113"/>
                  </a:lnTo>
                  <a:lnTo>
                    <a:pt x="1891" y="117"/>
                  </a:lnTo>
                  <a:lnTo>
                    <a:pt x="1887" y="117"/>
                  </a:lnTo>
                  <a:lnTo>
                    <a:pt x="1881" y="116"/>
                  </a:lnTo>
                  <a:lnTo>
                    <a:pt x="1873" y="109"/>
                  </a:lnTo>
                  <a:lnTo>
                    <a:pt x="1869" y="107"/>
                  </a:lnTo>
                  <a:lnTo>
                    <a:pt x="1859" y="109"/>
                  </a:lnTo>
                  <a:lnTo>
                    <a:pt x="1855" y="107"/>
                  </a:lnTo>
                  <a:lnTo>
                    <a:pt x="1851" y="106"/>
                  </a:lnTo>
                  <a:lnTo>
                    <a:pt x="1849" y="100"/>
                  </a:lnTo>
                  <a:lnTo>
                    <a:pt x="1848" y="95"/>
                  </a:lnTo>
                  <a:lnTo>
                    <a:pt x="1846" y="91"/>
                  </a:lnTo>
                  <a:lnTo>
                    <a:pt x="1841" y="88"/>
                  </a:lnTo>
                  <a:lnTo>
                    <a:pt x="1837" y="88"/>
                  </a:lnTo>
                  <a:lnTo>
                    <a:pt x="1821" y="84"/>
                  </a:lnTo>
                  <a:lnTo>
                    <a:pt x="1817" y="81"/>
                  </a:lnTo>
                  <a:lnTo>
                    <a:pt x="1814" y="79"/>
                  </a:lnTo>
                  <a:lnTo>
                    <a:pt x="1811" y="79"/>
                  </a:lnTo>
                  <a:lnTo>
                    <a:pt x="1807" y="82"/>
                  </a:lnTo>
                  <a:lnTo>
                    <a:pt x="1804" y="82"/>
                  </a:lnTo>
                  <a:lnTo>
                    <a:pt x="1797" y="81"/>
                  </a:lnTo>
                  <a:lnTo>
                    <a:pt x="1793" y="84"/>
                  </a:lnTo>
                  <a:lnTo>
                    <a:pt x="1779" y="106"/>
                  </a:lnTo>
                  <a:lnTo>
                    <a:pt x="1776" y="109"/>
                  </a:lnTo>
                  <a:lnTo>
                    <a:pt x="1772" y="110"/>
                  </a:lnTo>
                  <a:lnTo>
                    <a:pt x="1771" y="110"/>
                  </a:lnTo>
                  <a:lnTo>
                    <a:pt x="1768" y="107"/>
                  </a:lnTo>
                  <a:lnTo>
                    <a:pt x="1762" y="107"/>
                  </a:lnTo>
                  <a:lnTo>
                    <a:pt x="1762" y="109"/>
                  </a:lnTo>
                  <a:lnTo>
                    <a:pt x="1726" y="103"/>
                  </a:lnTo>
                  <a:lnTo>
                    <a:pt x="1702" y="105"/>
                  </a:lnTo>
                  <a:lnTo>
                    <a:pt x="1688" y="98"/>
                  </a:lnTo>
                  <a:lnTo>
                    <a:pt x="1661" y="79"/>
                  </a:lnTo>
                  <a:lnTo>
                    <a:pt x="1661" y="78"/>
                  </a:lnTo>
                  <a:lnTo>
                    <a:pt x="1661" y="75"/>
                  </a:lnTo>
                  <a:lnTo>
                    <a:pt x="1660" y="72"/>
                  </a:lnTo>
                  <a:lnTo>
                    <a:pt x="1656" y="74"/>
                  </a:lnTo>
                  <a:lnTo>
                    <a:pt x="1656" y="70"/>
                  </a:lnTo>
                  <a:lnTo>
                    <a:pt x="1653" y="68"/>
                  </a:lnTo>
                  <a:lnTo>
                    <a:pt x="1650" y="68"/>
                  </a:lnTo>
                  <a:lnTo>
                    <a:pt x="1647" y="68"/>
                  </a:lnTo>
                  <a:lnTo>
                    <a:pt x="1650" y="65"/>
                  </a:lnTo>
                  <a:lnTo>
                    <a:pt x="1647" y="65"/>
                  </a:lnTo>
                  <a:lnTo>
                    <a:pt x="1646" y="64"/>
                  </a:lnTo>
                  <a:lnTo>
                    <a:pt x="1643" y="63"/>
                  </a:lnTo>
                  <a:lnTo>
                    <a:pt x="1638" y="63"/>
                  </a:lnTo>
                  <a:lnTo>
                    <a:pt x="1636" y="61"/>
                  </a:lnTo>
                  <a:lnTo>
                    <a:pt x="1635" y="60"/>
                  </a:lnTo>
                  <a:lnTo>
                    <a:pt x="1633" y="54"/>
                  </a:lnTo>
                  <a:lnTo>
                    <a:pt x="1632" y="53"/>
                  </a:lnTo>
                  <a:lnTo>
                    <a:pt x="1625" y="53"/>
                  </a:lnTo>
                  <a:lnTo>
                    <a:pt x="1622" y="54"/>
                  </a:lnTo>
                  <a:lnTo>
                    <a:pt x="1612" y="58"/>
                  </a:lnTo>
                  <a:lnTo>
                    <a:pt x="1608" y="60"/>
                  </a:lnTo>
                  <a:lnTo>
                    <a:pt x="1603" y="60"/>
                  </a:lnTo>
                  <a:lnTo>
                    <a:pt x="1597" y="58"/>
                  </a:lnTo>
                  <a:lnTo>
                    <a:pt x="1577" y="47"/>
                  </a:lnTo>
                  <a:lnTo>
                    <a:pt x="1562" y="42"/>
                  </a:lnTo>
                  <a:lnTo>
                    <a:pt x="1555" y="39"/>
                  </a:lnTo>
                  <a:lnTo>
                    <a:pt x="1542" y="28"/>
                  </a:lnTo>
                  <a:lnTo>
                    <a:pt x="1537" y="25"/>
                  </a:lnTo>
                  <a:lnTo>
                    <a:pt x="1526" y="21"/>
                  </a:lnTo>
                  <a:lnTo>
                    <a:pt x="1513" y="15"/>
                  </a:lnTo>
                  <a:lnTo>
                    <a:pt x="1507" y="14"/>
                  </a:lnTo>
                  <a:lnTo>
                    <a:pt x="1495" y="14"/>
                  </a:lnTo>
                  <a:lnTo>
                    <a:pt x="1493" y="12"/>
                  </a:lnTo>
                  <a:lnTo>
                    <a:pt x="1493" y="9"/>
                  </a:lnTo>
                  <a:lnTo>
                    <a:pt x="1492" y="8"/>
                  </a:lnTo>
                  <a:lnTo>
                    <a:pt x="1489" y="8"/>
                  </a:lnTo>
                  <a:lnTo>
                    <a:pt x="1488" y="9"/>
                  </a:lnTo>
                  <a:lnTo>
                    <a:pt x="1488" y="15"/>
                  </a:lnTo>
                  <a:lnTo>
                    <a:pt x="1486" y="18"/>
                  </a:lnTo>
                  <a:lnTo>
                    <a:pt x="1484" y="22"/>
                  </a:lnTo>
                  <a:lnTo>
                    <a:pt x="1482" y="22"/>
                  </a:lnTo>
                  <a:lnTo>
                    <a:pt x="1463" y="28"/>
                  </a:lnTo>
                  <a:lnTo>
                    <a:pt x="1457" y="28"/>
                  </a:lnTo>
                  <a:lnTo>
                    <a:pt x="1458" y="22"/>
                  </a:lnTo>
                  <a:lnTo>
                    <a:pt x="1458" y="16"/>
                  </a:lnTo>
                  <a:lnTo>
                    <a:pt x="1458" y="11"/>
                  </a:lnTo>
                  <a:lnTo>
                    <a:pt x="1456" y="7"/>
                  </a:lnTo>
                  <a:lnTo>
                    <a:pt x="1436" y="4"/>
                  </a:lnTo>
                  <a:lnTo>
                    <a:pt x="1422" y="0"/>
                  </a:lnTo>
                  <a:lnTo>
                    <a:pt x="1416" y="0"/>
                  </a:lnTo>
                  <a:lnTo>
                    <a:pt x="1415" y="1"/>
                  </a:lnTo>
                  <a:lnTo>
                    <a:pt x="1415" y="2"/>
                  </a:lnTo>
                  <a:lnTo>
                    <a:pt x="1415" y="4"/>
                  </a:lnTo>
                  <a:lnTo>
                    <a:pt x="1415" y="7"/>
                  </a:lnTo>
                  <a:lnTo>
                    <a:pt x="1411" y="15"/>
                  </a:lnTo>
                  <a:lnTo>
                    <a:pt x="1411" y="26"/>
                  </a:lnTo>
                  <a:lnTo>
                    <a:pt x="1412" y="37"/>
                  </a:lnTo>
                  <a:lnTo>
                    <a:pt x="1412" y="49"/>
                  </a:lnTo>
                  <a:lnTo>
                    <a:pt x="1407" y="72"/>
                  </a:lnTo>
                  <a:lnTo>
                    <a:pt x="1405" y="78"/>
                  </a:lnTo>
                  <a:lnTo>
                    <a:pt x="1404" y="81"/>
                  </a:lnTo>
                  <a:lnTo>
                    <a:pt x="1405" y="84"/>
                  </a:lnTo>
                  <a:lnTo>
                    <a:pt x="1407" y="86"/>
                  </a:lnTo>
                  <a:lnTo>
                    <a:pt x="1407" y="89"/>
                  </a:lnTo>
                  <a:lnTo>
                    <a:pt x="1408" y="89"/>
                  </a:lnTo>
                  <a:lnTo>
                    <a:pt x="1405" y="96"/>
                  </a:lnTo>
                  <a:lnTo>
                    <a:pt x="1400" y="96"/>
                  </a:lnTo>
                  <a:lnTo>
                    <a:pt x="1385" y="92"/>
                  </a:lnTo>
                  <a:lnTo>
                    <a:pt x="1373" y="89"/>
                  </a:lnTo>
                  <a:lnTo>
                    <a:pt x="1369" y="91"/>
                  </a:lnTo>
                  <a:lnTo>
                    <a:pt x="1367" y="95"/>
                  </a:lnTo>
                  <a:lnTo>
                    <a:pt x="1366" y="99"/>
                  </a:lnTo>
                  <a:lnTo>
                    <a:pt x="1363" y="105"/>
                  </a:lnTo>
                  <a:lnTo>
                    <a:pt x="1362" y="112"/>
                  </a:lnTo>
                  <a:lnTo>
                    <a:pt x="1349" y="124"/>
                  </a:lnTo>
                  <a:lnTo>
                    <a:pt x="1343" y="131"/>
                  </a:lnTo>
                  <a:lnTo>
                    <a:pt x="1342" y="143"/>
                  </a:lnTo>
                  <a:lnTo>
                    <a:pt x="1342" y="154"/>
                  </a:lnTo>
                  <a:lnTo>
                    <a:pt x="1342" y="165"/>
                  </a:lnTo>
                  <a:lnTo>
                    <a:pt x="1341" y="165"/>
                  </a:lnTo>
                  <a:lnTo>
                    <a:pt x="1336" y="169"/>
                  </a:lnTo>
                  <a:lnTo>
                    <a:pt x="1332" y="169"/>
                  </a:lnTo>
                  <a:lnTo>
                    <a:pt x="1329" y="166"/>
                  </a:lnTo>
                  <a:lnTo>
                    <a:pt x="1328" y="164"/>
                  </a:lnTo>
                  <a:lnTo>
                    <a:pt x="1325" y="159"/>
                  </a:lnTo>
                  <a:lnTo>
                    <a:pt x="1324" y="159"/>
                  </a:lnTo>
                  <a:lnTo>
                    <a:pt x="1320" y="161"/>
                  </a:lnTo>
                  <a:lnTo>
                    <a:pt x="1318" y="161"/>
                  </a:lnTo>
                  <a:lnTo>
                    <a:pt x="1317" y="158"/>
                  </a:lnTo>
                  <a:lnTo>
                    <a:pt x="1317" y="157"/>
                  </a:lnTo>
                  <a:lnTo>
                    <a:pt x="1317" y="154"/>
                  </a:lnTo>
                  <a:lnTo>
                    <a:pt x="1315" y="152"/>
                  </a:lnTo>
                  <a:lnTo>
                    <a:pt x="1311" y="152"/>
                  </a:lnTo>
                  <a:lnTo>
                    <a:pt x="1303" y="157"/>
                  </a:lnTo>
                  <a:lnTo>
                    <a:pt x="1300" y="157"/>
                  </a:lnTo>
                  <a:lnTo>
                    <a:pt x="1296" y="157"/>
                  </a:lnTo>
                  <a:lnTo>
                    <a:pt x="1286" y="151"/>
                  </a:lnTo>
                  <a:lnTo>
                    <a:pt x="1280" y="144"/>
                  </a:lnTo>
                  <a:lnTo>
                    <a:pt x="1276" y="145"/>
                  </a:lnTo>
                  <a:lnTo>
                    <a:pt x="1271" y="161"/>
                  </a:lnTo>
                  <a:lnTo>
                    <a:pt x="1266" y="165"/>
                  </a:lnTo>
                  <a:lnTo>
                    <a:pt x="1252" y="172"/>
                  </a:lnTo>
                  <a:lnTo>
                    <a:pt x="1247" y="176"/>
                  </a:lnTo>
                  <a:lnTo>
                    <a:pt x="1245" y="176"/>
                  </a:lnTo>
                  <a:lnTo>
                    <a:pt x="1243" y="176"/>
                  </a:lnTo>
                  <a:lnTo>
                    <a:pt x="1217" y="168"/>
                  </a:lnTo>
                  <a:lnTo>
                    <a:pt x="1181" y="164"/>
                  </a:lnTo>
                  <a:lnTo>
                    <a:pt x="1171" y="159"/>
                  </a:lnTo>
                  <a:lnTo>
                    <a:pt x="1170" y="158"/>
                  </a:lnTo>
                  <a:lnTo>
                    <a:pt x="1166" y="152"/>
                  </a:lnTo>
                  <a:lnTo>
                    <a:pt x="1164" y="150"/>
                  </a:lnTo>
                  <a:lnTo>
                    <a:pt x="1163" y="145"/>
                  </a:lnTo>
                  <a:lnTo>
                    <a:pt x="1163" y="144"/>
                  </a:lnTo>
                  <a:lnTo>
                    <a:pt x="1164" y="143"/>
                  </a:lnTo>
                  <a:lnTo>
                    <a:pt x="1167" y="140"/>
                  </a:lnTo>
                  <a:lnTo>
                    <a:pt x="1167" y="138"/>
                  </a:lnTo>
                  <a:lnTo>
                    <a:pt x="1168" y="140"/>
                  </a:lnTo>
                  <a:lnTo>
                    <a:pt x="1170" y="138"/>
                  </a:lnTo>
                  <a:lnTo>
                    <a:pt x="1170" y="137"/>
                  </a:lnTo>
                  <a:lnTo>
                    <a:pt x="1170" y="134"/>
                  </a:lnTo>
                  <a:lnTo>
                    <a:pt x="1168" y="133"/>
                  </a:lnTo>
                  <a:lnTo>
                    <a:pt x="1166" y="133"/>
                  </a:lnTo>
                  <a:lnTo>
                    <a:pt x="1164" y="131"/>
                  </a:lnTo>
                  <a:lnTo>
                    <a:pt x="1163" y="127"/>
                  </a:lnTo>
                  <a:lnTo>
                    <a:pt x="1159" y="122"/>
                  </a:lnTo>
                  <a:lnTo>
                    <a:pt x="1156" y="119"/>
                  </a:lnTo>
                  <a:lnTo>
                    <a:pt x="1139" y="109"/>
                  </a:lnTo>
                  <a:lnTo>
                    <a:pt x="1133" y="105"/>
                  </a:lnTo>
                  <a:lnTo>
                    <a:pt x="1129" y="100"/>
                  </a:lnTo>
                  <a:lnTo>
                    <a:pt x="1124" y="98"/>
                  </a:lnTo>
                  <a:lnTo>
                    <a:pt x="1114" y="95"/>
                  </a:lnTo>
                  <a:lnTo>
                    <a:pt x="1105" y="112"/>
                  </a:lnTo>
                  <a:lnTo>
                    <a:pt x="1105" y="115"/>
                  </a:lnTo>
                  <a:lnTo>
                    <a:pt x="1107" y="115"/>
                  </a:lnTo>
                  <a:lnTo>
                    <a:pt x="1109" y="120"/>
                  </a:lnTo>
                  <a:lnTo>
                    <a:pt x="1111" y="122"/>
                  </a:lnTo>
                  <a:lnTo>
                    <a:pt x="1114" y="123"/>
                  </a:lnTo>
                  <a:lnTo>
                    <a:pt x="1109" y="126"/>
                  </a:lnTo>
                  <a:lnTo>
                    <a:pt x="1109" y="131"/>
                  </a:lnTo>
                  <a:lnTo>
                    <a:pt x="1111" y="144"/>
                  </a:lnTo>
                  <a:lnTo>
                    <a:pt x="1111" y="150"/>
                  </a:lnTo>
                  <a:lnTo>
                    <a:pt x="1109" y="155"/>
                  </a:lnTo>
                  <a:lnTo>
                    <a:pt x="1108" y="161"/>
                  </a:lnTo>
                  <a:lnTo>
                    <a:pt x="1104" y="171"/>
                  </a:lnTo>
                  <a:lnTo>
                    <a:pt x="1102" y="172"/>
                  </a:lnTo>
                  <a:lnTo>
                    <a:pt x="1100" y="175"/>
                  </a:lnTo>
                  <a:lnTo>
                    <a:pt x="1098" y="175"/>
                  </a:lnTo>
                  <a:lnTo>
                    <a:pt x="1093" y="176"/>
                  </a:lnTo>
                  <a:lnTo>
                    <a:pt x="1093" y="176"/>
                  </a:lnTo>
                  <a:lnTo>
                    <a:pt x="1090" y="180"/>
                  </a:lnTo>
                  <a:lnTo>
                    <a:pt x="1087" y="190"/>
                  </a:lnTo>
                  <a:lnTo>
                    <a:pt x="1087" y="190"/>
                  </a:lnTo>
                  <a:lnTo>
                    <a:pt x="1076" y="186"/>
                  </a:lnTo>
                  <a:lnTo>
                    <a:pt x="1072" y="179"/>
                  </a:lnTo>
                  <a:lnTo>
                    <a:pt x="1067" y="176"/>
                  </a:lnTo>
                  <a:lnTo>
                    <a:pt x="1063" y="173"/>
                  </a:lnTo>
                  <a:lnTo>
                    <a:pt x="1037" y="166"/>
                  </a:lnTo>
                  <a:lnTo>
                    <a:pt x="1028" y="168"/>
                  </a:lnTo>
                  <a:lnTo>
                    <a:pt x="1020" y="171"/>
                  </a:lnTo>
                  <a:lnTo>
                    <a:pt x="1017" y="173"/>
                  </a:lnTo>
                  <a:lnTo>
                    <a:pt x="1016" y="176"/>
                  </a:lnTo>
                  <a:lnTo>
                    <a:pt x="1016" y="178"/>
                  </a:lnTo>
                  <a:lnTo>
                    <a:pt x="1017" y="179"/>
                  </a:lnTo>
                  <a:lnTo>
                    <a:pt x="1018" y="186"/>
                  </a:lnTo>
                  <a:lnTo>
                    <a:pt x="1020" y="190"/>
                  </a:lnTo>
                  <a:lnTo>
                    <a:pt x="1021" y="193"/>
                  </a:lnTo>
                  <a:lnTo>
                    <a:pt x="1020" y="197"/>
                  </a:lnTo>
                  <a:lnTo>
                    <a:pt x="1017" y="204"/>
                  </a:lnTo>
                  <a:lnTo>
                    <a:pt x="1016" y="207"/>
                  </a:lnTo>
                  <a:lnTo>
                    <a:pt x="1014" y="211"/>
                  </a:lnTo>
                  <a:lnTo>
                    <a:pt x="1016" y="222"/>
                  </a:lnTo>
                  <a:lnTo>
                    <a:pt x="1014" y="227"/>
                  </a:lnTo>
                  <a:lnTo>
                    <a:pt x="1014" y="229"/>
                  </a:lnTo>
                  <a:lnTo>
                    <a:pt x="1013" y="231"/>
                  </a:lnTo>
                  <a:lnTo>
                    <a:pt x="1011" y="234"/>
                  </a:lnTo>
                  <a:lnTo>
                    <a:pt x="1010" y="242"/>
                  </a:lnTo>
                  <a:lnTo>
                    <a:pt x="1007" y="248"/>
                  </a:lnTo>
                  <a:lnTo>
                    <a:pt x="982" y="270"/>
                  </a:lnTo>
                  <a:lnTo>
                    <a:pt x="972" y="274"/>
                  </a:lnTo>
                  <a:lnTo>
                    <a:pt x="937" y="281"/>
                  </a:lnTo>
                  <a:lnTo>
                    <a:pt x="911" y="291"/>
                  </a:lnTo>
                  <a:lnTo>
                    <a:pt x="906" y="294"/>
                  </a:lnTo>
                  <a:lnTo>
                    <a:pt x="897" y="304"/>
                  </a:lnTo>
                  <a:lnTo>
                    <a:pt x="888" y="308"/>
                  </a:lnTo>
                  <a:lnTo>
                    <a:pt x="884" y="312"/>
                  </a:lnTo>
                  <a:lnTo>
                    <a:pt x="884" y="312"/>
                  </a:lnTo>
                  <a:lnTo>
                    <a:pt x="870" y="315"/>
                  </a:lnTo>
                  <a:lnTo>
                    <a:pt x="866" y="318"/>
                  </a:lnTo>
                  <a:lnTo>
                    <a:pt x="864" y="321"/>
                  </a:lnTo>
                  <a:lnTo>
                    <a:pt x="859" y="328"/>
                  </a:lnTo>
                  <a:lnTo>
                    <a:pt x="856" y="332"/>
                  </a:lnTo>
                  <a:lnTo>
                    <a:pt x="845" y="339"/>
                  </a:lnTo>
                  <a:lnTo>
                    <a:pt x="845" y="340"/>
                  </a:lnTo>
                  <a:lnTo>
                    <a:pt x="841" y="346"/>
                  </a:lnTo>
                  <a:lnTo>
                    <a:pt x="839" y="346"/>
                  </a:lnTo>
                  <a:lnTo>
                    <a:pt x="838" y="346"/>
                  </a:lnTo>
                  <a:lnTo>
                    <a:pt x="836" y="347"/>
                  </a:lnTo>
                  <a:lnTo>
                    <a:pt x="833" y="350"/>
                  </a:lnTo>
                  <a:lnTo>
                    <a:pt x="833" y="354"/>
                  </a:lnTo>
                  <a:lnTo>
                    <a:pt x="835" y="360"/>
                  </a:lnTo>
                  <a:lnTo>
                    <a:pt x="838" y="364"/>
                  </a:lnTo>
                  <a:lnTo>
                    <a:pt x="839" y="368"/>
                  </a:lnTo>
                  <a:lnTo>
                    <a:pt x="857" y="388"/>
                  </a:lnTo>
                  <a:lnTo>
                    <a:pt x="862" y="396"/>
                  </a:lnTo>
                  <a:lnTo>
                    <a:pt x="863" y="401"/>
                  </a:lnTo>
                  <a:lnTo>
                    <a:pt x="863" y="401"/>
                  </a:lnTo>
                  <a:lnTo>
                    <a:pt x="864" y="405"/>
                  </a:lnTo>
                  <a:lnTo>
                    <a:pt x="866" y="408"/>
                  </a:lnTo>
                  <a:lnTo>
                    <a:pt x="873" y="412"/>
                  </a:lnTo>
                  <a:lnTo>
                    <a:pt x="877" y="417"/>
                  </a:lnTo>
                  <a:lnTo>
                    <a:pt x="880" y="419"/>
                  </a:lnTo>
                  <a:lnTo>
                    <a:pt x="884" y="423"/>
                  </a:lnTo>
                  <a:lnTo>
                    <a:pt x="892" y="443"/>
                  </a:lnTo>
                  <a:lnTo>
                    <a:pt x="898" y="451"/>
                  </a:lnTo>
                  <a:lnTo>
                    <a:pt x="899" y="452"/>
                  </a:lnTo>
                  <a:lnTo>
                    <a:pt x="883" y="479"/>
                  </a:lnTo>
                  <a:lnTo>
                    <a:pt x="881" y="482"/>
                  </a:lnTo>
                  <a:lnTo>
                    <a:pt x="881" y="485"/>
                  </a:lnTo>
                  <a:lnTo>
                    <a:pt x="881" y="488"/>
                  </a:lnTo>
                  <a:lnTo>
                    <a:pt x="880" y="490"/>
                  </a:lnTo>
                  <a:lnTo>
                    <a:pt x="878" y="493"/>
                  </a:lnTo>
                  <a:lnTo>
                    <a:pt x="878" y="493"/>
                  </a:lnTo>
                  <a:lnTo>
                    <a:pt x="874" y="500"/>
                  </a:lnTo>
                  <a:lnTo>
                    <a:pt x="878" y="504"/>
                  </a:lnTo>
                  <a:lnTo>
                    <a:pt x="892" y="507"/>
                  </a:lnTo>
                  <a:lnTo>
                    <a:pt x="897" y="507"/>
                  </a:lnTo>
                  <a:lnTo>
                    <a:pt x="902" y="504"/>
                  </a:lnTo>
                  <a:lnTo>
                    <a:pt x="906" y="504"/>
                  </a:lnTo>
                  <a:lnTo>
                    <a:pt x="911" y="507"/>
                  </a:lnTo>
                  <a:lnTo>
                    <a:pt x="913" y="510"/>
                  </a:lnTo>
                  <a:lnTo>
                    <a:pt x="919" y="520"/>
                  </a:lnTo>
                  <a:lnTo>
                    <a:pt x="920" y="525"/>
                  </a:lnTo>
                  <a:lnTo>
                    <a:pt x="922" y="530"/>
                  </a:lnTo>
                  <a:lnTo>
                    <a:pt x="920" y="535"/>
                  </a:lnTo>
                  <a:lnTo>
                    <a:pt x="920" y="539"/>
                  </a:lnTo>
                  <a:lnTo>
                    <a:pt x="920" y="539"/>
                  </a:lnTo>
                  <a:lnTo>
                    <a:pt x="916" y="548"/>
                  </a:lnTo>
                  <a:lnTo>
                    <a:pt x="916" y="549"/>
                  </a:lnTo>
                  <a:lnTo>
                    <a:pt x="912" y="553"/>
                  </a:lnTo>
                  <a:lnTo>
                    <a:pt x="912" y="553"/>
                  </a:lnTo>
                  <a:lnTo>
                    <a:pt x="912" y="563"/>
                  </a:lnTo>
                  <a:lnTo>
                    <a:pt x="912" y="562"/>
                  </a:lnTo>
                  <a:lnTo>
                    <a:pt x="912" y="563"/>
                  </a:lnTo>
                  <a:lnTo>
                    <a:pt x="909" y="569"/>
                  </a:lnTo>
                  <a:lnTo>
                    <a:pt x="909" y="570"/>
                  </a:lnTo>
                  <a:lnTo>
                    <a:pt x="909" y="577"/>
                  </a:lnTo>
                  <a:lnTo>
                    <a:pt x="909" y="579"/>
                  </a:lnTo>
                  <a:lnTo>
                    <a:pt x="909" y="581"/>
                  </a:lnTo>
                  <a:lnTo>
                    <a:pt x="911" y="583"/>
                  </a:lnTo>
                  <a:lnTo>
                    <a:pt x="912" y="586"/>
                  </a:lnTo>
                  <a:lnTo>
                    <a:pt x="912" y="588"/>
                  </a:lnTo>
                  <a:lnTo>
                    <a:pt x="904" y="597"/>
                  </a:lnTo>
                  <a:lnTo>
                    <a:pt x="902" y="600"/>
                  </a:lnTo>
                  <a:lnTo>
                    <a:pt x="899" y="600"/>
                  </a:lnTo>
                  <a:lnTo>
                    <a:pt x="898" y="598"/>
                  </a:lnTo>
                  <a:lnTo>
                    <a:pt x="897" y="597"/>
                  </a:lnTo>
                  <a:lnTo>
                    <a:pt x="894" y="595"/>
                  </a:lnTo>
                  <a:lnTo>
                    <a:pt x="891" y="595"/>
                  </a:lnTo>
                  <a:lnTo>
                    <a:pt x="890" y="597"/>
                  </a:lnTo>
                  <a:lnTo>
                    <a:pt x="887" y="597"/>
                  </a:lnTo>
                  <a:lnTo>
                    <a:pt x="884" y="597"/>
                  </a:lnTo>
                  <a:lnTo>
                    <a:pt x="871" y="587"/>
                  </a:lnTo>
                  <a:lnTo>
                    <a:pt x="860" y="573"/>
                  </a:lnTo>
                  <a:lnTo>
                    <a:pt x="857" y="572"/>
                  </a:lnTo>
                  <a:lnTo>
                    <a:pt x="855" y="570"/>
                  </a:lnTo>
                  <a:lnTo>
                    <a:pt x="850" y="570"/>
                  </a:lnTo>
                  <a:lnTo>
                    <a:pt x="845" y="565"/>
                  </a:lnTo>
                  <a:lnTo>
                    <a:pt x="843" y="556"/>
                  </a:lnTo>
                  <a:lnTo>
                    <a:pt x="846" y="546"/>
                  </a:lnTo>
                  <a:lnTo>
                    <a:pt x="853" y="544"/>
                  </a:lnTo>
                  <a:lnTo>
                    <a:pt x="848" y="538"/>
                  </a:lnTo>
                  <a:lnTo>
                    <a:pt x="842" y="534"/>
                  </a:lnTo>
                  <a:lnTo>
                    <a:pt x="838" y="528"/>
                  </a:lnTo>
                  <a:lnTo>
                    <a:pt x="841" y="523"/>
                  </a:lnTo>
                  <a:lnTo>
                    <a:pt x="835" y="523"/>
                  </a:lnTo>
                  <a:lnTo>
                    <a:pt x="821" y="518"/>
                  </a:lnTo>
                  <a:lnTo>
                    <a:pt x="811" y="518"/>
                  </a:lnTo>
                  <a:lnTo>
                    <a:pt x="803" y="521"/>
                  </a:lnTo>
                  <a:lnTo>
                    <a:pt x="797" y="524"/>
                  </a:lnTo>
                  <a:lnTo>
                    <a:pt x="789" y="532"/>
                  </a:lnTo>
                  <a:lnTo>
                    <a:pt x="786" y="534"/>
                  </a:lnTo>
                  <a:lnTo>
                    <a:pt x="782" y="535"/>
                  </a:lnTo>
                  <a:lnTo>
                    <a:pt x="776" y="537"/>
                  </a:lnTo>
                  <a:lnTo>
                    <a:pt x="772" y="537"/>
                  </a:lnTo>
                  <a:lnTo>
                    <a:pt x="768" y="535"/>
                  </a:lnTo>
                  <a:lnTo>
                    <a:pt x="759" y="528"/>
                  </a:lnTo>
                  <a:lnTo>
                    <a:pt x="758" y="527"/>
                  </a:lnTo>
                  <a:lnTo>
                    <a:pt x="756" y="523"/>
                  </a:lnTo>
                  <a:lnTo>
                    <a:pt x="754" y="514"/>
                  </a:lnTo>
                  <a:lnTo>
                    <a:pt x="752" y="513"/>
                  </a:lnTo>
                  <a:lnTo>
                    <a:pt x="748" y="511"/>
                  </a:lnTo>
                  <a:lnTo>
                    <a:pt x="738" y="516"/>
                  </a:lnTo>
                  <a:lnTo>
                    <a:pt x="734" y="517"/>
                  </a:lnTo>
                  <a:lnTo>
                    <a:pt x="719" y="513"/>
                  </a:lnTo>
                  <a:lnTo>
                    <a:pt x="713" y="514"/>
                  </a:lnTo>
                  <a:lnTo>
                    <a:pt x="707" y="517"/>
                  </a:lnTo>
                  <a:lnTo>
                    <a:pt x="705" y="517"/>
                  </a:lnTo>
                  <a:lnTo>
                    <a:pt x="702" y="516"/>
                  </a:lnTo>
                  <a:lnTo>
                    <a:pt x="700" y="511"/>
                  </a:lnTo>
                  <a:lnTo>
                    <a:pt x="702" y="509"/>
                  </a:lnTo>
                  <a:lnTo>
                    <a:pt x="703" y="506"/>
                  </a:lnTo>
                  <a:lnTo>
                    <a:pt x="703" y="503"/>
                  </a:lnTo>
                  <a:lnTo>
                    <a:pt x="705" y="499"/>
                  </a:lnTo>
                  <a:lnTo>
                    <a:pt x="705" y="497"/>
                  </a:lnTo>
                  <a:lnTo>
                    <a:pt x="705" y="497"/>
                  </a:lnTo>
                  <a:lnTo>
                    <a:pt x="700" y="499"/>
                  </a:lnTo>
                  <a:lnTo>
                    <a:pt x="699" y="500"/>
                  </a:lnTo>
                  <a:lnTo>
                    <a:pt x="692" y="506"/>
                  </a:lnTo>
                  <a:lnTo>
                    <a:pt x="688" y="507"/>
                  </a:lnTo>
                  <a:lnTo>
                    <a:pt x="689" y="510"/>
                  </a:lnTo>
                  <a:lnTo>
                    <a:pt x="689" y="513"/>
                  </a:lnTo>
                  <a:lnTo>
                    <a:pt x="692" y="516"/>
                  </a:lnTo>
                  <a:lnTo>
                    <a:pt x="693" y="517"/>
                  </a:lnTo>
                  <a:lnTo>
                    <a:pt x="695" y="518"/>
                  </a:lnTo>
                  <a:lnTo>
                    <a:pt x="696" y="520"/>
                  </a:lnTo>
                  <a:lnTo>
                    <a:pt x="696" y="530"/>
                  </a:lnTo>
                  <a:lnTo>
                    <a:pt x="696" y="534"/>
                  </a:lnTo>
                  <a:lnTo>
                    <a:pt x="695" y="537"/>
                  </a:lnTo>
                  <a:lnTo>
                    <a:pt x="688" y="546"/>
                  </a:lnTo>
                  <a:lnTo>
                    <a:pt x="685" y="546"/>
                  </a:lnTo>
                  <a:lnTo>
                    <a:pt x="626" y="544"/>
                  </a:lnTo>
                  <a:lnTo>
                    <a:pt x="604" y="548"/>
                  </a:lnTo>
                  <a:lnTo>
                    <a:pt x="601" y="549"/>
                  </a:lnTo>
                  <a:lnTo>
                    <a:pt x="598" y="556"/>
                  </a:lnTo>
                  <a:lnTo>
                    <a:pt x="595" y="558"/>
                  </a:lnTo>
                  <a:lnTo>
                    <a:pt x="581" y="555"/>
                  </a:lnTo>
                  <a:lnTo>
                    <a:pt x="560" y="553"/>
                  </a:lnTo>
                  <a:lnTo>
                    <a:pt x="549" y="552"/>
                  </a:lnTo>
                  <a:lnTo>
                    <a:pt x="543" y="552"/>
                  </a:lnTo>
                  <a:lnTo>
                    <a:pt x="543" y="553"/>
                  </a:lnTo>
                  <a:lnTo>
                    <a:pt x="536" y="559"/>
                  </a:lnTo>
                  <a:lnTo>
                    <a:pt x="534" y="563"/>
                  </a:lnTo>
                  <a:lnTo>
                    <a:pt x="532" y="572"/>
                  </a:lnTo>
                  <a:lnTo>
                    <a:pt x="531" y="576"/>
                  </a:lnTo>
                  <a:lnTo>
                    <a:pt x="527" y="581"/>
                  </a:lnTo>
                  <a:lnTo>
                    <a:pt x="521" y="583"/>
                  </a:lnTo>
                  <a:lnTo>
                    <a:pt x="508" y="586"/>
                  </a:lnTo>
                  <a:lnTo>
                    <a:pt x="503" y="583"/>
                  </a:lnTo>
                  <a:lnTo>
                    <a:pt x="496" y="583"/>
                  </a:lnTo>
                  <a:lnTo>
                    <a:pt x="490" y="584"/>
                  </a:lnTo>
                  <a:lnTo>
                    <a:pt x="478" y="598"/>
                  </a:lnTo>
                  <a:lnTo>
                    <a:pt x="480" y="598"/>
                  </a:lnTo>
                  <a:lnTo>
                    <a:pt x="483" y="601"/>
                  </a:lnTo>
                  <a:lnTo>
                    <a:pt x="485" y="604"/>
                  </a:lnTo>
                  <a:lnTo>
                    <a:pt x="483" y="607"/>
                  </a:lnTo>
                  <a:lnTo>
                    <a:pt x="479" y="609"/>
                  </a:lnTo>
                  <a:lnTo>
                    <a:pt x="468" y="609"/>
                  </a:lnTo>
                  <a:lnTo>
                    <a:pt x="462" y="611"/>
                  </a:lnTo>
                  <a:lnTo>
                    <a:pt x="458" y="615"/>
                  </a:lnTo>
                  <a:lnTo>
                    <a:pt x="454" y="621"/>
                  </a:lnTo>
                  <a:lnTo>
                    <a:pt x="450" y="624"/>
                  </a:lnTo>
                  <a:lnTo>
                    <a:pt x="444" y="626"/>
                  </a:lnTo>
                  <a:lnTo>
                    <a:pt x="438" y="626"/>
                  </a:lnTo>
                  <a:lnTo>
                    <a:pt x="438" y="615"/>
                  </a:lnTo>
                  <a:lnTo>
                    <a:pt x="433" y="614"/>
                  </a:lnTo>
                  <a:lnTo>
                    <a:pt x="427" y="615"/>
                  </a:lnTo>
                  <a:lnTo>
                    <a:pt x="410" y="626"/>
                  </a:lnTo>
                  <a:lnTo>
                    <a:pt x="405" y="628"/>
                  </a:lnTo>
                  <a:lnTo>
                    <a:pt x="378" y="628"/>
                  </a:lnTo>
                  <a:lnTo>
                    <a:pt x="374" y="626"/>
                  </a:lnTo>
                  <a:lnTo>
                    <a:pt x="371" y="621"/>
                  </a:lnTo>
                  <a:lnTo>
                    <a:pt x="373" y="621"/>
                  </a:lnTo>
                  <a:lnTo>
                    <a:pt x="373" y="619"/>
                  </a:lnTo>
                  <a:lnTo>
                    <a:pt x="374" y="617"/>
                  </a:lnTo>
                  <a:lnTo>
                    <a:pt x="374" y="614"/>
                  </a:lnTo>
                  <a:lnTo>
                    <a:pt x="373" y="612"/>
                  </a:lnTo>
                  <a:lnTo>
                    <a:pt x="360" y="598"/>
                  </a:lnTo>
                  <a:lnTo>
                    <a:pt x="346" y="591"/>
                  </a:lnTo>
                  <a:lnTo>
                    <a:pt x="345" y="588"/>
                  </a:lnTo>
                  <a:lnTo>
                    <a:pt x="353" y="583"/>
                  </a:lnTo>
                  <a:lnTo>
                    <a:pt x="356" y="580"/>
                  </a:lnTo>
                  <a:lnTo>
                    <a:pt x="349" y="576"/>
                  </a:lnTo>
                  <a:lnTo>
                    <a:pt x="346" y="574"/>
                  </a:lnTo>
                  <a:lnTo>
                    <a:pt x="343" y="574"/>
                  </a:lnTo>
                  <a:lnTo>
                    <a:pt x="339" y="574"/>
                  </a:lnTo>
                  <a:lnTo>
                    <a:pt x="329" y="580"/>
                  </a:lnTo>
                  <a:lnTo>
                    <a:pt x="321" y="581"/>
                  </a:lnTo>
                  <a:lnTo>
                    <a:pt x="319" y="580"/>
                  </a:lnTo>
                  <a:lnTo>
                    <a:pt x="318" y="579"/>
                  </a:lnTo>
                  <a:lnTo>
                    <a:pt x="317" y="576"/>
                  </a:lnTo>
                  <a:lnTo>
                    <a:pt x="315" y="576"/>
                  </a:lnTo>
                  <a:lnTo>
                    <a:pt x="282" y="562"/>
                  </a:lnTo>
                  <a:lnTo>
                    <a:pt x="275" y="562"/>
                  </a:lnTo>
                  <a:lnTo>
                    <a:pt x="272" y="565"/>
                  </a:lnTo>
                  <a:lnTo>
                    <a:pt x="266" y="572"/>
                  </a:lnTo>
                  <a:lnTo>
                    <a:pt x="263" y="574"/>
                  </a:lnTo>
                  <a:lnTo>
                    <a:pt x="260" y="576"/>
                  </a:lnTo>
                  <a:lnTo>
                    <a:pt x="249" y="573"/>
                  </a:lnTo>
                  <a:lnTo>
                    <a:pt x="245" y="572"/>
                  </a:lnTo>
                  <a:lnTo>
                    <a:pt x="242" y="570"/>
                  </a:lnTo>
                  <a:lnTo>
                    <a:pt x="241" y="569"/>
                  </a:lnTo>
                  <a:lnTo>
                    <a:pt x="241" y="565"/>
                  </a:lnTo>
                  <a:lnTo>
                    <a:pt x="242" y="563"/>
                  </a:lnTo>
                  <a:lnTo>
                    <a:pt x="244" y="560"/>
                  </a:lnTo>
                  <a:lnTo>
                    <a:pt x="244" y="559"/>
                  </a:lnTo>
                  <a:lnTo>
                    <a:pt x="242" y="556"/>
                  </a:lnTo>
                  <a:lnTo>
                    <a:pt x="241" y="555"/>
                  </a:lnTo>
                  <a:lnTo>
                    <a:pt x="239" y="556"/>
                  </a:lnTo>
                  <a:lnTo>
                    <a:pt x="235" y="556"/>
                  </a:lnTo>
                  <a:lnTo>
                    <a:pt x="231" y="558"/>
                  </a:lnTo>
                  <a:lnTo>
                    <a:pt x="231" y="562"/>
                  </a:lnTo>
                  <a:lnTo>
                    <a:pt x="234" y="566"/>
                  </a:lnTo>
                  <a:lnTo>
                    <a:pt x="235" y="570"/>
                  </a:lnTo>
                  <a:lnTo>
                    <a:pt x="235" y="573"/>
                  </a:lnTo>
                  <a:lnTo>
                    <a:pt x="232" y="588"/>
                  </a:lnTo>
                  <a:lnTo>
                    <a:pt x="237" y="591"/>
                  </a:lnTo>
                  <a:lnTo>
                    <a:pt x="238" y="593"/>
                  </a:lnTo>
                  <a:lnTo>
                    <a:pt x="239" y="597"/>
                  </a:lnTo>
                  <a:lnTo>
                    <a:pt x="241" y="601"/>
                  </a:lnTo>
                  <a:lnTo>
                    <a:pt x="241" y="609"/>
                  </a:lnTo>
                  <a:lnTo>
                    <a:pt x="238" y="618"/>
                  </a:lnTo>
                  <a:lnTo>
                    <a:pt x="235" y="626"/>
                  </a:lnTo>
                  <a:lnTo>
                    <a:pt x="231" y="632"/>
                  </a:lnTo>
                  <a:lnTo>
                    <a:pt x="228" y="633"/>
                  </a:lnTo>
                  <a:lnTo>
                    <a:pt x="223" y="635"/>
                  </a:lnTo>
                  <a:lnTo>
                    <a:pt x="220" y="636"/>
                  </a:lnTo>
                  <a:lnTo>
                    <a:pt x="218" y="639"/>
                  </a:lnTo>
                  <a:lnTo>
                    <a:pt x="213" y="650"/>
                  </a:lnTo>
                  <a:lnTo>
                    <a:pt x="209" y="657"/>
                  </a:lnTo>
                  <a:lnTo>
                    <a:pt x="203" y="661"/>
                  </a:lnTo>
                  <a:lnTo>
                    <a:pt x="192" y="668"/>
                  </a:lnTo>
                  <a:lnTo>
                    <a:pt x="186" y="671"/>
                  </a:lnTo>
                  <a:lnTo>
                    <a:pt x="169" y="673"/>
                  </a:lnTo>
                  <a:lnTo>
                    <a:pt x="165" y="674"/>
                  </a:lnTo>
                  <a:lnTo>
                    <a:pt x="164" y="673"/>
                  </a:lnTo>
                  <a:lnTo>
                    <a:pt x="165" y="670"/>
                  </a:lnTo>
                  <a:lnTo>
                    <a:pt x="168" y="666"/>
                  </a:lnTo>
                  <a:lnTo>
                    <a:pt x="168" y="666"/>
                  </a:lnTo>
                  <a:lnTo>
                    <a:pt x="172" y="664"/>
                  </a:lnTo>
                  <a:lnTo>
                    <a:pt x="174" y="663"/>
                  </a:lnTo>
                  <a:lnTo>
                    <a:pt x="174" y="660"/>
                  </a:lnTo>
                  <a:lnTo>
                    <a:pt x="174" y="659"/>
                  </a:lnTo>
                  <a:lnTo>
                    <a:pt x="174" y="656"/>
                  </a:lnTo>
                  <a:lnTo>
                    <a:pt x="178" y="642"/>
                  </a:lnTo>
                  <a:lnTo>
                    <a:pt x="178" y="635"/>
                  </a:lnTo>
                  <a:lnTo>
                    <a:pt x="174" y="632"/>
                  </a:lnTo>
                  <a:lnTo>
                    <a:pt x="162" y="635"/>
                  </a:lnTo>
                  <a:lnTo>
                    <a:pt x="158" y="638"/>
                  </a:lnTo>
                  <a:lnTo>
                    <a:pt x="158" y="639"/>
                  </a:lnTo>
                  <a:lnTo>
                    <a:pt x="157" y="639"/>
                  </a:lnTo>
                  <a:lnTo>
                    <a:pt x="154" y="638"/>
                  </a:lnTo>
                  <a:lnTo>
                    <a:pt x="153" y="636"/>
                  </a:lnTo>
                  <a:lnTo>
                    <a:pt x="148" y="639"/>
                  </a:lnTo>
                  <a:lnTo>
                    <a:pt x="147" y="640"/>
                  </a:lnTo>
                  <a:lnTo>
                    <a:pt x="146" y="640"/>
                  </a:lnTo>
                  <a:lnTo>
                    <a:pt x="143" y="638"/>
                  </a:lnTo>
                  <a:lnTo>
                    <a:pt x="141" y="633"/>
                  </a:lnTo>
                  <a:lnTo>
                    <a:pt x="141" y="629"/>
                  </a:lnTo>
                  <a:lnTo>
                    <a:pt x="140" y="626"/>
                  </a:lnTo>
                  <a:lnTo>
                    <a:pt x="137" y="622"/>
                  </a:lnTo>
                  <a:lnTo>
                    <a:pt x="144" y="618"/>
                  </a:lnTo>
                  <a:lnTo>
                    <a:pt x="144" y="614"/>
                  </a:lnTo>
                  <a:lnTo>
                    <a:pt x="143" y="609"/>
                  </a:lnTo>
                  <a:lnTo>
                    <a:pt x="130" y="591"/>
                  </a:lnTo>
                  <a:lnTo>
                    <a:pt x="127" y="593"/>
                  </a:lnTo>
                  <a:lnTo>
                    <a:pt x="125" y="594"/>
                  </a:lnTo>
                  <a:lnTo>
                    <a:pt x="122" y="595"/>
                  </a:lnTo>
                  <a:lnTo>
                    <a:pt x="119" y="593"/>
                  </a:lnTo>
                  <a:lnTo>
                    <a:pt x="119" y="591"/>
                  </a:lnTo>
                  <a:lnTo>
                    <a:pt x="119" y="590"/>
                  </a:lnTo>
                  <a:lnTo>
                    <a:pt x="119" y="588"/>
                  </a:lnTo>
                  <a:lnTo>
                    <a:pt x="116" y="584"/>
                  </a:lnTo>
                  <a:lnTo>
                    <a:pt x="113" y="580"/>
                  </a:lnTo>
                  <a:lnTo>
                    <a:pt x="111" y="577"/>
                  </a:lnTo>
                  <a:lnTo>
                    <a:pt x="109" y="570"/>
                  </a:lnTo>
                  <a:lnTo>
                    <a:pt x="106" y="573"/>
                  </a:lnTo>
                  <a:lnTo>
                    <a:pt x="102" y="574"/>
                  </a:lnTo>
                  <a:lnTo>
                    <a:pt x="95" y="573"/>
                  </a:lnTo>
                  <a:lnTo>
                    <a:pt x="87" y="570"/>
                  </a:lnTo>
                  <a:lnTo>
                    <a:pt x="85" y="570"/>
                  </a:lnTo>
                  <a:lnTo>
                    <a:pt x="83" y="573"/>
                  </a:lnTo>
                  <a:lnTo>
                    <a:pt x="81" y="573"/>
                  </a:lnTo>
                  <a:lnTo>
                    <a:pt x="76" y="570"/>
                  </a:lnTo>
                  <a:lnTo>
                    <a:pt x="74" y="566"/>
                  </a:lnTo>
                  <a:lnTo>
                    <a:pt x="76" y="562"/>
                  </a:lnTo>
                  <a:lnTo>
                    <a:pt x="74" y="556"/>
                  </a:lnTo>
                  <a:lnTo>
                    <a:pt x="71" y="553"/>
                  </a:lnTo>
                  <a:lnTo>
                    <a:pt x="67" y="552"/>
                  </a:lnTo>
                  <a:lnTo>
                    <a:pt x="63" y="552"/>
                  </a:lnTo>
                  <a:lnTo>
                    <a:pt x="60" y="555"/>
                  </a:lnTo>
                  <a:lnTo>
                    <a:pt x="55" y="562"/>
                  </a:lnTo>
                  <a:lnTo>
                    <a:pt x="50" y="569"/>
                  </a:lnTo>
                  <a:lnTo>
                    <a:pt x="48" y="574"/>
                  </a:lnTo>
                  <a:lnTo>
                    <a:pt x="41" y="577"/>
                  </a:lnTo>
                  <a:lnTo>
                    <a:pt x="24" y="577"/>
                  </a:lnTo>
                  <a:lnTo>
                    <a:pt x="8" y="573"/>
                  </a:lnTo>
                  <a:lnTo>
                    <a:pt x="7" y="573"/>
                  </a:lnTo>
                  <a:lnTo>
                    <a:pt x="7" y="573"/>
                  </a:lnTo>
                  <a:lnTo>
                    <a:pt x="8" y="580"/>
                  </a:lnTo>
                  <a:lnTo>
                    <a:pt x="8" y="581"/>
                  </a:lnTo>
                  <a:lnTo>
                    <a:pt x="17" y="594"/>
                  </a:lnTo>
                  <a:lnTo>
                    <a:pt x="25" y="598"/>
                  </a:lnTo>
                  <a:lnTo>
                    <a:pt x="34" y="604"/>
                  </a:lnTo>
                  <a:lnTo>
                    <a:pt x="34" y="621"/>
                  </a:lnTo>
                  <a:lnTo>
                    <a:pt x="31" y="626"/>
                  </a:lnTo>
                  <a:lnTo>
                    <a:pt x="21" y="639"/>
                  </a:lnTo>
                  <a:lnTo>
                    <a:pt x="20" y="643"/>
                  </a:lnTo>
                  <a:lnTo>
                    <a:pt x="18" y="649"/>
                  </a:lnTo>
                  <a:lnTo>
                    <a:pt x="17" y="652"/>
                  </a:lnTo>
                  <a:lnTo>
                    <a:pt x="8" y="663"/>
                  </a:lnTo>
                  <a:lnTo>
                    <a:pt x="0" y="677"/>
                  </a:lnTo>
                  <a:lnTo>
                    <a:pt x="3" y="680"/>
                  </a:lnTo>
                  <a:lnTo>
                    <a:pt x="7" y="684"/>
                  </a:lnTo>
                  <a:lnTo>
                    <a:pt x="4" y="689"/>
                  </a:lnTo>
                  <a:lnTo>
                    <a:pt x="6" y="692"/>
                  </a:lnTo>
                  <a:lnTo>
                    <a:pt x="8" y="696"/>
                  </a:lnTo>
                  <a:lnTo>
                    <a:pt x="11" y="702"/>
                  </a:lnTo>
                  <a:lnTo>
                    <a:pt x="10" y="705"/>
                  </a:lnTo>
                  <a:lnTo>
                    <a:pt x="8" y="710"/>
                  </a:lnTo>
                  <a:lnTo>
                    <a:pt x="8" y="713"/>
                  </a:lnTo>
                  <a:lnTo>
                    <a:pt x="15" y="717"/>
                  </a:lnTo>
                  <a:lnTo>
                    <a:pt x="21" y="726"/>
                  </a:lnTo>
                  <a:lnTo>
                    <a:pt x="24" y="736"/>
                  </a:lnTo>
                  <a:lnTo>
                    <a:pt x="22" y="746"/>
                  </a:lnTo>
                  <a:lnTo>
                    <a:pt x="15" y="755"/>
                  </a:lnTo>
                  <a:lnTo>
                    <a:pt x="20" y="757"/>
                  </a:lnTo>
                  <a:lnTo>
                    <a:pt x="34" y="754"/>
                  </a:lnTo>
                  <a:lnTo>
                    <a:pt x="38" y="755"/>
                  </a:lnTo>
                  <a:lnTo>
                    <a:pt x="87" y="771"/>
                  </a:lnTo>
                  <a:lnTo>
                    <a:pt x="87" y="775"/>
                  </a:lnTo>
                  <a:lnTo>
                    <a:pt x="88" y="776"/>
                  </a:lnTo>
                  <a:lnTo>
                    <a:pt x="90" y="776"/>
                  </a:lnTo>
                  <a:lnTo>
                    <a:pt x="91" y="776"/>
                  </a:lnTo>
                  <a:lnTo>
                    <a:pt x="91" y="779"/>
                  </a:lnTo>
                  <a:lnTo>
                    <a:pt x="90" y="783"/>
                  </a:lnTo>
                  <a:lnTo>
                    <a:pt x="88" y="792"/>
                  </a:lnTo>
                  <a:lnTo>
                    <a:pt x="88" y="796"/>
                  </a:lnTo>
                  <a:lnTo>
                    <a:pt x="88" y="799"/>
                  </a:lnTo>
                  <a:lnTo>
                    <a:pt x="91" y="804"/>
                  </a:lnTo>
                  <a:lnTo>
                    <a:pt x="98" y="809"/>
                  </a:lnTo>
                  <a:lnTo>
                    <a:pt x="126" y="818"/>
                  </a:lnTo>
                  <a:lnTo>
                    <a:pt x="136" y="828"/>
                  </a:lnTo>
                  <a:lnTo>
                    <a:pt x="141" y="831"/>
                  </a:lnTo>
                  <a:lnTo>
                    <a:pt x="153" y="834"/>
                  </a:lnTo>
                  <a:lnTo>
                    <a:pt x="157" y="835"/>
                  </a:lnTo>
                  <a:lnTo>
                    <a:pt x="158" y="835"/>
                  </a:lnTo>
                  <a:lnTo>
                    <a:pt x="165" y="832"/>
                  </a:lnTo>
                  <a:lnTo>
                    <a:pt x="176" y="827"/>
                  </a:lnTo>
                  <a:lnTo>
                    <a:pt x="179" y="823"/>
                  </a:lnTo>
                  <a:lnTo>
                    <a:pt x="179" y="820"/>
                  </a:lnTo>
                  <a:lnTo>
                    <a:pt x="179" y="817"/>
                  </a:lnTo>
                  <a:lnTo>
                    <a:pt x="181" y="813"/>
                  </a:lnTo>
                  <a:lnTo>
                    <a:pt x="185" y="806"/>
                  </a:lnTo>
                  <a:lnTo>
                    <a:pt x="189" y="804"/>
                  </a:lnTo>
                  <a:lnTo>
                    <a:pt x="195" y="806"/>
                  </a:lnTo>
                  <a:lnTo>
                    <a:pt x="200" y="806"/>
                  </a:lnTo>
                  <a:lnTo>
                    <a:pt x="200" y="799"/>
                  </a:lnTo>
                  <a:lnTo>
                    <a:pt x="206" y="790"/>
                  </a:lnTo>
                  <a:lnTo>
                    <a:pt x="211" y="782"/>
                  </a:lnTo>
                  <a:lnTo>
                    <a:pt x="220" y="778"/>
                  </a:lnTo>
                  <a:lnTo>
                    <a:pt x="221" y="778"/>
                  </a:lnTo>
                  <a:lnTo>
                    <a:pt x="223" y="778"/>
                  </a:lnTo>
                  <a:lnTo>
                    <a:pt x="224" y="779"/>
                  </a:lnTo>
                  <a:lnTo>
                    <a:pt x="224" y="779"/>
                  </a:lnTo>
                  <a:lnTo>
                    <a:pt x="227" y="782"/>
                  </a:lnTo>
                  <a:lnTo>
                    <a:pt x="231" y="790"/>
                  </a:lnTo>
                  <a:lnTo>
                    <a:pt x="241" y="797"/>
                  </a:lnTo>
                  <a:lnTo>
                    <a:pt x="242" y="800"/>
                  </a:lnTo>
                  <a:lnTo>
                    <a:pt x="244" y="807"/>
                  </a:lnTo>
                  <a:lnTo>
                    <a:pt x="241" y="820"/>
                  </a:lnTo>
                  <a:lnTo>
                    <a:pt x="241" y="828"/>
                  </a:lnTo>
                  <a:lnTo>
                    <a:pt x="249" y="835"/>
                  </a:lnTo>
                  <a:lnTo>
                    <a:pt x="260" y="837"/>
                  </a:lnTo>
                  <a:lnTo>
                    <a:pt x="287" y="828"/>
                  </a:lnTo>
                  <a:lnTo>
                    <a:pt x="291" y="828"/>
                  </a:lnTo>
                  <a:lnTo>
                    <a:pt x="296" y="830"/>
                  </a:lnTo>
                  <a:lnTo>
                    <a:pt x="315" y="841"/>
                  </a:lnTo>
                  <a:lnTo>
                    <a:pt x="318" y="845"/>
                  </a:lnTo>
                  <a:lnTo>
                    <a:pt x="317" y="848"/>
                  </a:lnTo>
                  <a:lnTo>
                    <a:pt x="311" y="852"/>
                  </a:lnTo>
                  <a:lnTo>
                    <a:pt x="310" y="853"/>
                  </a:lnTo>
                  <a:lnTo>
                    <a:pt x="311" y="858"/>
                  </a:lnTo>
                  <a:lnTo>
                    <a:pt x="314" y="858"/>
                  </a:lnTo>
                  <a:lnTo>
                    <a:pt x="319" y="856"/>
                  </a:lnTo>
                  <a:lnTo>
                    <a:pt x="322" y="856"/>
                  </a:lnTo>
                  <a:lnTo>
                    <a:pt x="331" y="861"/>
                  </a:lnTo>
                  <a:lnTo>
                    <a:pt x="332" y="862"/>
                  </a:lnTo>
                  <a:lnTo>
                    <a:pt x="338" y="859"/>
                  </a:lnTo>
                  <a:lnTo>
                    <a:pt x="340" y="859"/>
                  </a:lnTo>
                  <a:lnTo>
                    <a:pt x="342" y="861"/>
                  </a:lnTo>
                  <a:lnTo>
                    <a:pt x="347" y="865"/>
                  </a:lnTo>
                  <a:lnTo>
                    <a:pt x="350" y="866"/>
                  </a:lnTo>
                  <a:lnTo>
                    <a:pt x="352" y="866"/>
                  </a:lnTo>
                  <a:lnTo>
                    <a:pt x="361" y="863"/>
                  </a:lnTo>
                  <a:lnTo>
                    <a:pt x="366" y="862"/>
                  </a:lnTo>
                  <a:lnTo>
                    <a:pt x="374" y="863"/>
                  </a:lnTo>
                  <a:lnTo>
                    <a:pt x="378" y="865"/>
                  </a:lnTo>
                  <a:lnTo>
                    <a:pt x="382" y="865"/>
                  </a:lnTo>
                  <a:lnTo>
                    <a:pt x="387" y="861"/>
                  </a:lnTo>
                  <a:lnTo>
                    <a:pt x="392" y="851"/>
                  </a:lnTo>
                  <a:lnTo>
                    <a:pt x="392" y="849"/>
                  </a:lnTo>
                  <a:lnTo>
                    <a:pt x="396" y="848"/>
                  </a:lnTo>
                  <a:lnTo>
                    <a:pt x="396" y="846"/>
                  </a:lnTo>
                  <a:lnTo>
                    <a:pt x="398" y="845"/>
                  </a:lnTo>
                  <a:lnTo>
                    <a:pt x="396" y="841"/>
                  </a:lnTo>
                  <a:lnTo>
                    <a:pt x="398" y="839"/>
                  </a:lnTo>
                  <a:lnTo>
                    <a:pt x="402" y="828"/>
                  </a:lnTo>
                  <a:lnTo>
                    <a:pt x="405" y="814"/>
                  </a:lnTo>
                  <a:lnTo>
                    <a:pt x="408" y="810"/>
                  </a:lnTo>
                  <a:lnTo>
                    <a:pt x="424" y="793"/>
                  </a:lnTo>
                  <a:lnTo>
                    <a:pt x="429" y="790"/>
                  </a:lnTo>
                  <a:lnTo>
                    <a:pt x="447" y="785"/>
                  </a:lnTo>
                  <a:lnTo>
                    <a:pt x="465" y="782"/>
                  </a:lnTo>
                  <a:lnTo>
                    <a:pt x="473" y="783"/>
                  </a:lnTo>
                  <a:lnTo>
                    <a:pt x="482" y="788"/>
                  </a:lnTo>
                  <a:lnTo>
                    <a:pt x="490" y="788"/>
                  </a:lnTo>
                  <a:lnTo>
                    <a:pt x="499" y="779"/>
                  </a:lnTo>
                  <a:lnTo>
                    <a:pt x="499" y="779"/>
                  </a:lnTo>
                  <a:lnTo>
                    <a:pt x="500" y="776"/>
                  </a:lnTo>
                  <a:lnTo>
                    <a:pt x="503" y="775"/>
                  </a:lnTo>
                  <a:lnTo>
                    <a:pt x="506" y="774"/>
                  </a:lnTo>
                  <a:lnTo>
                    <a:pt x="510" y="775"/>
                  </a:lnTo>
                  <a:lnTo>
                    <a:pt x="511" y="776"/>
                  </a:lnTo>
                  <a:lnTo>
                    <a:pt x="513" y="778"/>
                  </a:lnTo>
                  <a:lnTo>
                    <a:pt x="514" y="779"/>
                  </a:lnTo>
                  <a:lnTo>
                    <a:pt x="517" y="781"/>
                  </a:lnTo>
                  <a:lnTo>
                    <a:pt x="520" y="781"/>
                  </a:lnTo>
                  <a:lnTo>
                    <a:pt x="521" y="781"/>
                  </a:lnTo>
                  <a:lnTo>
                    <a:pt x="524" y="779"/>
                  </a:lnTo>
                  <a:lnTo>
                    <a:pt x="524" y="779"/>
                  </a:lnTo>
                  <a:lnTo>
                    <a:pt x="524" y="779"/>
                  </a:lnTo>
                  <a:lnTo>
                    <a:pt x="532" y="776"/>
                  </a:lnTo>
                  <a:lnTo>
                    <a:pt x="538" y="776"/>
                  </a:lnTo>
                  <a:lnTo>
                    <a:pt x="550" y="779"/>
                  </a:lnTo>
                  <a:lnTo>
                    <a:pt x="552" y="779"/>
                  </a:lnTo>
                  <a:lnTo>
                    <a:pt x="552" y="779"/>
                  </a:lnTo>
                  <a:lnTo>
                    <a:pt x="553" y="779"/>
                  </a:lnTo>
                  <a:lnTo>
                    <a:pt x="556" y="779"/>
                  </a:lnTo>
                  <a:lnTo>
                    <a:pt x="560" y="779"/>
                  </a:lnTo>
                  <a:lnTo>
                    <a:pt x="569" y="786"/>
                  </a:lnTo>
                  <a:lnTo>
                    <a:pt x="574" y="788"/>
                  </a:lnTo>
                  <a:lnTo>
                    <a:pt x="577" y="788"/>
                  </a:lnTo>
                  <a:lnTo>
                    <a:pt x="581" y="783"/>
                  </a:lnTo>
                  <a:lnTo>
                    <a:pt x="584" y="781"/>
                  </a:lnTo>
                  <a:lnTo>
                    <a:pt x="597" y="779"/>
                  </a:lnTo>
                  <a:lnTo>
                    <a:pt x="605" y="772"/>
                  </a:lnTo>
                  <a:lnTo>
                    <a:pt x="616" y="767"/>
                  </a:lnTo>
                  <a:lnTo>
                    <a:pt x="628" y="762"/>
                  </a:lnTo>
                  <a:lnTo>
                    <a:pt x="646" y="761"/>
                  </a:lnTo>
                  <a:lnTo>
                    <a:pt x="672" y="747"/>
                  </a:lnTo>
                  <a:lnTo>
                    <a:pt x="677" y="747"/>
                  </a:lnTo>
                  <a:lnTo>
                    <a:pt x="689" y="744"/>
                  </a:lnTo>
                  <a:lnTo>
                    <a:pt x="695" y="747"/>
                  </a:lnTo>
                  <a:lnTo>
                    <a:pt x="695" y="751"/>
                  </a:lnTo>
                  <a:lnTo>
                    <a:pt x="695" y="757"/>
                  </a:lnTo>
                  <a:lnTo>
                    <a:pt x="689" y="764"/>
                  </a:lnTo>
                  <a:lnTo>
                    <a:pt x="674" y="772"/>
                  </a:lnTo>
                  <a:lnTo>
                    <a:pt x="671" y="779"/>
                  </a:lnTo>
                  <a:lnTo>
                    <a:pt x="672" y="783"/>
                  </a:lnTo>
                  <a:lnTo>
                    <a:pt x="674" y="788"/>
                  </a:lnTo>
                  <a:lnTo>
                    <a:pt x="675" y="796"/>
                  </a:lnTo>
                  <a:lnTo>
                    <a:pt x="678" y="800"/>
                  </a:lnTo>
                  <a:lnTo>
                    <a:pt x="679" y="804"/>
                  </a:lnTo>
                  <a:lnTo>
                    <a:pt x="679" y="807"/>
                  </a:lnTo>
                  <a:lnTo>
                    <a:pt x="675" y="811"/>
                  </a:lnTo>
                  <a:lnTo>
                    <a:pt x="678" y="813"/>
                  </a:lnTo>
                  <a:lnTo>
                    <a:pt x="684" y="813"/>
                  </a:lnTo>
                  <a:lnTo>
                    <a:pt x="686" y="814"/>
                  </a:lnTo>
                  <a:lnTo>
                    <a:pt x="691" y="818"/>
                  </a:lnTo>
                  <a:lnTo>
                    <a:pt x="692" y="820"/>
                  </a:lnTo>
                  <a:lnTo>
                    <a:pt x="693" y="823"/>
                  </a:lnTo>
                  <a:lnTo>
                    <a:pt x="696" y="824"/>
                  </a:lnTo>
                  <a:lnTo>
                    <a:pt x="707" y="824"/>
                  </a:lnTo>
                  <a:lnTo>
                    <a:pt x="712" y="827"/>
                  </a:lnTo>
                  <a:lnTo>
                    <a:pt x="714" y="835"/>
                  </a:lnTo>
                  <a:lnTo>
                    <a:pt x="714" y="839"/>
                  </a:lnTo>
                  <a:lnTo>
                    <a:pt x="713" y="842"/>
                  </a:lnTo>
                  <a:lnTo>
                    <a:pt x="713" y="845"/>
                  </a:lnTo>
                  <a:lnTo>
                    <a:pt x="712" y="849"/>
                  </a:lnTo>
                  <a:lnTo>
                    <a:pt x="712" y="853"/>
                  </a:lnTo>
                  <a:lnTo>
                    <a:pt x="712" y="856"/>
                  </a:lnTo>
                  <a:lnTo>
                    <a:pt x="713" y="858"/>
                  </a:lnTo>
                  <a:lnTo>
                    <a:pt x="716" y="861"/>
                  </a:lnTo>
                  <a:lnTo>
                    <a:pt x="721" y="862"/>
                  </a:lnTo>
                  <a:lnTo>
                    <a:pt x="727" y="863"/>
                  </a:lnTo>
                  <a:lnTo>
                    <a:pt x="731" y="866"/>
                  </a:lnTo>
                  <a:lnTo>
                    <a:pt x="734" y="873"/>
                  </a:lnTo>
                  <a:lnTo>
                    <a:pt x="738" y="886"/>
                  </a:lnTo>
                  <a:lnTo>
                    <a:pt x="748" y="894"/>
                  </a:lnTo>
                  <a:lnTo>
                    <a:pt x="758" y="898"/>
                  </a:lnTo>
                  <a:lnTo>
                    <a:pt x="765" y="900"/>
                  </a:lnTo>
                  <a:lnTo>
                    <a:pt x="772" y="901"/>
                  </a:lnTo>
                  <a:lnTo>
                    <a:pt x="780" y="905"/>
                  </a:lnTo>
                  <a:lnTo>
                    <a:pt x="784" y="908"/>
                  </a:lnTo>
                  <a:lnTo>
                    <a:pt x="789" y="908"/>
                  </a:lnTo>
                  <a:lnTo>
                    <a:pt x="803" y="907"/>
                  </a:lnTo>
                  <a:lnTo>
                    <a:pt x="817" y="908"/>
                  </a:lnTo>
                  <a:lnTo>
                    <a:pt x="817" y="908"/>
                  </a:lnTo>
                  <a:lnTo>
                    <a:pt x="818" y="910"/>
                  </a:lnTo>
                  <a:lnTo>
                    <a:pt x="824" y="912"/>
                  </a:lnTo>
                  <a:lnTo>
                    <a:pt x="825" y="914"/>
                  </a:lnTo>
                  <a:lnTo>
                    <a:pt x="828" y="914"/>
                  </a:lnTo>
                  <a:lnTo>
                    <a:pt x="832" y="912"/>
                  </a:lnTo>
                  <a:lnTo>
                    <a:pt x="835" y="911"/>
                  </a:lnTo>
                  <a:lnTo>
                    <a:pt x="836" y="912"/>
                  </a:lnTo>
                  <a:lnTo>
                    <a:pt x="843" y="915"/>
                  </a:lnTo>
                  <a:lnTo>
                    <a:pt x="857" y="924"/>
                  </a:lnTo>
                  <a:lnTo>
                    <a:pt x="919" y="928"/>
                  </a:lnTo>
                  <a:lnTo>
                    <a:pt x="940" y="933"/>
                  </a:lnTo>
                  <a:lnTo>
                    <a:pt x="957" y="943"/>
                  </a:lnTo>
                  <a:lnTo>
                    <a:pt x="961" y="946"/>
                  </a:lnTo>
                  <a:lnTo>
                    <a:pt x="972" y="946"/>
                  </a:lnTo>
                  <a:lnTo>
                    <a:pt x="999" y="940"/>
                  </a:lnTo>
                  <a:lnTo>
                    <a:pt x="1010" y="943"/>
                  </a:lnTo>
                  <a:lnTo>
                    <a:pt x="1025" y="942"/>
                  </a:lnTo>
                  <a:lnTo>
                    <a:pt x="1027" y="942"/>
                  </a:lnTo>
                  <a:lnTo>
                    <a:pt x="1031" y="946"/>
                  </a:lnTo>
                  <a:lnTo>
                    <a:pt x="1032" y="947"/>
                  </a:lnTo>
                  <a:lnTo>
                    <a:pt x="1044" y="949"/>
                  </a:lnTo>
                  <a:lnTo>
                    <a:pt x="1076" y="959"/>
                  </a:lnTo>
                  <a:lnTo>
                    <a:pt x="1080" y="959"/>
                  </a:lnTo>
                  <a:lnTo>
                    <a:pt x="1083" y="959"/>
                  </a:lnTo>
                  <a:lnTo>
                    <a:pt x="1087" y="959"/>
                  </a:lnTo>
                  <a:lnTo>
                    <a:pt x="1104" y="963"/>
                  </a:lnTo>
                  <a:lnTo>
                    <a:pt x="1108" y="963"/>
                  </a:lnTo>
                  <a:lnTo>
                    <a:pt x="1125" y="960"/>
                  </a:lnTo>
                  <a:lnTo>
                    <a:pt x="1133" y="961"/>
                  </a:lnTo>
                  <a:lnTo>
                    <a:pt x="1156" y="973"/>
                  </a:lnTo>
                  <a:lnTo>
                    <a:pt x="1161" y="973"/>
                  </a:lnTo>
                  <a:lnTo>
                    <a:pt x="1166" y="973"/>
                  </a:lnTo>
                  <a:lnTo>
                    <a:pt x="1170" y="971"/>
                  </a:lnTo>
                  <a:lnTo>
                    <a:pt x="1174" y="971"/>
                  </a:lnTo>
                  <a:lnTo>
                    <a:pt x="1178" y="973"/>
                  </a:lnTo>
                  <a:lnTo>
                    <a:pt x="1182" y="974"/>
                  </a:lnTo>
                  <a:lnTo>
                    <a:pt x="1196" y="987"/>
                  </a:lnTo>
                  <a:lnTo>
                    <a:pt x="1199" y="988"/>
                  </a:lnTo>
                  <a:lnTo>
                    <a:pt x="1199" y="988"/>
                  </a:lnTo>
                  <a:lnTo>
                    <a:pt x="1224" y="988"/>
                  </a:lnTo>
                  <a:lnTo>
                    <a:pt x="1255" y="990"/>
                  </a:lnTo>
                  <a:lnTo>
                    <a:pt x="1264" y="988"/>
                  </a:lnTo>
                  <a:lnTo>
                    <a:pt x="1266" y="988"/>
                  </a:lnTo>
                  <a:lnTo>
                    <a:pt x="1268" y="990"/>
                  </a:lnTo>
                  <a:lnTo>
                    <a:pt x="1268" y="992"/>
                  </a:lnTo>
                  <a:lnTo>
                    <a:pt x="1269" y="994"/>
                  </a:lnTo>
                  <a:lnTo>
                    <a:pt x="1275" y="997"/>
                  </a:lnTo>
                  <a:lnTo>
                    <a:pt x="1278" y="998"/>
                  </a:lnTo>
                  <a:lnTo>
                    <a:pt x="1282" y="998"/>
                  </a:lnTo>
                  <a:lnTo>
                    <a:pt x="1292" y="997"/>
                  </a:lnTo>
                  <a:lnTo>
                    <a:pt x="1294" y="1001"/>
                  </a:lnTo>
                  <a:lnTo>
                    <a:pt x="1297" y="1008"/>
                  </a:lnTo>
                  <a:lnTo>
                    <a:pt x="1301" y="1011"/>
                  </a:lnTo>
                  <a:lnTo>
                    <a:pt x="1306" y="1009"/>
                  </a:lnTo>
                  <a:lnTo>
                    <a:pt x="1307" y="1006"/>
                  </a:lnTo>
                  <a:lnTo>
                    <a:pt x="1308" y="1002"/>
                  </a:lnTo>
                  <a:lnTo>
                    <a:pt x="1310" y="995"/>
                  </a:lnTo>
                  <a:lnTo>
                    <a:pt x="1314" y="990"/>
                  </a:lnTo>
                  <a:lnTo>
                    <a:pt x="1317" y="990"/>
                  </a:lnTo>
                  <a:lnTo>
                    <a:pt x="1322" y="988"/>
                  </a:lnTo>
                  <a:lnTo>
                    <a:pt x="1325" y="988"/>
                  </a:lnTo>
                  <a:lnTo>
                    <a:pt x="1328" y="985"/>
                  </a:lnTo>
                  <a:lnTo>
                    <a:pt x="1332" y="981"/>
                  </a:lnTo>
                  <a:lnTo>
                    <a:pt x="1334" y="980"/>
                  </a:lnTo>
                  <a:lnTo>
                    <a:pt x="1335" y="981"/>
                  </a:lnTo>
                  <a:lnTo>
                    <a:pt x="1338" y="981"/>
                  </a:lnTo>
                  <a:lnTo>
                    <a:pt x="1339" y="977"/>
                  </a:lnTo>
                  <a:lnTo>
                    <a:pt x="1342" y="973"/>
                  </a:lnTo>
                  <a:lnTo>
                    <a:pt x="1343" y="970"/>
                  </a:lnTo>
                  <a:lnTo>
                    <a:pt x="1345" y="968"/>
                  </a:lnTo>
                  <a:lnTo>
                    <a:pt x="1349" y="966"/>
                  </a:lnTo>
                  <a:lnTo>
                    <a:pt x="1352" y="968"/>
                  </a:lnTo>
                  <a:lnTo>
                    <a:pt x="1359" y="967"/>
                  </a:lnTo>
                  <a:lnTo>
                    <a:pt x="1364" y="964"/>
                  </a:lnTo>
                  <a:lnTo>
                    <a:pt x="1366" y="963"/>
                  </a:lnTo>
                  <a:lnTo>
                    <a:pt x="1367" y="959"/>
                  </a:lnTo>
                  <a:lnTo>
                    <a:pt x="1370" y="952"/>
                  </a:lnTo>
                  <a:lnTo>
                    <a:pt x="1373" y="946"/>
                  </a:lnTo>
                  <a:lnTo>
                    <a:pt x="1374" y="940"/>
                  </a:lnTo>
                  <a:lnTo>
                    <a:pt x="1377" y="933"/>
                  </a:lnTo>
                  <a:lnTo>
                    <a:pt x="1381" y="928"/>
                  </a:lnTo>
                  <a:lnTo>
                    <a:pt x="1384" y="926"/>
                  </a:lnTo>
                  <a:lnTo>
                    <a:pt x="1388" y="926"/>
                  </a:lnTo>
                  <a:lnTo>
                    <a:pt x="1392" y="926"/>
                  </a:lnTo>
                  <a:lnTo>
                    <a:pt x="1394" y="925"/>
                  </a:lnTo>
                  <a:lnTo>
                    <a:pt x="1400" y="922"/>
                  </a:lnTo>
                  <a:lnTo>
                    <a:pt x="1404" y="919"/>
                  </a:lnTo>
                  <a:lnTo>
                    <a:pt x="1407" y="921"/>
                  </a:lnTo>
                  <a:lnTo>
                    <a:pt x="1412" y="928"/>
                  </a:lnTo>
                  <a:lnTo>
                    <a:pt x="1422" y="914"/>
                  </a:lnTo>
                  <a:lnTo>
                    <a:pt x="1436" y="910"/>
                  </a:lnTo>
                  <a:lnTo>
                    <a:pt x="1443" y="910"/>
                  </a:lnTo>
                  <a:lnTo>
                    <a:pt x="1447" y="911"/>
                  </a:lnTo>
                  <a:lnTo>
                    <a:pt x="1465" y="912"/>
                  </a:lnTo>
                  <a:lnTo>
                    <a:pt x="1474" y="914"/>
                  </a:lnTo>
                  <a:lnTo>
                    <a:pt x="1506" y="911"/>
                  </a:lnTo>
                  <a:lnTo>
                    <a:pt x="1521" y="911"/>
                  </a:lnTo>
                  <a:lnTo>
                    <a:pt x="1528" y="914"/>
                  </a:lnTo>
                  <a:lnTo>
                    <a:pt x="1533" y="918"/>
                  </a:lnTo>
                  <a:lnTo>
                    <a:pt x="1534" y="918"/>
                  </a:lnTo>
                  <a:lnTo>
                    <a:pt x="1540" y="922"/>
                  </a:lnTo>
                  <a:lnTo>
                    <a:pt x="1548" y="921"/>
                  </a:lnTo>
                  <a:lnTo>
                    <a:pt x="1552" y="917"/>
                  </a:lnTo>
                  <a:lnTo>
                    <a:pt x="1554" y="915"/>
                  </a:lnTo>
                  <a:lnTo>
                    <a:pt x="1555" y="914"/>
                  </a:lnTo>
                  <a:lnTo>
                    <a:pt x="1555" y="910"/>
                  </a:lnTo>
                  <a:lnTo>
                    <a:pt x="1555" y="910"/>
                  </a:lnTo>
                  <a:lnTo>
                    <a:pt x="1558" y="904"/>
                  </a:lnTo>
                  <a:lnTo>
                    <a:pt x="1562" y="901"/>
                  </a:lnTo>
                  <a:lnTo>
                    <a:pt x="1568" y="900"/>
                  </a:lnTo>
                  <a:lnTo>
                    <a:pt x="1573" y="900"/>
                  </a:lnTo>
                  <a:lnTo>
                    <a:pt x="1577" y="900"/>
                  </a:lnTo>
                  <a:lnTo>
                    <a:pt x="1580" y="900"/>
                  </a:lnTo>
                  <a:lnTo>
                    <a:pt x="1582" y="898"/>
                  </a:lnTo>
                  <a:lnTo>
                    <a:pt x="1583" y="897"/>
                  </a:lnTo>
                  <a:lnTo>
                    <a:pt x="1584" y="894"/>
                  </a:lnTo>
                  <a:lnTo>
                    <a:pt x="1584" y="889"/>
                  </a:lnTo>
                  <a:lnTo>
                    <a:pt x="1586" y="883"/>
                  </a:lnTo>
                  <a:lnTo>
                    <a:pt x="1590" y="886"/>
                  </a:lnTo>
                  <a:lnTo>
                    <a:pt x="1610" y="889"/>
                  </a:lnTo>
                  <a:lnTo>
                    <a:pt x="1617" y="889"/>
                  </a:lnTo>
                  <a:lnTo>
                    <a:pt x="1624" y="886"/>
                  </a:lnTo>
                  <a:lnTo>
                    <a:pt x="1633" y="882"/>
                  </a:lnTo>
                  <a:lnTo>
                    <a:pt x="1640" y="882"/>
                  </a:lnTo>
                  <a:lnTo>
                    <a:pt x="1647" y="883"/>
                  </a:lnTo>
                  <a:lnTo>
                    <a:pt x="1666" y="891"/>
                  </a:lnTo>
                  <a:lnTo>
                    <a:pt x="1676" y="893"/>
                  </a:lnTo>
                  <a:lnTo>
                    <a:pt x="1680" y="896"/>
                  </a:lnTo>
                  <a:lnTo>
                    <a:pt x="1684" y="901"/>
                  </a:lnTo>
                  <a:lnTo>
                    <a:pt x="1684" y="901"/>
                  </a:lnTo>
                  <a:lnTo>
                    <a:pt x="1684" y="893"/>
                  </a:lnTo>
                  <a:lnTo>
                    <a:pt x="1681" y="887"/>
                  </a:lnTo>
                  <a:lnTo>
                    <a:pt x="1676" y="883"/>
                  </a:lnTo>
                  <a:lnTo>
                    <a:pt x="1671" y="875"/>
                  </a:lnTo>
                  <a:lnTo>
                    <a:pt x="1671" y="868"/>
                  </a:lnTo>
                  <a:lnTo>
                    <a:pt x="1673" y="862"/>
                  </a:lnTo>
                  <a:lnTo>
                    <a:pt x="1673" y="861"/>
                  </a:lnTo>
                  <a:lnTo>
                    <a:pt x="1674" y="849"/>
                  </a:lnTo>
                  <a:lnTo>
                    <a:pt x="1674" y="846"/>
                  </a:lnTo>
                  <a:lnTo>
                    <a:pt x="1673" y="845"/>
                  </a:lnTo>
                  <a:lnTo>
                    <a:pt x="1673" y="845"/>
                  </a:lnTo>
                  <a:lnTo>
                    <a:pt x="1676" y="842"/>
                  </a:lnTo>
                  <a:lnTo>
                    <a:pt x="1677" y="841"/>
                  </a:lnTo>
                  <a:lnTo>
                    <a:pt x="1687" y="838"/>
                  </a:lnTo>
                  <a:lnTo>
                    <a:pt x="1688" y="838"/>
                  </a:lnTo>
                  <a:lnTo>
                    <a:pt x="1694" y="835"/>
                  </a:lnTo>
                  <a:lnTo>
                    <a:pt x="1704" y="828"/>
                  </a:lnTo>
                  <a:lnTo>
                    <a:pt x="1708" y="827"/>
                  </a:lnTo>
                  <a:lnTo>
                    <a:pt x="1712" y="824"/>
                  </a:lnTo>
                  <a:lnTo>
                    <a:pt x="1720" y="810"/>
                  </a:lnTo>
                  <a:lnTo>
                    <a:pt x="1723" y="807"/>
                  </a:lnTo>
                  <a:lnTo>
                    <a:pt x="1730" y="803"/>
                  </a:lnTo>
                  <a:lnTo>
                    <a:pt x="1736" y="800"/>
                  </a:lnTo>
                  <a:lnTo>
                    <a:pt x="1737" y="799"/>
                  </a:lnTo>
                  <a:lnTo>
                    <a:pt x="1740" y="796"/>
                  </a:lnTo>
                  <a:lnTo>
                    <a:pt x="1740" y="795"/>
                  </a:lnTo>
                  <a:lnTo>
                    <a:pt x="1740" y="792"/>
                  </a:lnTo>
                  <a:lnTo>
                    <a:pt x="1740" y="789"/>
                  </a:lnTo>
                  <a:lnTo>
                    <a:pt x="1743" y="788"/>
                  </a:lnTo>
                  <a:lnTo>
                    <a:pt x="1746" y="786"/>
                  </a:lnTo>
                  <a:lnTo>
                    <a:pt x="1747" y="785"/>
                  </a:lnTo>
                  <a:lnTo>
                    <a:pt x="1748" y="779"/>
                  </a:lnTo>
                  <a:lnTo>
                    <a:pt x="1751" y="775"/>
                  </a:lnTo>
                  <a:lnTo>
                    <a:pt x="1754" y="775"/>
                  </a:lnTo>
                  <a:lnTo>
                    <a:pt x="1764" y="776"/>
                  </a:lnTo>
                  <a:lnTo>
                    <a:pt x="1775" y="775"/>
                  </a:lnTo>
                  <a:lnTo>
                    <a:pt x="1781" y="776"/>
                  </a:lnTo>
                  <a:lnTo>
                    <a:pt x="1785" y="779"/>
                  </a:lnTo>
                  <a:lnTo>
                    <a:pt x="1786" y="781"/>
                  </a:lnTo>
                  <a:lnTo>
                    <a:pt x="1788" y="781"/>
                  </a:lnTo>
                  <a:lnTo>
                    <a:pt x="1789" y="781"/>
                  </a:lnTo>
                  <a:lnTo>
                    <a:pt x="1790" y="779"/>
                  </a:lnTo>
                  <a:lnTo>
                    <a:pt x="1790" y="779"/>
                  </a:lnTo>
                  <a:lnTo>
                    <a:pt x="1795" y="778"/>
                  </a:lnTo>
                  <a:lnTo>
                    <a:pt x="1800" y="778"/>
                  </a:lnTo>
                  <a:lnTo>
                    <a:pt x="1806" y="778"/>
                  </a:lnTo>
                  <a:lnTo>
                    <a:pt x="1804" y="774"/>
                  </a:lnTo>
                  <a:lnTo>
                    <a:pt x="1800" y="769"/>
                  </a:lnTo>
                  <a:lnTo>
                    <a:pt x="1797" y="768"/>
                  </a:lnTo>
                  <a:lnTo>
                    <a:pt x="1789" y="768"/>
                  </a:lnTo>
                  <a:lnTo>
                    <a:pt x="1793" y="765"/>
                  </a:lnTo>
                  <a:lnTo>
                    <a:pt x="1804" y="760"/>
                  </a:lnTo>
                  <a:lnTo>
                    <a:pt x="1807" y="758"/>
                  </a:lnTo>
                  <a:lnTo>
                    <a:pt x="1809" y="755"/>
                  </a:lnTo>
                  <a:lnTo>
                    <a:pt x="1807" y="754"/>
                  </a:lnTo>
                  <a:lnTo>
                    <a:pt x="1804" y="753"/>
                  </a:lnTo>
                  <a:lnTo>
                    <a:pt x="1799" y="751"/>
                  </a:lnTo>
                  <a:lnTo>
                    <a:pt x="1797" y="746"/>
                  </a:lnTo>
                  <a:lnTo>
                    <a:pt x="1799" y="740"/>
                  </a:lnTo>
                  <a:lnTo>
                    <a:pt x="1804" y="737"/>
                  </a:lnTo>
                  <a:lnTo>
                    <a:pt x="1810" y="729"/>
                  </a:lnTo>
                  <a:lnTo>
                    <a:pt x="1811" y="724"/>
                  </a:lnTo>
                  <a:lnTo>
                    <a:pt x="1809" y="720"/>
                  </a:lnTo>
                  <a:lnTo>
                    <a:pt x="1804" y="719"/>
                  </a:lnTo>
                  <a:lnTo>
                    <a:pt x="1796" y="723"/>
                  </a:lnTo>
                  <a:lnTo>
                    <a:pt x="1792" y="722"/>
                  </a:lnTo>
                  <a:lnTo>
                    <a:pt x="1792" y="719"/>
                  </a:lnTo>
                  <a:lnTo>
                    <a:pt x="1795" y="713"/>
                  </a:lnTo>
                  <a:lnTo>
                    <a:pt x="1795" y="709"/>
                  </a:lnTo>
                  <a:lnTo>
                    <a:pt x="1792" y="706"/>
                  </a:lnTo>
                  <a:lnTo>
                    <a:pt x="1790" y="706"/>
                  </a:lnTo>
                  <a:lnTo>
                    <a:pt x="1788" y="706"/>
                  </a:lnTo>
                  <a:lnTo>
                    <a:pt x="1786" y="705"/>
                  </a:lnTo>
                  <a:lnTo>
                    <a:pt x="1786" y="699"/>
                  </a:lnTo>
                  <a:lnTo>
                    <a:pt x="1789" y="691"/>
                  </a:lnTo>
                  <a:lnTo>
                    <a:pt x="1789" y="684"/>
                  </a:lnTo>
                  <a:lnTo>
                    <a:pt x="1789" y="684"/>
                  </a:lnTo>
                  <a:lnTo>
                    <a:pt x="1797" y="680"/>
                  </a:lnTo>
                  <a:lnTo>
                    <a:pt x="1800" y="677"/>
                  </a:lnTo>
                  <a:lnTo>
                    <a:pt x="1802" y="671"/>
                  </a:lnTo>
                  <a:lnTo>
                    <a:pt x="1802" y="666"/>
                  </a:lnTo>
                  <a:lnTo>
                    <a:pt x="1793" y="649"/>
                  </a:lnTo>
                  <a:lnTo>
                    <a:pt x="1793" y="647"/>
                  </a:lnTo>
                  <a:lnTo>
                    <a:pt x="1792" y="647"/>
                  </a:lnTo>
                  <a:lnTo>
                    <a:pt x="1790" y="647"/>
                  </a:lnTo>
                  <a:lnTo>
                    <a:pt x="1789" y="645"/>
                  </a:lnTo>
                  <a:lnTo>
                    <a:pt x="1790" y="643"/>
                  </a:lnTo>
                  <a:lnTo>
                    <a:pt x="1790" y="642"/>
                  </a:lnTo>
                  <a:lnTo>
                    <a:pt x="1792" y="642"/>
                  </a:lnTo>
                  <a:lnTo>
                    <a:pt x="1793" y="640"/>
                  </a:lnTo>
                  <a:lnTo>
                    <a:pt x="1792" y="625"/>
                  </a:lnTo>
                  <a:lnTo>
                    <a:pt x="1795" y="621"/>
                  </a:lnTo>
                  <a:lnTo>
                    <a:pt x="1797" y="619"/>
                  </a:lnTo>
                  <a:lnTo>
                    <a:pt x="1802" y="622"/>
                  </a:lnTo>
                  <a:lnTo>
                    <a:pt x="1804" y="628"/>
                  </a:lnTo>
                  <a:lnTo>
                    <a:pt x="1832" y="615"/>
                  </a:lnTo>
                  <a:lnTo>
                    <a:pt x="1842" y="607"/>
                  </a:lnTo>
                  <a:lnTo>
                    <a:pt x="1845" y="604"/>
                  </a:lnTo>
                  <a:lnTo>
                    <a:pt x="1845" y="588"/>
                  </a:lnTo>
                  <a:lnTo>
                    <a:pt x="1848" y="586"/>
                  </a:lnTo>
                  <a:lnTo>
                    <a:pt x="1855" y="583"/>
                  </a:lnTo>
                  <a:lnTo>
                    <a:pt x="1858" y="577"/>
                  </a:lnTo>
                  <a:lnTo>
                    <a:pt x="1858" y="572"/>
                  </a:lnTo>
                  <a:lnTo>
                    <a:pt x="1856" y="566"/>
                  </a:lnTo>
                  <a:lnTo>
                    <a:pt x="1852" y="563"/>
                  </a:lnTo>
                  <a:lnTo>
                    <a:pt x="1848" y="560"/>
                  </a:lnTo>
                  <a:lnTo>
                    <a:pt x="1849" y="553"/>
                  </a:lnTo>
                  <a:lnTo>
                    <a:pt x="1848" y="545"/>
                  </a:lnTo>
                  <a:lnTo>
                    <a:pt x="1844" y="539"/>
                  </a:lnTo>
                  <a:lnTo>
                    <a:pt x="1838" y="537"/>
                  </a:lnTo>
                  <a:lnTo>
                    <a:pt x="1828" y="538"/>
                  </a:lnTo>
                  <a:lnTo>
                    <a:pt x="1811" y="531"/>
                  </a:lnTo>
                  <a:lnTo>
                    <a:pt x="1804" y="532"/>
                  </a:lnTo>
                  <a:lnTo>
                    <a:pt x="1790" y="527"/>
                  </a:lnTo>
                  <a:lnTo>
                    <a:pt x="1785" y="524"/>
                  </a:lnTo>
                  <a:lnTo>
                    <a:pt x="1788" y="521"/>
                  </a:lnTo>
                  <a:lnTo>
                    <a:pt x="1792" y="516"/>
                  </a:lnTo>
                  <a:lnTo>
                    <a:pt x="1793" y="513"/>
                  </a:lnTo>
                  <a:lnTo>
                    <a:pt x="1795" y="516"/>
                  </a:lnTo>
                  <a:lnTo>
                    <a:pt x="1796" y="516"/>
                  </a:lnTo>
                  <a:lnTo>
                    <a:pt x="1797" y="517"/>
                  </a:lnTo>
                  <a:lnTo>
                    <a:pt x="1799" y="516"/>
                  </a:lnTo>
                  <a:lnTo>
                    <a:pt x="1802" y="513"/>
                  </a:lnTo>
                  <a:lnTo>
                    <a:pt x="1813" y="507"/>
                  </a:lnTo>
                  <a:lnTo>
                    <a:pt x="1814" y="504"/>
                  </a:lnTo>
                  <a:lnTo>
                    <a:pt x="1816" y="502"/>
                  </a:lnTo>
                  <a:lnTo>
                    <a:pt x="1816" y="496"/>
                  </a:lnTo>
                  <a:lnTo>
                    <a:pt x="1817" y="493"/>
                  </a:lnTo>
                  <a:lnTo>
                    <a:pt x="1827" y="489"/>
                  </a:lnTo>
                  <a:lnTo>
                    <a:pt x="1838" y="490"/>
                  </a:lnTo>
                  <a:lnTo>
                    <a:pt x="1859" y="497"/>
                  </a:lnTo>
                  <a:lnTo>
                    <a:pt x="1862" y="500"/>
                  </a:lnTo>
                  <a:lnTo>
                    <a:pt x="1863" y="504"/>
                  </a:lnTo>
                  <a:lnTo>
                    <a:pt x="1865" y="507"/>
                  </a:lnTo>
                  <a:lnTo>
                    <a:pt x="1866" y="511"/>
                  </a:lnTo>
                  <a:lnTo>
                    <a:pt x="1869" y="514"/>
                  </a:lnTo>
                  <a:lnTo>
                    <a:pt x="1872" y="517"/>
                  </a:lnTo>
                  <a:lnTo>
                    <a:pt x="1887" y="518"/>
                  </a:lnTo>
                  <a:lnTo>
                    <a:pt x="1888" y="518"/>
                  </a:lnTo>
                  <a:lnTo>
                    <a:pt x="1891" y="516"/>
                  </a:lnTo>
                  <a:lnTo>
                    <a:pt x="1897" y="507"/>
                  </a:lnTo>
                  <a:lnTo>
                    <a:pt x="1900" y="504"/>
                  </a:lnTo>
                  <a:lnTo>
                    <a:pt x="1904" y="514"/>
                  </a:lnTo>
                  <a:lnTo>
                    <a:pt x="1914" y="516"/>
                  </a:lnTo>
                  <a:lnTo>
                    <a:pt x="1935" y="511"/>
                  </a:lnTo>
                  <a:lnTo>
                    <a:pt x="1953" y="509"/>
                  </a:lnTo>
                  <a:lnTo>
                    <a:pt x="1959" y="506"/>
                  </a:lnTo>
                  <a:lnTo>
                    <a:pt x="1956" y="504"/>
                  </a:lnTo>
                  <a:lnTo>
                    <a:pt x="1953" y="502"/>
                  </a:lnTo>
                  <a:lnTo>
                    <a:pt x="1951" y="497"/>
                  </a:lnTo>
                  <a:lnTo>
                    <a:pt x="1951" y="485"/>
                  </a:lnTo>
                  <a:lnTo>
                    <a:pt x="1950" y="478"/>
                  </a:lnTo>
                  <a:lnTo>
                    <a:pt x="1950" y="471"/>
                  </a:lnTo>
                  <a:lnTo>
                    <a:pt x="1953" y="466"/>
                  </a:lnTo>
                  <a:lnTo>
                    <a:pt x="1951" y="464"/>
                  </a:lnTo>
                  <a:lnTo>
                    <a:pt x="1949" y="457"/>
                  </a:lnTo>
                  <a:lnTo>
                    <a:pt x="1947" y="455"/>
                  </a:lnTo>
                  <a:lnTo>
                    <a:pt x="1942" y="452"/>
                  </a:lnTo>
                  <a:lnTo>
                    <a:pt x="1940" y="451"/>
                  </a:lnTo>
                  <a:lnTo>
                    <a:pt x="1940" y="447"/>
                  </a:lnTo>
                  <a:lnTo>
                    <a:pt x="1943" y="445"/>
                  </a:lnTo>
                  <a:lnTo>
                    <a:pt x="1951" y="443"/>
                  </a:lnTo>
                  <a:lnTo>
                    <a:pt x="1957" y="440"/>
                  </a:lnTo>
                  <a:lnTo>
                    <a:pt x="1959" y="436"/>
                  </a:lnTo>
                  <a:lnTo>
                    <a:pt x="1960" y="430"/>
                  </a:lnTo>
                  <a:lnTo>
                    <a:pt x="1961" y="423"/>
                  </a:lnTo>
                  <a:lnTo>
                    <a:pt x="1961" y="423"/>
                  </a:lnTo>
                  <a:lnTo>
                    <a:pt x="1960" y="423"/>
                  </a:lnTo>
                  <a:lnTo>
                    <a:pt x="1959" y="422"/>
                  </a:lnTo>
                  <a:lnTo>
                    <a:pt x="1959" y="420"/>
                  </a:lnTo>
                  <a:lnTo>
                    <a:pt x="1959" y="419"/>
                  </a:lnTo>
                  <a:lnTo>
                    <a:pt x="1961" y="417"/>
                  </a:lnTo>
                  <a:lnTo>
                    <a:pt x="1961" y="416"/>
                  </a:lnTo>
                  <a:lnTo>
                    <a:pt x="1963" y="413"/>
                  </a:lnTo>
                  <a:lnTo>
                    <a:pt x="1964" y="410"/>
                  </a:lnTo>
                  <a:lnTo>
                    <a:pt x="1964" y="409"/>
                  </a:lnTo>
                  <a:lnTo>
                    <a:pt x="1961" y="405"/>
                  </a:lnTo>
                  <a:lnTo>
                    <a:pt x="1977" y="39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6" name="Freeform 52"/>
            <p:cNvSpPr>
              <a:spLocks noEditPoints="1"/>
            </p:cNvSpPr>
            <p:nvPr/>
          </p:nvSpPr>
          <p:spPr bwMode="auto">
            <a:xfrm>
              <a:off x="17084058" y="8638302"/>
              <a:ext cx="434975" cy="433387"/>
            </a:xfrm>
            <a:custGeom>
              <a:avLst/>
              <a:gdLst>
                <a:gd name="T0" fmla="*/ 455 w 821"/>
                <a:gd name="T1" fmla="*/ 101 h 821"/>
                <a:gd name="T2" fmla="*/ 395 w 821"/>
                <a:gd name="T3" fmla="*/ 76 h 821"/>
                <a:gd name="T4" fmla="*/ 818 w 821"/>
                <a:gd name="T5" fmla="*/ 699 h 821"/>
                <a:gd name="T6" fmla="*/ 789 w 821"/>
                <a:gd name="T7" fmla="*/ 664 h 821"/>
                <a:gd name="T8" fmla="*/ 789 w 821"/>
                <a:gd name="T9" fmla="*/ 621 h 821"/>
                <a:gd name="T10" fmla="*/ 799 w 821"/>
                <a:gd name="T11" fmla="*/ 600 h 821"/>
                <a:gd name="T12" fmla="*/ 766 w 821"/>
                <a:gd name="T13" fmla="*/ 584 h 821"/>
                <a:gd name="T14" fmla="*/ 712 w 821"/>
                <a:gd name="T15" fmla="*/ 578 h 821"/>
                <a:gd name="T16" fmla="*/ 665 w 821"/>
                <a:gd name="T17" fmla="*/ 526 h 821"/>
                <a:gd name="T18" fmla="*/ 604 w 821"/>
                <a:gd name="T19" fmla="*/ 467 h 821"/>
                <a:gd name="T20" fmla="*/ 570 w 821"/>
                <a:gd name="T21" fmla="*/ 432 h 821"/>
                <a:gd name="T22" fmla="*/ 647 w 821"/>
                <a:gd name="T23" fmla="*/ 407 h 821"/>
                <a:gd name="T24" fmla="*/ 653 w 821"/>
                <a:gd name="T25" fmla="*/ 356 h 821"/>
                <a:gd name="T26" fmla="*/ 618 w 821"/>
                <a:gd name="T27" fmla="*/ 340 h 821"/>
                <a:gd name="T28" fmla="*/ 523 w 821"/>
                <a:gd name="T29" fmla="*/ 262 h 821"/>
                <a:gd name="T30" fmla="*/ 502 w 821"/>
                <a:gd name="T31" fmla="*/ 226 h 821"/>
                <a:gd name="T32" fmla="*/ 556 w 821"/>
                <a:gd name="T33" fmla="*/ 169 h 821"/>
                <a:gd name="T34" fmla="*/ 530 w 821"/>
                <a:gd name="T35" fmla="*/ 125 h 821"/>
                <a:gd name="T36" fmla="*/ 507 w 821"/>
                <a:gd name="T37" fmla="*/ 96 h 821"/>
                <a:gd name="T38" fmla="*/ 454 w 821"/>
                <a:gd name="T39" fmla="*/ 87 h 821"/>
                <a:gd name="T40" fmla="*/ 423 w 821"/>
                <a:gd name="T41" fmla="*/ 79 h 821"/>
                <a:gd name="T42" fmla="*/ 440 w 821"/>
                <a:gd name="T43" fmla="*/ 37 h 821"/>
                <a:gd name="T44" fmla="*/ 402 w 821"/>
                <a:gd name="T45" fmla="*/ 3 h 821"/>
                <a:gd name="T46" fmla="*/ 366 w 821"/>
                <a:gd name="T47" fmla="*/ 21 h 821"/>
                <a:gd name="T48" fmla="*/ 304 w 821"/>
                <a:gd name="T49" fmla="*/ 24 h 821"/>
                <a:gd name="T50" fmla="*/ 282 w 821"/>
                <a:gd name="T51" fmla="*/ 33 h 821"/>
                <a:gd name="T52" fmla="*/ 252 w 821"/>
                <a:gd name="T53" fmla="*/ 37 h 821"/>
                <a:gd name="T54" fmla="*/ 220 w 821"/>
                <a:gd name="T55" fmla="*/ 35 h 821"/>
                <a:gd name="T56" fmla="*/ 189 w 821"/>
                <a:gd name="T57" fmla="*/ 30 h 821"/>
                <a:gd name="T58" fmla="*/ 146 w 821"/>
                <a:gd name="T59" fmla="*/ 42 h 821"/>
                <a:gd name="T60" fmla="*/ 83 w 821"/>
                <a:gd name="T61" fmla="*/ 63 h 821"/>
                <a:gd name="T62" fmla="*/ 0 w 821"/>
                <a:gd name="T63" fmla="*/ 63 h 821"/>
                <a:gd name="T64" fmla="*/ 43 w 821"/>
                <a:gd name="T65" fmla="*/ 112 h 821"/>
                <a:gd name="T66" fmla="*/ 71 w 821"/>
                <a:gd name="T67" fmla="*/ 176 h 821"/>
                <a:gd name="T68" fmla="*/ 70 w 821"/>
                <a:gd name="T69" fmla="*/ 233 h 821"/>
                <a:gd name="T70" fmla="*/ 50 w 821"/>
                <a:gd name="T71" fmla="*/ 258 h 821"/>
                <a:gd name="T72" fmla="*/ 32 w 821"/>
                <a:gd name="T73" fmla="*/ 284 h 821"/>
                <a:gd name="T74" fmla="*/ 41 w 821"/>
                <a:gd name="T75" fmla="*/ 324 h 821"/>
                <a:gd name="T76" fmla="*/ 63 w 821"/>
                <a:gd name="T77" fmla="*/ 369 h 821"/>
                <a:gd name="T78" fmla="*/ 71 w 821"/>
                <a:gd name="T79" fmla="*/ 410 h 821"/>
                <a:gd name="T80" fmla="*/ 175 w 821"/>
                <a:gd name="T81" fmla="*/ 429 h 821"/>
                <a:gd name="T82" fmla="*/ 220 w 821"/>
                <a:gd name="T83" fmla="*/ 427 h 821"/>
                <a:gd name="T84" fmla="*/ 291 w 821"/>
                <a:gd name="T85" fmla="*/ 480 h 821"/>
                <a:gd name="T86" fmla="*/ 304 w 821"/>
                <a:gd name="T87" fmla="*/ 495 h 821"/>
                <a:gd name="T88" fmla="*/ 326 w 821"/>
                <a:gd name="T89" fmla="*/ 513 h 821"/>
                <a:gd name="T90" fmla="*/ 392 w 821"/>
                <a:gd name="T91" fmla="*/ 529 h 821"/>
                <a:gd name="T92" fmla="*/ 444 w 821"/>
                <a:gd name="T93" fmla="*/ 553 h 821"/>
                <a:gd name="T94" fmla="*/ 465 w 821"/>
                <a:gd name="T95" fmla="*/ 578 h 821"/>
                <a:gd name="T96" fmla="*/ 502 w 821"/>
                <a:gd name="T97" fmla="*/ 600 h 821"/>
                <a:gd name="T98" fmla="*/ 527 w 821"/>
                <a:gd name="T99" fmla="*/ 610 h 821"/>
                <a:gd name="T100" fmla="*/ 604 w 821"/>
                <a:gd name="T101" fmla="*/ 588 h 821"/>
                <a:gd name="T102" fmla="*/ 604 w 821"/>
                <a:gd name="T103" fmla="*/ 645 h 821"/>
                <a:gd name="T104" fmla="*/ 635 w 821"/>
                <a:gd name="T105" fmla="*/ 676 h 821"/>
                <a:gd name="T106" fmla="*/ 658 w 821"/>
                <a:gd name="T107" fmla="*/ 700 h 821"/>
                <a:gd name="T108" fmla="*/ 684 w 821"/>
                <a:gd name="T109" fmla="*/ 793 h 821"/>
                <a:gd name="T110" fmla="*/ 754 w 821"/>
                <a:gd name="T111" fmla="*/ 802 h 821"/>
                <a:gd name="T112" fmla="*/ 787 w 821"/>
                <a:gd name="T113" fmla="*/ 791 h 821"/>
                <a:gd name="T114" fmla="*/ 793 w 821"/>
                <a:gd name="T115" fmla="*/ 757 h 821"/>
                <a:gd name="T116" fmla="*/ 773 w 821"/>
                <a:gd name="T117" fmla="*/ 706 h 821"/>
                <a:gd name="T118" fmla="*/ 820 w 821"/>
                <a:gd name="T119" fmla="*/ 701 h 821"/>
                <a:gd name="T120" fmla="*/ 528 w 821"/>
                <a:gd name="T121" fmla="*/ 23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1" h="821">
                  <a:moveTo>
                    <a:pt x="460" y="111"/>
                  </a:moveTo>
                  <a:lnTo>
                    <a:pt x="454" y="111"/>
                  </a:lnTo>
                  <a:lnTo>
                    <a:pt x="451" y="103"/>
                  </a:lnTo>
                  <a:lnTo>
                    <a:pt x="451" y="101"/>
                  </a:lnTo>
                  <a:lnTo>
                    <a:pt x="453" y="101"/>
                  </a:lnTo>
                  <a:lnTo>
                    <a:pt x="454" y="101"/>
                  </a:lnTo>
                  <a:lnTo>
                    <a:pt x="455" y="101"/>
                  </a:lnTo>
                  <a:lnTo>
                    <a:pt x="462" y="108"/>
                  </a:lnTo>
                  <a:lnTo>
                    <a:pt x="460" y="111"/>
                  </a:lnTo>
                  <a:close/>
                  <a:moveTo>
                    <a:pt x="409" y="93"/>
                  </a:moveTo>
                  <a:lnTo>
                    <a:pt x="399" y="90"/>
                  </a:lnTo>
                  <a:lnTo>
                    <a:pt x="396" y="86"/>
                  </a:lnTo>
                  <a:lnTo>
                    <a:pt x="395" y="80"/>
                  </a:lnTo>
                  <a:lnTo>
                    <a:pt x="395" y="76"/>
                  </a:lnTo>
                  <a:lnTo>
                    <a:pt x="399" y="72"/>
                  </a:lnTo>
                  <a:lnTo>
                    <a:pt x="410" y="75"/>
                  </a:lnTo>
                  <a:lnTo>
                    <a:pt x="413" y="84"/>
                  </a:lnTo>
                  <a:lnTo>
                    <a:pt x="409" y="93"/>
                  </a:lnTo>
                  <a:close/>
                  <a:moveTo>
                    <a:pt x="820" y="701"/>
                  </a:moveTo>
                  <a:lnTo>
                    <a:pt x="820" y="700"/>
                  </a:lnTo>
                  <a:lnTo>
                    <a:pt x="818" y="699"/>
                  </a:lnTo>
                  <a:lnTo>
                    <a:pt x="815" y="697"/>
                  </a:lnTo>
                  <a:lnTo>
                    <a:pt x="804" y="689"/>
                  </a:lnTo>
                  <a:lnTo>
                    <a:pt x="799" y="683"/>
                  </a:lnTo>
                  <a:lnTo>
                    <a:pt x="796" y="678"/>
                  </a:lnTo>
                  <a:lnTo>
                    <a:pt x="794" y="672"/>
                  </a:lnTo>
                  <a:lnTo>
                    <a:pt x="793" y="668"/>
                  </a:lnTo>
                  <a:lnTo>
                    <a:pt x="789" y="664"/>
                  </a:lnTo>
                  <a:lnTo>
                    <a:pt x="771" y="655"/>
                  </a:lnTo>
                  <a:lnTo>
                    <a:pt x="761" y="650"/>
                  </a:lnTo>
                  <a:lnTo>
                    <a:pt x="758" y="638"/>
                  </a:lnTo>
                  <a:lnTo>
                    <a:pt x="761" y="630"/>
                  </a:lnTo>
                  <a:lnTo>
                    <a:pt x="769" y="624"/>
                  </a:lnTo>
                  <a:lnTo>
                    <a:pt x="789" y="621"/>
                  </a:lnTo>
                  <a:lnTo>
                    <a:pt x="789" y="621"/>
                  </a:lnTo>
                  <a:lnTo>
                    <a:pt x="792" y="620"/>
                  </a:lnTo>
                  <a:lnTo>
                    <a:pt x="793" y="617"/>
                  </a:lnTo>
                  <a:lnTo>
                    <a:pt x="793" y="614"/>
                  </a:lnTo>
                  <a:lnTo>
                    <a:pt x="792" y="610"/>
                  </a:lnTo>
                  <a:lnTo>
                    <a:pt x="792" y="605"/>
                  </a:lnTo>
                  <a:lnTo>
                    <a:pt x="794" y="602"/>
                  </a:lnTo>
                  <a:lnTo>
                    <a:pt x="799" y="600"/>
                  </a:lnTo>
                  <a:lnTo>
                    <a:pt x="801" y="596"/>
                  </a:lnTo>
                  <a:lnTo>
                    <a:pt x="800" y="591"/>
                  </a:lnTo>
                  <a:lnTo>
                    <a:pt x="797" y="586"/>
                  </a:lnTo>
                  <a:lnTo>
                    <a:pt x="793" y="584"/>
                  </a:lnTo>
                  <a:lnTo>
                    <a:pt x="789" y="582"/>
                  </a:lnTo>
                  <a:lnTo>
                    <a:pt x="772" y="584"/>
                  </a:lnTo>
                  <a:lnTo>
                    <a:pt x="766" y="584"/>
                  </a:lnTo>
                  <a:lnTo>
                    <a:pt x="764" y="581"/>
                  </a:lnTo>
                  <a:lnTo>
                    <a:pt x="757" y="572"/>
                  </a:lnTo>
                  <a:lnTo>
                    <a:pt x="754" y="568"/>
                  </a:lnTo>
                  <a:lnTo>
                    <a:pt x="744" y="568"/>
                  </a:lnTo>
                  <a:lnTo>
                    <a:pt x="727" y="577"/>
                  </a:lnTo>
                  <a:lnTo>
                    <a:pt x="717" y="579"/>
                  </a:lnTo>
                  <a:lnTo>
                    <a:pt x="712" y="578"/>
                  </a:lnTo>
                  <a:lnTo>
                    <a:pt x="709" y="574"/>
                  </a:lnTo>
                  <a:lnTo>
                    <a:pt x="702" y="563"/>
                  </a:lnTo>
                  <a:lnTo>
                    <a:pt x="699" y="557"/>
                  </a:lnTo>
                  <a:lnTo>
                    <a:pt x="693" y="556"/>
                  </a:lnTo>
                  <a:lnTo>
                    <a:pt x="684" y="553"/>
                  </a:lnTo>
                  <a:lnTo>
                    <a:pt x="675" y="546"/>
                  </a:lnTo>
                  <a:lnTo>
                    <a:pt x="665" y="526"/>
                  </a:lnTo>
                  <a:lnTo>
                    <a:pt x="658" y="519"/>
                  </a:lnTo>
                  <a:lnTo>
                    <a:pt x="643" y="513"/>
                  </a:lnTo>
                  <a:lnTo>
                    <a:pt x="635" y="509"/>
                  </a:lnTo>
                  <a:lnTo>
                    <a:pt x="629" y="506"/>
                  </a:lnTo>
                  <a:lnTo>
                    <a:pt x="616" y="495"/>
                  </a:lnTo>
                  <a:lnTo>
                    <a:pt x="615" y="491"/>
                  </a:lnTo>
                  <a:lnTo>
                    <a:pt x="604" y="467"/>
                  </a:lnTo>
                  <a:lnTo>
                    <a:pt x="598" y="460"/>
                  </a:lnTo>
                  <a:lnTo>
                    <a:pt x="590" y="457"/>
                  </a:lnTo>
                  <a:lnTo>
                    <a:pt x="563" y="455"/>
                  </a:lnTo>
                  <a:lnTo>
                    <a:pt x="555" y="450"/>
                  </a:lnTo>
                  <a:lnTo>
                    <a:pt x="555" y="446"/>
                  </a:lnTo>
                  <a:lnTo>
                    <a:pt x="555" y="442"/>
                  </a:lnTo>
                  <a:lnTo>
                    <a:pt x="570" y="432"/>
                  </a:lnTo>
                  <a:lnTo>
                    <a:pt x="614" y="439"/>
                  </a:lnTo>
                  <a:lnTo>
                    <a:pt x="632" y="438"/>
                  </a:lnTo>
                  <a:lnTo>
                    <a:pt x="635" y="435"/>
                  </a:lnTo>
                  <a:lnTo>
                    <a:pt x="637" y="431"/>
                  </a:lnTo>
                  <a:lnTo>
                    <a:pt x="640" y="415"/>
                  </a:lnTo>
                  <a:lnTo>
                    <a:pt x="640" y="413"/>
                  </a:lnTo>
                  <a:lnTo>
                    <a:pt x="647" y="407"/>
                  </a:lnTo>
                  <a:lnTo>
                    <a:pt x="651" y="401"/>
                  </a:lnTo>
                  <a:lnTo>
                    <a:pt x="654" y="393"/>
                  </a:lnTo>
                  <a:lnTo>
                    <a:pt x="660" y="370"/>
                  </a:lnTo>
                  <a:lnTo>
                    <a:pt x="660" y="369"/>
                  </a:lnTo>
                  <a:lnTo>
                    <a:pt x="660" y="366"/>
                  </a:lnTo>
                  <a:lnTo>
                    <a:pt x="658" y="365"/>
                  </a:lnTo>
                  <a:lnTo>
                    <a:pt x="653" y="356"/>
                  </a:lnTo>
                  <a:lnTo>
                    <a:pt x="649" y="352"/>
                  </a:lnTo>
                  <a:lnTo>
                    <a:pt x="644" y="351"/>
                  </a:lnTo>
                  <a:lnTo>
                    <a:pt x="639" y="351"/>
                  </a:lnTo>
                  <a:lnTo>
                    <a:pt x="636" y="352"/>
                  </a:lnTo>
                  <a:lnTo>
                    <a:pt x="633" y="352"/>
                  </a:lnTo>
                  <a:lnTo>
                    <a:pt x="629" y="352"/>
                  </a:lnTo>
                  <a:lnTo>
                    <a:pt x="618" y="340"/>
                  </a:lnTo>
                  <a:lnTo>
                    <a:pt x="618" y="340"/>
                  </a:lnTo>
                  <a:lnTo>
                    <a:pt x="556" y="306"/>
                  </a:lnTo>
                  <a:lnTo>
                    <a:pt x="541" y="291"/>
                  </a:lnTo>
                  <a:lnTo>
                    <a:pt x="532" y="274"/>
                  </a:lnTo>
                  <a:lnTo>
                    <a:pt x="531" y="269"/>
                  </a:lnTo>
                  <a:lnTo>
                    <a:pt x="525" y="265"/>
                  </a:lnTo>
                  <a:lnTo>
                    <a:pt x="523" y="262"/>
                  </a:lnTo>
                  <a:lnTo>
                    <a:pt x="523" y="260"/>
                  </a:lnTo>
                  <a:lnTo>
                    <a:pt x="521" y="253"/>
                  </a:lnTo>
                  <a:lnTo>
                    <a:pt x="520" y="248"/>
                  </a:lnTo>
                  <a:lnTo>
                    <a:pt x="516" y="243"/>
                  </a:lnTo>
                  <a:lnTo>
                    <a:pt x="510" y="239"/>
                  </a:lnTo>
                  <a:lnTo>
                    <a:pt x="506" y="234"/>
                  </a:lnTo>
                  <a:lnTo>
                    <a:pt x="502" y="226"/>
                  </a:lnTo>
                  <a:lnTo>
                    <a:pt x="502" y="219"/>
                  </a:lnTo>
                  <a:lnTo>
                    <a:pt x="502" y="212"/>
                  </a:lnTo>
                  <a:lnTo>
                    <a:pt x="509" y="199"/>
                  </a:lnTo>
                  <a:lnTo>
                    <a:pt x="518" y="192"/>
                  </a:lnTo>
                  <a:lnTo>
                    <a:pt x="530" y="187"/>
                  </a:lnTo>
                  <a:lnTo>
                    <a:pt x="549" y="177"/>
                  </a:lnTo>
                  <a:lnTo>
                    <a:pt x="556" y="169"/>
                  </a:lnTo>
                  <a:lnTo>
                    <a:pt x="560" y="155"/>
                  </a:lnTo>
                  <a:lnTo>
                    <a:pt x="560" y="148"/>
                  </a:lnTo>
                  <a:lnTo>
                    <a:pt x="556" y="145"/>
                  </a:lnTo>
                  <a:lnTo>
                    <a:pt x="549" y="145"/>
                  </a:lnTo>
                  <a:lnTo>
                    <a:pt x="545" y="143"/>
                  </a:lnTo>
                  <a:lnTo>
                    <a:pt x="541" y="139"/>
                  </a:lnTo>
                  <a:lnTo>
                    <a:pt x="530" y="125"/>
                  </a:lnTo>
                  <a:lnTo>
                    <a:pt x="523" y="119"/>
                  </a:lnTo>
                  <a:lnTo>
                    <a:pt x="520" y="118"/>
                  </a:lnTo>
                  <a:lnTo>
                    <a:pt x="516" y="117"/>
                  </a:lnTo>
                  <a:lnTo>
                    <a:pt x="513" y="114"/>
                  </a:lnTo>
                  <a:lnTo>
                    <a:pt x="516" y="103"/>
                  </a:lnTo>
                  <a:lnTo>
                    <a:pt x="514" y="94"/>
                  </a:lnTo>
                  <a:lnTo>
                    <a:pt x="507" y="96"/>
                  </a:lnTo>
                  <a:lnTo>
                    <a:pt x="504" y="97"/>
                  </a:lnTo>
                  <a:lnTo>
                    <a:pt x="492" y="103"/>
                  </a:lnTo>
                  <a:lnTo>
                    <a:pt x="486" y="101"/>
                  </a:lnTo>
                  <a:lnTo>
                    <a:pt x="475" y="97"/>
                  </a:lnTo>
                  <a:lnTo>
                    <a:pt x="462" y="96"/>
                  </a:lnTo>
                  <a:lnTo>
                    <a:pt x="458" y="91"/>
                  </a:lnTo>
                  <a:lnTo>
                    <a:pt x="454" y="87"/>
                  </a:lnTo>
                  <a:lnTo>
                    <a:pt x="448" y="84"/>
                  </a:lnTo>
                  <a:lnTo>
                    <a:pt x="440" y="76"/>
                  </a:lnTo>
                  <a:lnTo>
                    <a:pt x="436" y="73"/>
                  </a:lnTo>
                  <a:lnTo>
                    <a:pt x="436" y="79"/>
                  </a:lnTo>
                  <a:lnTo>
                    <a:pt x="434" y="83"/>
                  </a:lnTo>
                  <a:lnTo>
                    <a:pt x="429" y="83"/>
                  </a:lnTo>
                  <a:lnTo>
                    <a:pt x="423" y="79"/>
                  </a:lnTo>
                  <a:lnTo>
                    <a:pt x="420" y="73"/>
                  </a:lnTo>
                  <a:lnTo>
                    <a:pt x="423" y="62"/>
                  </a:lnTo>
                  <a:lnTo>
                    <a:pt x="448" y="63"/>
                  </a:lnTo>
                  <a:lnTo>
                    <a:pt x="457" y="58"/>
                  </a:lnTo>
                  <a:lnTo>
                    <a:pt x="457" y="52"/>
                  </a:lnTo>
                  <a:lnTo>
                    <a:pt x="454" y="47"/>
                  </a:lnTo>
                  <a:lnTo>
                    <a:pt x="440" y="37"/>
                  </a:lnTo>
                  <a:lnTo>
                    <a:pt x="436" y="35"/>
                  </a:lnTo>
                  <a:lnTo>
                    <a:pt x="419" y="35"/>
                  </a:lnTo>
                  <a:lnTo>
                    <a:pt x="415" y="33"/>
                  </a:lnTo>
                  <a:lnTo>
                    <a:pt x="412" y="28"/>
                  </a:lnTo>
                  <a:lnTo>
                    <a:pt x="415" y="21"/>
                  </a:lnTo>
                  <a:lnTo>
                    <a:pt x="406" y="0"/>
                  </a:lnTo>
                  <a:lnTo>
                    <a:pt x="402" y="3"/>
                  </a:lnTo>
                  <a:lnTo>
                    <a:pt x="396" y="9"/>
                  </a:lnTo>
                  <a:lnTo>
                    <a:pt x="394" y="10"/>
                  </a:lnTo>
                  <a:lnTo>
                    <a:pt x="384" y="10"/>
                  </a:lnTo>
                  <a:lnTo>
                    <a:pt x="359" y="7"/>
                  </a:lnTo>
                  <a:lnTo>
                    <a:pt x="353" y="11"/>
                  </a:lnTo>
                  <a:lnTo>
                    <a:pt x="356" y="17"/>
                  </a:lnTo>
                  <a:lnTo>
                    <a:pt x="366" y="21"/>
                  </a:lnTo>
                  <a:lnTo>
                    <a:pt x="367" y="24"/>
                  </a:lnTo>
                  <a:lnTo>
                    <a:pt x="368" y="26"/>
                  </a:lnTo>
                  <a:lnTo>
                    <a:pt x="366" y="28"/>
                  </a:lnTo>
                  <a:lnTo>
                    <a:pt x="359" y="30"/>
                  </a:lnTo>
                  <a:lnTo>
                    <a:pt x="321" y="28"/>
                  </a:lnTo>
                  <a:lnTo>
                    <a:pt x="310" y="24"/>
                  </a:lnTo>
                  <a:lnTo>
                    <a:pt x="304" y="24"/>
                  </a:lnTo>
                  <a:lnTo>
                    <a:pt x="298" y="27"/>
                  </a:lnTo>
                  <a:lnTo>
                    <a:pt x="296" y="31"/>
                  </a:lnTo>
                  <a:lnTo>
                    <a:pt x="293" y="37"/>
                  </a:lnTo>
                  <a:lnTo>
                    <a:pt x="289" y="40"/>
                  </a:lnTo>
                  <a:lnTo>
                    <a:pt x="283" y="38"/>
                  </a:lnTo>
                  <a:lnTo>
                    <a:pt x="282" y="35"/>
                  </a:lnTo>
                  <a:lnTo>
                    <a:pt x="282" y="33"/>
                  </a:lnTo>
                  <a:lnTo>
                    <a:pt x="280" y="30"/>
                  </a:lnTo>
                  <a:lnTo>
                    <a:pt x="277" y="30"/>
                  </a:lnTo>
                  <a:lnTo>
                    <a:pt x="275" y="31"/>
                  </a:lnTo>
                  <a:lnTo>
                    <a:pt x="270" y="37"/>
                  </a:lnTo>
                  <a:lnTo>
                    <a:pt x="263" y="38"/>
                  </a:lnTo>
                  <a:lnTo>
                    <a:pt x="258" y="38"/>
                  </a:lnTo>
                  <a:lnTo>
                    <a:pt x="252" y="37"/>
                  </a:lnTo>
                  <a:lnTo>
                    <a:pt x="238" y="28"/>
                  </a:lnTo>
                  <a:lnTo>
                    <a:pt x="235" y="27"/>
                  </a:lnTo>
                  <a:lnTo>
                    <a:pt x="233" y="28"/>
                  </a:lnTo>
                  <a:lnTo>
                    <a:pt x="230" y="30"/>
                  </a:lnTo>
                  <a:lnTo>
                    <a:pt x="228" y="33"/>
                  </a:lnTo>
                  <a:lnTo>
                    <a:pt x="226" y="34"/>
                  </a:lnTo>
                  <a:lnTo>
                    <a:pt x="220" y="35"/>
                  </a:lnTo>
                  <a:lnTo>
                    <a:pt x="214" y="34"/>
                  </a:lnTo>
                  <a:lnTo>
                    <a:pt x="202" y="24"/>
                  </a:lnTo>
                  <a:lnTo>
                    <a:pt x="195" y="21"/>
                  </a:lnTo>
                  <a:lnTo>
                    <a:pt x="192" y="21"/>
                  </a:lnTo>
                  <a:lnTo>
                    <a:pt x="189" y="24"/>
                  </a:lnTo>
                  <a:lnTo>
                    <a:pt x="189" y="27"/>
                  </a:lnTo>
                  <a:lnTo>
                    <a:pt x="189" y="30"/>
                  </a:lnTo>
                  <a:lnTo>
                    <a:pt x="188" y="33"/>
                  </a:lnTo>
                  <a:lnTo>
                    <a:pt x="184" y="37"/>
                  </a:lnTo>
                  <a:lnTo>
                    <a:pt x="178" y="40"/>
                  </a:lnTo>
                  <a:lnTo>
                    <a:pt x="172" y="41"/>
                  </a:lnTo>
                  <a:lnTo>
                    <a:pt x="161" y="37"/>
                  </a:lnTo>
                  <a:lnTo>
                    <a:pt x="157" y="38"/>
                  </a:lnTo>
                  <a:lnTo>
                    <a:pt x="146" y="42"/>
                  </a:lnTo>
                  <a:lnTo>
                    <a:pt x="140" y="44"/>
                  </a:lnTo>
                  <a:lnTo>
                    <a:pt x="140" y="44"/>
                  </a:lnTo>
                  <a:lnTo>
                    <a:pt x="134" y="45"/>
                  </a:lnTo>
                  <a:lnTo>
                    <a:pt x="111" y="47"/>
                  </a:lnTo>
                  <a:lnTo>
                    <a:pt x="99" y="51"/>
                  </a:lnTo>
                  <a:lnTo>
                    <a:pt x="87" y="62"/>
                  </a:lnTo>
                  <a:lnTo>
                    <a:pt x="83" y="63"/>
                  </a:lnTo>
                  <a:lnTo>
                    <a:pt x="76" y="63"/>
                  </a:lnTo>
                  <a:lnTo>
                    <a:pt x="34" y="58"/>
                  </a:lnTo>
                  <a:lnTo>
                    <a:pt x="22" y="59"/>
                  </a:lnTo>
                  <a:lnTo>
                    <a:pt x="8" y="65"/>
                  </a:lnTo>
                  <a:lnTo>
                    <a:pt x="6" y="65"/>
                  </a:lnTo>
                  <a:lnTo>
                    <a:pt x="3" y="65"/>
                  </a:lnTo>
                  <a:lnTo>
                    <a:pt x="0" y="63"/>
                  </a:lnTo>
                  <a:lnTo>
                    <a:pt x="0" y="72"/>
                  </a:lnTo>
                  <a:lnTo>
                    <a:pt x="1" y="83"/>
                  </a:lnTo>
                  <a:lnTo>
                    <a:pt x="6" y="93"/>
                  </a:lnTo>
                  <a:lnTo>
                    <a:pt x="11" y="97"/>
                  </a:lnTo>
                  <a:lnTo>
                    <a:pt x="22" y="98"/>
                  </a:lnTo>
                  <a:lnTo>
                    <a:pt x="34" y="104"/>
                  </a:lnTo>
                  <a:lnTo>
                    <a:pt x="43" y="112"/>
                  </a:lnTo>
                  <a:lnTo>
                    <a:pt x="52" y="124"/>
                  </a:lnTo>
                  <a:lnTo>
                    <a:pt x="55" y="131"/>
                  </a:lnTo>
                  <a:lnTo>
                    <a:pt x="56" y="136"/>
                  </a:lnTo>
                  <a:lnTo>
                    <a:pt x="56" y="143"/>
                  </a:lnTo>
                  <a:lnTo>
                    <a:pt x="57" y="152"/>
                  </a:lnTo>
                  <a:lnTo>
                    <a:pt x="60" y="157"/>
                  </a:lnTo>
                  <a:lnTo>
                    <a:pt x="71" y="176"/>
                  </a:lnTo>
                  <a:lnTo>
                    <a:pt x="73" y="181"/>
                  </a:lnTo>
                  <a:lnTo>
                    <a:pt x="74" y="187"/>
                  </a:lnTo>
                  <a:lnTo>
                    <a:pt x="76" y="211"/>
                  </a:lnTo>
                  <a:lnTo>
                    <a:pt x="74" y="213"/>
                  </a:lnTo>
                  <a:lnTo>
                    <a:pt x="70" y="223"/>
                  </a:lnTo>
                  <a:lnTo>
                    <a:pt x="67" y="226"/>
                  </a:lnTo>
                  <a:lnTo>
                    <a:pt x="70" y="233"/>
                  </a:lnTo>
                  <a:lnTo>
                    <a:pt x="59" y="246"/>
                  </a:lnTo>
                  <a:lnTo>
                    <a:pt x="55" y="253"/>
                  </a:lnTo>
                  <a:lnTo>
                    <a:pt x="56" y="261"/>
                  </a:lnTo>
                  <a:lnTo>
                    <a:pt x="55" y="260"/>
                  </a:lnTo>
                  <a:lnTo>
                    <a:pt x="53" y="260"/>
                  </a:lnTo>
                  <a:lnTo>
                    <a:pt x="52" y="260"/>
                  </a:lnTo>
                  <a:lnTo>
                    <a:pt x="50" y="258"/>
                  </a:lnTo>
                  <a:lnTo>
                    <a:pt x="50" y="260"/>
                  </a:lnTo>
                  <a:lnTo>
                    <a:pt x="52" y="261"/>
                  </a:lnTo>
                  <a:lnTo>
                    <a:pt x="52" y="264"/>
                  </a:lnTo>
                  <a:lnTo>
                    <a:pt x="46" y="264"/>
                  </a:lnTo>
                  <a:lnTo>
                    <a:pt x="41" y="268"/>
                  </a:lnTo>
                  <a:lnTo>
                    <a:pt x="31" y="279"/>
                  </a:lnTo>
                  <a:lnTo>
                    <a:pt x="32" y="284"/>
                  </a:lnTo>
                  <a:lnTo>
                    <a:pt x="38" y="289"/>
                  </a:lnTo>
                  <a:lnTo>
                    <a:pt x="49" y="299"/>
                  </a:lnTo>
                  <a:lnTo>
                    <a:pt x="49" y="300"/>
                  </a:lnTo>
                  <a:lnTo>
                    <a:pt x="48" y="302"/>
                  </a:lnTo>
                  <a:lnTo>
                    <a:pt x="45" y="314"/>
                  </a:lnTo>
                  <a:lnTo>
                    <a:pt x="42" y="319"/>
                  </a:lnTo>
                  <a:lnTo>
                    <a:pt x="41" y="324"/>
                  </a:lnTo>
                  <a:lnTo>
                    <a:pt x="43" y="328"/>
                  </a:lnTo>
                  <a:lnTo>
                    <a:pt x="50" y="335"/>
                  </a:lnTo>
                  <a:lnTo>
                    <a:pt x="62" y="351"/>
                  </a:lnTo>
                  <a:lnTo>
                    <a:pt x="66" y="359"/>
                  </a:lnTo>
                  <a:lnTo>
                    <a:pt x="66" y="359"/>
                  </a:lnTo>
                  <a:lnTo>
                    <a:pt x="60" y="363"/>
                  </a:lnTo>
                  <a:lnTo>
                    <a:pt x="63" y="369"/>
                  </a:lnTo>
                  <a:lnTo>
                    <a:pt x="71" y="379"/>
                  </a:lnTo>
                  <a:lnTo>
                    <a:pt x="73" y="383"/>
                  </a:lnTo>
                  <a:lnTo>
                    <a:pt x="71" y="387"/>
                  </a:lnTo>
                  <a:lnTo>
                    <a:pt x="59" y="390"/>
                  </a:lnTo>
                  <a:lnTo>
                    <a:pt x="56" y="393"/>
                  </a:lnTo>
                  <a:lnTo>
                    <a:pt x="59" y="403"/>
                  </a:lnTo>
                  <a:lnTo>
                    <a:pt x="71" y="410"/>
                  </a:lnTo>
                  <a:lnTo>
                    <a:pt x="95" y="417"/>
                  </a:lnTo>
                  <a:lnTo>
                    <a:pt x="123" y="432"/>
                  </a:lnTo>
                  <a:lnTo>
                    <a:pt x="154" y="438"/>
                  </a:lnTo>
                  <a:lnTo>
                    <a:pt x="158" y="436"/>
                  </a:lnTo>
                  <a:lnTo>
                    <a:pt x="167" y="429"/>
                  </a:lnTo>
                  <a:lnTo>
                    <a:pt x="172" y="428"/>
                  </a:lnTo>
                  <a:lnTo>
                    <a:pt x="175" y="429"/>
                  </a:lnTo>
                  <a:lnTo>
                    <a:pt x="178" y="432"/>
                  </a:lnTo>
                  <a:lnTo>
                    <a:pt x="181" y="434"/>
                  </a:lnTo>
                  <a:lnTo>
                    <a:pt x="184" y="432"/>
                  </a:lnTo>
                  <a:lnTo>
                    <a:pt x="189" y="431"/>
                  </a:lnTo>
                  <a:lnTo>
                    <a:pt x="196" y="431"/>
                  </a:lnTo>
                  <a:lnTo>
                    <a:pt x="212" y="427"/>
                  </a:lnTo>
                  <a:lnTo>
                    <a:pt x="220" y="427"/>
                  </a:lnTo>
                  <a:lnTo>
                    <a:pt x="230" y="429"/>
                  </a:lnTo>
                  <a:lnTo>
                    <a:pt x="245" y="438"/>
                  </a:lnTo>
                  <a:lnTo>
                    <a:pt x="266" y="450"/>
                  </a:lnTo>
                  <a:lnTo>
                    <a:pt x="282" y="463"/>
                  </a:lnTo>
                  <a:lnTo>
                    <a:pt x="287" y="470"/>
                  </a:lnTo>
                  <a:lnTo>
                    <a:pt x="290" y="476"/>
                  </a:lnTo>
                  <a:lnTo>
                    <a:pt x="291" y="480"/>
                  </a:lnTo>
                  <a:lnTo>
                    <a:pt x="293" y="483"/>
                  </a:lnTo>
                  <a:lnTo>
                    <a:pt x="296" y="485"/>
                  </a:lnTo>
                  <a:lnTo>
                    <a:pt x="298" y="488"/>
                  </a:lnTo>
                  <a:lnTo>
                    <a:pt x="300" y="491"/>
                  </a:lnTo>
                  <a:lnTo>
                    <a:pt x="300" y="495"/>
                  </a:lnTo>
                  <a:lnTo>
                    <a:pt x="301" y="498"/>
                  </a:lnTo>
                  <a:lnTo>
                    <a:pt x="304" y="495"/>
                  </a:lnTo>
                  <a:lnTo>
                    <a:pt x="314" y="506"/>
                  </a:lnTo>
                  <a:lnTo>
                    <a:pt x="318" y="509"/>
                  </a:lnTo>
                  <a:lnTo>
                    <a:pt x="319" y="509"/>
                  </a:lnTo>
                  <a:lnTo>
                    <a:pt x="322" y="509"/>
                  </a:lnTo>
                  <a:lnTo>
                    <a:pt x="324" y="509"/>
                  </a:lnTo>
                  <a:lnTo>
                    <a:pt x="325" y="511"/>
                  </a:lnTo>
                  <a:lnTo>
                    <a:pt x="326" y="513"/>
                  </a:lnTo>
                  <a:lnTo>
                    <a:pt x="342" y="533"/>
                  </a:lnTo>
                  <a:lnTo>
                    <a:pt x="346" y="540"/>
                  </a:lnTo>
                  <a:lnTo>
                    <a:pt x="354" y="537"/>
                  </a:lnTo>
                  <a:lnTo>
                    <a:pt x="366" y="535"/>
                  </a:lnTo>
                  <a:lnTo>
                    <a:pt x="377" y="536"/>
                  </a:lnTo>
                  <a:lnTo>
                    <a:pt x="387" y="533"/>
                  </a:lnTo>
                  <a:lnTo>
                    <a:pt x="392" y="529"/>
                  </a:lnTo>
                  <a:lnTo>
                    <a:pt x="394" y="529"/>
                  </a:lnTo>
                  <a:lnTo>
                    <a:pt x="403" y="522"/>
                  </a:lnTo>
                  <a:lnTo>
                    <a:pt x="413" y="518"/>
                  </a:lnTo>
                  <a:lnTo>
                    <a:pt x="423" y="522"/>
                  </a:lnTo>
                  <a:lnTo>
                    <a:pt x="424" y="525"/>
                  </a:lnTo>
                  <a:lnTo>
                    <a:pt x="441" y="547"/>
                  </a:lnTo>
                  <a:lnTo>
                    <a:pt x="444" y="553"/>
                  </a:lnTo>
                  <a:lnTo>
                    <a:pt x="445" y="558"/>
                  </a:lnTo>
                  <a:lnTo>
                    <a:pt x="445" y="567"/>
                  </a:lnTo>
                  <a:lnTo>
                    <a:pt x="443" y="578"/>
                  </a:lnTo>
                  <a:lnTo>
                    <a:pt x="444" y="584"/>
                  </a:lnTo>
                  <a:lnTo>
                    <a:pt x="448" y="586"/>
                  </a:lnTo>
                  <a:lnTo>
                    <a:pt x="458" y="585"/>
                  </a:lnTo>
                  <a:lnTo>
                    <a:pt x="465" y="578"/>
                  </a:lnTo>
                  <a:lnTo>
                    <a:pt x="472" y="575"/>
                  </a:lnTo>
                  <a:lnTo>
                    <a:pt x="474" y="578"/>
                  </a:lnTo>
                  <a:lnTo>
                    <a:pt x="481" y="586"/>
                  </a:lnTo>
                  <a:lnTo>
                    <a:pt x="483" y="593"/>
                  </a:lnTo>
                  <a:lnTo>
                    <a:pt x="486" y="598"/>
                  </a:lnTo>
                  <a:lnTo>
                    <a:pt x="490" y="599"/>
                  </a:lnTo>
                  <a:lnTo>
                    <a:pt x="502" y="600"/>
                  </a:lnTo>
                  <a:lnTo>
                    <a:pt x="507" y="602"/>
                  </a:lnTo>
                  <a:lnTo>
                    <a:pt x="516" y="610"/>
                  </a:lnTo>
                  <a:lnTo>
                    <a:pt x="516" y="610"/>
                  </a:lnTo>
                  <a:lnTo>
                    <a:pt x="518" y="613"/>
                  </a:lnTo>
                  <a:lnTo>
                    <a:pt x="521" y="613"/>
                  </a:lnTo>
                  <a:lnTo>
                    <a:pt x="524" y="612"/>
                  </a:lnTo>
                  <a:lnTo>
                    <a:pt x="527" y="610"/>
                  </a:lnTo>
                  <a:lnTo>
                    <a:pt x="530" y="610"/>
                  </a:lnTo>
                  <a:lnTo>
                    <a:pt x="551" y="596"/>
                  </a:lnTo>
                  <a:lnTo>
                    <a:pt x="558" y="593"/>
                  </a:lnTo>
                  <a:lnTo>
                    <a:pt x="588" y="585"/>
                  </a:lnTo>
                  <a:lnTo>
                    <a:pt x="590" y="585"/>
                  </a:lnTo>
                  <a:lnTo>
                    <a:pt x="597" y="585"/>
                  </a:lnTo>
                  <a:lnTo>
                    <a:pt x="604" y="588"/>
                  </a:lnTo>
                  <a:lnTo>
                    <a:pt x="609" y="592"/>
                  </a:lnTo>
                  <a:lnTo>
                    <a:pt x="612" y="596"/>
                  </a:lnTo>
                  <a:lnTo>
                    <a:pt x="612" y="602"/>
                  </a:lnTo>
                  <a:lnTo>
                    <a:pt x="611" y="610"/>
                  </a:lnTo>
                  <a:lnTo>
                    <a:pt x="614" y="626"/>
                  </a:lnTo>
                  <a:lnTo>
                    <a:pt x="612" y="631"/>
                  </a:lnTo>
                  <a:lnTo>
                    <a:pt x="604" y="645"/>
                  </a:lnTo>
                  <a:lnTo>
                    <a:pt x="601" y="652"/>
                  </a:lnTo>
                  <a:lnTo>
                    <a:pt x="604" y="655"/>
                  </a:lnTo>
                  <a:lnTo>
                    <a:pt x="604" y="658"/>
                  </a:lnTo>
                  <a:lnTo>
                    <a:pt x="619" y="661"/>
                  </a:lnTo>
                  <a:lnTo>
                    <a:pt x="623" y="665"/>
                  </a:lnTo>
                  <a:lnTo>
                    <a:pt x="629" y="671"/>
                  </a:lnTo>
                  <a:lnTo>
                    <a:pt x="635" y="676"/>
                  </a:lnTo>
                  <a:lnTo>
                    <a:pt x="639" y="678"/>
                  </a:lnTo>
                  <a:lnTo>
                    <a:pt x="654" y="685"/>
                  </a:lnTo>
                  <a:lnTo>
                    <a:pt x="658" y="690"/>
                  </a:lnTo>
                  <a:lnTo>
                    <a:pt x="661" y="693"/>
                  </a:lnTo>
                  <a:lnTo>
                    <a:pt x="661" y="694"/>
                  </a:lnTo>
                  <a:lnTo>
                    <a:pt x="661" y="697"/>
                  </a:lnTo>
                  <a:lnTo>
                    <a:pt x="658" y="700"/>
                  </a:lnTo>
                  <a:lnTo>
                    <a:pt x="653" y="708"/>
                  </a:lnTo>
                  <a:lnTo>
                    <a:pt x="651" y="717"/>
                  </a:lnTo>
                  <a:lnTo>
                    <a:pt x="653" y="725"/>
                  </a:lnTo>
                  <a:lnTo>
                    <a:pt x="658" y="734"/>
                  </a:lnTo>
                  <a:lnTo>
                    <a:pt x="665" y="743"/>
                  </a:lnTo>
                  <a:lnTo>
                    <a:pt x="671" y="755"/>
                  </a:lnTo>
                  <a:lnTo>
                    <a:pt x="684" y="793"/>
                  </a:lnTo>
                  <a:lnTo>
                    <a:pt x="699" y="821"/>
                  </a:lnTo>
                  <a:lnTo>
                    <a:pt x="717" y="819"/>
                  </a:lnTo>
                  <a:lnTo>
                    <a:pt x="721" y="816"/>
                  </a:lnTo>
                  <a:lnTo>
                    <a:pt x="734" y="807"/>
                  </a:lnTo>
                  <a:lnTo>
                    <a:pt x="740" y="804"/>
                  </a:lnTo>
                  <a:lnTo>
                    <a:pt x="743" y="804"/>
                  </a:lnTo>
                  <a:lnTo>
                    <a:pt x="754" y="802"/>
                  </a:lnTo>
                  <a:lnTo>
                    <a:pt x="759" y="801"/>
                  </a:lnTo>
                  <a:lnTo>
                    <a:pt x="762" y="801"/>
                  </a:lnTo>
                  <a:lnTo>
                    <a:pt x="766" y="801"/>
                  </a:lnTo>
                  <a:lnTo>
                    <a:pt x="793" y="814"/>
                  </a:lnTo>
                  <a:lnTo>
                    <a:pt x="797" y="815"/>
                  </a:lnTo>
                  <a:lnTo>
                    <a:pt x="789" y="795"/>
                  </a:lnTo>
                  <a:lnTo>
                    <a:pt x="787" y="791"/>
                  </a:lnTo>
                  <a:lnTo>
                    <a:pt x="787" y="788"/>
                  </a:lnTo>
                  <a:lnTo>
                    <a:pt x="787" y="784"/>
                  </a:lnTo>
                  <a:lnTo>
                    <a:pt x="789" y="780"/>
                  </a:lnTo>
                  <a:lnTo>
                    <a:pt x="789" y="779"/>
                  </a:lnTo>
                  <a:lnTo>
                    <a:pt x="789" y="777"/>
                  </a:lnTo>
                  <a:lnTo>
                    <a:pt x="793" y="767"/>
                  </a:lnTo>
                  <a:lnTo>
                    <a:pt x="793" y="757"/>
                  </a:lnTo>
                  <a:lnTo>
                    <a:pt x="792" y="748"/>
                  </a:lnTo>
                  <a:lnTo>
                    <a:pt x="789" y="738"/>
                  </a:lnTo>
                  <a:lnTo>
                    <a:pt x="782" y="732"/>
                  </a:lnTo>
                  <a:lnTo>
                    <a:pt x="773" y="728"/>
                  </a:lnTo>
                  <a:lnTo>
                    <a:pt x="766" y="721"/>
                  </a:lnTo>
                  <a:lnTo>
                    <a:pt x="766" y="711"/>
                  </a:lnTo>
                  <a:lnTo>
                    <a:pt x="773" y="706"/>
                  </a:lnTo>
                  <a:lnTo>
                    <a:pt x="782" y="706"/>
                  </a:lnTo>
                  <a:lnTo>
                    <a:pt x="797" y="714"/>
                  </a:lnTo>
                  <a:lnTo>
                    <a:pt x="801" y="714"/>
                  </a:lnTo>
                  <a:lnTo>
                    <a:pt x="813" y="706"/>
                  </a:lnTo>
                  <a:lnTo>
                    <a:pt x="818" y="704"/>
                  </a:lnTo>
                  <a:lnTo>
                    <a:pt x="821" y="704"/>
                  </a:lnTo>
                  <a:lnTo>
                    <a:pt x="820" y="701"/>
                  </a:lnTo>
                  <a:close/>
                  <a:moveTo>
                    <a:pt x="539" y="216"/>
                  </a:moveTo>
                  <a:lnTo>
                    <a:pt x="537" y="216"/>
                  </a:lnTo>
                  <a:lnTo>
                    <a:pt x="532" y="218"/>
                  </a:lnTo>
                  <a:lnTo>
                    <a:pt x="530" y="220"/>
                  </a:lnTo>
                  <a:lnTo>
                    <a:pt x="528" y="223"/>
                  </a:lnTo>
                  <a:lnTo>
                    <a:pt x="527" y="227"/>
                  </a:lnTo>
                  <a:lnTo>
                    <a:pt x="528" y="230"/>
                  </a:lnTo>
                  <a:lnTo>
                    <a:pt x="530" y="234"/>
                  </a:lnTo>
                  <a:lnTo>
                    <a:pt x="538" y="236"/>
                  </a:lnTo>
                  <a:lnTo>
                    <a:pt x="546" y="230"/>
                  </a:lnTo>
                  <a:lnTo>
                    <a:pt x="551" y="220"/>
                  </a:lnTo>
                  <a:lnTo>
                    <a:pt x="544" y="218"/>
                  </a:lnTo>
                  <a:lnTo>
                    <a:pt x="539" y="216"/>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7" name="Freeform 53"/>
            <p:cNvSpPr>
              <a:spLocks/>
            </p:cNvSpPr>
            <p:nvPr/>
          </p:nvSpPr>
          <p:spPr bwMode="auto">
            <a:xfrm>
              <a:off x="11318258" y="8387477"/>
              <a:ext cx="47625" cy="41275"/>
            </a:xfrm>
            <a:custGeom>
              <a:avLst/>
              <a:gdLst>
                <a:gd name="T0" fmla="*/ 92 w 92"/>
                <a:gd name="T1" fmla="*/ 29 h 78"/>
                <a:gd name="T2" fmla="*/ 89 w 92"/>
                <a:gd name="T3" fmla="*/ 26 h 78"/>
                <a:gd name="T4" fmla="*/ 84 w 92"/>
                <a:gd name="T5" fmla="*/ 24 h 78"/>
                <a:gd name="T6" fmla="*/ 79 w 92"/>
                <a:gd name="T7" fmla="*/ 21 h 78"/>
                <a:gd name="T8" fmla="*/ 81 w 92"/>
                <a:gd name="T9" fmla="*/ 14 h 78"/>
                <a:gd name="T10" fmla="*/ 51 w 92"/>
                <a:gd name="T11" fmla="*/ 11 h 78"/>
                <a:gd name="T12" fmla="*/ 49 w 92"/>
                <a:gd name="T13" fmla="*/ 10 h 78"/>
                <a:gd name="T14" fmla="*/ 35 w 92"/>
                <a:gd name="T15" fmla="*/ 0 h 78"/>
                <a:gd name="T16" fmla="*/ 30 w 92"/>
                <a:gd name="T17" fmla="*/ 1 h 78"/>
                <a:gd name="T18" fmla="*/ 23 w 92"/>
                <a:gd name="T19" fmla="*/ 4 h 78"/>
                <a:gd name="T20" fmla="*/ 15 w 92"/>
                <a:gd name="T21" fmla="*/ 3 h 78"/>
                <a:gd name="T22" fmla="*/ 11 w 92"/>
                <a:gd name="T23" fmla="*/ 17 h 78"/>
                <a:gd name="T24" fmla="*/ 5 w 92"/>
                <a:gd name="T25" fmla="*/ 19 h 78"/>
                <a:gd name="T26" fmla="*/ 4 w 92"/>
                <a:gd name="T27" fmla="*/ 21 h 78"/>
                <a:gd name="T28" fmla="*/ 2 w 92"/>
                <a:gd name="T29" fmla="*/ 25 h 78"/>
                <a:gd name="T30" fmla="*/ 2 w 92"/>
                <a:gd name="T31" fmla="*/ 28 h 78"/>
                <a:gd name="T32" fmla="*/ 5 w 92"/>
                <a:gd name="T33" fmla="*/ 29 h 78"/>
                <a:gd name="T34" fmla="*/ 5 w 92"/>
                <a:gd name="T35" fmla="*/ 31 h 78"/>
                <a:gd name="T36" fmla="*/ 1 w 92"/>
                <a:gd name="T37" fmla="*/ 39 h 78"/>
                <a:gd name="T38" fmla="*/ 0 w 92"/>
                <a:gd name="T39" fmla="*/ 42 h 78"/>
                <a:gd name="T40" fmla="*/ 5 w 92"/>
                <a:gd name="T41" fmla="*/ 42 h 78"/>
                <a:gd name="T42" fmla="*/ 9 w 92"/>
                <a:gd name="T43" fmla="*/ 46 h 78"/>
                <a:gd name="T44" fmla="*/ 11 w 92"/>
                <a:gd name="T45" fmla="*/ 52 h 78"/>
                <a:gd name="T46" fmla="*/ 5 w 92"/>
                <a:gd name="T47" fmla="*/ 54 h 78"/>
                <a:gd name="T48" fmla="*/ 4 w 92"/>
                <a:gd name="T49" fmla="*/ 56 h 78"/>
                <a:gd name="T50" fmla="*/ 0 w 92"/>
                <a:gd name="T51" fmla="*/ 57 h 78"/>
                <a:gd name="T52" fmla="*/ 8 w 92"/>
                <a:gd name="T53" fmla="*/ 68 h 78"/>
                <a:gd name="T54" fmla="*/ 8 w 92"/>
                <a:gd name="T55" fmla="*/ 74 h 78"/>
                <a:gd name="T56" fmla="*/ 11 w 92"/>
                <a:gd name="T57" fmla="*/ 75 h 78"/>
                <a:gd name="T58" fmla="*/ 26 w 92"/>
                <a:gd name="T59" fmla="*/ 78 h 78"/>
                <a:gd name="T60" fmla="*/ 28 w 92"/>
                <a:gd name="T61" fmla="*/ 77 h 78"/>
                <a:gd name="T62" fmla="*/ 32 w 92"/>
                <a:gd name="T63" fmla="*/ 75 h 78"/>
                <a:gd name="T64" fmla="*/ 33 w 92"/>
                <a:gd name="T65" fmla="*/ 74 h 78"/>
                <a:gd name="T66" fmla="*/ 35 w 92"/>
                <a:gd name="T67" fmla="*/ 71 h 78"/>
                <a:gd name="T68" fmla="*/ 36 w 92"/>
                <a:gd name="T69" fmla="*/ 70 h 78"/>
                <a:gd name="T70" fmla="*/ 51 w 92"/>
                <a:gd name="T71" fmla="*/ 68 h 78"/>
                <a:gd name="T72" fmla="*/ 60 w 92"/>
                <a:gd name="T73" fmla="*/ 64 h 78"/>
                <a:gd name="T74" fmla="*/ 63 w 92"/>
                <a:gd name="T75" fmla="*/ 54 h 78"/>
                <a:gd name="T76" fmla="*/ 64 w 92"/>
                <a:gd name="T77" fmla="*/ 54 h 78"/>
                <a:gd name="T78" fmla="*/ 64 w 92"/>
                <a:gd name="T79" fmla="*/ 53 h 78"/>
                <a:gd name="T80" fmla="*/ 65 w 92"/>
                <a:gd name="T81" fmla="*/ 54 h 78"/>
                <a:gd name="T82" fmla="*/ 65 w 92"/>
                <a:gd name="T83" fmla="*/ 54 h 78"/>
                <a:gd name="T84" fmla="*/ 70 w 92"/>
                <a:gd name="T85" fmla="*/ 56 h 78"/>
                <a:gd name="T86" fmla="*/ 72 w 92"/>
                <a:gd name="T87" fmla="*/ 56 h 78"/>
                <a:gd name="T88" fmla="*/ 75 w 92"/>
                <a:gd name="T89" fmla="*/ 54 h 78"/>
                <a:gd name="T90" fmla="*/ 78 w 92"/>
                <a:gd name="T91" fmla="*/ 52 h 78"/>
                <a:gd name="T92" fmla="*/ 78 w 92"/>
                <a:gd name="T93" fmla="*/ 43 h 78"/>
                <a:gd name="T94" fmla="*/ 81 w 92"/>
                <a:gd name="T95" fmla="*/ 36 h 78"/>
                <a:gd name="T96" fmla="*/ 86 w 92"/>
                <a:gd name="T97" fmla="*/ 31 h 78"/>
                <a:gd name="T98" fmla="*/ 92 w 92"/>
                <a:gd name="T99" fmla="*/ 31 h 78"/>
                <a:gd name="T100" fmla="*/ 92 w 92"/>
                <a:gd name="T101" fmla="*/ 2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 h="78">
                  <a:moveTo>
                    <a:pt x="92" y="29"/>
                  </a:moveTo>
                  <a:lnTo>
                    <a:pt x="89" y="26"/>
                  </a:lnTo>
                  <a:lnTo>
                    <a:pt x="84" y="24"/>
                  </a:lnTo>
                  <a:lnTo>
                    <a:pt x="79" y="21"/>
                  </a:lnTo>
                  <a:lnTo>
                    <a:pt x="81" y="14"/>
                  </a:lnTo>
                  <a:lnTo>
                    <a:pt x="51" y="11"/>
                  </a:lnTo>
                  <a:lnTo>
                    <a:pt x="49" y="10"/>
                  </a:lnTo>
                  <a:lnTo>
                    <a:pt x="35" y="0"/>
                  </a:lnTo>
                  <a:lnTo>
                    <a:pt x="30" y="1"/>
                  </a:lnTo>
                  <a:lnTo>
                    <a:pt x="23" y="4"/>
                  </a:lnTo>
                  <a:lnTo>
                    <a:pt x="15" y="3"/>
                  </a:lnTo>
                  <a:lnTo>
                    <a:pt x="11" y="17"/>
                  </a:lnTo>
                  <a:lnTo>
                    <a:pt x="5" y="19"/>
                  </a:lnTo>
                  <a:lnTo>
                    <a:pt x="4" y="21"/>
                  </a:lnTo>
                  <a:lnTo>
                    <a:pt x="2" y="25"/>
                  </a:lnTo>
                  <a:lnTo>
                    <a:pt x="2" y="28"/>
                  </a:lnTo>
                  <a:lnTo>
                    <a:pt x="5" y="29"/>
                  </a:lnTo>
                  <a:lnTo>
                    <a:pt x="5" y="31"/>
                  </a:lnTo>
                  <a:lnTo>
                    <a:pt x="1" y="39"/>
                  </a:lnTo>
                  <a:lnTo>
                    <a:pt x="0" y="42"/>
                  </a:lnTo>
                  <a:lnTo>
                    <a:pt x="5" y="42"/>
                  </a:lnTo>
                  <a:lnTo>
                    <a:pt x="9" y="46"/>
                  </a:lnTo>
                  <a:lnTo>
                    <a:pt x="11" y="52"/>
                  </a:lnTo>
                  <a:lnTo>
                    <a:pt x="5" y="54"/>
                  </a:lnTo>
                  <a:lnTo>
                    <a:pt x="4" y="56"/>
                  </a:lnTo>
                  <a:lnTo>
                    <a:pt x="0" y="57"/>
                  </a:lnTo>
                  <a:lnTo>
                    <a:pt x="8" y="68"/>
                  </a:lnTo>
                  <a:lnTo>
                    <a:pt x="8" y="74"/>
                  </a:lnTo>
                  <a:lnTo>
                    <a:pt x="11" y="75"/>
                  </a:lnTo>
                  <a:lnTo>
                    <a:pt x="26" y="78"/>
                  </a:lnTo>
                  <a:lnTo>
                    <a:pt x="28" y="77"/>
                  </a:lnTo>
                  <a:lnTo>
                    <a:pt x="32" y="75"/>
                  </a:lnTo>
                  <a:lnTo>
                    <a:pt x="33" y="74"/>
                  </a:lnTo>
                  <a:lnTo>
                    <a:pt x="35" y="71"/>
                  </a:lnTo>
                  <a:lnTo>
                    <a:pt x="36" y="70"/>
                  </a:lnTo>
                  <a:lnTo>
                    <a:pt x="51" y="68"/>
                  </a:lnTo>
                  <a:lnTo>
                    <a:pt x="60" y="64"/>
                  </a:lnTo>
                  <a:lnTo>
                    <a:pt x="63" y="54"/>
                  </a:lnTo>
                  <a:lnTo>
                    <a:pt x="64" y="54"/>
                  </a:lnTo>
                  <a:lnTo>
                    <a:pt x="64" y="53"/>
                  </a:lnTo>
                  <a:lnTo>
                    <a:pt x="65" y="54"/>
                  </a:lnTo>
                  <a:lnTo>
                    <a:pt x="65" y="54"/>
                  </a:lnTo>
                  <a:lnTo>
                    <a:pt x="70" y="56"/>
                  </a:lnTo>
                  <a:lnTo>
                    <a:pt x="72" y="56"/>
                  </a:lnTo>
                  <a:lnTo>
                    <a:pt x="75" y="54"/>
                  </a:lnTo>
                  <a:lnTo>
                    <a:pt x="78" y="52"/>
                  </a:lnTo>
                  <a:lnTo>
                    <a:pt x="78" y="43"/>
                  </a:lnTo>
                  <a:lnTo>
                    <a:pt x="81" y="36"/>
                  </a:lnTo>
                  <a:lnTo>
                    <a:pt x="86" y="31"/>
                  </a:lnTo>
                  <a:lnTo>
                    <a:pt x="92" y="31"/>
                  </a:lnTo>
                  <a:lnTo>
                    <a:pt x="92" y="29"/>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8" name="Freeform 54"/>
            <p:cNvSpPr>
              <a:spLocks/>
            </p:cNvSpPr>
            <p:nvPr/>
          </p:nvSpPr>
          <p:spPr bwMode="auto">
            <a:xfrm>
              <a:off x="13767770" y="8387477"/>
              <a:ext cx="242888" cy="547687"/>
            </a:xfrm>
            <a:custGeom>
              <a:avLst/>
              <a:gdLst>
                <a:gd name="T0" fmla="*/ 435 w 458"/>
                <a:gd name="T1" fmla="*/ 655 h 1037"/>
                <a:gd name="T2" fmla="*/ 407 w 458"/>
                <a:gd name="T3" fmla="*/ 600 h 1037"/>
                <a:gd name="T4" fmla="*/ 362 w 458"/>
                <a:gd name="T5" fmla="*/ 554 h 1037"/>
                <a:gd name="T6" fmla="*/ 338 w 458"/>
                <a:gd name="T7" fmla="*/ 537 h 1037"/>
                <a:gd name="T8" fmla="*/ 314 w 458"/>
                <a:gd name="T9" fmla="*/ 457 h 1037"/>
                <a:gd name="T10" fmla="*/ 325 w 458"/>
                <a:gd name="T11" fmla="*/ 428 h 1037"/>
                <a:gd name="T12" fmla="*/ 310 w 458"/>
                <a:gd name="T13" fmla="*/ 406 h 1037"/>
                <a:gd name="T14" fmla="*/ 328 w 458"/>
                <a:gd name="T15" fmla="*/ 373 h 1037"/>
                <a:gd name="T16" fmla="*/ 331 w 458"/>
                <a:gd name="T17" fmla="*/ 305 h 1037"/>
                <a:gd name="T18" fmla="*/ 335 w 458"/>
                <a:gd name="T19" fmla="*/ 267 h 1037"/>
                <a:gd name="T20" fmla="*/ 342 w 458"/>
                <a:gd name="T21" fmla="*/ 232 h 1037"/>
                <a:gd name="T22" fmla="*/ 309 w 458"/>
                <a:gd name="T23" fmla="*/ 142 h 1037"/>
                <a:gd name="T24" fmla="*/ 247 w 458"/>
                <a:gd name="T25" fmla="*/ 100 h 1037"/>
                <a:gd name="T26" fmla="*/ 237 w 458"/>
                <a:gd name="T27" fmla="*/ 75 h 1037"/>
                <a:gd name="T28" fmla="*/ 199 w 458"/>
                <a:gd name="T29" fmla="*/ 34 h 1037"/>
                <a:gd name="T30" fmla="*/ 146 w 458"/>
                <a:gd name="T31" fmla="*/ 66 h 1037"/>
                <a:gd name="T32" fmla="*/ 121 w 458"/>
                <a:gd name="T33" fmla="*/ 33 h 1037"/>
                <a:gd name="T34" fmla="*/ 105 w 458"/>
                <a:gd name="T35" fmla="*/ 3 h 1037"/>
                <a:gd name="T36" fmla="*/ 76 w 458"/>
                <a:gd name="T37" fmla="*/ 49 h 1037"/>
                <a:gd name="T38" fmla="*/ 38 w 458"/>
                <a:gd name="T39" fmla="*/ 98 h 1037"/>
                <a:gd name="T40" fmla="*/ 3 w 458"/>
                <a:gd name="T41" fmla="*/ 171 h 1037"/>
                <a:gd name="T42" fmla="*/ 21 w 458"/>
                <a:gd name="T43" fmla="*/ 219 h 1037"/>
                <a:gd name="T44" fmla="*/ 21 w 458"/>
                <a:gd name="T45" fmla="*/ 251 h 1037"/>
                <a:gd name="T46" fmla="*/ 26 w 458"/>
                <a:gd name="T47" fmla="*/ 277 h 1037"/>
                <a:gd name="T48" fmla="*/ 83 w 458"/>
                <a:gd name="T49" fmla="*/ 310 h 1037"/>
                <a:gd name="T50" fmla="*/ 87 w 458"/>
                <a:gd name="T51" fmla="*/ 356 h 1037"/>
                <a:gd name="T52" fmla="*/ 68 w 458"/>
                <a:gd name="T53" fmla="*/ 376 h 1037"/>
                <a:gd name="T54" fmla="*/ 62 w 458"/>
                <a:gd name="T55" fmla="*/ 407 h 1037"/>
                <a:gd name="T56" fmla="*/ 37 w 458"/>
                <a:gd name="T57" fmla="*/ 441 h 1037"/>
                <a:gd name="T58" fmla="*/ 63 w 458"/>
                <a:gd name="T59" fmla="*/ 480 h 1037"/>
                <a:gd name="T60" fmla="*/ 47 w 458"/>
                <a:gd name="T61" fmla="*/ 530 h 1037"/>
                <a:gd name="T62" fmla="*/ 54 w 458"/>
                <a:gd name="T63" fmla="*/ 577 h 1037"/>
                <a:gd name="T64" fmla="*/ 59 w 458"/>
                <a:gd name="T65" fmla="*/ 574 h 1037"/>
                <a:gd name="T66" fmla="*/ 44 w 458"/>
                <a:gd name="T67" fmla="*/ 614 h 1037"/>
                <a:gd name="T68" fmla="*/ 35 w 458"/>
                <a:gd name="T69" fmla="*/ 603 h 1037"/>
                <a:gd name="T70" fmla="*/ 33 w 458"/>
                <a:gd name="T71" fmla="*/ 627 h 1037"/>
                <a:gd name="T72" fmla="*/ 24 w 458"/>
                <a:gd name="T73" fmla="*/ 673 h 1037"/>
                <a:gd name="T74" fmla="*/ 33 w 458"/>
                <a:gd name="T75" fmla="*/ 718 h 1037"/>
                <a:gd name="T76" fmla="*/ 34 w 458"/>
                <a:gd name="T77" fmla="*/ 738 h 1037"/>
                <a:gd name="T78" fmla="*/ 54 w 458"/>
                <a:gd name="T79" fmla="*/ 797 h 1037"/>
                <a:gd name="T80" fmla="*/ 21 w 458"/>
                <a:gd name="T81" fmla="*/ 769 h 1037"/>
                <a:gd name="T82" fmla="*/ 20 w 458"/>
                <a:gd name="T83" fmla="*/ 788 h 1037"/>
                <a:gd name="T84" fmla="*/ 100 w 458"/>
                <a:gd name="T85" fmla="*/ 870 h 1037"/>
                <a:gd name="T86" fmla="*/ 129 w 458"/>
                <a:gd name="T87" fmla="*/ 891 h 1037"/>
                <a:gd name="T88" fmla="*/ 152 w 458"/>
                <a:gd name="T89" fmla="*/ 898 h 1037"/>
                <a:gd name="T90" fmla="*/ 166 w 458"/>
                <a:gd name="T91" fmla="*/ 945 h 1037"/>
                <a:gd name="T92" fmla="*/ 185 w 458"/>
                <a:gd name="T93" fmla="*/ 958 h 1037"/>
                <a:gd name="T94" fmla="*/ 187 w 458"/>
                <a:gd name="T95" fmla="*/ 1010 h 1037"/>
                <a:gd name="T96" fmla="*/ 224 w 458"/>
                <a:gd name="T97" fmla="*/ 1028 h 1037"/>
                <a:gd name="T98" fmla="*/ 250 w 458"/>
                <a:gd name="T99" fmla="*/ 1025 h 1037"/>
                <a:gd name="T100" fmla="*/ 265 w 458"/>
                <a:gd name="T101" fmla="*/ 1003 h 1037"/>
                <a:gd name="T102" fmla="*/ 261 w 458"/>
                <a:gd name="T103" fmla="*/ 985 h 1037"/>
                <a:gd name="T104" fmla="*/ 290 w 458"/>
                <a:gd name="T105" fmla="*/ 982 h 1037"/>
                <a:gd name="T106" fmla="*/ 283 w 458"/>
                <a:gd name="T107" fmla="*/ 917 h 1037"/>
                <a:gd name="T108" fmla="*/ 320 w 458"/>
                <a:gd name="T109" fmla="*/ 891 h 1037"/>
                <a:gd name="T110" fmla="*/ 362 w 458"/>
                <a:gd name="T111" fmla="*/ 861 h 1037"/>
                <a:gd name="T112" fmla="*/ 370 w 458"/>
                <a:gd name="T113" fmla="*/ 828 h 1037"/>
                <a:gd name="T114" fmla="*/ 390 w 458"/>
                <a:gd name="T115" fmla="*/ 791 h 1037"/>
                <a:gd name="T116" fmla="*/ 402 w 458"/>
                <a:gd name="T117" fmla="*/ 760 h 1037"/>
                <a:gd name="T118" fmla="*/ 437 w 458"/>
                <a:gd name="T119" fmla="*/ 748 h 1037"/>
                <a:gd name="T120" fmla="*/ 454 w 458"/>
                <a:gd name="T121" fmla="*/ 725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8" h="1037">
                  <a:moveTo>
                    <a:pt x="458" y="692"/>
                  </a:moveTo>
                  <a:lnTo>
                    <a:pt x="457" y="685"/>
                  </a:lnTo>
                  <a:lnTo>
                    <a:pt x="454" y="680"/>
                  </a:lnTo>
                  <a:lnTo>
                    <a:pt x="447" y="672"/>
                  </a:lnTo>
                  <a:lnTo>
                    <a:pt x="440" y="665"/>
                  </a:lnTo>
                  <a:lnTo>
                    <a:pt x="439" y="662"/>
                  </a:lnTo>
                  <a:lnTo>
                    <a:pt x="437" y="659"/>
                  </a:lnTo>
                  <a:lnTo>
                    <a:pt x="437" y="657"/>
                  </a:lnTo>
                  <a:lnTo>
                    <a:pt x="435" y="655"/>
                  </a:lnTo>
                  <a:lnTo>
                    <a:pt x="439" y="650"/>
                  </a:lnTo>
                  <a:lnTo>
                    <a:pt x="440" y="643"/>
                  </a:lnTo>
                  <a:lnTo>
                    <a:pt x="440" y="626"/>
                  </a:lnTo>
                  <a:lnTo>
                    <a:pt x="440" y="617"/>
                  </a:lnTo>
                  <a:lnTo>
                    <a:pt x="437" y="610"/>
                  </a:lnTo>
                  <a:lnTo>
                    <a:pt x="433" y="606"/>
                  </a:lnTo>
                  <a:lnTo>
                    <a:pt x="421" y="602"/>
                  </a:lnTo>
                  <a:lnTo>
                    <a:pt x="407" y="600"/>
                  </a:lnTo>
                  <a:lnTo>
                    <a:pt x="407" y="600"/>
                  </a:lnTo>
                  <a:lnTo>
                    <a:pt x="401" y="602"/>
                  </a:lnTo>
                  <a:lnTo>
                    <a:pt x="393" y="609"/>
                  </a:lnTo>
                  <a:lnTo>
                    <a:pt x="388" y="610"/>
                  </a:lnTo>
                  <a:lnTo>
                    <a:pt x="381" y="609"/>
                  </a:lnTo>
                  <a:lnTo>
                    <a:pt x="379" y="607"/>
                  </a:lnTo>
                  <a:lnTo>
                    <a:pt x="376" y="605"/>
                  </a:lnTo>
                  <a:lnTo>
                    <a:pt x="372" y="596"/>
                  </a:lnTo>
                  <a:lnTo>
                    <a:pt x="367" y="577"/>
                  </a:lnTo>
                  <a:lnTo>
                    <a:pt x="362" y="554"/>
                  </a:lnTo>
                  <a:lnTo>
                    <a:pt x="359" y="549"/>
                  </a:lnTo>
                  <a:lnTo>
                    <a:pt x="356" y="547"/>
                  </a:lnTo>
                  <a:lnTo>
                    <a:pt x="355" y="546"/>
                  </a:lnTo>
                  <a:lnTo>
                    <a:pt x="353" y="546"/>
                  </a:lnTo>
                  <a:lnTo>
                    <a:pt x="351" y="546"/>
                  </a:lnTo>
                  <a:lnTo>
                    <a:pt x="346" y="546"/>
                  </a:lnTo>
                  <a:lnTo>
                    <a:pt x="345" y="544"/>
                  </a:lnTo>
                  <a:lnTo>
                    <a:pt x="339" y="543"/>
                  </a:lnTo>
                  <a:lnTo>
                    <a:pt x="338" y="537"/>
                  </a:lnTo>
                  <a:lnTo>
                    <a:pt x="338" y="532"/>
                  </a:lnTo>
                  <a:lnTo>
                    <a:pt x="337" y="523"/>
                  </a:lnTo>
                  <a:lnTo>
                    <a:pt x="332" y="516"/>
                  </a:lnTo>
                  <a:lnTo>
                    <a:pt x="323" y="502"/>
                  </a:lnTo>
                  <a:lnTo>
                    <a:pt x="320" y="494"/>
                  </a:lnTo>
                  <a:lnTo>
                    <a:pt x="316" y="476"/>
                  </a:lnTo>
                  <a:lnTo>
                    <a:pt x="314" y="464"/>
                  </a:lnTo>
                  <a:lnTo>
                    <a:pt x="314" y="464"/>
                  </a:lnTo>
                  <a:lnTo>
                    <a:pt x="314" y="457"/>
                  </a:lnTo>
                  <a:lnTo>
                    <a:pt x="318" y="459"/>
                  </a:lnTo>
                  <a:lnTo>
                    <a:pt x="323" y="456"/>
                  </a:lnTo>
                  <a:lnTo>
                    <a:pt x="325" y="452"/>
                  </a:lnTo>
                  <a:lnTo>
                    <a:pt x="328" y="448"/>
                  </a:lnTo>
                  <a:lnTo>
                    <a:pt x="330" y="442"/>
                  </a:lnTo>
                  <a:lnTo>
                    <a:pt x="330" y="436"/>
                  </a:lnTo>
                  <a:lnTo>
                    <a:pt x="330" y="436"/>
                  </a:lnTo>
                  <a:lnTo>
                    <a:pt x="328" y="432"/>
                  </a:lnTo>
                  <a:lnTo>
                    <a:pt x="325" y="428"/>
                  </a:lnTo>
                  <a:lnTo>
                    <a:pt x="323" y="427"/>
                  </a:lnTo>
                  <a:lnTo>
                    <a:pt x="318" y="427"/>
                  </a:lnTo>
                  <a:lnTo>
                    <a:pt x="317" y="425"/>
                  </a:lnTo>
                  <a:lnTo>
                    <a:pt x="317" y="422"/>
                  </a:lnTo>
                  <a:lnTo>
                    <a:pt x="316" y="417"/>
                  </a:lnTo>
                  <a:lnTo>
                    <a:pt x="316" y="414"/>
                  </a:lnTo>
                  <a:lnTo>
                    <a:pt x="314" y="414"/>
                  </a:lnTo>
                  <a:lnTo>
                    <a:pt x="311" y="408"/>
                  </a:lnTo>
                  <a:lnTo>
                    <a:pt x="310" y="406"/>
                  </a:lnTo>
                  <a:lnTo>
                    <a:pt x="307" y="404"/>
                  </a:lnTo>
                  <a:lnTo>
                    <a:pt x="306" y="400"/>
                  </a:lnTo>
                  <a:lnTo>
                    <a:pt x="306" y="390"/>
                  </a:lnTo>
                  <a:lnTo>
                    <a:pt x="304" y="386"/>
                  </a:lnTo>
                  <a:lnTo>
                    <a:pt x="317" y="383"/>
                  </a:lnTo>
                  <a:lnTo>
                    <a:pt x="321" y="382"/>
                  </a:lnTo>
                  <a:lnTo>
                    <a:pt x="325" y="379"/>
                  </a:lnTo>
                  <a:lnTo>
                    <a:pt x="327" y="376"/>
                  </a:lnTo>
                  <a:lnTo>
                    <a:pt x="328" y="373"/>
                  </a:lnTo>
                  <a:lnTo>
                    <a:pt x="328" y="372"/>
                  </a:lnTo>
                  <a:lnTo>
                    <a:pt x="328" y="370"/>
                  </a:lnTo>
                  <a:lnTo>
                    <a:pt x="323" y="354"/>
                  </a:lnTo>
                  <a:lnTo>
                    <a:pt x="321" y="347"/>
                  </a:lnTo>
                  <a:lnTo>
                    <a:pt x="320" y="321"/>
                  </a:lnTo>
                  <a:lnTo>
                    <a:pt x="320" y="319"/>
                  </a:lnTo>
                  <a:lnTo>
                    <a:pt x="323" y="313"/>
                  </a:lnTo>
                  <a:lnTo>
                    <a:pt x="325" y="310"/>
                  </a:lnTo>
                  <a:lnTo>
                    <a:pt x="331" y="305"/>
                  </a:lnTo>
                  <a:lnTo>
                    <a:pt x="332" y="300"/>
                  </a:lnTo>
                  <a:lnTo>
                    <a:pt x="332" y="299"/>
                  </a:lnTo>
                  <a:lnTo>
                    <a:pt x="332" y="293"/>
                  </a:lnTo>
                  <a:lnTo>
                    <a:pt x="330" y="285"/>
                  </a:lnTo>
                  <a:lnTo>
                    <a:pt x="330" y="284"/>
                  </a:lnTo>
                  <a:lnTo>
                    <a:pt x="330" y="278"/>
                  </a:lnTo>
                  <a:lnTo>
                    <a:pt x="337" y="274"/>
                  </a:lnTo>
                  <a:lnTo>
                    <a:pt x="337" y="271"/>
                  </a:lnTo>
                  <a:lnTo>
                    <a:pt x="335" y="267"/>
                  </a:lnTo>
                  <a:lnTo>
                    <a:pt x="335" y="264"/>
                  </a:lnTo>
                  <a:lnTo>
                    <a:pt x="337" y="260"/>
                  </a:lnTo>
                  <a:lnTo>
                    <a:pt x="338" y="258"/>
                  </a:lnTo>
                  <a:lnTo>
                    <a:pt x="341" y="257"/>
                  </a:lnTo>
                  <a:lnTo>
                    <a:pt x="342" y="254"/>
                  </a:lnTo>
                  <a:lnTo>
                    <a:pt x="345" y="247"/>
                  </a:lnTo>
                  <a:lnTo>
                    <a:pt x="345" y="243"/>
                  </a:lnTo>
                  <a:lnTo>
                    <a:pt x="344" y="239"/>
                  </a:lnTo>
                  <a:lnTo>
                    <a:pt x="342" y="232"/>
                  </a:lnTo>
                  <a:lnTo>
                    <a:pt x="335" y="211"/>
                  </a:lnTo>
                  <a:lnTo>
                    <a:pt x="332" y="204"/>
                  </a:lnTo>
                  <a:lnTo>
                    <a:pt x="332" y="192"/>
                  </a:lnTo>
                  <a:lnTo>
                    <a:pt x="332" y="187"/>
                  </a:lnTo>
                  <a:lnTo>
                    <a:pt x="330" y="177"/>
                  </a:lnTo>
                  <a:lnTo>
                    <a:pt x="320" y="156"/>
                  </a:lnTo>
                  <a:lnTo>
                    <a:pt x="314" y="149"/>
                  </a:lnTo>
                  <a:lnTo>
                    <a:pt x="313" y="146"/>
                  </a:lnTo>
                  <a:lnTo>
                    <a:pt x="309" y="142"/>
                  </a:lnTo>
                  <a:lnTo>
                    <a:pt x="276" y="118"/>
                  </a:lnTo>
                  <a:lnTo>
                    <a:pt x="272" y="118"/>
                  </a:lnTo>
                  <a:lnTo>
                    <a:pt x="254" y="118"/>
                  </a:lnTo>
                  <a:lnTo>
                    <a:pt x="251" y="118"/>
                  </a:lnTo>
                  <a:lnTo>
                    <a:pt x="250" y="115"/>
                  </a:lnTo>
                  <a:lnTo>
                    <a:pt x="247" y="110"/>
                  </a:lnTo>
                  <a:lnTo>
                    <a:pt x="247" y="107"/>
                  </a:lnTo>
                  <a:lnTo>
                    <a:pt x="247" y="103"/>
                  </a:lnTo>
                  <a:lnTo>
                    <a:pt x="247" y="100"/>
                  </a:lnTo>
                  <a:lnTo>
                    <a:pt x="245" y="97"/>
                  </a:lnTo>
                  <a:lnTo>
                    <a:pt x="241" y="94"/>
                  </a:lnTo>
                  <a:lnTo>
                    <a:pt x="240" y="91"/>
                  </a:lnTo>
                  <a:lnTo>
                    <a:pt x="240" y="90"/>
                  </a:lnTo>
                  <a:lnTo>
                    <a:pt x="243" y="86"/>
                  </a:lnTo>
                  <a:lnTo>
                    <a:pt x="243" y="83"/>
                  </a:lnTo>
                  <a:lnTo>
                    <a:pt x="241" y="80"/>
                  </a:lnTo>
                  <a:lnTo>
                    <a:pt x="238" y="76"/>
                  </a:lnTo>
                  <a:lnTo>
                    <a:pt x="237" y="75"/>
                  </a:lnTo>
                  <a:lnTo>
                    <a:pt x="229" y="56"/>
                  </a:lnTo>
                  <a:lnTo>
                    <a:pt x="229" y="56"/>
                  </a:lnTo>
                  <a:lnTo>
                    <a:pt x="229" y="56"/>
                  </a:lnTo>
                  <a:lnTo>
                    <a:pt x="229" y="56"/>
                  </a:lnTo>
                  <a:lnTo>
                    <a:pt x="229" y="56"/>
                  </a:lnTo>
                  <a:lnTo>
                    <a:pt x="224" y="51"/>
                  </a:lnTo>
                  <a:lnTo>
                    <a:pt x="212" y="44"/>
                  </a:lnTo>
                  <a:lnTo>
                    <a:pt x="206" y="38"/>
                  </a:lnTo>
                  <a:lnTo>
                    <a:pt x="199" y="34"/>
                  </a:lnTo>
                  <a:lnTo>
                    <a:pt x="194" y="38"/>
                  </a:lnTo>
                  <a:lnTo>
                    <a:pt x="185" y="51"/>
                  </a:lnTo>
                  <a:lnTo>
                    <a:pt x="178" y="52"/>
                  </a:lnTo>
                  <a:lnTo>
                    <a:pt x="166" y="52"/>
                  </a:lnTo>
                  <a:lnTo>
                    <a:pt x="160" y="56"/>
                  </a:lnTo>
                  <a:lnTo>
                    <a:pt x="159" y="56"/>
                  </a:lnTo>
                  <a:lnTo>
                    <a:pt x="157" y="59"/>
                  </a:lnTo>
                  <a:lnTo>
                    <a:pt x="147" y="65"/>
                  </a:lnTo>
                  <a:lnTo>
                    <a:pt x="146" y="66"/>
                  </a:lnTo>
                  <a:lnTo>
                    <a:pt x="143" y="66"/>
                  </a:lnTo>
                  <a:lnTo>
                    <a:pt x="138" y="66"/>
                  </a:lnTo>
                  <a:lnTo>
                    <a:pt x="133" y="63"/>
                  </a:lnTo>
                  <a:lnTo>
                    <a:pt x="125" y="56"/>
                  </a:lnTo>
                  <a:lnTo>
                    <a:pt x="121" y="47"/>
                  </a:lnTo>
                  <a:lnTo>
                    <a:pt x="119" y="42"/>
                  </a:lnTo>
                  <a:lnTo>
                    <a:pt x="119" y="41"/>
                  </a:lnTo>
                  <a:lnTo>
                    <a:pt x="121" y="35"/>
                  </a:lnTo>
                  <a:lnTo>
                    <a:pt x="121" y="33"/>
                  </a:lnTo>
                  <a:lnTo>
                    <a:pt x="122" y="28"/>
                  </a:lnTo>
                  <a:lnTo>
                    <a:pt x="124" y="27"/>
                  </a:lnTo>
                  <a:lnTo>
                    <a:pt x="125" y="27"/>
                  </a:lnTo>
                  <a:lnTo>
                    <a:pt x="124" y="24"/>
                  </a:lnTo>
                  <a:lnTo>
                    <a:pt x="124" y="20"/>
                  </a:lnTo>
                  <a:lnTo>
                    <a:pt x="122" y="12"/>
                  </a:lnTo>
                  <a:lnTo>
                    <a:pt x="118" y="3"/>
                  </a:lnTo>
                  <a:lnTo>
                    <a:pt x="112" y="0"/>
                  </a:lnTo>
                  <a:lnTo>
                    <a:pt x="105" y="3"/>
                  </a:lnTo>
                  <a:lnTo>
                    <a:pt x="101" y="7"/>
                  </a:lnTo>
                  <a:lnTo>
                    <a:pt x="98" y="10"/>
                  </a:lnTo>
                  <a:lnTo>
                    <a:pt x="91" y="19"/>
                  </a:lnTo>
                  <a:lnTo>
                    <a:pt x="87" y="26"/>
                  </a:lnTo>
                  <a:lnTo>
                    <a:pt x="86" y="30"/>
                  </a:lnTo>
                  <a:lnTo>
                    <a:pt x="84" y="40"/>
                  </a:lnTo>
                  <a:lnTo>
                    <a:pt x="83" y="44"/>
                  </a:lnTo>
                  <a:lnTo>
                    <a:pt x="80" y="47"/>
                  </a:lnTo>
                  <a:lnTo>
                    <a:pt x="76" y="49"/>
                  </a:lnTo>
                  <a:lnTo>
                    <a:pt x="73" y="52"/>
                  </a:lnTo>
                  <a:lnTo>
                    <a:pt x="72" y="56"/>
                  </a:lnTo>
                  <a:lnTo>
                    <a:pt x="72" y="56"/>
                  </a:lnTo>
                  <a:lnTo>
                    <a:pt x="69" y="63"/>
                  </a:lnTo>
                  <a:lnTo>
                    <a:pt x="65" y="69"/>
                  </a:lnTo>
                  <a:lnTo>
                    <a:pt x="61" y="75"/>
                  </a:lnTo>
                  <a:lnTo>
                    <a:pt x="55" y="77"/>
                  </a:lnTo>
                  <a:lnTo>
                    <a:pt x="52" y="83"/>
                  </a:lnTo>
                  <a:lnTo>
                    <a:pt x="38" y="98"/>
                  </a:lnTo>
                  <a:lnTo>
                    <a:pt x="37" y="101"/>
                  </a:lnTo>
                  <a:lnTo>
                    <a:pt x="35" y="107"/>
                  </a:lnTo>
                  <a:lnTo>
                    <a:pt x="34" y="110"/>
                  </a:lnTo>
                  <a:lnTo>
                    <a:pt x="34" y="114"/>
                  </a:lnTo>
                  <a:lnTo>
                    <a:pt x="34" y="115"/>
                  </a:lnTo>
                  <a:lnTo>
                    <a:pt x="9" y="155"/>
                  </a:lnTo>
                  <a:lnTo>
                    <a:pt x="2" y="163"/>
                  </a:lnTo>
                  <a:lnTo>
                    <a:pt x="0" y="166"/>
                  </a:lnTo>
                  <a:lnTo>
                    <a:pt x="3" y="171"/>
                  </a:lnTo>
                  <a:lnTo>
                    <a:pt x="3" y="171"/>
                  </a:lnTo>
                  <a:lnTo>
                    <a:pt x="7" y="177"/>
                  </a:lnTo>
                  <a:lnTo>
                    <a:pt x="23" y="188"/>
                  </a:lnTo>
                  <a:lnTo>
                    <a:pt x="27" y="192"/>
                  </a:lnTo>
                  <a:lnTo>
                    <a:pt x="27" y="192"/>
                  </a:lnTo>
                  <a:lnTo>
                    <a:pt x="28" y="197"/>
                  </a:lnTo>
                  <a:lnTo>
                    <a:pt x="23" y="206"/>
                  </a:lnTo>
                  <a:lnTo>
                    <a:pt x="21" y="213"/>
                  </a:lnTo>
                  <a:lnTo>
                    <a:pt x="21" y="219"/>
                  </a:lnTo>
                  <a:lnTo>
                    <a:pt x="23" y="226"/>
                  </a:lnTo>
                  <a:lnTo>
                    <a:pt x="24" y="232"/>
                  </a:lnTo>
                  <a:lnTo>
                    <a:pt x="24" y="232"/>
                  </a:lnTo>
                  <a:lnTo>
                    <a:pt x="27" y="234"/>
                  </a:lnTo>
                  <a:lnTo>
                    <a:pt x="26" y="240"/>
                  </a:lnTo>
                  <a:lnTo>
                    <a:pt x="24" y="241"/>
                  </a:lnTo>
                  <a:lnTo>
                    <a:pt x="21" y="241"/>
                  </a:lnTo>
                  <a:lnTo>
                    <a:pt x="20" y="243"/>
                  </a:lnTo>
                  <a:lnTo>
                    <a:pt x="21" y="251"/>
                  </a:lnTo>
                  <a:lnTo>
                    <a:pt x="21" y="253"/>
                  </a:lnTo>
                  <a:lnTo>
                    <a:pt x="20" y="256"/>
                  </a:lnTo>
                  <a:lnTo>
                    <a:pt x="20" y="257"/>
                  </a:lnTo>
                  <a:lnTo>
                    <a:pt x="20" y="260"/>
                  </a:lnTo>
                  <a:lnTo>
                    <a:pt x="20" y="261"/>
                  </a:lnTo>
                  <a:lnTo>
                    <a:pt x="20" y="263"/>
                  </a:lnTo>
                  <a:lnTo>
                    <a:pt x="23" y="264"/>
                  </a:lnTo>
                  <a:lnTo>
                    <a:pt x="26" y="268"/>
                  </a:lnTo>
                  <a:lnTo>
                    <a:pt x="26" y="277"/>
                  </a:lnTo>
                  <a:lnTo>
                    <a:pt x="26" y="281"/>
                  </a:lnTo>
                  <a:lnTo>
                    <a:pt x="42" y="275"/>
                  </a:lnTo>
                  <a:lnTo>
                    <a:pt x="48" y="277"/>
                  </a:lnTo>
                  <a:lnTo>
                    <a:pt x="51" y="279"/>
                  </a:lnTo>
                  <a:lnTo>
                    <a:pt x="82" y="292"/>
                  </a:lnTo>
                  <a:lnTo>
                    <a:pt x="84" y="292"/>
                  </a:lnTo>
                  <a:lnTo>
                    <a:pt x="86" y="299"/>
                  </a:lnTo>
                  <a:lnTo>
                    <a:pt x="86" y="306"/>
                  </a:lnTo>
                  <a:lnTo>
                    <a:pt x="83" y="310"/>
                  </a:lnTo>
                  <a:lnTo>
                    <a:pt x="79" y="309"/>
                  </a:lnTo>
                  <a:lnTo>
                    <a:pt x="79" y="316"/>
                  </a:lnTo>
                  <a:lnTo>
                    <a:pt x="80" y="327"/>
                  </a:lnTo>
                  <a:lnTo>
                    <a:pt x="80" y="338"/>
                  </a:lnTo>
                  <a:lnTo>
                    <a:pt x="75" y="347"/>
                  </a:lnTo>
                  <a:lnTo>
                    <a:pt x="83" y="354"/>
                  </a:lnTo>
                  <a:lnTo>
                    <a:pt x="84" y="356"/>
                  </a:lnTo>
                  <a:lnTo>
                    <a:pt x="86" y="355"/>
                  </a:lnTo>
                  <a:lnTo>
                    <a:pt x="87" y="356"/>
                  </a:lnTo>
                  <a:lnTo>
                    <a:pt x="90" y="366"/>
                  </a:lnTo>
                  <a:lnTo>
                    <a:pt x="87" y="368"/>
                  </a:lnTo>
                  <a:lnTo>
                    <a:pt x="84" y="368"/>
                  </a:lnTo>
                  <a:lnTo>
                    <a:pt x="84" y="365"/>
                  </a:lnTo>
                  <a:lnTo>
                    <a:pt x="84" y="361"/>
                  </a:lnTo>
                  <a:lnTo>
                    <a:pt x="82" y="361"/>
                  </a:lnTo>
                  <a:lnTo>
                    <a:pt x="77" y="373"/>
                  </a:lnTo>
                  <a:lnTo>
                    <a:pt x="75" y="373"/>
                  </a:lnTo>
                  <a:lnTo>
                    <a:pt x="68" y="376"/>
                  </a:lnTo>
                  <a:lnTo>
                    <a:pt x="45" y="373"/>
                  </a:lnTo>
                  <a:lnTo>
                    <a:pt x="48" y="376"/>
                  </a:lnTo>
                  <a:lnTo>
                    <a:pt x="52" y="385"/>
                  </a:lnTo>
                  <a:lnTo>
                    <a:pt x="55" y="387"/>
                  </a:lnTo>
                  <a:lnTo>
                    <a:pt x="59" y="389"/>
                  </a:lnTo>
                  <a:lnTo>
                    <a:pt x="62" y="390"/>
                  </a:lnTo>
                  <a:lnTo>
                    <a:pt x="63" y="393"/>
                  </a:lnTo>
                  <a:lnTo>
                    <a:pt x="65" y="399"/>
                  </a:lnTo>
                  <a:lnTo>
                    <a:pt x="62" y="407"/>
                  </a:lnTo>
                  <a:lnTo>
                    <a:pt x="58" y="414"/>
                  </a:lnTo>
                  <a:lnTo>
                    <a:pt x="51" y="420"/>
                  </a:lnTo>
                  <a:lnTo>
                    <a:pt x="45" y="422"/>
                  </a:lnTo>
                  <a:lnTo>
                    <a:pt x="47" y="432"/>
                  </a:lnTo>
                  <a:lnTo>
                    <a:pt x="41" y="436"/>
                  </a:lnTo>
                  <a:lnTo>
                    <a:pt x="35" y="436"/>
                  </a:lnTo>
                  <a:lnTo>
                    <a:pt x="33" y="432"/>
                  </a:lnTo>
                  <a:lnTo>
                    <a:pt x="33" y="436"/>
                  </a:lnTo>
                  <a:lnTo>
                    <a:pt x="37" y="441"/>
                  </a:lnTo>
                  <a:lnTo>
                    <a:pt x="38" y="443"/>
                  </a:lnTo>
                  <a:lnTo>
                    <a:pt x="38" y="457"/>
                  </a:lnTo>
                  <a:lnTo>
                    <a:pt x="40" y="464"/>
                  </a:lnTo>
                  <a:lnTo>
                    <a:pt x="42" y="467"/>
                  </a:lnTo>
                  <a:lnTo>
                    <a:pt x="47" y="467"/>
                  </a:lnTo>
                  <a:lnTo>
                    <a:pt x="52" y="467"/>
                  </a:lnTo>
                  <a:lnTo>
                    <a:pt x="56" y="469"/>
                  </a:lnTo>
                  <a:lnTo>
                    <a:pt x="61" y="474"/>
                  </a:lnTo>
                  <a:lnTo>
                    <a:pt x="63" y="480"/>
                  </a:lnTo>
                  <a:lnTo>
                    <a:pt x="65" y="487"/>
                  </a:lnTo>
                  <a:lnTo>
                    <a:pt x="62" y="492"/>
                  </a:lnTo>
                  <a:lnTo>
                    <a:pt x="52" y="511"/>
                  </a:lnTo>
                  <a:lnTo>
                    <a:pt x="52" y="514"/>
                  </a:lnTo>
                  <a:lnTo>
                    <a:pt x="52" y="519"/>
                  </a:lnTo>
                  <a:lnTo>
                    <a:pt x="51" y="523"/>
                  </a:lnTo>
                  <a:lnTo>
                    <a:pt x="45" y="525"/>
                  </a:lnTo>
                  <a:lnTo>
                    <a:pt x="45" y="528"/>
                  </a:lnTo>
                  <a:lnTo>
                    <a:pt x="47" y="530"/>
                  </a:lnTo>
                  <a:lnTo>
                    <a:pt x="48" y="533"/>
                  </a:lnTo>
                  <a:lnTo>
                    <a:pt x="49" y="537"/>
                  </a:lnTo>
                  <a:lnTo>
                    <a:pt x="47" y="564"/>
                  </a:lnTo>
                  <a:lnTo>
                    <a:pt x="45" y="565"/>
                  </a:lnTo>
                  <a:lnTo>
                    <a:pt x="45" y="567"/>
                  </a:lnTo>
                  <a:lnTo>
                    <a:pt x="47" y="571"/>
                  </a:lnTo>
                  <a:lnTo>
                    <a:pt x="48" y="572"/>
                  </a:lnTo>
                  <a:lnTo>
                    <a:pt x="52" y="574"/>
                  </a:lnTo>
                  <a:lnTo>
                    <a:pt x="54" y="577"/>
                  </a:lnTo>
                  <a:lnTo>
                    <a:pt x="54" y="584"/>
                  </a:lnTo>
                  <a:lnTo>
                    <a:pt x="52" y="589"/>
                  </a:lnTo>
                  <a:lnTo>
                    <a:pt x="49" y="595"/>
                  </a:lnTo>
                  <a:lnTo>
                    <a:pt x="47" y="598"/>
                  </a:lnTo>
                  <a:lnTo>
                    <a:pt x="48" y="599"/>
                  </a:lnTo>
                  <a:lnTo>
                    <a:pt x="48" y="600"/>
                  </a:lnTo>
                  <a:lnTo>
                    <a:pt x="55" y="591"/>
                  </a:lnTo>
                  <a:lnTo>
                    <a:pt x="58" y="582"/>
                  </a:lnTo>
                  <a:lnTo>
                    <a:pt x="59" y="574"/>
                  </a:lnTo>
                  <a:lnTo>
                    <a:pt x="61" y="581"/>
                  </a:lnTo>
                  <a:lnTo>
                    <a:pt x="63" y="586"/>
                  </a:lnTo>
                  <a:lnTo>
                    <a:pt x="66" y="593"/>
                  </a:lnTo>
                  <a:lnTo>
                    <a:pt x="66" y="602"/>
                  </a:lnTo>
                  <a:lnTo>
                    <a:pt x="62" y="607"/>
                  </a:lnTo>
                  <a:lnTo>
                    <a:pt x="48" y="613"/>
                  </a:lnTo>
                  <a:lnTo>
                    <a:pt x="45" y="619"/>
                  </a:lnTo>
                  <a:lnTo>
                    <a:pt x="44" y="616"/>
                  </a:lnTo>
                  <a:lnTo>
                    <a:pt x="44" y="614"/>
                  </a:lnTo>
                  <a:lnTo>
                    <a:pt x="44" y="613"/>
                  </a:lnTo>
                  <a:lnTo>
                    <a:pt x="44" y="619"/>
                  </a:lnTo>
                  <a:lnTo>
                    <a:pt x="41" y="619"/>
                  </a:lnTo>
                  <a:lnTo>
                    <a:pt x="41" y="612"/>
                  </a:lnTo>
                  <a:lnTo>
                    <a:pt x="44" y="605"/>
                  </a:lnTo>
                  <a:lnTo>
                    <a:pt x="41" y="596"/>
                  </a:lnTo>
                  <a:lnTo>
                    <a:pt x="45" y="592"/>
                  </a:lnTo>
                  <a:lnTo>
                    <a:pt x="41" y="595"/>
                  </a:lnTo>
                  <a:lnTo>
                    <a:pt x="35" y="603"/>
                  </a:lnTo>
                  <a:lnTo>
                    <a:pt x="31" y="605"/>
                  </a:lnTo>
                  <a:lnTo>
                    <a:pt x="30" y="606"/>
                  </a:lnTo>
                  <a:lnTo>
                    <a:pt x="33" y="610"/>
                  </a:lnTo>
                  <a:lnTo>
                    <a:pt x="35" y="616"/>
                  </a:lnTo>
                  <a:lnTo>
                    <a:pt x="38" y="620"/>
                  </a:lnTo>
                  <a:lnTo>
                    <a:pt x="37" y="620"/>
                  </a:lnTo>
                  <a:lnTo>
                    <a:pt x="35" y="622"/>
                  </a:lnTo>
                  <a:lnTo>
                    <a:pt x="34" y="624"/>
                  </a:lnTo>
                  <a:lnTo>
                    <a:pt x="33" y="627"/>
                  </a:lnTo>
                  <a:lnTo>
                    <a:pt x="34" y="630"/>
                  </a:lnTo>
                  <a:lnTo>
                    <a:pt x="35" y="633"/>
                  </a:lnTo>
                  <a:lnTo>
                    <a:pt x="35" y="636"/>
                  </a:lnTo>
                  <a:lnTo>
                    <a:pt x="33" y="637"/>
                  </a:lnTo>
                  <a:lnTo>
                    <a:pt x="28" y="638"/>
                  </a:lnTo>
                  <a:lnTo>
                    <a:pt x="26" y="643"/>
                  </a:lnTo>
                  <a:lnTo>
                    <a:pt x="26" y="648"/>
                  </a:lnTo>
                  <a:lnTo>
                    <a:pt x="26" y="668"/>
                  </a:lnTo>
                  <a:lnTo>
                    <a:pt x="24" y="673"/>
                  </a:lnTo>
                  <a:lnTo>
                    <a:pt x="21" y="679"/>
                  </a:lnTo>
                  <a:lnTo>
                    <a:pt x="19" y="682"/>
                  </a:lnTo>
                  <a:lnTo>
                    <a:pt x="14" y="686"/>
                  </a:lnTo>
                  <a:lnTo>
                    <a:pt x="10" y="689"/>
                  </a:lnTo>
                  <a:lnTo>
                    <a:pt x="9" y="693"/>
                  </a:lnTo>
                  <a:lnTo>
                    <a:pt x="10" y="696"/>
                  </a:lnTo>
                  <a:lnTo>
                    <a:pt x="28" y="722"/>
                  </a:lnTo>
                  <a:lnTo>
                    <a:pt x="31" y="728"/>
                  </a:lnTo>
                  <a:lnTo>
                    <a:pt x="33" y="718"/>
                  </a:lnTo>
                  <a:lnTo>
                    <a:pt x="38" y="717"/>
                  </a:lnTo>
                  <a:lnTo>
                    <a:pt x="45" y="720"/>
                  </a:lnTo>
                  <a:lnTo>
                    <a:pt x="48" y="727"/>
                  </a:lnTo>
                  <a:lnTo>
                    <a:pt x="48" y="735"/>
                  </a:lnTo>
                  <a:lnTo>
                    <a:pt x="47" y="742"/>
                  </a:lnTo>
                  <a:lnTo>
                    <a:pt x="42" y="743"/>
                  </a:lnTo>
                  <a:lnTo>
                    <a:pt x="38" y="738"/>
                  </a:lnTo>
                  <a:lnTo>
                    <a:pt x="35" y="738"/>
                  </a:lnTo>
                  <a:lnTo>
                    <a:pt x="34" y="738"/>
                  </a:lnTo>
                  <a:lnTo>
                    <a:pt x="33" y="735"/>
                  </a:lnTo>
                  <a:lnTo>
                    <a:pt x="33" y="732"/>
                  </a:lnTo>
                  <a:lnTo>
                    <a:pt x="31" y="731"/>
                  </a:lnTo>
                  <a:lnTo>
                    <a:pt x="33" y="738"/>
                  </a:lnTo>
                  <a:lnTo>
                    <a:pt x="40" y="748"/>
                  </a:lnTo>
                  <a:lnTo>
                    <a:pt x="48" y="758"/>
                  </a:lnTo>
                  <a:lnTo>
                    <a:pt x="55" y="760"/>
                  </a:lnTo>
                  <a:lnTo>
                    <a:pt x="55" y="766"/>
                  </a:lnTo>
                  <a:lnTo>
                    <a:pt x="54" y="797"/>
                  </a:lnTo>
                  <a:lnTo>
                    <a:pt x="51" y="800"/>
                  </a:lnTo>
                  <a:lnTo>
                    <a:pt x="45" y="801"/>
                  </a:lnTo>
                  <a:lnTo>
                    <a:pt x="41" y="802"/>
                  </a:lnTo>
                  <a:lnTo>
                    <a:pt x="38" y="801"/>
                  </a:lnTo>
                  <a:lnTo>
                    <a:pt x="37" y="797"/>
                  </a:lnTo>
                  <a:lnTo>
                    <a:pt x="35" y="791"/>
                  </a:lnTo>
                  <a:lnTo>
                    <a:pt x="33" y="784"/>
                  </a:lnTo>
                  <a:lnTo>
                    <a:pt x="30" y="780"/>
                  </a:lnTo>
                  <a:lnTo>
                    <a:pt x="21" y="769"/>
                  </a:lnTo>
                  <a:lnTo>
                    <a:pt x="17" y="766"/>
                  </a:lnTo>
                  <a:lnTo>
                    <a:pt x="13" y="766"/>
                  </a:lnTo>
                  <a:lnTo>
                    <a:pt x="6" y="770"/>
                  </a:lnTo>
                  <a:lnTo>
                    <a:pt x="6" y="772"/>
                  </a:lnTo>
                  <a:lnTo>
                    <a:pt x="7" y="773"/>
                  </a:lnTo>
                  <a:lnTo>
                    <a:pt x="7" y="773"/>
                  </a:lnTo>
                  <a:lnTo>
                    <a:pt x="7" y="774"/>
                  </a:lnTo>
                  <a:lnTo>
                    <a:pt x="10" y="779"/>
                  </a:lnTo>
                  <a:lnTo>
                    <a:pt x="20" y="788"/>
                  </a:lnTo>
                  <a:lnTo>
                    <a:pt x="21" y="793"/>
                  </a:lnTo>
                  <a:lnTo>
                    <a:pt x="26" y="807"/>
                  </a:lnTo>
                  <a:lnTo>
                    <a:pt x="27" y="809"/>
                  </a:lnTo>
                  <a:lnTo>
                    <a:pt x="30" y="815"/>
                  </a:lnTo>
                  <a:lnTo>
                    <a:pt x="54" y="842"/>
                  </a:lnTo>
                  <a:lnTo>
                    <a:pt x="62" y="849"/>
                  </a:lnTo>
                  <a:lnTo>
                    <a:pt x="77" y="854"/>
                  </a:lnTo>
                  <a:lnTo>
                    <a:pt x="86" y="861"/>
                  </a:lnTo>
                  <a:lnTo>
                    <a:pt x="100" y="870"/>
                  </a:lnTo>
                  <a:lnTo>
                    <a:pt x="117" y="875"/>
                  </a:lnTo>
                  <a:lnTo>
                    <a:pt x="119" y="878"/>
                  </a:lnTo>
                  <a:lnTo>
                    <a:pt x="121" y="877"/>
                  </a:lnTo>
                  <a:lnTo>
                    <a:pt x="122" y="881"/>
                  </a:lnTo>
                  <a:lnTo>
                    <a:pt x="125" y="885"/>
                  </a:lnTo>
                  <a:lnTo>
                    <a:pt x="125" y="887"/>
                  </a:lnTo>
                  <a:lnTo>
                    <a:pt x="126" y="888"/>
                  </a:lnTo>
                  <a:lnTo>
                    <a:pt x="128" y="888"/>
                  </a:lnTo>
                  <a:lnTo>
                    <a:pt x="129" y="891"/>
                  </a:lnTo>
                  <a:lnTo>
                    <a:pt x="131" y="894"/>
                  </a:lnTo>
                  <a:lnTo>
                    <a:pt x="131" y="892"/>
                  </a:lnTo>
                  <a:lnTo>
                    <a:pt x="131" y="891"/>
                  </a:lnTo>
                  <a:lnTo>
                    <a:pt x="132" y="888"/>
                  </a:lnTo>
                  <a:lnTo>
                    <a:pt x="139" y="894"/>
                  </a:lnTo>
                  <a:lnTo>
                    <a:pt x="138" y="895"/>
                  </a:lnTo>
                  <a:lnTo>
                    <a:pt x="140" y="896"/>
                  </a:lnTo>
                  <a:lnTo>
                    <a:pt x="145" y="898"/>
                  </a:lnTo>
                  <a:lnTo>
                    <a:pt x="152" y="898"/>
                  </a:lnTo>
                  <a:lnTo>
                    <a:pt x="154" y="899"/>
                  </a:lnTo>
                  <a:lnTo>
                    <a:pt x="156" y="903"/>
                  </a:lnTo>
                  <a:lnTo>
                    <a:pt x="157" y="908"/>
                  </a:lnTo>
                  <a:lnTo>
                    <a:pt x="170" y="930"/>
                  </a:lnTo>
                  <a:lnTo>
                    <a:pt x="174" y="934"/>
                  </a:lnTo>
                  <a:lnTo>
                    <a:pt x="171" y="937"/>
                  </a:lnTo>
                  <a:lnTo>
                    <a:pt x="170" y="940"/>
                  </a:lnTo>
                  <a:lnTo>
                    <a:pt x="166" y="944"/>
                  </a:lnTo>
                  <a:lnTo>
                    <a:pt x="166" y="945"/>
                  </a:lnTo>
                  <a:lnTo>
                    <a:pt x="167" y="947"/>
                  </a:lnTo>
                  <a:lnTo>
                    <a:pt x="171" y="948"/>
                  </a:lnTo>
                  <a:lnTo>
                    <a:pt x="174" y="948"/>
                  </a:lnTo>
                  <a:lnTo>
                    <a:pt x="178" y="951"/>
                  </a:lnTo>
                  <a:lnTo>
                    <a:pt x="180" y="952"/>
                  </a:lnTo>
                  <a:lnTo>
                    <a:pt x="180" y="954"/>
                  </a:lnTo>
                  <a:lnTo>
                    <a:pt x="180" y="955"/>
                  </a:lnTo>
                  <a:lnTo>
                    <a:pt x="180" y="955"/>
                  </a:lnTo>
                  <a:lnTo>
                    <a:pt x="185" y="958"/>
                  </a:lnTo>
                  <a:lnTo>
                    <a:pt x="189" y="958"/>
                  </a:lnTo>
                  <a:lnTo>
                    <a:pt x="192" y="959"/>
                  </a:lnTo>
                  <a:lnTo>
                    <a:pt x="194" y="966"/>
                  </a:lnTo>
                  <a:lnTo>
                    <a:pt x="194" y="971"/>
                  </a:lnTo>
                  <a:lnTo>
                    <a:pt x="188" y="987"/>
                  </a:lnTo>
                  <a:lnTo>
                    <a:pt x="185" y="996"/>
                  </a:lnTo>
                  <a:lnTo>
                    <a:pt x="187" y="997"/>
                  </a:lnTo>
                  <a:lnTo>
                    <a:pt x="191" y="999"/>
                  </a:lnTo>
                  <a:lnTo>
                    <a:pt x="187" y="1010"/>
                  </a:lnTo>
                  <a:lnTo>
                    <a:pt x="185" y="1016"/>
                  </a:lnTo>
                  <a:lnTo>
                    <a:pt x="187" y="1020"/>
                  </a:lnTo>
                  <a:lnTo>
                    <a:pt x="188" y="1020"/>
                  </a:lnTo>
                  <a:lnTo>
                    <a:pt x="189" y="1018"/>
                  </a:lnTo>
                  <a:lnTo>
                    <a:pt x="189" y="1018"/>
                  </a:lnTo>
                  <a:lnTo>
                    <a:pt x="194" y="1016"/>
                  </a:lnTo>
                  <a:lnTo>
                    <a:pt x="202" y="1018"/>
                  </a:lnTo>
                  <a:lnTo>
                    <a:pt x="213" y="1021"/>
                  </a:lnTo>
                  <a:lnTo>
                    <a:pt x="224" y="1028"/>
                  </a:lnTo>
                  <a:lnTo>
                    <a:pt x="233" y="1034"/>
                  </a:lnTo>
                  <a:lnTo>
                    <a:pt x="237" y="1037"/>
                  </a:lnTo>
                  <a:lnTo>
                    <a:pt x="241" y="1035"/>
                  </a:lnTo>
                  <a:lnTo>
                    <a:pt x="243" y="1034"/>
                  </a:lnTo>
                  <a:lnTo>
                    <a:pt x="243" y="1031"/>
                  </a:lnTo>
                  <a:lnTo>
                    <a:pt x="243" y="1028"/>
                  </a:lnTo>
                  <a:lnTo>
                    <a:pt x="244" y="1027"/>
                  </a:lnTo>
                  <a:lnTo>
                    <a:pt x="247" y="1025"/>
                  </a:lnTo>
                  <a:lnTo>
                    <a:pt x="250" y="1025"/>
                  </a:lnTo>
                  <a:lnTo>
                    <a:pt x="251" y="1027"/>
                  </a:lnTo>
                  <a:lnTo>
                    <a:pt x="254" y="1028"/>
                  </a:lnTo>
                  <a:lnTo>
                    <a:pt x="254" y="1021"/>
                  </a:lnTo>
                  <a:lnTo>
                    <a:pt x="258" y="1017"/>
                  </a:lnTo>
                  <a:lnTo>
                    <a:pt x="264" y="1014"/>
                  </a:lnTo>
                  <a:lnTo>
                    <a:pt x="266" y="1010"/>
                  </a:lnTo>
                  <a:lnTo>
                    <a:pt x="268" y="1006"/>
                  </a:lnTo>
                  <a:lnTo>
                    <a:pt x="266" y="1004"/>
                  </a:lnTo>
                  <a:lnTo>
                    <a:pt x="265" y="1003"/>
                  </a:lnTo>
                  <a:lnTo>
                    <a:pt x="264" y="1000"/>
                  </a:lnTo>
                  <a:lnTo>
                    <a:pt x="264" y="999"/>
                  </a:lnTo>
                  <a:lnTo>
                    <a:pt x="262" y="996"/>
                  </a:lnTo>
                  <a:lnTo>
                    <a:pt x="261" y="996"/>
                  </a:lnTo>
                  <a:lnTo>
                    <a:pt x="261" y="994"/>
                  </a:lnTo>
                  <a:lnTo>
                    <a:pt x="264" y="990"/>
                  </a:lnTo>
                  <a:lnTo>
                    <a:pt x="264" y="989"/>
                  </a:lnTo>
                  <a:lnTo>
                    <a:pt x="262" y="986"/>
                  </a:lnTo>
                  <a:lnTo>
                    <a:pt x="261" y="985"/>
                  </a:lnTo>
                  <a:lnTo>
                    <a:pt x="261" y="983"/>
                  </a:lnTo>
                  <a:lnTo>
                    <a:pt x="262" y="980"/>
                  </a:lnTo>
                  <a:lnTo>
                    <a:pt x="265" y="979"/>
                  </a:lnTo>
                  <a:lnTo>
                    <a:pt x="266" y="980"/>
                  </a:lnTo>
                  <a:lnTo>
                    <a:pt x="268" y="980"/>
                  </a:lnTo>
                  <a:lnTo>
                    <a:pt x="278" y="983"/>
                  </a:lnTo>
                  <a:lnTo>
                    <a:pt x="282" y="986"/>
                  </a:lnTo>
                  <a:lnTo>
                    <a:pt x="286" y="987"/>
                  </a:lnTo>
                  <a:lnTo>
                    <a:pt x="290" y="982"/>
                  </a:lnTo>
                  <a:lnTo>
                    <a:pt x="293" y="976"/>
                  </a:lnTo>
                  <a:lnTo>
                    <a:pt x="292" y="971"/>
                  </a:lnTo>
                  <a:lnTo>
                    <a:pt x="279" y="950"/>
                  </a:lnTo>
                  <a:lnTo>
                    <a:pt x="274" y="944"/>
                  </a:lnTo>
                  <a:lnTo>
                    <a:pt x="272" y="943"/>
                  </a:lnTo>
                  <a:lnTo>
                    <a:pt x="268" y="922"/>
                  </a:lnTo>
                  <a:lnTo>
                    <a:pt x="266" y="919"/>
                  </a:lnTo>
                  <a:lnTo>
                    <a:pt x="271" y="917"/>
                  </a:lnTo>
                  <a:lnTo>
                    <a:pt x="283" y="917"/>
                  </a:lnTo>
                  <a:lnTo>
                    <a:pt x="288" y="916"/>
                  </a:lnTo>
                  <a:lnTo>
                    <a:pt x="289" y="910"/>
                  </a:lnTo>
                  <a:lnTo>
                    <a:pt x="290" y="905"/>
                  </a:lnTo>
                  <a:lnTo>
                    <a:pt x="293" y="899"/>
                  </a:lnTo>
                  <a:lnTo>
                    <a:pt x="297" y="895"/>
                  </a:lnTo>
                  <a:lnTo>
                    <a:pt x="302" y="894"/>
                  </a:lnTo>
                  <a:lnTo>
                    <a:pt x="310" y="894"/>
                  </a:lnTo>
                  <a:lnTo>
                    <a:pt x="314" y="892"/>
                  </a:lnTo>
                  <a:lnTo>
                    <a:pt x="320" y="891"/>
                  </a:lnTo>
                  <a:lnTo>
                    <a:pt x="334" y="892"/>
                  </a:lnTo>
                  <a:lnTo>
                    <a:pt x="339" y="892"/>
                  </a:lnTo>
                  <a:lnTo>
                    <a:pt x="349" y="887"/>
                  </a:lnTo>
                  <a:lnTo>
                    <a:pt x="356" y="884"/>
                  </a:lnTo>
                  <a:lnTo>
                    <a:pt x="358" y="882"/>
                  </a:lnTo>
                  <a:lnTo>
                    <a:pt x="359" y="881"/>
                  </a:lnTo>
                  <a:lnTo>
                    <a:pt x="363" y="870"/>
                  </a:lnTo>
                  <a:lnTo>
                    <a:pt x="363" y="868"/>
                  </a:lnTo>
                  <a:lnTo>
                    <a:pt x="362" y="861"/>
                  </a:lnTo>
                  <a:lnTo>
                    <a:pt x="362" y="860"/>
                  </a:lnTo>
                  <a:lnTo>
                    <a:pt x="360" y="856"/>
                  </a:lnTo>
                  <a:lnTo>
                    <a:pt x="360" y="854"/>
                  </a:lnTo>
                  <a:lnTo>
                    <a:pt x="362" y="853"/>
                  </a:lnTo>
                  <a:lnTo>
                    <a:pt x="366" y="851"/>
                  </a:lnTo>
                  <a:lnTo>
                    <a:pt x="367" y="850"/>
                  </a:lnTo>
                  <a:lnTo>
                    <a:pt x="370" y="842"/>
                  </a:lnTo>
                  <a:lnTo>
                    <a:pt x="370" y="835"/>
                  </a:lnTo>
                  <a:lnTo>
                    <a:pt x="370" y="828"/>
                  </a:lnTo>
                  <a:lnTo>
                    <a:pt x="372" y="821"/>
                  </a:lnTo>
                  <a:lnTo>
                    <a:pt x="373" y="816"/>
                  </a:lnTo>
                  <a:lnTo>
                    <a:pt x="376" y="815"/>
                  </a:lnTo>
                  <a:lnTo>
                    <a:pt x="379" y="814"/>
                  </a:lnTo>
                  <a:lnTo>
                    <a:pt x="381" y="812"/>
                  </a:lnTo>
                  <a:lnTo>
                    <a:pt x="381" y="809"/>
                  </a:lnTo>
                  <a:lnTo>
                    <a:pt x="386" y="800"/>
                  </a:lnTo>
                  <a:lnTo>
                    <a:pt x="388" y="794"/>
                  </a:lnTo>
                  <a:lnTo>
                    <a:pt x="390" y="791"/>
                  </a:lnTo>
                  <a:lnTo>
                    <a:pt x="390" y="787"/>
                  </a:lnTo>
                  <a:lnTo>
                    <a:pt x="390" y="784"/>
                  </a:lnTo>
                  <a:lnTo>
                    <a:pt x="390" y="774"/>
                  </a:lnTo>
                  <a:lnTo>
                    <a:pt x="390" y="772"/>
                  </a:lnTo>
                  <a:lnTo>
                    <a:pt x="391" y="769"/>
                  </a:lnTo>
                  <a:lnTo>
                    <a:pt x="397" y="767"/>
                  </a:lnTo>
                  <a:lnTo>
                    <a:pt x="400" y="767"/>
                  </a:lnTo>
                  <a:lnTo>
                    <a:pt x="401" y="763"/>
                  </a:lnTo>
                  <a:lnTo>
                    <a:pt x="402" y="760"/>
                  </a:lnTo>
                  <a:lnTo>
                    <a:pt x="404" y="758"/>
                  </a:lnTo>
                  <a:lnTo>
                    <a:pt x="408" y="755"/>
                  </a:lnTo>
                  <a:lnTo>
                    <a:pt x="415" y="755"/>
                  </a:lnTo>
                  <a:lnTo>
                    <a:pt x="421" y="758"/>
                  </a:lnTo>
                  <a:lnTo>
                    <a:pt x="426" y="759"/>
                  </a:lnTo>
                  <a:lnTo>
                    <a:pt x="433" y="755"/>
                  </a:lnTo>
                  <a:lnTo>
                    <a:pt x="435" y="751"/>
                  </a:lnTo>
                  <a:lnTo>
                    <a:pt x="436" y="749"/>
                  </a:lnTo>
                  <a:lnTo>
                    <a:pt x="437" y="748"/>
                  </a:lnTo>
                  <a:lnTo>
                    <a:pt x="436" y="743"/>
                  </a:lnTo>
                  <a:lnTo>
                    <a:pt x="437" y="741"/>
                  </a:lnTo>
                  <a:lnTo>
                    <a:pt x="440" y="738"/>
                  </a:lnTo>
                  <a:lnTo>
                    <a:pt x="444" y="738"/>
                  </a:lnTo>
                  <a:lnTo>
                    <a:pt x="446" y="734"/>
                  </a:lnTo>
                  <a:lnTo>
                    <a:pt x="449" y="732"/>
                  </a:lnTo>
                  <a:lnTo>
                    <a:pt x="451" y="731"/>
                  </a:lnTo>
                  <a:lnTo>
                    <a:pt x="453" y="728"/>
                  </a:lnTo>
                  <a:lnTo>
                    <a:pt x="454" y="725"/>
                  </a:lnTo>
                  <a:lnTo>
                    <a:pt x="454" y="722"/>
                  </a:lnTo>
                  <a:lnTo>
                    <a:pt x="454" y="720"/>
                  </a:lnTo>
                  <a:lnTo>
                    <a:pt x="454" y="715"/>
                  </a:lnTo>
                  <a:lnTo>
                    <a:pt x="457" y="704"/>
                  </a:lnTo>
                  <a:lnTo>
                    <a:pt x="458" y="697"/>
                  </a:lnTo>
                  <a:lnTo>
                    <a:pt x="458" y="69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grpSp>
      <p:sp>
        <p:nvSpPr>
          <p:cNvPr id="62" name="Google Shape;562;p111"/>
          <p:cNvSpPr txBox="1"/>
          <p:nvPr/>
        </p:nvSpPr>
        <p:spPr>
          <a:xfrm>
            <a:off x="529884" y="2665899"/>
            <a:ext cx="5634066" cy="1169551"/>
          </a:xfrm>
          <a:prstGeom prst="rect">
            <a:avLst/>
          </a:prstGeom>
          <a:noFill/>
          <a:ln>
            <a:noFill/>
          </a:ln>
        </p:spPr>
        <p:txBody>
          <a:bodyPr spcFirstLastPara="1" wrap="square" lIns="91425" tIns="45700" rIns="91425" bIns="45700" anchor="t" anchorCtr="0">
            <a:noAutofit/>
          </a:bodyPr>
          <a:lstStyle/>
          <a:p>
            <a:pPr lvl="0">
              <a:buClr>
                <a:schemeClr val="lt1"/>
              </a:buClr>
              <a:buSzPts val="7000"/>
            </a:pPr>
            <a:r>
              <a:rPr lang="lv-LV" sz="5400" b="0" i="0" u="none" strike="noStrike" cap="none" dirty="0" smtClean="0">
                <a:solidFill>
                  <a:schemeClr val="lt1"/>
                </a:solidFill>
                <a:latin typeface="Montserrat ExtraBold"/>
                <a:ea typeface="Montserrat ExtraBold"/>
                <a:cs typeface="Montserrat ExtraBold"/>
                <a:sym typeface="Montserrat ExtraBold"/>
              </a:rPr>
              <a:t>Daugavpils is located in </a:t>
            </a:r>
            <a:r>
              <a:rPr lang="en-US" sz="5400" dirty="0" smtClean="0">
                <a:solidFill>
                  <a:schemeClr val="lt1"/>
                </a:solidFill>
                <a:latin typeface="Montserrat ExtraBold"/>
                <a:ea typeface="Montserrat ExtraBold"/>
                <a:cs typeface="Montserrat ExtraBold"/>
                <a:sym typeface="Montserrat ExtraBold"/>
              </a:rPr>
              <a:t>cross </a:t>
            </a:r>
            <a:r>
              <a:rPr lang="en-US" sz="5400" dirty="0">
                <a:solidFill>
                  <a:schemeClr val="lt1"/>
                </a:solidFill>
                <a:latin typeface="Montserrat ExtraBold"/>
                <a:ea typeface="Montserrat ExtraBold"/>
                <a:cs typeface="Montserrat ExtraBold"/>
                <a:sym typeface="Montserrat ExtraBold"/>
              </a:rPr>
              <a:t>point of East Baltic </a:t>
            </a:r>
            <a:r>
              <a:rPr lang="lv-LV" sz="5400" b="0" i="0" u="none" strike="noStrike" cap="none" dirty="0" smtClean="0">
                <a:solidFill>
                  <a:schemeClr val="lt1"/>
                </a:solidFill>
                <a:latin typeface="Montserrat ExtraBold"/>
                <a:ea typeface="Montserrat ExtraBold"/>
                <a:cs typeface="Montserrat ExtraBold"/>
                <a:sym typeface="Montserrat ExtraBold"/>
              </a:rPr>
              <a:t> </a:t>
            </a:r>
            <a:endParaRPr sz="1200" dirty="0"/>
          </a:p>
        </p:txBody>
      </p:sp>
    </p:spTree>
    <p:extLst>
      <p:ext uri="{BB962C8B-B14F-4D97-AF65-F5344CB8AC3E}">
        <p14:creationId xmlns:p14="http://schemas.microsoft.com/office/powerpoint/2010/main" val="663382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6216" y="288567"/>
            <a:ext cx="4314001" cy="584775"/>
          </a:xfrm>
          <a:prstGeom prst="rect">
            <a:avLst/>
          </a:prstGeom>
        </p:spPr>
        <p:txBody>
          <a:bodyPr wrap="none">
            <a:spAutoFit/>
          </a:bodyPr>
          <a:lstStyle/>
          <a:p>
            <a:pPr algn="ct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articipatory</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ublic</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A</a:t>
            </a:r>
            <a:r>
              <a:rPr lang="en-US" b="1" u="sng" kern="0" dirty="0" err="1" smtClean="0">
                <a:solidFill>
                  <a:srgbClr val="3F3F3F"/>
                </a:solidFill>
                <a:latin typeface="Montserrat ExtraBold"/>
                <a:ea typeface="Montserrat ExtraBold"/>
                <a:cs typeface="Montserrat ExtraBold"/>
                <a:sym typeface="Montserrat ExtraBold"/>
              </a:rPr>
              <a:t>rt</a:t>
            </a:r>
            <a:r>
              <a:rPr lang="lv-LV" b="1" u="sng" kern="0" dirty="0" smtClean="0">
                <a:solidFill>
                  <a:srgbClr val="3F3F3F"/>
                </a:solidFill>
                <a:latin typeface="Montserrat ExtraBold"/>
                <a:ea typeface="Montserrat ExtraBold"/>
                <a:cs typeface="Montserrat ExtraBold"/>
                <a:sym typeface="Montserrat ExtraBold"/>
              </a:rPr>
              <a:t> </a:t>
            </a:r>
            <a:r>
              <a:rPr lang="lv-LV" b="1" u="sng" kern="0" dirty="0" err="1" smtClean="0">
                <a:solidFill>
                  <a:srgbClr val="3F3F3F"/>
                </a:solidFill>
                <a:latin typeface="Montserrat ExtraBold"/>
                <a:ea typeface="Montserrat ExtraBold"/>
                <a:cs typeface="Montserrat ExtraBold"/>
                <a:sym typeface="Montserrat ExtraBold"/>
              </a:rPr>
              <a:t>in</a:t>
            </a:r>
            <a:r>
              <a:rPr lang="lv-LV" b="1" u="sng" kern="0" dirty="0" smtClean="0">
                <a:solidFill>
                  <a:srgbClr val="3F3F3F"/>
                </a:solidFill>
                <a:latin typeface="Montserrat ExtraBold"/>
                <a:ea typeface="Montserrat ExtraBold"/>
                <a:cs typeface="Montserrat ExtraBold"/>
                <a:sym typeface="Montserrat ExtraBold"/>
              </a:rPr>
              <a:t> Daugavpils</a:t>
            </a:r>
            <a:endParaRPr lang="lv-LV" b="1" u="sng" kern="0" dirty="0">
              <a:solidFill>
                <a:srgbClr val="3F3F3F"/>
              </a:solidFill>
              <a:latin typeface="Montserrat ExtraBold"/>
              <a:ea typeface="Montserrat ExtraBold"/>
              <a:cs typeface="Montserrat ExtraBold"/>
              <a:sym typeface="Montserrat ExtraBold"/>
            </a:endParaRPr>
          </a:p>
          <a:p>
            <a:r>
              <a:rPr lang="lv-LV" sz="1400" dirty="0" err="1" smtClean="0">
                <a:latin typeface="DengXian"/>
                <a:ea typeface="Calibri" panose="020F0502020204030204" pitchFamily="34" charset="0"/>
                <a:cs typeface="Times New Roman" panose="02020603050405020304" pitchFamily="18" charset="0"/>
              </a:rPr>
              <a:t>Example</a:t>
            </a:r>
            <a:endParaRPr lang="en-US" dirty="0">
              <a:latin typeface="DengXian"/>
              <a:ea typeface="Calibri" panose="020F0502020204030204" pitchFamily="34" charset="0"/>
              <a:cs typeface="Times New Roman" panose="02020603050405020304" pitchFamily="18" charset="0"/>
            </a:endParaRPr>
          </a:p>
        </p:txBody>
      </p:sp>
      <p:sp>
        <p:nvSpPr>
          <p:cNvPr id="21" name="Rectangle 20"/>
          <p:cNvSpPr/>
          <p:nvPr/>
        </p:nvSpPr>
        <p:spPr>
          <a:xfrm>
            <a:off x="448460" y="1014815"/>
            <a:ext cx="8048349" cy="1014380"/>
          </a:xfrm>
          <a:prstGeom prst="rect">
            <a:avLst/>
          </a:prstGeom>
          <a:noFill/>
        </p:spPr>
        <p:txBody>
          <a:bodyPr wrap="square">
            <a:spAutoFit/>
          </a:bodyPr>
          <a:lstStyle/>
          <a:p>
            <a:pPr>
              <a:lnSpc>
                <a:spcPct val="107000"/>
              </a:lnSpc>
              <a:spcAft>
                <a:spcPts val="800"/>
              </a:spcAft>
            </a:pPr>
            <a:r>
              <a:rPr lang="lv-LV" sz="2800" dirty="0" smtClean="0">
                <a:latin typeface="Arial" panose="020B0604020202020204" pitchFamily="34" charset="0"/>
                <a:ea typeface="Calibri" panose="020F0502020204030204" pitchFamily="34" charset="0"/>
                <a:cs typeface="Arial" panose="020B0604020202020204" pitchFamily="34" charset="0"/>
              </a:rPr>
              <a:t>Photography Art to Support Sphere of Culture During Pandemic </a:t>
            </a:r>
          </a:p>
        </p:txBody>
      </p:sp>
      <p:pic>
        <p:nvPicPr>
          <p:cNvPr id="2" name="Picture 1"/>
          <p:cNvPicPr>
            <a:picLocks noChangeAspect="1"/>
          </p:cNvPicPr>
          <p:nvPr/>
        </p:nvPicPr>
        <p:blipFill>
          <a:blip r:embed="rId3"/>
          <a:stretch>
            <a:fillRect/>
          </a:stretch>
        </p:blipFill>
        <p:spPr>
          <a:xfrm>
            <a:off x="10283740" y="210765"/>
            <a:ext cx="1356489" cy="1124550"/>
          </a:xfrm>
          <a:prstGeom prst="rect">
            <a:avLst/>
          </a:prstGeom>
        </p:spPr>
      </p:pic>
      <p:pic>
        <p:nvPicPr>
          <p:cNvPr id="3" name="Picture 2"/>
          <p:cNvPicPr>
            <a:picLocks noChangeAspect="1"/>
          </p:cNvPicPr>
          <p:nvPr/>
        </p:nvPicPr>
        <p:blipFill>
          <a:blip r:embed="rId4"/>
          <a:stretch>
            <a:fillRect/>
          </a:stretch>
        </p:blipFill>
        <p:spPr>
          <a:xfrm>
            <a:off x="8389257" y="1969005"/>
            <a:ext cx="3458028" cy="4754789"/>
          </a:xfrm>
          <a:prstGeom prst="rect">
            <a:avLst/>
          </a:prstGeom>
        </p:spPr>
      </p:pic>
      <p:pic>
        <p:nvPicPr>
          <p:cNvPr id="4" name="Picture 3"/>
          <p:cNvPicPr>
            <a:picLocks noChangeAspect="1"/>
          </p:cNvPicPr>
          <p:nvPr/>
        </p:nvPicPr>
        <p:blipFill>
          <a:blip r:embed="rId5"/>
          <a:stretch>
            <a:fillRect/>
          </a:stretch>
        </p:blipFill>
        <p:spPr>
          <a:xfrm>
            <a:off x="724249" y="4066155"/>
            <a:ext cx="3620735" cy="2578332"/>
          </a:xfrm>
          <a:prstGeom prst="rect">
            <a:avLst/>
          </a:prstGeom>
        </p:spPr>
      </p:pic>
      <p:pic>
        <p:nvPicPr>
          <p:cNvPr id="5" name="Picture 4"/>
          <p:cNvPicPr>
            <a:picLocks noChangeAspect="1"/>
          </p:cNvPicPr>
          <p:nvPr/>
        </p:nvPicPr>
        <p:blipFill>
          <a:blip r:embed="rId6"/>
          <a:stretch>
            <a:fillRect/>
          </a:stretch>
        </p:blipFill>
        <p:spPr>
          <a:xfrm>
            <a:off x="4472634" y="4102170"/>
            <a:ext cx="3788973" cy="2533876"/>
          </a:xfrm>
          <a:prstGeom prst="rect">
            <a:avLst/>
          </a:prstGeom>
        </p:spPr>
      </p:pic>
      <p:pic>
        <p:nvPicPr>
          <p:cNvPr id="8" name="Picture 7"/>
          <p:cNvPicPr>
            <a:picLocks noChangeAspect="1"/>
          </p:cNvPicPr>
          <p:nvPr/>
        </p:nvPicPr>
        <p:blipFill>
          <a:blip r:embed="rId7"/>
          <a:stretch>
            <a:fillRect/>
          </a:stretch>
        </p:blipFill>
        <p:spPr>
          <a:xfrm>
            <a:off x="4472634" y="1648505"/>
            <a:ext cx="4657725" cy="3038475"/>
          </a:xfrm>
          <a:prstGeom prst="rect">
            <a:avLst/>
          </a:prstGeom>
        </p:spPr>
      </p:pic>
      <p:pic>
        <p:nvPicPr>
          <p:cNvPr id="9" name="Picture 8"/>
          <p:cNvPicPr>
            <a:picLocks noChangeAspect="1"/>
          </p:cNvPicPr>
          <p:nvPr/>
        </p:nvPicPr>
        <p:blipFill>
          <a:blip r:embed="rId8"/>
          <a:stretch>
            <a:fillRect/>
          </a:stretch>
        </p:blipFill>
        <p:spPr>
          <a:xfrm>
            <a:off x="2124361" y="1972852"/>
            <a:ext cx="2685856" cy="2714128"/>
          </a:xfrm>
          <a:prstGeom prst="rect">
            <a:avLst/>
          </a:prstGeom>
        </p:spPr>
      </p:pic>
    </p:spTree>
    <p:extLst>
      <p:ext uri="{BB962C8B-B14F-4D97-AF65-F5344CB8AC3E}">
        <p14:creationId xmlns:p14="http://schemas.microsoft.com/office/powerpoint/2010/main" val="22872809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6216" y="288567"/>
            <a:ext cx="4314001" cy="584775"/>
          </a:xfrm>
          <a:prstGeom prst="rect">
            <a:avLst/>
          </a:prstGeom>
        </p:spPr>
        <p:txBody>
          <a:bodyPr wrap="none">
            <a:spAutoFit/>
          </a:bodyPr>
          <a:lstStyle/>
          <a:p>
            <a:pPr algn="ct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articipatory</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ublic</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A</a:t>
            </a:r>
            <a:r>
              <a:rPr lang="en-US" b="1" u="sng" kern="0" dirty="0" err="1" smtClean="0">
                <a:solidFill>
                  <a:srgbClr val="3F3F3F"/>
                </a:solidFill>
                <a:latin typeface="Montserrat ExtraBold"/>
                <a:ea typeface="Montserrat ExtraBold"/>
                <a:cs typeface="Montserrat ExtraBold"/>
                <a:sym typeface="Montserrat ExtraBold"/>
              </a:rPr>
              <a:t>rt</a:t>
            </a:r>
            <a:r>
              <a:rPr lang="lv-LV" b="1" u="sng" kern="0" dirty="0" smtClean="0">
                <a:solidFill>
                  <a:srgbClr val="3F3F3F"/>
                </a:solidFill>
                <a:latin typeface="Montserrat ExtraBold"/>
                <a:ea typeface="Montserrat ExtraBold"/>
                <a:cs typeface="Montserrat ExtraBold"/>
                <a:sym typeface="Montserrat ExtraBold"/>
              </a:rPr>
              <a:t> </a:t>
            </a:r>
            <a:r>
              <a:rPr lang="lv-LV" b="1" u="sng" kern="0" dirty="0" err="1" smtClean="0">
                <a:solidFill>
                  <a:srgbClr val="3F3F3F"/>
                </a:solidFill>
                <a:latin typeface="Montserrat ExtraBold"/>
                <a:ea typeface="Montserrat ExtraBold"/>
                <a:cs typeface="Montserrat ExtraBold"/>
                <a:sym typeface="Montserrat ExtraBold"/>
              </a:rPr>
              <a:t>in</a:t>
            </a:r>
            <a:r>
              <a:rPr lang="lv-LV" b="1" u="sng" kern="0" dirty="0" smtClean="0">
                <a:solidFill>
                  <a:srgbClr val="3F3F3F"/>
                </a:solidFill>
                <a:latin typeface="Montserrat ExtraBold"/>
                <a:ea typeface="Montserrat ExtraBold"/>
                <a:cs typeface="Montserrat ExtraBold"/>
                <a:sym typeface="Montserrat ExtraBold"/>
              </a:rPr>
              <a:t> Daugavpils</a:t>
            </a:r>
            <a:endParaRPr lang="lv-LV" b="1" u="sng" kern="0" dirty="0">
              <a:solidFill>
                <a:srgbClr val="3F3F3F"/>
              </a:solidFill>
              <a:latin typeface="Montserrat ExtraBold"/>
              <a:ea typeface="Montserrat ExtraBold"/>
              <a:cs typeface="Montserrat ExtraBold"/>
              <a:sym typeface="Montserrat ExtraBold"/>
            </a:endParaRPr>
          </a:p>
          <a:p>
            <a:r>
              <a:rPr lang="lv-LV" sz="1400" dirty="0" err="1" smtClean="0">
                <a:latin typeface="DengXian"/>
                <a:ea typeface="Calibri" panose="020F0502020204030204" pitchFamily="34" charset="0"/>
                <a:cs typeface="Times New Roman" panose="02020603050405020304" pitchFamily="18" charset="0"/>
              </a:rPr>
              <a:t>Example</a:t>
            </a:r>
            <a:endParaRPr lang="en-US" dirty="0">
              <a:latin typeface="DengXian"/>
              <a:ea typeface="Calibri" panose="020F0502020204030204" pitchFamily="34" charset="0"/>
              <a:cs typeface="Times New Roman" panose="02020603050405020304" pitchFamily="18" charset="0"/>
            </a:endParaRPr>
          </a:p>
        </p:txBody>
      </p:sp>
      <p:sp>
        <p:nvSpPr>
          <p:cNvPr id="21" name="Rectangle 20"/>
          <p:cNvSpPr/>
          <p:nvPr/>
        </p:nvSpPr>
        <p:spPr>
          <a:xfrm>
            <a:off x="448460" y="1014815"/>
            <a:ext cx="8048349" cy="553357"/>
          </a:xfrm>
          <a:prstGeom prst="rect">
            <a:avLst/>
          </a:prstGeom>
          <a:noFill/>
        </p:spPr>
        <p:txBody>
          <a:bodyPr wrap="square">
            <a:spAutoFit/>
          </a:bodyPr>
          <a:lstStyle/>
          <a:p>
            <a:pPr>
              <a:lnSpc>
                <a:spcPct val="107000"/>
              </a:lnSpc>
              <a:spcAft>
                <a:spcPts val="800"/>
              </a:spcAft>
            </a:pPr>
            <a:r>
              <a:rPr lang="lv-LV" sz="2800" dirty="0" smtClean="0">
                <a:latin typeface="Arial" panose="020B0604020202020204" pitchFamily="34" charset="0"/>
                <a:ea typeface="Calibri" panose="020F0502020204030204" pitchFamily="34" charset="0"/>
                <a:cs typeface="Arial" panose="020B0604020202020204" pitchFamily="34" charset="0"/>
              </a:rPr>
              <a:t>Art at Bruģu Promanade </a:t>
            </a:r>
          </a:p>
        </p:txBody>
      </p:sp>
      <p:sp>
        <p:nvSpPr>
          <p:cNvPr id="10" name="Rectangle 9"/>
          <p:cNvSpPr/>
          <p:nvPr/>
        </p:nvSpPr>
        <p:spPr>
          <a:xfrm>
            <a:off x="6826629" y="3892726"/>
            <a:ext cx="5037940" cy="2585323"/>
          </a:xfrm>
          <a:prstGeom prst="rect">
            <a:avLst/>
          </a:prstGeom>
        </p:spPr>
        <p:txBody>
          <a:bodyPr wrap="square">
            <a:spAutoFit/>
          </a:bodyPr>
          <a:lstStyle/>
          <a:p>
            <a:pPr algn="ctr"/>
            <a:r>
              <a:rPr lang="lv-LV" dirty="0" smtClean="0">
                <a:solidFill>
                  <a:schemeClr val="bg1"/>
                </a:solidFill>
                <a:latin typeface="ff-enzo-web"/>
              </a:rPr>
              <a:t>Daugavpils City Council finished construction project of a new promanade along the river.</a:t>
            </a:r>
          </a:p>
          <a:p>
            <a:pPr algn="ctr"/>
            <a:r>
              <a:rPr lang="lv-LV" dirty="0" smtClean="0">
                <a:solidFill>
                  <a:schemeClr val="bg1"/>
                </a:solidFill>
                <a:latin typeface="ff-enzo-web"/>
              </a:rPr>
              <a:t>Along the promanade there is a wall – </a:t>
            </a:r>
            <a:r>
              <a:rPr lang="lv-LV" b="1" dirty="0" smtClean="0">
                <a:solidFill>
                  <a:schemeClr val="bg1"/>
                </a:solidFill>
                <a:latin typeface="ff-enzo-web"/>
              </a:rPr>
              <a:t>local artists were invited to prupose what to draw on it – </a:t>
            </a:r>
            <a:r>
              <a:rPr lang="lv-LV" dirty="0" smtClean="0">
                <a:solidFill>
                  <a:schemeClr val="bg1"/>
                </a:solidFill>
                <a:latin typeface="ff-enzo-web"/>
              </a:rPr>
              <a:t>something</a:t>
            </a:r>
            <a:r>
              <a:rPr lang="lv-LV" b="1" dirty="0" smtClean="0">
                <a:solidFill>
                  <a:schemeClr val="bg1"/>
                </a:solidFill>
                <a:latin typeface="ff-enzo-web"/>
              </a:rPr>
              <a:t> </a:t>
            </a:r>
            <a:r>
              <a:rPr lang="lv-LV" dirty="0" smtClean="0">
                <a:solidFill>
                  <a:schemeClr val="bg1"/>
                </a:solidFill>
                <a:latin typeface="ff-enzo-web"/>
              </a:rPr>
              <a:t>that would </a:t>
            </a:r>
            <a:r>
              <a:rPr lang="lv-LV" b="1" dirty="0" smtClean="0">
                <a:solidFill>
                  <a:schemeClr val="bg1"/>
                </a:solidFill>
                <a:latin typeface="ff-enzo-web"/>
              </a:rPr>
              <a:t>represent history </a:t>
            </a:r>
            <a:r>
              <a:rPr lang="lv-LV" dirty="0" smtClean="0">
                <a:solidFill>
                  <a:schemeClr val="bg1"/>
                </a:solidFill>
                <a:latin typeface="ff-enzo-web"/>
              </a:rPr>
              <a:t>if this particular part of the city.</a:t>
            </a:r>
          </a:p>
          <a:p>
            <a:pPr algn="ctr"/>
            <a:endParaRPr lang="lv-LV" dirty="0">
              <a:solidFill>
                <a:schemeClr val="bg1"/>
              </a:solidFill>
              <a:latin typeface="ff-enzo-web"/>
            </a:endParaRPr>
          </a:p>
          <a:p>
            <a:pPr algn="ctr"/>
            <a:r>
              <a:rPr lang="lv-LV" dirty="0" smtClean="0">
                <a:solidFill>
                  <a:schemeClr val="bg1"/>
                </a:solidFill>
                <a:latin typeface="ff-enzo-web"/>
              </a:rPr>
              <a:t>This way sense of belonging was encouraged. </a:t>
            </a:r>
            <a:endParaRPr lang="en-US" dirty="0" smtClean="0">
              <a:solidFill>
                <a:schemeClr val="bg1"/>
              </a:solidFill>
              <a:latin typeface="ff-enzo-web"/>
            </a:endParaRPr>
          </a:p>
          <a:p>
            <a:pPr algn="ctr"/>
            <a:r>
              <a:rPr lang="lv-LV" i="1" dirty="0" smtClean="0">
                <a:solidFill>
                  <a:schemeClr val="bg1"/>
                </a:solidFill>
                <a:latin typeface="ff-enzo-web"/>
              </a:rPr>
              <a:t> </a:t>
            </a:r>
            <a:endParaRPr lang="en-US" i="1" dirty="0">
              <a:solidFill>
                <a:schemeClr val="bg1"/>
              </a:solidFill>
              <a:effectLst/>
              <a:latin typeface="ff-enzo-web"/>
            </a:endParaRPr>
          </a:p>
        </p:txBody>
      </p:sp>
      <p:pic>
        <p:nvPicPr>
          <p:cNvPr id="11" name="Picture 10"/>
          <p:cNvPicPr>
            <a:picLocks noChangeAspect="1"/>
          </p:cNvPicPr>
          <p:nvPr/>
        </p:nvPicPr>
        <p:blipFill>
          <a:blip r:embed="rId3"/>
          <a:stretch>
            <a:fillRect/>
          </a:stretch>
        </p:blipFill>
        <p:spPr>
          <a:xfrm>
            <a:off x="346860" y="2834839"/>
            <a:ext cx="6208041" cy="3511848"/>
          </a:xfrm>
          <a:prstGeom prst="rect">
            <a:avLst/>
          </a:prstGeom>
        </p:spPr>
      </p:pic>
      <p:pic>
        <p:nvPicPr>
          <p:cNvPr id="12" name="Picture 11"/>
          <p:cNvPicPr>
            <a:picLocks noChangeAspect="1"/>
          </p:cNvPicPr>
          <p:nvPr/>
        </p:nvPicPr>
        <p:blipFill>
          <a:blip r:embed="rId4"/>
          <a:stretch>
            <a:fillRect/>
          </a:stretch>
        </p:blipFill>
        <p:spPr>
          <a:xfrm>
            <a:off x="6826629" y="303691"/>
            <a:ext cx="4680617" cy="2877911"/>
          </a:xfrm>
          <a:prstGeom prst="rect">
            <a:avLst/>
          </a:prstGeom>
        </p:spPr>
      </p:pic>
      <p:pic>
        <p:nvPicPr>
          <p:cNvPr id="13" name="Picture 12"/>
          <p:cNvPicPr>
            <a:picLocks noChangeAspect="1"/>
          </p:cNvPicPr>
          <p:nvPr/>
        </p:nvPicPr>
        <p:blipFill>
          <a:blip r:embed="rId5"/>
          <a:stretch>
            <a:fillRect/>
          </a:stretch>
        </p:blipFill>
        <p:spPr>
          <a:xfrm>
            <a:off x="2376013" y="1568172"/>
            <a:ext cx="4607149" cy="2721035"/>
          </a:xfrm>
          <a:prstGeom prst="rect">
            <a:avLst/>
          </a:prstGeom>
        </p:spPr>
      </p:pic>
    </p:spTree>
    <p:extLst>
      <p:ext uri="{BB962C8B-B14F-4D97-AF65-F5344CB8AC3E}">
        <p14:creationId xmlns:p14="http://schemas.microsoft.com/office/powerpoint/2010/main" val="3186182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125"/>
          <p:cNvPicPr preferRelativeResize="0">
            <a:picLocks noGrp="1"/>
          </p:cNvPicPr>
          <p:nvPr>
            <p:ph type="pic" idx="2"/>
          </p:nvPr>
        </p:nvPicPr>
        <p:blipFill rotWithShape="1">
          <a:blip r:embed="rId3">
            <a:extLst>
              <a:ext uri="{28A0092B-C50C-407E-A947-70E740481C1C}">
                <a14:useLocalDpi xmlns:a14="http://schemas.microsoft.com/office/drawing/2010/main" val="0"/>
              </a:ext>
            </a:extLst>
          </a:blip>
          <a:srcRect t="17554" b="16532"/>
          <a:stretch/>
        </p:blipFill>
        <p:spPr>
          <a:xfrm>
            <a:off x="0" y="-29029"/>
            <a:ext cx="12190119" cy="4383315"/>
          </a:xfrm>
          <a:prstGeom prst="rect">
            <a:avLst/>
          </a:prstGeom>
          <a:solidFill>
            <a:srgbClr val="353535">
              <a:alpha val="11372"/>
            </a:srgbClr>
          </a:solidFill>
          <a:ln>
            <a:noFill/>
          </a:ln>
        </p:spPr>
      </p:pic>
      <p:sp>
        <p:nvSpPr>
          <p:cNvPr id="799" name="Google Shape;799;p125"/>
          <p:cNvSpPr/>
          <p:nvPr/>
        </p:nvSpPr>
        <p:spPr>
          <a:xfrm>
            <a:off x="941" y="-1"/>
            <a:ext cx="12190119" cy="4731657"/>
          </a:xfrm>
          <a:custGeom>
            <a:avLst/>
            <a:gdLst/>
            <a:ahLst/>
            <a:cxnLst/>
            <a:rect l="l" t="t" r="r" b="b"/>
            <a:pathLst>
              <a:path w="120000" h="120000" extrusionOk="0">
                <a:moveTo>
                  <a:pt x="120000" y="31574"/>
                </a:moveTo>
                <a:lnTo>
                  <a:pt x="120000" y="120000"/>
                </a:lnTo>
                <a:lnTo>
                  <a:pt x="0" y="120000"/>
                </a:lnTo>
                <a:lnTo>
                  <a:pt x="0" y="101385"/>
                </a:lnTo>
                <a:lnTo>
                  <a:pt x="1357" y="101478"/>
                </a:lnTo>
                <a:lnTo>
                  <a:pt x="2722" y="101570"/>
                </a:lnTo>
                <a:lnTo>
                  <a:pt x="4096" y="101686"/>
                </a:lnTo>
                <a:lnTo>
                  <a:pt x="5470" y="101871"/>
                </a:lnTo>
                <a:lnTo>
                  <a:pt x="6835" y="102010"/>
                </a:lnTo>
                <a:lnTo>
                  <a:pt x="8218" y="102195"/>
                </a:lnTo>
                <a:lnTo>
                  <a:pt x="9591" y="102380"/>
                </a:lnTo>
                <a:lnTo>
                  <a:pt x="10974" y="102588"/>
                </a:lnTo>
                <a:lnTo>
                  <a:pt x="12356" y="102796"/>
                </a:lnTo>
                <a:lnTo>
                  <a:pt x="13738" y="103027"/>
                </a:lnTo>
                <a:lnTo>
                  <a:pt x="15121" y="103259"/>
                </a:lnTo>
                <a:lnTo>
                  <a:pt x="16511" y="103513"/>
                </a:lnTo>
                <a:lnTo>
                  <a:pt x="17894" y="103744"/>
                </a:lnTo>
                <a:lnTo>
                  <a:pt x="19276" y="104022"/>
                </a:lnTo>
                <a:lnTo>
                  <a:pt x="20667" y="104253"/>
                </a:lnTo>
                <a:lnTo>
                  <a:pt x="22058" y="104508"/>
                </a:lnTo>
                <a:lnTo>
                  <a:pt x="25277" y="105109"/>
                </a:lnTo>
                <a:lnTo>
                  <a:pt x="28514" y="105688"/>
                </a:lnTo>
                <a:lnTo>
                  <a:pt x="31742" y="106243"/>
                </a:lnTo>
                <a:lnTo>
                  <a:pt x="34970" y="106705"/>
                </a:lnTo>
                <a:lnTo>
                  <a:pt x="38199" y="107145"/>
                </a:lnTo>
                <a:lnTo>
                  <a:pt x="41427" y="107492"/>
                </a:lnTo>
                <a:lnTo>
                  <a:pt x="44647" y="107746"/>
                </a:lnTo>
                <a:lnTo>
                  <a:pt x="47866" y="107862"/>
                </a:lnTo>
                <a:lnTo>
                  <a:pt x="51069" y="107839"/>
                </a:lnTo>
                <a:lnTo>
                  <a:pt x="54264" y="107700"/>
                </a:lnTo>
                <a:lnTo>
                  <a:pt x="57458" y="107353"/>
                </a:lnTo>
                <a:lnTo>
                  <a:pt x="60636" y="106821"/>
                </a:lnTo>
                <a:lnTo>
                  <a:pt x="63805" y="106104"/>
                </a:lnTo>
                <a:lnTo>
                  <a:pt x="66957" y="105179"/>
                </a:lnTo>
                <a:lnTo>
                  <a:pt x="70093" y="104022"/>
                </a:lnTo>
                <a:lnTo>
                  <a:pt x="73212" y="102588"/>
                </a:lnTo>
                <a:lnTo>
                  <a:pt x="76322" y="100876"/>
                </a:lnTo>
                <a:lnTo>
                  <a:pt x="79407" y="98887"/>
                </a:lnTo>
                <a:lnTo>
                  <a:pt x="82483" y="96597"/>
                </a:lnTo>
                <a:lnTo>
                  <a:pt x="85526" y="94006"/>
                </a:lnTo>
                <a:lnTo>
                  <a:pt x="88560" y="91068"/>
                </a:lnTo>
                <a:lnTo>
                  <a:pt x="91552" y="87761"/>
                </a:lnTo>
                <a:lnTo>
                  <a:pt x="94536" y="84083"/>
                </a:lnTo>
                <a:lnTo>
                  <a:pt x="97478" y="80035"/>
                </a:lnTo>
                <a:lnTo>
                  <a:pt x="100403" y="75570"/>
                </a:lnTo>
                <a:lnTo>
                  <a:pt x="103294" y="70689"/>
                </a:lnTo>
                <a:lnTo>
                  <a:pt x="106160" y="65346"/>
                </a:lnTo>
                <a:lnTo>
                  <a:pt x="108992" y="59563"/>
                </a:lnTo>
                <a:lnTo>
                  <a:pt x="111798" y="53341"/>
                </a:lnTo>
                <a:lnTo>
                  <a:pt x="114571" y="46610"/>
                </a:lnTo>
                <a:lnTo>
                  <a:pt x="117294" y="39346"/>
                </a:lnTo>
                <a:close/>
                <a:moveTo>
                  <a:pt x="113509" y="0"/>
                </a:moveTo>
                <a:lnTo>
                  <a:pt x="116282" y="0"/>
                </a:lnTo>
                <a:lnTo>
                  <a:pt x="113695" y="8581"/>
                </a:lnTo>
                <a:lnTo>
                  <a:pt x="111065" y="16585"/>
                </a:lnTo>
                <a:lnTo>
                  <a:pt x="108410" y="24033"/>
                </a:lnTo>
                <a:lnTo>
                  <a:pt x="105713" y="30903"/>
                </a:lnTo>
                <a:lnTo>
                  <a:pt x="102973" y="37241"/>
                </a:lnTo>
                <a:lnTo>
                  <a:pt x="100209" y="43047"/>
                </a:lnTo>
                <a:lnTo>
                  <a:pt x="97410" y="48344"/>
                </a:lnTo>
                <a:lnTo>
                  <a:pt x="94570" y="53179"/>
                </a:lnTo>
                <a:lnTo>
                  <a:pt x="91704" y="57551"/>
                </a:lnTo>
                <a:lnTo>
                  <a:pt x="88813" y="61460"/>
                </a:lnTo>
                <a:lnTo>
                  <a:pt x="85888" y="64976"/>
                </a:lnTo>
                <a:lnTo>
                  <a:pt x="82938" y="68052"/>
                </a:lnTo>
                <a:lnTo>
                  <a:pt x="79963" y="70782"/>
                </a:lnTo>
                <a:lnTo>
                  <a:pt x="76971" y="73118"/>
                </a:lnTo>
                <a:lnTo>
                  <a:pt x="73945" y="75108"/>
                </a:lnTo>
                <a:lnTo>
                  <a:pt x="70902" y="76773"/>
                </a:lnTo>
                <a:lnTo>
                  <a:pt x="67851" y="78138"/>
                </a:lnTo>
                <a:lnTo>
                  <a:pt x="64774" y="79202"/>
                </a:lnTo>
                <a:lnTo>
                  <a:pt x="61681" y="80012"/>
                </a:lnTo>
                <a:lnTo>
                  <a:pt x="58571" y="80544"/>
                </a:lnTo>
                <a:lnTo>
                  <a:pt x="55444" y="80890"/>
                </a:lnTo>
                <a:lnTo>
                  <a:pt x="52308" y="80983"/>
                </a:lnTo>
                <a:lnTo>
                  <a:pt x="49164" y="80890"/>
                </a:lnTo>
                <a:lnTo>
                  <a:pt x="45995" y="80636"/>
                </a:lnTo>
                <a:lnTo>
                  <a:pt x="42826" y="80220"/>
                </a:lnTo>
                <a:lnTo>
                  <a:pt x="39657" y="79688"/>
                </a:lnTo>
                <a:lnTo>
                  <a:pt x="36479" y="79017"/>
                </a:lnTo>
                <a:lnTo>
                  <a:pt x="33285" y="78254"/>
                </a:lnTo>
                <a:lnTo>
                  <a:pt x="30107" y="77421"/>
                </a:lnTo>
                <a:lnTo>
                  <a:pt x="26912" y="76542"/>
                </a:lnTo>
                <a:lnTo>
                  <a:pt x="23718" y="75593"/>
                </a:lnTo>
                <a:lnTo>
                  <a:pt x="20532" y="74645"/>
                </a:lnTo>
                <a:lnTo>
                  <a:pt x="19242" y="74275"/>
                </a:lnTo>
                <a:lnTo>
                  <a:pt x="17953" y="73882"/>
                </a:lnTo>
                <a:lnTo>
                  <a:pt x="16663" y="73512"/>
                </a:lnTo>
                <a:lnTo>
                  <a:pt x="15374" y="73118"/>
                </a:lnTo>
                <a:lnTo>
                  <a:pt x="14092" y="72771"/>
                </a:lnTo>
                <a:lnTo>
                  <a:pt x="12803" y="72401"/>
                </a:lnTo>
                <a:lnTo>
                  <a:pt x="11513" y="72054"/>
                </a:lnTo>
                <a:lnTo>
                  <a:pt x="10232" y="71684"/>
                </a:lnTo>
                <a:lnTo>
                  <a:pt x="8942" y="71360"/>
                </a:lnTo>
                <a:lnTo>
                  <a:pt x="7670" y="71013"/>
                </a:lnTo>
                <a:lnTo>
                  <a:pt x="6388" y="70713"/>
                </a:lnTo>
                <a:lnTo>
                  <a:pt x="5107" y="70389"/>
                </a:lnTo>
                <a:lnTo>
                  <a:pt x="3826" y="70111"/>
                </a:lnTo>
                <a:lnTo>
                  <a:pt x="2545" y="69857"/>
                </a:lnTo>
                <a:lnTo>
                  <a:pt x="1272" y="69579"/>
                </a:lnTo>
                <a:lnTo>
                  <a:pt x="0" y="69348"/>
                </a:lnTo>
                <a:lnTo>
                  <a:pt x="0" y="64930"/>
                </a:lnTo>
                <a:lnTo>
                  <a:pt x="1163" y="65184"/>
                </a:lnTo>
                <a:lnTo>
                  <a:pt x="2334" y="65485"/>
                </a:lnTo>
                <a:lnTo>
                  <a:pt x="3497" y="65762"/>
                </a:lnTo>
                <a:lnTo>
                  <a:pt x="4677" y="66063"/>
                </a:lnTo>
                <a:lnTo>
                  <a:pt x="5841" y="66410"/>
                </a:lnTo>
                <a:lnTo>
                  <a:pt x="7021" y="66734"/>
                </a:lnTo>
                <a:lnTo>
                  <a:pt x="8201" y="67081"/>
                </a:lnTo>
                <a:lnTo>
                  <a:pt x="9381" y="67428"/>
                </a:lnTo>
                <a:lnTo>
                  <a:pt x="10561" y="67798"/>
                </a:lnTo>
                <a:lnTo>
                  <a:pt x="11732" y="68168"/>
                </a:lnTo>
                <a:lnTo>
                  <a:pt x="12921" y="68561"/>
                </a:lnTo>
                <a:lnTo>
                  <a:pt x="14101" y="68931"/>
                </a:lnTo>
                <a:lnTo>
                  <a:pt x="15281" y="69325"/>
                </a:lnTo>
                <a:lnTo>
                  <a:pt x="16461" y="69695"/>
                </a:lnTo>
                <a:lnTo>
                  <a:pt x="17649" y="70111"/>
                </a:lnTo>
                <a:lnTo>
                  <a:pt x="18838" y="70481"/>
                </a:lnTo>
                <a:lnTo>
                  <a:pt x="21990" y="71545"/>
                </a:lnTo>
                <a:lnTo>
                  <a:pt x="25142" y="72563"/>
                </a:lnTo>
                <a:lnTo>
                  <a:pt x="28295" y="73581"/>
                </a:lnTo>
                <a:lnTo>
                  <a:pt x="31447" y="74506"/>
                </a:lnTo>
                <a:lnTo>
                  <a:pt x="34591" y="75362"/>
                </a:lnTo>
                <a:lnTo>
                  <a:pt x="37743" y="76125"/>
                </a:lnTo>
                <a:lnTo>
                  <a:pt x="40887" y="76773"/>
                </a:lnTo>
                <a:lnTo>
                  <a:pt x="44014" y="77305"/>
                </a:lnTo>
                <a:lnTo>
                  <a:pt x="47141" y="77652"/>
                </a:lnTo>
                <a:lnTo>
                  <a:pt x="50252" y="77860"/>
                </a:lnTo>
                <a:lnTo>
                  <a:pt x="53362" y="77883"/>
                </a:lnTo>
                <a:lnTo>
                  <a:pt x="56447" y="77652"/>
                </a:lnTo>
                <a:lnTo>
                  <a:pt x="59532" y="77236"/>
                </a:lnTo>
                <a:lnTo>
                  <a:pt x="62583" y="76542"/>
                </a:lnTo>
                <a:lnTo>
                  <a:pt x="65634" y="75570"/>
                </a:lnTo>
                <a:lnTo>
                  <a:pt x="68660" y="74344"/>
                </a:lnTo>
                <a:lnTo>
                  <a:pt x="71661" y="72818"/>
                </a:lnTo>
                <a:lnTo>
                  <a:pt x="74653" y="70944"/>
                </a:lnTo>
                <a:lnTo>
                  <a:pt x="77611" y="68723"/>
                </a:lnTo>
                <a:lnTo>
                  <a:pt x="80561" y="66133"/>
                </a:lnTo>
                <a:lnTo>
                  <a:pt x="83478" y="63195"/>
                </a:lnTo>
                <a:lnTo>
                  <a:pt x="86360" y="59841"/>
                </a:lnTo>
                <a:lnTo>
                  <a:pt x="89226" y="56070"/>
                </a:lnTo>
                <a:lnTo>
                  <a:pt x="92058" y="51837"/>
                </a:lnTo>
                <a:lnTo>
                  <a:pt x="94865" y="47165"/>
                </a:lnTo>
                <a:lnTo>
                  <a:pt x="97638" y="42006"/>
                </a:lnTo>
                <a:lnTo>
                  <a:pt x="100369" y="36362"/>
                </a:lnTo>
                <a:lnTo>
                  <a:pt x="103075" y="30186"/>
                </a:lnTo>
                <a:lnTo>
                  <a:pt x="105738" y="23501"/>
                </a:lnTo>
                <a:lnTo>
                  <a:pt x="108368" y="16238"/>
                </a:lnTo>
                <a:lnTo>
                  <a:pt x="110955" y="8396"/>
                </a:lnTo>
                <a:close/>
                <a:moveTo>
                  <a:pt x="96997" y="0"/>
                </a:moveTo>
                <a:lnTo>
                  <a:pt x="99712" y="0"/>
                </a:lnTo>
                <a:lnTo>
                  <a:pt x="97478" y="5898"/>
                </a:lnTo>
                <a:lnTo>
                  <a:pt x="95211" y="11380"/>
                </a:lnTo>
                <a:lnTo>
                  <a:pt x="92918" y="16423"/>
                </a:lnTo>
                <a:lnTo>
                  <a:pt x="90600" y="21072"/>
                </a:lnTo>
                <a:lnTo>
                  <a:pt x="88248" y="25305"/>
                </a:lnTo>
                <a:lnTo>
                  <a:pt x="85880" y="29168"/>
                </a:lnTo>
                <a:lnTo>
                  <a:pt x="83478" y="32638"/>
                </a:lnTo>
                <a:lnTo>
                  <a:pt x="81059" y="35784"/>
                </a:lnTo>
                <a:lnTo>
                  <a:pt x="78606" y="38560"/>
                </a:lnTo>
                <a:lnTo>
                  <a:pt x="76145" y="41012"/>
                </a:lnTo>
                <a:lnTo>
                  <a:pt x="73650" y="43163"/>
                </a:lnTo>
                <a:lnTo>
                  <a:pt x="71138" y="44990"/>
                </a:lnTo>
                <a:lnTo>
                  <a:pt x="68609" y="46563"/>
                </a:lnTo>
                <a:lnTo>
                  <a:pt x="66064" y="47836"/>
                </a:lnTo>
                <a:lnTo>
                  <a:pt x="63493" y="48900"/>
                </a:lnTo>
                <a:lnTo>
                  <a:pt x="60914" y="49686"/>
                </a:lnTo>
                <a:lnTo>
                  <a:pt x="58318" y="50264"/>
                </a:lnTo>
                <a:lnTo>
                  <a:pt x="55713" y="50588"/>
                </a:lnTo>
                <a:lnTo>
                  <a:pt x="53092" y="50750"/>
                </a:lnTo>
                <a:lnTo>
                  <a:pt x="50462" y="50704"/>
                </a:lnTo>
                <a:lnTo>
                  <a:pt x="47807" y="50519"/>
                </a:lnTo>
                <a:lnTo>
                  <a:pt x="45152" y="50172"/>
                </a:lnTo>
                <a:lnTo>
                  <a:pt x="42497" y="49663"/>
                </a:lnTo>
                <a:lnTo>
                  <a:pt x="39825" y="49038"/>
                </a:lnTo>
                <a:lnTo>
                  <a:pt x="37145" y="48298"/>
                </a:lnTo>
                <a:lnTo>
                  <a:pt x="34465" y="47442"/>
                </a:lnTo>
                <a:lnTo>
                  <a:pt x="31784" y="46540"/>
                </a:lnTo>
                <a:lnTo>
                  <a:pt x="29087" y="45522"/>
                </a:lnTo>
                <a:lnTo>
                  <a:pt x="26398" y="44481"/>
                </a:lnTo>
                <a:lnTo>
                  <a:pt x="23701" y="43371"/>
                </a:lnTo>
                <a:lnTo>
                  <a:pt x="21012" y="42261"/>
                </a:lnTo>
                <a:lnTo>
                  <a:pt x="18324" y="41127"/>
                </a:lnTo>
                <a:lnTo>
                  <a:pt x="17169" y="40618"/>
                </a:lnTo>
                <a:lnTo>
                  <a:pt x="16023" y="40156"/>
                </a:lnTo>
                <a:lnTo>
                  <a:pt x="14868" y="39670"/>
                </a:lnTo>
                <a:lnTo>
                  <a:pt x="13721" y="39184"/>
                </a:lnTo>
                <a:lnTo>
                  <a:pt x="12567" y="38722"/>
                </a:lnTo>
                <a:lnTo>
                  <a:pt x="11420" y="38236"/>
                </a:lnTo>
                <a:lnTo>
                  <a:pt x="10283" y="37796"/>
                </a:lnTo>
                <a:lnTo>
                  <a:pt x="9128" y="37334"/>
                </a:lnTo>
                <a:lnTo>
                  <a:pt x="7982" y="36871"/>
                </a:lnTo>
                <a:lnTo>
                  <a:pt x="6835" y="36455"/>
                </a:lnTo>
                <a:lnTo>
                  <a:pt x="5697" y="36015"/>
                </a:lnTo>
                <a:lnTo>
                  <a:pt x="4559" y="35599"/>
                </a:lnTo>
                <a:lnTo>
                  <a:pt x="3413" y="35183"/>
                </a:lnTo>
                <a:lnTo>
                  <a:pt x="2275" y="34789"/>
                </a:lnTo>
                <a:lnTo>
                  <a:pt x="1129" y="34419"/>
                </a:lnTo>
                <a:lnTo>
                  <a:pt x="0" y="34049"/>
                </a:lnTo>
                <a:lnTo>
                  <a:pt x="0" y="28382"/>
                </a:lnTo>
                <a:lnTo>
                  <a:pt x="1011" y="28775"/>
                </a:lnTo>
                <a:lnTo>
                  <a:pt x="2031" y="29215"/>
                </a:lnTo>
                <a:lnTo>
                  <a:pt x="3042" y="29631"/>
                </a:lnTo>
                <a:lnTo>
                  <a:pt x="4062" y="30071"/>
                </a:lnTo>
                <a:lnTo>
                  <a:pt x="5082" y="30533"/>
                </a:lnTo>
                <a:lnTo>
                  <a:pt x="6093" y="30973"/>
                </a:lnTo>
                <a:lnTo>
                  <a:pt x="7122" y="31458"/>
                </a:lnTo>
                <a:lnTo>
                  <a:pt x="8142" y="31944"/>
                </a:lnTo>
                <a:lnTo>
                  <a:pt x="9162" y="32407"/>
                </a:lnTo>
                <a:lnTo>
                  <a:pt x="10190" y="32916"/>
                </a:lnTo>
                <a:lnTo>
                  <a:pt x="11210" y="33425"/>
                </a:lnTo>
                <a:lnTo>
                  <a:pt x="12238" y="33910"/>
                </a:lnTo>
                <a:lnTo>
                  <a:pt x="13266" y="34419"/>
                </a:lnTo>
                <a:lnTo>
                  <a:pt x="14295" y="34928"/>
                </a:lnTo>
                <a:lnTo>
                  <a:pt x="15315" y="35414"/>
                </a:lnTo>
                <a:lnTo>
                  <a:pt x="16343" y="35946"/>
                </a:lnTo>
                <a:lnTo>
                  <a:pt x="19006" y="37264"/>
                </a:lnTo>
                <a:lnTo>
                  <a:pt x="21687" y="38583"/>
                </a:lnTo>
                <a:lnTo>
                  <a:pt x="24350" y="39855"/>
                </a:lnTo>
                <a:lnTo>
                  <a:pt x="27014" y="41104"/>
                </a:lnTo>
                <a:lnTo>
                  <a:pt x="29677" y="42307"/>
                </a:lnTo>
                <a:lnTo>
                  <a:pt x="32341" y="43394"/>
                </a:lnTo>
                <a:lnTo>
                  <a:pt x="34996" y="44435"/>
                </a:lnTo>
                <a:lnTo>
                  <a:pt x="37642" y="45360"/>
                </a:lnTo>
                <a:lnTo>
                  <a:pt x="40289" y="46170"/>
                </a:lnTo>
                <a:lnTo>
                  <a:pt x="42927" y="46864"/>
                </a:lnTo>
                <a:lnTo>
                  <a:pt x="45557" y="47396"/>
                </a:lnTo>
                <a:lnTo>
                  <a:pt x="48178" y="47766"/>
                </a:lnTo>
                <a:lnTo>
                  <a:pt x="50783" y="47997"/>
                </a:lnTo>
                <a:lnTo>
                  <a:pt x="53387" y="48021"/>
                </a:lnTo>
                <a:lnTo>
                  <a:pt x="55966" y="47836"/>
                </a:lnTo>
                <a:lnTo>
                  <a:pt x="58537" y="47442"/>
                </a:lnTo>
                <a:lnTo>
                  <a:pt x="61099" y="46818"/>
                </a:lnTo>
                <a:lnTo>
                  <a:pt x="63637" y="45962"/>
                </a:lnTo>
                <a:lnTo>
                  <a:pt x="66157" y="44805"/>
                </a:lnTo>
                <a:lnTo>
                  <a:pt x="68668" y="43417"/>
                </a:lnTo>
                <a:lnTo>
                  <a:pt x="71155" y="41729"/>
                </a:lnTo>
                <a:lnTo>
                  <a:pt x="73625" y="39716"/>
                </a:lnTo>
                <a:lnTo>
                  <a:pt x="76069" y="37426"/>
                </a:lnTo>
                <a:lnTo>
                  <a:pt x="78496" y="34766"/>
                </a:lnTo>
                <a:lnTo>
                  <a:pt x="80899" y="31782"/>
                </a:lnTo>
                <a:lnTo>
                  <a:pt x="83275" y="28451"/>
                </a:lnTo>
                <a:lnTo>
                  <a:pt x="85636" y="24727"/>
                </a:lnTo>
                <a:lnTo>
                  <a:pt x="87962" y="20610"/>
                </a:lnTo>
                <a:lnTo>
                  <a:pt x="90263" y="16099"/>
                </a:lnTo>
                <a:lnTo>
                  <a:pt x="92539" y="11172"/>
                </a:lnTo>
                <a:lnTo>
                  <a:pt x="94789" y="5806"/>
                </a:lnTo>
                <a:close/>
                <a:moveTo>
                  <a:pt x="0" y="0"/>
                </a:moveTo>
                <a:lnTo>
                  <a:pt x="8664" y="0"/>
                </a:lnTo>
                <a:lnTo>
                  <a:pt x="9322" y="416"/>
                </a:lnTo>
                <a:lnTo>
                  <a:pt x="9962" y="855"/>
                </a:lnTo>
                <a:lnTo>
                  <a:pt x="10620" y="1272"/>
                </a:lnTo>
                <a:lnTo>
                  <a:pt x="11260" y="1711"/>
                </a:lnTo>
                <a:lnTo>
                  <a:pt x="11909" y="2151"/>
                </a:lnTo>
                <a:lnTo>
                  <a:pt x="12558" y="2567"/>
                </a:lnTo>
                <a:lnTo>
                  <a:pt x="13207" y="3007"/>
                </a:lnTo>
                <a:lnTo>
                  <a:pt x="13856" y="3423"/>
                </a:lnTo>
                <a:lnTo>
                  <a:pt x="15964" y="4834"/>
                </a:lnTo>
                <a:lnTo>
                  <a:pt x="18062" y="6245"/>
                </a:lnTo>
                <a:lnTo>
                  <a:pt x="20169" y="7633"/>
                </a:lnTo>
                <a:lnTo>
                  <a:pt x="22268" y="8998"/>
                </a:lnTo>
                <a:lnTo>
                  <a:pt x="24367" y="10316"/>
                </a:lnTo>
                <a:lnTo>
                  <a:pt x="26457" y="11612"/>
                </a:lnTo>
                <a:lnTo>
                  <a:pt x="28556" y="12814"/>
                </a:lnTo>
                <a:lnTo>
                  <a:pt x="30646" y="13994"/>
                </a:lnTo>
                <a:lnTo>
                  <a:pt x="32728" y="15058"/>
                </a:lnTo>
                <a:lnTo>
                  <a:pt x="34810" y="16099"/>
                </a:lnTo>
                <a:lnTo>
                  <a:pt x="36892" y="17001"/>
                </a:lnTo>
                <a:lnTo>
                  <a:pt x="38966" y="17834"/>
                </a:lnTo>
                <a:lnTo>
                  <a:pt x="41031" y="18551"/>
                </a:lnTo>
                <a:lnTo>
                  <a:pt x="43087" y="19152"/>
                </a:lnTo>
                <a:lnTo>
                  <a:pt x="45135" y="19638"/>
                </a:lnTo>
                <a:lnTo>
                  <a:pt x="47184" y="19985"/>
                </a:lnTo>
                <a:lnTo>
                  <a:pt x="49215" y="20170"/>
                </a:lnTo>
                <a:lnTo>
                  <a:pt x="51238" y="20216"/>
                </a:lnTo>
                <a:lnTo>
                  <a:pt x="53244" y="20124"/>
                </a:lnTo>
                <a:lnTo>
                  <a:pt x="55250" y="19846"/>
                </a:lnTo>
                <a:lnTo>
                  <a:pt x="57239" y="19384"/>
                </a:lnTo>
                <a:lnTo>
                  <a:pt x="59211" y="18736"/>
                </a:lnTo>
                <a:lnTo>
                  <a:pt x="61184" y="17880"/>
                </a:lnTo>
                <a:lnTo>
                  <a:pt x="63139" y="16839"/>
                </a:lnTo>
                <a:lnTo>
                  <a:pt x="65069" y="15590"/>
                </a:lnTo>
                <a:lnTo>
                  <a:pt x="66991" y="14087"/>
                </a:lnTo>
                <a:lnTo>
                  <a:pt x="68904" y="12375"/>
                </a:lnTo>
                <a:lnTo>
                  <a:pt x="70793" y="10409"/>
                </a:lnTo>
                <a:lnTo>
                  <a:pt x="72664" y="8211"/>
                </a:lnTo>
                <a:lnTo>
                  <a:pt x="74526" y="5736"/>
                </a:lnTo>
                <a:lnTo>
                  <a:pt x="76372" y="3007"/>
                </a:lnTo>
                <a:lnTo>
                  <a:pt x="78193" y="0"/>
                </a:lnTo>
                <a:lnTo>
                  <a:pt x="80941" y="0"/>
                </a:lnTo>
                <a:lnTo>
                  <a:pt x="79112" y="3122"/>
                </a:lnTo>
                <a:lnTo>
                  <a:pt x="77257" y="5991"/>
                </a:lnTo>
                <a:lnTo>
                  <a:pt x="75395" y="8558"/>
                </a:lnTo>
                <a:lnTo>
                  <a:pt x="73498" y="10918"/>
                </a:lnTo>
                <a:lnTo>
                  <a:pt x="71602" y="13023"/>
                </a:lnTo>
                <a:lnTo>
                  <a:pt x="69680" y="14873"/>
                </a:lnTo>
                <a:lnTo>
                  <a:pt x="67741" y="16492"/>
                </a:lnTo>
                <a:lnTo>
                  <a:pt x="65794" y="17903"/>
                </a:lnTo>
                <a:lnTo>
                  <a:pt x="63822" y="19106"/>
                </a:lnTo>
                <a:lnTo>
                  <a:pt x="61850" y="20101"/>
                </a:lnTo>
                <a:lnTo>
                  <a:pt x="59852" y="20910"/>
                </a:lnTo>
                <a:lnTo>
                  <a:pt x="57838" y="21535"/>
                </a:lnTo>
                <a:lnTo>
                  <a:pt x="55823" y="21998"/>
                </a:lnTo>
                <a:lnTo>
                  <a:pt x="53792" y="22252"/>
                </a:lnTo>
                <a:lnTo>
                  <a:pt x="51760" y="22391"/>
                </a:lnTo>
                <a:lnTo>
                  <a:pt x="49704" y="22345"/>
                </a:lnTo>
                <a:lnTo>
                  <a:pt x="47647" y="22183"/>
                </a:lnTo>
                <a:lnTo>
                  <a:pt x="45582" y="21905"/>
                </a:lnTo>
                <a:lnTo>
                  <a:pt x="43500" y="21466"/>
                </a:lnTo>
                <a:lnTo>
                  <a:pt x="41418" y="20934"/>
                </a:lnTo>
                <a:lnTo>
                  <a:pt x="39328" y="20309"/>
                </a:lnTo>
                <a:lnTo>
                  <a:pt x="37238" y="19569"/>
                </a:lnTo>
                <a:lnTo>
                  <a:pt x="35131" y="18736"/>
                </a:lnTo>
                <a:lnTo>
                  <a:pt x="33023" y="17834"/>
                </a:lnTo>
                <a:lnTo>
                  <a:pt x="30916" y="16862"/>
                </a:lnTo>
                <a:lnTo>
                  <a:pt x="28801" y="15821"/>
                </a:lnTo>
                <a:lnTo>
                  <a:pt x="26685" y="14757"/>
                </a:lnTo>
                <a:lnTo>
                  <a:pt x="24569" y="13601"/>
                </a:lnTo>
                <a:lnTo>
                  <a:pt x="22454" y="12467"/>
                </a:lnTo>
                <a:lnTo>
                  <a:pt x="20330" y="11265"/>
                </a:lnTo>
                <a:lnTo>
                  <a:pt x="18206" y="10039"/>
                </a:lnTo>
                <a:lnTo>
                  <a:pt x="16090" y="8859"/>
                </a:lnTo>
                <a:lnTo>
                  <a:pt x="15079" y="8257"/>
                </a:lnTo>
                <a:lnTo>
                  <a:pt x="14067" y="7679"/>
                </a:lnTo>
                <a:lnTo>
                  <a:pt x="13056" y="7101"/>
                </a:lnTo>
                <a:lnTo>
                  <a:pt x="12044" y="6546"/>
                </a:lnTo>
                <a:lnTo>
                  <a:pt x="11041" y="5967"/>
                </a:lnTo>
                <a:lnTo>
                  <a:pt x="10038" y="5389"/>
                </a:lnTo>
                <a:lnTo>
                  <a:pt x="9027" y="4834"/>
                </a:lnTo>
                <a:lnTo>
                  <a:pt x="8015" y="4302"/>
                </a:lnTo>
                <a:lnTo>
                  <a:pt x="7012" y="3747"/>
                </a:lnTo>
                <a:lnTo>
                  <a:pt x="6001" y="3192"/>
                </a:lnTo>
                <a:lnTo>
                  <a:pt x="4998" y="2660"/>
                </a:lnTo>
                <a:lnTo>
                  <a:pt x="3995" y="2151"/>
                </a:lnTo>
                <a:lnTo>
                  <a:pt x="3000" y="1642"/>
                </a:lnTo>
                <a:lnTo>
                  <a:pt x="1997" y="1133"/>
                </a:lnTo>
                <a:lnTo>
                  <a:pt x="994" y="670"/>
                </a:lnTo>
                <a:lnTo>
                  <a:pt x="0" y="185"/>
                </a:lnTo>
                <a:close/>
              </a:path>
            </a:pathLst>
          </a:custGeom>
          <a:solidFill>
            <a:schemeClr val="lt2"/>
          </a:solidFill>
          <a:ln>
            <a:noFill/>
          </a:ln>
        </p:spPr>
        <p:txBody>
          <a:bodyPr spcFirstLastPara="1" wrap="square" lIns="60941" tIns="30462" rIns="60941" bIns="30462" anchor="ctr" anchorCtr="0">
            <a:noAutofit/>
          </a:bodyPr>
          <a:lstStyle/>
          <a:p>
            <a:pPr algn="ctr">
              <a:buClr>
                <a:srgbClr val="000000"/>
              </a:buClr>
              <a:buSzPts val="1800"/>
              <a:buFont typeface="Arial"/>
              <a:buNone/>
            </a:pPr>
            <a:endParaRPr sz="1200" kern="0">
              <a:solidFill>
                <a:srgbClr val="3F3F3F"/>
              </a:solidFill>
              <a:latin typeface="Calibri"/>
              <a:ea typeface="Calibri"/>
              <a:cs typeface="Calibri"/>
              <a:sym typeface="Calibri"/>
            </a:endParaRPr>
          </a:p>
        </p:txBody>
      </p:sp>
      <p:grpSp>
        <p:nvGrpSpPr>
          <p:cNvPr id="800" name="Google Shape;800;p125"/>
          <p:cNvGrpSpPr/>
          <p:nvPr/>
        </p:nvGrpSpPr>
        <p:grpSpPr>
          <a:xfrm>
            <a:off x="600363" y="4378036"/>
            <a:ext cx="11453091" cy="2043576"/>
            <a:chOff x="-3605705" y="698321"/>
            <a:chExt cx="17182289" cy="3065837"/>
          </a:xfrm>
        </p:grpSpPr>
        <p:sp>
          <p:nvSpPr>
            <p:cNvPr id="801" name="Google Shape;801;p125"/>
            <p:cNvSpPr txBox="1"/>
            <p:nvPr/>
          </p:nvSpPr>
          <p:spPr>
            <a:xfrm>
              <a:off x="-3605705" y="698321"/>
              <a:ext cx="17182289" cy="1169550"/>
            </a:xfrm>
            <a:prstGeom prst="rect">
              <a:avLst/>
            </a:prstGeom>
            <a:noFill/>
            <a:ln>
              <a:noFill/>
            </a:ln>
          </p:spPr>
          <p:txBody>
            <a:bodyPr spcFirstLastPara="1" wrap="square" lIns="60941" tIns="30462" rIns="60941" bIns="30462" anchor="t" anchorCtr="0">
              <a:noAutofit/>
            </a:bodyPr>
            <a:lstStyle/>
            <a:p>
              <a:pPr algn="ctr">
                <a:buClr>
                  <a:srgbClr val="3F3F3F"/>
                </a:buClr>
                <a:buSzPts val="7000"/>
                <a:buFont typeface="Montserrat ExtraBold"/>
                <a:buNone/>
              </a:pPr>
              <a:r>
                <a:rPr lang="lv-LV" sz="4666" kern="0" dirty="0" err="1" smtClean="0">
                  <a:solidFill>
                    <a:srgbClr val="3F3F3F"/>
                  </a:solidFill>
                  <a:latin typeface="Montserrat ExtraBold"/>
                  <a:ea typeface="Montserrat ExtraBold"/>
                  <a:cs typeface="Montserrat ExtraBold"/>
                  <a:sym typeface="Montserrat ExtraBold"/>
                </a:rPr>
                <a:t>Thank</a:t>
              </a:r>
              <a:r>
                <a:rPr lang="lv-LV" sz="4666" kern="0" dirty="0" smtClean="0">
                  <a:solidFill>
                    <a:srgbClr val="3F3F3F"/>
                  </a:solidFill>
                  <a:latin typeface="Montserrat ExtraBold"/>
                  <a:ea typeface="Montserrat ExtraBold"/>
                  <a:cs typeface="Montserrat ExtraBold"/>
                  <a:sym typeface="Montserrat ExtraBold"/>
                </a:rPr>
                <a:t> </a:t>
              </a:r>
              <a:r>
                <a:rPr lang="lv-LV" sz="4666" kern="0" dirty="0" err="1" smtClean="0">
                  <a:solidFill>
                    <a:srgbClr val="3F3F3F"/>
                  </a:solidFill>
                  <a:latin typeface="Montserrat ExtraBold"/>
                  <a:ea typeface="Montserrat ExtraBold"/>
                  <a:cs typeface="Montserrat ExtraBold"/>
                  <a:sym typeface="Montserrat ExtraBold"/>
                </a:rPr>
                <a:t>you</a:t>
              </a:r>
              <a:r>
                <a:rPr lang="lv-LV" sz="4666" kern="0" dirty="0" smtClean="0">
                  <a:solidFill>
                    <a:srgbClr val="3F3F3F"/>
                  </a:solidFill>
                  <a:latin typeface="Montserrat ExtraBold"/>
                  <a:ea typeface="Montserrat ExtraBold"/>
                  <a:cs typeface="Montserrat ExtraBold"/>
                  <a:sym typeface="Montserrat ExtraBold"/>
                </a:rPr>
                <a:t> </a:t>
              </a:r>
              <a:r>
                <a:rPr lang="lv-LV" sz="4666" kern="0" dirty="0" err="1" smtClean="0">
                  <a:solidFill>
                    <a:srgbClr val="3F3F3F"/>
                  </a:solidFill>
                  <a:latin typeface="Montserrat ExtraBold"/>
                  <a:ea typeface="Montserrat ExtraBold"/>
                  <a:cs typeface="Montserrat ExtraBold"/>
                  <a:sym typeface="Montserrat ExtraBold"/>
                </a:rPr>
                <a:t>for</a:t>
              </a:r>
              <a:r>
                <a:rPr lang="lv-LV" sz="4666" kern="0" dirty="0" smtClean="0">
                  <a:solidFill>
                    <a:srgbClr val="3F3F3F"/>
                  </a:solidFill>
                  <a:latin typeface="Montserrat ExtraBold"/>
                  <a:ea typeface="Montserrat ExtraBold"/>
                  <a:cs typeface="Montserrat ExtraBold"/>
                  <a:sym typeface="Montserrat ExtraBold"/>
                </a:rPr>
                <a:t> </a:t>
              </a:r>
              <a:r>
                <a:rPr lang="lv-LV" sz="4666" kern="0" dirty="0" err="1" smtClean="0">
                  <a:solidFill>
                    <a:srgbClr val="3F3F3F"/>
                  </a:solidFill>
                  <a:latin typeface="Montserrat ExtraBold"/>
                  <a:ea typeface="Montserrat ExtraBold"/>
                  <a:cs typeface="Montserrat ExtraBold"/>
                  <a:sym typeface="Montserrat ExtraBold"/>
                </a:rPr>
                <a:t>your</a:t>
              </a:r>
              <a:r>
                <a:rPr lang="lv-LV" sz="4666" kern="0" dirty="0" smtClean="0">
                  <a:solidFill>
                    <a:srgbClr val="3F3F3F"/>
                  </a:solidFill>
                  <a:latin typeface="Montserrat ExtraBold"/>
                  <a:ea typeface="Montserrat ExtraBold"/>
                  <a:cs typeface="Montserrat ExtraBold"/>
                  <a:sym typeface="Montserrat ExtraBold"/>
                </a:rPr>
                <a:t> </a:t>
              </a:r>
              <a:r>
                <a:rPr lang="lv-LV" sz="4666" kern="0" dirty="0" err="1" smtClean="0">
                  <a:solidFill>
                    <a:srgbClr val="3F3F3F"/>
                  </a:solidFill>
                  <a:latin typeface="Montserrat ExtraBold"/>
                  <a:ea typeface="Montserrat ExtraBold"/>
                  <a:cs typeface="Montserrat ExtraBold"/>
                  <a:sym typeface="Montserrat ExtraBold"/>
                </a:rPr>
                <a:t>attention</a:t>
              </a:r>
              <a:r>
                <a:rPr lang="en-US" sz="4666" kern="0" dirty="0" smtClean="0">
                  <a:solidFill>
                    <a:srgbClr val="3F3F3F"/>
                  </a:solidFill>
                  <a:latin typeface="Montserrat ExtraBold"/>
                  <a:ea typeface="Montserrat ExtraBold"/>
                  <a:cs typeface="Montserrat ExtraBold"/>
                  <a:sym typeface="Montserrat ExtraBold"/>
                </a:rPr>
                <a:t>!</a:t>
              </a:r>
              <a:endParaRPr sz="933" kern="0" dirty="0">
                <a:solidFill>
                  <a:srgbClr val="000000"/>
                </a:solidFill>
                <a:cs typeface="Arial"/>
                <a:sym typeface="Arial"/>
              </a:endParaRPr>
            </a:p>
          </p:txBody>
        </p:sp>
        <p:sp>
          <p:nvSpPr>
            <p:cNvPr id="802" name="Google Shape;802;p125"/>
            <p:cNvSpPr txBox="1"/>
            <p:nvPr/>
          </p:nvSpPr>
          <p:spPr>
            <a:xfrm>
              <a:off x="5828719" y="2439502"/>
              <a:ext cx="7579607" cy="1324656"/>
            </a:xfrm>
            <a:prstGeom prst="rect">
              <a:avLst/>
            </a:prstGeom>
            <a:noFill/>
            <a:ln>
              <a:noFill/>
            </a:ln>
          </p:spPr>
          <p:txBody>
            <a:bodyPr spcFirstLastPara="1" wrap="square" lIns="60941" tIns="30462" rIns="60941" bIns="30462" anchor="t" anchorCtr="0">
              <a:noAutofit/>
            </a:bodyPr>
            <a:lstStyle/>
            <a:p>
              <a:pPr algn="ctr">
                <a:buClr>
                  <a:srgbClr val="B2B2B2"/>
                </a:buClr>
                <a:buSzPts val="1500"/>
                <a:buFont typeface="Montserrat ExtraLight"/>
                <a:buNone/>
              </a:pPr>
              <a:r>
                <a:rPr lang="lv-LV" sz="1400" b="1" kern="0" dirty="0" smtClean="0">
                  <a:solidFill>
                    <a:schemeClr val="accent3">
                      <a:lumMod val="50000"/>
                    </a:schemeClr>
                  </a:solidFill>
                  <a:latin typeface="Montserrat ExtraLight"/>
                  <a:ea typeface="Montserrat ExtraLight"/>
                  <a:cs typeface="Montserrat ExtraLight"/>
                  <a:sym typeface="Montserrat ExtraLight"/>
                </a:rPr>
                <a:t>Olga </a:t>
              </a:r>
              <a:r>
                <a:rPr lang="lv-LV" sz="1400" b="1" kern="0" dirty="0" err="1" smtClean="0">
                  <a:solidFill>
                    <a:schemeClr val="accent3">
                      <a:lumMod val="50000"/>
                    </a:schemeClr>
                  </a:solidFill>
                  <a:latin typeface="Montserrat ExtraLight"/>
                  <a:ea typeface="Montserrat ExtraLight"/>
                  <a:cs typeface="Montserrat ExtraLight"/>
                  <a:sym typeface="Montserrat ExtraLight"/>
                </a:rPr>
                <a:t>Tolmačova</a:t>
              </a:r>
              <a:endParaRPr lang="en-US" sz="1400" b="1" kern="0" dirty="0">
                <a:solidFill>
                  <a:schemeClr val="accent3">
                    <a:lumMod val="50000"/>
                  </a:schemeClr>
                </a:solidFill>
                <a:latin typeface="Montserrat ExtraLight"/>
                <a:ea typeface="Montserrat ExtraLight"/>
                <a:cs typeface="Montserrat ExtraLight"/>
                <a:sym typeface="Montserrat ExtraLight"/>
              </a:endParaRPr>
            </a:p>
            <a:p>
              <a:pPr algn="ctr">
                <a:buClr>
                  <a:srgbClr val="B2B2B2"/>
                </a:buClr>
                <a:buSzPts val="1500"/>
                <a:buFont typeface="Montserrat ExtraLight"/>
                <a:buNone/>
              </a:pPr>
              <a:r>
                <a:rPr lang="lv-LV" sz="1400" kern="0" dirty="0" err="1" smtClean="0">
                  <a:solidFill>
                    <a:schemeClr val="accent3">
                      <a:lumMod val="50000"/>
                    </a:schemeClr>
                  </a:solidFill>
                  <a:latin typeface="Montserrat ExtraLight"/>
                  <a:ea typeface="Montserrat ExtraLight"/>
                  <a:cs typeface="Montserrat ExtraLight"/>
                  <a:sym typeface="Montserrat ExtraLight"/>
                </a:rPr>
                <a:t>Head</a:t>
              </a:r>
              <a:r>
                <a:rPr lang="lv-LV" sz="1400" kern="0" dirty="0" smtClean="0">
                  <a:solidFill>
                    <a:schemeClr val="accent3">
                      <a:lumMod val="50000"/>
                    </a:schemeClr>
                  </a:solidFill>
                  <a:latin typeface="Montserrat ExtraLight"/>
                  <a:ea typeface="Montserrat ExtraLight"/>
                  <a:cs typeface="Montserrat ExtraLight"/>
                  <a:sym typeface="Montserrat ExtraLight"/>
                </a:rPr>
                <a:t> </a:t>
              </a:r>
              <a:r>
                <a:rPr lang="lv-LV" sz="1400" kern="0" dirty="0" err="1" smtClean="0">
                  <a:solidFill>
                    <a:schemeClr val="accent3">
                      <a:lumMod val="50000"/>
                    </a:schemeClr>
                  </a:solidFill>
                  <a:latin typeface="Montserrat ExtraLight"/>
                  <a:ea typeface="Montserrat ExtraLight"/>
                  <a:cs typeface="Montserrat ExtraLight"/>
                  <a:sym typeface="Montserrat ExtraLight"/>
                </a:rPr>
                <a:t>of</a:t>
              </a:r>
              <a:r>
                <a:rPr lang="lv-LV" sz="1400" kern="0" dirty="0" smtClean="0">
                  <a:solidFill>
                    <a:schemeClr val="accent3">
                      <a:lumMod val="50000"/>
                    </a:schemeClr>
                  </a:solidFill>
                  <a:latin typeface="Montserrat ExtraLight"/>
                  <a:ea typeface="Montserrat ExtraLight"/>
                  <a:cs typeface="Montserrat ExtraLight"/>
                  <a:sym typeface="Montserrat ExtraLight"/>
                </a:rPr>
                <a:t> Office </a:t>
              </a:r>
              <a:r>
                <a:rPr lang="lv-LV" sz="1400" kern="0" dirty="0" err="1" smtClean="0">
                  <a:solidFill>
                    <a:schemeClr val="accent3">
                      <a:lumMod val="50000"/>
                    </a:schemeClr>
                  </a:solidFill>
                  <a:latin typeface="Montserrat ExtraLight"/>
                  <a:ea typeface="Montserrat ExtraLight"/>
                  <a:cs typeface="Montserrat ExtraLight"/>
                  <a:sym typeface="Montserrat ExtraLight"/>
                </a:rPr>
                <a:t>of</a:t>
              </a:r>
              <a:r>
                <a:rPr lang="lv-LV" sz="1400" kern="0" dirty="0" smtClean="0">
                  <a:solidFill>
                    <a:schemeClr val="accent3">
                      <a:lumMod val="50000"/>
                    </a:schemeClr>
                  </a:solidFill>
                  <a:latin typeface="Montserrat ExtraLight"/>
                  <a:ea typeface="Montserrat ExtraLight"/>
                  <a:cs typeface="Montserrat ExtraLight"/>
                  <a:sym typeface="Montserrat ExtraLight"/>
                </a:rPr>
                <a:t> </a:t>
              </a:r>
              <a:r>
                <a:rPr lang="lv-LV" sz="1400" kern="0" dirty="0" err="1" smtClean="0">
                  <a:solidFill>
                    <a:schemeClr val="accent3">
                      <a:lumMod val="50000"/>
                    </a:schemeClr>
                  </a:solidFill>
                  <a:latin typeface="Montserrat ExtraLight"/>
                  <a:ea typeface="Montserrat ExtraLight"/>
                  <a:cs typeface="Montserrat ExtraLight"/>
                  <a:sym typeface="Montserrat ExtraLight"/>
                </a:rPr>
                <a:t>International</a:t>
              </a:r>
              <a:r>
                <a:rPr lang="lv-LV" sz="1400" kern="0" dirty="0" smtClean="0">
                  <a:solidFill>
                    <a:schemeClr val="accent3">
                      <a:lumMod val="50000"/>
                    </a:schemeClr>
                  </a:solidFill>
                  <a:latin typeface="Montserrat ExtraLight"/>
                  <a:ea typeface="Montserrat ExtraLight"/>
                  <a:cs typeface="Montserrat ExtraLight"/>
                  <a:sym typeface="Montserrat ExtraLight"/>
                </a:rPr>
                <a:t> </a:t>
              </a:r>
              <a:r>
                <a:rPr lang="lv-LV" sz="1400" kern="0" dirty="0" err="1" smtClean="0">
                  <a:solidFill>
                    <a:schemeClr val="accent3">
                      <a:lumMod val="50000"/>
                    </a:schemeClr>
                  </a:solidFill>
                  <a:latin typeface="Montserrat ExtraLight"/>
                  <a:ea typeface="Montserrat ExtraLight"/>
                  <a:cs typeface="Montserrat ExtraLight"/>
                  <a:sym typeface="Montserrat ExtraLight"/>
                </a:rPr>
                <a:t>Cooperation</a:t>
              </a:r>
              <a:r>
                <a:rPr lang="lv-LV" sz="1400" kern="0" dirty="0" smtClean="0">
                  <a:solidFill>
                    <a:schemeClr val="accent3">
                      <a:lumMod val="50000"/>
                    </a:schemeClr>
                  </a:solidFill>
                  <a:latin typeface="Montserrat ExtraLight"/>
                  <a:ea typeface="Montserrat ExtraLight"/>
                  <a:cs typeface="Montserrat ExtraLight"/>
                  <a:sym typeface="Montserrat ExtraLight"/>
                </a:rPr>
                <a:t> </a:t>
              </a:r>
              <a:r>
                <a:rPr lang="lv-LV" sz="1400" kern="0" dirty="0" err="1" smtClean="0">
                  <a:solidFill>
                    <a:schemeClr val="accent3">
                      <a:lumMod val="50000"/>
                    </a:schemeClr>
                  </a:solidFill>
                  <a:latin typeface="Montserrat ExtraLight"/>
                  <a:ea typeface="Montserrat ExtraLight"/>
                  <a:cs typeface="Montserrat ExtraLight"/>
                  <a:sym typeface="Montserrat ExtraLight"/>
                </a:rPr>
                <a:t>and</a:t>
              </a:r>
              <a:r>
                <a:rPr lang="lv-LV" sz="1400" kern="0" dirty="0" smtClean="0">
                  <a:solidFill>
                    <a:schemeClr val="accent3">
                      <a:lumMod val="50000"/>
                    </a:schemeClr>
                  </a:solidFill>
                  <a:latin typeface="Montserrat ExtraLight"/>
                  <a:ea typeface="Montserrat ExtraLight"/>
                  <a:cs typeface="Montserrat ExtraLight"/>
                  <a:sym typeface="Montserrat ExtraLight"/>
                </a:rPr>
                <a:t> Investments</a:t>
              </a:r>
              <a:r>
                <a:rPr lang="en-US" sz="1400" kern="0" dirty="0" smtClean="0">
                  <a:solidFill>
                    <a:schemeClr val="accent3">
                      <a:lumMod val="50000"/>
                    </a:schemeClr>
                  </a:solidFill>
                  <a:latin typeface="Montserrat ExtraLight"/>
                  <a:ea typeface="Montserrat ExtraLight"/>
                  <a:cs typeface="Montserrat ExtraLight"/>
                  <a:sym typeface="Montserrat ExtraLight"/>
                </a:rPr>
                <a:t>,</a:t>
              </a:r>
              <a:endParaRPr lang="en-US" sz="1400" kern="0" dirty="0">
                <a:solidFill>
                  <a:schemeClr val="accent3">
                    <a:lumMod val="50000"/>
                  </a:schemeClr>
                </a:solidFill>
                <a:latin typeface="Montserrat ExtraLight"/>
                <a:ea typeface="Montserrat ExtraLight"/>
                <a:cs typeface="Montserrat ExtraLight"/>
                <a:sym typeface="Montserrat ExtraLight"/>
              </a:endParaRPr>
            </a:p>
            <a:p>
              <a:pPr algn="ctr">
                <a:buClr>
                  <a:srgbClr val="B2B2B2"/>
                </a:buClr>
                <a:buSzPts val="1500"/>
                <a:buFont typeface="Montserrat ExtraLight"/>
                <a:buNone/>
              </a:pPr>
              <a:r>
                <a:rPr lang="en-US" sz="1400" kern="0" dirty="0">
                  <a:solidFill>
                    <a:schemeClr val="accent3">
                      <a:lumMod val="50000"/>
                    </a:schemeClr>
                  </a:solidFill>
                  <a:latin typeface="Montserrat ExtraLight"/>
                  <a:ea typeface="Montserrat ExtraLight"/>
                  <a:cs typeface="Montserrat ExtraLight"/>
                  <a:sym typeface="Montserrat ExtraLight"/>
                </a:rPr>
                <a:t>Development Department of Daugavpils City </a:t>
              </a:r>
              <a:r>
                <a:rPr lang="en-US" sz="1400" kern="0" dirty="0" smtClean="0">
                  <a:solidFill>
                    <a:schemeClr val="accent3">
                      <a:lumMod val="50000"/>
                    </a:schemeClr>
                  </a:solidFill>
                  <a:latin typeface="Montserrat ExtraLight"/>
                  <a:ea typeface="Montserrat ExtraLight"/>
                  <a:cs typeface="Montserrat ExtraLight"/>
                  <a:sym typeface="Montserrat ExtraLight"/>
                </a:rPr>
                <a:t>Municipality</a:t>
              </a:r>
              <a:endParaRPr lang="lv-LV" sz="1400" kern="0" dirty="0" smtClean="0">
                <a:solidFill>
                  <a:schemeClr val="accent3">
                    <a:lumMod val="50000"/>
                  </a:schemeClr>
                </a:solidFill>
                <a:latin typeface="Montserrat ExtraLight"/>
                <a:ea typeface="Montserrat ExtraLight"/>
                <a:cs typeface="Montserrat ExtraLight"/>
                <a:sym typeface="Montserrat ExtraLight"/>
              </a:endParaRPr>
            </a:p>
            <a:p>
              <a:pPr algn="ctr">
                <a:buClr>
                  <a:srgbClr val="B2B2B2"/>
                </a:buClr>
                <a:buSzPts val="1500"/>
                <a:buFont typeface="Montserrat ExtraLight"/>
                <a:buNone/>
              </a:pPr>
              <a:r>
                <a:rPr lang="lv-LV" sz="1400" i="1" u="sng" kern="0" dirty="0" smtClean="0">
                  <a:solidFill>
                    <a:schemeClr val="accent3">
                      <a:lumMod val="50000"/>
                    </a:schemeClr>
                  </a:solidFill>
                  <a:latin typeface="Montserrat ExtraLight"/>
                  <a:ea typeface="Montserrat ExtraLight"/>
                  <a:cs typeface="Montserrat ExtraLight"/>
                  <a:sym typeface="Montserrat ExtraLight"/>
                </a:rPr>
                <a:t>Olga.tolmacova@daugavpils.lv </a:t>
              </a:r>
              <a:endParaRPr lang="en-US" sz="1400" i="1" u="sng" kern="0" dirty="0">
                <a:solidFill>
                  <a:schemeClr val="accent3">
                    <a:lumMod val="50000"/>
                  </a:schemeClr>
                </a:solidFill>
                <a:latin typeface="Montserrat ExtraLight"/>
                <a:ea typeface="Montserrat ExtraLight"/>
                <a:cs typeface="Montserrat ExtraLight"/>
                <a:sym typeface="Montserrat ExtraLight"/>
              </a:endParaRPr>
            </a:p>
          </p:txBody>
        </p:sp>
      </p:grpSp>
      <p:pic>
        <p:nvPicPr>
          <p:cNvPr id="8" name="Picture 9" descr="C:\Documents and Settings\anna\Desktop\Prezentaacijas peec pieprasiijuma\Daugavpils_gerb_krasa_VHK.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7727" y="5571145"/>
            <a:ext cx="770290" cy="93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3765" y="5562564"/>
            <a:ext cx="4485243" cy="941901"/>
          </a:xfrm>
          <a:prstGeom prst="rect">
            <a:avLst/>
          </a:prstGeom>
        </p:spPr>
      </p:pic>
    </p:spTree>
    <p:extLst>
      <p:ext uri="{BB962C8B-B14F-4D97-AF65-F5344CB8AC3E}">
        <p14:creationId xmlns:p14="http://schemas.microsoft.com/office/powerpoint/2010/main" val="2477273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48"/>
        <p:cNvGrpSpPr/>
        <p:nvPr/>
      </p:nvGrpSpPr>
      <p:grpSpPr>
        <a:xfrm>
          <a:off x="0" y="0"/>
          <a:ext cx="0" cy="0"/>
          <a:chOff x="0" y="0"/>
          <a:chExt cx="0" cy="0"/>
        </a:xfrm>
      </p:grpSpPr>
      <p:grpSp>
        <p:nvGrpSpPr>
          <p:cNvPr id="4" name="Группа 3"/>
          <p:cNvGrpSpPr/>
          <p:nvPr/>
        </p:nvGrpSpPr>
        <p:grpSpPr>
          <a:xfrm>
            <a:off x="1214786" y="336687"/>
            <a:ext cx="10977214" cy="6208283"/>
            <a:chOff x="3150934" y="491252"/>
            <a:chExt cx="16468361" cy="9313862"/>
          </a:xfrm>
          <a:solidFill>
            <a:schemeClr val="bg1">
              <a:lumMod val="20000"/>
              <a:lumOff val="80000"/>
            </a:schemeClr>
          </a:solidFill>
        </p:grpSpPr>
        <p:sp>
          <p:nvSpPr>
            <p:cNvPr id="120" name="Freeform 5"/>
            <p:cNvSpPr>
              <a:spLocks noEditPoints="1"/>
            </p:cNvSpPr>
            <p:nvPr/>
          </p:nvSpPr>
          <p:spPr bwMode="auto">
            <a:xfrm>
              <a:off x="14161470" y="6411039"/>
              <a:ext cx="2473325" cy="1651000"/>
            </a:xfrm>
            <a:custGeom>
              <a:avLst/>
              <a:gdLst>
                <a:gd name="T0" fmla="*/ 4357 w 4674"/>
                <a:gd name="T1" fmla="*/ 1057 h 3120"/>
                <a:gd name="T2" fmla="*/ 4053 w 4674"/>
                <a:gd name="T3" fmla="*/ 952 h 3120"/>
                <a:gd name="T4" fmla="*/ 3689 w 4674"/>
                <a:gd name="T5" fmla="*/ 859 h 3120"/>
                <a:gd name="T6" fmla="*/ 3438 w 4674"/>
                <a:gd name="T7" fmla="*/ 657 h 3120"/>
                <a:gd name="T8" fmla="*/ 3238 w 4674"/>
                <a:gd name="T9" fmla="*/ 478 h 3120"/>
                <a:gd name="T10" fmla="*/ 3153 w 4674"/>
                <a:gd name="T11" fmla="*/ 279 h 3120"/>
                <a:gd name="T12" fmla="*/ 3026 w 4674"/>
                <a:gd name="T13" fmla="*/ 5 h 3120"/>
                <a:gd name="T14" fmla="*/ 2653 w 4674"/>
                <a:gd name="T15" fmla="*/ 50 h 3120"/>
                <a:gd name="T16" fmla="*/ 2274 w 4674"/>
                <a:gd name="T17" fmla="*/ 155 h 3120"/>
                <a:gd name="T18" fmla="*/ 2187 w 4674"/>
                <a:gd name="T19" fmla="*/ 280 h 3120"/>
                <a:gd name="T20" fmla="*/ 2206 w 4674"/>
                <a:gd name="T21" fmla="*/ 419 h 3120"/>
                <a:gd name="T22" fmla="*/ 2000 w 4674"/>
                <a:gd name="T23" fmla="*/ 392 h 3120"/>
                <a:gd name="T24" fmla="*/ 1745 w 4674"/>
                <a:gd name="T25" fmla="*/ 339 h 3120"/>
                <a:gd name="T26" fmla="*/ 1514 w 4674"/>
                <a:gd name="T27" fmla="*/ 340 h 3120"/>
                <a:gd name="T28" fmla="*/ 1310 w 4674"/>
                <a:gd name="T29" fmla="*/ 268 h 3120"/>
                <a:gd name="T30" fmla="*/ 388 w 4674"/>
                <a:gd name="T31" fmla="*/ 310 h 3120"/>
                <a:gd name="T32" fmla="*/ 469 w 4674"/>
                <a:gd name="T33" fmla="*/ 573 h 3120"/>
                <a:gd name="T34" fmla="*/ 402 w 4674"/>
                <a:gd name="T35" fmla="*/ 828 h 3120"/>
                <a:gd name="T36" fmla="*/ 143 w 4674"/>
                <a:gd name="T37" fmla="*/ 1312 h 3120"/>
                <a:gd name="T38" fmla="*/ 70 w 4674"/>
                <a:gd name="T39" fmla="*/ 1424 h 3120"/>
                <a:gd name="T40" fmla="*/ 57 w 4674"/>
                <a:gd name="T41" fmla="*/ 1673 h 3120"/>
                <a:gd name="T42" fmla="*/ 221 w 4674"/>
                <a:gd name="T43" fmla="*/ 1772 h 3120"/>
                <a:gd name="T44" fmla="*/ 522 w 4674"/>
                <a:gd name="T45" fmla="*/ 1800 h 3120"/>
                <a:gd name="T46" fmla="*/ 1056 w 4674"/>
                <a:gd name="T47" fmla="*/ 1753 h 3120"/>
                <a:gd name="T48" fmla="*/ 1257 w 4674"/>
                <a:gd name="T49" fmla="*/ 1629 h 3120"/>
                <a:gd name="T50" fmla="*/ 1547 w 4674"/>
                <a:gd name="T51" fmla="*/ 1657 h 3120"/>
                <a:gd name="T52" fmla="*/ 1694 w 4674"/>
                <a:gd name="T53" fmla="*/ 1716 h 3120"/>
                <a:gd name="T54" fmla="*/ 1821 w 4674"/>
                <a:gd name="T55" fmla="*/ 1928 h 3120"/>
                <a:gd name="T56" fmla="*/ 1921 w 4674"/>
                <a:gd name="T57" fmla="*/ 2069 h 3120"/>
                <a:gd name="T58" fmla="*/ 2016 w 4674"/>
                <a:gd name="T59" fmla="*/ 2221 h 3120"/>
                <a:gd name="T60" fmla="*/ 1995 w 4674"/>
                <a:gd name="T61" fmla="*/ 2399 h 3120"/>
                <a:gd name="T62" fmla="*/ 1853 w 4674"/>
                <a:gd name="T63" fmla="*/ 2377 h 3120"/>
                <a:gd name="T64" fmla="*/ 1715 w 4674"/>
                <a:gd name="T65" fmla="*/ 2574 h 3120"/>
                <a:gd name="T66" fmla="*/ 1576 w 4674"/>
                <a:gd name="T67" fmla="*/ 2728 h 3120"/>
                <a:gd name="T68" fmla="*/ 1827 w 4674"/>
                <a:gd name="T69" fmla="*/ 2751 h 3120"/>
                <a:gd name="T70" fmla="*/ 1977 w 4674"/>
                <a:gd name="T71" fmla="*/ 2730 h 3120"/>
                <a:gd name="T72" fmla="*/ 1949 w 4674"/>
                <a:gd name="T73" fmla="*/ 2606 h 3120"/>
                <a:gd name="T74" fmla="*/ 2009 w 4674"/>
                <a:gd name="T75" fmla="*/ 2614 h 3120"/>
                <a:gd name="T76" fmla="*/ 2167 w 4674"/>
                <a:gd name="T77" fmla="*/ 2496 h 3120"/>
                <a:gd name="T78" fmla="*/ 2366 w 4674"/>
                <a:gd name="T79" fmla="*/ 2295 h 3120"/>
                <a:gd name="T80" fmla="*/ 2429 w 4674"/>
                <a:gd name="T81" fmla="*/ 2290 h 3120"/>
                <a:gd name="T82" fmla="*/ 2520 w 4674"/>
                <a:gd name="T83" fmla="*/ 2109 h 3120"/>
                <a:gd name="T84" fmla="*/ 2548 w 4674"/>
                <a:gd name="T85" fmla="*/ 2253 h 3120"/>
                <a:gd name="T86" fmla="*/ 2523 w 4674"/>
                <a:gd name="T87" fmla="*/ 2332 h 3120"/>
                <a:gd name="T88" fmla="*/ 2529 w 4674"/>
                <a:gd name="T89" fmla="*/ 2406 h 3120"/>
                <a:gd name="T90" fmla="*/ 2849 w 4674"/>
                <a:gd name="T91" fmla="*/ 2475 h 3120"/>
                <a:gd name="T92" fmla="*/ 2981 w 4674"/>
                <a:gd name="T93" fmla="*/ 2529 h 3120"/>
                <a:gd name="T94" fmla="*/ 2859 w 4674"/>
                <a:gd name="T95" fmla="*/ 2608 h 3120"/>
                <a:gd name="T96" fmla="*/ 2835 w 4674"/>
                <a:gd name="T97" fmla="*/ 2793 h 3120"/>
                <a:gd name="T98" fmla="*/ 2953 w 4674"/>
                <a:gd name="T99" fmla="*/ 3030 h 3120"/>
                <a:gd name="T100" fmla="*/ 3145 w 4674"/>
                <a:gd name="T101" fmla="*/ 3065 h 3120"/>
                <a:gd name="T102" fmla="*/ 3396 w 4674"/>
                <a:gd name="T103" fmla="*/ 2922 h 3120"/>
                <a:gd name="T104" fmla="*/ 3665 w 4674"/>
                <a:gd name="T105" fmla="*/ 2879 h 3120"/>
                <a:gd name="T106" fmla="*/ 3673 w 4674"/>
                <a:gd name="T107" fmla="*/ 2731 h 3120"/>
                <a:gd name="T108" fmla="*/ 3289 w 4674"/>
                <a:gd name="T109" fmla="*/ 2472 h 3120"/>
                <a:gd name="T110" fmla="*/ 3425 w 4674"/>
                <a:gd name="T111" fmla="*/ 2391 h 3120"/>
                <a:gd name="T112" fmla="*/ 3655 w 4674"/>
                <a:gd name="T113" fmla="*/ 2285 h 3120"/>
                <a:gd name="T114" fmla="*/ 3816 w 4674"/>
                <a:gd name="T115" fmla="*/ 2225 h 3120"/>
                <a:gd name="T116" fmla="*/ 4192 w 4674"/>
                <a:gd name="T117" fmla="*/ 2053 h 3120"/>
                <a:gd name="T118" fmla="*/ 4529 w 4674"/>
                <a:gd name="T119" fmla="*/ 1832 h 3120"/>
                <a:gd name="T120" fmla="*/ 4591 w 4674"/>
                <a:gd name="T121" fmla="*/ 1573 h 3120"/>
                <a:gd name="T122" fmla="*/ 4552 w 4674"/>
                <a:gd name="T123" fmla="*/ 1394 h 3120"/>
                <a:gd name="T124" fmla="*/ 2814 w 4674"/>
                <a:gd name="T125" fmla="*/ 251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74" h="3120">
                  <a:moveTo>
                    <a:pt x="4671" y="1238"/>
                  </a:moveTo>
                  <a:lnTo>
                    <a:pt x="4658" y="1224"/>
                  </a:lnTo>
                  <a:lnTo>
                    <a:pt x="4648" y="1207"/>
                  </a:lnTo>
                  <a:lnTo>
                    <a:pt x="4643" y="1196"/>
                  </a:lnTo>
                  <a:lnTo>
                    <a:pt x="4641" y="1183"/>
                  </a:lnTo>
                  <a:lnTo>
                    <a:pt x="4647" y="1171"/>
                  </a:lnTo>
                  <a:lnTo>
                    <a:pt x="4651" y="1165"/>
                  </a:lnTo>
                  <a:lnTo>
                    <a:pt x="4661" y="1159"/>
                  </a:lnTo>
                  <a:lnTo>
                    <a:pt x="4665" y="1154"/>
                  </a:lnTo>
                  <a:lnTo>
                    <a:pt x="4667" y="1147"/>
                  </a:lnTo>
                  <a:lnTo>
                    <a:pt x="4664" y="1143"/>
                  </a:lnTo>
                  <a:lnTo>
                    <a:pt x="4662" y="1141"/>
                  </a:lnTo>
                  <a:lnTo>
                    <a:pt x="4637" y="1136"/>
                  </a:lnTo>
                  <a:lnTo>
                    <a:pt x="4632" y="1134"/>
                  </a:lnTo>
                  <a:lnTo>
                    <a:pt x="4626" y="1137"/>
                  </a:lnTo>
                  <a:lnTo>
                    <a:pt x="4611" y="1152"/>
                  </a:lnTo>
                  <a:lnTo>
                    <a:pt x="4604" y="1157"/>
                  </a:lnTo>
                  <a:lnTo>
                    <a:pt x="4597" y="1159"/>
                  </a:lnTo>
                  <a:lnTo>
                    <a:pt x="4588" y="1161"/>
                  </a:lnTo>
                  <a:lnTo>
                    <a:pt x="4581" y="1161"/>
                  </a:lnTo>
                  <a:lnTo>
                    <a:pt x="4576" y="1158"/>
                  </a:lnTo>
                  <a:lnTo>
                    <a:pt x="4563" y="1145"/>
                  </a:lnTo>
                  <a:lnTo>
                    <a:pt x="4552" y="1141"/>
                  </a:lnTo>
                  <a:lnTo>
                    <a:pt x="4543" y="1138"/>
                  </a:lnTo>
                  <a:lnTo>
                    <a:pt x="4535" y="1133"/>
                  </a:lnTo>
                  <a:lnTo>
                    <a:pt x="4528" y="1119"/>
                  </a:lnTo>
                  <a:lnTo>
                    <a:pt x="4524" y="1102"/>
                  </a:lnTo>
                  <a:lnTo>
                    <a:pt x="4521" y="1092"/>
                  </a:lnTo>
                  <a:lnTo>
                    <a:pt x="4518" y="1088"/>
                  </a:lnTo>
                  <a:lnTo>
                    <a:pt x="4503" y="1086"/>
                  </a:lnTo>
                  <a:lnTo>
                    <a:pt x="4497" y="1085"/>
                  </a:lnTo>
                  <a:lnTo>
                    <a:pt x="4489" y="1078"/>
                  </a:lnTo>
                  <a:lnTo>
                    <a:pt x="4479" y="1081"/>
                  </a:lnTo>
                  <a:lnTo>
                    <a:pt x="4469" y="1085"/>
                  </a:lnTo>
                  <a:lnTo>
                    <a:pt x="4458" y="1088"/>
                  </a:lnTo>
                  <a:lnTo>
                    <a:pt x="4448" y="1085"/>
                  </a:lnTo>
                  <a:lnTo>
                    <a:pt x="4441" y="1081"/>
                  </a:lnTo>
                  <a:lnTo>
                    <a:pt x="4435" y="1072"/>
                  </a:lnTo>
                  <a:lnTo>
                    <a:pt x="4420" y="1035"/>
                  </a:lnTo>
                  <a:lnTo>
                    <a:pt x="4420" y="1035"/>
                  </a:lnTo>
                  <a:lnTo>
                    <a:pt x="4413" y="1029"/>
                  </a:lnTo>
                  <a:lnTo>
                    <a:pt x="4403" y="1032"/>
                  </a:lnTo>
                  <a:lnTo>
                    <a:pt x="4399" y="1037"/>
                  </a:lnTo>
                  <a:lnTo>
                    <a:pt x="4391" y="1050"/>
                  </a:lnTo>
                  <a:lnTo>
                    <a:pt x="4386" y="1054"/>
                  </a:lnTo>
                  <a:lnTo>
                    <a:pt x="4382" y="1056"/>
                  </a:lnTo>
                  <a:lnTo>
                    <a:pt x="4357" y="1057"/>
                  </a:lnTo>
                  <a:lnTo>
                    <a:pt x="4350" y="1050"/>
                  </a:lnTo>
                  <a:lnTo>
                    <a:pt x="4344" y="1040"/>
                  </a:lnTo>
                  <a:lnTo>
                    <a:pt x="4335" y="1032"/>
                  </a:lnTo>
                  <a:lnTo>
                    <a:pt x="4308" y="1023"/>
                  </a:lnTo>
                  <a:lnTo>
                    <a:pt x="4293" y="1012"/>
                  </a:lnTo>
                  <a:lnTo>
                    <a:pt x="4291" y="1011"/>
                  </a:lnTo>
                  <a:lnTo>
                    <a:pt x="4290" y="1007"/>
                  </a:lnTo>
                  <a:lnTo>
                    <a:pt x="4288" y="1001"/>
                  </a:lnTo>
                  <a:lnTo>
                    <a:pt x="4285" y="993"/>
                  </a:lnTo>
                  <a:lnTo>
                    <a:pt x="4287" y="991"/>
                  </a:lnTo>
                  <a:lnTo>
                    <a:pt x="4285" y="993"/>
                  </a:lnTo>
                  <a:lnTo>
                    <a:pt x="4280" y="995"/>
                  </a:lnTo>
                  <a:lnTo>
                    <a:pt x="4277" y="997"/>
                  </a:lnTo>
                  <a:lnTo>
                    <a:pt x="4274" y="998"/>
                  </a:lnTo>
                  <a:lnTo>
                    <a:pt x="4262" y="995"/>
                  </a:lnTo>
                  <a:lnTo>
                    <a:pt x="4243" y="998"/>
                  </a:lnTo>
                  <a:lnTo>
                    <a:pt x="4234" y="995"/>
                  </a:lnTo>
                  <a:lnTo>
                    <a:pt x="4228" y="991"/>
                  </a:lnTo>
                  <a:lnTo>
                    <a:pt x="4222" y="990"/>
                  </a:lnTo>
                  <a:lnTo>
                    <a:pt x="4211" y="988"/>
                  </a:lnTo>
                  <a:lnTo>
                    <a:pt x="4206" y="986"/>
                  </a:lnTo>
                  <a:lnTo>
                    <a:pt x="4203" y="981"/>
                  </a:lnTo>
                  <a:lnTo>
                    <a:pt x="4196" y="957"/>
                  </a:lnTo>
                  <a:lnTo>
                    <a:pt x="4192" y="953"/>
                  </a:lnTo>
                  <a:lnTo>
                    <a:pt x="4187" y="952"/>
                  </a:lnTo>
                  <a:lnTo>
                    <a:pt x="4180" y="953"/>
                  </a:lnTo>
                  <a:lnTo>
                    <a:pt x="4164" y="952"/>
                  </a:lnTo>
                  <a:lnTo>
                    <a:pt x="4159" y="953"/>
                  </a:lnTo>
                  <a:lnTo>
                    <a:pt x="4157" y="966"/>
                  </a:lnTo>
                  <a:lnTo>
                    <a:pt x="4158" y="984"/>
                  </a:lnTo>
                  <a:lnTo>
                    <a:pt x="4157" y="1001"/>
                  </a:lnTo>
                  <a:lnTo>
                    <a:pt x="4145" y="1011"/>
                  </a:lnTo>
                  <a:lnTo>
                    <a:pt x="4143" y="1009"/>
                  </a:lnTo>
                  <a:lnTo>
                    <a:pt x="4137" y="1007"/>
                  </a:lnTo>
                  <a:lnTo>
                    <a:pt x="4134" y="1007"/>
                  </a:lnTo>
                  <a:lnTo>
                    <a:pt x="4131" y="1007"/>
                  </a:lnTo>
                  <a:lnTo>
                    <a:pt x="4120" y="1014"/>
                  </a:lnTo>
                  <a:lnTo>
                    <a:pt x="4115" y="1018"/>
                  </a:lnTo>
                  <a:lnTo>
                    <a:pt x="4113" y="1015"/>
                  </a:lnTo>
                  <a:lnTo>
                    <a:pt x="4113" y="1009"/>
                  </a:lnTo>
                  <a:lnTo>
                    <a:pt x="4109" y="1002"/>
                  </a:lnTo>
                  <a:lnTo>
                    <a:pt x="4109" y="1001"/>
                  </a:lnTo>
                  <a:lnTo>
                    <a:pt x="4101" y="987"/>
                  </a:lnTo>
                  <a:lnTo>
                    <a:pt x="4092" y="976"/>
                  </a:lnTo>
                  <a:lnTo>
                    <a:pt x="4084" y="969"/>
                  </a:lnTo>
                  <a:lnTo>
                    <a:pt x="4073" y="962"/>
                  </a:lnTo>
                  <a:lnTo>
                    <a:pt x="4053" y="952"/>
                  </a:lnTo>
                  <a:lnTo>
                    <a:pt x="4043" y="946"/>
                  </a:lnTo>
                  <a:lnTo>
                    <a:pt x="4018" y="907"/>
                  </a:lnTo>
                  <a:lnTo>
                    <a:pt x="4010" y="899"/>
                  </a:lnTo>
                  <a:lnTo>
                    <a:pt x="4008" y="896"/>
                  </a:lnTo>
                  <a:lnTo>
                    <a:pt x="4007" y="892"/>
                  </a:lnTo>
                  <a:lnTo>
                    <a:pt x="4008" y="887"/>
                  </a:lnTo>
                  <a:lnTo>
                    <a:pt x="4011" y="878"/>
                  </a:lnTo>
                  <a:lnTo>
                    <a:pt x="4010" y="861"/>
                  </a:lnTo>
                  <a:lnTo>
                    <a:pt x="4002" y="851"/>
                  </a:lnTo>
                  <a:lnTo>
                    <a:pt x="3979" y="840"/>
                  </a:lnTo>
                  <a:lnTo>
                    <a:pt x="3974" y="830"/>
                  </a:lnTo>
                  <a:lnTo>
                    <a:pt x="3972" y="816"/>
                  </a:lnTo>
                  <a:lnTo>
                    <a:pt x="3967" y="806"/>
                  </a:lnTo>
                  <a:lnTo>
                    <a:pt x="3962" y="803"/>
                  </a:lnTo>
                  <a:lnTo>
                    <a:pt x="3937" y="806"/>
                  </a:lnTo>
                  <a:lnTo>
                    <a:pt x="3928" y="810"/>
                  </a:lnTo>
                  <a:lnTo>
                    <a:pt x="3913" y="826"/>
                  </a:lnTo>
                  <a:lnTo>
                    <a:pt x="3906" y="831"/>
                  </a:lnTo>
                  <a:lnTo>
                    <a:pt x="3868" y="842"/>
                  </a:lnTo>
                  <a:lnTo>
                    <a:pt x="3850" y="840"/>
                  </a:lnTo>
                  <a:lnTo>
                    <a:pt x="3833" y="841"/>
                  </a:lnTo>
                  <a:lnTo>
                    <a:pt x="3815" y="847"/>
                  </a:lnTo>
                  <a:lnTo>
                    <a:pt x="3773" y="872"/>
                  </a:lnTo>
                  <a:lnTo>
                    <a:pt x="3769" y="876"/>
                  </a:lnTo>
                  <a:lnTo>
                    <a:pt x="3767" y="879"/>
                  </a:lnTo>
                  <a:lnTo>
                    <a:pt x="3763" y="887"/>
                  </a:lnTo>
                  <a:lnTo>
                    <a:pt x="3760" y="892"/>
                  </a:lnTo>
                  <a:lnTo>
                    <a:pt x="3756" y="894"/>
                  </a:lnTo>
                  <a:lnTo>
                    <a:pt x="3749" y="896"/>
                  </a:lnTo>
                  <a:lnTo>
                    <a:pt x="3743" y="894"/>
                  </a:lnTo>
                  <a:lnTo>
                    <a:pt x="3738" y="892"/>
                  </a:lnTo>
                  <a:lnTo>
                    <a:pt x="3734" y="889"/>
                  </a:lnTo>
                  <a:lnTo>
                    <a:pt x="3734" y="886"/>
                  </a:lnTo>
                  <a:lnTo>
                    <a:pt x="3734" y="882"/>
                  </a:lnTo>
                  <a:lnTo>
                    <a:pt x="3735" y="872"/>
                  </a:lnTo>
                  <a:lnTo>
                    <a:pt x="3735" y="871"/>
                  </a:lnTo>
                  <a:lnTo>
                    <a:pt x="3735" y="869"/>
                  </a:lnTo>
                  <a:lnTo>
                    <a:pt x="3731" y="866"/>
                  </a:lnTo>
                  <a:lnTo>
                    <a:pt x="3728" y="866"/>
                  </a:lnTo>
                  <a:lnTo>
                    <a:pt x="3719" y="865"/>
                  </a:lnTo>
                  <a:lnTo>
                    <a:pt x="3712" y="859"/>
                  </a:lnTo>
                  <a:lnTo>
                    <a:pt x="3707" y="858"/>
                  </a:lnTo>
                  <a:lnTo>
                    <a:pt x="3701" y="855"/>
                  </a:lnTo>
                  <a:lnTo>
                    <a:pt x="3698" y="854"/>
                  </a:lnTo>
                  <a:lnTo>
                    <a:pt x="3696" y="854"/>
                  </a:lnTo>
                  <a:lnTo>
                    <a:pt x="3694" y="855"/>
                  </a:lnTo>
                  <a:lnTo>
                    <a:pt x="3689" y="859"/>
                  </a:lnTo>
                  <a:lnTo>
                    <a:pt x="3683" y="864"/>
                  </a:lnTo>
                  <a:lnTo>
                    <a:pt x="3677" y="866"/>
                  </a:lnTo>
                  <a:lnTo>
                    <a:pt x="3670" y="868"/>
                  </a:lnTo>
                  <a:lnTo>
                    <a:pt x="3665" y="864"/>
                  </a:lnTo>
                  <a:lnTo>
                    <a:pt x="3640" y="823"/>
                  </a:lnTo>
                  <a:lnTo>
                    <a:pt x="3631" y="819"/>
                  </a:lnTo>
                  <a:lnTo>
                    <a:pt x="3630" y="812"/>
                  </a:lnTo>
                  <a:lnTo>
                    <a:pt x="3623" y="807"/>
                  </a:lnTo>
                  <a:lnTo>
                    <a:pt x="3578" y="803"/>
                  </a:lnTo>
                  <a:lnTo>
                    <a:pt x="3553" y="806"/>
                  </a:lnTo>
                  <a:lnTo>
                    <a:pt x="3549" y="809"/>
                  </a:lnTo>
                  <a:lnTo>
                    <a:pt x="3544" y="812"/>
                  </a:lnTo>
                  <a:lnTo>
                    <a:pt x="3540" y="819"/>
                  </a:lnTo>
                  <a:lnTo>
                    <a:pt x="3537" y="821"/>
                  </a:lnTo>
                  <a:lnTo>
                    <a:pt x="3535" y="823"/>
                  </a:lnTo>
                  <a:lnTo>
                    <a:pt x="3529" y="823"/>
                  </a:lnTo>
                  <a:lnTo>
                    <a:pt x="3528" y="823"/>
                  </a:lnTo>
                  <a:lnTo>
                    <a:pt x="3523" y="828"/>
                  </a:lnTo>
                  <a:lnTo>
                    <a:pt x="3521" y="834"/>
                  </a:lnTo>
                  <a:lnTo>
                    <a:pt x="3516" y="838"/>
                  </a:lnTo>
                  <a:lnTo>
                    <a:pt x="3515" y="838"/>
                  </a:lnTo>
                  <a:lnTo>
                    <a:pt x="3511" y="840"/>
                  </a:lnTo>
                  <a:lnTo>
                    <a:pt x="3505" y="840"/>
                  </a:lnTo>
                  <a:lnTo>
                    <a:pt x="3500" y="838"/>
                  </a:lnTo>
                  <a:lnTo>
                    <a:pt x="3494" y="835"/>
                  </a:lnTo>
                  <a:lnTo>
                    <a:pt x="3490" y="833"/>
                  </a:lnTo>
                  <a:lnTo>
                    <a:pt x="3484" y="826"/>
                  </a:lnTo>
                  <a:lnTo>
                    <a:pt x="3483" y="819"/>
                  </a:lnTo>
                  <a:lnTo>
                    <a:pt x="3481" y="812"/>
                  </a:lnTo>
                  <a:lnTo>
                    <a:pt x="3480" y="802"/>
                  </a:lnTo>
                  <a:lnTo>
                    <a:pt x="3476" y="796"/>
                  </a:lnTo>
                  <a:lnTo>
                    <a:pt x="3472" y="792"/>
                  </a:lnTo>
                  <a:lnTo>
                    <a:pt x="3466" y="789"/>
                  </a:lnTo>
                  <a:lnTo>
                    <a:pt x="3460" y="789"/>
                  </a:lnTo>
                  <a:lnTo>
                    <a:pt x="3452" y="785"/>
                  </a:lnTo>
                  <a:lnTo>
                    <a:pt x="3446" y="775"/>
                  </a:lnTo>
                  <a:lnTo>
                    <a:pt x="3434" y="726"/>
                  </a:lnTo>
                  <a:lnTo>
                    <a:pt x="3434" y="720"/>
                  </a:lnTo>
                  <a:lnTo>
                    <a:pt x="3438" y="716"/>
                  </a:lnTo>
                  <a:lnTo>
                    <a:pt x="3458" y="706"/>
                  </a:lnTo>
                  <a:lnTo>
                    <a:pt x="3452" y="699"/>
                  </a:lnTo>
                  <a:lnTo>
                    <a:pt x="3451" y="690"/>
                  </a:lnTo>
                  <a:lnTo>
                    <a:pt x="3452" y="680"/>
                  </a:lnTo>
                  <a:lnTo>
                    <a:pt x="3449" y="669"/>
                  </a:lnTo>
                  <a:lnTo>
                    <a:pt x="3448" y="664"/>
                  </a:lnTo>
                  <a:lnTo>
                    <a:pt x="3445" y="662"/>
                  </a:lnTo>
                  <a:lnTo>
                    <a:pt x="3438" y="657"/>
                  </a:lnTo>
                  <a:lnTo>
                    <a:pt x="3434" y="655"/>
                  </a:lnTo>
                  <a:lnTo>
                    <a:pt x="3434" y="650"/>
                  </a:lnTo>
                  <a:lnTo>
                    <a:pt x="3435" y="645"/>
                  </a:lnTo>
                  <a:lnTo>
                    <a:pt x="3434" y="639"/>
                  </a:lnTo>
                  <a:lnTo>
                    <a:pt x="3432" y="634"/>
                  </a:lnTo>
                  <a:lnTo>
                    <a:pt x="3427" y="627"/>
                  </a:lnTo>
                  <a:lnTo>
                    <a:pt x="3425" y="621"/>
                  </a:lnTo>
                  <a:lnTo>
                    <a:pt x="3424" y="615"/>
                  </a:lnTo>
                  <a:lnTo>
                    <a:pt x="3425" y="610"/>
                  </a:lnTo>
                  <a:lnTo>
                    <a:pt x="3425" y="605"/>
                  </a:lnTo>
                  <a:lnTo>
                    <a:pt x="3421" y="600"/>
                  </a:lnTo>
                  <a:lnTo>
                    <a:pt x="3418" y="598"/>
                  </a:lnTo>
                  <a:lnTo>
                    <a:pt x="3413" y="597"/>
                  </a:lnTo>
                  <a:lnTo>
                    <a:pt x="3410" y="594"/>
                  </a:lnTo>
                  <a:lnTo>
                    <a:pt x="3410" y="590"/>
                  </a:lnTo>
                  <a:lnTo>
                    <a:pt x="3410" y="579"/>
                  </a:lnTo>
                  <a:lnTo>
                    <a:pt x="3408" y="573"/>
                  </a:lnTo>
                  <a:lnTo>
                    <a:pt x="3422" y="570"/>
                  </a:lnTo>
                  <a:lnTo>
                    <a:pt x="3425" y="568"/>
                  </a:lnTo>
                  <a:lnTo>
                    <a:pt x="3428" y="561"/>
                  </a:lnTo>
                  <a:lnTo>
                    <a:pt x="3425" y="555"/>
                  </a:lnTo>
                  <a:lnTo>
                    <a:pt x="3421" y="554"/>
                  </a:lnTo>
                  <a:lnTo>
                    <a:pt x="3415" y="551"/>
                  </a:lnTo>
                  <a:lnTo>
                    <a:pt x="3407" y="551"/>
                  </a:lnTo>
                  <a:lnTo>
                    <a:pt x="3390" y="555"/>
                  </a:lnTo>
                  <a:lnTo>
                    <a:pt x="3380" y="554"/>
                  </a:lnTo>
                  <a:lnTo>
                    <a:pt x="3373" y="547"/>
                  </a:lnTo>
                  <a:lnTo>
                    <a:pt x="3368" y="533"/>
                  </a:lnTo>
                  <a:lnTo>
                    <a:pt x="3362" y="495"/>
                  </a:lnTo>
                  <a:lnTo>
                    <a:pt x="3359" y="489"/>
                  </a:lnTo>
                  <a:lnTo>
                    <a:pt x="3357" y="485"/>
                  </a:lnTo>
                  <a:lnTo>
                    <a:pt x="3351" y="483"/>
                  </a:lnTo>
                  <a:lnTo>
                    <a:pt x="3345" y="483"/>
                  </a:lnTo>
                  <a:lnTo>
                    <a:pt x="3341" y="486"/>
                  </a:lnTo>
                  <a:lnTo>
                    <a:pt x="3336" y="488"/>
                  </a:lnTo>
                  <a:lnTo>
                    <a:pt x="3331" y="485"/>
                  </a:lnTo>
                  <a:lnTo>
                    <a:pt x="3326" y="482"/>
                  </a:lnTo>
                  <a:lnTo>
                    <a:pt x="3322" y="482"/>
                  </a:lnTo>
                  <a:lnTo>
                    <a:pt x="3310" y="489"/>
                  </a:lnTo>
                  <a:lnTo>
                    <a:pt x="3289" y="499"/>
                  </a:lnTo>
                  <a:lnTo>
                    <a:pt x="3271" y="503"/>
                  </a:lnTo>
                  <a:lnTo>
                    <a:pt x="3252" y="502"/>
                  </a:lnTo>
                  <a:lnTo>
                    <a:pt x="3247" y="500"/>
                  </a:lnTo>
                  <a:lnTo>
                    <a:pt x="3243" y="496"/>
                  </a:lnTo>
                  <a:lnTo>
                    <a:pt x="3240" y="491"/>
                  </a:lnTo>
                  <a:lnTo>
                    <a:pt x="3240" y="483"/>
                  </a:lnTo>
                  <a:lnTo>
                    <a:pt x="3238" y="478"/>
                  </a:lnTo>
                  <a:lnTo>
                    <a:pt x="3235" y="474"/>
                  </a:lnTo>
                  <a:lnTo>
                    <a:pt x="3226" y="474"/>
                  </a:lnTo>
                  <a:lnTo>
                    <a:pt x="3210" y="476"/>
                  </a:lnTo>
                  <a:lnTo>
                    <a:pt x="3201" y="474"/>
                  </a:lnTo>
                  <a:lnTo>
                    <a:pt x="3183" y="467"/>
                  </a:lnTo>
                  <a:lnTo>
                    <a:pt x="3173" y="465"/>
                  </a:lnTo>
                  <a:lnTo>
                    <a:pt x="3165" y="467"/>
                  </a:lnTo>
                  <a:lnTo>
                    <a:pt x="3155" y="475"/>
                  </a:lnTo>
                  <a:lnTo>
                    <a:pt x="3149" y="478"/>
                  </a:lnTo>
                  <a:lnTo>
                    <a:pt x="3144" y="476"/>
                  </a:lnTo>
                  <a:lnTo>
                    <a:pt x="3125" y="468"/>
                  </a:lnTo>
                  <a:lnTo>
                    <a:pt x="3139" y="458"/>
                  </a:lnTo>
                  <a:lnTo>
                    <a:pt x="3151" y="447"/>
                  </a:lnTo>
                  <a:lnTo>
                    <a:pt x="3156" y="433"/>
                  </a:lnTo>
                  <a:lnTo>
                    <a:pt x="3155" y="419"/>
                  </a:lnTo>
                  <a:lnTo>
                    <a:pt x="3149" y="422"/>
                  </a:lnTo>
                  <a:lnTo>
                    <a:pt x="3145" y="422"/>
                  </a:lnTo>
                  <a:lnTo>
                    <a:pt x="3141" y="420"/>
                  </a:lnTo>
                  <a:lnTo>
                    <a:pt x="3137" y="419"/>
                  </a:lnTo>
                  <a:lnTo>
                    <a:pt x="3132" y="416"/>
                  </a:lnTo>
                  <a:lnTo>
                    <a:pt x="3127" y="412"/>
                  </a:lnTo>
                  <a:lnTo>
                    <a:pt x="3125" y="408"/>
                  </a:lnTo>
                  <a:lnTo>
                    <a:pt x="3124" y="405"/>
                  </a:lnTo>
                  <a:lnTo>
                    <a:pt x="3125" y="402"/>
                  </a:lnTo>
                  <a:lnTo>
                    <a:pt x="3131" y="401"/>
                  </a:lnTo>
                  <a:lnTo>
                    <a:pt x="3132" y="398"/>
                  </a:lnTo>
                  <a:lnTo>
                    <a:pt x="3134" y="394"/>
                  </a:lnTo>
                  <a:lnTo>
                    <a:pt x="3132" y="391"/>
                  </a:lnTo>
                  <a:lnTo>
                    <a:pt x="3132" y="387"/>
                  </a:lnTo>
                  <a:lnTo>
                    <a:pt x="3132" y="383"/>
                  </a:lnTo>
                  <a:lnTo>
                    <a:pt x="3132" y="378"/>
                  </a:lnTo>
                  <a:lnTo>
                    <a:pt x="3135" y="371"/>
                  </a:lnTo>
                  <a:lnTo>
                    <a:pt x="3135" y="367"/>
                  </a:lnTo>
                  <a:lnTo>
                    <a:pt x="3135" y="357"/>
                  </a:lnTo>
                  <a:lnTo>
                    <a:pt x="3132" y="350"/>
                  </a:lnTo>
                  <a:lnTo>
                    <a:pt x="3130" y="345"/>
                  </a:lnTo>
                  <a:lnTo>
                    <a:pt x="3118" y="332"/>
                  </a:lnTo>
                  <a:lnTo>
                    <a:pt x="3117" y="329"/>
                  </a:lnTo>
                  <a:lnTo>
                    <a:pt x="3116" y="325"/>
                  </a:lnTo>
                  <a:lnTo>
                    <a:pt x="3114" y="317"/>
                  </a:lnTo>
                  <a:lnTo>
                    <a:pt x="3113" y="314"/>
                  </a:lnTo>
                  <a:lnTo>
                    <a:pt x="3110" y="311"/>
                  </a:lnTo>
                  <a:lnTo>
                    <a:pt x="3100" y="308"/>
                  </a:lnTo>
                  <a:lnTo>
                    <a:pt x="3097" y="304"/>
                  </a:lnTo>
                  <a:lnTo>
                    <a:pt x="3100" y="294"/>
                  </a:lnTo>
                  <a:lnTo>
                    <a:pt x="3110" y="289"/>
                  </a:lnTo>
                  <a:lnTo>
                    <a:pt x="3153" y="279"/>
                  </a:lnTo>
                  <a:lnTo>
                    <a:pt x="3169" y="279"/>
                  </a:lnTo>
                  <a:lnTo>
                    <a:pt x="3175" y="277"/>
                  </a:lnTo>
                  <a:lnTo>
                    <a:pt x="3184" y="265"/>
                  </a:lnTo>
                  <a:lnTo>
                    <a:pt x="3184" y="248"/>
                  </a:lnTo>
                  <a:lnTo>
                    <a:pt x="3177" y="231"/>
                  </a:lnTo>
                  <a:lnTo>
                    <a:pt x="3173" y="228"/>
                  </a:lnTo>
                  <a:lnTo>
                    <a:pt x="3167" y="221"/>
                  </a:lnTo>
                  <a:lnTo>
                    <a:pt x="3162" y="217"/>
                  </a:lnTo>
                  <a:lnTo>
                    <a:pt x="3153" y="207"/>
                  </a:lnTo>
                  <a:lnTo>
                    <a:pt x="3148" y="204"/>
                  </a:lnTo>
                  <a:lnTo>
                    <a:pt x="3145" y="204"/>
                  </a:lnTo>
                  <a:lnTo>
                    <a:pt x="3141" y="207"/>
                  </a:lnTo>
                  <a:lnTo>
                    <a:pt x="3138" y="206"/>
                  </a:lnTo>
                  <a:lnTo>
                    <a:pt x="3138" y="204"/>
                  </a:lnTo>
                  <a:lnTo>
                    <a:pt x="3137" y="199"/>
                  </a:lnTo>
                  <a:lnTo>
                    <a:pt x="3137" y="197"/>
                  </a:lnTo>
                  <a:lnTo>
                    <a:pt x="3134" y="196"/>
                  </a:lnTo>
                  <a:lnTo>
                    <a:pt x="3131" y="193"/>
                  </a:lnTo>
                  <a:lnTo>
                    <a:pt x="3130" y="192"/>
                  </a:lnTo>
                  <a:lnTo>
                    <a:pt x="3120" y="179"/>
                  </a:lnTo>
                  <a:lnTo>
                    <a:pt x="3114" y="175"/>
                  </a:lnTo>
                  <a:lnTo>
                    <a:pt x="3102" y="175"/>
                  </a:lnTo>
                  <a:lnTo>
                    <a:pt x="3102" y="171"/>
                  </a:lnTo>
                  <a:lnTo>
                    <a:pt x="3104" y="165"/>
                  </a:lnTo>
                  <a:lnTo>
                    <a:pt x="3103" y="158"/>
                  </a:lnTo>
                  <a:lnTo>
                    <a:pt x="3097" y="150"/>
                  </a:lnTo>
                  <a:lnTo>
                    <a:pt x="3095" y="141"/>
                  </a:lnTo>
                  <a:lnTo>
                    <a:pt x="3093" y="134"/>
                  </a:lnTo>
                  <a:lnTo>
                    <a:pt x="3092" y="120"/>
                  </a:lnTo>
                  <a:lnTo>
                    <a:pt x="3092" y="113"/>
                  </a:lnTo>
                  <a:lnTo>
                    <a:pt x="3092" y="110"/>
                  </a:lnTo>
                  <a:lnTo>
                    <a:pt x="3096" y="101"/>
                  </a:lnTo>
                  <a:lnTo>
                    <a:pt x="3096" y="96"/>
                  </a:lnTo>
                  <a:lnTo>
                    <a:pt x="3095" y="92"/>
                  </a:lnTo>
                  <a:lnTo>
                    <a:pt x="3093" y="88"/>
                  </a:lnTo>
                  <a:lnTo>
                    <a:pt x="3092" y="84"/>
                  </a:lnTo>
                  <a:lnTo>
                    <a:pt x="3086" y="77"/>
                  </a:lnTo>
                  <a:lnTo>
                    <a:pt x="3082" y="71"/>
                  </a:lnTo>
                  <a:lnTo>
                    <a:pt x="3065" y="60"/>
                  </a:lnTo>
                  <a:lnTo>
                    <a:pt x="3062" y="56"/>
                  </a:lnTo>
                  <a:lnTo>
                    <a:pt x="3055" y="42"/>
                  </a:lnTo>
                  <a:lnTo>
                    <a:pt x="3051" y="35"/>
                  </a:lnTo>
                  <a:lnTo>
                    <a:pt x="3040" y="28"/>
                  </a:lnTo>
                  <a:lnTo>
                    <a:pt x="3034" y="22"/>
                  </a:lnTo>
                  <a:lnTo>
                    <a:pt x="3032" y="15"/>
                  </a:lnTo>
                  <a:lnTo>
                    <a:pt x="3029" y="10"/>
                  </a:lnTo>
                  <a:lnTo>
                    <a:pt x="3026" y="5"/>
                  </a:lnTo>
                  <a:lnTo>
                    <a:pt x="3019" y="3"/>
                  </a:lnTo>
                  <a:lnTo>
                    <a:pt x="3008" y="3"/>
                  </a:lnTo>
                  <a:lnTo>
                    <a:pt x="2995" y="5"/>
                  </a:lnTo>
                  <a:lnTo>
                    <a:pt x="2973" y="15"/>
                  </a:lnTo>
                  <a:lnTo>
                    <a:pt x="2956" y="33"/>
                  </a:lnTo>
                  <a:lnTo>
                    <a:pt x="2950" y="33"/>
                  </a:lnTo>
                  <a:lnTo>
                    <a:pt x="2945" y="28"/>
                  </a:lnTo>
                  <a:lnTo>
                    <a:pt x="2948" y="11"/>
                  </a:lnTo>
                  <a:lnTo>
                    <a:pt x="2942" y="4"/>
                  </a:lnTo>
                  <a:lnTo>
                    <a:pt x="2938" y="5"/>
                  </a:lnTo>
                  <a:lnTo>
                    <a:pt x="2935" y="10"/>
                  </a:lnTo>
                  <a:lnTo>
                    <a:pt x="2931" y="12"/>
                  </a:lnTo>
                  <a:lnTo>
                    <a:pt x="2927" y="12"/>
                  </a:lnTo>
                  <a:lnTo>
                    <a:pt x="2922" y="10"/>
                  </a:lnTo>
                  <a:lnTo>
                    <a:pt x="2921" y="10"/>
                  </a:lnTo>
                  <a:lnTo>
                    <a:pt x="2915" y="5"/>
                  </a:lnTo>
                  <a:lnTo>
                    <a:pt x="2911" y="4"/>
                  </a:lnTo>
                  <a:lnTo>
                    <a:pt x="2894" y="4"/>
                  </a:lnTo>
                  <a:lnTo>
                    <a:pt x="2869" y="0"/>
                  </a:lnTo>
                  <a:lnTo>
                    <a:pt x="2865" y="0"/>
                  </a:lnTo>
                  <a:lnTo>
                    <a:pt x="2861" y="3"/>
                  </a:lnTo>
                  <a:lnTo>
                    <a:pt x="2854" y="11"/>
                  </a:lnTo>
                  <a:lnTo>
                    <a:pt x="2851" y="15"/>
                  </a:lnTo>
                  <a:lnTo>
                    <a:pt x="2845" y="17"/>
                  </a:lnTo>
                  <a:lnTo>
                    <a:pt x="2842" y="18"/>
                  </a:lnTo>
                  <a:lnTo>
                    <a:pt x="2840" y="24"/>
                  </a:lnTo>
                  <a:lnTo>
                    <a:pt x="2838" y="26"/>
                  </a:lnTo>
                  <a:lnTo>
                    <a:pt x="2835" y="26"/>
                  </a:lnTo>
                  <a:lnTo>
                    <a:pt x="2833" y="25"/>
                  </a:lnTo>
                  <a:lnTo>
                    <a:pt x="2830" y="25"/>
                  </a:lnTo>
                  <a:lnTo>
                    <a:pt x="2826" y="26"/>
                  </a:lnTo>
                  <a:lnTo>
                    <a:pt x="2799" y="50"/>
                  </a:lnTo>
                  <a:lnTo>
                    <a:pt x="2793" y="53"/>
                  </a:lnTo>
                  <a:lnTo>
                    <a:pt x="2789" y="53"/>
                  </a:lnTo>
                  <a:lnTo>
                    <a:pt x="2781" y="46"/>
                  </a:lnTo>
                  <a:lnTo>
                    <a:pt x="2777" y="45"/>
                  </a:lnTo>
                  <a:lnTo>
                    <a:pt x="2770" y="45"/>
                  </a:lnTo>
                  <a:lnTo>
                    <a:pt x="2754" y="49"/>
                  </a:lnTo>
                  <a:lnTo>
                    <a:pt x="2746" y="49"/>
                  </a:lnTo>
                  <a:lnTo>
                    <a:pt x="2695" y="22"/>
                  </a:lnTo>
                  <a:lnTo>
                    <a:pt x="2683" y="25"/>
                  </a:lnTo>
                  <a:lnTo>
                    <a:pt x="2660" y="17"/>
                  </a:lnTo>
                  <a:lnTo>
                    <a:pt x="2651" y="19"/>
                  </a:lnTo>
                  <a:lnTo>
                    <a:pt x="2646" y="33"/>
                  </a:lnTo>
                  <a:lnTo>
                    <a:pt x="2648" y="39"/>
                  </a:lnTo>
                  <a:lnTo>
                    <a:pt x="2652" y="47"/>
                  </a:lnTo>
                  <a:lnTo>
                    <a:pt x="2653" y="50"/>
                  </a:lnTo>
                  <a:lnTo>
                    <a:pt x="2652" y="56"/>
                  </a:lnTo>
                  <a:lnTo>
                    <a:pt x="2649" y="59"/>
                  </a:lnTo>
                  <a:lnTo>
                    <a:pt x="2646" y="60"/>
                  </a:lnTo>
                  <a:lnTo>
                    <a:pt x="2644" y="63"/>
                  </a:lnTo>
                  <a:lnTo>
                    <a:pt x="2641" y="70"/>
                  </a:lnTo>
                  <a:lnTo>
                    <a:pt x="2638" y="95"/>
                  </a:lnTo>
                  <a:lnTo>
                    <a:pt x="2631" y="112"/>
                  </a:lnTo>
                  <a:lnTo>
                    <a:pt x="2618" y="120"/>
                  </a:lnTo>
                  <a:lnTo>
                    <a:pt x="2583" y="137"/>
                  </a:lnTo>
                  <a:lnTo>
                    <a:pt x="2578" y="139"/>
                  </a:lnTo>
                  <a:lnTo>
                    <a:pt x="2562" y="134"/>
                  </a:lnTo>
                  <a:lnTo>
                    <a:pt x="2554" y="134"/>
                  </a:lnTo>
                  <a:lnTo>
                    <a:pt x="2540" y="141"/>
                  </a:lnTo>
                  <a:lnTo>
                    <a:pt x="2536" y="143"/>
                  </a:lnTo>
                  <a:lnTo>
                    <a:pt x="2530" y="140"/>
                  </a:lnTo>
                  <a:lnTo>
                    <a:pt x="2529" y="133"/>
                  </a:lnTo>
                  <a:lnTo>
                    <a:pt x="2529" y="126"/>
                  </a:lnTo>
                  <a:lnTo>
                    <a:pt x="2527" y="119"/>
                  </a:lnTo>
                  <a:lnTo>
                    <a:pt x="2522" y="113"/>
                  </a:lnTo>
                  <a:lnTo>
                    <a:pt x="2513" y="110"/>
                  </a:lnTo>
                  <a:lnTo>
                    <a:pt x="2496" y="112"/>
                  </a:lnTo>
                  <a:lnTo>
                    <a:pt x="2467" y="115"/>
                  </a:lnTo>
                  <a:lnTo>
                    <a:pt x="2422" y="105"/>
                  </a:lnTo>
                  <a:lnTo>
                    <a:pt x="2398" y="105"/>
                  </a:lnTo>
                  <a:lnTo>
                    <a:pt x="2377" y="113"/>
                  </a:lnTo>
                  <a:lnTo>
                    <a:pt x="2373" y="120"/>
                  </a:lnTo>
                  <a:lnTo>
                    <a:pt x="2369" y="129"/>
                  </a:lnTo>
                  <a:lnTo>
                    <a:pt x="2365" y="136"/>
                  </a:lnTo>
                  <a:lnTo>
                    <a:pt x="2358" y="139"/>
                  </a:lnTo>
                  <a:lnTo>
                    <a:pt x="2352" y="137"/>
                  </a:lnTo>
                  <a:lnTo>
                    <a:pt x="2340" y="126"/>
                  </a:lnTo>
                  <a:lnTo>
                    <a:pt x="2334" y="123"/>
                  </a:lnTo>
                  <a:lnTo>
                    <a:pt x="2324" y="122"/>
                  </a:lnTo>
                  <a:lnTo>
                    <a:pt x="2289" y="123"/>
                  </a:lnTo>
                  <a:lnTo>
                    <a:pt x="2282" y="126"/>
                  </a:lnTo>
                  <a:lnTo>
                    <a:pt x="2278" y="130"/>
                  </a:lnTo>
                  <a:lnTo>
                    <a:pt x="2279" y="137"/>
                  </a:lnTo>
                  <a:lnTo>
                    <a:pt x="2278" y="140"/>
                  </a:lnTo>
                  <a:lnTo>
                    <a:pt x="2278" y="141"/>
                  </a:lnTo>
                  <a:lnTo>
                    <a:pt x="2276" y="143"/>
                  </a:lnTo>
                  <a:lnTo>
                    <a:pt x="2276" y="146"/>
                  </a:lnTo>
                  <a:lnTo>
                    <a:pt x="2283" y="147"/>
                  </a:lnTo>
                  <a:lnTo>
                    <a:pt x="2286" y="153"/>
                  </a:lnTo>
                  <a:lnTo>
                    <a:pt x="2283" y="158"/>
                  </a:lnTo>
                  <a:lnTo>
                    <a:pt x="2276" y="158"/>
                  </a:lnTo>
                  <a:lnTo>
                    <a:pt x="2275" y="155"/>
                  </a:lnTo>
                  <a:lnTo>
                    <a:pt x="2274" y="155"/>
                  </a:lnTo>
                  <a:lnTo>
                    <a:pt x="2272" y="155"/>
                  </a:lnTo>
                  <a:lnTo>
                    <a:pt x="2269" y="157"/>
                  </a:lnTo>
                  <a:lnTo>
                    <a:pt x="2268" y="160"/>
                  </a:lnTo>
                  <a:lnTo>
                    <a:pt x="2268" y="162"/>
                  </a:lnTo>
                  <a:lnTo>
                    <a:pt x="2268" y="165"/>
                  </a:lnTo>
                  <a:lnTo>
                    <a:pt x="2268" y="167"/>
                  </a:lnTo>
                  <a:lnTo>
                    <a:pt x="2265" y="169"/>
                  </a:lnTo>
                  <a:lnTo>
                    <a:pt x="2262" y="172"/>
                  </a:lnTo>
                  <a:lnTo>
                    <a:pt x="2258" y="175"/>
                  </a:lnTo>
                  <a:lnTo>
                    <a:pt x="2255" y="178"/>
                  </a:lnTo>
                  <a:lnTo>
                    <a:pt x="2248" y="181"/>
                  </a:lnTo>
                  <a:lnTo>
                    <a:pt x="2247" y="182"/>
                  </a:lnTo>
                  <a:lnTo>
                    <a:pt x="2248" y="185"/>
                  </a:lnTo>
                  <a:lnTo>
                    <a:pt x="2250" y="186"/>
                  </a:lnTo>
                  <a:lnTo>
                    <a:pt x="2250" y="189"/>
                  </a:lnTo>
                  <a:lnTo>
                    <a:pt x="2246" y="195"/>
                  </a:lnTo>
                  <a:lnTo>
                    <a:pt x="2244" y="196"/>
                  </a:lnTo>
                  <a:lnTo>
                    <a:pt x="2241" y="197"/>
                  </a:lnTo>
                  <a:lnTo>
                    <a:pt x="2234" y="197"/>
                  </a:lnTo>
                  <a:lnTo>
                    <a:pt x="2232" y="197"/>
                  </a:lnTo>
                  <a:lnTo>
                    <a:pt x="2232" y="200"/>
                  </a:lnTo>
                  <a:lnTo>
                    <a:pt x="2230" y="204"/>
                  </a:lnTo>
                  <a:lnTo>
                    <a:pt x="2230" y="207"/>
                  </a:lnTo>
                  <a:lnTo>
                    <a:pt x="2225" y="211"/>
                  </a:lnTo>
                  <a:lnTo>
                    <a:pt x="2223" y="214"/>
                  </a:lnTo>
                  <a:lnTo>
                    <a:pt x="2222" y="216"/>
                  </a:lnTo>
                  <a:lnTo>
                    <a:pt x="2220" y="217"/>
                  </a:lnTo>
                  <a:lnTo>
                    <a:pt x="2219" y="218"/>
                  </a:lnTo>
                  <a:lnTo>
                    <a:pt x="2213" y="227"/>
                  </a:lnTo>
                  <a:lnTo>
                    <a:pt x="2212" y="230"/>
                  </a:lnTo>
                  <a:lnTo>
                    <a:pt x="2211" y="231"/>
                  </a:lnTo>
                  <a:lnTo>
                    <a:pt x="2212" y="232"/>
                  </a:lnTo>
                  <a:lnTo>
                    <a:pt x="2213" y="237"/>
                  </a:lnTo>
                  <a:lnTo>
                    <a:pt x="2213" y="242"/>
                  </a:lnTo>
                  <a:lnTo>
                    <a:pt x="2209" y="248"/>
                  </a:lnTo>
                  <a:lnTo>
                    <a:pt x="2204" y="251"/>
                  </a:lnTo>
                  <a:lnTo>
                    <a:pt x="2199" y="255"/>
                  </a:lnTo>
                  <a:lnTo>
                    <a:pt x="2205" y="258"/>
                  </a:lnTo>
                  <a:lnTo>
                    <a:pt x="2208" y="258"/>
                  </a:lnTo>
                  <a:lnTo>
                    <a:pt x="2208" y="261"/>
                  </a:lnTo>
                  <a:lnTo>
                    <a:pt x="2204" y="265"/>
                  </a:lnTo>
                  <a:lnTo>
                    <a:pt x="2204" y="269"/>
                  </a:lnTo>
                  <a:lnTo>
                    <a:pt x="2204" y="275"/>
                  </a:lnTo>
                  <a:lnTo>
                    <a:pt x="2202" y="279"/>
                  </a:lnTo>
                  <a:lnTo>
                    <a:pt x="2199" y="279"/>
                  </a:lnTo>
                  <a:lnTo>
                    <a:pt x="2191" y="280"/>
                  </a:lnTo>
                  <a:lnTo>
                    <a:pt x="2187" y="280"/>
                  </a:lnTo>
                  <a:lnTo>
                    <a:pt x="2190" y="286"/>
                  </a:lnTo>
                  <a:lnTo>
                    <a:pt x="2185" y="296"/>
                  </a:lnTo>
                  <a:lnTo>
                    <a:pt x="2187" y="301"/>
                  </a:lnTo>
                  <a:lnTo>
                    <a:pt x="2185" y="303"/>
                  </a:lnTo>
                  <a:lnTo>
                    <a:pt x="2184" y="305"/>
                  </a:lnTo>
                  <a:lnTo>
                    <a:pt x="2183" y="307"/>
                  </a:lnTo>
                  <a:lnTo>
                    <a:pt x="2183" y="308"/>
                  </a:lnTo>
                  <a:lnTo>
                    <a:pt x="2184" y="312"/>
                  </a:lnTo>
                  <a:lnTo>
                    <a:pt x="2181" y="314"/>
                  </a:lnTo>
                  <a:lnTo>
                    <a:pt x="2173" y="321"/>
                  </a:lnTo>
                  <a:lnTo>
                    <a:pt x="2173" y="324"/>
                  </a:lnTo>
                  <a:lnTo>
                    <a:pt x="2178" y="328"/>
                  </a:lnTo>
                  <a:lnTo>
                    <a:pt x="2180" y="329"/>
                  </a:lnTo>
                  <a:lnTo>
                    <a:pt x="2180" y="332"/>
                  </a:lnTo>
                  <a:lnTo>
                    <a:pt x="2178" y="333"/>
                  </a:lnTo>
                  <a:lnTo>
                    <a:pt x="2177" y="333"/>
                  </a:lnTo>
                  <a:lnTo>
                    <a:pt x="2177" y="335"/>
                  </a:lnTo>
                  <a:lnTo>
                    <a:pt x="2176" y="335"/>
                  </a:lnTo>
                  <a:lnTo>
                    <a:pt x="2176" y="338"/>
                  </a:lnTo>
                  <a:lnTo>
                    <a:pt x="2178" y="342"/>
                  </a:lnTo>
                  <a:lnTo>
                    <a:pt x="2187" y="345"/>
                  </a:lnTo>
                  <a:lnTo>
                    <a:pt x="2191" y="346"/>
                  </a:lnTo>
                  <a:lnTo>
                    <a:pt x="2190" y="352"/>
                  </a:lnTo>
                  <a:lnTo>
                    <a:pt x="2188" y="353"/>
                  </a:lnTo>
                  <a:lnTo>
                    <a:pt x="2185" y="354"/>
                  </a:lnTo>
                  <a:lnTo>
                    <a:pt x="2188" y="357"/>
                  </a:lnTo>
                  <a:lnTo>
                    <a:pt x="2191" y="360"/>
                  </a:lnTo>
                  <a:lnTo>
                    <a:pt x="2192" y="363"/>
                  </a:lnTo>
                  <a:lnTo>
                    <a:pt x="2191" y="367"/>
                  </a:lnTo>
                  <a:lnTo>
                    <a:pt x="2192" y="371"/>
                  </a:lnTo>
                  <a:lnTo>
                    <a:pt x="2195" y="374"/>
                  </a:lnTo>
                  <a:lnTo>
                    <a:pt x="2197" y="377"/>
                  </a:lnTo>
                  <a:lnTo>
                    <a:pt x="2199" y="378"/>
                  </a:lnTo>
                  <a:lnTo>
                    <a:pt x="2199" y="381"/>
                  </a:lnTo>
                  <a:lnTo>
                    <a:pt x="2197" y="380"/>
                  </a:lnTo>
                  <a:lnTo>
                    <a:pt x="2194" y="381"/>
                  </a:lnTo>
                  <a:lnTo>
                    <a:pt x="2191" y="384"/>
                  </a:lnTo>
                  <a:lnTo>
                    <a:pt x="2191" y="390"/>
                  </a:lnTo>
                  <a:lnTo>
                    <a:pt x="2192" y="394"/>
                  </a:lnTo>
                  <a:lnTo>
                    <a:pt x="2194" y="395"/>
                  </a:lnTo>
                  <a:lnTo>
                    <a:pt x="2197" y="395"/>
                  </a:lnTo>
                  <a:lnTo>
                    <a:pt x="2199" y="398"/>
                  </a:lnTo>
                  <a:lnTo>
                    <a:pt x="2201" y="401"/>
                  </a:lnTo>
                  <a:lnTo>
                    <a:pt x="2204" y="412"/>
                  </a:lnTo>
                  <a:lnTo>
                    <a:pt x="2205" y="415"/>
                  </a:lnTo>
                  <a:lnTo>
                    <a:pt x="2206" y="416"/>
                  </a:lnTo>
                  <a:lnTo>
                    <a:pt x="2206" y="419"/>
                  </a:lnTo>
                  <a:lnTo>
                    <a:pt x="2204" y="420"/>
                  </a:lnTo>
                  <a:lnTo>
                    <a:pt x="2205" y="432"/>
                  </a:lnTo>
                  <a:lnTo>
                    <a:pt x="2198" y="440"/>
                  </a:lnTo>
                  <a:lnTo>
                    <a:pt x="2190" y="446"/>
                  </a:lnTo>
                  <a:lnTo>
                    <a:pt x="2190" y="451"/>
                  </a:lnTo>
                  <a:lnTo>
                    <a:pt x="2184" y="460"/>
                  </a:lnTo>
                  <a:lnTo>
                    <a:pt x="2184" y="461"/>
                  </a:lnTo>
                  <a:lnTo>
                    <a:pt x="2184" y="471"/>
                  </a:lnTo>
                  <a:lnTo>
                    <a:pt x="2184" y="471"/>
                  </a:lnTo>
                  <a:lnTo>
                    <a:pt x="2183" y="474"/>
                  </a:lnTo>
                  <a:lnTo>
                    <a:pt x="2180" y="474"/>
                  </a:lnTo>
                  <a:lnTo>
                    <a:pt x="2177" y="469"/>
                  </a:lnTo>
                  <a:lnTo>
                    <a:pt x="2174" y="467"/>
                  </a:lnTo>
                  <a:lnTo>
                    <a:pt x="2171" y="464"/>
                  </a:lnTo>
                  <a:lnTo>
                    <a:pt x="2169" y="464"/>
                  </a:lnTo>
                  <a:lnTo>
                    <a:pt x="2164" y="464"/>
                  </a:lnTo>
                  <a:lnTo>
                    <a:pt x="2160" y="462"/>
                  </a:lnTo>
                  <a:lnTo>
                    <a:pt x="2155" y="454"/>
                  </a:lnTo>
                  <a:lnTo>
                    <a:pt x="2150" y="450"/>
                  </a:lnTo>
                  <a:lnTo>
                    <a:pt x="2146" y="450"/>
                  </a:lnTo>
                  <a:lnTo>
                    <a:pt x="2139" y="450"/>
                  </a:lnTo>
                  <a:lnTo>
                    <a:pt x="2135" y="448"/>
                  </a:lnTo>
                  <a:lnTo>
                    <a:pt x="2132" y="444"/>
                  </a:lnTo>
                  <a:lnTo>
                    <a:pt x="2124" y="434"/>
                  </a:lnTo>
                  <a:lnTo>
                    <a:pt x="2122" y="430"/>
                  </a:lnTo>
                  <a:lnTo>
                    <a:pt x="2122" y="430"/>
                  </a:lnTo>
                  <a:lnTo>
                    <a:pt x="2125" y="422"/>
                  </a:lnTo>
                  <a:lnTo>
                    <a:pt x="2125" y="418"/>
                  </a:lnTo>
                  <a:lnTo>
                    <a:pt x="2125" y="413"/>
                  </a:lnTo>
                  <a:lnTo>
                    <a:pt x="2125" y="411"/>
                  </a:lnTo>
                  <a:lnTo>
                    <a:pt x="2124" y="408"/>
                  </a:lnTo>
                  <a:lnTo>
                    <a:pt x="2122" y="405"/>
                  </a:lnTo>
                  <a:lnTo>
                    <a:pt x="2120" y="402"/>
                  </a:lnTo>
                  <a:lnTo>
                    <a:pt x="2106" y="395"/>
                  </a:lnTo>
                  <a:lnTo>
                    <a:pt x="2103" y="391"/>
                  </a:lnTo>
                  <a:lnTo>
                    <a:pt x="2093" y="378"/>
                  </a:lnTo>
                  <a:lnTo>
                    <a:pt x="2086" y="373"/>
                  </a:lnTo>
                  <a:lnTo>
                    <a:pt x="2078" y="370"/>
                  </a:lnTo>
                  <a:lnTo>
                    <a:pt x="2042" y="371"/>
                  </a:lnTo>
                  <a:lnTo>
                    <a:pt x="2035" y="373"/>
                  </a:lnTo>
                  <a:lnTo>
                    <a:pt x="2020" y="381"/>
                  </a:lnTo>
                  <a:lnTo>
                    <a:pt x="2017" y="381"/>
                  </a:lnTo>
                  <a:lnTo>
                    <a:pt x="2013" y="378"/>
                  </a:lnTo>
                  <a:lnTo>
                    <a:pt x="2010" y="378"/>
                  </a:lnTo>
                  <a:lnTo>
                    <a:pt x="2007" y="381"/>
                  </a:lnTo>
                  <a:lnTo>
                    <a:pt x="2002" y="390"/>
                  </a:lnTo>
                  <a:lnTo>
                    <a:pt x="2000" y="392"/>
                  </a:lnTo>
                  <a:lnTo>
                    <a:pt x="1995" y="394"/>
                  </a:lnTo>
                  <a:lnTo>
                    <a:pt x="1971" y="390"/>
                  </a:lnTo>
                  <a:lnTo>
                    <a:pt x="1968" y="384"/>
                  </a:lnTo>
                  <a:lnTo>
                    <a:pt x="1965" y="378"/>
                  </a:lnTo>
                  <a:lnTo>
                    <a:pt x="1961" y="371"/>
                  </a:lnTo>
                  <a:lnTo>
                    <a:pt x="1957" y="367"/>
                  </a:lnTo>
                  <a:lnTo>
                    <a:pt x="1951" y="367"/>
                  </a:lnTo>
                  <a:lnTo>
                    <a:pt x="1946" y="367"/>
                  </a:lnTo>
                  <a:lnTo>
                    <a:pt x="1940" y="370"/>
                  </a:lnTo>
                  <a:lnTo>
                    <a:pt x="1935" y="376"/>
                  </a:lnTo>
                  <a:lnTo>
                    <a:pt x="1932" y="380"/>
                  </a:lnTo>
                  <a:lnTo>
                    <a:pt x="1928" y="385"/>
                  </a:lnTo>
                  <a:lnTo>
                    <a:pt x="1922" y="387"/>
                  </a:lnTo>
                  <a:lnTo>
                    <a:pt x="1915" y="388"/>
                  </a:lnTo>
                  <a:lnTo>
                    <a:pt x="1911" y="390"/>
                  </a:lnTo>
                  <a:lnTo>
                    <a:pt x="1909" y="395"/>
                  </a:lnTo>
                  <a:lnTo>
                    <a:pt x="1905" y="405"/>
                  </a:lnTo>
                  <a:lnTo>
                    <a:pt x="1901" y="412"/>
                  </a:lnTo>
                  <a:lnTo>
                    <a:pt x="1895" y="412"/>
                  </a:lnTo>
                  <a:lnTo>
                    <a:pt x="1884" y="408"/>
                  </a:lnTo>
                  <a:lnTo>
                    <a:pt x="1879" y="409"/>
                  </a:lnTo>
                  <a:lnTo>
                    <a:pt x="1872" y="415"/>
                  </a:lnTo>
                  <a:lnTo>
                    <a:pt x="1869" y="418"/>
                  </a:lnTo>
                  <a:lnTo>
                    <a:pt x="1863" y="420"/>
                  </a:lnTo>
                  <a:lnTo>
                    <a:pt x="1858" y="416"/>
                  </a:lnTo>
                  <a:lnTo>
                    <a:pt x="1855" y="409"/>
                  </a:lnTo>
                  <a:lnTo>
                    <a:pt x="1852" y="399"/>
                  </a:lnTo>
                  <a:lnTo>
                    <a:pt x="1849" y="392"/>
                  </a:lnTo>
                  <a:lnTo>
                    <a:pt x="1844" y="385"/>
                  </a:lnTo>
                  <a:lnTo>
                    <a:pt x="1839" y="383"/>
                  </a:lnTo>
                  <a:lnTo>
                    <a:pt x="1838" y="378"/>
                  </a:lnTo>
                  <a:lnTo>
                    <a:pt x="1841" y="367"/>
                  </a:lnTo>
                  <a:lnTo>
                    <a:pt x="1839" y="356"/>
                  </a:lnTo>
                  <a:lnTo>
                    <a:pt x="1837" y="349"/>
                  </a:lnTo>
                  <a:lnTo>
                    <a:pt x="1827" y="336"/>
                  </a:lnTo>
                  <a:lnTo>
                    <a:pt x="1823" y="321"/>
                  </a:lnTo>
                  <a:lnTo>
                    <a:pt x="1818" y="315"/>
                  </a:lnTo>
                  <a:lnTo>
                    <a:pt x="1813" y="312"/>
                  </a:lnTo>
                  <a:lnTo>
                    <a:pt x="1802" y="310"/>
                  </a:lnTo>
                  <a:lnTo>
                    <a:pt x="1797" y="310"/>
                  </a:lnTo>
                  <a:lnTo>
                    <a:pt x="1792" y="311"/>
                  </a:lnTo>
                  <a:lnTo>
                    <a:pt x="1786" y="317"/>
                  </a:lnTo>
                  <a:lnTo>
                    <a:pt x="1781" y="329"/>
                  </a:lnTo>
                  <a:lnTo>
                    <a:pt x="1775" y="335"/>
                  </a:lnTo>
                  <a:lnTo>
                    <a:pt x="1768" y="338"/>
                  </a:lnTo>
                  <a:lnTo>
                    <a:pt x="1752" y="338"/>
                  </a:lnTo>
                  <a:lnTo>
                    <a:pt x="1745" y="339"/>
                  </a:lnTo>
                  <a:lnTo>
                    <a:pt x="1737" y="343"/>
                  </a:lnTo>
                  <a:lnTo>
                    <a:pt x="1729" y="350"/>
                  </a:lnTo>
                  <a:lnTo>
                    <a:pt x="1722" y="359"/>
                  </a:lnTo>
                  <a:lnTo>
                    <a:pt x="1716" y="371"/>
                  </a:lnTo>
                  <a:lnTo>
                    <a:pt x="1716" y="378"/>
                  </a:lnTo>
                  <a:lnTo>
                    <a:pt x="1716" y="394"/>
                  </a:lnTo>
                  <a:lnTo>
                    <a:pt x="1715" y="399"/>
                  </a:lnTo>
                  <a:lnTo>
                    <a:pt x="1710" y="405"/>
                  </a:lnTo>
                  <a:lnTo>
                    <a:pt x="1708" y="401"/>
                  </a:lnTo>
                  <a:lnTo>
                    <a:pt x="1705" y="392"/>
                  </a:lnTo>
                  <a:lnTo>
                    <a:pt x="1703" y="388"/>
                  </a:lnTo>
                  <a:lnTo>
                    <a:pt x="1701" y="388"/>
                  </a:lnTo>
                  <a:lnTo>
                    <a:pt x="1696" y="390"/>
                  </a:lnTo>
                  <a:lnTo>
                    <a:pt x="1694" y="391"/>
                  </a:lnTo>
                  <a:lnTo>
                    <a:pt x="1689" y="390"/>
                  </a:lnTo>
                  <a:lnTo>
                    <a:pt x="1687" y="385"/>
                  </a:lnTo>
                  <a:lnTo>
                    <a:pt x="1685" y="380"/>
                  </a:lnTo>
                  <a:lnTo>
                    <a:pt x="1681" y="356"/>
                  </a:lnTo>
                  <a:lnTo>
                    <a:pt x="1680" y="347"/>
                  </a:lnTo>
                  <a:lnTo>
                    <a:pt x="1678" y="342"/>
                  </a:lnTo>
                  <a:lnTo>
                    <a:pt x="1671" y="339"/>
                  </a:lnTo>
                  <a:lnTo>
                    <a:pt x="1647" y="333"/>
                  </a:lnTo>
                  <a:lnTo>
                    <a:pt x="1640" y="335"/>
                  </a:lnTo>
                  <a:lnTo>
                    <a:pt x="1633" y="336"/>
                  </a:lnTo>
                  <a:lnTo>
                    <a:pt x="1621" y="345"/>
                  </a:lnTo>
                  <a:lnTo>
                    <a:pt x="1614" y="352"/>
                  </a:lnTo>
                  <a:lnTo>
                    <a:pt x="1611" y="353"/>
                  </a:lnTo>
                  <a:lnTo>
                    <a:pt x="1608" y="352"/>
                  </a:lnTo>
                  <a:lnTo>
                    <a:pt x="1607" y="349"/>
                  </a:lnTo>
                  <a:lnTo>
                    <a:pt x="1604" y="338"/>
                  </a:lnTo>
                  <a:lnTo>
                    <a:pt x="1601" y="333"/>
                  </a:lnTo>
                  <a:lnTo>
                    <a:pt x="1598" y="329"/>
                  </a:lnTo>
                  <a:lnTo>
                    <a:pt x="1591" y="325"/>
                  </a:lnTo>
                  <a:lnTo>
                    <a:pt x="1589" y="322"/>
                  </a:lnTo>
                  <a:lnTo>
                    <a:pt x="1586" y="317"/>
                  </a:lnTo>
                  <a:lnTo>
                    <a:pt x="1586" y="314"/>
                  </a:lnTo>
                  <a:lnTo>
                    <a:pt x="1586" y="310"/>
                  </a:lnTo>
                  <a:lnTo>
                    <a:pt x="1584" y="305"/>
                  </a:lnTo>
                  <a:lnTo>
                    <a:pt x="1580" y="301"/>
                  </a:lnTo>
                  <a:lnTo>
                    <a:pt x="1576" y="301"/>
                  </a:lnTo>
                  <a:lnTo>
                    <a:pt x="1570" y="304"/>
                  </a:lnTo>
                  <a:lnTo>
                    <a:pt x="1565" y="308"/>
                  </a:lnTo>
                  <a:lnTo>
                    <a:pt x="1559" y="317"/>
                  </a:lnTo>
                  <a:lnTo>
                    <a:pt x="1551" y="332"/>
                  </a:lnTo>
                  <a:lnTo>
                    <a:pt x="1544" y="338"/>
                  </a:lnTo>
                  <a:lnTo>
                    <a:pt x="1540" y="340"/>
                  </a:lnTo>
                  <a:lnTo>
                    <a:pt x="1514" y="340"/>
                  </a:lnTo>
                  <a:lnTo>
                    <a:pt x="1509" y="339"/>
                  </a:lnTo>
                  <a:lnTo>
                    <a:pt x="1505" y="336"/>
                  </a:lnTo>
                  <a:lnTo>
                    <a:pt x="1489" y="319"/>
                  </a:lnTo>
                  <a:lnTo>
                    <a:pt x="1483" y="317"/>
                  </a:lnTo>
                  <a:lnTo>
                    <a:pt x="1478" y="317"/>
                  </a:lnTo>
                  <a:lnTo>
                    <a:pt x="1472" y="322"/>
                  </a:lnTo>
                  <a:lnTo>
                    <a:pt x="1469" y="328"/>
                  </a:lnTo>
                  <a:lnTo>
                    <a:pt x="1468" y="336"/>
                  </a:lnTo>
                  <a:lnTo>
                    <a:pt x="1468" y="342"/>
                  </a:lnTo>
                  <a:lnTo>
                    <a:pt x="1468" y="346"/>
                  </a:lnTo>
                  <a:lnTo>
                    <a:pt x="1468" y="352"/>
                  </a:lnTo>
                  <a:lnTo>
                    <a:pt x="1467" y="357"/>
                  </a:lnTo>
                  <a:lnTo>
                    <a:pt x="1465" y="360"/>
                  </a:lnTo>
                  <a:lnTo>
                    <a:pt x="1454" y="376"/>
                  </a:lnTo>
                  <a:lnTo>
                    <a:pt x="1451" y="378"/>
                  </a:lnTo>
                  <a:lnTo>
                    <a:pt x="1447" y="380"/>
                  </a:lnTo>
                  <a:lnTo>
                    <a:pt x="1443" y="377"/>
                  </a:lnTo>
                  <a:lnTo>
                    <a:pt x="1439" y="374"/>
                  </a:lnTo>
                  <a:lnTo>
                    <a:pt x="1436" y="370"/>
                  </a:lnTo>
                  <a:lnTo>
                    <a:pt x="1434" y="369"/>
                  </a:lnTo>
                  <a:lnTo>
                    <a:pt x="1434" y="367"/>
                  </a:lnTo>
                  <a:lnTo>
                    <a:pt x="1443" y="346"/>
                  </a:lnTo>
                  <a:lnTo>
                    <a:pt x="1444" y="335"/>
                  </a:lnTo>
                  <a:lnTo>
                    <a:pt x="1441" y="326"/>
                  </a:lnTo>
                  <a:lnTo>
                    <a:pt x="1437" y="325"/>
                  </a:lnTo>
                  <a:lnTo>
                    <a:pt x="1423" y="324"/>
                  </a:lnTo>
                  <a:lnTo>
                    <a:pt x="1395" y="312"/>
                  </a:lnTo>
                  <a:lnTo>
                    <a:pt x="1395" y="312"/>
                  </a:lnTo>
                  <a:lnTo>
                    <a:pt x="1385" y="312"/>
                  </a:lnTo>
                  <a:lnTo>
                    <a:pt x="1381" y="315"/>
                  </a:lnTo>
                  <a:lnTo>
                    <a:pt x="1374" y="324"/>
                  </a:lnTo>
                  <a:lnTo>
                    <a:pt x="1367" y="326"/>
                  </a:lnTo>
                  <a:lnTo>
                    <a:pt x="1363" y="326"/>
                  </a:lnTo>
                  <a:lnTo>
                    <a:pt x="1348" y="324"/>
                  </a:lnTo>
                  <a:lnTo>
                    <a:pt x="1336" y="326"/>
                  </a:lnTo>
                  <a:lnTo>
                    <a:pt x="1331" y="328"/>
                  </a:lnTo>
                  <a:lnTo>
                    <a:pt x="1328" y="324"/>
                  </a:lnTo>
                  <a:lnTo>
                    <a:pt x="1329" y="317"/>
                  </a:lnTo>
                  <a:lnTo>
                    <a:pt x="1334" y="308"/>
                  </a:lnTo>
                  <a:lnTo>
                    <a:pt x="1334" y="301"/>
                  </a:lnTo>
                  <a:lnTo>
                    <a:pt x="1327" y="300"/>
                  </a:lnTo>
                  <a:lnTo>
                    <a:pt x="1320" y="300"/>
                  </a:lnTo>
                  <a:lnTo>
                    <a:pt x="1314" y="300"/>
                  </a:lnTo>
                  <a:lnTo>
                    <a:pt x="1311" y="296"/>
                  </a:lnTo>
                  <a:lnTo>
                    <a:pt x="1308" y="287"/>
                  </a:lnTo>
                  <a:lnTo>
                    <a:pt x="1308" y="276"/>
                  </a:lnTo>
                  <a:lnTo>
                    <a:pt x="1310" y="268"/>
                  </a:lnTo>
                  <a:lnTo>
                    <a:pt x="1308" y="261"/>
                  </a:lnTo>
                  <a:lnTo>
                    <a:pt x="1301" y="256"/>
                  </a:lnTo>
                  <a:lnTo>
                    <a:pt x="1290" y="255"/>
                  </a:lnTo>
                  <a:lnTo>
                    <a:pt x="1268" y="254"/>
                  </a:lnTo>
                  <a:lnTo>
                    <a:pt x="1241" y="263"/>
                  </a:lnTo>
                  <a:lnTo>
                    <a:pt x="1224" y="261"/>
                  </a:lnTo>
                  <a:lnTo>
                    <a:pt x="1175" y="238"/>
                  </a:lnTo>
                  <a:lnTo>
                    <a:pt x="1118" y="237"/>
                  </a:lnTo>
                  <a:lnTo>
                    <a:pt x="1115" y="234"/>
                  </a:lnTo>
                  <a:lnTo>
                    <a:pt x="1111" y="230"/>
                  </a:lnTo>
                  <a:lnTo>
                    <a:pt x="1111" y="225"/>
                  </a:lnTo>
                  <a:lnTo>
                    <a:pt x="1111" y="223"/>
                  </a:lnTo>
                  <a:lnTo>
                    <a:pt x="1111" y="220"/>
                  </a:lnTo>
                  <a:lnTo>
                    <a:pt x="1108" y="217"/>
                  </a:lnTo>
                  <a:lnTo>
                    <a:pt x="1048" y="216"/>
                  </a:lnTo>
                  <a:lnTo>
                    <a:pt x="1041" y="211"/>
                  </a:lnTo>
                  <a:lnTo>
                    <a:pt x="1024" y="196"/>
                  </a:lnTo>
                  <a:lnTo>
                    <a:pt x="1016" y="195"/>
                  </a:lnTo>
                  <a:lnTo>
                    <a:pt x="997" y="196"/>
                  </a:lnTo>
                  <a:lnTo>
                    <a:pt x="943" y="185"/>
                  </a:lnTo>
                  <a:lnTo>
                    <a:pt x="920" y="189"/>
                  </a:lnTo>
                  <a:lnTo>
                    <a:pt x="885" y="189"/>
                  </a:lnTo>
                  <a:lnTo>
                    <a:pt x="835" y="188"/>
                  </a:lnTo>
                  <a:lnTo>
                    <a:pt x="790" y="176"/>
                  </a:lnTo>
                  <a:lnTo>
                    <a:pt x="779" y="176"/>
                  </a:lnTo>
                  <a:lnTo>
                    <a:pt x="768" y="181"/>
                  </a:lnTo>
                  <a:lnTo>
                    <a:pt x="744" y="193"/>
                  </a:lnTo>
                  <a:lnTo>
                    <a:pt x="671" y="204"/>
                  </a:lnTo>
                  <a:lnTo>
                    <a:pt x="665" y="204"/>
                  </a:lnTo>
                  <a:lnTo>
                    <a:pt x="650" y="200"/>
                  </a:lnTo>
                  <a:lnTo>
                    <a:pt x="585" y="206"/>
                  </a:lnTo>
                  <a:lnTo>
                    <a:pt x="580" y="207"/>
                  </a:lnTo>
                  <a:lnTo>
                    <a:pt x="574" y="213"/>
                  </a:lnTo>
                  <a:lnTo>
                    <a:pt x="564" y="227"/>
                  </a:lnTo>
                  <a:lnTo>
                    <a:pt x="560" y="235"/>
                  </a:lnTo>
                  <a:lnTo>
                    <a:pt x="555" y="263"/>
                  </a:lnTo>
                  <a:lnTo>
                    <a:pt x="548" y="273"/>
                  </a:lnTo>
                  <a:lnTo>
                    <a:pt x="518" y="293"/>
                  </a:lnTo>
                  <a:lnTo>
                    <a:pt x="479" y="328"/>
                  </a:lnTo>
                  <a:lnTo>
                    <a:pt x="469" y="329"/>
                  </a:lnTo>
                  <a:lnTo>
                    <a:pt x="461" y="324"/>
                  </a:lnTo>
                  <a:lnTo>
                    <a:pt x="454" y="314"/>
                  </a:lnTo>
                  <a:lnTo>
                    <a:pt x="444" y="310"/>
                  </a:lnTo>
                  <a:lnTo>
                    <a:pt x="437" y="310"/>
                  </a:lnTo>
                  <a:lnTo>
                    <a:pt x="419" y="304"/>
                  </a:lnTo>
                  <a:lnTo>
                    <a:pt x="413" y="304"/>
                  </a:lnTo>
                  <a:lnTo>
                    <a:pt x="388" y="310"/>
                  </a:lnTo>
                  <a:lnTo>
                    <a:pt x="385" y="312"/>
                  </a:lnTo>
                  <a:lnTo>
                    <a:pt x="382" y="315"/>
                  </a:lnTo>
                  <a:lnTo>
                    <a:pt x="378" y="321"/>
                  </a:lnTo>
                  <a:lnTo>
                    <a:pt x="378" y="324"/>
                  </a:lnTo>
                  <a:lnTo>
                    <a:pt x="380" y="326"/>
                  </a:lnTo>
                  <a:lnTo>
                    <a:pt x="387" y="347"/>
                  </a:lnTo>
                  <a:lnTo>
                    <a:pt x="388" y="352"/>
                  </a:lnTo>
                  <a:lnTo>
                    <a:pt x="387" y="357"/>
                  </a:lnTo>
                  <a:lnTo>
                    <a:pt x="384" y="359"/>
                  </a:lnTo>
                  <a:lnTo>
                    <a:pt x="382" y="357"/>
                  </a:lnTo>
                  <a:lnTo>
                    <a:pt x="382" y="359"/>
                  </a:lnTo>
                  <a:lnTo>
                    <a:pt x="384" y="366"/>
                  </a:lnTo>
                  <a:lnTo>
                    <a:pt x="388" y="369"/>
                  </a:lnTo>
                  <a:lnTo>
                    <a:pt x="392" y="370"/>
                  </a:lnTo>
                  <a:lnTo>
                    <a:pt x="396" y="373"/>
                  </a:lnTo>
                  <a:lnTo>
                    <a:pt x="392" y="381"/>
                  </a:lnTo>
                  <a:lnTo>
                    <a:pt x="394" y="383"/>
                  </a:lnTo>
                  <a:lnTo>
                    <a:pt x="403" y="399"/>
                  </a:lnTo>
                  <a:lnTo>
                    <a:pt x="406" y="404"/>
                  </a:lnTo>
                  <a:lnTo>
                    <a:pt x="402" y="405"/>
                  </a:lnTo>
                  <a:lnTo>
                    <a:pt x="401" y="408"/>
                  </a:lnTo>
                  <a:lnTo>
                    <a:pt x="401" y="412"/>
                  </a:lnTo>
                  <a:lnTo>
                    <a:pt x="402" y="418"/>
                  </a:lnTo>
                  <a:lnTo>
                    <a:pt x="398" y="419"/>
                  </a:lnTo>
                  <a:lnTo>
                    <a:pt x="392" y="425"/>
                  </a:lnTo>
                  <a:lnTo>
                    <a:pt x="389" y="430"/>
                  </a:lnTo>
                  <a:lnTo>
                    <a:pt x="388" y="436"/>
                  </a:lnTo>
                  <a:lnTo>
                    <a:pt x="389" y="446"/>
                  </a:lnTo>
                  <a:lnTo>
                    <a:pt x="394" y="447"/>
                  </a:lnTo>
                  <a:lnTo>
                    <a:pt x="398" y="447"/>
                  </a:lnTo>
                  <a:lnTo>
                    <a:pt x="403" y="450"/>
                  </a:lnTo>
                  <a:lnTo>
                    <a:pt x="417" y="482"/>
                  </a:lnTo>
                  <a:lnTo>
                    <a:pt x="423" y="489"/>
                  </a:lnTo>
                  <a:lnTo>
                    <a:pt x="436" y="498"/>
                  </a:lnTo>
                  <a:lnTo>
                    <a:pt x="448" y="510"/>
                  </a:lnTo>
                  <a:lnTo>
                    <a:pt x="451" y="514"/>
                  </a:lnTo>
                  <a:lnTo>
                    <a:pt x="447" y="517"/>
                  </a:lnTo>
                  <a:lnTo>
                    <a:pt x="447" y="521"/>
                  </a:lnTo>
                  <a:lnTo>
                    <a:pt x="450" y="528"/>
                  </a:lnTo>
                  <a:lnTo>
                    <a:pt x="457" y="540"/>
                  </a:lnTo>
                  <a:lnTo>
                    <a:pt x="459" y="545"/>
                  </a:lnTo>
                  <a:lnTo>
                    <a:pt x="462" y="562"/>
                  </a:lnTo>
                  <a:lnTo>
                    <a:pt x="462" y="565"/>
                  </a:lnTo>
                  <a:lnTo>
                    <a:pt x="461" y="568"/>
                  </a:lnTo>
                  <a:lnTo>
                    <a:pt x="464" y="569"/>
                  </a:lnTo>
                  <a:lnTo>
                    <a:pt x="466" y="570"/>
                  </a:lnTo>
                  <a:lnTo>
                    <a:pt x="469" y="573"/>
                  </a:lnTo>
                  <a:lnTo>
                    <a:pt x="472" y="577"/>
                  </a:lnTo>
                  <a:lnTo>
                    <a:pt x="473" y="580"/>
                  </a:lnTo>
                  <a:lnTo>
                    <a:pt x="473" y="584"/>
                  </a:lnTo>
                  <a:lnTo>
                    <a:pt x="475" y="590"/>
                  </a:lnTo>
                  <a:lnTo>
                    <a:pt x="479" y="597"/>
                  </a:lnTo>
                  <a:lnTo>
                    <a:pt x="496" y="613"/>
                  </a:lnTo>
                  <a:lnTo>
                    <a:pt x="518" y="625"/>
                  </a:lnTo>
                  <a:lnTo>
                    <a:pt x="521" y="629"/>
                  </a:lnTo>
                  <a:lnTo>
                    <a:pt x="518" y="636"/>
                  </a:lnTo>
                  <a:lnTo>
                    <a:pt x="510" y="639"/>
                  </a:lnTo>
                  <a:lnTo>
                    <a:pt x="501" y="639"/>
                  </a:lnTo>
                  <a:lnTo>
                    <a:pt x="496" y="641"/>
                  </a:lnTo>
                  <a:lnTo>
                    <a:pt x="489" y="638"/>
                  </a:lnTo>
                  <a:lnTo>
                    <a:pt x="482" y="638"/>
                  </a:lnTo>
                  <a:lnTo>
                    <a:pt x="476" y="642"/>
                  </a:lnTo>
                  <a:lnTo>
                    <a:pt x="473" y="649"/>
                  </a:lnTo>
                  <a:lnTo>
                    <a:pt x="473" y="657"/>
                  </a:lnTo>
                  <a:lnTo>
                    <a:pt x="478" y="663"/>
                  </a:lnTo>
                  <a:lnTo>
                    <a:pt x="483" y="666"/>
                  </a:lnTo>
                  <a:lnTo>
                    <a:pt x="490" y="666"/>
                  </a:lnTo>
                  <a:lnTo>
                    <a:pt x="490" y="669"/>
                  </a:lnTo>
                  <a:lnTo>
                    <a:pt x="487" y="676"/>
                  </a:lnTo>
                  <a:lnTo>
                    <a:pt x="490" y="683"/>
                  </a:lnTo>
                  <a:lnTo>
                    <a:pt x="499" y="687"/>
                  </a:lnTo>
                  <a:lnTo>
                    <a:pt x="506" y="688"/>
                  </a:lnTo>
                  <a:lnTo>
                    <a:pt x="503" y="698"/>
                  </a:lnTo>
                  <a:lnTo>
                    <a:pt x="506" y="706"/>
                  </a:lnTo>
                  <a:lnTo>
                    <a:pt x="513" y="722"/>
                  </a:lnTo>
                  <a:lnTo>
                    <a:pt x="513" y="722"/>
                  </a:lnTo>
                  <a:lnTo>
                    <a:pt x="506" y="733"/>
                  </a:lnTo>
                  <a:lnTo>
                    <a:pt x="508" y="753"/>
                  </a:lnTo>
                  <a:lnTo>
                    <a:pt x="510" y="757"/>
                  </a:lnTo>
                  <a:lnTo>
                    <a:pt x="511" y="758"/>
                  </a:lnTo>
                  <a:lnTo>
                    <a:pt x="511" y="760"/>
                  </a:lnTo>
                  <a:lnTo>
                    <a:pt x="508" y="764"/>
                  </a:lnTo>
                  <a:lnTo>
                    <a:pt x="503" y="770"/>
                  </a:lnTo>
                  <a:lnTo>
                    <a:pt x="486" y="778"/>
                  </a:lnTo>
                  <a:lnTo>
                    <a:pt x="486" y="784"/>
                  </a:lnTo>
                  <a:lnTo>
                    <a:pt x="486" y="791"/>
                  </a:lnTo>
                  <a:lnTo>
                    <a:pt x="486" y="796"/>
                  </a:lnTo>
                  <a:lnTo>
                    <a:pt x="485" y="800"/>
                  </a:lnTo>
                  <a:lnTo>
                    <a:pt x="479" y="814"/>
                  </a:lnTo>
                  <a:lnTo>
                    <a:pt x="465" y="820"/>
                  </a:lnTo>
                  <a:lnTo>
                    <a:pt x="419" y="820"/>
                  </a:lnTo>
                  <a:lnTo>
                    <a:pt x="409" y="823"/>
                  </a:lnTo>
                  <a:lnTo>
                    <a:pt x="405" y="826"/>
                  </a:lnTo>
                  <a:lnTo>
                    <a:pt x="402" y="828"/>
                  </a:lnTo>
                  <a:lnTo>
                    <a:pt x="399" y="834"/>
                  </a:lnTo>
                  <a:lnTo>
                    <a:pt x="395" y="845"/>
                  </a:lnTo>
                  <a:lnTo>
                    <a:pt x="395" y="847"/>
                  </a:lnTo>
                  <a:lnTo>
                    <a:pt x="392" y="851"/>
                  </a:lnTo>
                  <a:lnTo>
                    <a:pt x="371" y="873"/>
                  </a:lnTo>
                  <a:lnTo>
                    <a:pt x="364" y="880"/>
                  </a:lnTo>
                  <a:lnTo>
                    <a:pt x="364" y="880"/>
                  </a:lnTo>
                  <a:lnTo>
                    <a:pt x="364" y="880"/>
                  </a:lnTo>
                  <a:lnTo>
                    <a:pt x="350" y="890"/>
                  </a:lnTo>
                  <a:lnTo>
                    <a:pt x="337" y="900"/>
                  </a:lnTo>
                  <a:lnTo>
                    <a:pt x="279" y="964"/>
                  </a:lnTo>
                  <a:lnTo>
                    <a:pt x="270" y="976"/>
                  </a:lnTo>
                  <a:lnTo>
                    <a:pt x="262" y="984"/>
                  </a:lnTo>
                  <a:lnTo>
                    <a:pt x="251" y="995"/>
                  </a:lnTo>
                  <a:lnTo>
                    <a:pt x="223" y="1036"/>
                  </a:lnTo>
                  <a:lnTo>
                    <a:pt x="211" y="1047"/>
                  </a:lnTo>
                  <a:lnTo>
                    <a:pt x="210" y="1050"/>
                  </a:lnTo>
                  <a:lnTo>
                    <a:pt x="209" y="1058"/>
                  </a:lnTo>
                  <a:lnTo>
                    <a:pt x="207" y="1061"/>
                  </a:lnTo>
                  <a:lnTo>
                    <a:pt x="204" y="1064"/>
                  </a:lnTo>
                  <a:lnTo>
                    <a:pt x="200" y="1065"/>
                  </a:lnTo>
                  <a:lnTo>
                    <a:pt x="199" y="1067"/>
                  </a:lnTo>
                  <a:lnTo>
                    <a:pt x="196" y="1070"/>
                  </a:lnTo>
                  <a:lnTo>
                    <a:pt x="179" y="1099"/>
                  </a:lnTo>
                  <a:lnTo>
                    <a:pt x="175" y="1103"/>
                  </a:lnTo>
                  <a:lnTo>
                    <a:pt x="172" y="1105"/>
                  </a:lnTo>
                  <a:lnTo>
                    <a:pt x="167" y="1106"/>
                  </a:lnTo>
                  <a:lnTo>
                    <a:pt x="164" y="1109"/>
                  </a:lnTo>
                  <a:lnTo>
                    <a:pt x="162" y="1112"/>
                  </a:lnTo>
                  <a:lnTo>
                    <a:pt x="158" y="1124"/>
                  </a:lnTo>
                  <a:lnTo>
                    <a:pt x="139" y="1151"/>
                  </a:lnTo>
                  <a:lnTo>
                    <a:pt x="132" y="1166"/>
                  </a:lnTo>
                  <a:lnTo>
                    <a:pt x="137" y="1180"/>
                  </a:lnTo>
                  <a:lnTo>
                    <a:pt x="139" y="1186"/>
                  </a:lnTo>
                  <a:lnTo>
                    <a:pt x="140" y="1203"/>
                  </a:lnTo>
                  <a:lnTo>
                    <a:pt x="141" y="1208"/>
                  </a:lnTo>
                  <a:lnTo>
                    <a:pt x="141" y="1210"/>
                  </a:lnTo>
                  <a:lnTo>
                    <a:pt x="146" y="1215"/>
                  </a:lnTo>
                  <a:lnTo>
                    <a:pt x="151" y="1221"/>
                  </a:lnTo>
                  <a:lnTo>
                    <a:pt x="153" y="1224"/>
                  </a:lnTo>
                  <a:lnTo>
                    <a:pt x="153" y="1231"/>
                  </a:lnTo>
                  <a:lnTo>
                    <a:pt x="157" y="1267"/>
                  </a:lnTo>
                  <a:lnTo>
                    <a:pt x="155" y="1273"/>
                  </a:lnTo>
                  <a:lnTo>
                    <a:pt x="151" y="1286"/>
                  </a:lnTo>
                  <a:lnTo>
                    <a:pt x="147" y="1300"/>
                  </a:lnTo>
                  <a:lnTo>
                    <a:pt x="144" y="1308"/>
                  </a:lnTo>
                  <a:lnTo>
                    <a:pt x="143" y="1312"/>
                  </a:lnTo>
                  <a:lnTo>
                    <a:pt x="144" y="1315"/>
                  </a:lnTo>
                  <a:lnTo>
                    <a:pt x="146" y="1314"/>
                  </a:lnTo>
                  <a:lnTo>
                    <a:pt x="148" y="1309"/>
                  </a:lnTo>
                  <a:lnTo>
                    <a:pt x="153" y="1312"/>
                  </a:lnTo>
                  <a:lnTo>
                    <a:pt x="153" y="1312"/>
                  </a:lnTo>
                  <a:lnTo>
                    <a:pt x="151" y="1312"/>
                  </a:lnTo>
                  <a:lnTo>
                    <a:pt x="160" y="1319"/>
                  </a:lnTo>
                  <a:lnTo>
                    <a:pt x="167" y="1329"/>
                  </a:lnTo>
                  <a:lnTo>
                    <a:pt x="172" y="1332"/>
                  </a:lnTo>
                  <a:lnTo>
                    <a:pt x="183" y="1339"/>
                  </a:lnTo>
                  <a:lnTo>
                    <a:pt x="186" y="1343"/>
                  </a:lnTo>
                  <a:lnTo>
                    <a:pt x="186" y="1346"/>
                  </a:lnTo>
                  <a:lnTo>
                    <a:pt x="185" y="1354"/>
                  </a:lnTo>
                  <a:lnTo>
                    <a:pt x="183" y="1358"/>
                  </a:lnTo>
                  <a:lnTo>
                    <a:pt x="185" y="1363"/>
                  </a:lnTo>
                  <a:lnTo>
                    <a:pt x="189" y="1370"/>
                  </a:lnTo>
                  <a:lnTo>
                    <a:pt x="189" y="1371"/>
                  </a:lnTo>
                  <a:lnTo>
                    <a:pt x="190" y="1373"/>
                  </a:lnTo>
                  <a:lnTo>
                    <a:pt x="188" y="1378"/>
                  </a:lnTo>
                  <a:lnTo>
                    <a:pt x="182" y="1377"/>
                  </a:lnTo>
                  <a:lnTo>
                    <a:pt x="176" y="1371"/>
                  </a:lnTo>
                  <a:lnTo>
                    <a:pt x="172" y="1368"/>
                  </a:lnTo>
                  <a:lnTo>
                    <a:pt x="168" y="1368"/>
                  </a:lnTo>
                  <a:lnTo>
                    <a:pt x="164" y="1361"/>
                  </a:lnTo>
                  <a:lnTo>
                    <a:pt x="161" y="1358"/>
                  </a:lnTo>
                  <a:lnTo>
                    <a:pt x="158" y="1358"/>
                  </a:lnTo>
                  <a:lnTo>
                    <a:pt x="153" y="1360"/>
                  </a:lnTo>
                  <a:lnTo>
                    <a:pt x="143" y="1360"/>
                  </a:lnTo>
                  <a:lnTo>
                    <a:pt x="137" y="1360"/>
                  </a:lnTo>
                  <a:lnTo>
                    <a:pt x="132" y="1358"/>
                  </a:lnTo>
                  <a:lnTo>
                    <a:pt x="126" y="1354"/>
                  </a:lnTo>
                  <a:lnTo>
                    <a:pt x="116" y="1344"/>
                  </a:lnTo>
                  <a:lnTo>
                    <a:pt x="111" y="1343"/>
                  </a:lnTo>
                  <a:lnTo>
                    <a:pt x="105" y="1347"/>
                  </a:lnTo>
                  <a:lnTo>
                    <a:pt x="104" y="1354"/>
                  </a:lnTo>
                  <a:lnTo>
                    <a:pt x="101" y="1363"/>
                  </a:lnTo>
                  <a:lnTo>
                    <a:pt x="101" y="1373"/>
                  </a:lnTo>
                  <a:lnTo>
                    <a:pt x="101" y="1380"/>
                  </a:lnTo>
                  <a:lnTo>
                    <a:pt x="97" y="1382"/>
                  </a:lnTo>
                  <a:lnTo>
                    <a:pt x="87" y="1384"/>
                  </a:lnTo>
                  <a:lnTo>
                    <a:pt x="81" y="1388"/>
                  </a:lnTo>
                  <a:lnTo>
                    <a:pt x="75" y="1403"/>
                  </a:lnTo>
                  <a:lnTo>
                    <a:pt x="73" y="1410"/>
                  </a:lnTo>
                  <a:lnTo>
                    <a:pt x="73" y="1413"/>
                  </a:lnTo>
                  <a:lnTo>
                    <a:pt x="73" y="1417"/>
                  </a:lnTo>
                  <a:lnTo>
                    <a:pt x="73" y="1420"/>
                  </a:lnTo>
                  <a:lnTo>
                    <a:pt x="70" y="1424"/>
                  </a:lnTo>
                  <a:lnTo>
                    <a:pt x="63" y="1429"/>
                  </a:lnTo>
                  <a:lnTo>
                    <a:pt x="61" y="1431"/>
                  </a:lnTo>
                  <a:lnTo>
                    <a:pt x="61" y="1433"/>
                  </a:lnTo>
                  <a:lnTo>
                    <a:pt x="59" y="1437"/>
                  </a:lnTo>
                  <a:lnTo>
                    <a:pt x="59" y="1441"/>
                  </a:lnTo>
                  <a:lnTo>
                    <a:pt x="60" y="1444"/>
                  </a:lnTo>
                  <a:lnTo>
                    <a:pt x="60" y="1457"/>
                  </a:lnTo>
                  <a:lnTo>
                    <a:pt x="60" y="1459"/>
                  </a:lnTo>
                  <a:lnTo>
                    <a:pt x="57" y="1464"/>
                  </a:lnTo>
                  <a:lnTo>
                    <a:pt x="56" y="1468"/>
                  </a:lnTo>
                  <a:lnTo>
                    <a:pt x="53" y="1469"/>
                  </a:lnTo>
                  <a:lnTo>
                    <a:pt x="52" y="1472"/>
                  </a:lnTo>
                  <a:lnTo>
                    <a:pt x="50" y="1478"/>
                  </a:lnTo>
                  <a:lnTo>
                    <a:pt x="50" y="1486"/>
                  </a:lnTo>
                  <a:lnTo>
                    <a:pt x="49" y="1495"/>
                  </a:lnTo>
                  <a:lnTo>
                    <a:pt x="46" y="1502"/>
                  </a:lnTo>
                  <a:lnTo>
                    <a:pt x="42" y="1507"/>
                  </a:lnTo>
                  <a:lnTo>
                    <a:pt x="39" y="1509"/>
                  </a:lnTo>
                  <a:lnTo>
                    <a:pt x="32" y="1511"/>
                  </a:lnTo>
                  <a:lnTo>
                    <a:pt x="28" y="1513"/>
                  </a:lnTo>
                  <a:lnTo>
                    <a:pt x="26" y="1516"/>
                  </a:lnTo>
                  <a:lnTo>
                    <a:pt x="24" y="1523"/>
                  </a:lnTo>
                  <a:lnTo>
                    <a:pt x="22" y="1525"/>
                  </a:lnTo>
                  <a:lnTo>
                    <a:pt x="5" y="1539"/>
                  </a:lnTo>
                  <a:lnTo>
                    <a:pt x="1" y="1545"/>
                  </a:lnTo>
                  <a:lnTo>
                    <a:pt x="1" y="1553"/>
                  </a:lnTo>
                  <a:lnTo>
                    <a:pt x="4" y="1569"/>
                  </a:lnTo>
                  <a:lnTo>
                    <a:pt x="3" y="1574"/>
                  </a:lnTo>
                  <a:lnTo>
                    <a:pt x="0" y="1581"/>
                  </a:lnTo>
                  <a:lnTo>
                    <a:pt x="0" y="1610"/>
                  </a:lnTo>
                  <a:lnTo>
                    <a:pt x="5" y="1611"/>
                  </a:lnTo>
                  <a:lnTo>
                    <a:pt x="7" y="1611"/>
                  </a:lnTo>
                  <a:lnTo>
                    <a:pt x="7" y="1611"/>
                  </a:lnTo>
                  <a:lnTo>
                    <a:pt x="10" y="1608"/>
                  </a:lnTo>
                  <a:lnTo>
                    <a:pt x="18" y="1604"/>
                  </a:lnTo>
                  <a:lnTo>
                    <a:pt x="26" y="1605"/>
                  </a:lnTo>
                  <a:lnTo>
                    <a:pt x="36" y="1610"/>
                  </a:lnTo>
                  <a:lnTo>
                    <a:pt x="32" y="1622"/>
                  </a:lnTo>
                  <a:lnTo>
                    <a:pt x="32" y="1628"/>
                  </a:lnTo>
                  <a:lnTo>
                    <a:pt x="39" y="1628"/>
                  </a:lnTo>
                  <a:lnTo>
                    <a:pt x="40" y="1628"/>
                  </a:lnTo>
                  <a:lnTo>
                    <a:pt x="43" y="1631"/>
                  </a:lnTo>
                  <a:lnTo>
                    <a:pt x="43" y="1635"/>
                  </a:lnTo>
                  <a:lnTo>
                    <a:pt x="42" y="1639"/>
                  </a:lnTo>
                  <a:lnTo>
                    <a:pt x="42" y="1645"/>
                  </a:lnTo>
                  <a:lnTo>
                    <a:pt x="45" y="1653"/>
                  </a:lnTo>
                  <a:lnTo>
                    <a:pt x="57" y="1673"/>
                  </a:lnTo>
                  <a:lnTo>
                    <a:pt x="60" y="1674"/>
                  </a:lnTo>
                  <a:lnTo>
                    <a:pt x="61" y="1674"/>
                  </a:lnTo>
                  <a:lnTo>
                    <a:pt x="63" y="1674"/>
                  </a:lnTo>
                  <a:lnTo>
                    <a:pt x="66" y="1673"/>
                  </a:lnTo>
                  <a:lnTo>
                    <a:pt x="67" y="1673"/>
                  </a:lnTo>
                  <a:lnTo>
                    <a:pt x="67" y="1671"/>
                  </a:lnTo>
                  <a:lnTo>
                    <a:pt x="68" y="1673"/>
                  </a:lnTo>
                  <a:lnTo>
                    <a:pt x="74" y="1674"/>
                  </a:lnTo>
                  <a:lnTo>
                    <a:pt x="78" y="1675"/>
                  </a:lnTo>
                  <a:lnTo>
                    <a:pt x="82" y="1674"/>
                  </a:lnTo>
                  <a:lnTo>
                    <a:pt x="87" y="1673"/>
                  </a:lnTo>
                  <a:lnTo>
                    <a:pt x="88" y="1671"/>
                  </a:lnTo>
                  <a:lnTo>
                    <a:pt x="90" y="1673"/>
                  </a:lnTo>
                  <a:lnTo>
                    <a:pt x="90" y="1673"/>
                  </a:lnTo>
                  <a:lnTo>
                    <a:pt x="109" y="1698"/>
                  </a:lnTo>
                  <a:lnTo>
                    <a:pt x="113" y="1706"/>
                  </a:lnTo>
                  <a:lnTo>
                    <a:pt x="116" y="1719"/>
                  </a:lnTo>
                  <a:lnTo>
                    <a:pt x="120" y="1727"/>
                  </a:lnTo>
                  <a:lnTo>
                    <a:pt x="122" y="1729"/>
                  </a:lnTo>
                  <a:lnTo>
                    <a:pt x="123" y="1729"/>
                  </a:lnTo>
                  <a:lnTo>
                    <a:pt x="126" y="1727"/>
                  </a:lnTo>
                  <a:lnTo>
                    <a:pt x="146" y="1727"/>
                  </a:lnTo>
                  <a:lnTo>
                    <a:pt x="150" y="1726"/>
                  </a:lnTo>
                  <a:lnTo>
                    <a:pt x="154" y="1723"/>
                  </a:lnTo>
                  <a:lnTo>
                    <a:pt x="158" y="1722"/>
                  </a:lnTo>
                  <a:lnTo>
                    <a:pt x="162" y="1724"/>
                  </a:lnTo>
                  <a:lnTo>
                    <a:pt x="164" y="1726"/>
                  </a:lnTo>
                  <a:lnTo>
                    <a:pt x="174" y="1731"/>
                  </a:lnTo>
                  <a:lnTo>
                    <a:pt x="181" y="1739"/>
                  </a:lnTo>
                  <a:lnTo>
                    <a:pt x="185" y="1743"/>
                  </a:lnTo>
                  <a:lnTo>
                    <a:pt x="188" y="1748"/>
                  </a:lnTo>
                  <a:lnTo>
                    <a:pt x="189" y="1755"/>
                  </a:lnTo>
                  <a:lnTo>
                    <a:pt x="188" y="1760"/>
                  </a:lnTo>
                  <a:lnTo>
                    <a:pt x="186" y="1764"/>
                  </a:lnTo>
                  <a:lnTo>
                    <a:pt x="186" y="1769"/>
                  </a:lnTo>
                  <a:lnTo>
                    <a:pt x="181" y="1775"/>
                  </a:lnTo>
                  <a:lnTo>
                    <a:pt x="183" y="1779"/>
                  </a:lnTo>
                  <a:lnTo>
                    <a:pt x="193" y="1788"/>
                  </a:lnTo>
                  <a:lnTo>
                    <a:pt x="199" y="1786"/>
                  </a:lnTo>
                  <a:lnTo>
                    <a:pt x="203" y="1782"/>
                  </a:lnTo>
                  <a:lnTo>
                    <a:pt x="204" y="1778"/>
                  </a:lnTo>
                  <a:lnTo>
                    <a:pt x="203" y="1769"/>
                  </a:lnTo>
                  <a:lnTo>
                    <a:pt x="204" y="1765"/>
                  </a:lnTo>
                  <a:lnTo>
                    <a:pt x="209" y="1765"/>
                  </a:lnTo>
                  <a:lnTo>
                    <a:pt x="213" y="1767"/>
                  </a:lnTo>
                  <a:lnTo>
                    <a:pt x="217" y="1769"/>
                  </a:lnTo>
                  <a:lnTo>
                    <a:pt x="221" y="1772"/>
                  </a:lnTo>
                  <a:lnTo>
                    <a:pt x="225" y="1774"/>
                  </a:lnTo>
                  <a:lnTo>
                    <a:pt x="230" y="1772"/>
                  </a:lnTo>
                  <a:lnTo>
                    <a:pt x="241" y="1764"/>
                  </a:lnTo>
                  <a:lnTo>
                    <a:pt x="245" y="1757"/>
                  </a:lnTo>
                  <a:lnTo>
                    <a:pt x="251" y="1739"/>
                  </a:lnTo>
                  <a:lnTo>
                    <a:pt x="255" y="1731"/>
                  </a:lnTo>
                  <a:lnTo>
                    <a:pt x="260" y="1729"/>
                  </a:lnTo>
                  <a:lnTo>
                    <a:pt x="266" y="1730"/>
                  </a:lnTo>
                  <a:lnTo>
                    <a:pt x="284" y="1736"/>
                  </a:lnTo>
                  <a:lnTo>
                    <a:pt x="288" y="1739"/>
                  </a:lnTo>
                  <a:lnTo>
                    <a:pt x="300" y="1753"/>
                  </a:lnTo>
                  <a:lnTo>
                    <a:pt x="312" y="1762"/>
                  </a:lnTo>
                  <a:lnTo>
                    <a:pt x="318" y="1769"/>
                  </a:lnTo>
                  <a:lnTo>
                    <a:pt x="319" y="1771"/>
                  </a:lnTo>
                  <a:lnTo>
                    <a:pt x="322" y="1771"/>
                  </a:lnTo>
                  <a:lnTo>
                    <a:pt x="323" y="1771"/>
                  </a:lnTo>
                  <a:lnTo>
                    <a:pt x="326" y="1769"/>
                  </a:lnTo>
                  <a:lnTo>
                    <a:pt x="326" y="1769"/>
                  </a:lnTo>
                  <a:lnTo>
                    <a:pt x="326" y="1769"/>
                  </a:lnTo>
                  <a:lnTo>
                    <a:pt x="326" y="1769"/>
                  </a:lnTo>
                  <a:lnTo>
                    <a:pt x="328" y="1769"/>
                  </a:lnTo>
                  <a:lnTo>
                    <a:pt x="344" y="1778"/>
                  </a:lnTo>
                  <a:lnTo>
                    <a:pt x="350" y="1778"/>
                  </a:lnTo>
                  <a:lnTo>
                    <a:pt x="350" y="1776"/>
                  </a:lnTo>
                  <a:lnTo>
                    <a:pt x="351" y="1776"/>
                  </a:lnTo>
                  <a:lnTo>
                    <a:pt x="353" y="1774"/>
                  </a:lnTo>
                  <a:lnTo>
                    <a:pt x="354" y="1772"/>
                  </a:lnTo>
                  <a:lnTo>
                    <a:pt x="356" y="1769"/>
                  </a:lnTo>
                  <a:lnTo>
                    <a:pt x="358" y="1767"/>
                  </a:lnTo>
                  <a:lnTo>
                    <a:pt x="361" y="1767"/>
                  </a:lnTo>
                  <a:lnTo>
                    <a:pt x="371" y="1764"/>
                  </a:lnTo>
                  <a:lnTo>
                    <a:pt x="375" y="1767"/>
                  </a:lnTo>
                  <a:lnTo>
                    <a:pt x="392" y="1768"/>
                  </a:lnTo>
                  <a:lnTo>
                    <a:pt x="403" y="1772"/>
                  </a:lnTo>
                  <a:lnTo>
                    <a:pt x="409" y="1772"/>
                  </a:lnTo>
                  <a:lnTo>
                    <a:pt x="427" y="1772"/>
                  </a:lnTo>
                  <a:lnTo>
                    <a:pt x="431" y="1774"/>
                  </a:lnTo>
                  <a:lnTo>
                    <a:pt x="444" y="1786"/>
                  </a:lnTo>
                  <a:lnTo>
                    <a:pt x="447" y="1792"/>
                  </a:lnTo>
                  <a:lnTo>
                    <a:pt x="452" y="1792"/>
                  </a:lnTo>
                  <a:lnTo>
                    <a:pt x="478" y="1781"/>
                  </a:lnTo>
                  <a:lnTo>
                    <a:pt x="486" y="1782"/>
                  </a:lnTo>
                  <a:lnTo>
                    <a:pt x="490" y="1785"/>
                  </a:lnTo>
                  <a:lnTo>
                    <a:pt x="503" y="1788"/>
                  </a:lnTo>
                  <a:lnTo>
                    <a:pt x="508" y="1790"/>
                  </a:lnTo>
                  <a:lnTo>
                    <a:pt x="518" y="1800"/>
                  </a:lnTo>
                  <a:lnTo>
                    <a:pt x="522" y="1800"/>
                  </a:lnTo>
                  <a:lnTo>
                    <a:pt x="522" y="1800"/>
                  </a:lnTo>
                  <a:lnTo>
                    <a:pt x="538" y="1806"/>
                  </a:lnTo>
                  <a:lnTo>
                    <a:pt x="543" y="1806"/>
                  </a:lnTo>
                  <a:lnTo>
                    <a:pt x="562" y="1797"/>
                  </a:lnTo>
                  <a:lnTo>
                    <a:pt x="574" y="1797"/>
                  </a:lnTo>
                  <a:lnTo>
                    <a:pt x="584" y="1789"/>
                  </a:lnTo>
                  <a:lnTo>
                    <a:pt x="590" y="1785"/>
                  </a:lnTo>
                  <a:lnTo>
                    <a:pt x="595" y="1785"/>
                  </a:lnTo>
                  <a:lnTo>
                    <a:pt x="609" y="1789"/>
                  </a:lnTo>
                  <a:lnTo>
                    <a:pt x="625" y="1789"/>
                  </a:lnTo>
                  <a:lnTo>
                    <a:pt x="629" y="1789"/>
                  </a:lnTo>
                  <a:lnTo>
                    <a:pt x="632" y="1790"/>
                  </a:lnTo>
                  <a:lnTo>
                    <a:pt x="641" y="1797"/>
                  </a:lnTo>
                  <a:lnTo>
                    <a:pt x="649" y="1802"/>
                  </a:lnTo>
                  <a:lnTo>
                    <a:pt x="653" y="1807"/>
                  </a:lnTo>
                  <a:lnTo>
                    <a:pt x="654" y="1813"/>
                  </a:lnTo>
                  <a:lnTo>
                    <a:pt x="654" y="1818"/>
                  </a:lnTo>
                  <a:lnTo>
                    <a:pt x="656" y="1823"/>
                  </a:lnTo>
                  <a:lnTo>
                    <a:pt x="660" y="1828"/>
                  </a:lnTo>
                  <a:lnTo>
                    <a:pt x="668" y="1834"/>
                  </a:lnTo>
                  <a:lnTo>
                    <a:pt x="689" y="1842"/>
                  </a:lnTo>
                  <a:lnTo>
                    <a:pt x="693" y="1845"/>
                  </a:lnTo>
                  <a:lnTo>
                    <a:pt x="696" y="1849"/>
                  </a:lnTo>
                  <a:lnTo>
                    <a:pt x="706" y="1866"/>
                  </a:lnTo>
                  <a:lnTo>
                    <a:pt x="712" y="1875"/>
                  </a:lnTo>
                  <a:lnTo>
                    <a:pt x="716" y="1879"/>
                  </a:lnTo>
                  <a:lnTo>
                    <a:pt x="724" y="1877"/>
                  </a:lnTo>
                  <a:lnTo>
                    <a:pt x="728" y="1876"/>
                  </a:lnTo>
                  <a:lnTo>
                    <a:pt x="748" y="1873"/>
                  </a:lnTo>
                  <a:lnTo>
                    <a:pt x="763" y="1866"/>
                  </a:lnTo>
                  <a:lnTo>
                    <a:pt x="763" y="1866"/>
                  </a:lnTo>
                  <a:lnTo>
                    <a:pt x="763" y="1866"/>
                  </a:lnTo>
                  <a:lnTo>
                    <a:pt x="775" y="1855"/>
                  </a:lnTo>
                  <a:lnTo>
                    <a:pt x="800" y="1814"/>
                  </a:lnTo>
                  <a:lnTo>
                    <a:pt x="811" y="1806"/>
                  </a:lnTo>
                  <a:lnTo>
                    <a:pt x="939" y="1792"/>
                  </a:lnTo>
                  <a:lnTo>
                    <a:pt x="955" y="1785"/>
                  </a:lnTo>
                  <a:lnTo>
                    <a:pt x="969" y="1783"/>
                  </a:lnTo>
                  <a:lnTo>
                    <a:pt x="976" y="1779"/>
                  </a:lnTo>
                  <a:lnTo>
                    <a:pt x="981" y="1779"/>
                  </a:lnTo>
                  <a:lnTo>
                    <a:pt x="993" y="1781"/>
                  </a:lnTo>
                  <a:lnTo>
                    <a:pt x="1010" y="1775"/>
                  </a:lnTo>
                  <a:lnTo>
                    <a:pt x="1030" y="1775"/>
                  </a:lnTo>
                  <a:lnTo>
                    <a:pt x="1035" y="1775"/>
                  </a:lnTo>
                  <a:lnTo>
                    <a:pt x="1048" y="1769"/>
                  </a:lnTo>
                  <a:lnTo>
                    <a:pt x="1049" y="1765"/>
                  </a:lnTo>
                  <a:lnTo>
                    <a:pt x="1056" y="1753"/>
                  </a:lnTo>
                  <a:lnTo>
                    <a:pt x="1059" y="1748"/>
                  </a:lnTo>
                  <a:lnTo>
                    <a:pt x="1066" y="1743"/>
                  </a:lnTo>
                  <a:lnTo>
                    <a:pt x="1069" y="1739"/>
                  </a:lnTo>
                  <a:lnTo>
                    <a:pt x="1073" y="1730"/>
                  </a:lnTo>
                  <a:lnTo>
                    <a:pt x="1077" y="1719"/>
                  </a:lnTo>
                  <a:lnTo>
                    <a:pt x="1080" y="1706"/>
                  </a:lnTo>
                  <a:lnTo>
                    <a:pt x="1079" y="1698"/>
                  </a:lnTo>
                  <a:lnTo>
                    <a:pt x="1081" y="1684"/>
                  </a:lnTo>
                  <a:lnTo>
                    <a:pt x="1083" y="1685"/>
                  </a:lnTo>
                  <a:lnTo>
                    <a:pt x="1088" y="1685"/>
                  </a:lnTo>
                  <a:lnTo>
                    <a:pt x="1093" y="1684"/>
                  </a:lnTo>
                  <a:lnTo>
                    <a:pt x="1101" y="1680"/>
                  </a:lnTo>
                  <a:lnTo>
                    <a:pt x="1105" y="1680"/>
                  </a:lnTo>
                  <a:lnTo>
                    <a:pt x="1118" y="1678"/>
                  </a:lnTo>
                  <a:lnTo>
                    <a:pt x="1122" y="1677"/>
                  </a:lnTo>
                  <a:lnTo>
                    <a:pt x="1154" y="1670"/>
                  </a:lnTo>
                  <a:lnTo>
                    <a:pt x="1163" y="1666"/>
                  </a:lnTo>
                  <a:lnTo>
                    <a:pt x="1163" y="1663"/>
                  </a:lnTo>
                  <a:lnTo>
                    <a:pt x="1164" y="1657"/>
                  </a:lnTo>
                  <a:lnTo>
                    <a:pt x="1167" y="1653"/>
                  </a:lnTo>
                  <a:lnTo>
                    <a:pt x="1175" y="1647"/>
                  </a:lnTo>
                  <a:lnTo>
                    <a:pt x="1177" y="1642"/>
                  </a:lnTo>
                  <a:lnTo>
                    <a:pt x="1178" y="1639"/>
                  </a:lnTo>
                  <a:lnTo>
                    <a:pt x="1184" y="1640"/>
                  </a:lnTo>
                  <a:lnTo>
                    <a:pt x="1188" y="1645"/>
                  </a:lnTo>
                  <a:lnTo>
                    <a:pt x="1191" y="1649"/>
                  </a:lnTo>
                  <a:lnTo>
                    <a:pt x="1193" y="1653"/>
                  </a:lnTo>
                  <a:lnTo>
                    <a:pt x="1198" y="1656"/>
                  </a:lnTo>
                  <a:lnTo>
                    <a:pt x="1203" y="1656"/>
                  </a:lnTo>
                  <a:lnTo>
                    <a:pt x="1206" y="1653"/>
                  </a:lnTo>
                  <a:lnTo>
                    <a:pt x="1208" y="1647"/>
                  </a:lnTo>
                  <a:lnTo>
                    <a:pt x="1208" y="1640"/>
                  </a:lnTo>
                  <a:lnTo>
                    <a:pt x="1206" y="1633"/>
                  </a:lnTo>
                  <a:lnTo>
                    <a:pt x="1205" y="1628"/>
                  </a:lnTo>
                  <a:lnTo>
                    <a:pt x="1205" y="1625"/>
                  </a:lnTo>
                  <a:lnTo>
                    <a:pt x="1208" y="1621"/>
                  </a:lnTo>
                  <a:lnTo>
                    <a:pt x="1209" y="1621"/>
                  </a:lnTo>
                  <a:lnTo>
                    <a:pt x="1213" y="1622"/>
                  </a:lnTo>
                  <a:lnTo>
                    <a:pt x="1215" y="1622"/>
                  </a:lnTo>
                  <a:lnTo>
                    <a:pt x="1216" y="1621"/>
                  </a:lnTo>
                  <a:lnTo>
                    <a:pt x="1217" y="1617"/>
                  </a:lnTo>
                  <a:lnTo>
                    <a:pt x="1219" y="1615"/>
                  </a:lnTo>
                  <a:lnTo>
                    <a:pt x="1222" y="1614"/>
                  </a:lnTo>
                  <a:lnTo>
                    <a:pt x="1230" y="1618"/>
                  </a:lnTo>
                  <a:lnTo>
                    <a:pt x="1238" y="1625"/>
                  </a:lnTo>
                  <a:lnTo>
                    <a:pt x="1247" y="1631"/>
                  </a:lnTo>
                  <a:lnTo>
                    <a:pt x="1257" y="1629"/>
                  </a:lnTo>
                  <a:lnTo>
                    <a:pt x="1259" y="1626"/>
                  </a:lnTo>
                  <a:lnTo>
                    <a:pt x="1261" y="1626"/>
                  </a:lnTo>
                  <a:lnTo>
                    <a:pt x="1264" y="1628"/>
                  </a:lnTo>
                  <a:lnTo>
                    <a:pt x="1266" y="1628"/>
                  </a:lnTo>
                  <a:lnTo>
                    <a:pt x="1269" y="1628"/>
                  </a:lnTo>
                  <a:lnTo>
                    <a:pt x="1271" y="1626"/>
                  </a:lnTo>
                  <a:lnTo>
                    <a:pt x="1271" y="1625"/>
                  </a:lnTo>
                  <a:lnTo>
                    <a:pt x="1269" y="1622"/>
                  </a:lnTo>
                  <a:lnTo>
                    <a:pt x="1269" y="1621"/>
                  </a:lnTo>
                  <a:lnTo>
                    <a:pt x="1269" y="1618"/>
                  </a:lnTo>
                  <a:lnTo>
                    <a:pt x="1268" y="1615"/>
                  </a:lnTo>
                  <a:lnTo>
                    <a:pt x="1269" y="1612"/>
                  </a:lnTo>
                  <a:lnTo>
                    <a:pt x="1272" y="1611"/>
                  </a:lnTo>
                  <a:lnTo>
                    <a:pt x="1275" y="1612"/>
                  </a:lnTo>
                  <a:lnTo>
                    <a:pt x="1279" y="1615"/>
                  </a:lnTo>
                  <a:lnTo>
                    <a:pt x="1307" y="1626"/>
                  </a:lnTo>
                  <a:lnTo>
                    <a:pt x="1315" y="1626"/>
                  </a:lnTo>
                  <a:lnTo>
                    <a:pt x="1325" y="1622"/>
                  </a:lnTo>
                  <a:lnTo>
                    <a:pt x="1327" y="1619"/>
                  </a:lnTo>
                  <a:lnTo>
                    <a:pt x="1341" y="1602"/>
                  </a:lnTo>
                  <a:lnTo>
                    <a:pt x="1350" y="1597"/>
                  </a:lnTo>
                  <a:lnTo>
                    <a:pt x="1356" y="1598"/>
                  </a:lnTo>
                  <a:lnTo>
                    <a:pt x="1363" y="1605"/>
                  </a:lnTo>
                  <a:lnTo>
                    <a:pt x="1366" y="1607"/>
                  </a:lnTo>
                  <a:lnTo>
                    <a:pt x="1370" y="1605"/>
                  </a:lnTo>
                  <a:lnTo>
                    <a:pt x="1387" y="1591"/>
                  </a:lnTo>
                  <a:lnTo>
                    <a:pt x="1392" y="1583"/>
                  </a:lnTo>
                  <a:lnTo>
                    <a:pt x="1404" y="1583"/>
                  </a:lnTo>
                  <a:lnTo>
                    <a:pt x="1406" y="1583"/>
                  </a:lnTo>
                  <a:lnTo>
                    <a:pt x="1413" y="1577"/>
                  </a:lnTo>
                  <a:lnTo>
                    <a:pt x="1419" y="1579"/>
                  </a:lnTo>
                  <a:lnTo>
                    <a:pt x="1419" y="1588"/>
                  </a:lnTo>
                  <a:lnTo>
                    <a:pt x="1425" y="1591"/>
                  </a:lnTo>
                  <a:lnTo>
                    <a:pt x="1457" y="1591"/>
                  </a:lnTo>
                  <a:lnTo>
                    <a:pt x="1465" y="1595"/>
                  </a:lnTo>
                  <a:lnTo>
                    <a:pt x="1482" y="1608"/>
                  </a:lnTo>
                  <a:lnTo>
                    <a:pt x="1486" y="1612"/>
                  </a:lnTo>
                  <a:lnTo>
                    <a:pt x="1492" y="1619"/>
                  </a:lnTo>
                  <a:lnTo>
                    <a:pt x="1495" y="1624"/>
                  </a:lnTo>
                  <a:lnTo>
                    <a:pt x="1496" y="1626"/>
                  </a:lnTo>
                  <a:lnTo>
                    <a:pt x="1502" y="1635"/>
                  </a:lnTo>
                  <a:lnTo>
                    <a:pt x="1513" y="1639"/>
                  </a:lnTo>
                  <a:lnTo>
                    <a:pt x="1521" y="1640"/>
                  </a:lnTo>
                  <a:lnTo>
                    <a:pt x="1535" y="1642"/>
                  </a:lnTo>
                  <a:lnTo>
                    <a:pt x="1541" y="1645"/>
                  </a:lnTo>
                  <a:lnTo>
                    <a:pt x="1545" y="1650"/>
                  </a:lnTo>
                  <a:lnTo>
                    <a:pt x="1547" y="1657"/>
                  </a:lnTo>
                  <a:lnTo>
                    <a:pt x="1541" y="1671"/>
                  </a:lnTo>
                  <a:lnTo>
                    <a:pt x="1545" y="1674"/>
                  </a:lnTo>
                  <a:lnTo>
                    <a:pt x="1551" y="1675"/>
                  </a:lnTo>
                  <a:lnTo>
                    <a:pt x="1555" y="1674"/>
                  </a:lnTo>
                  <a:lnTo>
                    <a:pt x="1563" y="1667"/>
                  </a:lnTo>
                  <a:lnTo>
                    <a:pt x="1568" y="1667"/>
                  </a:lnTo>
                  <a:lnTo>
                    <a:pt x="1569" y="1673"/>
                  </a:lnTo>
                  <a:lnTo>
                    <a:pt x="1570" y="1680"/>
                  </a:lnTo>
                  <a:lnTo>
                    <a:pt x="1573" y="1685"/>
                  </a:lnTo>
                  <a:lnTo>
                    <a:pt x="1577" y="1687"/>
                  </a:lnTo>
                  <a:lnTo>
                    <a:pt x="1583" y="1685"/>
                  </a:lnTo>
                  <a:lnTo>
                    <a:pt x="1589" y="1681"/>
                  </a:lnTo>
                  <a:lnTo>
                    <a:pt x="1593" y="1678"/>
                  </a:lnTo>
                  <a:lnTo>
                    <a:pt x="1597" y="1675"/>
                  </a:lnTo>
                  <a:lnTo>
                    <a:pt x="1610" y="1674"/>
                  </a:lnTo>
                  <a:lnTo>
                    <a:pt x="1614" y="1674"/>
                  </a:lnTo>
                  <a:lnTo>
                    <a:pt x="1617" y="1677"/>
                  </a:lnTo>
                  <a:lnTo>
                    <a:pt x="1617" y="1685"/>
                  </a:lnTo>
                  <a:lnTo>
                    <a:pt x="1615" y="1692"/>
                  </a:lnTo>
                  <a:lnTo>
                    <a:pt x="1612" y="1696"/>
                  </a:lnTo>
                  <a:lnTo>
                    <a:pt x="1608" y="1699"/>
                  </a:lnTo>
                  <a:lnTo>
                    <a:pt x="1604" y="1703"/>
                  </a:lnTo>
                  <a:lnTo>
                    <a:pt x="1603" y="1709"/>
                  </a:lnTo>
                  <a:lnTo>
                    <a:pt x="1604" y="1715"/>
                  </a:lnTo>
                  <a:lnTo>
                    <a:pt x="1607" y="1717"/>
                  </a:lnTo>
                  <a:lnTo>
                    <a:pt x="1611" y="1716"/>
                  </a:lnTo>
                  <a:lnTo>
                    <a:pt x="1615" y="1712"/>
                  </a:lnTo>
                  <a:lnTo>
                    <a:pt x="1618" y="1706"/>
                  </a:lnTo>
                  <a:lnTo>
                    <a:pt x="1622" y="1701"/>
                  </a:lnTo>
                  <a:lnTo>
                    <a:pt x="1628" y="1701"/>
                  </a:lnTo>
                  <a:lnTo>
                    <a:pt x="1632" y="1703"/>
                  </a:lnTo>
                  <a:lnTo>
                    <a:pt x="1635" y="1709"/>
                  </a:lnTo>
                  <a:lnTo>
                    <a:pt x="1633" y="1715"/>
                  </a:lnTo>
                  <a:lnTo>
                    <a:pt x="1629" y="1719"/>
                  </a:lnTo>
                  <a:lnTo>
                    <a:pt x="1638" y="1734"/>
                  </a:lnTo>
                  <a:lnTo>
                    <a:pt x="1640" y="1739"/>
                  </a:lnTo>
                  <a:lnTo>
                    <a:pt x="1646" y="1741"/>
                  </a:lnTo>
                  <a:lnTo>
                    <a:pt x="1647" y="1741"/>
                  </a:lnTo>
                  <a:lnTo>
                    <a:pt x="1649" y="1737"/>
                  </a:lnTo>
                  <a:lnTo>
                    <a:pt x="1649" y="1731"/>
                  </a:lnTo>
                  <a:lnTo>
                    <a:pt x="1650" y="1724"/>
                  </a:lnTo>
                  <a:lnTo>
                    <a:pt x="1652" y="1723"/>
                  </a:lnTo>
                  <a:lnTo>
                    <a:pt x="1652" y="1723"/>
                  </a:lnTo>
                  <a:lnTo>
                    <a:pt x="1656" y="1709"/>
                  </a:lnTo>
                  <a:lnTo>
                    <a:pt x="1661" y="1706"/>
                  </a:lnTo>
                  <a:lnTo>
                    <a:pt x="1670" y="1706"/>
                  </a:lnTo>
                  <a:lnTo>
                    <a:pt x="1694" y="1716"/>
                  </a:lnTo>
                  <a:lnTo>
                    <a:pt x="1712" y="1717"/>
                  </a:lnTo>
                  <a:lnTo>
                    <a:pt x="1722" y="1719"/>
                  </a:lnTo>
                  <a:lnTo>
                    <a:pt x="1729" y="1723"/>
                  </a:lnTo>
                  <a:lnTo>
                    <a:pt x="1730" y="1726"/>
                  </a:lnTo>
                  <a:lnTo>
                    <a:pt x="1730" y="1729"/>
                  </a:lnTo>
                  <a:lnTo>
                    <a:pt x="1731" y="1731"/>
                  </a:lnTo>
                  <a:lnTo>
                    <a:pt x="1731" y="1734"/>
                  </a:lnTo>
                  <a:lnTo>
                    <a:pt x="1736" y="1744"/>
                  </a:lnTo>
                  <a:lnTo>
                    <a:pt x="1737" y="1755"/>
                  </a:lnTo>
                  <a:lnTo>
                    <a:pt x="1737" y="1757"/>
                  </a:lnTo>
                  <a:lnTo>
                    <a:pt x="1738" y="1760"/>
                  </a:lnTo>
                  <a:lnTo>
                    <a:pt x="1743" y="1764"/>
                  </a:lnTo>
                  <a:lnTo>
                    <a:pt x="1744" y="1767"/>
                  </a:lnTo>
                  <a:lnTo>
                    <a:pt x="1750" y="1775"/>
                  </a:lnTo>
                  <a:lnTo>
                    <a:pt x="1758" y="1785"/>
                  </a:lnTo>
                  <a:lnTo>
                    <a:pt x="1764" y="1789"/>
                  </a:lnTo>
                  <a:lnTo>
                    <a:pt x="1768" y="1792"/>
                  </a:lnTo>
                  <a:lnTo>
                    <a:pt x="1775" y="1795"/>
                  </a:lnTo>
                  <a:lnTo>
                    <a:pt x="1785" y="1793"/>
                  </a:lnTo>
                  <a:lnTo>
                    <a:pt x="1796" y="1778"/>
                  </a:lnTo>
                  <a:lnTo>
                    <a:pt x="1804" y="1775"/>
                  </a:lnTo>
                  <a:lnTo>
                    <a:pt x="1809" y="1775"/>
                  </a:lnTo>
                  <a:lnTo>
                    <a:pt x="1813" y="1776"/>
                  </a:lnTo>
                  <a:lnTo>
                    <a:pt x="1816" y="1779"/>
                  </a:lnTo>
                  <a:lnTo>
                    <a:pt x="1818" y="1783"/>
                  </a:lnTo>
                  <a:lnTo>
                    <a:pt x="1821" y="1790"/>
                  </a:lnTo>
                  <a:lnTo>
                    <a:pt x="1823" y="1803"/>
                  </a:lnTo>
                  <a:lnTo>
                    <a:pt x="1825" y="1809"/>
                  </a:lnTo>
                  <a:lnTo>
                    <a:pt x="1828" y="1811"/>
                  </a:lnTo>
                  <a:lnTo>
                    <a:pt x="1839" y="1814"/>
                  </a:lnTo>
                  <a:lnTo>
                    <a:pt x="1842" y="1817"/>
                  </a:lnTo>
                  <a:lnTo>
                    <a:pt x="1841" y="1821"/>
                  </a:lnTo>
                  <a:lnTo>
                    <a:pt x="1837" y="1827"/>
                  </a:lnTo>
                  <a:lnTo>
                    <a:pt x="1832" y="1832"/>
                  </a:lnTo>
                  <a:lnTo>
                    <a:pt x="1828" y="1837"/>
                  </a:lnTo>
                  <a:lnTo>
                    <a:pt x="1827" y="1844"/>
                  </a:lnTo>
                  <a:lnTo>
                    <a:pt x="1827" y="1848"/>
                  </a:lnTo>
                  <a:lnTo>
                    <a:pt x="1830" y="1851"/>
                  </a:lnTo>
                  <a:lnTo>
                    <a:pt x="1838" y="1853"/>
                  </a:lnTo>
                  <a:lnTo>
                    <a:pt x="1841" y="1856"/>
                  </a:lnTo>
                  <a:lnTo>
                    <a:pt x="1842" y="1861"/>
                  </a:lnTo>
                  <a:lnTo>
                    <a:pt x="1839" y="1866"/>
                  </a:lnTo>
                  <a:lnTo>
                    <a:pt x="1831" y="1876"/>
                  </a:lnTo>
                  <a:lnTo>
                    <a:pt x="1830" y="1887"/>
                  </a:lnTo>
                  <a:lnTo>
                    <a:pt x="1830" y="1901"/>
                  </a:lnTo>
                  <a:lnTo>
                    <a:pt x="1828" y="1915"/>
                  </a:lnTo>
                  <a:lnTo>
                    <a:pt x="1821" y="1928"/>
                  </a:lnTo>
                  <a:lnTo>
                    <a:pt x="1814" y="1936"/>
                  </a:lnTo>
                  <a:lnTo>
                    <a:pt x="1811" y="1946"/>
                  </a:lnTo>
                  <a:lnTo>
                    <a:pt x="1814" y="1961"/>
                  </a:lnTo>
                  <a:lnTo>
                    <a:pt x="1814" y="1961"/>
                  </a:lnTo>
                  <a:lnTo>
                    <a:pt x="1814" y="1961"/>
                  </a:lnTo>
                  <a:lnTo>
                    <a:pt x="1814" y="1961"/>
                  </a:lnTo>
                  <a:lnTo>
                    <a:pt x="1816" y="1966"/>
                  </a:lnTo>
                  <a:lnTo>
                    <a:pt x="1817" y="1967"/>
                  </a:lnTo>
                  <a:lnTo>
                    <a:pt x="1821" y="1978"/>
                  </a:lnTo>
                  <a:lnTo>
                    <a:pt x="1823" y="1982"/>
                  </a:lnTo>
                  <a:lnTo>
                    <a:pt x="1828" y="1985"/>
                  </a:lnTo>
                  <a:lnTo>
                    <a:pt x="1830" y="1984"/>
                  </a:lnTo>
                  <a:lnTo>
                    <a:pt x="1832" y="1980"/>
                  </a:lnTo>
                  <a:lnTo>
                    <a:pt x="1837" y="1977"/>
                  </a:lnTo>
                  <a:lnTo>
                    <a:pt x="1841" y="1980"/>
                  </a:lnTo>
                  <a:lnTo>
                    <a:pt x="1845" y="1988"/>
                  </a:lnTo>
                  <a:lnTo>
                    <a:pt x="1853" y="1992"/>
                  </a:lnTo>
                  <a:lnTo>
                    <a:pt x="1855" y="1997"/>
                  </a:lnTo>
                  <a:lnTo>
                    <a:pt x="1856" y="2002"/>
                  </a:lnTo>
                  <a:lnTo>
                    <a:pt x="1859" y="2006"/>
                  </a:lnTo>
                  <a:lnTo>
                    <a:pt x="1862" y="2008"/>
                  </a:lnTo>
                  <a:lnTo>
                    <a:pt x="1866" y="2009"/>
                  </a:lnTo>
                  <a:lnTo>
                    <a:pt x="1870" y="2011"/>
                  </a:lnTo>
                  <a:lnTo>
                    <a:pt x="1873" y="2015"/>
                  </a:lnTo>
                  <a:lnTo>
                    <a:pt x="1874" y="2022"/>
                  </a:lnTo>
                  <a:lnTo>
                    <a:pt x="1874" y="2027"/>
                  </a:lnTo>
                  <a:lnTo>
                    <a:pt x="1876" y="2033"/>
                  </a:lnTo>
                  <a:lnTo>
                    <a:pt x="1877" y="2034"/>
                  </a:lnTo>
                  <a:lnTo>
                    <a:pt x="1879" y="2039"/>
                  </a:lnTo>
                  <a:lnTo>
                    <a:pt x="1883" y="2041"/>
                  </a:lnTo>
                  <a:lnTo>
                    <a:pt x="1887" y="2043"/>
                  </a:lnTo>
                  <a:lnTo>
                    <a:pt x="1891" y="2044"/>
                  </a:lnTo>
                  <a:lnTo>
                    <a:pt x="1895" y="2043"/>
                  </a:lnTo>
                  <a:lnTo>
                    <a:pt x="1900" y="2039"/>
                  </a:lnTo>
                  <a:lnTo>
                    <a:pt x="1901" y="2033"/>
                  </a:lnTo>
                  <a:lnTo>
                    <a:pt x="1902" y="2027"/>
                  </a:lnTo>
                  <a:lnTo>
                    <a:pt x="1905" y="2020"/>
                  </a:lnTo>
                  <a:lnTo>
                    <a:pt x="1911" y="2020"/>
                  </a:lnTo>
                  <a:lnTo>
                    <a:pt x="1915" y="2020"/>
                  </a:lnTo>
                  <a:lnTo>
                    <a:pt x="1921" y="2022"/>
                  </a:lnTo>
                  <a:lnTo>
                    <a:pt x="1925" y="2026"/>
                  </a:lnTo>
                  <a:lnTo>
                    <a:pt x="1928" y="2033"/>
                  </a:lnTo>
                  <a:lnTo>
                    <a:pt x="1930" y="2041"/>
                  </a:lnTo>
                  <a:lnTo>
                    <a:pt x="1930" y="2051"/>
                  </a:lnTo>
                  <a:lnTo>
                    <a:pt x="1928" y="2057"/>
                  </a:lnTo>
                  <a:lnTo>
                    <a:pt x="1922" y="2061"/>
                  </a:lnTo>
                  <a:lnTo>
                    <a:pt x="1921" y="2069"/>
                  </a:lnTo>
                  <a:lnTo>
                    <a:pt x="1923" y="2089"/>
                  </a:lnTo>
                  <a:lnTo>
                    <a:pt x="1922" y="2097"/>
                  </a:lnTo>
                  <a:lnTo>
                    <a:pt x="1918" y="2103"/>
                  </a:lnTo>
                  <a:lnTo>
                    <a:pt x="1912" y="2104"/>
                  </a:lnTo>
                  <a:lnTo>
                    <a:pt x="1905" y="2104"/>
                  </a:lnTo>
                  <a:lnTo>
                    <a:pt x="1904" y="2106"/>
                  </a:lnTo>
                  <a:lnTo>
                    <a:pt x="1904" y="2107"/>
                  </a:lnTo>
                  <a:lnTo>
                    <a:pt x="1904" y="2109"/>
                  </a:lnTo>
                  <a:lnTo>
                    <a:pt x="1905" y="2110"/>
                  </a:lnTo>
                  <a:lnTo>
                    <a:pt x="1914" y="2124"/>
                  </a:lnTo>
                  <a:lnTo>
                    <a:pt x="1915" y="2127"/>
                  </a:lnTo>
                  <a:lnTo>
                    <a:pt x="1918" y="2124"/>
                  </a:lnTo>
                  <a:lnTo>
                    <a:pt x="1921" y="2120"/>
                  </a:lnTo>
                  <a:lnTo>
                    <a:pt x="1923" y="2116"/>
                  </a:lnTo>
                  <a:lnTo>
                    <a:pt x="1928" y="2114"/>
                  </a:lnTo>
                  <a:lnTo>
                    <a:pt x="1932" y="2117"/>
                  </a:lnTo>
                  <a:lnTo>
                    <a:pt x="1935" y="2121"/>
                  </a:lnTo>
                  <a:lnTo>
                    <a:pt x="1936" y="2127"/>
                  </a:lnTo>
                  <a:lnTo>
                    <a:pt x="1936" y="2133"/>
                  </a:lnTo>
                  <a:lnTo>
                    <a:pt x="1935" y="2137"/>
                  </a:lnTo>
                  <a:lnTo>
                    <a:pt x="1932" y="2141"/>
                  </a:lnTo>
                  <a:lnTo>
                    <a:pt x="1929" y="2145"/>
                  </a:lnTo>
                  <a:lnTo>
                    <a:pt x="1926" y="2159"/>
                  </a:lnTo>
                  <a:lnTo>
                    <a:pt x="1926" y="2165"/>
                  </a:lnTo>
                  <a:lnTo>
                    <a:pt x="1925" y="2165"/>
                  </a:lnTo>
                  <a:lnTo>
                    <a:pt x="1925" y="2170"/>
                  </a:lnTo>
                  <a:lnTo>
                    <a:pt x="1928" y="2175"/>
                  </a:lnTo>
                  <a:lnTo>
                    <a:pt x="1929" y="2175"/>
                  </a:lnTo>
                  <a:lnTo>
                    <a:pt x="1936" y="2175"/>
                  </a:lnTo>
                  <a:lnTo>
                    <a:pt x="1937" y="2176"/>
                  </a:lnTo>
                  <a:lnTo>
                    <a:pt x="1942" y="2180"/>
                  </a:lnTo>
                  <a:lnTo>
                    <a:pt x="1944" y="2182"/>
                  </a:lnTo>
                  <a:lnTo>
                    <a:pt x="1949" y="2183"/>
                  </a:lnTo>
                  <a:lnTo>
                    <a:pt x="1957" y="2184"/>
                  </a:lnTo>
                  <a:lnTo>
                    <a:pt x="1961" y="2186"/>
                  </a:lnTo>
                  <a:lnTo>
                    <a:pt x="1965" y="2190"/>
                  </a:lnTo>
                  <a:lnTo>
                    <a:pt x="1971" y="2200"/>
                  </a:lnTo>
                  <a:lnTo>
                    <a:pt x="1975" y="2204"/>
                  </a:lnTo>
                  <a:lnTo>
                    <a:pt x="1984" y="2204"/>
                  </a:lnTo>
                  <a:lnTo>
                    <a:pt x="1992" y="2204"/>
                  </a:lnTo>
                  <a:lnTo>
                    <a:pt x="1999" y="2205"/>
                  </a:lnTo>
                  <a:lnTo>
                    <a:pt x="2006" y="2211"/>
                  </a:lnTo>
                  <a:lnTo>
                    <a:pt x="2007" y="2214"/>
                  </a:lnTo>
                  <a:lnTo>
                    <a:pt x="2010" y="2221"/>
                  </a:lnTo>
                  <a:lnTo>
                    <a:pt x="2012" y="2222"/>
                  </a:lnTo>
                  <a:lnTo>
                    <a:pt x="2013" y="2222"/>
                  </a:lnTo>
                  <a:lnTo>
                    <a:pt x="2016" y="2221"/>
                  </a:lnTo>
                  <a:lnTo>
                    <a:pt x="2019" y="2219"/>
                  </a:lnTo>
                  <a:lnTo>
                    <a:pt x="2021" y="2222"/>
                  </a:lnTo>
                  <a:lnTo>
                    <a:pt x="2021" y="2224"/>
                  </a:lnTo>
                  <a:lnTo>
                    <a:pt x="2021" y="2232"/>
                  </a:lnTo>
                  <a:lnTo>
                    <a:pt x="2021" y="2236"/>
                  </a:lnTo>
                  <a:lnTo>
                    <a:pt x="2023" y="2239"/>
                  </a:lnTo>
                  <a:lnTo>
                    <a:pt x="2026" y="2243"/>
                  </a:lnTo>
                  <a:lnTo>
                    <a:pt x="2027" y="2248"/>
                  </a:lnTo>
                  <a:lnTo>
                    <a:pt x="2027" y="2253"/>
                  </a:lnTo>
                  <a:lnTo>
                    <a:pt x="2026" y="2277"/>
                  </a:lnTo>
                  <a:lnTo>
                    <a:pt x="2024" y="2281"/>
                  </a:lnTo>
                  <a:lnTo>
                    <a:pt x="2023" y="2285"/>
                  </a:lnTo>
                  <a:lnTo>
                    <a:pt x="2021" y="2288"/>
                  </a:lnTo>
                  <a:lnTo>
                    <a:pt x="2021" y="2294"/>
                  </a:lnTo>
                  <a:lnTo>
                    <a:pt x="2023" y="2298"/>
                  </a:lnTo>
                  <a:lnTo>
                    <a:pt x="2026" y="2305"/>
                  </a:lnTo>
                  <a:lnTo>
                    <a:pt x="2027" y="2309"/>
                  </a:lnTo>
                  <a:lnTo>
                    <a:pt x="2024" y="2316"/>
                  </a:lnTo>
                  <a:lnTo>
                    <a:pt x="2017" y="2318"/>
                  </a:lnTo>
                  <a:lnTo>
                    <a:pt x="2013" y="2319"/>
                  </a:lnTo>
                  <a:lnTo>
                    <a:pt x="2014" y="2327"/>
                  </a:lnTo>
                  <a:lnTo>
                    <a:pt x="2017" y="2332"/>
                  </a:lnTo>
                  <a:lnTo>
                    <a:pt x="2030" y="2336"/>
                  </a:lnTo>
                  <a:lnTo>
                    <a:pt x="2030" y="2337"/>
                  </a:lnTo>
                  <a:lnTo>
                    <a:pt x="2031" y="2340"/>
                  </a:lnTo>
                  <a:lnTo>
                    <a:pt x="2033" y="2341"/>
                  </a:lnTo>
                  <a:lnTo>
                    <a:pt x="2034" y="2341"/>
                  </a:lnTo>
                  <a:lnTo>
                    <a:pt x="2037" y="2339"/>
                  </a:lnTo>
                  <a:lnTo>
                    <a:pt x="2038" y="2339"/>
                  </a:lnTo>
                  <a:lnTo>
                    <a:pt x="2040" y="2340"/>
                  </a:lnTo>
                  <a:lnTo>
                    <a:pt x="2042" y="2343"/>
                  </a:lnTo>
                  <a:lnTo>
                    <a:pt x="2045" y="2350"/>
                  </a:lnTo>
                  <a:lnTo>
                    <a:pt x="2044" y="2353"/>
                  </a:lnTo>
                  <a:lnTo>
                    <a:pt x="2055" y="2363"/>
                  </a:lnTo>
                  <a:lnTo>
                    <a:pt x="2059" y="2367"/>
                  </a:lnTo>
                  <a:lnTo>
                    <a:pt x="2062" y="2365"/>
                  </a:lnTo>
                  <a:lnTo>
                    <a:pt x="2066" y="2364"/>
                  </a:lnTo>
                  <a:lnTo>
                    <a:pt x="2071" y="2365"/>
                  </a:lnTo>
                  <a:lnTo>
                    <a:pt x="2073" y="2367"/>
                  </a:lnTo>
                  <a:lnTo>
                    <a:pt x="2068" y="2379"/>
                  </a:lnTo>
                  <a:lnTo>
                    <a:pt x="2061" y="2386"/>
                  </a:lnTo>
                  <a:lnTo>
                    <a:pt x="2050" y="2388"/>
                  </a:lnTo>
                  <a:lnTo>
                    <a:pt x="2019" y="2386"/>
                  </a:lnTo>
                  <a:lnTo>
                    <a:pt x="2014" y="2386"/>
                  </a:lnTo>
                  <a:lnTo>
                    <a:pt x="2010" y="2389"/>
                  </a:lnTo>
                  <a:lnTo>
                    <a:pt x="2000" y="2398"/>
                  </a:lnTo>
                  <a:lnTo>
                    <a:pt x="1995" y="2399"/>
                  </a:lnTo>
                  <a:lnTo>
                    <a:pt x="1989" y="2393"/>
                  </a:lnTo>
                  <a:lnTo>
                    <a:pt x="1989" y="2391"/>
                  </a:lnTo>
                  <a:lnTo>
                    <a:pt x="1989" y="2384"/>
                  </a:lnTo>
                  <a:lnTo>
                    <a:pt x="1989" y="2379"/>
                  </a:lnTo>
                  <a:lnTo>
                    <a:pt x="1988" y="2377"/>
                  </a:lnTo>
                  <a:lnTo>
                    <a:pt x="1982" y="2368"/>
                  </a:lnTo>
                  <a:lnTo>
                    <a:pt x="1968" y="2355"/>
                  </a:lnTo>
                  <a:lnTo>
                    <a:pt x="1965" y="2350"/>
                  </a:lnTo>
                  <a:lnTo>
                    <a:pt x="1965" y="2360"/>
                  </a:lnTo>
                  <a:lnTo>
                    <a:pt x="1963" y="2365"/>
                  </a:lnTo>
                  <a:lnTo>
                    <a:pt x="1957" y="2367"/>
                  </a:lnTo>
                  <a:lnTo>
                    <a:pt x="1950" y="2368"/>
                  </a:lnTo>
                  <a:lnTo>
                    <a:pt x="1949" y="2370"/>
                  </a:lnTo>
                  <a:lnTo>
                    <a:pt x="1950" y="2379"/>
                  </a:lnTo>
                  <a:lnTo>
                    <a:pt x="1947" y="2385"/>
                  </a:lnTo>
                  <a:lnTo>
                    <a:pt x="1944" y="2389"/>
                  </a:lnTo>
                  <a:lnTo>
                    <a:pt x="1940" y="2391"/>
                  </a:lnTo>
                  <a:lnTo>
                    <a:pt x="1936" y="2389"/>
                  </a:lnTo>
                  <a:lnTo>
                    <a:pt x="1932" y="2388"/>
                  </a:lnTo>
                  <a:lnTo>
                    <a:pt x="1928" y="2382"/>
                  </a:lnTo>
                  <a:lnTo>
                    <a:pt x="1925" y="2374"/>
                  </a:lnTo>
                  <a:lnTo>
                    <a:pt x="1921" y="2371"/>
                  </a:lnTo>
                  <a:lnTo>
                    <a:pt x="1918" y="2370"/>
                  </a:lnTo>
                  <a:lnTo>
                    <a:pt x="1909" y="2368"/>
                  </a:lnTo>
                  <a:lnTo>
                    <a:pt x="1905" y="2367"/>
                  </a:lnTo>
                  <a:lnTo>
                    <a:pt x="1904" y="2364"/>
                  </a:lnTo>
                  <a:lnTo>
                    <a:pt x="1902" y="2361"/>
                  </a:lnTo>
                  <a:lnTo>
                    <a:pt x="1904" y="2358"/>
                  </a:lnTo>
                  <a:lnTo>
                    <a:pt x="1905" y="2355"/>
                  </a:lnTo>
                  <a:lnTo>
                    <a:pt x="1907" y="2353"/>
                  </a:lnTo>
                  <a:lnTo>
                    <a:pt x="1907" y="2350"/>
                  </a:lnTo>
                  <a:lnTo>
                    <a:pt x="1907" y="2347"/>
                  </a:lnTo>
                  <a:lnTo>
                    <a:pt x="1905" y="2346"/>
                  </a:lnTo>
                  <a:lnTo>
                    <a:pt x="1900" y="2344"/>
                  </a:lnTo>
                  <a:lnTo>
                    <a:pt x="1898" y="2344"/>
                  </a:lnTo>
                  <a:lnTo>
                    <a:pt x="1894" y="2347"/>
                  </a:lnTo>
                  <a:lnTo>
                    <a:pt x="1888" y="2353"/>
                  </a:lnTo>
                  <a:lnTo>
                    <a:pt x="1877" y="2370"/>
                  </a:lnTo>
                  <a:lnTo>
                    <a:pt x="1874" y="2370"/>
                  </a:lnTo>
                  <a:lnTo>
                    <a:pt x="1870" y="2363"/>
                  </a:lnTo>
                  <a:lnTo>
                    <a:pt x="1863" y="2350"/>
                  </a:lnTo>
                  <a:lnTo>
                    <a:pt x="1860" y="2348"/>
                  </a:lnTo>
                  <a:lnTo>
                    <a:pt x="1855" y="2357"/>
                  </a:lnTo>
                  <a:lnTo>
                    <a:pt x="1855" y="2361"/>
                  </a:lnTo>
                  <a:lnTo>
                    <a:pt x="1856" y="2368"/>
                  </a:lnTo>
                  <a:lnTo>
                    <a:pt x="1856" y="2372"/>
                  </a:lnTo>
                  <a:lnTo>
                    <a:pt x="1853" y="2377"/>
                  </a:lnTo>
                  <a:lnTo>
                    <a:pt x="1852" y="2378"/>
                  </a:lnTo>
                  <a:lnTo>
                    <a:pt x="1851" y="2377"/>
                  </a:lnTo>
                  <a:lnTo>
                    <a:pt x="1848" y="2378"/>
                  </a:lnTo>
                  <a:lnTo>
                    <a:pt x="1838" y="2389"/>
                  </a:lnTo>
                  <a:lnTo>
                    <a:pt x="1832" y="2392"/>
                  </a:lnTo>
                  <a:lnTo>
                    <a:pt x="1828" y="2388"/>
                  </a:lnTo>
                  <a:lnTo>
                    <a:pt x="1828" y="2385"/>
                  </a:lnTo>
                  <a:lnTo>
                    <a:pt x="1830" y="2381"/>
                  </a:lnTo>
                  <a:lnTo>
                    <a:pt x="1832" y="2378"/>
                  </a:lnTo>
                  <a:lnTo>
                    <a:pt x="1834" y="2374"/>
                  </a:lnTo>
                  <a:lnTo>
                    <a:pt x="1834" y="2370"/>
                  </a:lnTo>
                  <a:lnTo>
                    <a:pt x="1834" y="2337"/>
                  </a:lnTo>
                  <a:lnTo>
                    <a:pt x="1832" y="2329"/>
                  </a:lnTo>
                  <a:lnTo>
                    <a:pt x="1828" y="2325"/>
                  </a:lnTo>
                  <a:lnTo>
                    <a:pt x="1828" y="2325"/>
                  </a:lnTo>
                  <a:lnTo>
                    <a:pt x="1823" y="2325"/>
                  </a:lnTo>
                  <a:lnTo>
                    <a:pt x="1800" y="2337"/>
                  </a:lnTo>
                  <a:lnTo>
                    <a:pt x="1795" y="2339"/>
                  </a:lnTo>
                  <a:lnTo>
                    <a:pt x="1786" y="2343"/>
                  </a:lnTo>
                  <a:lnTo>
                    <a:pt x="1766" y="2355"/>
                  </a:lnTo>
                  <a:lnTo>
                    <a:pt x="1761" y="2364"/>
                  </a:lnTo>
                  <a:lnTo>
                    <a:pt x="1759" y="2374"/>
                  </a:lnTo>
                  <a:lnTo>
                    <a:pt x="1761" y="2388"/>
                  </a:lnTo>
                  <a:lnTo>
                    <a:pt x="1766" y="2406"/>
                  </a:lnTo>
                  <a:lnTo>
                    <a:pt x="1766" y="2412"/>
                  </a:lnTo>
                  <a:lnTo>
                    <a:pt x="1765" y="2419"/>
                  </a:lnTo>
                  <a:lnTo>
                    <a:pt x="1762" y="2424"/>
                  </a:lnTo>
                  <a:lnTo>
                    <a:pt x="1764" y="2428"/>
                  </a:lnTo>
                  <a:lnTo>
                    <a:pt x="1768" y="2434"/>
                  </a:lnTo>
                  <a:lnTo>
                    <a:pt x="1768" y="2434"/>
                  </a:lnTo>
                  <a:lnTo>
                    <a:pt x="1776" y="2442"/>
                  </a:lnTo>
                  <a:lnTo>
                    <a:pt x="1783" y="2449"/>
                  </a:lnTo>
                  <a:lnTo>
                    <a:pt x="1785" y="2458"/>
                  </a:lnTo>
                  <a:lnTo>
                    <a:pt x="1782" y="2466"/>
                  </a:lnTo>
                  <a:lnTo>
                    <a:pt x="1775" y="2476"/>
                  </a:lnTo>
                  <a:lnTo>
                    <a:pt x="1766" y="2486"/>
                  </a:lnTo>
                  <a:lnTo>
                    <a:pt x="1765" y="2492"/>
                  </a:lnTo>
                  <a:lnTo>
                    <a:pt x="1765" y="2501"/>
                  </a:lnTo>
                  <a:lnTo>
                    <a:pt x="1769" y="2518"/>
                  </a:lnTo>
                  <a:lnTo>
                    <a:pt x="1769" y="2525"/>
                  </a:lnTo>
                  <a:lnTo>
                    <a:pt x="1762" y="2528"/>
                  </a:lnTo>
                  <a:lnTo>
                    <a:pt x="1717" y="2541"/>
                  </a:lnTo>
                  <a:lnTo>
                    <a:pt x="1713" y="2543"/>
                  </a:lnTo>
                  <a:lnTo>
                    <a:pt x="1710" y="2548"/>
                  </a:lnTo>
                  <a:lnTo>
                    <a:pt x="1710" y="2555"/>
                  </a:lnTo>
                  <a:lnTo>
                    <a:pt x="1713" y="2567"/>
                  </a:lnTo>
                  <a:lnTo>
                    <a:pt x="1715" y="2574"/>
                  </a:lnTo>
                  <a:lnTo>
                    <a:pt x="1715" y="2581"/>
                  </a:lnTo>
                  <a:lnTo>
                    <a:pt x="1712" y="2585"/>
                  </a:lnTo>
                  <a:lnTo>
                    <a:pt x="1709" y="2590"/>
                  </a:lnTo>
                  <a:lnTo>
                    <a:pt x="1705" y="2592"/>
                  </a:lnTo>
                  <a:lnTo>
                    <a:pt x="1696" y="2594"/>
                  </a:lnTo>
                  <a:lnTo>
                    <a:pt x="1695" y="2595"/>
                  </a:lnTo>
                  <a:lnTo>
                    <a:pt x="1695" y="2598"/>
                  </a:lnTo>
                  <a:lnTo>
                    <a:pt x="1695" y="2601"/>
                  </a:lnTo>
                  <a:lnTo>
                    <a:pt x="1695" y="2605"/>
                  </a:lnTo>
                  <a:lnTo>
                    <a:pt x="1695" y="2608"/>
                  </a:lnTo>
                  <a:lnTo>
                    <a:pt x="1688" y="2612"/>
                  </a:lnTo>
                  <a:lnTo>
                    <a:pt x="1671" y="2614"/>
                  </a:lnTo>
                  <a:lnTo>
                    <a:pt x="1667" y="2621"/>
                  </a:lnTo>
                  <a:lnTo>
                    <a:pt x="1667" y="2623"/>
                  </a:lnTo>
                  <a:lnTo>
                    <a:pt x="1668" y="2628"/>
                  </a:lnTo>
                  <a:lnTo>
                    <a:pt x="1667" y="2630"/>
                  </a:lnTo>
                  <a:lnTo>
                    <a:pt x="1659" y="2633"/>
                  </a:lnTo>
                  <a:lnTo>
                    <a:pt x="1654" y="2636"/>
                  </a:lnTo>
                  <a:lnTo>
                    <a:pt x="1652" y="2639"/>
                  </a:lnTo>
                  <a:lnTo>
                    <a:pt x="1646" y="2649"/>
                  </a:lnTo>
                  <a:lnTo>
                    <a:pt x="1645" y="2653"/>
                  </a:lnTo>
                  <a:lnTo>
                    <a:pt x="1646" y="2656"/>
                  </a:lnTo>
                  <a:lnTo>
                    <a:pt x="1650" y="2657"/>
                  </a:lnTo>
                  <a:lnTo>
                    <a:pt x="1653" y="2661"/>
                  </a:lnTo>
                  <a:lnTo>
                    <a:pt x="1654" y="2667"/>
                  </a:lnTo>
                  <a:lnTo>
                    <a:pt x="1656" y="2671"/>
                  </a:lnTo>
                  <a:lnTo>
                    <a:pt x="1657" y="2677"/>
                  </a:lnTo>
                  <a:lnTo>
                    <a:pt x="1660" y="2681"/>
                  </a:lnTo>
                  <a:lnTo>
                    <a:pt x="1653" y="2685"/>
                  </a:lnTo>
                  <a:lnTo>
                    <a:pt x="1652" y="2686"/>
                  </a:lnTo>
                  <a:lnTo>
                    <a:pt x="1652" y="2686"/>
                  </a:lnTo>
                  <a:lnTo>
                    <a:pt x="1650" y="2689"/>
                  </a:lnTo>
                  <a:lnTo>
                    <a:pt x="1650" y="2691"/>
                  </a:lnTo>
                  <a:lnTo>
                    <a:pt x="1650" y="2691"/>
                  </a:lnTo>
                  <a:lnTo>
                    <a:pt x="1653" y="2703"/>
                  </a:lnTo>
                  <a:lnTo>
                    <a:pt x="1652" y="2707"/>
                  </a:lnTo>
                  <a:lnTo>
                    <a:pt x="1646" y="2710"/>
                  </a:lnTo>
                  <a:lnTo>
                    <a:pt x="1629" y="2709"/>
                  </a:lnTo>
                  <a:lnTo>
                    <a:pt x="1610" y="2705"/>
                  </a:lnTo>
                  <a:lnTo>
                    <a:pt x="1591" y="2703"/>
                  </a:lnTo>
                  <a:lnTo>
                    <a:pt x="1577" y="2713"/>
                  </a:lnTo>
                  <a:lnTo>
                    <a:pt x="1577" y="2713"/>
                  </a:lnTo>
                  <a:lnTo>
                    <a:pt x="1577" y="2713"/>
                  </a:lnTo>
                  <a:lnTo>
                    <a:pt x="1575" y="2717"/>
                  </a:lnTo>
                  <a:lnTo>
                    <a:pt x="1573" y="2723"/>
                  </a:lnTo>
                  <a:lnTo>
                    <a:pt x="1573" y="2724"/>
                  </a:lnTo>
                  <a:lnTo>
                    <a:pt x="1576" y="2728"/>
                  </a:lnTo>
                  <a:lnTo>
                    <a:pt x="1577" y="2728"/>
                  </a:lnTo>
                  <a:lnTo>
                    <a:pt x="1583" y="2728"/>
                  </a:lnTo>
                  <a:lnTo>
                    <a:pt x="1590" y="2733"/>
                  </a:lnTo>
                  <a:lnTo>
                    <a:pt x="1596" y="2740"/>
                  </a:lnTo>
                  <a:lnTo>
                    <a:pt x="1594" y="2747"/>
                  </a:lnTo>
                  <a:lnTo>
                    <a:pt x="1601" y="2766"/>
                  </a:lnTo>
                  <a:lnTo>
                    <a:pt x="1607" y="2776"/>
                  </a:lnTo>
                  <a:lnTo>
                    <a:pt x="1612" y="2780"/>
                  </a:lnTo>
                  <a:lnTo>
                    <a:pt x="1617" y="2782"/>
                  </a:lnTo>
                  <a:lnTo>
                    <a:pt x="1626" y="2786"/>
                  </a:lnTo>
                  <a:lnTo>
                    <a:pt x="1649" y="2792"/>
                  </a:lnTo>
                  <a:lnTo>
                    <a:pt x="1671" y="2804"/>
                  </a:lnTo>
                  <a:lnTo>
                    <a:pt x="1705" y="2811"/>
                  </a:lnTo>
                  <a:lnTo>
                    <a:pt x="1715" y="2810"/>
                  </a:lnTo>
                  <a:lnTo>
                    <a:pt x="1723" y="2810"/>
                  </a:lnTo>
                  <a:lnTo>
                    <a:pt x="1726" y="2808"/>
                  </a:lnTo>
                  <a:lnTo>
                    <a:pt x="1729" y="2806"/>
                  </a:lnTo>
                  <a:lnTo>
                    <a:pt x="1722" y="2801"/>
                  </a:lnTo>
                  <a:lnTo>
                    <a:pt x="1720" y="2800"/>
                  </a:lnTo>
                  <a:lnTo>
                    <a:pt x="1719" y="2797"/>
                  </a:lnTo>
                  <a:lnTo>
                    <a:pt x="1717" y="2794"/>
                  </a:lnTo>
                  <a:lnTo>
                    <a:pt x="1719" y="2792"/>
                  </a:lnTo>
                  <a:lnTo>
                    <a:pt x="1726" y="2787"/>
                  </a:lnTo>
                  <a:lnTo>
                    <a:pt x="1726" y="2782"/>
                  </a:lnTo>
                  <a:lnTo>
                    <a:pt x="1726" y="2776"/>
                  </a:lnTo>
                  <a:lnTo>
                    <a:pt x="1733" y="2775"/>
                  </a:lnTo>
                  <a:lnTo>
                    <a:pt x="1737" y="2776"/>
                  </a:lnTo>
                  <a:lnTo>
                    <a:pt x="1744" y="2782"/>
                  </a:lnTo>
                  <a:lnTo>
                    <a:pt x="1750" y="2782"/>
                  </a:lnTo>
                  <a:lnTo>
                    <a:pt x="1752" y="2785"/>
                  </a:lnTo>
                  <a:lnTo>
                    <a:pt x="1757" y="2789"/>
                  </a:lnTo>
                  <a:lnTo>
                    <a:pt x="1762" y="2792"/>
                  </a:lnTo>
                  <a:lnTo>
                    <a:pt x="1768" y="2790"/>
                  </a:lnTo>
                  <a:lnTo>
                    <a:pt x="1769" y="2787"/>
                  </a:lnTo>
                  <a:lnTo>
                    <a:pt x="1771" y="2780"/>
                  </a:lnTo>
                  <a:lnTo>
                    <a:pt x="1772" y="2778"/>
                  </a:lnTo>
                  <a:lnTo>
                    <a:pt x="1774" y="2776"/>
                  </a:lnTo>
                  <a:lnTo>
                    <a:pt x="1776" y="2775"/>
                  </a:lnTo>
                  <a:lnTo>
                    <a:pt x="1782" y="2775"/>
                  </a:lnTo>
                  <a:lnTo>
                    <a:pt x="1785" y="2773"/>
                  </a:lnTo>
                  <a:lnTo>
                    <a:pt x="1799" y="2762"/>
                  </a:lnTo>
                  <a:lnTo>
                    <a:pt x="1809" y="2759"/>
                  </a:lnTo>
                  <a:lnTo>
                    <a:pt x="1813" y="2757"/>
                  </a:lnTo>
                  <a:lnTo>
                    <a:pt x="1817" y="2754"/>
                  </a:lnTo>
                  <a:lnTo>
                    <a:pt x="1820" y="2752"/>
                  </a:lnTo>
                  <a:lnTo>
                    <a:pt x="1825" y="2752"/>
                  </a:lnTo>
                  <a:lnTo>
                    <a:pt x="1827" y="2751"/>
                  </a:lnTo>
                  <a:lnTo>
                    <a:pt x="1828" y="2748"/>
                  </a:lnTo>
                  <a:lnTo>
                    <a:pt x="1830" y="2745"/>
                  </a:lnTo>
                  <a:lnTo>
                    <a:pt x="1834" y="2743"/>
                  </a:lnTo>
                  <a:lnTo>
                    <a:pt x="1839" y="2738"/>
                  </a:lnTo>
                  <a:lnTo>
                    <a:pt x="1844" y="2738"/>
                  </a:lnTo>
                  <a:lnTo>
                    <a:pt x="1848" y="2740"/>
                  </a:lnTo>
                  <a:lnTo>
                    <a:pt x="1853" y="2740"/>
                  </a:lnTo>
                  <a:lnTo>
                    <a:pt x="1856" y="2738"/>
                  </a:lnTo>
                  <a:lnTo>
                    <a:pt x="1858" y="2737"/>
                  </a:lnTo>
                  <a:lnTo>
                    <a:pt x="1860" y="2736"/>
                  </a:lnTo>
                  <a:lnTo>
                    <a:pt x="1862" y="2733"/>
                  </a:lnTo>
                  <a:lnTo>
                    <a:pt x="1863" y="2731"/>
                  </a:lnTo>
                  <a:lnTo>
                    <a:pt x="1866" y="2733"/>
                  </a:lnTo>
                  <a:lnTo>
                    <a:pt x="1870" y="2734"/>
                  </a:lnTo>
                  <a:lnTo>
                    <a:pt x="1872" y="2734"/>
                  </a:lnTo>
                  <a:lnTo>
                    <a:pt x="1893" y="2737"/>
                  </a:lnTo>
                  <a:lnTo>
                    <a:pt x="1928" y="2750"/>
                  </a:lnTo>
                  <a:lnTo>
                    <a:pt x="1940" y="2761"/>
                  </a:lnTo>
                  <a:lnTo>
                    <a:pt x="1943" y="2762"/>
                  </a:lnTo>
                  <a:lnTo>
                    <a:pt x="1949" y="2768"/>
                  </a:lnTo>
                  <a:lnTo>
                    <a:pt x="1953" y="2780"/>
                  </a:lnTo>
                  <a:lnTo>
                    <a:pt x="1954" y="2794"/>
                  </a:lnTo>
                  <a:lnTo>
                    <a:pt x="1951" y="2806"/>
                  </a:lnTo>
                  <a:lnTo>
                    <a:pt x="1953" y="2807"/>
                  </a:lnTo>
                  <a:lnTo>
                    <a:pt x="1953" y="2810"/>
                  </a:lnTo>
                  <a:lnTo>
                    <a:pt x="1953" y="2813"/>
                  </a:lnTo>
                  <a:lnTo>
                    <a:pt x="1951" y="2815"/>
                  </a:lnTo>
                  <a:lnTo>
                    <a:pt x="1956" y="2817"/>
                  </a:lnTo>
                  <a:lnTo>
                    <a:pt x="1960" y="2815"/>
                  </a:lnTo>
                  <a:lnTo>
                    <a:pt x="1964" y="2813"/>
                  </a:lnTo>
                  <a:lnTo>
                    <a:pt x="1970" y="2807"/>
                  </a:lnTo>
                  <a:lnTo>
                    <a:pt x="1970" y="2807"/>
                  </a:lnTo>
                  <a:lnTo>
                    <a:pt x="1970" y="2807"/>
                  </a:lnTo>
                  <a:lnTo>
                    <a:pt x="1970" y="2804"/>
                  </a:lnTo>
                  <a:lnTo>
                    <a:pt x="1970" y="2800"/>
                  </a:lnTo>
                  <a:lnTo>
                    <a:pt x="1972" y="2792"/>
                  </a:lnTo>
                  <a:lnTo>
                    <a:pt x="1972" y="2787"/>
                  </a:lnTo>
                  <a:lnTo>
                    <a:pt x="1975" y="2783"/>
                  </a:lnTo>
                  <a:lnTo>
                    <a:pt x="1977" y="2780"/>
                  </a:lnTo>
                  <a:lnTo>
                    <a:pt x="1977" y="2776"/>
                  </a:lnTo>
                  <a:lnTo>
                    <a:pt x="1975" y="2761"/>
                  </a:lnTo>
                  <a:lnTo>
                    <a:pt x="1975" y="2752"/>
                  </a:lnTo>
                  <a:lnTo>
                    <a:pt x="1972" y="2745"/>
                  </a:lnTo>
                  <a:lnTo>
                    <a:pt x="1970" y="2743"/>
                  </a:lnTo>
                  <a:lnTo>
                    <a:pt x="1974" y="2743"/>
                  </a:lnTo>
                  <a:lnTo>
                    <a:pt x="1977" y="2737"/>
                  </a:lnTo>
                  <a:lnTo>
                    <a:pt x="1977" y="2730"/>
                  </a:lnTo>
                  <a:lnTo>
                    <a:pt x="1974" y="2724"/>
                  </a:lnTo>
                  <a:lnTo>
                    <a:pt x="1970" y="2720"/>
                  </a:lnTo>
                  <a:lnTo>
                    <a:pt x="1968" y="2723"/>
                  </a:lnTo>
                  <a:lnTo>
                    <a:pt x="1967" y="2728"/>
                  </a:lnTo>
                  <a:lnTo>
                    <a:pt x="1965" y="2734"/>
                  </a:lnTo>
                  <a:lnTo>
                    <a:pt x="1964" y="2728"/>
                  </a:lnTo>
                  <a:lnTo>
                    <a:pt x="1963" y="2727"/>
                  </a:lnTo>
                  <a:lnTo>
                    <a:pt x="1960" y="2727"/>
                  </a:lnTo>
                  <a:lnTo>
                    <a:pt x="1958" y="2727"/>
                  </a:lnTo>
                  <a:lnTo>
                    <a:pt x="1958" y="2728"/>
                  </a:lnTo>
                  <a:lnTo>
                    <a:pt x="1957" y="2728"/>
                  </a:lnTo>
                  <a:lnTo>
                    <a:pt x="1956" y="2730"/>
                  </a:lnTo>
                  <a:lnTo>
                    <a:pt x="1954" y="2728"/>
                  </a:lnTo>
                  <a:lnTo>
                    <a:pt x="1954" y="2719"/>
                  </a:lnTo>
                  <a:lnTo>
                    <a:pt x="1950" y="2720"/>
                  </a:lnTo>
                  <a:lnTo>
                    <a:pt x="1950" y="2724"/>
                  </a:lnTo>
                  <a:lnTo>
                    <a:pt x="1950" y="2728"/>
                  </a:lnTo>
                  <a:lnTo>
                    <a:pt x="1950" y="2731"/>
                  </a:lnTo>
                  <a:lnTo>
                    <a:pt x="1946" y="2733"/>
                  </a:lnTo>
                  <a:lnTo>
                    <a:pt x="1943" y="2730"/>
                  </a:lnTo>
                  <a:lnTo>
                    <a:pt x="1942" y="2727"/>
                  </a:lnTo>
                  <a:lnTo>
                    <a:pt x="1937" y="2719"/>
                  </a:lnTo>
                  <a:lnTo>
                    <a:pt x="1937" y="2716"/>
                  </a:lnTo>
                  <a:lnTo>
                    <a:pt x="1942" y="2714"/>
                  </a:lnTo>
                  <a:lnTo>
                    <a:pt x="1943" y="2713"/>
                  </a:lnTo>
                  <a:lnTo>
                    <a:pt x="1944" y="2709"/>
                  </a:lnTo>
                  <a:lnTo>
                    <a:pt x="1946" y="2706"/>
                  </a:lnTo>
                  <a:lnTo>
                    <a:pt x="1949" y="2705"/>
                  </a:lnTo>
                  <a:lnTo>
                    <a:pt x="1951" y="2702"/>
                  </a:lnTo>
                  <a:lnTo>
                    <a:pt x="1960" y="2688"/>
                  </a:lnTo>
                  <a:lnTo>
                    <a:pt x="1964" y="2684"/>
                  </a:lnTo>
                  <a:lnTo>
                    <a:pt x="1957" y="2691"/>
                  </a:lnTo>
                  <a:lnTo>
                    <a:pt x="1953" y="2693"/>
                  </a:lnTo>
                  <a:lnTo>
                    <a:pt x="1949" y="2693"/>
                  </a:lnTo>
                  <a:lnTo>
                    <a:pt x="1943" y="2693"/>
                  </a:lnTo>
                  <a:lnTo>
                    <a:pt x="1940" y="2692"/>
                  </a:lnTo>
                  <a:lnTo>
                    <a:pt x="1933" y="2689"/>
                  </a:lnTo>
                  <a:lnTo>
                    <a:pt x="1936" y="2672"/>
                  </a:lnTo>
                  <a:lnTo>
                    <a:pt x="1935" y="2654"/>
                  </a:lnTo>
                  <a:lnTo>
                    <a:pt x="1937" y="2640"/>
                  </a:lnTo>
                  <a:lnTo>
                    <a:pt x="1946" y="2633"/>
                  </a:lnTo>
                  <a:lnTo>
                    <a:pt x="1944" y="2629"/>
                  </a:lnTo>
                  <a:lnTo>
                    <a:pt x="1943" y="2626"/>
                  </a:lnTo>
                  <a:lnTo>
                    <a:pt x="1942" y="2623"/>
                  </a:lnTo>
                  <a:lnTo>
                    <a:pt x="1942" y="2618"/>
                  </a:lnTo>
                  <a:lnTo>
                    <a:pt x="1943" y="2614"/>
                  </a:lnTo>
                  <a:lnTo>
                    <a:pt x="1949" y="2606"/>
                  </a:lnTo>
                  <a:lnTo>
                    <a:pt x="1950" y="2604"/>
                  </a:lnTo>
                  <a:lnTo>
                    <a:pt x="1949" y="2602"/>
                  </a:lnTo>
                  <a:lnTo>
                    <a:pt x="1944" y="2597"/>
                  </a:lnTo>
                  <a:lnTo>
                    <a:pt x="1944" y="2595"/>
                  </a:lnTo>
                  <a:lnTo>
                    <a:pt x="1944" y="2592"/>
                  </a:lnTo>
                  <a:lnTo>
                    <a:pt x="1946" y="2590"/>
                  </a:lnTo>
                  <a:lnTo>
                    <a:pt x="1947" y="2590"/>
                  </a:lnTo>
                  <a:lnTo>
                    <a:pt x="1949" y="2592"/>
                  </a:lnTo>
                  <a:lnTo>
                    <a:pt x="1950" y="2595"/>
                  </a:lnTo>
                  <a:lnTo>
                    <a:pt x="1956" y="2599"/>
                  </a:lnTo>
                  <a:lnTo>
                    <a:pt x="1956" y="2599"/>
                  </a:lnTo>
                  <a:lnTo>
                    <a:pt x="1957" y="2601"/>
                  </a:lnTo>
                  <a:lnTo>
                    <a:pt x="1958" y="2602"/>
                  </a:lnTo>
                  <a:lnTo>
                    <a:pt x="1960" y="2606"/>
                  </a:lnTo>
                  <a:lnTo>
                    <a:pt x="1960" y="2609"/>
                  </a:lnTo>
                  <a:lnTo>
                    <a:pt x="1958" y="2612"/>
                  </a:lnTo>
                  <a:lnTo>
                    <a:pt x="1957" y="2618"/>
                  </a:lnTo>
                  <a:lnTo>
                    <a:pt x="1958" y="2636"/>
                  </a:lnTo>
                  <a:lnTo>
                    <a:pt x="1957" y="2637"/>
                  </a:lnTo>
                  <a:lnTo>
                    <a:pt x="1963" y="2642"/>
                  </a:lnTo>
                  <a:lnTo>
                    <a:pt x="1968" y="2649"/>
                  </a:lnTo>
                  <a:lnTo>
                    <a:pt x="1971" y="2658"/>
                  </a:lnTo>
                  <a:lnTo>
                    <a:pt x="1971" y="2668"/>
                  </a:lnTo>
                  <a:lnTo>
                    <a:pt x="1974" y="2665"/>
                  </a:lnTo>
                  <a:lnTo>
                    <a:pt x="1981" y="2663"/>
                  </a:lnTo>
                  <a:lnTo>
                    <a:pt x="1985" y="2661"/>
                  </a:lnTo>
                  <a:lnTo>
                    <a:pt x="1984" y="2658"/>
                  </a:lnTo>
                  <a:lnTo>
                    <a:pt x="1984" y="2657"/>
                  </a:lnTo>
                  <a:lnTo>
                    <a:pt x="1984" y="2656"/>
                  </a:lnTo>
                  <a:lnTo>
                    <a:pt x="1985" y="2653"/>
                  </a:lnTo>
                  <a:lnTo>
                    <a:pt x="1991" y="2656"/>
                  </a:lnTo>
                  <a:lnTo>
                    <a:pt x="1995" y="2654"/>
                  </a:lnTo>
                  <a:lnTo>
                    <a:pt x="1999" y="2650"/>
                  </a:lnTo>
                  <a:lnTo>
                    <a:pt x="2003" y="2649"/>
                  </a:lnTo>
                  <a:lnTo>
                    <a:pt x="2005" y="2647"/>
                  </a:lnTo>
                  <a:lnTo>
                    <a:pt x="2003" y="2644"/>
                  </a:lnTo>
                  <a:lnTo>
                    <a:pt x="1999" y="2640"/>
                  </a:lnTo>
                  <a:lnTo>
                    <a:pt x="1992" y="2637"/>
                  </a:lnTo>
                  <a:lnTo>
                    <a:pt x="1989" y="2636"/>
                  </a:lnTo>
                  <a:lnTo>
                    <a:pt x="1986" y="2630"/>
                  </a:lnTo>
                  <a:lnTo>
                    <a:pt x="1988" y="2623"/>
                  </a:lnTo>
                  <a:lnTo>
                    <a:pt x="1993" y="2619"/>
                  </a:lnTo>
                  <a:lnTo>
                    <a:pt x="2000" y="2618"/>
                  </a:lnTo>
                  <a:lnTo>
                    <a:pt x="2007" y="2618"/>
                  </a:lnTo>
                  <a:lnTo>
                    <a:pt x="2007" y="2616"/>
                  </a:lnTo>
                  <a:lnTo>
                    <a:pt x="2007" y="2615"/>
                  </a:lnTo>
                  <a:lnTo>
                    <a:pt x="2009" y="2614"/>
                  </a:lnTo>
                  <a:lnTo>
                    <a:pt x="2010" y="2612"/>
                  </a:lnTo>
                  <a:lnTo>
                    <a:pt x="2013" y="2614"/>
                  </a:lnTo>
                  <a:lnTo>
                    <a:pt x="2013" y="2615"/>
                  </a:lnTo>
                  <a:lnTo>
                    <a:pt x="2013" y="2616"/>
                  </a:lnTo>
                  <a:lnTo>
                    <a:pt x="2013" y="2618"/>
                  </a:lnTo>
                  <a:lnTo>
                    <a:pt x="2019" y="2622"/>
                  </a:lnTo>
                  <a:lnTo>
                    <a:pt x="2021" y="2625"/>
                  </a:lnTo>
                  <a:lnTo>
                    <a:pt x="2021" y="2628"/>
                  </a:lnTo>
                  <a:lnTo>
                    <a:pt x="2024" y="2618"/>
                  </a:lnTo>
                  <a:lnTo>
                    <a:pt x="2021" y="2615"/>
                  </a:lnTo>
                  <a:lnTo>
                    <a:pt x="2020" y="2611"/>
                  </a:lnTo>
                  <a:lnTo>
                    <a:pt x="2019" y="2606"/>
                  </a:lnTo>
                  <a:lnTo>
                    <a:pt x="2019" y="2599"/>
                  </a:lnTo>
                  <a:lnTo>
                    <a:pt x="2020" y="2595"/>
                  </a:lnTo>
                  <a:lnTo>
                    <a:pt x="2023" y="2594"/>
                  </a:lnTo>
                  <a:lnTo>
                    <a:pt x="2024" y="2595"/>
                  </a:lnTo>
                  <a:lnTo>
                    <a:pt x="2021" y="2599"/>
                  </a:lnTo>
                  <a:lnTo>
                    <a:pt x="2021" y="2602"/>
                  </a:lnTo>
                  <a:lnTo>
                    <a:pt x="2024" y="2606"/>
                  </a:lnTo>
                  <a:lnTo>
                    <a:pt x="2027" y="2611"/>
                  </a:lnTo>
                  <a:lnTo>
                    <a:pt x="2028" y="2602"/>
                  </a:lnTo>
                  <a:lnTo>
                    <a:pt x="2030" y="2592"/>
                  </a:lnTo>
                  <a:lnTo>
                    <a:pt x="2031" y="2585"/>
                  </a:lnTo>
                  <a:lnTo>
                    <a:pt x="2037" y="2583"/>
                  </a:lnTo>
                  <a:lnTo>
                    <a:pt x="2044" y="2585"/>
                  </a:lnTo>
                  <a:lnTo>
                    <a:pt x="2055" y="2595"/>
                  </a:lnTo>
                  <a:lnTo>
                    <a:pt x="2058" y="2594"/>
                  </a:lnTo>
                  <a:lnTo>
                    <a:pt x="2058" y="2592"/>
                  </a:lnTo>
                  <a:lnTo>
                    <a:pt x="2059" y="2592"/>
                  </a:lnTo>
                  <a:lnTo>
                    <a:pt x="2062" y="2594"/>
                  </a:lnTo>
                  <a:lnTo>
                    <a:pt x="2062" y="2595"/>
                  </a:lnTo>
                  <a:lnTo>
                    <a:pt x="2064" y="2594"/>
                  </a:lnTo>
                  <a:lnTo>
                    <a:pt x="2065" y="2592"/>
                  </a:lnTo>
                  <a:lnTo>
                    <a:pt x="2065" y="2591"/>
                  </a:lnTo>
                  <a:lnTo>
                    <a:pt x="2066" y="2588"/>
                  </a:lnTo>
                  <a:lnTo>
                    <a:pt x="2066" y="2585"/>
                  </a:lnTo>
                  <a:lnTo>
                    <a:pt x="2068" y="2576"/>
                  </a:lnTo>
                  <a:lnTo>
                    <a:pt x="2068" y="2571"/>
                  </a:lnTo>
                  <a:lnTo>
                    <a:pt x="2071" y="2569"/>
                  </a:lnTo>
                  <a:lnTo>
                    <a:pt x="2073" y="2566"/>
                  </a:lnTo>
                  <a:lnTo>
                    <a:pt x="2075" y="2567"/>
                  </a:lnTo>
                  <a:lnTo>
                    <a:pt x="2076" y="2587"/>
                  </a:lnTo>
                  <a:lnTo>
                    <a:pt x="2076" y="2592"/>
                  </a:lnTo>
                  <a:lnTo>
                    <a:pt x="2093" y="2578"/>
                  </a:lnTo>
                  <a:lnTo>
                    <a:pt x="2107" y="2564"/>
                  </a:lnTo>
                  <a:lnTo>
                    <a:pt x="2136" y="2527"/>
                  </a:lnTo>
                  <a:lnTo>
                    <a:pt x="2167" y="2496"/>
                  </a:lnTo>
                  <a:lnTo>
                    <a:pt x="2170" y="2490"/>
                  </a:lnTo>
                  <a:lnTo>
                    <a:pt x="2176" y="2476"/>
                  </a:lnTo>
                  <a:lnTo>
                    <a:pt x="2177" y="2472"/>
                  </a:lnTo>
                  <a:lnTo>
                    <a:pt x="2181" y="2470"/>
                  </a:lnTo>
                  <a:lnTo>
                    <a:pt x="2185" y="2465"/>
                  </a:lnTo>
                  <a:lnTo>
                    <a:pt x="2191" y="2455"/>
                  </a:lnTo>
                  <a:lnTo>
                    <a:pt x="2209" y="2428"/>
                  </a:lnTo>
                  <a:lnTo>
                    <a:pt x="2216" y="2413"/>
                  </a:lnTo>
                  <a:lnTo>
                    <a:pt x="2218" y="2410"/>
                  </a:lnTo>
                  <a:lnTo>
                    <a:pt x="2218" y="2406"/>
                  </a:lnTo>
                  <a:lnTo>
                    <a:pt x="2216" y="2403"/>
                  </a:lnTo>
                  <a:lnTo>
                    <a:pt x="2209" y="2399"/>
                  </a:lnTo>
                  <a:lnTo>
                    <a:pt x="2209" y="2396"/>
                  </a:lnTo>
                  <a:lnTo>
                    <a:pt x="2211" y="2395"/>
                  </a:lnTo>
                  <a:lnTo>
                    <a:pt x="2225" y="2395"/>
                  </a:lnTo>
                  <a:lnTo>
                    <a:pt x="2229" y="2392"/>
                  </a:lnTo>
                  <a:lnTo>
                    <a:pt x="2240" y="2378"/>
                  </a:lnTo>
                  <a:lnTo>
                    <a:pt x="2240" y="2375"/>
                  </a:lnTo>
                  <a:lnTo>
                    <a:pt x="2243" y="2364"/>
                  </a:lnTo>
                  <a:lnTo>
                    <a:pt x="2244" y="2363"/>
                  </a:lnTo>
                  <a:lnTo>
                    <a:pt x="2244" y="2360"/>
                  </a:lnTo>
                  <a:lnTo>
                    <a:pt x="2246" y="2360"/>
                  </a:lnTo>
                  <a:lnTo>
                    <a:pt x="2247" y="2358"/>
                  </a:lnTo>
                  <a:lnTo>
                    <a:pt x="2246" y="2357"/>
                  </a:lnTo>
                  <a:lnTo>
                    <a:pt x="2243" y="2354"/>
                  </a:lnTo>
                  <a:lnTo>
                    <a:pt x="2243" y="2354"/>
                  </a:lnTo>
                  <a:lnTo>
                    <a:pt x="2240" y="2347"/>
                  </a:lnTo>
                  <a:lnTo>
                    <a:pt x="2236" y="2337"/>
                  </a:lnTo>
                  <a:lnTo>
                    <a:pt x="2236" y="2333"/>
                  </a:lnTo>
                  <a:lnTo>
                    <a:pt x="2237" y="2329"/>
                  </a:lnTo>
                  <a:lnTo>
                    <a:pt x="2244" y="2319"/>
                  </a:lnTo>
                  <a:lnTo>
                    <a:pt x="2247" y="2316"/>
                  </a:lnTo>
                  <a:lnTo>
                    <a:pt x="2250" y="2316"/>
                  </a:lnTo>
                  <a:lnTo>
                    <a:pt x="2261" y="2318"/>
                  </a:lnTo>
                  <a:lnTo>
                    <a:pt x="2264" y="2318"/>
                  </a:lnTo>
                  <a:lnTo>
                    <a:pt x="2279" y="2306"/>
                  </a:lnTo>
                  <a:lnTo>
                    <a:pt x="2283" y="2305"/>
                  </a:lnTo>
                  <a:lnTo>
                    <a:pt x="2286" y="2306"/>
                  </a:lnTo>
                  <a:lnTo>
                    <a:pt x="2288" y="2306"/>
                  </a:lnTo>
                  <a:lnTo>
                    <a:pt x="2295" y="2302"/>
                  </a:lnTo>
                  <a:lnTo>
                    <a:pt x="2296" y="2301"/>
                  </a:lnTo>
                  <a:lnTo>
                    <a:pt x="2302" y="2299"/>
                  </a:lnTo>
                  <a:lnTo>
                    <a:pt x="2313" y="2297"/>
                  </a:lnTo>
                  <a:lnTo>
                    <a:pt x="2327" y="2294"/>
                  </a:lnTo>
                  <a:lnTo>
                    <a:pt x="2341" y="2290"/>
                  </a:lnTo>
                  <a:lnTo>
                    <a:pt x="2348" y="2290"/>
                  </a:lnTo>
                  <a:lnTo>
                    <a:pt x="2366" y="2295"/>
                  </a:lnTo>
                  <a:lnTo>
                    <a:pt x="2370" y="2298"/>
                  </a:lnTo>
                  <a:lnTo>
                    <a:pt x="2372" y="2295"/>
                  </a:lnTo>
                  <a:lnTo>
                    <a:pt x="2376" y="2298"/>
                  </a:lnTo>
                  <a:lnTo>
                    <a:pt x="2383" y="2298"/>
                  </a:lnTo>
                  <a:lnTo>
                    <a:pt x="2387" y="2301"/>
                  </a:lnTo>
                  <a:lnTo>
                    <a:pt x="2390" y="2297"/>
                  </a:lnTo>
                  <a:lnTo>
                    <a:pt x="2401" y="2291"/>
                  </a:lnTo>
                  <a:lnTo>
                    <a:pt x="2407" y="2290"/>
                  </a:lnTo>
                  <a:lnTo>
                    <a:pt x="2410" y="2287"/>
                  </a:lnTo>
                  <a:lnTo>
                    <a:pt x="2419" y="2273"/>
                  </a:lnTo>
                  <a:lnTo>
                    <a:pt x="2424" y="2269"/>
                  </a:lnTo>
                  <a:lnTo>
                    <a:pt x="2424" y="2269"/>
                  </a:lnTo>
                  <a:lnTo>
                    <a:pt x="2428" y="2260"/>
                  </a:lnTo>
                  <a:lnTo>
                    <a:pt x="2431" y="2256"/>
                  </a:lnTo>
                  <a:lnTo>
                    <a:pt x="2429" y="2253"/>
                  </a:lnTo>
                  <a:lnTo>
                    <a:pt x="2421" y="2246"/>
                  </a:lnTo>
                  <a:lnTo>
                    <a:pt x="2418" y="2245"/>
                  </a:lnTo>
                  <a:lnTo>
                    <a:pt x="2417" y="2242"/>
                  </a:lnTo>
                  <a:lnTo>
                    <a:pt x="2417" y="2238"/>
                  </a:lnTo>
                  <a:lnTo>
                    <a:pt x="2417" y="2235"/>
                  </a:lnTo>
                  <a:lnTo>
                    <a:pt x="2414" y="2225"/>
                  </a:lnTo>
                  <a:lnTo>
                    <a:pt x="2417" y="2226"/>
                  </a:lnTo>
                  <a:lnTo>
                    <a:pt x="2419" y="2232"/>
                  </a:lnTo>
                  <a:lnTo>
                    <a:pt x="2424" y="2241"/>
                  </a:lnTo>
                  <a:lnTo>
                    <a:pt x="2428" y="2243"/>
                  </a:lnTo>
                  <a:lnTo>
                    <a:pt x="2431" y="2246"/>
                  </a:lnTo>
                  <a:lnTo>
                    <a:pt x="2433" y="2245"/>
                  </a:lnTo>
                  <a:lnTo>
                    <a:pt x="2435" y="2245"/>
                  </a:lnTo>
                  <a:lnTo>
                    <a:pt x="2435" y="2243"/>
                  </a:lnTo>
                  <a:lnTo>
                    <a:pt x="2440" y="2235"/>
                  </a:lnTo>
                  <a:lnTo>
                    <a:pt x="2442" y="2234"/>
                  </a:lnTo>
                  <a:lnTo>
                    <a:pt x="2443" y="2232"/>
                  </a:lnTo>
                  <a:lnTo>
                    <a:pt x="2449" y="2229"/>
                  </a:lnTo>
                  <a:lnTo>
                    <a:pt x="2450" y="2228"/>
                  </a:lnTo>
                  <a:lnTo>
                    <a:pt x="2452" y="2224"/>
                  </a:lnTo>
                  <a:lnTo>
                    <a:pt x="2454" y="2218"/>
                  </a:lnTo>
                  <a:lnTo>
                    <a:pt x="2456" y="2215"/>
                  </a:lnTo>
                  <a:lnTo>
                    <a:pt x="2459" y="2221"/>
                  </a:lnTo>
                  <a:lnTo>
                    <a:pt x="2447" y="2238"/>
                  </a:lnTo>
                  <a:lnTo>
                    <a:pt x="2445" y="2241"/>
                  </a:lnTo>
                  <a:lnTo>
                    <a:pt x="2445" y="2245"/>
                  </a:lnTo>
                  <a:lnTo>
                    <a:pt x="2440" y="2253"/>
                  </a:lnTo>
                  <a:lnTo>
                    <a:pt x="2426" y="2277"/>
                  </a:lnTo>
                  <a:lnTo>
                    <a:pt x="2424" y="2284"/>
                  </a:lnTo>
                  <a:lnTo>
                    <a:pt x="2425" y="2288"/>
                  </a:lnTo>
                  <a:lnTo>
                    <a:pt x="2426" y="2290"/>
                  </a:lnTo>
                  <a:lnTo>
                    <a:pt x="2429" y="2290"/>
                  </a:lnTo>
                  <a:lnTo>
                    <a:pt x="2435" y="2290"/>
                  </a:lnTo>
                  <a:lnTo>
                    <a:pt x="2438" y="2291"/>
                  </a:lnTo>
                  <a:lnTo>
                    <a:pt x="2442" y="2294"/>
                  </a:lnTo>
                  <a:lnTo>
                    <a:pt x="2443" y="2295"/>
                  </a:lnTo>
                  <a:lnTo>
                    <a:pt x="2449" y="2294"/>
                  </a:lnTo>
                  <a:lnTo>
                    <a:pt x="2452" y="2290"/>
                  </a:lnTo>
                  <a:lnTo>
                    <a:pt x="2454" y="2284"/>
                  </a:lnTo>
                  <a:lnTo>
                    <a:pt x="2459" y="2283"/>
                  </a:lnTo>
                  <a:lnTo>
                    <a:pt x="2474" y="2281"/>
                  </a:lnTo>
                  <a:lnTo>
                    <a:pt x="2499" y="2291"/>
                  </a:lnTo>
                  <a:lnTo>
                    <a:pt x="2510" y="2292"/>
                  </a:lnTo>
                  <a:lnTo>
                    <a:pt x="2522" y="2290"/>
                  </a:lnTo>
                  <a:lnTo>
                    <a:pt x="2524" y="2288"/>
                  </a:lnTo>
                  <a:lnTo>
                    <a:pt x="2530" y="2284"/>
                  </a:lnTo>
                  <a:lnTo>
                    <a:pt x="2531" y="2283"/>
                  </a:lnTo>
                  <a:lnTo>
                    <a:pt x="2534" y="2277"/>
                  </a:lnTo>
                  <a:lnTo>
                    <a:pt x="2534" y="2274"/>
                  </a:lnTo>
                  <a:lnTo>
                    <a:pt x="2533" y="2271"/>
                  </a:lnTo>
                  <a:lnTo>
                    <a:pt x="2531" y="2266"/>
                  </a:lnTo>
                  <a:lnTo>
                    <a:pt x="2534" y="2249"/>
                  </a:lnTo>
                  <a:lnTo>
                    <a:pt x="2533" y="2246"/>
                  </a:lnTo>
                  <a:lnTo>
                    <a:pt x="2523" y="2234"/>
                  </a:lnTo>
                  <a:lnTo>
                    <a:pt x="2523" y="2222"/>
                  </a:lnTo>
                  <a:lnTo>
                    <a:pt x="2526" y="2215"/>
                  </a:lnTo>
                  <a:lnTo>
                    <a:pt x="2531" y="2210"/>
                  </a:lnTo>
                  <a:lnTo>
                    <a:pt x="2538" y="2207"/>
                  </a:lnTo>
                  <a:lnTo>
                    <a:pt x="2544" y="2203"/>
                  </a:lnTo>
                  <a:lnTo>
                    <a:pt x="2548" y="2193"/>
                  </a:lnTo>
                  <a:lnTo>
                    <a:pt x="2551" y="2182"/>
                  </a:lnTo>
                  <a:lnTo>
                    <a:pt x="2550" y="2173"/>
                  </a:lnTo>
                  <a:lnTo>
                    <a:pt x="2544" y="2177"/>
                  </a:lnTo>
                  <a:lnTo>
                    <a:pt x="2538" y="2179"/>
                  </a:lnTo>
                  <a:lnTo>
                    <a:pt x="2534" y="2177"/>
                  </a:lnTo>
                  <a:lnTo>
                    <a:pt x="2531" y="2170"/>
                  </a:lnTo>
                  <a:lnTo>
                    <a:pt x="2533" y="2165"/>
                  </a:lnTo>
                  <a:lnTo>
                    <a:pt x="2537" y="2159"/>
                  </a:lnTo>
                  <a:lnTo>
                    <a:pt x="2544" y="2149"/>
                  </a:lnTo>
                  <a:lnTo>
                    <a:pt x="2536" y="2148"/>
                  </a:lnTo>
                  <a:lnTo>
                    <a:pt x="2524" y="2149"/>
                  </a:lnTo>
                  <a:lnTo>
                    <a:pt x="2516" y="2147"/>
                  </a:lnTo>
                  <a:lnTo>
                    <a:pt x="2517" y="2130"/>
                  </a:lnTo>
                  <a:lnTo>
                    <a:pt x="2520" y="2127"/>
                  </a:lnTo>
                  <a:lnTo>
                    <a:pt x="2523" y="2120"/>
                  </a:lnTo>
                  <a:lnTo>
                    <a:pt x="2526" y="2114"/>
                  </a:lnTo>
                  <a:lnTo>
                    <a:pt x="2523" y="2112"/>
                  </a:lnTo>
                  <a:lnTo>
                    <a:pt x="2522" y="2110"/>
                  </a:lnTo>
                  <a:lnTo>
                    <a:pt x="2520" y="2109"/>
                  </a:lnTo>
                  <a:lnTo>
                    <a:pt x="2517" y="2107"/>
                  </a:lnTo>
                  <a:lnTo>
                    <a:pt x="2512" y="2104"/>
                  </a:lnTo>
                  <a:lnTo>
                    <a:pt x="2510" y="2103"/>
                  </a:lnTo>
                  <a:lnTo>
                    <a:pt x="2510" y="2081"/>
                  </a:lnTo>
                  <a:lnTo>
                    <a:pt x="2508" y="2076"/>
                  </a:lnTo>
                  <a:lnTo>
                    <a:pt x="2496" y="2074"/>
                  </a:lnTo>
                  <a:lnTo>
                    <a:pt x="2491" y="2071"/>
                  </a:lnTo>
                  <a:lnTo>
                    <a:pt x="2488" y="2065"/>
                  </a:lnTo>
                  <a:lnTo>
                    <a:pt x="2485" y="2061"/>
                  </a:lnTo>
                  <a:lnTo>
                    <a:pt x="2487" y="2060"/>
                  </a:lnTo>
                  <a:lnTo>
                    <a:pt x="2491" y="2053"/>
                  </a:lnTo>
                  <a:lnTo>
                    <a:pt x="2491" y="2051"/>
                  </a:lnTo>
                  <a:lnTo>
                    <a:pt x="2494" y="2053"/>
                  </a:lnTo>
                  <a:lnTo>
                    <a:pt x="2494" y="2055"/>
                  </a:lnTo>
                  <a:lnTo>
                    <a:pt x="2494" y="2062"/>
                  </a:lnTo>
                  <a:lnTo>
                    <a:pt x="2495" y="2068"/>
                  </a:lnTo>
                  <a:lnTo>
                    <a:pt x="2510" y="2075"/>
                  </a:lnTo>
                  <a:lnTo>
                    <a:pt x="2515" y="2079"/>
                  </a:lnTo>
                  <a:lnTo>
                    <a:pt x="2515" y="2082"/>
                  </a:lnTo>
                  <a:lnTo>
                    <a:pt x="2516" y="2086"/>
                  </a:lnTo>
                  <a:lnTo>
                    <a:pt x="2516" y="2093"/>
                  </a:lnTo>
                  <a:lnTo>
                    <a:pt x="2517" y="2099"/>
                  </a:lnTo>
                  <a:lnTo>
                    <a:pt x="2520" y="2100"/>
                  </a:lnTo>
                  <a:lnTo>
                    <a:pt x="2524" y="2102"/>
                  </a:lnTo>
                  <a:lnTo>
                    <a:pt x="2527" y="2104"/>
                  </a:lnTo>
                  <a:lnTo>
                    <a:pt x="2531" y="2114"/>
                  </a:lnTo>
                  <a:lnTo>
                    <a:pt x="2530" y="2124"/>
                  </a:lnTo>
                  <a:lnTo>
                    <a:pt x="2523" y="2140"/>
                  </a:lnTo>
                  <a:lnTo>
                    <a:pt x="2527" y="2144"/>
                  </a:lnTo>
                  <a:lnTo>
                    <a:pt x="2533" y="2144"/>
                  </a:lnTo>
                  <a:lnTo>
                    <a:pt x="2544" y="2142"/>
                  </a:lnTo>
                  <a:lnTo>
                    <a:pt x="2551" y="2144"/>
                  </a:lnTo>
                  <a:lnTo>
                    <a:pt x="2552" y="2147"/>
                  </a:lnTo>
                  <a:lnTo>
                    <a:pt x="2550" y="2151"/>
                  </a:lnTo>
                  <a:lnTo>
                    <a:pt x="2543" y="2162"/>
                  </a:lnTo>
                  <a:lnTo>
                    <a:pt x="2541" y="2166"/>
                  </a:lnTo>
                  <a:lnTo>
                    <a:pt x="2544" y="2170"/>
                  </a:lnTo>
                  <a:lnTo>
                    <a:pt x="2557" y="2172"/>
                  </a:lnTo>
                  <a:lnTo>
                    <a:pt x="2559" y="2176"/>
                  </a:lnTo>
                  <a:lnTo>
                    <a:pt x="2559" y="2182"/>
                  </a:lnTo>
                  <a:lnTo>
                    <a:pt x="2559" y="2189"/>
                  </a:lnTo>
                  <a:lnTo>
                    <a:pt x="2554" y="2203"/>
                  </a:lnTo>
                  <a:lnTo>
                    <a:pt x="2547" y="2214"/>
                  </a:lnTo>
                  <a:lnTo>
                    <a:pt x="2541" y="2225"/>
                  </a:lnTo>
                  <a:lnTo>
                    <a:pt x="2543" y="2241"/>
                  </a:lnTo>
                  <a:lnTo>
                    <a:pt x="2545" y="2248"/>
                  </a:lnTo>
                  <a:lnTo>
                    <a:pt x="2548" y="2253"/>
                  </a:lnTo>
                  <a:lnTo>
                    <a:pt x="2551" y="2259"/>
                  </a:lnTo>
                  <a:lnTo>
                    <a:pt x="2551" y="2266"/>
                  </a:lnTo>
                  <a:lnTo>
                    <a:pt x="2552" y="2271"/>
                  </a:lnTo>
                  <a:lnTo>
                    <a:pt x="2557" y="2280"/>
                  </a:lnTo>
                  <a:lnTo>
                    <a:pt x="2561" y="2285"/>
                  </a:lnTo>
                  <a:lnTo>
                    <a:pt x="2564" y="2290"/>
                  </a:lnTo>
                  <a:lnTo>
                    <a:pt x="2568" y="2292"/>
                  </a:lnTo>
                  <a:lnTo>
                    <a:pt x="2585" y="2295"/>
                  </a:lnTo>
                  <a:lnTo>
                    <a:pt x="2589" y="2298"/>
                  </a:lnTo>
                  <a:lnTo>
                    <a:pt x="2593" y="2312"/>
                  </a:lnTo>
                  <a:lnTo>
                    <a:pt x="2596" y="2316"/>
                  </a:lnTo>
                  <a:lnTo>
                    <a:pt x="2603" y="2308"/>
                  </a:lnTo>
                  <a:lnTo>
                    <a:pt x="2604" y="2308"/>
                  </a:lnTo>
                  <a:lnTo>
                    <a:pt x="2610" y="2306"/>
                  </a:lnTo>
                  <a:lnTo>
                    <a:pt x="2613" y="2305"/>
                  </a:lnTo>
                  <a:lnTo>
                    <a:pt x="2616" y="2304"/>
                  </a:lnTo>
                  <a:lnTo>
                    <a:pt x="2620" y="2299"/>
                  </a:lnTo>
                  <a:lnTo>
                    <a:pt x="2623" y="2298"/>
                  </a:lnTo>
                  <a:lnTo>
                    <a:pt x="2624" y="2299"/>
                  </a:lnTo>
                  <a:lnTo>
                    <a:pt x="2628" y="2305"/>
                  </a:lnTo>
                  <a:lnTo>
                    <a:pt x="2645" y="2315"/>
                  </a:lnTo>
                  <a:lnTo>
                    <a:pt x="2665" y="2312"/>
                  </a:lnTo>
                  <a:lnTo>
                    <a:pt x="2700" y="2292"/>
                  </a:lnTo>
                  <a:lnTo>
                    <a:pt x="2705" y="2294"/>
                  </a:lnTo>
                  <a:lnTo>
                    <a:pt x="2712" y="2290"/>
                  </a:lnTo>
                  <a:lnTo>
                    <a:pt x="2719" y="2285"/>
                  </a:lnTo>
                  <a:lnTo>
                    <a:pt x="2726" y="2283"/>
                  </a:lnTo>
                  <a:lnTo>
                    <a:pt x="2722" y="2288"/>
                  </a:lnTo>
                  <a:lnTo>
                    <a:pt x="2719" y="2292"/>
                  </a:lnTo>
                  <a:lnTo>
                    <a:pt x="2715" y="2295"/>
                  </a:lnTo>
                  <a:lnTo>
                    <a:pt x="2711" y="2299"/>
                  </a:lnTo>
                  <a:lnTo>
                    <a:pt x="2707" y="2302"/>
                  </a:lnTo>
                  <a:lnTo>
                    <a:pt x="2694" y="2304"/>
                  </a:lnTo>
                  <a:lnTo>
                    <a:pt x="2690" y="2306"/>
                  </a:lnTo>
                  <a:lnTo>
                    <a:pt x="2672" y="2322"/>
                  </a:lnTo>
                  <a:lnTo>
                    <a:pt x="2665" y="2332"/>
                  </a:lnTo>
                  <a:lnTo>
                    <a:pt x="2669" y="2339"/>
                  </a:lnTo>
                  <a:lnTo>
                    <a:pt x="2662" y="2347"/>
                  </a:lnTo>
                  <a:lnTo>
                    <a:pt x="2652" y="2351"/>
                  </a:lnTo>
                  <a:lnTo>
                    <a:pt x="2641" y="2351"/>
                  </a:lnTo>
                  <a:lnTo>
                    <a:pt x="2630" y="2350"/>
                  </a:lnTo>
                  <a:lnTo>
                    <a:pt x="2616" y="2340"/>
                  </a:lnTo>
                  <a:lnTo>
                    <a:pt x="2587" y="2333"/>
                  </a:lnTo>
                  <a:lnTo>
                    <a:pt x="2582" y="2333"/>
                  </a:lnTo>
                  <a:lnTo>
                    <a:pt x="2566" y="2336"/>
                  </a:lnTo>
                  <a:lnTo>
                    <a:pt x="2544" y="2332"/>
                  </a:lnTo>
                  <a:lnTo>
                    <a:pt x="2523" y="2332"/>
                  </a:lnTo>
                  <a:lnTo>
                    <a:pt x="2520" y="2330"/>
                  </a:lnTo>
                  <a:lnTo>
                    <a:pt x="2519" y="2330"/>
                  </a:lnTo>
                  <a:lnTo>
                    <a:pt x="2503" y="2320"/>
                  </a:lnTo>
                  <a:lnTo>
                    <a:pt x="2495" y="2318"/>
                  </a:lnTo>
                  <a:lnTo>
                    <a:pt x="2450" y="2322"/>
                  </a:lnTo>
                  <a:lnTo>
                    <a:pt x="2446" y="2319"/>
                  </a:lnTo>
                  <a:lnTo>
                    <a:pt x="2439" y="2312"/>
                  </a:lnTo>
                  <a:lnTo>
                    <a:pt x="2431" y="2305"/>
                  </a:lnTo>
                  <a:lnTo>
                    <a:pt x="2435" y="2315"/>
                  </a:lnTo>
                  <a:lnTo>
                    <a:pt x="2466" y="2346"/>
                  </a:lnTo>
                  <a:lnTo>
                    <a:pt x="2468" y="2347"/>
                  </a:lnTo>
                  <a:lnTo>
                    <a:pt x="2471" y="2348"/>
                  </a:lnTo>
                  <a:lnTo>
                    <a:pt x="2477" y="2365"/>
                  </a:lnTo>
                  <a:lnTo>
                    <a:pt x="2477" y="2353"/>
                  </a:lnTo>
                  <a:lnTo>
                    <a:pt x="2477" y="2350"/>
                  </a:lnTo>
                  <a:lnTo>
                    <a:pt x="2478" y="2347"/>
                  </a:lnTo>
                  <a:lnTo>
                    <a:pt x="2480" y="2344"/>
                  </a:lnTo>
                  <a:lnTo>
                    <a:pt x="2484" y="2340"/>
                  </a:lnTo>
                  <a:lnTo>
                    <a:pt x="2487" y="2339"/>
                  </a:lnTo>
                  <a:lnTo>
                    <a:pt x="2494" y="2339"/>
                  </a:lnTo>
                  <a:lnTo>
                    <a:pt x="2499" y="2340"/>
                  </a:lnTo>
                  <a:lnTo>
                    <a:pt x="2536" y="2355"/>
                  </a:lnTo>
                  <a:lnTo>
                    <a:pt x="2547" y="2357"/>
                  </a:lnTo>
                  <a:lnTo>
                    <a:pt x="2557" y="2355"/>
                  </a:lnTo>
                  <a:lnTo>
                    <a:pt x="2561" y="2357"/>
                  </a:lnTo>
                  <a:lnTo>
                    <a:pt x="2572" y="2374"/>
                  </a:lnTo>
                  <a:lnTo>
                    <a:pt x="2575" y="2378"/>
                  </a:lnTo>
                  <a:lnTo>
                    <a:pt x="2572" y="2379"/>
                  </a:lnTo>
                  <a:lnTo>
                    <a:pt x="2569" y="2379"/>
                  </a:lnTo>
                  <a:lnTo>
                    <a:pt x="2566" y="2381"/>
                  </a:lnTo>
                  <a:lnTo>
                    <a:pt x="2552" y="2393"/>
                  </a:lnTo>
                  <a:lnTo>
                    <a:pt x="2550" y="2395"/>
                  </a:lnTo>
                  <a:lnTo>
                    <a:pt x="2530" y="2398"/>
                  </a:lnTo>
                  <a:lnTo>
                    <a:pt x="2516" y="2395"/>
                  </a:lnTo>
                  <a:lnTo>
                    <a:pt x="2510" y="2395"/>
                  </a:lnTo>
                  <a:lnTo>
                    <a:pt x="2506" y="2398"/>
                  </a:lnTo>
                  <a:lnTo>
                    <a:pt x="2501" y="2402"/>
                  </a:lnTo>
                  <a:lnTo>
                    <a:pt x="2498" y="2406"/>
                  </a:lnTo>
                  <a:lnTo>
                    <a:pt x="2499" y="2413"/>
                  </a:lnTo>
                  <a:lnTo>
                    <a:pt x="2502" y="2416"/>
                  </a:lnTo>
                  <a:lnTo>
                    <a:pt x="2506" y="2419"/>
                  </a:lnTo>
                  <a:lnTo>
                    <a:pt x="2512" y="2420"/>
                  </a:lnTo>
                  <a:lnTo>
                    <a:pt x="2527" y="2421"/>
                  </a:lnTo>
                  <a:lnTo>
                    <a:pt x="2530" y="2420"/>
                  </a:lnTo>
                  <a:lnTo>
                    <a:pt x="2529" y="2416"/>
                  </a:lnTo>
                  <a:lnTo>
                    <a:pt x="2529" y="2410"/>
                  </a:lnTo>
                  <a:lnTo>
                    <a:pt x="2529" y="2406"/>
                  </a:lnTo>
                  <a:lnTo>
                    <a:pt x="2550" y="2423"/>
                  </a:lnTo>
                  <a:lnTo>
                    <a:pt x="2562" y="2430"/>
                  </a:lnTo>
                  <a:lnTo>
                    <a:pt x="2571" y="2426"/>
                  </a:lnTo>
                  <a:lnTo>
                    <a:pt x="2579" y="2433"/>
                  </a:lnTo>
                  <a:lnTo>
                    <a:pt x="2587" y="2445"/>
                  </a:lnTo>
                  <a:lnTo>
                    <a:pt x="2592" y="2447"/>
                  </a:lnTo>
                  <a:lnTo>
                    <a:pt x="2594" y="2448"/>
                  </a:lnTo>
                  <a:lnTo>
                    <a:pt x="2607" y="2452"/>
                  </a:lnTo>
                  <a:lnTo>
                    <a:pt x="2614" y="2454"/>
                  </a:lnTo>
                  <a:lnTo>
                    <a:pt x="2620" y="2452"/>
                  </a:lnTo>
                  <a:lnTo>
                    <a:pt x="2628" y="2449"/>
                  </a:lnTo>
                  <a:lnTo>
                    <a:pt x="2627" y="2452"/>
                  </a:lnTo>
                  <a:lnTo>
                    <a:pt x="2625" y="2455"/>
                  </a:lnTo>
                  <a:lnTo>
                    <a:pt x="2621" y="2459"/>
                  </a:lnTo>
                  <a:lnTo>
                    <a:pt x="2623" y="2462"/>
                  </a:lnTo>
                  <a:lnTo>
                    <a:pt x="2624" y="2466"/>
                  </a:lnTo>
                  <a:lnTo>
                    <a:pt x="2624" y="2469"/>
                  </a:lnTo>
                  <a:lnTo>
                    <a:pt x="2625" y="2472"/>
                  </a:lnTo>
                  <a:lnTo>
                    <a:pt x="2625" y="2476"/>
                  </a:lnTo>
                  <a:lnTo>
                    <a:pt x="2627" y="2477"/>
                  </a:lnTo>
                  <a:lnTo>
                    <a:pt x="2628" y="2479"/>
                  </a:lnTo>
                  <a:lnTo>
                    <a:pt x="2631" y="2477"/>
                  </a:lnTo>
                  <a:lnTo>
                    <a:pt x="2637" y="2482"/>
                  </a:lnTo>
                  <a:lnTo>
                    <a:pt x="2688" y="2497"/>
                  </a:lnTo>
                  <a:lnTo>
                    <a:pt x="2700" y="2496"/>
                  </a:lnTo>
                  <a:lnTo>
                    <a:pt x="2701" y="2494"/>
                  </a:lnTo>
                  <a:lnTo>
                    <a:pt x="2705" y="2490"/>
                  </a:lnTo>
                  <a:lnTo>
                    <a:pt x="2708" y="2487"/>
                  </a:lnTo>
                  <a:lnTo>
                    <a:pt x="2711" y="2486"/>
                  </a:lnTo>
                  <a:lnTo>
                    <a:pt x="2743" y="2480"/>
                  </a:lnTo>
                  <a:lnTo>
                    <a:pt x="2753" y="2476"/>
                  </a:lnTo>
                  <a:lnTo>
                    <a:pt x="2757" y="2475"/>
                  </a:lnTo>
                  <a:lnTo>
                    <a:pt x="2763" y="2475"/>
                  </a:lnTo>
                  <a:lnTo>
                    <a:pt x="2777" y="2480"/>
                  </a:lnTo>
                  <a:lnTo>
                    <a:pt x="2779" y="2480"/>
                  </a:lnTo>
                  <a:lnTo>
                    <a:pt x="2785" y="2480"/>
                  </a:lnTo>
                  <a:lnTo>
                    <a:pt x="2786" y="2480"/>
                  </a:lnTo>
                  <a:lnTo>
                    <a:pt x="2789" y="2482"/>
                  </a:lnTo>
                  <a:lnTo>
                    <a:pt x="2792" y="2483"/>
                  </a:lnTo>
                  <a:lnTo>
                    <a:pt x="2795" y="2483"/>
                  </a:lnTo>
                  <a:lnTo>
                    <a:pt x="2823" y="2477"/>
                  </a:lnTo>
                  <a:lnTo>
                    <a:pt x="2826" y="2473"/>
                  </a:lnTo>
                  <a:lnTo>
                    <a:pt x="2824" y="2462"/>
                  </a:lnTo>
                  <a:lnTo>
                    <a:pt x="2838" y="2469"/>
                  </a:lnTo>
                  <a:lnTo>
                    <a:pt x="2844" y="2473"/>
                  </a:lnTo>
                  <a:lnTo>
                    <a:pt x="2847" y="2475"/>
                  </a:lnTo>
                  <a:lnTo>
                    <a:pt x="2849" y="2475"/>
                  </a:lnTo>
                  <a:lnTo>
                    <a:pt x="2852" y="2473"/>
                  </a:lnTo>
                  <a:lnTo>
                    <a:pt x="2855" y="2472"/>
                  </a:lnTo>
                  <a:lnTo>
                    <a:pt x="2863" y="2468"/>
                  </a:lnTo>
                  <a:lnTo>
                    <a:pt x="2868" y="2459"/>
                  </a:lnTo>
                  <a:lnTo>
                    <a:pt x="2872" y="2448"/>
                  </a:lnTo>
                  <a:lnTo>
                    <a:pt x="2879" y="2442"/>
                  </a:lnTo>
                  <a:lnTo>
                    <a:pt x="2876" y="2468"/>
                  </a:lnTo>
                  <a:lnTo>
                    <a:pt x="2875" y="2473"/>
                  </a:lnTo>
                  <a:lnTo>
                    <a:pt x="2873" y="2477"/>
                  </a:lnTo>
                  <a:lnTo>
                    <a:pt x="2893" y="2475"/>
                  </a:lnTo>
                  <a:lnTo>
                    <a:pt x="2900" y="2476"/>
                  </a:lnTo>
                  <a:lnTo>
                    <a:pt x="2900" y="2480"/>
                  </a:lnTo>
                  <a:lnTo>
                    <a:pt x="2897" y="2486"/>
                  </a:lnTo>
                  <a:lnTo>
                    <a:pt x="2893" y="2490"/>
                  </a:lnTo>
                  <a:lnTo>
                    <a:pt x="2894" y="2490"/>
                  </a:lnTo>
                  <a:lnTo>
                    <a:pt x="2896" y="2490"/>
                  </a:lnTo>
                  <a:lnTo>
                    <a:pt x="2897" y="2492"/>
                  </a:lnTo>
                  <a:lnTo>
                    <a:pt x="2899" y="2493"/>
                  </a:lnTo>
                  <a:lnTo>
                    <a:pt x="2903" y="2486"/>
                  </a:lnTo>
                  <a:lnTo>
                    <a:pt x="2910" y="2487"/>
                  </a:lnTo>
                  <a:lnTo>
                    <a:pt x="2917" y="2493"/>
                  </a:lnTo>
                  <a:lnTo>
                    <a:pt x="2925" y="2504"/>
                  </a:lnTo>
                  <a:lnTo>
                    <a:pt x="2928" y="2506"/>
                  </a:lnTo>
                  <a:lnTo>
                    <a:pt x="2943" y="2506"/>
                  </a:lnTo>
                  <a:lnTo>
                    <a:pt x="2949" y="2508"/>
                  </a:lnTo>
                  <a:lnTo>
                    <a:pt x="2952" y="2508"/>
                  </a:lnTo>
                  <a:lnTo>
                    <a:pt x="2946" y="2500"/>
                  </a:lnTo>
                  <a:lnTo>
                    <a:pt x="2949" y="2496"/>
                  </a:lnTo>
                  <a:lnTo>
                    <a:pt x="2955" y="2493"/>
                  </a:lnTo>
                  <a:lnTo>
                    <a:pt x="2962" y="2493"/>
                  </a:lnTo>
                  <a:lnTo>
                    <a:pt x="2962" y="2490"/>
                  </a:lnTo>
                  <a:lnTo>
                    <a:pt x="2955" y="2486"/>
                  </a:lnTo>
                  <a:lnTo>
                    <a:pt x="2956" y="2480"/>
                  </a:lnTo>
                  <a:lnTo>
                    <a:pt x="2960" y="2475"/>
                  </a:lnTo>
                  <a:lnTo>
                    <a:pt x="2966" y="2469"/>
                  </a:lnTo>
                  <a:lnTo>
                    <a:pt x="2973" y="2468"/>
                  </a:lnTo>
                  <a:lnTo>
                    <a:pt x="2977" y="2472"/>
                  </a:lnTo>
                  <a:lnTo>
                    <a:pt x="2984" y="2486"/>
                  </a:lnTo>
                  <a:lnTo>
                    <a:pt x="2985" y="2492"/>
                  </a:lnTo>
                  <a:lnTo>
                    <a:pt x="2983" y="2496"/>
                  </a:lnTo>
                  <a:lnTo>
                    <a:pt x="2980" y="2500"/>
                  </a:lnTo>
                  <a:lnTo>
                    <a:pt x="2981" y="2504"/>
                  </a:lnTo>
                  <a:lnTo>
                    <a:pt x="2984" y="2517"/>
                  </a:lnTo>
                  <a:lnTo>
                    <a:pt x="2984" y="2520"/>
                  </a:lnTo>
                  <a:lnTo>
                    <a:pt x="2983" y="2522"/>
                  </a:lnTo>
                  <a:lnTo>
                    <a:pt x="2981" y="2527"/>
                  </a:lnTo>
                  <a:lnTo>
                    <a:pt x="2981" y="2529"/>
                  </a:lnTo>
                  <a:lnTo>
                    <a:pt x="2984" y="2531"/>
                  </a:lnTo>
                  <a:lnTo>
                    <a:pt x="2985" y="2534"/>
                  </a:lnTo>
                  <a:lnTo>
                    <a:pt x="2983" y="2538"/>
                  </a:lnTo>
                  <a:lnTo>
                    <a:pt x="2978" y="2543"/>
                  </a:lnTo>
                  <a:lnTo>
                    <a:pt x="2981" y="2546"/>
                  </a:lnTo>
                  <a:lnTo>
                    <a:pt x="2983" y="2545"/>
                  </a:lnTo>
                  <a:lnTo>
                    <a:pt x="2985" y="2543"/>
                  </a:lnTo>
                  <a:lnTo>
                    <a:pt x="2988" y="2542"/>
                  </a:lnTo>
                  <a:lnTo>
                    <a:pt x="2994" y="2541"/>
                  </a:lnTo>
                  <a:lnTo>
                    <a:pt x="3009" y="2545"/>
                  </a:lnTo>
                  <a:lnTo>
                    <a:pt x="3015" y="2548"/>
                  </a:lnTo>
                  <a:lnTo>
                    <a:pt x="3019" y="2552"/>
                  </a:lnTo>
                  <a:lnTo>
                    <a:pt x="3015" y="2555"/>
                  </a:lnTo>
                  <a:lnTo>
                    <a:pt x="3005" y="2556"/>
                  </a:lnTo>
                  <a:lnTo>
                    <a:pt x="3001" y="2559"/>
                  </a:lnTo>
                  <a:lnTo>
                    <a:pt x="2998" y="2557"/>
                  </a:lnTo>
                  <a:lnTo>
                    <a:pt x="2997" y="2564"/>
                  </a:lnTo>
                  <a:lnTo>
                    <a:pt x="2997" y="2573"/>
                  </a:lnTo>
                  <a:lnTo>
                    <a:pt x="2997" y="2577"/>
                  </a:lnTo>
                  <a:lnTo>
                    <a:pt x="2991" y="2578"/>
                  </a:lnTo>
                  <a:lnTo>
                    <a:pt x="2988" y="2577"/>
                  </a:lnTo>
                  <a:lnTo>
                    <a:pt x="2987" y="2576"/>
                  </a:lnTo>
                  <a:lnTo>
                    <a:pt x="2987" y="2573"/>
                  </a:lnTo>
                  <a:lnTo>
                    <a:pt x="2984" y="2571"/>
                  </a:lnTo>
                  <a:lnTo>
                    <a:pt x="2981" y="2570"/>
                  </a:lnTo>
                  <a:lnTo>
                    <a:pt x="2978" y="2570"/>
                  </a:lnTo>
                  <a:lnTo>
                    <a:pt x="2976" y="2570"/>
                  </a:lnTo>
                  <a:lnTo>
                    <a:pt x="2973" y="2571"/>
                  </a:lnTo>
                  <a:lnTo>
                    <a:pt x="2967" y="2574"/>
                  </a:lnTo>
                  <a:lnTo>
                    <a:pt x="2962" y="2583"/>
                  </a:lnTo>
                  <a:lnTo>
                    <a:pt x="2955" y="2584"/>
                  </a:lnTo>
                  <a:lnTo>
                    <a:pt x="2952" y="2584"/>
                  </a:lnTo>
                  <a:lnTo>
                    <a:pt x="2949" y="2584"/>
                  </a:lnTo>
                  <a:lnTo>
                    <a:pt x="2945" y="2580"/>
                  </a:lnTo>
                  <a:lnTo>
                    <a:pt x="2942" y="2580"/>
                  </a:lnTo>
                  <a:lnTo>
                    <a:pt x="2939" y="2581"/>
                  </a:lnTo>
                  <a:lnTo>
                    <a:pt x="2928" y="2588"/>
                  </a:lnTo>
                  <a:lnTo>
                    <a:pt x="2924" y="2590"/>
                  </a:lnTo>
                  <a:lnTo>
                    <a:pt x="2915" y="2598"/>
                  </a:lnTo>
                  <a:lnTo>
                    <a:pt x="2914" y="2601"/>
                  </a:lnTo>
                  <a:lnTo>
                    <a:pt x="2906" y="2605"/>
                  </a:lnTo>
                  <a:lnTo>
                    <a:pt x="2886" y="2616"/>
                  </a:lnTo>
                  <a:lnTo>
                    <a:pt x="2877" y="2618"/>
                  </a:lnTo>
                  <a:lnTo>
                    <a:pt x="2868" y="2612"/>
                  </a:lnTo>
                  <a:lnTo>
                    <a:pt x="2863" y="2606"/>
                  </a:lnTo>
                  <a:lnTo>
                    <a:pt x="2861" y="2605"/>
                  </a:lnTo>
                  <a:lnTo>
                    <a:pt x="2859" y="2608"/>
                  </a:lnTo>
                  <a:lnTo>
                    <a:pt x="2859" y="2612"/>
                  </a:lnTo>
                  <a:lnTo>
                    <a:pt x="2861" y="2614"/>
                  </a:lnTo>
                  <a:lnTo>
                    <a:pt x="2863" y="2615"/>
                  </a:lnTo>
                  <a:lnTo>
                    <a:pt x="2865" y="2616"/>
                  </a:lnTo>
                  <a:lnTo>
                    <a:pt x="2863" y="2621"/>
                  </a:lnTo>
                  <a:lnTo>
                    <a:pt x="2859" y="2623"/>
                  </a:lnTo>
                  <a:lnTo>
                    <a:pt x="2800" y="2651"/>
                  </a:lnTo>
                  <a:lnTo>
                    <a:pt x="2784" y="2663"/>
                  </a:lnTo>
                  <a:lnTo>
                    <a:pt x="2775" y="2671"/>
                  </a:lnTo>
                  <a:lnTo>
                    <a:pt x="2774" y="2674"/>
                  </a:lnTo>
                  <a:lnTo>
                    <a:pt x="2772" y="2675"/>
                  </a:lnTo>
                  <a:lnTo>
                    <a:pt x="2772" y="2678"/>
                  </a:lnTo>
                  <a:lnTo>
                    <a:pt x="2772" y="2681"/>
                  </a:lnTo>
                  <a:lnTo>
                    <a:pt x="2774" y="2685"/>
                  </a:lnTo>
                  <a:lnTo>
                    <a:pt x="2772" y="2688"/>
                  </a:lnTo>
                  <a:lnTo>
                    <a:pt x="2770" y="2689"/>
                  </a:lnTo>
                  <a:lnTo>
                    <a:pt x="2767" y="2689"/>
                  </a:lnTo>
                  <a:lnTo>
                    <a:pt x="2761" y="2686"/>
                  </a:lnTo>
                  <a:lnTo>
                    <a:pt x="2758" y="2686"/>
                  </a:lnTo>
                  <a:lnTo>
                    <a:pt x="2754" y="2686"/>
                  </a:lnTo>
                  <a:lnTo>
                    <a:pt x="2753" y="2689"/>
                  </a:lnTo>
                  <a:lnTo>
                    <a:pt x="2751" y="2691"/>
                  </a:lnTo>
                  <a:lnTo>
                    <a:pt x="2749" y="2693"/>
                  </a:lnTo>
                  <a:lnTo>
                    <a:pt x="2744" y="2698"/>
                  </a:lnTo>
                  <a:lnTo>
                    <a:pt x="2742" y="2699"/>
                  </a:lnTo>
                  <a:lnTo>
                    <a:pt x="2736" y="2700"/>
                  </a:lnTo>
                  <a:lnTo>
                    <a:pt x="2730" y="2702"/>
                  </a:lnTo>
                  <a:lnTo>
                    <a:pt x="2725" y="2703"/>
                  </a:lnTo>
                  <a:lnTo>
                    <a:pt x="2694" y="2726"/>
                  </a:lnTo>
                  <a:lnTo>
                    <a:pt x="2687" y="2734"/>
                  </a:lnTo>
                  <a:lnTo>
                    <a:pt x="2683" y="2744"/>
                  </a:lnTo>
                  <a:lnTo>
                    <a:pt x="2684" y="2750"/>
                  </a:lnTo>
                  <a:lnTo>
                    <a:pt x="2691" y="2769"/>
                  </a:lnTo>
                  <a:lnTo>
                    <a:pt x="2697" y="2771"/>
                  </a:lnTo>
                  <a:lnTo>
                    <a:pt x="2707" y="2775"/>
                  </a:lnTo>
                  <a:lnTo>
                    <a:pt x="2712" y="2778"/>
                  </a:lnTo>
                  <a:lnTo>
                    <a:pt x="2730" y="2778"/>
                  </a:lnTo>
                  <a:lnTo>
                    <a:pt x="2733" y="2775"/>
                  </a:lnTo>
                  <a:lnTo>
                    <a:pt x="2743" y="2765"/>
                  </a:lnTo>
                  <a:lnTo>
                    <a:pt x="2747" y="2762"/>
                  </a:lnTo>
                  <a:lnTo>
                    <a:pt x="2753" y="2761"/>
                  </a:lnTo>
                  <a:lnTo>
                    <a:pt x="2792" y="2765"/>
                  </a:lnTo>
                  <a:lnTo>
                    <a:pt x="2802" y="2769"/>
                  </a:lnTo>
                  <a:lnTo>
                    <a:pt x="2812" y="2775"/>
                  </a:lnTo>
                  <a:lnTo>
                    <a:pt x="2828" y="2790"/>
                  </a:lnTo>
                  <a:lnTo>
                    <a:pt x="2831" y="2792"/>
                  </a:lnTo>
                  <a:lnTo>
                    <a:pt x="2835" y="2793"/>
                  </a:lnTo>
                  <a:lnTo>
                    <a:pt x="2838" y="2794"/>
                  </a:lnTo>
                  <a:lnTo>
                    <a:pt x="2841" y="2800"/>
                  </a:lnTo>
                  <a:lnTo>
                    <a:pt x="2842" y="2804"/>
                  </a:lnTo>
                  <a:lnTo>
                    <a:pt x="2849" y="2807"/>
                  </a:lnTo>
                  <a:lnTo>
                    <a:pt x="2858" y="2818"/>
                  </a:lnTo>
                  <a:lnTo>
                    <a:pt x="2862" y="2822"/>
                  </a:lnTo>
                  <a:lnTo>
                    <a:pt x="2875" y="2825"/>
                  </a:lnTo>
                  <a:lnTo>
                    <a:pt x="2880" y="2828"/>
                  </a:lnTo>
                  <a:lnTo>
                    <a:pt x="2882" y="2834"/>
                  </a:lnTo>
                  <a:lnTo>
                    <a:pt x="2884" y="2838"/>
                  </a:lnTo>
                  <a:lnTo>
                    <a:pt x="2890" y="2835"/>
                  </a:lnTo>
                  <a:lnTo>
                    <a:pt x="2900" y="2831"/>
                  </a:lnTo>
                  <a:lnTo>
                    <a:pt x="2910" y="2827"/>
                  </a:lnTo>
                  <a:lnTo>
                    <a:pt x="2921" y="2825"/>
                  </a:lnTo>
                  <a:lnTo>
                    <a:pt x="2925" y="2827"/>
                  </a:lnTo>
                  <a:lnTo>
                    <a:pt x="2939" y="2839"/>
                  </a:lnTo>
                  <a:lnTo>
                    <a:pt x="2957" y="2852"/>
                  </a:lnTo>
                  <a:lnTo>
                    <a:pt x="2963" y="2860"/>
                  </a:lnTo>
                  <a:lnTo>
                    <a:pt x="2967" y="2874"/>
                  </a:lnTo>
                  <a:lnTo>
                    <a:pt x="2969" y="2884"/>
                  </a:lnTo>
                  <a:lnTo>
                    <a:pt x="2969" y="2888"/>
                  </a:lnTo>
                  <a:lnTo>
                    <a:pt x="2974" y="2897"/>
                  </a:lnTo>
                  <a:lnTo>
                    <a:pt x="2974" y="2900"/>
                  </a:lnTo>
                  <a:lnTo>
                    <a:pt x="2976" y="2905"/>
                  </a:lnTo>
                  <a:lnTo>
                    <a:pt x="2978" y="2919"/>
                  </a:lnTo>
                  <a:lnTo>
                    <a:pt x="2978" y="2928"/>
                  </a:lnTo>
                  <a:lnTo>
                    <a:pt x="2977" y="2935"/>
                  </a:lnTo>
                  <a:lnTo>
                    <a:pt x="2976" y="2942"/>
                  </a:lnTo>
                  <a:lnTo>
                    <a:pt x="2973" y="2946"/>
                  </a:lnTo>
                  <a:lnTo>
                    <a:pt x="2963" y="2950"/>
                  </a:lnTo>
                  <a:lnTo>
                    <a:pt x="2959" y="2954"/>
                  </a:lnTo>
                  <a:lnTo>
                    <a:pt x="2957" y="2961"/>
                  </a:lnTo>
                  <a:lnTo>
                    <a:pt x="2955" y="2968"/>
                  </a:lnTo>
                  <a:lnTo>
                    <a:pt x="2955" y="2970"/>
                  </a:lnTo>
                  <a:lnTo>
                    <a:pt x="2953" y="2971"/>
                  </a:lnTo>
                  <a:lnTo>
                    <a:pt x="2952" y="2972"/>
                  </a:lnTo>
                  <a:lnTo>
                    <a:pt x="2953" y="2978"/>
                  </a:lnTo>
                  <a:lnTo>
                    <a:pt x="2955" y="2984"/>
                  </a:lnTo>
                  <a:lnTo>
                    <a:pt x="2957" y="2994"/>
                  </a:lnTo>
                  <a:lnTo>
                    <a:pt x="2959" y="3001"/>
                  </a:lnTo>
                  <a:lnTo>
                    <a:pt x="2960" y="3005"/>
                  </a:lnTo>
                  <a:lnTo>
                    <a:pt x="2959" y="3010"/>
                  </a:lnTo>
                  <a:lnTo>
                    <a:pt x="2956" y="3015"/>
                  </a:lnTo>
                  <a:lnTo>
                    <a:pt x="2953" y="3017"/>
                  </a:lnTo>
                  <a:lnTo>
                    <a:pt x="2950" y="3023"/>
                  </a:lnTo>
                  <a:lnTo>
                    <a:pt x="2952" y="3027"/>
                  </a:lnTo>
                  <a:lnTo>
                    <a:pt x="2953" y="3030"/>
                  </a:lnTo>
                  <a:lnTo>
                    <a:pt x="2962" y="3031"/>
                  </a:lnTo>
                  <a:lnTo>
                    <a:pt x="2966" y="3033"/>
                  </a:lnTo>
                  <a:lnTo>
                    <a:pt x="2960" y="3036"/>
                  </a:lnTo>
                  <a:lnTo>
                    <a:pt x="2948" y="3036"/>
                  </a:lnTo>
                  <a:lnTo>
                    <a:pt x="2943" y="3037"/>
                  </a:lnTo>
                  <a:lnTo>
                    <a:pt x="2942" y="3038"/>
                  </a:lnTo>
                  <a:lnTo>
                    <a:pt x="2939" y="3038"/>
                  </a:lnTo>
                  <a:lnTo>
                    <a:pt x="2934" y="3038"/>
                  </a:lnTo>
                  <a:lnTo>
                    <a:pt x="2931" y="3038"/>
                  </a:lnTo>
                  <a:lnTo>
                    <a:pt x="2925" y="3043"/>
                  </a:lnTo>
                  <a:lnTo>
                    <a:pt x="2922" y="3044"/>
                  </a:lnTo>
                  <a:lnTo>
                    <a:pt x="2915" y="3045"/>
                  </a:lnTo>
                  <a:lnTo>
                    <a:pt x="2914" y="3044"/>
                  </a:lnTo>
                  <a:lnTo>
                    <a:pt x="2914" y="3044"/>
                  </a:lnTo>
                  <a:lnTo>
                    <a:pt x="2914" y="3048"/>
                  </a:lnTo>
                  <a:lnTo>
                    <a:pt x="2915" y="3054"/>
                  </a:lnTo>
                  <a:lnTo>
                    <a:pt x="2943" y="3073"/>
                  </a:lnTo>
                  <a:lnTo>
                    <a:pt x="2948" y="3076"/>
                  </a:lnTo>
                  <a:lnTo>
                    <a:pt x="2952" y="3080"/>
                  </a:lnTo>
                  <a:lnTo>
                    <a:pt x="2957" y="3079"/>
                  </a:lnTo>
                  <a:lnTo>
                    <a:pt x="2963" y="3078"/>
                  </a:lnTo>
                  <a:lnTo>
                    <a:pt x="2967" y="3078"/>
                  </a:lnTo>
                  <a:lnTo>
                    <a:pt x="2970" y="3080"/>
                  </a:lnTo>
                  <a:lnTo>
                    <a:pt x="2978" y="3090"/>
                  </a:lnTo>
                  <a:lnTo>
                    <a:pt x="2980" y="3093"/>
                  </a:lnTo>
                  <a:lnTo>
                    <a:pt x="2981" y="3100"/>
                  </a:lnTo>
                  <a:lnTo>
                    <a:pt x="2985" y="3104"/>
                  </a:lnTo>
                  <a:lnTo>
                    <a:pt x="3005" y="3113"/>
                  </a:lnTo>
                  <a:lnTo>
                    <a:pt x="3009" y="3114"/>
                  </a:lnTo>
                  <a:lnTo>
                    <a:pt x="3027" y="3114"/>
                  </a:lnTo>
                  <a:lnTo>
                    <a:pt x="3030" y="3114"/>
                  </a:lnTo>
                  <a:lnTo>
                    <a:pt x="3036" y="3113"/>
                  </a:lnTo>
                  <a:lnTo>
                    <a:pt x="3039" y="3113"/>
                  </a:lnTo>
                  <a:lnTo>
                    <a:pt x="3054" y="3118"/>
                  </a:lnTo>
                  <a:lnTo>
                    <a:pt x="3061" y="3120"/>
                  </a:lnTo>
                  <a:lnTo>
                    <a:pt x="3065" y="3118"/>
                  </a:lnTo>
                  <a:lnTo>
                    <a:pt x="3093" y="3106"/>
                  </a:lnTo>
                  <a:lnTo>
                    <a:pt x="3100" y="3104"/>
                  </a:lnTo>
                  <a:lnTo>
                    <a:pt x="3103" y="3104"/>
                  </a:lnTo>
                  <a:lnTo>
                    <a:pt x="3111" y="3097"/>
                  </a:lnTo>
                  <a:lnTo>
                    <a:pt x="3116" y="3094"/>
                  </a:lnTo>
                  <a:lnTo>
                    <a:pt x="3118" y="3089"/>
                  </a:lnTo>
                  <a:lnTo>
                    <a:pt x="3121" y="3083"/>
                  </a:lnTo>
                  <a:lnTo>
                    <a:pt x="3124" y="3079"/>
                  </a:lnTo>
                  <a:lnTo>
                    <a:pt x="3137" y="3076"/>
                  </a:lnTo>
                  <a:lnTo>
                    <a:pt x="3139" y="3073"/>
                  </a:lnTo>
                  <a:lnTo>
                    <a:pt x="3145" y="3065"/>
                  </a:lnTo>
                  <a:lnTo>
                    <a:pt x="3146" y="3064"/>
                  </a:lnTo>
                  <a:lnTo>
                    <a:pt x="3145" y="3062"/>
                  </a:lnTo>
                  <a:lnTo>
                    <a:pt x="3146" y="3061"/>
                  </a:lnTo>
                  <a:lnTo>
                    <a:pt x="3146" y="3059"/>
                  </a:lnTo>
                  <a:lnTo>
                    <a:pt x="3148" y="3059"/>
                  </a:lnTo>
                  <a:lnTo>
                    <a:pt x="3151" y="3059"/>
                  </a:lnTo>
                  <a:lnTo>
                    <a:pt x="3155" y="3059"/>
                  </a:lnTo>
                  <a:lnTo>
                    <a:pt x="3160" y="3061"/>
                  </a:lnTo>
                  <a:lnTo>
                    <a:pt x="3163" y="3059"/>
                  </a:lnTo>
                  <a:lnTo>
                    <a:pt x="3165" y="3055"/>
                  </a:lnTo>
                  <a:lnTo>
                    <a:pt x="3176" y="3029"/>
                  </a:lnTo>
                  <a:lnTo>
                    <a:pt x="3184" y="3013"/>
                  </a:lnTo>
                  <a:lnTo>
                    <a:pt x="3187" y="3010"/>
                  </a:lnTo>
                  <a:lnTo>
                    <a:pt x="3189" y="3008"/>
                  </a:lnTo>
                  <a:lnTo>
                    <a:pt x="3198" y="2994"/>
                  </a:lnTo>
                  <a:lnTo>
                    <a:pt x="3200" y="2994"/>
                  </a:lnTo>
                  <a:lnTo>
                    <a:pt x="3200" y="2994"/>
                  </a:lnTo>
                  <a:lnTo>
                    <a:pt x="3200" y="2995"/>
                  </a:lnTo>
                  <a:lnTo>
                    <a:pt x="3200" y="2995"/>
                  </a:lnTo>
                  <a:lnTo>
                    <a:pt x="3207" y="2988"/>
                  </a:lnTo>
                  <a:lnTo>
                    <a:pt x="3215" y="2985"/>
                  </a:lnTo>
                  <a:lnTo>
                    <a:pt x="3236" y="2979"/>
                  </a:lnTo>
                  <a:lnTo>
                    <a:pt x="3246" y="2975"/>
                  </a:lnTo>
                  <a:lnTo>
                    <a:pt x="3264" y="2964"/>
                  </a:lnTo>
                  <a:lnTo>
                    <a:pt x="3273" y="2960"/>
                  </a:lnTo>
                  <a:lnTo>
                    <a:pt x="3291" y="2963"/>
                  </a:lnTo>
                  <a:lnTo>
                    <a:pt x="3295" y="2961"/>
                  </a:lnTo>
                  <a:lnTo>
                    <a:pt x="3299" y="2958"/>
                  </a:lnTo>
                  <a:lnTo>
                    <a:pt x="3308" y="2961"/>
                  </a:lnTo>
                  <a:lnTo>
                    <a:pt x="3312" y="2960"/>
                  </a:lnTo>
                  <a:lnTo>
                    <a:pt x="3315" y="2958"/>
                  </a:lnTo>
                  <a:lnTo>
                    <a:pt x="3316" y="2956"/>
                  </a:lnTo>
                  <a:lnTo>
                    <a:pt x="3317" y="2954"/>
                  </a:lnTo>
                  <a:lnTo>
                    <a:pt x="3322" y="2953"/>
                  </a:lnTo>
                  <a:lnTo>
                    <a:pt x="3324" y="2953"/>
                  </a:lnTo>
                  <a:lnTo>
                    <a:pt x="3333" y="2953"/>
                  </a:lnTo>
                  <a:lnTo>
                    <a:pt x="3337" y="2954"/>
                  </a:lnTo>
                  <a:lnTo>
                    <a:pt x="3341" y="2958"/>
                  </a:lnTo>
                  <a:lnTo>
                    <a:pt x="3343" y="2964"/>
                  </a:lnTo>
                  <a:lnTo>
                    <a:pt x="3345" y="2968"/>
                  </a:lnTo>
                  <a:lnTo>
                    <a:pt x="3357" y="2970"/>
                  </a:lnTo>
                  <a:lnTo>
                    <a:pt x="3364" y="2958"/>
                  </a:lnTo>
                  <a:lnTo>
                    <a:pt x="3369" y="2943"/>
                  </a:lnTo>
                  <a:lnTo>
                    <a:pt x="3376" y="2930"/>
                  </a:lnTo>
                  <a:lnTo>
                    <a:pt x="3380" y="2929"/>
                  </a:lnTo>
                  <a:lnTo>
                    <a:pt x="3392" y="2926"/>
                  </a:lnTo>
                  <a:lnTo>
                    <a:pt x="3396" y="2922"/>
                  </a:lnTo>
                  <a:lnTo>
                    <a:pt x="3403" y="2909"/>
                  </a:lnTo>
                  <a:lnTo>
                    <a:pt x="3407" y="2907"/>
                  </a:lnTo>
                  <a:lnTo>
                    <a:pt x="3413" y="2911"/>
                  </a:lnTo>
                  <a:lnTo>
                    <a:pt x="3415" y="2909"/>
                  </a:lnTo>
                  <a:lnTo>
                    <a:pt x="3418" y="2907"/>
                  </a:lnTo>
                  <a:lnTo>
                    <a:pt x="3418" y="2905"/>
                  </a:lnTo>
                  <a:lnTo>
                    <a:pt x="3431" y="2915"/>
                  </a:lnTo>
                  <a:lnTo>
                    <a:pt x="3429" y="2904"/>
                  </a:lnTo>
                  <a:lnTo>
                    <a:pt x="3429" y="2900"/>
                  </a:lnTo>
                  <a:lnTo>
                    <a:pt x="3434" y="2895"/>
                  </a:lnTo>
                  <a:lnTo>
                    <a:pt x="3436" y="2894"/>
                  </a:lnTo>
                  <a:lnTo>
                    <a:pt x="3445" y="2894"/>
                  </a:lnTo>
                  <a:lnTo>
                    <a:pt x="3449" y="2893"/>
                  </a:lnTo>
                  <a:lnTo>
                    <a:pt x="3449" y="2891"/>
                  </a:lnTo>
                  <a:lnTo>
                    <a:pt x="3442" y="2887"/>
                  </a:lnTo>
                  <a:lnTo>
                    <a:pt x="3439" y="2886"/>
                  </a:lnTo>
                  <a:lnTo>
                    <a:pt x="3439" y="2881"/>
                  </a:lnTo>
                  <a:lnTo>
                    <a:pt x="3439" y="2879"/>
                  </a:lnTo>
                  <a:lnTo>
                    <a:pt x="3441" y="2876"/>
                  </a:lnTo>
                  <a:lnTo>
                    <a:pt x="3442" y="2872"/>
                  </a:lnTo>
                  <a:lnTo>
                    <a:pt x="3443" y="2869"/>
                  </a:lnTo>
                  <a:lnTo>
                    <a:pt x="3458" y="2858"/>
                  </a:lnTo>
                  <a:lnTo>
                    <a:pt x="3467" y="2853"/>
                  </a:lnTo>
                  <a:lnTo>
                    <a:pt x="3479" y="2850"/>
                  </a:lnTo>
                  <a:lnTo>
                    <a:pt x="3490" y="2850"/>
                  </a:lnTo>
                  <a:lnTo>
                    <a:pt x="3501" y="2852"/>
                  </a:lnTo>
                  <a:lnTo>
                    <a:pt x="3519" y="2860"/>
                  </a:lnTo>
                  <a:lnTo>
                    <a:pt x="3536" y="2870"/>
                  </a:lnTo>
                  <a:lnTo>
                    <a:pt x="3539" y="2873"/>
                  </a:lnTo>
                  <a:lnTo>
                    <a:pt x="3547" y="2883"/>
                  </a:lnTo>
                  <a:lnTo>
                    <a:pt x="3549" y="2887"/>
                  </a:lnTo>
                  <a:lnTo>
                    <a:pt x="3551" y="2895"/>
                  </a:lnTo>
                  <a:lnTo>
                    <a:pt x="3556" y="2897"/>
                  </a:lnTo>
                  <a:lnTo>
                    <a:pt x="3574" y="2894"/>
                  </a:lnTo>
                  <a:lnTo>
                    <a:pt x="3593" y="2895"/>
                  </a:lnTo>
                  <a:lnTo>
                    <a:pt x="3598" y="2891"/>
                  </a:lnTo>
                  <a:lnTo>
                    <a:pt x="3602" y="2883"/>
                  </a:lnTo>
                  <a:lnTo>
                    <a:pt x="3607" y="2877"/>
                  </a:lnTo>
                  <a:lnTo>
                    <a:pt x="3616" y="2880"/>
                  </a:lnTo>
                  <a:lnTo>
                    <a:pt x="3616" y="2877"/>
                  </a:lnTo>
                  <a:lnTo>
                    <a:pt x="3631" y="2887"/>
                  </a:lnTo>
                  <a:lnTo>
                    <a:pt x="3654" y="2891"/>
                  </a:lnTo>
                  <a:lnTo>
                    <a:pt x="3659" y="2891"/>
                  </a:lnTo>
                  <a:lnTo>
                    <a:pt x="3659" y="2888"/>
                  </a:lnTo>
                  <a:lnTo>
                    <a:pt x="3661" y="2883"/>
                  </a:lnTo>
                  <a:lnTo>
                    <a:pt x="3662" y="2880"/>
                  </a:lnTo>
                  <a:lnTo>
                    <a:pt x="3665" y="2879"/>
                  </a:lnTo>
                  <a:lnTo>
                    <a:pt x="3668" y="2877"/>
                  </a:lnTo>
                  <a:lnTo>
                    <a:pt x="3690" y="2877"/>
                  </a:lnTo>
                  <a:lnTo>
                    <a:pt x="3710" y="2870"/>
                  </a:lnTo>
                  <a:lnTo>
                    <a:pt x="3712" y="2866"/>
                  </a:lnTo>
                  <a:lnTo>
                    <a:pt x="3714" y="2860"/>
                  </a:lnTo>
                  <a:lnTo>
                    <a:pt x="3710" y="2856"/>
                  </a:lnTo>
                  <a:lnTo>
                    <a:pt x="3703" y="2848"/>
                  </a:lnTo>
                  <a:lnTo>
                    <a:pt x="3701" y="2839"/>
                  </a:lnTo>
                  <a:lnTo>
                    <a:pt x="3701" y="2832"/>
                  </a:lnTo>
                  <a:lnTo>
                    <a:pt x="3704" y="2810"/>
                  </a:lnTo>
                  <a:lnTo>
                    <a:pt x="3705" y="2803"/>
                  </a:lnTo>
                  <a:lnTo>
                    <a:pt x="3708" y="2794"/>
                  </a:lnTo>
                  <a:lnTo>
                    <a:pt x="3712" y="2790"/>
                  </a:lnTo>
                  <a:lnTo>
                    <a:pt x="3714" y="2789"/>
                  </a:lnTo>
                  <a:lnTo>
                    <a:pt x="3721" y="2789"/>
                  </a:lnTo>
                  <a:lnTo>
                    <a:pt x="3722" y="2787"/>
                  </a:lnTo>
                  <a:lnTo>
                    <a:pt x="3724" y="2785"/>
                  </a:lnTo>
                  <a:lnTo>
                    <a:pt x="3724" y="2783"/>
                  </a:lnTo>
                  <a:lnTo>
                    <a:pt x="3722" y="2780"/>
                  </a:lnTo>
                  <a:lnTo>
                    <a:pt x="3721" y="2779"/>
                  </a:lnTo>
                  <a:lnTo>
                    <a:pt x="3722" y="2771"/>
                  </a:lnTo>
                  <a:lnTo>
                    <a:pt x="3725" y="2768"/>
                  </a:lnTo>
                  <a:lnTo>
                    <a:pt x="3731" y="2766"/>
                  </a:lnTo>
                  <a:lnTo>
                    <a:pt x="3736" y="2766"/>
                  </a:lnTo>
                  <a:lnTo>
                    <a:pt x="3745" y="2771"/>
                  </a:lnTo>
                  <a:lnTo>
                    <a:pt x="3748" y="2772"/>
                  </a:lnTo>
                  <a:lnTo>
                    <a:pt x="3750" y="2772"/>
                  </a:lnTo>
                  <a:lnTo>
                    <a:pt x="3759" y="2769"/>
                  </a:lnTo>
                  <a:lnTo>
                    <a:pt x="3762" y="2765"/>
                  </a:lnTo>
                  <a:lnTo>
                    <a:pt x="3759" y="2757"/>
                  </a:lnTo>
                  <a:lnTo>
                    <a:pt x="3755" y="2744"/>
                  </a:lnTo>
                  <a:lnTo>
                    <a:pt x="3750" y="2740"/>
                  </a:lnTo>
                  <a:lnTo>
                    <a:pt x="3746" y="2737"/>
                  </a:lnTo>
                  <a:lnTo>
                    <a:pt x="3742" y="2738"/>
                  </a:lnTo>
                  <a:lnTo>
                    <a:pt x="3738" y="2743"/>
                  </a:lnTo>
                  <a:lnTo>
                    <a:pt x="3734" y="2744"/>
                  </a:lnTo>
                  <a:lnTo>
                    <a:pt x="3729" y="2740"/>
                  </a:lnTo>
                  <a:lnTo>
                    <a:pt x="3722" y="2731"/>
                  </a:lnTo>
                  <a:lnTo>
                    <a:pt x="3717" y="2731"/>
                  </a:lnTo>
                  <a:lnTo>
                    <a:pt x="3703" y="2734"/>
                  </a:lnTo>
                  <a:lnTo>
                    <a:pt x="3697" y="2733"/>
                  </a:lnTo>
                  <a:lnTo>
                    <a:pt x="3689" y="2727"/>
                  </a:lnTo>
                  <a:lnTo>
                    <a:pt x="3683" y="2727"/>
                  </a:lnTo>
                  <a:lnTo>
                    <a:pt x="3680" y="2727"/>
                  </a:lnTo>
                  <a:lnTo>
                    <a:pt x="3679" y="2730"/>
                  </a:lnTo>
                  <a:lnTo>
                    <a:pt x="3676" y="2731"/>
                  </a:lnTo>
                  <a:lnTo>
                    <a:pt x="3673" y="2731"/>
                  </a:lnTo>
                  <a:lnTo>
                    <a:pt x="3675" y="2726"/>
                  </a:lnTo>
                  <a:lnTo>
                    <a:pt x="3673" y="2720"/>
                  </a:lnTo>
                  <a:lnTo>
                    <a:pt x="3669" y="2720"/>
                  </a:lnTo>
                  <a:lnTo>
                    <a:pt x="3665" y="2723"/>
                  </a:lnTo>
                  <a:lnTo>
                    <a:pt x="3661" y="2726"/>
                  </a:lnTo>
                  <a:lnTo>
                    <a:pt x="3631" y="2724"/>
                  </a:lnTo>
                  <a:lnTo>
                    <a:pt x="3626" y="2727"/>
                  </a:lnTo>
                  <a:lnTo>
                    <a:pt x="3620" y="2733"/>
                  </a:lnTo>
                  <a:lnTo>
                    <a:pt x="3613" y="2737"/>
                  </a:lnTo>
                  <a:lnTo>
                    <a:pt x="3612" y="2738"/>
                  </a:lnTo>
                  <a:lnTo>
                    <a:pt x="3609" y="2750"/>
                  </a:lnTo>
                  <a:lnTo>
                    <a:pt x="3602" y="2759"/>
                  </a:lnTo>
                  <a:lnTo>
                    <a:pt x="3592" y="2761"/>
                  </a:lnTo>
                  <a:lnTo>
                    <a:pt x="3582" y="2758"/>
                  </a:lnTo>
                  <a:lnTo>
                    <a:pt x="3563" y="2747"/>
                  </a:lnTo>
                  <a:lnTo>
                    <a:pt x="3557" y="2743"/>
                  </a:lnTo>
                  <a:lnTo>
                    <a:pt x="3556" y="2738"/>
                  </a:lnTo>
                  <a:lnTo>
                    <a:pt x="3557" y="2731"/>
                  </a:lnTo>
                  <a:lnTo>
                    <a:pt x="3558" y="2726"/>
                  </a:lnTo>
                  <a:lnTo>
                    <a:pt x="3558" y="2721"/>
                  </a:lnTo>
                  <a:lnTo>
                    <a:pt x="3553" y="2721"/>
                  </a:lnTo>
                  <a:lnTo>
                    <a:pt x="3549" y="2724"/>
                  </a:lnTo>
                  <a:lnTo>
                    <a:pt x="3544" y="2730"/>
                  </a:lnTo>
                  <a:lnTo>
                    <a:pt x="3542" y="2737"/>
                  </a:lnTo>
                  <a:lnTo>
                    <a:pt x="3542" y="2743"/>
                  </a:lnTo>
                  <a:lnTo>
                    <a:pt x="3540" y="2745"/>
                  </a:lnTo>
                  <a:lnTo>
                    <a:pt x="3536" y="2751"/>
                  </a:lnTo>
                  <a:lnTo>
                    <a:pt x="3535" y="2752"/>
                  </a:lnTo>
                  <a:lnTo>
                    <a:pt x="3532" y="2752"/>
                  </a:lnTo>
                  <a:lnTo>
                    <a:pt x="3530" y="2755"/>
                  </a:lnTo>
                  <a:lnTo>
                    <a:pt x="3530" y="2758"/>
                  </a:lnTo>
                  <a:lnTo>
                    <a:pt x="3529" y="2762"/>
                  </a:lnTo>
                  <a:lnTo>
                    <a:pt x="3522" y="2769"/>
                  </a:lnTo>
                  <a:lnTo>
                    <a:pt x="3516" y="2773"/>
                  </a:lnTo>
                  <a:lnTo>
                    <a:pt x="3470" y="2786"/>
                  </a:lnTo>
                  <a:lnTo>
                    <a:pt x="3460" y="2785"/>
                  </a:lnTo>
                  <a:lnTo>
                    <a:pt x="3422" y="2758"/>
                  </a:lnTo>
                  <a:lnTo>
                    <a:pt x="3348" y="2649"/>
                  </a:lnTo>
                  <a:lnTo>
                    <a:pt x="3326" y="2604"/>
                  </a:lnTo>
                  <a:lnTo>
                    <a:pt x="3312" y="2567"/>
                  </a:lnTo>
                  <a:lnTo>
                    <a:pt x="3309" y="2562"/>
                  </a:lnTo>
                  <a:lnTo>
                    <a:pt x="3306" y="2557"/>
                  </a:lnTo>
                  <a:lnTo>
                    <a:pt x="3303" y="2553"/>
                  </a:lnTo>
                  <a:lnTo>
                    <a:pt x="3294" y="2508"/>
                  </a:lnTo>
                  <a:lnTo>
                    <a:pt x="3292" y="2501"/>
                  </a:lnTo>
                  <a:lnTo>
                    <a:pt x="3291" y="2496"/>
                  </a:lnTo>
                  <a:lnTo>
                    <a:pt x="3289" y="2472"/>
                  </a:lnTo>
                  <a:lnTo>
                    <a:pt x="3288" y="2466"/>
                  </a:lnTo>
                  <a:lnTo>
                    <a:pt x="3287" y="2463"/>
                  </a:lnTo>
                  <a:lnTo>
                    <a:pt x="3288" y="2459"/>
                  </a:lnTo>
                  <a:lnTo>
                    <a:pt x="3289" y="2456"/>
                  </a:lnTo>
                  <a:lnTo>
                    <a:pt x="3294" y="2449"/>
                  </a:lnTo>
                  <a:lnTo>
                    <a:pt x="3295" y="2448"/>
                  </a:lnTo>
                  <a:lnTo>
                    <a:pt x="3305" y="2442"/>
                  </a:lnTo>
                  <a:lnTo>
                    <a:pt x="3306" y="2440"/>
                  </a:lnTo>
                  <a:lnTo>
                    <a:pt x="3306" y="2435"/>
                  </a:lnTo>
                  <a:lnTo>
                    <a:pt x="3309" y="2431"/>
                  </a:lnTo>
                  <a:lnTo>
                    <a:pt x="3312" y="2430"/>
                  </a:lnTo>
                  <a:lnTo>
                    <a:pt x="3312" y="2431"/>
                  </a:lnTo>
                  <a:lnTo>
                    <a:pt x="3312" y="2434"/>
                  </a:lnTo>
                  <a:lnTo>
                    <a:pt x="3313" y="2437"/>
                  </a:lnTo>
                  <a:lnTo>
                    <a:pt x="3317" y="2438"/>
                  </a:lnTo>
                  <a:lnTo>
                    <a:pt x="3319" y="2438"/>
                  </a:lnTo>
                  <a:lnTo>
                    <a:pt x="3344" y="2431"/>
                  </a:lnTo>
                  <a:lnTo>
                    <a:pt x="3355" y="2424"/>
                  </a:lnTo>
                  <a:lnTo>
                    <a:pt x="3364" y="2416"/>
                  </a:lnTo>
                  <a:lnTo>
                    <a:pt x="3364" y="2414"/>
                  </a:lnTo>
                  <a:lnTo>
                    <a:pt x="3379" y="2391"/>
                  </a:lnTo>
                  <a:lnTo>
                    <a:pt x="3389" y="2382"/>
                  </a:lnTo>
                  <a:lnTo>
                    <a:pt x="3390" y="2378"/>
                  </a:lnTo>
                  <a:lnTo>
                    <a:pt x="3392" y="2371"/>
                  </a:lnTo>
                  <a:lnTo>
                    <a:pt x="3390" y="2368"/>
                  </a:lnTo>
                  <a:lnTo>
                    <a:pt x="3389" y="2365"/>
                  </a:lnTo>
                  <a:lnTo>
                    <a:pt x="3389" y="2361"/>
                  </a:lnTo>
                  <a:lnTo>
                    <a:pt x="3386" y="2355"/>
                  </a:lnTo>
                  <a:lnTo>
                    <a:pt x="3382" y="2348"/>
                  </a:lnTo>
                  <a:lnTo>
                    <a:pt x="3379" y="2341"/>
                  </a:lnTo>
                  <a:lnTo>
                    <a:pt x="3385" y="2333"/>
                  </a:lnTo>
                  <a:lnTo>
                    <a:pt x="3386" y="2340"/>
                  </a:lnTo>
                  <a:lnTo>
                    <a:pt x="3389" y="2347"/>
                  </a:lnTo>
                  <a:lnTo>
                    <a:pt x="3392" y="2353"/>
                  </a:lnTo>
                  <a:lnTo>
                    <a:pt x="3396" y="2355"/>
                  </a:lnTo>
                  <a:lnTo>
                    <a:pt x="3399" y="2358"/>
                  </a:lnTo>
                  <a:lnTo>
                    <a:pt x="3401" y="2360"/>
                  </a:lnTo>
                  <a:lnTo>
                    <a:pt x="3404" y="2360"/>
                  </a:lnTo>
                  <a:lnTo>
                    <a:pt x="3408" y="2361"/>
                  </a:lnTo>
                  <a:lnTo>
                    <a:pt x="3410" y="2363"/>
                  </a:lnTo>
                  <a:lnTo>
                    <a:pt x="3404" y="2377"/>
                  </a:lnTo>
                  <a:lnTo>
                    <a:pt x="3403" y="2386"/>
                  </a:lnTo>
                  <a:lnTo>
                    <a:pt x="3406" y="2395"/>
                  </a:lnTo>
                  <a:lnTo>
                    <a:pt x="3411" y="2400"/>
                  </a:lnTo>
                  <a:lnTo>
                    <a:pt x="3417" y="2399"/>
                  </a:lnTo>
                  <a:lnTo>
                    <a:pt x="3421" y="2395"/>
                  </a:lnTo>
                  <a:lnTo>
                    <a:pt x="3425" y="2391"/>
                  </a:lnTo>
                  <a:lnTo>
                    <a:pt x="3425" y="2400"/>
                  </a:lnTo>
                  <a:lnTo>
                    <a:pt x="3421" y="2406"/>
                  </a:lnTo>
                  <a:lnTo>
                    <a:pt x="3411" y="2416"/>
                  </a:lnTo>
                  <a:lnTo>
                    <a:pt x="3404" y="2430"/>
                  </a:lnTo>
                  <a:lnTo>
                    <a:pt x="3401" y="2435"/>
                  </a:lnTo>
                  <a:lnTo>
                    <a:pt x="3394" y="2442"/>
                  </a:lnTo>
                  <a:lnTo>
                    <a:pt x="3387" y="2458"/>
                  </a:lnTo>
                  <a:lnTo>
                    <a:pt x="3375" y="2465"/>
                  </a:lnTo>
                  <a:lnTo>
                    <a:pt x="3348" y="2472"/>
                  </a:lnTo>
                  <a:lnTo>
                    <a:pt x="3348" y="2476"/>
                  </a:lnTo>
                  <a:lnTo>
                    <a:pt x="3350" y="2477"/>
                  </a:lnTo>
                  <a:lnTo>
                    <a:pt x="3340" y="2483"/>
                  </a:lnTo>
                  <a:lnTo>
                    <a:pt x="3333" y="2493"/>
                  </a:lnTo>
                  <a:lnTo>
                    <a:pt x="3331" y="2497"/>
                  </a:lnTo>
                  <a:lnTo>
                    <a:pt x="3336" y="2499"/>
                  </a:lnTo>
                  <a:lnTo>
                    <a:pt x="3345" y="2493"/>
                  </a:lnTo>
                  <a:lnTo>
                    <a:pt x="3352" y="2489"/>
                  </a:lnTo>
                  <a:lnTo>
                    <a:pt x="3361" y="2487"/>
                  </a:lnTo>
                  <a:lnTo>
                    <a:pt x="3368" y="2482"/>
                  </a:lnTo>
                  <a:lnTo>
                    <a:pt x="3378" y="2477"/>
                  </a:lnTo>
                  <a:lnTo>
                    <a:pt x="3385" y="2472"/>
                  </a:lnTo>
                  <a:lnTo>
                    <a:pt x="3390" y="2462"/>
                  </a:lnTo>
                  <a:lnTo>
                    <a:pt x="3404" y="2435"/>
                  </a:lnTo>
                  <a:lnTo>
                    <a:pt x="3408" y="2430"/>
                  </a:lnTo>
                  <a:lnTo>
                    <a:pt x="3410" y="2428"/>
                  </a:lnTo>
                  <a:lnTo>
                    <a:pt x="3435" y="2388"/>
                  </a:lnTo>
                  <a:lnTo>
                    <a:pt x="3438" y="2384"/>
                  </a:lnTo>
                  <a:lnTo>
                    <a:pt x="3448" y="2378"/>
                  </a:lnTo>
                  <a:lnTo>
                    <a:pt x="3452" y="2374"/>
                  </a:lnTo>
                  <a:lnTo>
                    <a:pt x="3459" y="2363"/>
                  </a:lnTo>
                  <a:lnTo>
                    <a:pt x="3463" y="2358"/>
                  </a:lnTo>
                  <a:lnTo>
                    <a:pt x="3469" y="2354"/>
                  </a:lnTo>
                  <a:lnTo>
                    <a:pt x="3500" y="2339"/>
                  </a:lnTo>
                  <a:lnTo>
                    <a:pt x="3508" y="2332"/>
                  </a:lnTo>
                  <a:lnTo>
                    <a:pt x="3529" y="2306"/>
                  </a:lnTo>
                  <a:lnTo>
                    <a:pt x="3536" y="2301"/>
                  </a:lnTo>
                  <a:lnTo>
                    <a:pt x="3550" y="2292"/>
                  </a:lnTo>
                  <a:lnTo>
                    <a:pt x="3570" y="2281"/>
                  </a:lnTo>
                  <a:lnTo>
                    <a:pt x="3577" y="2281"/>
                  </a:lnTo>
                  <a:lnTo>
                    <a:pt x="3612" y="2274"/>
                  </a:lnTo>
                  <a:lnTo>
                    <a:pt x="3630" y="2277"/>
                  </a:lnTo>
                  <a:lnTo>
                    <a:pt x="3640" y="2276"/>
                  </a:lnTo>
                  <a:lnTo>
                    <a:pt x="3644" y="2274"/>
                  </a:lnTo>
                  <a:lnTo>
                    <a:pt x="3649" y="2277"/>
                  </a:lnTo>
                  <a:lnTo>
                    <a:pt x="3651" y="2278"/>
                  </a:lnTo>
                  <a:lnTo>
                    <a:pt x="3652" y="2280"/>
                  </a:lnTo>
                  <a:lnTo>
                    <a:pt x="3655" y="2285"/>
                  </a:lnTo>
                  <a:lnTo>
                    <a:pt x="3656" y="2285"/>
                  </a:lnTo>
                  <a:lnTo>
                    <a:pt x="3659" y="2287"/>
                  </a:lnTo>
                  <a:lnTo>
                    <a:pt x="3659" y="2290"/>
                  </a:lnTo>
                  <a:lnTo>
                    <a:pt x="3658" y="2292"/>
                  </a:lnTo>
                  <a:lnTo>
                    <a:pt x="3658" y="2294"/>
                  </a:lnTo>
                  <a:lnTo>
                    <a:pt x="3659" y="2297"/>
                  </a:lnTo>
                  <a:lnTo>
                    <a:pt x="3659" y="2297"/>
                  </a:lnTo>
                  <a:lnTo>
                    <a:pt x="3659" y="2294"/>
                  </a:lnTo>
                  <a:lnTo>
                    <a:pt x="3662" y="2292"/>
                  </a:lnTo>
                  <a:lnTo>
                    <a:pt x="3665" y="2291"/>
                  </a:lnTo>
                  <a:lnTo>
                    <a:pt x="3666" y="2292"/>
                  </a:lnTo>
                  <a:lnTo>
                    <a:pt x="3666" y="2298"/>
                  </a:lnTo>
                  <a:lnTo>
                    <a:pt x="3668" y="2298"/>
                  </a:lnTo>
                  <a:lnTo>
                    <a:pt x="3669" y="2287"/>
                  </a:lnTo>
                  <a:lnTo>
                    <a:pt x="3675" y="2278"/>
                  </a:lnTo>
                  <a:lnTo>
                    <a:pt x="3691" y="2260"/>
                  </a:lnTo>
                  <a:lnTo>
                    <a:pt x="3698" y="2255"/>
                  </a:lnTo>
                  <a:lnTo>
                    <a:pt x="3707" y="2250"/>
                  </a:lnTo>
                  <a:lnTo>
                    <a:pt x="3721" y="2248"/>
                  </a:lnTo>
                  <a:lnTo>
                    <a:pt x="3731" y="2241"/>
                  </a:lnTo>
                  <a:lnTo>
                    <a:pt x="3749" y="2241"/>
                  </a:lnTo>
                  <a:lnTo>
                    <a:pt x="3750" y="2239"/>
                  </a:lnTo>
                  <a:lnTo>
                    <a:pt x="3753" y="2236"/>
                  </a:lnTo>
                  <a:lnTo>
                    <a:pt x="3756" y="2234"/>
                  </a:lnTo>
                  <a:lnTo>
                    <a:pt x="3760" y="2234"/>
                  </a:lnTo>
                  <a:lnTo>
                    <a:pt x="3767" y="2235"/>
                  </a:lnTo>
                  <a:lnTo>
                    <a:pt x="3771" y="2235"/>
                  </a:lnTo>
                  <a:lnTo>
                    <a:pt x="3776" y="2234"/>
                  </a:lnTo>
                  <a:lnTo>
                    <a:pt x="3780" y="2236"/>
                  </a:lnTo>
                  <a:lnTo>
                    <a:pt x="3788" y="2239"/>
                  </a:lnTo>
                  <a:lnTo>
                    <a:pt x="3792" y="2241"/>
                  </a:lnTo>
                  <a:lnTo>
                    <a:pt x="3801" y="2252"/>
                  </a:lnTo>
                  <a:lnTo>
                    <a:pt x="3804" y="2253"/>
                  </a:lnTo>
                  <a:lnTo>
                    <a:pt x="3804" y="2260"/>
                  </a:lnTo>
                  <a:lnTo>
                    <a:pt x="3801" y="2274"/>
                  </a:lnTo>
                  <a:lnTo>
                    <a:pt x="3795" y="2284"/>
                  </a:lnTo>
                  <a:lnTo>
                    <a:pt x="3790" y="2283"/>
                  </a:lnTo>
                  <a:lnTo>
                    <a:pt x="3788" y="2283"/>
                  </a:lnTo>
                  <a:lnTo>
                    <a:pt x="3788" y="2285"/>
                  </a:lnTo>
                  <a:lnTo>
                    <a:pt x="3795" y="2287"/>
                  </a:lnTo>
                  <a:lnTo>
                    <a:pt x="3801" y="2281"/>
                  </a:lnTo>
                  <a:lnTo>
                    <a:pt x="3806" y="2270"/>
                  </a:lnTo>
                  <a:lnTo>
                    <a:pt x="3808" y="2260"/>
                  </a:lnTo>
                  <a:lnTo>
                    <a:pt x="3811" y="2252"/>
                  </a:lnTo>
                  <a:lnTo>
                    <a:pt x="3816" y="2242"/>
                  </a:lnTo>
                  <a:lnTo>
                    <a:pt x="3819" y="2234"/>
                  </a:lnTo>
                  <a:lnTo>
                    <a:pt x="3816" y="2225"/>
                  </a:lnTo>
                  <a:lnTo>
                    <a:pt x="3825" y="2224"/>
                  </a:lnTo>
                  <a:lnTo>
                    <a:pt x="3839" y="2211"/>
                  </a:lnTo>
                  <a:lnTo>
                    <a:pt x="3848" y="2207"/>
                  </a:lnTo>
                  <a:lnTo>
                    <a:pt x="3851" y="2205"/>
                  </a:lnTo>
                  <a:lnTo>
                    <a:pt x="3860" y="2198"/>
                  </a:lnTo>
                  <a:lnTo>
                    <a:pt x="3862" y="2197"/>
                  </a:lnTo>
                  <a:lnTo>
                    <a:pt x="3867" y="2196"/>
                  </a:lnTo>
                  <a:lnTo>
                    <a:pt x="3896" y="2184"/>
                  </a:lnTo>
                  <a:lnTo>
                    <a:pt x="3909" y="2175"/>
                  </a:lnTo>
                  <a:lnTo>
                    <a:pt x="3913" y="2173"/>
                  </a:lnTo>
                  <a:lnTo>
                    <a:pt x="3923" y="2175"/>
                  </a:lnTo>
                  <a:lnTo>
                    <a:pt x="3931" y="2180"/>
                  </a:lnTo>
                  <a:lnTo>
                    <a:pt x="3937" y="2187"/>
                  </a:lnTo>
                  <a:lnTo>
                    <a:pt x="3935" y="2197"/>
                  </a:lnTo>
                  <a:lnTo>
                    <a:pt x="3941" y="2194"/>
                  </a:lnTo>
                  <a:lnTo>
                    <a:pt x="3946" y="2189"/>
                  </a:lnTo>
                  <a:lnTo>
                    <a:pt x="3952" y="2175"/>
                  </a:lnTo>
                  <a:lnTo>
                    <a:pt x="3980" y="2135"/>
                  </a:lnTo>
                  <a:lnTo>
                    <a:pt x="3997" y="2119"/>
                  </a:lnTo>
                  <a:lnTo>
                    <a:pt x="4005" y="2116"/>
                  </a:lnTo>
                  <a:lnTo>
                    <a:pt x="4039" y="2121"/>
                  </a:lnTo>
                  <a:lnTo>
                    <a:pt x="4050" y="2121"/>
                  </a:lnTo>
                  <a:lnTo>
                    <a:pt x="4078" y="2112"/>
                  </a:lnTo>
                  <a:lnTo>
                    <a:pt x="4101" y="2114"/>
                  </a:lnTo>
                  <a:lnTo>
                    <a:pt x="4105" y="2113"/>
                  </a:lnTo>
                  <a:lnTo>
                    <a:pt x="4110" y="2114"/>
                  </a:lnTo>
                  <a:lnTo>
                    <a:pt x="4120" y="2119"/>
                  </a:lnTo>
                  <a:lnTo>
                    <a:pt x="4123" y="2117"/>
                  </a:lnTo>
                  <a:lnTo>
                    <a:pt x="4130" y="2113"/>
                  </a:lnTo>
                  <a:lnTo>
                    <a:pt x="4131" y="2113"/>
                  </a:lnTo>
                  <a:lnTo>
                    <a:pt x="4133" y="2112"/>
                  </a:lnTo>
                  <a:lnTo>
                    <a:pt x="4141" y="2119"/>
                  </a:lnTo>
                  <a:lnTo>
                    <a:pt x="4148" y="2121"/>
                  </a:lnTo>
                  <a:lnTo>
                    <a:pt x="4148" y="2127"/>
                  </a:lnTo>
                  <a:lnTo>
                    <a:pt x="4143" y="2140"/>
                  </a:lnTo>
                  <a:lnTo>
                    <a:pt x="4151" y="2135"/>
                  </a:lnTo>
                  <a:lnTo>
                    <a:pt x="4165" y="2116"/>
                  </a:lnTo>
                  <a:lnTo>
                    <a:pt x="4171" y="2110"/>
                  </a:lnTo>
                  <a:lnTo>
                    <a:pt x="4171" y="2110"/>
                  </a:lnTo>
                  <a:lnTo>
                    <a:pt x="4166" y="2100"/>
                  </a:lnTo>
                  <a:lnTo>
                    <a:pt x="4165" y="2088"/>
                  </a:lnTo>
                  <a:lnTo>
                    <a:pt x="4166" y="2076"/>
                  </a:lnTo>
                  <a:lnTo>
                    <a:pt x="4172" y="2068"/>
                  </a:lnTo>
                  <a:lnTo>
                    <a:pt x="4176" y="2064"/>
                  </a:lnTo>
                  <a:lnTo>
                    <a:pt x="4182" y="2061"/>
                  </a:lnTo>
                  <a:lnTo>
                    <a:pt x="4187" y="2058"/>
                  </a:lnTo>
                  <a:lnTo>
                    <a:pt x="4192" y="2053"/>
                  </a:lnTo>
                  <a:lnTo>
                    <a:pt x="4192" y="2044"/>
                  </a:lnTo>
                  <a:lnTo>
                    <a:pt x="4190" y="2040"/>
                  </a:lnTo>
                  <a:lnTo>
                    <a:pt x="4186" y="2039"/>
                  </a:lnTo>
                  <a:lnTo>
                    <a:pt x="4180" y="2039"/>
                  </a:lnTo>
                  <a:lnTo>
                    <a:pt x="4171" y="2040"/>
                  </a:lnTo>
                  <a:lnTo>
                    <a:pt x="4166" y="2039"/>
                  </a:lnTo>
                  <a:lnTo>
                    <a:pt x="4162" y="2036"/>
                  </a:lnTo>
                  <a:lnTo>
                    <a:pt x="4164" y="2029"/>
                  </a:lnTo>
                  <a:lnTo>
                    <a:pt x="4166" y="2022"/>
                  </a:lnTo>
                  <a:lnTo>
                    <a:pt x="4175" y="2012"/>
                  </a:lnTo>
                  <a:lnTo>
                    <a:pt x="4180" y="1999"/>
                  </a:lnTo>
                  <a:lnTo>
                    <a:pt x="4182" y="1990"/>
                  </a:lnTo>
                  <a:lnTo>
                    <a:pt x="4182" y="1961"/>
                  </a:lnTo>
                  <a:lnTo>
                    <a:pt x="4185" y="1949"/>
                  </a:lnTo>
                  <a:lnTo>
                    <a:pt x="4190" y="1935"/>
                  </a:lnTo>
                  <a:lnTo>
                    <a:pt x="4197" y="1924"/>
                  </a:lnTo>
                  <a:lnTo>
                    <a:pt x="4206" y="1918"/>
                  </a:lnTo>
                  <a:lnTo>
                    <a:pt x="4260" y="1911"/>
                  </a:lnTo>
                  <a:lnTo>
                    <a:pt x="4266" y="1908"/>
                  </a:lnTo>
                  <a:lnTo>
                    <a:pt x="4271" y="1904"/>
                  </a:lnTo>
                  <a:lnTo>
                    <a:pt x="4281" y="1893"/>
                  </a:lnTo>
                  <a:lnTo>
                    <a:pt x="4285" y="1889"/>
                  </a:lnTo>
                  <a:lnTo>
                    <a:pt x="4290" y="1889"/>
                  </a:lnTo>
                  <a:lnTo>
                    <a:pt x="4300" y="1891"/>
                  </a:lnTo>
                  <a:lnTo>
                    <a:pt x="4304" y="1891"/>
                  </a:lnTo>
                  <a:lnTo>
                    <a:pt x="4307" y="1884"/>
                  </a:lnTo>
                  <a:lnTo>
                    <a:pt x="4309" y="1869"/>
                  </a:lnTo>
                  <a:lnTo>
                    <a:pt x="4314" y="1851"/>
                  </a:lnTo>
                  <a:lnTo>
                    <a:pt x="4321" y="1837"/>
                  </a:lnTo>
                  <a:lnTo>
                    <a:pt x="4329" y="1825"/>
                  </a:lnTo>
                  <a:lnTo>
                    <a:pt x="4342" y="1820"/>
                  </a:lnTo>
                  <a:lnTo>
                    <a:pt x="4382" y="1821"/>
                  </a:lnTo>
                  <a:lnTo>
                    <a:pt x="4384" y="1821"/>
                  </a:lnTo>
                  <a:lnTo>
                    <a:pt x="4398" y="1831"/>
                  </a:lnTo>
                  <a:lnTo>
                    <a:pt x="4403" y="1832"/>
                  </a:lnTo>
                  <a:lnTo>
                    <a:pt x="4407" y="1832"/>
                  </a:lnTo>
                  <a:lnTo>
                    <a:pt x="4419" y="1830"/>
                  </a:lnTo>
                  <a:lnTo>
                    <a:pt x="4456" y="1825"/>
                  </a:lnTo>
                  <a:lnTo>
                    <a:pt x="4462" y="1827"/>
                  </a:lnTo>
                  <a:lnTo>
                    <a:pt x="4470" y="1832"/>
                  </a:lnTo>
                  <a:lnTo>
                    <a:pt x="4475" y="1835"/>
                  </a:lnTo>
                  <a:lnTo>
                    <a:pt x="4480" y="1835"/>
                  </a:lnTo>
                  <a:lnTo>
                    <a:pt x="4491" y="1832"/>
                  </a:lnTo>
                  <a:lnTo>
                    <a:pt x="4497" y="1834"/>
                  </a:lnTo>
                  <a:lnTo>
                    <a:pt x="4505" y="1835"/>
                  </a:lnTo>
                  <a:lnTo>
                    <a:pt x="4521" y="1832"/>
                  </a:lnTo>
                  <a:lnTo>
                    <a:pt x="4529" y="1832"/>
                  </a:lnTo>
                  <a:lnTo>
                    <a:pt x="4554" y="1839"/>
                  </a:lnTo>
                  <a:lnTo>
                    <a:pt x="4563" y="1838"/>
                  </a:lnTo>
                  <a:lnTo>
                    <a:pt x="4570" y="1831"/>
                  </a:lnTo>
                  <a:lnTo>
                    <a:pt x="4574" y="1821"/>
                  </a:lnTo>
                  <a:lnTo>
                    <a:pt x="4577" y="1810"/>
                  </a:lnTo>
                  <a:lnTo>
                    <a:pt x="4576" y="1809"/>
                  </a:lnTo>
                  <a:lnTo>
                    <a:pt x="4576" y="1803"/>
                  </a:lnTo>
                  <a:lnTo>
                    <a:pt x="4574" y="1800"/>
                  </a:lnTo>
                  <a:lnTo>
                    <a:pt x="4576" y="1796"/>
                  </a:lnTo>
                  <a:lnTo>
                    <a:pt x="4578" y="1790"/>
                  </a:lnTo>
                  <a:lnTo>
                    <a:pt x="4580" y="1788"/>
                  </a:lnTo>
                  <a:lnTo>
                    <a:pt x="4580" y="1782"/>
                  </a:lnTo>
                  <a:lnTo>
                    <a:pt x="4580" y="1778"/>
                  </a:lnTo>
                  <a:lnTo>
                    <a:pt x="4576" y="1769"/>
                  </a:lnTo>
                  <a:lnTo>
                    <a:pt x="4573" y="1765"/>
                  </a:lnTo>
                  <a:lnTo>
                    <a:pt x="4571" y="1762"/>
                  </a:lnTo>
                  <a:lnTo>
                    <a:pt x="4570" y="1761"/>
                  </a:lnTo>
                  <a:lnTo>
                    <a:pt x="4573" y="1757"/>
                  </a:lnTo>
                  <a:lnTo>
                    <a:pt x="4576" y="1755"/>
                  </a:lnTo>
                  <a:lnTo>
                    <a:pt x="4590" y="1753"/>
                  </a:lnTo>
                  <a:lnTo>
                    <a:pt x="4591" y="1753"/>
                  </a:lnTo>
                  <a:lnTo>
                    <a:pt x="4592" y="1753"/>
                  </a:lnTo>
                  <a:lnTo>
                    <a:pt x="4592" y="1748"/>
                  </a:lnTo>
                  <a:lnTo>
                    <a:pt x="4588" y="1737"/>
                  </a:lnTo>
                  <a:lnTo>
                    <a:pt x="4588" y="1727"/>
                  </a:lnTo>
                  <a:lnTo>
                    <a:pt x="4592" y="1720"/>
                  </a:lnTo>
                  <a:lnTo>
                    <a:pt x="4605" y="1696"/>
                  </a:lnTo>
                  <a:lnTo>
                    <a:pt x="4611" y="1689"/>
                  </a:lnTo>
                  <a:lnTo>
                    <a:pt x="4622" y="1681"/>
                  </a:lnTo>
                  <a:lnTo>
                    <a:pt x="4627" y="1675"/>
                  </a:lnTo>
                  <a:lnTo>
                    <a:pt x="4630" y="1668"/>
                  </a:lnTo>
                  <a:lnTo>
                    <a:pt x="4630" y="1661"/>
                  </a:lnTo>
                  <a:lnTo>
                    <a:pt x="4627" y="1654"/>
                  </a:lnTo>
                  <a:lnTo>
                    <a:pt x="4622" y="1653"/>
                  </a:lnTo>
                  <a:lnTo>
                    <a:pt x="4608" y="1657"/>
                  </a:lnTo>
                  <a:lnTo>
                    <a:pt x="4602" y="1659"/>
                  </a:lnTo>
                  <a:lnTo>
                    <a:pt x="4585" y="1647"/>
                  </a:lnTo>
                  <a:lnTo>
                    <a:pt x="4602" y="1632"/>
                  </a:lnTo>
                  <a:lnTo>
                    <a:pt x="4606" y="1626"/>
                  </a:lnTo>
                  <a:lnTo>
                    <a:pt x="4613" y="1621"/>
                  </a:lnTo>
                  <a:lnTo>
                    <a:pt x="4611" y="1618"/>
                  </a:lnTo>
                  <a:lnTo>
                    <a:pt x="4608" y="1612"/>
                  </a:lnTo>
                  <a:lnTo>
                    <a:pt x="4605" y="1602"/>
                  </a:lnTo>
                  <a:lnTo>
                    <a:pt x="4598" y="1584"/>
                  </a:lnTo>
                  <a:lnTo>
                    <a:pt x="4595" y="1581"/>
                  </a:lnTo>
                  <a:lnTo>
                    <a:pt x="4592" y="1579"/>
                  </a:lnTo>
                  <a:lnTo>
                    <a:pt x="4591" y="1573"/>
                  </a:lnTo>
                  <a:lnTo>
                    <a:pt x="4592" y="1573"/>
                  </a:lnTo>
                  <a:lnTo>
                    <a:pt x="4595" y="1573"/>
                  </a:lnTo>
                  <a:lnTo>
                    <a:pt x="4598" y="1572"/>
                  </a:lnTo>
                  <a:lnTo>
                    <a:pt x="4599" y="1569"/>
                  </a:lnTo>
                  <a:lnTo>
                    <a:pt x="4598" y="1567"/>
                  </a:lnTo>
                  <a:lnTo>
                    <a:pt x="4598" y="1566"/>
                  </a:lnTo>
                  <a:lnTo>
                    <a:pt x="4597" y="1563"/>
                  </a:lnTo>
                  <a:lnTo>
                    <a:pt x="4597" y="1560"/>
                  </a:lnTo>
                  <a:lnTo>
                    <a:pt x="4595" y="1551"/>
                  </a:lnTo>
                  <a:lnTo>
                    <a:pt x="4590" y="1544"/>
                  </a:lnTo>
                  <a:lnTo>
                    <a:pt x="4583" y="1539"/>
                  </a:lnTo>
                  <a:lnTo>
                    <a:pt x="4552" y="1535"/>
                  </a:lnTo>
                  <a:lnTo>
                    <a:pt x="4547" y="1538"/>
                  </a:lnTo>
                  <a:lnTo>
                    <a:pt x="4538" y="1538"/>
                  </a:lnTo>
                  <a:lnTo>
                    <a:pt x="4539" y="1528"/>
                  </a:lnTo>
                  <a:lnTo>
                    <a:pt x="4556" y="1476"/>
                  </a:lnTo>
                  <a:lnTo>
                    <a:pt x="4557" y="1472"/>
                  </a:lnTo>
                  <a:lnTo>
                    <a:pt x="4564" y="1469"/>
                  </a:lnTo>
                  <a:lnTo>
                    <a:pt x="4566" y="1466"/>
                  </a:lnTo>
                  <a:lnTo>
                    <a:pt x="4568" y="1462"/>
                  </a:lnTo>
                  <a:lnTo>
                    <a:pt x="4570" y="1458"/>
                  </a:lnTo>
                  <a:lnTo>
                    <a:pt x="4576" y="1452"/>
                  </a:lnTo>
                  <a:lnTo>
                    <a:pt x="4581" y="1450"/>
                  </a:lnTo>
                  <a:lnTo>
                    <a:pt x="4587" y="1448"/>
                  </a:lnTo>
                  <a:lnTo>
                    <a:pt x="4616" y="1459"/>
                  </a:lnTo>
                  <a:lnTo>
                    <a:pt x="4626" y="1459"/>
                  </a:lnTo>
                  <a:lnTo>
                    <a:pt x="4637" y="1450"/>
                  </a:lnTo>
                  <a:lnTo>
                    <a:pt x="4643" y="1443"/>
                  </a:lnTo>
                  <a:lnTo>
                    <a:pt x="4646" y="1436"/>
                  </a:lnTo>
                  <a:lnTo>
                    <a:pt x="4647" y="1427"/>
                  </a:lnTo>
                  <a:lnTo>
                    <a:pt x="4641" y="1422"/>
                  </a:lnTo>
                  <a:lnTo>
                    <a:pt x="4634" y="1420"/>
                  </a:lnTo>
                  <a:lnTo>
                    <a:pt x="4630" y="1424"/>
                  </a:lnTo>
                  <a:lnTo>
                    <a:pt x="4626" y="1431"/>
                  </a:lnTo>
                  <a:lnTo>
                    <a:pt x="4619" y="1434"/>
                  </a:lnTo>
                  <a:lnTo>
                    <a:pt x="4616" y="1433"/>
                  </a:lnTo>
                  <a:lnTo>
                    <a:pt x="4612" y="1426"/>
                  </a:lnTo>
                  <a:lnTo>
                    <a:pt x="4609" y="1424"/>
                  </a:lnTo>
                  <a:lnTo>
                    <a:pt x="4606" y="1423"/>
                  </a:lnTo>
                  <a:lnTo>
                    <a:pt x="4597" y="1424"/>
                  </a:lnTo>
                  <a:lnTo>
                    <a:pt x="4576" y="1420"/>
                  </a:lnTo>
                  <a:lnTo>
                    <a:pt x="4570" y="1417"/>
                  </a:lnTo>
                  <a:lnTo>
                    <a:pt x="4567" y="1413"/>
                  </a:lnTo>
                  <a:lnTo>
                    <a:pt x="4564" y="1408"/>
                  </a:lnTo>
                  <a:lnTo>
                    <a:pt x="4561" y="1401"/>
                  </a:lnTo>
                  <a:lnTo>
                    <a:pt x="4557" y="1396"/>
                  </a:lnTo>
                  <a:lnTo>
                    <a:pt x="4552" y="1394"/>
                  </a:lnTo>
                  <a:lnTo>
                    <a:pt x="4547" y="1388"/>
                  </a:lnTo>
                  <a:lnTo>
                    <a:pt x="4550" y="1368"/>
                  </a:lnTo>
                  <a:lnTo>
                    <a:pt x="4554" y="1366"/>
                  </a:lnTo>
                  <a:lnTo>
                    <a:pt x="4567" y="1366"/>
                  </a:lnTo>
                  <a:lnTo>
                    <a:pt x="4590" y="1358"/>
                  </a:lnTo>
                  <a:lnTo>
                    <a:pt x="4597" y="1358"/>
                  </a:lnTo>
                  <a:lnTo>
                    <a:pt x="4605" y="1360"/>
                  </a:lnTo>
                  <a:lnTo>
                    <a:pt x="4609" y="1360"/>
                  </a:lnTo>
                  <a:lnTo>
                    <a:pt x="4612" y="1357"/>
                  </a:lnTo>
                  <a:lnTo>
                    <a:pt x="4613" y="1353"/>
                  </a:lnTo>
                  <a:lnTo>
                    <a:pt x="4613" y="1342"/>
                  </a:lnTo>
                  <a:lnTo>
                    <a:pt x="4615" y="1336"/>
                  </a:lnTo>
                  <a:lnTo>
                    <a:pt x="4620" y="1328"/>
                  </a:lnTo>
                  <a:lnTo>
                    <a:pt x="4627" y="1321"/>
                  </a:lnTo>
                  <a:lnTo>
                    <a:pt x="4643" y="1309"/>
                  </a:lnTo>
                  <a:lnTo>
                    <a:pt x="4647" y="1304"/>
                  </a:lnTo>
                  <a:lnTo>
                    <a:pt x="4657" y="1290"/>
                  </a:lnTo>
                  <a:lnTo>
                    <a:pt x="4661" y="1286"/>
                  </a:lnTo>
                  <a:lnTo>
                    <a:pt x="4667" y="1283"/>
                  </a:lnTo>
                  <a:lnTo>
                    <a:pt x="4669" y="1279"/>
                  </a:lnTo>
                  <a:lnTo>
                    <a:pt x="4669" y="1265"/>
                  </a:lnTo>
                  <a:lnTo>
                    <a:pt x="4674" y="1251"/>
                  </a:lnTo>
                  <a:lnTo>
                    <a:pt x="4674" y="1244"/>
                  </a:lnTo>
                  <a:lnTo>
                    <a:pt x="4671" y="1238"/>
                  </a:lnTo>
                  <a:close/>
                  <a:moveTo>
                    <a:pt x="2576" y="2458"/>
                  </a:moveTo>
                  <a:lnTo>
                    <a:pt x="2543" y="2449"/>
                  </a:lnTo>
                  <a:lnTo>
                    <a:pt x="2459" y="2428"/>
                  </a:lnTo>
                  <a:lnTo>
                    <a:pt x="2449" y="2423"/>
                  </a:lnTo>
                  <a:lnTo>
                    <a:pt x="2443" y="2414"/>
                  </a:lnTo>
                  <a:lnTo>
                    <a:pt x="2439" y="2403"/>
                  </a:lnTo>
                  <a:lnTo>
                    <a:pt x="2435" y="2388"/>
                  </a:lnTo>
                  <a:lnTo>
                    <a:pt x="2429" y="2386"/>
                  </a:lnTo>
                  <a:lnTo>
                    <a:pt x="2429" y="2393"/>
                  </a:lnTo>
                  <a:lnTo>
                    <a:pt x="2432" y="2402"/>
                  </a:lnTo>
                  <a:lnTo>
                    <a:pt x="2435" y="2409"/>
                  </a:lnTo>
                  <a:lnTo>
                    <a:pt x="2442" y="2420"/>
                  </a:lnTo>
                  <a:lnTo>
                    <a:pt x="2449" y="2427"/>
                  </a:lnTo>
                  <a:lnTo>
                    <a:pt x="2489" y="2442"/>
                  </a:lnTo>
                  <a:lnTo>
                    <a:pt x="2585" y="2463"/>
                  </a:lnTo>
                  <a:lnTo>
                    <a:pt x="2596" y="2469"/>
                  </a:lnTo>
                  <a:lnTo>
                    <a:pt x="2601" y="2469"/>
                  </a:lnTo>
                  <a:lnTo>
                    <a:pt x="2597" y="2468"/>
                  </a:lnTo>
                  <a:lnTo>
                    <a:pt x="2576" y="2458"/>
                  </a:lnTo>
                  <a:close/>
                  <a:moveTo>
                    <a:pt x="2833" y="2517"/>
                  </a:moveTo>
                  <a:lnTo>
                    <a:pt x="2830" y="2511"/>
                  </a:lnTo>
                  <a:lnTo>
                    <a:pt x="2817" y="2513"/>
                  </a:lnTo>
                  <a:lnTo>
                    <a:pt x="2814" y="2510"/>
                  </a:lnTo>
                  <a:lnTo>
                    <a:pt x="2812" y="2506"/>
                  </a:lnTo>
                  <a:lnTo>
                    <a:pt x="2806" y="2506"/>
                  </a:lnTo>
                  <a:lnTo>
                    <a:pt x="2795" y="2511"/>
                  </a:lnTo>
                  <a:lnTo>
                    <a:pt x="2786" y="2504"/>
                  </a:lnTo>
                  <a:lnTo>
                    <a:pt x="2779" y="2504"/>
                  </a:lnTo>
                  <a:lnTo>
                    <a:pt x="2761" y="2508"/>
                  </a:lnTo>
                  <a:lnTo>
                    <a:pt x="2723" y="2503"/>
                  </a:lnTo>
                  <a:lnTo>
                    <a:pt x="2722" y="2501"/>
                  </a:lnTo>
                  <a:lnTo>
                    <a:pt x="2721" y="2501"/>
                  </a:lnTo>
                  <a:lnTo>
                    <a:pt x="2719" y="2503"/>
                  </a:lnTo>
                  <a:lnTo>
                    <a:pt x="2828" y="2521"/>
                  </a:lnTo>
                  <a:lnTo>
                    <a:pt x="2833" y="2517"/>
                  </a:lnTo>
                  <a:close/>
                  <a:moveTo>
                    <a:pt x="2019" y="2640"/>
                  </a:moveTo>
                  <a:lnTo>
                    <a:pt x="2014" y="2644"/>
                  </a:lnTo>
                  <a:lnTo>
                    <a:pt x="2006" y="2653"/>
                  </a:lnTo>
                  <a:lnTo>
                    <a:pt x="2002" y="2656"/>
                  </a:lnTo>
                  <a:lnTo>
                    <a:pt x="1999" y="2657"/>
                  </a:lnTo>
                  <a:lnTo>
                    <a:pt x="1995" y="2657"/>
                  </a:lnTo>
                  <a:lnTo>
                    <a:pt x="1992" y="2658"/>
                  </a:lnTo>
                  <a:lnTo>
                    <a:pt x="1991" y="2663"/>
                  </a:lnTo>
                  <a:lnTo>
                    <a:pt x="1988" y="2665"/>
                  </a:lnTo>
                  <a:lnTo>
                    <a:pt x="1982" y="2670"/>
                  </a:lnTo>
                  <a:lnTo>
                    <a:pt x="1970" y="2677"/>
                  </a:lnTo>
                  <a:lnTo>
                    <a:pt x="1989" y="2668"/>
                  </a:lnTo>
                  <a:lnTo>
                    <a:pt x="2016" y="2650"/>
                  </a:lnTo>
                  <a:lnTo>
                    <a:pt x="2072" y="2595"/>
                  </a:lnTo>
                  <a:lnTo>
                    <a:pt x="2059" y="2602"/>
                  </a:lnTo>
                  <a:lnTo>
                    <a:pt x="2019" y="264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21" name="Freeform 6"/>
            <p:cNvSpPr>
              <a:spLocks noEditPoints="1"/>
            </p:cNvSpPr>
            <p:nvPr/>
          </p:nvSpPr>
          <p:spPr bwMode="auto">
            <a:xfrm>
              <a:off x="14645658" y="8490664"/>
              <a:ext cx="2625725" cy="1104900"/>
            </a:xfrm>
            <a:custGeom>
              <a:avLst/>
              <a:gdLst>
                <a:gd name="T0" fmla="*/ 4812 w 4963"/>
                <a:gd name="T1" fmla="*/ 1400 h 2090"/>
                <a:gd name="T2" fmla="*/ 4821 w 4963"/>
                <a:gd name="T3" fmla="*/ 1140 h 2090"/>
                <a:gd name="T4" fmla="*/ 4858 w 4963"/>
                <a:gd name="T5" fmla="*/ 898 h 2090"/>
                <a:gd name="T6" fmla="*/ 4776 w 4963"/>
                <a:gd name="T7" fmla="*/ 708 h 2090"/>
                <a:gd name="T8" fmla="*/ 4620 w 4963"/>
                <a:gd name="T9" fmla="*/ 376 h 2090"/>
                <a:gd name="T10" fmla="*/ 4381 w 4963"/>
                <a:gd name="T11" fmla="*/ 191 h 2090"/>
                <a:gd name="T12" fmla="*/ 3993 w 4963"/>
                <a:gd name="T13" fmla="*/ 296 h 2090"/>
                <a:gd name="T14" fmla="*/ 3540 w 4963"/>
                <a:gd name="T15" fmla="*/ 356 h 2090"/>
                <a:gd name="T16" fmla="*/ 3135 w 4963"/>
                <a:gd name="T17" fmla="*/ 337 h 2090"/>
                <a:gd name="T18" fmla="*/ 2783 w 4963"/>
                <a:gd name="T19" fmla="*/ 292 h 2090"/>
                <a:gd name="T20" fmla="*/ 2526 w 4963"/>
                <a:gd name="T21" fmla="*/ 142 h 2090"/>
                <a:gd name="T22" fmla="*/ 2248 w 4963"/>
                <a:gd name="T23" fmla="*/ 52 h 2090"/>
                <a:gd name="T24" fmla="*/ 1516 w 4963"/>
                <a:gd name="T25" fmla="*/ 258 h 2090"/>
                <a:gd name="T26" fmla="*/ 922 w 4963"/>
                <a:gd name="T27" fmla="*/ 297 h 2090"/>
                <a:gd name="T28" fmla="*/ 954 w 4963"/>
                <a:gd name="T29" fmla="*/ 452 h 2090"/>
                <a:gd name="T30" fmla="*/ 857 w 4963"/>
                <a:gd name="T31" fmla="*/ 564 h 2090"/>
                <a:gd name="T32" fmla="*/ 556 w 4963"/>
                <a:gd name="T33" fmla="*/ 543 h 2090"/>
                <a:gd name="T34" fmla="*/ 433 w 4963"/>
                <a:gd name="T35" fmla="*/ 579 h 2090"/>
                <a:gd name="T36" fmla="*/ 130 w 4963"/>
                <a:gd name="T37" fmla="*/ 731 h 2090"/>
                <a:gd name="T38" fmla="*/ 328 w 4963"/>
                <a:gd name="T39" fmla="*/ 892 h 2090"/>
                <a:gd name="T40" fmla="*/ 297 w 4963"/>
                <a:gd name="T41" fmla="*/ 1072 h 2090"/>
                <a:gd name="T42" fmla="*/ 278 w 4963"/>
                <a:gd name="T43" fmla="*/ 1144 h 2090"/>
                <a:gd name="T44" fmla="*/ 382 w 4963"/>
                <a:gd name="T45" fmla="*/ 1243 h 2090"/>
                <a:gd name="T46" fmla="*/ 252 w 4963"/>
                <a:gd name="T47" fmla="*/ 1217 h 2090"/>
                <a:gd name="T48" fmla="*/ 189 w 4963"/>
                <a:gd name="T49" fmla="*/ 1278 h 2090"/>
                <a:gd name="T50" fmla="*/ 235 w 4963"/>
                <a:gd name="T51" fmla="*/ 1337 h 2090"/>
                <a:gd name="T52" fmla="*/ 414 w 4963"/>
                <a:gd name="T53" fmla="*/ 1411 h 2090"/>
                <a:gd name="T54" fmla="*/ 403 w 4963"/>
                <a:gd name="T55" fmla="*/ 1596 h 2090"/>
                <a:gd name="T56" fmla="*/ 503 w 4963"/>
                <a:gd name="T57" fmla="*/ 1620 h 2090"/>
                <a:gd name="T58" fmla="*/ 433 w 4963"/>
                <a:gd name="T59" fmla="*/ 1660 h 2090"/>
                <a:gd name="T60" fmla="*/ 452 w 4963"/>
                <a:gd name="T61" fmla="*/ 1701 h 2090"/>
                <a:gd name="T62" fmla="*/ 660 w 4963"/>
                <a:gd name="T63" fmla="*/ 1721 h 2090"/>
                <a:gd name="T64" fmla="*/ 608 w 4963"/>
                <a:gd name="T65" fmla="*/ 1766 h 2090"/>
                <a:gd name="T66" fmla="*/ 463 w 4963"/>
                <a:gd name="T67" fmla="*/ 1819 h 2090"/>
                <a:gd name="T68" fmla="*/ 640 w 4963"/>
                <a:gd name="T69" fmla="*/ 1789 h 2090"/>
                <a:gd name="T70" fmla="*/ 604 w 4963"/>
                <a:gd name="T71" fmla="*/ 1853 h 2090"/>
                <a:gd name="T72" fmla="*/ 709 w 4963"/>
                <a:gd name="T73" fmla="*/ 1778 h 2090"/>
                <a:gd name="T74" fmla="*/ 765 w 4963"/>
                <a:gd name="T75" fmla="*/ 1792 h 2090"/>
                <a:gd name="T76" fmla="*/ 891 w 4963"/>
                <a:gd name="T77" fmla="*/ 1819 h 2090"/>
                <a:gd name="T78" fmla="*/ 930 w 4963"/>
                <a:gd name="T79" fmla="*/ 1933 h 2090"/>
                <a:gd name="T80" fmla="*/ 1063 w 4963"/>
                <a:gd name="T81" fmla="*/ 1989 h 2090"/>
                <a:gd name="T82" fmla="*/ 1249 w 4963"/>
                <a:gd name="T83" fmla="*/ 1938 h 2090"/>
                <a:gd name="T84" fmla="*/ 1595 w 4963"/>
                <a:gd name="T85" fmla="*/ 1843 h 2090"/>
                <a:gd name="T86" fmla="*/ 1923 w 4963"/>
                <a:gd name="T87" fmla="*/ 2004 h 2090"/>
                <a:gd name="T88" fmla="*/ 2147 w 4963"/>
                <a:gd name="T89" fmla="*/ 1947 h 2090"/>
                <a:gd name="T90" fmla="*/ 2507 w 4963"/>
                <a:gd name="T91" fmla="*/ 1857 h 2090"/>
                <a:gd name="T92" fmla="*/ 2580 w 4963"/>
                <a:gd name="T93" fmla="*/ 1809 h 2090"/>
                <a:gd name="T94" fmla="*/ 2643 w 4963"/>
                <a:gd name="T95" fmla="*/ 1913 h 2090"/>
                <a:gd name="T96" fmla="*/ 2783 w 4963"/>
                <a:gd name="T97" fmla="*/ 1965 h 2090"/>
                <a:gd name="T98" fmla="*/ 2931 w 4963"/>
                <a:gd name="T99" fmla="*/ 1789 h 2090"/>
                <a:gd name="T100" fmla="*/ 3951 w 4963"/>
                <a:gd name="T101" fmla="*/ 1670 h 2090"/>
                <a:gd name="T102" fmla="*/ 4525 w 4963"/>
                <a:gd name="T103" fmla="*/ 1590 h 2090"/>
                <a:gd name="T104" fmla="*/ 4829 w 4963"/>
                <a:gd name="T105" fmla="*/ 1721 h 2090"/>
                <a:gd name="T106" fmla="*/ 302 w 4963"/>
                <a:gd name="T107" fmla="*/ 515 h 2090"/>
                <a:gd name="T108" fmla="*/ 210 w 4963"/>
                <a:gd name="T109" fmla="*/ 630 h 2090"/>
                <a:gd name="T110" fmla="*/ 613 w 4963"/>
                <a:gd name="T111" fmla="*/ 363 h 2090"/>
                <a:gd name="T112" fmla="*/ 863 w 4963"/>
                <a:gd name="T113" fmla="*/ 377 h 2090"/>
                <a:gd name="T114" fmla="*/ 625 w 4963"/>
                <a:gd name="T115" fmla="*/ 139 h 2090"/>
                <a:gd name="T116" fmla="*/ 489 w 4963"/>
                <a:gd name="T117" fmla="*/ 65 h 2090"/>
                <a:gd name="T118" fmla="*/ 229 w 4963"/>
                <a:gd name="T119" fmla="*/ 59 h 2090"/>
                <a:gd name="T120" fmla="*/ 201 w 4963"/>
                <a:gd name="T121" fmla="*/ 282 h 2090"/>
                <a:gd name="T122" fmla="*/ 141 w 4963"/>
                <a:gd name="T123" fmla="*/ 425 h 2090"/>
                <a:gd name="T124" fmla="*/ 91 w 4963"/>
                <a:gd name="T125" fmla="*/ 670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63" h="2090">
                  <a:moveTo>
                    <a:pt x="4941" y="1599"/>
                  </a:moveTo>
                  <a:lnTo>
                    <a:pt x="4940" y="1595"/>
                  </a:lnTo>
                  <a:lnTo>
                    <a:pt x="4938" y="1590"/>
                  </a:lnTo>
                  <a:lnTo>
                    <a:pt x="4935" y="1588"/>
                  </a:lnTo>
                  <a:lnTo>
                    <a:pt x="4926" y="1589"/>
                  </a:lnTo>
                  <a:lnTo>
                    <a:pt x="4924" y="1586"/>
                  </a:lnTo>
                  <a:lnTo>
                    <a:pt x="4920" y="1576"/>
                  </a:lnTo>
                  <a:lnTo>
                    <a:pt x="4916" y="1574"/>
                  </a:lnTo>
                  <a:lnTo>
                    <a:pt x="4906" y="1572"/>
                  </a:lnTo>
                  <a:lnTo>
                    <a:pt x="4903" y="1571"/>
                  </a:lnTo>
                  <a:lnTo>
                    <a:pt x="4902" y="1565"/>
                  </a:lnTo>
                  <a:lnTo>
                    <a:pt x="4905" y="1555"/>
                  </a:lnTo>
                  <a:lnTo>
                    <a:pt x="4903" y="1550"/>
                  </a:lnTo>
                  <a:lnTo>
                    <a:pt x="4903" y="1550"/>
                  </a:lnTo>
                  <a:lnTo>
                    <a:pt x="4902" y="1544"/>
                  </a:lnTo>
                  <a:lnTo>
                    <a:pt x="4903" y="1536"/>
                  </a:lnTo>
                  <a:lnTo>
                    <a:pt x="4905" y="1527"/>
                  </a:lnTo>
                  <a:lnTo>
                    <a:pt x="4907" y="1520"/>
                  </a:lnTo>
                  <a:lnTo>
                    <a:pt x="4906" y="1515"/>
                  </a:lnTo>
                  <a:lnTo>
                    <a:pt x="4900" y="1510"/>
                  </a:lnTo>
                  <a:lnTo>
                    <a:pt x="4895" y="1505"/>
                  </a:lnTo>
                  <a:lnTo>
                    <a:pt x="4896" y="1495"/>
                  </a:lnTo>
                  <a:lnTo>
                    <a:pt x="4898" y="1492"/>
                  </a:lnTo>
                  <a:lnTo>
                    <a:pt x="4907" y="1485"/>
                  </a:lnTo>
                  <a:lnTo>
                    <a:pt x="4910" y="1481"/>
                  </a:lnTo>
                  <a:lnTo>
                    <a:pt x="4909" y="1478"/>
                  </a:lnTo>
                  <a:lnTo>
                    <a:pt x="4900" y="1466"/>
                  </a:lnTo>
                  <a:lnTo>
                    <a:pt x="4893" y="1460"/>
                  </a:lnTo>
                  <a:lnTo>
                    <a:pt x="4886" y="1457"/>
                  </a:lnTo>
                  <a:lnTo>
                    <a:pt x="4879" y="1459"/>
                  </a:lnTo>
                  <a:lnTo>
                    <a:pt x="4875" y="1460"/>
                  </a:lnTo>
                  <a:lnTo>
                    <a:pt x="4871" y="1461"/>
                  </a:lnTo>
                  <a:lnTo>
                    <a:pt x="4868" y="1461"/>
                  </a:lnTo>
                  <a:lnTo>
                    <a:pt x="4865" y="1457"/>
                  </a:lnTo>
                  <a:lnTo>
                    <a:pt x="4867" y="1456"/>
                  </a:lnTo>
                  <a:lnTo>
                    <a:pt x="4867" y="1450"/>
                  </a:lnTo>
                  <a:lnTo>
                    <a:pt x="4867" y="1449"/>
                  </a:lnTo>
                  <a:lnTo>
                    <a:pt x="4865" y="1447"/>
                  </a:lnTo>
                  <a:lnTo>
                    <a:pt x="4864" y="1447"/>
                  </a:lnTo>
                  <a:lnTo>
                    <a:pt x="4861" y="1447"/>
                  </a:lnTo>
                  <a:lnTo>
                    <a:pt x="4860" y="1447"/>
                  </a:lnTo>
                  <a:lnTo>
                    <a:pt x="4857" y="1443"/>
                  </a:lnTo>
                  <a:lnTo>
                    <a:pt x="4856" y="1439"/>
                  </a:lnTo>
                  <a:lnTo>
                    <a:pt x="4854" y="1436"/>
                  </a:lnTo>
                  <a:lnTo>
                    <a:pt x="4853" y="1432"/>
                  </a:lnTo>
                  <a:lnTo>
                    <a:pt x="4850" y="1431"/>
                  </a:lnTo>
                  <a:lnTo>
                    <a:pt x="4840" y="1426"/>
                  </a:lnTo>
                  <a:lnTo>
                    <a:pt x="4837" y="1425"/>
                  </a:lnTo>
                  <a:lnTo>
                    <a:pt x="4821" y="1428"/>
                  </a:lnTo>
                  <a:lnTo>
                    <a:pt x="4812" y="1426"/>
                  </a:lnTo>
                  <a:lnTo>
                    <a:pt x="4807" y="1418"/>
                  </a:lnTo>
                  <a:lnTo>
                    <a:pt x="4808" y="1416"/>
                  </a:lnTo>
                  <a:lnTo>
                    <a:pt x="4808" y="1415"/>
                  </a:lnTo>
                  <a:lnTo>
                    <a:pt x="4811" y="1411"/>
                  </a:lnTo>
                  <a:lnTo>
                    <a:pt x="4814" y="1408"/>
                  </a:lnTo>
                  <a:lnTo>
                    <a:pt x="4814" y="1404"/>
                  </a:lnTo>
                  <a:lnTo>
                    <a:pt x="4812" y="1400"/>
                  </a:lnTo>
                  <a:lnTo>
                    <a:pt x="4812" y="1395"/>
                  </a:lnTo>
                  <a:lnTo>
                    <a:pt x="4814" y="1391"/>
                  </a:lnTo>
                  <a:lnTo>
                    <a:pt x="4816" y="1387"/>
                  </a:lnTo>
                  <a:lnTo>
                    <a:pt x="4816" y="1387"/>
                  </a:lnTo>
                  <a:lnTo>
                    <a:pt x="4816" y="1387"/>
                  </a:lnTo>
                  <a:lnTo>
                    <a:pt x="4818" y="1381"/>
                  </a:lnTo>
                  <a:lnTo>
                    <a:pt x="4825" y="1374"/>
                  </a:lnTo>
                  <a:lnTo>
                    <a:pt x="4828" y="1370"/>
                  </a:lnTo>
                  <a:lnTo>
                    <a:pt x="4829" y="1363"/>
                  </a:lnTo>
                  <a:lnTo>
                    <a:pt x="4832" y="1359"/>
                  </a:lnTo>
                  <a:lnTo>
                    <a:pt x="4835" y="1356"/>
                  </a:lnTo>
                  <a:lnTo>
                    <a:pt x="4840" y="1353"/>
                  </a:lnTo>
                  <a:lnTo>
                    <a:pt x="4842" y="1352"/>
                  </a:lnTo>
                  <a:lnTo>
                    <a:pt x="4839" y="1345"/>
                  </a:lnTo>
                  <a:lnTo>
                    <a:pt x="4840" y="1342"/>
                  </a:lnTo>
                  <a:lnTo>
                    <a:pt x="4842" y="1341"/>
                  </a:lnTo>
                  <a:lnTo>
                    <a:pt x="4846" y="1339"/>
                  </a:lnTo>
                  <a:lnTo>
                    <a:pt x="4849" y="1337"/>
                  </a:lnTo>
                  <a:lnTo>
                    <a:pt x="4850" y="1331"/>
                  </a:lnTo>
                  <a:lnTo>
                    <a:pt x="4851" y="1325"/>
                  </a:lnTo>
                  <a:lnTo>
                    <a:pt x="4853" y="1318"/>
                  </a:lnTo>
                  <a:lnTo>
                    <a:pt x="4851" y="1303"/>
                  </a:lnTo>
                  <a:lnTo>
                    <a:pt x="4858" y="1294"/>
                  </a:lnTo>
                  <a:lnTo>
                    <a:pt x="4868" y="1287"/>
                  </a:lnTo>
                  <a:lnTo>
                    <a:pt x="4874" y="1279"/>
                  </a:lnTo>
                  <a:lnTo>
                    <a:pt x="4874" y="1273"/>
                  </a:lnTo>
                  <a:lnTo>
                    <a:pt x="4871" y="1268"/>
                  </a:lnTo>
                  <a:lnTo>
                    <a:pt x="4868" y="1264"/>
                  </a:lnTo>
                  <a:lnTo>
                    <a:pt x="4865" y="1261"/>
                  </a:lnTo>
                  <a:lnTo>
                    <a:pt x="4861" y="1259"/>
                  </a:lnTo>
                  <a:lnTo>
                    <a:pt x="4857" y="1259"/>
                  </a:lnTo>
                  <a:lnTo>
                    <a:pt x="4849" y="1265"/>
                  </a:lnTo>
                  <a:lnTo>
                    <a:pt x="4836" y="1262"/>
                  </a:lnTo>
                  <a:lnTo>
                    <a:pt x="4832" y="1261"/>
                  </a:lnTo>
                  <a:lnTo>
                    <a:pt x="4830" y="1259"/>
                  </a:lnTo>
                  <a:lnTo>
                    <a:pt x="4829" y="1257"/>
                  </a:lnTo>
                  <a:lnTo>
                    <a:pt x="4830" y="1251"/>
                  </a:lnTo>
                  <a:lnTo>
                    <a:pt x="4830" y="1248"/>
                  </a:lnTo>
                  <a:lnTo>
                    <a:pt x="4829" y="1240"/>
                  </a:lnTo>
                  <a:lnTo>
                    <a:pt x="4829" y="1236"/>
                  </a:lnTo>
                  <a:lnTo>
                    <a:pt x="4833" y="1222"/>
                  </a:lnTo>
                  <a:lnTo>
                    <a:pt x="4833" y="1216"/>
                  </a:lnTo>
                  <a:lnTo>
                    <a:pt x="4830" y="1199"/>
                  </a:lnTo>
                  <a:lnTo>
                    <a:pt x="4832" y="1187"/>
                  </a:lnTo>
                  <a:lnTo>
                    <a:pt x="4832" y="1180"/>
                  </a:lnTo>
                  <a:lnTo>
                    <a:pt x="4830" y="1174"/>
                  </a:lnTo>
                  <a:lnTo>
                    <a:pt x="4828" y="1172"/>
                  </a:lnTo>
                  <a:lnTo>
                    <a:pt x="4826" y="1171"/>
                  </a:lnTo>
                  <a:lnTo>
                    <a:pt x="4822" y="1170"/>
                  </a:lnTo>
                  <a:lnTo>
                    <a:pt x="4818" y="1168"/>
                  </a:lnTo>
                  <a:lnTo>
                    <a:pt x="4819" y="1165"/>
                  </a:lnTo>
                  <a:lnTo>
                    <a:pt x="4821" y="1163"/>
                  </a:lnTo>
                  <a:lnTo>
                    <a:pt x="4822" y="1161"/>
                  </a:lnTo>
                  <a:lnTo>
                    <a:pt x="4821" y="1156"/>
                  </a:lnTo>
                  <a:lnTo>
                    <a:pt x="4819" y="1151"/>
                  </a:lnTo>
                  <a:lnTo>
                    <a:pt x="4819" y="1147"/>
                  </a:lnTo>
                  <a:lnTo>
                    <a:pt x="4821" y="1140"/>
                  </a:lnTo>
                  <a:lnTo>
                    <a:pt x="4828" y="1116"/>
                  </a:lnTo>
                  <a:lnTo>
                    <a:pt x="4826" y="1107"/>
                  </a:lnTo>
                  <a:lnTo>
                    <a:pt x="4812" y="1100"/>
                  </a:lnTo>
                  <a:lnTo>
                    <a:pt x="4808" y="1095"/>
                  </a:lnTo>
                  <a:lnTo>
                    <a:pt x="4805" y="1091"/>
                  </a:lnTo>
                  <a:lnTo>
                    <a:pt x="4802" y="1083"/>
                  </a:lnTo>
                  <a:lnTo>
                    <a:pt x="4801" y="1081"/>
                  </a:lnTo>
                  <a:lnTo>
                    <a:pt x="4800" y="1079"/>
                  </a:lnTo>
                  <a:lnTo>
                    <a:pt x="4800" y="1076"/>
                  </a:lnTo>
                  <a:lnTo>
                    <a:pt x="4800" y="1073"/>
                  </a:lnTo>
                  <a:lnTo>
                    <a:pt x="4798" y="1070"/>
                  </a:lnTo>
                  <a:lnTo>
                    <a:pt x="4795" y="1069"/>
                  </a:lnTo>
                  <a:lnTo>
                    <a:pt x="4794" y="1066"/>
                  </a:lnTo>
                  <a:lnTo>
                    <a:pt x="4793" y="1062"/>
                  </a:lnTo>
                  <a:lnTo>
                    <a:pt x="4793" y="1059"/>
                  </a:lnTo>
                  <a:lnTo>
                    <a:pt x="4791" y="1056"/>
                  </a:lnTo>
                  <a:lnTo>
                    <a:pt x="4791" y="1056"/>
                  </a:lnTo>
                  <a:lnTo>
                    <a:pt x="4794" y="1051"/>
                  </a:lnTo>
                  <a:lnTo>
                    <a:pt x="4798" y="1046"/>
                  </a:lnTo>
                  <a:lnTo>
                    <a:pt x="4801" y="1043"/>
                  </a:lnTo>
                  <a:lnTo>
                    <a:pt x="4798" y="1029"/>
                  </a:lnTo>
                  <a:lnTo>
                    <a:pt x="4800" y="1024"/>
                  </a:lnTo>
                  <a:lnTo>
                    <a:pt x="4805" y="1014"/>
                  </a:lnTo>
                  <a:lnTo>
                    <a:pt x="4804" y="1006"/>
                  </a:lnTo>
                  <a:lnTo>
                    <a:pt x="4793" y="999"/>
                  </a:lnTo>
                  <a:lnTo>
                    <a:pt x="4781" y="993"/>
                  </a:lnTo>
                  <a:lnTo>
                    <a:pt x="4774" y="987"/>
                  </a:lnTo>
                  <a:lnTo>
                    <a:pt x="4774" y="985"/>
                  </a:lnTo>
                  <a:lnTo>
                    <a:pt x="4776" y="979"/>
                  </a:lnTo>
                  <a:lnTo>
                    <a:pt x="4776" y="976"/>
                  </a:lnTo>
                  <a:lnTo>
                    <a:pt x="4773" y="969"/>
                  </a:lnTo>
                  <a:lnTo>
                    <a:pt x="4771" y="966"/>
                  </a:lnTo>
                  <a:lnTo>
                    <a:pt x="4771" y="964"/>
                  </a:lnTo>
                  <a:lnTo>
                    <a:pt x="4773" y="961"/>
                  </a:lnTo>
                  <a:lnTo>
                    <a:pt x="4773" y="959"/>
                  </a:lnTo>
                  <a:lnTo>
                    <a:pt x="4770" y="952"/>
                  </a:lnTo>
                  <a:lnTo>
                    <a:pt x="4769" y="945"/>
                  </a:lnTo>
                  <a:lnTo>
                    <a:pt x="4767" y="943"/>
                  </a:lnTo>
                  <a:lnTo>
                    <a:pt x="4767" y="943"/>
                  </a:lnTo>
                  <a:lnTo>
                    <a:pt x="4760" y="934"/>
                  </a:lnTo>
                  <a:lnTo>
                    <a:pt x="4759" y="930"/>
                  </a:lnTo>
                  <a:lnTo>
                    <a:pt x="4762" y="926"/>
                  </a:lnTo>
                  <a:lnTo>
                    <a:pt x="4767" y="923"/>
                  </a:lnTo>
                  <a:lnTo>
                    <a:pt x="4770" y="921"/>
                  </a:lnTo>
                  <a:lnTo>
                    <a:pt x="4774" y="921"/>
                  </a:lnTo>
                  <a:lnTo>
                    <a:pt x="4780" y="921"/>
                  </a:lnTo>
                  <a:lnTo>
                    <a:pt x="4787" y="921"/>
                  </a:lnTo>
                  <a:lnTo>
                    <a:pt x="4801" y="917"/>
                  </a:lnTo>
                  <a:lnTo>
                    <a:pt x="4807" y="917"/>
                  </a:lnTo>
                  <a:lnTo>
                    <a:pt x="4825" y="927"/>
                  </a:lnTo>
                  <a:lnTo>
                    <a:pt x="4832" y="927"/>
                  </a:lnTo>
                  <a:lnTo>
                    <a:pt x="4837" y="926"/>
                  </a:lnTo>
                  <a:lnTo>
                    <a:pt x="4850" y="920"/>
                  </a:lnTo>
                  <a:lnTo>
                    <a:pt x="4856" y="916"/>
                  </a:lnTo>
                  <a:lnTo>
                    <a:pt x="4860" y="910"/>
                  </a:lnTo>
                  <a:lnTo>
                    <a:pt x="4860" y="903"/>
                  </a:lnTo>
                  <a:lnTo>
                    <a:pt x="4858" y="898"/>
                  </a:lnTo>
                  <a:lnTo>
                    <a:pt x="4860" y="889"/>
                  </a:lnTo>
                  <a:lnTo>
                    <a:pt x="4860" y="889"/>
                  </a:lnTo>
                  <a:lnTo>
                    <a:pt x="4863" y="886"/>
                  </a:lnTo>
                  <a:lnTo>
                    <a:pt x="4863" y="882"/>
                  </a:lnTo>
                  <a:lnTo>
                    <a:pt x="4863" y="878"/>
                  </a:lnTo>
                  <a:lnTo>
                    <a:pt x="4861" y="872"/>
                  </a:lnTo>
                  <a:lnTo>
                    <a:pt x="4863" y="867"/>
                  </a:lnTo>
                  <a:lnTo>
                    <a:pt x="4863" y="863"/>
                  </a:lnTo>
                  <a:lnTo>
                    <a:pt x="4872" y="846"/>
                  </a:lnTo>
                  <a:lnTo>
                    <a:pt x="4874" y="842"/>
                  </a:lnTo>
                  <a:lnTo>
                    <a:pt x="4874" y="840"/>
                  </a:lnTo>
                  <a:lnTo>
                    <a:pt x="4874" y="836"/>
                  </a:lnTo>
                  <a:lnTo>
                    <a:pt x="4872" y="825"/>
                  </a:lnTo>
                  <a:lnTo>
                    <a:pt x="4874" y="821"/>
                  </a:lnTo>
                  <a:lnTo>
                    <a:pt x="4902" y="798"/>
                  </a:lnTo>
                  <a:lnTo>
                    <a:pt x="4907" y="797"/>
                  </a:lnTo>
                  <a:lnTo>
                    <a:pt x="4912" y="799"/>
                  </a:lnTo>
                  <a:lnTo>
                    <a:pt x="4919" y="809"/>
                  </a:lnTo>
                  <a:lnTo>
                    <a:pt x="4923" y="814"/>
                  </a:lnTo>
                  <a:lnTo>
                    <a:pt x="4938" y="821"/>
                  </a:lnTo>
                  <a:lnTo>
                    <a:pt x="4942" y="826"/>
                  </a:lnTo>
                  <a:lnTo>
                    <a:pt x="4963" y="840"/>
                  </a:lnTo>
                  <a:lnTo>
                    <a:pt x="4961" y="836"/>
                  </a:lnTo>
                  <a:lnTo>
                    <a:pt x="4958" y="823"/>
                  </a:lnTo>
                  <a:lnTo>
                    <a:pt x="4955" y="819"/>
                  </a:lnTo>
                  <a:lnTo>
                    <a:pt x="4951" y="812"/>
                  </a:lnTo>
                  <a:lnTo>
                    <a:pt x="4935" y="792"/>
                  </a:lnTo>
                  <a:lnTo>
                    <a:pt x="4934" y="790"/>
                  </a:lnTo>
                  <a:lnTo>
                    <a:pt x="4933" y="788"/>
                  </a:lnTo>
                  <a:lnTo>
                    <a:pt x="4931" y="788"/>
                  </a:lnTo>
                  <a:lnTo>
                    <a:pt x="4928" y="788"/>
                  </a:lnTo>
                  <a:lnTo>
                    <a:pt x="4927" y="788"/>
                  </a:lnTo>
                  <a:lnTo>
                    <a:pt x="4923" y="785"/>
                  </a:lnTo>
                  <a:lnTo>
                    <a:pt x="4913" y="774"/>
                  </a:lnTo>
                  <a:lnTo>
                    <a:pt x="4910" y="777"/>
                  </a:lnTo>
                  <a:lnTo>
                    <a:pt x="4909" y="774"/>
                  </a:lnTo>
                  <a:lnTo>
                    <a:pt x="4909" y="770"/>
                  </a:lnTo>
                  <a:lnTo>
                    <a:pt x="4907" y="767"/>
                  </a:lnTo>
                  <a:lnTo>
                    <a:pt x="4905" y="764"/>
                  </a:lnTo>
                  <a:lnTo>
                    <a:pt x="4902" y="762"/>
                  </a:lnTo>
                  <a:lnTo>
                    <a:pt x="4900" y="759"/>
                  </a:lnTo>
                  <a:lnTo>
                    <a:pt x="4899" y="755"/>
                  </a:lnTo>
                  <a:lnTo>
                    <a:pt x="4896" y="749"/>
                  </a:lnTo>
                  <a:lnTo>
                    <a:pt x="4891" y="742"/>
                  </a:lnTo>
                  <a:lnTo>
                    <a:pt x="4875" y="729"/>
                  </a:lnTo>
                  <a:lnTo>
                    <a:pt x="4854" y="717"/>
                  </a:lnTo>
                  <a:lnTo>
                    <a:pt x="4839" y="708"/>
                  </a:lnTo>
                  <a:lnTo>
                    <a:pt x="4829" y="706"/>
                  </a:lnTo>
                  <a:lnTo>
                    <a:pt x="4821" y="706"/>
                  </a:lnTo>
                  <a:lnTo>
                    <a:pt x="4805" y="710"/>
                  </a:lnTo>
                  <a:lnTo>
                    <a:pt x="4798" y="710"/>
                  </a:lnTo>
                  <a:lnTo>
                    <a:pt x="4793" y="711"/>
                  </a:lnTo>
                  <a:lnTo>
                    <a:pt x="4790" y="713"/>
                  </a:lnTo>
                  <a:lnTo>
                    <a:pt x="4787" y="711"/>
                  </a:lnTo>
                  <a:lnTo>
                    <a:pt x="4784" y="708"/>
                  </a:lnTo>
                  <a:lnTo>
                    <a:pt x="4781" y="707"/>
                  </a:lnTo>
                  <a:lnTo>
                    <a:pt x="4776" y="708"/>
                  </a:lnTo>
                  <a:lnTo>
                    <a:pt x="4767" y="715"/>
                  </a:lnTo>
                  <a:lnTo>
                    <a:pt x="4763" y="717"/>
                  </a:lnTo>
                  <a:lnTo>
                    <a:pt x="4732" y="711"/>
                  </a:lnTo>
                  <a:lnTo>
                    <a:pt x="4704" y="696"/>
                  </a:lnTo>
                  <a:lnTo>
                    <a:pt x="4680" y="689"/>
                  </a:lnTo>
                  <a:lnTo>
                    <a:pt x="4668" y="682"/>
                  </a:lnTo>
                  <a:lnTo>
                    <a:pt x="4665" y="672"/>
                  </a:lnTo>
                  <a:lnTo>
                    <a:pt x="4668" y="669"/>
                  </a:lnTo>
                  <a:lnTo>
                    <a:pt x="4680" y="666"/>
                  </a:lnTo>
                  <a:lnTo>
                    <a:pt x="4682" y="662"/>
                  </a:lnTo>
                  <a:lnTo>
                    <a:pt x="4680" y="658"/>
                  </a:lnTo>
                  <a:lnTo>
                    <a:pt x="4672" y="648"/>
                  </a:lnTo>
                  <a:lnTo>
                    <a:pt x="4669" y="642"/>
                  </a:lnTo>
                  <a:lnTo>
                    <a:pt x="4675" y="638"/>
                  </a:lnTo>
                  <a:lnTo>
                    <a:pt x="4675" y="638"/>
                  </a:lnTo>
                  <a:lnTo>
                    <a:pt x="4671" y="630"/>
                  </a:lnTo>
                  <a:lnTo>
                    <a:pt x="4659" y="614"/>
                  </a:lnTo>
                  <a:lnTo>
                    <a:pt x="4652" y="607"/>
                  </a:lnTo>
                  <a:lnTo>
                    <a:pt x="4650" y="603"/>
                  </a:lnTo>
                  <a:lnTo>
                    <a:pt x="4651" y="598"/>
                  </a:lnTo>
                  <a:lnTo>
                    <a:pt x="4654" y="593"/>
                  </a:lnTo>
                  <a:lnTo>
                    <a:pt x="4657" y="581"/>
                  </a:lnTo>
                  <a:lnTo>
                    <a:pt x="4658" y="579"/>
                  </a:lnTo>
                  <a:lnTo>
                    <a:pt x="4658" y="578"/>
                  </a:lnTo>
                  <a:lnTo>
                    <a:pt x="4647" y="568"/>
                  </a:lnTo>
                  <a:lnTo>
                    <a:pt x="4641" y="563"/>
                  </a:lnTo>
                  <a:lnTo>
                    <a:pt x="4640" y="558"/>
                  </a:lnTo>
                  <a:lnTo>
                    <a:pt x="4650" y="547"/>
                  </a:lnTo>
                  <a:lnTo>
                    <a:pt x="4655" y="543"/>
                  </a:lnTo>
                  <a:lnTo>
                    <a:pt x="4661" y="543"/>
                  </a:lnTo>
                  <a:lnTo>
                    <a:pt x="4661" y="540"/>
                  </a:lnTo>
                  <a:lnTo>
                    <a:pt x="4659" y="539"/>
                  </a:lnTo>
                  <a:lnTo>
                    <a:pt x="4659" y="537"/>
                  </a:lnTo>
                  <a:lnTo>
                    <a:pt x="4661" y="539"/>
                  </a:lnTo>
                  <a:lnTo>
                    <a:pt x="4662" y="539"/>
                  </a:lnTo>
                  <a:lnTo>
                    <a:pt x="4664" y="539"/>
                  </a:lnTo>
                  <a:lnTo>
                    <a:pt x="4665" y="540"/>
                  </a:lnTo>
                  <a:lnTo>
                    <a:pt x="4664" y="532"/>
                  </a:lnTo>
                  <a:lnTo>
                    <a:pt x="4668" y="525"/>
                  </a:lnTo>
                  <a:lnTo>
                    <a:pt x="4679" y="512"/>
                  </a:lnTo>
                  <a:lnTo>
                    <a:pt x="4676" y="505"/>
                  </a:lnTo>
                  <a:lnTo>
                    <a:pt x="4679" y="502"/>
                  </a:lnTo>
                  <a:lnTo>
                    <a:pt x="4683" y="492"/>
                  </a:lnTo>
                  <a:lnTo>
                    <a:pt x="4685" y="490"/>
                  </a:lnTo>
                  <a:lnTo>
                    <a:pt x="4683" y="466"/>
                  </a:lnTo>
                  <a:lnTo>
                    <a:pt x="4682" y="460"/>
                  </a:lnTo>
                  <a:lnTo>
                    <a:pt x="4680" y="455"/>
                  </a:lnTo>
                  <a:lnTo>
                    <a:pt x="4669" y="436"/>
                  </a:lnTo>
                  <a:lnTo>
                    <a:pt x="4666" y="431"/>
                  </a:lnTo>
                  <a:lnTo>
                    <a:pt x="4665" y="422"/>
                  </a:lnTo>
                  <a:lnTo>
                    <a:pt x="4665" y="415"/>
                  </a:lnTo>
                  <a:lnTo>
                    <a:pt x="4664" y="410"/>
                  </a:lnTo>
                  <a:lnTo>
                    <a:pt x="4661" y="403"/>
                  </a:lnTo>
                  <a:lnTo>
                    <a:pt x="4652" y="391"/>
                  </a:lnTo>
                  <a:lnTo>
                    <a:pt x="4643" y="383"/>
                  </a:lnTo>
                  <a:lnTo>
                    <a:pt x="4631" y="377"/>
                  </a:lnTo>
                  <a:lnTo>
                    <a:pt x="4620" y="376"/>
                  </a:lnTo>
                  <a:lnTo>
                    <a:pt x="4615" y="372"/>
                  </a:lnTo>
                  <a:lnTo>
                    <a:pt x="4610" y="362"/>
                  </a:lnTo>
                  <a:lnTo>
                    <a:pt x="4609" y="351"/>
                  </a:lnTo>
                  <a:lnTo>
                    <a:pt x="4609" y="342"/>
                  </a:lnTo>
                  <a:lnTo>
                    <a:pt x="4613" y="334"/>
                  </a:lnTo>
                  <a:lnTo>
                    <a:pt x="4609" y="326"/>
                  </a:lnTo>
                  <a:lnTo>
                    <a:pt x="4602" y="320"/>
                  </a:lnTo>
                  <a:lnTo>
                    <a:pt x="4595" y="316"/>
                  </a:lnTo>
                  <a:lnTo>
                    <a:pt x="4587" y="313"/>
                  </a:lnTo>
                  <a:lnTo>
                    <a:pt x="4580" y="314"/>
                  </a:lnTo>
                  <a:lnTo>
                    <a:pt x="4556" y="320"/>
                  </a:lnTo>
                  <a:lnTo>
                    <a:pt x="4552" y="317"/>
                  </a:lnTo>
                  <a:lnTo>
                    <a:pt x="4545" y="302"/>
                  </a:lnTo>
                  <a:lnTo>
                    <a:pt x="4540" y="296"/>
                  </a:lnTo>
                  <a:lnTo>
                    <a:pt x="4535" y="296"/>
                  </a:lnTo>
                  <a:lnTo>
                    <a:pt x="4529" y="296"/>
                  </a:lnTo>
                  <a:lnTo>
                    <a:pt x="4522" y="295"/>
                  </a:lnTo>
                  <a:lnTo>
                    <a:pt x="4536" y="286"/>
                  </a:lnTo>
                  <a:lnTo>
                    <a:pt x="4540" y="283"/>
                  </a:lnTo>
                  <a:lnTo>
                    <a:pt x="4543" y="279"/>
                  </a:lnTo>
                  <a:lnTo>
                    <a:pt x="4543" y="276"/>
                  </a:lnTo>
                  <a:lnTo>
                    <a:pt x="4536" y="276"/>
                  </a:lnTo>
                  <a:lnTo>
                    <a:pt x="4528" y="272"/>
                  </a:lnTo>
                  <a:lnTo>
                    <a:pt x="4515" y="261"/>
                  </a:lnTo>
                  <a:lnTo>
                    <a:pt x="4496" y="248"/>
                  </a:lnTo>
                  <a:lnTo>
                    <a:pt x="4493" y="244"/>
                  </a:lnTo>
                  <a:lnTo>
                    <a:pt x="4484" y="229"/>
                  </a:lnTo>
                  <a:lnTo>
                    <a:pt x="4483" y="227"/>
                  </a:lnTo>
                  <a:lnTo>
                    <a:pt x="4480" y="226"/>
                  </a:lnTo>
                  <a:lnTo>
                    <a:pt x="4479" y="225"/>
                  </a:lnTo>
                  <a:lnTo>
                    <a:pt x="4477" y="223"/>
                  </a:lnTo>
                  <a:lnTo>
                    <a:pt x="4476" y="222"/>
                  </a:lnTo>
                  <a:lnTo>
                    <a:pt x="4469" y="219"/>
                  </a:lnTo>
                  <a:lnTo>
                    <a:pt x="4466" y="218"/>
                  </a:lnTo>
                  <a:lnTo>
                    <a:pt x="4465" y="215"/>
                  </a:lnTo>
                  <a:lnTo>
                    <a:pt x="4463" y="209"/>
                  </a:lnTo>
                  <a:lnTo>
                    <a:pt x="4460" y="208"/>
                  </a:lnTo>
                  <a:lnTo>
                    <a:pt x="4458" y="209"/>
                  </a:lnTo>
                  <a:lnTo>
                    <a:pt x="4451" y="218"/>
                  </a:lnTo>
                  <a:lnTo>
                    <a:pt x="4446" y="216"/>
                  </a:lnTo>
                  <a:lnTo>
                    <a:pt x="4441" y="211"/>
                  </a:lnTo>
                  <a:lnTo>
                    <a:pt x="4435" y="206"/>
                  </a:lnTo>
                  <a:lnTo>
                    <a:pt x="4437" y="202"/>
                  </a:lnTo>
                  <a:lnTo>
                    <a:pt x="4442" y="198"/>
                  </a:lnTo>
                  <a:lnTo>
                    <a:pt x="4444" y="197"/>
                  </a:lnTo>
                  <a:lnTo>
                    <a:pt x="4445" y="192"/>
                  </a:lnTo>
                  <a:lnTo>
                    <a:pt x="4446" y="190"/>
                  </a:lnTo>
                  <a:lnTo>
                    <a:pt x="4446" y="185"/>
                  </a:lnTo>
                  <a:lnTo>
                    <a:pt x="4449" y="183"/>
                  </a:lnTo>
                  <a:lnTo>
                    <a:pt x="4444" y="180"/>
                  </a:lnTo>
                  <a:lnTo>
                    <a:pt x="4407" y="177"/>
                  </a:lnTo>
                  <a:lnTo>
                    <a:pt x="4395" y="178"/>
                  </a:lnTo>
                  <a:lnTo>
                    <a:pt x="4389" y="180"/>
                  </a:lnTo>
                  <a:lnTo>
                    <a:pt x="4388" y="180"/>
                  </a:lnTo>
                  <a:lnTo>
                    <a:pt x="4388" y="180"/>
                  </a:lnTo>
                  <a:lnTo>
                    <a:pt x="4382" y="184"/>
                  </a:lnTo>
                  <a:lnTo>
                    <a:pt x="4381" y="191"/>
                  </a:lnTo>
                  <a:lnTo>
                    <a:pt x="4378" y="205"/>
                  </a:lnTo>
                  <a:lnTo>
                    <a:pt x="4375" y="209"/>
                  </a:lnTo>
                  <a:lnTo>
                    <a:pt x="4369" y="216"/>
                  </a:lnTo>
                  <a:lnTo>
                    <a:pt x="4361" y="227"/>
                  </a:lnTo>
                  <a:lnTo>
                    <a:pt x="4357" y="232"/>
                  </a:lnTo>
                  <a:lnTo>
                    <a:pt x="4353" y="232"/>
                  </a:lnTo>
                  <a:lnTo>
                    <a:pt x="4350" y="232"/>
                  </a:lnTo>
                  <a:lnTo>
                    <a:pt x="4304" y="213"/>
                  </a:lnTo>
                  <a:lnTo>
                    <a:pt x="4291" y="215"/>
                  </a:lnTo>
                  <a:lnTo>
                    <a:pt x="4285" y="213"/>
                  </a:lnTo>
                  <a:lnTo>
                    <a:pt x="4281" y="209"/>
                  </a:lnTo>
                  <a:lnTo>
                    <a:pt x="4277" y="208"/>
                  </a:lnTo>
                  <a:lnTo>
                    <a:pt x="4273" y="208"/>
                  </a:lnTo>
                  <a:lnTo>
                    <a:pt x="4266" y="209"/>
                  </a:lnTo>
                  <a:lnTo>
                    <a:pt x="4262" y="208"/>
                  </a:lnTo>
                  <a:lnTo>
                    <a:pt x="4257" y="208"/>
                  </a:lnTo>
                  <a:lnTo>
                    <a:pt x="4255" y="208"/>
                  </a:lnTo>
                  <a:lnTo>
                    <a:pt x="4250" y="209"/>
                  </a:lnTo>
                  <a:lnTo>
                    <a:pt x="4241" y="213"/>
                  </a:lnTo>
                  <a:lnTo>
                    <a:pt x="4222" y="206"/>
                  </a:lnTo>
                  <a:lnTo>
                    <a:pt x="4212" y="209"/>
                  </a:lnTo>
                  <a:lnTo>
                    <a:pt x="4208" y="212"/>
                  </a:lnTo>
                  <a:lnTo>
                    <a:pt x="4200" y="225"/>
                  </a:lnTo>
                  <a:lnTo>
                    <a:pt x="4190" y="233"/>
                  </a:lnTo>
                  <a:lnTo>
                    <a:pt x="4187" y="234"/>
                  </a:lnTo>
                  <a:lnTo>
                    <a:pt x="4184" y="233"/>
                  </a:lnTo>
                  <a:lnTo>
                    <a:pt x="4175" y="223"/>
                  </a:lnTo>
                  <a:lnTo>
                    <a:pt x="4170" y="223"/>
                  </a:lnTo>
                  <a:lnTo>
                    <a:pt x="4163" y="222"/>
                  </a:lnTo>
                  <a:lnTo>
                    <a:pt x="4161" y="220"/>
                  </a:lnTo>
                  <a:lnTo>
                    <a:pt x="4159" y="218"/>
                  </a:lnTo>
                  <a:lnTo>
                    <a:pt x="4159" y="215"/>
                  </a:lnTo>
                  <a:lnTo>
                    <a:pt x="4159" y="213"/>
                  </a:lnTo>
                  <a:lnTo>
                    <a:pt x="4159" y="212"/>
                  </a:lnTo>
                  <a:lnTo>
                    <a:pt x="4156" y="212"/>
                  </a:lnTo>
                  <a:lnTo>
                    <a:pt x="4151" y="215"/>
                  </a:lnTo>
                  <a:lnTo>
                    <a:pt x="4142" y="215"/>
                  </a:lnTo>
                  <a:lnTo>
                    <a:pt x="4140" y="215"/>
                  </a:lnTo>
                  <a:lnTo>
                    <a:pt x="4112" y="202"/>
                  </a:lnTo>
                  <a:lnTo>
                    <a:pt x="4109" y="209"/>
                  </a:lnTo>
                  <a:lnTo>
                    <a:pt x="4093" y="223"/>
                  </a:lnTo>
                  <a:lnTo>
                    <a:pt x="4091" y="225"/>
                  </a:lnTo>
                  <a:lnTo>
                    <a:pt x="4089" y="232"/>
                  </a:lnTo>
                  <a:lnTo>
                    <a:pt x="4086" y="240"/>
                  </a:lnTo>
                  <a:lnTo>
                    <a:pt x="4082" y="246"/>
                  </a:lnTo>
                  <a:lnTo>
                    <a:pt x="4078" y="250"/>
                  </a:lnTo>
                  <a:lnTo>
                    <a:pt x="4075" y="250"/>
                  </a:lnTo>
                  <a:lnTo>
                    <a:pt x="4065" y="251"/>
                  </a:lnTo>
                  <a:lnTo>
                    <a:pt x="4063" y="253"/>
                  </a:lnTo>
                  <a:lnTo>
                    <a:pt x="4057" y="255"/>
                  </a:lnTo>
                  <a:lnTo>
                    <a:pt x="4051" y="258"/>
                  </a:lnTo>
                  <a:lnTo>
                    <a:pt x="4026" y="278"/>
                  </a:lnTo>
                  <a:lnTo>
                    <a:pt x="4022" y="279"/>
                  </a:lnTo>
                  <a:lnTo>
                    <a:pt x="4015" y="281"/>
                  </a:lnTo>
                  <a:lnTo>
                    <a:pt x="4008" y="282"/>
                  </a:lnTo>
                  <a:lnTo>
                    <a:pt x="4002" y="285"/>
                  </a:lnTo>
                  <a:lnTo>
                    <a:pt x="3993" y="296"/>
                  </a:lnTo>
                  <a:lnTo>
                    <a:pt x="3988" y="300"/>
                  </a:lnTo>
                  <a:lnTo>
                    <a:pt x="3983" y="303"/>
                  </a:lnTo>
                  <a:lnTo>
                    <a:pt x="3976" y="305"/>
                  </a:lnTo>
                  <a:lnTo>
                    <a:pt x="3970" y="306"/>
                  </a:lnTo>
                  <a:lnTo>
                    <a:pt x="3966" y="307"/>
                  </a:lnTo>
                  <a:lnTo>
                    <a:pt x="3956" y="314"/>
                  </a:lnTo>
                  <a:lnTo>
                    <a:pt x="3951" y="316"/>
                  </a:lnTo>
                  <a:lnTo>
                    <a:pt x="3939" y="312"/>
                  </a:lnTo>
                  <a:lnTo>
                    <a:pt x="3935" y="310"/>
                  </a:lnTo>
                  <a:lnTo>
                    <a:pt x="3932" y="312"/>
                  </a:lnTo>
                  <a:lnTo>
                    <a:pt x="3914" y="326"/>
                  </a:lnTo>
                  <a:lnTo>
                    <a:pt x="3899" y="347"/>
                  </a:lnTo>
                  <a:lnTo>
                    <a:pt x="3896" y="348"/>
                  </a:lnTo>
                  <a:lnTo>
                    <a:pt x="3892" y="349"/>
                  </a:lnTo>
                  <a:lnTo>
                    <a:pt x="3883" y="351"/>
                  </a:lnTo>
                  <a:lnTo>
                    <a:pt x="3880" y="351"/>
                  </a:lnTo>
                  <a:lnTo>
                    <a:pt x="3871" y="361"/>
                  </a:lnTo>
                  <a:lnTo>
                    <a:pt x="3862" y="365"/>
                  </a:lnTo>
                  <a:lnTo>
                    <a:pt x="3855" y="368"/>
                  </a:lnTo>
                  <a:lnTo>
                    <a:pt x="3847" y="366"/>
                  </a:lnTo>
                  <a:lnTo>
                    <a:pt x="3838" y="362"/>
                  </a:lnTo>
                  <a:lnTo>
                    <a:pt x="3795" y="390"/>
                  </a:lnTo>
                  <a:lnTo>
                    <a:pt x="3784" y="394"/>
                  </a:lnTo>
                  <a:lnTo>
                    <a:pt x="3778" y="398"/>
                  </a:lnTo>
                  <a:lnTo>
                    <a:pt x="3768" y="401"/>
                  </a:lnTo>
                  <a:lnTo>
                    <a:pt x="3763" y="403"/>
                  </a:lnTo>
                  <a:lnTo>
                    <a:pt x="3754" y="405"/>
                  </a:lnTo>
                  <a:lnTo>
                    <a:pt x="3750" y="407"/>
                  </a:lnTo>
                  <a:lnTo>
                    <a:pt x="3740" y="404"/>
                  </a:lnTo>
                  <a:lnTo>
                    <a:pt x="3732" y="400"/>
                  </a:lnTo>
                  <a:lnTo>
                    <a:pt x="3718" y="386"/>
                  </a:lnTo>
                  <a:lnTo>
                    <a:pt x="3711" y="386"/>
                  </a:lnTo>
                  <a:lnTo>
                    <a:pt x="3694" y="391"/>
                  </a:lnTo>
                  <a:lnTo>
                    <a:pt x="3690" y="396"/>
                  </a:lnTo>
                  <a:lnTo>
                    <a:pt x="3686" y="394"/>
                  </a:lnTo>
                  <a:lnTo>
                    <a:pt x="3682" y="391"/>
                  </a:lnTo>
                  <a:lnTo>
                    <a:pt x="3666" y="379"/>
                  </a:lnTo>
                  <a:lnTo>
                    <a:pt x="3663" y="379"/>
                  </a:lnTo>
                  <a:lnTo>
                    <a:pt x="3658" y="379"/>
                  </a:lnTo>
                  <a:lnTo>
                    <a:pt x="3655" y="379"/>
                  </a:lnTo>
                  <a:lnTo>
                    <a:pt x="3648" y="373"/>
                  </a:lnTo>
                  <a:lnTo>
                    <a:pt x="3642" y="375"/>
                  </a:lnTo>
                  <a:lnTo>
                    <a:pt x="3637" y="377"/>
                  </a:lnTo>
                  <a:lnTo>
                    <a:pt x="3632" y="379"/>
                  </a:lnTo>
                  <a:lnTo>
                    <a:pt x="3621" y="376"/>
                  </a:lnTo>
                  <a:lnTo>
                    <a:pt x="3611" y="370"/>
                  </a:lnTo>
                  <a:lnTo>
                    <a:pt x="3596" y="358"/>
                  </a:lnTo>
                  <a:lnTo>
                    <a:pt x="3589" y="348"/>
                  </a:lnTo>
                  <a:lnTo>
                    <a:pt x="3586" y="345"/>
                  </a:lnTo>
                  <a:lnTo>
                    <a:pt x="3569" y="341"/>
                  </a:lnTo>
                  <a:lnTo>
                    <a:pt x="3567" y="342"/>
                  </a:lnTo>
                  <a:lnTo>
                    <a:pt x="3565" y="342"/>
                  </a:lnTo>
                  <a:lnTo>
                    <a:pt x="3564" y="344"/>
                  </a:lnTo>
                  <a:lnTo>
                    <a:pt x="3562" y="347"/>
                  </a:lnTo>
                  <a:lnTo>
                    <a:pt x="3548" y="354"/>
                  </a:lnTo>
                  <a:lnTo>
                    <a:pt x="3546" y="355"/>
                  </a:lnTo>
                  <a:lnTo>
                    <a:pt x="3540" y="356"/>
                  </a:lnTo>
                  <a:lnTo>
                    <a:pt x="3533" y="361"/>
                  </a:lnTo>
                  <a:lnTo>
                    <a:pt x="3529" y="362"/>
                  </a:lnTo>
                  <a:lnTo>
                    <a:pt x="3523" y="362"/>
                  </a:lnTo>
                  <a:lnTo>
                    <a:pt x="3515" y="355"/>
                  </a:lnTo>
                  <a:lnTo>
                    <a:pt x="3511" y="354"/>
                  </a:lnTo>
                  <a:lnTo>
                    <a:pt x="3502" y="352"/>
                  </a:lnTo>
                  <a:lnTo>
                    <a:pt x="3499" y="354"/>
                  </a:lnTo>
                  <a:lnTo>
                    <a:pt x="3492" y="358"/>
                  </a:lnTo>
                  <a:lnTo>
                    <a:pt x="3490" y="361"/>
                  </a:lnTo>
                  <a:lnTo>
                    <a:pt x="3469" y="365"/>
                  </a:lnTo>
                  <a:lnTo>
                    <a:pt x="3439" y="365"/>
                  </a:lnTo>
                  <a:lnTo>
                    <a:pt x="3435" y="366"/>
                  </a:lnTo>
                  <a:lnTo>
                    <a:pt x="3431" y="370"/>
                  </a:lnTo>
                  <a:lnTo>
                    <a:pt x="3427" y="373"/>
                  </a:lnTo>
                  <a:lnTo>
                    <a:pt x="3408" y="377"/>
                  </a:lnTo>
                  <a:lnTo>
                    <a:pt x="3403" y="379"/>
                  </a:lnTo>
                  <a:lnTo>
                    <a:pt x="3401" y="380"/>
                  </a:lnTo>
                  <a:lnTo>
                    <a:pt x="3400" y="382"/>
                  </a:lnTo>
                  <a:lnTo>
                    <a:pt x="3394" y="389"/>
                  </a:lnTo>
                  <a:lnTo>
                    <a:pt x="3392" y="389"/>
                  </a:lnTo>
                  <a:lnTo>
                    <a:pt x="3389" y="391"/>
                  </a:lnTo>
                  <a:lnTo>
                    <a:pt x="3387" y="393"/>
                  </a:lnTo>
                  <a:lnTo>
                    <a:pt x="3385" y="396"/>
                  </a:lnTo>
                  <a:lnTo>
                    <a:pt x="3382" y="396"/>
                  </a:lnTo>
                  <a:lnTo>
                    <a:pt x="3378" y="396"/>
                  </a:lnTo>
                  <a:lnTo>
                    <a:pt x="3375" y="397"/>
                  </a:lnTo>
                  <a:lnTo>
                    <a:pt x="3373" y="396"/>
                  </a:lnTo>
                  <a:lnTo>
                    <a:pt x="3369" y="390"/>
                  </a:lnTo>
                  <a:lnTo>
                    <a:pt x="3368" y="389"/>
                  </a:lnTo>
                  <a:lnTo>
                    <a:pt x="3363" y="387"/>
                  </a:lnTo>
                  <a:lnTo>
                    <a:pt x="3355" y="390"/>
                  </a:lnTo>
                  <a:lnTo>
                    <a:pt x="3352" y="393"/>
                  </a:lnTo>
                  <a:lnTo>
                    <a:pt x="3342" y="401"/>
                  </a:lnTo>
                  <a:lnTo>
                    <a:pt x="3338" y="404"/>
                  </a:lnTo>
                  <a:lnTo>
                    <a:pt x="3319" y="405"/>
                  </a:lnTo>
                  <a:lnTo>
                    <a:pt x="3316" y="408"/>
                  </a:lnTo>
                  <a:lnTo>
                    <a:pt x="3310" y="407"/>
                  </a:lnTo>
                  <a:lnTo>
                    <a:pt x="3300" y="404"/>
                  </a:lnTo>
                  <a:lnTo>
                    <a:pt x="3291" y="408"/>
                  </a:lnTo>
                  <a:lnTo>
                    <a:pt x="3285" y="408"/>
                  </a:lnTo>
                  <a:lnTo>
                    <a:pt x="3274" y="397"/>
                  </a:lnTo>
                  <a:lnTo>
                    <a:pt x="3268" y="397"/>
                  </a:lnTo>
                  <a:lnTo>
                    <a:pt x="3257" y="400"/>
                  </a:lnTo>
                  <a:lnTo>
                    <a:pt x="3251" y="400"/>
                  </a:lnTo>
                  <a:lnTo>
                    <a:pt x="3240" y="396"/>
                  </a:lnTo>
                  <a:lnTo>
                    <a:pt x="3225" y="393"/>
                  </a:lnTo>
                  <a:lnTo>
                    <a:pt x="3194" y="383"/>
                  </a:lnTo>
                  <a:lnTo>
                    <a:pt x="3181" y="382"/>
                  </a:lnTo>
                  <a:lnTo>
                    <a:pt x="3172" y="386"/>
                  </a:lnTo>
                  <a:lnTo>
                    <a:pt x="3167" y="377"/>
                  </a:lnTo>
                  <a:lnTo>
                    <a:pt x="3165" y="375"/>
                  </a:lnTo>
                  <a:lnTo>
                    <a:pt x="3162" y="372"/>
                  </a:lnTo>
                  <a:lnTo>
                    <a:pt x="3148" y="365"/>
                  </a:lnTo>
                  <a:lnTo>
                    <a:pt x="3144" y="359"/>
                  </a:lnTo>
                  <a:lnTo>
                    <a:pt x="3144" y="338"/>
                  </a:lnTo>
                  <a:lnTo>
                    <a:pt x="3137" y="338"/>
                  </a:lnTo>
                  <a:lnTo>
                    <a:pt x="3135" y="337"/>
                  </a:lnTo>
                  <a:lnTo>
                    <a:pt x="3130" y="340"/>
                  </a:lnTo>
                  <a:lnTo>
                    <a:pt x="3125" y="340"/>
                  </a:lnTo>
                  <a:lnTo>
                    <a:pt x="3121" y="337"/>
                  </a:lnTo>
                  <a:lnTo>
                    <a:pt x="3118" y="331"/>
                  </a:lnTo>
                  <a:lnTo>
                    <a:pt x="3114" y="334"/>
                  </a:lnTo>
                  <a:lnTo>
                    <a:pt x="3110" y="340"/>
                  </a:lnTo>
                  <a:lnTo>
                    <a:pt x="3106" y="345"/>
                  </a:lnTo>
                  <a:lnTo>
                    <a:pt x="3103" y="351"/>
                  </a:lnTo>
                  <a:lnTo>
                    <a:pt x="3099" y="359"/>
                  </a:lnTo>
                  <a:lnTo>
                    <a:pt x="3097" y="362"/>
                  </a:lnTo>
                  <a:lnTo>
                    <a:pt x="3096" y="363"/>
                  </a:lnTo>
                  <a:lnTo>
                    <a:pt x="3092" y="365"/>
                  </a:lnTo>
                  <a:lnTo>
                    <a:pt x="3090" y="368"/>
                  </a:lnTo>
                  <a:lnTo>
                    <a:pt x="3086" y="366"/>
                  </a:lnTo>
                  <a:lnTo>
                    <a:pt x="3076" y="366"/>
                  </a:lnTo>
                  <a:lnTo>
                    <a:pt x="3071" y="365"/>
                  </a:lnTo>
                  <a:lnTo>
                    <a:pt x="3065" y="358"/>
                  </a:lnTo>
                  <a:lnTo>
                    <a:pt x="3064" y="356"/>
                  </a:lnTo>
                  <a:lnTo>
                    <a:pt x="3052" y="354"/>
                  </a:lnTo>
                  <a:lnTo>
                    <a:pt x="3048" y="349"/>
                  </a:lnTo>
                  <a:lnTo>
                    <a:pt x="3043" y="342"/>
                  </a:lnTo>
                  <a:lnTo>
                    <a:pt x="3037" y="341"/>
                  </a:lnTo>
                  <a:lnTo>
                    <a:pt x="3031" y="341"/>
                  </a:lnTo>
                  <a:lnTo>
                    <a:pt x="3026" y="338"/>
                  </a:lnTo>
                  <a:lnTo>
                    <a:pt x="3023" y="337"/>
                  </a:lnTo>
                  <a:lnTo>
                    <a:pt x="3017" y="331"/>
                  </a:lnTo>
                  <a:lnTo>
                    <a:pt x="3008" y="328"/>
                  </a:lnTo>
                  <a:lnTo>
                    <a:pt x="2975" y="330"/>
                  </a:lnTo>
                  <a:lnTo>
                    <a:pt x="2970" y="327"/>
                  </a:lnTo>
                  <a:lnTo>
                    <a:pt x="2960" y="321"/>
                  </a:lnTo>
                  <a:lnTo>
                    <a:pt x="2954" y="320"/>
                  </a:lnTo>
                  <a:lnTo>
                    <a:pt x="2950" y="317"/>
                  </a:lnTo>
                  <a:lnTo>
                    <a:pt x="2949" y="312"/>
                  </a:lnTo>
                  <a:lnTo>
                    <a:pt x="2947" y="296"/>
                  </a:lnTo>
                  <a:lnTo>
                    <a:pt x="2943" y="285"/>
                  </a:lnTo>
                  <a:lnTo>
                    <a:pt x="2936" y="278"/>
                  </a:lnTo>
                  <a:lnTo>
                    <a:pt x="2897" y="260"/>
                  </a:lnTo>
                  <a:lnTo>
                    <a:pt x="2877" y="254"/>
                  </a:lnTo>
                  <a:lnTo>
                    <a:pt x="2855" y="254"/>
                  </a:lnTo>
                  <a:lnTo>
                    <a:pt x="2849" y="253"/>
                  </a:lnTo>
                  <a:lnTo>
                    <a:pt x="2845" y="251"/>
                  </a:lnTo>
                  <a:lnTo>
                    <a:pt x="2841" y="251"/>
                  </a:lnTo>
                  <a:lnTo>
                    <a:pt x="2838" y="254"/>
                  </a:lnTo>
                  <a:lnTo>
                    <a:pt x="2838" y="254"/>
                  </a:lnTo>
                  <a:lnTo>
                    <a:pt x="2837" y="261"/>
                  </a:lnTo>
                  <a:lnTo>
                    <a:pt x="2835" y="262"/>
                  </a:lnTo>
                  <a:lnTo>
                    <a:pt x="2835" y="264"/>
                  </a:lnTo>
                  <a:lnTo>
                    <a:pt x="2831" y="271"/>
                  </a:lnTo>
                  <a:lnTo>
                    <a:pt x="2831" y="274"/>
                  </a:lnTo>
                  <a:lnTo>
                    <a:pt x="2828" y="278"/>
                  </a:lnTo>
                  <a:lnTo>
                    <a:pt x="2814" y="289"/>
                  </a:lnTo>
                  <a:lnTo>
                    <a:pt x="2804" y="296"/>
                  </a:lnTo>
                  <a:lnTo>
                    <a:pt x="2797" y="297"/>
                  </a:lnTo>
                  <a:lnTo>
                    <a:pt x="2792" y="295"/>
                  </a:lnTo>
                  <a:lnTo>
                    <a:pt x="2790" y="293"/>
                  </a:lnTo>
                  <a:lnTo>
                    <a:pt x="2785" y="292"/>
                  </a:lnTo>
                  <a:lnTo>
                    <a:pt x="2783" y="292"/>
                  </a:lnTo>
                  <a:lnTo>
                    <a:pt x="2782" y="290"/>
                  </a:lnTo>
                  <a:lnTo>
                    <a:pt x="2779" y="286"/>
                  </a:lnTo>
                  <a:lnTo>
                    <a:pt x="2778" y="285"/>
                  </a:lnTo>
                  <a:lnTo>
                    <a:pt x="2775" y="283"/>
                  </a:lnTo>
                  <a:lnTo>
                    <a:pt x="2772" y="282"/>
                  </a:lnTo>
                  <a:lnTo>
                    <a:pt x="2769" y="281"/>
                  </a:lnTo>
                  <a:lnTo>
                    <a:pt x="2768" y="276"/>
                  </a:lnTo>
                  <a:lnTo>
                    <a:pt x="2768" y="272"/>
                  </a:lnTo>
                  <a:lnTo>
                    <a:pt x="2768" y="271"/>
                  </a:lnTo>
                  <a:lnTo>
                    <a:pt x="2767" y="268"/>
                  </a:lnTo>
                  <a:lnTo>
                    <a:pt x="2760" y="267"/>
                  </a:lnTo>
                  <a:lnTo>
                    <a:pt x="2746" y="260"/>
                  </a:lnTo>
                  <a:lnTo>
                    <a:pt x="2741" y="257"/>
                  </a:lnTo>
                  <a:lnTo>
                    <a:pt x="2733" y="240"/>
                  </a:lnTo>
                  <a:lnTo>
                    <a:pt x="2727" y="236"/>
                  </a:lnTo>
                  <a:lnTo>
                    <a:pt x="2715" y="220"/>
                  </a:lnTo>
                  <a:lnTo>
                    <a:pt x="2712" y="215"/>
                  </a:lnTo>
                  <a:lnTo>
                    <a:pt x="2712" y="209"/>
                  </a:lnTo>
                  <a:lnTo>
                    <a:pt x="2712" y="198"/>
                  </a:lnTo>
                  <a:lnTo>
                    <a:pt x="2712" y="197"/>
                  </a:lnTo>
                  <a:lnTo>
                    <a:pt x="2715" y="191"/>
                  </a:lnTo>
                  <a:lnTo>
                    <a:pt x="2715" y="188"/>
                  </a:lnTo>
                  <a:lnTo>
                    <a:pt x="2715" y="174"/>
                  </a:lnTo>
                  <a:lnTo>
                    <a:pt x="2712" y="163"/>
                  </a:lnTo>
                  <a:lnTo>
                    <a:pt x="2692" y="138"/>
                  </a:lnTo>
                  <a:lnTo>
                    <a:pt x="2690" y="138"/>
                  </a:lnTo>
                  <a:lnTo>
                    <a:pt x="2690" y="143"/>
                  </a:lnTo>
                  <a:lnTo>
                    <a:pt x="2674" y="128"/>
                  </a:lnTo>
                  <a:lnTo>
                    <a:pt x="2673" y="129"/>
                  </a:lnTo>
                  <a:lnTo>
                    <a:pt x="2670" y="131"/>
                  </a:lnTo>
                  <a:lnTo>
                    <a:pt x="2667" y="135"/>
                  </a:lnTo>
                  <a:lnTo>
                    <a:pt x="2663" y="142"/>
                  </a:lnTo>
                  <a:lnTo>
                    <a:pt x="2660" y="149"/>
                  </a:lnTo>
                  <a:lnTo>
                    <a:pt x="2660" y="157"/>
                  </a:lnTo>
                  <a:lnTo>
                    <a:pt x="2659" y="157"/>
                  </a:lnTo>
                  <a:lnTo>
                    <a:pt x="2657" y="152"/>
                  </a:lnTo>
                  <a:lnTo>
                    <a:pt x="2663" y="140"/>
                  </a:lnTo>
                  <a:lnTo>
                    <a:pt x="2662" y="135"/>
                  </a:lnTo>
                  <a:lnTo>
                    <a:pt x="2664" y="135"/>
                  </a:lnTo>
                  <a:lnTo>
                    <a:pt x="2667" y="132"/>
                  </a:lnTo>
                  <a:lnTo>
                    <a:pt x="2669" y="131"/>
                  </a:lnTo>
                  <a:lnTo>
                    <a:pt x="2669" y="128"/>
                  </a:lnTo>
                  <a:lnTo>
                    <a:pt x="2669" y="126"/>
                  </a:lnTo>
                  <a:lnTo>
                    <a:pt x="2663" y="128"/>
                  </a:lnTo>
                  <a:lnTo>
                    <a:pt x="2653" y="136"/>
                  </a:lnTo>
                  <a:lnTo>
                    <a:pt x="2646" y="138"/>
                  </a:lnTo>
                  <a:lnTo>
                    <a:pt x="2641" y="139"/>
                  </a:lnTo>
                  <a:lnTo>
                    <a:pt x="2613" y="150"/>
                  </a:lnTo>
                  <a:lnTo>
                    <a:pt x="2597" y="153"/>
                  </a:lnTo>
                  <a:lnTo>
                    <a:pt x="2587" y="160"/>
                  </a:lnTo>
                  <a:lnTo>
                    <a:pt x="2582" y="161"/>
                  </a:lnTo>
                  <a:lnTo>
                    <a:pt x="2571" y="163"/>
                  </a:lnTo>
                  <a:lnTo>
                    <a:pt x="2558" y="161"/>
                  </a:lnTo>
                  <a:lnTo>
                    <a:pt x="2547" y="157"/>
                  </a:lnTo>
                  <a:lnTo>
                    <a:pt x="2537" y="152"/>
                  </a:lnTo>
                  <a:lnTo>
                    <a:pt x="2530" y="145"/>
                  </a:lnTo>
                  <a:lnTo>
                    <a:pt x="2526" y="142"/>
                  </a:lnTo>
                  <a:lnTo>
                    <a:pt x="2513" y="139"/>
                  </a:lnTo>
                  <a:lnTo>
                    <a:pt x="2498" y="133"/>
                  </a:lnTo>
                  <a:lnTo>
                    <a:pt x="2495" y="131"/>
                  </a:lnTo>
                  <a:lnTo>
                    <a:pt x="2486" y="121"/>
                  </a:lnTo>
                  <a:lnTo>
                    <a:pt x="2479" y="117"/>
                  </a:lnTo>
                  <a:lnTo>
                    <a:pt x="2477" y="112"/>
                  </a:lnTo>
                  <a:lnTo>
                    <a:pt x="2474" y="107"/>
                  </a:lnTo>
                  <a:lnTo>
                    <a:pt x="2472" y="103"/>
                  </a:lnTo>
                  <a:lnTo>
                    <a:pt x="2475" y="103"/>
                  </a:lnTo>
                  <a:lnTo>
                    <a:pt x="2475" y="100"/>
                  </a:lnTo>
                  <a:lnTo>
                    <a:pt x="2461" y="89"/>
                  </a:lnTo>
                  <a:lnTo>
                    <a:pt x="2454" y="77"/>
                  </a:lnTo>
                  <a:lnTo>
                    <a:pt x="2447" y="65"/>
                  </a:lnTo>
                  <a:lnTo>
                    <a:pt x="2444" y="59"/>
                  </a:lnTo>
                  <a:lnTo>
                    <a:pt x="2446" y="54"/>
                  </a:lnTo>
                  <a:lnTo>
                    <a:pt x="2447" y="45"/>
                  </a:lnTo>
                  <a:lnTo>
                    <a:pt x="2449" y="37"/>
                  </a:lnTo>
                  <a:lnTo>
                    <a:pt x="2451" y="32"/>
                  </a:lnTo>
                  <a:lnTo>
                    <a:pt x="2457" y="27"/>
                  </a:lnTo>
                  <a:lnTo>
                    <a:pt x="2463" y="27"/>
                  </a:lnTo>
                  <a:lnTo>
                    <a:pt x="2477" y="28"/>
                  </a:lnTo>
                  <a:lnTo>
                    <a:pt x="2477" y="25"/>
                  </a:lnTo>
                  <a:lnTo>
                    <a:pt x="2472" y="21"/>
                  </a:lnTo>
                  <a:lnTo>
                    <a:pt x="2470" y="20"/>
                  </a:lnTo>
                  <a:lnTo>
                    <a:pt x="2465" y="18"/>
                  </a:lnTo>
                  <a:lnTo>
                    <a:pt x="2463" y="20"/>
                  </a:lnTo>
                  <a:lnTo>
                    <a:pt x="2458" y="24"/>
                  </a:lnTo>
                  <a:lnTo>
                    <a:pt x="2456" y="25"/>
                  </a:lnTo>
                  <a:lnTo>
                    <a:pt x="2449" y="27"/>
                  </a:lnTo>
                  <a:lnTo>
                    <a:pt x="2442" y="24"/>
                  </a:lnTo>
                  <a:lnTo>
                    <a:pt x="2433" y="17"/>
                  </a:lnTo>
                  <a:lnTo>
                    <a:pt x="2433" y="14"/>
                  </a:lnTo>
                  <a:lnTo>
                    <a:pt x="2433" y="11"/>
                  </a:lnTo>
                  <a:lnTo>
                    <a:pt x="2432" y="9"/>
                  </a:lnTo>
                  <a:lnTo>
                    <a:pt x="2429" y="6"/>
                  </a:lnTo>
                  <a:lnTo>
                    <a:pt x="2428" y="2"/>
                  </a:lnTo>
                  <a:lnTo>
                    <a:pt x="2425" y="2"/>
                  </a:lnTo>
                  <a:lnTo>
                    <a:pt x="2423" y="2"/>
                  </a:lnTo>
                  <a:lnTo>
                    <a:pt x="2422" y="3"/>
                  </a:lnTo>
                  <a:lnTo>
                    <a:pt x="2422" y="4"/>
                  </a:lnTo>
                  <a:lnTo>
                    <a:pt x="2419" y="3"/>
                  </a:lnTo>
                  <a:lnTo>
                    <a:pt x="2411" y="2"/>
                  </a:lnTo>
                  <a:lnTo>
                    <a:pt x="2408" y="0"/>
                  </a:lnTo>
                  <a:lnTo>
                    <a:pt x="2407" y="10"/>
                  </a:lnTo>
                  <a:lnTo>
                    <a:pt x="2400" y="23"/>
                  </a:lnTo>
                  <a:lnTo>
                    <a:pt x="2393" y="31"/>
                  </a:lnTo>
                  <a:lnTo>
                    <a:pt x="2383" y="37"/>
                  </a:lnTo>
                  <a:lnTo>
                    <a:pt x="2373" y="45"/>
                  </a:lnTo>
                  <a:lnTo>
                    <a:pt x="2369" y="48"/>
                  </a:lnTo>
                  <a:lnTo>
                    <a:pt x="2355" y="52"/>
                  </a:lnTo>
                  <a:lnTo>
                    <a:pt x="2342" y="54"/>
                  </a:lnTo>
                  <a:lnTo>
                    <a:pt x="2307" y="51"/>
                  </a:lnTo>
                  <a:lnTo>
                    <a:pt x="2299" y="48"/>
                  </a:lnTo>
                  <a:lnTo>
                    <a:pt x="2292" y="44"/>
                  </a:lnTo>
                  <a:lnTo>
                    <a:pt x="2288" y="42"/>
                  </a:lnTo>
                  <a:lnTo>
                    <a:pt x="2278" y="44"/>
                  </a:lnTo>
                  <a:lnTo>
                    <a:pt x="2248" y="52"/>
                  </a:lnTo>
                  <a:lnTo>
                    <a:pt x="2163" y="41"/>
                  </a:lnTo>
                  <a:lnTo>
                    <a:pt x="2129" y="44"/>
                  </a:lnTo>
                  <a:lnTo>
                    <a:pt x="2122" y="41"/>
                  </a:lnTo>
                  <a:lnTo>
                    <a:pt x="2117" y="42"/>
                  </a:lnTo>
                  <a:lnTo>
                    <a:pt x="2062" y="37"/>
                  </a:lnTo>
                  <a:lnTo>
                    <a:pt x="2048" y="31"/>
                  </a:lnTo>
                  <a:lnTo>
                    <a:pt x="2042" y="31"/>
                  </a:lnTo>
                  <a:lnTo>
                    <a:pt x="2016" y="31"/>
                  </a:lnTo>
                  <a:lnTo>
                    <a:pt x="1996" y="27"/>
                  </a:lnTo>
                  <a:lnTo>
                    <a:pt x="1986" y="28"/>
                  </a:lnTo>
                  <a:lnTo>
                    <a:pt x="1946" y="49"/>
                  </a:lnTo>
                  <a:lnTo>
                    <a:pt x="1905" y="63"/>
                  </a:lnTo>
                  <a:lnTo>
                    <a:pt x="1892" y="72"/>
                  </a:lnTo>
                  <a:lnTo>
                    <a:pt x="1883" y="76"/>
                  </a:lnTo>
                  <a:lnTo>
                    <a:pt x="1864" y="80"/>
                  </a:lnTo>
                  <a:lnTo>
                    <a:pt x="1862" y="79"/>
                  </a:lnTo>
                  <a:lnTo>
                    <a:pt x="1857" y="82"/>
                  </a:lnTo>
                  <a:lnTo>
                    <a:pt x="1850" y="83"/>
                  </a:lnTo>
                  <a:lnTo>
                    <a:pt x="1843" y="84"/>
                  </a:lnTo>
                  <a:lnTo>
                    <a:pt x="1839" y="83"/>
                  </a:lnTo>
                  <a:lnTo>
                    <a:pt x="1835" y="86"/>
                  </a:lnTo>
                  <a:lnTo>
                    <a:pt x="1820" y="91"/>
                  </a:lnTo>
                  <a:lnTo>
                    <a:pt x="1815" y="91"/>
                  </a:lnTo>
                  <a:lnTo>
                    <a:pt x="1808" y="89"/>
                  </a:lnTo>
                  <a:lnTo>
                    <a:pt x="1801" y="90"/>
                  </a:lnTo>
                  <a:lnTo>
                    <a:pt x="1796" y="94"/>
                  </a:lnTo>
                  <a:lnTo>
                    <a:pt x="1793" y="100"/>
                  </a:lnTo>
                  <a:lnTo>
                    <a:pt x="1789" y="98"/>
                  </a:lnTo>
                  <a:lnTo>
                    <a:pt x="1786" y="98"/>
                  </a:lnTo>
                  <a:lnTo>
                    <a:pt x="1782" y="100"/>
                  </a:lnTo>
                  <a:lnTo>
                    <a:pt x="1779" y="103"/>
                  </a:lnTo>
                  <a:lnTo>
                    <a:pt x="1761" y="111"/>
                  </a:lnTo>
                  <a:lnTo>
                    <a:pt x="1757" y="115"/>
                  </a:lnTo>
                  <a:lnTo>
                    <a:pt x="1751" y="122"/>
                  </a:lnTo>
                  <a:lnTo>
                    <a:pt x="1747" y="124"/>
                  </a:lnTo>
                  <a:lnTo>
                    <a:pt x="1745" y="124"/>
                  </a:lnTo>
                  <a:lnTo>
                    <a:pt x="1744" y="119"/>
                  </a:lnTo>
                  <a:lnTo>
                    <a:pt x="1743" y="119"/>
                  </a:lnTo>
                  <a:lnTo>
                    <a:pt x="1741" y="119"/>
                  </a:lnTo>
                  <a:lnTo>
                    <a:pt x="1740" y="121"/>
                  </a:lnTo>
                  <a:lnTo>
                    <a:pt x="1740" y="124"/>
                  </a:lnTo>
                  <a:lnTo>
                    <a:pt x="1737" y="125"/>
                  </a:lnTo>
                  <a:lnTo>
                    <a:pt x="1736" y="126"/>
                  </a:lnTo>
                  <a:lnTo>
                    <a:pt x="1734" y="128"/>
                  </a:lnTo>
                  <a:lnTo>
                    <a:pt x="1720" y="129"/>
                  </a:lnTo>
                  <a:lnTo>
                    <a:pt x="1712" y="132"/>
                  </a:lnTo>
                  <a:lnTo>
                    <a:pt x="1708" y="139"/>
                  </a:lnTo>
                  <a:lnTo>
                    <a:pt x="1706" y="140"/>
                  </a:lnTo>
                  <a:lnTo>
                    <a:pt x="1689" y="160"/>
                  </a:lnTo>
                  <a:lnTo>
                    <a:pt x="1685" y="168"/>
                  </a:lnTo>
                  <a:lnTo>
                    <a:pt x="1678" y="173"/>
                  </a:lnTo>
                  <a:lnTo>
                    <a:pt x="1653" y="181"/>
                  </a:lnTo>
                  <a:lnTo>
                    <a:pt x="1651" y="183"/>
                  </a:lnTo>
                  <a:lnTo>
                    <a:pt x="1642" y="191"/>
                  </a:lnTo>
                  <a:lnTo>
                    <a:pt x="1609" y="206"/>
                  </a:lnTo>
                  <a:lnTo>
                    <a:pt x="1555" y="243"/>
                  </a:lnTo>
                  <a:lnTo>
                    <a:pt x="1516" y="258"/>
                  </a:lnTo>
                  <a:lnTo>
                    <a:pt x="1513" y="258"/>
                  </a:lnTo>
                  <a:lnTo>
                    <a:pt x="1511" y="260"/>
                  </a:lnTo>
                  <a:lnTo>
                    <a:pt x="1507" y="267"/>
                  </a:lnTo>
                  <a:lnTo>
                    <a:pt x="1506" y="268"/>
                  </a:lnTo>
                  <a:lnTo>
                    <a:pt x="1495" y="269"/>
                  </a:lnTo>
                  <a:lnTo>
                    <a:pt x="1489" y="271"/>
                  </a:lnTo>
                  <a:lnTo>
                    <a:pt x="1486" y="275"/>
                  </a:lnTo>
                  <a:lnTo>
                    <a:pt x="1486" y="278"/>
                  </a:lnTo>
                  <a:lnTo>
                    <a:pt x="1492" y="282"/>
                  </a:lnTo>
                  <a:lnTo>
                    <a:pt x="1493" y="283"/>
                  </a:lnTo>
                  <a:lnTo>
                    <a:pt x="1492" y="288"/>
                  </a:lnTo>
                  <a:lnTo>
                    <a:pt x="1490" y="295"/>
                  </a:lnTo>
                  <a:lnTo>
                    <a:pt x="1489" y="297"/>
                  </a:lnTo>
                  <a:lnTo>
                    <a:pt x="1489" y="305"/>
                  </a:lnTo>
                  <a:lnTo>
                    <a:pt x="1488" y="310"/>
                  </a:lnTo>
                  <a:lnTo>
                    <a:pt x="1486" y="314"/>
                  </a:lnTo>
                  <a:lnTo>
                    <a:pt x="1482" y="320"/>
                  </a:lnTo>
                  <a:lnTo>
                    <a:pt x="1468" y="334"/>
                  </a:lnTo>
                  <a:lnTo>
                    <a:pt x="1460" y="340"/>
                  </a:lnTo>
                  <a:lnTo>
                    <a:pt x="1448" y="344"/>
                  </a:lnTo>
                  <a:lnTo>
                    <a:pt x="1447" y="345"/>
                  </a:lnTo>
                  <a:lnTo>
                    <a:pt x="1447" y="347"/>
                  </a:lnTo>
                  <a:lnTo>
                    <a:pt x="1446" y="348"/>
                  </a:lnTo>
                  <a:lnTo>
                    <a:pt x="1444" y="348"/>
                  </a:lnTo>
                  <a:lnTo>
                    <a:pt x="1443" y="348"/>
                  </a:lnTo>
                  <a:lnTo>
                    <a:pt x="1440" y="347"/>
                  </a:lnTo>
                  <a:lnTo>
                    <a:pt x="1439" y="347"/>
                  </a:lnTo>
                  <a:lnTo>
                    <a:pt x="1427" y="348"/>
                  </a:lnTo>
                  <a:lnTo>
                    <a:pt x="1425" y="348"/>
                  </a:lnTo>
                  <a:lnTo>
                    <a:pt x="1419" y="347"/>
                  </a:lnTo>
                  <a:lnTo>
                    <a:pt x="1416" y="347"/>
                  </a:lnTo>
                  <a:lnTo>
                    <a:pt x="1413" y="347"/>
                  </a:lnTo>
                  <a:lnTo>
                    <a:pt x="1408" y="351"/>
                  </a:lnTo>
                  <a:lnTo>
                    <a:pt x="1340" y="352"/>
                  </a:lnTo>
                  <a:lnTo>
                    <a:pt x="1318" y="348"/>
                  </a:lnTo>
                  <a:lnTo>
                    <a:pt x="1315" y="345"/>
                  </a:lnTo>
                  <a:lnTo>
                    <a:pt x="1305" y="338"/>
                  </a:lnTo>
                  <a:lnTo>
                    <a:pt x="1220" y="317"/>
                  </a:lnTo>
                  <a:lnTo>
                    <a:pt x="1212" y="310"/>
                  </a:lnTo>
                  <a:lnTo>
                    <a:pt x="1202" y="309"/>
                  </a:lnTo>
                  <a:lnTo>
                    <a:pt x="1198" y="306"/>
                  </a:lnTo>
                  <a:lnTo>
                    <a:pt x="1195" y="307"/>
                  </a:lnTo>
                  <a:lnTo>
                    <a:pt x="1192" y="313"/>
                  </a:lnTo>
                  <a:lnTo>
                    <a:pt x="1189" y="316"/>
                  </a:lnTo>
                  <a:lnTo>
                    <a:pt x="1186" y="313"/>
                  </a:lnTo>
                  <a:lnTo>
                    <a:pt x="1185" y="316"/>
                  </a:lnTo>
                  <a:lnTo>
                    <a:pt x="1184" y="320"/>
                  </a:lnTo>
                  <a:lnTo>
                    <a:pt x="1181" y="323"/>
                  </a:lnTo>
                  <a:lnTo>
                    <a:pt x="1178" y="323"/>
                  </a:lnTo>
                  <a:lnTo>
                    <a:pt x="1171" y="327"/>
                  </a:lnTo>
                  <a:lnTo>
                    <a:pt x="1168" y="330"/>
                  </a:lnTo>
                  <a:lnTo>
                    <a:pt x="1160" y="330"/>
                  </a:lnTo>
                  <a:lnTo>
                    <a:pt x="1095" y="328"/>
                  </a:lnTo>
                  <a:lnTo>
                    <a:pt x="1025" y="319"/>
                  </a:lnTo>
                  <a:lnTo>
                    <a:pt x="975" y="306"/>
                  </a:lnTo>
                  <a:lnTo>
                    <a:pt x="926" y="297"/>
                  </a:lnTo>
                  <a:lnTo>
                    <a:pt x="922" y="297"/>
                  </a:lnTo>
                  <a:lnTo>
                    <a:pt x="919" y="300"/>
                  </a:lnTo>
                  <a:lnTo>
                    <a:pt x="917" y="300"/>
                  </a:lnTo>
                  <a:lnTo>
                    <a:pt x="909" y="299"/>
                  </a:lnTo>
                  <a:lnTo>
                    <a:pt x="899" y="307"/>
                  </a:lnTo>
                  <a:lnTo>
                    <a:pt x="889" y="317"/>
                  </a:lnTo>
                  <a:lnTo>
                    <a:pt x="884" y="327"/>
                  </a:lnTo>
                  <a:lnTo>
                    <a:pt x="889" y="331"/>
                  </a:lnTo>
                  <a:lnTo>
                    <a:pt x="888" y="335"/>
                  </a:lnTo>
                  <a:lnTo>
                    <a:pt x="885" y="341"/>
                  </a:lnTo>
                  <a:lnTo>
                    <a:pt x="881" y="354"/>
                  </a:lnTo>
                  <a:lnTo>
                    <a:pt x="877" y="361"/>
                  </a:lnTo>
                  <a:lnTo>
                    <a:pt x="873" y="366"/>
                  </a:lnTo>
                  <a:lnTo>
                    <a:pt x="867" y="369"/>
                  </a:lnTo>
                  <a:lnTo>
                    <a:pt x="870" y="373"/>
                  </a:lnTo>
                  <a:lnTo>
                    <a:pt x="870" y="379"/>
                  </a:lnTo>
                  <a:lnTo>
                    <a:pt x="871" y="382"/>
                  </a:lnTo>
                  <a:lnTo>
                    <a:pt x="874" y="383"/>
                  </a:lnTo>
                  <a:lnTo>
                    <a:pt x="874" y="384"/>
                  </a:lnTo>
                  <a:lnTo>
                    <a:pt x="874" y="384"/>
                  </a:lnTo>
                  <a:lnTo>
                    <a:pt x="874" y="384"/>
                  </a:lnTo>
                  <a:lnTo>
                    <a:pt x="873" y="386"/>
                  </a:lnTo>
                  <a:lnTo>
                    <a:pt x="887" y="393"/>
                  </a:lnTo>
                  <a:lnTo>
                    <a:pt x="892" y="398"/>
                  </a:lnTo>
                  <a:lnTo>
                    <a:pt x="898" y="404"/>
                  </a:lnTo>
                  <a:lnTo>
                    <a:pt x="903" y="408"/>
                  </a:lnTo>
                  <a:lnTo>
                    <a:pt x="917" y="415"/>
                  </a:lnTo>
                  <a:lnTo>
                    <a:pt x="923" y="421"/>
                  </a:lnTo>
                  <a:lnTo>
                    <a:pt x="927" y="419"/>
                  </a:lnTo>
                  <a:lnTo>
                    <a:pt x="931" y="422"/>
                  </a:lnTo>
                  <a:lnTo>
                    <a:pt x="934" y="424"/>
                  </a:lnTo>
                  <a:lnTo>
                    <a:pt x="938" y="431"/>
                  </a:lnTo>
                  <a:lnTo>
                    <a:pt x="941" y="435"/>
                  </a:lnTo>
                  <a:lnTo>
                    <a:pt x="941" y="435"/>
                  </a:lnTo>
                  <a:lnTo>
                    <a:pt x="940" y="435"/>
                  </a:lnTo>
                  <a:lnTo>
                    <a:pt x="940" y="436"/>
                  </a:lnTo>
                  <a:lnTo>
                    <a:pt x="940" y="438"/>
                  </a:lnTo>
                  <a:lnTo>
                    <a:pt x="938" y="436"/>
                  </a:lnTo>
                  <a:lnTo>
                    <a:pt x="937" y="435"/>
                  </a:lnTo>
                  <a:lnTo>
                    <a:pt x="937" y="438"/>
                  </a:lnTo>
                  <a:lnTo>
                    <a:pt x="936" y="441"/>
                  </a:lnTo>
                  <a:lnTo>
                    <a:pt x="934" y="442"/>
                  </a:lnTo>
                  <a:lnTo>
                    <a:pt x="931" y="442"/>
                  </a:lnTo>
                  <a:lnTo>
                    <a:pt x="931" y="445"/>
                  </a:lnTo>
                  <a:lnTo>
                    <a:pt x="938" y="443"/>
                  </a:lnTo>
                  <a:lnTo>
                    <a:pt x="941" y="442"/>
                  </a:lnTo>
                  <a:lnTo>
                    <a:pt x="944" y="439"/>
                  </a:lnTo>
                  <a:lnTo>
                    <a:pt x="945" y="442"/>
                  </a:lnTo>
                  <a:lnTo>
                    <a:pt x="947" y="439"/>
                  </a:lnTo>
                  <a:lnTo>
                    <a:pt x="950" y="441"/>
                  </a:lnTo>
                  <a:lnTo>
                    <a:pt x="952" y="443"/>
                  </a:lnTo>
                  <a:lnTo>
                    <a:pt x="954" y="445"/>
                  </a:lnTo>
                  <a:lnTo>
                    <a:pt x="954" y="449"/>
                  </a:lnTo>
                  <a:lnTo>
                    <a:pt x="954" y="449"/>
                  </a:lnTo>
                  <a:lnTo>
                    <a:pt x="952" y="450"/>
                  </a:lnTo>
                  <a:lnTo>
                    <a:pt x="952" y="450"/>
                  </a:lnTo>
                  <a:lnTo>
                    <a:pt x="951" y="452"/>
                  </a:lnTo>
                  <a:lnTo>
                    <a:pt x="954" y="452"/>
                  </a:lnTo>
                  <a:lnTo>
                    <a:pt x="955" y="455"/>
                  </a:lnTo>
                  <a:lnTo>
                    <a:pt x="955" y="457"/>
                  </a:lnTo>
                  <a:lnTo>
                    <a:pt x="958" y="460"/>
                  </a:lnTo>
                  <a:lnTo>
                    <a:pt x="964" y="463"/>
                  </a:lnTo>
                  <a:lnTo>
                    <a:pt x="968" y="462"/>
                  </a:lnTo>
                  <a:lnTo>
                    <a:pt x="972" y="457"/>
                  </a:lnTo>
                  <a:lnTo>
                    <a:pt x="976" y="456"/>
                  </a:lnTo>
                  <a:lnTo>
                    <a:pt x="1038" y="453"/>
                  </a:lnTo>
                  <a:lnTo>
                    <a:pt x="1043" y="455"/>
                  </a:lnTo>
                  <a:lnTo>
                    <a:pt x="1052" y="457"/>
                  </a:lnTo>
                  <a:lnTo>
                    <a:pt x="1056" y="459"/>
                  </a:lnTo>
                  <a:lnTo>
                    <a:pt x="1059" y="459"/>
                  </a:lnTo>
                  <a:lnTo>
                    <a:pt x="1063" y="464"/>
                  </a:lnTo>
                  <a:lnTo>
                    <a:pt x="1066" y="466"/>
                  </a:lnTo>
                  <a:lnTo>
                    <a:pt x="1069" y="466"/>
                  </a:lnTo>
                  <a:lnTo>
                    <a:pt x="1071" y="464"/>
                  </a:lnTo>
                  <a:lnTo>
                    <a:pt x="1073" y="464"/>
                  </a:lnTo>
                  <a:lnTo>
                    <a:pt x="1076" y="463"/>
                  </a:lnTo>
                  <a:lnTo>
                    <a:pt x="1097" y="460"/>
                  </a:lnTo>
                  <a:lnTo>
                    <a:pt x="1106" y="463"/>
                  </a:lnTo>
                  <a:lnTo>
                    <a:pt x="1109" y="470"/>
                  </a:lnTo>
                  <a:lnTo>
                    <a:pt x="1105" y="477"/>
                  </a:lnTo>
                  <a:lnTo>
                    <a:pt x="1099" y="477"/>
                  </a:lnTo>
                  <a:lnTo>
                    <a:pt x="1090" y="473"/>
                  </a:lnTo>
                  <a:lnTo>
                    <a:pt x="1060" y="474"/>
                  </a:lnTo>
                  <a:lnTo>
                    <a:pt x="1011" y="485"/>
                  </a:lnTo>
                  <a:lnTo>
                    <a:pt x="1007" y="485"/>
                  </a:lnTo>
                  <a:lnTo>
                    <a:pt x="1006" y="478"/>
                  </a:lnTo>
                  <a:lnTo>
                    <a:pt x="1003" y="474"/>
                  </a:lnTo>
                  <a:lnTo>
                    <a:pt x="997" y="473"/>
                  </a:lnTo>
                  <a:lnTo>
                    <a:pt x="996" y="473"/>
                  </a:lnTo>
                  <a:lnTo>
                    <a:pt x="993" y="473"/>
                  </a:lnTo>
                  <a:lnTo>
                    <a:pt x="990" y="474"/>
                  </a:lnTo>
                  <a:lnTo>
                    <a:pt x="987" y="476"/>
                  </a:lnTo>
                  <a:lnTo>
                    <a:pt x="986" y="478"/>
                  </a:lnTo>
                  <a:lnTo>
                    <a:pt x="985" y="481"/>
                  </a:lnTo>
                  <a:lnTo>
                    <a:pt x="982" y="483"/>
                  </a:lnTo>
                  <a:lnTo>
                    <a:pt x="979" y="484"/>
                  </a:lnTo>
                  <a:lnTo>
                    <a:pt x="976" y="485"/>
                  </a:lnTo>
                  <a:lnTo>
                    <a:pt x="973" y="487"/>
                  </a:lnTo>
                  <a:lnTo>
                    <a:pt x="971" y="484"/>
                  </a:lnTo>
                  <a:lnTo>
                    <a:pt x="969" y="481"/>
                  </a:lnTo>
                  <a:lnTo>
                    <a:pt x="966" y="480"/>
                  </a:lnTo>
                  <a:lnTo>
                    <a:pt x="965" y="480"/>
                  </a:lnTo>
                  <a:lnTo>
                    <a:pt x="959" y="484"/>
                  </a:lnTo>
                  <a:lnTo>
                    <a:pt x="950" y="490"/>
                  </a:lnTo>
                  <a:lnTo>
                    <a:pt x="938" y="494"/>
                  </a:lnTo>
                  <a:lnTo>
                    <a:pt x="861" y="501"/>
                  </a:lnTo>
                  <a:lnTo>
                    <a:pt x="857" y="502"/>
                  </a:lnTo>
                  <a:lnTo>
                    <a:pt x="847" y="513"/>
                  </a:lnTo>
                  <a:lnTo>
                    <a:pt x="839" y="519"/>
                  </a:lnTo>
                  <a:lnTo>
                    <a:pt x="821" y="526"/>
                  </a:lnTo>
                  <a:lnTo>
                    <a:pt x="811" y="532"/>
                  </a:lnTo>
                  <a:lnTo>
                    <a:pt x="807" y="543"/>
                  </a:lnTo>
                  <a:lnTo>
                    <a:pt x="821" y="546"/>
                  </a:lnTo>
                  <a:lnTo>
                    <a:pt x="843" y="560"/>
                  </a:lnTo>
                  <a:lnTo>
                    <a:pt x="857" y="564"/>
                  </a:lnTo>
                  <a:lnTo>
                    <a:pt x="860" y="563"/>
                  </a:lnTo>
                  <a:lnTo>
                    <a:pt x="866" y="557"/>
                  </a:lnTo>
                  <a:lnTo>
                    <a:pt x="868" y="557"/>
                  </a:lnTo>
                  <a:lnTo>
                    <a:pt x="882" y="557"/>
                  </a:lnTo>
                  <a:lnTo>
                    <a:pt x="888" y="558"/>
                  </a:lnTo>
                  <a:lnTo>
                    <a:pt x="895" y="561"/>
                  </a:lnTo>
                  <a:lnTo>
                    <a:pt x="901" y="567"/>
                  </a:lnTo>
                  <a:lnTo>
                    <a:pt x="905" y="572"/>
                  </a:lnTo>
                  <a:lnTo>
                    <a:pt x="901" y="575"/>
                  </a:lnTo>
                  <a:lnTo>
                    <a:pt x="896" y="577"/>
                  </a:lnTo>
                  <a:lnTo>
                    <a:pt x="892" y="577"/>
                  </a:lnTo>
                  <a:lnTo>
                    <a:pt x="889" y="575"/>
                  </a:lnTo>
                  <a:lnTo>
                    <a:pt x="887" y="579"/>
                  </a:lnTo>
                  <a:lnTo>
                    <a:pt x="885" y="588"/>
                  </a:lnTo>
                  <a:lnTo>
                    <a:pt x="882" y="592"/>
                  </a:lnTo>
                  <a:lnTo>
                    <a:pt x="878" y="595"/>
                  </a:lnTo>
                  <a:lnTo>
                    <a:pt x="874" y="596"/>
                  </a:lnTo>
                  <a:lnTo>
                    <a:pt x="854" y="596"/>
                  </a:lnTo>
                  <a:lnTo>
                    <a:pt x="850" y="596"/>
                  </a:lnTo>
                  <a:lnTo>
                    <a:pt x="844" y="595"/>
                  </a:lnTo>
                  <a:lnTo>
                    <a:pt x="839" y="591"/>
                  </a:lnTo>
                  <a:lnTo>
                    <a:pt x="835" y="589"/>
                  </a:lnTo>
                  <a:lnTo>
                    <a:pt x="828" y="588"/>
                  </a:lnTo>
                  <a:lnTo>
                    <a:pt x="821" y="586"/>
                  </a:lnTo>
                  <a:lnTo>
                    <a:pt x="811" y="584"/>
                  </a:lnTo>
                  <a:lnTo>
                    <a:pt x="807" y="584"/>
                  </a:lnTo>
                  <a:lnTo>
                    <a:pt x="802" y="585"/>
                  </a:lnTo>
                  <a:lnTo>
                    <a:pt x="798" y="589"/>
                  </a:lnTo>
                  <a:lnTo>
                    <a:pt x="784" y="591"/>
                  </a:lnTo>
                  <a:lnTo>
                    <a:pt x="781" y="592"/>
                  </a:lnTo>
                  <a:lnTo>
                    <a:pt x="779" y="595"/>
                  </a:lnTo>
                  <a:lnTo>
                    <a:pt x="777" y="596"/>
                  </a:lnTo>
                  <a:lnTo>
                    <a:pt x="774" y="596"/>
                  </a:lnTo>
                  <a:lnTo>
                    <a:pt x="774" y="595"/>
                  </a:lnTo>
                  <a:lnTo>
                    <a:pt x="773" y="593"/>
                  </a:lnTo>
                  <a:lnTo>
                    <a:pt x="772" y="596"/>
                  </a:lnTo>
                  <a:lnTo>
                    <a:pt x="760" y="591"/>
                  </a:lnTo>
                  <a:lnTo>
                    <a:pt x="748" y="588"/>
                  </a:lnTo>
                  <a:lnTo>
                    <a:pt x="735" y="588"/>
                  </a:lnTo>
                  <a:lnTo>
                    <a:pt x="725" y="591"/>
                  </a:lnTo>
                  <a:lnTo>
                    <a:pt x="725" y="588"/>
                  </a:lnTo>
                  <a:lnTo>
                    <a:pt x="727" y="586"/>
                  </a:lnTo>
                  <a:lnTo>
                    <a:pt x="730" y="585"/>
                  </a:lnTo>
                  <a:lnTo>
                    <a:pt x="732" y="584"/>
                  </a:lnTo>
                  <a:lnTo>
                    <a:pt x="710" y="585"/>
                  </a:lnTo>
                  <a:lnTo>
                    <a:pt x="696" y="582"/>
                  </a:lnTo>
                  <a:lnTo>
                    <a:pt x="636" y="585"/>
                  </a:lnTo>
                  <a:lnTo>
                    <a:pt x="613" y="593"/>
                  </a:lnTo>
                  <a:lnTo>
                    <a:pt x="592" y="596"/>
                  </a:lnTo>
                  <a:lnTo>
                    <a:pt x="583" y="593"/>
                  </a:lnTo>
                  <a:lnTo>
                    <a:pt x="581" y="584"/>
                  </a:lnTo>
                  <a:lnTo>
                    <a:pt x="588" y="578"/>
                  </a:lnTo>
                  <a:lnTo>
                    <a:pt x="611" y="567"/>
                  </a:lnTo>
                  <a:lnTo>
                    <a:pt x="615" y="558"/>
                  </a:lnTo>
                  <a:lnTo>
                    <a:pt x="609" y="553"/>
                  </a:lnTo>
                  <a:lnTo>
                    <a:pt x="598" y="548"/>
                  </a:lnTo>
                  <a:lnTo>
                    <a:pt x="556" y="543"/>
                  </a:lnTo>
                  <a:lnTo>
                    <a:pt x="553" y="543"/>
                  </a:lnTo>
                  <a:lnTo>
                    <a:pt x="552" y="544"/>
                  </a:lnTo>
                  <a:lnTo>
                    <a:pt x="552" y="546"/>
                  </a:lnTo>
                  <a:lnTo>
                    <a:pt x="549" y="544"/>
                  </a:lnTo>
                  <a:lnTo>
                    <a:pt x="549" y="544"/>
                  </a:lnTo>
                  <a:lnTo>
                    <a:pt x="543" y="537"/>
                  </a:lnTo>
                  <a:lnTo>
                    <a:pt x="542" y="541"/>
                  </a:lnTo>
                  <a:lnTo>
                    <a:pt x="539" y="541"/>
                  </a:lnTo>
                  <a:lnTo>
                    <a:pt x="536" y="540"/>
                  </a:lnTo>
                  <a:lnTo>
                    <a:pt x="533" y="541"/>
                  </a:lnTo>
                  <a:lnTo>
                    <a:pt x="529" y="546"/>
                  </a:lnTo>
                  <a:lnTo>
                    <a:pt x="528" y="548"/>
                  </a:lnTo>
                  <a:lnTo>
                    <a:pt x="524" y="550"/>
                  </a:lnTo>
                  <a:lnTo>
                    <a:pt x="524" y="551"/>
                  </a:lnTo>
                  <a:lnTo>
                    <a:pt x="526" y="556"/>
                  </a:lnTo>
                  <a:lnTo>
                    <a:pt x="535" y="564"/>
                  </a:lnTo>
                  <a:lnTo>
                    <a:pt x="538" y="564"/>
                  </a:lnTo>
                  <a:lnTo>
                    <a:pt x="539" y="564"/>
                  </a:lnTo>
                  <a:lnTo>
                    <a:pt x="542" y="564"/>
                  </a:lnTo>
                  <a:lnTo>
                    <a:pt x="542" y="567"/>
                  </a:lnTo>
                  <a:lnTo>
                    <a:pt x="542" y="571"/>
                  </a:lnTo>
                  <a:lnTo>
                    <a:pt x="543" y="574"/>
                  </a:lnTo>
                  <a:lnTo>
                    <a:pt x="545" y="575"/>
                  </a:lnTo>
                  <a:lnTo>
                    <a:pt x="546" y="577"/>
                  </a:lnTo>
                  <a:lnTo>
                    <a:pt x="547" y="578"/>
                  </a:lnTo>
                  <a:lnTo>
                    <a:pt x="549" y="579"/>
                  </a:lnTo>
                  <a:lnTo>
                    <a:pt x="550" y="579"/>
                  </a:lnTo>
                  <a:lnTo>
                    <a:pt x="552" y="584"/>
                  </a:lnTo>
                  <a:lnTo>
                    <a:pt x="552" y="586"/>
                  </a:lnTo>
                  <a:lnTo>
                    <a:pt x="554" y="586"/>
                  </a:lnTo>
                  <a:lnTo>
                    <a:pt x="559" y="584"/>
                  </a:lnTo>
                  <a:lnTo>
                    <a:pt x="571" y="589"/>
                  </a:lnTo>
                  <a:lnTo>
                    <a:pt x="576" y="589"/>
                  </a:lnTo>
                  <a:lnTo>
                    <a:pt x="571" y="595"/>
                  </a:lnTo>
                  <a:lnTo>
                    <a:pt x="557" y="602"/>
                  </a:lnTo>
                  <a:lnTo>
                    <a:pt x="552" y="612"/>
                  </a:lnTo>
                  <a:lnTo>
                    <a:pt x="545" y="613"/>
                  </a:lnTo>
                  <a:lnTo>
                    <a:pt x="536" y="612"/>
                  </a:lnTo>
                  <a:lnTo>
                    <a:pt x="532" y="610"/>
                  </a:lnTo>
                  <a:lnTo>
                    <a:pt x="525" y="613"/>
                  </a:lnTo>
                  <a:lnTo>
                    <a:pt x="519" y="612"/>
                  </a:lnTo>
                  <a:lnTo>
                    <a:pt x="512" y="609"/>
                  </a:lnTo>
                  <a:lnTo>
                    <a:pt x="505" y="607"/>
                  </a:lnTo>
                  <a:lnTo>
                    <a:pt x="501" y="609"/>
                  </a:lnTo>
                  <a:lnTo>
                    <a:pt x="493" y="614"/>
                  </a:lnTo>
                  <a:lnTo>
                    <a:pt x="490" y="614"/>
                  </a:lnTo>
                  <a:lnTo>
                    <a:pt x="483" y="614"/>
                  </a:lnTo>
                  <a:lnTo>
                    <a:pt x="463" y="610"/>
                  </a:lnTo>
                  <a:lnTo>
                    <a:pt x="448" y="603"/>
                  </a:lnTo>
                  <a:lnTo>
                    <a:pt x="434" y="595"/>
                  </a:lnTo>
                  <a:lnTo>
                    <a:pt x="423" y="582"/>
                  </a:lnTo>
                  <a:lnTo>
                    <a:pt x="426" y="581"/>
                  </a:lnTo>
                  <a:lnTo>
                    <a:pt x="426" y="581"/>
                  </a:lnTo>
                  <a:lnTo>
                    <a:pt x="426" y="581"/>
                  </a:lnTo>
                  <a:lnTo>
                    <a:pt x="427" y="582"/>
                  </a:lnTo>
                  <a:lnTo>
                    <a:pt x="428" y="582"/>
                  </a:lnTo>
                  <a:lnTo>
                    <a:pt x="433" y="579"/>
                  </a:lnTo>
                  <a:lnTo>
                    <a:pt x="428" y="570"/>
                  </a:lnTo>
                  <a:lnTo>
                    <a:pt x="426" y="564"/>
                  </a:lnTo>
                  <a:lnTo>
                    <a:pt x="421" y="561"/>
                  </a:lnTo>
                  <a:lnTo>
                    <a:pt x="417" y="561"/>
                  </a:lnTo>
                  <a:lnTo>
                    <a:pt x="409" y="567"/>
                  </a:lnTo>
                  <a:lnTo>
                    <a:pt x="403" y="568"/>
                  </a:lnTo>
                  <a:lnTo>
                    <a:pt x="392" y="568"/>
                  </a:lnTo>
                  <a:lnTo>
                    <a:pt x="384" y="565"/>
                  </a:lnTo>
                  <a:lnTo>
                    <a:pt x="372" y="567"/>
                  </a:lnTo>
                  <a:lnTo>
                    <a:pt x="364" y="572"/>
                  </a:lnTo>
                  <a:lnTo>
                    <a:pt x="357" y="581"/>
                  </a:lnTo>
                  <a:lnTo>
                    <a:pt x="350" y="586"/>
                  </a:lnTo>
                  <a:lnTo>
                    <a:pt x="344" y="588"/>
                  </a:lnTo>
                  <a:lnTo>
                    <a:pt x="330" y="586"/>
                  </a:lnTo>
                  <a:lnTo>
                    <a:pt x="323" y="584"/>
                  </a:lnTo>
                  <a:lnTo>
                    <a:pt x="321" y="582"/>
                  </a:lnTo>
                  <a:lnTo>
                    <a:pt x="311" y="584"/>
                  </a:lnTo>
                  <a:lnTo>
                    <a:pt x="288" y="582"/>
                  </a:lnTo>
                  <a:lnTo>
                    <a:pt x="278" y="584"/>
                  </a:lnTo>
                  <a:lnTo>
                    <a:pt x="273" y="588"/>
                  </a:lnTo>
                  <a:lnTo>
                    <a:pt x="245" y="621"/>
                  </a:lnTo>
                  <a:lnTo>
                    <a:pt x="242" y="624"/>
                  </a:lnTo>
                  <a:lnTo>
                    <a:pt x="238" y="626"/>
                  </a:lnTo>
                  <a:lnTo>
                    <a:pt x="236" y="627"/>
                  </a:lnTo>
                  <a:lnTo>
                    <a:pt x="234" y="628"/>
                  </a:lnTo>
                  <a:lnTo>
                    <a:pt x="222" y="644"/>
                  </a:lnTo>
                  <a:lnTo>
                    <a:pt x="217" y="648"/>
                  </a:lnTo>
                  <a:lnTo>
                    <a:pt x="208" y="649"/>
                  </a:lnTo>
                  <a:lnTo>
                    <a:pt x="201" y="654"/>
                  </a:lnTo>
                  <a:lnTo>
                    <a:pt x="199" y="654"/>
                  </a:lnTo>
                  <a:lnTo>
                    <a:pt x="194" y="654"/>
                  </a:lnTo>
                  <a:lnTo>
                    <a:pt x="193" y="654"/>
                  </a:lnTo>
                  <a:lnTo>
                    <a:pt x="192" y="656"/>
                  </a:lnTo>
                  <a:lnTo>
                    <a:pt x="190" y="661"/>
                  </a:lnTo>
                  <a:lnTo>
                    <a:pt x="192" y="666"/>
                  </a:lnTo>
                  <a:lnTo>
                    <a:pt x="192" y="672"/>
                  </a:lnTo>
                  <a:lnTo>
                    <a:pt x="192" y="679"/>
                  </a:lnTo>
                  <a:lnTo>
                    <a:pt x="189" y="683"/>
                  </a:lnTo>
                  <a:lnTo>
                    <a:pt x="189" y="685"/>
                  </a:lnTo>
                  <a:lnTo>
                    <a:pt x="187" y="685"/>
                  </a:lnTo>
                  <a:lnTo>
                    <a:pt x="185" y="685"/>
                  </a:lnTo>
                  <a:lnTo>
                    <a:pt x="183" y="685"/>
                  </a:lnTo>
                  <a:lnTo>
                    <a:pt x="183" y="686"/>
                  </a:lnTo>
                  <a:lnTo>
                    <a:pt x="183" y="687"/>
                  </a:lnTo>
                  <a:lnTo>
                    <a:pt x="183" y="689"/>
                  </a:lnTo>
                  <a:lnTo>
                    <a:pt x="182" y="692"/>
                  </a:lnTo>
                  <a:lnTo>
                    <a:pt x="182" y="696"/>
                  </a:lnTo>
                  <a:lnTo>
                    <a:pt x="182" y="699"/>
                  </a:lnTo>
                  <a:lnTo>
                    <a:pt x="179" y="701"/>
                  </a:lnTo>
                  <a:lnTo>
                    <a:pt x="168" y="713"/>
                  </a:lnTo>
                  <a:lnTo>
                    <a:pt x="165" y="715"/>
                  </a:lnTo>
                  <a:lnTo>
                    <a:pt x="157" y="718"/>
                  </a:lnTo>
                  <a:lnTo>
                    <a:pt x="152" y="721"/>
                  </a:lnTo>
                  <a:lnTo>
                    <a:pt x="138" y="717"/>
                  </a:lnTo>
                  <a:lnTo>
                    <a:pt x="137" y="720"/>
                  </a:lnTo>
                  <a:lnTo>
                    <a:pt x="131" y="728"/>
                  </a:lnTo>
                  <a:lnTo>
                    <a:pt x="130" y="731"/>
                  </a:lnTo>
                  <a:lnTo>
                    <a:pt x="130" y="734"/>
                  </a:lnTo>
                  <a:lnTo>
                    <a:pt x="127" y="739"/>
                  </a:lnTo>
                  <a:lnTo>
                    <a:pt x="126" y="742"/>
                  </a:lnTo>
                  <a:lnTo>
                    <a:pt x="127" y="745"/>
                  </a:lnTo>
                  <a:lnTo>
                    <a:pt x="129" y="752"/>
                  </a:lnTo>
                  <a:lnTo>
                    <a:pt x="129" y="753"/>
                  </a:lnTo>
                  <a:lnTo>
                    <a:pt x="124" y="770"/>
                  </a:lnTo>
                  <a:lnTo>
                    <a:pt x="123" y="774"/>
                  </a:lnTo>
                  <a:lnTo>
                    <a:pt x="127" y="776"/>
                  </a:lnTo>
                  <a:lnTo>
                    <a:pt x="127" y="778"/>
                  </a:lnTo>
                  <a:lnTo>
                    <a:pt x="126" y="787"/>
                  </a:lnTo>
                  <a:lnTo>
                    <a:pt x="126" y="795"/>
                  </a:lnTo>
                  <a:lnTo>
                    <a:pt x="126" y="797"/>
                  </a:lnTo>
                  <a:lnTo>
                    <a:pt x="124" y="798"/>
                  </a:lnTo>
                  <a:lnTo>
                    <a:pt x="123" y="799"/>
                  </a:lnTo>
                  <a:lnTo>
                    <a:pt x="123" y="802"/>
                  </a:lnTo>
                  <a:lnTo>
                    <a:pt x="124" y="807"/>
                  </a:lnTo>
                  <a:lnTo>
                    <a:pt x="129" y="815"/>
                  </a:lnTo>
                  <a:lnTo>
                    <a:pt x="130" y="819"/>
                  </a:lnTo>
                  <a:lnTo>
                    <a:pt x="129" y="837"/>
                  </a:lnTo>
                  <a:lnTo>
                    <a:pt x="126" y="846"/>
                  </a:lnTo>
                  <a:lnTo>
                    <a:pt x="116" y="854"/>
                  </a:lnTo>
                  <a:lnTo>
                    <a:pt x="112" y="871"/>
                  </a:lnTo>
                  <a:lnTo>
                    <a:pt x="106" y="889"/>
                  </a:lnTo>
                  <a:lnTo>
                    <a:pt x="106" y="896"/>
                  </a:lnTo>
                  <a:lnTo>
                    <a:pt x="117" y="902"/>
                  </a:lnTo>
                  <a:lnTo>
                    <a:pt x="127" y="902"/>
                  </a:lnTo>
                  <a:lnTo>
                    <a:pt x="148" y="896"/>
                  </a:lnTo>
                  <a:lnTo>
                    <a:pt x="151" y="899"/>
                  </a:lnTo>
                  <a:lnTo>
                    <a:pt x="152" y="899"/>
                  </a:lnTo>
                  <a:lnTo>
                    <a:pt x="152" y="898"/>
                  </a:lnTo>
                  <a:lnTo>
                    <a:pt x="154" y="896"/>
                  </a:lnTo>
                  <a:lnTo>
                    <a:pt x="155" y="893"/>
                  </a:lnTo>
                  <a:lnTo>
                    <a:pt x="158" y="893"/>
                  </a:lnTo>
                  <a:lnTo>
                    <a:pt x="162" y="892"/>
                  </a:lnTo>
                  <a:lnTo>
                    <a:pt x="165" y="892"/>
                  </a:lnTo>
                  <a:lnTo>
                    <a:pt x="178" y="893"/>
                  </a:lnTo>
                  <a:lnTo>
                    <a:pt x="182" y="893"/>
                  </a:lnTo>
                  <a:lnTo>
                    <a:pt x="183" y="892"/>
                  </a:lnTo>
                  <a:lnTo>
                    <a:pt x="194" y="886"/>
                  </a:lnTo>
                  <a:lnTo>
                    <a:pt x="197" y="886"/>
                  </a:lnTo>
                  <a:lnTo>
                    <a:pt x="200" y="882"/>
                  </a:lnTo>
                  <a:lnTo>
                    <a:pt x="206" y="881"/>
                  </a:lnTo>
                  <a:lnTo>
                    <a:pt x="260" y="871"/>
                  </a:lnTo>
                  <a:lnTo>
                    <a:pt x="297" y="864"/>
                  </a:lnTo>
                  <a:lnTo>
                    <a:pt x="304" y="868"/>
                  </a:lnTo>
                  <a:lnTo>
                    <a:pt x="308" y="867"/>
                  </a:lnTo>
                  <a:lnTo>
                    <a:pt x="314" y="861"/>
                  </a:lnTo>
                  <a:lnTo>
                    <a:pt x="319" y="860"/>
                  </a:lnTo>
                  <a:lnTo>
                    <a:pt x="326" y="860"/>
                  </a:lnTo>
                  <a:lnTo>
                    <a:pt x="330" y="863"/>
                  </a:lnTo>
                  <a:lnTo>
                    <a:pt x="332" y="867"/>
                  </a:lnTo>
                  <a:lnTo>
                    <a:pt x="333" y="874"/>
                  </a:lnTo>
                  <a:lnTo>
                    <a:pt x="329" y="886"/>
                  </a:lnTo>
                  <a:lnTo>
                    <a:pt x="329" y="891"/>
                  </a:lnTo>
                  <a:lnTo>
                    <a:pt x="329" y="892"/>
                  </a:lnTo>
                  <a:lnTo>
                    <a:pt x="328" y="892"/>
                  </a:lnTo>
                  <a:lnTo>
                    <a:pt x="312" y="898"/>
                  </a:lnTo>
                  <a:lnTo>
                    <a:pt x="308" y="900"/>
                  </a:lnTo>
                  <a:lnTo>
                    <a:pt x="311" y="905"/>
                  </a:lnTo>
                  <a:lnTo>
                    <a:pt x="308" y="907"/>
                  </a:lnTo>
                  <a:lnTo>
                    <a:pt x="305" y="909"/>
                  </a:lnTo>
                  <a:lnTo>
                    <a:pt x="295" y="910"/>
                  </a:lnTo>
                  <a:lnTo>
                    <a:pt x="295" y="913"/>
                  </a:lnTo>
                  <a:lnTo>
                    <a:pt x="295" y="914"/>
                  </a:lnTo>
                  <a:lnTo>
                    <a:pt x="295" y="917"/>
                  </a:lnTo>
                  <a:lnTo>
                    <a:pt x="295" y="919"/>
                  </a:lnTo>
                  <a:lnTo>
                    <a:pt x="297" y="920"/>
                  </a:lnTo>
                  <a:lnTo>
                    <a:pt x="298" y="921"/>
                  </a:lnTo>
                  <a:lnTo>
                    <a:pt x="271" y="943"/>
                  </a:lnTo>
                  <a:lnTo>
                    <a:pt x="267" y="950"/>
                  </a:lnTo>
                  <a:lnTo>
                    <a:pt x="264" y="951"/>
                  </a:lnTo>
                  <a:lnTo>
                    <a:pt x="262" y="952"/>
                  </a:lnTo>
                  <a:lnTo>
                    <a:pt x="260" y="955"/>
                  </a:lnTo>
                  <a:lnTo>
                    <a:pt x="262" y="961"/>
                  </a:lnTo>
                  <a:lnTo>
                    <a:pt x="260" y="958"/>
                  </a:lnTo>
                  <a:lnTo>
                    <a:pt x="257" y="957"/>
                  </a:lnTo>
                  <a:lnTo>
                    <a:pt x="255" y="955"/>
                  </a:lnTo>
                  <a:lnTo>
                    <a:pt x="252" y="955"/>
                  </a:lnTo>
                  <a:lnTo>
                    <a:pt x="252" y="954"/>
                  </a:lnTo>
                  <a:lnTo>
                    <a:pt x="257" y="952"/>
                  </a:lnTo>
                  <a:lnTo>
                    <a:pt x="257" y="950"/>
                  </a:lnTo>
                  <a:lnTo>
                    <a:pt x="255" y="948"/>
                  </a:lnTo>
                  <a:lnTo>
                    <a:pt x="252" y="950"/>
                  </a:lnTo>
                  <a:lnTo>
                    <a:pt x="249" y="954"/>
                  </a:lnTo>
                  <a:lnTo>
                    <a:pt x="248" y="961"/>
                  </a:lnTo>
                  <a:lnTo>
                    <a:pt x="245" y="962"/>
                  </a:lnTo>
                  <a:lnTo>
                    <a:pt x="250" y="965"/>
                  </a:lnTo>
                  <a:lnTo>
                    <a:pt x="257" y="965"/>
                  </a:lnTo>
                  <a:lnTo>
                    <a:pt x="269" y="965"/>
                  </a:lnTo>
                  <a:lnTo>
                    <a:pt x="274" y="966"/>
                  </a:lnTo>
                  <a:lnTo>
                    <a:pt x="276" y="972"/>
                  </a:lnTo>
                  <a:lnTo>
                    <a:pt x="277" y="979"/>
                  </a:lnTo>
                  <a:lnTo>
                    <a:pt x="278" y="986"/>
                  </a:lnTo>
                  <a:lnTo>
                    <a:pt x="278" y="989"/>
                  </a:lnTo>
                  <a:lnTo>
                    <a:pt x="283" y="993"/>
                  </a:lnTo>
                  <a:lnTo>
                    <a:pt x="287" y="997"/>
                  </a:lnTo>
                  <a:lnTo>
                    <a:pt x="290" y="997"/>
                  </a:lnTo>
                  <a:lnTo>
                    <a:pt x="298" y="1001"/>
                  </a:lnTo>
                  <a:lnTo>
                    <a:pt x="301" y="1004"/>
                  </a:lnTo>
                  <a:lnTo>
                    <a:pt x="308" y="1014"/>
                  </a:lnTo>
                  <a:lnTo>
                    <a:pt x="315" y="1024"/>
                  </a:lnTo>
                  <a:lnTo>
                    <a:pt x="316" y="1031"/>
                  </a:lnTo>
                  <a:lnTo>
                    <a:pt x="314" y="1034"/>
                  </a:lnTo>
                  <a:lnTo>
                    <a:pt x="309" y="1035"/>
                  </a:lnTo>
                  <a:lnTo>
                    <a:pt x="302" y="1039"/>
                  </a:lnTo>
                  <a:lnTo>
                    <a:pt x="297" y="1043"/>
                  </a:lnTo>
                  <a:lnTo>
                    <a:pt x="294" y="1048"/>
                  </a:lnTo>
                  <a:lnTo>
                    <a:pt x="297" y="1048"/>
                  </a:lnTo>
                  <a:lnTo>
                    <a:pt x="298" y="1048"/>
                  </a:lnTo>
                  <a:lnTo>
                    <a:pt x="298" y="1049"/>
                  </a:lnTo>
                  <a:lnTo>
                    <a:pt x="295" y="1055"/>
                  </a:lnTo>
                  <a:lnTo>
                    <a:pt x="294" y="1063"/>
                  </a:lnTo>
                  <a:lnTo>
                    <a:pt x="297" y="1072"/>
                  </a:lnTo>
                  <a:lnTo>
                    <a:pt x="301" y="1074"/>
                  </a:lnTo>
                  <a:lnTo>
                    <a:pt x="305" y="1076"/>
                  </a:lnTo>
                  <a:lnTo>
                    <a:pt x="309" y="1081"/>
                  </a:lnTo>
                  <a:lnTo>
                    <a:pt x="312" y="1083"/>
                  </a:lnTo>
                  <a:lnTo>
                    <a:pt x="315" y="1083"/>
                  </a:lnTo>
                  <a:lnTo>
                    <a:pt x="325" y="1077"/>
                  </a:lnTo>
                  <a:lnTo>
                    <a:pt x="328" y="1074"/>
                  </a:lnTo>
                  <a:lnTo>
                    <a:pt x="330" y="1077"/>
                  </a:lnTo>
                  <a:lnTo>
                    <a:pt x="332" y="1077"/>
                  </a:lnTo>
                  <a:lnTo>
                    <a:pt x="333" y="1076"/>
                  </a:lnTo>
                  <a:lnTo>
                    <a:pt x="337" y="1074"/>
                  </a:lnTo>
                  <a:lnTo>
                    <a:pt x="339" y="1076"/>
                  </a:lnTo>
                  <a:lnTo>
                    <a:pt x="342" y="1080"/>
                  </a:lnTo>
                  <a:lnTo>
                    <a:pt x="342" y="1081"/>
                  </a:lnTo>
                  <a:lnTo>
                    <a:pt x="347" y="1081"/>
                  </a:lnTo>
                  <a:lnTo>
                    <a:pt x="350" y="1080"/>
                  </a:lnTo>
                  <a:lnTo>
                    <a:pt x="353" y="1079"/>
                  </a:lnTo>
                  <a:lnTo>
                    <a:pt x="357" y="1074"/>
                  </a:lnTo>
                  <a:lnTo>
                    <a:pt x="361" y="1079"/>
                  </a:lnTo>
                  <a:lnTo>
                    <a:pt x="361" y="1081"/>
                  </a:lnTo>
                  <a:lnTo>
                    <a:pt x="357" y="1091"/>
                  </a:lnTo>
                  <a:lnTo>
                    <a:pt x="363" y="1093"/>
                  </a:lnTo>
                  <a:lnTo>
                    <a:pt x="361" y="1097"/>
                  </a:lnTo>
                  <a:lnTo>
                    <a:pt x="356" y="1101"/>
                  </a:lnTo>
                  <a:lnTo>
                    <a:pt x="350" y="1097"/>
                  </a:lnTo>
                  <a:lnTo>
                    <a:pt x="347" y="1100"/>
                  </a:lnTo>
                  <a:lnTo>
                    <a:pt x="344" y="1102"/>
                  </a:lnTo>
                  <a:lnTo>
                    <a:pt x="340" y="1105"/>
                  </a:lnTo>
                  <a:lnTo>
                    <a:pt x="336" y="1107"/>
                  </a:lnTo>
                  <a:lnTo>
                    <a:pt x="339" y="1115"/>
                  </a:lnTo>
                  <a:lnTo>
                    <a:pt x="336" y="1119"/>
                  </a:lnTo>
                  <a:lnTo>
                    <a:pt x="332" y="1118"/>
                  </a:lnTo>
                  <a:lnTo>
                    <a:pt x="330" y="1111"/>
                  </a:lnTo>
                  <a:lnTo>
                    <a:pt x="321" y="1115"/>
                  </a:lnTo>
                  <a:lnTo>
                    <a:pt x="322" y="1118"/>
                  </a:lnTo>
                  <a:lnTo>
                    <a:pt x="328" y="1128"/>
                  </a:lnTo>
                  <a:lnTo>
                    <a:pt x="329" y="1125"/>
                  </a:lnTo>
                  <a:lnTo>
                    <a:pt x="329" y="1128"/>
                  </a:lnTo>
                  <a:lnTo>
                    <a:pt x="330" y="1130"/>
                  </a:lnTo>
                  <a:lnTo>
                    <a:pt x="330" y="1133"/>
                  </a:lnTo>
                  <a:lnTo>
                    <a:pt x="329" y="1136"/>
                  </a:lnTo>
                  <a:lnTo>
                    <a:pt x="326" y="1133"/>
                  </a:lnTo>
                  <a:lnTo>
                    <a:pt x="325" y="1135"/>
                  </a:lnTo>
                  <a:lnTo>
                    <a:pt x="323" y="1136"/>
                  </a:lnTo>
                  <a:lnTo>
                    <a:pt x="321" y="1137"/>
                  </a:lnTo>
                  <a:lnTo>
                    <a:pt x="322" y="1143"/>
                  </a:lnTo>
                  <a:lnTo>
                    <a:pt x="318" y="1143"/>
                  </a:lnTo>
                  <a:lnTo>
                    <a:pt x="314" y="1142"/>
                  </a:lnTo>
                  <a:lnTo>
                    <a:pt x="308" y="1139"/>
                  </a:lnTo>
                  <a:lnTo>
                    <a:pt x="305" y="1139"/>
                  </a:lnTo>
                  <a:lnTo>
                    <a:pt x="302" y="1139"/>
                  </a:lnTo>
                  <a:lnTo>
                    <a:pt x="302" y="1137"/>
                  </a:lnTo>
                  <a:lnTo>
                    <a:pt x="302" y="1137"/>
                  </a:lnTo>
                  <a:lnTo>
                    <a:pt x="301" y="1136"/>
                  </a:lnTo>
                  <a:lnTo>
                    <a:pt x="300" y="1136"/>
                  </a:lnTo>
                  <a:lnTo>
                    <a:pt x="293" y="1142"/>
                  </a:lnTo>
                  <a:lnTo>
                    <a:pt x="278" y="1144"/>
                  </a:lnTo>
                  <a:lnTo>
                    <a:pt x="274" y="1147"/>
                  </a:lnTo>
                  <a:lnTo>
                    <a:pt x="276" y="1153"/>
                  </a:lnTo>
                  <a:lnTo>
                    <a:pt x="277" y="1157"/>
                  </a:lnTo>
                  <a:lnTo>
                    <a:pt x="283" y="1165"/>
                  </a:lnTo>
                  <a:lnTo>
                    <a:pt x="280" y="1165"/>
                  </a:lnTo>
                  <a:lnTo>
                    <a:pt x="277" y="1165"/>
                  </a:lnTo>
                  <a:lnTo>
                    <a:pt x="276" y="1168"/>
                  </a:lnTo>
                  <a:lnTo>
                    <a:pt x="274" y="1170"/>
                  </a:lnTo>
                  <a:lnTo>
                    <a:pt x="278" y="1172"/>
                  </a:lnTo>
                  <a:lnTo>
                    <a:pt x="281" y="1174"/>
                  </a:lnTo>
                  <a:lnTo>
                    <a:pt x="284" y="1174"/>
                  </a:lnTo>
                  <a:lnTo>
                    <a:pt x="284" y="1175"/>
                  </a:lnTo>
                  <a:lnTo>
                    <a:pt x="283" y="1180"/>
                  </a:lnTo>
                  <a:lnTo>
                    <a:pt x="283" y="1181"/>
                  </a:lnTo>
                  <a:lnTo>
                    <a:pt x="287" y="1181"/>
                  </a:lnTo>
                  <a:lnTo>
                    <a:pt x="290" y="1181"/>
                  </a:lnTo>
                  <a:lnTo>
                    <a:pt x="295" y="1184"/>
                  </a:lnTo>
                  <a:lnTo>
                    <a:pt x="294" y="1185"/>
                  </a:lnTo>
                  <a:lnTo>
                    <a:pt x="294" y="1188"/>
                  </a:lnTo>
                  <a:lnTo>
                    <a:pt x="298" y="1188"/>
                  </a:lnTo>
                  <a:lnTo>
                    <a:pt x="301" y="1185"/>
                  </a:lnTo>
                  <a:lnTo>
                    <a:pt x="304" y="1185"/>
                  </a:lnTo>
                  <a:lnTo>
                    <a:pt x="308" y="1188"/>
                  </a:lnTo>
                  <a:lnTo>
                    <a:pt x="307" y="1192"/>
                  </a:lnTo>
                  <a:lnTo>
                    <a:pt x="305" y="1201"/>
                  </a:lnTo>
                  <a:lnTo>
                    <a:pt x="304" y="1203"/>
                  </a:lnTo>
                  <a:lnTo>
                    <a:pt x="308" y="1206"/>
                  </a:lnTo>
                  <a:lnTo>
                    <a:pt x="312" y="1209"/>
                  </a:lnTo>
                  <a:lnTo>
                    <a:pt x="315" y="1212"/>
                  </a:lnTo>
                  <a:lnTo>
                    <a:pt x="318" y="1216"/>
                  </a:lnTo>
                  <a:lnTo>
                    <a:pt x="318" y="1217"/>
                  </a:lnTo>
                  <a:lnTo>
                    <a:pt x="314" y="1217"/>
                  </a:lnTo>
                  <a:lnTo>
                    <a:pt x="307" y="1213"/>
                  </a:lnTo>
                  <a:lnTo>
                    <a:pt x="302" y="1210"/>
                  </a:lnTo>
                  <a:lnTo>
                    <a:pt x="298" y="1206"/>
                  </a:lnTo>
                  <a:lnTo>
                    <a:pt x="302" y="1212"/>
                  </a:lnTo>
                  <a:lnTo>
                    <a:pt x="308" y="1216"/>
                  </a:lnTo>
                  <a:lnTo>
                    <a:pt x="311" y="1217"/>
                  </a:lnTo>
                  <a:lnTo>
                    <a:pt x="316" y="1220"/>
                  </a:lnTo>
                  <a:lnTo>
                    <a:pt x="321" y="1222"/>
                  </a:lnTo>
                  <a:lnTo>
                    <a:pt x="328" y="1234"/>
                  </a:lnTo>
                  <a:lnTo>
                    <a:pt x="333" y="1238"/>
                  </a:lnTo>
                  <a:lnTo>
                    <a:pt x="330" y="1241"/>
                  </a:lnTo>
                  <a:lnTo>
                    <a:pt x="330" y="1243"/>
                  </a:lnTo>
                  <a:lnTo>
                    <a:pt x="336" y="1240"/>
                  </a:lnTo>
                  <a:lnTo>
                    <a:pt x="353" y="1233"/>
                  </a:lnTo>
                  <a:lnTo>
                    <a:pt x="360" y="1233"/>
                  </a:lnTo>
                  <a:lnTo>
                    <a:pt x="367" y="1236"/>
                  </a:lnTo>
                  <a:lnTo>
                    <a:pt x="368" y="1234"/>
                  </a:lnTo>
                  <a:lnTo>
                    <a:pt x="377" y="1236"/>
                  </a:lnTo>
                  <a:lnTo>
                    <a:pt x="382" y="1233"/>
                  </a:lnTo>
                  <a:lnTo>
                    <a:pt x="384" y="1236"/>
                  </a:lnTo>
                  <a:lnTo>
                    <a:pt x="386" y="1234"/>
                  </a:lnTo>
                  <a:lnTo>
                    <a:pt x="386" y="1234"/>
                  </a:lnTo>
                  <a:lnTo>
                    <a:pt x="389" y="1236"/>
                  </a:lnTo>
                  <a:lnTo>
                    <a:pt x="389" y="1238"/>
                  </a:lnTo>
                  <a:lnTo>
                    <a:pt x="382" y="1243"/>
                  </a:lnTo>
                  <a:lnTo>
                    <a:pt x="375" y="1248"/>
                  </a:lnTo>
                  <a:lnTo>
                    <a:pt x="370" y="1252"/>
                  </a:lnTo>
                  <a:lnTo>
                    <a:pt x="363" y="1250"/>
                  </a:lnTo>
                  <a:lnTo>
                    <a:pt x="361" y="1251"/>
                  </a:lnTo>
                  <a:lnTo>
                    <a:pt x="361" y="1250"/>
                  </a:lnTo>
                  <a:lnTo>
                    <a:pt x="358" y="1251"/>
                  </a:lnTo>
                  <a:lnTo>
                    <a:pt x="356" y="1250"/>
                  </a:lnTo>
                  <a:lnTo>
                    <a:pt x="353" y="1250"/>
                  </a:lnTo>
                  <a:lnTo>
                    <a:pt x="350" y="1250"/>
                  </a:lnTo>
                  <a:lnTo>
                    <a:pt x="349" y="1250"/>
                  </a:lnTo>
                  <a:lnTo>
                    <a:pt x="346" y="1252"/>
                  </a:lnTo>
                  <a:lnTo>
                    <a:pt x="344" y="1254"/>
                  </a:lnTo>
                  <a:lnTo>
                    <a:pt x="340" y="1254"/>
                  </a:lnTo>
                  <a:lnTo>
                    <a:pt x="328" y="1261"/>
                  </a:lnTo>
                  <a:lnTo>
                    <a:pt x="307" y="1262"/>
                  </a:lnTo>
                  <a:lnTo>
                    <a:pt x="302" y="1264"/>
                  </a:lnTo>
                  <a:lnTo>
                    <a:pt x="298" y="1266"/>
                  </a:lnTo>
                  <a:lnTo>
                    <a:pt x="294" y="1266"/>
                  </a:lnTo>
                  <a:lnTo>
                    <a:pt x="291" y="1262"/>
                  </a:lnTo>
                  <a:lnTo>
                    <a:pt x="291" y="1264"/>
                  </a:lnTo>
                  <a:lnTo>
                    <a:pt x="287" y="1265"/>
                  </a:lnTo>
                  <a:lnTo>
                    <a:pt x="287" y="1265"/>
                  </a:lnTo>
                  <a:lnTo>
                    <a:pt x="281" y="1251"/>
                  </a:lnTo>
                  <a:lnTo>
                    <a:pt x="278" y="1245"/>
                  </a:lnTo>
                  <a:lnTo>
                    <a:pt x="276" y="1243"/>
                  </a:lnTo>
                  <a:lnTo>
                    <a:pt x="274" y="1243"/>
                  </a:lnTo>
                  <a:lnTo>
                    <a:pt x="274" y="1244"/>
                  </a:lnTo>
                  <a:lnTo>
                    <a:pt x="270" y="1243"/>
                  </a:lnTo>
                  <a:lnTo>
                    <a:pt x="266" y="1247"/>
                  </a:lnTo>
                  <a:lnTo>
                    <a:pt x="263" y="1252"/>
                  </a:lnTo>
                  <a:lnTo>
                    <a:pt x="262" y="1258"/>
                  </a:lnTo>
                  <a:lnTo>
                    <a:pt x="263" y="1272"/>
                  </a:lnTo>
                  <a:lnTo>
                    <a:pt x="267" y="1275"/>
                  </a:lnTo>
                  <a:lnTo>
                    <a:pt x="269" y="1278"/>
                  </a:lnTo>
                  <a:lnTo>
                    <a:pt x="267" y="1282"/>
                  </a:lnTo>
                  <a:lnTo>
                    <a:pt x="262" y="1283"/>
                  </a:lnTo>
                  <a:lnTo>
                    <a:pt x="257" y="1276"/>
                  </a:lnTo>
                  <a:lnTo>
                    <a:pt x="253" y="1262"/>
                  </a:lnTo>
                  <a:lnTo>
                    <a:pt x="250" y="1257"/>
                  </a:lnTo>
                  <a:lnTo>
                    <a:pt x="249" y="1251"/>
                  </a:lnTo>
                  <a:lnTo>
                    <a:pt x="246" y="1248"/>
                  </a:lnTo>
                  <a:lnTo>
                    <a:pt x="241" y="1247"/>
                  </a:lnTo>
                  <a:lnTo>
                    <a:pt x="242" y="1243"/>
                  </a:lnTo>
                  <a:lnTo>
                    <a:pt x="245" y="1238"/>
                  </a:lnTo>
                  <a:lnTo>
                    <a:pt x="245" y="1236"/>
                  </a:lnTo>
                  <a:lnTo>
                    <a:pt x="241" y="1233"/>
                  </a:lnTo>
                  <a:lnTo>
                    <a:pt x="243" y="1231"/>
                  </a:lnTo>
                  <a:lnTo>
                    <a:pt x="246" y="1230"/>
                  </a:lnTo>
                  <a:lnTo>
                    <a:pt x="249" y="1231"/>
                  </a:lnTo>
                  <a:lnTo>
                    <a:pt x="250" y="1233"/>
                  </a:lnTo>
                  <a:lnTo>
                    <a:pt x="252" y="1233"/>
                  </a:lnTo>
                  <a:lnTo>
                    <a:pt x="253" y="1233"/>
                  </a:lnTo>
                  <a:lnTo>
                    <a:pt x="255" y="1231"/>
                  </a:lnTo>
                  <a:lnTo>
                    <a:pt x="253" y="1227"/>
                  </a:lnTo>
                  <a:lnTo>
                    <a:pt x="253" y="1224"/>
                  </a:lnTo>
                  <a:lnTo>
                    <a:pt x="253" y="1222"/>
                  </a:lnTo>
                  <a:lnTo>
                    <a:pt x="252" y="1217"/>
                  </a:lnTo>
                  <a:lnTo>
                    <a:pt x="250" y="1215"/>
                  </a:lnTo>
                  <a:lnTo>
                    <a:pt x="249" y="1212"/>
                  </a:lnTo>
                  <a:lnTo>
                    <a:pt x="248" y="1210"/>
                  </a:lnTo>
                  <a:lnTo>
                    <a:pt x="245" y="1209"/>
                  </a:lnTo>
                  <a:lnTo>
                    <a:pt x="239" y="1201"/>
                  </a:lnTo>
                  <a:lnTo>
                    <a:pt x="232" y="1191"/>
                  </a:lnTo>
                  <a:lnTo>
                    <a:pt x="232" y="1185"/>
                  </a:lnTo>
                  <a:lnTo>
                    <a:pt x="228" y="1180"/>
                  </a:lnTo>
                  <a:lnTo>
                    <a:pt x="218" y="1170"/>
                  </a:lnTo>
                  <a:lnTo>
                    <a:pt x="214" y="1165"/>
                  </a:lnTo>
                  <a:lnTo>
                    <a:pt x="208" y="1163"/>
                  </a:lnTo>
                  <a:lnTo>
                    <a:pt x="201" y="1161"/>
                  </a:lnTo>
                  <a:lnTo>
                    <a:pt x="194" y="1161"/>
                  </a:lnTo>
                  <a:lnTo>
                    <a:pt x="192" y="1161"/>
                  </a:lnTo>
                  <a:lnTo>
                    <a:pt x="186" y="1164"/>
                  </a:lnTo>
                  <a:lnTo>
                    <a:pt x="182" y="1165"/>
                  </a:lnTo>
                  <a:lnTo>
                    <a:pt x="180" y="1167"/>
                  </a:lnTo>
                  <a:lnTo>
                    <a:pt x="179" y="1171"/>
                  </a:lnTo>
                  <a:lnTo>
                    <a:pt x="178" y="1175"/>
                  </a:lnTo>
                  <a:lnTo>
                    <a:pt x="178" y="1180"/>
                  </a:lnTo>
                  <a:lnTo>
                    <a:pt x="180" y="1192"/>
                  </a:lnTo>
                  <a:lnTo>
                    <a:pt x="180" y="1195"/>
                  </a:lnTo>
                  <a:lnTo>
                    <a:pt x="180" y="1196"/>
                  </a:lnTo>
                  <a:lnTo>
                    <a:pt x="185" y="1206"/>
                  </a:lnTo>
                  <a:lnTo>
                    <a:pt x="185" y="1210"/>
                  </a:lnTo>
                  <a:lnTo>
                    <a:pt x="183" y="1209"/>
                  </a:lnTo>
                  <a:lnTo>
                    <a:pt x="192" y="1220"/>
                  </a:lnTo>
                  <a:lnTo>
                    <a:pt x="192" y="1224"/>
                  </a:lnTo>
                  <a:lnTo>
                    <a:pt x="190" y="1230"/>
                  </a:lnTo>
                  <a:lnTo>
                    <a:pt x="187" y="1234"/>
                  </a:lnTo>
                  <a:lnTo>
                    <a:pt x="187" y="1236"/>
                  </a:lnTo>
                  <a:lnTo>
                    <a:pt x="193" y="1236"/>
                  </a:lnTo>
                  <a:lnTo>
                    <a:pt x="194" y="1234"/>
                  </a:lnTo>
                  <a:lnTo>
                    <a:pt x="197" y="1230"/>
                  </a:lnTo>
                  <a:lnTo>
                    <a:pt x="199" y="1229"/>
                  </a:lnTo>
                  <a:lnTo>
                    <a:pt x="201" y="1229"/>
                  </a:lnTo>
                  <a:lnTo>
                    <a:pt x="206" y="1233"/>
                  </a:lnTo>
                  <a:lnTo>
                    <a:pt x="210" y="1234"/>
                  </a:lnTo>
                  <a:lnTo>
                    <a:pt x="217" y="1240"/>
                  </a:lnTo>
                  <a:lnTo>
                    <a:pt x="221" y="1243"/>
                  </a:lnTo>
                  <a:lnTo>
                    <a:pt x="217" y="1251"/>
                  </a:lnTo>
                  <a:lnTo>
                    <a:pt x="214" y="1251"/>
                  </a:lnTo>
                  <a:lnTo>
                    <a:pt x="211" y="1248"/>
                  </a:lnTo>
                  <a:lnTo>
                    <a:pt x="204" y="1244"/>
                  </a:lnTo>
                  <a:lnTo>
                    <a:pt x="204" y="1247"/>
                  </a:lnTo>
                  <a:lnTo>
                    <a:pt x="208" y="1251"/>
                  </a:lnTo>
                  <a:lnTo>
                    <a:pt x="211" y="1258"/>
                  </a:lnTo>
                  <a:lnTo>
                    <a:pt x="211" y="1264"/>
                  </a:lnTo>
                  <a:lnTo>
                    <a:pt x="207" y="1266"/>
                  </a:lnTo>
                  <a:lnTo>
                    <a:pt x="206" y="1268"/>
                  </a:lnTo>
                  <a:lnTo>
                    <a:pt x="199" y="1272"/>
                  </a:lnTo>
                  <a:lnTo>
                    <a:pt x="196" y="1273"/>
                  </a:lnTo>
                  <a:lnTo>
                    <a:pt x="193" y="1275"/>
                  </a:lnTo>
                  <a:lnTo>
                    <a:pt x="190" y="1275"/>
                  </a:lnTo>
                  <a:lnTo>
                    <a:pt x="187" y="1272"/>
                  </a:lnTo>
                  <a:lnTo>
                    <a:pt x="187" y="1273"/>
                  </a:lnTo>
                  <a:lnTo>
                    <a:pt x="189" y="1278"/>
                  </a:lnTo>
                  <a:lnTo>
                    <a:pt x="187" y="1280"/>
                  </a:lnTo>
                  <a:lnTo>
                    <a:pt x="183" y="1280"/>
                  </a:lnTo>
                  <a:lnTo>
                    <a:pt x="180" y="1280"/>
                  </a:lnTo>
                  <a:lnTo>
                    <a:pt x="178" y="1279"/>
                  </a:lnTo>
                  <a:lnTo>
                    <a:pt x="178" y="1278"/>
                  </a:lnTo>
                  <a:lnTo>
                    <a:pt x="178" y="1276"/>
                  </a:lnTo>
                  <a:lnTo>
                    <a:pt x="175" y="1276"/>
                  </a:lnTo>
                  <a:lnTo>
                    <a:pt x="173" y="1276"/>
                  </a:lnTo>
                  <a:lnTo>
                    <a:pt x="172" y="1276"/>
                  </a:lnTo>
                  <a:lnTo>
                    <a:pt x="171" y="1275"/>
                  </a:lnTo>
                  <a:lnTo>
                    <a:pt x="169" y="1273"/>
                  </a:lnTo>
                  <a:lnTo>
                    <a:pt x="171" y="1271"/>
                  </a:lnTo>
                  <a:lnTo>
                    <a:pt x="172" y="1268"/>
                  </a:lnTo>
                  <a:lnTo>
                    <a:pt x="172" y="1265"/>
                  </a:lnTo>
                  <a:lnTo>
                    <a:pt x="171" y="1261"/>
                  </a:lnTo>
                  <a:lnTo>
                    <a:pt x="169" y="1262"/>
                  </a:lnTo>
                  <a:lnTo>
                    <a:pt x="168" y="1262"/>
                  </a:lnTo>
                  <a:lnTo>
                    <a:pt x="168" y="1264"/>
                  </a:lnTo>
                  <a:lnTo>
                    <a:pt x="168" y="1266"/>
                  </a:lnTo>
                  <a:lnTo>
                    <a:pt x="164" y="1264"/>
                  </a:lnTo>
                  <a:lnTo>
                    <a:pt x="162" y="1266"/>
                  </a:lnTo>
                  <a:lnTo>
                    <a:pt x="162" y="1273"/>
                  </a:lnTo>
                  <a:lnTo>
                    <a:pt x="168" y="1276"/>
                  </a:lnTo>
                  <a:lnTo>
                    <a:pt x="168" y="1279"/>
                  </a:lnTo>
                  <a:lnTo>
                    <a:pt x="162" y="1280"/>
                  </a:lnTo>
                  <a:lnTo>
                    <a:pt x="159" y="1286"/>
                  </a:lnTo>
                  <a:lnTo>
                    <a:pt x="157" y="1290"/>
                  </a:lnTo>
                  <a:lnTo>
                    <a:pt x="150" y="1287"/>
                  </a:lnTo>
                  <a:lnTo>
                    <a:pt x="148" y="1293"/>
                  </a:lnTo>
                  <a:lnTo>
                    <a:pt x="148" y="1294"/>
                  </a:lnTo>
                  <a:lnTo>
                    <a:pt x="162" y="1299"/>
                  </a:lnTo>
                  <a:lnTo>
                    <a:pt x="164" y="1300"/>
                  </a:lnTo>
                  <a:lnTo>
                    <a:pt x="172" y="1307"/>
                  </a:lnTo>
                  <a:lnTo>
                    <a:pt x="179" y="1310"/>
                  </a:lnTo>
                  <a:lnTo>
                    <a:pt x="185" y="1307"/>
                  </a:lnTo>
                  <a:lnTo>
                    <a:pt x="187" y="1299"/>
                  </a:lnTo>
                  <a:lnTo>
                    <a:pt x="189" y="1299"/>
                  </a:lnTo>
                  <a:lnTo>
                    <a:pt x="190" y="1302"/>
                  </a:lnTo>
                  <a:lnTo>
                    <a:pt x="190" y="1304"/>
                  </a:lnTo>
                  <a:lnTo>
                    <a:pt x="189" y="1309"/>
                  </a:lnTo>
                  <a:lnTo>
                    <a:pt x="189" y="1311"/>
                  </a:lnTo>
                  <a:lnTo>
                    <a:pt x="194" y="1317"/>
                  </a:lnTo>
                  <a:lnTo>
                    <a:pt x="196" y="1318"/>
                  </a:lnTo>
                  <a:lnTo>
                    <a:pt x="197" y="1318"/>
                  </a:lnTo>
                  <a:lnTo>
                    <a:pt x="197" y="1317"/>
                  </a:lnTo>
                  <a:lnTo>
                    <a:pt x="196" y="1313"/>
                  </a:lnTo>
                  <a:lnTo>
                    <a:pt x="203" y="1316"/>
                  </a:lnTo>
                  <a:lnTo>
                    <a:pt x="208" y="1323"/>
                  </a:lnTo>
                  <a:lnTo>
                    <a:pt x="215" y="1328"/>
                  </a:lnTo>
                  <a:lnTo>
                    <a:pt x="222" y="1325"/>
                  </a:lnTo>
                  <a:lnTo>
                    <a:pt x="221" y="1331"/>
                  </a:lnTo>
                  <a:lnTo>
                    <a:pt x="221" y="1334"/>
                  </a:lnTo>
                  <a:lnTo>
                    <a:pt x="224" y="1337"/>
                  </a:lnTo>
                  <a:lnTo>
                    <a:pt x="228" y="1342"/>
                  </a:lnTo>
                  <a:lnTo>
                    <a:pt x="232" y="1345"/>
                  </a:lnTo>
                  <a:lnTo>
                    <a:pt x="235" y="1344"/>
                  </a:lnTo>
                  <a:lnTo>
                    <a:pt x="235" y="1337"/>
                  </a:lnTo>
                  <a:lnTo>
                    <a:pt x="236" y="1341"/>
                  </a:lnTo>
                  <a:lnTo>
                    <a:pt x="241" y="1349"/>
                  </a:lnTo>
                  <a:lnTo>
                    <a:pt x="242" y="1351"/>
                  </a:lnTo>
                  <a:lnTo>
                    <a:pt x="245" y="1349"/>
                  </a:lnTo>
                  <a:lnTo>
                    <a:pt x="246" y="1346"/>
                  </a:lnTo>
                  <a:lnTo>
                    <a:pt x="246" y="1342"/>
                  </a:lnTo>
                  <a:lnTo>
                    <a:pt x="245" y="1337"/>
                  </a:lnTo>
                  <a:lnTo>
                    <a:pt x="248" y="1337"/>
                  </a:lnTo>
                  <a:lnTo>
                    <a:pt x="248" y="1338"/>
                  </a:lnTo>
                  <a:lnTo>
                    <a:pt x="248" y="1338"/>
                  </a:lnTo>
                  <a:lnTo>
                    <a:pt x="249" y="1339"/>
                  </a:lnTo>
                  <a:lnTo>
                    <a:pt x="252" y="1318"/>
                  </a:lnTo>
                  <a:lnTo>
                    <a:pt x="255" y="1317"/>
                  </a:lnTo>
                  <a:lnTo>
                    <a:pt x="271" y="1317"/>
                  </a:lnTo>
                  <a:lnTo>
                    <a:pt x="276" y="1316"/>
                  </a:lnTo>
                  <a:lnTo>
                    <a:pt x="280" y="1314"/>
                  </a:lnTo>
                  <a:lnTo>
                    <a:pt x="284" y="1314"/>
                  </a:lnTo>
                  <a:lnTo>
                    <a:pt x="288" y="1317"/>
                  </a:lnTo>
                  <a:lnTo>
                    <a:pt x="287" y="1327"/>
                  </a:lnTo>
                  <a:lnTo>
                    <a:pt x="288" y="1331"/>
                  </a:lnTo>
                  <a:lnTo>
                    <a:pt x="294" y="1328"/>
                  </a:lnTo>
                  <a:lnTo>
                    <a:pt x="295" y="1331"/>
                  </a:lnTo>
                  <a:lnTo>
                    <a:pt x="301" y="1337"/>
                  </a:lnTo>
                  <a:lnTo>
                    <a:pt x="304" y="1342"/>
                  </a:lnTo>
                  <a:lnTo>
                    <a:pt x="305" y="1346"/>
                  </a:lnTo>
                  <a:lnTo>
                    <a:pt x="307" y="1351"/>
                  </a:lnTo>
                  <a:lnTo>
                    <a:pt x="308" y="1356"/>
                  </a:lnTo>
                  <a:lnTo>
                    <a:pt x="307" y="1360"/>
                  </a:lnTo>
                  <a:lnTo>
                    <a:pt x="312" y="1372"/>
                  </a:lnTo>
                  <a:lnTo>
                    <a:pt x="314" y="1373"/>
                  </a:lnTo>
                  <a:lnTo>
                    <a:pt x="316" y="1372"/>
                  </a:lnTo>
                  <a:lnTo>
                    <a:pt x="318" y="1370"/>
                  </a:lnTo>
                  <a:lnTo>
                    <a:pt x="318" y="1367"/>
                  </a:lnTo>
                  <a:lnTo>
                    <a:pt x="319" y="1366"/>
                  </a:lnTo>
                  <a:lnTo>
                    <a:pt x="321" y="1366"/>
                  </a:lnTo>
                  <a:lnTo>
                    <a:pt x="326" y="1365"/>
                  </a:lnTo>
                  <a:lnTo>
                    <a:pt x="333" y="1363"/>
                  </a:lnTo>
                  <a:lnTo>
                    <a:pt x="340" y="1363"/>
                  </a:lnTo>
                  <a:lnTo>
                    <a:pt x="354" y="1369"/>
                  </a:lnTo>
                  <a:lnTo>
                    <a:pt x="361" y="1370"/>
                  </a:lnTo>
                  <a:lnTo>
                    <a:pt x="364" y="1372"/>
                  </a:lnTo>
                  <a:lnTo>
                    <a:pt x="364" y="1376"/>
                  </a:lnTo>
                  <a:lnTo>
                    <a:pt x="365" y="1379"/>
                  </a:lnTo>
                  <a:lnTo>
                    <a:pt x="367" y="1379"/>
                  </a:lnTo>
                  <a:lnTo>
                    <a:pt x="368" y="1380"/>
                  </a:lnTo>
                  <a:lnTo>
                    <a:pt x="371" y="1380"/>
                  </a:lnTo>
                  <a:lnTo>
                    <a:pt x="374" y="1380"/>
                  </a:lnTo>
                  <a:lnTo>
                    <a:pt x="375" y="1383"/>
                  </a:lnTo>
                  <a:lnTo>
                    <a:pt x="375" y="1384"/>
                  </a:lnTo>
                  <a:lnTo>
                    <a:pt x="377" y="1387"/>
                  </a:lnTo>
                  <a:lnTo>
                    <a:pt x="384" y="1390"/>
                  </a:lnTo>
                  <a:lnTo>
                    <a:pt x="393" y="1391"/>
                  </a:lnTo>
                  <a:lnTo>
                    <a:pt x="402" y="1391"/>
                  </a:lnTo>
                  <a:lnTo>
                    <a:pt x="409" y="1388"/>
                  </a:lnTo>
                  <a:lnTo>
                    <a:pt x="416" y="1401"/>
                  </a:lnTo>
                  <a:lnTo>
                    <a:pt x="419" y="1408"/>
                  </a:lnTo>
                  <a:lnTo>
                    <a:pt x="414" y="1411"/>
                  </a:lnTo>
                  <a:lnTo>
                    <a:pt x="416" y="1414"/>
                  </a:lnTo>
                  <a:lnTo>
                    <a:pt x="416" y="1416"/>
                  </a:lnTo>
                  <a:lnTo>
                    <a:pt x="414" y="1419"/>
                  </a:lnTo>
                  <a:lnTo>
                    <a:pt x="414" y="1422"/>
                  </a:lnTo>
                  <a:lnTo>
                    <a:pt x="413" y="1425"/>
                  </a:lnTo>
                  <a:lnTo>
                    <a:pt x="410" y="1428"/>
                  </a:lnTo>
                  <a:lnTo>
                    <a:pt x="409" y="1429"/>
                  </a:lnTo>
                  <a:lnTo>
                    <a:pt x="409" y="1435"/>
                  </a:lnTo>
                  <a:lnTo>
                    <a:pt x="410" y="1439"/>
                  </a:lnTo>
                  <a:lnTo>
                    <a:pt x="412" y="1442"/>
                  </a:lnTo>
                  <a:lnTo>
                    <a:pt x="414" y="1445"/>
                  </a:lnTo>
                  <a:lnTo>
                    <a:pt x="414" y="1449"/>
                  </a:lnTo>
                  <a:lnTo>
                    <a:pt x="414" y="1456"/>
                  </a:lnTo>
                  <a:lnTo>
                    <a:pt x="413" y="1464"/>
                  </a:lnTo>
                  <a:lnTo>
                    <a:pt x="412" y="1468"/>
                  </a:lnTo>
                  <a:lnTo>
                    <a:pt x="406" y="1477"/>
                  </a:lnTo>
                  <a:lnTo>
                    <a:pt x="402" y="1478"/>
                  </a:lnTo>
                  <a:lnTo>
                    <a:pt x="379" y="1487"/>
                  </a:lnTo>
                  <a:lnTo>
                    <a:pt x="374" y="1488"/>
                  </a:lnTo>
                  <a:lnTo>
                    <a:pt x="357" y="1487"/>
                  </a:lnTo>
                  <a:lnTo>
                    <a:pt x="353" y="1488"/>
                  </a:lnTo>
                  <a:lnTo>
                    <a:pt x="350" y="1494"/>
                  </a:lnTo>
                  <a:lnTo>
                    <a:pt x="360" y="1499"/>
                  </a:lnTo>
                  <a:lnTo>
                    <a:pt x="382" y="1505"/>
                  </a:lnTo>
                  <a:lnTo>
                    <a:pt x="398" y="1515"/>
                  </a:lnTo>
                  <a:lnTo>
                    <a:pt x="400" y="1516"/>
                  </a:lnTo>
                  <a:lnTo>
                    <a:pt x="402" y="1520"/>
                  </a:lnTo>
                  <a:lnTo>
                    <a:pt x="400" y="1527"/>
                  </a:lnTo>
                  <a:lnTo>
                    <a:pt x="399" y="1533"/>
                  </a:lnTo>
                  <a:lnTo>
                    <a:pt x="395" y="1530"/>
                  </a:lnTo>
                  <a:lnTo>
                    <a:pt x="393" y="1534"/>
                  </a:lnTo>
                  <a:lnTo>
                    <a:pt x="395" y="1536"/>
                  </a:lnTo>
                  <a:lnTo>
                    <a:pt x="396" y="1537"/>
                  </a:lnTo>
                  <a:lnTo>
                    <a:pt x="395" y="1538"/>
                  </a:lnTo>
                  <a:lnTo>
                    <a:pt x="396" y="1544"/>
                  </a:lnTo>
                  <a:lnTo>
                    <a:pt x="396" y="1548"/>
                  </a:lnTo>
                  <a:lnTo>
                    <a:pt x="393" y="1554"/>
                  </a:lnTo>
                  <a:lnTo>
                    <a:pt x="393" y="1560"/>
                  </a:lnTo>
                  <a:lnTo>
                    <a:pt x="395" y="1557"/>
                  </a:lnTo>
                  <a:lnTo>
                    <a:pt x="396" y="1555"/>
                  </a:lnTo>
                  <a:lnTo>
                    <a:pt x="399" y="1555"/>
                  </a:lnTo>
                  <a:lnTo>
                    <a:pt x="400" y="1557"/>
                  </a:lnTo>
                  <a:lnTo>
                    <a:pt x="405" y="1555"/>
                  </a:lnTo>
                  <a:lnTo>
                    <a:pt x="403" y="1571"/>
                  </a:lnTo>
                  <a:lnTo>
                    <a:pt x="406" y="1576"/>
                  </a:lnTo>
                  <a:lnTo>
                    <a:pt x="406" y="1579"/>
                  </a:lnTo>
                  <a:lnTo>
                    <a:pt x="405" y="1579"/>
                  </a:lnTo>
                  <a:lnTo>
                    <a:pt x="400" y="1582"/>
                  </a:lnTo>
                  <a:lnTo>
                    <a:pt x="400" y="1585"/>
                  </a:lnTo>
                  <a:lnTo>
                    <a:pt x="400" y="1589"/>
                  </a:lnTo>
                  <a:lnTo>
                    <a:pt x="399" y="1592"/>
                  </a:lnTo>
                  <a:lnTo>
                    <a:pt x="396" y="1595"/>
                  </a:lnTo>
                  <a:lnTo>
                    <a:pt x="398" y="1596"/>
                  </a:lnTo>
                  <a:lnTo>
                    <a:pt x="399" y="1596"/>
                  </a:lnTo>
                  <a:lnTo>
                    <a:pt x="399" y="1596"/>
                  </a:lnTo>
                  <a:lnTo>
                    <a:pt x="402" y="1595"/>
                  </a:lnTo>
                  <a:lnTo>
                    <a:pt x="403" y="1596"/>
                  </a:lnTo>
                  <a:lnTo>
                    <a:pt x="403" y="1597"/>
                  </a:lnTo>
                  <a:lnTo>
                    <a:pt x="403" y="1599"/>
                  </a:lnTo>
                  <a:lnTo>
                    <a:pt x="405" y="1597"/>
                  </a:lnTo>
                  <a:lnTo>
                    <a:pt x="407" y="1597"/>
                  </a:lnTo>
                  <a:lnTo>
                    <a:pt x="409" y="1599"/>
                  </a:lnTo>
                  <a:lnTo>
                    <a:pt x="410" y="1602"/>
                  </a:lnTo>
                  <a:lnTo>
                    <a:pt x="413" y="1599"/>
                  </a:lnTo>
                  <a:lnTo>
                    <a:pt x="417" y="1597"/>
                  </a:lnTo>
                  <a:lnTo>
                    <a:pt x="433" y="1596"/>
                  </a:lnTo>
                  <a:lnTo>
                    <a:pt x="434" y="1595"/>
                  </a:lnTo>
                  <a:lnTo>
                    <a:pt x="430" y="1593"/>
                  </a:lnTo>
                  <a:lnTo>
                    <a:pt x="430" y="1590"/>
                  </a:lnTo>
                  <a:lnTo>
                    <a:pt x="437" y="1590"/>
                  </a:lnTo>
                  <a:lnTo>
                    <a:pt x="440" y="1588"/>
                  </a:lnTo>
                  <a:lnTo>
                    <a:pt x="441" y="1583"/>
                  </a:lnTo>
                  <a:lnTo>
                    <a:pt x="442" y="1579"/>
                  </a:lnTo>
                  <a:lnTo>
                    <a:pt x="447" y="1576"/>
                  </a:lnTo>
                  <a:lnTo>
                    <a:pt x="451" y="1576"/>
                  </a:lnTo>
                  <a:lnTo>
                    <a:pt x="452" y="1576"/>
                  </a:lnTo>
                  <a:lnTo>
                    <a:pt x="458" y="1579"/>
                  </a:lnTo>
                  <a:lnTo>
                    <a:pt x="461" y="1583"/>
                  </a:lnTo>
                  <a:lnTo>
                    <a:pt x="455" y="1586"/>
                  </a:lnTo>
                  <a:lnTo>
                    <a:pt x="449" y="1592"/>
                  </a:lnTo>
                  <a:lnTo>
                    <a:pt x="448" y="1599"/>
                  </a:lnTo>
                  <a:lnTo>
                    <a:pt x="449" y="1606"/>
                  </a:lnTo>
                  <a:lnTo>
                    <a:pt x="455" y="1610"/>
                  </a:lnTo>
                  <a:lnTo>
                    <a:pt x="462" y="1611"/>
                  </a:lnTo>
                  <a:lnTo>
                    <a:pt x="468" y="1609"/>
                  </a:lnTo>
                  <a:lnTo>
                    <a:pt x="469" y="1599"/>
                  </a:lnTo>
                  <a:lnTo>
                    <a:pt x="472" y="1599"/>
                  </a:lnTo>
                  <a:lnTo>
                    <a:pt x="475" y="1604"/>
                  </a:lnTo>
                  <a:lnTo>
                    <a:pt x="473" y="1609"/>
                  </a:lnTo>
                  <a:lnTo>
                    <a:pt x="473" y="1613"/>
                  </a:lnTo>
                  <a:lnTo>
                    <a:pt x="473" y="1614"/>
                  </a:lnTo>
                  <a:lnTo>
                    <a:pt x="468" y="1621"/>
                  </a:lnTo>
                  <a:lnTo>
                    <a:pt x="466" y="1624"/>
                  </a:lnTo>
                  <a:lnTo>
                    <a:pt x="466" y="1627"/>
                  </a:lnTo>
                  <a:lnTo>
                    <a:pt x="468" y="1628"/>
                  </a:lnTo>
                  <a:lnTo>
                    <a:pt x="469" y="1627"/>
                  </a:lnTo>
                  <a:lnTo>
                    <a:pt x="472" y="1625"/>
                  </a:lnTo>
                  <a:lnTo>
                    <a:pt x="473" y="1624"/>
                  </a:lnTo>
                  <a:lnTo>
                    <a:pt x="479" y="1624"/>
                  </a:lnTo>
                  <a:lnTo>
                    <a:pt x="482" y="1627"/>
                  </a:lnTo>
                  <a:lnTo>
                    <a:pt x="482" y="1631"/>
                  </a:lnTo>
                  <a:lnTo>
                    <a:pt x="476" y="1635"/>
                  </a:lnTo>
                  <a:lnTo>
                    <a:pt x="480" y="1637"/>
                  </a:lnTo>
                  <a:lnTo>
                    <a:pt x="484" y="1634"/>
                  </a:lnTo>
                  <a:lnTo>
                    <a:pt x="487" y="1630"/>
                  </a:lnTo>
                  <a:lnTo>
                    <a:pt x="489" y="1624"/>
                  </a:lnTo>
                  <a:lnTo>
                    <a:pt x="490" y="1623"/>
                  </a:lnTo>
                  <a:lnTo>
                    <a:pt x="493" y="1621"/>
                  </a:lnTo>
                  <a:lnTo>
                    <a:pt x="500" y="1621"/>
                  </a:lnTo>
                  <a:lnTo>
                    <a:pt x="500" y="1621"/>
                  </a:lnTo>
                  <a:lnTo>
                    <a:pt x="500" y="1620"/>
                  </a:lnTo>
                  <a:lnTo>
                    <a:pt x="501" y="1618"/>
                  </a:lnTo>
                  <a:lnTo>
                    <a:pt x="503" y="1618"/>
                  </a:lnTo>
                  <a:lnTo>
                    <a:pt x="503" y="1620"/>
                  </a:lnTo>
                  <a:lnTo>
                    <a:pt x="507" y="1621"/>
                  </a:lnTo>
                  <a:lnTo>
                    <a:pt x="505" y="1624"/>
                  </a:lnTo>
                  <a:lnTo>
                    <a:pt x="505" y="1628"/>
                  </a:lnTo>
                  <a:lnTo>
                    <a:pt x="505" y="1630"/>
                  </a:lnTo>
                  <a:lnTo>
                    <a:pt x="504" y="1632"/>
                  </a:lnTo>
                  <a:lnTo>
                    <a:pt x="500" y="1634"/>
                  </a:lnTo>
                  <a:lnTo>
                    <a:pt x="500" y="1635"/>
                  </a:lnTo>
                  <a:lnTo>
                    <a:pt x="500" y="1642"/>
                  </a:lnTo>
                  <a:lnTo>
                    <a:pt x="501" y="1644"/>
                  </a:lnTo>
                  <a:lnTo>
                    <a:pt x="505" y="1646"/>
                  </a:lnTo>
                  <a:lnTo>
                    <a:pt x="501" y="1651"/>
                  </a:lnTo>
                  <a:lnTo>
                    <a:pt x="498" y="1652"/>
                  </a:lnTo>
                  <a:lnTo>
                    <a:pt x="496" y="1652"/>
                  </a:lnTo>
                  <a:lnTo>
                    <a:pt x="500" y="1646"/>
                  </a:lnTo>
                  <a:lnTo>
                    <a:pt x="496" y="1645"/>
                  </a:lnTo>
                  <a:lnTo>
                    <a:pt x="483" y="1648"/>
                  </a:lnTo>
                  <a:lnTo>
                    <a:pt x="483" y="1651"/>
                  </a:lnTo>
                  <a:lnTo>
                    <a:pt x="487" y="1652"/>
                  </a:lnTo>
                  <a:lnTo>
                    <a:pt x="489" y="1658"/>
                  </a:lnTo>
                  <a:lnTo>
                    <a:pt x="490" y="1669"/>
                  </a:lnTo>
                  <a:lnTo>
                    <a:pt x="491" y="1667"/>
                  </a:lnTo>
                  <a:lnTo>
                    <a:pt x="493" y="1666"/>
                  </a:lnTo>
                  <a:lnTo>
                    <a:pt x="496" y="1666"/>
                  </a:lnTo>
                  <a:lnTo>
                    <a:pt x="496" y="1669"/>
                  </a:lnTo>
                  <a:lnTo>
                    <a:pt x="493" y="1670"/>
                  </a:lnTo>
                  <a:lnTo>
                    <a:pt x="487" y="1670"/>
                  </a:lnTo>
                  <a:lnTo>
                    <a:pt x="484" y="1672"/>
                  </a:lnTo>
                  <a:lnTo>
                    <a:pt x="482" y="1673"/>
                  </a:lnTo>
                  <a:lnTo>
                    <a:pt x="477" y="1676"/>
                  </a:lnTo>
                  <a:lnTo>
                    <a:pt x="470" y="1680"/>
                  </a:lnTo>
                  <a:lnTo>
                    <a:pt x="466" y="1682"/>
                  </a:lnTo>
                  <a:lnTo>
                    <a:pt x="462" y="1679"/>
                  </a:lnTo>
                  <a:lnTo>
                    <a:pt x="459" y="1672"/>
                  </a:lnTo>
                  <a:lnTo>
                    <a:pt x="459" y="1672"/>
                  </a:lnTo>
                  <a:lnTo>
                    <a:pt x="459" y="1672"/>
                  </a:lnTo>
                  <a:lnTo>
                    <a:pt x="459" y="1672"/>
                  </a:lnTo>
                  <a:lnTo>
                    <a:pt x="461" y="1670"/>
                  </a:lnTo>
                  <a:lnTo>
                    <a:pt x="456" y="1672"/>
                  </a:lnTo>
                  <a:lnTo>
                    <a:pt x="455" y="1672"/>
                  </a:lnTo>
                  <a:lnTo>
                    <a:pt x="454" y="1670"/>
                  </a:lnTo>
                  <a:lnTo>
                    <a:pt x="452" y="1669"/>
                  </a:lnTo>
                  <a:lnTo>
                    <a:pt x="449" y="1667"/>
                  </a:lnTo>
                  <a:lnTo>
                    <a:pt x="447" y="1669"/>
                  </a:lnTo>
                  <a:lnTo>
                    <a:pt x="447" y="1667"/>
                  </a:lnTo>
                  <a:lnTo>
                    <a:pt x="447" y="1662"/>
                  </a:lnTo>
                  <a:lnTo>
                    <a:pt x="445" y="1662"/>
                  </a:lnTo>
                  <a:lnTo>
                    <a:pt x="445" y="1662"/>
                  </a:lnTo>
                  <a:lnTo>
                    <a:pt x="445" y="1663"/>
                  </a:lnTo>
                  <a:lnTo>
                    <a:pt x="444" y="1663"/>
                  </a:lnTo>
                  <a:lnTo>
                    <a:pt x="442" y="1662"/>
                  </a:lnTo>
                  <a:lnTo>
                    <a:pt x="441" y="1662"/>
                  </a:lnTo>
                  <a:lnTo>
                    <a:pt x="438" y="1665"/>
                  </a:lnTo>
                  <a:lnTo>
                    <a:pt x="437" y="1669"/>
                  </a:lnTo>
                  <a:lnTo>
                    <a:pt x="435" y="1669"/>
                  </a:lnTo>
                  <a:lnTo>
                    <a:pt x="435" y="1665"/>
                  </a:lnTo>
                  <a:lnTo>
                    <a:pt x="435" y="1662"/>
                  </a:lnTo>
                  <a:lnTo>
                    <a:pt x="433" y="1660"/>
                  </a:lnTo>
                  <a:lnTo>
                    <a:pt x="430" y="1659"/>
                  </a:lnTo>
                  <a:lnTo>
                    <a:pt x="431" y="1663"/>
                  </a:lnTo>
                  <a:lnTo>
                    <a:pt x="431" y="1666"/>
                  </a:lnTo>
                  <a:lnTo>
                    <a:pt x="430" y="1667"/>
                  </a:lnTo>
                  <a:lnTo>
                    <a:pt x="430" y="1670"/>
                  </a:lnTo>
                  <a:lnTo>
                    <a:pt x="426" y="1672"/>
                  </a:lnTo>
                  <a:lnTo>
                    <a:pt x="417" y="1669"/>
                  </a:lnTo>
                  <a:lnTo>
                    <a:pt x="414" y="1672"/>
                  </a:lnTo>
                  <a:lnTo>
                    <a:pt x="413" y="1670"/>
                  </a:lnTo>
                  <a:lnTo>
                    <a:pt x="413" y="1673"/>
                  </a:lnTo>
                  <a:lnTo>
                    <a:pt x="413" y="1673"/>
                  </a:lnTo>
                  <a:lnTo>
                    <a:pt x="414" y="1675"/>
                  </a:lnTo>
                  <a:lnTo>
                    <a:pt x="417" y="1673"/>
                  </a:lnTo>
                  <a:lnTo>
                    <a:pt x="419" y="1673"/>
                  </a:lnTo>
                  <a:lnTo>
                    <a:pt x="421" y="1673"/>
                  </a:lnTo>
                  <a:lnTo>
                    <a:pt x="423" y="1675"/>
                  </a:lnTo>
                  <a:lnTo>
                    <a:pt x="420" y="1679"/>
                  </a:lnTo>
                  <a:lnTo>
                    <a:pt x="416" y="1682"/>
                  </a:lnTo>
                  <a:lnTo>
                    <a:pt x="412" y="1683"/>
                  </a:lnTo>
                  <a:lnTo>
                    <a:pt x="409" y="1684"/>
                  </a:lnTo>
                  <a:lnTo>
                    <a:pt x="406" y="1690"/>
                  </a:lnTo>
                  <a:lnTo>
                    <a:pt x="407" y="1696"/>
                  </a:lnTo>
                  <a:lnTo>
                    <a:pt x="409" y="1700"/>
                  </a:lnTo>
                  <a:lnTo>
                    <a:pt x="410" y="1705"/>
                  </a:lnTo>
                  <a:lnTo>
                    <a:pt x="412" y="1711"/>
                  </a:lnTo>
                  <a:lnTo>
                    <a:pt x="412" y="1718"/>
                  </a:lnTo>
                  <a:lnTo>
                    <a:pt x="414" y="1722"/>
                  </a:lnTo>
                  <a:lnTo>
                    <a:pt x="420" y="1721"/>
                  </a:lnTo>
                  <a:lnTo>
                    <a:pt x="421" y="1724"/>
                  </a:lnTo>
                  <a:lnTo>
                    <a:pt x="423" y="1724"/>
                  </a:lnTo>
                  <a:lnTo>
                    <a:pt x="424" y="1724"/>
                  </a:lnTo>
                  <a:lnTo>
                    <a:pt x="427" y="1724"/>
                  </a:lnTo>
                  <a:lnTo>
                    <a:pt x="426" y="1722"/>
                  </a:lnTo>
                  <a:lnTo>
                    <a:pt x="424" y="1719"/>
                  </a:lnTo>
                  <a:lnTo>
                    <a:pt x="428" y="1718"/>
                  </a:lnTo>
                  <a:lnTo>
                    <a:pt x="431" y="1715"/>
                  </a:lnTo>
                  <a:lnTo>
                    <a:pt x="433" y="1711"/>
                  </a:lnTo>
                  <a:lnTo>
                    <a:pt x="433" y="1708"/>
                  </a:lnTo>
                  <a:lnTo>
                    <a:pt x="433" y="1705"/>
                  </a:lnTo>
                  <a:lnTo>
                    <a:pt x="435" y="1704"/>
                  </a:lnTo>
                  <a:lnTo>
                    <a:pt x="442" y="1703"/>
                  </a:lnTo>
                  <a:lnTo>
                    <a:pt x="444" y="1701"/>
                  </a:lnTo>
                  <a:lnTo>
                    <a:pt x="445" y="1704"/>
                  </a:lnTo>
                  <a:lnTo>
                    <a:pt x="445" y="1704"/>
                  </a:lnTo>
                  <a:lnTo>
                    <a:pt x="445" y="1705"/>
                  </a:lnTo>
                  <a:lnTo>
                    <a:pt x="444" y="1705"/>
                  </a:lnTo>
                  <a:lnTo>
                    <a:pt x="445" y="1707"/>
                  </a:lnTo>
                  <a:lnTo>
                    <a:pt x="445" y="1708"/>
                  </a:lnTo>
                  <a:lnTo>
                    <a:pt x="445" y="1708"/>
                  </a:lnTo>
                  <a:lnTo>
                    <a:pt x="447" y="1708"/>
                  </a:lnTo>
                  <a:lnTo>
                    <a:pt x="445" y="1710"/>
                  </a:lnTo>
                  <a:lnTo>
                    <a:pt x="445" y="1711"/>
                  </a:lnTo>
                  <a:lnTo>
                    <a:pt x="445" y="1711"/>
                  </a:lnTo>
                  <a:lnTo>
                    <a:pt x="447" y="1712"/>
                  </a:lnTo>
                  <a:lnTo>
                    <a:pt x="449" y="1704"/>
                  </a:lnTo>
                  <a:lnTo>
                    <a:pt x="449" y="1701"/>
                  </a:lnTo>
                  <a:lnTo>
                    <a:pt x="452" y="1701"/>
                  </a:lnTo>
                  <a:lnTo>
                    <a:pt x="451" y="1703"/>
                  </a:lnTo>
                  <a:lnTo>
                    <a:pt x="452" y="1705"/>
                  </a:lnTo>
                  <a:lnTo>
                    <a:pt x="456" y="1701"/>
                  </a:lnTo>
                  <a:lnTo>
                    <a:pt x="461" y="1701"/>
                  </a:lnTo>
                  <a:lnTo>
                    <a:pt x="462" y="1703"/>
                  </a:lnTo>
                  <a:lnTo>
                    <a:pt x="466" y="1710"/>
                  </a:lnTo>
                  <a:lnTo>
                    <a:pt x="469" y="1712"/>
                  </a:lnTo>
                  <a:lnTo>
                    <a:pt x="472" y="1714"/>
                  </a:lnTo>
                  <a:lnTo>
                    <a:pt x="480" y="1712"/>
                  </a:lnTo>
                  <a:lnTo>
                    <a:pt x="484" y="1714"/>
                  </a:lnTo>
                  <a:lnTo>
                    <a:pt x="486" y="1715"/>
                  </a:lnTo>
                  <a:lnTo>
                    <a:pt x="493" y="1719"/>
                  </a:lnTo>
                  <a:lnTo>
                    <a:pt x="494" y="1711"/>
                  </a:lnTo>
                  <a:lnTo>
                    <a:pt x="500" y="1711"/>
                  </a:lnTo>
                  <a:lnTo>
                    <a:pt x="507" y="1714"/>
                  </a:lnTo>
                  <a:lnTo>
                    <a:pt x="512" y="1717"/>
                  </a:lnTo>
                  <a:lnTo>
                    <a:pt x="517" y="1711"/>
                  </a:lnTo>
                  <a:lnTo>
                    <a:pt x="525" y="1708"/>
                  </a:lnTo>
                  <a:lnTo>
                    <a:pt x="533" y="1708"/>
                  </a:lnTo>
                  <a:lnTo>
                    <a:pt x="539" y="1712"/>
                  </a:lnTo>
                  <a:lnTo>
                    <a:pt x="542" y="1711"/>
                  </a:lnTo>
                  <a:lnTo>
                    <a:pt x="545" y="1711"/>
                  </a:lnTo>
                  <a:lnTo>
                    <a:pt x="547" y="1712"/>
                  </a:lnTo>
                  <a:lnTo>
                    <a:pt x="549" y="1712"/>
                  </a:lnTo>
                  <a:lnTo>
                    <a:pt x="550" y="1710"/>
                  </a:lnTo>
                  <a:lnTo>
                    <a:pt x="552" y="1708"/>
                  </a:lnTo>
                  <a:lnTo>
                    <a:pt x="553" y="1708"/>
                  </a:lnTo>
                  <a:lnTo>
                    <a:pt x="556" y="1710"/>
                  </a:lnTo>
                  <a:lnTo>
                    <a:pt x="577" y="1703"/>
                  </a:lnTo>
                  <a:lnTo>
                    <a:pt x="583" y="1701"/>
                  </a:lnTo>
                  <a:lnTo>
                    <a:pt x="591" y="1704"/>
                  </a:lnTo>
                  <a:lnTo>
                    <a:pt x="594" y="1704"/>
                  </a:lnTo>
                  <a:lnTo>
                    <a:pt x="597" y="1703"/>
                  </a:lnTo>
                  <a:lnTo>
                    <a:pt x="599" y="1700"/>
                  </a:lnTo>
                  <a:lnTo>
                    <a:pt x="602" y="1700"/>
                  </a:lnTo>
                  <a:lnTo>
                    <a:pt x="630" y="1704"/>
                  </a:lnTo>
                  <a:lnTo>
                    <a:pt x="634" y="1705"/>
                  </a:lnTo>
                  <a:lnTo>
                    <a:pt x="634" y="1704"/>
                  </a:lnTo>
                  <a:lnTo>
                    <a:pt x="634" y="1700"/>
                  </a:lnTo>
                  <a:lnTo>
                    <a:pt x="639" y="1698"/>
                  </a:lnTo>
                  <a:lnTo>
                    <a:pt x="651" y="1700"/>
                  </a:lnTo>
                  <a:lnTo>
                    <a:pt x="685" y="1694"/>
                  </a:lnTo>
                  <a:lnTo>
                    <a:pt x="688" y="1694"/>
                  </a:lnTo>
                  <a:lnTo>
                    <a:pt x="690" y="1697"/>
                  </a:lnTo>
                  <a:lnTo>
                    <a:pt x="692" y="1698"/>
                  </a:lnTo>
                  <a:lnTo>
                    <a:pt x="692" y="1701"/>
                  </a:lnTo>
                  <a:lnTo>
                    <a:pt x="683" y="1703"/>
                  </a:lnTo>
                  <a:lnTo>
                    <a:pt x="669" y="1708"/>
                  </a:lnTo>
                  <a:lnTo>
                    <a:pt x="672" y="1712"/>
                  </a:lnTo>
                  <a:lnTo>
                    <a:pt x="669" y="1714"/>
                  </a:lnTo>
                  <a:lnTo>
                    <a:pt x="665" y="1714"/>
                  </a:lnTo>
                  <a:lnTo>
                    <a:pt x="661" y="1711"/>
                  </a:lnTo>
                  <a:lnTo>
                    <a:pt x="660" y="1714"/>
                  </a:lnTo>
                  <a:lnTo>
                    <a:pt x="658" y="1717"/>
                  </a:lnTo>
                  <a:lnTo>
                    <a:pt x="661" y="1717"/>
                  </a:lnTo>
                  <a:lnTo>
                    <a:pt x="661" y="1719"/>
                  </a:lnTo>
                  <a:lnTo>
                    <a:pt x="660" y="1721"/>
                  </a:lnTo>
                  <a:lnTo>
                    <a:pt x="654" y="1731"/>
                  </a:lnTo>
                  <a:lnTo>
                    <a:pt x="653" y="1729"/>
                  </a:lnTo>
                  <a:lnTo>
                    <a:pt x="651" y="1728"/>
                  </a:lnTo>
                  <a:lnTo>
                    <a:pt x="650" y="1728"/>
                  </a:lnTo>
                  <a:lnTo>
                    <a:pt x="647" y="1728"/>
                  </a:lnTo>
                  <a:lnTo>
                    <a:pt x="647" y="1731"/>
                  </a:lnTo>
                  <a:lnTo>
                    <a:pt x="648" y="1731"/>
                  </a:lnTo>
                  <a:lnTo>
                    <a:pt x="650" y="1732"/>
                  </a:lnTo>
                  <a:lnTo>
                    <a:pt x="650" y="1733"/>
                  </a:lnTo>
                  <a:lnTo>
                    <a:pt x="648" y="1735"/>
                  </a:lnTo>
                  <a:lnTo>
                    <a:pt x="650" y="1736"/>
                  </a:lnTo>
                  <a:lnTo>
                    <a:pt x="650" y="1736"/>
                  </a:lnTo>
                  <a:lnTo>
                    <a:pt x="650" y="1738"/>
                  </a:lnTo>
                  <a:lnTo>
                    <a:pt x="648" y="1739"/>
                  </a:lnTo>
                  <a:lnTo>
                    <a:pt x="647" y="1735"/>
                  </a:lnTo>
                  <a:lnTo>
                    <a:pt x="647" y="1732"/>
                  </a:lnTo>
                  <a:lnTo>
                    <a:pt x="646" y="1732"/>
                  </a:lnTo>
                  <a:lnTo>
                    <a:pt x="643" y="1733"/>
                  </a:lnTo>
                  <a:lnTo>
                    <a:pt x="637" y="1731"/>
                  </a:lnTo>
                  <a:lnTo>
                    <a:pt x="634" y="1732"/>
                  </a:lnTo>
                  <a:lnTo>
                    <a:pt x="633" y="1732"/>
                  </a:lnTo>
                  <a:lnTo>
                    <a:pt x="632" y="1731"/>
                  </a:lnTo>
                  <a:lnTo>
                    <a:pt x="630" y="1731"/>
                  </a:lnTo>
                  <a:lnTo>
                    <a:pt x="629" y="1731"/>
                  </a:lnTo>
                  <a:lnTo>
                    <a:pt x="627" y="1732"/>
                  </a:lnTo>
                  <a:lnTo>
                    <a:pt x="626" y="1731"/>
                  </a:lnTo>
                  <a:lnTo>
                    <a:pt x="623" y="1731"/>
                  </a:lnTo>
                  <a:lnTo>
                    <a:pt x="618" y="1731"/>
                  </a:lnTo>
                  <a:lnTo>
                    <a:pt x="618" y="1732"/>
                  </a:lnTo>
                  <a:lnTo>
                    <a:pt x="622" y="1732"/>
                  </a:lnTo>
                  <a:lnTo>
                    <a:pt x="622" y="1735"/>
                  </a:lnTo>
                  <a:lnTo>
                    <a:pt x="620" y="1735"/>
                  </a:lnTo>
                  <a:lnTo>
                    <a:pt x="615" y="1735"/>
                  </a:lnTo>
                  <a:lnTo>
                    <a:pt x="613" y="1735"/>
                  </a:lnTo>
                  <a:lnTo>
                    <a:pt x="615" y="1736"/>
                  </a:lnTo>
                  <a:lnTo>
                    <a:pt x="615" y="1738"/>
                  </a:lnTo>
                  <a:lnTo>
                    <a:pt x="615" y="1738"/>
                  </a:lnTo>
                  <a:lnTo>
                    <a:pt x="618" y="1739"/>
                  </a:lnTo>
                  <a:lnTo>
                    <a:pt x="615" y="1742"/>
                  </a:lnTo>
                  <a:lnTo>
                    <a:pt x="612" y="1739"/>
                  </a:lnTo>
                  <a:lnTo>
                    <a:pt x="613" y="1742"/>
                  </a:lnTo>
                  <a:lnTo>
                    <a:pt x="615" y="1745"/>
                  </a:lnTo>
                  <a:lnTo>
                    <a:pt x="620" y="1750"/>
                  </a:lnTo>
                  <a:lnTo>
                    <a:pt x="620" y="1752"/>
                  </a:lnTo>
                  <a:lnTo>
                    <a:pt x="618" y="1753"/>
                  </a:lnTo>
                  <a:lnTo>
                    <a:pt x="616" y="1754"/>
                  </a:lnTo>
                  <a:lnTo>
                    <a:pt x="613" y="1756"/>
                  </a:lnTo>
                  <a:lnTo>
                    <a:pt x="612" y="1754"/>
                  </a:lnTo>
                  <a:lnTo>
                    <a:pt x="611" y="1756"/>
                  </a:lnTo>
                  <a:lnTo>
                    <a:pt x="609" y="1756"/>
                  </a:lnTo>
                  <a:lnTo>
                    <a:pt x="609" y="1756"/>
                  </a:lnTo>
                  <a:lnTo>
                    <a:pt x="608" y="1757"/>
                  </a:lnTo>
                  <a:lnTo>
                    <a:pt x="611" y="1760"/>
                  </a:lnTo>
                  <a:lnTo>
                    <a:pt x="612" y="1763"/>
                  </a:lnTo>
                  <a:lnTo>
                    <a:pt x="612" y="1764"/>
                  </a:lnTo>
                  <a:lnTo>
                    <a:pt x="609" y="1763"/>
                  </a:lnTo>
                  <a:lnTo>
                    <a:pt x="608" y="1766"/>
                  </a:lnTo>
                  <a:lnTo>
                    <a:pt x="613" y="1766"/>
                  </a:lnTo>
                  <a:lnTo>
                    <a:pt x="616" y="1767"/>
                  </a:lnTo>
                  <a:lnTo>
                    <a:pt x="619" y="1768"/>
                  </a:lnTo>
                  <a:lnTo>
                    <a:pt x="620" y="1773"/>
                  </a:lnTo>
                  <a:lnTo>
                    <a:pt x="616" y="1775"/>
                  </a:lnTo>
                  <a:lnTo>
                    <a:pt x="615" y="1778"/>
                  </a:lnTo>
                  <a:lnTo>
                    <a:pt x="613" y="1781"/>
                  </a:lnTo>
                  <a:lnTo>
                    <a:pt x="609" y="1777"/>
                  </a:lnTo>
                  <a:lnTo>
                    <a:pt x="605" y="1775"/>
                  </a:lnTo>
                  <a:lnTo>
                    <a:pt x="595" y="1777"/>
                  </a:lnTo>
                  <a:lnTo>
                    <a:pt x="591" y="1777"/>
                  </a:lnTo>
                  <a:lnTo>
                    <a:pt x="585" y="1775"/>
                  </a:lnTo>
                  <a:lnTo>
                    <a:pt x="581" y="1773"/>
                  </a:lnTo>
                  <a:lnTo>
                    <a:pt x="580" y="1771"/>
                  </a:lnTo>
                  <a:lnTo>
                    <a:pt x="577" y="1773"/>
                  </a:lnTo>
                  <a:lnTo>
                    <a:pt x="554" y="1773"/>
                  </a:lnTo>
                  <a:lnTo>
                    <a:pt x="550" y="1774"/>
                  </a:lnTo>
                  <a:lnTo>
                    <a:pt x="543" y="1781"/>
                  </a:lnTo>
                  <a:lnTo>
                    <a:pt x="540" y="1780"/>
                  </a:lnTo>
                  <a:lnTo>
                    <a:pt x="538" y="1781"/>
                  </a:lnTo>
                  <a:lnTo>
                    <a:pt x="533" y="1781"/>
                  </a:lnTo>
                  <a:lnTo>
                    <a:pt x="529" y="1778"/>
                  </a:lnTo>
                  <a:lnTo>
                    <a:pt x="526" y="1780"/>
                  </a:lnTo>
                  <a:lnTo>
                    <a:pt x="514" y="1773"/>
                  </a:lnTo>
                  <a:lnTo>
                    <a:pt x="508" y="1774"/>
                  </a:lnTo>
                  <a:lnTo>
                    <a:pt x="507" y="1778"/>
                  </a:lnTo>
                  <a:lnTo>
                    <a:pt x="507" y="1782"/>
                  </a:lnTo>
                  <a:lnTo>
                    <a:pt x="505" y="1787"/>
                  </a:lnTo>
                  <a:lnTo>
                    <a:pt x="500" y="1788"/>
                  </a:lnTo>
                  <a:lnTo>
                    <a:pt x="491" y="1787"/>
                  </a:lnTo>
                  <a:lnTo>
                    <a:pt x="472" y="1789"/>
                  </a:lnTo>
                  <a:lnTo>
                    <a:pt x="466" y="1789"/>
                  </a:lnTo>
                  <a:lnTo>
                    <a:pt x="463" y="1789"/>
                  </a:lnTo>
                  <a:lnTo>
                    <a:pt x="461" y="1792"/>
                  </a:lnTo>
                  <a:lnTo>
                    <a:pt x="458" y="1796"/>
                  </a:lnTo>
                  <a:lnTo>
                    <a:pt x="456" y="1801"/>
                  </a:lnTo>
                  <a:lnTo>
                    <a:pt x="454" y="1805"/>
                  </a:lnTo>
                  <a:lnTo>
                    <a:pt x="451" y="1806"/>
                  </a:lnTo>
                  <a:lnTo>
                    <a:pt x="447" y="1806"/>
                  </a:lnTo>
                  <a:lnTo>
                    <a:pt x="442" y="1805"/>
                  </a:lnTo>
                  <a:lnTo>
                    <a:pt x="440" y="1804"/>
                  </a:lnTo>
                  <a:lnTo>
                    <a:pt x="440" y="1805"/>
                  </a:lnTo>
                  <a:lnTo>
                    <a:pt x="441" y="1806"/>
                  </a:lnTo>
                  <a:lnTo>
                    <a:pt x="442" y="1808"/>
                  </a:lnTo>
                  <a:lnTo>
                    <a:pt x="442" y="1811"/>
                  </a:lnTo>
                  <a:lnTo>
                    <a:pt x="441" y="1812"/>
                  </a:lnTo>
                  <a:lnTo>
                    <a:pt x="442" y="1812"/>
                  </a:lnTo>
                  <a:lnTo>
                    <a:pt x="442" y="1812"/>
                  </a:lnTo>
                  <a:lnTo>
                    <a:pt x="442" y="1813"/>
                  </a:lnTo>
                  <a:lnTo>
                    <a:pt x="442" y="1815"/>
                  </a:lnTo>
                  <a:lnTo>
                    <a:pt x="447" y="1812"/>
                  </a:lnTo>
                  <a:lnTo>
                    <a:pt x="449" y="1812"/>
                  </a:lnTo>
                  <a:lnTo>
                    <a:pt x="451" y="1815"/>
                  </a:lnTo>
                  <a:lnTo>
                    <a:pt x="452" y="1819"/>
                  </a:lnTo>
                  <a:lnTo>
                    <a:pt x="455" y="1818"/>
                  </a:lnTo>
                  <a:lnTo>
                    <a:pt x="456" y="1818"/>
                  </a:lnTo>
                  <a:lnTo>
                    <a:pt x="463" y="1819"/>
                  </a:lnTo>
                  <a:lnTo>
                    <a:pt x="465" y="1819"/>
                  </a:lnTo>
                  <a:lnTo>
                    <a:pt x="468" y="1823"/>
                  </a:lnTo>
                  <a:lnTo>
                    <a:pt x="469" y="1823"/>
                  </a:lnTo>
                  <a:lnTo>
                    <a:pt x="470" y="1822"/>
                  </a:lnTo>
                  <a:lnTo>
                    <a:pt x="472" y="1820"/>
                  </a:lnTo>
                  <a:lnTo>
                    <a:pt x="473" y="1819"/>
                  </a:lnTo>
                  <a:lnTo>
                    <a:pt x="490" y="1812"/>
                  </a:lnTo>
                  <a:lnTo>
                    <a:pt x="491" y="1816"/>
                  </a:lnTo>
                  <a:lnTo>
                    <a:pt x="494" y="1816"/>
                  </a:lnTo>
                  <a:lnTo>
                    <a:pt x="498" y="1815"/>
                  </a:lnTo>
                  <a:lnTo>
                    <a:pt x="503" y="1815"/>
                  </a:lnTo>
                  <a:lnTo>
                    <a:pt x="507" y="1815"/>
                  </a:lnTo>
                  <a:lnTo>
                    <a:pt x="512" y="1816"/>
                  </a:lnTo>
                  <a:lnTo>
                    <a:pt x="521" y="1820"/>
                  </a:lnTo>
                  <a:lnTo>
                    <a:pt x="521" y="1813"/>
                  </a:lnTo>
                  <a:lnTo>
                    <a:pt x="525" y="1804"/>
                  </a:lnTo>
                  <a:lnTo>
                    <a:pt x="524" y="1801"/>
                  </a:lnTo>
                  <a:lnTo>
                    <a:pt x="524" y="1799"/>
                  </a:lnTo>
                  <a:lnTo>
                    <a:pt x="528" y="1796"/>
                  </a:lnTo>
                  <a:lnTo>
                    <a:pt x="533" y="1789"/>
                  </a:lnTo>
                  <a:lnTo>
                    <a:pt x="538" y="1788"/>
                  </a:lnTo>
                  <a:lnTo>
                    <a:pt x="542" y="1788"/>
                  </a:lnTo>
                  <a:lnTo>
                    <a:pt x="545" y="1789"/>
                  </a:lnTo>
                  <a:lnTo>
                    <a:pt x="547" y="1789"/>
                  </a:lnTo>
                  <a:lnTo>
                    <a:pt x="552" y="1788"/>
                  </a:lnTo>
                  <a:lnTo>
                    <a:pt x="552" y="1789"/>
                  </a:lnTo>
                  <a:lnTo>
                    <a:pt x="556" y="1788"/>
                  </a:lnTo>
                  <a:lnTo>
                    <a:pt x="561" y="1789"/>
                  </a:lnTo>
                  <a:lnTo>
                    <a:pt x="566" y="1792"/>
                  </a:lnTo>
                  <a:lnTo>
                    <a:pt x="568" y="1794"/>
                  </a:lnTo>
                  <a:lnTo>
                    <a:pt x="570" y="1794"/>
                  </a:lnTo>
                  <a:lnTo>
                    <a:pt x="573" y="1791"/>
                  </a:lnTo>
                  <a:lnTo>
                    <a:pt x="574" y="1791"/>
                  </a:lnTo>
                  <a:lnTo>
                    <a:pt x="576" y="1794"/>
                  </a:lnTo>
                  <a:lnTo>
                    <a:pt x="577" y="1794"/>
                  </a:lnTo>
                  <a:lnTo>
                    <a:pt x="580" y="1792"/>
                  </a:lnTo>
                  <a:lnTo>
                    <a:pt x="581" y="1791"/>
                  </a:lnTo>
                  <a:lnTo>
                    <a:pt x="584" y="1789"/>
                  </a:lnTo>
                  <a:lnTo>
                    <a:pt x="585" y="1794"/>
                  </a:lnTo>
                  <a:lnTo>
                    <a:pt x="588" y="1792"/>
                  </a:lnTo>
                  <a:lnTo>
                    <a:pt x="592" y="1789"/>
                  </a:lnTo>
                  <a:lnTo>
                    <a:pt x="594" y="1788"/>
                  </a:lnTo>
                  <a:lnTo>
                    <a:pt x="595" y="1792"/>
                  </a:lnTo>
                  <a:lnTo>
                    <a:pt x="598" y="1792"/>
                  </a:lnTo>
                  <a:lnTo>
                    <a:pt x="601" y="1789"/>
                  </a:lnTo>
                  <a:lnTo>
                    <a:pt x="611" y="1787"/>
                  </a:lnTo>
                  <a:lnTo>
                    <a:pt x="615" y="1782"/>
                  </a:lnTo>
                  <a:lnTo>
                    <a:pt x="616" y="1787"/>
                  </a:lnTo>
                  <a:lnTo>
                    <a:pt x="619" y="1787"/>
                  </a:lnTo>
                  <a:lnTo>
                    <a:pt x="625" y="1782"/>
                  </a:lnTo>
                  <a:lnTo>
                    <a:pt x="629" y="1777"/>
                  </a:lnTo>
                  <a:lnTo>
                    <a:pt x="630" y="1774"/>
                  </a:lnTo>
                  <a:lnTo>
                    <a:pt x="634" y="1774"/>
                  </a:lnTo>
                  <a:lnTo>
                    <a:pt x="637" y="1775"/>
                  </a:lnTo>
                  <a:lnTo>
                    <a:pt x="639" y="1778"/>
                  </a:lnTo>
                  <a:lnTo>
                    <a:pt x="639" y="1784"/>
                  </a:lnTo>
                  <a:lnTo>
                    <a:pt x="640" y="1789"/>
                  </a:lnTo>
                  <a:lnTo>
                    <a:pt x="637" y="1787"/>
                  </a:lnTo>
                  <a:lnTo>
                    <a:pt x="636" y="1785"/>
                  </a:lnTo>
                  <a:lnTo>
                    <a:pt x="634" y="1782"/>
                  </a:lnTo>
                  <a:lnTo>
                    <a:pt x="633" y="1785"/>
                  </a:lnTo>
                  <a:lnTo>
                    <a:pt x="630" y="1788"/>
                  </a:lnTo>
                  <a:lnTo>
                    <a:pt x="627" y="1789"/>
                  </a:lnTo>
                  <a:lnTo>
                    <a:pt x="627" y="1792"/>
                  </a:lnTo>
                  <a:lnTo>
                    <a:pt x="629" y="1794"/>
                  </a:lnTo>
                  <a:lnTo>
                    <a:pt x="634" y="1795"/>
                  </a:lnTo>
                  <a:lnTo>
                    <a:pt x="636" y="1796"/>
                  </a:lnTo>
                  <a:lnTo>
                    <a:pt x="636" y="1801"/>
                  </a:lnTo>
                  <a:lnTo>
                    <a:pt x="632" y="1805"/>
                  </a:lnTo>
                  <a:lnTo>
                    <a:pt x="629" y="1804"/>
                  </a:lnTo>
                  <a:lnTo>
                    <a:pt x="629" y="1799"/>
                  </a:lnTo>
                  <a:lnTo>
                    <a:pt x="627" y="1801"/>
                  </a:lnTo>
                  <a:lnTo>
                    <a:pt x="618" y="1801"/>
                  </a:lnTo>
                  <a:lnTo>
                    <a:pt x="618" y="1802"/>
                  </a:lnTo>
                  <a:lnTo>
                    <a:pt x="616" y="1804"/>
                  </a:lnTo>
                  <a:lnTo>
                    <a:pt x="615" y="1805"/>
                  </a:lnTo>
                  <a:lnTo>
                    <a:pt x="613" y="1805"/>
                  </a:lnTo>
                  <a:lnTo>
                    <a:pt x="612" y="1806"/>
                  </a:lnTo>
                  <a:lnTo>
                    <a:pt x="606" y="1805"/>
                  </a:lnTo>
                  <a:lnTo>
                    <a:pt x="608" y="1808"/>
                  </a:lnTo>
                  <a:lnTo>
                    <a:pt x="598" y="1809"/>
                  </a:lnTo>
                  <a:lnTo>
                    <a:pt x="598" y="1811"/>
                  </a:lnTo>
                  <a:lnTo>
                    <a:pt x="598" y="1813"/>
                  </a:lnTo>
                  <a:lnTo>
                    <a:pt x="601" y="1815"/>
                  </a:lnTo>
                  <a:lnTo>
                    <a:pt x="604" y="1815"/>
                  </a:lnTo>
                  <a:lnTo>
                    <a:pt x="606" y="1815"/>
                  </a:lnTo>
                  <a:lnTo>
                    <a:pt x="608" y="1815"/>
                  </a:lnTo>
                  <a:lnTo>
                    <a:pt x="611" y="1816"/>
                  </a:lnTo>
                  <a:lnTo>
                    <a:pt x="613" y="1818"/>
                  </a:lnTo>
                  <a:lnTo>
                    <a:pt x="615" y="1815"/>
                  </a:lnTo>
                  <a:lnTo>
                    <a:pt x="615" y="1812"/>
                  </a:lnTo>
                  <a:lnTo>
                    <a:pt x="616" y="1811"/>
                  </a:lnTo>
                  <a:lnTo>
                    <a:pt x="619" y="1812"/>
                  </a:lnTo>
                  <a:lnTo>
                    <a:pt x="622" y="1815"/>
                  </a:lnTo>
                  <a:lnTo>
                    <a:pt x="622" y="1819"/>
                  </a:lnTo>
                  <a:lnTo>
                    <a:pt x="622" y="1823"/>
                  </a:lnTo>
                  <a:lnTo>
                    <a:pt x="619" y="1826"/>
                  </a:lnTo>
                  <a:lnTo>
                    <a:pt x="619" y="1827"/>
                  </a:lnTo>
                  <a:lnTo>
                    <a:pt x="620" y="1826"/>
                  </a:lnTo>
                  <a:lnTo>
                    <a:pt x="626" y="1820"/>
                  </a:lnTo>
                  <a:lnTo>
                    <a:pt x="629" y="1826"/>
                  </a:lnTo>
                  <a:lnTo>
                    <a:pt x="626" y="1830"/>
                  </a:lnTo>
                  <a:lnTo>
                    <a:pt x="623" y="1833"/>
                  </a:lnTo>
                  <a:lnTo>
                    <a:pt x="620" y="1837"/>
                  </a:lnTo>
                  <a:lnTo>
                    <a:pt x="615" y="1839"/>
                  </a:lnTo>
                  <a:lnTo>
                    <a:pt x="595" y="1839"/>
                  </a:lnTo>
                  <a:lnTo>
                    <a:pt x="597" y="1841"/>
                  </a:lnTo>
                  <a:lnTo>
                    <a:pt x="598" y="1841"/>
                  </a:lnTo>
                  <a:lnTo>
                    <a:pt x="599" y="1843"/>
                  </a:lnTo>
                  <a:lnTo>
                    <a:pt x="598" y="1844"/>
                  </a:lnTo>
                  <a:lnTo>
                    <a:pt x="598" y="1847"/>
                  </a:lnTo>
                  <a:lnTo>
                    <a:pt x="598" y="1847"/>
                  </a:lnTo>
                  <a:lnTo>
                    <a:pt x="601" y="1851"/>
                  </a:lnTo>
                  <a:lnTo>
                    <a:pt x="604" y="1853"/>
                  </a:lnTo>
                  <a:lnTo>
                    <a:pt x="606" y="1851"/>
                  </a:lnTo>
                  <a:lnTo>
                    <a:pt x="609" y="1847"/>
                  </a:lnTo>
                  <a:lnTo>
                    <a:pt x="611" y="1850"/>
                  </a:lnTo>
                  <a:lnTo>
                    <a:pt x="613" y="1851"/>
                  </a:lnTo>
                  <a:lnTo>
                    <a:pt x="615" y="1851"/>
                  </a:lnTo>
                  <a:lnTo>
                    <a:pt x="619" y="1850"/>
                  </a:lnTo>
                  <a:lnTo>
                    <a:pt x="618" y="1848"/>
                  </a:lnTo>
                  <a:lnTo>
                    <a:pt x="618" y="1846"/>
                  </a:lnTo>
                  <a:lnTo>
                    <a:pt x="618" y="1846"/>
                  </a:lnTo>
                  <a:lnTo>
                    <a:pt x="619" y="1844"/>
                  </a:lnTo>
                  <a:lnTo>
                    <a:pt x="620" y="1844"/>
                  </a:lnTo>
                  <a:lnTo>
                    <a:pt x="622" y="1843"/>
                  </a:lnTo>
                  <a:lnTo>
                    <a:pt x="622" y="1841"/>
                  </a:lnTo>
                  <a:lnTo>
                    <a:pt x="629" y="1843"/>
                  </a:lnTo>
                  <a:lnTo>
                    <a:pt x="634" y="1839"/>
                  </a:lnTo>
                  <a:lnTo>
                    <a:pt x="640" y="1830"/>
                  </a:lnTo>
                  <a:lnTo>
                    <a:pt x="643" y="1823"/>
                  </a:lnTo>
                  <a:lnTo>
                    <a:pt x="648" y="1816"/>
                  </a:lnTo>
                  <a:lnTo>
                    <a:pt x="653" y="1812"/>
                  </a:lnTo>
                  <a:lnTo>
                    <a:pt x="667" y="1808"/>
                  </a:lnTo>
                  <a:lnTo>
                    <a:pt x="667" y="1806"/>
                  </a:lnTo>
                  <a:lnTo>
                    <a:pt x="665" y="1806"/>
                  </a:lnTo>
                  <a:lnTo>
                    <a:pt x="665" y="1805"/>
                  </a:lnTo>
                  <a:lnTo>
                    <a:pt x="665" y="1805"/>
                  </a:lnTo>
                  <a:lnTo>
                    <a:pt x="667" y="1804"/>
                  </a:lnTo>
                  <a:lnTo>
                    <a:pt x="667" y="1802"/>
                  </a:lnTo>
                  <a:lnTo>
                    <a:pt x="667" y="1801"/>
                  </a:lnTo>
                  <a:lnTo>
                    <a:pt x="668" y="1802"/>
                  </a:lnTo>
                  <a:lnTo>
                    <a:pt x="669" y="1804"/>
                  </a:lnTo>
                  <a:lnTo>
                    <a:pt x="672" y="1798"/>
                  </a:lnTo>
                  <a:lnTo>
                    <a:pt x="675" y="1798"/>
                  </a:lnTo>
                  <a:lnTo>
                    <a:pt x="679" y="1799"/>
                  </a:lnTo>
                  <a:lnTo>
                    <a:pt x="682" y="1801"/>
                  </a:lnTo>
                  <a:lnTo>
                    <a:pt x="681" y="1794"/>
                  </a:lnTo>
                  <a:lnTo>
                    <a:pt x="671" y="1785"/>
                  </a:lnTo>
                  <a:lnTo>
                    <a:pt x="672" y="1778"/>
                  </a:lnTo>
                  <a:lnTo>
                    <a:pt x="668" y="1775"/>
                  </a:lnTo>
                  <a:lnTo>
                    <a:pt x="668" y="1771"/>
                  </a:lnTo>
                  <a:lnTo>
                    <a:pt x="669" y="1766"/>
                  </a:lnTo>
                  <a:lnTo>
                    <a:pt x="672" y="1760"/>
                  </a:lnTo>
                  <a:lnTo>
                    <a:pt x="676" y="1759"/>
                  </a:lnTo>
                  <a:lnTo>
                    <a:pt x="681" y="1760"/>
                  </a:lnTo>
                  <a:lnTo>
                    <a:pt x="685" y="1764"/>
                  </a:lnTo>
                  <a:lnTo>
                    <a:pt x="688" y="1766"/>
                  </a:lnTo>
                  <a:lnTo>
                    <a:pt x="688" y="1768"/>
                  </a:lnTo>
                  <a:lnTo>
                    <a:pt x="681" y="1770"/>
                  </a:lnTo>
                  <a:lnTo>
                    <a:pt x="678" y="1771"/>
                  </a:lnTo>
                  <a:lnTo>
                    <a:pt x="676" y="1774"/>
                  </a:lnTo>
                  <a:lnTo>
                    <a:pt x="678" y="1777"/>
                  </a:lnTo>
                  <a:lnTo>
                    <a:pt x="681" y="1777"/>
                  </a:lnTo>
                  <a:lnTo>
                    <a:pt x="688" y="1777"/>
                  </a:lnTo>
                  <a:lnTo>
                    <a:pt x="688" y="1775"/>
                  </a:lnTo>
                  <a:lnTo>
                    <a:pt x="686" y="1770"/>
                  </a:lnTo>
                  <a:lnTo>
                    <a:pt x="688" y="1770"/>
                  </a:lnTo>
                  <a:lnTo>
                    <a:pt x="690" y="1771"/>
                  </a:lnTo>
                  <a:lnTo>
                    <a:pt x="704" y="1778"/>
                  </a:lnTo>
                  <a:lnTo>
                    <a:pt x="709" y="1778"/>
                  </a:lnTo>
                  <a:lnTo>
                    <a:pt x="711" y="1775"/>
                  </a:lnTo>
                  <a:lnTo>
                    <a:pt x="713" y="1770"/>
                  </a:lnTo>
                  <a:lnTo>
                    <a:pt x="716" y="1766"/>
                  </a:lnTo>
                  <a:lnTo>
                    <a:pt x="714" y="1763"/>
                  </a:lnTo>
                  <a:lnTo>
                    <a:pt x="711" y="1763"/>
                  </a:lnTo>
                  <a:lnTo>
                    <a:pt x="709" y="1764"/>
                  </a:lnTo>
                  <a:lnTo>
                    <a:pt x="707" y="1763"/>
                  </a:lnTo>
                  <a:lnTo>
                    <a:pt x="706" y="1761"/>
                  </a:lnTo>
                  <a:lnTo>
                    <a:pt x="704" y="1760"/>
                  </a:lnTo>
                  <a:lnTo>
                    <a:pt x="704" y="1757"/>
                  </a:lnTo>
                  <a:lnTo>
                    <a:pt x="706" y="1757"/>
                  </a:lnTo>
                  <a:lnTo>
                    <a:pt x="714" y="1756"/>
                  </a:lnTo>
                  <a:lnTo>
                    <a:pt x="720" y="1754"/>
                  </a:lnTo>
                  <a:lnTo>
                    <a:pt x="721" y="1752"/>
                  </a:lnTo>
                  <a:lnTo>
                    <a:pt x="723" y="1749"/>
                  </a:lnTo>
                  <a:lnTo>
                    <a:pt x="723" y="1749"/>
                  </a:lnTo>
                  <a:lnTo>
                    <a:pt x="724" y="1750"/>
                  </a:lnTo>
                  <a:lnTo>
                    <a:pt x="725" y="1753"/>
                  </a:lnTo>
                  <a:lnTo>
                    <a:pt x="725" y="1754"/>
                  </a:lnTo>
                  <a:lnTo>
                    <a:pt x="725" y="1754"/>
                  </a:lnTo>
                  <a:lnTo>
                    <a:pt x="727" y="1756"/>
                  </a:lnTo>
                  <a:lnTo>
                    <a:pt x="727" y="1757"/>
                  </a:lnTo>
                  <a:lnTo>
                    <a:pt x="727" y="1759"/>
                  </a:lnTo>
                  <a:lnTo>
                    <a:pt x="725" y="1759"/>
                  </a:lnTo>
                  <a:lnTo>
                    <a:pt x="724" y="1759"/>
                  </a:lnTo>
                  <a:lnTo>
                    <a:pt x="724" y="1766"/>
                  </a:lnTo>
                  <a:lnTo>
                    <a:pt x="727" y="1768"/>
                  </a:lnTo>
                  <a:lnTo>
                    <a:pt x="730" y="1770"/>
                  </a:lnTo>
                  <a:lnTo>
                    <a:pt x="735" y="1770"/>
                  </a:lnTo>
                  <a:lnTo>
                    <a:pt x="735" y="1773"/>
                  </a:lnTo>
                  <a:lnTo>
                    <a:pt x="732" y="1774"/>
                  </a:lnTo>
                  <a:lnTo>
                    <a:pt x="735" y="1775"/>
                  </a:lnTo>
                  <a:lnTo>
                    <a:pt x="738" y="1775"/>
                  </a:lnTo>
                  <a:lnTo>
                    <a:pt x="741" y="1777"/>
                  </a:lnTo>
                  <a:lnTo>
                    <a:pt x="742" y="1778"/>
                  </a:lnTo>
                  <a:lnTo>
                    <a:pt x="742" y="1771"/>
                  </a:lnTo>
                  <a:lnTo>
                    <a:pt x="748" y="1767"/>
                  </a:lnTo>
                  <a:lnTo>
                    <a:pt x="755" y="1768"/>
                  </a:lnTo>
                  <a:lnTo>
                    <a:pt x="759" y="1773"/>
                  </a:lnTo>
                  <a:lnTo>
                    <a:pt x="759" y="1775"/>
                  </a:lnTo>
                  <a:lnTo>
                    <a:pt x="759" y="1775"/>
                  </a:lnTo>
                  <a:lnTo>
                    <a:pt x="760" y="1777"/>
                  </a:lnTo>
                  <a:lnTo>
                    <a:pt x="760" y="1774"/>
                  </a:lnTo>
                  <a:lnTo>
                    <a:pt x="762" y="1773"/>
                  </a:lnTo>
                  <a:lnTo>
                    <a:pt x="763" y="1770"/>
                  </a:lnTo>
                  <a:lnTo>
                    <a:pt x="765" y="1770"/>
                  </a:lnTo>
                  <a:lnTo>
                    <a:pt x="763" y="1771"/>
                  </a:lnTo>
                  <a:lnTo>
                    <a:pt x="763" y="1773"/>
                  </a:lnTo>
                  <a:lnTo>
                    <a:pt x="763" y="1774"/>
                  </a:lnTo>
                  <a:lnTo>
                    <a:pt x="765" y="1774"/>
                  </a:lnTo>
                  <a:lnTo>
                    <a:pt x="763" y="1775"/>
                  </a:lnTo>
                  <a:lnTo>
                    <a:pt x="763" y="1775"/>
                  </a:lnTo>
                  <a:lnTo>
                    <a:pt x="762" y="1775"/>
                  </a:lnTo>
                  <a:lnTo>
                    <a:pt x="763" y="1777"/>
                  </a:lnTo>
                  <a:lnTo>
                    <a:pt x="765" y="1780"/>
                  </a:lnTo>
                  <a:lnTo>
                    <a:pt x="766" y="1785"/>
                  </a:lnTo>
                  <a:lnTo>
                    <a:pt x="765" y="1792"/>
                  </a:lnTo>
                  <a:lnTo>
                    <a:pt x="763" y="1796"/>
                  </a:lnTo>
                  <a:lnTo>
                    <a:pt x="766" y="1805"/>
                  </a:lnTo>
                  <a:lnTo>
                    <a:pt x="767" y="1808"/>
                  </a:lnTo>
                  <a:lnTo>
                    <a:pt x="770" y="1802"/>
                  </a:lnTo>
                  <a:lnTo>
                    <a:pt x="774" y="1802"/>
                  </a:lnTo>
                  <a:lnTo>
                    <a:pt x="777" y="1804"/>
                  </a:lnTo>
                  <a:lnTo>
                    <a:pt x="779" y="1809"/>
                  </a:lnTo>
                  <a:lnTo>
                    <a:pt x="780" y="1809"/>
                  </a:lnTo>
                  <a:lnTo>
                    <a:pt x="788" y="1806"/>
                  </a:lnTo>
                  <a:lnTo>
                    <a:pt x="800" y="1808"/>
                  </a:lnTo>
                  <a:lnTo>
                    <a:pt x="809" y="1815"/>
                  </a:lnTo>
                  <a:lnTo>
                    <a:pt x="811" y="1823"/>
                  </a:lnTo>
                  <a:lnTo>
                    <a:pt x="815" y="1822"/>
                  </a:lnTo>
                  <a:lnTo>
                    <a:pt x="818" y="1823"/>
                  </a:lnTo>
                  <a:lnTo>
                    <a:pt x="821" y="1825"/>
                  </a:lnTo>
                  <a:lnTo>
                    <a:pt x="825" y="1827"/>
                  </a:lnTo>
                  <a:lnTo>
                    <a:pt x="825" y="1830"/>
                  </a:lnTo>
                  <a:lnTo>
                    <a:pt x="821" y="1830"/>
                  </a:lnTo>
                  <a:lnTo>
                    <a:pt x="818" y="1833"/>
                  </a:lnTo>
                  <a:lnTo>
                    <a:pt x="818" y="1836"/>
                  </a:lnTo>
                  <a:lnTo>
                    <a:pt x="821" y="1839"/>
                  </a:lnTo>
                  <a:lnTo>
                    <a:pt x="825" y="1840"/>
                  </a:lnTo>
                  <a:lnTo>
                    <a:pt x="829" y="1839"/>
                  </a:lnTo>
                  <a:lnTo>
                    <a:pt x="832" y="1837"/>
                  </a:lnTo>
                  <a:lnTo>
                    <a:pt x="830" y="1834"/>
                  </a:lnTo>
                  <a:lnTo>
                    <a:pt x="833" y="1832"/>
                  </a:lnTo>
                  <a:lnTo>
                    <a:pt x="839" y="1826"/>
                  </a:lnTo>
                  <a:lnTo>
                    <a:pt x="840" y="1820"/>
                  </a:lnTo>
                  <a:lnTo>
                    <a:pt x="835" y="1816"/>
                  </a:lnTo>
                  <a:lnTo>
                    <a:pt x="837" y="1822"/>
                  </a:lnTo>
                  <a:lnTo>
                    <a:pt x="836" y="1825"/>
                  </a:lnTo>
                  <a:lnTo>
                    <a:pt x="835" y="1826"/>
                  </a:lnTo>
                  <a:lnTo>
                    <a:pt x="833" y="1830"/>
                  </a:lnTo>
                  <a:lnTo>
                    <a:pt x="832" y="1830"/>
                  </a:lnTo>
                  <a:lnTo>
                    <a:pt x="830" y="1829"/>
                  </a:lnTo>
                  <a:lnTo>
                    <a:pt x="828" y="1826"/>
                  </a:lnTo>
                  <a:lnTo>
                    <a:pt x="830" y="1823"/>
                  </a:lnTo>
                  <a:lnTo>
                    <a:pt x="829" y="1822"/>
                  </a:lnTo>
                  <a:lnTo>
                    <a:pt x="828" y="1822"/>
                  </a:lnTo>
                  <a:lnTo>
                    <a:pt x="826" y="1819"/>
                  </a:lnTo>
                  <a:lnTo>
                    <a:pt x="829" y="1818"/>
                  </a:lnTo>
                  <a:lnTo>
                    <a:pt x="829" y="1815"/>
                  </a:lnTo>
                  <a:lnTo>
                    <a:pt x="829" y="1812"/>
                  </a:lnTo>
                  <a:lnTo>
                    <a:pt x="830" y="1809"/>
                  </a:lnTo>
                  <a:lnTo>
                    <a:pt x="832" y="1809"/>
                  </a:lnTo>
                  <a:lnTo>
                    <a:pt x="833" y="1808"/>
                  </a:lnTo>
                  <a:lnTo>
                    <a:pt x="839" y="1808"/>
                  </a:lnTo>
                  <a:lnTo>
                    <a:pt x="839" y="1805"/>
                  </a:lnTo>
                  <a:lnTo>
                    <a:pt x="837" y="1805"/>
                  </a:lnTo>
                  <a:lnTo>
                    <a:pt x="837" y="1804"/>
                  </a:lnTo>
                  <a:lnTo>
                    <a:pt x="840" y="1799"/>
                  </a:lnTo>
                  <a:lnTo>
                    <a:pt x="846" y="1794"/>
                  </a:lnTo>
                  <a:lnTo>
                    <a:pt x="850" y="1791"/>
                  </a:lnTo>
                  <a:lnTo>
                    <a:pt x="851" y="1795"/>
                  </a:lnTo>
                  <a:lnTo>
                    <a:pt x="854" y="1798"/>
                  </a:lnTo>
                  <a:lnTo>
                    <a:pt x="874" y="1808"/>
                  </a:lnTo>
                  <a:lnTo>
                    <a:pt x="891" y="1819"/>
                  </a:lnTo>
                  <a:lnTo>
                    <a:pt x="892" y="1820"/>
                  </a:lnTo>
                  <a:lnTo>
                    <a:pt x="894" y="1823"/>
                  </a:lnTo>
                  <a:lnTo>
                    <a:pt x="895" y="1826"/>
                  </a:lnTo>
                  <a:lnTo>
                    <a:pt x="896" y="1829"/>
                  </a:lnTo>
                  <a:lnTo>
                    <a:pt x="894" y="1832"/>
                  </a:lnTo>
                  <a:lnTo>
                    <a:pt x="891" y="1832"/>
                  </a:lnTo>
                  <a:lnTo>
                    <a:pt x="889" y="1830"/>
                  </a:lnTo>
                  <a:lnTo>
                    <a:pt x="891" y="1827"/>
                  </a:lnTo>
                  <a:lnTo>
                    <a:pt x="891" y="1826"/>
                  </a:lnTo>
                  <a:lnTo>
                    <a:pt x="887" y="1827"/>
                  </a:lnTo>
                  <a:lnTo>
                    <a:pt x="882" y="1832"/>
                  </a:lnTo>
                  <a:lnTo>
                    <a:pt x="880" y="1834"/>
                  </a:lnTo>
                  <a:lnTo>
                    <a:pt x="877" y="1832"/>
                  </a:lnTo>
                  <a:lnTo>
                    <a:pt x="874" y="1834"/>
                  </a:lnTo>
                  <a:lnTo>
                    <a:pt x="873" y="1841"/>
                  </a:lnTo>
                  <a:lnTo>
                    <a:pt x="871" y="1843"/>
                  </a:lnTo>
                  <a:lnTo>
                    <a:pt x="874" y="1848"/>
                  </a:lnTo>
                  <a:lnTo>
                    <a:pt x="875" y="1853"/>
                  </a:lnTo>
                  <a:lnTo>
                    <a:pt x="874" y="1855"/>
                  </a:lnTo>
                  <a:lnTo>
                    <a:pt x="870" y="1857"/>
                  </a:lnTo>
                  <a:lnTo>
                    <a:pt x="875" y="1857"/>
                  </a:lnTo>
                  <a:lnTo>
                    <a:pt x="887" y="1853"/>
                  </a:lnTo>
                  <a:lnTo>
                    <a:pt x="891" y="1857"/>
                  </a:lnTo>
                  <a:lnTo>
                    <a:pt x="892" y="1857"/>
                  </a:lnTo>
                  <a:lnTo>
                    <a:pt x="895" y="1855"/>
                  </a:lnTo>
                  <a:lnTo>
                    <a:pt x="896" y="1860"/>
                  </a:lnTo>
                  <a:lnTo>
                    <a:pt x="898" y="1871"/>
                  </a:lnTo>
                  <a:lnTo>
                    <a:pt x="898" y="1874"/>
                  </a:lnTo>
                  <a:lnTo>
                    <a:pt x="895" y="1875"/>
                  </a:lnTo>
                  <a:lnTo>
                    <a:pt x="894" y="1875"/>
                  </a:lnTo>
                  <a:lnTo>
                    <a:pt x="891" y="1878"/>
                  </a:lnTo>
                  <a:lnTo>
                    <a:pt x="891" y="1881"/>
                  </a:lnTo>
                  <a:lnTo>
                    <a:pt x="894" y="1882"/>
                  </a:lnTo>
                  <a:lnTo>
                    <a:pt x="898" y="1886"/>
                  </a:lnTo>
                  <a:lnTo>
                    <a:pt x="899" y="1892"/>
                  </a:lnTo>
                  <a:lnTo>
                    <a:pt x="898" y="1897"/>
                  </a:lnTo>
                  <a:lnTo>
                    <a:pt x="899" y="1899"/>
                  </a:lnTo>
                  <a:lnTo>
                    <a:pt x="899" y="1899"/>
                  </a:lnTo>
                  <a:lnTo>
                    <a:pt x="899" y="1899"/>
                  </a:lnTo>
                  <a:lnTo>
                    <a:pt x="899" y="1900"/>
                  </a:lnTo>
                  <a:lnTo>
                    <a:pt x="896" y="1900"/>
                  </a:lnTo>
                  <a:lnTo>
                    <a:pt x="894" y="1902"/>
                  </a:lnTo>
                  <a:lnTo>
                    <a:pt x="892" y="1904"/>
                  </a:lnTo>
                  <a:lnTo>
                    <a:pt x="891" y="1907"/>
                  </a:lnTo>
                  <a:lnTo>
                    <a:pt x="894" y="1907"/>
                  </a:lnTo>
                  <a:lnTo>
                    <a:pt x="895" y="1907"/>
                  </a:lnTo>
                  <a:lnTo>
                    <a:pt x="898" y="1909"/>
                  </a:lnTo>
                  <a:lnTo>
                    <a:pt x="896" y="1911"/>
                  </a:lnTo>
                  <a:lnTo>
                    <a:pt x="903" y="1911"/>
                  </a:lnTo>
                  <a:lnTo>
                    <a:pt x="903" y="1913"/>
                  </a:lnTo>
                  <a:lnTo>
                    <a:pt x="902" y="1914"/>
                  </a:lnTo>
                  <a:lnTo>
                    <a:pt x="902" y="1916"/>
                  </a:lnTo>
                  <a:lnTo>
                    <a:pt x="903" y="1920"/>
                  </a:lnTo>
                  <a:lnTo>
                    <a:pt x="906" y="1917"/>
                  </a:lnTo>
                  <a:lnTo>
                    <a:pt x="910" y="1923"/>
                  </a:lnTo>
                  <a:lnTo>
                    <a:pt x="926" y="1928"/>
                  </a:lnTo>
                  <a:lnTo>
                    <a:pt x="930" y="1933"/>
                  </a:lnTo>
                  <a:lnTo>
                    <a:pt x="931" y="1937"/>
                  </a:lnTo>
                  <a:lnTo>
                    <a:pt x="933" y="1938"/>
                  </a:lnTo>
                  <a:lnTo>
                    <a:pt x="950" y="1954"/>
                  </a:lnTo>
                  <a:lnTo>
                    <a:pt x="951" y="1951"/>
                  </a:lnTo>
                  <a:lnTo>
                    <a:pt x="952" y="1952"/>
                  </a:lnTo>
                  <a:lnTo>
                    <a:pt x="954" y="1956"/>
                  </a:lnTo>
                  <a:lnTo>
                    <a:pt x="957" y="1958"/>
                  </a:lnTo>
                  <a:lnTo>
                    <a:pt x="958" y="1956"/>
                  </a:lnTo>
                  <a:lnTo>
                    <a:pt x="959" y="1955"/>
                  </a:lnTo>
                  <a:lnTo>
                    <a:pt x="959" y="1952"/>
                  </a:lnTo>
                  <a:lnTo>
                    <a:pt x="961" y="1951"/>
                  </a:lnTo>
                  <a:lnTo>
                    <a:pt x="962" y="1949"/>
                  </a:lnTo>
                  <a:lnTo>
                    <a:pt x="964" y="1948"/>
                  </a:lnTo>
                  <a:lnTo>
                    <a:pt x="964" y="1948"/>
                  </a:lnTo>
                  <a:lnTo>
                    <a:pt x="966" y="1947"/>
                  </a:lnTo>
                  <a:lnTo>
                    <a:pt x="969" y="1947"/>
                  </a:lnTo>
                  <a:lnTo>
                    <a:pt x="969" y="1948"/>
                  </a:lnTo>
                  <a:lnTo>
                    <a:pt x="971" y="1949"/>
                  </a:lnTo>
                  <a:lnTo>
                    <a:pt x="972" y="1947"/>
                  </a:lnTo>
                  <a:lnTo>
                    <a:pt x="973" y="1955"/>
                  </a:lnTo>
                  <a:lnTo>
                    <a:pt x="975" y="1958"/>
                  </a:lnTo>
                  <a:lnTo>
                    <a:pt x="978" y="1955"/>
                  </a:lnTo>
                  <a:lnTo>
                    <a:pt x="993" y="1965"/>
                  </a:lnTo>
                  <a:lnTo>
                    <a:pt x="1000" y="1966"/>
                  </a:lnTo>
                  <a:lnTo>
                    <a:pt x="1021" y="1966"/>
                  </a:lnTo>
                  <a:lnTo>
                    <a:pt x="1027" y="1968"/>
                  </a:lnTo>
                  <a:lnTo>
                    <a:pt x="1024" y="1968"/>
                  </a:lnTo>
                  <a:lnTo>
                    <a:pt x="1021" y="1969"/>
                  </a:lnTo>
                  <a:lnTo>
                    <a:pt x="1020" y="1969"/>
                  </a:lnTo>
                  <a:lnTo>
                    <a:pt x="1017" y="1970"/>
                  </a:lnTo>
                  <a:lnTo>
                    <a:pt x="1017" y="1973"/>
                  </a:lnTo>
                  <a:lnTo>
                    <a:pt x="1029" y="1970"/>
                  </a:lnTo>
                  <a:lnTo>
                    <a:pt x="1032" y="1972"/>
                  </a:lnTo>
                  <a:lnTo>
                    <a:pt x="1032" y="1975"/>
                  </a:lnTo>
                  <a:lnTo>
                    <a:pt x="1031" y="1977"/>
                  </a:lnTo>
                  <a:lnTo>
                    <a:pt x="1027" y="1975"/>
                  </a:lnTo>
                  <a:lnTo>
                    <a:pt x="1029" y="1982"/>
                  </a:lnTo>
                  <a:lnTo>
                    <a:pt x="1039" y="1986"/>
                  </a:lnTo>
                  <a:lnTo>
                    <a:pt x="1039" y="1993"/>
                  </a:lnTo>
                  <a:lnTo>
                    <a:pt x="1043" y="1987"/>
                  </a:lnTo>
                  <a:lnTo>
                    <a:pt x="1043" y="1986"/>
                  </a:lnTo>
                  <a:lnTo>
                    <a:pt x="1046" y="1986"/>
                  </a:lnTo>
                  <a:lnTo>
                    <a:pt x="1048" y="1984"/>
                  </a:lnTo>
                  <a:lnTo>
                    <a:pt x="1048" y="1983"/>
                  </a:lnTo>
                  <a:lnTo>
                    <a:pt x="1049" y="1982"/>
                  </a:lnTo>
                  <a:lnTo>
                    <a:pt x="1052" y="1980"/>
                  </a:lnTo>
                  <a:lnTo>
                    <a:pt x="1055" y="1979"/>
                  </a:lnTo>
                  <a:lnTo>
                    <a:pt x="1057" y="1980"/>
                  </a:lnTo>
                  <a:lnTo>
                    <a:pt x="1062" y="1984"/>
                  </a:lnTo>
                  <a:lnTo>
                    <a:pt x="1062" y="1983"/>
                  </a:lnTo>
                  <a:lnTo>
                    <a:pt x="1063" y="1982"/>
                  </a:lnTo>
                  <a:lnTo>
                    <a:pt x="1066" y="1982"/>
                  </a:lnTo>
                  <a:lnTo>
                    <a:pt x="1066" y="1983"/>
                  </a:lnTo>
                  <a:lnTo>
                    <a:pt x="1064" y="1984"/>
                  </a:lnTo>
                  <a:lnTo>
                    <a:pt x="1064" y="1984"/>
                  </a:lnTo>
                  <a:lnTo>
                    <a:pt x="1063" y="1986"/>
                  </a:lnTo>
                  <a:lnTo>
                    <a:pt x="1063" y="1989"/>
                  </a:lnTo>
                  <a:lnTo>
                    <a:pt x="1067" y="1987"/>
                  </a:lnTo>
                  <a:lnTo>
                    <a:pt x="1071" y="1986"/>
                  </a:lnTo>
                  <a:lnTo>
                    <a:pt x="1076" y="1983"/>
                  </a:lnTo>
                  <a:lnTo>
                    <a:pt x="1078" y="1979"/>
                  </a:lnTo>
                  <a:lnTo>
                    <a:pt x="1073" y="1979"/>
                  </a:lnTo>
                  <a:lnTo>
                    <a:pt x="1073" y="1977"/>
                  </a:lnTo>
                  <a:lnTo>
                    <a:pt x="1080" y="1975"/>
                  </a:lnTo>
                  <a:lnTo>
                    <a:pt x="1083" y="1975"/>
                  </a:lnTo>
                  <a:lnTo>
                    <a:pt x="1083" y="1973"/>
                  </a:lnTo>
                  <a:lnTo>
                    <a:pt x="1083" y="1973"/>
                  </a:lnTo>
                  <a:lnTo>
                    <a:pt x="1081" y="1973"/>
                  </a:lnTo>
                  <a:lnTo>
                    <a:pt x="1081" y="1973"/>
                  </a:lnTo>
                  <a:lnTo>
                    <a:pt x="1084" y="1970"/>
                  </a:lnTo>
                  <a:lnTo>
                    <a:pt x="1094" y="1969"/>
                  </a:lnTo>
                  <a:lnTo>
                    <a:pt x="1098" y="1966"/>
                  </a:lnTo>
                  <a:lnTo>
                    <a:pt x="1102" y="1962"/>
                  </a:lnTo>
                  <a:lnTo>
                    <a:pt x="1102" y="1962"/>
                  </a:lnTo>
                  <a:lnTo>
                    <a:pt x="1105" y="1962"/>
                  </a:lnTo>
                  <a:lnTo>
                    <a:pt x="1109" y="1962"/>
                  </a:lnTo>
                  <a:lnTo>
                    <a:pt x="1112" y="1963"/>
                  </a:lnTo>
                  <a:lnTo>
                    <a:pt x="1115" y="1963"/>
                  </a:lnTo>
                  <a:lnTo>
                    <a:pt x="1118" y="1962"/>
                  </a:lnTo>
                  <a:lnTo>
                    <a:pt x="1122" y="1962"/>
                  </a:lnTo>
                  <a:lnTo>
                    <a:pt x="1139" y="1954"/>
                  </a:lnTo>
                  <a:lnTo>
                    <a:pt x="1139" y="1951"/>
                  </a:lnTo>
                  <a:lnTo>
                    <a:pt x="1133" y="1951"/>
                  </a:lnTo>
                  <a:lnTo>
                    <a:pt x="1137" y="1949"/>
                  </a:lnTo>
                  <a:lnTo>
                    <a:pt x="1140" y="1951"/>
                  </a:lnTo>
                  <a:lnTo>
                    <a:pt x="1142" y="1952"/>
                  </a:lnTo>
                  <a:lnTo>
                    <a:pt x="1143" y="1954"/>
                  </a:lnTo>
                  <a:lnTo>
                    <a:pt x="1153" y="1955"/>
                  </a:lnTo>
                  <a:lnTo>
                    <a:pt x="1154" y="1954"/>
                  </a:lnTo>
                  <a:lnTo>
                    <a:pt x="1153" y="1951"/>
                  </a:lnTo>
                  <a:lnTo>
                    <a:pt x="1157" y="1954"/>
                  </a:lnTo>
                  <a:lnTo>
                    <a:pt x="1157" y="1951"/>
                  </a:lnTo>
                  <a:lnTo>
                    <a:pt x="1158" y="1944"/>
                  </a:lnTo>
                  <a:lnTo>
                    <a:pt x="1160" y="1948"/>
                  </a:lnTo>
                  <a:lnTo>
                    <a:pt x="1161" y="1951"/>
                  </a:lnTo>
                  <a:lnTo>
                    <a:pt x="1163" y="1951"/>
                  </a:lnTo>
                  <a:lnTo>
                    <a:pt x="1163" y="1944"/>
                  </a:lnTo>
                  <a:lnTo>
                    <a:pt x="1164" y="1940"/>
                  </a:lnTo>
                  <a:lnTo>
                    <a:pt x="1165" y="1937"/>
                  </a:lnTo>
                  <a:lnTo>
                    <a:pt x="1185" y="1933"/>
                  </a:lnTo>
                  <a:lnTo>
                    <a:pt x="1191" y="1934"/>
                  </a:lnTo>
                  <a:lnTo>
                    <a:pt x="1219" y="1947"/>
                  </a:lnTo>
                  <a:lnTo>
                    <a:pt x="1224" y="1944"/>
                  </a:lnTo>
                  <a:lnTo>
                    <a:pt x="1227" y="1947"/>
                  </a:lnTo>
                  <a:lnTo>
                    <a:pt x="1228" y="1952"/>
                  </a:lnTo>
                  <a:lnTo>
                    <a:pt x="1228" y="1966"/>
                  </a:lnTo>
                  <a:lnTo>
                    <a:pt x="1235" y="1959"/>
                  </a:lnTo>
                  <a:lnTo>
                    <a:pt x="1240" y="1955"/>
                  </a:lnTo>
                  <a:lnTo>
                    <a:pt x="1242" y="1948"/>
                  </a:lnTo>
                  <a:lnTo>
                    <a:pt x="1245" y="1945"/>
                  </a:lnTo>
                  <a:lnTo>
                    <a:pt x="1248" y="1942"/>
                  </a:lnTo>
                  <a:lnTo>
                    <a:pt x="1251" y="1940"/>
                  </a:lnTo>
                  <a:lnTo>
                    <a:pt x="1249" y="1940"/>
                  </a:lnTo>
                  <a:lnTo>
                    <a:pt x="1249" y="1938"/>
                  </a:lnTo>
                  <a:lnTo>
                    <a:pt x="1248" y="1938"/>
                  </a:lnTo>
                  <a:lnTo>
                    <a:pt x="1248" y="1940"/>
                  </a:lnTo>
                  <a:lnTo>
                    <a:pt x="1245" y="1940"/>
                  </a:lnTo>
                  <a:lnTo>
                    <a:pt x="1249" y="1933"/>
                  </a:lnTo>
                  <a:lnTo>
                    <a:pt x="1256" y="1927"/>
                  </a:lnTo>
                  <a:lnTo>
                    <a:pt x="1259" y="1923"/>
                  </a:lnTo>
                  <a:lnTo>
                    <a:pt x="1252" y="1920"/>
                  </a:lnTo>
                  <a:lnTo>
                    <a:pt x="1255" y="1916"/>
                  </a:lnTo>
                  <a:lnTo>
                    <a:pt x="1251" y="1913"/>
                  </a:lnTo>
                  <a:lnTo>
                    <a:pt x="1248" y="1909"/>
                  </a:lnTo>
                  <a:lnTo>
                    <a:pt x="1248" y="1903"/>
                  </a:lnTo>
                  <a:lnTo>
                    <a:pt x="1251" y="1897"/>
                  </a:lnTo>
                  <a:lnTo>
                    <a:pt x="1251" y="1895"/>
                  </a:lnTo>
                  <a:lnTo>
                    <a:pt x="1256" y="1886"/>
                  </a:lnTo>
                  <a:lnTo>
                    <a:pt x="1259" y="1875"/>
                  </a:lnTo>
                  <a:lnTo>
                    <a:pt x="1263" y="1869"/>
                  </a:lnTo>
                  <a:lnTo>
                    <a:pt x="1272" y="1862"/>
                  </a:lnTo>
                  <a:lnTo>
                    <a:pt x="1272" y="1860"/>
                  </a:lnTo>
                  <a:lnTo>
                    <a:pt x="1276" y="1847"/>
                  </a:lnTo>
                  <a:lnTo>
                    <a:pt x="1276" y="1841"/>
                  </a:lnTo>
                  <a:lnTo>
                    <a:pt x="1275" y="1843"/>
                  </a:lnTo>
                  <a:lnTo>
                    <a:pt x="1273" y="1839"/>
                  </a:lnTo>
                  <a:lnTo>
                    <a:pt x="1270" y="1837"/>
                  </a:lnTo>
                  <a:lnTo>
                    <a:pt x="1269" y="1833"/>
                  </a:lnTo>
                  <a:lnTo>
                    <a:pt x="1269" y="1827"/>
                  </a:lnTo>
                  <a:lnTo>
                    <a:pt x="1269" y="1823"/>
                  </a:lnTo>
                  <a:lnTo>
                    <a:pt x="1270" y="1819"/>
                  </a:lnTo>
                  <a:lnTo>
                    <a:pt x="1272" y="1816"/>
                  </a:lnTo>
                  <a:lnTo>
                    <a:pt x="1275" y="1815"/>
                  </a:lnTo>
                  <a:lnTo>
                    <a:pt x="1275" y="1812"/>
                  </a:lnTo>
                  <a:lnTo>
                    <a:pt x="1272" y="1808"/>
                  </a:lnTo>
                  <a:lnTo>
                    <a:pt x="1270" y="1802"/>
                  </a:lnTo>
                  <a:lnTo>
                    <a:pt x="1272" y="1791"/>
                  </a:lnTo>
                  <a:lnTo>
                    <a:pt x="1272" y="1781"/>
                  </a:lnTo>
                  <a:lnTo>
                    <a:pt x="1273" y="1778"/>
                  </a:lnTo>
                  <a:lnTo>
                    <a:pt x="1277" y="1773"/>
                  </a:lnTo>
                  <a:lnTo>
                    <a:pt x="1280" y="1763"/>
                  </a:lnTo>
                  <a:lnTo>
                    <a:pt x="1287" y="1756"/>
                  </a:lnTo>
                  <a:lnTo>
                    <a:pt x="1303" y="1746"/>
                  </a:lnTo>
                  <a:lnTo>
                    <a:pt x="1312" y="1754"/>
                  </a:lnTo>
                  <a:lnTo>
                    <a:pt x="1318" y="1757"/>
                  </a:lnTo>
                  <a:lnTo>
                    <a:pt x="1326" y="1759"/>
                  </a:lnTo>
                  <a:lnTo>
                    <a:pt x="1368" y="1757"/>
                  </a:lnTo>
                  <a:lnTo>
                    <a:pt x="1472" y="1773"/>
                  </a:lnTo>
                  <a:lnTo>
                    <a:pt x="1482" y="1778"/>
                  </a:lnTo>
                  <a:lnTo>
                    <a:pt x="1482" y="1785"/>
                  </a:lnTo>
                  <a:lnTo>
                    <a:pt x="1489" y="1787"/>
                  </a:lnTo>
                  <a:lnTo>
                    <a:pt x="1538" y="1809"/>
                  </a:lnTo>
                  <a:lnTo>
                    <a:pt x="1542" y="1813"/>
                  </a:lnTo>
                  <a:lnTo>
                    <a:pt x="1546" y="1816"/>
                  </a:lnTo>
                  <a:lnTo>
                    <a:pt x="1566" y="1826"/>
                  </a:lnTo>
                  <a:lnTo>
                    <a:pt x="1572" y="1826"/>
                  </a:lnTo>
                  <a:lnTo>
                    <a:pt x="1574" y="1826"/>
                  </a:lnTo>
                  <a:lnTo>
                    <a:pt x="1579" y="1829"/>
                  </a:lnTo>
                  <a:lnTo>
                    <a:pt x="1583" y="1836"/>
                  </a:lnTo>
                  <a:lnTo>
                    <a:pt x="1593" y="1840"/>
                  </a:lnTo>
                  <a:lnTo>
                    <a:pt x="1595" y="1843"/>
                  </a:lnTo>
                  <a:lnTo>
                    <a:pt x="1600" y="1841"/>
                  </a:lnTo>
                  <a:lnTo>
                    <a:pt x="1608" y="1843"/>
                  </a:lnTo>
                  <a:lnTo>
                    <a:pt x="1614" y="1846"/>
                  </a:lnTo>
                  <a:lnTo>
                    <a:pt x="1616" y="1848"/>
                  </a:lnTo>
                  <a:lnTo>
                    <a:pt x="1619" y="1851"/>
                  </a:lnTo>
                  <a:lnTo>
                    <a:pt x="1625" y="1853"/>
                  </a:lnTo>
                  <a:lnTo>
                    <a:pt x="1635" y="1853"/>
                  </a:lnTo>
                  <a:lnTo>
                    <a:pt x="1636" y="1853"/>
                  </a:lnTo>
                  <a:lnTo>
                    <a:pt x="1637" y="1854"/>
                  </a:lnTo>
                  <a:lnTo>
                    <a:pt x="1640" y="1855"/>
                  </a:lnTo>
                  <a:lnTo>
                    <a:pt x="1643" y="1857"/>
                  </a:lnTo>
                  <a:lnTo>
                    <a:pt x="1646" y="1857"/>
                  </a:lnTo>
                  <a:lnTo>
                    <a:pt x="1649" y="1857"/>
                  </a:lnTo>
                  <a:lnTo>
                    <a:pt x="1650" y="1858"/>
                  </a:lnTo>
                  <a:lnTo>
                    <a:pt x="1665" y="1874"/>
                  </a:lnTo>
                  <a:lnTo>
                    <a:pt x="1670" y="1876"/>
                  </a:lnTo>
                  <a:lnTo>
                    <a:pt x="1672" y="1882"/>
                  </a:lnTo>
                  <a:lnTo>
                    <a:pt x="1678" y="1892"/>
                  </a:lnTo>
                  <a:lnTo>
                    <a:pt x="1678" y="1892"/>
                  </a:lnTo>
                  <a:lnTo>
                    <a:pt x="1682" y="1893"/>
                  </a:lnTo>
                  <a:lnTo>
                    <a:pt x="1682" y="1895"/>
                  </a:lnTo>
                  <a:lnTo>
                    <a:pt x="1685" y="1899"/>
                  </a:lnTo>
                  <a:lnTo>
                    <a:pt x="1688" y="1903"/>
                  </a:lnTo>
                  <a:lnTo>
                    <a:pt x="1689" y="1906"/>
                  </a:lnTo>
                  <a:lnTo>
                    <a:pt x="1689" y="1909"/>
                  </a:lnTo>
                  <a:lnTo>
                    <a:pt x="1694" y="1917"/>
                  </a:lnTo>
                  <a:lnTo>
                    <a:pt x="1709" y="1931"/>
                  </a:lnTo>
                  <a:lnTo>
                    <a:pt x="1715" y="1940"/>
                  </a:lnTo>
                  <a:lnTo>
                    <a:pt x="1716" y="1942"/>
                  </a:lnTo>
                  <a:lnTo>
                    <a:pt x="1716" y="1952"/>
                  </a:lnTo>
                  <a:lnTo>
                    <a:pt x="1717" y="1954"/>
                  </a:lnTo>
                  <a:lnTo>
                    <a:pt x="1723" y="1956"/>
                  </a:lnTo>
                  <a:lnTo>
                    <a:pt x="1724" y="1959"/>
                  </a:lnTo>
                  <a:lnTo>
                    <a:pt x="1726" y="1959"/>
                  </a:lnTo>
                  <a:lnTo>
                    <a:pt x="1738" y="1975"/>
                  </a:lnTo>
                  <a:lnTo>
                    <a:pt x="1743" y="1977"/>
                  </a:lnTo>
                  <a:lnTo>
                    <a:pt x="1747" y="1979"/>
                  </a:lnTo>
                  <a:lnTo>
                    <a:pt x="1752" y="1982"/>
                  </a:lnTo>
                  <a:lnTo>
                    <a:pt x="1754" y="1984"/>
                  </a:lnTo>
                  <a:lnTo>
                    <a:pt x="1757" y="1987"/>
                  </a:lnTo>
                  <a:lnTo>
                    <a:pt x="1776" y="1998"/>
                  </a:lnTo>
                  <a:lnTo>
                    <a:pt x="1780" y="2000"/>
                  </a:lnTo>
                  <a:lnTo>
                    <a:pt x="1790" y="2001"/>
                  </a:lnTo>
                  <a:lnTo>
                    <a:pt x="1792" y="2003"/>
                  </a:lnTo>
                  <a:lnTo>
                    <a:pt x="1807" y="2012"/>
                  </a:lnTo>
                  <a:lnTo>
                    <a:pt x="1817" y="2017"/>
                  </a:lnTo>
                  <a:lnTo>
                    <a:pt x="1841" y="2022"/>
                  </a:lnTo>
                  <a:lnTo>
                    <a:pt x="1852" y="2024"/>
                  </a:lnTo>
                  <a:lnTo>
                    <a:pt x="1866" y="2012"/>
                  </a:lnTo>
                  <a:lnTo>
                    <a:pt x="1867" y="2010"/>
                  </a:lnTo>
                  <a:lnTo>
                    <a:pt x="1870" y="2008"/>
                  </a:lnTo>
                  <a:lnTo>
                    <a:pt x="1887" y="1998"/>
                  </a:lnTo>
                  <a:lnTo>
                    <a:pt x="1892" y="1998"/>
                  </a:lnTo>
                  <a:lnTo>
                    <a:pt x="1909" y="2004"/>
                  </a:lnTo>
                  <a:lnTo>
                    <a:pt x="1918" y="2003"/>
                  </a:lnTo>
                  <a:lnTo>
                    <a:pt x="1920" y="2004"/>
                  </a:lnTo>
                  <a:lnTo>
                    <a:pt x="1923" y="2004"/>
                  </a:lnTo>
                  <a:lnTo>
                    <a:pt x="1925" y="2005"/>
                  </a:lnTo>
                  <a:lnTo>
                    <a:pt x="1925" y="2005"/>
                  </a:lnTo>
                  <a:lnTo>
                    <a:pt x="1927" y="2004"/>
                  </a:lnTo>
                  <a:lnTo>
                    <a:pt x="1932" y="1998"/>
                  </a:lnTo>
                  <a:lnTo>
                    <a:pt x="1934" y="1994"/>
                  </a:lnTo>
                  <a:lnTo>
                    <a:pt x="1937" y="1990"/>
                  </a:lnTo>
                  <a:lnTo>
                    <a:pt x="1943" y="1989"/>
                  </a:lnTo>
                  <a:lnTo>
                    <a:pt x="1946" y="1989"/>
                  </a:lnTo>
                  <a:lnTo>
                    <a:pt x="1951" y="1991"/>
                  </a:lnTo>
                  <a:lnTo>
                    <a:pt x="1954" y="1993"/>
                  </a:lnTo>
                  <a:lnTo>
                    <a:pt x="1957" y="1993"/>
                  </a:lnTo>
                  <a:lnTo>
                    <a:pt x="1965" y="1990"/>
                  </a:lnTo>
                  <a:lnTo>
                    <a:pt x="1977" y="1990"/>
                  </a:lnTo>
                  <a:lnTo>
                    <a:pt x="1982" y="1990"/>
                  </a:lnTo>
                  <a:lnTo>
                    <a:pt x="1988" y="1984"/>
                  </a:lnTo>
                  <a:lnTo>
                    <a:pt x="1993" y="1984"/>
                  </a:lnTo>
                  <a:lnTo>
                    <a:pt x="2003" y="1989"/>
                  </a:lnTo>
                  <a:lnTo>
                    <a:pt x="2006" y="1987"/>
                  </a:lnTo>
                  <a:lnTo>
                    <a:pt x="2016" y="1983"/>
                  </a:lnTo>
                  <a:lnTo>
                    <a:pt x="2021" y="1982"/>
                  </a:lnTo>
                  <a:lnTo>
                    <a:pt x="2027" y="1982"/>
                  </a:lnTo>
                  <a:lnTo>
                    <a:pt x="2038" y="1984"/>
                  </a:lnTo>
                  <a:lnTo>
                    <a:pt x="2044" y="1986"/>
                  </a:lnTo>
                  <a:lnTo>
                    <a:pt x="2044" y="1989"/>
                  </a:lnTo>
                  <a:lnTo>
                    <a:pt x="2040" y="1990"/>
                  </a:lnTo>
                  <a:lnTo>
                    <a:pt x="2045" y="1991"/>
                  </a:lnTo>
                  <a:lnTo>
                    <a:pt x="2051" y="1986"/>
                  </a:lnTo>
                  <a:lnTo>
                    <a:pt x="2058" y="1977"/>
                  </a:lnTo>
                  <a:lnTo>
                    <a:pt x="2063" y="1973"/>
                  </a:lnTo>
                  <a:lnTo>
                    <a:pt x="2068" y="1972"/>
                  </a:lnTo>
                  <a:lnTo>
                    <a:pt x="2070" y="1970"/>
                  </a:lnTo>
                  <a:lnTo>
                    <a:pt x="2073" y="1972"/>
                  </a:lnTo>
                  <a:lnTo>
                    <a:pt x="2073" y="1976"/>
                  </a:lnTo>
                  <a:lnTo>
                    <a:pt x="2080" y="1986"/>
                  </a:lnTo>
                  <a:lnTo>
                    <a:pt x="2082" y="1989"/>
                  </a:lnTo>
                  <a:lnTo>
                    <a:pt x="2083" y="1986"/>
                  </a:lnTo>
                  <a:lnTo>
                    <a:pt x="2084" y="1977"/>
                  </a:lnTo>
                  <a:lnTo>
                    <a:pt x="2086" y="1973"/>
                  </a:lnTo>
                  <a:lnTo>
                    <a:pt x="2093" y="1965"/>
                  </a:lnTo>
                  <a:lnTo>
                    <a:pt x="2096" y="1963"/>
                  </a:lnTo>
                  <a:lnTo>
                    <a:pt x="2104" y="1961"/>
                  </a:lnTo>
                  <a:lnTo>
                    <a:pt x="2107" y="1959"/>
                  </a:lnTo>
                  <a:lnTo>
                    <a:pt x="2110" y="1958"/>
                  </a:lnTo>
                  <a:lnTo>
                    <a:pt x="2114" y="1952"/>
                  </a:lnTo>
                  <a:lnTo>
                    <a:pt x="2117" y="1949"/>
                  </a:lnTo>
                  <a:lnTo>
                    <a:pt x="2115" y="1948"/>
                  </a:lnTo>
                  <a:lnTo>
                    <a:pt x="2115" y="1947"/>
                  </a:lnTo>
                  <a:lnTo>
                    <a:pt x="2112" y="1947"/>
                  </a:lnTo>
                  <a:lnTo>
                    <a:pt x="2117" y="1945"/>
                  </a:lnTo>
                  <a:lnTo>
                    <a:pt x="2119" y="1942"/>
                  </a:lnTo>
                  <a:lnTo>
                    <a:pt x="2125" y="1934"/>
                  </a:lnTo>
                  <a:lnTo>
                    <a:pt x="2128" y="1931"/>
                  </a:lnTo>
                  <a:lnTo>
                    <a:pt x="2132" y="1933"/>
                  </a:lnTo>
                  <a:lnTo>
                    <a:pt x="2135" y="1934"/>
                  </a:lnTo>
                  <a:lnTo>
                    <a:pt x="2139" y="1935"/>
                  </a:lnTo>
                  <a:lnTo>
                    <a:pt x="2143" y="1940"/>
                  </a:lnTo>
                  <a:lnTo>
                    <a:pt x="2147" y="1947"/>
                  </a:lnTo>
                  <a:lnTo>
                    <a:pt x="2149" y="1956"/>
                  </a:lnTo>
                  <a:lnTo>
                    <a:pt x="2146" y="1962"/>
                  </a:lnTo>
                  <a:lnTo>
                    <a:pt x="2146" y="1963"/>
                  </a:lnTo>
                  <a:lnTo>
                    <a:pt x="2152" y="1963"/>
                  </a:lnTo>
                  <a:lnTo>
                    <a:pt x="2153" y="1962"/>
                  </a:lnTo>
                  <a:lnTo>
                    <a:pt x="2153" y="1958"/>
                  </a:lnTo>
                  <a:lnTo>
                    <a:pt x="2153" y="1954"/>
                  </a:lnTo>
                  <a:lnTo>
                    <a:pt x="2156" y="1949"/>
                  </a:lnTo>
                  <a:lnTo>
                    <a:pt x="2160" y="1942"/>
                  </a:lnTo>
                  <a:lnTo>
                    <a:pt x="2161" y="1941"/>
                  </a:lnTo>
                  <a:lnTo>
                    <a:pt x="2160" y="1941"/>
                  </a:lnTo>
                  <a:lnTo>
                    <a:pt x="2159" y="1942"/>
                  </a:lnTo>
                  <a:lnTo>
                    <a:pt x="2161" y="1935"/>
                  </a:lnTo>
                  <a:lnTo>
                    <a:pt x="2168" y="1933"/>
                  </a:lnTo>
                  <a:lnTo>
                    <a:pt x="2177" y="1931"/>
                  </a:lnTo>
                  <a:lnTo>
                    <a:pt x="2182" y="1927"/>
                  </a:lnTo>
                  <a:lnTo>
                    <a:pt x="2182" y="1918"/>
                  </a:lnTo>
                  <a:lnTo>
                    <a:pt x="2181" y="1907"/>
                  </a:lnTo>
                  <a:lnTo>
                    <a:pt x="2182" y="1899"/>
                  </a:lnTo>
                  <a:lnTo>
                    <a:pt x="2191" y="1895"/>
                  </a:lnTo>
                  <a:lnTo>
                    <a:pt x="2201" y="1885"/>
                  </a:lnTo>
                  <a:lnTo>
                    <a:pt x="2205" y="1882"/>
                  </a:lnTo>
                  <a:lnTo>
                    <a:pt x="2208" y="1881"/>
                  </a:lnTo>
                  <a:lnTo>
                    <a:pt x="2209" y="1876"/>
                  </a:lnTo>
                  <a:lnTo>
                    <a:pt x="2210" y="1872"/>
                  </a:lnTo>
                  <a:lnTo>
                    <a:pt x="2233" y="1844"/>
                  </a:lnTo>
                  <a:lnTo>
                    <a:pt x="2241" y="1837"/>
                  </a:lnTo>
                  <a:lnTo>
                    <a:pt x="2269" y="1819"/>
                  </a:lnTo>
                  <a:lnTo>
                    <a:pt x="2292" y="1799"/>
                  </a:lnTo>
                  <a:lnTo>
                    <a:pt x="2300" y="1794"/>
                  </a:lnTo>
                  <a:lnTo>
                    <a:pt x="2302" y="1794"/>
                  </a:lnTo>
                  <a:lnTo>
                    <a:pt x="2304" y="1787"/>
                  </a:lnTo>
                  <a:lnTo>
                    <a:pt x="2306" y="1785"/>
                  </a:lnTo>
                  <a:lnTo>
                    <a:pt x="2314" y="1781"/>
                  </a:lnTo>
                  <a:lnTo>
                    <a:pt x="2317" y="1780"/>
                  </a:lnTo>
                  <a:lnTo>
                    <a:pt x="2324" y="1778"/>
                  </a:lnTo>
                  <a:lnTo>
                    <a:pt x="2341" y="1771"/>
                  </a:lnTo>
                  <a:lnTo>
                    <a:pt x="2352" y="1768"/>
                  </a:lnTo>
                  <a:lnTo>
                    <a:pt x="2360" y="1773"/>
                  </a:lnTo>
                  <a:lnTo>
                    <a:pt x="2362" y="1770"/>
                  </a:lnTo>
                  <a:lnTo>
                    <a:pt x="2383" y="1781"/>
                  </a:lnTo>
                  <a:lnTo>
                    <a:pt x="2394" y="1792"/>
                  </a:lnTo>
                  <a:lnTo>
                    <a:pt x="2397" y="1794"/>
                  </a:lnTo>
                  <a:lnTo>
                    <a:pt x="2395" y="1799"/>
                  </a:lnTo>
                  <a:lnTo>
                    <a:pt x="2395" y="1801"/>
                  </a:lnTo>
                  <a:lnTo>
                    <a:pt x="2398" y="1799"/>
                  </a:lnTo>
                  <a:lnTo>
                    <a:pt x="2402" y="1798"/>
                  </a:lnTo>
                  <a:lnTo>
                    <a:pt x="2404" y="1798"/>
                  </a:lnTo>
                  <a:lnTo>
                    <a:pt x="2407" y="1798"/>
                  </a:lnTo>
                  <a:lnTo>
                    <a:pt x="2411" y="1799"/>
                  </a:lnTo>
                  <a:lnTo>
                    <a:pt x="2416" y="1801"/>
                  </a:lnTo>
                  <a:lnTo>
                    <a:pt x="2425" y="1806"/>
                  </a:lnTo>
                  <a:lnTo>
                    <a:pt x="2432" y="1809"/>
                  </a:lnTo>
                  <a:lnTo>
                    <a:pt x="2498" y="1848"/>
                  </a:lnTo>
                  <a:lnTo>
                    <a:pt x="2500" y="1850"/>
                  </a:lnTo>
                  <a:lnTo>
                    <a:pt x="2505" y="1851"/>
                  </a:lnTo>
                  <a:lnTo>
                    <a:pt x="2507" y="1857"/>
                  </a:lnTo>
                  <a:lnTo>
                    <a:pt x="2510" y="1858"/>
                  </a:lnTo>
                  <a:lnTo>
                    <a:pt x="2512" y="1857"/>
                  </a:lnTo>
                  <a:lnTo>
                    <a:pt x="2519" y="1853"/>
                  </a:lnTo>
                  <a:lnTo>
                    <a:pt x="2523" y="1850"/>
                  </a:lnTo>
                  <a:lnTo>
                    <a:pt x="2526" y="1848"/>
                  </a:lnTo>
                  <a:lnTo>
                    <a:pt x="2527" y="1846"/>
                  </a:lnTo>
                  <a:lnTo>
                    <a:pt x="2528" y="1844"/>
                  </a:lnTo>
                  <a:lnTo>
                    <a:pt x="2534" y="1841"/>
                  </a:lnTo>
                  <a:lnTo>
                    <a:pt x="2537" y="1841"/>
                  </a:lnTo>
                  <a:lnTo>
                    <a:pt x="2548" y="1843"/>
                  </a:lnTo>
                  <a:lnTo>
                    <a:pt x="2559" y="1846"/>
                  </a:lnTo>
                  <a:lnTo>
                    <a:pt x="2550" y="1841"/>
                  </a:lnTo>
                  <a:lnTo>
                    <a:pt x="2548" y="1840"/>
                  </a:lnTo>
                  <a:lnTo>
                    <a:pt x="2545" y="1840"/>
                  </a:lnTo>
                  <a:lnTo>
                    <a:pt x="2545" y="1837"/>
                  </a:lnTo>
                  <a:lnTo>
                    <a:pt x="2548" y="1836"/>
                  </a:lnTo>
                  <a:lnTo>
                    <a:pt x="2552" y="1834"/>
                  </a:lnTo>
                  <a:lnTo>
                    <a:pt x="2554" y="1836"/>
                  </a:lnTo>
                  <a:lnTo>
                    <a:pt x="2562" y="1843"/>
                  </a:lnTo>
                  <a:lnTo>
                    <a:pt x="2565" y="1844"/>
                  </a:lnTo>
                  <a:lnTo>
                    <a:pt x="2573" y="1843"/>
                  </a:lnTo>
                  <a:lnTo>
                    <a:pt x="2576" y="1843"/>
                  </a:lnTo>
                  <a:lnTo>
                    <a:pt x="2580" y="1840"/>
                  </a:lnTo>
                  <a:lnTo>
                    <a:pt x="2583" y="1839"/>
                  </a:lnTo>
                  <a:lnTo>
                    <a:pt x="2585" y="1837"/>
                  </a:lnTo>
                  <a:lnTo>
                    <a:pt x="2585" y="1834"/>
                  </a:lnTo>
                  <a:lnTo>
                    <a:pt x="2585" y="1830"/>
                  </a:lnTo>
                  <a:lnTo>
                    <a:pt x="2586" y="1826"/>
                  </a:lnTo>
                  <a:lnTo>
                    <a:pt x="2587" y="1825"/>
                  </a:lnTo>
                  <a:lnTo>
                    <a:pt x="2590" y="1818"/>
                  </a:lnTo>
                  <a:lnTo>
                    <a:pt x="2592" y="1815"/>
                  </a:lnTo>
                  <a:lnTo>
                    <a:pt x="2601" y="1805"/>
                  </a:lnTo>
                  <a:lnTo>
                    <a:pt x="2597" y="1806"/>
                  </a:lnTo>
                  <a:lnTo>
                    <a:pt x="2594" y="1809"/>
                  </a:lnTo>
                  <a:lnTo>
                    <a:pt x="2582" y="1822"/>
                  </a:lnTo>
                  <a:lnTo>
                    <a:pt x="2579" y="1825"/>
                  </a:lnTo>
                  <a:lnTo>
                    <a:pt x="2579" y="1820"/>
                  </a:lnTo>
                  <a:lnTo>
                    <a:pt x="2583" y="1813"/>
                  </a:lnTo>
                  <a:lnTo>
                    <a:pt x="2590" y="1808"/>
                  </a:lnTo>
                  <a:lnTo>
                    <a:pt x="2606" y="1801"/>
                  </a:lnTo>
                  <a:lnTo>
                    <a:pt x="2601" y="1799"/>
                  </a:lnTo>
                  <a:lnTo>
                    <a:pt x="2599" y="1801"/>
                  </a:lnTo>
                  <a:lnTo>
                    <a:pt x="2596" y="1802"/>
                  </a:lnTo>
                  <a:lnTo>
                    <a:pt x="2593" y="1804"/>
                  </a:lnTo>
                  <a:lnTo>
                    <a:pt x="2592" y="1802"/>
                  </a:lnTo>
                  <a:lnTo>
                    <a:pt x="2590" y="1798"/>
                  </a:lnTo>
                  <a:lnTo>
                    <a:pt x="2589" y="1796"/>
                  </a:lnTo>
                  <a:lnTo>
                    <a:pt x="2586" y="1799"/>
                  </a:lnTo>
                  <a:lnTo>
                    <a:pt x="2587" y="1801"/>
                  </a:lnTo>
                  <a:lnTo>
                    <a:pt x="2587" y="1804"/>
                  </a:lnTo>
                  <a:lnTo>
                    <a:pt x="2587" y="1805"/>
                  </a:lnTo>
                  <a:lnTo>
                    <a:pt x="2586" y="1808"/>
                  </a:lnTo>
                  <a:lnTo>
                    <a:pt x="2585" y="1806"/>
                  </a:lnTo>
                  <a:lnTo>
                    <a:pt x="2585" y="1805"/>
                  </a:lnTo>
                  <a:lnTo>
                    <a:pt x="2583" y="1804"/>
                  </a:lnTo>
                  <a:lnTo>
                    <a:pt x="2582" y="1804"/>
                  </a:lnTo>
                  <a:lnTo>
                    <a:pt x="2580" y="1809"/>
                  </a:lnTo>
                  <a:lnTo>
                    <a:pt x="2575" y="1806"/>
                  </a:lnTo>
                  <a:lnTo>
                    <a:pt x="2572" y="1812"/>
                  </a:lnTo>
                  <a:lnTo>
                    <a:pt x="2569" y="1808"/>
                  </a:lnTo>
                  <a:lnTo>
                    <a:pt x="2572" y="1804"/>
                  </a:lnTo>
                  <a:lnTo>
                    <a:pt x="2576" y="1799"/>
                  </a:lnTo>
                  <a:lnTo>
                    <a:pt x="2579" y="1794"/>
                  </a:lnTo>
                  <a:lnTo>
                    <a:pt x="2580" y="1796"/>
                  </a:lnTo>
                  <a:lnTo>
                    <a:pt x="2582" y="1796"/>
                  </a:lnTo>
                  <a:lnTo>
                    <a:pt x="2582" y="1799"/>
                  </a:lnTo>
                  <a:lnTo>
                    <a:pt x="2580" y="1801"/>
                  </a:lnTo>
                  <a:lnTo>
                    <a:pt x="2583" y="1799"/>
                  </a:lnTo>
                  <a:lnTo>
                    <a:pt x="2586" y="1794"/>
                  </a:lnTo>
                  <a:lnTo>
                    <a:pt x="2589" y="1789"/>
                  </a:lnTo>
                  <a:lnTo>
                    <a:pt x="2599" y="1787"/>
                  </a:lnTo>
                  <a:lnTo>
                    <a:pt x="2620" y="1785"/>
                  </a:lnTo>
                  <a:lnTo>
                    <a:pt x="2629" y="1782"/>
                  </a:lnTo>
                  <a:lnTo>
                    <a:pt x="2634" y="1780"/>
                  </a:lnTo>
                  <a:lnTo>
                    <a:pt x="2642" y="1770"/>
                  </a:lnTo>
                  <a:lnTo>
                    <a:pt x="2645" y="1768"/>
                  </a:lnTo>
                  <a:lnTo>
                    <a:pt x="2649" y="1767"/>
                  </a:lnTo>
                  <a:lnTo>
                    <a:pt x="2653" y="1764"/>
                  </a:lnTo>
                  <a:lnTo>
                    <a:pt x="2667" y="1746"/>
                  </a:lnTo>
                  <a:lnTo>
                    <a:pt x="2677" y="1738"/>
                  </a:lnTo>
                  <a:lnTo>
                    <a:pt x="2685" y="1735"/>
                  </a:lnTo>
                  <a:lnTo>
                    <a:pt x="2695" y="1738"/>
                  </a:lnTo>
                  <a:lnTo>
                    <a:pt x="2705" y="1743"/>
                  </a:lnTo>
                  <a:lnTo>
                    <a:pt x="2713" y="1753"/>
                  </a:lnTo>
                  <a:lnTo>
                    <a:pt x="2729" y="1774"/>
                  </a:lnTo>
                  <a:lnTo>
                    <a:pt x="2732" y="1780"/>
                  </a:lnTo>
                  <a:lnTo>
                    <a:pt x="2733" y="1785"/>
                  </a:lnTo>
                  <a:lnTo>
                    <a:pt x="2733" y="1805"/>
                  </a:lnTo>
                  <a:lnTo>
                    <a:pt x="2733" y="1808"/>
                  </a:lnTo>
                  <a:lnTo>
                    <a:pt x="2734" y="1811"/>
                  </a:lnTo>
                  <a:lnTo>
                    <a:pt x="2736" y="1813"/>
                  </a:lnTo>
                  <a:lnTo>
                    <a:pt x="2736" y="1818"/>
                  </a:lnTo>
                  <a:lnTo>
                    <a:pt x="2736" y="1820"/>
                  </a:lnTo>
                  <a:lnTo>
                    <a:pt x="2734" y="1826"/>
                  </a:lnTo>
                  <a:lnTo>
                    <a:pt x="2733" y="1833"/>
                  </a:lnTo>
                  <a:lnTo>
                    <a:pt x="2729" y="1839"/>
                  </a:lnTo>
                  <a:lnTo>
                    <a:pt x="2726" y="1841"/>
                  </a:lnTo>
                  <a:lnTo>
                    <a:pt x="2723" y="1841"/>
                  </a:lnTo>
                  <a:lnTo>
                    <a:pt x="2695" y="1860"/>
                  </a:lnTo>
                  <a:lnTo>
                    <a:pt x="2692" y="1860"/>
                  </a:lnTo>
                  <a:lnTo>
                    <a:pt x="2690" y="1862"/>
                  </a:lnTo>
                  <a:lnTo>
                    <a:pt x="2678" y="1878"/>
                  </a:lnTo>
                  <a:lnTo>
                    <a:pt x="2676" y="1879"/>
                  </a:lnTo>
                  <a:lnTo>
                    <a:pt x="2666" y="1883"/>
                  </a:lnTo>
                  <a:lnTo>
                    <a:pt x="2663" y="1885"/>
                  </a:lnTo>
                  <a:lnTo>
                    <a:pt x="2663" y="1886"/>
                  </a:lnTo>
                  <a:lnTo>
                    <a:pt x="2659" y="1889"/>
                  </a:lnTo>
                  <a:lnTo>
                    <a:pt x="2657" y="1895"/>
                  </a:lnTo>
                  <a:lnTo>
                    <a:pt x="2656" y="1897"/>
                  </a:lnTo>
                  <a:lnTo>
                    <a:pt x="2655" y="1900"/>
                  </a:lnTo>
                  <a:lnTo>
                    <a:pt x="2650" y="1903"/>
                  </a:lnTo>
                  <a:lnTo>
                    <a:pt x="2648" y="1904"/>
                  </a:lnTo>
                  <a:lnTo>
                    <a:pt x="2645" y="1913"/>
                  </a:lnTo>
                  <a:lnTo>
                    <a:pt x="2643" y="1913"/>
                  </a:lnTo>
                  <a:lnTo>
                    <a:pt x="2641" y="1914"/>
                  </a:lnTo>
                  <a:lnTo>
                    <a:pt x="2638" y="1914"/>
                  </a:lnTo>
                  <a:lnTo>
                    <a:pt x="2635" y="1916"/>
                  </a:lnTo>
                  <a:lnTo>
                    <a:pt x="2632" y="1918"/>
                  </a:lnTo>
                  <a:lnTo>
                    <a:pt x="2625" y="1930"/>
                  </a:lnTo>
                  <a:lnTo>
                    <a:pt x="2625" y="1934"/>
                  </a:lnTo>
                  <a:lnTo>
                    <a:pt x="2628" y="1942"/>
                  </a:lnTo>
                  <a:lnTo>
                    <a:pt x="2631" y="1945"/>
                  </a:lnTo>
                  <a:lnTo>
                    <a:pt x="2635" y="1949"/>
                  </a:lnTo>
                  <a:lnTo>
                    <a:pt x="2639" y="1954"/>
                  </a:lnTo>
                  <a:lnTo>
                    <a:pt x="2642" y="1963"/>
                  </a:lnTo>
                  <a:lnTo>
                    <a:pt x="2645" y="1969"/>
                  </a:lnTo>
                  <a:lnTo>
                    <a:pt x="2649" y="1973"/>
                  </a:lnTo>
                  <a:lnTo>
                    <a:pt x="2667" y="2004"/>
                  </a:lnTo>
                  <a:lnTo>
                    <a:pt x="2674" y="2026"/>
                  </a:lnTo>
                  <a:lnTo>
                    <a:pt x="2674" y="2032"/>
                  </a:lnTo>
                  <a:lnTo>
                    <a:pt x="2671" y="2033"/>
                  </a:lnTo>
                  <a:lnTo>
                    <a:pt x="2660" y="2053"/>
                  </a:lnTo>
                  <a:lnTo>
                    <a:pt x="2657" y="2059"/>
                  </a:lnTo>
                  <a:lnTo>
                    <a:pt x="2657" y="2059"/>
                  </a:lnTo>
                  <a:lnTo>
                    <a:pt x="2660" y="2059"/>
                  </a:lnTo>
                  <a:lnTo>
                    <a:pt x="2664" y="2057"/>
                  </a:lnTo>
                  <a:lnTo>
                    <a:pt x="2670" y="2056"/>
                  </a:lnTo>
                  <a:lnTo>
                    <a:pt x="2676" y="2056"/>
                  </a:lnTo>
                  <a:lnTo>
                    <a:pt x="2678" y="2059"/>
                  </a:lnTo>
                  <a:lnTo>
                    <a:pt x="2678" y="2063"/>
                  </a:lnTo>
                  <a:lnTo>
                    <a:pt x="2678" y="2067"/>
                  </a:lnTo>
                  <a:lnTo>
                    <a:pt x="2678" y="2071"/>
                  </a:lnTo>
                  <a:lnTo>
                    <a:pt x="2681" y="2074"/>
                  </a:lnTo>
                  <a:lnTo>
                    <a:pt x="2685" y="2074"/>
                  </a:lnTo>
                  <a:lnTo>
                    <a:pt x="2694" y="2076"/>
                  </a:lnTo>
                  <a:lnTo>
                    <a:pt x="2701" y="2078"/>
                  </a:lnTo>
                  <a:lnTo>
                    <a:pt x="2716" y="2090"/>
                  </a:lnTo>
                  <a:lnTo>
                    <a:pt x="2720" y="2088"/>
                  </a:lnTo>
                  <a:lnTo>
                    <a:pt x="2722" y="2088"/>
                  </a:lnTo>
                  <a:lnTo>
                    <a:pt x="2725" y="2080"/>
                  </a:lnTo>
                  <a:lnTo>
                    <a:pt x="2726" y="2057"/>
                  </a:lnTo>
                  <a:lnTo>
                    <a:pt x="2732" y="2047"/>
                  </a:lnTo>
                  <a:lnTo>
                    <a:pt x="2740" y="2045"/>
                  </a:lnTo>
                  <a:lnTo>
                    <a:pt x="2746" y="2046"/>
                  </a:lnTo>
                  <a:lnTo>
                    <a:pt x="2750" y="2045"/>
                  </a:lnTo>
                  <a:lnTo>
                    <a:pt x="2753" y="2033"/>
                  </a:lnTo>
                  <a:lnTo>
                    <a:pt x="2753" y="2033"/>
                  </a:lnTo>
                  <a:lnTo>
                    <a:pt x="2753" y="2033"/>
                  </a:lnTo>
                  <a:lnTo>
                    <a:pt x="2757" y="2032"/>
                  </a:lnTo>
                  <a:lnTo>
                    <a:pt x="2768" y="2036"/>
                  </a:lnTo>
                  <a:lnTo>
                    <a:pt x="2774" y="2033"/>
                  </a:lnTo>
                  <a:lnTo>
                    <a:pt x="2772" y="2025"/>
                  </a:lnTo>
                  <a:lnTo>
                    <a:pt x="2774" y="1979"/>
                  </a:lnTo>
                  <a:lnTo>
                    <a:pt x="2774" y="1973"/>
                  </a:lnTo>
                  <a:lnTo>
                    <a:pt x="2775" y="1972"/>
                  </a:lnTo>
                  <a:lnTo>
                    <a:pt x="2778" y="1969"/>
                  </a:lnTo>
                  <a:lnTo>
                    <a:pt x="2778" y="1966"/>
                  </a:lnTo>
                  <a:lnTo>
                    <a:pt x="2774" y="1962"/>
                  </a:lnTo>
                  <a:lnTo>
                    <a:pt x="2776" y="1959"/>
                  </a:lnTo>
                  <a:lnTo>
                    <a:pt x="2781" y="1963"/>
                  </a:lnTo>
                  <a:lnTo>
                    <a:pt x="2783" y="1965"/>
                  </a:lnTo>
                  <a:lnTo>
                    <a:pt x="2788" y="1966"/>
                  </a:lnTo>
                  <a:lnTo>
                    <a:pt x="2795" y="1968"/>
                  </a:lnTo>
                  <a:lnTo>
                    <a:pt x="2796" y="1968"/>
                  </a:lnTo>
                  <a:lnTo>
                    <a:pt x="2797" y="1968"/>
                  </a:lnTo>
                  <a:lnTo>
                    <a:pt x="2799" y="1968"/>
                  </a:lnTo>
                  <a:lnTo>
                    <a:pt x="2800" y="1965"/>
                  </a:lnTo>
                  <a:lnTo>
                    <a:pt x="2802" y="1963"/>
                  </a:lnTo>
                  <a:lnTo>
                    <a:pt x="2802" y="1961"/>
                  </a:lnTo>
                  <a:lnTo>
                    <a:pt x="2804" y="1959"/>
                  </a:lnTo>
                  <a:lnTo>
                    <a:pt x="2810" y="1959"/>
                  </a:lnTo>
                  <a:lnTo>
                    <a:pt x="2830" y="1962"/>
                  </a:lnTo>
                  <a:lnTo>
                    <a:pt x="2834" y="1962"/>
                  </a:lnTo>
                  <a:lnTo>
                    <a:pt x="2852" y="1959"/>
                  </a:lnTo>
                  <a:lnTo>
                    <a:pt x="2854" y="1956"/>
                  </a:lnTo>
                  <a:lnTo>
                    <a:pt x="2854" y="1949"/>
                  </a:lnTo>
                  <a:lnTo>
                    <a:pt x="2854" y="1944"/>
                  </a:lnTo>
                  <a:lnTo>
                    <a:pt x="2851" y="1940"/>
                  </a:lnTo>
                  <a:lnTo>
                    <a:pt x="2848" y="1934"/>
                  </a:lnTo>
                  <a:lnTo>
                    <a:pt x="2848" y="1934"/>
                  </a:lnTo>
                  <a:lnTo>
                    <a:pt x="2845" y="1931"/>
                  </a:lnTo>
                  <a:lnTo>
                    <a:pt x="2841" y="1928"/>
                  </a:lnTo>
                  <a:lnTo>
                    <a:pt x="2833" y="1928"/>
                  </a:lnTo>
                  <a:lnTo>
                    <a:pt x="2830" y="1926"/>
                  </a:lnTo>
                  <a:lnTo>
                    <a:pt x="2831" y="1926"/>
                  </a:lnTo>
                  <a:lnTo>
                    <a:pt x="2833" y="1923"/>
                  </a:lnTo>
                  <a:lnTo>
                    <a:pt x="2834" y="1917"/>
                  </a:lnTo>
                  <a:lnTo>
                    <a:pt x="2834" y="1914"/>
                  </a:lnTo>
                  <a:lnTo>
                    <a:pt x="2834" y="1913"/>
                  </a:lnTo>
                  <a:lnTo>
                    <a:pt x="2834" y="1910"/>
                  </a:lnTo>
                  <a:lnTo>
                    <a:pt x="2833" y="1909"/>
                  </a:lnTo>
                  <a:lnTo>
                    <a:pt x="2831" y="1907"/>
                  </a:lnTo>
                  <a:lnTo>
                    <a:pt x="2827" y="1906"/>
                  </a:lnTo>
                  <a:lnTo>
                    <a:pt x="2826" y="1903"/>
                  </a:lnTo>
                  <a:lnTo>
                    <a:pt x="2824" y="1902"/>
                  </a:lnTo>
                  <a:lnTo>
                    <a:pt x="2819" y="1883"/>
                  </a:lnTo>
                  <a:lnTo>
                    <a:pt x="2819" y="1878"/>
                  </a:lnTo>
                  <a:lnTo>
                    <a:pt x="2819" y="1874"/>
                  </a:lnTo>
                  <a:lnTo>
                    <a:pt x="2827" y="1861"/>
                  </a:lnTo>
                  <a:lnTo>
                    <a:pt x="2828" y="1847"/>
                  </a:lnTo>
                  <a:lnTo>
                    <a:pt x="2828" y="1833"/>
                  </a:lnTo>
                  <a:lnTo>
                    <a:pt x="2831" y="1819"/>
                  </a:lnTo>
                  <a:lnTo>
                    <a:pt x="2834" y="1812"/>
                  </a:lnTo>
                  <a:lnTo>
                    <a:pt x="2835" y="1806"/>
                  </a:lnTo>
                  <a:lnTo>
                    <a:pt x="2835" y="1799"/>
                  </a:lnTo>
                  <a:lnTo>
                    <a:pt x="2837" y="1792"/>
                  </a:lnTo>
                  <a:lnTo>
                    <a:pt x="2840" y="1785"/>
                  </a:lnTo>
                  <a:lnTo>
                    <a:pt x="2844" y="1780"/>
                  </a:lnTo>
                  <a:lnTo>
                    <a:pt x="2847" y="1774"/>
                  </a:lnTo>
                  <a:lnTo>
                    <a:pt x="2847" y="1766"/>
                  </a:lnTo>
                  <a:lnTo>
                    <a:pt x="2849" y="1766"/>
                  </a:lnTo>
                  <a:lnTo>
                    <a:pt x="2851" y="1766"/>
                  </a:lnTo>
                  <a:lnTo>
                    <a:pt x="2851" y="1766"/>
                  </a:lnTo>
                  <a:lnTo>
                    <a:pt x="2900" y="1782"/>
                  </a:lnTo>
                  <a:lnTo>
                    <a:pt x="2915" y="1784"/>
                  </a:lnTo>
                  <a:lnTo>
                    <a:pt x="2921" y="1785"/>
                  </a:lnTo>
                  <a:lnTo>
                    <a:pt x="2925" y="1787"/>
                  </a:lnTo>
                  <a:lnTo>
                    <a:pt x="2931" y="1789"/>
                  </a:lnTo>
                  <a:lnTo>
                    <a:pt x="2935" y="1794"/>
                  </a:lnTo>
                  <a:lnTo>
                    <a:pt x="2942" y="1801"/>
                  </a:lnTo>
                  <a:lnTo>
                    <a:pt x="2945" y="1805"/>
                  </a:lnTo>
                  <a:lnTo>
                    <a:pt x="2945" y="1812"/>
                  </a:lnTo>
                  <a:lnTo>
                    <a:pt x="2942" y="1822"/>
                  </a:lnTo>
                  <a:lnTo>
                    <a:pt x="2943" y="1826"/>
                  </a:lnTo>
                  <a:lnTo>
                    <a:pt x="2949" y="1830"/>
                  </a:lnTo>
                  <a:lnTo>
                    <a:pt x="2953" y="1833"/>
                  </a:lnTo>
                  <a:lnTo>
                    <a:pt x="2956" y="1833"/>
                  </a:lnTo>
                  <a:lnTo>
                    <a:pt x="2957" y="1829"/>
                  </a:lnTo>
                  <a:lnTo>
                    <a:pt x="2961" y="1826"/>
                  </a:lnTo>
                  <a:lnTo>
                    <a:pt x="2967" y="1823"/>
                  </a:lnTo>
                  <a:lnTo>
                    <a:pt x="2971" y="1823"/>
                  </a:lnTo>
                  <a:lnTo>
                    <a:pt x="2975" y="1825"/>
                  </a:lnTo>
                  <a:lnTo>
                    <a:pt x="2980" y="1826"/>
                  </a:lnTo>
                  <a:lnTo>
                    <a:pt x="2996" y="1822"/>
                  </a:lnTo>
                  <a:lnTo>
                    <a:pt x="3002" y="1820"/>
                  </a:lnTo>
                  <a:lnTo>
                    <a:pt x="3044" y="1829"/>
                  </a:lnTo>
                  <a:lnTo>
                    <a:pt x="3055" y="1829"/>
                  </a:lnTo>
                  <a:lnTo>
                    <a:pt x="3093" y="1804"/>
                  </a:lnTo>
                  <a:lnTo>
                    <a:pt x="3110" y="1796"/>
                  </a:lnTo>
                  <a:lnTo>
                    <a:pt x="3152" y="1788"/>
                  </a:lnTo>
                  <a:lnTo>
                    <a:pt x="3194" y="1768"/>
                  </a:lnTo>
                  <a:lnTo>
                    <a:pt x="3201" y="1767"/>
                  </a:lnTo>
                  <a:lnTo>
                    <a:pt x="3205" y="1764"/>
                  </a:lnTo>
                  <a:lnTo>
                    <a:pt x="3230" y="1747"/>
                  </a:lnTo>
                  <a:lnTo>
                    <a:pt x="3249" y="1740"/>
                  </a:lnTo>
                  <a:lnTo>
                    <a:pt x="3257" y="1740"/>
                  </a:lnTo>
                  <a:lnTo>
                    <a:pt x="3274" y="1742"/>
                  </a:lnTo>
                  <a:lnTo>
                    <a:pt x="3323" y="1757"/>
                  </a:lnTo>
                  <a:lnTo>
                    <a:pt x="3337" y="1764"/>
                  </a:lnTo>
                  <a:lnTo>
                    <a:pt x="3363" y="1794"/>
                  </a:lnTo>
                  <a:lnTo>
                    <a:pt x="3370" y="1801"/>
                  </a:lnTo>
                  <a:lnTo>
                    <a:pt x="3387" y="1809"/>
                  </a:lnTo>
                  <a:lnTo>
                    <a:pt x="3406" y="1812"/>
                  </a:lnTo>
                  <a:lnTo>
                    <a:pt x="3448" y="1809"/>
                  </a:lnTo>
                  <a:lnTo>
                    <a:pt x="3453" y="1808"/>
                  </a:lnTo>
                  <a:lnTo>
                    <a:pt x="3467" y="1806"/>
                  </a:lnTo>
                  <a:lnTo>
                    <a:pt x="3506" y="1820"/>
                  </a:lnTo>
                  <a:lnTo>
                    <a:pt x="3520" y="1820"/>
                  </a:lnTo>
                  <a:lnTo>
                    <a:pt x="3572" y="1811"/>
                  </a:lnTo>
                  <a:lnTo>
                    <a:pt x="3656" y="1794"/>
                  </a:lnTo>
                  <a:lnTo>
                    <a:pt x="3712" y="1773"/>
                  </a:lnTo>
                  <a:lnTo>
                    <a:pt x="3738" y="1757"/>
                  </a:lnTo>
                  <a:lnTo>
                    <a:pt x="3747" y="1754"/>
                  </a:lnTo>
                  <a:lnTo>
                    <a:pt x="3757" y="1753"/>
                  </a:lnTo>
                  <a:lnTo>
                    <a:pt x="3767" y="1747"/>
                  </a:lnTo>
                  <a:lnTo>
                    <a:pt x="3785" y="1735"/>
                  </a:lnTo>
                  <a:lnTo>
                    <a:pt x="3820" y="1712"/>
                  </a:lnTo>
                  <a:lnTo>
                    <a:pt x="3824" y="1710"/>
                  </a:lnTo>
                  <a:lnTo>
                    <a:pt x="3830" y="1707"/>
                  </a:lnTo>
                  <a:lnTo>
                    <a:pt x="3836" y="1705"/>
                  </a:lnTo>
                  <a:lnTo>
                    <a:pt x="3841" y="1705"/>
                  </a:lnTo>
                  <a:lnTo>
                    <a:pt x="3854" y="1703"/>
                  </a:lnTo>
                  <a:lnTo>
                    <a:pt x="3889" y="1683"/>
                  </a:lnTo>
                  <a:lnTo>
                    <a:pt x="3901" y="1677"/>
                  </a:lnTo>
                  <a:lnTo>
                    <a:pt x="3951" y="1670"/>
                  </a:lnTo>
                  <a:lnTo>
                    <a:pt x="4012" y="1683"/>
                  </a:lnTo>
                  <a:lnTo>
                    <a:pt x="4023" y="1689"/>
                  </a:lnTo>
                  <a:lnTo>
                    <a:pt x="4029" y="1690"/>
                  </a:lnTo>
                  <a:lnTo>
                    <a:pt x="4102" y="1686"/>
                  </a:lnTo>
                  <a:lnTo>
                    <a:pt x="4210" y="1660"/>
                  </a:lnTo>
                  <a:lnTo>
                    <a:pt x="4239" y="1653"/>
                  </a:lnTo>
                  <a:lnTo>
                    <a:pt x="4250" y="1646"/>
                  </a:lnTo>
                  <a:lnTo>
                    <a:pt x="4270" y="1628"/>
                  </a:lnTo>
                  <a:lnTo>
                    <a:pt x="4283" y="1611"/>
                  </a:lnTo>
                  <a:lnTo>
                    <a:pt x="4287" y="1609"/>
                  </a:lnTo>
                  <a:lnTo>
                    <a:pt x="4291" y="1606"/>
                  </a:lnTo>
                  <a:lnTo>
                    <a:pt x="4294" y="1609"/>
                  </a:lnTo>
                  <a:lnTo>
                    <a:pt x="4294" y="1613"/>
                  </a:lnTo>
                  <a:lnTo>
                    <a:pt x="4294" y="1616"/>
                  </a:lnTo>
                  <a:lnTo>
                    <a:pt x="4294" y="1617"/>
                  </a:lnTo>
                  <a:lnTo>
                    <a:pt x="4298" y="1617"/>
                  </a:lnTo>
                  <a:lnTo>
                    <a:pt x="4305" y="1621"/>
                  </a:lnTo>
                  <a:lnTo>
                    <a:pt x="4306" y="1621"/>
                  </a:lnTo>
                  <a:lnTo>
                    <a:pt x="4308" y="1618"/>
                  </a:lnTo>
                  <a:lnTo>
                    <a:pt x="4311" y="1617"/>
                  </a:lnTo>
                  <a:lnTo>
                    <a:pt x="4312" y="1618"/>
                  </a:lnTo>
                  <a:lnTo>
                    <a:pt x="4313" y="1620"/>
                  </a:lnTo>
                  <a:lnTo>
                    <a:pt x="4315" y="1623"/>
                  </a:lnTo>
                  <a:lnTo>
                    <a:pt x="4315" y="1625"/>
                  </a:lnTo>
                  <a:lnTo>
                    <a:pt x="4325" y="1632"/>
                  </a:lnTo>
                  <a:lnTo>
                    <a:pt x="4326" y="1632"/>
                  </a:lnTo>
                  <a:lnTo>
                    <a:pt x="4327" y="1637"/>
                  </a:lnTo>
                  <a:lnTo>
                    <a:pt x="4323" y="1655"/>
                  </a:lnTo>
                  <a:lnTo>
                    <a:pt x="4326" y="1659"/>
                  </a:lnTo>
                  <a:lnTo>
                    <a:pt x="4327" y="1660"/>
                  </a:lnTo>
                  <a:lnTo>
                    <a:pt x="4329" y="1666"/>
                  </a:lnTo>
                  <a:lnTo>
                    <a:pt x="4329" y="1675"/>
                  </a:lnTo>
                  <a:lnTo>
                    <a:pt x="4340" y="1673"/>
                  </a:lnTo>
                  <a:lnTo>
                    <a:pt x="4355" y="1669"/>
                  </a:lnTo>
                  <a:lnTo>
                    <a:pt x="4378" y="1665"/>
                  </a:lnTo>
                  <a:lnTo>
                    <a:pt x="4382" y="1663"/>
                  </a:lnTo>
                  <a:lnTo>
                    <a:pt x="4382" y="1662"/>
                  </a:lnTo>
                  <a:lnTo>
                    <a:pt x="4386" y="1652"/>
                  </a:lnTo>
                  <a:lnTo>
                    <a:pt x="4418" y="1604"/>
                  </a:lnTo>
                  <a:lnTo>
                    <a:pt x="4420" y="1603"/>
                  </a:lnTo>
                  <a:lnTo>
                    <a:pt x="4420" y="1600"/>
                  </a:lnTo>
                  <a:lnTo>
                    <a:pt x="4420" y="1597"/>
                  </a:lnTo>
                  <a:lnTo>
                    <a:pt x="4421" y="1595"/>
                  </a:lnTo>
                  <a:lnTo>
                    <a:pt x="4423" y="1595"/>
                  </a:lnTo>
                  <a:lnTo>
                    <a:pt x="4437" y="1589"/>
                  </a:lnTo>
                  <a:lnTo>
                    <a:pt x="4438" y="1589"/>
                  </a:lnTo>
                  <a:lnTo>
                    <a:pt x="4442" y="1589"/>
                  </a:lnTo>
                  <a:lnTo>
                    <a:pt x="4444" y="1590"/>
                  </a:lnTo>
                  <a:lnTo>
                    <a:pt x="4445" y="1596"/>
                  </a:lnTo>
                  <a:lnTo>
                    <a:pt x="4448" y="1597"/>
                  </a:lnTo>
                  <a:lnTo>
                    <a:pt x="4469" y="1606"/>
                  </a:lnTo>
                  <a:lnTo>
                    <a:pt x="4479" y="1607"/>
                  </a:lnTo>
                  <a:lnTo>
                    <a:pt x="4490" y="1603"/>
                  </a:lnTo>
                  <a:lnTo>
                    <a:pt x="4497" y="1597"/>
                  </a:lnTo>
                  <a:lnTo>
                    <a:pt x="4507" y="1593"/>
                  </a:lnTo>
                  <a:lnTo>
                    <a:pt x="4517" y="1590"/>
                  </a:lnTo>
                  <a:lnTo>
                    <a:pt x="4525" y="1590"/>
                  </a:lnTo>
                  <a:lnTo>
                    <a:pt x="4529" y="1592"/>
                  </a:lnTo>
                  <a:lnTo>
                    <a:pt x="4564" y="1610"/>
                  </a:lnTo>
                  <a:lnTo>
                    <a:pt x="4566" y="1610"/>
                  </a:lnTo>
                  <a:lnTo>
                    <a:pt x="4567" y="1611"/>
                  </a:lnTo>
                  <a:lnTo>
                    <a:pt x="4570" y="1610"/>
                  </a:lnTo>
                  <a:lnTo>
                    <a:pt x="4573" y="1607"/>
                  </a:lnTo>
                  <a:lnTo>
                    <a:pt x="4574" y="1607"/>
                  </a:lnTo>
                  <a:lnTo>
                    <a:pt x="4580" y="1606"/>
                  </a:lnTo>
                  <a:lnTo>
                    <a:pt x="4582" y="1607"/>
                  </a:lnTo>
                  <a:lnTo>
                    <a:pt x="4589" y="1611"/>
                  </a:lnTo>
                  <a:lnTo>
                    <a:pt x="4594" y="1614"/>
                  </a:lnTo>
                  <a:lnTo>
                    <a:pt x="4603" y="1620"/>
                  </a:lnTo>
                  <a:lnTo>
                    <a:pt x="4616" y="1630"/>
                  </a:lnTo>
                  <a:lnTo>
                    <a:pt x="4620" y="1631"/>
                  </a:lnTo>
                  <a:lnTo>
                    <a:pt x="4623" y="1631"/>
                  </a:lnTo>
                  <a:lnTo>
                    <a:pt x="4630" y="1628"/>
                  </a:lnTo>
                  <a:lnTo>
                    <a:pt x="4633" y="1628"/>
                  </a:lnTo>
                  <a:lnTo>
                    <a:pt x="4636" y="1628"/>
                  </a:lnTo>
                  <a:lnTo>
                    <a:pt x="4638" y="1630"/>
                  </a:lnTo>
                  <a:lnTo>
                    <a:pt x="4643" y="1634"/>
                  </a:lnTo>
                  <a:lnTo>
                    <a:pt x="4650" y="1637"/>
                  </a:lnTo>
                  <a:lnTo>
                    <a:pt x="4655" y="1637"/>
                  </a:lnTo>
                  <a:lnTo>
                    <a:pt x="4682" y="1635"/>
                  </a:lnTo>
                  <a:lnTo>
                    <a:pt x="4689" y="1635"/>
                  </a:lnTo>
                  <a:lnTo>
                    <a:pt x="4696" y="1637"/>
                  </a:lnTo>
                  <a:lnTo>
                    <a:pt x="4697" y="1639"/>
                  </a:lnTo>
                  <a:lnTo>
                    <a:pt x="4703" y="1645"/>
                  </a:lnTo>
                  <a:lnTo>
                    <a:pt x="4706" y="1646"/>
                  </a:lnTo>
                  <a:lnTo>
                    <a:pt x="4708" y="1645"/>
                  </a:lnTo>
                  <a:lnTo>
                    <a:pt x="4713" y="1641"/>
                  </a:lnTo>
                  <a:lnTo>
                    <a:pt x="4727" y="1638"/>
                  </a:lnTo>
                  <a:lnTo>
                    <a:pt x="4735" y="1628"/>
                  </a:lnTo>
                  <a:lnTo>
                    <a:pt x="4742" y="1617"/>
                  </a:lnTo>
                  <a:lnTo>
                    <a:pt x="4752" y="1609"/>
                  </a:lnTo>
                  <a:lnTo>
                    <a:pt x="4764" y="1607"/>
                  </a:lnTo>
                  <a:lnTo>
                    <a:pt x="4773" y="1609"/>
                  </a:lnTo>
                  <a:lnTo>
                    <a:pt x="4777" y="1610"/>
                  </a:lnTo>
                  <a:lnTo>
                    <a:pt x="4802" y="1620"/>
                  </a:lnTo>
                  <a:lnTo>
                    <a:pt x="4808" y="1624"/>
                  </a:lnTo>
                  <a:lnTo>
                    <a:pt x="4812" y="1628"/>
                  </a:lnTo>
                  <a:lnTo>
                    <a:pt x="4815" y="1634"/>
                  </a:lnTo>
                  <a:lnTo>
                    <a:pt x="4818" y="1641"/>
                  </a:lnTo>
                  <a:lnTo>
                    <a:pt x="4819" y="1648"/>
                  </a:lnTo>
                  <a:lnTo>
                    <a:pt x="4819" y="1652"/>
                  </a:lnTo>
                  <a:lnTo>
                    <a:pt x="4819" y="1655"/>
                  </a:lnTo>
                  <a:lnTo>
                    <a:pt x="4816" y="1659"/>
                  </a:lnTo>
                  <a:lnTo>
                    <a:pt x="4815" y="1660"/>
                  </a:lnTo>
                  <a:lnTo>
                    <a:pt x="4812" y="1660"/>
                  </a:lnTo>
                  <a:lnTo>
                    <a:pt x="4808" y="1663"/>
                  </a:lnTo>
                  <a:lnTo>
                    <a:pt x="4804" y="1669"/>
                  </a:lnTo>
                  <a:lnTo>
                    <a:pt x="4801" y="1676"/>
                  </a:lnTo>
                  <a:lnTo>
                    <a:pt x="4801" y="1682"/>
                  </a:lnTo>
                  <a:lnTo>
                    <a:pt x="4804" y="1689"/>
                  </a:lnTo>
                  <a:lnTo>
                    <a:pt x="4814" y="1712"/>
                  </a:lnTo>
                  <a:lnTo>
                    <a:pt x="4815" y="1715"/>
                  </a:lnTo>
                  <a:lnTo>
                    <a:pt x="4818" y="1718"/>
                  </a:lnTo>
                  <a:lnTo>
                    <a:pt x="4829" y="1721"/>
                  </a:lnTo>
                  <a:lnTo>
                    <a:pt x="4832" y="1721"/>
                  </a:lnTo>
                  <a:lnTo>
                    <a:pt x="4835" y="1718"/>
                  </a:lnTo>
                  <a:lnTo>
                    <a:pt x="4836" y="1712"/>
                  </a:lnTo>
                  <a:lnTo>
                    <a:pt x="4836" y="1712"/>
                  </a:lnTo>
                  <a:lnTo>
                    <a:pt x="4836" y="1712"/>
                  </a:lnTo>
                  <a:lnTo>
                    <a:pt x="4840" y="1705"/>
                  </a:lnTo>
                  <a:lnTo>
                    <a:pt x="4842" y="1700"/>
                  </a:lnTo>
                  <a:lnTo>
                    <a:pt x="4844" y="1697"/>
                  </a:lnTo>
                  <a:lnTo>
                    <a:pt x="4865" y="1690"/>
                  </a:lnTo>
                  <a:lnTo>
                    <a:pt x="4872" y="1686"/>
                  </a:lnTo>
                  <a:lnTo>
                    <a:pt x="4879" y="1680"/>
                  </a:lnTo>
                  <a:lnTo>
                    <a:pt x="4885" y="1673"/>
                  </a:lnTo>
                  <a:lnTo>
                    <a:pt x="4895" y="1663"/>
                  </a:lnTo>
                  <a:lnTo>
                    <a:pt x="4905" y="1656"/>
                  </a:lnTo>
                  <a:lnTo>
                    <a:pt x="4913" y="1652"/>
                  </a:lnTo>
                  <a:lnTo>
                    <a:pt x="4917" y="1652"/>
                  </a:lnTo>
                  <a:lnTo>
                    <a:pt x="4945" y="1656"/>
                  </a:lnTo>
                  <a:lnTo>
                    <a:pt x="4951" y="1659"/>
                  </a:lnTo>
                  <a:lnTo>
                    <a:pt x="4954" y="1665"/>
                  </a:lnTo>
                  <a:lnTo>
                    <a:pt x="4955" y="1658"/>
                  </a:lnTo>
                  <a:lnTo>
                    <a:pt x="4954" y="1653"/>
                  </a:lnTo>
                  <a:lnTo>
                    <a:pt x="4951" y="1648"/>
                  </a:lnTo>
                  <a:lnTo>
                    <a:pt x="4949" y="1641"/>
                  </a:lnTo>
                  <a:lnTo>
                    <a:pt x="4952" y="1635"/>
                  </a:lnTo>
                  <a:lnTo>
                    <a:pt x="4955" y="1632"/>
                  </a:lnTo>
                  <a:lnTo>
                    <a:pt x="4959" y="1630"/>
                  </a:lnTo>
                  <a:lnTo>
                    <a:pt x="4962" y="1627"/>
                  </a:lnTo>
                  <a:lnTo>
                    <a:pt x="4962" y="1616"/>
                  </a:lnTo>
                  <a:lnTo>
                    <a:pt x="4956" y="1609"/>
                  </a:lnTo>
                  <a:lnTo>
                    <a:pt x="4941" y="1599"/>
                  </a:lnTo>
                  <a:close/>
                  <a:moveTo>
                    <a:pt x="102" y="483"/>
                  </a:moveTo>
                  <a:lnTo>
                    <a:pt x="103" y="491"/>
                  </a:lnTo>
                  <a:lnTo>
                    <a:pt x="102" y="495"/>
                  </a:lnTo>
                  <a:lnTo>
                    <a:pt x="103" y="501"/>
                  </a:lnTo>
                  <a:lnTo>
                    <a:pt x="105" y="506"/>
                  </a:lnTo>
                  <a:lnTo>
                    <a:pt x="108" y="512"/>
                  </a:lnTo>
                  <a:lnTo>
                    <a:pt x="112" y="515"/>
                  </a:lnTo>
                  <a:lnTo>
                    <a:pt x="117" y="515"/>
                  </a:lnTo>
                  <a:lnTo>
                    <a:pt x="166" y="516"/>
                  </a:lnTo>
                  <a:lnTo>
                    <a:pt x="180" y="512"/>
                  </a:lnTo>
                  <a:lnTo>
                    <a:pt x="185" y="511"/>
                  </a:lnTo>
                  <a:lnTo>
                    <a:pt x="192" y="515"/>
                  </a:lnTo>
                  <a:lnTo>
                    <a:pt x="196" y="513"/>
                  </a:lnTo>
                  <a:lnTo>
                    <a:pt x="199" y="511"/>
                  </a:lnTo>
                  <a:lnTo>
                    <a:pt x="203" y="509"/>
                  </a:lnTo>
                  <a:lnTo>
                    <a:pt x="207" y="511"/>
                  </a:lnTo>
                  <a:lnTo>
                    <a:pt x="211" y="512"/>
                  </a:lnTo>
                  <a:lnTo>
                    <a:pt x="218" y="516"/>
                  </a:lnTo>
                  <a:lnTo>
                    <a:pt x="238" y="505"/>
                  </a:lnTo>
                  <a:lnTo>
                    <a:pt x="245" y="502"/>
                  </a:lnTo>
                  <a:lnTo>
                    <a:pt x="263" y="502"/>
                  </a:lnTo>
                  <a:lnTo>
                    <a:pt x="266" y="502"/>
                  </a:lnTo>
                  <a:lnTo>
                    <a:pt x="273" y="498"/>
                  </a:lnTo>
                  <a:lnTo>
                    <a:pt x="290" y="497"/>
                  </a:lnTo>
                  <a:lnTo>
                    <a:pt x="293" y="495"/>
                  </a:lnTo>
                  <a:lnTo>
                    <a:pt x="294" y="498"/>
                  </a:lnTo>
                  <a:lnTo>
                    <a:pt x="302" y="515"/>
                  </a:lnTo>
                  <a:lnTo>
                    <a:pt x="300" y="523"/>
                  </a:lnTo>
                  <a:lnTo>
                    <a:pt x="293" y="529"/>
                  </a:lnTo>
                  <a:lnTo>
                    <a:pt x="284" y="532"/>
                  </a:lnTo>
                  <a:lnTo>
                    <a:pt x="277" y="529"/>
                  </a:lnTo>
                  <a:lnTo>
                    <a:pt x="274" y="533"/>
                  </a:lnTo>
                  <a:lnTo>
                    <a:pt x="269" y="541"/>
                  </a:lnTo>
                  <a:lnTo>
                    <a:pt x="264" y="544"/>
                  </a:lnTo>
                  <a:lnTo>
                    <a:pt x="262" y="547"/>
                  </a:lnTo>
                  <a:lnTo>
                    <a:pt x="249" y="544"/>
                  </a:lnTo>
                  <a:lnTo>
                    <a:pt x="242" y="547"/>
                  </a:lnTo>
                  <a:lnTo>
                    <a:pt x="234" y="550"/>
                  </a:lnTo>
                  <a:lnTo>
                    <a:pt x="227" y="556"/>
                  </a:lnTo>
                  <a:lnTo>
                    <a:pt x="215" y="565"/>
                  </a:lnTo>
                  <a:lnTo>
                    <a:pt x="200" y="571"/>
                  </a:lnTo>
                  <a:lnTo>
                    <a:pt x="187" y="581"/>
                  </a:lnTo>
                  <a:lnTo>
                    <a:pt x="175" y="589"/>
                  </a:lnTo>
                  <a:lnTo>
                    <a:pt x="171" y="596"/>
                  </a:lnTo>
                  <a:lnTo>
                    <a:pt x="165" y="596"/>
                  </a:lnTo>
                  <a:lnTo>
                    <a:pt x="152" y="602"/>
                  </a:lnTo>
                  <a:lnTo>
                    <a:pt x="150" y="605"/>
                  </a:lnTo>
                  <a:lnTo>
                    <a:pt x="148" y="605"/>
                  </a:lnTo>
                  <a:lnTo>
                    <a:pt x="144" y="607"/>
                  </a:lnTo>
                  <a:lnTo>
                    <a:pt x="143" y="610"/>
                  </a:lnTo>
                  <a:lnTo>
                    <a:pt x="143" y="612"/>
                  </a:lnTo>
                  <a:lnTo>
                    <a:pt x="147" y="613"/>
                  </a:lnTo>
                  <a:lnTo>
                    <a:pt x="148" y="614"/>
                  </a:lnTo>
                  <a:lnTo>
                    <a:pt x="147" y="617"/>
                  </a:lnTo>
                  <a:lnTo>
                    <a:pt x="144" y="619"/>
                  </a:lnTo>
                  <a:lnTo>
                    <a:pt x="152" y="626"/>
                  </a:lnTo>
                  <a:lnTo>
                    <a:pt x="157" y="633"/>
                  </a:lnTo>
                  <a:lnTo>
                    <a:pt x="158" y="641"/>
                  </a:lnTo>
                  <a:lnTo>
                    <a:pt x="155" y="654"/>
                  </a:lnTo>
                  <a:lnTo>
                    <a:pt x="143" y="670"/>
                  </a:lnTo>
                  <a:lnTo>
                    <a:pt x="141" y="673"/>
                  </a:lnTo>
                  <a:lnTo>
                    <a:pt x="140" y="680"/>
                  </a:lnTo>
                  <a:lnTo>
                    <a:pt x="137" y="687"/>
                  </a:lnTo>
                  <a:lnTo>
                    <a:pt x="133" y="692"/>
                  </a:lnTo>
                  <a:lnTo>
                    <a:pt x="131" y="693"/>
                  </a:lnTo>
                  <a:lnTo>
                    <a:pt x="129" y="697"/>
                  </a:lnTo>
                  <a:lnTo>
                    <a:pt x="129" y="701"/>
                  </a:lnTo>
                  <a:lnTo>
                    <a:pt x="131" y="703"/>
                  </a:lnTo>
                  <a:lnTo>
                    <a:pt x="134" y="703"/>
                  </a:lnTo>
                  <a:lnTo>
                    <a:pt x="147" y="697"/>
                  </a:lnTo>
                  <a:lnTo>
                    <a:pt x="151" y="696"/>
                  </a:lnTo>
                  <a:lnTo>
                    <a:pt x="158" y="689"/>
                  </a:lnTo>
                  <a:lnTo>
                    <a:pt x="169" y="682"/>
                  </a:lnTo>
                  <a:lnTo>
                    <a:pt x="172" y="679"/>
                  </a:lnTo>
                  <a:lnTo>
                    <a:pt x="185" y="668"/>
                  </a:lnTo>
                  <a:lnTo>
                    <a:pt x="182" y="665"/>
                  </a:lnTo>
                  <a:lnTo>
                    <a:pt x="178" y="658"/>
                  </a:lnTo>
                  <a:lnTo>
                    <a:pt x="178" y="652"/>
                  </a:lnTo>
                  <a:lnTo>
                    <a:pt x="180" y="649"/>
                  </a:lnTo>
                  <a:lnTo>
                    <a:pt x="186" y="648"/>
                  </a:lnTo>
                  <a:lnTo>
                    <a:pt x="192" y="645"/>
                  </a:lnTo>
                  <a:lnTo>
                    <a:pt x="199" y="641"/>
                  </a:lnTo>
                  <a:lnTo>
                    <a:pt x="203" y="638"/>
                  </a:lnTo>
                  <a:lnTo>
                    <a:pt x="210" y="630"/>
                  </a:lnTo>
                  <a:lnTo>
                    <a:pt x="211" y="628"/>
                  </a:lnTo>
                  <a:lnTo>
                    <a:pt x="211" y="627"/>
                  </a:lnTo>
                  <a:lnTo>
                    <a:pt x="217" y="621"/>
                  </a:lnTo>
                  <a:lnTo>
                    <a:pt x="220" y="619"/>
                  </a:lnTo>
                  <a:lnTo>
                    <a:pt x="228" y="617"/>
                  </a:lnTo>
                  <a:lnTo>
                    <a:pt x="229" y="616"/>
                  </a:lnTo>
                  <a:lnTo>
                    <a:pt x="243" y="602"/>
                  </a:lnTo>
                  <a:lnTo>
                    <a:pt x="248" y="598"/>
                  </a:lnTo>
                  <a:lnTo>
                    <a:pt x="249" y="592"/>
                  </a:lnTo>
                  <a:lnTo>
                    <a:pt x="249" y="586"/>
                  </a:lnTo>
                  <a:lnTo>
                    <a:pt x="252" y="584"/>
                  </a:lnTo>
                  <a:lnTo>
                    <a:pt x="260" y="579"/>
                  </a:lnTo>
                  <a:lnTo>
                    <a:pt x="262" y="575"/>
                  </a:lnTo>
                  <a:lnTo>
                    <a:pt x="264" y="565"/>
                  </a:lnTo>
                  <a:lnTo>
                    <a:pt x="267" y="564"/>
                  </a:lnTo>
                  <a:lnTo>
                    <a:pt x="271" y="563"/>
                  </a:lnTo>
                  <a:lnTo>
                    <a:pt x="280" y="554"/>
                  </a:lnTo>
                  <a:lnTo>
                    <a:pt x="284" y="551"/>
                  </a:lnTo>
                  <a:lnTo>
                    <a:pt x="301" y="548"/>
                  </a:lnTo>
                  <a:lnTo>
                    <a:pt x="305" y="546"/>
                  </a:lnTo>
                  <a:lnTo>
                    <a:pt x="309" y="543"/>
                  </a:lnTo>
                  <a:lnTo>
                    <a:pt x="323" y="533"/>
                  </a:lnTo>
                  <a:lnTo>
                    <a:pt x="333" y="530"/>
                  </a:lnTo>
                  <a:lnTo>
                    <a:pt x="337" y="529"/>
                  </a:lnTo>
                  <a:lnTo>
                    <a:pt x="344" y="529"/>
                  </a:lnTo>
                  <a:lnTo>
                    <a:pt x="347" y="526"/>
                  </a:lnTo>
                  <a:lnTo>
                    <a:pt x="354" y="516"/>
                  </a:lnTo>
                  <a:lnTo>
                    <a:pt x="360" y="512"/>
                  </a:lnTo>
                  <a:lnTo>
                    <a:pt x="364" y="511"/>
                  </a:lnTo>
                  <a:lnTo>
                    <a:pt x="377" y="512"/>
                  </a:lnTo>
                  <a:lnTo>
                    <a:pt x="384" y="506"/>
                  </a:lnTo>
                  <a:lnTo>
                    <a:pt x="391" y="506"/>
                  </a:lnTo>
                  <a:lnTo>
                    <a:pt x="393" y="505"/>
                  </a:lnTo>
                  <a:lnTo>
                    <a:pt x="393" y="504"/>
                  </a:lnTo>
                  <a:lnTo>
                    <a:pt x="396" y="499"/>
                  </a:lnTo>
                  <a:lnTo>
                    <a:pt x="398" y="498"/>
                  </a:lnTo>
                  <a:lnTo>
                    <a:pt x="421" y="481"/>
                  </a:lnTo>
                  <a:lnTo>
                    <a:pt x="433" y="462"/>
                  </a:lnTo>
                  <a:lnTo>
                    <a:pt x="456" y="438"/>
                  </a:lnTo>
                  <a:lnTo>
                    <a:pt x="462" y="427"/>
                  </a:lnTo>
                  <a:lnTo>
                    <a:pt x="469" y="400"/>
                  </a:lnTo>
                  <a:lnTo>
                    <a:pt x="475" y="389"/>
                  </a:lnTo>
                  <a:lnTo>
                    <a:pt x="483" y="383"/>
                  </a:lnTo>
                  <a:lnTo>
                    <a:pt x="538" y="375"/>
                  </a:lnTo>
                  <a:lnTo>
                    <a:pt x="547" y="376"/>
                  </a:lnTo>
                  <a:lnTo>
                    <a:pt x="559" y="379"/>
                  </a:lnTo>
                  <a:lnTo>
                    <a:pt x="563" y="382"/>
                  </a:lnTo>
                  <a:lnTo>
                    <a:pt x="566" y="384"/>
                  </a:lnTo>
                  <a:lnTo>
                    <a:pt x="570" y="387"/>
                  </a:lnTo>
                  <a:lnTo>
                    <a:pt x="591" y="390"/>
                  </a:lnTo>
                  <a:lnTo>
                    <a:pt x="595" y="389"/>
                  </a:lnTo>
                  <a:lnTo>
                    <a:pt x="595" y="386"/>
                  </a:lnTo>
                  <a:lnTo>
                    <a:pt x="597" y="380"/>
                  </a:lnTo>
                  <a:lnTo>
                    <a:pt x="602" y="372"/>
                  </a:lnTo>
                  <a:lnTo>
                    <a:pt x="605" y="369"/>
                  </a:lnTo>
                  <a:lnTo>
                    <a:pt x="609" y="366"/>
                  </a:lnTo>
                  <a:lnTo>
                    <a:pt x="613" y="363"/>
                  </a:lnTo>
                  <a:lnTo>
                    <a:pt x="618" y="362"/>
                  </a:lnTo>
                  <a:lnTo>
                    <a:pt x="632" y="356"/>
                  </a:lnTo>
                  <a:lnTo>
                    <a:pt x="634" y="356"/>
                  </a:lnTo>
                  <a:lnTo>
                    <a:pt x="637" y="355"/>
                  </a:lnTo>
                  <a:lnTo>
                    <a:pt x="648" y="351"/>
                  </a:lnTo>
                  <a:lnTo>
                    <a:pt x="651" y="352"/>
                  </a:lnTo>
                  <a:lnTo>
                    <a:pt x="653" y="354"/>
                  </a:lnTo>
                  <a:lnTo>
                    <a:pt x="658" y="352"/>
                  </a:lnTo>
                  <a:lnTo>
                    <a:pt x="668" y="351"/>
                  </a:lnTo>
                  <a:lnTo>
                    <a:pt x="669" y="351"/>
                  </a:lnTo>
                  <a:lnTo>
                    <a:pt x="672" y="355"/>
                  </a:lnTo>
                  <a:lnTo>
                    <a:pt x="675" y="355"/>
                  </a:lnTo>
                  <a:lnTo>
                    <a:pt x="683" y="355"/>
                  </a:lnTo>
                  <a:lnTo>
                    <a:pt x="692" y="356"/>
                  </a:lnTo>
                  <a:lnTo>
                    <a:pt x="710" y="363"/>
                  </a:lnTo>
                  <a:lnTo>
                    <a:pt x="718" y="365"/>
                  </a:lnTo>
                  <a:lnTo>
                    <a:pt x="725" y="368"/>
                  </a:lnTo>
                  <a:lnTo>
                    <a:pt x="739" y="382"/>
                  </a:lnTo>
                  <a:lnTo>
                    <a:pt x="746" y="383"/>
                  </a:lnTo>
                  <a:lnTo>
                    <a:pt x="749" y="380"/>
                  </a:lnTo>
                  <a:lnTo>
                    <a:pt x="752" y="376"/>
                  </a:lnTo>
                  <a:lnTo>
                    <a:pt x="752" y="370"/>
                  </a:lnTo>
                  <a:lnTo>
                    <a:pt x="752" y="368"/>
                  </a:lnTo>
                  <a:lnTo>
                    <a:pt x="749" y="361"/>
                  </a:lnTo>
                  <a:lnTo>
                    <a:pt x="744" y="355"/>
                  </a:lnTo>
                  <a:lnTo>
                    <a:pt x="742" y="351"/>
                  </a:lnTo>
                  <a:lnTo>
                    <a:pt x="749" y="352"/>
                  </a:lnTo>
                  <a:lnTo>
                    <a:pt x="755" y="356"/>
                  </a:lnTo>
                  <a:lnTo>
                    <a:pt x="758" y="363"/>
                  </a:lnTo>
                  <a:lnTo>
                    <a:pt x="755" y="372"/>
                  </a:lnTo>
                  <a:lnTo>
                    <a:pt x="758" y="372"/>
                  </a:lnTo>
                  <a:lnTo>
                    <a:pt x="759" y="373"/>
                  </a:lnTo>
                  <a:lnTo>
                    <a:pt x="763" y="376"/>
                  </a:lnTo>
                  <a:lnTo>
                    <a:pt x="760" y="387"/>
                  </a:lnTo>
                  <a:lnTo>
                    <a:pt x="769" y="390"/>
                  </a:lnTo>
                  <a:lnTo>
                    <a:pt x="800" y="386"/>
                  </a:lnTo>
                  <a:lnTo>
                    <a:pt x="805" y="387"/>
                  </a:lnTo>
                  <a:lnTo>
                    <a:pt x="808" y="389"/>
                  </a:lnTo>
                  <a:lnTo>
                    <a:pt x="809" y="391"/>
                  </a:lnTo>
                  <a:lnTo>
                    <a:pt x="812" y="393"/>
                  </a:lnTo>
                  <a:lnTo>
                    <a:pt x="819" y="393"/>
                  </a:lnTo>
                  <a:lnTo>
                    <a:pt x="822" y="391"/>
                  </a:lnTo>
                  <a:lnTo>
                    <a:pt x="823" y="390"/>
                  </a:lnTo>
                  <a:lnTo>
                    <a:pt x="825" y="389"/>
                  </a:lnTo>
                  <a:lnTo>
                    <a:pt x="826" y="389"/>
                  </a:lnTo>
                  <a:lnTo>
                    <a:pt x="829" y="387"/>
                  </a:lnTo>
                  <a:lnTo>
                    <a:pt x="839" y="384"/>
                  </a:lnTo>
                  <a:lnTo>
                    <a:pt x="844" y="382"/>
                  </a:lnTo>
                  <a:lnTo>
                    <a:pt x="847" y="382"/>
                  </a:lnTo>
                  <a:lnTo>
                    <a:pt x="847" y="380"/>
                  </a:lnTo>
                  <a:lnTo>
                    <a:pt x="850" y="377"/>
                  </a:lnTo>
                  <a:lnTo>
                    <a:pt x="851" y="376"/>
                  </a:lnTo>
                  <a:lnTo>
                    <a:pt x="853" y="376"/>
                  </a:lnTo>
                  <a:lnTo>
                    <a:pt x="856" y="379"/>
                  </a:lnTo>
                  <a:lnTo>
                    <a:pt x="861" y="379"/>
                  </a:lnTo>
                  <a:lnTo>
                    <a:pt x="861" y="379"/>
                  </a:lnTo>
                  <a:lnTo>
                    <a:pt x="863" y="377"/>
                  </a:lnTo>
                  <a:lnTo>
                    <a:pt x="864" y="375"/>
                  </a:lnTo>
                  <a:lnTo>
                    <a:pt x="863" y="373"/>
                  </a:lnTo>
                  <a:lnTo>
                    <a:pt x="863" y="372"/>
                  </a:lnTo>
                  <a:lnTo>
                    <a:pt x="863" y="370"/>
                  </a:lnTo>
                  <a:lnTo>
                    <a:pt x="863" y="369"/>
                  </a:lnTo>
                  <a:lnTo>
                    <a:pt x="864" y="366"/>
                  </a:lnTo>
                  <a:lnTo>
                    <a:pt x="867" y="365"/>
                  </a:lnTo>
                  <a:lnTo>
                    <a:pt x="871" y="363"/>
                  </a:lnTo>
                  <a:lnTo>
                    <a:pt x="874" y="361"/>
                  </a:lnTo>
                  <a:lnTo>
                    <a:pt x="877" y="356"/>
                  </a:lnTo>
                  <a:lnTo>
                    <a:pt x="878" y="352"/>
                  </a:lnTo>
                  <a:lnTo>
                    <a:pt x="881" y="345"/>
                  </a:lnTo>
                  <a:lnTo>
                    <a:pt x="881" y="338"/>
                  </a:lnTo>
                  <a:lnTo>
                    <a:pt x="882" y="338"/>
                  </a:lnTo>
                  <a:lnTo>
                    <a:pt x="884" y="337"/>
                  </a:lnTo>
                  <a:lnTo>
                    <a:pt x="884" y="335"/>
                  </a:lnTo>
                  <a:lnTo>
                    <a:pt x="882" y="334"/>
                  </a:lnTo>
                  <a:lnTo>
                    <a:pt x="882" y="334"/>
                  </a:lnTo>
                  <a:lnTo>
                    <a:pt x="880" y="331"/>
                  </a:lnTo>
                  <a:lnTo>
                    <a:pt x="878" y="328"/>
                  </a:lnTo>
                  <a:lnTo>
                    <a:pt x="877" y="326"/>
                  </a:lnTo>
                  <a:lnTo>
                    <a:pt x="875" y="323"/>
                  </a:lnTo>
                  <a:lnTo>
                    <a:pt x="880" y="323"/>
                  </a:lnTo>
                  <a:lnTo>
                    <a:pt x="884" y="320"/>
                  </a:lnTo>
                  <a:lnTo>
                    <a:pt x="888" y="314"/>
                  </a:lnTo>
                  <a:lnTo>
                    <a:pt x="891" y="307"/>
                  </a:lnTo>
                  <a:lnTo>
                    <a:pt x="894" y="299"/>
                  </a:lnTo>
                  <a:lnTo>
                    <a:pt x="889" y="295"/>
                  </a:lnTo>
                  <a:lnTo>
                    <a:pt x="884" y="292"/>
                  </a:lnTo>
                  <a:lnTo>
                    <a:pt x="877" y="292"/>
                  </a:lnTo>
                  <a:lnTo>
                    <a:pt x="875" y="292"/>
                  </a:lnTo>
                  <a:lnTo>
                    <a:pt x="874" y="296"/>
                  </a:lnTo>
                  <a:lnTo>
                    <a:pt x="871" y="296"/>
                  </a:lnTo>
                  <a:lnTo>
                    <a:pt x="870" y="296"/>
                  </a:lnTo>
                  <a:lnTo>
                    <a:pt x="870" y="295"/>
                  </a:lnTo>
                  <a:lnTo>
                    <a:pt x="868" y="295"/>
                  </a:lnTo>
                  <a:lnTo>
                    <a:pt x="867" y="293"/>
                  </a:lnTo>
                  <a:lnTo>
                    <a:pt x="842" y="288"/>
                  </a:lnTo>
                  <a:lnTo>
                    <a:pt x="762" y="250"/>
                  </a:lnTo>
                  <a:lnTo>
                    <a:pt x="706" y="226"/>
                  </a:lnTo>
                  <a:lnTo>
                    <a:pt x="667" y="201"/>
                  </a:lnTo>
                  <a:lnTo>
                    <a:pt x="653" y="188"/>
                  </a:lnTo>
                  <a:lnTo>
                    <a:pt x="647" y="178"/>
                  </a:lnTo>
                  <a:lnTo>
                    <a:pt x="643" y="174"/>
                  </a:lnTo>
                  <a:lnTo>
                    <a:pt x="636" y="168"/>
                  </a:lnTo>
                  <a:lnTo>
                    <a:pt x="632" y="164"/>
                  </a:lnTo>
                  <a:lnTo>
                    <a:pt x="627" y="157"/>
                  </a:lnTo>
                  <a:lnTo>
                    <a:pt x="626" y="152"/>
                  </a:lnTo>
                  <a:lnTo>
                    <a:pt x="626" y="150"/>
                  </a:lnTo>
                  <a:lnTo>
                    <a:pt x="627" y="150"/>
                  </a:lnTo>
                  <a:lnTo>
                    <a:pt x="629" y="150"/>
                  </a:lnTo>
                  <a:lnTo>
                    <a:pt x="629" y="149"/>
                  </a:lnTo>
                  <a:lnTo>
                    <a:pt x="629" y="146"/>
                  </a:lnTo>
                  <a:lnTo>
                    <a:pt x="629" y="146"/>
                  </a:lnTo>
                  <a:lnTo>
                    <a:pt x="627" y="145"/>
                  </a:lnTo>
                  <a:lnTo>
                    <a:pt x="626" y="142"/>
                  </a:lnTo>
                  <a:lnTo>
                    <a:pt x="625" y="139"/>
                  </a:lnTo>
                  <a:lnTo>
                    <a:pt x="619" y="135"/>
                  </a:lnTo>
                  <a:lnTo>
                    <a:pt x="616" y="129"/>
                  </a:lnTo>
                  <a:lnTo>
                    <a:pt x="612" y="114"/>
                  </a:lnTo>
                  <a:lnTo>
                    <a:pt x="608" y="108"/>
                  </a:lnTo>
                  <a:lnTo>
                    <a:pt x="602" y="103"/>
                  </a:lnTo>
                  <a:lnTo>
                    <a:pt x="599" y="96"/>
                  </a:lnTo>
                  <a:lnTo>
                    <a:pt x="598" y="87"/>
                  </a:lnTo>
                  <a:lnTo>
                    <a:pt x="598" y="79"/>
                  </a:lnTo>
                  <a:lnTo>
                    <a:pt x="601" y="73"/>
                  </a:lnTo>
                  <a:lnTo>
                    <a:pt x="604" y="72"/>
                  </a:lnTo>
                  <a:lnTo>
                    <a:pt x="608" y="72"/>
                  </a:lnTo>
                  <a:lnTo>
                    <a:pt x="613" y="73"/>
                  </a:lnTo>
                  <a:lnTo>
                    <a:pt x="615" y="75"/>
                  </a:lnTo>
                  <a:lnTo>
                    <a:pt x="618" y="73"/>
                  </a:lnTo>
                  <a:lnTo>
                    <a:pt x="618" y="70"/>
                  </a:lnTo>
                  <a:lnTo>
                    <a:pt x="618" y="68"/>
                  </a:lnTo>
                  <a:lnTo>
                    <a:pt x="615" y="65"/>
                  </a:lnTo>
                  <a:lnTo>
                    <a:pt x="615" y="65"/>
                  </a:lnTo>
                  <a:lnTo>
                    <a:pt x="613" y="61"/>
                  </a:lnTo>
                  <a:lnTo>
                    <a:pt x="611" y="44"/>
                  </a:lnTo>
                  <a:lnTo>
                    <a:pt x="601" y="42"/>
                  </a:lnTo>
                  <a:lnTo>
                    <a:pt x="598" y="41"/>
                  </a:lnTo>
                  <a:lnTo>
                    <a:pt x="584" y="42"/>
                  </a:lnTo>
                  <a:lnTo>
                    <a:pt x="581" y="41"/>
                  </a:lnTo>
                  <a:lnTo>
                    <a:pt x="574" y="38"/>
                  </a:lnTo>
                  <a:lnTo>
                    <a:pt x="567" y="35"/>
                  </a:lnTo>
                  <a:lnTo>
                    <a:pt x="566" y="35"/>
                  </a:lnTo>
                  <a:lnTo>
                    <a:pt x="560" y="37"/>
                  </a:lnTo>
                  <a:lnTo>
                    <a:pt x="559" y="37"/>
                  </a:lnTo>
                  <a:lnTo>
                    <a:pt x="559" y="37"/>
                  </a:lnTo>
                  <a:lnTo>
                    <a:pt x="557" y="37"/>
                  </a:lnTo>
                  <a:lnTo>
                    <a:pt x="556" y="37"/>
                  </a:lnTo>
                  <a:lnTo>
                    <a:pt x="556" y="39"/>
                  </a:lnTo>
                  <a:lnTo>
                    <a:pt x="556" y="45"/>
                  </a:lnTo>
                  <a:lnTo>
                    <a:pt x="554" y="48"/>
                  </a:lnTo>
                  <a:lnTo>
                    <a:pt x="559" y="51"/>
                  </a:lnTo>
                  <a:lnTo>
                    <a:pt x="559" y="54"/>
                  </a:lnTo>
                  <a:lnTo>
                    <a:pt x="554" y="54"/>
                  </a:lnTo>
                  <a:lnTo>
                    <a:pt x="552" y="55"/>
                  </a:lnTo>
                  <a:lnTo>
                    <a:pt x="547" y="54"/>
                  </a:lnTo>
                  <a:lnTo>
                    <a:pt x="535" y="45"/>
                  </a:lnTo>
                  <a:lnTo>
                    <a:pt x="525" y="45"/>
                  </a:lnTo>
                  <a:lnTo>
                    <a:pt x="504" y="51"/>
                  </a:lnTo>
                  <a:lnTo>
                    <a:pt x="504" y="54"/>
                  </a:lnTo>
                  <a:lnTo>
                    <a:pt x="503" y="56"/>
                  </a:lnTo>
                  <a:lnTo>
                    <a:pt x="501" y="56"/>
                  </a:lnTo>
                  <a:lnTo>
                    <a:pt x="500" y="55"/>
                  </a:lnTo>
                  <a:lnTo>
                    <a:pt x="497" y="56"/>
                  </a:lnTo>
                  <a:lnTo>
                    <a:pt x="496" y="59"/>
                  </a:lnTo>
                  <a:lnTo>
                    <a:pt x="490" y="61"/>
                  </a:lnTo>
                  <a:lnTo>
                    <a:pt x="490" y="62"/>
                  </a:lnTo>
                  <a:lnTo>
                    <a:pt x="490" y="62"/>
                  </a:lnTo>
                  <a:lnTo>
                    <a:pt x="491" y="62"/>
                  </a:lnTo>
                  <a:lnTo>
                    <a:pt x="491" y="63"/>
                  </a:lnTo>
                  <a:lnTo>
                    <a:pt x="491" y="63"/>
                  </a:lnTo>
                  <a:lnTo>
                    <a:pt x="490" y="65"/>
                  </a:lnTo>
                  <a:lnTo>
                    <a:pt x="489" y="65"/>
                  </a:lnTo>
                  <a:lnTo>
                    <a:pt x="493" y="68"/>
                  </a:lnTo>
                  <a:lnTo>
                    <a:pt x="489" y="69"/>
                  </a:lnTo>
                  <a:lnTo>
                    <a:pt x="484" y="66"/>
                  </a:lnTo>
                  <a:lnTo>
                    <a:pt x="479" y="58"/>
                  </a:lnTo>
                  <a:lnTo>
                    <a:pt x="475" y="55"/>
                  </a:lnTo>
                  <a:lnTo>
                    <a:pt x="456" y="44"/>
                  </a:lnTo>
                  <a:lnTo>
                    <a:pt x="449" y="38"/>
                  </a:lnTo>
                  <a:lnTo>
                    <a:pt x="444" y="31"/>
                  </a:lnTo>
                  <a:lnTo>
                    <a:pt x="433" y="14"/>
                  </a:lnTo>
                  <a:lnTo>
                    <a:pt x="426" y="7"/>
                  </a:lnTo>
                  <a:lnTo>
                    <a:pt x="417" y="3"/>
                  </a:lnTo>
                  <a:lnTo>
                    <a:pt x="409" y="0"/>
                  </a:lnTo>
                  <a:lnTo>
                    <a:pt x="403" y="2"/>
                  </a:lnTo>
                  <a:lnTo>
                    <a:pt x="399" y="3"/>
                  </a:lnTo>
                  <a:lnTo>
                    <a:pt x="393" y="11"/>
                  </a:lnTo>
                  <a:lnTo>
                    <a:pt x="393" y="13"/>
                  </a:lnTo>
                  <a:lnTo>
                    <a:pt x="393" y="14"/>
                  </a:lnTo>
                  <a:lnTo>
                    <a:pt x="392" y="14"/>
                  </a:lnTo>
                  <a:lnTo>
                    <a:pt x="385" y="13"/>
                  </a:lnTo>
                  <a:lnTo>
                    <a:pt x="379" y="13"/>
                  </a:lnTo>
                  <a:lnTo>
                    <a:pt x="377" y="13"/>
                  </a:lnTo>
                  <a:lnTo>
                    <a:pt x="372" y="10"/>
                  </a:lnTo>
                  <a:lnTo>
                    <a:pt x="368" y="7"/>
                  </a:lnTo>
                  <a:lnTo>
                    <a:pt x="364" y="6"/>
                  </a:lnTo>
                  <a:lnTo>
                    <a:pt x="360" y="6"/>
                  </a:lnTo>
                  <a:lnTo>
                    <a:pt x="358" y="6"/>
                  </a:lnTo>
                  <a:lnTo>
                    <a:pt x="353" y="9"/>
                  </a:lnTo>
                  <a:lnTo>
                    <a:pt x="347" y="20"/>
                  </a:lnTo>
                  <a:lnTo>
                    <a:pt x="342" y="23"/>
                  </a:lnTo>
                  <a:lnTo>
                    <a:pt x="339" y="24"/>
                  </a:lnTo>
                  <a:lnTo>
                    <a:pt x="336" y="28"/>
                  </a:lnTo>
                  <a:lnTo>
                    <a:pt x="333" y="32"/>
                  </a:lnTo>
                  <a:lnTo>
                    <a:pt x="330" y="35"/>
                  </a:lnTo>
                  <a:lnTo>
                    <a:pt x="329" y="37"/>
                  </a:lnTo>
                  <a:lnTo>
                    <a:pt x="323" y="35"/>
                  </a:lnTo>
                  <a:lnTo>
                    <a:pt x="321" y="37"/>
                  </a:lnTo>
                  <a:lnTo>
                    <a:pt x="318" y="39"/>
                  </a:lnTo>
                  <a:lnTo>
                    <a:pt x="316" y="39"/>
                  </a:lnTo>
                  <a:lnTo>
                    <a:pt x="314" y="38"/>
                  </a:lnTo>
                  <a:lnTo>
                    <a:pt x="311" y="38"/>
                  </a:lnTo>
                  <a:lnTo>
                    <a:pt x="308" y="41"/>
                  </a:lnTo>
                  <a:lnTo>
                    <a:pt x="305" y="42"/>
                  </a:lnTo>
                  <a:lnTo>
                    <a:pt x="302" y="45"/>
                  </a:lnTo>
                  <a:lnTo>
                    <a:pt x="300" y="46"/>
                  </a:lnTo>
                  <a:lnTo>
                    <a:pt x="297" y="45"/>
                  </a:lnTo>
                  <a:lnTo>
                    <a:pt x="293" y="41"/>
                  </a:lnTo>
                  <a:lnTo>
                    <a:pt x="290" y="39"/>
                  </a:lnTo>
                  <a:lnTo>
                    <a:pt x="287" y="41"/>
                  </a:lnTo>
                  <a:lnTo>
                    <a:pt x="281" y="46"/>
                  </a:lnTo>
                  <a:lnTo>
                    <a:pt x="278" y="49"/>
                  </a:lnTo>
                  <a:lnTo>
                    <a:pt x="273" y="49"/>
                  </a:lnTo>
                  <a:lnTo>
                    <a:pt x="249" y="45"/>
                  </a:lnTo>
                  <a:lnTo>
                    <a:pt x="245" y="45"/>
                  </a:lnTo>
                  <a:lnTo>
                    <a:pt x="241" y="49"/>
                  </a:lnTo>
                  <a:lnTo>
                    <a:pt x="232" y="56"/>
                  </a:lnTo>
                  <a:lnTo>
                    <a:pt x="231" y="58"/>
                  </a:lnTo>
                  <a:lnTo>
                    <a:pt x="229" y="59"/>
                  </a:lnTo>
                  <a:lnTo>
                    <a:pt x="228" y="62"/>
                  </a:lnTo>
                  <a:lnTo>
                    <a:pt x="228" y="63"/>
                  </a:lnTo>
                  <a:lnTo>
                    <a:pt x="232" y="65"/>
                  </a:lnTo>
                  <a:lnTo>
                    <a:pt x="232" y="66"/>
                  </a:lnTo>
                  <a:lnTo>
                    <a:pt x="232" y="69"/>
                  </a:lnTo>
                  <a:lnTo>
                    <a:pt x="231" y="72"/>
                  </a:lnTo>
                  <a:lnTo>
                    <a:pt x="231" y="73"/>
                  </a:lnTo>
                  <a:lnTo>
                    <a:pt x="231" y="76"/>
                  </a:lnTo>
                  <a:lnTo>
                    <a:pt x="231" y="77"/>
                  </a:lnTo>
                  <a:lnTo>
                    <a:pt x="229" y="84"/>
                  </a:lnTo>
                  <a:lnTo>
                    <a:pt x="228" y="90"/>
                  </a:lnTo>
                  <a:lnTo>
                    <a:pt x="224" y="96"/>
                  </a:lnTo>
                  <a:lnTo>
                    <a:pt x="211" y="100"/>
                  </a:lnTo>
                  <a:lnTo>
                    <a:pt x="185" y="98"/>
                  </a:lnTo>
                  <a:lnTo>
                    <a:pt x="173" y="107"/>
                  </a:lnTo>
                  <a:lnTo>
                    <a:pt x="171" y="115"/>
                  </a:lnTo>
                  <a:lnTo>
                    <a:pt x="169" y="124"/>
                  </a:lnTo>
                  <a:lnTo>
                    <a:pt x="171" y="131"/>
                  </a:lnTo>
                  <a:lnTo>
                    <a:pt x="173" y="133"/>
                  </a:lnTo>
                  <a:lnTo>
                    <a:pt x="180" y="133"/>
                  </a:lnTo>
                  <a:lnTo>
                    <a:pt x="186" y="135"/>
                  </a:lnTo>
                  <a:lnTo>
                    <a:pt x="192" y="142"/>
                  </a:lnTo>
                  <a:lnTo>
                    <a:pt x="203" y="143"/>
                  </a:lnTo>
                  <a:lnTo>
                    <a:pt x="207" y="146"/>
                  </a:lnTo>
                  <a:lnTo>
                    <a:pt x="211" y="147"/>
                  </a:lnTo>
                  <a:lnTo>
                    <a:pt x="210" y="152"/>
                  </a:lnTo>
                  <a:lnTo>
                    <a:pt x="208" y="156"/>
                  </a:lnTo>
                  <a:lnTo>
                    <a:pt x="222" y="167"/>
                  </a:lnTo>
                  <a:lnTo>
                    <a:pt x="235" y="174"/>
                  </a:lnTo>
                  <a:lnTo>
                    <a:pt x="236" y="175"/>
                  </a:lnTo>
                  <a:lnTo>
                    <a:pt x="242" y="168"/>
                  </a:lnTo>
                  <a:lnTo>
                    <a:pt x="242" y="171"/>
                  </a:lnTo>
                  <a:lnTo>
                    <a:pt x="242" y="174"/>
                  </a:lnTo>
                  <a:lnTo>
                    <a:pt x="242" y="177"/>
                  </a:lnTo>
                  <a:lnTo>
                    <a:pt x="243" y="178"/>
                  </a:lnTo>
                  <a:lnTo>
                    <a:pt x="242" y="183"/>
                  </a:lnTo>
                  <a:lnTo>
                    <a:pt x="243" y="191"/>
                  </a:lnTo>
                  <a:lnTo>
                    <a:pt x="242" y="195"/>
                  </a:lnTo>
                  <a:lnTo>
                    <a:pt x="245" y="199"/>
                  </a:lnTo>
                  <a:lnTo>
                    <a:pt x="246" y="206"/>
                  </a:lnTo>
                  <a:lnTo>
                    <a:pt x="248" y="219"/>
                  </a:lnTo>
                  <a:lnTo>
                    <a:pt x="252" y="236"/>
                  </a:lnTo>
                  <a:lnTo>
                    <a:pt x="252" y="243"/>
                  </a:lnTo>
                  <a:lnTo>
                    <a:pt x="252" y="250"/>
                  </a:lnTo>
                  <a:lnTo>
                    <a:pt x="252" y="257"/>
                  </a:lnTo>
                  <a:lnTo>
                    <a:pt x="249" y="262"/>
                  </a:lnTo>
                  <a:lnTo>
                    <a:pt x="245" y="267"/>
                  </a:lnTo>
                  <a:lnTo>
                    <a:pt x="241" y="267"/>
                  </a:lnTo>
                  <a:lnTo>
                    <a:pt x="235" y="265"/>
                  </a:lnTo>
                  <a:lnTo>
                    <a:pt x="231" y="262"/>
                  </a:lnTo>
                  <a:lnTo>
                    <a:pt x="228" y="258"/>
                  </a:lnTo>
                  <a:lnTo>
                    <a:pt x="214" y="272"/>
                  </a:lnTo>
                  <a:lnTo>
                    <a:pt x="211" y="274"/>
                  </a:lnTo>
                  <a:lnTo>
                    <a:pt x="210" y="275"/>
                  </a:lnTo>
                  <a:lnTo>
                    <a:pt x="210" y="276"/>
                  </a:lnTo>
                  <a:lnTo>
                    <a:pt x="208" y="278"/>
                  </a:lnTo>
                  <a:lnTo>
                    <a:pt x="201" y="282"/>
                  </a:lnTo>
                  <a:lnTo>
                    <a:pt x="194" y="288"/>
                  </a:lnTo>
                  <a:lnTo>
                    <a:pt x="190" y="290"/>
                  </a:lnTo>
                  <a:lnTo>
                    <a:pt x="173" y="292"/>
                  </a:lnTo>
                  <a:lnTo>
                    <a:pt x="171" y="295"/>
                  </a:lnTo>
                  <a:lnTo>
                    <a:pt x="175" y="302"/>
                  </a:lnTo>
                  <a:lnTo>
                    <a:pt x="172" y="309"/>
                  </a:lnTo>
                  <a:lnTo>
                    <a:pt x="171" y="316"/>
                  </a:lnTo>
                  <a:lnTo>
                    <a:pt x="172" y="321"/>
                  </a:lnTo>
                  <a:lnTo>
                    <a:pt x="175" y="327"/>
                  </a:lnTo>
                  <a:lnTo>
                    <a:pt x="169" y="335"/>
                  </a:lnTo>
                  <a:lnTo>
                    <a:pt x="169" y="338"/>
                  </a:lnTo>
                  <a:lnTo>
                    <a:pt x="173" y="338"/>
                  </a:lnTo>
                  <a:lnTo>
                    <a:pt x="175" y="341"/>
                  </a:lnTo>
                  <a:lnTo>
                    <a:pt x="171" y="349"/>
                  </a:lnTo>
                  <a:lnTo>
                    <a:pt x="172" y="354"/>
                  </a:lnTo>
                  <a:lnTo>
                    <a:pt x="175" y="362"/>
                  </a:lnTo>
                  <a:lnTo>
                    <a:pt x="178" y="366"/>
                  </a:lnTo>
                  <a:lnTo>
                    <a:pt x="185" y="369"/>
                  </a:lnTo>
                  <a:lnTo>
                    <a:pt x="185" y="373"/>
                  </a:lnTo>
                  <a:lnTo>
                    <a:pt x="183" y="377"/>
                  </a:lnTo>
                  <a:lnTo>
                    <a:pt x="180" y="379"/>
                  </a:lnTo>
                  <a:lnTo>
                    <a:pt x="176" y="379"/>
                  </a:lnTo>
                  <a:lnTo>
                    <a:pt x="175" y="380"/>
                  </a:lnTo>
                  <a:lnTo>
                    <a:pt x="173" y="383"/>
                  </a:lnTo>
                  <a:lnTo>
                    <a:pt x="175" y="386"/>
                  </a:lnTo>
                  <a:lnTo>
                    <a:pt x="178" y="389"/>
                  </a:lnTo>
                  <a:lnTo>
                    <a:pt x="180" y="390"/>
                  </a:lnTo>
                  <a:lnTo>
                    <a:pt x="180" y="391"/>
                  </a:lnTo>
                  <a:lnTo>
                    <a:pt x="178" y="396"/>
                  </a:lnTo>
                  <a:lnTo>
                    <a:pt x="175" y="398"/>
                  </a:lnTo>
                  <a:lnTo>
                    <a:pt x="166" y="401"/>
                  </a:lnTo>
                  <a:lnTo>
                    <a:pt x="164" y="404"/>
                  </a:lnTo>
                  <a:lnTo>
                    <a:pt x="165" y="405"/>
                  </a:lnTo>
                  <a:lnTo>
                    <a:pt x="166" y="408"/>
                  </a:lnTo>
                  <a:lnTo>
                    <a:pt x="166" y="411"/>
                  </a:lnTo>
                  <a:lnTo>
                    <a:pt x="162" y="411"/>
                  </a:lnTo>
                  <a:lnTo>
                    <a:pt x="161" y="411"/>
                  </a:lnTo>
                  <a:lnTo>
                    <a:pt x="159" y="410"/>
                  </a:lnTo>
                  <a:lnTo>
                    <a:pt x="158" y="408"/>
                  </a:lnTo>
                  <a:lnTo>
                    <a:pt x="157" y="407"/>
                  </a:lnTo>
                  <a:lnTo>
                    <a:pt x="155" y="407"/>
                  </a:lnTo>
                  <a:lnTo>
                    <a:pt x="152" y="414"/>
                  </a:lnTo>
                  <a:lnTo>
                    <a:pt x="151" y="417"/>
                  </a:lnTo>
                  <a:lnTo>
                    <a:pt x="150" y="418"/>
                  </a:lnTo>
                  <a:lnTo>
                    <a:pt x="148" y="418"/>
                  </a:lnTo>
                  <a:lnTo>
                    <a:pt x="147" y="417"/>
                  </a:lnTo>
                  <a:lnTo>
                    <a:pt x="147" y="414"/>
                  </a:lnTo>
                  <a:lnTo>
                    <a:pt x="147" y="418"/>
                  </a:lnTo>
                  <a:lnTo>
                    <a:pt x="145" y="419"/>
                  </a:lnTo>
                  <a:lnTo>
                    <a:pt x="145" y="421"/>
                  </a:lnTo>
                  <a:lnTo>
                    <a:pt x="143" y="421"/>
                  </a:lnTo>
                  <a:lnTo>
                    <a:pt x="143" y="422"/>
                  </a:lnTo>
                  <a:lnTo>
                    <a:pt x="143" y="422"/>
                  </a:lnTo>
                  <a:lnTo>
                    <a:pt x="143" y="424"/>
                  </a:lnTo>
                  <a:lnTo>
                    <a:pt x="144" y="424"/>
                  </a:lnTo>
                  <a:lnTo>
                    <a:pt x="141" y="425"/>
                  </a:lnTo>
                  <a:lnTo>
                    <a:pt x="141" y="425"/>
                  </a:lnTo>
                  <a:lnTo>
                    <a:pt x="141" y="428"/>
                  </a:lnTo>
                  <a:lnTo>
                    <a:pt x="143" y="432"/>
                  </a:lnTo>
                  <a:lnTo>
                    <a:pt x="129" y="443"/>
                  </a:lnTo>
                  <a:lnTo>
                    <a:pt x="124" y="450"/>
                  </a:lnTo>
                  <a:lnTo>
                    <a:pt x="123" y="459"/>
                  </a:lnTo>
                  <a:lnTo>
                    <a:pt x="116" y="466"/>
                  </a:lnTo>
                  <a:lnTo>
                    <a:pt x="109" y="470"/>
                  </a:lnTo>
                  <a:lnTo>
                    <a:pt x="99" y="469"/>
                  </a:lnTo>
                  <a:lnTo>
                    <a:pt x="98" y="470"/>
                  </a:lnTo>
                  <a:lnTo>
                    <a:pt x="96" y="470"/>
                  </a:lnTo>
                  <a:lnTo>
                    <a:pt x="101" y="476"/>
                  </a:lnTo>
                  <a:lnTo>
                    <a:pt x="102" y="483"/>
                  </a:lnTo>
                  <a:close/>
                  <a:moveTo>
                    <a:pt x="522" y="512"/>
                  </a:moveTo>
                  <a:lnTo>
                    <a:pt x="532" y="511"/>
                  </a:lnTo>
                  <a:lnTo>
                    <a:pt x="536" y="508"/>
                  </a:lnTo>
                  <a:lnTo>
                    <a:pt x="535" y="502"/>
                  </a:lnTo>
                  <a:lnTo>
                    <a:pt x="529" y="498"/>
                  </a:lnTo>
                  <a:lnTo>
                    <a:pt x="521" y="497"/>
                  </a:lnTo>
                  <a:lnTo>
                    <a:pt x="517" y="498"/>
                  </a:lnTo>
                  <a:lnTo>
                    <a:pt x="511" y="495"/>
                  </a:lnTo>
                  <a:lnTo>
                    <a:pt x="504" y="495"/>
                  </a:lnTo>
                  <a:lnTo>
                    <a:pt x="497" y="497"/>
                  </a:lnTo>
                  <a:lnTo>
                    <a:pt x="490" y="501"/>
                  </a:lnTo>
                  <a:lnTo>
                    <a:pt x="490" y="497"/>
                  </a:lnTo>
                  <a:lnTo>
                    <a:pt x="489" y="495"/>
                  </a:lnTo>
                  <a:lnTo>
                    <a:pt x="486" y="497"/>
                  </a:lnTo>
                  <a:lnTo>
                    <a:pt x="484" y="499"/>
                  </a:lnTo>
                  <a:lnTo>
                    <a:pt x="483" y="502"/>
                  </a:lnTo>
                  <a:lnTo>
                    <a:pt x="484" y="505"/>
                  </a:lnTo>
                  <a:lnTo>
                    <a:pt x="486" y="508"/>
                  </a:lnTo>
                  <a:lnTo>
                    <a:pt x="486" y="515"/>
                  </a:lnTo>
                  <a:lnTo>
                    <a:pt x="490" y="519"/>
                  </a:lnTo>
                  <a:lnTo>
                    <a:pt x="494" y="522"/>
                  </a:lnTo>
                  <a:lnTo>
                    <a:pt x="498" y="522"/>
                  </a:lnTo>
                  <a:lnTo>
                    <a:pt x="504" y="525"/>
                  </a:lnTo>
                  <a:lnTo>
                    <a:pt x="508" y="522"/>
                  </a:lnTo>
                  <a:lnTo>
                    <a:pt x="517" y="515"/>
                  </a:lnTo>
                  <a:lnTo>
                    <a:pt x="522" y="512"/>
                  </a:lnTo>
                  <a:close/>
                  <a:moveTo>
                    <a:pt x="514" y="554"/>
                  </a:moveTo>
                  <a:lnTo>
                    <a:pt x="512" y="553"/>
                  </a:lnTo>
                  <a:lnTo>
                    <a:pt x="504" y="548"/>
                  </a:lnTo>
                  <a:lnTo>
                    <a:pt x="503" y="551"/>
                  </a:lnTo>
                  <a:lnTo>
                    <a:pt x="500" y="556"/>
                  </a:lnTo>
                  <a:lnTo>
                    <a:pt x="497" y="558"/>
                  </a:lnTo>
                  <a:lnTo>
                    <a:pt x="497" y="563"/>
                  </a:lnTo>
                  <a:lnTo>
                    <a:pt x="501" y="564"/>
                  </a:lnTo>
                  <a:lnTo>
                    <a:pt x="507" y="565"/>
                  </a:lnTo>
                  <a:lnTo>
                    <a:pt x="511" y="565"/>
                  </a:lnTo>
                  <a:lnTo>
                    <a:pt x="514" y="568"/>
                  </a:lnTo>
                  <a:lnTo>
                    <a:pt x="517" y="567"/>
                  </a:lnTo>
                  <a:lnTo>
                    <a:pt x="517" y="564"/>
                  </a:lnTo>
                  <a:lnTo>
                    <a:pt x="517" y="564"/>
                  </a:lnTo>
                  <a:lnTo>
                    <a:pt x="514" y="564"/>
                  </a:lnTo>
                  <a:lnTo>
                    <a:pt x="511" y="561"/>
                  </a:lnTo>
                  <a:lnTo>
                    <a:pt x="512" y="557"/>
                  </a:lnTo>
                  <a:lnTo>
                    <a:pt x="514" y="554"/>
                  </a:lnTo>
                  <a:close/>
                  <a:moveTo>
                    <a:pt x="91" y="670"/>
                  </a:moveTo>
                  <a:lnTo>
                    <a:pt x="91" y="663"/>
                  </a:lnTo>
                  <a:lnTo>
                    <a:pt x="89" y="663"/>
                  </a:lnTo>
                  <a:lnTo>
                    <a:pt x="85" y="666"/>
                  </a:lnTo>
                  <a:lnTo>
                    <a:pt x="81" y="668"/>
                  </a:lnTo>
                  <a:lnTo>
                    <a:pt x="78" y="666"/>
                  </a:lnTo>
                  <a:lnTo>
                    <a:pt x="80" y="661"/>
                  </a:lnTo>
                  <a:lnTo>
                    <a:pt x="80" y="658"/>
                  </a:lnTo>
                  <a:lnTo>
                    <a:pt x="80" y="654"/>
                  </a:lnTo>
                  <a:lnTo>
                    <a:pt x="80" y="649"/>
                  </a:lnTo>
                  <a:lnTo>
                    <a:pt x="80" y="647"/>
                  </a:lnTo>
                  <a:lnTo>
                    <a:pt x="80" y="645"/>
                  </a:lnTo>
                  <a:lnTo>
                    <a:pt x="77" y="644"/>
                  </a:lnTo>
                  <a:lnTo>
                    <a:pt x="74" y="642"/>
                  </a:lnTo>
                  <a:lnTo>
                    <a:pt x="73" y="640"/>
                  </a:lnTo>
                  <a:lnTo>
                    <a:pt x="71" y="638"/>
                  </a:lnTo>
                  <a:lnTo>
                    <a:pt x="68" y="637"/>
                  </a:lnTo>
                  <a:lnTo>
                    <a:pt x="66" y="638"/>
                  </a:lnTo>
                  <a:lnTo>
                    <a:pt x="43" y="647"/>
                  </a:lnTo>
                  <a:lnTo>
                    <a:pt x="25" y="649"/>
                  </a:lnTo>
                  <a:lnTo>
                    <a:pt x="15" y="656"/>
                  </a:lnTo>
                  <a:lnTo>
                    <a:pt x="7" y="665"/>
                  </a:lnTo>
                  <a:lnTo>
                    <a:pt x="0" y="675"/>
                  </a:lnTo>
                  <a:lnTo>
                    <a:pt x="0" y="678"/>
                  </a:lnTo>
                  <a:lnTo>
                    <a:pt x="11" y="680"/>
                  </a:lnTo>
                  <a:lnTo>
                    <a:pt x="12" y="682"/>
                  </a:lnTo>
                  <a:lnTo>
                    <a:pt x="15" y="685"/>
                  </a:lnTo>
                  <a:lnTo>
                    <a:pt x="22" y="686"/>
                  </a:lnTo>
                  <a:lnTo>
                    <a:pt x="26" y="687"/>
                  </a:lnTo>
                  <a:lnTo>
                    <a:pt x="50" y="683"/>
                  </a:lnTo>
                  <a:lnTo>
                    <a:pt x="61" y="678"/>
                  </a:lnTo>
                  <a:lnTo>
                    <a:pt x="80" y="675"/>
                  </a:lnTo>
                  <a:lnTo>
                    <a:pt x="85" y="673"/>
                  </a:lnTo>
                  <a:lnTo>
                    <a:pt x="91" y="670"/>
                  </a:lnTo>
                  <a:close/>
                  <a:moveTo>
                    <a:pt x="109" y="787"/>
                  </a:moveTo>
                  <a:lnTo>
                    <a:pt x="109" y="776"/>
                  </a:lnTo>
                  <a:lnTo>
                    <a:pt x="108" y="771"/>
                  </a:lnTo>
                  <a:lnTo>
                    <a:pt x="103" y="774"/>
                  </a:lnTo>
                  <a:lnTo>
                    <a:pt x="102" y="773"/>
                  </a:lnTo>
                  <a:lnTo>
                    <a:pt x="101" y="771"/>
                  </a:lnTo>
                  <a:lnTo>
                    <a:pt x="99" y="771"/>
                  </a:lnTo>
                  <a:lnTo>
                    <a:pt x="98" y="771"/>
                  </a:lnTo>
                  <a:lnTo>
                    <a:pt x="88" y="771"/>
                  </a:lnTo>
                  <a:lnTo>
                    <a:pt x="84" y="773"/>
                  </a:lnTo>
                  <a:lnTo>
                    <a:pt x="82" y="776"/>
                  </a:lnTo>
                  <a:lnTo>
                    <a:pt x="84" y="780"/>
                  </a:lnTo>
                  <a:lnTo>
                    <a:pt x="87" y="783"/>
                  </a:lnTo>
                  <a:lnTo>
                    <a:pt x="95" y="785"/>
                  </a:lnTo>
                  <a:lnTo>
                    <a:pt x="103" y="791"/>
                  </a:lnTo>
                  <a:lnTo>
                    <a:pt x="108" y="792"/>
                  </a:lnTo>
                  <a:lnTo>
                    <a:pt x="109" y="787"/>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22" name="Freeform 7"/>
            <p:cNvSpPr>
              <a:spLocks noEditPoints="1"/>
            </p:cNvSpPr>
            <p:nvPr/>
          </p:nvSpPr>
          <p:spPr bwMode="auto">
            <a:xfrm>
              <a:off x="11761170" y="753189"/>
              <a:ext cx="3627438" cy="4303712"/>
            </a:xfrm>
            <a:custGeom>
              <a:avLst/>
              <a:gdLst>
                <a:gd name="T0" fmla="*/ 6384 w 6853"/>
                <a:gd name="T1" fmla="*/ 264 h 8134"/>
                <a:gd name="T2" fmla="*/ 6166 w 6853"/>
                <a:gd name="T3" fmla="*/ 234 h 8134"/>
                <a:gd name="T4" fmla="*/ 5674 w 6853"/>
                <a:gd name="T5" fmla="*/ 597 h 8134"/>
                <a:gd name="T6" fmla="*/ 5467 w 6853"/>
                <a:gd name="T7" fmla="*/ 230 h 8134"/>
                <a:gd name="T8" fmla="*/ 4886 w 6853"/>
                <a:gd name="T9" fmla="*/ 731 h 8134"/>
                <a:gd name="T10" fmla="*/ 4322 w 6853"/>
                <a:gd name="T11" fmla="*/ 782 h 8134"/>
                <a:gd name="T12" fmla="*/ 3997 w 6853"/>
                <a:gd name="T13" fmla="*/ 1388 h 8134"/>
                <a:gd name="T14" fmla="*/ 3846 w 6853"/>
                <a:gd name="T15" fmla="*/ 1491 h 8134"/>
                <a:gd name="T16" fmla="*/ 3390 w 6853"/>
                <a:gd name="T17" fmla="*/ 1729 h 8134"/>
                <a:gd name="T18" fmla="*/ 3051 w 6853"/>
                <a:gd name="T19" fmla="*/ 2150 h 8134"/>
                <a:gd name="T20" fmla="*/ 2910 w 6853"/>
                <a:gd name="T21" fmla="*/ 2286 h 8134"/>
                <a:gd name="T22" fmla="*/ 2785 w 6853"/>
                <a:gd name="T23" fmla="*/ 2458 h 8134"/>
                <a:gd name="T24" fmla="*/ 2670 w 6853"/>
                <a:gd name="T25" fmla="*/ 2740 h 8134"/>
                <a:gd name="T26" fmla="*/ 2540 w 6853"/>
                <a:gd name="T27" fmla="*/ 2995 h 8134"/>
                <a:gd name="T28" fmla="*/ 2194 w 6853"/>
                <a:gd name="T29" fmla="*/ 3381 h 8134"/>
                <a:gd name="T30" fmla="*/ 2163 w 6853"/>
                <a:gd name="T31" fmla="*/ 3733 h 8134"/>
                <a:gd name="T32" fmla="*/ 2027 w 6853"/>
                <a:gd name="T33" fmla="*/ 4186 h 8134"/>
                <a:gd name="T34" fmla="*/ 1793 w 6853"/>
                <a:gd name="T35" fmla="*/ 4469 h 8134"/>
                <a:gd name="T36" fmla="*/ 1535 w 6853"/>
                <a:gd name="T37" fmla="*/ 4679 h 8134"/>
                <a:gd name="T38" fmla="*/ 1360 w 6853"/>
                <a:gd name="T39" fmla="*/ 5163 h 8134"/>
                <a:gd name="T40" fmla="*/ 1402 w 6853"/>
                <a:gd name="T41" fmla="*/ 5275 h 8134"/>
                <a:gd name="T42" fmla="*/ 927 w 6853"/>
                <a:gd name="T43" fmla="*/ 5467 h 8134"/>
                <a:gd name="T44" fmla="*/ 728 w 6853"/>
                <a:gd name="T45" fmla="*/ 5624 h 8134"/>
                <a:gd name="T46" fmla="*/ 604 w 6853"/>
                <a:gd name="T47" fmla="*/ 5983 h 8134"/>
                <a:gd name="T48" fmla="*/ 168 w 6853"/>
                <a:gd name="T49" fmla="*/ 6059 h 8134"/>
                <a:gd name="T50" fmla="*/ 162 w 6853"/>
                <a:gd name="T51" fmla="*/ 6267 h 8134"/>
                <a:gd name="T52" fmla="*/ 385 w 6853"/>
                <a:gd name="T53" fmla="*/ 6513 h 8134"/>
                <a:gd name="T54" fmla="*/ 487 w 6853"/>
                <a:gd name="T55" fmla="*/ 6547 h 8134"/>
                <a:gd name="T56" fmla="*/ 124 w 6853"/>
                <a:gd name="T57" fmla="*/ 6745 h 8134"/>
                <a:gd name="T58" fmla="*/ 269 w 6853"/>
                <a:gd name="T59" fmla="*/ 7104 h 8134"/>
                <a:gd name="T60" fmla="*/ 283 w 6853"/>
                <a:gd name="T61" fmla="*/ 7213 h 8134"/>
                <a:gd name="T62" fmla="*/ 265 w 6853"/>
                <a:gd name="T63" fmla="*/ 7481 h 8134"/>
                <a:gd name="T64" fmla="*/ 368 w 6853"/>
                <a:gd name="T65" fmla="*/ 7679 h 8134"/>
                <a:gd name="T66" fmla="*/ 644 w 6853"/>
                <a:gd name="T67" fmla="*/ 8083 h 8134"/>
                <a:gd name="T68" fmla="*/ 1234 w 6853"/>
                <a:gd name="T69" fmla="*/ 7691 h 8134"/>
                <a:gd name="T70" fmla="*/ 1516 w 6853"/>
                <a:gd name="T71" fmla="*/ 7220 h 8134"/>
                <a:gd name="T72" fmla="*/ 2052 w 6853"/>
                <a:gd name="T73" fmla="*/ 6937 h 8134"/>
                <a:gd name="T74" fmla="*/ 4786 w 6853"/>
                <a:gd name="T75" fmla="*/ 1887 h 8134"/>
                <a:gd name="T76" fmla="*/ 6635 w 6853"/>
                <a:gd name="T77" fmla="*/ 1241 h 8134"/>
                <a:gd name="T78" fmla="*/ 6610 w 6853"/>
                <a:gd name="T79" fmla="*/ 854 h 8134"/>
                <a:gd name="T80" fmla="*/ 4797 w 6853"/>
                <a:gd name="T81" fmla="*/ 402 h 8134"/>
                <a:gd name="T82" fmla="*/ 5041 w 6853"/>
                <a:gd name="T83" fmla="*/ 421 h 8134"/>
                <a:gd name="T84" fmla="*/ 4427 w 6853"/>
                <a:gd name="T85" fmla="*/ 711 h 8134"/>
                <a:gd name="T86" fmla="*/ 3829 w 6853"/>
                <a:gd name="T87" fmla="*/ 787 h 8134"/>
                <a:gd name="T88" fmla="*/ 3934 w 6853"/>
                <a:gd name="T89" fmla="*/ 909 h 8134"/>
                <a:gd name="T90" fmla="*/ 3469 w 6853"/>
                <a:gd name="T91" fmla="*/ 1228 h 8134"/>
                <a:gd name="T92" fmla="*/ 3191 w 6853"/>
                <a:gd name="T93" fmla="*/ 1360 h 8134"/>
                <a:gd name="T94" fmla="*/ 2635 w 6853"/>
                <a:gd name="T95" fmla="*/ 1879 h 8134"/>
                <a:gd name="T96" fmla="*/ 2799 w 6853"/>
                <a:gd name="T97" fmla="*/ 1956 h 8134"/>
                <a:gd name="T98" fmla="*/ 3002 w 6853"/>
                <a:gd name="T99" fmla="*/ 1754 h 8134"/>
                <a:gd name="T100" fmla="*/ 3231 w 6853"/>
                <a:gd name="T101" fmla="*/ 1705 h 8134"/>
                <a:gd name="T102" fmla="*/ 2555 w 6853"/>
                <a:gd name="T103" fmla="*/ 2221 h 8134"/>
                <a:gd name="T104" fmla="*/ 2300 w 6853"/>
                <a:gd name="T105" fmla="*/ 2213 h 8134"/>
                <a:gd name="T106" fmla="*/ 2914 w 6853"/>
                <a:gd name="T107" fmla="*/ 2368 h 8134"/>
                <a:gd name="T108" fmla="*/ 2094 w 6853"/>
                <a:gd name="T109" fmla="*/ 3531 h 8134"/>
                <a:gd name="T110" fmla="*/ 1932 w 6853"/>
                <a:gd name="T111" fmla="*/ 4153 h 8134"/>
                <a:gd name="T112" fmla="*/ 1729 w 6853"/>
                <a:gd name="T113" fmla="*/ 4591 h 8134"/>
                <a:gd name="T114" fmla="*/ 1091 w 6853"/>
                <a:gd name="T115" fmla="*/ 5136 h 8134"/>
                <a:gd name="T116" fmla="*/ 556 w 6853"/>
                <a:gd name="T117" fmla="*/ 5575 h 8134"/>
                <a:gd name="T118" fmla="*/ 110 w 6853"/>
                <a:gd name="T119" fmla="*/ 6051 h 8134"/>
                <a:gd name="T120" fmla="*/ 66 w 6853"/>
                <a:gd name="T121" fmla="*/ 6673 h 8134"/>
                <a:gd name="T122" fmla="*/ 158 w 6853"/>
                <a:gd name="T123" fmla="*/ 7080 h 8134"/>
                <a:gd name="T124" fmla="*/ 122 w 6853"/>
                <a:gd name="T125" fmla="*/ 7304 h 8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53" h="8134">
                  <a:moveTo>
                    <a:pt x="5354" y="116"/>
                  </a:moveTo>
                  <a:lnTo>
                    <a:pt x="5357" y="123"/>
                  </a:lnTo>
                  <a:lnTo>
                    <a:pt x="5363" y="128"/>
                  </a:lnTo>
                  <a:lnTo>
                    <a:pt x="5396" y="109"/>
                  </a:lnTo>
                  <a:lnTo>
                    <a:pt x="5401" y="111"/>
                  </a:lnTo>
                  <a:lnTo>
                    <a:pt x="5405" y="115"/>
                  </a:lnTo>
                  <a:lnTo>
                    <a:pt x="5423" y="119"/>
                  </a:lnTo>
                  <a:lnTo>
                    <a:pt x="5417" y="130"/>
                  </a:lnTo>
                  <a:lnTo>
                    <a:pt x="5387" y="146"/>
                  </a:lnTo>
                  <a:lnTo>
                    <a:pt x="5396" y="154"/>
                  </a:lnTo>
                  <a:lnTo>
                    <a:pt x="5406" y="165"/>
                  </a:lnTo>
                  <a:lnTo>
                    <a:pt x="5413" y="181"/>
                  </a:lnTo>
                  <a:lnTo>
                    <a:pt x="5416" y="186"/>
                  </a:lnTo>
                  <a:lnTo>
                    <a:pt x="5422" y="191"/>
                  </a:lnTo>
                  <a:lnTo>
                    <a:pt x="5434" y="186"/>
                  </a:lnTo>
                  <a:lnTo>
                    <a:pt x="5451" y="177"/>
                  </a:lnTo>
                  <a:lnTo>
                    <a:pt x="5474" y="179"/>
                  </a:lnTo>
                  <a:lnTo>
                    <a:pt x="5474" y="172"/>
                  </a:lnTo>
                  <a:lnTo>
                    <a:pt x="5471" y="172"/>
                  </a:lnTo>
                  <a:lnTo>
                    <a:pt x="5465" y="168"/>
                  </a:lnTo>
                  <a:lnTo>
                    <a:pt x="5468" y="153"/>
                  </a:lnTo>
                  <a:lnTo>
                    <a:pt x="5474" y="151"/>
                  </a:lnTo>
                  <a:lnTo>
                    <a:pt x="5486" y="163"/>
                  </a:lnTo>
                  <a:lnTo>
                    <a:pt x="5511" y="164"/>
                  </a:lnTo>
                  <a:lnTo>
                    <a:pt x="5518" y="160"/>
                  </a:lnTo>
                  <a:lnTo>
                    <a:pt x="5524" y="153"/>
                  </a:lnTo>
                  <a:lnTo>
                    <a:pt x="5530" y="150"/>
                  </a:lnTo>
                  <a:lnTo>
                    <a:pt x="5556" y="153"/>
                  </a:lnTo>
                  <a:lnTo>
                    <a:pt x="5560" y="149"/>
                  </a:lnTo>
                  <a:lnTo>
                    <a:pt x="5565" y="140"/>
                  </a:lnTo>
                  <a:lnTo>
                    <a:pt x="5567" y="136"/>
                  </a:lnTo>
                  <a:lnTo>
                    <a:pt x="5584" y="130"/>
                  </a:lnTo>
                  <a:lnTo>
                    <a:pt x="5591" y="122"/>
                  </a:lnTo>
                  <a:lnTo>
                    <a:pt x="5594" y="108"/>
                  </a:lnTo>
                  <a:lnTo>
                    <a:pt x="5591" y="94"/>
                  </a:lnTo>
                  <a:lnTo>
                    <a:pt x="5586" y="93"/>
                  </a:lnTo>
                  <a:lnTo>
                    <a:pt x="5573" y="102"/>
                  </a:lnTo>
                  <a:lnTo>
                    <a:pt x="5567" y="107"/>
                  </a:lnTo>
                  <a:lnTo>
                    <a:pt x="5556" y="123"/>
                  </a:lnTo>
                  <a:lnTo>
                    <a:pt x="5552" y="129"/>
                  </a:lnTo>
                  <a:lnTo>
                    <a:pt x="5545" y="133"/>
                  </a:lnTo>
                  <a:lnTo>
                    <a:pt x="5535" y="133"/>
                  </a:lnTo>
                  <a:lnTo>
                    <a:pt x="5527" y="132"/>
                  </a:lnTo>
                  <a:lnTo>
                    <a:pt x="5520" y="123"/>
                  </a:lnTo>
                  <a:lnTo>
                    <a:pt x="5521" y="125"/>
                  </a:lnTo>
                  <a:lnTo>
                    <a:pt x="5528" y="119"/>
                  </a:lnTo>
                  <a:lnTo>
                    <a:pt x="5528" y="102"/>
                  </a:lnTo>
                  <a:lnTo>
                    <a:pt x="5523" y="102"/>
                  </a:lnTo>
                  <a:lnTo>
                    <a:pt x="5518" y="101"/>
                  </a:lnTo>
                  <a:lnTo>
                    <a:pt x="5513" y="97"/>
                  </a:lnTo>
                  <a:lnTo>
                    <a:pt x="5509" y="91"/>
                  </a:lnTo>
                  <a:lnTo>
                    <a:pt x="5520" y="88"/>
                  </a:lnTo>
                  <a:lnTo>
                    <a:pt x="5535" y="80"/>
                  </a:lnTo>
                  <a:lnTo>
                    <a:pt x="5546" y="63"/>
                  </a:lnTo>
                  <a:lnTo>
                    <a:pt x="5545" y="39"/>
                  </a:lnTo>
                  <a:lnTo>
                    <a:pt x="5539" y="32"/>
                  </a:lnTo>
                  <a:lnTo>
                    <a:pt x="5527" y="48"/>
                  </a:lnTo>
                  <a:lnTo>
                    <a:pt x="5521" y="45"/>
                  </a:lnTo>
                  <a:lnTo>
                    <a:pt x="5517" y="48"/>
                  </a:lnTo>
                  <a:lnTo>
                    <a:pt x="5511" y="55"/>
                  </a:lnTo>
                  <a:lnTo>
                    <a:pt x="5506" y="56"/>
                  </a:lnTo>
                  <a:lnTo>
                    <a:pt x="5507" y="42"/>
                  </a:lnTo>
                  <a:lnTo>
                    <a:pt x="5502" y="42"/>
                  </a:lnTo>
                  <a:lnTo>
                    <a:pt x="5488" y="56"/>
                  </a:lnTo>
                  <a:lnTo>
                    <a:pt x="5482" y="50"/>
                  </a:lnTo>
                  <a:lnTo>
                    <a:pt x="5482" y="43"/>
                  </a:lnTo>
                  <a:lnTo>
                    <a:pt x="5486" y="20"/>
                  </a:lnTo>
                  <a:lnTo>
                    <a:pt x="5488" y="10"/>
                  </a:lnTo>
                  <a:lnTo>
                    <a:pt x="5455" y="17"/>
                  </a:lnTo>
                  <a:lnTo>
                    <a:pt x="5454" y="4"/>
                  </a:lnTo>
                  <a:lnTo>
                    <a:pt x="5451" y="0"/>
                  </a:lnTo>
                  <a:lnTo>
                    <a:pt x="5448" y="1"/>
                  </a:lnTo>
                  <a:lnTo>
                    <a:pt x="5444" y="6"/>
                  </a:lnTo>
                  <a:lnTo>
                    <a:pt x="5440" y="13"/>
                  </a:lnTo>
                  <a:lnTo>
                    <a:pt x="5436" y="17"/>
                  </a:lnTo>
                  <a:lnTo>
                    <a:pt x="5424" y="11"/>
                  </a:lnTo>
                  <a:lnTo>
                    <a:pt x="5422" y="21"/>
                  </a:lnTo>
                  <a:lnTo>
                    <a:pt x="5455" y="59"/>
                  </a:lnTo>
                  <a:lnTo>
                    <a:pt x="5459" y="66"/>
                  </a:lnTo>
                  <a:lnTo>
                    <a:pt x="5464" y="77"/>
                  </a:lnTo>
                  <a:lnTo>
                    <a:pt x="5465" y="91"/>
                  </a:lnTo>
                  <a:lnTo>
                    <a:pt x="5462" y="83"/>
                  </a:lnTo>
                  <a:lnTo>
                    <a:pt x="5443" y="69"/>
                  </a:lnTo>
                  <a:lnTo>
                    <a:pt x="5431" y="70"/>
                  </a:lnTo>
                  <a:lnTo>
                    <a:pt x="5427" y="67"/>
                  </a:lnTo>
                  <a:lnTo>
                    <a:pt x="5423" y="62"/>
                  </a:lnTo>
                  <a:lnTo>
                    <a:pt x="5422" y="59"/>
                  </a:lnTo>
                  <a:lnTo>
                    <a:pt x="5415" y="59"/>
                  </a:lnTo>
                  <a:lnTo>
                    <a:pt x="5405" y="52"/>
                  </a:lnTo>
                  <a:lnTo>
                    <a:pt x="5401" y="50"/>
                  </a:lnTo>
                  <a:lnTo>
                    <a:pt x="5396" y="59"/>
                  </a:lnTo>
                  <a:lnTo>
                    <a:pt x="5398" y="62"/>
                  </a:lnTo>
                  <a:lnTo>
                    <a:pt x="5401" y="67"/>
                  </a:lnTo>
                  <a:lnTo>
                    <a:pt x="5402" y="70"/>
                  </a:lnTo>
                  <a:lnTo>
                    <a:pt x="5396" y="76"/>
                  </a:lnTo>
                  <a:lnTo>
                    <a:pt x="5392" y="73"/>
                  </a:lnTo>
                  <a:lnTo>
                    <a:pt x="5387" y="67"/>
                  </a:lnTo>
                  <a:lnTo>
                    <a:pt x="5381" y="64"/>
                  </a:lnTo>
                  <a:lnTo>
                    <a:pt x="5370" y="66"/>
                  </a:lnTo>
                  <a:lnTo>
                    <a:pt x="5364" y="70"/>
                  </a:lnTo>
                  <a:lnTo>
                    <a:pt x="5360" y="76"/>
                  </a:lnTo>
                  <a:lnTo>
                    <a:pt x="5368" y="80"/>
                  </a:lnTo>
                  <a:lnTo>
                    <a:pt x="5354" y="97"/>
                  </a:lnTo>
                  <a:lnTo>
                    <a:pt x="5354" y="104"/>
                  </a:lnTo>
                  <a:lnTo>
                    <a:pt x="5354" y="111"/>
                  </a:lnTo>
                  <a:lnTo>
                    <a:pt x="5354" y="116"/>
                  </a:lnTo>
                  <a:close/>
                  <a:moveTo>
                    <a:pt x="6851" y="680"/>
                  </a:moveTo>
                  <a:lnTo>
                    <a:pt x="6846" y="674"/>
                  </a:lnTo>
                  <a:lnTo>
                    <a:pt x="6842" y="669"/>
                  </a:lnTo>
                  <a:lnTo>
                    <a:pt x="6839" y="662"/>
                  </a:lnTo>
                  <a:lnTo>
                    <a:pt x="6839" y="651"/>
                  </a:lnTo>
                  <a:lnTo>
                    <a:pt x="6842" y="644"/>
                  </a:lnTo>
                  <a:lnTo>
                    <a:pt x="6846" y="638"/>
                  </a:lnTo>
                  <a:lnTo>
                    <a:pt x="6851" y="630"/>
                  </a:lnTo>
                  <a:lnTo>
                    <a:pt x="6835" y="597"/>
                  </a:lnTo>
                  <a:lnTo>
                    <a:pt x="6831" y="593"/>
                  </a:lnTo>
                  <a:lnTo>
                    <a:pt x="6827" y="588"/>
                  </a:lnTo>
                  <a:lnTo>
                    <a:pt x="6820" y="565"/>
                  </a:lnTo>
                  <a:lnTo>
                    <a:pt x="6814" y="561"/>
                  </a:lnTo>
                  <a:lnTo>
                    <a:pt x="6792" y="579"/>
                  </a:lnTo>
                  <a:lnTo>
                    <a:pt x="6788" y="585"/>
                  </a:lnTo>
                  <a:lnTo>
                    <a:pt x="6785" y="592"/>
                  </a:lnTo>
                  <a:lnTo>
                    <a:pt x="6779" y="588"/>
                  </a:lnTo>
                  <a:lnTo>
                    <a:pt x="6767" y="571"/>
                  </a:lnTo>
                  <a:lnTo>
                    <a:pt x="6764" y="551"/>
                  </a:lnTo>
                  <a:lnTo>
                    <a:pt x="6720" y="512"/>
                  </a:lnTo>
                  <a:lnTo>
                    <a:pt x="6730" y="503"/>
                  </a:lnTo>
                  <a:lnTo>
                    <a:pt x="6726" y="494"/>
                  </a:lnTo>
                  <a:lnTo>
                    <a:pt x="6705" y="481"/>
                  </a:lnTo>
                  <a:lnTo>
                    <a:pt x="6692" y="478"/>
                  </a:lnTo>
                  <a:lnTo>
                    <a:pt x="6617" y="508"/>
                  </a:lnTo>
                  <a:lnTo>
                    <a:pt x="6575" y="496"/>
                  </a:lnTo>
                  <a:lnTo>
                    <a:pt x="6575" y="491"/>
                  </a:lnTo>
                  <a:lnTo>
                    <a:pt x="6586" y="492"/>
                  </a:lnTo>
                  <a:lnTo>
                    <a:pt x="6607" y="502"/>
                  </a:lnTo>
                  <a:lnTo>
                    <a:pt x="6618" y="502"/>
                  </a:lnTo>
                  <a:lnTo>
                    <a:pt x="6617" y="494"/>
                  </a:lnTo>
                  <a:lnTo>
                    <a:pt x="6614" y="491"/>
                  </a:lnTo>
                  <a:lnTo>
                    <a:pt x="6610" y="491"/>
                  </a:lnTo>
                  <a:lnTo>
                    <a:pt x="6607" y="491"/>
                  </a:lnTo>
                  <a:lnTo>
                    <a:pt x="6607" y="487"/>
                  </a:lnTo>
                  <a:lnTo>
                    <a:pt x="6614" y="481"/>
                  </a:lnTo>
                  <a:lnTo>
                    <a:pt x="6643" y="473"/>
                  </a:lnTo>
                  <a:lnTo>
                    <a:pt x="6659" y="460"/>
                  </a:lnTo>
                  <a:lnTo>
                    <a:pt x="6664" y="452"/>
                  </a:lnTo>
                  <a:lnTo>
                    <a:pt x="6662" y="443"/>
                  </a:lnTo>
                  <a:lnTo>
                    <a:pt x="6638" y="422"/>
                  </a:lnTo>
                  <a:lnTo>
                    <a:pt x="6608" y="418"/>
                  </a:lnTo>
                  <a:lnTo>
                    <a:pt x="6600" y="411"/>
                  </a:lnTo>
                  <a:lnTo>
                    <a:pt x="6615" y="405"/>
                  </a:lnTo>
                  <a:lnTo>
                    <a:pt x="6622" y="398"/>
                  </a:lnTo>
                  <a:lnTo>
                    <a:pt x="6628" y="384"/>
                  </a:lnTo>
                  <a:lnTo>
                    <a:pt x="6601" y="362"/>
                  </a:lnTo>
                  <a:lnTo>
                    <a:pt x="6593" y="358"/>
                  </a:lnTo>
                  <a:lnTo>
                    <a:pt x="6573" y="360"/>
                  </a:lnTo>
                  <a:lnTo>
                    <a:pt x="6563" y="366"/>
                  </a:lnTo>
                  <a:lnTo>
                    <a:pt x="6541" y="398"/>
                  </a:lnTo>
                  <a:lnTo>
                    <a:pt x="6538" y="405"/>
                  </a:lnTo>
                  <a:lnTo>
                    <a:pt x="6535" y="411"/>
                  </a:lnTo>
                  <a:lnTo>
                    <a:pt x="6533" y="418"/>
                  </a:lnTo>
                  <a:lnTo>
                    <a:pt x="6528" y="422"/>
                  </a:lnTo>
                  <a:lnTo>
                    <a:pt x="6492" y="433"/>
                  </a:lnTo>
                  <a:lnTo>
                    <a:pt x="6498" y="418"/>
                  </a:lnTo>
                  <a:lnTo>
                    <a:pt x="6513" y="398"/>
                  </a:lnTo>
                  <a:lnTo>
                    <a:pt x="6519" y="379"/>
                  </a:lnTo>
                  <a:lnTo>
                    <a:pt x="6517" y="349"/>
                  </a:lnTo>
                  <a:lnTo>
                    <a:pt x="6509" y="337"/>
                  </a:lnTo>
                  <a:lnTo>
                    <a:pt x="6496" y="335"/>
                  </a:lnTo>
                  <a:lnTo>
                    <a:pt x="6450" y="366"/>
                  </a:lnTo>
                  <a:lnTo>
                    <a:pt x="6416" y="372"/>
                  </a:lnTo>
                  <a:lnTo>
                    <a:pt x="6411" y="379"/>
                  </a:lnTo>
                  <a:lnTo>
                    <a:pt x="6401" y="401"/>
                  </a:lnTo>
                  <a:lnTo>
                    <a:pt x="6395" y="407"/>
                  </a:lnTo>
                  <a:lnTo>
                    <a:pt x="6388" y="401"/>
                  </a:lnTo>
                  <a:lnTo>
                    <a:pt x="6391" y="390"/>
                  </a:lnTo>
                  <a:lnTo>
                    <a:pt x="6390" y="388"/>
                  </a:lnTo>
                  <a:lnTo>
                    <a:pt x="6390" y="387"/>
                  </a:lnTo>
                  <a:lnTo>
                    <a:pt x="6388" y="384"/>
                  </a:lnTo>
                  <a:lnTo>
                    <a:pt x="6394" y="380"/>
                  </a:lnTo>
                  <a:lnTo>
                    <a:pt x="6401" y="379"/>
                  </a:lnTo>
                  <a:lnTo>
                    <a:pt x="6407" y="374"/>
                  </a:lnTo>
                  <a:lnTo>
                    <a:pt x="6409" y="363"/>
                  </a:lnTo>
                  <a:lnTo>
                    <a:pt x="6407" y="363"/>
                  </a:lnTo>
                  <a:lnTo>
                    <a:pt x="6402" y="363"/>
                  </a:lnTo>
                  <a:lnTo>
                    <a:pt x="6401" y="360"/>
                  </a:lnTo>
                  <a:lnTo>
                    <a:pt x="6400" y="352"/>
                  </a:lnTo>
                  <a:lnTo>
                    <a:pt x="6412" y="352"/>
                  </a:lnTo>
                  <a:lnTo>
                    <a:pt x="6419" y="348"/>
                  </a:lnTo>
                  <a:lnTo>
                    <a:pt x="6423" y="342"/>
                  </a:lnTo>
                  <a:lnTo>
                    <a:pt x="6398" y="342"/>
                  </a:lnTo>
                  <a:lnTo>
                    <a:pt x="6391" y="337"/>
                  </a:lnTo>
                  <a:lnTo>
                    <a:pt x="6414" y="315"/>
                  </a:lnTo>
                  <a:lnTo>
                    <a:pt x="6421" y="304"/>
                  </a:lnTo>
                  <a:lnTo>
                    <a:pt x="6414" y="297"/>
                  </a:lnTo>
                  <a:lnTo>
                    <a:pt x="6394" y="293"/>
                  </a:lnTo>
                  <a:lnTo>
                    <a:pt x="6388" y="287"/>
                  </a:lnTo>
                  <a:lnTo>
                    <a:pt x="6386" y="283"/>
                  </a:lnTo>
                  <a:lnTo>
                    <a:pt x="6384" y="279"/>
                  </a:lnTo>
                  <a:lnTo>
                    <a:pt x="6383" y="275"/>
                  </a:lnTo>
                  <a:lnTo>
                    <a:pt x="6384" y="264"/>
                  </a:lnTo>
                  <a:lnTo>
                    <a:pt x="6383" y="259"/>
                  </a:lnTo>
                  <a:lnTo>
                    <a:pt x="6373" y="248"/>
                  </a:lnTo>
                  <a:lnTo>
                    <a:pt x="6331" y="244"/>
                  </a:lnTo>
                  <a:lnTo>
                    <a:pt x="6331" y="238"/>
                  </a:lnTo>
                  <a:lnTo>
                    <a:pt x="6342" y="237"/>
                  </a:lnTo>
                  <a:lnTo>
                    <a:pt x="6342" y="234"/>
                  </a:lnTo>
                  <a:lnTo>
                    <a:pt x="6337" y="227"/>
                  </a:lnTo>
                  <a:lnTo>
                    <a:pt x="6330" y="224"/>
                  </a:lnTo>
                  <a:lnTo>
                    <a:pt x="6262" y="234"/>
                  </a:lnTo>
                  <a:lnTo>
                    <a:pt x="6254" y="241"/>
                  </a:lnTo>
                  <a:lnTo>
                    <a:pt x="6244" y="252"/>
                  </a:lnTo>
                  <a:lnTo>
                    <a:pt x="6236" y="268"/>
                  </a:lnTo>
                  <a:lnTo>
                    <a:pt x="6223" y="300"/>
                  </a:lnTo>
                  <a:lnTo>
                    <a:pt x="6201" y="331"/>
                  </a:lnTo>
                  <a:lnTo>
                    <a:pt x="6192" y="353"/>
                  </a:lnTo>
                  <a:lnTo>
                    <a:pt x="6196" y="363"/>
                  </a:lnTo>
                  <a:lnTo>
                    <a:pt x="6205" y="369"/>
                  </a:lnTo>
                  <a:lnTo>
                    <a:pt x="6215" y="379"/>
                  </a:lnTo>
                  <a:lnTo>
                    <a:pt x="6217" y="387"/>
                  </a:lnTo>
                  <a:lnTo>
                    <a:pt x="6215" y="391"/>
                  </a:lnTo>
                  <a:lnTo>
                    <a:pt x="6205" y="390"/>
                  </a:lnTo>
                  <a:lnTo>
                    <a:pt x="6195" y="386"/>
                  </a:lnTo>
                  <a:lnTo>
                    <a:pt x="6189" y="387"/>
                  </a:lnTo>
                  <a:lnTo>
                    <a:pt x="6185" y="395"/>
                  </a:lnTo>
                  <a:lnTo>
                    <a:pt x="6184" y="402"/>
                  </a:lnTo>
                  <a:lnTo>
                    <a:pt x="6182" y="421"/>
                  </a:lnTo>
                  <a:lnTo>
                    <a:pt x="6180" y="428"/>
                  </a:lnTo>
                  <a:lnTo>
                    <a:pt x="6160" y="481"/>
                  </a:lnTo>
                  <a:lnTo>
                    <a:pt x="6159" y="488"/>
                  </a:lnTo>
                  <a:lnTo>
                    <a:pt x="6161" y="491"/>
                  </a:lnTo>
                  <a:lnTo>
                    <a:pt x="6175" y="512"/>
                  </a:lnTo>
                  <a:lnTo>
                    <a:pt x="6181" y="517"/>
                  </a:lnTo>
                  <a:lnTo>
                    <a:pt x="6201" y="517"/>
                  </a:lnTo>
                  <a:lnTo>
                    <a:pt x="6201" y="523"/>
                  </a:lnTo>
                  <a:lnTo>
                    <a:pt x="6192" y="527"/>
                  </a:lnTo>
                  <a:lnTo>
                    <a:pt x="6188" y="533"/>
                  </a:lnTo>
                  <a:lnTo>
                    <a:pt x="6185" y="540"/>
                  </a:lnTo>
                  <a:lnTo>
                    <a:pt x="6185" y="547"/>
                  </a:lnTo>
                  <a:lnTo>
                    <a:pt x="6188" y="552"/>
                  </a:lnTo>
                  <a:lnTo>
                    <a:pt x="6189" y="559"/>
                  </a:lnTo>
                  <a:lnTo>
                    <a:pt x="6188" y="567"/>
                  </a:lnTo>
                  <a:lnTo>
                    <a:pt x="6182" y="569"/>
                  </a:lnTo>
                  <a:lnTo>
                    <a:pt x="6178" y="561"/>
                  </a:lnTo>
                  <a:lnTo>
                    <a:pt x="6174" y="548"/>
                  </a:lnTo>
                  <a:lnTo>
                    <a:pt x="6175" y="534"/>
                  </a:lnTo>
                  <a:lnTo>
                    <a:pt x="6167" y="529"/>
                  </a:lnTo>
                  <a:lnTo>
                    <a:pt x="6157" y="531"/>
                  </a:lnTo>
                  <a:lnTo>
                    <a:pt x="6147" y="538"/>
                  </a:lnTo>
                  <a:lnTo>
                    <a:pt x="6142" y="550"/>
                  </a:lnTo>
                  <a:lnTo>
                    <a:pt x="6140" y="558"/>
                  </a:lnTo>
                  <a:lnTo>
                    <a:pt x="6140" y="567"/>
                  </a:lnTo>
                  <a:lnTo>
                    <a:pt x="6139" y="574"/>
                  </a:lnTo>
                  <a:lnTo>
                    <a:pt x="6132" y="578"/>
                  </a:lnTo>
                  <a:lnTo>
                    <a:pt x="6124" y="588"/>
                  </a:lnTo>
                  <a:lnTo>
                    <a:pt x="6119" y="593"/>
                  </a:lnTo>
                  <a:lnTo>
                    <a:pt x="6117" y="604"/>
                  </a:lnTo>
                  <a:lnTo>
                    <a:pt x="6115" y="617"/>
                  </a:lnTo>
                  <a:lnTo>
                    <a:pt x="6115" y="630"/>
                  </a:lnTo>
                  <a:lnTo>
                    <a:pt x="6115" y="645"/>
                  </a:lnTo>
                  <a:lnTo>
                    <a:pt x="6112" y="658"/>
                  </a:lnTo>
                  <a:lnTo>
                    <a:pt x="6107" y="680"/>
                  </a:lnTo>
                  <a:lnTo>
                    <a:pt x="6105" y="693"/>
                  </a:lnTo>
                  <a:lnTo>
                    <a:pt x="6108" y="711"/>
                  </a:lnTo>
                  <a:lnTo>
                    <a:pt x="6108" y="717"/>
                  </a:lnTo>
                  <a:lnTo>
                    <a:pt x="6110" y="722"/>
                  </a:lnTo>
                  <a:lnTo>
                    <a:pt x="6108" y="738"/>
                  </a:lnTo>
                  <a:lnTo>
                    <a:pt x="6108" y="746"/>
                  </a:lnTo>
                  <a:lnTo>
                    <a:pt x="6110" y="760"/>
                  </a:lnTo>
                  <a:lnTo>
                    <a:pt x="6112" y="768"/>
                  </a:lnTo>
                  <a:lnTo>
                    <a:pt x="6115" y="777"/>
                  </a:lnTo>
                  <a:lnTo>
                    <a:pt x="6112" y="792"/>
                  </a:lnTo>
                  <a:lnTo>
                    <a:pt x="6104" y="822"/>
                  </a:lnTo>
                  <a:lnTo>
                    <a:pt x="6090" y="848"/>
                  </a:lnTo>
                  <a:lnTo>
                    <a:pt x="6073" y="862"/>
                  </a:lnTo>
                  <a:lnTo>
                    <a:pt x="6059" y="855"/>
                  </a:lnTo>
                  <a:lnTo>
                    <a:pt x="6066" y="855"/>
                  </a:lnTo>
                  <a:lnTo>
                    <a:pt x="6075" y="851"/>
                  </a:lnTo>
                  <a:lnTo>
                    <a:pt x="6082" y="843"/>
                  </a:lnTo>
                  <a:lnTo>
                    <a:pt x="6091" y="823"/>
                  </a:lnTo>
                  <a:lnTo>
                    <a:pt x="6096" y="816"/>
                  </a:lnTo>
                  <a:lnTo>
                    <a:pt x="6100" y="806"/>
                  </a:lnTo>
                  <a:lnTo>
                    <a:pt x="6103" y="792"/>
                  </a:lnTo>
                  <a:lnTo>
                    <a:pt x="6103" y="771"/>
                  </a:lnTo>
                  <a:lnTo>
                    <a:pt x="6097" y="721"/>
                  </a:lnTo>
                  <a:lnTo>
                    <a:pt x="6097" y="693"/>
                  </a:lnTo>
                  <a:lnTo>
                    <a:pt x="6100" y="669"/>
                  </a:lnTo>
                  <a:lnTo>
                    <a:pt x="6101" y="655"/>
                  </a:lnTo>
                  <a:lnTo>
                    <a:pt x="6100" y="642"/>
                  </a:lnTo>
                  <a:lnTo>
                    <a:pt x="6097" y="628"/>
                  </a:lnTo>
                  <a:lnTo>
                    <a:pt x="6098" y="617"/>
                  </a:lnTo>
                  <a:lnTo>
                    <a:pt x="6101" y="607"/>
                  </a:lnTo>
                  <a:lnTo>
                    <a:pt x="6111" y="588"/>
                  </a:lnTo>
                  <a:lnTo>
                    <a:pt x="6119" y="567"/>
                  </a:lnTo>
                  <a:lnTo>
                    <a:pt x="6125" y="552"/>
                  </a:lnTo>
                  <a:lnTo>
                    <a:pt x="6129" y="543"/>
                  </a:lnTo>
                  <a:lnTo>
                    <a:pt x="6135" y="537"/>
                  </a:lnTo>
                  <a:lnTo>
                    <a:pt x="6139" y="529"/>
                  </a:lnTo>
                  <a:lnTo>
                    <a:pt x="6143" y="512"/>
                  </a:lnTo>
                  <a:lnTo>
                    <a:pt x="6132" y="512"/>
                  </a:lnTo>
                  <a:lnTo>
                    <a:pt x="6122" y="519"/>
                  </a:lnTo>
                  <a:lnTo>
                    <a:pt x="6111" y="530"/>
                  </a:lnTo>
                  <a:lnTo>
                    <a:pt x="6103" y="544"/>
                  </a:lnTo>
                  <a:lnTo>
                    <a:pt x="6091" y="568"/>
                  </a:lnTo>
                  <a:lnTo>
                    <a:pt x="6089" y="571"/>
                  </a:lnTo>
                  <a:lnTo>
                    <a:pt x="6084" y="568"/>
                  </a:lnTo>
                  <a:lnTo>
                    <a:pt x="6083" y="562"/>
                  </a:lnTo>
                  <a:lnTo>
                    <a:pt x="6084" y="557"/>
                  </a:lnTo>
                  <a:lnTo>
                    <a:pt x="6090" y="550"/>
                  </a:lnTo>
                  <a:lnTo>
                    <a:pt x="6090" y="550"/>
                  </a:lnTo>
                  <a:lnTo>
                    <a:pt x="6086" y="554"/>
                  </a:lnTo>
                  <a:lnTo>
                    <a:pt x="6079" y="564"/>
                  </a:lnTo>
                  <a:lnTo>
                    <a:pt x="6069" y="571"/>
                  </a:lnTo>
                  <a:lnTo>
                    <a:pt x="6066" y="569"/>
                  </a:lnTo>
                  <a:lnTo>
                    <a:pt x="6069" y="558"/>
                  </a:lnTo>
                  <a:lnTo>
                    <a:pt x="6077" y="544"/>
                  </a:lnTo>
                  <a:lnTo>
                    <a:pt x="6104" y="523"/>
                  </a:lnTo>
                  <a:lnTo>
                    <a:pt x="6072" y="531"/>
                  </a:lnTo>
                  <a:lnTo>
                    <a:pt x="6040" y="550"/>
                  </a:lnTo>
                  <a:lnTo>
                    <a:pt x="6045" y="538"/>
                  </a:lnTo>
                  <a:lnTo>
                    <a:pt x="6051" y="529"/>
                  </a:lnTo>
                  <a:lnTo>
                    <a:pt x="6042" y="534"/>
                  </a:lnTo>
                  <a:lnTo>
                    <a:pt x="6037" y="540"/>
                  </a:lnTo>
                  <a:lnTo>
                    <a:pt x="6034" y="547"/>
                  </a:lnTo>
                  <a:lnTo>
                    <a:pt x="6028" y="574"/>
                  </a:lnTo>
                  <a:lnTo>
                    <a:pt x="6026" y="582"/>
                  </a:lnTo>
                  <a:lnTo>
                    <a:pt x="6023" y="558"/>
                  </a:lnTo>
                  <a:lnTo>
                    <a:pt x="6020" y="550"/>
                  </a:lnTo>
                  <a:lnTo>
                    <a:pt x="6017" y="540"/>
                  </a:lnTo>
                  <a:lnTo>
                    <a:pt x="6023" y="527"/>
                  </a:lnTo>
                  <a:lnTo>
                    <a:pt x="6033" y="517"/>
                  </a:lnTo>
                  <a:lnTo>
                    <a:pt x="6055" y="506"/>
                  </a:lnTo>
                  <a:lnTo>
                    <a:pt x="6065" y="494"/>
                  </a:lnTo>
                  <a:lnTo>
                    <a:pt x="6072" y="484"/>
                  </a:lnTo>
                  <a:lnTo>
                    <a:pt x="6100" y="459"/>
                  </a:lnTo>
                  <a:lnTo>
                    <a:pt x="6117" y="436"/>
                  </a:lnTo>
                  <a:lnTo>
                    <a:pt x="6131" y="407"/>
                  </a:lnTo>
                  <a:lnTo>
                    <a:pt x="6135" y="367"/>
                  </a:lnTo>
                  <a:lnTo>
                    <a:pt x="6129" y="356"/>
                  </a:lnTo>
                  <a:lnTo>
                    <a:pt x="6122" y="358"/>
                  </a:lnTo>
                  <a:lnTo>
                    <a:pt x="6096" y="387"/>
                  </a:lnTo>
                  <a:lnTo>
                    <a:pt x="6003" y="437"/>
                  </a:lnTo>
                  <a:lnTo>
                    <a:pt x="5965" y="443"/>
                  </a:lnTo>
                  <a:lnTo>
                    <a:pt x="5972" y="436"/>
                  </a:lnTo>
                  <a:lnTo>
                    <a:pt x="5983" y="430"/>
                  </a:lnTo>
                  <a:lnTo>
                    <a:pt x="5992" y="423"/>
                  </a:lnTo>
                  <a:lnTo>
                    <a:pt x="6003" y="419"/>
                  </a:lnTo>
                  <a:lnTo>
                    <a:pt x="6024" y="401"/>
                  </a:lnTo>
                  <a:lnTo>
                    <a:pt x="6024" y="397"/>
                  </a:lnTo>
                  <a:lnTo>
                    <a:pt x="6023" y="395"/>
                  </a:lnTo>
                  <a:lnTo>
                    <a:pt x="6038" y="380"/>
                  </a:lnTo>
                  <a:lnTo>
                    <a:pt x="6075" y="367"/>
                  </a:lnTo>
                  <a:lnTo>
                    <a:pt x="6090" y="342"/>
                  </a:lnTo>
                  <a:lnTo>
                    <a:pt x="6084" y="335"/>
                  </a:lnTo>
                  <a:lnTo>
                    <a:pt x="6077" y="334"/>
                  </a:lnTo>
                  <a:lnTo>
                    <a:pt x="6058" y="337"/>
                  </a:lnTo>
                  <a:lnTo>
                    <a:pt x="6055" y="334"/>
                  </a:lnTo>
                  <a:lnTo>
                    <a:pt x="6055" y="328"/>
                  </a:lnTo>
                  <a:lnTo>
                    <a:pt x="6052" y="325"/>
                  </a:lnTo>
                  <a:lnTo>
                    <a:pt x="6030" y="317"/>
                  </a:lnTo>
                  <a:lnTo>
                    <a:pt x="6018" y="321"/>
                  </a:lnTo>
                  <a:lnTo>
                    <a:pt x="5997" y="337"/>
                  </a:lnTo>
                  <a:lnTo>
                    <a:pt x="6000" y="327"/>
                  </a:lnTo>
                  <a:lnTo>
                    <a:pt x="6003" y="323"/>
                  </a:lnTo>
                  <a:lnTo>
                    <a:pt x="6007" y="320"/>
                  </a:lnTo>
                  <a:lnTo>
                    <a:pt x="6011" y="314"/>
                  </a:lnTo>
                  <a:lnTo>
                    <a:pt x="6007" y="310"/>
                  </a:lnTo>
                  <a:lnTo>
                    <a:pt x="5997" y="306"/>
                  </a:lnTo>
                  <a:lnTo>
                    <a:pt x="5993" y="299"/>
                  </a:lnTo>
                  <a:lnTo>
                    <a:pt x="5997" y="299"/>
                  </a:lnTo>
                  <a:lnTo>
                    <a:pt x="6004" y="294"/>
                  </a:lnTo>
                  <a:lnTo>
                    <a:pt x="6006" y="296"/>
                  </a:lnTo>
                  <a:lnTo>
                    <a:pt x="6010" y="299"/>
                  </a:lnTo>
                  <a:lnTo>
                    <a:pt x="6044" y="293"/>
                  </a:lnTo>
                  <a:lnTo>
                    <a:pt x="6045" y="287"/>
                  </a:lnTo>
                  <a:lnTo>
                    <a:pt x="6049" y="285"/>
                  </a:lnTo>
                  <a:lnTo>
                    <a:pt x="6052" y="280"/>
                  </a:lnTo>
                  <a:lnTo>
                    <a:pt x="6056" y="279"/>
                  </a:lnTo>
                  <a:lnTo>
                    <a:pt x="6059" y="282"/>
                  </a:lnTo>
                  <a:lnTo>
                    <a:pt x="6059" y="294"/>
                  </a:lnTo>
                  <a:lnTo>
                    <a:pt x="6062" y="297"/>
                  </a:lnTo>
                  <a:lnTo>
                    <a:pt x="6072" y="293"/>
                  </a:lnTo>
                  <a:lnTo>
                    <a:pt x="6077" y="293"/>
                  </a:lnTo>
                  <a:lnTo>
                    <a:pt x="6091" y="304"/>
                  </a:lnTo>
                  <a:lnTo>
                    <a:pt x="6103" y="304"/>
                  </a:lnTo>
                  <a:lnTo>
                    <a:pt x="6114" y="303"/>
                  </a:lnTo>
                  <a:lnTo>
                    <a:pt x="6125" y="296"/>
                  </a:lnTo>
                  <a:lnTo>
                    <a:pt x="6135" y="282"/>
                  </a:lnTo>
                  <a:lnTo>
                    <a:pt x="6124" y="276"/>
                  </a:lnTo>
                  <a:lnTo>
                    <a:pt x="6119" y="272"/>
                  </a:lnTo>
                  <a:lnTo>
                    <a:pt x="6115" y="266"/>
                  </a:lnTo>
                  <a:lnTo>
                    <a:pt x="6150" y="272"/>
                  </a:lnTo>
                  <a:lnTo>
                    <a:pt x="6149" y="266"/>
                  </a:lnTo>
                  <a:lnTo>
                    <a:pt x="6149" y="264"/>
                  </a:lnTo>
                  <a:lnTo>
                    <a:pt x="6147" y="262"/>
                  </a:lnTo>
                  <a:lnTo>
                    <a:pt x="6145" y="259"/>
                  </a:lnTo>
                  <a:lnTo>
                    <a:pt x="6145" y="255"/>
                  </a:lnTo>
                  <a:lnTo>
                    <a:pt x="6159" y="254"/>
                  </a:lnTo>
                  <a:lnTo>
                    <a:pt x="6166" y="250"/>
                  </a:lnTo>
                  <a:lnTo>
                    <a:pt x="6171" y="238"/>
                  </a:lnTo>
                  <a:lnTo>
                    <a:pt x="6166" y="234"/>
                  </a:lnTo>
                  <a:lnTo>
                    <a:pt x="6160" y="234"/>
                  </a:lnTo>
                  <a:lnTo>
                    <a:pt x="6156" y="233"/>
                  </a:lnTo>
                  <a:lnTo>
                    <a:pt x="6152" y="223"/>
                  </a:lnTo>
                  <a:lnTo>
                    <a:pt x="6171" y="226"/>
                  </a:lnTo>
                  <a:lnTo>
                    <a:pt x="6181" y="220"/>
                  </a:lnTo>
                  <a:lnTo>
                    <a:pt x="6185" y="203"/>
                  </a:lnTo>
                  <a:lnTo>
                    <a:pt x="6187" y="196"/>
                  </a:lnTo>
                  <a:lnTo>
                    <a:pt x="6194" y="181"/>
                  </a:lnTo>
                  <a:lnTo>
                    <a:pt x="6195" y="165"/>
                  </a:lnTo>
                  <a:lnTo>
                    <a:pt x="6198" y="160"/>
                  </a:lnTo>
                  <a:lnTo>
                    <a:pt x="6198" y="154"/>
                  </a:lnTo>
                  <a:lnTo>
                    <a:pt x="6198" y="149"/>
                  </a:lnTo>
                  <a:lnTo>
                    <a:pt x="6196" y="147"/>
                  </a:lnTo>
                  <a:lnTo>
                    <a:pt x="6194" y="146"/>
                  </a:lnTo>
                  <a:lnTo>
                    <a:pt x="6184" y="133"/>
                  </a:lnTo>
                  <a:lnTo>
                    <a:pt x="6145" y="129"/>
                  </a:lnTo>
                  <a:lnTo>
                    <a:pt x="6117" y="151"/>
                  </a:lnTo>
                  <a:lnTo>
                    <a:pt x="6110" y="146"/>
                  </a:lnTo>
                  <a:lnTo>
                    <a:pt x="6112" y="143"/>
                  </a:lnTo>
                  <a:lnTo>
                    <a:pt x="6115" y="139"/>
                  </a:lnTo>
                  <a:lnTo>
                    <a:pt x="6117" y="132"/>
                  </a:lnTo>
                  <a:lnTo>
                    <a:pt x="6118" y="123"/>
                  </a:lnTo>
                  <a:lnTo>
                    <a:pt x="6108" y="133"/>
                  </a:lnTo>
                  <a:lnTo>
                    <a:pt x="6104" y="136"/>
                  </a:lnTo>
                  <a:lnTo>
                    <a:pt x="6105" y="129"/>
                  </a:lnTo>
                  <a:lnTo>
                    <a:pt x="6108" y="123"/>
                  </a:lnTo>
                  <a:lnTo>
                    <a:pt x="6110" y="121"/>
                  </a:lnTo>
                  <a:lnTo>
                    <a:pt x="6112" y="119"/>
                  </a:lnTo>
                  <a:lnTo>
                    <a:pt x="6108" y="119"/>
                  </a:lnTo>
                  <a:lnTo>
                    <a:pt x="6111" y="111"/>
                  </a:lnTo>
                  <a:lnTo>
                    <a:pt x="6117" y="107"/>
                  </a:lnTo>
                  <a:lnTo>
                    <a:pt x="6121" y="101"/>
                  </a:lnTo>
                  <a:lnTo>
                    <a:pt x="6124" y="88"/>
                  </a:lnTo>
                  <a:lnTo>
                    <a:pt x="6122" y="79"/>
                  </a:lnTo>
                  <a:lnTo>
                    <a:pt x="6117" y="70"/>
                  </a:lnTo>
                  <a:lnTo>
                    <a:pt x="6111" y="66"/>
                  </a:lnTo>
                  <a:lnTo>
                    <a:pt x="6105" y="64"/>
                  </a:lnTo>
                  <a:lnTo>
                    <a:pt x="6100" y="67"/>
                  </a:lnTo>
                  <a:lnTo>
                    <a:pt x="6094" y="74"/>
                  </a:lnTo>
                  <a:lnTo>
                    <a:pt x="6079" y="100"/>
                  </a:lnTo>
                  <a:lnTo>
                    <a:pt x="6077" y="100"/>
                  </a:lnTo>
                  <a:lnTo>
                    <a:pt x="6075" y="97"/>
                  </a:lnTo>
                  <a:lnTo>
                    <a:pt x="6073" y="93"/>
                  </a:lnTo>
                  <a:lnTo>
                    <a:pt x="6073" y="88"/>
                  </a:lnTo>
                  <a:lnTo>
                    <a:pt x="6073" y="84"/>
                  </a:lnTo>
                  <a:lnTo>
                    <a:pt x="6072" y="80"/>
                  </a:lnTo>
                  <a:lnTo>
                    <a:pt x="6068" y="76"/>
                  </a:lnTo>
                  <a:lnTo>
                    <a:pt x="6062" y="76"/>
                  </a:lnTo>
                  <a:lnTo>
                    <a:pt x="6056" y="80"/>
                  </a:lnTo>
                  <a:lnTo>
                    <a:pt x="6052" y="88"/>
                  </a:lnTo>
                  <a:lnTo>
                    <a:pt x="6047" y="95"/>
                  </a:lnTo>
                  <a:lnTo>
                    <a:pt x="6024" y="102"/>
                  </a:lnTo>
                  <a:lnTo>
                    <a:pt x="6018" y="100"/>
                  </a:lnTo>
                  <a:lnTo>
                    <a:pt x="6007" y="88"/>
                  </a:lnTo>
                  <a:lnTo>
                    <a:pt x="6002" y="86"/>
                  </a:lnTo>
                  <a:lnTo>
                    <a:pt x="5983" y="86"/>
                  </a:lnTo>
                  <a:lnTo>
                    <a:pt x="5978" y="80"/>
                  </a:lnTo>
                  <a:lnTo>
                    <a:pt x="5985" y="60"/>
                  </a:lnTo>
                  <a:lnTo>
                    <a:pt x="5982" y="49"/>
                  </a:lnTo>
                  <a:lnTo>
                    <a:pt x="5965" y="31"/>
                  </a:lnTo>
                  <a:lnTo>
                    <a:pt x="5964" y="56"/>
                  </a:lnTo>
                  <a:lnTo>
                    <a:pt x="5955" y="59"/>
                  </a:lnTo>
                  <a:lnTo>
                    <a:pt x="5944" y="55"/>
                  </a:lnTo>
                  <a:lnTo>
                    <a:pt x="5936" y="64"/>
                  </a:lnTo>
                  <a:lnTo>
                    <a:pt x="5933" y="73"/>
                  </a:lnTo>
                  <a:lnTo>
                    <a:pt x="5933" y="80"/>
                  </a:lnTo>
                  <a:lnTo>
                    <a:pt x="5933" y="87"/>
                  </a:lnTo>
                  <a:lnTo>
                    <a:pt x="5933" y="100"/>
                  </a:lnTo>
                  <a:lnTo>
                    <a:pt x="5934" y="109"/>
                  </a:lnTo>
                  <a:lnTo>
                    <a:pt x="5939" y="115"/>
                  </a:lnTo>
                  <a:lnTo>
                    <a:pt x="5948" y="119"/>
                  </a:lnTo>
                  <a:lnTo>
                    <a:pt x="5944" y="128"/>
                  </a:lnTo>
                  <a:lnTo>
                    <a:pt x="5943" y="137"/>
                  </a:lnTo>
                  <a:lnTo>
                    <a:pt x="5944" y="147"/>
                  </a:lnTo>
                  <a:lnTo>
                    <a:pt x="5946" y="157"/>
                  </a:lnTo>
                  <a:lnTo>
                    <a:pt x="5940" y="168"/>
                  </a:lnTo>
                  <a:lnTo>
                    <a:pt x="5934" y="168"/>
                  </a:lnTo>
                  <a:lnTo>
                    <a:pt x="5929" y="158"/>
                  </a:lnTo>
                  <a:lnTo>
                    <a:pt x="5926" y="137"/>
                  </a:lnTo>
                  <a:lnTo>
                    <a:pt x="5920" y="128"/>
                  </a:lnTo>
                  <a:lnTo>
                    <a:pt x="5863" y="112"/>
                  </a:lnTo>
                  <a:lnTo>
                    <a:pt x="5855" y="118"/>
                  </a:lnTo>
                  <a:lnTo>
                    <a:pt x="5857" y="136"/>
                  </a:lnTo>
                  <a:lnTo>
                    <a:pt x="5862" y="142"/>
                  </a:lnTo>
                  <a:lnTo>
                    <a:pt x="5871" y="150"/>
                  </a:lnTo>
                  <a:lnTo>
                    <a:pt x="5877" y="154"/>
                  </a:lnTo>
                  <a:lnTo>
                    <a:pt x="5883" y="164"/>
                  </a:lnTo>
                  <a:lnTo>
                    <a:pt x="5885" y="171"/>
                  </a:lnTo>
                  <a:lnTo>
                    <a:pt x="5887" y="179"/>
                  </a:lnTo>
                  <a:lnTo>
                    <a:pt x="5841" y="160"/>
                  </a:lnTo>
                  <a:lnTo>
                    <a:pt x="5835" y="161"/>
                  </a:lnTo>
                  <a:lnTo>
                    <a:pt x="5831" y="172"/>
                  </a:lnTo>
                  <a:lnTo>
                    <a:pt x="5828" y="195"/>
                  </a:lnTo>
                  <a:lnTo>
                    <a:pt x="5836" y="208"/>
                  </a:lnTo>
                  <a:lnTo>
                    <a:pt x="5846" y="216"/>
                  </a:lnTo>
                  <a:lnTo>
                    <a:pt x="5884" y="224"/>
                  </a:lnTo>
                  <a:lnTo>
                    <a:pt x="5890" y="223"/>
                  </a:lnTo>
                  <a:lnTo>
                    <a:pt x="5892" y="217"/>
                  </a:lnTo>
                  <a:lnTo>
                    <a:pt x="5899" y="205"/>
                  </a:lnTo>
                  <a:lnTo>
                    <a:pt x="5904" y="201"/>
                  </a:lnTo>
                  <a:lnTo>
                    <a:pt x="5902" y="208"/>
                  </a:lnTo>
                  <a:lnTo>
                    <a:pt x="5897" y="219"/>
                  </a:lnTo>
                  <a:lnTo>
                    <a:pt x="5897" y="226"/>
                  </a:lnTo>
                  <a:lnTo>
                    <a:pt x="5898" y="231"/>
                  </a:lnTo>
                  <a:lnTo>
                    <a:pt x="5904" y="231"/>
                  </a:lnTo>
                  <a:lnTo>
                    <a:pt x="5912" y="227"/>
                  </a:lnTo>
                  <a:lnTo>
                    <a:pt x="5915" y="229"/>
                  </a:lnTo>
                  <a:lnTo>
                    <a:pt x="5915" y="230"/>
                  </a:lnTo>
                  <a:lnTo>
                    <a:pt x="5916" y="231"/>
                  </a:lnTo>
                  <a:lnTo>
                    <a:pt x="5916" y="236"/>
                  </a:lnTo>
                  <a:lnTo>
                    <a:pt x="5919" y="240"/>
                  </a:lnTo>
                  <a:lnTo>
                    <a:pt x="5925" y="238"/>
                  </a:lnTo>
                  <a:lnTo>
                    <a:pt x="5926" y="238"/>
                  </a:lnTo>
                  <a:lnTo>
                    <a:pt x="5929" y="243"/>
                  </a:lnTo>
                  <a:lnTo>
                    <a:pt x="5932" y="251"/>
                  </a:lnTo>
                  <a:lnTo>
                    <a:pt x="5936" y="255"/>
                  </a:lnTo>
                  <a:lnTo>
                    <a:pt x="5932" y="258"/>
                  </a:lnTo>
                  <a:lnTo>
                    <a:pt x="5929" y="264"/>
                  </a:lnTo>
                  <a:lnTo>
                    <a:pt x="5925" y="266"/>
                  </a:lnTo>
                  <a:lnTo>
                    <a:pt x="5922" y="266"/>
                  </a:lnTo>
                  <a:lnTo>
                    <a:pt x="5922" y="272"/>
                  </a:lnTo>
                  <a:lnTo>
                    <a:pt x="5960" y="287"/>
                  </a:lnTo>
                  <a:lnTo>
                    <a:pt x="5887" y="272"/>
                  </a:lnTo>
                  <a:lnTo>
                    <a:pt x="5881" y="273"/>
                  </a:lnTo>
                  <a:lnTo>
                    <a:pt x="5877" y="278"/>
                  </a:lnTo>
                  <a:lnTo>
                    <a:pt x="5873" y="296"/>
                  </a:lnTo>
                  <a:lnTo>
                    <a:pt x="5870" y="311"/>
                  </a:lnTo>
                  <a:lnTo>
                    <a:pt x="5873" y="320"/>
                  </a:lnTo>
                  <a:lnTo>
                    <a:pt x="5880" y="324"/>
                  </a:lnTo>
                  <a:lnTo>
                    <a:pt x="5885" y="325"/>
                  </a:lnTo>
                  <a:lnTo>
                    <a:pt x="5883" y="337"/>
                  </a:lnTo>
                  <a:lnTo>
                    <a:pt x="5878" y="339"/>
                  </a:lnTo>
                  <a:lnTo>
                    <a:pt x="5871" y="337"/>
                  </a:lnTo>
                  <a:lnTo>
                    <a:pt x="5834" y="338"/>
                  </a:lnTo>
                  <a:lnTo>
                    <a:pt x="5825" y="348"/>
                  </a:lnTo>
                  <a:lnTo>
                    <a:pt x="5818" y="367"/>
                  </a:lnTo>
                  <a:lnTo>
                    <a:pt x="5822" y="373"/>
                  </a:lnTo>
                  <a:lnTo>
                    <a:pt x="5832" y="379"/>
                  </a:lnTo>
                  <a:lnTo>
                    <a:pt x="5838" y="384"/>
                  </a:lnTo>
                  <a:lnTo>
                    <a:pt x="5824" y="405"/>
                  </a:lnTo>
                  <a:lnTo>
                    <a:pt x="5822" y="416"/>
                  </a:lnTo>
                  <a:lnTo>
                    <a:pt x="5831" y="428"/>
                  </a:lnTo>
                  <a:lnTo>
                    <a:pt x="5857" y="447"/>
                  </a:lnTo>
                  <a:lnTo>
                    <a:pt x="5866" y="460"/>
                  </a:lnTo>
                  <a:lnTo>
                    <a:pt x="5860" y="460"/>
                  </a:lnTo>
                  <a:lnTo>
                    <a:pt x="5841" y="449"/>
                  </a:lnTo>
                  <a:lnTo>
                    <a:pt x="5831" y="450"/>
                  </a:lnTo>
                  <a:lnTo>
                    <a:pt x="5827" y="449"/>
                  </a:lnTo>
                  <a:lnTo>
                    <a:pt x="5825" y="446"/>
                  </a:lnTo>
                  <a:lnTo>
                    <a:pt x="5820" y="440"/>
                  </a:lnTo>
                  <a:lnTo>
                    <a:pt x="5818" y="437"/>
                  </a:lnTo>
                  <a:lnTo>
                    <a:pt x="5811" y="440"/>
                  </a:lnTo>
                  <a:lnTo>
                    <a:pt x="5803" y="449"/>
                  </a:lnTo>
                  <a:lnTo>
                    <a:pt x="5794" y="461"/>
                  </a:lnTo>
                  <a:lnTo>
                    <a:pt x="5790" y="475"/>
                  </a:lnTo>
                  <a:lnTo>
                    <a:pt x="5792" y="475"/>
                  </a:lnTo>
                  <a:lnTo>
                    <a:pt x="5799" y="481"/>
                  </a:lnTo>
                  <a:lnTo>
                    <a:pt x="5797" y="488"/>
                  </a:lnTo>
                  <a:lnTo>
                    <a:pt x="5794" y="492"/>
                  </a:lnTo>
                  <a:lnTo>
                    <a:pt x="5787" y="496"/>
                  </a:lnTo>
                  <a:lnTo>
                    <a:pt x="5790" y="505"/>
                  </a:lnTo>
                  <a:lnTo>
                    <a:pt x="5804" y="523"/>
                  </a:lnTo>
                  <a:lnTo>
                    <a:pt x="5808" y="536"/>
                  </a:lnTo>
                  <a:lnTo>
                    <a:pt x="5811" y="540"/>
                  </a:lnTo>
                  <a:lnTo>
                    <a:pt x="5820" y="545"/>
                  </a:lnTo>
                  <a:lnTo>
                    <a:pt x="5824" y="550"/>
                  </a:lnTo>
                  <a:lnTo>
                    <a:pt x="5817" y="545"/>
                  </a:lnTo>
                  <a:lnTo>
                    <a:pt x="5810" y="545"/>
                  </a:lnTo>
                  <a:lnTo>
                    <a:pt x="5783" y="555"/>
                  </a:lnTo>
                  <a:lnTo>
                    <a:pt x="5779" y="552"/>
                  </a:lnTo>
                  <a:lnTo>
                    <a:pt x="5783" y="540"/>
                  </a:lnTo>
                  <a:lnTo>
                    <a:pt x="5748" y="541"/>
                  </a:lnTo>
                  <a:lnTo>
                    <a:pt x="5745" y="550"/>
                  </a:lnTo>
                  <a:lnTo>
                    <a:pt x="5745" y="561"/>
                  </a:lnTo>
                  <a:lnTo>
                    <a:pt x="5740" y="574"/>
                  </a:lnTo>
                  <a:lnTo>
                    <a:pt x="5733" y="582"/>
                  </a:lnTo>
                  <a:lnTo>
                    <a:pt x="5726" y="588"/>
                  </a:lnTo>
                  <a:lnTo>
                    <a:pt x="5717" y="588"/>
                  </a:lnTo>
                  <a:lnTo>
                    <a:pt x="5709" y="583"/>
                  </a:lnTo>
                  <a:lnTo>
                    <a:pt x="5707" y="585"/>
                  </a:lnTo>
                  <a:lnTo>
                    <a:pt x="5702" y="593"/>
                  </a:lnTo>
                  <a:lnTo>
                    <a:pt x="5700" y="597"/>
                  </a:lnTo>
                  <a:lnTo>
                    <a:pt x="5700" y="603"/>
                  </a:lnTo>
                  <a:lnTo>
                    <a:pt x="5706" y="620"/>
                  </a:lnTo>
                  <a:lnTo>
                    <a:pt x="5702" y="621"/>
                  </a:lnTo>
                  <a:lnTo>
                    <a:pt x="5695" y="618"/>
                  </a:lnTo>
                  <a:lnTo>
                    <a:pt x="5692" y="620"/>
                  </a:lnTo>
                  <a:lnTo>
                    <a:pt x="5689" y="624"/>
                  </a:lnTo>
                  <a:lnTo>
                    <a:pt x="5688" y="628"/>
                  </a:lnTo>
                  <a:lnTo>
                    <a:pt x="5686" y="632"/>
                  </a:lnTo>
                  <a:lnTo>
                    <a:pt x="5685" y="638"/>
                  </a:lnTo>
                  <a:lnTo>
                    <a:pt x="5681" y="639"/>
                  </a:lnTo>
                  <a:lnTo>
                    <a:pt x="5671" y="635"/>
                  </a:lnTo>
                  <a:lnTo>
                    <a:pt x="5668" y="632"/>
                  </a:lnTo>
                  <a:lnTo>
                    <a:pt x="5668" y="627"/>
                  </a:lnTo>
                  <a:lnTo>
                    <a:pt x="5670" y="621"/>
                  </a:lnTo>
                  <a:lnTo>
                    <a:pt x="5671" y="620"/>
                  </a:lnTo>
                  <a:lnTo>
                    <a:pt x="5671" y="614"/>
                  </a:lnTo>
                  <a:lnTo>
                    <a:pt x="5674" y="603"/>
                  </a:lnTo>
                  <a:lnTo>
                    <a:pt x="5674" y="597"/>
                  </a:lnTo>
                  <a:lnTo>
                    <a:pt x="5674" y="593"/>
                  </a:lnTo>
                  <a:lnTo>
                    <a:pt x="5671" y="585"/>
                  </a:lnTo>
                  <a:lnTo>
                    <a:pt x="5671" y="579"/>
                  </a:lnTo>
                  <a:lnTo>
                    <a:pt x="5672" y="567"/>
                  </a:lnTo>
                  <a:lnTo>
                    <a:pt x="5678" y="557"/>
                  </a:lnTo>
                  <a:lnTo>
                    <a:pt x="5688" y="544"/>
                  </a:lnTo>
                  <a:lnTo>
                    <a:pt x="5686" y="534"/>
                  </a:lnTo>
                  <a:lnTo>
                    <a:pt x="5684" y="529"/>
                  </a:lnTo>
                  <a:lnTo>
                    <a:pt x="5682" y="523"/>
                  </a:lnTo>
                  <a:lnTo>
                    <a:pt x="5682" y="512"/>
                  </a:lnTo>
                  <a:lnTo>
                    <a:pt x="5686" y="503"/>
                  </a:lnTo>
                  <a:lnTo>
                    <a:pt x="5691" y="498"/>
                  </a:lnTo>
                  <a:lnTo>
                    <a:pt x="5695" y="492"/>
                  </a:lnTo>
                  <a:lnTo>
                    <a:pt x="5693" y="481"/>
                  </a:lnTo>
                  <a:lnTo>
                    <a:pt x="5707" y="416"/>
                  </a:lnTo>
                  <a:lnTo>
                    <a:pt x="5699" y="408"/>
                  </a:lnTo>
                  <a:lnTo>
                    <a:pt x="5677" y="400"/>
                  </a:lnTo>
                  <a:lnTo>
                    <a:pt x="5667" y="401"/>
                  </a:lnTo>
                  <a:lnTo>
                    <a:pt x="5635" y="418"/>
                  </a:lnTo>
                  <a:lnTo>
                    <a:pt x="5626" y="411"/>
                  </a:lnTo>
                  <a:lnTo>
                    <a:pt x="5703" y="365"/>
                  </a:lnTo>
                  <a:lnTo>
                    <a:pt x="5717" y="342"/>
                  </a:lnTo>
                  <a:lnTo>
                    <a:pt x="5716" y="327"/>
                  </a:lnTo>
                  <a:lnTo>
                    <a:pt x="5717" y="313"/>
                  </a:lnTo>
                  <a:lnTo>
                    <a:pt x="5720" y="299"/>
                  </a:lnTo>
                  <a:lnTo>
                    <a:pt x="5724" y="287"/>
                  </a:lnTo>
                  <a:lnTo>
                    <a:pt x="5728" y="279"/>
                  </a:lnTo>
                  <a:lnTo>
                    <a:pt x="5730" y="273"/>
                  </a:lnTo>
                  <a:lnTo>
                    <a:pt x="5731" y="266"/>
                  </a:lnTo>
                  <a:lnTo>
                    <a:pt x="5728" y="261"/>
                  </a:lnTo>
                  <a:lnTo>
                    <a:pt x="5724" y="264"/>
                  </a:lnTo>
                  <a:lnTo>
                    <a:pt x="5720" y="268"/>
                  </a:lnTo>
                  <a:lnTo>
                    <a:pt x="5717" y="272"/>
                  </a:lnTo>
                  <a:lnTo>
                    <a:pt x="5713" y="271"/>
                  </a:lnTo>
                  <a:lnTo>
                    <a:pt x="5712" y="268"/>
                  </a:lnTo>
                  <a:lnTo>
                    <a:pt x="5710" y="261"/>
                  </a:lnTo>
                  <a:lnTo>
                    <a:pt x="5710" y="252"/>
                  </a:lnTo>
                  <a:lnTo>
                    <a:pt x="5710" y="244"/>
                  </a:lnTo>
                  <a:lnTo>
                    <a:pt x="5714" y="241"/>
                  </a:lnTo>
                  <a:lnTo>
                    <a:pt x="5717" y="241"/>
                  </a:lnTo>
                  <a:lnTo>
                    <a:pt x="5721" y="236"/>
                  </a:lnTo>
                  <a:lnTo>
                    <a:pt x="5726" y="227"/>
                  </a:lnTo>
                  <a:lnTo>
                    <a:pt x="5727" y="222"/>
                  </a:lnTo>
                  <a:lnTo>
                    <a:pt x="5727" y="215"/>
                  </a:lnTo>
                  <a:lnTo>
                    <a:pt x="5727" y="208"/>
                  </a:lnTo>
                  <a:lnTo>
                    <a:pt x="5724" y="203"/>
                  </a:lnTo>
                  <a:lnTo>
                    <a:pt x="5724" y="199"/>
                  </a:lnTo>
                  <a:lnTo>
                    <a:pt x="5726" y="191"/>
                  </a:lnTo>
                  <a:lnTo>
                    <a:pt x="5713" y="179"/>
                  </a:lnTo>
                  <a:lnTo>
                    <a:pt x="5716" y="171"/>
                  </a:lnTo>
                  <a:lnTo>
                    <a:pt x="5717" y="168"/>
                  </a:lnTo>
                  <a:lnTo>
                    <a:pt x="5696" y="174"/>
                  </a:lnTo>
                  <a:lnTo>
                    <a:pt x="5635" y="237"/>
                  </a:lnTo>
                  <a:lnTo>
                    <a:pt x="5618" y="265"/>
                  </a:lnTo>
                  <a:lnTo>
                    <a:pt x="5604" y="293"/>
                  </a:lnTo>
                  <a:lnTo>
                    <a:pt x="5587" y="313"/>
                  </a:lnTo>
                  <a:lnTo>
                    <a:pt x="5580" y="325"/>
                  </a:lnTo>
                  <a:lnTo>
                    <a:pt x="5579" y="331"/>
                  </a:lnTo>
                  <a:lnTo>
                    <a:pt x="5576" y="345"/>
                  </a:lnTo>
                  <a:lnTo>
                    <a:pt x="5573" y="352"/>
                  </a:lnTo>
                  <a:lnTo>
                    <a:pt x="5569" y="356"/>
                  </a:lnTo>
                  <a:lnTo>
                    <a:pt x="5559" y="358"/>
                  </a:lnTo>
                  <a:lnTo>
                    <a:pt x="5556" y="360"/>
                  </a:lnTo>
                  <a:lnTo>
                    <a:pt x="5552" y="376"/>
                  </a:lnTo>
                  <a:lnTo>
                    <a:pt x="5541" y="428"/>
                  </a:lnTo>
                  <a:lnTo>
                    <a:pt x="5535" y="443"/>
                  </a:lnTo>
                  <a:lnTo>
                    <a:pt x="5527" y="457"/>
                  </a:lnTo>
                  <a:lnTo>
                    <a:pt x="5518" y="467"/>
                  </a:lnTo>
                  <a:lnTo>
                    <a:pt x="5511" y="471"/>
                  </a:lnTo>
                  <a:lnTo>
                    <a:pt x="5503" y="477"/>
                  </a:lnTo>
                  <a:lnTo>
                    <a:pt x="5448" y="572"/>
                  </a:lnTo>
                  <a:lnTo>
                    <a:pt x="5392" y="648"/>
                  </a:lnTo>
                  <a:lnTo>
                    <a:pt x="5388" y="662"/>
                  </a:lnTo>
                  <a:lnTo>
                    <a:pt x="5412" y="672"/>
                  </a:lnTo>
                  <a:lnTo>
                    <a:pt x="5419" y="683"/>
                  </a:lnTo>
                  <a:lnTo>
                    <a:pt x="5412" y="698"/>
                  </a:lnTo>
                  <a:lnTo>
                    <a:pt x="5395" y="719"/>
                  </a:lnTo>
                  <a:lnTo>
                    <a:pt x="5391" y="732"/>
                  </a:lnTo>
                  <a:lnTo>
                    <a:pt x="5389" y="740"/>
                  </a:lnTo>
                  <a:lnTo>
                    <a:pt x="5385" y="750"/>
                  </a:lnTo>
                  <a:lnTo>
                    <a:pt x="5381" y="757"/>
                  </a:lnTo>
                  <a:lnTo>
                    <a:pt x="5377" y="761"/>
                  </a:lnTo>
                  <a:lnTo>
                    <a:pt x="5371" y="761"/>
                  </a:lnTo>
                  <a:lnTo>
                    <a:pt x="5367" y="766"/>
                  </a:lnTo>
                  <a:lnTo>
                    <a:pt x="5363" y="771"/>
                  </a:lnTo>
                  <a:lnTo>
                    <a:pt x="5359" y="780"/>
                  </a:lnTo>
                  <a:lnTo>
                    <a:pt x="5349" y="816"/>
                  </a:lnTo>
                  <a:lnTo>
                    <a:pt x="5343" y="833"/>
                  </a:lnTo>
                  <a:lnTo>
                    <a:pt x="5338" y="840"/>
                  </a:lnTo>
                  <a:lnTo>
                    <a:pt x="5332" y="841"/>
                  </a:lnTo>
                  <a:lnTo>
                    <a:pt x="5319" y="848"/>
                  </a:lnTo>
                  <a:lnTo>
                    <a:pt x="5314" y="850"/>
                  </a:lnTo>
                  <a:lnTo>
                    <a:pt x="5308" y="847"/>
                  </a:lnTo>
                  <a:lnTo>
                    <a:pt x="5304" y="841"/>
                  </a:lnTo>
                  <a:lnTo>
                    <a:pt x="5303" y="834"/>
                  </a:lnTo>
                  <a:lnTo>
                    <a:pt x="5300" y="829"/>
                  </a:lnTo>
                  <a:lnTo>
                    <a:pt x="5301" y="822"/>
                  </a:lnTo>
                  <a:lnTo>
                    <a:pt x="5305" y="818"/>
                  </a:lnTo>
                  <a:lnTo>
                    <a:pt x="5314" y="813"/>
                  </a:lnTo>
                  <a:lnTo>
                    <a:pt x="5310" y="809"/>
                  </a:lnTo>
                  <a:lnTo>
                    <a:pt x="5305" y="810"/>
                  </a:lnTo>
                  <a:lnTo>
                    <a:pt x="5301" y="813"/>
                  </a:lnTo>
                  <a:lnTo>
                    <a:pt x="5297" y="813"/>
                  </a:lnTo>
                  <a:lnTo>
                    <a:pt x="5301" y="798"/>
                  </a:lnTo>
                  <a:lnTo>
                    <a:pt x="5303" y="792"/>
                  </a:lnTo>
                  <a:lnTo>
                    <a:pt x="5286" y="801"/>
                  </a:lnTo>
                  <a:lnTo>
                    <a:pt x="5282" y="808"/>
                  </a:lnTo>
                  <a:lnTo>
                    <a:pt x="5280" y="820"/>
                  </a:lnTo>
                  <a:lnTo>
                    <a:pt x="5282" y="827"/>
                  </a:lnTo>
                  <a:lnTo>
                    <a:pt x="5284" y="833"/>
                  </a:lnTo>
                  <a:lnTo>
                    <a:pt x="5287" y="840"/>
                  </a:lnTo>
                  <a:lnTo>
                    <a:pt x="5287" y="861"/>
                  </a:lnTo>
                  <a:lnTo>
                    <a:pt x="5279" y="861"/>
                  </a:lnTo>
                  <a:lnTo>
                    <a:pt x="5269" y="848"/>
                  </a:lnTo>
                  <a:lnTo>
                    <a:pt x="5263" y="832"/>
                  </a:lnTo>
                  <a:lnTo>
                    <a:pt x="5263" y="796"/>
                  </a:lnTo>
                  <a:lnTo>
                    <a:pt x="5265" y="789"/>
                  </a:lnTo>
                  <a:lnTo>
                    <a:pt x="5269" y="781"/>
                  </a:lnTo>
                  <a:lnTo>
                    <a:pt x="5270" y="775"/>
                  </a:lnTo>
                  <a:lnTo>
                    <a:pt x="5269" y="764"/>
                  </a:lnTo>
                  <a:lnTo>
                    <a:pt x="5269" y="759"/>
                  </a:lnTo>
                  <a:lnTo>
                    <a:pt x="5270" y="753"/>
                  </a:lnTo>
                  <a:lnTo>
                    <a:pt x="5272" y="746"/>
                  </a:lnTo>
                  <a:lnTo>
                    <a:pt x="5273" y="743"/>
                  </a:lnTo>
                  <a:lnTo>
                    <a:pt x="5273" y="738"/>
                  </a:lnTo>
                  <a:lnTo>
                    <a:pt x="5273" y="735"/>
                  </a:lnTo>
                  <a:lnTo>
                    <a:pt x="5276" y="735"/>
                  </a:lnTo>
                  <a:lnTo>
                    <a:pt x="5277" y="732"/>
                  </a:lnTo>
                  <a:lnTo>
                    <a:pt x="5279" y="728"/>
                  </a:lnTo>
                  <a:lnTo>
                    <a:pt x="5282" y="724"/>
                  </a:lnTo>
                  <a:lnTo>
                    <a:pt x="5284" y="721"/>
                  </a:lnTo>
                  <a:lnTo>
                    <a:pt x="5293" y="715"/>
                  </a:lnTo>
                  <a:lnTo>
                    <a:pt x="5331" y="676"/>
                  </a:lnTo>
                  <a:lnTo>
                    <a:pt x="5332" y="667"/>
                  </a:lnTo>
                  <a:lnTo>
                    <a:pt x="5331" y="656"/>
                  </a:lnTo>
                  <a:lnTo>
                    <a:pt x="5326" y="651"/>
                  </a:lnTo>
                  <a:lnTo>
                    <a:pt x="5321" y="655"/>
                  </a:lnTo>
                  <a:lnTo>
                    <a:pt x="5315" y="663"/>
                  </a:lnTo>
                  <a:lnTo>
                    <a:pt x="5310" y="666"/>
                  </a:lnTo>
                  <a:lnTo>
                    <a:pt x="5305" y="662"/>
                  </a:lnTo>
                  <a:lnTo>
                    <a:pt x="5305" y="653"/>
                  </a:lnTo>
                  <a:lnTo>
                    <a:pt x="5308" y="645"/>
                  </a:lnTo>
                  <a:lnTo>
                    <a:pt x="5314" y="639"/>
                  </a:lnTo>
                  <a:lnTo>
                    <a:pt x="5307" y="639"/>
                  </a:lnTo>
                  <a:lnTo>
                    <a:pt x="5303" y="638"/>
                  </a:lnTo>
                  <a:lnTo>
                    <a:pt x="5300" y="635"/>
                  </a:lnTo>
                  <a:lnTo>
                    <a:pt x="5319" y="609"/>
                  </a:lnTo>
                  <a:lnTo>
                    <a:pt x="5329" y="603"/>
                  </a:lnTo>
                  <a:lnTo>
                    <a:pt x="5345" y="614"/>
                  </a:lnTo>
                  <a:lnTo>
                    <a:pt x="5347" y="609"/>
                  </a:lnTo>
                  <a:lnTo>
                    <a:pt x="5346" y="600"/>
                  </a:lnTo>
                  <a:lnTo>
                    <a:pt x="5342" y="576"/>
                  </a:lnTo>
                  <a:lnTo>
                    <a:pt x="5343" y="567"/>
                  </a:lnTo>
                  <a:lnTo>
                    <a:pt x="5347" y="561"/>
                  </a:lnTo>
                  <a:lnTo>
                    <a:pt x="5353" y="561"/>
                  </a:lnTo>
                  <a:lnTo>
                    <a:pt x="5342" y="543"/>
                  </a:lnTo>
                  <a:lnTo>
                    <a:pt x="5304" y="548"/>
                  </a:lnTo>
                  <a:lnTo>
                    <a:pt x="5294" y="534"/>
                  </a:lnTo>
                  <a:lnTo>
                    <a:pt x="5340" y="537"/>
                  </a:lnTo>
                  <a:lnTo>
                    <a:pt x="5353" y="517"/>
                  </a:lnTo>
                  <a:lnTo>
                    <a:pt x="5342" y="505"/>
                  </a:lnTo>
                  <a:lnTo>
                    <a:pt x="5297" y="523"/>
                  </a:lnTo>
                  <a:lnTo>
                    <a:pt x="5304" y="508"/>
                  </a:lnTo>
                  <a:lnTo>
                    <a:pt x="5340" y="475"/>
                  </a:lnTo>
                  <a:lnTo>
                    <a:pt x="5345" y="470"/>
                  </a:lnTo>
                  <a:lnTo>
                    <a:pt x="5353" y="454"/>
                  </a:lnTo>
                  <a:lnTo>
                    <a:pt x="5357" y="449"/>
                  </a:lnTo>
                  <a:lnTo>
                    <a:pt x="5370" y="443"/>
                  </a:lnTo>
                  <a:lnTo>
                    <a:pt x="5389" y="415"/>
                  </a:lnTo>
                  <a:lnTo>
                    <a:pt x="5394" y="400"/>
                  </a:lnTo>
                  <a:lnTo>
                    <a:pt x="5410" y="393"/>
                  </a:lnTo>
                  <a:lnTo>
                    <a:pt x="5423" y="370"/>
                  </a:lnTo>
                  <a:lnTo>
                    <a:pt x="5433" y="366"/>
                  </a:lnTo>
                  <a:lnTo>
                    <a:pt x="5438" y="360"/>
                  </a:lnTo>
                  <a:lnTo>
                    <a:pt x="5444" y="352"/>
                  </a:lnTo>
                  <a:lnTo>
                    <a:pt x="5448" y="342"/>
                  </a:lnTo>
                  <a:lnTo>
                    <a:pt x="5444" y="332"/>
                  </a:lnTo>
                  <a:lnTo>
                    <a:pt x="5443" y="327"/>
                  </a:lnTo>
                  <a:lnTo>
                    <a:pt x="5441" y="320"/>
                  </a:lnTo>
                  <a:lnTo>
                    <a:pt x="5467" y="311"/>
                  </a:lnTo>
                  <a:lnTo>
                    <a:pt x="5474" y="304"/>
                  </a:lnTo>
                  <a:lnTo>
                    <a:pt x="5486" y="279"/>
                  </a:lnTo>
                  <a:lnTo>
                    <a:pt x="5492" y="269"/>
                  </a:lnTo>
                  <a:lnTo>
                    <a:pt x="5503" y="264"/>
                  </a:lnTo>
                  <a:lnTo>
                    <a:pt x="5510" y="252"/>
                  </a:lnTo>
                  <a:lnTo>
                    <a:pt x="5518" y="247"/>
                  </a:lnTo>
                  <a:lnTo>
                    <a:pt x="5518" y="241"/>
                  </a:lnTo>
                  <a:lnTo>
                    <a:pt x="5517" y="234"/>
                  </a:lnTo>
                  <a:lnTo>
                    <a:pt x="5514" y="227"/>
                  </a:lnTo>
                  <a:lnTo>
                    <a:pt x="5507" y="216"/>
                  </a:lnTo>
                  <a:lnTo>
                    <a:pt x="5499" y="217"/>
                  </a:lnTo>
                  <a:lnTo>
                    <a:pt x="5492" y="224"/>
                  </a:lnTo>
                  <a:lnTo>
                    <a:pt x="5483" y="227"/>
                  </a:lnTo>
                  <a:lnTo>
                    <a:pt x="5482" y="230"/>
                  </a:lnTo>
                  <a:lnTo>
                    <a:pt x="5481" y="236"/>
                  </a:lnTo>
                  <a:lnTo>
                    <a:pt x="5478" y="241"/>
                  </a:lnTo>
                  <a:lnTo>
                    <a:pt x="5475" y="244"/>
                  </a:lnTo>
                  <a:lnTo>
                    <a:pt x="5472" y="243"/>
                  </a:lnTo>
                  <a:lnTo>
                    <a:pt x="5469" y="237"/>
                  </a:lnTo>
                  <a:lnTo>
                    <a:pt x="5467" y="230"/>
                  </a:lnTo>
                  <a:lnTo>
                    <a:pt x="5467" y="226"/>
                  </a:lnTo>
                  <a:lnTo>
                    <a:pt x="5461" y="216"/>
                  </a:lnTo>
                  <a:lnTo>
                    <a:pt x="5450" y="216"/>
                  </a:lnTo>
                  <a:lnTo>
                    <a:pt x="5438" y="222"/>
                  </a:lnTo>
                  <a:lnTo>
                    <a:pt x="5431" y="227"/>
                  </a:lnTo>
                  <a:lnTo>
                    <a:pt x="5423" y="247"/>
                  </a:lnTo>
                  <a:lnTo>
                    <a:pt x="5422" y="250"/>
                  </a:lnTo>
                  <a:lnTo>
                    <a:pt x="5417" y="248"/>
                  </a:lnTo>
                  <a:lnTo>
                    <a:pt x="5413" y="237"/>
                  </a:lnTo>
                  <a:lnTo>
                    <a:pt x="5410" y="236"/>
                  </a:lnTo>
                  <a:lnTo>
                    <a:pt x="5399" y="257"/>
                  </a:lnTo>
                  <a:lnTo>
                    <a:pt x="5392" y="258"/>
                  </a:lnTo>
                  <a:lnTo>
                    <a:pt x="5388" y="244"/>
                  </a:lnTo>
                  <a:lnTo>
                    <a:pt x="5394" y="243"/>
                  </a:lnTo>
                  <a:lnTo>
                    <a:pt x="5406" y="230"/>
                  </a:lnTo>
                  <a:lnTo>
                    <a:pt x="5410" y="223"/>
                  </a:lnTo>
                  <a:lnTo>
                    <a:pt x="5415" y="215"/>
                  </a:lnTo>
                  <a:lnTo>
                    <a:pt x="5417" y="203"/>
                  </a:lnTo>
                  <a:lnTo>
                    <a:pt x="5417" y="194"/>
                  </a:lnTo>
                  <a:lnTo>
                    <a:pt x="5387" y="161"/>
                  </a:lnTo>
                  <a:lnTo>
                    <a:pt x="5373" y="151"/>
                  </a:lnTo>
                  <a:lnTo>
                    <a:pt x="5367" y="171"/>
                  </a:lnTo>
                  <a:lnTo>
                    <a:pt x="5368" y="181"/>
                  </a:lnTo>
                  <a:lnTo>
                    <a:pt x="5371" y="192"/>
                  </a:lnTo>
                  <a:lnTo>
                    <a:pt x="5375" y="202"/>
                  </a:lnTo>
                  <a:lnTo>
                    <a:pt x="5378" y="206"/>
                  </a:lnTo>
                  <a:lnTo>
                    <a:pt x="5381" y="212"/>
                  </a:lnTo>
                  <a:lnTo>
                    <a:pt x="5380" y="224"/>
                  </a:lnTo>
                  <a:lnTo>
                    <a:pt x="5368" y="276"/>
                  </a:lnTo>
                  <a:lnTo>
                    <a:pt x="5367" y="282"/>
                  </a:lnTo>
                  <a:lnTo>
                    <a:pt x="5359" y="280"/>
                  </a:lnTo>
                  <a:lnTo>
                    <a:pt x="5354" y="280"/>
                  </a:lnTo>
                  <a:lnTo>
                    <a:pt x="5352" y="285"/>
                  </a:lnTo>
                  <a:lnTo>
                    <a:pt x="5349" y="292"/>
                  </a:lnTo>
                  <a:lnTo>
                    <a:pt x="5347" y="296"/>
                  </a:lnTo>
                  <a:lnTo>
                    <a:pt x="5345" y="299"/>
                  </a:lnTo>
                  <a:lnTo>
                    <a:pt x="5342" y="299"/>
                  </a:lnTo>
                  <a:lnTo>
                    <a:pt x="5347" y="272"/>
                  </a:lnTo>
                  <a:lnTo>
                    <a:pt x="5340" y="243"/>
                  </a:lnTo>
                  <a:lnTo>
                    <a:pt x="5338" y="234"/>
                  </a:lnTo>
                  <a:lnTo>
                    <a:pt x="5325" y="209"/>
                  </a:lnTo>
                  <a:lnTo>
                    <a:pt x="5321" y="206"/>
                  </a:lnTo>
                  <a:lnTo>
                    <a:pt x="5321" y="205"/>
                  </a:lnTo>
                  <a:lnTo>
                    <a:pt x="5319" y="201"/>
                  </a:lnTo>
                  <a:lnTo>
                    <a:pt x="5318" y="196"/>
                  </a:lnTo>
                  <a:lnTo>
                    <a:pt x="5315" y="195"/>
                  </a:lnTo>
                  <a:lnTo>
                    <a:pt x="5312" y="196"/>
                  </a:lnTo>
                  <a:lnTo>
                    <a:pt x="5307" y="205"/>
                  </a:lnTo>
                  <a:lnTo>
                    <a:pt x="5298" y="224"/>
                  </a:lnTo>
                  <a:lnTo>
                    <a:pt x="5296" y="234"/>
                  </a:lnTo>
                  <a:lnTo>
                    <a:pt x="5296" y="250"/>
                  </a:lnTo>
                  <a:lnTo>
                    <a:pt x="5291" y="245"/>
                  </a:lnTo>
                  <a:lnTo>
                    <a:pt x="5279" y="243"/>
                  </a:lnTo>
                  <a:lnTo>
                    <a:pt x="5275" y="236"/>
                  </a:lnTo>
                  <a:lnTo>
                    <a:pt x="5270" y="231"/>
                  </a:lnTo>
                  <a:lnTo>
                    <a:pt x="5261" y="238"/>
                  </a:lnTo>
                  <a:lnTo>
                    <a:pt x="5256" y="234"/>
                  </a:lnTo>
                  <a:lnTo>
                    <a:pt x="5265" y="229"/>
                  </a:lnTo>
                  <a:lnTo>
                    <a:pt x="5276" y="219"/>
                  </a:lnTo>
                  <a:lnTo>
                    <a:pt x="5284" y="206"/>
                  </a:lnTo>
                  <a:lnTo>
                    <a:pt x="5291" y="191"/>
                  </a:lnTo>
                  <a:lnTo>
                    <a:pt x="5294" y="167"/>
                  </a:lnTo>
                  <a:lnTo>
                    <a:pt x="5287" y="156"/>
                  </a:lnTo>
                  <a:lnTo>
                    <a:pt x="5276" y="156"/>
                  </a:lnTo>
                  <a:lnTo>
                    <a:pt x="5270" y="163"/>
                  </a:lnTo>
                  <a:lnTo>
                    <a:pt x="5275" y="167"/>
                  </a:lnTo>
                  <a:lnTo>
                    <a:pt x="5273" y="177"/>
                  </a:lnTo>
                  <a:lnTo>
                    <a:pt x="5270" y="189"/>
                  </a:lnTo>
                  <a:lnTo>
                    <a:pt x="5275" y="201"/>
                  </a:lnTo>
                  <a:lnTo>
                    <a:pt x="5231" y="206"/>
                  </a:lnTo>
                  <a:lnTo>
                    <a:pt x="5235" y="199"/>
                  </a:lnTo>
                  <a:lnTo>
                    <a:pt x="5241" y="195"/>
                  </a:lnTo>
                  <a:lnTo>
                    <a:pt x="5242" y="189"/>
                  </a:lnTo>
                  <a:lnTo>
                    <a:pt x="5238" y="182"/>
                  </a:lnTo>
                  <a:lnTo>
                    <a:pt x="5235" y="178"/>
                  </a:lnTo>
                  <a:lnTo>
                    <a:pt x="5228" y="175"/>
                  </a:lnTo>
                  <a:lnTo>
                    <a:pt x="5226" y="171"/>
                  </a:lnTo>
                  <a:lnTo>
                    <a:pt x="5224" y="164"/>
                  </a:lnTo>
                  <a:lnTo>
                    <a:pt x="5221" y="160"/>
                  </a:lnTo>
                  <a:lnTo>
                    <a:pt x="5220" y="158"/>
                  </a:lnTo>
                  <a:lnTo>
                    <a:pt x="5192" y="150"/>
                  </a:lnTo>
                  <a:lnTo>
                    <a:pt x="5184" y="153"/>
                  </a:lnTo>
                  <a:lnTo>
                    <a:pt x="5176" y="157"/>
                  </a:lnTo>
                  <a:lnTo>
                    <a:pt x="5171" y="163"/>
                  </a:lnTo>
                  <a:lnTo>
                    <a:pt x="5175" y="168"/>
                  </a:lnTo>
                  <a:lnTo>
                    <a:pt x="5185" y="168"/>
                  </a:lnTo>
                  <a:lnTo>
                    <a:pt x="5189" y="172"/>
                  </a:lnTo>
                  <a:lnTo>
                    <a:pt x="5184" y="172"/>
                  </a:lnTo>
                  <a:lnTo>
                    <a:pt x="5178" y="175"/>
                  </a:lnTo>
                  <a:lnTo>
                    <a:pt x="5172" y="178"/>
                  </a:lnTo>
                  <a:lnTo>
                    <a:pt x="5168" y="184"/>
                  </a:lnTo>
                  <a:lnTo>
                    <a:pt x="5169" y="194"/>
                  </a:lnTo>
                  <a:lnTo>
                    <a:pt x="5174" y="198"/>
                  </a:lnTo>
                  <a:lnTo>
                    <a:pt x="5182" y="206"/>
                  </a:lnTo>
                  <a:lnTo>
                    <a:pt x="5181" y="209"/>
                  </a:lnTo>
                  <a:lnTo>
                    <a:pt x="5176" y="217"/>
                  </a:lnTo>
                  <a:lnTo>
                    <a:pt x="5185" y="217"/>
                  </a:lnTo>
                  <a:lnTo>
                    <a:pt x="5207" y="234"/>
                  </a:lnTo>
                  <a:lnTo>
                    <a:pt x="5203" y="245"/>
                  </a:lnTo>
                  <a:lnTo>
                    <a:pt x="5196" y="244"/>
                  </a:lnTo>
                  <a:lnTo>
                    <a:pt x="5188" y="240"/>
                  </a:lnTo>
                  <a:lnTo>
                    <a:pt x="5182" y="238"/>
                  </a:lnTo>
                  <a:lnTo>
                    <a:pt x="5178" y="244"/>
                  </a:lnTo>
                  <a:lnTo>
                    <a:pt x="5178" y="251"/>
                  </a:lnTo>
                  <a:lnTo>
                    <a:pt x="5178" y="259"/>
                  </a:lnTo>
                  <a:lnTo>
                    <a:pt x="5175" y="272"/>
                  </a:lnTo>
                  <a:lnTo>
                    <a:pt x="5182" y="279"/>
                  </a:lnTo>
                  <a:lnTo>
                    <a:pt x="5185" y="285"/>
                  </a:lnTo>
                  <a:lnTo>
                    <a:pt x="5188" y="293"/>
                  </a:lnTo>
                  <a:lnTo>
                    <a:pt x="5184" y="307"/>
                  </a:lnTo>
                  <a:lnTo>
                    <a:pt x="5179" y="307"/>
                  </a:lnTo>
                  <a:lnTo>
                    <a:pt x="5168" y="293"/>
                  </a:lnTo>
                  <a:lnTo>
                    <a:pt x="5154" y="282"/>
                  </a:lnTo>
                  <a:lnTo>
                    <a:pt x="5139" y="278"/>
                  </a:lnTo>
                  <a:lnTo>
                    <a:pt x="5140" y="264"/>
                  </a:lnTo>
                  <a:lnTo>
                    <a:pt x="5136" y="259"/>
                  </a:lnTo>
                  <a:lnTo>
                    <a:pt x="5125" y="255"/>
                  </a:lnTo>
                  <a:lnTo>
                    <a:pt x="5127" y="250"/>
                  </a:lnTo>
                  <a:lnTo>
                    <a:pt x="5122" y="238"/>
                  </a:lnTo>
                  <a:lnTo>
                    <a:pt x="5113" y="241"/>
                  </a:lnTo>
                  <a:lnTo>
                    <a:pt x="5088" y="261"/>
                  </a:lnTo>
                  <a:lnTo>
                    <a:pt x="5088" y="275"/>
                  </a:lnTo>
                  <a:lnTo>
                    <a:pt x="5088" y="292"/>
                  </a:lnTo>
                  <a:lnTo>
                    <a:pt x="5083" y="304"/>
                  </a:lnTo>
                  <a:lnTo>
                    <a:pt x="5088" y="315"/>
                  </a:lnTo>
                  <a:lnTo>
                    <a:pt x="5095" y="320"/>
                  </a:lnTo>
                  <a:lnTo>
                    <a:pt x="5109" y="320"/>
                  </a:lnTo>
                  <a:lnTo>
                    <a:pt x="5139" y="331"/>
                  </a:lnTo>
                  <a:lnTo>
                    <a:pt x="5153" y="330"/>
                  </a:lnTo>
                  <a:lnTo>
                    <a:pt x="5157" y="331"/>
                  </a:lnTo>
                  <a:lnTo>
                    <a:pt x="5160" y="334"/>
                  </a:lnTo>
                  <a:lnTo>
                    <a:pt x="5165" y="346"/>
                  </a:lnTo>
                  <a:lnTo>
                    <a:pt x="5171" y="353"/>
                  </a:lnTo>
                  <a:lnTo>
                    <a:pt x="5189" y="363"/>
                  </a:lnTo>
                  <a:lnTo>
                    <a:pt x="5186" y="367"/>
                  </a:lnTo>
                  <a:lnTo>
                    <a:pt x="5185" y="367"/>
                  </a:lnTo>
                  <a:lnTo>
                    <a:pt x="5191" y="380"/>
                  </a:lnTo>
                  <a:lnTo>
                    <a:pt x="5207" y="397"/>
                  </a:lnTo>
                  <a:lnTo>
                    <a:pt x="5210" y="414"/>
                  </a:lnTo>
                  <a:lnTo>
                    <a:pt x="5206" y="432"/>
                  </a:lnTo>
                  <a:lnTo>
                    <a:pt x="5198" y="437"/>
                  </a:lnTo>
                  <a:lnTo>
                    <a:pt x="5186" y="435"/>
                  </a:lnTo>
                  <a:lnTo>
                    <a:pt x="5178" y="428"/>
                  </a:lnTo>
                  <a:lnTo>
                    <a:pt x="5148" y="387"/>
                  </a:lnTo>
                  <a:lnTo>
                    <a:pt x="5143" y="383"/>
                  </a:lnTo>
                  <a:lnTo>
                    <a:pt x="5125" y="384"/>
                  </a:lnTo>
                  <a:lnTo>
                    <a:pt x="5115" y="379"/>
                  </a:lnTo>
                  <a:lnTo>
                    <a:pt x="5111" y="377"/>
                  </a:lnTo>
                  <a:lnTo>
                    <a:pt x="5105" y="381"/>
                  </a:lnTo>
                  <a:lnTo>
                    <a:pt x="5095" y="397"/>
                  </a:lnTo>
                  <a:lnTo>
                    <a:pt x="5092" y="404"/>
                  </a:lnTo>
                  <a:lnTo>
                    <a:pt x="5091" y="411"/>
                  </a:lnTo>
                  <a:lnTo>
                    <a:pt x="5091" y="430"/>
                  </a:lnTo>
                  <a:lnTo>
                    <a:pt x="5090" y="437"/>
                  </a:lnTo>
                  <a:lnTo>
                    <a:pt x="5087" y="443"/>
                  </a:lnTo>
                  <a:lnTo>
                    <a:pt x="5085" y="446"/>
                  </a:lnTo>
                  <a:lnTo>
                    <a:pt x="5083" y="447"/>
                  </a:lnTo>
                  <a:lnTo>
                    <a:pt x="5081" y="449"/>
                  </a:lnTo>
                  <a:lnTo>
                    <a:pt x="5073" y="460"/>
                  </a:lnTo>
                  <a:lnTo>
                    <a:pt x="5048" y="488"/>
                  </a:lnTo>
                  <a:lnTo>
                    <a:pt x="5045" y="494"/>
                  </a:lnTo>
                  <a:lnTo>
                    <a:pt x="5049" y="496"/>
                  </a:lnTo>
                  <a:lnTo>
                    <a:pt x="5078" y="508"/>
                  </a:lnTo>
                  <a:lnTo>
                    <a:pt x="5085" y="516"/>
                  </a:lnTo>
                  <a:lnTo>
                    <a:pt x="5101" y="540"/>
                  </a:lnTo>
                  <a:lnTo>
                    <a:pt x="5108" y="544"/>
                  </a:lnTo>
                  <a:lnTo>
                    <a:pt x="5111" y="548"/>
                  </a:lnTo>
                  <a:lnTo>
                    <a:pt x="5112" y="555"/>
                  </a:lnTo>
                  <a:lnTo>
                    <a:pt x="5109" y="559"/>
                  </a:lnTo>
                  <a:lnTo>
                    <a:pt x="5105" y="558"/>
                  </a:lnTo>
                  <a:lnTo>
                    <a:pt x="5099" y="550"/>
                  </a:lnTo>
                  <a:lnTo>
                    <a:pt x="5097" y="545"/>
                  </a:lnTo>
                  <a:lnTo>
                    <a:pt x="5067" y="531"/>
                  </a:lnTo>
                  <a:lnTo>
                    <a:pt x="4997" y="519"/>
                  </a:lnTo>
                  <a:lnTo>
                    <a:pt x="4978" y="529"/>
                  </a:lnTo>
                  <a:lnTo>
                    <a:pt x="4971" y="536"/>
                  </a:lnTo>
                  <a:lnTo>
                    <a:pt x="4954" y="567"/>
                  </a:lnTo>
                  <a:lnTo>
                    <a:pt x="4926" y="595"/>
                  </a:lnTo>
                  <a:lnTo>
                    <a:pt x="4913" y="614"/>
                  </a:lnTo>
                  <a:lnTo>
                    <a:pt x="4905" y="621"/>
                  </a:lnTo>
                  <a:lnTo>
                    <a:pt x="4899" y="624"/>
                  </a:lnTo>
                  <a:lnTo>
                    <a:pt x="4892" y="630"/>
                  </a:lnTo>
                  <a:lnTo>
                    <a:pt x="4885" y="658"/>
                  </a:lnTo>
                  <a:lnTo>
                    <a:pt x="4879" y="666"/>
                  </a:lnTo>
                  <a:lnTo>
                    <a:pt x="4885" y="669"/>
                  </a:lnTo>
                  <a:lnTo>
                    <a:pt x="4895" y="662"/>
                  </a:lnTo>
                  <a:lnTo>
                    <a:pt x="4902" y="662"/>
                  </a:lnTo>
                  <a:lnTo>
                    <a:pt x="4893" y="676"/>
                  </a:lnTo>
                  <a:lnTo>
                    <a:pt x="4892" y="683"/>
                  </a:lnTo>
                  <a:lnTo>
                    <a:pt x="4919" y="677"/>
                  </a:lnTo>
                  <a:lnTo>
                    <a:pt x="4908" y="688"/>
                  </a:lnTo>
                  <a:lnTo>
                    <a:pt x="4863" y="697"/>
                  </a:lnTo>
                  <a:lnTo>
                    <a:pt x="4840" y="714"/>
                  </a:lnTo>
                  <a:lnTo>
                    <a:pt x="4836" y="724"/>
                  </a:lnTo>
                  <a:lnTo>
                    <a:pt x="4881" y="715"/>
                  </a:lnTo>
                  <a:lnTo>
                    <a:pt x="4891" y="717"/>
                  </a:lnTo>
                  <a:lnTo>
                    <a:pt x="4898" y="724"/>
                  </a:lnTo>
                  <a:lnTo>
                    <a:pt x="4891" y="724"/>
                  </a:lnTo>
                  <a:lnTo>
                    <a:pt x="4891" y="729"/>
                  </a:lnTo>
                  <a:lnTo>
                    <a:pt x="4886" y="731"/>
                  </a:lnTo>
                  <a:lnTo>
                    <a:pt x="4868" y="731"/>
                  </a:lnTo>
                  <a:lnTo>
                    <a:pt x="4860" y="735"/>
                  </a:lnTo>
                  <a:lnTo>
                    <a:pt x="4830" y="739"/>
                  </a:lnTo>
                  <a:lnTo>
                    <a:pt x="4823" y="746"/>
                  </a:lnTo>
                  <a:lnTo>
                    <a:pt x="4832" y="759"/>
                  </a:lnTo>
                  <a:lnTo>
                    <a:pt x="4844" y="763"/>
                  </a:lnTo>
                  <a:lnTo>
                    <a:pt x="4870" y="761"/>
                  </a:lnTo>
                  <a:lnTo>
                    <a:pt x="4864" y="773"/>
                  </a:lnTo>
                  <a:lnTo>
                    <a:pt x="4844" y="777"/>
                  </a:lnTo>
                  <a:lnTo>
                    <a:pt x="4837" y="782"/>
                  </a:lnTo>
                  <a:lnTo>
                    <a:pt x="4843" y="788"/>
                  </a:lnTo>
                  <a:lnTo>
                    <a:pt x="4858" y="796"/>
                  </a:lnTo>
                  <a:lnTo>
                    <a:pt x="4864" y="803"/>
                  </a:lnTo>
                  <a:lnTo>
                    <a:pt x="4858" y="816"/>
                  </a:lnTo>
                  <a:lnTo>
                    <a:pt x="4853" y="822"/>
                  </a:lnTo>
                  <a:lnTo>
                    <a:pt x="4830" y="825"/>
                  </a:lnTo>
                  <a:lnTo>
                    <a:pt x="4826" y="827"/>
                  </a:lnTo>
                  <a:lnTo>
                    <a:pt x="4823" y="832"/>
                  </a:lnTo>
                  <a:lnTo>
                    <a:pt x="4819" y="836"/>
                  </a:lnTo>
                  <a:lnTo>
                    <a:pt x="4809" y="836"/>
                  </a:lnTo>
                  <a:lnTo>
                    <a:pt x="4805" y="840"/>
                  </a:lnTo>
                  <a:lnTo>
                    <a:pt x="4830" y="875"/>
                  </a:lnTo>
                  <a:lnTo>
                    <a:pt x="4836" y="879"/>
                  </a:lnTo>
                  <a:lnTo>
                    <a:pt x="4886" y="883"/>
                  </a:lnTo>
                  <a:lnTo>
                    <a:pt x="4899" y="892"/>
                  </a:lnTo>
                  <a:lnTo>
                    <a:pt x="4895" y="899"/>
                  </a:lnTo>
                  <a:lnTo>
                    <a:pt x="4889" y="902"/>
                  </a:lnTo>
                  <a:lnTo>
                    <a:pt x="4885" y="904"/>
                  </a:lnTo>
                  <a:lnTo>
                    <a:pt x="4884" y="916"/>
                  </a:lnTo>
                  <a:lnTo>
                    <a:pt x="4881" y="921"/>
                  </a:lnTo>
                  <a:lnTo>
                    <a:pt x="4868" y="927"/>
                  </a:lnTo>
                  <a:lnTo>
                    <a:pt x="4844" y="949"/>
                  </a:lnTo>
                  <a:lnTo>
                    <a:pt x="4840" y="948"/>
                  </a:lnTo>
                  <a:lnTo>
                    <a:pt x="4840" y="945"/>
                  </a:lnTo>
                  <a:lnTo>
                    <a:pt x="4847" y="931"/>
                  </a:lnTo>
                  <a:lnTo>
                    <a:pt x="4847" y="927"/>
                  </a:lnTo>
                  <a:lnTo>
                    <a:pt x="4846" y="924"/>
                  </a:lnTo>
                  <a:lnTo>
                    <a:pt x="4843" y="920"/>
                  </a:lnTo>
                  <a:lnTo>
                    <a:pt x="4842" y="914"/>
                  </a:lnTo>
                  <a:lnTo>
                    <a:pt x="4842" y="913"/>
                  </a:lnTo>
                  <a:lnTo>
                    <a:pt x="4837" y="913"/>
                  </a:lnTo>
                  <a:lnTo>
                    <a:pt x="4833" y="914"/>
                  </a:lnTo>
                  <a:lnTo>
                    <a:pt x="4801" y="947"/>
                  </a:lnTo>
                  <a:lnTo>
                    <a:pt x="4793" y="952"/>
                  </a:lnTo>
                  <a:lnTo>
                    <a:pt x="4784" y="944"/>
                  </a:lnTo>
                  <a:lnTo>
                    <a:pt x="4788" y="942"/>
                  </a:lnTo>
                  <a:lnTo>
                    <a:pt x="4791" y="939"/>
                  </a:lnTo>
                  <a:lnTo>
                    <a:pt x="4795" y="935"/>
                  </a:lnTo>
                  <a:lnTo>
                    <a:pt x="4798" y="928"/>
                  </a:lnTo>
                  <a:lnTo>
                    <a:pt x="4791" y="918"/>
                  </a:lnTo>
                  <a:lnTo>
                    <a:pt x="4791" y="910"/>
                  </a:lnTo>
                  <a:lnTo>
                    <a:pt x="4791" y="900"/>
                  </a:lnTo>
                  <a:lnTo>
                    <a:pt x="4793" y="885"/>
                  </a:lnTo>
                  <a:lnTo>
                    <a:pt x="4790" y="878"/>
                  </a:lnTo>
                  <a:lnTo>
                    <a:pt x="4781" y="879"/>
                  </a:lnTo>
                  <a:lnTo>
                    <a:pt x="4773" y="885"/>
                  </a:lnTo>
                  <a:lnTo>
                    <a:pt x="4767" y="886"/>
                  </a:lnTo>
                  <a:lnTo>
                    <a:pt x="4765" y="881"/>
                  </a:lnTo>
                  <a:lnTo>
                    <a:pt x="4762" y="872"/>
                  </a:lnTo>
                  <a:lnTo>
                    <a:pt x="4760" y="860"/>
                  </a:lnTo>
                  <a:lnTo>
                    <a:pt x="4759" y="847"/>
                  </a:lnTo>
                  <a:lnTo>
                    <a:pt x="4759" y="833"/>
                  </a:lnTo>
                  <a:lnTo>
                    <a:pt x="4760" y="823"/>
                  </a:lnTo>
                  <a:lnTo>
                    <a:pt x="4765" y="798"/>
                  </a:lnTo>
                  <a:lnTo>
                    <a:pt x="4753" y="799"/>
                  </a:lnTo>
                  <a:lnTo>
                    <a:pt x="4725" y="829"/>
                  </a:lnTo>
                  <a:lnTo>
                    <a:pt x="4685" y="837"/>
                  </a:lnTo>
                  <a:lnTo>
                    <a:pt x="4668" y="853"/>
                  </a:lnTo>
                  <a:lnTo>
                    <a:pt x="4602" y="864"/>
                  </a:lnTo>
                  <a:lnTo>
                    <a:pt x="4594" y="875"/>
                  </a:lnTo>
                  <a:lnTo>
                    <a:pt x="4587" y="879"/>
                  </a:lnTo>
                  <a:lnTo>
                    <a:pt x="4580" y="881"/>
                  </a:lnTo>
                  <a:lnTo>
                    <a:pt x="4574" y="876"/>
                  </a:lnTo>
                  <a:lnTo>
                    <a:pt x="4602" y="858"/>
                  </a:lnTo>
                  <a:lnTo>
                    <a:pt x="4613" y="843"/>
                  </a:lnTo>
                  <a:lnTo>
                    <a:pt x="4625" y="841"/>
                  </a:lnTo>
                  <a:lnTo>
                    <a:pt x="4644" y="846"/>
                  </a:lnTo>
                  <a:lnTo>
                    <a:pt x="4692" y="833"/>
                  </a:lnTo>
                  <a:lnTo>
                    <a:pt x="4709" y="822"/>
                  </a:lnTo>
                  <a:lnTo>
                    <a:pt x="4717" y="819"/>
                  </a:lnTo>
                  <a:lnTo>
                    <a:pt x="4724" y="813"/>
                  </a:lnTo>
                  <a:lnTo>
                    <a:pt x="4752" y="766"/>
                  </a:lnTo>
                  <a:lnTo>
                    <a:pt x="4753" y="759"/>
                  </a:lnTo>
                  <a:lnTo>
                    <a:pt x="4751" y="752"/>
                  </a:lnTo>
                  <a:lnTo>
                    <a:pt x="4675" y="740"/>
                  </a:lnTo>
                  <a:lnTo>
                    <a:pt x="4657" y="743"/>
                  </a:lnTo>
                  <a:lnTo>
                    <a:pt x="4654" y="740"/>
                  </a:lnTo>
                  <a:lnTo>
                    <a:pt x="4655" y="729"/>
                  </a:lnTo>
                  <a:lnTo>
                    <a:pt x="4653" y="725"/>
                  </a:lnTo>
                  <a:lnTo>
                    <a:pt x="4650" y="726"/>
                  </a:lnTo>
                  <a:lnTo>
                    <a:pt x="4647" y="729"/>
                  </a:lnTo>
                  <a:lnTo>
                    <a:pt x="4644" y="728"/>
                  </a:lnTo>
                  <a:lnTo>
                    <a:pt x="4633" y="717"/>
                  </a:lnTo>
                  <a:lnTo>
                    <a:pt x="4622" y="711"/>
                  </a:lnTo>
                  <a:lnTo>
                    <a:pt x="4613" y="711"/>
                  </a:lnTo>
                  <a:lnTo>
                    <a:pt x="4605" y="712"/>
                  </a:lnTo>
                  <a:lnTo>
                    <a:pt x="4598" y="719"/>
                  </a:lnTo>
                  <a:lnTo>
                    <a:pt x="4598" y="722"/>
                  </a:lnTo>
                  <a:lnTo>
                    <a:pt x="4594" y="746"/>
                  </a:lnTo>
                  <a:lnTo>
                    <a:pt x="4587" y="773"/>
                  </a:lnTo>
                  <a:lnTo>
                    <a:pt x="4585" y="782"/>
                  </a:lnTo>
                  <a:lnTo>
                    <a:pt x="4632" y="798"/>
                  </a:lnTo>
                  <a:lnTo>
                    <a:pt x="4640" y="803"/>
                  </a:lnTo>
                  <a:lnTo>
                    <a:pt x="4646" y="813"/>
                  </a:lnTo>
                  <a:lnTo>
                    <a:pt x="4636" y="816"/>
                  </a:lnTo>
                  <a:lnTo>
                    <a:pt x="4605" y="798"/>
                  </a:lnTo>
                  <a:lnTo>
                    <a:pt x="4571" y="806"/>
                  </a:lnTo>
                  <a:lnTo>
                    <a:pt x="4561" y="803"/>
                  </a:lnTo>
                  <a:lnTo>
                    <a:pt x="4564" y="795"/>
                  </a:lnTo>
                  <a:lnTo>
                    <a:pt x="4573" y="789"/>
                  </a:lnTo>
                  <a:lnTo>
                    <a:pt x="4575" y="782"/>
                  </a:lnTo>
                  <a:lnTo>
                    <a:pt x="4573" y="768"/>
                  </a:lnTo>
                  <a:lnTo>
                    <a:pt x="4573" y="756"/>
                  </a:lnTo>
                  <a:lnTo>
                    <a:pt x="4571" y="743"/>
                  </a:lnTo>
                  <a:lnTo>
                    <a:pt x="4567" y="735"/>
                  </a:lnTo>
                  <a:lnTo>
                    <a:pt x="4571" y="728"/>
                  </a:lnTo>
                  <a:lnTo>
                    <a:pt x="4578" y="715"/>
                  </a:lnTo>
                  <a:lnTo>
                    <a:pt x="4582" y="701"/>
                  </a:lnTo>
                  <a:lnTo>
                    <a:pt x="4580" y="690"/>
                  </a:lnTo>
                  <a:lnTo>
                    <a:pt x="4570" y="684"/>
                  </a:lnTo>
                  <a:lnTo>
                    <a:pt x="4536" y="693"/>
                  </a:lnTo>
                  <a:lnTo>
                    <a:pt x="4540" y="712"/>
                  </a:lnTo>
                  <a:lnTo>
                    <a:pt x="4540" y="722"/>
                  </a:lnTo>
                  <a:lnTo>
                    <a:pt x="4536" y="729"/>
                  </a:lnTo>
                  <a:lnTo>
                    <a:pt x="4531" y="732"/>
                  </a:lnTo>
                  <a:lnTo>
                    <a:pt x="4528" y="722"/>
                  </a:lnTo>
                  <a:lnTo>
                    <a:pt x="4528" y="686"/>
                  </a:lnTo>
                  <a:lnTo>
                    <a:pt x="4528" y="677"/>
                  </a:lnTo>
                  <a:lnTo>
                    <a:pt x="4525" y="674"/>
                  </a:lnTo>
                  <a:lnTo>
                    <a:pt x="4519" y="677"/>
                  </a:lnTo>
                  <a:lnTo>
                    <a:pt x="4503" y="691"/>
                  </a:lnTo>
                  <a:lnTo>
                    <a:pt x="4496" y="693"/>
                  </a:lnTo>
                  <a:lnTo>
                    <a:pt x="4498" y="684"/>
                  </a:lnTo>
                  <a:lnTo>
                    <a:pt x="4505" y="674"/>
                  </a:lnTo>
                  <a:lnTo>
                    <a:pt x="4508" y="666"/>
                  </a:lnTo>
                  <a:lnTo>
                    <a:pt x="4503" y="662"/>
                  </a:lnTo>
                  <a:lnTo>
                    <a:pt x="4497" y="663"/>
                  </a:lnTo>
                  <a:lnTo>
                    <a:pt x="4454" y="705"/>
                  </a:lnTo>
                  <a:lnTo>
                    <a:pt x="4449" y="714"/>
                  </a:lnTo>
                  <a:lnTo>
                    <a:pt x="4451" y="726"/>
                  </a:lnTo>
                  <a:lnTo>
                    <a:pt x="4455" y="738"/>
                  </a:lnTo>
                  <a:lnTo>
                    <a:pt x="4468" y="745"/>
                  </a:lnTo>
                  <a:lnTo>
                    <a:pt x="4473" y="752"/>
                  </a:lnTo>
                  <a:lnTo>
                    <a:pt x="4470" y="750"/>
                  </a:lnTo>
                  <a:lnTo>
                    <a:pt x="4468" y="750"/>
                  </a:lnTo>
                  <a:lnTo>
                    <a:pt x="4466" y="752"/>
                  </a:lnTo>
                  <a:lnTo>
                    <a:pt x="4465" y="756"/>
                  </a:lnTo>
                  <a:lnTo>
                    <a:pt x="4463" y="763"/>
                  </a:lnTo>
                  <a:lnTo>
                    <a:pt x="4465" y="764"/>
                  </a:lnTo>
                  <a:lnTo>
                    <a:pt x="4466" y="764"/>
                  </a:lnTo>
                  <a:lnTo>
                    <a:pt x="4466" y="766"/>
                  </a:lnTo>
                  <a:lnTo>
                    <a:pt x="4466" y="774"/>
                  </a:lnTo>
                  <a:lnTo>
                    <a:pt x="4469" y="781"/>
                  </a:lnTo>
                  <a:lnTo>
                    <a:pt x="4469" y="788"/>
                  </a:lnTo>
                  <a:lnTo>
                    <a:pt x="4468" y="798"/>
                  </a:lnTo>
                  <a:lnTo>
                    <a:pt x="4456" y="782"/>
                  </a:lnTo>
                  <a:lnTo>
                    <a:pt x="4454" y="777"/>
                  </a:lnTo>
                  <a:lnTo>
                    <a:pt x="4451" y="767"/>
                  </a:lnTo>
                  <a:lnTo>
                    <a:pt x="4449" y="759"/>
                  </a:lnTo>
                  <a:lnTo>
                    <a:pt x="4448" y="753"/>
                  </a:lnTo>
                  <a:lnTo>
                    <a:pt x="4426" y="719"/>
                  </a:lnTo>
                  <a:lnTo>
                    <a:pt x="4419" y="715"/>
                  </a:lnTo>
                  <a:lnTo>
                    <a:pt x="4406" y="711"/>
                  </a:lnTo>
                  <a:lnTo>
                    <a:pt x="4400" y="704"/>
                  </a:lnTo>
                  <a:lnTo>
                    <a:pt x="4393" y="690"/>
                  </a:lnTo>
                  <a:lnTo>
                    <a:pt x="4393" y="686"/>
                  </a:lnTo>
                  <a:lnTo>
                    <a:pt x="4393" y="674"/>
                  </a:lnTo>
                  <a:lnTo>
                    <a:pt x="4393" y="672"/>
                  </a:lnTo>
                  <a:lnTo>
                    <a:pt x="4389" y="666"/>
                  </a:lnTo>
                  <a:lnTo>
                    <a:pt x="4385" y="665"/>
                  </a:lnTo>
                  <a:lnTo>
                    <a:pt x="4379" y="667"/>
                  </a:lnTo>
                  <a:lnTo>
                    <a:pt x="4375" y="677"/>
                  </a:lnTo>
                  <a:lnTo>
                    <a:pt x="4374" y="686"/>
                  </a:lnTo>
                  <a:lnTo>
                    <a:pt x="4374" y="694"/>
                  </a:lnTo>
                  <a:lnTo>
                    <a:pt x="4374" y="704"/>
                  </a:lnTo>
                  <a:lnTo>
                    <a:pt x="4374" y="714"/>
                  </a:lnTo>
                  <a:lnTo>
                    <a:pt x="4372" y="719"/>
                  </a:lnTo>
                  <a:lnTo>
                    <a:pt x="4368" y="726"/>
                  </a:lnTo>
                  <a:lnTo>
                    <a:pt x="4368" y="732"/>
                  </a:lnTo>
                  <a:lnTo>
                    <a:pt x="4368" y="739"/>
                  </a:lnTo>
                  <a:lnTo>
                    <a:pt x="4368" y="742"/>
                  </a:lnTo>
                  <a:lnTo>
                    <a:pt x="4368" y="745"/>
                  </a:lnTo>
                  <a:lnTo>
                    <a:pt x="4368" y="752"/>
                  </a:lnTo>
                  <a:lnTo>
                    <a:pt x="4357" y="729"/>
                  </a:lnTo>
                  <a:lnTo>
                    <a:pt x="4354" y="719"/>
                  </a:lnTo>
                  <a:lnTo>
                    <a:pt x="4356" y="704"/>
                  </a:lnTo>
                  <a:lnTo>
                    <a:pt x="4347" y="705"/>
                  </a:lnTo>
                  <a:lnTo>
                    <a:pt x="4329" y="719"/>
                  </a:lnTo>
                  <a:lnTo>
                    <a:pt x="4320" y="722"/>
                  </a:lnTo>
                  <a:lnTo>
                    <a:pt x="4311" y="728"/>
                  </a:lnTo>
                  <a:lnTo>
                    <a:pt x="4302" y="738"/>
                  </a:lnTo>
                  <a:lnTo>
                    <a:pt x="4302" y="739"/>
                  </a:lnTo>
                  <a:lnTo>
                    <a:pt x="4295" y="752"/>
                  </a:lnTo>
                  <a:lnTo>
                    <a:pt x="4297" y="753"/>
                  </a:lnTo>
                  <a:lnTo>
                    <a:pt x="4305" y="759"/>
                  </a:lnTo>
                  <a:lnTo>
                    <a:pt x="4309" y="764"/>
                  </a:lnTo>
                  <a:lnTo>
                    <a:pt x="4312" y="771"/>
                  </a:lnTo>
                  <a:lnTo>
                    <a:pt x="4313" y="775"/>
                  </a:lnTo>
                  <a:lnTo>
                    <a:pt x="4318" y="780"/>
                  </a:lnTo>
                  <a:lnTo>
                    <a:pt x="4322" y="782"/>
                  </a:lnTo>
                  <a:lnTo>
                    <a:pt x="4334" y="785"/>
                  </a:lnTo>
                  <a:lnTo>
                    <a:pt x="4370" y="777"/>
                  </a:lnTo>
                  <a:lnTo>
                    <a:pt x="4365" y="782"/>
                  </a:lnTo>
                  <a:lnTo>
                    <a:pt x="4360" y="789"/>
                  </a:lnTo>
                  <a:lnTo>
                    <a:pt x="4354" y="796"/>
                  </a:lnTo>
                  <a:lnTo>
                    <a:pt x="4356" y="805"/>
                  </a:lnTo>
                  <a:lnTo>
                    <a:pt x="4363" y="829"/>
                  </a:lnTo>
                  <a:lnTo>
                    <a:pt x="4367" y="834"/>
                  </a:lnTo>
                  <a:lnTo>
                    <a:pt x="4374" y="840"/>
                  </a:lnTo>
                  <a:lnTo>
                    <a:pt x="4400" y="834"/>
                  </a:lnTo>
                  <a:lnTo>
                    <a:pt x="4405" y="839"/>
                  </a:lnTo>
                  <a:lnTo>
                    <a:pt x="4420" y="861"/>
                  </a:lnTo>
                  <a:lnTo>
                    <a:pt x="4427" y="864"/>
                  </a:lnTo>
                  <a:lnTo>
                    <a:pt x="4449" y="855"/>
                  </a:lnTo>
                  <a:lnTo>
                    <a:pt x="4454" y="853"/>
                  </a:lnTo>
                  <a:lnTo>
                    <a:pt x="4456" y="843"/>
                  </a:lnTo>
                  <a:lnTo>
                    <a:pt x="4459" y="840"/>
                  </a:lnTo>
                  <a:lnTo>
                    <a:pt x="4490" y="846"/>
                  </a:lnTo>
                  <a:lnTo>
                    <a:pt x="4497" y="843"/>
                  </a:lnTo>
                  <a:lnTo>
                    <a:pt x="4503" y="832"/>
                  </a:lnTo>
                  <a:lnTo>
                    <a:pt x="4505" y="832"/>
                  </a:lnTo>
                  <a:lnTo>
                    <a:pt x="4526" y="819"/>
                  </a:lnTo>
                  <a:lnTo>
                    <a:pt x="4525" y="830"/>
                  </a:lnTo>
                  <a:lnTo>
                    <a:pt x="4522" y="837"/>
                  </a:lnTo>
                  <a:lnTo>
                    <a:pt x="4514" y="846"/>
                  </a:lnTo>
                  <a:lnTo>
                    <a:pt x="4505" y="858"/>
                  </a:lnTo>
                  <a:lnTo>
                    <a:pt x="4501" y="864"/>
                  </a:lnTo>
                  <a:lnTo>
                    <a:pt x="4496" y="867"/>
                  </a:lnTo>
                  <a:lnTo>
                    <a:pt x="4459" y="868"/>
                  </a:lnTo>
                  <a:lnTo>
                    <a:pt x="4448" y="882"/>
                  </a:lnTo>
                  <a:lnTo>
                    <a:pt x="4466" y="900"/>
                  </a:lnTo>
                  <a:lnTo>
                    <a:pt x="4487" y="900"/>
                  </a:lnTo>
                  <a:lnTo>
                    <a:pt x="4529" y="886"/>
                  </a:lnTo>
                  <a:lnTo>
                    <a:pt x="4529" y="892"/>
                  </a:lnTo>
                  <a:lnTo>
                    <a:pt x="4525" y="892"/>
                  </a:lnTo>
                  <a:lnTo>
                    <a:pt x="4518" y="896"/>
                  </a:lnTo>
                  <a:lnTo>
                    <a:pt x="4514" y="897"/>
                  </a:lnTo>
                  <a:lnTo>
                    <a:pt x="4515" y="917"/>
                  </a:lnTo>
                  <a:lnTo>
                    <a:pt x="4517" y="942"/>
                  </a:lnTo>
                  <a:lnTo>
                    <a:pt x="4514" y="956"/>
                  </a:lnTo>
                  <a:lnTo>
                    <a:pt x="4507" y="944"/>
                  </a:lnTo>
                  <a:lnTo>
                    <a:pt x="4510" y="930"/>
                  </a:lnTo>
                  <a:lnTo>
                    <a:pt x="4510" y="925"/>
                  </a:lnTo>
                  <a:lnTo>
                    <a:pt x="4507" y="921"/>
                  </a:lnTo>
                  <a:lnTo>
                    <a:pt x="4503" y="920"/>
                  </a:lnTo>
                  <a:lnTo>
                    <a:pt x="4496" y="923"/>
                  </a:lnTo>
                  <a:lnTo>
                    <a:pt x="4484" y="921"/>
                  </a:lnTo>
                  <a:lnTo>
                    <a:pt x="4482" y="923"/>
                  </a:lnTo>
                  <a:lnTo>
                    <a:pt x="4480" y="927"/>
                  </a:lnTo>
                  <a:lnTo>
                    <a:pt x="4480" y="931"/>
                  </a:lnTo>
                  <a:lnTo>
                    <a:pt x="4482" y="934"/>
                  </a:lnTo>
                  <a:lnTo>
                    <a:pt x="4482" y="938"/>
                  </a:lnTo>
                  <a:lnTo>
                    <a:pt x="4477" y="951"/>
                  </a:lnTo>
                  <a:lnTo>
                    <a:pt x="4479" y="956"/>
                  </a:lnTo>
                  <a:lnTo>
                    <a:pt x="4480" y="968"/>
                  </a:lnTo>
                  <a:lnTo>
                    <a:pt x="4482" y="977"/>
                  </a:lnTo>
                  <a:lnTo>
                    <a:pt x="4482" y="990"/>
                  </a:lnTo>
                  <a:lnTo>
                    <a:pt x="4482" y="1001"/>
                  </a:lnTo>
                  <a:lnTo>
                    <a:pt x="4486" y="1005"/>
                  </a:lnTo>
                  <a:lnTo>
                    <a:pt x="4497" y="1010"/>
                  </a:lnTo>
                  <a:lnTo>
                    <a:pt x="4504" y="1017"/>
                  </a:lnTo>
                  <a:lnTo>
                    <a:pt x="4505" y="1026"/>
                  </a:lnTo>
                  <a:lnTo>
                    <a:pt x="4500" y="1035"/>
                  </a:lnTo>
                  <a:lnTo>
                    <a:pt x="4484" y="1029"/>
                  </a:lnTo>
                  <a:lnTo>
                    <a:pt x="4479" y="1032"/>
                  </a:lnTo>
                  <a:lnTo>
                    <a:pt x="4503" y="1052"/>
                  </a:lnTo>
                  <a:lnTo>
                    <a:pt x="4515" y="1066"/>
                  </a:lnTo>
                  <a:lnTo>
                    <a:pt x="4515" y="1083"/>
                  </a:lnTo>
                  <a:lnTo>
                    <a:pt x="4524" y="1092"/>
                  </a:lnTo>
                  <a:lnTo>
                    <a:pt x="4526" y="1098"/>
                  </a:lnTo>
                  <a:lnTo>
                    <a:pt x="4522" y="1106"/>
                  </a:lnTo>
                  <a:lnTo>
                    <a:pt x="4517" y="1111"/>
                  </a:lnTo>
                  <a:lnTo>
                    <a:pt x="4508" y="1111"/>
                  </a:lnTo>
                  <a:lnTo>
                    <a:pt x="4500" y="1105"/>
                  </a:lnTo>
                  <a:lnTo>
                    <a:pt x="4494" y="1098"/>
                  </a:lnTo>
                  <a:lnTo>
                    <a:pt x="4504" y="1104"/>
                  </a:lnTo>
                  <a:lnTo>
                    <a:pt x="4510" y="1104"/>
                  </a:lnTo>
                  <a:lnTo>
                    <a:pt x="4514" y="1098"/>
                  </a:lnTo>
                  <a:lnTo>
                    <a:pt x="4489" y="1077"/>
                  </a:lnTo>
                  <a:lnTo>
                    <a:pt x="4486" y="1070"/>
                  </a:lnTo>
                  <a:lnTo>
                    <a:pt x="4483" y="1054"/>
                  </a:lnTo>
                  <a:lnTo>
                    <a:pt x="4476" y="1042"/>
                  </a:lnTo>
                  <a:lnTo>
                    <a:pt x="4437" y="998"/>
                  </a:lnTo>
                  <a:lnTo>
                    <a:pt x="4419" y="993"/>
                  </a:lnTo>
                  <a:lnTo>
                    <a:pt x="4409" y="986"/>
                  </a:lnTo>
                  <a:lnTo>
                    <a:pt x="4399" y="976"/>
                  </a:lnTo>
                  <a:lnTo>
                    <a:pt x="4391" y="965"/>
                  </a:lnTo>
                  <a:lnTo>
                    <a:pt x="4399" y="944"/>
                  </a:lnTo>
                  <a:lnTo>
                    <a:pt x="4389" y="937"/>
                  </a:lnTo>
                  <a:lnTo>
                    <a:pt x="4385" y="928"/>
                  </a:lnTo>
                  <a:lnTo>
                    <a:pt x="4386" y="918"/>
                  </a:lnTo>
                  <a:lnTo>
                    <a:pt x="4343" y="888"/>
                  </a:lnTo>
                  <a:lnTo>
                    <a:pt x="4327" y="886"/>
                  </a:lnTo>
                  <a:lnTo>
                    <a:pt x="4316" y="895"/>
                  </a:lnTo>
                  <a:lnTo>
                    <a:pt x="4306" y="907"/>
                  </a:lnTo>
                  <a:lnTo>
                    <a:pt x="4299" y="930"/>
                  </a:lnTo>
                  <a:lnTo>
                    <a:pt x="4295" y="959"/>
                  </a:lnTo>
                  <a:lnTo>
                    <a:pt x="4302" y="959"/>
                  </a:lnTo>
                  <a:lnTo>
                    <a:pt x="4311" y="963"/>
                  </a:lnTo>
                  <a:lnTo>
                    <a:pt x="4319" y="970"/>
                  </a:lnTo>
                  <a:lnTo>
                    <a:pt x="4326" y="980"/>
                  </a:lnTo>
                  <a:lnTo>
                    <a:pt x="4295" y="980"/>
                  </a:lnTo>
                  <a:lnTo>
                    <a:pt x="4299" y="1018"/>
                  </a:lnTo>
                  <a:lnTo>
                    <a:pt x="4299" y="1026"/>
                  </a:lnTo>
                  <a:lnTo>
                    <a:pt x="4295" y="1038"/>
                  </a:lnTo>
                  <a:lnTo>
                    <a:pt x="4287" y="1046"/>
                  </a:lnTo>
                  <a:lnTo>
                    <a:pt x="4280" y="1052"/>
                  </a:lnTo>
                  <a:lnTo>
                    <a:pt x="4274" y="1053"/>
                  </a:lnTo>
                  <a:lnTo>
                    <a:pt x="4277" y="1042"/>
                  </a:lnTo>
                  <a:lnTo>
                    <a:pt x="4288" y="1019"/>
                  </a:lnTo>
                  <a:lnTo>
                    <a:pt x="4290" y="1008"/>
                  </a:lnTo>
                  <a:lnTo>
                    <a:pt x="4285" y="1004"/>
                  </a:lnTo>
                  <a:lnTo>
                    <a:pt x="4263" y="1011"/>
                  </a:lnTo>
                  <a:lnTo>
                    <a:pt x="4256" y="1017"/>
                  </a:lnTo>
                  <a:lnTo>
                    <a:pt x="4259" y="1029"/>
                  </a:lnTo>
                  <a:lnTo>
                    <a:pt x="4253" y="1036"/>
                  </a:lnTo>
                  <a:lnTo>
                    <a:pt x="4246" y="1040"/>
                  </a:lnTo>
                  <a:lnTo>
                    <a:pt x="4241" y="1042"/>
                  </a:lnTo>
                  <a:lnTo>
                    <a:pt x="4242" y="1050"/>
                  </a:lnTo>
                  <a:lnTo>
                    <a:pt x="4250" y="1057"/>
                  </a:lnTo>
                  <a:lnTo>
                    <a:pt x="4255" y="1063"/>
                  </a:lnTo>
                  <a:lnTo>
                    <a:pt x="4246" y="1070"/>
                  </a:lnTo>
                  <a:lnTo>
                    <a:pt x="4239" y="1066"/>
                  </a:lnTo>
                  <a:lnTo>
                    <a:pt x="4225" y="1047"/>
                  </a:lnTo>
                  <a:lnTo>
                    <a:pt x="4227" y="1042"/>
                  </a:lnTo>
                  <a:lnTo>
                    <a:pt x="4228" y="1039"/>
                  </a:lnTo>
                  <a:lnTo>
                    <a:pt x="4231" y="1036"/>
                  </a:lnTo>
                  <a:lnTo>
                    <a:pt x="4234" y="1036"/>
                  </a:lnTo>
                  <a:lnTo>
                    <a:pt x="4229" y="1026"/>
                  </a:lnTo>
                  <a:lnTo>
                    <a:pt x="4224" y="1024"/>
                  </a:lnTo>
                  <a:lnTo>
                    <a:pt x="4218" y="1024"/>
                  </a:lnTo>
                  <a:lnTo>
                    <a:pt x="4214" y="1021"/>
                  </a:lnTo>
                  <a:lnTo>
                    <a:pt x="4214" y="1017"/>
                  </a:lnTo>
                  <a:lnTo>
                    <a:pt x="4220" y="1011"/>
                  </a:lnTo>
                  <a:lnTo>
                    <a:pt x="4236" y="983"/>
                  </a:lnTo>
                  <a:lnTo>
                    <a:pt x="4264" y="954"/>
                  </a:lnTo>
                  <a:lnTo>
                    <a:pt x="4264" y="949"/>
                  </a:lnTo>
                  <a:lnTo>
                    <a:pt x="4255" y="952"/>
                  </a:lnTo>
                  <a:lnTo>
                    <a:pt x="4197" y="998"/>
                  </a:lnTo>
                  <a:lnTo>
                    <a:pt x="4187" y="1001"/>
                  </a:lnTo>
                  <a:lnTo>
                    <a:pt x="4189" y="1011"/>
                  </a:lnTo>
                  <a:lnTo>
                    <a:pt x="4193" y="1021"/>
                  </a:lnTo>
                  <a:lnTo>
                    <a:pt x="4196" y="1029"/>
                  </a:lnTo>
                  <a:lnTo>
                    <a:pt x="4194" y="1039"/>
                  </a:lnTo>
                  <a:lnTo>
                    <a:pt x="4190" y="1052"/>
                  </a:lnTo>
                  <a:lnTo>
                    <a:pt x="4186" y="1060"/>
                  </a:lnTo>
                  <a:lnTo>
                    <a:pt x="4148" y="1081"/>
                  </a:lnTo>
                  <a:lnTo>
                    <a:pt x="4115" y="1084"/>
                  </a:lnTo>
                  <a:lnTo>
                    <a:pt x="4106" y="1088"/>
                  </a:lnTo>
                  <a:lnTo>
                    <a:pt x="4106" y="1094"/>
                  </a:lnTo>
                  <a:lnTo>
                    <a:pt x="4115" y="1099"/>
                  </a:lnTo>
                  <a:lnTo>
                    <a:pt x="4120" y="1113"/>
                  </a:lnTo>
                  <a:lnTo>
                    <a:pt x="4122" y="1132"/>
                  </a:lnTo>
                  <a:lnTo>
                    <a:pt x="4119" y="1153"/>
                  </a:lnTo>
                  <a:lnTo>
                    <a:pt x="4109" y="1174"/>
                  </a:lnTo>
                  <a:lnTo>
                    <a:pt x="4106" y="1183"/>
                  </a:lnTo>
                  <a:lnTo>
                    <a:pt x="4109" y="1191"/>
                  </a:lnTo>
                  <a:lnTo>
                    <a:pt x="4122" y="1203"/>
                  </a:lnTo>
                  <a:lnTo>
                    <a:pt x="4144" y="1214"/>
                  </a:lnTo>
                  <a:lnTo>
                    <a:pt x="4150" y="1221"/>
                  </a:lnTo>
                  <a:lnTo>
                    <a:pt x="4152" y="1228"/>
                  </a:lnTo>
                  <a:lnTo>
                    <a:pt x="4159" y="1249"/>
                  </a:lnTo>
                  <a:lnTo>
                    <a:pt x="4168" y="1263"/>
                  </a:lnTo>
                  <a:lnTo>
                    <a:pt x="4193" y="1277"/>
                  </a:lnTo>
                  <a:lnTo>
                    <a:pt x="4203" y="1287"/>
                  </a:lnTo>
                  <a:lnTo>
                    <a:pt x="4199" y="1291"/>
                  </a:lnTo>
                  <a:lnTo>
                    <a:pt x="4196" y="1289"/>
                  </a:lnTo>
                  <a:lnTo>
                    <a:pt x="4192" y="1283"/>
                  </a:lnTo>
                  <a:lnTo>
                    <a:pt x="4187" y="1277"/>
                  </a:lnTo>
                  <a:lnTo>
                    <a:pt x="4150" y="1269"/>
                  </a:lnTo>
                  <a:lnTo>
                    <a:pt x="4130" y="1251"/>
                  </a:lnTo>
                  <a:lnTo>
                    <a:pt x="4117" y="1237"/>
                  </a:lnTo>
                  <a:lnTo>
                    <a:pt x="4115" y="1231"/>
                  </a:lnTo>
                  <a:lnTo>
                    <a:pt x="4110" y="1227"/>
                  </a:lnTo>
                  <a:lnTo>
                    <a:pt x="4106" y="1227"/>
                  </a:lnTo>
                  <a:lnTo>
                    <a:pt x="4105" y="1230"/>
                  </a:lnTo>
                  <a:lnTo>
                    <a:pt x="4102" y="1237"/>
                  </a:lnTo>
                  <a:lnTo>
                    <a:pt x="4099" y="1244"/>
                  </a:lnTo>
                  <a:lnTo>
                    <a:pt x="4098" y="1249"/>
                  </a:lnTo>
                  <a:lnTo>
                    <a:pt x="4096" y="1268"/>
                  </a:lnTo>
                  <a:lnTo>
                    <a:pt x="4091" y="1279"/>
                  </a:lnTo>
                  <a:lnTo>
                    <a:pt x="4078" y="1297"/>
                  </a:lnTo>
                  <a:lnTo>
                    <a:pt x="4074" y="1308"/>
                  </a:lnTo>
                  <a:lnTo>
                    <a:pt x="4053" y="1364"/>
                  </a:lnTo>
                  <a:lnTo>
                    <a:pt x="4051" y="1367"/>
                  </a:lnTo>
                  <a:lnTo>
                    <a:pt x="4040" y="1370"/>
                  </a:lnTo>
                  <a:lnTo>
                    <a:pt x="4000" y="1405"/>
                  </a:lnTo>
                  <a:lnTo>
                    <a:pt x="3994" y="1416"/>
                  </a:lnTo>
                  <a:lnTo>
                    <a:pt x="3988" y="1429"/>
                  </a:lnTo>
                  <a:lnTo>
                    <a:pt x="3981" y="1443"/>
                  </a:lnTo>
                  <a:lnTo>
                    <a:pt x="3974" y="1454"/>
                  </a:lnTo>
                  <a:lnTo>
                    <a:pt x="3969" y="1458"/>
                  </a:lnTo>
                  <a:lnTo>
                    <a:pt x="3960" y="1454"/>
                  </a:lnTo>
                  <a:lnTo>
                    <a:pt x="3966" y="1440"/>
                  </a:lnTo>
                  <a:lnTo>
                    <a:pt x="3983" y="1413"/>
                  </a:lnTo>
                  <a:lnTo>
                    <a:pt x="3981" y="1411"/>
                  </a:lnTo>
                  <a:lnTo>
                    <a:pt x="3979" y="1405"/>
                  </a:lnTo>
                  <a:lnTo>
                    <a:pt x="3977" y="1404"/>
                  </a:lnTo>
                  <a:lnTo>
                    <a:pt x="3981" y="1397"/>
                  </a:lnTo>
                  <a:lnTo>
                    <a:pt x="3997" y="1388"/>
                  </a:lnTo>
                  <a:lnTo>
                    <a:pt x="4012" y="1371"/>
                  </a:lnTo>
                  <a:lnTo>
                    <a:pt x="4025" y="1363"/>
                  </a:lnTo>
                  <a:lnTo>
                    <a:pt x="4032" y="1349"/>
                  </a:lnTo>
                  <a:lnTo>
                    <a:pt x="4035" y="1329"/>
                  </a:lnTo>
                  <a:lnTo>
                    <a:pt x="4037" y="1308"/>
                  </a:lnTo>
                  <a:lnTo>
                    <a:pt x="4044" y="1314"/>
                  </a:lnTo>
                  <a:lnTo>
                    <a:pt x="4051" y="1308"/>
                  </a:lnTo>
                  <a:lnTo>
                    <a:pt x="4054" y="1296"/>
                  </a:lnTo>
                  <a:lnTo>
                    <a:pt x="4050" y="1283"/>
                  </a:lnTo>
                  <a:lnTo>
                    <a:pt x="4051" y="1272"/>
                  </a:lnTo>
                  <a:lnTo>
                    <a:pt x="4054" y="1263"/>
                  </a:lnTo>
                  <a:lnTo>
                    <a:pt x="4057" y="1256"/>
                  </a:lnTo>
                  <a:lnTo>
                    <a:pt x="4061" y="1252"/>
                  </a:lnTo>
                  <a:lnTo>
                    <a:pt x="4053" y="1240"/>
                  </a:lnTo>
                  <a:lnTo>
                    <a:pt x="4057" y="1230"/>
                  </a:lnTo>
                  <a:lnTo>
                    <a:pt x="4067" y="1224"/>
                  </a:lnTo>
                  <a:lnTo>
                    <a:pt x="4077" y="1221"/>
                  </a:lnTo>
                  <a:lnTo>
                    <a:pt x="4080" y="1219"/>
                  </a:lnTo>
                  <a:lnTo>
                    <a:pt x="4081" y="1212"/>
                  </a:lnTo>
                  <a:lnTo>
                    <a:pt x="4082" y="1202"/>
                  </a:lnTo>
                  <a:lnTo>
                    <a:pt x="4082" y="1193"/>
                  </a:lnTo>
                  <a:lnTo>
                    <a:pt x="4081" y="1185"/>
                  </a:lnTo>
                  <a:lnTo>
                    <a:pt x="4080" y="1179"/>
                  </a:lnTo>
                  <a:lnTo>
                    <a:pt x="4067" y="1164"/>
                  </a:lnTo>
                  <a:lnTo>
                    <a:pt x="4066" y="1158"/>
                  </a:lnTo>
                  <a:lnTo>
                    <a:pt x="4064" y="1150"/>
                  </a:lnTo>
                  <a:lnTo>
                    <a:pt x="4066" y="1146"/>
                  </a:lnTo>
                  <a:lnTo>
                    <a:pt x="4068" y="1116"/>
                  </a:lnTo>
                  <a:lnTo>
                    <a:pt x="4071" y="1111"/>
                  </a:lnTo>
                  <a:lnTo>
                    <a:pt x="4073" y="1102"/>
                  </a:lnTo>
                  <a:lnTo>
                    <a:pt x="4074" y="1092"/>
                  </a:lnTo>
                  <a:lnTo>
                    <a:pt x="4075" y="1085"/>
                  </a:lnTo>
                  <a:lnTo>
                    <a:pt x="4077" y="1077"/>
                  </a:lnTo>
                  <a:lnTo>
                    <a:pt x="4080" y="1070"/>
                  </a:lnTo>
                  <a:lnTo>
                    <a:pt x="4082" y="1063"/>
                  </a:lnTo>
                  <a:lnTo>
                    <a:pt x="4084" y="1057"/>
                  </a:lnTo>
                  <a:lnTo>
                    <a:pt x="4085" y="1050"/>
                  </a:lnTo>
                  <a:lnTo>
                    <a:pt x="4085" y="1035"/>
                  </a:lnTo>
                  <a:lnTo>
                    <a:pt x="4085" y="1026"/>
                  </a:lnTo>
                  <a:lnTo>
                    <a:pt x="4088" y="1018"/>
                  </a:lnTo>
                  <a:lnTo>
                    <a:pt x="4091" y="1011"/>
                  </a:lnTo>
                  <a:lnTo>
                    <a:pt x="4092" y="1003"/>
                  </a:lnTo>
                  <a:lnTo>
                    <a:pt x="4089" y="993"/>
                  </a:lnTo>
                  <a:lnTo>
                    <a:pt x="4064" y="937"/>
                  </a:lnTo>
                  <a:lnTo>
                    <a:pt x="4057" y="932"/>
                  </a:lnTo>
                  <a:lnTo>
                    <a:pt x="4051" y="934"/>
                  </a:lnTo>
                  <a:lnTo>
                    <a:pt x="4043" y="951"/>
                  </a:lnTo>
                  <a:lnTo>
                    <a:pt x="4036" y="962"/>
                  </a:lnTo>
                  <a:lnTo>
                    <a:pt x="4035" y="968"/>
                  </a:lnTo>
                  <a:lnTo>
                    <a:pt x="4036" y="1001"/>
                  </a:lnTo>
                  <a:lnTo>
                    <a:pt x="4036" y="1017"/>
                  </a:lnTo>
                  <a:lnTo>
                    <a:pt x="4035" y="1017"/>
                  </a:lnTo>
                  <a:lnTo>
                    <a:pt x="4032" y="1010"/>
                  </a:lnTo>
                  <a:lnTo>
                    <a:pt x="4028" y="1005"/>
                  </a:lnTo>
                  <a:lnTo>
                    <a:pt x="4026" y="1000"/>
                  </a:lnTo>
                  <a:lnTo>
                    <a:pt x="4025" y="989"/>
                  </a:lnTo>
                  <a:lnTo>
                    <a:pt x="4025" y="970"/>
                  </a:lnTo>
                  <a:lnTo>
                    <a:pt x="4026" y="965"/>
                  </a:lnTo>
                  <a:lnTo>
                    <a:pt x="4026" y="962"/>
                  </a:lnTo>
                  <a:lnTo>
                    <a:pt x="4025" y="954"/>
                  </a:lnTo>
                  <a:lnTo>
                    <a:pt x="4022" y="959"/>
                  </a:lnTo>
                  <a:lnTo>
                    <a:pt x="4019" y="969"/>
                  </a:lnTo>
                  <a:lnTo>
                    <a:pt x="4011" y="1001"/>
                  </a:lnTo>
                  <a:lnTo>
                    <a:pt x="4002" y="1026"/>
                  </a:lnTo>
                  <a:lnTo>
                    <a:pt x="3991" y="1069"/>
                  </a:lnTo>
                  <a:lnTo>
                    <a:pt x="3984" y="1084"/>
                  </a:lnTo>
                  <a:lnTo>
                    <a:pt x="3973" y="1088"/>
                  </a:lnTo>
                  <a:lnTo>
                    <a:pt x="3977" y="1063"/>
                  </a:lnTo>
                  <a:lnTo>
                    <a:pt x="3983" y="1045"/>
                  </a:lnTo>
                  <a:lnTo>
                    <a:pt x="3984" y="1035"/>
                  </a:lnTo>
                  <a:lnTo>
                    <a:pt x="3983" y="1029"/>
                  </a:lnTo>
                  <a:lnTo>
                    <a:pt x="3979" y="1032"/>
                  </a:lnTo>
                  <a:lnTo>
                    <a:pt x="3976" y="1038"/>
                  </a:lnTo>
                  <a:lnTo>
                    <a:pt x="3967" y="1066"/>
                  </a:lnTo>
                  <a:lnTo>
                    <a:pt x="3963" y="1073"/>
                  </a:lnTo>
                  <a:lnTo>
                    <a:pt x="3953" y="1080"/>
                  </a:lnTo>
                  <a:lnTo>
                    <a:pt x="3949" y="1088"/>
                  </a:lnTo>
                  <a:lnTo>
                    <a:pt x="3951" y="1102"/>
                  </a:lnTo>
                  <a:lnTo>
                    <a:pt x="3945" y="1111"/>
                  </a:lnTo>
                  <a:lnTo>
                    <a:pt x="3939" y="1118"/>
                  </a:lnTo>
                  <a:lnTo>
                    <a:pt x="3937" y="1127"/>
                  </a:lnTo>
                  <a:lnTo>
                    <a:pt x="3935" y="1144"/>
                  </a:lnTo>
                  <a:lnTo>
                    <a:pt x="3937" y="1150"/>
                  </a:lnTo>
                  <a:lnTo>
                    <a:pt x="3938" y="1155"/>
                  </a:lnTo>
                  <a:lnTo>
                    <a:pt x="3941" y="1165"/>
                  </a:lnTo>
                  <a:lnTo>
                    <a:pt x="3942" y="1172"/>
                  </a:lnTo>
                  <a:lnTo>
                    <a:pt x="3945" y="1191"/>
                  </a:lnTo>
                  <a:lnTo>
                    <a:pt x="3953" y="1196"/>
                  </a:lnTo>
                  <a:lnTo>
                    <a:pt x="3962" y="1199"/>
                  </a:lnTo>
                  <a:lnTo>
                    <a:pt x="3970" y="1203"/>
                  </a:lnTo>
                  <a:lnTo>
                    <a:pt x="3979" y="1213"/>
                  </a:lnTo>
                  <a:lnTo>
                    <a:pt x="3990" y="1219"/>
                  </a:lnTo>
                  <a:lnTo>
                    <a:pt x="4001" y="1221"/>
                  </a:lnTo>
                  <a:lnTo>
                    <a:pt x="4011" y="1221"/>
                  </a:lnTo>
                  <a:lnTo>
                    <a:pt x="3997" y="1226"/>
                  </a:lnTo>
                  <a:lnTo>
                    <a:pt x="3980" y="1219"/>
                  </a:lnTo>
                  <a:lnTo>
                    <a:pt x="3963" y="1206"/>
                  </a:lnTo>
                  <a:lnTo>
                    <a:pt x="3931" y="1200"/>
                  </a:lnTo>
                  <a:lnTo>
                    <a:pt x="3921" y="1202"/>
                  </a:lnTo>
                  <a:lnTo>
                    <a:pt x="3916" y="1200"/>
                  </a:lnTo>
                  <a:lnTo>
                    <a:pt x="3916" y="1205"/>
                  </a:lnTo>
                  <a:lnTo>
                    <a:pt x="3917" y="1206"/>
                  </a:lnTo>
                  <a:lnTo>
                    <a:pt x="3917" y="1209"/>
                  </a:lnTo>
                  <a:lnTo>
                    <a:pt x="3918" y="1210"/>
                  </a:lnTo>
                  <a:lnTo>
                    <a:pt x="3906" y="1262"/>
                  </a:lnTo>
                  <a:lnTo>
                    <a:pt x="3910" y="1273"/>
                  </a:lnTo>
                  <a:lnTo>
                    <a:pt x="3909" y="1290"/>
                  </a:lnTo>
                  <a:lnTo>
                    <a:pt x="3903" y="1310"/>
                  </a:lnTo>
                  <a:lnTo>
                    <a:pt x="3902" y="1325"/>
                  </a:lnTo>
                  <a:lnTo>
                    <a:pt x="3860" y="1359"/>
                  </a:lnTo>
                  <a:lnTo>
                    <a:pt x="3865" y="1343"/>
                  </a:lnTo>
                  <a:lnTo>
                    <a:pt x="3874" y="1331"/>
                  </a:lnTo>
                  <a:lnTo>
                    <a:pt x="3882" y="1322"/>
                  </a:lnTo>
                  <a:lnTo>
                    <a:pt x="3889" y="1318"/>
                  </a:lnTo>
                  <a:lnTo>
                    <a:pt x="3890" y="1314"/>
                  </a:lnTo>
                  <a:lnTo>
                    <a:pt x="3889" y="1305"/>
                  </a:lnTo>
                  <a:lnTo>
                    <a:pt x="3886" y="1296"/>
                  </a:lnTo>
                  <a:lnTo>
                    <a:pt x="3885" y="1287"/>
                  </a:lnTo>
                  <a:lnTo>
                    <a:pt x="3885" y="1279"/>
                  </a:lnTo>
                  <a:lnTo>
                    <a:pt x="3886" y="1269"/>
                  </a:lnTo>
                  <a:lnTo>
                    <a:pt x="3888" y="1261"/>
                  </a:lnTo>
                  <a:lnTo>
                    <a:pt x="3889" y="1255"/>
                  </a:lnTo>
                  <a:lnTo>
                    <a:pt x="3904" y="1214"/>
                  </a:lnTo>
                  <a:lnTo>
                    <a:pt x="3909" y="1200"/>
                  </a:lnTo>
                  <a:lnTo>
                    <a:pt x="3911" y="1179"/>
                  </a:lnTo>
                  <a:lnTo>
                    <a:pt x="3909" y="1169"/>
                  </a:lnTo>
                  <a:lnTo>
                    <a:pt x="3902" y="1162"/>
                  </a:lnTo>
                  <a:lnTo>
                    <a:pt x="3897" y="1150"/>
                  </a:lnTo>
                  <a:lnTo>
                    <a:pt x="3902" y="1143"/>
                  </a:lnTo>
                  <a:lnTo>
                    <a:pt x="3907" y="1132"/>
                  </a:lnTo>
                  <a:lnTo>
                    <a:pt x="3911" y="1119"/>
                  </a:lnTo>
                  <a:lnTo>
                    <a:pt x="3913" y="1106"/>
                  </a:lnTo>
                  <a:lnTo>
                    <a:pt x="3913" y="1095"/>
                  </a:lnTo>
                  <a:lnTo>
                    <a:pt x="3911" y="1094"/>
                  </a:lnTo>
                  <a:lnTo>
                    <a:pt x="3923" y="1073"/>
                  </a:lnTo>
                  <a:lnTo>
                    <a:pt x="3924" y="1067"/>
                  </a:lnTo>
                  <a:lnTo>
                    <a:pt x="3925" y="1057"/>
                  </a:lnTo>
                  <a:lnTo>
                    <a:pt x="3914" y="1052"/>
                  </a:lnTo>
                  <a:lnTo>
                    <a:pt x="3868" y="1060"/>
                  </a:lnTo>
                  <a:lnTo>
                    <a:pt x="3848" y="1074"/>
                  </a:lnTo>
                  <a:lnTo>
                    <a:pt x="3837" y="1078"/>
                  </a:lnTo>
                  <a:lnTo>
                    <a:pt x="3799" y="1074"/>
                  </a:lnTo>
                  <a:lnTo>
                    <a:pt x="3787" y="1078"/>
                  </a:lnTo>
                  <a:lnTo>
                    <a:pt x="3783" y="1083"/>
                  </a:lnTo>
                  <a:lnTo>
                    <a:pt x="3774" y="1095"/>
                  </a:lnTo>
                  <a:lnTo>
                    <a:pt x="3770" y="1098"/>
                  </a:lnTo>
                  <a:lnTo>
                    <a:pt x="3759" y="1101"/>
                  </a:lnTo>
                  <a:lnTo>
                    <a:pt x="3753" y="1104"/>
                  </a:lnTo>
                  <a:lnTo>
                    <a:pt x="3747" y="1109"/>
                  </a:lnTo>
                  <a:lnTo>
                    <a:pt x="3745" y="1140"/>
                  </a:lnTo>
                  <a:lnTo>
                    <a:pt x="3708" y="1199"/>
                  </a:lnTo>
                  <a:lnTo>
                    <a:pt x="3711" y="1240"/>
                  </a:lnTo>
                  <a:lnTo>
                    <a:pt x="3715" y="1247"/>
                  </a:lnTo>
                  <a:lnTo>
                    <a:pt x="3721" y="1255"/>
                  </a:lnTo>
                  <a:lnTo>
                    <a:pt x="3726" y="1259"/>
                  </a:lnTo>
                  <a:lnTo>
                    <a:pt x="3731" y="1255"/>
                  </a:lnTo>
                  <a:lnTo>
                    <a:pt x="3736" y="1245"/>
                  </a:lnTo>
                  <a:lnTo>
                    <a:pt x="3749" y="1242"/>
                  </a:lnTo>
                  <a:lnTo>
                    <a:pt x="3760" y="1237"/>
                  </a:lnTo>
                  <a:lnTo>
                    <a:pt x="3783" y="1234"/>
                  </a:lnTo>
                  <a:lnTo>
                    <a:pt x="3783" y="1245"/>
                  </a:lnTo>
                  <a:lnTo>
                    <a:pt x="3785" y="1252"/>
                  </a:lnTo>
                  <a:lnTo>
                    <a:pt x="3788" y="1258"/>
                  </a:lnTo>
                  <a:lnTo>
                    <a:pt x="3791" y="1268"/>
                  </a:lnTo>
                  <a:lnTo>
                    <a:pt x="3787" y="1266"/>
                  </a:lnTo>
                  <a:lnTo>
                    <a:pt x="3784" y="1263"/>
                  </a:lnTo>
                  <a:lnTo>
                    <a:pt x="3780" y="1259"/>
                  </a:lnTo>
                  <a:lnTo>
                    <a:pt x="3773" y="1247"/>
                  </a:lnTo>
                  <a:lnTo>
                    <a:pt x="3768" y="1247"/>
                  </a:lnTo>
                  <a:lnTo>
                    <a:pt x="3740" y="1259"/>
                  </a:lnTo>
                  <a:lnTo>
                    <a:pt x="3731" y="1269"/>
                  </a:lnTo>
                  <a:lnTo>
                    <a:pt x="3724" y="1280"/>
                  </a:lnTo>
                  <a:lnTo>
                    <a:pt x="3721" y="1297"/>
                  </a:lnTo>
                  <a:lnTo>
                    <a:pt x="3722" y="1311"/>
                  </a:lnTo>
                  <a:lnTo>
                    <a:pt x="3728" y="1321"/>
                  </a:lnTo>
                  <a:lnTo>
                    <a:pt x="3733" y="1328"/>
                  </a:lnTo>
                  <a:lnTo>
                    <a:pt x="3740" y="1331"/>
                  </a:lnTo>
                  <a:lnTo>
                    <a:pt x="3743" y="1334"/>
                  </a:lnTo>
                  <a:lnTo>
                    <a:pt x="3743" y="1336"/>
                  </a:lnTo>
                  <a:lnTo>
                    <a:pt x="3745" y="1341"/>
                  </a:lnTo>
                  <a:lnTo>
                    <a:pt x="3745" y="1345"/>
                  </a:lnTo>
                  <a:lnTo>
                    <a:pt x="3745" y="1348"/>
                  </a:lnTo>
                  <a:lnTo>
                    <a:pt x="3750" y="1364"/>
                  </a:lnTo>
                  <a:lnTo>
                    <a:pt x="3753" y="1369"/>
                  </a:lnTo>
                  <a:lnTo>
                    <a:pt x="3763" y="1376"/>
                  </a:lnTo>
                  <a:lnTo>
                    <a:pt x="3799" y="1369"/>
                  </a:lnTo>
                  <a:lnTo>
                    <a:pt x="3806" y="1370"/>
                  </a:lnTo>
                  <a:lnTo>
                    <a:pt x="3813" y="1374"/>
                  </a:lnTo>
                  <a:lnTo>
                    <a:pt x="3834" y="1401"/>
                  </a:lnTo>
                  <a:lnTo>
                    <a:pt x="3839" y="1413"/>
                  </a:lnTo>
                  <a:lnTo>
                    <a:pt x="3840" y="1419"/>
                  </a:lnTo>
                  <a:lnTo>
                    <a:pt x="3840" y="1427"/>
                  </a:lnTo>
                  <a:lnTo>
                    <a:pt x="3839" y="1433"/>
                  </a:lnTo>
                  <a:lnTo>
                    <a:pt x="3837" y="1437"/>
                  </a:lnTo>
                  <a:lnTo>
                    <a:pt x="3837" y="1444"/>
                  </a:lnTo>
                  <a:lnTo>
                    <a:pt x="3839" y="1461"/>
                  </a:lnTo>
                  <a:lnTo>
                    <a:pt x="3843" y="1470"/>
                  </a:lnTo>
                  <a:lnTo>
                    <a:pt x="3848" y="1475"/>
                  </a:lnTo>
                  <a:lnTo>
                    <a:pt x="3854" y="1484"/>
                  </a:lnTo>
                  <a:lnTo>
                    <a:pt x="3846" y="1491"/>
                  </a:lnTo>
                  <a:lnTo>
                    <a:pt x="3830" y="1475"/>
                  </a:lnTo>
                  <a:lnTo>
                    <a:pt x="3820" y="1474"/>
                  </a:lnTo>
                  <a:lnTo>
                    <a:pt x="3818" y="1478"/>
                  </a:lnTo>
                  <a:lnTo>
                    <a:pt x="3809" y="1486"/>
                  </a:lnTo>
                  <a:lnTo>
                    <a:pt x="3805" y="1489"/>
                  </a:lnTo>
                  <a:lnTo>
                    <a:pt x="3801" y="1488"/>
                  </a:lnTo>
                  <a:lnTo>
                    <a:pt x="3791" y="1479"/>
                  </a:lnTo>
                  <a:lnTo>
                    <a:pt x="3787" y="1474"/>
                  </a:lnTo>
                  <a:lnTo>
                    <a:pt x="3794" y="1467"/>
                  </a:lnTo>
                  <a:lnTo>
                    <a:pt x="3792" y="1457"/>
                  </a:lnTo>
                  <a:lnTo>
                    <a:pt x="3788" y="1451"/>
                  </a:lnTo>
                  <a:lnTo>
                    <a:pt x="3783" y="1457"/>
                  </a:lnTo>
                  <a:lnTo>
                    <a:pt x="3781" y="1460"/>
                  </a:lnTo>
                  <a:lnTo>
                    <a:pt x="3774" y="1468"/>
                  </a:lnTo>
                  <a:lnTo>
                    <a:pt x="3771" y="1470"/>
                  </a:lnTo>
                  <a:lnTo>
                    <a:pt x="3768" y="1465"/>
                  </a:lnTo>
                  <a:lnTo>
                    <a:pt x="3766" y="1461"/>
                  </a:lnTo>
                  <a:lnTo>
                    <a:pt x="3766" y="1456"/>
                  </a:lnTo>
                  <a:lnTo>
                    <a:pt x="3771" y="1453"/>
                  </a:lnTo>
                  <a:lnTo>
                    <a:pt x="3778" y="1446"/>
                  </a:lnTo>
                  <a:lnTo>
                    <a:pt x="3783" y="1444"/>
                  </a:lnTo>
                  <a:lnTo>
                    <a:pt x="3797" y="1450"/>
                  </a:lnTo>
                  <a:lnTo>
                    <a:pt x="3813" y="1439"/>
                  </a:lnTo>
                  <a:lnTo>
                    <a:pt x="3819" y="1432"/>
                  </a:lnTo>
                  <a:lnTo>
                    <a:pt x="3820" y="1416"/>
                  </a:lnTo>
                  <a:lnTo>
                    <a:pt x="3812" y="1399"/>
                  </a:lnTo>
                  <a:lnTo>
                    <a:pt x="3760" y="1394"/>
                  </a:lnTo>
                  <a:lnTo>
                    <a:pt x="3754" y="1388"/>
                  </a:lnTo>
                  <a:lnTo>
                    <a:pt x="3738" y="1369"/>
                  </a:lnTo>
                  <a:lnTo>
                    <a:pt x="3726" y="1360"/>
                  </a:lnTo>
                  <a:lnTo>
                    <a:pt x="3724" y="1353"/>
                  </a:lnTo>
                  <a:lnTo>
                    <a:pt x="3725" y="1338"/>
                  </a:lnTo>
                  <a:lnTo>
                    <a:pt x="3705" y="1324"/>
                  </a:lnTo>
                  <a:lnTo>
                    <a:pt x="3701" y="1315"/>
                  </a:lnTo>
                  <a:lnTo>
                    <a:pt x="3700" y="1310"/>
                  </a:lnTo>
                  <a:lnTo>
                    <a:pt x="3700" y="1298"/>
                  </a:lnTo>
                  <a:lnTo>
                    <a:pt x="3698" y="1291"/>
                  </a:lnTo>
                  <a:lnTo>
                    <a:pt x="3694" y="1286"/>
                  </a:lnTo>
                  <a:lnTo>
                    <a:pt x="3690" y="1283"/>
                  </a:lnTo>
                  <a:lnTo>
                    <a:pt x="3686" y="1282"/>
                  </a:lnTo>
                  <a:lnTo>
                    <a:pt x="3682" y="1283"/>
                  </a:lnTo>
                  <a:lnTo>
                    <a:pt x="3684" y="1279"/>
                  </a:lnTo>
                  <a:lnTo>
                    <a:pt x="3686" y="1273"/>
                  </a:lnTo>
                  <a:lnTo>
                    <a:pt x="3687" y="1268"/>
                  </a:lnTo>
                  <a:lnTo>
                    <a:pt x="3687" y="1262"/>
                  </a:lnTo>
                  <a:lnTo>
                    <a:pt x="3687" y="1249"/>
                  </a:lnTo>
                  <a:lnTo>
                    <a:pt x="3684" y="1245"/>
                  </a:lnTo>
                  <a:lnTo>
                    <a:pt x="3627" y="1254"/>
                  </a:lnTo>
                  <a:lnTo>
                    <a:pt x="3610" y="1265"/>
                  </a:lnTo>
                  <a:lnTo>
                    <a:pt x="3592" y="1268"/>
                  </a:lnTo>
                  <a:lnTo>
                    <a:pt x="3586" y="1272"/>
                  </a:lnTo>
                  <a:lnTo>
                    <a:pt x="3585" y="1282"/>
                  </a:lnTo>
                  <a:lnTo>
                    <a:pt x="3591" y="1297"/>
                  </a:lnTo>
                  <a:lnTo>
                    <a:pt x="3588" y="1300"/>
                  </a:lnTo>
                  <a:lnTo>
                    <a:pt x="3584" y="1304"/>
                  </a:lnTo>
                  <a:lnTo>
                    <a:pt x="3582" y="1310"/>
                  </a:lnTo>
                  <a:lnTo>
                    <a:pt x="3581" y="1318"/>
                  </a:lnTo>
                  <a:lnTo>
                    <a:pt x="3584" y="1325"/>
                  </a:lnTo>
                  <a:lnTo>
                    <a:pt x="3591" y="1328"/>
                  </a:lnTo>
                  <a:lnTo>
                    <a:pt x="3600" y="1328"/>
                  </a:lnTo>
                  <a:lnTo>
                    <a:pt x="3609" y="1331"/>
                  </a:lnTo>
                  <a:lnTo>
                    <a:pt x="3613" y="1335"/>
                  </a:lnTo>
                  <a:lnTo>
                    <a:pt x="3617" y="1343"/>
                  </a:lnTo>
                  <a:lnTo>
                    <a:pt x="3617" y="1349"/>
                  </a:lnTo>
                  <a:lnTo>
                    <a:pt x="3619" y="1357"/>
                  </a:lnTo>
                  <a:lnTo>
                    <a:pt x="3620" y="1366"/>
                  </a:lnTo>
                  <a:lnTo>
                    <a:pt x="3623" y="1369"/>
                  </a:lnTo>
                  <a:lnTo>
                    <a:pt x="3627" y="1371"/>
                  </a:lnTo>
                  <a:lnTo>
                    <a:pt x="3635" y="1381"/>
                  </a:lnTo>
                  <a:lnTo>
                    <a:pt x="3705" y="1406"/>
                  </a:lnTo>
                  <a:lnTo>
                    <a:pt x="3711" y="1411"/>
                  </a:lnTo>
                  <a:lnTo>
                    <a:pt x="3719" y="1426"/>
                  </a:lnTo>
                  <a:lnTo>
                    <a:pt x="3722" y="1429"/>
                  </a:lnTo>
                  <a:lnTo>
                    <a:pt x="3724" y="1430"/>
                  </a:lnTo>
                  <a:lnTo>
                    <a:pt x="3726" y="1433"/>
                  </a:lnTo>
                  <a:lnTo>
                    <a:pt x="3726" y="1436"/>
                  </a:lnTo>
                  <a:lnTo>
                    <a:pt x="3726" y="1442"/>
                  </a:lnTo>
                  <a:lnTo>
                    <a:pt x="3724" y="1443"/>
                  </a:lnTo>
                  <a:lnTo>
                    <a:pt x="3704" y="1434"/>
                  </a:lnTo>
                  <a:lnTo>
                    <a:pt x="3687" y="1418"/>
                  </a:lnTo>
                  <a:lnTo>
                    <a:pt x="3677" y="1413"/>
                  </a:lnTo>
                  <a:lnTo>
                    <a:pt x="3654" y="1415"/>
                  </a:lnTo>
                  <a:lnTo>
                    <a:pt x="3642" y="1419"/>
                  </a:lnTo>
                  <a:lnTo>
                    <a:pt x="3638" y="1429"/>
                  </a:lnTo>
                  <a:lnTo>
                    <a:pt x="3640" y="1434"/>
                  </a:lnTo>
                  <a:lnTo>
                    <a:pt x="3642" y="1437"/>
                  </a:lnTo>
                  <a:lnTo>
                    <a:pt x="3645" y="1442"/>
                  </a:lnTo>
                  <a:lnTo>
                    <a:pt x="3647" y="1449"/>
                  </a:lnTo>
                  <a:lnTo>
                    <a:pt x="3645" y="1460"/>
                  </a:lnTo>
                  <a:lnTo>
                    <a:pt x="3642" y="1458"/>
                  </a:lnTo>
                  <a:lnTo>
                    <a:pt x="3640" y="1453"/>
                  </a:lnTo>
                  <a:lnTo>
                    <a:pt x="3637" y="1446"/>
                  </a:lnTo>
                  <a:lnTo>
                    <a:pt x="3633" y="1440"/>
                  </a:lnTo>
                  <a:lnTo>
                    <a:pt x="3626" y="1437"/>
                  </a:lnTo>
                  <a:lnTo>
                    <a:pt x="3619" y="1432"/>
                  </a:lnTo>
                  <a:lnTo>
                    <a:pt x="3617" y="1420"/>
                  </a:lnTo>
                  <a:lnTo>
                    <a:pt x="3616" y="1408"/>
                  </a:lnTo>
                  <a:lnTo>
                    <a:pt x="3613" y="1392"/>
                  </a:lnTo>
                  <a:lnTo>
                    <a:pt x="3610" y="1384"/>
                  </a:lnTo>
                  <a:lnTo>
                    <a:pt x="3605" y="1388"/>
                  </a:lnTo>
                  <a:lnTo>
                    <a:pt x="3603" y="1397"/>
                  </a:lnTo>
                  <a:lnTo>
                    <a:pt x="3602" y="1411"/>
                  </a:lnTo>
                  <a:lnTo>
                    <a:pt x="3602" y="1436"/>
                  </a:lnTo>
                  <a:lnTo>
                    <a:pt x="3602" y="1449"/>
                  </a:lnTo>
                  <a:lnTo>
                    <a:pt x="3599" y="1460"/>
                  </a:lnTo>
                  <a:lnTo>
                    <a:pt x="3593" y="1479"/>
                  </a:lnTo>
                  <a:lnTo>
                    <a:pt x="3592" y="1472"/>
                  </a:lnTo>
                  <a:lnTo>
                    <a:pt x="3592" y="1467"/>
                  </a:lnTo>
                  <a:lnTo>
                    <a:pt x="3593" y="1463"/>
                  </a:lnTo>
                  <a:lnTo>
                    <a:pt x="3596" y="1457"/>
                  </a:lnTo>
                  <a:lnTo>
                    <a:pt x="3598" y="1450"/>
                  </a:lnTo>
                  <a:lnTo>
                    <a:pt x="3595" y="1444"/>
                  </a:lnTo>
                  <a:lnTo>
                    <a:pt x="3592" y="1439"/>
                  </a:lnTo>
                  <a:lnTo>
                    <a:pt x="3592" y="1427"/>
                  </a:lnTo>
                  <a:lnTo>
                    <a:pt x="3595" y="1404"/>
                  </a:lnTo>
                  <a:lnTo>
                    <a:pt x="3595" y="1391"/>
                  </a:lnTo>
                  <a:lnTo>
                    <a:pt x="3593" y="1380"/>
                  </a:lnTo>
                  <a:lnTo>
                    <a:pt x="3589" y="1371"/>
                  </a:lnTo>
                  <a:lnTo>
                    <a:pt x="3585" y="1366"/>
                  </a:lnTo>
                  <a:lnTo>
                    <a:pt x="3579" y="1363"/>
                  </a:lnTo>
                  <a:lnTo>
                    <a:pt x="3558" y="1364"/>
                  </a:lnTo>
                  <a:lnTo>
                    <a:pt x="3558" y="1364"/>
                  </a:lnTo>
                  <a:lnTo>
                    <a:pt x="3558" y="1363"/>
                  </a:lnTo>
                  <a:lnTo>
                    <a:pt x="3561" y="1353"/>
                  </a:lnTo>
                  <a:lnTo>
                    <a:pt x="3563" y="1348"/>
                  </a:lnTo>
                  <a:lnTo>
                    <a:pt x="3564" y="1342"/>
                  </a:lnTo>
                  <a:lnTo>
                    <a:pt x="3563" y="1335"/>
                  </a:lnTo>
                  <a:lnTo>
                    <a:pt x="3551" y="1308"/>
                  </a:lnTo>
                  <a:lnTo>
                    <a:pt x="3547" y="1300"/>
                  </a:lnTo>
                  <a:lnTo>
                    <a:pt x="3542" y="1294"/>
                  </a:lnTo>
                  <a:lnTo>
                    <a:pt x="3535" y="1291"/>
                  </a:lnTo>
                  <a:lnTo>
                    <a:pt x="3532" y="1293"/>
                  </a:lnTo>
                  <a:lnTo>
                    <a:pt x="3529" y="1296"/>
                  </a:lnTo>
                  <a:lnTo>
                    <a:pt x="3528" y="1300"/>
                  </a:lnTo>
                  <a:lnTo>
                    <a:pt x="3526" y="1303"/>
                  </a:lnTo>
                  <a:lnTo>
                    <a:pt x="3514" y="1307"/>
                  </a:lnTo>
                  <a:lnTo>
                    <a:pt x="3507" y="1314"/>
                  </a:lnTo>
                  <a:lnTo>
                    <a:pt x="3504" y="1314"/>
                  </a:lnTo>
                  <a:lnTo>
                    <a:pt x="3504" y="1315"/>
                  </a:lnTo>
                  <a:lnTo>
                    <a:pt x="3502" y="1322"/>
                  </a:lnTo>
                  <a:lnTo>
                    <a:pt x="3504" y="1328"/>
                  </a:lnTo>
                  <a:lnTo>
                    <a:pt x="3507" y="1329"/>
                  </a:lnTo>
                  <a:lnTo>
                    <a:pt x="3508" y="1334"/>
                  </a:lnTo>
                  <a:lnTo>
                    <a:pt x="3507" y="1343"/>
                  </a:lnTo>
                  <a:lnTo>
                    <a:pt x="3508" y="1345"/>
                  </a:lnTo>
                  <a:lnTo>
                    <a:pt x="3509" y="1349"/>
                  </a:lnTo>
                  <a:lnTo>
                    <a:pt x="3509" y="1353"/>
                  </a:lnTo>
                  <a:lnTo>
                    <a:pt x="3507" y="1363"/>
                  </a:lnTo>
                  <a:lnTo>
                    <a:pt x="3501" y="1371"/>
                  </a:lnTo>
                  <a:lnTo>
                    <a:pt x="3497" y="1381"/>
                  </a:lnTo>
                  <a:lnTo>
                    <a:pt x="3499" y="1394"/>
                  </a:lnTo>
                  <a:lnTo>
                    <a:pt x="3492" y="1408"/>
                  </a:lnTo>
                  <a:lnTo>
                    <a:pt x="3474" y="1419"/>
                  </a:lnTo>
                  <a:lnTo>
                    <a:pt x="3467" y="1429"/>
                  </a:lnTo>
                  <a:lnTo>
                    <a:pt x="3464" y="1443"/>
                  </a:lnTo>
                  <a:lnTo>
                    <a:pt x="3464" y="1468"/>
                  </a:lnTo>
                  <a:lnTo>
                    <a:pt x="3460" y="1479"/>
                  </a:lnTo>
                  <a:lnTo>
                    <a:pt x="3467" y="1484"/>
                  </a:lnTo>
                  <a:lnTo>
                    <a:pt x="3483" y="1478"/>
                  </a:lnTo>
                  <a:lnTo>
                    <a:pt x="3491" y="1484"/>
                  </a:lnTo>
                  <a:lnTo>
                    <a:pt x="3487" y="1495"/>
                  </a:lnTo>
                  <a:lnTo>
                    <a:pt x="3484" y="1500"/>
                  </a:lnTo>
                  <a:lnTo>
                    <a:pt x="3483" y="1507"/>
                  </a:lnTo>
                  <a:lnTo>
                    <a:pt x="3481" y="1521"/>
                  </a:lnTo>
                  <a:lnTo>
                    <a:pt x="3484" y="1527"/>
                  </a:lnTo>
                  <a:lnTo>
                    <a:pt x="3502" y="1538"/>
                  </a:lnTo>
                  <a:lnTo>
                    <a:pt x="3470" y="1537"/>
                  </a:lnTo>
                  <a:lnTo>
                    <a:pt x="3452" y="1542"/>
                  </a:lnTo>
                  <a:lnTo>
                    <a:pt x="3429" y="1562"/>
                  </a:lnTo>
                  <a:lnTo>
                    <a:pt x="3375" y="1566"/>
                  </a:lnTo>
                  <a:lnTo>
                    <a:pt x="3368" y="1573"/>
                  </a:lnTo>
                  <a:lnTo>
                    <a:pt x="3371" y="1578"/>
                  </a:lnTo>
                  <a:lnTo>
                    <a:pt x="3378" y="1580"/>
                  </a:lnTo>
                  <a:lnTo>
                    <a:pt x="3380" y="1585"/>
                  </a:lnTo>
                  <a:lnTo>
                    <a:pt x="3375" y="1594"/>
                  </a:lnTo>
                  <a:lnTo>
                    <a:pt x="3361" y="1607"/>
                  </a:lnTo>
                  <a:lnTo>
                    <a:pt x="3348" y="1628"/>
                  </a:lnTo>
                  <a:lnTo>
                    <a:pt x="3330" y="1653"/>
                  </a:lnTo>
                  <a:lnTo>
                    <a:pt x="3330" y="1659"/>
                  </a:lnTo>
                  <a:lnTo>
                    <a:pt x="3338" y="1657"/>
                  </a:lnTo>
                  <a:lnTo>
                    <a:pt x="3341" y="1660"/>
                  </a:lnTo>
                  <a:lnTo>
                    <a:pt x="3343" y="1669"/>
                  </a:lnTo>
                  <a:lnTo>
                    <a:pt x="3343" y="1678"/>
                  </a:lnTo>
                  <a:lnTo>
                    <a:pt x="3340" y="1683"/>
                  </a:lnTo>
                  <a:lnTo>
                    <a:pt x="3333" y="1683"/>
                  </a:lnTo>
                  <a:lnTo>
                    <a:pt x="3329" y="1688"/>
                  </a:lnTo>
                  <a:lnTo>
                    <a:pt x="3317" y="1714"/>
                  </a:lnTo>
                  <a:lnTo>
                    <a:pt x="3315" y="1723"/>
                  </a:lnTo>
                  <a:lnTo>
                    <a:pt x="3323" y="1723"/>
                  </a:lnTo>
                  <a:lnTo>
                    <a:pt x="3340" y="1711"/>
                  </a:lnTo>
                  <a:lnTo>
                    <a:pt x="3390" y="1698"/>
                  </a:lnTo>
                  <a:lnTo>
                    <a:pt x="3389" y="1709"/>
                  </a:lnTo>
                  <a:lnTo>
                    <a:pt x="3387" y="1712"/>
                  </a:lnTo>
                  <a:lnTo>
                    <a:pt x="3418" y="1728"/>
                  </a:lnTo>
                  <a:lnTo>
                    <a:pt x="3425" y="1743"/>
                  </a:lnTo>
                  <a:lnTo>
                    <a:pt x="3417" y="1746"/>
                  </a:lnTo>
                  <a:lnTo>
                    <a:pt x="3410" y="1746"/>
                  </a:lnTo>
                  <a:lnTo>
                    <a:pt x="3403" y="1743"/>
                  </a:lnTo>
                  <a:lnTo>
                    <a:pt x="3396" y="1737"/>
                  </a:lnTo>
                  <a:lnTo>
                    <a:pt x="3390" y="1729"/>
                  </a:lnTo>
                  <a:lnTo>
                    <a:pt x="3387" y="1728"/>
                  </a:lnTo>
                  <a:lnTo>
                    <a:pt x="3383" y="1729"/>
                  </a:lnTo>
                  <a:lnTo>
                    <a:pt x="3376" y="1736"/>
                  </a:lnTo>
                  <a:lnTo>
                    <a:pt x="3368" y="1739"/>
                  </a:lnTo>
                  <a:lnTo>
                    <a:pt x="3362" y="1743"/>
                  </a:lnTo>
                  <a:lnTo>
                    <a:pt x="3345" y="1761"/>
                  </a:lnTo>
                  <a:lnTo>
                    <a:pt x="3326" y="1772"/>
                  </a:lnTo>
                  <a:lnTo>
                    <a:pt x="3371" y="1796"/>
                  </a:lnTo>
                  <a:lnTo>
                    <a:pt x="3396" y="1800"/>
                  </a:lnTo>
                  <a:lnTo>
                    <a:pt x="3407" y="1810"/>
                  </a:lnTo>
                  <a:lnTo>
                    <a:pt x="3407" y="1831"/>
                  </a:lnTo>
                  <a:lnTo>
                    <a:pt x="3392" y="1810"/>
                  </a:lnTo>
                  <a:lnTo>
                    <a:pt x="3350" y="1803"/>
                  </a:lnTo>
                  <a:lnTo>
                    <a:pt x="3323" y="1784"/>
                  </a:lnTo>
                  <a:lnTo>
                    <a:pt x="3315" y="1789"/>
                  </a:lnTo>
                  <a:lnTo>
                    <a:pt x="3306" y="1798"/>
                  </a:lnTo>
                  <a:lnTo>
                    <a:pt x="3291" y="1803"/>
                  </a:lnTo>
                  <a:lnTo>
                    <a:pt x="3273" y="1817"/>
                  </a:lnTo>
                  <a:lnTo>
                    <a:pt x="3264" y="1826"/>
                  </a:lnTo>
                  <a:lnTo>
                    <a:pt x="3280" y="1840"/>
                  </a:lnTo>
                  <a:lnTo>
                    <a:pt x="3288" y="1844"/>
                  </a:lnTo>
                  <a:lnTo>
                    <a:pt x="3294" y="1838"/>
                  </a:lnTo>
                  <a:lnTo>
                    <a:pt x="3301" y="1830"/>
                  </a:lnTo>
                  <a:lnTo>
                    <a:pt x="3309" y="1834"/>
                  </a:lnTo>
                  <a:lnTo>
                    <a:pt x="3316" y="1845"/>
                  </a:lnTo>
                  <a:lnTo>
                    <a:pt x="3320" y="1855"/>
                  </a:lnTo>
                  <a:lnTo>
                    <a:pt x="3333" y="1873"/>
                  </a:lnTo>
                  <a:lnTo>
                    <a:pt x="3365" y="1879"/>
                  </a:lnTo>
                  <a:lnTo>
                    <a:pt x="3380" y="1894"/>
                  </a:lnTo>
                  <a:lnTo>
                    <a:pt x="3373" y="1896"/>
                  </a:lnTo>
                  <a:lnTo>
                    <a:pt x="3354" y="1885"/>
                  </a:lnTo>
                  <a:lnTo>
                    <a:pt x="3331" y="1890"/>
                  </a:lnTo>
                  <a:lnTo>
                    <a:pt x="3323" y="1890"/>
                  </a:lnTo>
                  <a:lnTo>
                    <a:pt x="3319" y="1887"/>
                  </a:lnTo>
                  <a:lnTo>
                    <a:pt x="3313" y="1883"/>
                  </a:lnTo>
                  <a:lnTo>
                    <a:pt x="3309" y="1878"/>
                  </a:lnTo>
                  <a:lnTo>
                    <a:pt x="3301" y="1858"/>
                  </a:lnTo>
                  <a:lnTo>
                    <a:pt x="3295" y="1857"/>
                  </a:lnTo>
                  <a:lnTo>
                    <a:pt x="3289" y="1859"/>
                  </a:lnTo>
                  <a:lnTo>
                    <a:pt x="3284" y="1861"/>
                  </a:lnTo>
                  <a:lnTo>
                    <a:pt x="3274" y="1852"/>
                  </a:lnTo>
                  <a:lnTo>
                    <a:pt x="3268" y="1850"/>
                  </a:lnTo>
                  <a:lnTo>
                    <a:pt x="3257" y="1858"/>
                  </a:lnTo>
                  <a:lnTo>
                    <a:pt x="3233" y="1866"/>
                  </a:lnTo>
                  <a:lnTo>
                    <a:pt x="3232" y="1868"/>
                  </a:lnTo>
                  <a:lnTo>
                    <a:pt x="3231" y="1873"/>
                  </a:lnTo>
                  <a:lnTo>
                    <a:pt x="3229" y="1878"/>
                  </a:lnTo>
                  <a:lnTo>
                    <a:pt x="3229" y="1883"/>
                  </a:lnTo>
                  <a:lnTo>
                    <a:pt x="3231" y="1887"/>
                  </a:lnTo>
                  <a:lnTo>
                    <a:pt x="3232" y="1890"/>
                  </a:lnTo>
                  <a:lnTo>
                    <a:pt x="3235" y="1892"/>
                  </a:lnTo>
                  <a:lnTo>
                    <a:pt x="3239" y="1899"/>
                  </a:lnTo>
                  <a:lnTo>
                    <a:pt x="3242" y="1900"/>
                  </a:lnTo>
                  <a:lnTo>
                    <a:pt x="3247" y="1900"/>
                  </a:lnTo>
                  <a:lnTo>
                    <a:pt x="3250" y="1903"/>
                  </a:lnTo>
                  <a:lnTo>
                    <a:pt x="3252" y="1910"/>
                  </a:lnTo>
                  <a:lnTo>
                    <a:pt x="3247" y="1913"/>
                  </a:lnTo>
                  <a:lnTo>
                    <a:pt x="3243" y="1914"/>
                  </a:lnTo>
                  <a:lnTo>
                    <a:pt x="3238" y="1913"/>
                  </a:lnTo>
                  <a:lnTo>
                    <a:pt x="3228" y="1907"/>
                  </a:lnTo>
                  <a:lnTo>
                    <a:pt x="3225" y="1904"/>
                  </a:lnTo>
                  <a:lnTo>
                    <a:pt x="3225" y="1901"/>
                  </a:lnTo>
                  <a:lnTo>
                    <a:pt x="3225" y="1896"/>
                  </a:lnTo>
                  <a:lnTo>
                    <a:pt x="3225" y="1892"/>
                  </a:lnTo>
                  <a:lnTo>
                    <a:pt x="3215" y="1883"/>
                  </a:lnTo>
                  <a:lnTo>
                    <a:pt x="3209" y="1871"/>
                  </a:lnTo>
                  <a:lnTo>
                    <a:pt x="3202" y="1861"/>
                  </a:lnTo>
                  <a:lnTo>
                    <a:pt x="3194" y="1862"/>
                  </a:lnTo>
                  <a:lnTo>
                    <a:pt x="3184" y="1871"/>
                  </a:lnTo>
                  <a:lnTo>
                    <a:pt x="3155" y="1879"/>
                  </a:lnTo>
                  <a:lnTo>
                    <a:pt x="3125" y="1901"/>
                  </a:lnTo>
                  <a:lnTo>
                    <a:pt x="3107" y="1907"/>
                  </a:lnTo>
                  <a:lnTo>
                    <a:pt x="3099" y="1917"/>
                  </a:lnTo>
                  <a:lnTo>
                    <a:pt x="3093" y="1928"/>
                  </a:lnTo>
                  <a:lnTo>
                    <a:pt x="3090" y="1944"/>
                  </a:lnTo>
                  <a:lnTo>
                    <a:pt x="3092" y="1953"/>
                  </a:lnTo>
                  <a:lnTo>
                    <a:pt x="3093" y="1959"/>
                  </a:lnTo>
                  <a:lnTo>
                    <a:pt x="3096" y="1963"/>
                  </a:lnTo>
                  <a:lnTo>
                    <a:pt x="3099" y="1967"/>
                  </a:lnTo>
                  <a:lnTo>
                    <a:pt x="3104" y="1970"/>
                  </a:lnTo>
                  <a:lnTo>
                    <a:pt x="3107" y="1972"/>
                  </a:lnTo>
                  <a:lnTo>
                    <a:pt x="3109" y="1976"/>
                  </a:lnTo>
                  <a:lnTo>
                    <a:pt x="3106" y="1984"/>
                  </a:lnTo>
                  <a:lnTo>
                    <a:pt x="3102" y="1988"/>
                  </a:lnTo>
                  <a:lnTo>
                    <a:pt x="3095" y="1984"/>
                  </a:lnTo>
                  <a:lnTo>
                    <a:pt x="3085" y="1977"/>
                  </a:lnTo>
                  <a:lnTo>
                    <a:pt x="3071" y="1988"/>
                  </a:lnTo>
                  <a:lnTo>
                    <a:pt x="3068" y="1991"/>
                  </a:lnTo>
                  <a:lnTo>
                    <a:pt x="3065" y="2001"/>
                  </a:lnTo>
                  <a:lnTo>
                    <a:pt x="3065" y="2005"/>
                  </a:lnTo>
                  <a:lnTo>
                    <a:pt x="3068" y="2009"/>
                  </a:lnTo>
                  <a:lnTo>
                    <a:pt x="3071" y="2016"/>
                  </a:lnTo>
                  <a:lnTo>
                    <a:pt x="3074" y="2028"/>
                  </a:lnTo>
                  <a:lnTo>
                    <a:pt x="3074" y="2033"/>
                  </a:lnTo>
                  <a:lnTo>
                    <a:pt x="3075" y="2043"/>
                  </a:lnTo>
                  <a:lnTo>
                    <a:pt x="3076" y="2050"/>
                  </a:lnTo>
                  <a:lnTo>
                    <a:pt x="3083" y="2051"/>
                  </a:lnTo>
                  <a:lnTo>
                    <a:pt x="3118" y="2051"/>
                  </a:lnTo>
                  <a:lnTo>
                    <a:pt x="3137" y="2042"/>
                  </a:lnTo>
                  <a:lnTo>
                    <a:pt x="3165" y="2044"/>
                  </a:lnTo>
                  <a:lnTo>
                    <a:pt x="3174" y="2033"/>
                  </a:lnTo>
                  <a:lnTo>
                    <a:pt x="3179" y="2026"/>
                  </a:lnTo>
                  <a:lnTo>
                    <a:pt x="3198" y="2002"/>
                  </a:lnTo>
                  <a:lnTo>
                    <a:pt x="3201" y="2001"/>
                  </a:lnTo>
                  <a:lnTo>
                    <a:pt x="3204" y="2002"/>
                  </a:lnTo>
                  <a:lnTo>
                    <a:pt x="3209" y="2009"/>
                  </a:lnTo>
                  <a:lnTo>
                    <a:pt x="3211" y="2011"/>
                  </a:lnTo>
                  <a:lnTo>
                    <a:pt x="3216" y="2012"/>
                  </a:lnTo>
                  <a:lnTo>
                    <a:pt x="3222" y="2016"/>
                  </a:lnTo>
                  <a:lnTo>
                    <a:pt x="3228" y="2022"/>
                  </a:lnTo>
                  <a:lnTo>
                    <a:pt x="3229" y="2030"/>
                  </a:lnTo>
                  <a:lnTo>
                    <a:pt x="3225" y="2037"/>
                  </a:lnTo>
                  <a:lnTo>
                    <a:pt x="3209" y="2042"/>
                  </a:lnTo>
                  <a:lnTo>
                    <a:pt x="3204" y="2046"/>
                  </a:lnTo>
                  <a:lnTo>
                    <a:pt x="3216" y="2054"/>
                  </a:lnTo>
                  <a:lnTo>
                    <a:pt x="3271" y="2040"/>
                  </a:lnTo>
                  <a:lnTo>
                    <a:pt x="3289" y="2015"/>
                  </a:lnTo>
                  <a:lnTo>
                    <a:pt x="3298" y="2007"/>
                  </a:lnTo>
                  <a:lnTo>
                    <a:pt x="3317" y="2004"/>
                  </a:lnTo>
                  <a:lnTo>
                    <a:pt x="3329" y="1994"/>
                  </a:lnTo>
                  <a:lnTo>
                    <a:pt x="3340" y="1987"/>
                  </a:lnTo>
                  <a:lnTo>
                    <a:pt x="3345" y="1987"/>
                  </a:lnTo>
                  <a:lnTo>
                    <a:pt x="3345" y="1995"/>
                  </a:lnTo>
                  <a:lnTo>
                    <a:pt x="3326" y="2046"/>
                  </a:lnTo>
                  <a:lnTo>
                    <a:pt x="3362" y="2043"/>
                  </a:lnTo>
                  <a:lnTo>
                    <a:pt x="3415" y="2081"/>
                  </a:lnTo>
                  <a:lnTo>
                    <a:pt x="3429" y="2084"/>
                  </a:lnTo>
                  <a:lnTo>
                    <a:pt x="3415" y="2089"/>
                  </a:lnTo>
                  <a:lnTo>
                    <a:pt x="3387" y="2071"/>
                  </a:lnTo>
                  <a:lnTo>
                    <a:pt x="3344" y="2058"/>
                  </a:lnTo>
                  <a:lnTo>
                    <a:pt x="3306" y="2063"/>
                  </a:lnTo>
                  <a:lnTo>
                    <a:pt x="3298" y="2070"/>
                  </a:lnTo>
                  <a:lnTo>
                    <a:pt x="3345" y="2095"/>
                  </a:lnTo>
                  <a:lnTo>
                    <a:pt x="3354" y="2108"/>
                  </a:lnTo>
                  <a:lnTo>
                    <a:pt x="3333" y="2103"/>
                  </a:lnTo>
                  <a:lnTo>
                    <a:pt x="3289" y="2073"/>
                  </a:lnTo>
                  <a:lnTo>
                    <a:pt x="3268" y="2074"/>
                  </a:lnTo>
                  <a:lnTo>
                    <a:pt x="3270" y="2081"/>
                  </a:lnTo>
                  <a:lnTo>
                    <a:pt x="3270" y="2084"/>
                  </a:lnTo>
                  <a:lnTo>
                    <a:pt x="3266" y="2094"/>
                  </a:lnTo>
                  <a:lnTo>
                    <a:pt x="3260" y="2095"/>
                  </a:lnTo>
                  <a:lnTo>
                    <a:pt x="3257" y="2098"/>
                  </a:lnTo>
                  <a:lnTo>
                    <a:pt x="3260" y="2113"/>
                  </a:lnTo>
                  <a:lnTo>
                    <a:pt x="3261" y="2122"/>
                  </a:lnTo>
                  <a:lnTo>
                    <a:pt x="3266" y="2129"/>
                  </a:lnTo>
                  <a:lnTo>
                    <a:pt x="3270" y="2136"/>
                  </a:lnTo>
                  <a:lnTo>
                    <a:pt x="3274" y="2141"/>
                  </a:lnTo>
                  <a:lnTo>
                    <a:pt x="3295" y="2159"/>
                  </a:lnTo>
                  <a:lnTo>
                    <a:pt x="3305" y="2172"/>
                  </a:lnTo>
                  <a:lnTo>
                    <a:pt x="3313" y="2195"/>
                  </a:lnTo>
                  <a:lnTo>
                    <a:pt x="3301" y="2196"/>
                  </a:lnTo>
                  <a:lnTo>
                    <a:pt x="3295" y="2202"/>
                  </a:lnTo>
                  <a:lnTo>
                    <a:pt x="3296" y="2211"/>
                  </a:lnTo>
                  <a:lnTo>
                    <a:pt x="3298" y="2220"/>
                  </a:lnTo>
                  <a:lnTo>
                    <a:pt x="3298" y="2231"/>
                  </a:lnTo>
                  <a:lnTo>
                    <a:pt x="3296" y="2238"/>
                  </a:lnTo>
                  <a:lnTo>
                    <a:pt x="3291" y="2242"/>
                  </a:lnTo>
                  <a:lnTo>
                    <a:pt x="3287" y="2239"/>
                  </a:lnTo>
                  <a:lnTo>
                    <a:pt x="3287" y="2234"/>
                  </a:lnTo>
                  <a:lnTo>
                    <a:pt x="3289" y="2225"/>
                  </a:lnTo>
                  <a:lnTo>
                    <a:pt x="3289" y="2214"/>
                  </a:lnTo>
                  <a:lnTo>
                    <a:pt x="3288" y="2210"/>
                  </a:lnTo>
                  <a:lnTo>
                    <a:pt x="3287" y="2207"/>
                  </a:lnTo>
                  <a:lnTo>
                    <a:pt x="3285" y="2203"/>
                  </a:lnTo>
                  <a:lnTo>
                    <a:pt x="3284" y="2196"/>
                  </a:lnTo>
                  <a:lnTo>
                    <a:pt x="3285" y="2193"/>
                  </a:lnTo>
                  <a:lnTo>
                    <a:pt x="3289" y="2180"/>
                  </a:lnTo>
                  <a:lnTo>
                    <a:pt x="3261" y="2159"/>
                  </a:lnTo>
                  <a:lnTo>
                    <a:pt x="3254" y="2148"/>
                  </a:lnTo>
                  <a:lnTo>
                    <a:pt x="3254" y="2144"/>
                  </a:lnTo>
                  <a:lnTo>
                    <a:pt x="3252" y="2123"/>
                  </a:lnTo>
                  <a:lnTo>
                    <a:pt x="3249" y="2120"/>
                  </a:lnTo>
                  <a:lnTo>
                    <a:pt x="3242" y="2101"/>
                  </a:lnTo>
                  <a:lnTo>
                    <a:pt x="3238" y="2098"/>
                  </a:lnTo>
                  <a:lnTo>
                    <a:pt x="3216" y="2105"/>
                  </a:lnTo>
                  <a:lnTo>
                    <a:pt x="3211" y="2108"/>
                  </a:lnTo>
                  <a:lnTo>
                    <a:pt x="3202" y="2117"/>
                  </a:lnTo>
                  <a:lnTo>
                    <a:pt x="3165" y="2133"/>
                  </a:lnTo>
                  <a:lnTo>
                    <a:pt x="3158" y="2133"/>
                  </a:lnTo>
                  <a:lnTo>
                    <a:pt x="3162" y="2126"/>
                  </a:lnTo>
                  <a:lnTo>
                    <a:pt x="3170" y="2113"/>
                  </a:lnTo>
                  <a:lnTo>
                    <a:pt x="3173" y="2110"/>
                  </a:lnTo>
                  <a:lnTo>
                    <a:pt x="3170" y="2098"/>
                  </a:lnTo>
                  <a:lnTo>
                    <a:pt x="3165" y="2094"/>
                  </a:lnTo>
                  <a:lnTo>
                    <a:pt x="3153" y="2094"/>
                  </a:lnTo>
                  <a:lnTo>
                    <a:pt x="3132" y="2078"/>
                  </a:lnTo>
                  <a:lnTo>
                    <a:pt x="3124" y="2075"/>
                  </a:lnTo>
                  <a:lnTo>
                    <a:pt x="3054" y="2087"/>
                  </a:lnTo>
                  <a:lnTo>
                    <a:pt x="3037" y="2099"/>
                  </a:lnTo>
                  <a:lnTo>
                    <a:pt x="3013" y="2105"/>
                  </a:lnTo>
                  <a:lnTo>
                    <a:pt x="3002" y="2113"/>
                  </a:lnTo>
                  <a:lnTo>
                    <a:pt x="3005" y="2117"/>
                  </a:lnTo>
                  <a:lnTo>
                    <a:pt x="3013" y="2116"/>
                  </a:lnTo>
                  <a:lnTo>
                    <a:pt x="3018" y="2117"/>
                  </a:lnTo>
                  <a:lnTo>
                    <a:pt x="3008" y="2127"/>
                  </a:lnTo>
                  <a:lnTo>
                    <a:pt x="3013" y="2131"/>
                  </a:lnTo>
                  <a:lnTo>
                    <a:pt x="3027" y="2129"/>
                  </a:lnTo>
                  <a:lnTo>
                    <a:pt x="3033" y="2134"/>
                  </a:lnTo>
                  <a:lnTo>
                    <a:pt x="3037" y="2141"/>
                  </a:lnTo>
                  <a:lnTo>
                    <a:pt x="3051" y="2150"/>
                  </a:lnTo>
                  <a:lnTo>
                    <a:pt x="3081" y="2157"/>
                  </a:lnTo>
                  <a:lnTo>
                    <a:pt x="3092" y="2165"/>
                  </a:lnTo>
                  <a:lnTo>
                    <a:pt x="3102" y="2180"/>
                  </a:lnTo>
                  <a:lnTo>
                    <a:pt x="3099" y="2192"/>
                  </a:lnTo>
                  <a:lnTo>
                    <a:pt x="3103" y="2206"/>
                  </a:lnTo>
                  <a:lnTo>
                    <a:pt x="3111" y="2218"/>
                  </a:lnTo>
                  <a:lnTo>
                    <a:pt x="3134" y="2235"/>
                  </a:lnTo>
                  <a:lnTo>
                    <a:pt x="3137" y="2239"/>
                  </a:lnTo>
                  <a:lnTo>
                    <a:pt x="3139" y="2248"/>
                  </a:lnTo>
                  <a:lnTo>
                    <a:pt x="3153" y="2266"/>
                  </a:lnTo>
                  <a:lnTo>
                    <a:pt x="3145" y="2266"/>
                  </a:lnTo>
                  <a:lnTo>
                    <a:pt x="3137" y="2262"/>
                  </a:lnTo>
                  <a:lnTo>
                    <a:pt x="3090" y="2223"/>
                  </a:lnTo>
                  <a:lnTo>
                    <a:pt x="3090" y="2196"/>
                  </a:lnTo>
                  <a:lnTo>
                    <a:pt x="3076" y="2180"/>
                  </a:lnTo>
                  <a:lnTo>
                    <a:pt x="3048" y="2165"/>
                  </a:lnTo>
                  <a:lnTo>
                    <a:pt x="3046" y="2161"/>
                  </a:lnTo>
                  <a:lnTo>
                    <a:pt x="3033" y="2164"/>
                  </a:lnTo>
                  <a:lnTo>
                    <a:pt x="3027" y="2161"/>
                  </a:lnTo>
                  <a:lnTo>
                    <a:pt x="3025" y="2158"/>
                  </a:lnTo>
                  <a:lnTo>
                    <a:pt x="3023" y="2150"/>
                  </a:lnTo>
                  <a:lnTo>
                    <a:pt x="3022" y="2145"/>
                  </a:lnTo>
                  <a:lnTo>
                    <a:pt x="3018" y="2144"/>
                  </a:lnTo>
                  <a:lnTo>
                    <a:pt x="3015" y="2144"/>
                  </a:lnTo>
                  <a:lnTo>
                    <a:pt x="3012" y="2145"/>
                  </a:lnTo>
                  <a:lnTo>
                    <a:pt x="3009" y="2145"/>
                  </a:lnTo>
                  <a:lnTo>
                    <a:pt x="3004" y="2144"/>
                  </a:lnTo>
                  <a:lnTo>
                    <a:pt x="2995" y="2138"/>
                  </a:lnTo>
                  <a:lnTo>
                    <a:pt x="2990" y="2137"/>
                  </a:lnTo>
                  <a:lnTo>
                    <a:pt x="2984" y="2140"/>
                  </a:lnTo>
                  <a:lnTo>
                    <a:pt x="2976" y="2157"/>
                  </a:lnTo>
                  <a:lnTo>
                    <a:pt x="2971" y="2161"/>
                  </a:lnTo>
                  <a:lnTo>
                    <a:pt x="2976" y="2168"/>
                  </a:lnTo>
                  <a:lnTo>
                    <a:pt x="2994" y="2178"/>
                  </a:lnTo>
                  <a:lnTo>
                    <a:pt x="3033" y="2185"/>
                  </a:lnTo>
                  <a:lnTo>
                    <a:pt x="3036" y="2186"/>
                  </a:lnTo>
                  <a:lnTo>
                    <a:pt x="3037" y="2192"/>
                  </a:lnTo>
                  <a:lnTo>
                    <a:pt x="3037" y="2197"/>
                  </a:lnTo>
                  <a:lnTo>
                    <a:pt x="3034" y="2199"/>
                  </a:lnTo>
                  <a:lnTo>
                    <a:pt x="2999" y="2200"/>
                  </a:lnTo>
                  <a:lnTo>
                    <a:pt x="2992" y="2204"/>
                  </a:lnTo>
                  <a:lnTo>
                    <a:pt x="2987" y="2211"/>
                  </a:lnTo>
                  <a:lnTo>
                    <a:pt x="2990" y="2217"/>
                  </a:lnTo>
                  <a:lnTo>
                    <a:pt x="3050" y="2214"/>
                  </a:lnTo>
                  <a:lnTo>
                    <a:pt x="3053" y="2211"/>
                  </a:lnTo>
                  <a:lnTo>
                    <a:pt x="3060" y="2202"/>
                  </a:lnTo>
                  <a:lnTo>
                    <a:pt x="3062" y="2199"/>
                  </a:lnTo>
                  <a:lnTo>
                    <a:pt x="3064" y="2202"/>
                  </a:lnTo>
                  <a:lnTo>
                    <a:pt x="3064" y="2216"/>
                  </a:lnTo>
                  <a:lnTo>
                    <a:pt x="3065" y="2218"/>
                  </a:lnTo>
                  <a:lnTo>
                    <a:pt x="3068" y="2220"/>
                  </a:lnTo>
                  <a:lnTo>
                    <a:pt x="3083" y="2234"/>
                  </a:lnTo>
                  <a:lnTo>
                    <a:pt x="3093" y="2238"/>
                  </a:lnTo>
                  <a:lnTo>
                    <a:pt x="3097" y="2242"/>
                  </a:lnTo>
                  <a:lnTo>
                    <a:pt x="3086" y="2244"/>
                  </a:lnTo>
                  <a:lnTo>
                    <a:pt x="3051" y="2228"/>
                  </a:lnTo>
                  <a:lnTo>
                    <a:pt x="3051" y="2232"/>
                  </a:lnTo>
                  <a:lnTo>
                    <a:pt x="3061" y="2238"/>
                  </a:lnTo>
                  <a:lnTo>
                    <a:pt x="3065" y="2244"/>
                  </a:lnTo>
                  <a:lnTo>
                    <a:pt x="3068" y="2252"/>
                  </a:lnTo>
                  <a:lnTo>
                    <a:pt x="3062" y="2252"/>
                  </a:lnTo>
                  <a:lnTo>
                    <a:pt x="3057" y="2249"/>
                  </a:lnTo>
                  <a:lnTo>
                    <a:pt x="3053" y="2248"/>
                  </a:lnTo>
                  <a:lnTo>
                    <a:pt x="3048" y="2252"/>
                  </a:lnTo>
                  <a:lnTo>
                    <a:pt x="3050" y="2255"/>
                  </a:lnTo>
                  <a:lnTo>
                    <a:pt x="3051" y="2256"/>
                  </a:lnTo>
                  <a:lnTo>
                    <a:pt x="3048" y="2263"/>
                  </a:lnTo>
                  <a:lnTo>
                    <a:pt x="3039" y="2258"/>
                  </a:lnTo>
                  <a:lnTo>
                    <a:pt x="3027" y="2270"/>
                  </a:lnTo>
                  <a:lnTo>
                    <a:pt x="3020" y="2270"/>
                  </a:lnTo>
                  <a:lnTo>
                    <a:pt x="3008" y="2266"/>
                  </a:lnTo>
                  <a:lnTo>
                    <a:pt x="3011" y="2273"/>
                  </a:lnTo>
                  <a:lnTo>
                    <a:pt x="3015" y="2277"/>
                  </a:lnTo>
                  <a:lnTo>
                    <a:pt x="3023" y="2280"/>
                  </a:lnTo>
                  <a:lnTo>
                    <a:pt x="3020" y="2291"/>
                  </a:lnTo>
                  <a:lnTo>
                    <a:pt x="3019" y="2294"/>
                  </a:lnTo>
                  <a:lnTo>
                    <a:pt x="3034" y="2301"/>
                  </a:lnTo>
                  <a:lnTo>
                    <a:pt x="3060" y="2277"/>
                  </a:lnTo>
                  <a:lnTo>
                    <a:pt x="3075" y="2276"/>
                  </a:lnTo>
                  <a:lnTo>
                    <a:pt x="3079" y="2280"/>
                  </a:lnTo>
                  <a:lnTo>
                    <a:pt x="3089" y="2294"/>
                  </a:lnTo>
                  <a:lnTo>
                    <a:pt x="3095" y="2300"/>
                  </a:lnTo>
                  <a:lnTo>
                    <a:pt x="3123" y="2309"/>
                  </a:lnTo>
                  <a:lnTo>
                    <a:pt x="3120" y="2311"/>
                  </a:lnTo>
                  <a:lnTo>
                    <a:pt x="3117" y="2314"/>
                  </a:lnTo>
                  <a:lnTo>
                    <a:pt x="3121" y="2318"/>
                  </a:lnTo>
                  <a:lnTo>
                    <a:pt x="3123" y="2318"/>
                  </a:lnTo>
                  <a:lnTo>
                    <a:pt x="3117" y="2324"/>
                  </a:lnTo>
                  <a:lnTo>
                    <a:pt x="3088" y="2312"/>
                  </a:lnTo>
                  <a:lnTo>
                    <a:pt x="3071" y="2294"/>
                  </a:lnTo>
                  <a:lnTo>
                    <a:pt x="3065" y="2293"/>
                  </a:lnTo>
                  <a:lnTo>
                    <a:pt x="3062" y="2298"/>
                  </a:lnTo>
                  <a:lnTo>
                    <a:pt x="3060" y="2305"/>
                  </a:lnTo>
                  <a:lnTo>
                    <a:pt x="3055" y="2309"/>
                  </a:lnTo>
                  <a:lnTo>
                    <a:pt x="3050" y="2311"/>
                  </a:lnTo>
                  <a:lnTo>
                    <a:pt x="3046" y="2317"/>
                  </a:lnTo>
                  <a:lnTo>
                    <a:pt x="3041" y="2326"/>
                  </a:lnTo>
                  <a:lnTo>
                    <a:pt x="3039" y="2338"/>
                  </a:lnTo>
                  <a:lnTo>
                    <a:pt x="3075" y="2347"/>
                  </a:lnTo>
                  <a:lnTo>
                    <a:pt x="3068" y="2360"/>
                  </a:lnTo>
                  <a:lnTo>
                    <a:pt x="3065" y="2367"/>
                  </a:lnTo>
                  <a:lnTo>
                    <a:pt x="3065" y="2373"/>
                  </a:lnTo>
                  <a:lnTo>
                    <a:pt x="3069" y="2380"/>
                  </a:lnTo>
                  <a:lnTo>
                    <a:pt x="3081" y="2381"/>
                  </a:lnTo>
                  <a:lnTo>
                    <a:pt x="3085" y="2385"/>
                  </a:lnTo>
                  <a:lnTo>
                    <a:pt x="3078" y="2388"/>
                  </a:lnTo>
                  <a:lnTo>
                    <a:pt x="3069" y="2388"/>
                  </a:lnTo>
                  <a:lnTo>
                    <a:pt x="3061" y="2384"/>
                  </a:lnTo>
                  <a:lnTo>
                    <a:pt x="3055" y="2375"/>
                  </a:lnTo>
                  <a:lnTo>
                    <a:pt x="3047" y="2357"/>
                  </a:lnTo>
                  <a:lnTo>
                    <a:pt x="3043" y="2352"/>
                  </a:lnTo>
                  <a:lnTo>
                    <a:pt x="3037" y="2352"/>
                  </a:lnTo>
                  <a:lnTo>
                    <a:pt x="3032" y="2356"/>
                  </a:lnTo>
                  <a:lnTo>
                    <a:pt x="3032" y="2361"/>
                  </a:lnTo>
                  <a:lnTo>
                    <a:pt x="3041" y="2375"/>
                  </a:lnTo>
                  <a:lnTo>
                    <a:pt x="3047" y="2387"/>
                  </a:lnTo>
                  <a:lnTo>
                    <a:pt x="3050" y="2389"/>
                  </a:lnTo>
                  <a:lnTo>
                    <a:pt x="3062" y="2395"/>
                  </a:lnTo>
                  <a:lnTo>
                    <a:pt x="3065" y="2399"/>
                  </a:lnTo>
                  <a:lnTo>
                    <a:pt x="3064" y="2401"/>
                  </a:lnTo>
                  <a:lnTo>
                    <a:pt x="3061" y="2406"/>
                  </a:lnTo>
                  <a:lnTo>
                    <a:pt x="3060" y="2409"/>
                  </a:lnTo>
                  <a:lnTo>
                    <a:pt x="3064" y="2417"/>
                  </a:lnTo>
                  <a:lnTo>
                    <a:pt x="3065" y="2422"/>
                  </a:lnTo>
                  <a:lnTo>
                    <a:pt x="3065" y="2427"/>
                  </a:lnTo>
                  <a:lnTo>
                    <a:pt x="3062" y="2427"/>
                  </a:lnTo>
                  <a:lnTo>
                    <a:pt x="3051" y="2423"/>
                  </a:lnTo>
                  <a:lnTo>
                    <a:pt x="3050" y="2413"/>
                  </a:lnTo>
                  <a:lnTo>
                    <a:pt x="3023" y="2363"/>
                  </a:lnTo>
                  <a:lnTo>
                    <a:pt x="3016" y="2354"/>
                  </a:lnTo>
                  <a:lnTo>
                    <a:pt x="3008" y="2352"/>
                  </a:lnTo>
                  <a:lnTo>
                    <a:pt x="2998" y="2356"/>
                  </a:lnTo>
                  <a:lnTo>
                    <a:pt x="3008" y="2361"/>
                  </a:lnTo>
                  <a:lnTo>
                    <a:pt x="3012" y="2367"/>
                  </a:lnTo>
                  <a:lnTo>
                    <a:pt x="3016" y="2375"/>
                  </a:lnTo>
                  <a:lnTo>
                    <a:pt x="3015" y="2382"/>
                  </a:lnTo>
                  <a:lnTo>
                    <a:pt x="3016" y="2399"/>
                  </a:lnTo>
                  <a:lnTo>
                    <a:pt x="3016" y="2409"/>
                  </a:lnTo>
                  <a:lnTo>
                    <a:pt x="3013" y="2415"/>
                  </a:lnTo>
                  <a:lnTo>
                    <a:pt x="3012" y="2420"/>
                  </a:lnTo>
                  <a:lnTo>
                    <a:pt x="3011" y="2427"/>
                  </a:lnTo>
                  <a:lnTo>
                    <a:pt x="3015" y="2434"/>
                  </a:lnTo>
                  <a:lnTo>
                    <a:pt x="3025" y="2446"/>
                  </a:lnTo>
                  <a:lnTo>
                    <a:pt x="3062" y="2461"/>
                  </a:lnTo>
                  <a:lnTo>
                    <a:pt x="3060" y="2474"/>
                  </a:lnTo>
                  <a:lnTo>
                    <a:pt x="3064" y="2483"/>
                  </a:lnTo>
                  <a:lnTo>
                    <a:pt x="3071" y="2490"/>
                  </a:lnTo>
                  <a:lnTo>
                    <a:pt x="3078" y="2493"/>
                  </a:lnTo>
                  <a:lnTo>
                    <a:pt x="3071" y="2497"/>
                  </a:lnTo>
                  <a:lnTo>
                    <a:pt x="3058" y="2490"/>
                  </a:lnTo>
                  <a:lnTo>
                    <a:pt x="3025" y="2454"/>
                  </a:lnTo>
                  <a:lnTo>
                    <a:pt x="3022" y="2448"/>
                  </a:lnTo>
                  <a:lnTo>
                    <a:pt x="3018" y="2443"/>
                  </a:lnTo>
                  <a:lnTo>
                    <a:pt x="3006" y="2439"/>
                  </a:lnTo>
                  <a:lnTo>
                    <a:pt x="3002" y="2431"/>
                  </a:lnTo>
                  <a:lnTo>
                    <a:pt x="2999" y="2419"/>
                  </a:lnTo>
                  <a:lnTo>
                    <a:pt x="2999" y="2403"/>
                  </a:lnTo>
                  <a:lnTo>
                    <a:pt x="2999" y="2387"/>
                  </a:lnTo>
                  <a:lnTo>
                    <a:pt x="2995" y="2371"/>
                  </a:lnTo>
                  <a:lnTo>
                    <a:pt x="2985" y="2359"/>
                  </a:lnTo>
                  <a:lnTo>
                    <a:pt x="2956" y="2338"/>
                  </a:lnTo>
                  <a:lnTo>
                    <a:pt x="2959" y="2329"/>
                  </a:lnTo>
                  <a:lnTo>
                    <a:pt x="2963" y="2325"/>
                  </a:lnTo>
                  <a:lnTo>
                    <a:pt x="2966" y="2318"/>
                  </a:lnTo>
                  <a:lnTo>
                    <a:pt x="2969" y="2307"/>
                  </a:lnTo>
                  <a:lnTo>
                    <a:pt x="2964" y="2290"/>
                  </a:lnTo>
                  <a:lnTo>
                    <a:pt x="2963" y="2280"/>
                  </a:lnTo>
                  <a:lnTo>
                    <a:pt x="2969" y="2270"/>
                  </a:lnTo>
                  <a:lnTo>
                    <a:pt x="2970" y="2259"/>
                  </a:lnTo>
                  <a:lnTo>
                    <a:pt x="2971" y="2246"/>
                  </a:lnTo>
                  <a:lnTo>
                    <a:pt x="2970" y="2238"/>
                  </a:lnTo>
                  <a:lnTo>
                    <a:pt x="2966" y="2238"/>
                  </a:lnTo>
                  <a:lnTo>
                    <a:pt x="2960" y="2244"/>
                  </a:lnTo>
                  <a:lnTo>
                    <a:pt x="2956" y="2245"/>
                  </a:lnTo>
                  <a:lnTo>
                    <a:pt x="2952" y="2232"/>
                  </a:lnTo>
                  <a:lnTo>
                    <a:pt x="2955" y="2232"/>
                  </a:lnTo>
                  <a:lnTo>
                    <a:pt x="2957" y="2230"/>
                  </a:lnTo>
                  <a:lnTo>
                    <a:pt x="2959" y="2224"/>
                  </a:lnTo>
                  <a:lnTo>
                    <a:pt x="2962" y="2218"/>
                  </a:lnTo>
                  <a:lnTo>
                    <a:pt x="2957" y="2211"/>
                  </a:lnTo>
                  <a:lnTo>
                    <a:pt x="2956" y="2200"/>
                  </a:lnTo>
                  <a:lnTo>
                    <a:pt x="2955" y="2189"/>
                  </a:lnTo>
                  <a:lnTo>
                    <a:pt x="2949" y="2185"/>
                  </a:lnTo>
                  <a:lnTo>
                    <a:pt x="2939" y="2185"/>
                  </a:lnTo>
                  <a:lnTo>
                    <a:pt x="2935" y="2186"/>
                  </a:lnTo>
                  <a:lnTo>
                    <a:pt x="2932" y="2192"/>
                  </a:lnTo>
                  <a:lnTo>
                    <a:pt x="2931" y="2197"/>
                  </a:lnTo>
                  <a:lnTo>
                    <a:pt x="2931" y="2203"/>
                  </a:lnTo>
                  <a:lnTo>
                    <a:pt x="2932" y="2210"/>
                  </a:lnTo>
                  <a:lnTo>
                    <a:pt x="2932" y="2216"/>
                  </a:lnTo>
                  <a:lnTo>
                    <a:pt x="2929" y="2228"/>
                  </a:lnTo>
                  <a:lnTo>
                    <a:pt x="2922" y="2228"/>
                  </a:lnTo>
                  <a:lnTo>
                    <a:pt x="2915" y="2224"/>
                  </a:lnTo>
                  <a:lnTo>
                    <a:pt x="2911" y="2228"/>
                  </a:lnTo>
                  <a:lnTo>
                    <a:pt x="2911" y="2241"/>
                  </a:lnTo>
                  <a:lnTo>
                    <a:pt x="2915" y="2251"/>
                  </a:lnTo>
                  <a:lnTo>
                    <a:pt x="2925" y="2266"/>
                  </a:lnTo>
                  <a:lnTo>
                    <a:pt x="2921" y="2266"/>
                  </a:lnTo>
                  <a:lnTo>
                    <a:pt x="2917" y="2272"/>
                  </a:lnTo>
                  <a:lnTo>
                    <a:pt x="2910" y="2286"/>
                  </a:lnTo>
                  <a:lnTo>
                    <a:pt x="2904" y="2291"/>
                  </a:lnTo>
                  <a:lnTo>
                    <a:pt x="2898" y="2294"/>
                  </a:lnTo>
                  <a:lnTo>
                    <a:pt x="2887" y="2294"/>
                  </a:lnTo>
                  <a:lnTo>
                    <a:pt x="2884" y="2295"/>
                  </a:lnTo>
                  <a:lnTo>
                    <a:pt x="2883" y="2298"/>
                  </a:lnTo>
                  <a:lnTo>
                    <a:pt x="2883" y="2302"/>
                  </a:lnTo>
                  <a:lnTo>
                    <a:pt x="2883" y="2304"/>
                  </a:lnTo>
                  <a:lnTo>
                    <a:pt x="2876" y="2308"/>
                  </a:lnTo>
                  <a:lnTo>
                    <a:pt x="2859" y="2308"/>
                  </a:lnTo>
                  <a:lnTo>
                    <a:pt x="2856" y="2312"/>
                  </a:lnTo>
                  <a:lnTo>
                    <a:pt x="2858" y="2324"/>
                  </a:lnTo>
                  <a:lnTo>
                    <a:pt x="2855" y="2324"/>
                  </a:lnTo>
                  <a:lnTo>
                    <a:pt x="2851" y="2324"/>
                  </a:lnTo>
                  <a:lnTo>
                    <a:pt x="2848" y="2321"/>
                  </a:lnTo>
                  <a:lnTo>
                    <a:pt x="2845" y="2318"/>
                  </a:lnTo>
                  <a:lnTo>
                    <a:pt x="2847" y="2311"/>
                  </a:lnTo>
                  <a:lnTo>
                    <a:pt x="2848" y="2305"/>
                  </a:lnTo>
                  <a:lnTo>
                    <a:pt x="2848" y="2300"/>
                  </a:lnTo>
                  <a:lnTo>
                    <a:pt x="2845" y="2294"/>
                  </a:lnTo>
                  <a:lnTo>
                    <a:pt x="2852" y="2291"/>
                  </a:lnTo>
                  <a:lnTo>
                    <a:pt x="2869" y="2300"/>
                  </a:lnTo>
                  <a:lnTo>
                    <a:pt x="2876" y="2294"/>
                  </a:lnTo>
                  <a:lnTo>
                    <a:pt x="2876" y="2287"/>
                  </a:lnTo>
                  <a:lnTo>
                    <a:pt x="2875" y="2280"/>
                  </a:lnTo>
                  <a:lnTo>
                    <a:pt x="2870" y="2274"/>
                  </a:lnTo>
                  <a:lnTo>
                    <a:pt x="2866" y="2270"/>
                  </a:lnTo>
                  <a:lnTo>
                    <a:pt x="2872" y="2267"/>
                  </a:lnTo>
                  <a:lnTo>
                    <a:pt x="2876" y="2260"/>
                  </a:lnTo>
                  <a:lnTo>
                    <a:pt x="2870" y="2258"/>
                  </a:lnTo>
                  <a:lnTo>
                    <a:pt x="2861" y="2255"/>
                  </a:lnTo>
                  <a:lnTo>
                    <a:pt x="2856" y="2252"/>
                  </a:lnTo>
                  <a:lnTo>
                    <a:pt x="2856" y="2249"/>
                  </a:lnTo>
                  <a:lnTo>
                    <a:pt x="2856" y="2248"/>
                  </a:lnTo>
                  <a:lnTo>
                    <a:pt x="2858" y="2245"/>
                  </a:lnTo>
                  <a:lnTo>
                    <a:pt x="2858" y="2242"/>
                  </a:lnTo>
                  <a:lnTo>
                    <a:pt x="2852" y="2241"/>
                  </a:lnTo>
                  <a:lnTo>
                    <a:pt x="2851" y="2244"/>
                  </a:lnTo>
                  <a:lnTo>
                    <a:pt x="2851" y="2259"/>
                  </a:lnTo>
                  <a:lnTo>
                    <a:pt x="2848" y="2265"/>
                  </a:lnTo>
                  <a:lnTo>
                    <a:pt x="2840" y="2277"/>
                  </a:lnTo>
                  <a:lnTo>
                    <a:pt x="2837" y="2280"/>
                  </a:lnTo>
                  <a:lnTo>
                    <a:pt x="2824" y="2280"/>
                  </a:lnTo>
                  <a:lnTo>
                    <a:pt x="2824" y="2283"/>
                  </a:lnTo>
                  <a:lnTo>
                    <a:pt x="2824" y="2293"/>
                  </a:lnTo>
                  <a:lnTo>
                    <a:pt x="2823" y="2294"/>
                  </a:lnTo>
                  <a:lnTo>
                    <a:pt x="2819" y="2291"/>
                  </a:lnTo>
                  <a:lnTo>
                    <a:pt x="2816" y="2286"/>
                  </a:lnTo>
                  <a:lnTo>
                    <a:pt x="2816" y="2276"/>
                  </a:lnTo>
                  <a:lnTo>
                    <a:pt x="2817" y="2266"/>
                  </a:lnTo>
                  <a:lnTo>
                    <a:pt x="2806" y="2272"/>
                  </a:lnTo>
                  <a:lnTo>
                    <a:pt x="2791" y="2286"/>
                  </a:lnTo>
                  <a:lnTo>
                    <a:pt x="2777" y="2302"/>
                  </a:lnTo>
                  <a:lnTo>
                    <a:pt x="2774" y="2318"/>
                  </a:lnTo>
                  <a:lnTo>
                    <a:pt x="2770" y="2321"/>
                  </a:lnTo>
                  <a:lnTo>
                    <a:pt x="2765" y="2322"/>
                  </a:lnTo>
                  <a:lnTo>
                    <a:pt x="2761" y="2325"/>
                  </a:lnTo>
                  <a:lnTo>
                    <a:pt x="2758" y="2333"/>
                  </a:lnTo>
                  <a:lnTo>
                    <a:pt x="2768" y="2350"/>
                  </a:lnTo>
                  <a:lnTo>
                    <a:pt x="2778" y="2361"/>
                  </a:lnTo>
                  <a:lnTo>
                    <a:pt x="2789" y="2361"/>
                  </a:lnTo>
                  <a:lnTo>
                    <a:pt x="2799" y="2352"/>
                  </a:lnTo>
                  <a:lnTo>
                    <a:pt x="2795" y="2350"/>
                  </a:lnTo>
                  <a:lnTo>
                    <a:pt x="2791" y="2352"/>
                  </a:lnTo>
                  <a:lnTo>
                    <a:pt x="2788" y="2350"/>
                  </a:lnTo>
                  <a:lnTo>
                    <a:pt x="2785" y="2342"/>
                  </a:lnTo>
                  <a:lnTo>
                    <a:pt x="2820" y="2314"/>
                  </a:lnTo>
                  <a:lnTo>
                    <a:pt x="2824" y="2309"/>
                  </a:lnTo>
                  <a:lnTo>
                    <a:pt x="2827" y="2307"/>
                  </a:lnTo>
                  <a:lnTo>
                    <a:pt x="2830" y="2307"/>
                  </a:lnTo>
                  <a:lnTo>
                    <a:pt x="2834" y="2314"/>
                  </a:lnTo>
                  <a:lnTo>
                    <a:pt x="2838" y="2322"/>
                  </a:lnTo>
                  <a:lnTo>
                    <a:pt x="2840" y="2328"/>
                  </a:lnTo>
                  <a:lnTo>
                    <a:pt x="2841" y="2332"/>
                  </a:lnTo>
                  <a:lnTo>
                    <a:pt x="2890" y="2335"/>
                  </a:lnTo>
                  <a:lnTo>
                    <a:pt x="2897" y="2326"/>
                  </a:lnTo>
                  <a:lnTo>
                    <a:pt x="2898" y="2322"/>
                  </a:lnTo>
                  <a:lnTo>
                    <a:pt x="2910" y="2311"/>
                  </a:lnTo>
                  <a:lnTo>
                    <a:pt x="2912" y="2309"/>
                  </a:lnTo>
                  <a:lnTo>
                    <a:pt x="2918" y="2312"/>
                  </a:lnTo>
                  <a:lnTo>
                    <a:pt x="2915" y="2318"/>
                  </a:lnTo>
                  <a:lnTo>
                    <a:pt x="2905" y="2328"/>
                  </a:lnTo>
                  <a:lnTo>
                    <a:pt x="2905" y="2333"/>
                  </a:lnTo>
                  <a:lnTo>
                    <a:pt x="2919" y="2342"/>
                  </a:lnTo>
                  <a:lnTo>
                    <a:pt x="2962" y="2347"/>
                  </a:lnTo>
                  <a:lnTo>
                    <a:pt x="2962" y="2352"/>
                  </a:lnTo>
                  <a:lnTo>
                    <a:pt x="2945" y="2350"/>
                  </a:lnTo>
                  <a:lnTo>
                    <a:pt x="2936" y="2352"/>
                  </a:lnTo>
                  <a:lnTo>
                    <a:pt x="2932" y="2361"/>
                  </a:lnTo>
                  <a:lnTo>
                    <a:pt x="2936" y="2361"/>
                  </a:lnTo>
                  <a:lnTo>
                    <a:pt x="2932" y="2375"/>
                  </a:lnTo>
                  <a:lnTo>
                    <a:pt x="2931" y="2382"/>
                  </a:lnTo>
                  <a:lnTo>
                    <a:pt x="2926" y="2387"/>
                  </a:lnTo>
                  <a:lnTo>
                    <a:pt x="2915" y="2401"/>
                  </a:lnTo>
                  <a:lnTo>
                    <a:pt x="2911" y="2409"/>
                  </a:lnTo>
                  <a:lnTo>
                    <a:pt x="2910" y="2424"/>
                  </a:lnTo>
                  <a:lnTo>
                    <a:pt x="2908" y="2427"/>
                  </a:lnTo>
                  <a:lnTo>
                    <a:pt x="2905" y="2429"/>
                  </a:lnTo>
                  <a:lnTo>
                    <a:pt x="2903" y="2426"/>
                  </a:lnTo>
                  <a:lnTo>
                    <a:pt x="2903" y="2420"/>
                  </a:lnTo>
                  <a:lnTo>
                    <a:pt x="2901" y="2408"/>
                  </a:lnTo>
                  <a:lnTo>
                    <a:pt x="2898" y="2401"/>
                  </a:lnTo>
                  <a:lnTo>
                    <a:pt x="2890" y="2392"/>
                  </a:lnTo>
                  <a:lnTo>
                    <a:pt x="2880" y="2391"/>
                  </a:lnTo>
                  <a:lnTo>
                    <a:pt x="2842" y="2406"/>
                  </a:lnTo>
                  <a:lnTo>
                    <a:pt x="2841" y="2416"/>
                  </a:lnTo>
                  <a:lnTo>
                    <a:pt x="2837" y="2420"/>
                  </a:lnTo>
                  <a:lnTo>
                    <a:pt x="2833" y="2423"/>
                  </a:lnTo>
                  <a:lnTo>
                    <a:pt x="2827" y="2427"/>
                  </a:lnTo>
                  <a:lnTo>
                    <a:pt x="2824" y="2434"/>
                  </a:lnTo>
                  <a:lnTo>
                    <a:pt x="2821" y="2443"/>
                  </a:lnTo>
                  <a:lnTo>
                    <a:pt x="2821" y="2450"/>
                  </a:lnTo>
                  <a:lnTo>
                    <a:pt x="2826" y="2455"/>
                  </a:lnTo>
                  <a:lnTo>
                    <a:pt x="2823" y="2460"/>
                  </a:lnTo>
                  <a:lnTo>
                    <a:pt x="2821" y="2461"/>
                  </a:lnTo>
                  <a:lnTo>
                    <a:pt x="2819" y="2457"/>
                  </a:lnTo>
                  <a:lnTo>
                    <a:pt x="2817" y="2451"/>
                  </a:lnTo>
                  <a:lnTo>
                    <a:pt x="2816" y="2444"/>
                  </a:lnTo>
                  <a:lnTo>
                    <a:pt x="2816" y="2441"/>
                  </a:lnTo>
                  <a:lnTo>
                    <a:pt x="2817" y="2439"/>
                  </a:lnTo>
                  <a:lnTo>
                    <a:pt x="2820" y="2434"/>
                  </a:lnTo>
                  <a:lnTo>
                    <a:pt x="2826" y="2416"/>
                  </a:lnTo>
                  <a:lnTo>
                    <a:pt x="2824" y="2413"/>
                  </a:lnTo>
                  <a:lnTo>
                    <a:pt x="2810" y="2415"/>
                  </a:lnTo>
                  <a:lnTo>
                    <a:pt x="2778" y="2433"/>
                  </a:lnTo>
                  <a:lnTo>
                    <a:pt x="2772" y="2433"/>
                  </a:lnTo>
                  <a:lnTo>
                    <a:pt x="2772" y="2427"/>
                  </a:lnTo>
                  <a:lnTo>
                    <a:pt x="2764" y="2434"/>
                  </a:lnTo>
                  <a:lnTo>
                    <a:pt x="2737" y="2475"/>
                  </a:lnTo>
                  <a:lnTo>
                    <a:pt x="2736" y="2464"/>
                  </a:lnTo>
                  <a:lnTo>
                    <a:pt x="2737" y="2455"/>
                  </a:lnTo>
                  <a:lnTo>
                    <a:pt x="2742" y="2448"/>
                  </a:lnTo>
                  <a:lnTo>
                    <a:pt x="2746" y="2447"/>
                  </a:lnTo>
                  <a:lnTo>
                    <a:pt x="2735" y="2437"/>
                  </a:lnTo>
                  <a:lnTo>
                    <a:pt x="2708" y="2436"/>
                  </a:lnTo>
                  <a:lnTo>
                    <a:pt x="2695" y="2431"/>
                  </a:lnTo>
                  <a:lnTo>
                    <a:pt x="2686" y="2430"/>
                  </a:lnTo>
                  <a:lnTo>
                    <a:pt x="2672" y="2436"/>
                  </a:lnTo>
                  <a:lnTo>
                    <a:pt x="2659" y="2446"/>
                  </a:lnTo>
                  <a:lnTo>
                    <a:pt x="2655" y="2455"/>
                  </a:lnTo>
                  <a:lnTo>
                    <a:pt x="2650" y="2461"/>
                  </a:lnTo>
                  <a:lnTo>
                    <a:pt x="2649" y="2461"/>
                  </a:lnTo>
                  <a:lnTo>
                    <a:pt x="2646" y="2461"/>
                  </a:lnTo>
                  <a:lnTo>
                    <a:pt x="2646" y="2465"/>
                  </a:lnTo>
                  <a:lnTo>
                    <a:pt x="2705" y="2454"/>
                  </a:lnTo>
                  <a:lnTo>
                    <a:pt x="2712" y="2461"/>
                  </a:lnTo>
                  <a:lnTo>
                    <a:pt x="2702" y="2469"/>
                  </a:lnTo>
                  <a:lnTo>
                    <a:pt x="2674" y="2471"/>
                  </a:lnTo>
                  <a:lnTo>
                    <a:pt x="2652" y="2481"/>
                  </a:lnTo>
                  <a:lnTo>
                    <a:pt x="2635" y="2479"/>
                  </a:lnTo>
                  <a:lnTo>
                    <a:pt x="2631" y="2481"/>
                  </a:lnTo>
                  <a:lnTo>
                    <a:pt x="2627" y="2485"/>
                  </a:lnTo>
                  <a:lnTo>
                    <a:pt x="2621" y="2493"/>
                  </a:lnTo>
                  <a:lnTo>
                    <a:pt x="2624" y="2499"/>
                  </a:lnTo>
                  <a:lnTo>
                    <a:pt x="2625" y="2503"/>
                  </a:lnTo>
                  <a:lnTo>
                    <a:pt x="2628" y="2506"/>
                  </a:lnTo>
                  <a:lnTo>
                    <a:pt x="2631" y="2507"/>
                  </a:lnTo>
                  <a:lnTo>
                    <a:pt x="2634" y="2500"/>
                  </a:lnTo>
                  <a:lnTo>
                    <a:pt x="2638" y="2497"/>
                  </a:lnTo>
                  <a:lnTo>
                    <a:pt x="2642" y="2502"/>
                  </a:lnTo>
                  <a:lnTo>
                    <a:pt x="2641" y="2513"/>
                  </a:lnTo>
                  <a:lnTo>
                    <a:pt x="2643" y="2514"/>
                  </a:lnTo>
                  <a:lnTo>
                    <a:pt x="2645" y="2517"/>
                  </a:lnTo>
                  <a:lnTo>
                    <a:pt x="2643" y="2520"/>
                  </a:lnTo>
                  <a:lnTo>
                    <a:pt x="2641" y="2521"/>
                  </a:lnTo>
                  <a:lnTo>
                    <a:pt x="2653" y="2514"/>
                  </a:lnTo>
                  <a:lnTo>
                    <a:pt x="2694" y="2507"/>
                  </a:lnTo>
                  <a:lnTo>
                    <a:pt x="2690" y="2513"/>
                  </a:lnTo>
                  <a:lnTo>
                    <a:pt x="2684" y="2517"/>
                  </a:lnTo>
                  <a:lnTo>
                    <a:pt x="2690" y="2532"/>
                  </a:lnTo>
                  <a:lnTo>
                    <a:pt x="2698" y="2534"/>
                  </a:lnTo>
                  <a:lnTo>
                    <a:pt x="2708" y="2531"/>
                  </a:lnTo>
                  <a:lnTo>
                    <a:pt x="2716" y="2535"/>
                  </a:lnTo>
                  <a:lnTo>
                    <a:pt x="2653" y="2544"/>
                  </a:lnTo>
                  <a:lnTo>
                    <a:pt x="2648" y="2548"/>
                  </a:lnTo>
                  <a:lnTo>
                    <a:pt x="2643" y="2548"/>
                  </a:lnTo>
                  <a:lnTo>
                    <a:pt x="2636" y="2545"/>
                  </a:lnTo>
                  <a:lnTo>
                    <a:pt x="2632" y="2545"/>
                  </a:lnTo>
                  <a:lnTo>
                    <a:pt x="2628" y="2555"/>
                  </a:lnTo>
                  <a:lnTo>
                    <a:pt x="2653" y="2559"/>
                  </a:lnTo>
                  <a:lnTo>
                    <a:pt x="2653" y="2565"/>
                  </a:lnTo>
                  <a:lnTo>
                    <a:pt x="2614" y="2593"/>
                  </a:lnTo>
                  <a:lnTo>
                    <a:pt x="2621" y="2600"/>
                  </a:lnTo>
                  <a:lnTo>
                    <a:pt x="2635" y="2600"/>
                  </a:lnTo>
                  <a:lnTo>
                    <a:pt x="2643" y="2604"/>
                  </a:lnTo>
                  <a:lnTo>
                    <a:pt x="2665" y="2597"/>
                  </a:lnTo>
                  <a:lnTo>
                    <a:pt x="2669" y="2594"/>
                  </a:lnTo>
                  <a:lnTo>
                    <a:pt x="2673" y="2589"/>
                  </a:lnTo>
                  <a:lnTo>
                    <a:pt x="2695" y="2580"/>
                  </a:lnTo>
                  <a:lnTo>
                    <a:pt x="2728" y="2556"/>
                  </a:lnTo>
                  <a:lnTo>
                    <a:pt x="2733" y="2555"/>
                  </a:lnTo>
                  <a:lnTo>
                    <a:pt x="2736" y="2551"/>
                  </a:lnTo>
                  <a:lnTo>
                    <a:pt x="2743" y="2535"/>
                  </a:lnTo>
                  <a:lnTo>
                    <a:pt x="2753" y="2528"/>
                  </a:lnTo>
                  <a:lnTo>
                    <a:pt x="2765" y="2513"/>
                  </a:lnTo>
                  <a:lnTo>
                    <a:pt x="2785" y="2493"/>
                  </a:lnTo>
                  <a:lnTo>
                    <a:pt x="2784" y="2486"/>
                  </a:lnTo>
                  <a:lnTo>
                    <a:pt x="2778" y="2467"/>
                  </a:lnTo>
                  <a:lnTo>
                    <a:pt x="2778" y="2461"/>
                  </a:lnTo>
                  <a:lnTo>
                    <a:pt x="2781" y="2451"/>
                  </a:lnTo>
                  <a:lnTo>
                    <a:pt x="2785" y="2458"/>
                  </a:lnTo>
                  <a:lnTo>
                    <a:pt x="2791" y="2479"/>
                  </a:lnTo>
                  <a:lnTo>
                    <a:pt x="2792" y="2467"/>
                  </a:lnTo>
                  <a:lnTo>
                    <a:pt x="2795" y="2457"/>
                  </a:lnTo>
                  <a:lnTo>
                    <a:pt x="2798" y="2454"/>
                  </a:lnTo>
                  <a:lnTo>
                    <a:pt x="2800" y="2465"/>
                  </a:lnTo>
                  <a:lnTo>
                    <a:pt x="2800" y="2474"/>
                  </a:lnTo>
                  <a:lnTo>
                    <a:pt x="2795" y="2486"/>
                  </a:lnTo>
                  <a:lnTo>
                    <a:pt x="2792" y="2499"/>
                  </a:lnTo>
                  <a:lnTo>
                    <a:pt x="2840" y="2514"/>
                  </a:lnTo>
                  <a:lnTo>
                    <a:pt x="2844" y="2513"/>
                  </a:lnTo>
                  <a:lnTo>
                    <a:pt x="2856" y="2500"/>
                  </a:lnTo>
                  <a:lnTo>
                    <a:pt x="2861" y="2499"/>
                  </a:lnTo>
                  <a:lnTo>
                    <a:pt x="2865" y="2499"/>
                  </a:lnTo>
                  <a:lnTo>
                    <a:pt x="2861" y="2504"/>
                  </a:lnTo>
                  <a:lnTo>
                    <a:pt x="2856" y="2509"/>
                  </a:lnTo>
                  <a:lnTo>
                    <a:pt x="2851" y="2513"/>
                  </a:lnTo>
                  <a:lnTo>
                    <a:pt x="2849" y="2521"/>
                  </a:lnTo>
                  <a:lnTo>
                    <a:pt x="2859" y="2523"/>
                  </a:lnTo>
                  <a:lnTo>
                    <a:pt x="2890" y="2545"/>
                  </a:lnTo>
                  <a:lnTo>
                    <a:pt x="2889" y="2549"/>
                  </a:lnTo>
                  <a:lnTo>
                    <a:pt x="2889" y="2555"/>
                  </a:lnTo>
                  <a:lnTo>
                    <a:pt x="2889" y="2559"/>
                  </a:lnTo>
                  <a:lnTo>
                    <a:pt x="2891" y="2565"/>
                  </a:lnTo>
                  <a:lnTo>
                    <a:pt x="2894" y="2568"/>
                  </a:lnTo>
                  <a:lnTo>
                    <a:pt x="2898" y="2569"/>
                  </a:lnTo>
                  <a:lnTo>
                    <a:pt x="2903" y="2569"/>
                  </a:lnTo>
                  <a:lnTo>
                    <a:pt x="2898" y="2580"/>
                  </a:lnTo>
                  <a:lnTo>
                    <a:pt x="2893" y="2579"/>
                  </a:lnTo>
                  <a:lnTo>
                    <a:pt x="2856" y="2541"/>
                  </a:lnTo>
                  <a:lnTo>
                    <a:pt x="2840" y="2531"/>
                  </a:lnTo>
                  <a:lnTo>
                    <a:pt x="2791" y="2535"/>
                  </a:lnTo>
                  <a:lnTo>
                    <a:pt x="2791" y="2541"/>
                  </a:lnTo>
                  <a:lnTo>
                    <a:pt x="2803" y="2559"/>
                  </a:lnTo>
                  <a:lnTo>
                    <a:pt x="2812" y="2565"/>
                  </a:lnTo>
                  <a:lnTo>
                    <a:pt x="2827" y="2556"/>
                  </a:lnTo>
                  <a:lnTo>
                    <a:pt x="2838" y="2562"/>
                  </a:lnTo>
                  <a:lnTo>
                    <a:pt x="2856" y="2577"/>
                  </a:lnTo>
                  <a:lnTo>
                    <a:pt x="2819" y="2569"/>
                  </a:lnTo>
                  <a:lnTo>
                    <a:pt x="2820" y="2572"/>
                  </a:lnTo>
                  <a:lnTo>
                    <a:pt x="2826" y="2583"/>
                  </a:lnTo>
                  <a:lnTo>
                    <a:pt x="2792" y="2572"/>
                  </a:lnTo>
                  <a:lnTo>
                    <a:pt x="2781" y="2558"/>
                  </a:lnTo>
                  <a:lnTo>
                    <a:pt x="2771" y="2551"/>
                  </a:lnTo>
                  <a:lnTo>
                    <a:pt x="2767" y="2549"/>
                  </a:lnTo>
                  <a:lnTo>
                    <a:pt x="2764" y="2551"/>
                  </a:lnTo>
                  <a:lnTo>
                    <a:pt x="2761" y="2553"/>
                  </a:lnTo>
                  <a:lnTo>
                    <a:pt x="2757" y="2569"/>
                  </a:lnTo>
                  <a:lnTo>
                    <a:pt x="2760" y="2572"/>
                  </a:lnTo>
                  <a:lnTo>
                    <a:pt x="2764" y="2573"/>
                  </a:lnTo>
                  <a:lnTo>
                    <a:pt x="2772" y="2573"/>
                  </a:lnTo>
                  <a:lnTo>
                    <a:pt x="2736" y="2603"/>
                  </a:lnTo>
                  <a:lnTo>
                    <a:pt x="2732" y="2619"/>
                  </a:lnTo>
                  <a:lnTo>
                    <a:pt x="2736" y="2626"/>
                  </a:lnTo>
                  <a:lnTo>
                    <a:pt x="2743" y="2625"/>
                  </a:lnTo>
                  <a:lnTo>
                    <a:pt x="2757" y="2615"/>
                  </a:lnTo>
                  <a:lnTo>
                    <a:pt x="2764" y="2618"/>
                  </a:lnTo>
                  <a:lnTo>
                    <a:pt x="2771" y="2625"/>
                  </a:lnTo>
                  <a:lnTo>
                    <a:pt x="2778" y="2629"/>
                  </a:lnTo>
                  <a:lnTo>
                    <a:pt x="2785" y="2624"/>
                  </a:lnTo>
                  <a:lnTo>
                    <a:pt x="2784" y="2622"/>
                  </a:lnTo>
                  <a:lnTo>
                    <a:pt x="2781" y="2615"/>
                  </a:lnTo>
                  <a:lnTo>
                    <a:pt x="2786" y="2611"/>
                  </a:lnTo>
                  <a:lnTo>
                    <a:pt x="2791" y="2611"/>
                  </a:lnTo>
                  <a:lnTo>
                    <a:pt x="2795" y="2617"/>
                  </a:lnTo>
                  <a:lnTo>
                    <a:pt x="2799" y="2624"/>
                  </a:lnTo>
                  <a:lnTo>
                    <a:pt x="2795" y="2629"/>
                  </a:lnTo>
                  <a:lnTo>
                    <a:pt x="2793" y="2629"/>
                  </a:lnTo>
                  <a:lnTo>
                    <a:pt x="2806" y="2647"/>
                  </a:lnTo>
                  <a:lnTo>
                    <a:pt x="2805" y="2653"/>
                  </a:lnTo>
                  <a:lnTo>
                    <a:pt x="2800" y="2659"/>
                  </a:lnTo>
                  <a:lnTo>
                    <a:pt x="2799" y="2660"/>
                  </a:lnTo>
                  <a:lnTo>
                    <a:pt x="2796" y="2646"/>
                  </a:lnTo>
                  <a:lnTo>
                    <a:pt x="2792" y="2643"/>
                  </a:lnTo>
                  <a:lnTo>
                    <a:pt x="2784" y="2643"/>
                  </a:lnTo>
                  <a:lnTo>
                    <a:pt x="2765" y="2636"/>
                  </a:lnTo>
                  <a:lnTo>
                    <a:pt x="2757" y="2636"/>
                  </a:lnTo>
                  <a:lnTo>
                    <a:pt x="2747" y="2643"/>
                  </a:lnTo>
                  <a:lnTo>
                    <a:pt x="2751" y="2647"/>
                  </a:lnTo>
                  <a:lnTo>
                    <a:pt x="2753" y="2647"/>
                  </a:lnTo>
                  <a:lnTo>
                    <a:pt x="2746" y="2654"/>
                  </a:lnTo>
                  <a:lnTo>
                    <a:pt x="2744" y="2660"/>
                  </a:lnTo>
                  <a:lnTo>
                    <a:pt x="2744" y="2674"/>
                  </a:lnTo>
                  <a:lnTo>
                    <a:pt x="2747" y="2681"/>
                  </a:lnTo>
                  <a:lnTo>
                    <a:pt x="2754" y="2684"/>
                  </a:lnTo>
                  <a:lnTo>
                    <a:pt x="2814" y="2694"/>
                  </a:lnTo>
                  <a:lnTo>
                    <a:pt x="2830" y="2690"/>
                  </a:lnTo>
                  <a:lnTo>
                    <a:pt x="2858" y="2666"/>
                  </a:lnTo>
                  <a:lnTo>
                    <a:pt x="2911" y="2650"/>
                  </a:lnTo>
                  <a:lnTo>
                    <a:pt x="2918" y="2661"/>
                  </a:lnTo>
                  <a:lnTo>
                    <a:pt x="2889" y="2666"/>
                  </a:lnTo>
                  <a:lnTo>
                    <a:pt x="2841" y="2694"/>
                  </a:lnTo>
                  <a:lnTo>
                    <a:pt x="2830" y="2705"/>
                  </a:lnTo>
                  <a:lnTo>
                    <a:pt x="2823" y="2722"/>
                  </a:lnTo>
                  <a:lnTo>
                    <a:pt x="2826" y="2726"/>
                  </a:lnTo>
                  <a:lnTo>
                    <a:pt x="2828" y="2727"/>
                  </a:lnTo>
                  <a:lnTo>
                    <a:pt x="2837" y="2726"/>
                  </a:lnTo>
                  <a:lnTo>
                    <a:pt x="2833" y="2733"/>
                  </a:lnTo>
                  <a:lnTo>
                    <a:pt x="2823" y="2741"/>
                  </a:lnTo>
                  <a:lnTo>
                    <a:pt x="2819" y="2750"/>
                  </a:lnTo>
                  <a:lnTo>
                    <a:pt x="2831" y="2761"/>
                  </a:lnTo>
                  <a:lnTo>
                    <a:pt x="2837" y="2771"/>
                  </a:lnTo>
                  <a:lnTo>
                    <a:pt x="2840" y="2779"/>
                  </a:lnTo>
                  <a:lnTo>
                    <a:pt x="2841" y="2783"/>
                  </a:lnTo>
                  <a:lnTo>
                    <a:pt x="2845" y="2796"/>
                  </a:lnTo>
                  <a:lnTo>
                    <a:pt x="2847" y="2804"/>
                  </a:lnTo>
                  <a:lnTo>
                    <a:pt x="2845" y="2809"/>
                  </a:lnTo>
                  <a:lnTo>
                    <a:pt x="2847" y="2813"/>
                  </a:lnTo>
                  <a:lnTo>
                    <a:pt x="2851" y="2819"/>
                  </a:lnTo>
                  <a:lnTo>
                    <a:pt x="2865" y="2827"/>
                  </a:lnTo>
                  <a:lnTo>
                    <a:pt x="2866" y="2834"/>
                  </a:lnTo>
                  <a:lnTo>
                    <a:pt x="2856" y="2852"/>
                  </a:lnTo>
                  <a:lnTo>
                    <a:pt x="2848" y="2854"/>
                  </a:lnTo>
                  <a:lnTo>
                    <a:pt x="2842" y="2848"/>
                  </a:lnTo>
                  <a:lnTo>
                    <a:pt x="2842" y="2841"/>
                  </a:lnTo>
                  <a:lnTo>
                    <a:pt x="2852" y="2838"/>
                  </a:lnTo>
                  <a:lnTo>
                    <a:pt x="2852" y="2834"/>
                  </a:lnTo>
                  <a:lnTo>
                    <a:pt x="2844" y="2826"/>
                  </a:lnTo>
                  <a:lnTo>
                    <a:pt x="2834" y="2814"/>
                  </a:lnTo>
                  <a:lnTo>
                    <a:pt x="2828" y="2802"/>
                  </a:lnTo>
                  <a:lnTo>
                    <a:pt x="2827" y="2800"/>
                  </a:lnTo>
                  <a:lnTo>
                    <a:pt x="2827" y="2796"/>
                  </a:lnTo>
                  <a:lnTo>
                    <a:pt x="2827" y="2786"/>
                  </a:lnTo>
                  <a:lnTo>
                    <a:pt x="2826" y="2782"/>
                  </a:lnTo>
                  <a:lnTo>
                    <a:pt x="2813" y="2747"/>
                  </a:lnTo>
                  <a:lnTo>
                    <a:pt x="2810" y="2733"/>
                  </a:lnTo>
                  <a:lnTo>
                    <a:pt x="2807" y="2726"/>
                  </a:lnTo>
                  <a:lnTo>
                    <a:pt x="2796" y="2712"/>
                  </a:lnTo>
                  <a:lnTo>
                    <a:pt x="2782" y="2709"/>
                  </a:lnTo>
                  <a:lnTo>
                    <a:pt x="2747" y="2715"/>
                  </a:lnTo>
                  <a:lnTo>
                    <a:pt x="2746" y="2716"/>
                  </a:lnTo>
                  <a:lnTo>
                    <a:pt x="2744" y="2720"/>
                  </a:lnTo>
                  <a:lnTo>
                    <a:pt x="2744" y="2725"/>
                  </a:lnTo>
                  <a:lnTo>
                    <a:pt x="2743" y="2730"/>
                  </a:lnTo>
                  <a:lnTo>
                    <a:pt x="2742" y="2734"/>
                  </a:lnTo>
                  <a:lnTo>
                    <a:pt x="2740" y="2736"/>
                  </a:lnTo>
                  <a:lnTo>
                    <a:pt x="2735" y="2739"/>
                  </a:lnTo>
                  <a:lnTo>
                    <a:pt x="2726" y="2751"/>
                  </a:lnTo>
                  <a:lnTo>
                    <a:pt x="2721" y="2754"/>
                  </a:lnTo>
                  <a:lnTo>
                    <a:pt x="2722" y="2743"/>
                  </a:lnTo>
                  <a:lnTo>
                    <a:pt x="2725" y="2737"/>
                  </a:lnTo>
                  <a:lnTo>
                    <a:pt x="2728" y="2730"/>
                  </a:lnTo>
                  <a:lnTo>
                    <a:pt x="2730" y="2722"/>
                  </a:lnTo>
                  <a:lnTo>
                    <a:pt x="2726" y="2718"/>
                  </a:lnTo>
                  <a:lnTo>
                    <a:pt x="2725" y="2718"/>
                  </a:lnTo>
                  <a:lnTo>
                    <a:pt x="2725" y="2713"/>
                  </a:lnTo>
                  <a:lnTo>
                    <a:pt x="2733" y="2713"/>
                  </a:lnTo>
                  <a:lnTo>
                    <a:pt x="2736" y="2711"/>
                  </a:lnTo>
                  <a:lnTo>
                    <a:pt x="2740" y="2708"/>
                  </a:lnTo>
                  <a:lnTo>
                    <a:pt x="2740" y="2704"/>
                  </a:lnTo>
                  <a:lnTo>
                    <a:pt x="2737" y="2702"/>
                  </a:lnTo>
                  <a:lnTo>
                    <a:pt x="2735" y="2699"/>
                  </a:lnTo>
                  <a:lnTo>
                    <a:pt x="2735" y="2695"/>
                  </a:lnTo>
                  <a:lnTo>
                    <a:pt x="2736" y="2690"/>
                  </a:lnTo>
                  <a:lnTo>
                    <a:pt x="2730" y="2685"/>
                  </a:lnTo>
                  <a:lnTo>
                    <a:pt x="2726" y="2690"/>
                  </a:lnTo>
                  <a:lnTo>
                    <a:pt x="2722" y="2695"/>
                  </a:lnTo>
                  <a:lnTo>
                    <a:pt x="2718" y="2699"/>
                  </a:lnTo>
                  <a:lnTo>
                    <a:pt x="2712" y="2699"/>
                  </a:lnTo>
                  <a:lnTo>
                    <a:pt x="2707" y="2704"/>
                  </a:lnTo>
                  <a:lnTo>
                    <a:pt x="2700" y="2708"/>
                  </a:lnTo>
                  <a:lnTo>
                    <a:pt x="2695" y="2715"/>
                  </a:lnTo>
                  <a:lnTo>
                    <a:pt x="2690" y="2722"/>
                  </a:lnTo>
                  <a:lnTo>
                    <a:pt x="2681" y="2723"/>
                  </a:lnTo>
                  <a:lnTo>
                    <a:pt x="2648" y="2720"/>
                  </a:lnTo>
                  <a:lnTo>
                    <a:pt x="2641" y="2718"/>
                  </a:lnTo>
                  <a:lnTo>
                    <a:pt x="2656" y="2709"/>
                  </a:lnTo>
                  <a:lnTo>
                    <a:pt x="2688" y="2709"/>
                  </a:lnTo>
                  <a:lnTo>
                    <a:pt x="2700" y="2690"/>
                  </a:lnTo>
                  <a:lnTo>
                    <a:pt x="2695" y="2688"/>
                  </a:lnTo>
                  <a:lnTo>
                    <a:pt x="2687" y="2673"/>
                  </a:lnTo>
                  <a:lnTo>
                    <a:pt x="2681" y="2667"/>
                  </a:lnTo>
                  <a:lnTo>
                    <a:pt x="2687" y="2657"/>
                  </a:lnTo>
                  <a:lnTo>
                    <a:pt x="2693" y="2660"/>
                  </a:lnTo>
                  <a:lnTo>
                    <a:pt x="2698" y="2667"/>
                  </a:lnTo>
                  <a:lnTo>
                    <a:pt x="2707" y="2673"/>
                  </a:lnTo>
                  <a:lnTo>
                    <a:pt x="2711" y="2678"/>
                  </a:lnTo>
                  <a:lnTo>
                    <a:pt x="2714" y="2680"/>
                  </a:lnTo>
                  <a:lnTo>
                    <a:pt x="2721" y="2680"/>
                  </a:lnTo>
                  <a:lnTo>
                    <a:pt x="2723" y="2678"/>
                  </a:lnTo>
                  <a:lnTo>
                    <a:pt x="2726" y="2675"/>
                  </a:lnTo>
                  <a:lnTo>
                    <a:pt x="2722" y="2666"/>
                  </a:lnTo>
                  <a:lnTo>
                    <a:pt x="2715" y="2657"/>
                  </a:lnTo>
                  <a:lnTo>
                    <a:pt x="2707" y="2650"/>
                  </a:lnTo>
                  <a:lnTo>
                    <a:pt x="2701" y="2647"/>
                  </a:lnTo>
                  <a:lnTo>
                    <a:pt x="2683" y="2653"/>
                  </a:lnTo>
                  <a:lnTo>
                    <a:pt x="2632" y="2684"/>
                  </a:lnTo>
                  <a:lnTo>
                    <a:pt x="2624" y="2691"/>
                  </a:lnTo>
                  <a:lnTo>
                    <a:pt x="2618" y="2699"/>
                  </a:lnTo>
                  <a:lnTo>
                    <a:pt x="2614" y="2708"/>
                  </a:lnTo>
                  <a:lnTo>
                    <a:pt x="2618" y="2709"/>
                  </a:lnTo>
                  <a:lnTo>
                    <a:pt x="2622" y="2711"/>
                  </a:lnTo>
                  <a:lnTo>
                    <a:pt x="2625" y="2713"/>
                  </a:lnTo>
                  <a:lnTo>
                    <a:pt x="2628" y="2718"/>
                  </a:lnTo>
                  <a:lnTo>
                    <a:pt x="2625" y="2722"/>
                  </a:lnTo>
                  <a:lnTo>
                    <a:pt x="2629" y="2726"/>
                  </a:lnTo>
                  <a:lnTo>
                    <a:pt x="2639" y="2723"/>
                  </a:lnTo>
                  <a:lnTo>
                    <a:pt x="2645" y="2726"/>
                  </a:lnTo>
                  <a:lnTo>
                    <a:pt x="2641" y="2734"/>
                  </a:lnTo>
                  <a:lnTo>
                    <a:pt x="2639" y="2736"/>
                  </a:lnTo>
                  <a:lnTo>
                    <a:pt x="2670" y="2740"/>
                  </a:lnTo>
                  <a:lnTo>
                    <a:pt x="2698" y="2736"/>
                  </a:lnTo>
                  <a:lnTo>
                    <a:pt x="2681" y="2753"/>
                  </a:lnTo>
                  <a:lnTo>
                    <a:pt x="2672" y="2757"/>
                  </a:lnTo>
                  <a:lnTo>
                    <a:pt x="2662" y="2760"/>
                  </a:lnTo>
                  <a:lnTo>
                    <a:pt x="2655" y="2765"/>
                  </a:lnTo>
                  <a:lnTo>
                    <a:pt x="2648" y="2775"/>
                  </a:lnTo>
                  <a:lnTo>
                    <a:pt x="2639" y="2782"/>
                  </a:lnTo>
                  <a:lnTo>
                    <a:pt x="2632" y="2778"/>
                  </a:lnTo>
                  <a:lnTo>
                    <a:pt x="2635" y="2769"/>
                  </a:lnTo>
                  <a:lnTo>
                    <a:pt x="2636" y="2767"/>
                  </a:lnTo>
                  <a:lnTo>
                    <a:pt x="2639" y="2764"/>
                  </a:lnTo>
                  <a:lnTo>
                    <a:pt x="2634" y="2753"/>
                  </a:lnTo>
                  <a:lnTo>
                    <a:pt x="2627" y="2753"/>
                  </a:lnTo>
                  <a:lnTo>
                    <a:pt x="2618" y="2754"/>
                  </a:lnTo>
                  <a:lnTo>
                    <a:pt x="2596" y="2750"/>
                  </a:lnTo>
                  <a:lnTo>
                    <a:pt x="2587" y="2754"/>
                  </a:lnTo>
                  <a:lnTo>
                    <a:pt x="2586" y="2764"/>
                  </a:lnTo>
                  <a:lnTo>
                    <a:pt x="2580" y="2768"/>
                  </a:lnTo>
                  <a:lnTo>
                    <a:pt x="2578" y="2769"/>
                  </a:lnTo>
                  <a:lnTo>
                    <a:pt x="2575" y="2769"/>
                  </a:lnTo>
                  <a:lnTo>
                    <a:pt x="2575" y="2774"/>
                  </a:lnTo>
                  <a:lnTo>
                    <a:pt x="2583" y="2772"/>
                  </a:lnTo>
                  <a:lnTo>
                    <a:pt x="2585" y="2776"/>
                  </a:lnTo>
                  <a:lnTo>
                    <a:pt x="2582" y="2783"/>
                  </a:lnTo>
                  <a:lnTo>
                    <a:pt x="2554" y="2820"/>
                  </a:lnTo>
                  <a:lnTo>
                    <a:pt x="2543" y="2838"/>
                  </a:lnTo>
                  <a:lnTo>
                    <a:pt x="2534" y="2845"/>
                  </a:lnTo>
                  <a:lnTo>
                    <a:pt x="2531" y="2851"/>
                  </a:lnTo>
                  <a:lnTo>
                    <a:pt x="2533" y="2856"/>
                  </a:lnTo>
                  <a:lnTo>
                    <a:pt x="2527" y="2862"/>
                  </a:lnTo>
                  <a:lnTo>
                    <a:pt x="2512" y="2875"/>
                  </a:lnTo>
                  <a:lnTo>
                    <a:pt x="2516" y="2879"/>
                  </a:lnTo>
                  <a:lnTo>
                    <a:pt x="2522" y="2877"/>
                  </a:lnTo>
                  <a:lnTo>
                    <a:pt x="2527" y="2873"/>
                  </a:lnTo>
                  <a:lnTo>
                    <a:pt x="2533" y="2870"/>
                  </a:lnTo>
                  <a:lnTo>
                    <a:pt x="2575" y="2868"/>
                  </a:lnTo>
                  <a:lnTo>
                    <a:pt x="2587" y="2861"/>
                  </a:lnTo>
                  <a:lnTo>
                    <a:pt x="2597" y="2852"/>
                  </a:lnTo>
                  <a:lnTo>
                    <a:pt x="2603" y="2849"/>
                  </a:lnTo>
                  <a:lnTo>
                    <a:pt x="2607" y="2852"/>
                  </a:lnTo>
                  <a:lnTo>
                    <a:pt x="2606" y="2856"/>
                  </a:lnTo>
                  <a:lnTo>
                    <a:pt x="2606" y="2870"/>
                  </a:lnTo>
                  <a:lnTo>
                    <a:pt x="2600" y="2880"/>
                  </a:lnTo>
                  <a:lnTo>
                    <a:pt x="2586" y="2893"/>
                  </a:lnTo>
                  <a:lnTo>
                    <a:pt x="2600" y="2891"/>
                  </a:lnTo>
                  <a:lnTo>
                    <a:pt x="2636" y="2872"/>
                  </a:lnTo>
                  <a:lnTo>
                    <a:pt x="2642" y="2865"/>
                  </a:lnTo>
                  <a:lnTo>
                    <a:pt x="2639" y="2862"/>
                  </a:lnTo>
                  <a:lnTo>
                    <a:pt x="2631" y="2859"/>
                  </a:lnTo>
                  <a:lnTo>
                    <a:pt x="2627" y="2856"/>
                  </a:lnTo>
                  <a:lnTo>
                    <a:pt x="2662" y="2852"/>
                  </a:lnTo>
                  <a:lnTo>
                    <a:pt x="2680" y="2856"/>
                  </a:lnTo>
                  <a:lnTo>
                    <a:pt x="2683" y="2855"/>
                  </a:lnTo>
                  <a:lnTo>
                    <a:pt x="2686" y="2854"/>
                  </a:lnTo>
                  <a:lnTo>
                    <a:pt x="2687" y="2849"/>
                  </a:lnTo>
                  <a:lnTo>
                    <a:pt x="2687" y="2845"/>
                  </a:lnTo>
                  <a:lnTo>
                    <a:pt x="2688" y="2841"/>
                  </a:lnTo>
                  <a:lnTo>
                    <a:pt x="2693" y="2840"/>
                  </a:lnTo>
                  <a:lnTo>
                    <a:pt x="2700" y="2838"/>
                  </a:lnTo>
                  <a:lnTo>
                    <a:pt x="2721" y="2828"/>
                  </a:lnTo>
                  <a:lnTo>
                    <a:pt x="2728" y="2828"/>
                  </a:lnTo>
                  <a:lnTo>
                    <a:pt x="2723" y="2851"/>
                  </a:lnTo>
                  <a:lnTo>
                    <a:pt x="2721" y="2856"/>
                  </a:lnTo>
                  <a:lnTo>
                    <a:pt x="2716" y="2859"/>
                  </a:lnTo>
                  <a:lnTo>
                    <a:pt x="2711" y="2859"/>
                  </a:lnTo>
                  <a:lnTo>
                    <a:pt x="2705" y="2862"/>
                  </a:lnTo>
                  <a:lnTo>
                    <a:pt x="2701" y="2870"/>
                  </a:lnTo>
                  <a:lnTo>
                    <a:pt x="2740" y="2879"/>
                  </a:lnTo>
                  <a:lnTo>
                    <a:pt x="2747" y="2877"/>
                  </a:lnTo>
                  <a:lnTo>
                    <a:pt x="2751" y="2876"/>
                  </a:lnTo>
                  <a:lnTo>
                    <a:pt x="2754" y="2872"/>
                  </a:lnTo>
                  <a:lnTo>
                    <a:pt x="2758" y="2870"/>
                  </a:lnTo>
                  <a:lnTo>
                    <a:pt x="2774" y="2875"/>
                  </a:lnTo>
                  <a:lnTo>
                    <a:pt x="2771" y="2884"/>
                  </a:lnTo>
                  <a:lnTo>
                    <a:pt x="2765" y="2887"/>
                  </a:lnTo>
                  <a:lnTo>
                    <a:pt x="2758" y="2889"/>
                  </a:lnTo>
                  <a:lnTo>
                    <a:pt x="2753" y="2893"/>
                  </a:lnTo>
                  <a:lnTo>
                    <a:pt x="2760" y="2898"/>
                  </a:lnTo>
                  <a:lnTo>
                    <a:pt x="2767" y="2897"/>
                  </a:lnTo>
                  <a:lnTo>
                    <a:pt x="2778" y="2883"/>
                  </a:lnTo>
                  <a:lnTo>
                    <a:pt x="2785" y="2879"/>
                  </a:lnTo>
                  <a:lnTo>
                    <a:pt x="2791" y="2879"/>
                  </a:lnTo>
                  <a:lnTo>
                    <a:pt x="2828" y="2889"/>
                  </a:lnTo>
                  <a:lnTo>
                    <a:pt x="2842" y="2900"/>
                  </a:lnTo>
                  <a:lnTo>
                    <a:pt x="2869" y="2893"/>
                  </a:lnTo>
                  <a:lnTo>
                    <a:pt x="2865" y="2898"/>
                  </a:lnTo>
                  <a:lnTo>
                    <a:pt x="2868" y="2904"/>
                  </a:lnTo>
                  <a:lnTo>
                    <a:pt x="2872" y="2907"/>
                  </a:lnTo>
                  <a:lnTo>
                    <a:pt x="2876" y="2911"/>
                  </a:lnTo>
                  <a:lnTo>
                    <a:pt x="2877" y="2921"/>
                  </a:lnTo>
                  <a:lnTo>
                    <a:pt x="2870" y="2921"/>
                  </a:lnTo>
                  <a:lnTo>
                    <a:pt x="2803" y="2893"/>
                  </a:lnTo>
                  <a:lnTo>
                    <a:pt x="2792" y="2894"/>
                  </a:lnTo>
                  <a:lnTo>
                    <a:pt x="2784" y="2903"/>
                  </a:lnTo>
                  <a:lnTo>
                    <a:pt x="2789" y="2911"/>
                  </a:lnTo>
                  <a:lnTo>
                    <a:pt x="2803" y="2921"/>
                  </a:lnTo>
                  <a:lnTo>
                    <a:pt x="2807" y="2933"/>
                  </a:lnTo>
                  <a:lnTo>
                    <a:pt x="2810" y="2933"/>
                  </a:lnTo>
                  <a:lnTo>
                    <a:pt x="2807" y="2941"/>
                  </a:lnTo>
                  <a:lnTo>
                    <a:pt x="2799" y="2957"/>
                  </a:lnTo>
                  <a:lnTo>
                    <a:pt x="2800" y="2964"/>
                  </a:lnTo>
                  <a:lnTo>
                    <a:pt x="2799" y="2971"/>
                  </a:lnTo>
                  <a:lnTo>
                    <a:pt x="2803" y="2976"/>
                  </a:lnTo>
                  <a:lnTo>
                    <a:pt x="2813" y="2983"/>
                  </a:lnTo>
                  <a:lnTo>
                    <a:pt x="2816" y="2990"/>
                  </a:lnTo>
                  <a:lnTo>
                    <a:pt x="2807" y="2988"/>
                  </a:lnTo>
                  <a:lnTo>
                    <a:pt x="2798" y="2985"/>
                  </a:lnTo>
                  <a:lnTo>
                    <a:pt x="2791" y="2980"/>
                  </a:lnTo>
                  <a:lnTo>
                    <a:pt x="2784" y="2971"/>
                  </a:lnTo>
                  <a:lnTo>
                    <a:pt x="2786" y="2955"/>
                  </a:lnTo>
                  <a:lnTo>
                    <a:pt x="2788" y="2941"/>
                  </a:lnTo>
                  <a:lnTo>
                    <a:pt x="2785" y="2931"/>
                  </a:lnTo>
                  <a:lnTo>
                    <a:pt x="2778" y="2925"/>
                  </a:lnTo>
                  <a:lnTo>
                    <a:pt x="2763" y="2924"/>
                  </a:lnTo>
                  <a:lnTo>
                    <a:pt x="2758" y="2921"/>
                  </a:lnTo>
                  <a:lnTo>
                    <a:pt x="2747" y="2911"/>
                  </a:lnTo>
                  <a:lnTo>
                    <a:pt x="2742" y="2907"/>
                  </a:lnTo>
                  <a:lnTo>
                    <a:pt x="2725" y="2907"/>
                  </a:lnTo>
                  <a:lnTo>
                    <a:pt x="2719" y="2905"/>
                  </a:lnTo>
                  <a:lnTo>
                    <a:pt x="2709" y="2893"/>
                  </a:lnTo>
                  <a:lnTo>
                    <a:pt x="2705" y="2893"/>
                  </a:lnTo>
                  <a:lnTo>
                    <a:pt x="2690" y="2900"/>
                  </a:lnTo>
                  <a:lnTo>
                    <a:pt x="2687" y="2904"/>
                  </a:lnTo>
                  <a:lnTo>
                    <a:pt x="2672" y="2931"/>
                  </a:lnTo>
                  <a:lnTo>
                    <a:pt x="2667" y="2933"/>
                  </a:lnTo>
                  <a:lnTo>
                    <a:pt x="2672" y="2941"/>
                  </a:lnTo>
                  <a:lnTo>
                    <a:pt x="2681" y="2950"/>
                  </a:lnTo>
                  <a:lnTo>
                    <a:pt x="2687" y="2959"/>
                  </a:lnTo>
                  <a:lnTo>
                    <a:pt x="2687" y="2967"/>
                  </a:lnTo>
                  <a:lnTo>
                    <a:pt x="2684" y="2970"/>
                  </a:lnTo>
                  <a:lnTo>
                    <a:pt x="2679" y="2967"/>
                  </a:lnTo>
                  <a:lnTo>
                    <a:pt x="2670" y="2953"/>
                  </a:lnTo>
                  <a:lnTo>
                    <a:pt x="2659" y="2942"/>
                  </a:lnTo>
                  <a:lnTo>
                    <a:pt x="2657" y="2933"/>
                  </a:lnTo>
                  <a:lnTo>
                    <a:pt x="2659" y="2925"/>
                  </a:lnTo>
                  <a:lnTo>
                    <a:pt x="2665" y="2921"/>
                  </a:lnTo>
                  <a:lnTo>
                    <a:pt x="2667" y="2915"/>
                  </a:lnTo>
                  <a:lnTo>
                    <a:pt x="2666" y="2903"/>
                  </a:lnTo>
                  <a:lnTo>
                    <a:pt x="2669" y="2900"/>
                  </a:lnTo>
                  <a:lnTo>
                    <a:pt x="2680" y="2898"/>
                  </a:lnTo>
                  <a:lnTo>
                    <a:pt x="2680" y="2893"/>
                  </a:lnTo>
                  <a:lnTo>
                    <a:pt x="2655" y="2898"/>
                  </a:lnTo>
                  <a:lnTo>
                    <a:pt x="2628" y="2893"/>
                  </a:lnTo>
                  <a:lnTo>
                    <a:pt x="2625" y="2894"/>
                  </a:lnTo>
                  <a:lnTo>
                    <a:pt x="2618" y="2900"/>
                  </a:lnTo>
                  <a:lnTo>
                    <a:pt x="2608" y="2905"/>
                  </a:lnTo>
                  <a:lnTo>
                    <a:pt x="2601" y="2911"/>
                  </a:lnTo>
                  <a:lnTo>
                    <a:pt x="2594" y="2912"/>
                  </a:lnTo>
                  <a:lnTo>
                    <a:pt x="2589" y="2904"/>
                  </a:lnTo>
                  <a:lnTo>
                    <a:pt x="2582" y="2900"/>
                  </a:lnTo>
                  <a:lnTo>
                    <a:pt x="2573" y="2903"/>
                  </a:lnTo>
                  <a:lnTo>
                    <a:pt x="2565" y="2910"/>
                  </a:lnTo>
                  <a:lnTo>
                    <a:pt x="2559" y="2915"/>
                  </a:lnTo>
                  <a:lnTo>
                    <a:pt x="2594" y="2918"/>
                  </a:lnTo>
                  <a:lnTo>
                    <a:pt x="2614" y="2928"/>
                  </a:lnTo>
                  <a:lnTo>
                    <a:pt x="2617" y="2932"/>
                  </a:lnTo>
                  <a:lnTo>
                    <a:pt x="2620" y="2939"/>
                  </a:lnTo>
                  <a:lnTo>
                    <a:pt x="2621" y="2946"/>
                  </a:lnTo>
                  <a:lnTo>
                    <a:pt x="2621" y="2953"/>
                  </a:lnTo>
                  <a:lnTo>
                    <a:pt x="2618" y="2957"/>
                  </a:lnTo>
                  <a:lnTo>
                    <a:pt x="2617" y="2953"/>
                  </a:lnTo>
                  <a:lnTo>
                    <a:pt x="2610" y="2935"/>
                  </a:lnTo>
                  <a:lnTo>
                    <a:pt x="2601" y="2929"/>
                  </a:lnTo>
                  <a:lnTo>
                    <a:pt x="2545" y="2933"/>
                  </a:lnTo>
                  <a:lnTo>
                    <a:pt x="2545" y="2936"/>
                  </a:lnTo>
                  <a:lnTo>
                    <a:pt x="2547" y="2939"/>
                  </a:lnTo>
                  <a:lnTo>
                    <a:pt x="2547" y="2941"/>
                  </a:lnTo>
                  <a:lnTo>
                    <a:pt x="2548" y="2943"/>
                  </a:lnTo>
                  <a:lnTo>
                    <a:pt x="2545" y="2950"/>
                  </a:lnTo>
                  <a:lnTo>
                    <a:pt x="2540" y="2959"/>
                  </a:lnTo>
                  <a:lnTo>
                    <a:pt x="2536" y="2963"/>
                  </a:lnTo>
                  <a:lnTo>
                    <a:pt x="2533" y="2957"/>
                  </a:lnTo>
                  <a:lnTo>
                    <a:pt x="2534" y="2949"/>
                  </a:lnTo>
                  <a:lnTo>
                    <a:pt x="2537" y="2939"/>
                  </a:lnTo>
                  <a:lnTo>
                    <a:pt x="2541" y="2929"/>
                  </a:lnTo>
                  <a:lnTo>
                    <a:pt x="2543" y="2925"/>
                  </a:lnTo>
                  <a:lnTo>
                    <a:pt x="2520" y="2929"/>
                  </a:lnTo>
                  <a:lnTo>
                    <a:pt x="2516" y="2932"/>
                  </a:lnTo>
                  <a:lnTo>
                    <a:pt x="2510" y="2938"/>
                  </a:lnTo>
                  <a:lnTo>
                    <a:pt x="2509" y="2945"/>
                  </a:lnTo>
                  <a:lnTo>
                    <a:pt x="2513" y="2953"/>
                  </a:lnTo>
                  <a:lnTo>
                    <a:pt x="2509" y="2960"/>
                  </a:lnTo>
                  <a:lnTo>
                    <a:pt x="2505" y="2969"/>
                  </a:lnTo>
                  <a:lnTo>
                    <a:pt x="2501" y="2976"/>
                  </a:lnTo>
                  <a:lnTo>
                    <a:pt x="2495" y="2980"/>
                  </a:lnTo>
                  <a:lnTo>
                    <a:pt x="2501" y="2985"/>
                  </a:lnTo>
                  <a:lnTo>
                    <a:pt x="2523" y="2984"/>
                  </a:lnTo>
                  <a:lnTo>
                    <a:pt x="2555" y="2994"/>
                  </a:lnTo>
                  <a:lnTo>
                    <a:pt x="2569" y="2992"/>
                  </a:lnTo>
                  <a:lnTo>
                    <a:pt x="2576" y="2997"/>
                  </a:lnTo>
                  <a:lnTo>
                    <a:pt x="2580" y="3008"/>
                  </a:lnTo>
                  <a:lnTo>
                    <a:pt x="2579" y="3018"/>
                  </a:lnTo>
                  <a:lnTo>
                    <a:pt x="2573" y="3023"/>
                  </a:lnTo>
                  <a:lnTo>
                    <a:pt x="2569" y="3023"/>
                  </a:lnTo>
                  <a:lnTo>
                    <a:pt x="2571" y="3016"/>
                  </a:lnTo>
                  <a:lnTo>
                    <a:pt x="2566" y="3005"/>
                  </a:lnTo>
                  <a:lnTo>
                    <a:pt x="2564" y="3004"/>
                  </a:lnTo>
                  <a:lnTo>
                    <a:pt x="2554" y="3008"/>
                  </a:lnTo>
                  <a:lnTo>
                    <a:pt x="2548" y="3005"/>
                  </a:lnTo>
                  <a:lnTo>
                    <a:pt x="2540" y="2995"/>
                  </a:lnTo>
                  <a:lnTo>
                    <a:pt x="2534" y="2994"/>
                  </a:lnTo>
                  <a:lnTo>
                    <a:pt x="2496" y="2995"/>
                  </a:lnTo>
                  <a:lnTo>
                    <a:pt x="2489" y="3002"/>
                  </a:lnTo>
                  <a:lnTo>
                    <a:pt x="2496" y="3006"/>
                  </a:lnTo>
                  <a:lnTo>
                    <a:pt x="2496" y="3019"/>
                  </a:lnTo>
                  <a:lnTo>
                    <a:pt x="2491" y="3033"/>
                  </a:lnTo>
                  <a:lnTo>
                    <a:pt x="2485" y="3039"/>
                  </a:lnTo>
                  <a:lnTo>
                    <a:pt x="2485" y="3040"/>
                  </a:lnTo>
                  <a:lnTo>
                    <a:pt x="2485" y="3047"/>
                  </a:lnTo>
                  <a:lnTo>
                    <a:pt x="2484" y="3048"/>
                  </a:lnTo>
                  <a:lnTo>
                    <a:pt x="2481" y="3048"/>
                  </a:lnTo>
                  <a:lnTo>
                    <a:pt x="2478" y="3050"/>
                  </a:lnTo>
                  <a:lnTo>
                    <a:pt x="2475" y="3051"/>
                  </a:lnTo>
                  <a:lnTo>
                    <a:pt x="2473" y="3050"/>
                  </a:lnTo>
                  <a:lnTo>
                    <a:pt x="2468" y="3050"/>
                  </a:lnTo>
                  <a:lnTo>
                    <a:pt x="2466" y="3054"/>
                  </a:lnTo>
                  <a:lnTo>
                    <a:pt x="2454" y="3041"/>
                  </a:lnTo>
                  <a:lnTo>
                    <a:pt x="2452" y="3033"/>
                  </a:lnTo>
                  <a:lnTo>
                    <a:pt x="2449" y="3015"/>
                  </a:lnTo>
                  <a:lnTo>
                    <a:pt x="2449" y="3011"/>
                  </a:lnTo>
                  <a:lnTo>
                    <a:pt x="2446" y="3008"/>
                  </a:lnTo>
                  <a:lnTo>
                    <a:pt x="2445" y="3001"/>
                  </a:lnTo>
                  <a:lnTo>
                    <a:pt x="2442" y="2995"/>
                  </a:lnTo>
                  <a:lnTo>
                    <a:pt x="2436" y="2998"/>
                  </a:lnTo>
                  <a:lnTo>
                    <a:pt x="2435" y="3004"/>
                  </a:lnTo>
                  <a:lnTo>
                    <a:pt x="2432" y="3016"/>
                  </a:lnTo>
                  <a:lnTo>
                    <a:pt x="2429" y="3020"/>
                  </a:lnTo>
                  <a:lnTo>
                    <a:pt x="2433" y="3029"/>
                  </a:lnTo>
                  <a:lnTo>
                    <a:pt x="2438" y="3039"/>
                  </a:lnTo>
                  <a:lnTo>
                    <a:pt x="2438" y="3048"/>
                  </a:lnTo>
                  <a:lnTo>
                    <a:pt x="2433" y="3057"/>
                  </a:lnTo>
                  <a:lnTo>
                    <a:pt x="2432" y="3058"/>
                  </a:lnTo>
                  <a:lnTo>
                    <a:pt x="2424" y="3057"/>
                  </a:lnTo>
                  <a:lnTo>
                    <a:pt x="2422" y="3058"/>
                  </a:lnTo>
                  <a:lnTo>
                    <a:pt x="2422" y="3061"/>
                  </a:lnTo>
                  <a:lnTo>
                    <a:pt x="2421" y="3064"/>
                  </a:lnTo>
                  <a:lnTo>
                    <a:pt x="2421" y="3067"/>
                  </a:lnTo>
                  <a:lnTo>
                    <a:pt x="2408" y="3079"/>
                  </a:lnTo>
                  <a:lnTo>
                    <a:pt x="2414" y="3084"/>
                  </a:lnTo>
                  <a:lnTo>
                    <a:pt x="2415" y="3084"/>
                  </a:lnTo>
                  <a:lnTo>
                    <a:pt x="2410" y="3088"/>
                  </a:lnTo>
                  <a:lnTo>
                    <a:pt x="2404" y="3082"/>
                  </a:lnTo>
                  <a:lnTo>
                    <a:pt x="2397" y="3067"/>
                  </a:lnTo>
                  <a:lnTo>
                    <a:pt x="2404" y="3061"/>
                  </a:lnTo>
                  <a:lnTo>
                    <a:pt x="2410" y="3058"/>
                  </a:lnTo>
                  <a:lnTo>
                    <a:pt x="2415" y="3053"/>
                  </a:lnTo>
                  <a:lnTo>
                    <a:pt x="2419" y="3039"/>
                  </a:lnTo>
                  <a:lnTo>
                    <a:pt x="2410" y="3039"/>
                  </a:lnTo>
                  <a:lnTo>
                    <a:pt x="2404" y="3040"/>
                  </a:lnTo>
                  <a:lnTo>
                    <a:pt x="2401" y="3041"/>
                  </a:lnTo>
                  <a:lnTo>
                    <a:pt x="2397" y="3043"/>
                  </a:lnTo>
                  <a:lnTo>
                    <a:pt x="2396" y="3047"/>
                  </a:lnTo>
                  <a:lnTo>
                    <a:pt x="2393" y="3054"/>
                  </a:lnTo>
                  <a:lnTo>
                    <a:pt x="2390" y="3057"/>
                  </a:lnTo>
                  <a:lnTo>
                    <a:pt x="2384" y="3060"/>
                  </a:lnTo>
                  <a:lnTo>
                    <a:pt x="2363" y="3057"/>
                  </a:lnTo>
                  <a:lnTo>
                    <a:pt x="2366" y="3065"/>
                  </a:lnTo>
                  <a:lnTo>
                    <a:pt x="2367" y="3068"/>
                  </a:lnTo>
                  <a:lnTo>
                    <a:pt x="2369" y="3071"/>
                  </a:lnTo>
                  <a:lnTo>
                    <a:pt x="2359" y="3078"/>
                  </a:lnTo>
                  <a:lnTo>
                    <a:pt x="2320" y="3077"/>
                  </a:lnTo>
                  <a:lnTo>
                    <a:pt x="2313" y="3081"/>
                  </a:lnTo>
                  <a:lnTo>
                    <a:pt x="2307" y="3088"/>
                  </a:lnTo>
                  <a:lnTo>
                    <a:pt x="2302" y="3098"/>
                  </a:lnTo>
                  <a:lnTo>
                    <a:pt x="2309" y="3102"/>
                  </a:lnTo>
                  <a:lnTo>
                    <a:pt x="2324" y="3098"/>
                  </a:lnTo>
                  <a:lnTo>
                    <a:pt x="2330" y="3102"/>
                  </a:lnTo>
                  <a:lnTo>
                    <a:pt x="2331" y="3107"/>
                  </a:lnTo>
                  <a:lnTo>
                    <a:pt x="2332" y="3119"/>
                  </a:lnTo>
                  <a:lnTo>
                    <a:pt x="2334" y="3123"/>
                  </a:lnTo>
                  <a:lnTo>
                    <a:pt x="2337" y="3126"/>
                  </a:lnTo>
                  <a:lnTo>
                    <a:pt x="2345" y="3127"/>
                  </a:lnTo>
                  <a:lnTo>
                    <a:pt x="2348" y="3130"/>
                  </a:lnTo>
                  <a:lnTo>
                    <a:pt x="2346" y="3131"/>
                  </a:lnTo>
                  <a:lnTo>
                    <a:pt x="2344" y="3134"/>
                  </a:lnTo>
                  <a:lnTo>
                    <a:pt x="2342" y="3134"/>
                  </a:lnTo>
                  <a:lnTo>
                    <a:pt x="2345" y="3145"/>
                  </a:lnTo>
                  <a:lnTo>
                    <a:pt x="2349" y="3147"/>
                  </a:lnTo>
                  <a:lnTo>
                    <a:pt x="2359" y="3142"/>
                  </a:lnTo>
                  <a:lnTo>
                    <a:pt x="2363" y="3147"/>
                  </a:lnTo>
                  <a:lnTo>
                    <a:pt x="2370" y="3159"/>
                  </a:lnTo>
                  <a:lnTo>
                    <a:pt x="2374" y="3162"/>
                  </a:lnTo>
                  <a:lnTo>
                    <a:pt x="2412" y="3168"/>
                  </a:lnTo>
                  <a:lnTo>
                    <a:pt x="2424" y="3175"/>
                  </a:lnTo>
                  <a:lnTo>
                    <a:pt x="2366" y="3173"/>
                  </a:lnTo>
                  <a:lnTo>
                    <a:pt x="2345" y="3163"/>
                  </a:lnTo>
                  <a:lnTo>
                    <a:pt x="2325" y="3161"/>
                  </a:lnTo>
                  <a:lnTo>
                    <a:pt x="2307" y="3166"/>
                  </a:lnTo>
                  <a:lnTo>
                    <a:pt x="2299" y="3179"/>
                  </a:lnTo>
                  <a:lnTo>
                    <a:pt x="2307" y="3186"/>
                  </a:lnTo>
                  <a:lnTo>
                    <a:pt x="2310" y="3186"/>
                  </a:lnTo>
                  <a:lnTo>
                    <a:pt x="2313" y="3183"/>
                  </a:lnTo>
                  <a:lnTo>
                    <a:pt x="2353" y="3187"/>
                  </a:lnTo>
                  <a:lnTo>
                    <a:pt x="2362" y="3193"/>
                  </a:lnTo>
                  <a:lnTo>
                    <a:pt x="2353" y="3200"/>
                  </a:lnTo>
                  <a:lnTo>
                    <a:pt x="2320" y="3193"/>
                  </a:lnTo>
                  <a:lnTo>
                    <a:pt x="2311" y="3199"/>
                  </a:lnTo>
                  <a:lnTo>
                    <a:pt x="2307" y="3208"/>
                  </a:lnTo>
                  <a:lnTo>
                    <a:pt x="2309" y="3218"/>
                  </a:lnTo>
                  <a:lnTo>
                    <a:pt x="2316" y="3224"/>
                  </a:lnTo>
                  <a:lnTo>
                    <a:pt x="2325" y="3224"/>
                  </a:lnTo>
                  <a:lnTo>
                    <a:pt x="2342" y="3214"/>
                  </a:lnTo>
                  <a:lnTo>
                    <a:pt x="2351" y="3211"/>
                  </a:lnTo>
                  <a:lnTo>
                    <a:pt x="2397" y="3211"/>
                  </a:lnTo>
                  <a:lnTo>
                    <a:pt x="2387" y="3222"/>
                  </a:lnTo>
                  <a:lnTo>
                    <a:pt x="2374" y="3227"/>
                  </a:lnTo>
                  <a:lnTo>
                    <a:pt x="2348" y="3224"/>
                  </a:lnTo>
                  <a:lnTo>
                    <a:pt x="2348" y="3229"/>
                  </a:lnTo>
                  <a:lnTo>
                    <a:pt x="2353" y="3234"/>
                  </a:lnTo>
                  <a:lnTo>
                    <a:pt x="2346" y="3239"/>
                  </a:lnTo>
                  <a:lnTo>
                    <a:pt x="2303" y="3238"/>
                  </a:lnTo>
                  <a:lnTo>
                    <a:pt x="2300" y="3235"/>
                  </a:lnTo>
                  <a:lnTo>
                    <a:pt x="2296" y="3227"/>
                  </a:lnTo>
                  <a:lnTo>
                    <a:pt x="2295" y="3224"/>
                  </a:lnTo>
                  <a:lnTo>
                    <a:pt x="2233" y="3218"/>
                  </a:lnTo>
                  <a:lnTo>
                    <a:pt x="2225" y="3224"/>
                  </a:lnTo>
                  <a:lnTo>
                    <a:pt x="2236" y="3232"/>
                  </a:lnTo>
                  <a:lnTo>
                    <a:pt x="2292" y="3249"/>
                  </a:lnTo>
                  <a:lnTo>
                    <a:pt x="2302" y="3259"/>
                  </a:lnTo>
                  <a:lnTo>
                    <a:pt x="2309" y="3274"/>
                  </a:lnTo>
                  <a:lnTo>
                    <a:pt x="2302" y="3273"/>
                  </a:lnTo>
                  <a:lnTo>
                    <a:pt x="2283" y="3260"/>
                  </a:lnTo>
                  <a:lnTo>
                    <a:pt x="2276" y="3260"/>
                  </a:lnTo>
                  <a:lnTo>
                    <a:pt x="2264" y="3267"/>
                  </a:lnTo>
                  <a:lnTo>
                    <a:pt x="2257" y="3269"/>
                  </a:lnTo>
                  <a:lnTo>
                    <a:pt x="2253" y="3266"/>
                  </a:lnTo>
                  <a:lnTo>
                    <a:pt x="2247" y="3262"/>
                  </a:lnTo>
                  <a:lnTo>
                    <a:pt x="2240" y="3259"/>
                  </a:lnTo>
                  <a:lnTo>
                    <a:pt x="2234" y="3263"/>
                  </a:lnTo>
                  <a:lnTo>
                    <a:pt x="2229" y="3263"/>
                  </a:lnTo>
                  <a:lnTo>
                    <a:pt x="2222" y="3257"/>
                  </a:lnTo>
                  <a:lnTo>
                    <a:pt x="2216" y="3256"/>
                  </a:lnTo>
                  <a:lnTo>
                    <a:pt x="2211" y="3264"/>
                  </a:lnTo>
                  <a:lnTo>
                    <a:pt x="2232" y="3277"/>
                  </a:lnTo>
                  <a:lnTo>
                    <a:pt x="2264" y="3277"/>
                  </a:lnTo>
                  <a:lnTo>
                    <a:pt x="2271" y="3283"/>
                  </a:lnTo>
                  <a:lnTo>
                    <a:pt x="2265" y="3287"/>
                  </a:lnTo>
                  <a:lnTo>
                    <a:pt x="2253" y="3281"/>
                  </a:lnTo>
                  <a:lnTo>
                    <a:pt x="2241" y="3288"/>
                  </a:lnTo>
                  <a:lnTo>
                    <a:pt x="2232" y="3290"/>
                  </a:lnTo>
                  <a:lnTo>
                    <a:pt x="2227" y="3295"/>
                  </a:lnTo>
                  <a:lnTo>
                    <a:pt x="2229" y="3298"/>
                  </a:lnTo>
                  <a:lnTo>
                    <a:pt x="2230" y="3301"/>
                  </a:lnTo>
                  <a:lnTo>
                    <a:pt x="2223" y="3309"/>
                  </a:lnTo>
                  <a:lnTo>
                    <a:pt x="2222" y="3316"/>
                  </a:lnTo>
                  <a:lnTo>
                    <a:pt x="2220" y="3328"/>
                  </a:lnTo>
                  <a:lnTo>
                    <a:pt x="2229" y="3333"/>
                  </a:lnTo>
                  <a:lnTo>
                    <a:pt x="2237" y="3333"/>
                  </a:lnTo>
                  <a:lnTo>
                    <a:pt x="2254" y="3328"/>
                  </a:lnTo>
                  <a:lnTo>
                    <a:pt x="2269" y="3326"/>
                  </a:lnTo>
                  <a:lnTo>
                    <a:pt x="2276" y="3323"/>
                  </a:lnTo>
                  <a:lnTo>
                    <a:pt x="2289" y="3301"/>
                  </a:lnTo>
                  <a:lnTo>
                    <a:pt x="2297" y="3295"/>
                  </a:lnTo>
                  <a:lnTo>
                    <a:pt x="2345" y="3288"/>
                  </a:lnTo>
                  <a:lnTo>
                    <a:pt x="2355" y="3295"/>
                  </a:lnTo>
                  <a:lnTo>
                    <a:pt x="2323" y="3294"/>
                  </a:lnTo>
                  <a:lnTo>
                    <a:pt x="2299" y="3309"/>
                  </a:lnTo>
                  <a:lnTo>
                    <a:pt x="2286" y="3322"/>
                  </a:lnTo>
                  <a:lnTo>
                    <a:pt x="2292" y="3328"/>
                  </a:lnTo>
                  <a:lnTo>
                    <a:pt x="2328" y="3339"/>
                  </a:lnTo>
                  <a:lnTo>
                    <a:pt x="2335" y="3344"/>
                  </a:lnTo>
                  <a:lnTo>
                    <a:pt x="2341" y="3354"/>
                  </a:lnTo>
                  <a:lnTo>
                    <a:pt x="2327" y="3351"/>
                  </a:lnTo>
                  <a:lnTo>
                    <a:pt x="2314" y="3346"/>
                  </a:lnTo>
                  <a:lnTo>
                    <a:pt x="2300" y="3335"/>
                  </a:lnTo>
                  <a:lnTo>
                    <a:pt x="2293" y="3332"/>
                  </a:lnTo>
                  <a:lnTo>
                    <a:pt x="2288" y="3333"/>
                  </a:lnTo>
                  <a:lnTo>
                    <a:pt x="2281" y="3339"/>
                  </a:lnTo>
                  <a:lnTo>
                    <a:pt x="2260" y="3336"/>
                  </a:lnTo>
                  <a:lnTo>
                    <a:pt x="2253" y="3339"/>
                  </a:lnTo>
                  <a:lnTo>
                    <a:pt x="2240" y="3349"/>
                  </a:lnTo>
                  <a:lnTo>
                    <a:pt x="2234" y="3350"/>
                  </a:lnTo>
                  <a:lnTo>
                    <a:pt x="2234" y="3354"/>
                  </a:lnTo>
                  <a:lnTo>
                    <a:pt x="2241" y="3358"/>
                  </a:lnTo>
                  <a:lnTo>
                    <a:pt x="2240" y="3365"/>
                  </a:lnTo>
                  <a:lnTo>
                    <a:pt x="2237" y="3375"/>
                  </a:lnTo>
                  <a:lnTo>
                    <a:pt x="2236" y="3385"/>
                  </a:lnTo>
                  <a:lnTo>
                    <a:pt x="2241" y="3389"/>
                  </a:lnTo>
                  <a:lnTo>
                    <a:pt x="2269" y="3385"/>
                  </a:lnTo>
                  <a:lnTo>
                    <a:pt x="2261" y="3393"/>
                  </a:lnTo>
                  <a:lnTo>
                    <a:pt x="2225" y="3393"/>
                  </a:lnTo>
                  <a:lnTo>
                    <a:pt x="2225" y="3389"/>
                  </a:lnTo>
                  <a:lnTo>
                    <a:pt x="2227" y="3385"/>
                  </a:lnTo>
                  <a:lnTo>
                    <a:pt x="2226" y="3378"/>
                  </a:lnTo>
                  <a:lnTo>
                    <a:pt x="2225" y="3370"/>
                  </a:lnTo>
                  <a:lnTo>
                    <a:pt x="2223" y="3361"/>
                  </a:lnTo>
                  <a:lnTo>
                    <a:pt x="2220" y="3354"/>
                  </a:lnTo>
                  <a:lnTo>
                    <a:pt x="2215" y="3350"/>
                  </a:lnTo>
                  <a:lnTo>
                    <a:pt x="2201" y="3344"/>
                  </a:lnTo>
                  <a:lnTo>
                    <a:pt x="2197" y="3337"/>
                  </a:lnTo>
                  <a:lnTo>
                    <a:pt x="2194" y="3336"/>
                  </a:lnTo>
                  <a:lnTo>
                    <a:pt x="2159" y="3350"/>
                  </a:lnTo>
                  <a:lnTo>
                    <a:pt x="2166" y="3357"/>
                  </a:lnTo>
                  <a:lnTo>
                    <a:pt x="2171" y="3361"/>
                  </a:lnTo>
                  <a:lnTo>
                    <a:pt x="2177" y="3363"/>
                  </a:lnTo>
                  <a:lnTo>
                    <a:pt x="2184" y="3364"/>
                  </a:lnTo>
                  <a:lnTo>
                    <a:pt x="2188" y="3365"/>
                  </a:lnTo>
                  <a:lnTo>
                    <a:pt x="2190" y="3370"/>
                  </a:lnTo>
                  <a:lnTo>
                    <a:pt x="2191" y="3377"/>
                  </a:lnTo>
                  <a:lnTo>
                    <a:pt x="2194" y="3381"/>
                  </a:lnTo>
                  <a:lnTo>
                    <a:pt x="2197" y="3382"/>
                  </a:lnTo>
                  <a:lnTo>
                    <a:pt x="2205" y="3384"/>
                  </a:lnTo>
                  <a:lnTo>
                    <a:pt x="2209" y="3385"/>
                  </a:lnTo>
                  <a:lnTo>
                    <a:pt x="2209" y="3389"/>
                  </a:lnTo>
                  <a:lnTo>
                    <a:pt x="2201" y="3389"/>
                  </a:lnTo>
                  <a:lnTo>
                    <a:pt x="2197" y="3391"/>
                  </a:lnTo>
                  <a:lnTo>
                    <a:pt x="2194" y="3393"/>
                  </a:lnTo>
                  <a:lnTo>
                    <a:pt x="2205" y="3400"/>
                  </a:lnTo>
                  <a:lnTo>
                    <a:pt x="2208" y="3405"/>
                  </a:lnTo>
                  <a:lnTo>
                    <a:pt x="2208" y="3410"/>
                  </a:lnTo>
                  <a:lnTo>
                    <a:pt x="2209" y="3414"/>
                  </a:lnTo>
                  <a:lnTo>
                    <a:pt x="2209" y="3419"/>
                  </a:lnTo>
                  <a:lnTo>
                    <a:pt x="2211" y="3421"/>
                  </a:lnTo>
                  <a:lnTo>
                    <a:pt x="2204" y="3438"/>
                  </a:lnTo>
                  <a:lnTo>
                    <a:pt x="2167" y="3457"/>
                  </a:lnTo>
                  <a:lnTo>
                    <a:pt x="2171" y="3472"/>
                  </a:lnTo>
                  <a:lnTo>
                    <a:pt x="2177" y="3480"/>
                  </a:lnTo>
                  <a:lnTo>
                    <a:pt x="2184" y="3485"/>
                  </a:lnTo>
                  <a:lnTo>
                    <a:pt x="2191" y="3483"/>
                  </a:lnTo>
                  <a:lnTo>
                    <a:pt x="2201" y="3475"/>
                  </a:lnTo>
                  <a:lnTo>
                    <a:pt x="2206" y="3473"/>
                  </a:lnTo>
                  <a:lnTo>
                    <a:pt x="2209" y="3476"/>
                  </a:lnTo>
                  <a:lnTo>
                    <a:pt x="2208" y="3482"/>
                  </a:lnTo>
                  <a:lnTo>
                    <a:pt x="2205" y="3487"/>
                  </a:lnTo>
                  <a:lnTo>
                    <a:pt x="2202" y="3492"/>
                  </a:lnTo>
                  <a:lnTo>
                    <a:pt x="2206" y="3492"/>
                  </a:lnTo>
                  <a:lnTo>
                    <a:pt x="2222" y="3496"/>
                  </a:lnTo>
                  <a:lnTo>
                    <a:pt x="2226" y="3496"/>
                  </a:lnTo>
                  <a:lnTo>
                    <a:pt x="2248" y="3479"/>
                  </a:lnTo>
                  <a:lnTo>
                    <a:pt x="2253" y="3479"/>
                  </a:lnTo>
                  <a:lnTo>
                    <a:pt x="2254" y="3476"/>
                  </a:lnTo>
                  <a:lnTo>
                    <a:pt x="2253" y="3469"/>
                  </a:lnTo>
                  <a:lnTo>
                    <a:pt x="2248" y="3461"/>
                  </a:lnTo>
                  <a:lnTo>
                    <a:pt x="2247" y="3450"/>
                  </a:lnTo>
                  <a:lnTo>
                    <a:pt x="2247" y="3445"/>
                  </a:lnTo>
                  <a:lnTo>
                    <a:pt x="2251" y="3448"/>
                  </a:lnTo>
                  <a:lnTo>
                    <a:pt x="2255" y="3457"/>
                  </a:lnTo>
                  <a:lnTo>
                    <a:pt x="2258" y="3462"/>
                  </a:lnTo>
                  <a:lnTo>
                    <a:pt x="2260" y="3466"/>
                  </a:lnTo>
                  <a:lnTo>
                    <a:pt x="2261" y="3469"/>
                  </a:lnTo>
                  <a:lnTo>
                    <a:pt x="2265" y="3469"/>
                  </a:lnTo>
                  <a:lnTo>
                    <a:pt x="2275" y="3466"/>
                  </a:lnTo>
                  <a:lnTo>
                    <a:pt x="2279" y="3465"/>
                  </a:lnTo>
                  <a:lnTo>
                    <a:pt x="2283" y="3469"/>
                  </a:lnTo>
                  <a:lnTo>
                    <a:pt x="2276" y="3472"/>
                  </a:lnTo>
                  <a:lnTo>
                    <a:pt x="2274" y="3476"/>
                  </a:lnTo>
                  <a:lnTo>
                    <a:pt x="2271" y="3483"/>
                  </a:lnTo>
                  <a:lnTo>
                    <a:pt x="2297" y="3482"/>
                  </a:lnTo>
                  <a:lnTo>
                    <a:pt x="2306" y="3487"/>
                  </a:lnTo>
                  <a:lnTo>
                    <a:pt x="2295" y="3493"/>
                  </a:lnTo>
                  <a:lnTo>
                    <a:pt x="2250" y="3493"/>
                  </a:lnTo>
                  <a:lnTo>
                    <a:pt x="2209" y="3520"/>
                  </a:lnTo>
                  <a:lnTo>
                    <a:pt x="2202" y="3528"/>
                  </a:lnTo>
                  <a:lnTo>
                    <a:pt x="2197" y="3538"/>
                  </a:lnTo>
                  <a:lnTo>
                    <a:pt x="2190" y="3545"/>
                  </a:lnTo>
                  <a:lnTo>
                    <a:pt x="2181" y="3550"/>
                  </a:lnTo>
                  <a:lnTo>
                    <a:pt x="2176" y="3559"/>
                  </a:lnTo>
                  <a:lnTo>
                    <a:pt x="2177" y="3572"/>
                  </a:lnTo>
                  <a:lnTo>
                    <a:pt x="2185" y="3574"/>
                  </a:lnTo>
                  <a:lnTo>
                    <a:pt x="2220" y="3555"/>
                  </a:lnTo>
                  <a:lnTo>
                    <a:pt x="2241" y="3531"/>
                  </a:lnTo>
                  <a:lnTo>
                    <a:pt x="2251" y="3528"/>
                  </a:lnTo>
                  <a:lnTo>
                    <a:pt x="2274" y="3529"/>
                  </a:lnTo>
                  <a:lnTo>
                    <a:pt x="2288" y="3522"/>
                  </a:lnTo>
                  <a:lnTo>
                    <a:pt x="2297" y="3520"/>
                  </a:lnTo>
                  <a:lnTo>
                    <a:pt x="2313" y="3503"/>
                  </a:lnTo>
                  <a:lnTo>
                    <a:pt x="2316" y="3500"/>
                  </a:lnTo>
                  <a:lnTo>
                    <a:pt x="2320" y="3500"/>
                  </a:lnTo>
                  <a:lnTo>
                    <a:pt x="2323" y="3503"/>
                  </a:lnTo>
                  <a:lnTo>
                    <a:pt x="2325" y="3506"/>
                  </a:lnTo>
                  <a:lnTo>
                    <a:pt x="2328" y="3510"/>
                  </a:lnTo>
                  <a:lnTo>
                    <a:pt x="2316" y="3518"/>
                  </a:lnTo>
                  <a:lnTo>
                    <a:pt x="2320" y="3529"/>
                  </a:lnTo>
                  <a:lnTo>
                    <a:pt x="2327" y="3532"/>
                  </a:lnTo>
                  <a:lnTo>
                    <a:pt x="2348" y="3524"/>
                  </a:lnTo>
                  <a:lnTo>
                    <a:pt x="2355" y="3517"/>
                  </a:lnTo>
                  <a:lnTo>
                    <a:pt x="2359" y="3508"/>
                  </a:lnTo>
                  <a:lnTo>
                    <a:pt x="2359" y="3500"/>
                  </a:lnTo>
                  <a:lnTo>
                    <a:pt x="2362" y="3496"/>
                  </a:lnTo>
                  <a:lnTo>
                    <a:pt x="2365" y="3497"/>
                  </a:lnTo>
                  <a:lnTo>
                    <a:pt x="2369" y="3504"/>
                  </a:lnTo>
                  <a:lnTo>
                    <a:pt x="2374" y="3508"/>
                  </a:lnTo>
                  <a:lnTo>
                    <a:pt x="2403" y="3514"/>
                  </a:lnTo>
                  <a:lnTo>
                    <a:pt x="2404" y="3511"/>
                  </a:lnTo>
                  <a:lnTo>
                    <a:pt x="2410" y="3496"/>
                  </a:lnTo>
                  <a:lnTo>
                    <a:pt x="2417" y="3490"/>
                  </a:lnTo>
                  <a:lnTo>
                    <a:pt x="2439" y="3483"/>
                  </a:lnTo>
                  <a:lnTo>
                    <a:pt x="2452" y="3469"/>
                  </a:lnTo>
                  <a:lnTo>
                    <a:pt x="2460" y="3466"/>
                  </a:lnTo>
                  <a:lnTo>
                    <a:pt x="2463" y="3472"/>
                  </a:lnTo>
                  <a:lnTo>
                    <a:pt x="2461" y="3483"/>
                  </a:lnTo>
                  <a:lnTo>
                    <a:pt x="2456" y="3492"/>
                  </a:lnTo>
                  <a:lnTo>
                    <a:pt x="2449" y="3499"/>
                  </a:lnTo>
                  <a:lnTo>
                    <a:pt x="2439" y="3501"/>
                  </a:lnTo>
                  <a:lnTo>
                    <a:pt x="2435" y="3508"/>
                  </a:lnTo>
                  <a:lnTo>
                    <a:pt x="2429" y="3513"/>
                  </a:lnTo>
                  <a:lnTo>
                    <a:pt x="2426" y="3518"/>
                  </a:lnTo>
                  <a:lnTo>
                    <a:pt x="2425" y="3525"/>
                  </a:lnTo>
                  <a:lnTo>
                    <a:pt x="2422" y="3531"/>
                  </a:lnTo>
                  <a:lnTo>
                    <a:pt x="2419" y="3534"/>
                  </a:lnTo>
                  <a:lnTo>
                    <a:pt x="2384" y="3543"/>
                  </a:lnTo>
                  <a:lnTo>
                    <a:pt x="2372" y="3557"/>
                  </a:lnTo>
                  <a:lnTo>
                    <a:pt x="2363" y="3559"/>
                  </a:lnTo>
                  <a:lnTo>
                    <a:pt x="2367" y="3552"/>
                  </a:lnTo>
                  <a:lnTo>
                    <a:pt x="2374" y="3542"/>
                  </a:lnTo>
                  <a:lnTo>
                    <a:pt x="2376" y="3536"/>
                  </a:lnTo>
                  <a:lnTo>
                    <a:pt x="2363" y="3531"/>
                  </a:lnTo>
                  <a:lnTo>
                    <a:pt x="2348" y="3534"/>
                  </a:lnTo>
                  <a:lnTo>
                    <a:pt x="2332" y="3545"/>
                  </a:lnTo>
                  <a:lnTo>
                    <a:pt x="2324" y="3567"/>
                  </a:lnTo>
                  <a:lnTo>
                    <a:pt x="2349" y="3576"/>
                  </a:lnTo>
                  <a:lnTo>
                    <a:pt x="2367" y="3573"/>
                  </a:lnTo>
                  <a:lnTo>
                    <a:pt x="2380" y="3576"/>
                  </a:lnTo>
                  <a:lnTo>
                    <a:pt x="2383" y="3579"/>
                  </a:lnTo>
                  <a:lnTo>
                    <a:pt x="2383" y="3584"/>
                  </a:lnTo>
                  <a:lnTo>
                    <a:pt x="2382" y="3591"/>
                  </a:lnTo>
                  <a:lnTo>
                    <a:pt x="2380" y="3593"/>
                  </a:lnTo>
                  <a:lnTo>
                    <a:pt x="2372" y="3587"/>
                  </a:lnTo>
                  <a:lnTo>
                    <a:pt x="2366" y="3581"/>
                  </a:lnTo>
                  <a:lnTo>
                    <a:pt x="2363" y="3580"/>
                  </a:lnTo>
                  <a:lnTo>
                    <a:pt x="2360" y="3580"/>
                  </a:lnTo>
                  <a:lnTo>
                    <a:pt x="2351" y="3584"/>
                  </a:lnTo>
                  <a:lnTo>
                    <a:pt x="2332" y="3586"/>
                  </a:lnTo>
                  <a:lnTo>
                    <a:pt x="2327" y="3588"/>
                  </a:lnTo>
                  <a:lnTo>
                    <a:pt x="2323" y="3594"/>
                  </a:lnTo>
                  <a:lnTo>
                    <a:pt x="2316" y="3609"/>
                  </a:lnTo>
                  <a:lnTo>
                    <a:pt x="2313" y="3615"/>
                  </a:lnTo>
                  <a:lnTo>
                    <a:pt x="2309" y="3616"/>
                  </a:lnTo>
                  <a:lnTo>
                    <a:pt x="2306" y="3615"/>
                  </a:lnTo>
                  <a:lnTo>
                    <a:pt x="2304" y="3609"/>
                  </a:lnTo>
                  <a:lnTo>
                    <a:pt x="2306" y="3597"/>
                  </a:lnTo>
                  <a:lnTo>
                    <a:pt x="2307" y="3588"/>
                  </a:lnTo>
                  <a:lnTo>
                    <a:pt x="2314" y="3576"/>
                  </a:lnTo>
                  <a:lnTo>
                    <a:pt x="2317" y="3567"/>
                  </a:lnTo>
                  <a:lnTo>
                    <a:pt x="2295" y="3567"/>
                  </a:lnTo>
                  <a:lnTo>
                    <a:pt x="2295" y="3562"/>
                  </a:lnTo>
                  <a:lnTo>
                    <a:pt x="2303" y="3560"/>
                  </a:lnTo>
                  <a:lnTo>
                    <a:pt x="2311" y="3555"/>
                  </a:lnTo>
                  <a:lnTo>
                    <a:pt x="2316" y="3546"/>
                  </a:lnTo>
                  <a:lnTo>
                    <a:pt x="2313" y="3536"/>
                  </a:lnTo>
                  <a:lnTo>
                    <a:pt x="2303" y="3532"/>
                  </a:lnTo>
                  <a:lnTo>
                    <a:pt x="2246" y="3546"/>
                  </a:lnTo>
                  <a:lnTo>
                    <a:pt x="2225" y="3567"/>
                  </a:lnTo>
                  <a:lnTo>
                    <a:pt x="2212" y="3574"/>
                  </a:lnTo>
                  <a:lnTo>
                    <a:pt x="2208" y="3577"/>
                  </a:lnTo>
                  <a:lnTo>
                    <a:pt x="2194" y="3583"/>
                  </a:lnTo>
                  <a:lnTo>
                    <a:pt x="2191" y="3587"/>
                  </a:lnTo>
                  <a:lnTo>
                    <a:pt x="2190" y="3593"/>
                  </a:lnTo>
                  <a:lnTo>
                    <a:pt x="2187" y="3593"/>
                  </a:lnTo>
                  <a:lnTo>
                    <a:pt x="2178" y="3588"/>
                  </a:lnTo>
                  <a:lnTo>
                    <a:pt x="2132" y="3600"/>
                  </a:lnTo>
                  <a:lnTo>
                    <a:pt x="2117" y="3612"/>
                  </a:lnTo>
                  <a:lnTo>
                    <a:pt x="2108" y="3615"/>
                  </a:lnTo>
                  <a:lnTo>
                    <a:pt x="2103" y="3619"/>
                  </a:lnTo>
                  <a:lnTo>
                    <a:pt x="2086" y="3639"/>
                  </a:lnTo>
                  <a:lnTo>
                    <a:pt x="2082" y="3646"/>
                  </a:lnTo>
                  <a:lnTo>
                    <a:pt x="2089" y="3646"/>
                  </a:lnTo>
                  <a:lnTo>
                    <a:pt x="2093" y="3647"/>
                  </a:lnTo>
                  <a:lnTo>
                    <a:pt x="2096" y="3650"/>
                  </a:lnTo>
                  <a:lnTo>
                    <a:pt x="2094" y="3651"/>
                  </a:lnTo>
                  <a:lnTo>
                    <a:pt x="2093" y="3654"/>
                  </a:lnTo>
                  <a:lnTo>
                    <a:pt x="2093" y="3656"/>
                  </a:lnTo>
                  <a:lnTo>
                    <a:pt x="2091" y="3658"/>
                  </a:lnTo>
                  <a:lnTo>
                    <a:pt x="2148" y="3647"/>
                  </a:lnTo>
                  <a:lnTo>
                    <a:pt x="2167" y="3633"/>
                  </a:lnTo>
                  <a:lnTo>
                    <a:pt x="2177" y="3633"/>
                  </a:lnTo>
                  <a:lnTo>
                    <a:pt x="2173" y="3643"/>
                  </a:lnTo>
                  <a:lnTo>
                    <a:pt x="2159" y="3653"/>
                  </a:lnTo>
                  <a:lnTo>
                    <a:pt x="2155" y="3663"/>
                  </a:lnTo>
                  <a:lnTo>
                    <a:pt x="2159" y="3671"/>
                  </a:lnTo>
                  <a:lnTo>
                    <a:pt x="2157" y="3679"/>
                  </a:lnTo>
                  <a:lnTo>
                    <a:pt x="2153" y="3686"/>
                  </a:lnTo>
                  <a:lnTo>
                    <a:pt x="2148" y="3689"/>
                  </a:lnTo>
                  <a:lnTo>
                    <a:pt x="2152" y="3702"/>
                  </a:lnTo>
                  <a:lnTo>
                    <a:pt x="2162" y="3712"/>
                  </a:lnTo>
                  <a:lnTo>
                    <a:pt x="2180" y="3720"/>
                  </a:lnTo>
                  <a:lnTo>
                    <a:pt x="2197" y="3720"/>
                  </a:lnTo>
                  <a:lnTo>
                    <a:pt x="2198" y="3722"/>
                  </a:lnTo>
                  <a:lnTo>
                    <a:pt x="2199" y="3729"/>
                  </a:lnTo>
                  <a:lnTo>
                    <a:pt x="2201" y="3734"/>
                  </a:lnTo>
                  <a:lnTo>
                    <a:pt x="2205" y="3741"/>
                  </a:lnTo>
                  <a:lnTo>
                    <a:pt x="2206" y="3754"/>
                  </a:lnTo>
                  <a:lnTo>
                    <a:pt x="2211" y="3768"/>
                  </a:lnTo>
                  <a:lnTo>
                    <a:pt x="2212" y="3778"/>
                  </a:lnTo>
                  <a:lnTo>
                    <a:pt x="2208" y="3780"/>
                  </a:lnTo>
                  <a:lnTo>
                    <a:pt x="2198" y="3764"/>
                  </a:lnTo>
                  <a:lnTo>
                    <a:pt x="2198" y="3762"/>
                  </a:lnTo>
                  <a:lnTo>
                    <a:pt x="2198" y="3757"/>
                  </a:lnTo>
                  <a:lnTo>
                    <a:pt x="2198" y="3754"/>
                  </a:lnTo>
                  <a:lnTo>
                    <a:pt x="2197" y="3754"/>
                  </a:lnTo>
                  <a:lnTo>
                    <a:pt x="2195" y="3755"/>
                  </a:lnTo>
                  <a:lnTo>
                    <a:pt x="2194" y="3755"/>
                  </a:lnTo>
                  <a:lnTo>
                    <a:pt x="2191" y="3754"/>
                  </a:lnTo>
                  <a:lnTo>
                    <a:pt x="2187" y="3752"/>
                  </a:lnTo>
                  <a:lnTo>
                    <a:pt x="2184" y="3751"/>
                  </a:lnTo>
                  <a:lnTo>
                    <a:pt x="2183" y="3747"/>
                  </a:lnTo>
                  <a:lnTo>
                    <a:pt x="2180" y="3737"/>
                  </a:lnTo>
                  <a:lnTo>
                    <a:pt x="2177" y="3733"/>
                  </a:lnTo>
                  <a:lnTo>
                    <a:pt x="2173" y="3730"/>
                  </a:lnTo>
                  <a:lnTo>
                    <a:pt x="2163" y="3733"/>
                  </a:lnTo>
                  <a:lnTo>
                    <a:pt x="2157" y="3733"/>
                  </a:lnTo>
                  <a:lnTo>
                    <a:pt x="2155" y="3730"/>
                  </a:lnTo>
                  <a:lnTo>
                    <a:pt x="2149" y="3720"/>
                  </a:lnTo>
                  <a:lnTo>
                    <a:pt x="2145" y="3716"/>
                  </a:lnTo>
                  <a:lnTo>
                    <a:pt x="2128" y="3708"/>
                  </a:lnTo>
                  <a:lnTo>
                    <a:pt x="2120" y="3706"/>
                  </a:lnTo>
                  <a:lnTo>
                    <a:pt x="2113" y="3708"/>
                  </a:lnTo>
                  <a:lnTo>
                    <a:pt x="2084" y="3733"/>
                  </a:lnTo>
                  <a:lnTo>
                    <a:pt x="2079" y="3743"/>
                  </a:lnTo>
                  <a:lnTo>
                    <a:pt x="2075" y="3755"/>
                  </a:lnTo>
                  <a:lnTo>
                    <a:pt x="2073" y="3758"/>
                  </a:lnTo>
                  <a:lnTo>
                    <a:pt x="2073" y="3768"/>
                  </a:lnTo>
                  <a:lnTo>
                    <a:pt x="2072" y="3772"/>
                  </a:lnTo>
                  <a:lnTo>
                    <a:pt x="2070" y="3775"/>
                  </a:lnTo>
                  <a:lnTo>
                    <a:pt x="2068" y="3778"/>
                  </a:lnTo>
                  <a:lnTo>
                    <a:pt x="2068" y="3780"/>
                  </a:lnTo>
                  <a:lnTo>
                    <a:pt x="2066" y="3790"/>
                  </a:lnTo>
                  <a:lnTo>
                    <a:pt x="2068" y="3794"/>
                  </a:lnTo>
                  <a:lnTo>
                    <a:pt x="2070" y="3796"/>
                  </a:lnTo>
                  <a:lnTo>
                    <a:pt x="2080" y="3792"/>
                  </a:lnTo>
                  <a:lnTo>
                    <a:pt x="2087" y="3790"/>
                  </a:lnTo>
                  <a:lnTo>
                    <a:pt x="2091" y="3796"/>
                  </a:lnTo>
                  <a:lnTo>
                    <a:pt x="2090" y="3811"/>
                  </a:lnTo>
                  <a:lnTo>
                    <a:pt x="2093" y="3820"/>
                  </a:lnTo>
                  <a:lnTo>
                    <a:pt x="2089" y="3818"/>
                  </a:lnTo>
                  <a:lnTo>
                    <a:pt x="2084" y="3814"/>
                  </a:lnTo>
                  <a:lnTo>
                    <a:pt x="2082" y="3808"/>
                  </a:lnTo>
                  <a:lnTo>
                    <a:pt x="2079" y="3807"/>
                  </a:lnTo>
                  <a:lnTo>
                    <a:pt x="2075" y="3808"/>
                  </a:lnTo>
                  <a:lnTo>
                    <a:pt x="2072" y="3811"/>
                  </a:lnTo>
                  <a:lnTo>
                    <a:pt x="2068" y="3820"/>
                  </a:lnTo>
                  <a:lnTo>
                    <a:pt x="2055" y="3834"/>
                  </a:lnTo>
                  <a:lnTo>
                    <a:pt x="2052" y="3842"/>
                  </a:lnTo>
                  <a:lnTo>
                    <a:pt x="2056" y="3855"/>
                  </a:lnTo>
                  <a:lnTo>
                    <a:pt x="2059" y="3859"/>
                  </a:lnTo>
                  <a:lnTo>
                    <a:pt x="2069" y="3866"/>
                  </a:lnTo>
                  <a:lnTo>
                    <a:pt x="2076" y="3870"/>
                  </a:lnTo>
                  <a:lnTo>
                    <a:pt x="2077" y="3876"/>
                  </a:lnTo>
                  <a:lnTo>
                    <a:pt x="2077" y="3883"/>
                  </a:lnTo>
                  <a:lnTo>
                    <a:pt x="2079" y="3888"/>
                  </a:lnTo>
                  <a:lnTo>
                    <a:pt x="2082" y="3897"/>
                  </a:lnTo>
                  <a:lnTo>
                    <a:pt x="2084" y="3900"/>
                  </a:lnTo>
                  <a:lnTo>
                    <a:pt x="2089" y="3901"/>
                  </a:lnTo>
                  <a:lnTo>
                    <a:pt x="2098" y="3902"/>
                  </a:lnTo>
                  <a:lnTo>
                    <a:pt x="2104" y="3904"/>
                  </a:lnTo>
                  <a:lnTo>
                    <a:pt x="2108" y="3908"/>
                  </a:lnTo>
                  <a:lnTo>
                    <a:pt x="2111" y="3915"/>
                  </a:lnTo>
                  <a:lnTo>
                    <a:pt x="2108" y="3918"/>
                  </a:lnTo>
                  <a:lnTo>
                    <a:pt x="2104" y="3919"/>
                  </a:lnTo>
                  <a:lnTo>
                    <a:pt x="2100" y="3921"/>
                  </a:lnTo>
                  <a:lnTo>
                    <a:pt x="2091" y="3911"/>
                  </a:lnTo>
                  <a:lnTo>
                    <a:pt x="2087" y="3911"/>
                  </a:lnTo>
                  <a:lnTo>
                    <a:pt x="2077" y="3915"/>
                  </a:lnTo>
                  <a:lnTo>
                    <a:pt x="2066" y="3905"/>
                  </a:lnTo>
                  <a:lnTo>
                    <a:pt x="2065" y="3907"/>
                  </a:lnTo>
                  <a:lnTo>
                    <a:pt x="2065" y="3900"/>
                  </a:lnTo>
                  <a:lnTo>
                    <a:pt x="2068" y="3893"/>
                  </a:lnTo>
                  <a:lnTo>
                    <a:pt x="2070" y="3888"/>
                  </a:lnTo>
                  <a:lnTo>
                    <a:pt x="2072" y="3884"/>
                  </a:lnTo>
                  <a:lnTo>
                    <a:pt x="2062" y="3884"/>
                  </a:lnTo>
                  <a:lnTo>
                    <a:pt x="2059" y="3883"/>
                  </a:lnTo>
                  <a:lnTo>
                    <a:pt x="2059" y="3876"/>
                  </a:lnTo>
                  <a:lnTo>
                    <a:pt x="2059" y="3872"/>
                  </a:lnTo>
                  <a:lnTo>
                    <a:pt x="2058" y="3867"/>
                  </a:lnTo>
                  <a:lnTo>
                    <a:pt x="2056" y="3863"/>
                  </a:lnTo>
                  <a:lnTo>
                    <a:pt x="2051" y="3858"/>
                  </a:lnTo>
                  <a:lnTo>
                    <a:pt x="2044" y="3855"/>
                  </a:lnTo>
                  <a:lnTo>
                    <a:pt x="2035" y="3855"/>
                  </a:lnTo>
                  <a:lnTo>
                    <a:pt x="2031" y="3860"/>
                  </a:lnTo>
                  <a:lnTo>
                    <a:pt x="2028" y="3866"/>
                  </a:lnTo>
                  <a:lnTo>
                    <a:pt x="2024" y="3869"/>
                  </a:lnTo>
                  <a:lnTo>
                    <a:pt x="2021" y="3872"/>
                  </a:lnTo>
                  <a:lnTo>
                    <a:pt x="2019" y="3876"/>
                  </a:lnTo>
                  <a:lnTo>
                    <a:pt x="2014" y="3887"/>
                  </a:lnTo>
                  <a:lnTo>
                    <a:pt x="2010" y="3894"/>
                  </a:lnTo>
                  <a:lnTo>
                    <a:pt x="2002" y="3905"/>
                  </a:lnTo>
                  <a:lnTo>
                    <a:pt x="1998" y="3915"/>
                  </a:lnTo>
                  <a:lnTo>
                    <a:pt x="2000" y="3921"/>
                  </a:lnTo>
                  <a:lnTo>
                    <a:pt x="2000" y="3928"/>
                  </a:lnTo>
                  <a:lnTo>
                    <a:pt x="2000" y="3933"/>
                  </a:lnTo>
                  <a:lnTo>
                    <a:pt x="1999" y="3936"/>
                  </a:lnTo>
                  <a:lnTo>
                    <a:pt x="2003" y="3943"/>
                  </a:lnTo>
                  <a:lnTo>
                    <a:pt x="2006" y="3943"/>
                  </a:lnTo>
                  <a:lnTo>
                    <a:pt x="2010" y="3942"/>
                  </a:lnTo>
                  <a:lnTo>
                    <a:pt x="2016" y="3940"/>
                  </a:lnTo>
                  <a:lnTo>
                    <a:pt x="2012" y="3956"/>
                  </a:lnTo>
                  <a:lnTo>
                    <a:pt x="2010" y="3968"/>
                  </a:lnTo>
                  <a:lnTo>
                    <a:pt x="2012" y="3980"/>
                  </a:lnTo>
                  <a:lnTo>
                    <a:pt x="2021" y="3984"/>
                  </a:lnTo>
                  <a:lnTo>
                    <a:pt x="2028" y="3978"/>
                  </a:lnTo>
                  <a:lnTo>
                    <a:pt x="2040" y="3956"/>
                  </a:lnTo>
                  <a:lnTo>
                    <a:pt x="2045" y="3949"/>
                  </a:lnTo>
                  <a:lnTo>
                    <a:pt x="2044" y="3963"/>
                  </a:lnTo>
                  <a:lnTo>
                    <a:pt x="2040" y="3971"/>
                  </a:lnTo>
                  <a:lnTo>
                    <a:pt x="2034" y="3978"/>
                  </a:lnTo>
                  <a:lnTo>
                    <a:pt x="2028" y="3988"/>
                  </a:lnTo>
                  <a:lnTo>
                    <a:pt x="2041" y="3994"/>
                  </a:lnTo>
                  <a:lnTo>
                    <a:pt x="2047" y="3980"/>
                  </a:lnTo>
                  <a:lnTo>
                    <a:pt x="2051" y="3959"/>
                  </a:lnTo>
                  <a:lnTo>
                    <a:pt x="2056" y="3945"/>
                  </a:lnTo>
                  <a:lnTo>
                    <a:pt x="2056" y="3957"/>
                  </a:lnTo>
                  <a:lnTo>
                    <a:pt x="2058" y="3971"/>
                  </a:lnTo>
                  <a:lnTo>
                    <a:pt x="2062" y="3980"/>
                  </a:lnTo>
                  <a:lnTo>
                    <a:pt x="2068" y="3984"/>
                  </a:lnTo>
                  <a:lnTo>
                    <a:pt x="2061" y="3988"/>
                  </a:lnTo>
                  <a:lnTo>
                    <a:pt x="2056" y="3989"/>
                  </a:lnTo>
                  <a:lnTo>
                    <a:pt x="2054" y="3994"/>
                  </a:lnTo>
                  <a:lnTo>
                    <a:pt x="2058" y="4002"/>
                  </a:lnTo>
                  <a:lnTo>
                    <a:pt x="2062" y="4009"/>
                  </a:lnTo>
                  <a:lnTo>
                    <a:pt x="2072" y="4009"/>
                  </a:lnTo>
                  <a:lnTo>
                    <a:pt x="2077" y="4013"/>
                  </a:lnTo>
                  <a:lnTo>
                    <a:pt x="2075" y="4015"/>
                  </a:lnTo>
                  <a:lnTo>
                    <a:pt x="2069" y="4020"/>
                  </a:lnTo>
                  <a:lnTo>
                    <a:pt x="2065" y="4022"/>
                  </a:lnTo>
                  <a:lnTo>
                    <a:pt x="2065" y="4027"/>
                  </a:lnTo>
                  <a:lnTo>
                    <a:pt x="2100" y="4022"/>
                  </a:lnTo>
                  <a:lnTo>
                    <a:pt x="2110" y="4027"/>
                  </a:lnTo>
                  <a:lnTo>
                    <a:pt x="2076" y="4033"/>
                  </a:lnTo>
                  <a:lnTo>
                    <a:pt x="2070" y="4044"/>
                  </a:lnTo>
                  <a:lnTo>
                    <a:pt x="2073" y="4054"/>
                  </a:lnTo>
                  <a:lnTo>
                    <a:pt x="2091" y="4082"/>
                  </a:lnTo>
                  <a:lnTo>
                    <a:pt x="2084" y="4076"/>
                  </a:lnTo>
                  <a:lnTo>
                    <a:pt x="2070" y="4051"/>
                  </a:lnTo>
                  <a:lnTo>
                    <a:pt x="2063" y="4044"/>
                  </a:lnTo>
                  <a:lnTo>
                    <a:pt x="2061" y="4045"/>
                  </a:lnTo>
                  <a:lnTo>
                    <a:pt x="2059" y="4052"/>
                  </a:lnTo>
                  <a:lnTo>
                    <a:pt x="2056" y="4052"/>
                  </a:lnTo>
                  <a:lnTo>
                    <a:pt x="2055" y="4050"/>
                  </a:lnTo>
                  <a:lnTo>
                    <a:pt x="2055" y="4045"/>
                  </a:lnTo>
                  <a:lnTo>
                    <a:pt x="2055" y="4041"/>
                  </a:lnTo>
                  <a:lnTo>
                    <a:pt x="2055" y="4038"/>
                  </a:lnTo>
                  <a:lnTo>
                    <a:pt x="2049" y="4034"/>
                  </a:lnTo>
                  <a:lnTo>
                    <a:pt x="2044" y="4033"/>
                  </a:lnTo>
                  <a:lnTo>
                    <a:pt x="2031" y="4034"/>
                  </a:lnTo>
                  <a:lnTo>
                    <a:pt x="2034" y="4044"/>
                  </a:lnTo>
                  <a:lnTo>
                    <a:pt x="2041" y="4054"/>
                  </a:lnTo>
                  <a:lnTo>
                    <a:pt x="2044" y="4061"/>
                  </a:lnTo>
                  <a:lnTo>
                    <a:pt x="2045" y="4069"/>
                  </a:lnTo>
                  <a:lnTo>
                    <a:pt x="2047" y="4081"/>
                  </a:lnTo>
                  <a:lnTo>
                    <a:pt x="2049" y="4086"/>
                  </a:lnTo>
                  <a:lnTo>
                    <a:pt x="2059" y="4090"/>
                  </a:lnTo>
                  <a:lnTo>
                    <a:pt x="2069" y="4090"/>
                  </a:lnTo>
                  <a:lnTo>
                    <a:pt x="2079" y="4092"/>
                  </a:lnTo>
                  <a:lnTo>
                    <a:pt x="2087" y="4107"/>
                  </a:lnTo>
                  <a:lnTo>
                    <a:pt x="2082" y="4111"/>
                  </a:lnTo>
                  <a:lnTo>
                    <a:pt x="2077" y="4110"/>
                  </a:lnTo>
                  <a:lnTo>
                    <a:pt x="2073" y="4104"/>
                  </a:lnTo>
                  <a:lnTo>
                    <a:pt x="2069" y="4096"/>
                  </a:lnTo>
                  <a:lnTo>
                    <a:pt x="2063" y="4092"/>
                  </a:lnTo>
                  <a:lnTo>
                    <a:pt x="2041" y="4090"/>
                  </a:lnTo>
                  <a:lnTo>
                    <a:pt x="2041" y="4089"/>
                  </a:lnTo>
                  <a:lnTo>
                    <a:pt x="2040" y="4086"/>
                  </a:lnTo>
                  <a:lnTo>
                    <a:pt x="2038" y="4083"/>
                  </a:lnTo>
                  <a:lnTo>
                    <a:pt x="2037" y="4082"/>
                  </a:lnTo>
                  <a:lnTo>
                    <a:pt x="2035" y="4083"/>
                  </a:lnTo>
                  <a:lnTo>
                    <a:pt x="2020" y="4099"/>
                  </a:lnTo>
                  <a:lnTo>
                    <a:pt x="2016" y="4104"/>
                  </a:lnTo>
                  <a:lnTo>
                    <a:pt x="2014" y="4111"/>
                  </a:lnTo>
                  <a:lnTo>
                    <a:pt x="2027" y="4103"/>
                  </a:lnTo>
                  <a:lnTo>
                    <a:pt x="2031" y="4103"/>
                  </a:lnTo>
                  <a:lnTo>
                    <a:pt x="2024" y="4117"/>
                  </a:lnTo>
                  <a:lnTo>
                    <a:pt x="2016" y="4121"/>
                  </a:lnTo>
                  <a:lnTo>
                    <a:pt x="2006" y="4120"/>
                  </a:lnTo>
                  <a:lnTo>
                    <a:pt x="1996" y="4124"/>
                  </a:lnTo>
                  <a:lnTo>
                    <a:pt x="1993" y="4130"/>
                  </a:lnTo>
                  <a:lnTo>
                    <a:pt x="1988" y="4141"/>
                  </a:lnTo>
                  <a:lnTo>
                    <a:pt x="1985" y="4146"/>
                  </a:lnTo>
                  <a:lnTo>
                    <a:pt x="1974" y="4160"/>
                  </a:lnTo>
                  <a:lnTo>
                    <a:pt x="1971" y="4167"/>
                  </a:lnTo>
                  <a:lnTo>
                    <a:pt x="1979" y="4167"/>
                  </a:lnTo>
                  <a:lnTo>
                    <a:pt x="1985" y="4160"/>
                  </a:lnTo>
                  <a:lnTo>
                    <a:pt x="1991" y="4151"/>
                  </a:lnTo>
                  <a:lnTo>
                    <a:pt x="1998" y="4146"/>
                  </a:lnTo>
                  <a:lnTo>
                    <a:pt x="2020" y="4142"/>
                  </a:lnTo>
                  <a:lnTo>
                    <a:pt x="2028" y="4146"/>
                  </a:lnTo>
                  <a:lnTo>
                    <a:pt x="2027" y="4148"/>
                  </a:lnTo>
                  <a:lnTo>
                    <a:pt x="2026" y="4155"/>
                  </a:lnTo>
                  <a:lnTo>
                    <a:pt x="2030" y="4153"/>
                  </a:lnTo>
                  <a:lnTo>
                    <a:pt x="2038" y="4148"/>
                  </a:lnTo>
                  <a:lnTo>
                    <a:pt x="2041" y="4146"/>
                  </a:lnTo>
                  <a:lnTo>
                    <a:pt x="2059" y="4151"/>
                  </a:lnTo>
                  <a:lnTo>
                    <a:pt x="2084" y="4149"/>
                  </a:lnTo>
                  <a:lnTo>
                    <a:pt x="2091" y="4155"/>
                  </a:lnTo>
                  <a:lnTo>
                    <a:pt x="2083" y="4158"/>
                  </a:lnTo>
                  <a:lnTo>
                    <a:pt x="2042" y="4156"/>
                  </a:lnTo>
                  <a:lnTo>
                    <a:pt x="2040" y="4163"/>
                  </a:lnTo>
                  <a:lnTo>
                    <a:pt x="2031" y="4163"/>
                  </a:lnTo>
                  <a:lnTo>
                    <a:pt x="2019" y="4159"/>
                  </a:lnTo>
                  <a:lnTo>
                    <a:pt x="2013" y="4159"/>
                  </a:lnTo>
                  <a:lnTo>
                    <a:pt x="2009" y="4162"/>
                  </a:lnTo>
                  <a:lnTo>
                    <a:pt x="1999" y="4172"/>
                  </a:lnTo>
                  <a:lnTo>
                    <a:pt x="1999" y="4176"/>
                  </a:lnTo>
                  <a:lnTo>
                    <a:pt x="2006" y="4174"/>
                  </a:lnTo>
                  <a:lnTo>
                    <a:pt x="2016" y="4169"/>
                  </a:lnTo>
                  <a:lnTo>
                    <a:pt x="2021" y="4172"/>
                  </a:lnTo>
                  <a:lnTo>
                    <a:pt x="2021" y="4173"/>
                  </a:lnTo>
                  <a:lnTo>
                    <a:pt x="2021" y="4177"/>
                  </a:lnTo>
                  <a:lnTo>
                    <a:pt x="2021" y="4179"/>
                  </a:lnTo>
                  <a:lnTo>
                    <a:pt x="2024" y="4184"/>
                  </a:lnTo>
                  <a:lnTo>
                    <a:pt x="2027" y="4186"/>
                  </a:lnTo>
                  <a:lnTo>
                    <a:pt x="2034" y="4189"/>
                  </a:lnTo>
                  <a:lnTo>
                    <a:pt x="2037" y="4187"/>
                  </a:lnTo>
                  <a:lnTo>
                    <a:pt x="2030" y="4198"/>
                  </a:lnTo>
                  <a:lnTo>
                    <a:pt x="2006" y="4203"/>
                  </a:lnTo>
                  <a:lnTo>
                    <a:pt x="2003" y="4218"/>
                  </a:lnTo>
                  <a:lnTo>
                    <a:pt x="2009" y="4224"/>
                  </a:lnTo>
                  <a:lnTo>
                    <a:pt x="2019" y="4225"/>
                  </a:lnTo>
                  <a:lnTo>
                    <a:pt x="2038" y="4222"/>
                  </a:lnTo>
                  <a:lnTo>
                    <a:pt x="2041" y="4219"/>
                  </a:lnTo>
                  <a:lnTo>
                    <a:pt x="2048" y="4211"/>
                  </a:lnTo>
                  <a:lnTo>
                    <a:pt x="2051" y="4210"/>
                  </a:lnTo>
                  <a:lnTo>
                    <a:pt x="2055" y="4208"/>
                  </a:lnTo>
                  <a:lnTo>
                    <a:pt x="2080" y="4190"/>
                  </a:lnTo>
                  <a:lnTo>
                    <a:pt x="2121" y="4142"/>
                  </a:lnTo>
                  <a:lnTo>
                    <a:pt x="2127" y="4132"/>
                  </a:lnTo>
                  <a:lnTo>
                    <a:pt x="2129" y="4128"/>
                  </a:lnTo>
                  <a:lnTo>
                    <a:pt x="2139" y="4118"/>
                  </a:lnTo>
                  <a:lnTo>
                    <a:pt x="2149" y="4106"/>
                  </a:lnTo>
                  <a:lnTo>
                    <a:pt x="2152" y="4109"/>
                  </a:lnTo>
                  <a:lnTo>
                    <a:pt x="2149" y="4118"/>
                  </a:lnTo>
                  <a:lnTo>
                    <a:pt x="2125" y="4155"/>
                  </a:lnTo>
                  <a:lnTo>
                    <a:pt x="2120" y="4159"/>
                  </a:lnTo>
                  <a:lnTo>
                    <a:pt x="2117" y="4162"/>
                  </a:lnTo>
                  <a:lnTo>
                    <a:pt x="2115" y="4169"/>
                  </a:lnTo>
                  <a:lnTo>
                    <a:pt x="2114" y="4176"/>
                  </a:lnTo>
                  <a:lnTo>
                    <a:pt x="2113" y="4179"/>
                  </a:lnTo>
                  <a:lnTo>
                    <a:pt x="2108" y="4180"/>
                  </a:lnTo>
                  <a:lnTo>
                    <a:pt x="2093" y="4197"/>
                  </a:lnTo>
                  <a:lnTo>
                    <a:pt x="2083" y="4214"/>
                  </a:lnTo>
                  <a:lnTo>
                    <a:pt x="2077" y="4217"/>
                  </a:lnTo>
                  <a:lnTo>
                    <a:pt x="2073" y="4217"/>
                  </a:lnTo>
                  <a:lnTo>
                    <a:pt x="2068" y="4219"/>
                  </a:lnTo>
                  <a:lnTo>
                    <a:pt x="2063" y="4226"/>
                  </a:lnTo>
                  <a:lnTo>
                    <a:pt x="2066" y="4226"/>
                  </a:lnTo>
                  <a:lnTo>
                    <a:pt x="2068" y="4226"/>
                  </a:lnTo>
                  <a:lnTo>
                    <a:pt x="2072" y="4231"/>
                  </a:lnTo>
                  <a:lnTo>
                    <a:pt x="2065" y="4233"/>
                  </a:lnTo>
                  <a:lnTo>
                    <a:pt x="2040" y="4236"/>
                  </a:lnTo>
                  <a:lnTo>
                    <a:pt x="2034" y="4242"/>
                  </a:lnTo>
                  <a:lnTo>
                    <a:pt x="2030" y="4256"/>
                  </a:lnTo>
                  <a:lnTo>
                    <a:pt x="2021" y="4259"/>
                  </a:lnTo>
                  <a:lnTo>
                    <a:pt x="2003" y="4256"/>
                  </a:lnTo>
                  <a:lnTo>
                    <a:pt x="1995" y="4260"/>
                  </a:lnTo>
                  <a:lnTo>
                    <a:pt x="1981" y="4274"/>
                  </a:lnTo>
                  <a:lnTo>
                    <a:pt x="1957" y="4280"/>
                  </a:lnTo>
                  <a:lnTo>
                    <a:pt x="1956" y="4282"/>
                  </a:lnTo>
                  <a:lnTo>
                    <a:pt x="1956" y="4289"/>
                  </a:lnTo>
                  <a:lnTo>
                    <a:pt x="1957" y="4295"/>
                  </a:lnTo>
                  <a:lnTo>
                    <a:pt x="1960" y="4299"/>
                  </a:lnTo>
                  <a:lnTo>
                    <a:pt x="1963" y="4302"/>
                  </a:lnTo>
                  <a:lnTo>
                    <a:pt x="1961" y="4308"/>
                  </a:lnTo>
                  <a:lnTo>
                    <a:pt x="1960" y="4312"/>
                  </a:lnTo>
                  <a:lnTo>
                    <a:pt x="1960" y="4312"/>
                  </a:lnTo>
                  <a:lnTo>
                    <a:pt x="1958" y="4315"/>
                  </a:lnTo>
                  <a:lnTo>
                    <a:pt x="1956" y="4315"/>
                  </a:lnTo>
                  <a:lnTo>
                    <a:pt x="1953" y="4312"/>
                  </a:lnTo>
                  <a:lnTo>
                    <a:pt x="1953" y="4309"/>
                  </a:lnTo>
                  <a:lnTo>
                    <a:pt x="1953" y="4305"/>
                  </a:lnTo>
                  <a:lnTo>
                    <a:pt x="1953" y="4303"/>
                  </a:lnTo>
                  <a:lnTo>
                    <a:pt x="1953" y="4302"/>
                  </a:lnTo>
                  <a:lnTo>
                    <a:pt x="1950" y="4294"/>
                  </a:lnTo>
                  <a:lnTo>
                    <a:pt x="1947" y="4287"/>
                  </a:lnTo>
                  <a:lnTo>
                    <a:pt x="1943" y="4282"/>
                  </a:lnTo>
                  <a:lnTo>
                    <a:pt x="1937" y="4281"/>
                  </a:lnTo>
                  <a:lnTo>
                    <a:pt x="1935" y="4282"/>
                  </a:lnTo>
                  <a:lnTo>
                    <a:pt x="1930" y="4285"/>
                  </a:lnTo>
                  <a:lnTo>
                    <a:pt x="1928" y="4287"/>
                  </a:lnTo>
                  <a:lnTo>
                    <a:pt x="1923" y="4282"/>
                  </a:lnTo>
                  <a:lnTo>
                    <a:pt x="1923" y="4280"/>
                  </a:lnTo>
                  <a:lnTo>
                    <a:pt x="1923" y="4274"/>
                  </a:lnTo>
                  <a:lnTo>
                    <a:pt x="1922" y="4271"/>
                  </a:lnTo>
                  <a:lnTo>
                    <a:pt x="1919" y="4275"/>
                  </a:lnTo>
                  <a:lnTo>
                    <a:pt x="1918" y="4280"/>
                  </a:lnTo>
                  <a:lnTo>
                    <a:pt x="1915" y="4288"/>
                  </a:lnTo>
                  <a:lnTo>
                    <a:pt x="1914" y="4292"/>
                  </a:lnTo>
                  <a:lnTo>
                    <a:pt x="1911" y="4292"/>
                  </a:lnTo>
                  <a:lnTo>
                    <a:pt x="1909" y="4289"/>
                  </a:lnTo>
                  <a:lnTo>
                    <a:pt x="1909" y="4282"/>
                  </a:lnTo>
                  <a:lnTo>
                    <a:pt x="1911" y="4277"/>
                  </a:lnTo>
                  <a:lnTo>
                    <a:pt x="1902" y="4268"/>
                  </a:lnTo>
                  <a:lnTo>
                    <a:pt x="1893" y="4273"/>
                  </a:lnTo>
                  <a:lnTo>
                    <a:pt x="1883" y="4281"/>
                  </a:lnTo>
                  <a:lnTo>
                    <a:pt x="1874" y="4285"/>
                  </a:lnTo>
                  <a:lnTo>
                    <a:pt x="1859" y="4299"/>
                  </a:lnTo>
                  <a:lnTo>
                    <a:pt x="1856" y="4306"/>
                  </a:lnTo>
                  <a:lnTo>
                    <a:pt x="1856" y="4312"/>
                  </a:lnTo>
                  <a:lnTo>
                    <a:pt x="1860" y="4316"/>
                  </a:lnTo>
                  <a:lnTo>
                    <a:pt x="1865" y="4319"/>
                  </a:lnTo>
                  <a:lnTo>
                    <a:pt x="1860" y="4323"/>
                  </a:lnTo>
                  <a:lnTo>
                    <a:pt x="1849" y="4326"/>
                  </a:lnTo>
                  <a:lnTo>
                    <a:pt x="1846" y="4329"/>
                  </a:lnTo>
                  <a:lnTo>
                    <a:pt x="1832" y="4337"/>
                  </a:lnTo>
                  <a:lnTo>
                    <a:pt x="1820" y="4340"/>
                  </a:lnTo>
                  <a:lnTo>
                    <a:pt x="1817" y="4337"/>
                  </a:lnTo>
                  <a:lnTo>
                    <a:pt x="1814" y="4334"/>
                  </a:lnTo>
                  <a:lnTo>
                    <a:pt x="1811" y="4332"/>
                  </a:lnTo>
                  <a:lnTo>
                    <a:pt x="1808" y="4336"/>
                  </a:lnTo>
                  <a:lnTo>
                    <a:pt x="1810" y="4337"/>
                  </a:lnTo>
                  <a:lnTo>
                    <a:pt x="1811" y="4343"/>
                  </a:lnTo>
                  <a:lnTo>
                    <a:pt x="1813" y="4344"/>
                  </a:lnTo>
                  <a:lnTo>
                    <a:pt x="1808" y="4346"/>
                  </a:lnTo>
                  <a:lnTo>
                    <a:pt x="1799" y="4340"/>
                  </a:lnTo>
                  <a:lnTo>
                    <a:pt x="1793" y="4340"/>
                  </a:lnTo>
                  <a:lnTo>
                    <a:pt x="1776" y="4347"/>
                  </a:lnTo>
                  <a:lnTo>
                    <a:pt x="1772" y="4353"/>
                  </a:lnTo>
                  <a:lnTo>
                    <a:pt x="1783" y="4367"/>
                  </a:lnTo>
                  <a:lnTo>
                    <a:pt x="1786" y="4369"/>
                  </a:lnTo>
                  <a:lnTo>
                    <a:pt x="1790" y="4368"/>
                  </a:lnTo>
                  <a:lnTo>
                    <a:pt x="1797" y="4358"/>
                  </a:lnTo>
                  <a:lnTo>
                    <a:pt x="1803" y="4357"/>
                  </a:lnTo>
                  <a:lnTo>
                    <a:pt x="1803" y="4361"/>
                  </a:lnTo>
                  <a:lnTo>
                    <a:pt x="1797" y="4368"/>
                  </a:lnTo>
                  <a:lnTo>
                    <a:pt x="1792" y="4372"/>
                  </a:lnTo>
                  <a:lnTo>
                    <a:pt x="1786" y="4375"/>
                  </a:lnTo>
                  <a:lnTo>
                    <a:pt x="1780" y="4374"/>
                  </a:lnTo>
                  <a:lnTo>
                    <a:pt x="1765" y="4358"/>
                  </a:lnTo>
                  <a:lnTo>
                    <a:pt x="1758" y="4357"/>
                  </a:lnTo>
                  <a:lnTo>
                    <a:pt x="1752" y="4358"/>
                  </a:lnTo>
                  <a:lnTo>
                    <a:pt x="1717" y="4390"/>
                  </a:lnTo>
                  <a:lnTo>
                    <a:pt x="1712" y="4399"/>
                  </a:lnTo>
                  <a:lnTo>
                    <a:pt x="1804" y="4378"/>
                  </a:lnTo>
                  <a:lnTo>
                    <a:pt x="1823" y="4365"/>
                  </a:lnTo>
                  <a:lnTo>
                    <a:pt x="1830" y="4365"/>
                  </a:lnTo>
                  <a:lnTo>
                    <a:pt x="1821" y="4376"/>
                  </a:lnTo>
                  <a:lnTo>
                    <a:pt x="1783" y="4395"/>
                  </a:lnTo>
                  <a:lnTo>
                    <a:pt x="1722" y="4406"/>
                  </a:lnTo>
                  <a:lnTo>
                    <a:pt x="1713" y="4410"/>
                  </a:lnTo>
                  <a:lnTo>
                    <a:pt x="1708" y="4420"/>
                  </a:lnTo>
                  <a:lnTo>
                    <a:pt x="1715" y="4423"/>
                  </a:lnTo>
                  <a:lnTo>
                    <a:pt x="1727" y="4420"/>
                  </a:lnTo>
                  <a:lnTo>
                    <a:pt x="1738" y="4430"/>
                  </a:lnTo>
                  <a:lnTo>
                    <a:pt x="1759" y="4424"/>
                  </a:lnTo>
                  <a:lnTo>
                    <a:pt x="1758" y="4428"/>
                  </a:lnTo>
                  <a:lnTo>
                    <a:pt x="1741" y="4451"/>
                  </a:lnTo>
                  <a:lnTo>
                    <a:pt x="1740" y="4454"/>
                  </a:lnTo>
                  <a:lnTo>
                    <a:pt x="1736" y="4455"/>
                  </a:lnTo>
                  <a:lnTo>
                    <a:pt x="1729" y="4461"/>
                  </a:lnTo>
                  <a:lnTo>
                    <a:pt x="1713" y="4466"/>
                  </a:lnTo>
                  <a:lnTo>
                    <a:pt x="1710" y="4469"/>
                  </a:lnTo>
                  <a:lnTo>
                    <a:pt x="1716" y="4473"/>
                  </a:lnTo>
                  <a:lnTo>
                    <a:pt x="1747" y="4462"/>
                  </a:lnTo>
                  <a:lnTo>
                    <a:pt x="1752" y="4458"/>
                  </a:lnTo>
                  <a:lnTo>
                    <a:pt x="1759" y="4451"/>
                  </a:lnTo>
                  <a:lnTo>
                    <a:pt x="1764" y="4442"/>
                  </a:lnTo>
                  <a:lnTo>
                    <a:pt x="1769" y="4432"/>
                  </a:lnTo>
                  <a:lnTo>
                    <a:pt x="1772" y="4427"/>
                  </a:lnTo>
                  <a:lnTo>
                    <a:pt x="1776" y="4424"/>
                  </a:lnTo>
                  <a:lnTo>
                    <a:pt x="1783" y="4424"/>
                  </a:lnTo>
                  <a:lnTo>
                    <a:pt x="1790" y="4421"/>
                  </a:lnTo>
                  <a:lnTo>
                    <a:pt x="1810" y="4407"/>
                  </a:lnTo>
                  <a:lnTo>
                    <a:pt x="1810" y="4403"/>
                  </a:lnTo>
                  <a:lnTo>
                    <a:pt x="1806" y="4396"/>
                  </a:lnTo>
                  <a:lnTo>
                    <a:pt x="1808" y="4390"/>
                  </a:lnTo>
                  <a:lnTo>
                    <a:pt x="1839" y="4378"/>
                  </a:lnTo>
                  <a:lnTo>
                    <a:pt x="1884" y="4341"/>
                  </a:lnTo>
                  <a:lnTo>
                    <a:pt x="1902" y="4340"/>
                  </a:lnTo>
                  <a:lnTo>
                    <a:pt x="1907" y="4339"/>
                  </a:lnTo>
                  <a:lnTo>
                    <a:pt x="1916" y="4330"/>
                  </a:lnTo>
                  <a:lnTo>
                    <a:pt x="1921" y="4327"/>
                  </a:lnTo>
                  <a:lnTo>
                    <a:pt x="1944" y="4330"/>
                  </a:lnTo>
                  <a:lnTo>
                    <a:pt x="1956" y="4336"/>
                  </a:lnTo>
                  <a:lnTo>
                    <a:pt x="1965" y="4348"/>
                  </a:lnTo>
                  <a:lnTo>
                    <a:pt x="1923" y="4336"/>
                  </a:lnTo>
                  <a:lnTo>
                    <a:pt x="1921" y="4337"/>
                  </a:lnTo>
                  <a:lnTo>
                    <a:pt x="1912" y="4346"/>
                  </a:lnTo>
                  <a:lnTo>
                    <a:pt x="1909" y="4350"/>
                  </a:lnTo>
                  <a:lnTo>
                    <a:pt x="1905" y="4354"/>
                  </a:lnTo>
                  <a:lnTo>
                    <a:pt x="1886" y="4357"/>
                  </a:lnTo>
                  <a:lnTo>
                    <a:pt x="1859" y="4375"/>
                  </a:lnTo>
                  <a:lnTo>
                    <a:pt x="1846" y="4379"/>
                  </a:lnTo>
                  <a:lnTo>
                    <a:pt x="1842" y="4382"/>
                  </a:lnTo>
                  <a:lnTo>
                    <a:pt x="1837" y="4386"/>
                  </a:lnTo>
                  <a:lnTo>
                    <a:pt x="1832" y="4397"/>
                  </a:lnTo>
                  <a:lnTo>
                    <a:pt x="1817" y="4407"/>
                  </a:lnTo>
                  <a:lnTo>
                    <a:pt x="1825" y="4410"/>
                  </a:lnTo>
                  <a:lnTo>
                    <a:pt x="1835" y="4409"/>
                  </a:lnTo>
                  <a:lnTo>
                    <a:pt x="1852" y="4399"/>
                  </a:lnTo>
                  <a:lnTo>
                    <a:pt x="1851" y="4403"/>
                  </a:lnTo>
                  <a:lnTo>
                    <a:pt x="1852" y="4406"/>
                  </a:lnTo>
                  <a:lnTo>
                    <a:pt x="1852" y="4409"/>
                  </a:lnTo>
                  <a:lnTo>
                    <a:pt x="1852" y="4411"/>
                  </a:lnTo>
                  <a:lnTo>
                    <a:pt x="1824" y="4414"/>
                  </a:lnTo>
                  <a:lnTo>
                    <a:pt x="1815" y="4420"/>
                  </a:lnTo>
                  <a:lnTo>
                    <a:pt x="1823" y="4421"/>
                  </a:lnTo>
                  <a:lnTo>
                    <a:pt x="1834" y="4427"/>
                  </a:lnTo>
                  <a:lnTo>
                    <a:pt x="1842" y="4428"/>
                  </a:lnTo>
                  <a:lnTo>
                    <a:pt x="1839" y="4432"/>
                  </a:lnTo>
                  <a:lnTo>
                    <a:pt x="1866" y="4432"/>
                  </a:lnTo>
                  <a:lnTo>
                    <a:pt x="1866" y="4437"/>
                  </a:lnTo>
                  <a:lnTo>
                    <a:pt x="1862" y="4437"/>
                  </a:lnTo>
                  <a:lnTo>
                    <a:pt x="1853" y="4444"/>
                  </a:lnTo>
                  <a:lnTo>
                    <a:pt x="1792" y="4454"/>
                  </a:lnTo>
                  <a:lnTo>
                    <a:pt x="1796" y="4455"/>
                  </a:lnTo>
                  <a:lnTo>
                    <a:pt x="1800" y="4456"/>
                  </a:lnTo>
                  <a:lnTo>
                    <a:pt x="1803" y="4459"/>
                  </a:lnTo>
                  <a:lnTo>
                    <a:pt x="1803" y="4465"/>
                  </a:lnTo>
                  <a:lnTo>
                    <a:pt x="1806" y="4469"/>
                  </a:lnTo>
                  <a:lnTo>
                    <a:pt x="1808" y="4469"/>
                  </a:lnTo>
                  <a:lnTo>
                    <a:pt x="1800" y="4472"/>
                  </a:lnTo>
                  <a:lnTo>
                    <a:pt x="1793" y="4469"/>
                  </a:lnTo>
                  <a:lnTo>
                    <a:pt x="1786" y="4468"/>
                  </a:lnTo>
                  <a:lnTo>
                    <a:pt x="1772" y="4482"/>
                  </a:lnTo>
                  <a:lnTo>
                    <a:pt x="1757" y="4486"/>
                  </a:lnTo>
                  <a:lnTo>
                    <a:pt x="1751" y="4490"/>
                  </a:lnTo>
                  <a:lnTo>
                    <a:pt x="1752" y="4490"/>
                  </a:lnTo>
                  <a:lnTo>
                    <a:pt x="1755" y="4493"/>
                  </a:lnTo>
                  <a:lnTo>
                    <a:pt x="1757" y="4494"/>
                  </a:lnTo>
                  <a:lnTo>
                    <a:pt x="1758" y="4497"/>
                  </a:lnTo>
                  <a:lnTo>
                    <a:pt x="1757" y="4503"/>
                  </a:lnTo>
                  <a:lnTo>
                    <a:pt x="1755" y="4503"/>
                  </a:lnTo>
                  <a:lnTo>
                    <a:pt x="1752" y="4501"/>
                  </a:lnTo>
                  <a:lnTo>
                    <a:pt x="1751" y="4503"/>
                  </a:lnTo>
                  <a:lnTo>
                    <a:pt x="1751" y="4511"/>
                  </a:lnTo>
                  <a:lnTo>
                    <a:pt x="1752" y="4517"/>
                  </a:lnTo>
                  <a:lnTo>
                    <a:pt x="1755" y="4521"/>
                  </a:lnTo>
                  <a:lnTo>
                    <a:pt x="1758" y="4524"/>
                  </a:lnTo>
                  <a:lnTo>
                    <a:pt x="1758" y="4528"/>
                  </a:lnTo>
                  <a:lnTo>
                    <a:pt x="1757" y="4532"/>
                  </a:lnTo>
                  <a:lnTo>
                    <a:pt x="1759" y="4535"/>
                  </a:lnTo>
                  <a:lnTo>
                    <a:pt x="1764" y="4538"/>
                  </a:lnTo>
                  <a:lnTo>
                    <a:pt x="1766" y="4542"/>
                  </a:lnTo>
                  <a:lnTo>
                    <a:pt x="1768" y="4547"/>
                  </a:lnTo>
                  <a:lnTo>
                    <a:pt x="1773" y="4557"/>
                  </a:lnTo>
                  <a:lnTo>
                    <a:pt x="1776" y="4563"/>
                  </a:lnTo>
                  <a:lnTo>
                    <a:pt x="1782" y="4571"/>
                  </a:lnTo>
                  <a:lnTo>
                    <a:pt x="1790" y="4574"/>
                  </a:lnTo>
                  <a:lnTo>
                    <a:pt x="1797" y="4570"/>
                  </a:lnTo>
                  <a:lnTo>
                    <a:pt x="1803" y="4556"/>
                  </a:lnTo>
                  <a:lnTo>
                    <a:pt x="1800" y="4557"/>
                  </a:lnTo>
                  <a:lnTo>
                    <a:pt x="1797" y="4557"/>
                  </a:lnTo>
                  <a:lnTo>
                    <a:pt x="1794" y="4556"/>
                  </a:lnTo>
                  <a:lnTo>
                    <a:pt x="1792" y="4553"/>
                  </a:lnTo>
                  <a:lnTo>
                    <a:pt x="1796" y="4547"/>
                  </a:lnTo>
                  <a:lnTo>
                    <a:pt x="1801" y="4540"/>
                  </a:lnTo>
                  <a:lnTo>
                    <a:pt x="1807" y="4538"/>
                  </a:lnTo>
                  <a:lnTo>
                    <a:pt x="1811" y="4540"/>
                  </a:lnTo>
                  <a:lnTo>
                    <a:pt x="1813" y="4546"/>
                  </a:lnTo>
                  <a:lnTo>
                    <a:pt x="1811" y="4553"/>
                  </a:lnTo>
                  <a:lnTo>
                    <a:pt x="1810" y="4559"/>
                  </a:lnTo>
                  <a:lnTo>
                    <a:pt x="1813" y="4566"/>
                  </a:lnTo>
                  <a:lnTo>
                    <a:pt x="1820" y="4557"/>
                  </a:lnTo>
                  <a:lnTo>
                    <a:pt x="1851" y="4556"/>
                  </a:lnTo>
                  <a:lnTo>
                    <a:pt x="1842" y="4563"/>
                  </a:lnTo>
                  <a:lnTo>
                    <a:pt x="1818" y="4573"/>
                  </a:lnTo>
                  <a:lnTo>
                    <a:pt x="1796" y="4592"/>
                  </a:lnTo>
                  <a:lnTo>
                    <a:pt x="1790" y="4590"/>
                  </a:lnTo>
                  <a:lnTo>
                    <a:pt x="1792" y="4588"/>
                  </a:lnTo>
                  <a:lnTo>
                    <a:pt x="1797" y="4581"/>
                  </a:lnTo>
                  <a:lnTo>
                    <a:pt x="1779" y="4585"/>
                  </a:lnTo>
                  <a:lnTo>
                    <a:pt x="1780" y="4591"/>
                  </a:lnTo>
                  <a:lnTo>
                    <a:pt x="1782" y="4595"/>
                  </a:lnTo>
                  <a:lnTo>
                    <a:pt x="1785" y="4597"/>
                  </a:lnTo>
                  <a:lnTo>
                    <a:pt x="1787" y="4598"/>
                  </a:lnTo>
                  <a:lnTo>
                    <a:pt x="1787" y="4602"/>
                  </a:lnTo>
                  <a:lnTo>
                    <a:pt x="1783" y="4604"/>
                  </a:lnTo>
                  <a:lnTo>
                    <a:pt x="1771" y="4605"/>
                  </a:lnTo>
                  <a:lnTo>
                    <a:pt x="1768" y="4608"/>
                  </a:lnTo>
                  <a:lnTo>
                    <a:pt x="1765" y="4618"/>
                  </a:lnTo>
                  <a:lnTo>
                    <a:pt x="1764" y="4629"/>
                  </a:lnTo>
                  <a:lnTo>
                    <a:pt x="1762" y="4636"/>
                  </a:lnTo>
                  <a:lnTo>
                    <a:pt x="1818" y="4627"/>
                  </a:lnTo>
                  <a:lnTo>
                    <a:pt x="1807" y="4633"/>
                  </a:lnTo>
                  <a:lnTo>
                    <a:pt x="1783" y="4637"/>
                  </a:lnTo>
                  <a:lnTo>
                    <a:pt x="1772" y="4644"/>
                  </a:lnTo>
                  <a:lnTo>
                    <a:pt x="1766" y="4651"/>
                  </a:lnTo>
                  <a:lnTo>
                    <a:pt x="1764" y="4651"/>
                  </a:lnTo>
                  <a:lnTo>
                    <a:pt x="1761" y="4650"/>
                  </a:lnTo>
                  <a:lnTo>
                    <a:pt x="1757" y="4644"/>
                  </a:lnTo>
                  <a:lnTo>
                    <a:pt x="1754" y="4644"/>
                  </a:lnTo>
                  <a:lnTo>
                    <a:pt x="1751" y="4647"/>
                  </a:lnTo>
                  <a:lnTo>
                    <a:pt x="1744" y="4662"/>
                  </a:lnTo>
                  <a:lnTo>
                    <a:pt x="1743" y="4668"/>
                  </a:lnTo>
                  <a:lnTo>
                    <a:pt x="1744" y="4668"/>
                  </a:lnTo>
                  <a:lnTo>
                    <a:pt x="1750" y="4672"/>
                  </a:lnTo>
                  <a:lnTo>
                    <a:pt x="1745" y="4676"/>
                  </a:lnTo>
                  <a:lnTo>
                    <a:pt x="1726" y="4693"/>
                  </a:lnTo>
                  <a:lnTo>
                    <a:pt x="1717" y="4712"/>
                  </a:lnTo>
                  <a:lnTo>
                    <a:pt x="1712" y="4720"/>
                  </a:lnTo>
                  <a:lnTo>
                    <a:pt x="1706" y="4721"/>
                  </a:lnTo>
                  <a:lnTo>
                    <a:pt x="1717" y="4695"/>
                  </a:lnTo>
                  <a:lnTo>
                    <a:pt x="1731" y="4675"/>
                  </a:lnTo>
                  <a:lnTo>
                    <a:pt x="1734" y="4668"/>
                  </a:lnTo>
                  <a:lnTo>
                    <a:pt x="1737" y="4655"/>
                  </a:lnTo>
                  <a:lnTo>
                    <a:pt x="1730" y="4650"/>
                  </a:lnTo>
                  <a:lnTo>
                    <a:pt x="1724" y="4646"/>
                  </a:lnTo>
                  <a:lnTo>
                    <a:pt x="1717" y="4643"/>
                  </a:lnTo>
                  <a:lnTo>
                    <a:pt x="1712" y="4644"/>
                  </a:lnTo>
                  <a:lnTo>
                    <a:pt x="1696" y="4650"/>
                  </a:lnTo>
                  <a:lnTo>
                    <a:pt x="1691" y="4647"/>
                  </a:lnTo>
                  <a:lnTo>
                    <a:pt x="1694" y="4636"/>
                  </a:lnTo>
                  <a:lnTo>
                    <a:pt x="1694" y="4627"/>
                  </a:lnTo>
                  <a:lnTo>
                    <a:pt x="1691" y="4622"/>
                  </a:lnTo>
                  <a:lnTo>
                    <a:pt x="1674" y="4602"/>
                  </a:lnTo>
                  <a:lnTo>
                    <a:pt x="1670" y="4602"/>
                  </a:lnTo>
                  <a:lnTo>
                    <a:pt x="1668" y="4601"/>
                  </a:lnTo>
                  <a:lnTo>
                    <a:pt x="1664" y="4592"/>
                  </a:lnTo>
                  <a:lnTo>
                    <a:pt x="1664" y="4587"/>
                  </a:lnTo>
                  <a:lnTo>
                    <a:pt x="1664" y="4576"/>
                  </a:lnTo>
                  <a:lnTo>
                    <a:pt x="1664" y="4569"/>
                  </a:lnTo>
                  <a:lnTo>
                    <a:pt x="1661" y="4567"/>
                  </a:lnTo>
                  <a:lnTo>
                    <a:pt x="1647" y="4559"/>
                  </a:lnTo>
                  <a:lnTo>
                    <a:pt x="1640" y="4553"/>
                  </a:lnTo>
                  <a:lnTo>
                    <a:pt x="1638" y="4553"/>
                  </a:lnTo>
                  <a:lnTo>
                    <a:pt x="1638" y="4553"/>
                  </a:lnTo>
                  <a:lnTo>
                    <a:pt x="1636" y="4556"/>
                  </a:lnTo>
                  <a:lnTo>
                    <a:pt x="1636" y="4559"/>
                  </a:lnTo>
                  <a:lnTo>
                    <a:pt x="1635" y="4560"/>
                  </a:lnTo>
                  <a:lnTo>
                    <a:pt x="1631" y="4564"/>
                  </a:lnTo>
                  <a:lnTo>
                    <a:pt x="1629" y="4566"/>
                  </a:lnTo>
                  <a:lnTo>
                    <a:pt x="1626" y="4566"/>
                  </a:lnTo>
                  <a:lnTo>
                    <a:pt x="1626" y="4569"/>
                  </a:lnTo>
                  <a:lnTo>
                    <a:pt x="1629" y="4571"/>
                  </a:lnTo>
                  <a:lnTo>
                    <a:pt x="1632" y="4576"/>
                  </a:lnTo>
                  <a:lnTo>
                    <a:pt x="1636" y="4580"/>
                  </a:lnTo>
                  <a:lnTo>
                    <a:pt x="1638" y="4584"/>
                  </a:lnTo>
                  <a:lnTo>
                    <a:pt x="1636" y="4591"/>
                  </a:lnTo>
                  <a:lnTo>
                    <a:pt x="1635" y="4598"/>
                  </a:lnTo>
                  <a:lnTo>
                    <a:pt x="1635" y="4602"/>
                  </a:lnTo>
                  <a:lnTo>
                    <a:pt x="1639" y="4606"/>
                  </a:lnTo>
                  <a:lnTo>
                    <a:pt x="1639" y="4611"/>
                  </a:lnTo>
                  <a:lnTo>
                    <a:pt x="1632" y="4606"/>
                  </a:lnTo>
                  <a:lnTo>
                    <a:pt x="1629" y="4606"/>
                  </a:lnTo>
                  <a:lnTo>
                    <a:pt x="1628" y="4611"/>
                  </a:lnTo>
                  <a:lnTo>
                    <a:pt x="1629" y="4613"/>
                  </a:lnTo>
                  <a:lnTo>
                    <a:pt x="1638" y="4623"/>
                  </a:lnTo>
                  <a:lnTo>
                    <a:pt x="1633" y="4625"/>
                  </a:lnTo>
                  <a:lnTo>
                    <a:pt x="1632" y="4622"/>
                  </a:lnTo>
                  <a:lnTo>
                    <a:pt x="1629" y="4619"/>
                  </a:lnTo>
                  <a:lnTo>
                    <a:pt x="1626" y="4619"/>
                  </a:lnTo>
                  <a:lnTo>
                    <a:pt x="1625" y="4622"/>
                  </a:lnTo>
                  <a:lnTo>
                    <a:pt x="1622" y="4626"/>
                  </a:lnTo>
                  <a:lnTo>
                    <a:pt x="1621" y="4630"/>
                  </a:lnTo>
                  <a:lnTo>
                    <a:pt x="1618" y="4629"/>
                  </a:lnTo>
                  <a:lnTo>
                    <a:pt x="1614" y="4619"/>
                  </a:lnTo>
                  <a:lnTo>
                    <a:pt x="1608" y="4612"/>
                  </a:lnTo>
                  <a:lnTo>
                    <a:pt x="1603" y="4608"/>
                  </a:lnTo>
                  <a:lnTo>
                    <a:pt x="1597" y="4611"/>
                  </a:lnTo>
                  <a:lnTo>
                    <a:pt x="1600" y="4616"/>
                  </a:lnTo>
                  <a:lnTo>
                    <a:pt x="1604" y="4620"/>
                  </a:lnTo>
                  <a:lnTo>
                    <a:pt x="1605" y="4625"/>
                  </a:lnTo>
                  <a:lnTo>
                    <a:pt x="1607" y="4636"/>
                  </a:lnTo>
                  <a:lnTo>
                    <a:pt x="1604" y="4634"/>
                  </a:lnTo>
                  <a:lnTo>
                    <a:pt x="1598" y="4629"/>
                  </a:lnTo>
                  <a:lnTo>
                    <a:pt x="1594" y="4627"/>
                  </a:lnTo>
                  <a:lnTo>
                    <a:pt x="1587" y="4627"/>
                  </a:lnTo>
                  <a:lnTo>
                    <a:pt x="1586" y="4629"/>
                  </a:lnTo>
                  <a:lnTo>
                    <a:pt x="1584" y="4632"/>
                  </a:lnTo>
                  <a:lnTo>
                    <a:pt x="1584" y="4634"/>
                  </a:lnTo>
                  <a:lnTo>
                    <a:pt x="1584" y="4636"/>
                  </a:lnTo>
                  <a:lnTo>
                    <a:pt x="1580" y="4634"/>
                  </a:lnTo>
                  <a:lnTo>
                    <a:pt x="1575" y="4632"/>
                  </a:lnTo>
                  <a:lnTo>
                    <a:pt x="1572" y="4632"/>
                  </a:lnTo>
                  <a:lnTo>
                    <a:pt x="1569" y="4634"/>
                  </a:lnTo>
                  <a:lnTo>
                    <a:pt x="1563" y="4643"/>
                  </a:lnTo>
                  <a:lnTo>
                    <a:pt x="1559" y="4644"/>
                  </a:lnTo>
                  <a:lnTo>
                    <a:pt x="1559" y="4647"/>
                  </a:lnTo>
                  <a:lnTo>
                    <a:pt x="1565" y="4651"/>
                  </a:lnTo>
                  <a:lnTo>
                    <a:pt x="1584" y="4647"/>
                  </a:lnTo>
                  <a:lnTo>
                    <a:pt x="1590" y="4650"/>
                  </a:lnTo>
                  <a:lnTo>
                    <a:pt x="1596" y="4655"/>
                  </a:lnTo>
                  <a:lnTo>
                    <a:pt x="1597" y="4662"/>
                  </a:lnTo>
                  <a:lnTo>
                    <a:pt x="1593" y="4668"/>
                  </a:lnTo>
                  <a:lnTo>
                    <a:pt x="1596" y="4675"/>
                  </a:lnTo>
                  <a:lnTo>
                    <a:pt x="1611" y="4688"/>
                  </a:lnTo>
                  <a:lnTo>
                    <a:pt x="1605" y="4693"/>
                  </a:lnTo>
                  <a:lnTo>
                    <a:pt x="1600" y="4693"/>
                  </a:lnTo>
                  <a:lnTo>
                    <a:pt x="1584" y="4679"/>
                  </a:lnTo>
                  <a:lnTo>
                    <a:pt x="1582" y="4676"/>
                  </a:lnTo>
                  <a:lnTo>
                    <a:pt x="1580" y="4672"/>
                  </a:lnTo>
                  <a:lnTo>
                    <a:pt x="1580" y="4669"/>
                  </a:lnTo>
                  <a:lnTo>
                    <a:pt x="1579" y="4665"/>
                  </a:lnTo>
                  <a:lnTo>
                    <a:pt x="1576" y="4664"/>
                  </a:lnTo>
                  <a:lnTo>
                    <a:pt x="1562" y="4664"/>
                  </a:lnTo>
                  <a:lnTo>
                    <a:pt x="1559" y="4662"/>
                  </a:lnTo>
                  <a:lnTo>
                    <a:pt x="1556" y="4654"/>
                  </a:lnTo>
                  <a:lnTo>
                    <a:pt x="1555" y="4651"/>
                  </a:lnTo>
                  <a:lnTo>
                    <a:pt x="1552" y="4650"/>
                  </a:lnTo>
                  <a:lnTo>
                    <a:pt x="1548" y="4644"/>
                  </a:lnTo>
                  <a:lnTo>
                    <a:pt x="1545" y="4644"/>
                  </a:lnTo>
                  <a:lnTo>
                    <a:pt x="1544" y="4646"/>
                  </a:lnTo>
                  <a:lnTo>
                    <a:pt x="1542" y="4650"/>
                  </a:lnTo>
                  <a:lnTo>
                    <a:pt x="1541" y="4654"/>
                  </a:lnTo>
                  <a:lnTo>
                    <a:pt x="1541" y="4655"/>
                  </a:lnTo>
                  <a:lnTo>
                    <a:pt x="1542" y="4657"/>
                  </a:lnTo>
                  <a:lnTo>
                    <a:pt x="1542" y="4660"/>
                  </a:lnTo>
                  <a:lnTo>
                    <a:pt x="1545" y="4660"/>
                  </a:lnTo>
                  <a:lnTo>
                    <a:pt x="1548" y="4662"/>
                  </a:lnTo>
                  <a:lnTo>
                    <a:pt x="1551" y="4668"/>
                  </a:lnTo>
                  <a:lnTo>
                    <a:pt x="1552" y="4676"/>
                  </a:lnTo>
                  <a:lnTo>
                    <a:pt x="1544" y="4674"/>
                  </a:lnTo>
                  <a:lnTo>
                    <a:pt x="1530" y="4660"/>
                  </a:lnTo>
                  <a:lnTo>
                    <a:pt x="1521" y="4655"/>
                  </a:lnTo>
                  <a:lnTo>
                    <a:pt x="1518" y="4657"/>
                  </a:lnTo>
                  <a:lnTo>
                    <a:pt x="1514" y="4661"/>
                  </a:lnTo>
                  <a:lnTo>
                    <a:pt x="1511" y="4665"/>
                  </a:lnTo>
                  <a:lnTo>
                    <a:pt x="1509" y="4672"/>
                  </a:lnTo>
                  <a:lnTo>
                    <a:pt x="1532" y="4672"/>
                  </a:lnTo>
                  <a:lnTo>
                    <a:pt x="1534" y="4674"/>
                  </a:lnTo>
                  <a:lnTo>
                    <a:pt x="1535" y="4676"/>
                  </a:lnTo>
                  <a:lnTo>
                    <a:pt x="1535" y="4679"/>
                  </a:lnTo>
                  <a:lnTo>
                    <a:pt x="1537" y="4681"/>
                  </a:lnTo>
                  <a:lnTo>
                    <a:pt x="1540" y="4681"/>
                  </a:lnTo>
                  <a:lnTo>
                    <a:pt x="1542" y="4682"/>
                  </a:lnTo>
                  <a:lnTo>
                    <a:pt x="1544" y="4685"/>
                  </a:lnTo>
                  <a:lnTo>
                    <a:pt x="1545" y="4691"/>
                  </a:lnTo>
                  <a:lnTo>
                    <a:pt x="1547" y="4696"/>
                  </a:lnTo>
                  <a:lnTo>
                    <a:pt x="1549" y="4698"/>
                  </a:lnTo>
                  <a:lnTo>
                    <a:pt x="1558" y="4696"/>
                  </a:lnTo>
                  <a:lnTo>
                    <a:pt x="1558" y="4700"/>
                  </a:lnTo>
                  <a:lnTo>
                    <a:pt x="1548" y="4707"/>
                  </a:lnTo>
                  <a:lnTo>
                    <a:pt x="1544" y="4707"/>
                  </a:lnTo>
                  <a:lnTo>
                    <a:pt x="1535" y="4696"/>
                  </a:lnTo>
                  <a:lnTo>
                    <a:pt x="1531" y="4693"/>
                  </a:lnTo>
                  <a:lnTo>
                    <a:pt x="1520" y="4693"/>
                  </a:lnTo>
                  <a:lnTo>
                    <a:pt x="1520" y="4696"/>
                  </a:lnTo>
                  <a:lnTo>
                    <a:pt x="1528" y="4703"/>
                  </a:lnTo>
                  <a:lnTo>
                    <a:pt x="1532" y="4709"/>
                  </a:lnTo>
                  <a:lnTo>
                    <a:pt x="1534" y="4717"/>
                  </a:lnTo>
                  <a:lnTo>
                    <a:pt x="1523" y="4705"/>
                  </a:lnTo>
                  <a:lnTo>
                    <a:pt x="1517" y="4702"/>
                  </a:lnTo>
                  <a:lnTo>
                    <a:pt x="1511" y="4700"/>
                  </a:lnTo>
                  <a:lnTo>
                    <a:pt x="1513" y="4705"/>
                  </a:lnTo>
                  <a:lnTo>
                    <a:pt x="1511" y="4705"/>
                  </a:lnTo>
                  <a:lnTo>
                    <a:pt x="1506" y="4705"/>
                  </a:lnTo>
                  <a:lnTo>
                    <a:pt x="1506" y="4716"/>
                  </a:lnTo>
                  <a:lnTo>
                    <a:pt x="1506" y="4727"/>
                  </a:lnTo>
                  <a:lnTo>
                    <a:pt x="1507" y="4734"/>
                  </a:lnTo>
                  <a:lnTo>
                    <a:pt x="1516" y="4734"/>
                  </a:lnTo>
                  <a:lnTo>
                    <a:pt x="1516" y="4738"/>
                  </a:lnTo>
                  <a:lnTo>
                    <a:pt x="1513" y="4737"/>
                  </a:lnTo>
                  <a:lnTo>
                    <a:pt x="1509" y="4738"/>
                  </a:lnTo>
                  <a:lnTo>
                    <a:pt x="1506" y="4741"/>
                  </a:lnTo>
                  <a:lnTo>
                    <a:pt x="1502" y="4744"/>
                  </a:lnTo>
                  <a:lnTo>
                    <a:pt x="1495" y="4741"/>
                  </a:lnTo>
                  <a:lnTo>
                    <a:pt x="1490" y="4742"/>
                  </a:lnTo>
                  <a:lnTo>
                    <a:pt x="1490" y="4748"/>
                  </a:lnTo>
                  <a:lnTo>
                    <a:pt x="1492" y="4756"/>
                  </a:lnTo>
                  <a:lnTo>
                    <a:pt x="1481" y="4749"/>
                  </a:lnTo>
                  <a:lnTo>
                    <a:pt x="1474" y="4751"/>
                  </a:lnTo>
                  <a:lnTo>
                    <a:pt x="1475" y="4756"/>
                  </a:lnTo>
                  <a:lnTo>
                    <a:pt x="1475" y="4758"/>
                  </a:lnTo>
                  <a:lnTo>
                    <a:pt x="1462" y="4763"/>
                  </a:lnTo>
                  <a:lnTo>
                    <a:pt x="1455" y="4768"/>
                  </a:lnTo>
                  <a:lnTo>
                    <a:pt x="1453" y="4775"/>
                  </a:lnTo>
                  <a:lnTo>
                    <a:pt x="1472" y="4782"/>
                  </a:lnTo>
                  <a:lnTo>
                    <a:pt x="1483" y="4790"/>
                  </a:lnTo>
                  <a:lnTo>
                    <a:pt x="1486" y="4803"/>
                  </a:lnTo>
                  <a:lnTo>
                    <a:pt x="1483" y="4803"/>
                  </a:lnTo>
                  <a:lnTo>
                    <a:pt x="1472" y="4791"/>
                  </a:lnTo>
                  <a:lnTo>
                    <a:pt x="1465" y="4789"/>
                  </a:lnTo>
                  <a:lnTo>
                    <a:pt x="1455" y="4791"/>
                  </a:lnTo>
                  <a:lnTo>
                    <a:pt x="1448" y="4791"/>
                  </a:lnTo>
                  <a:lnTo>
                    <a:pt x="1450" y="4794"/>
                  </a:lnTo>
                  <a:lnTo>
                    <a:pt x="1450" y="4794"/>
                  </a:lnTo>
                  <a:lnTo>
                    <a:pt x="1450" y="4796"/>
                  </a:lnTo>
                  <a:lnTo>
                    <a:pt x="1447" y="4798"/>
                  </a:lnTo>
                  <a:lnTo>
                    <a:pt x="1441" y="4798"/>
                  </a:lnTo>
                  <a:lnTo>
                    <a:pt x="1437" y="4796"/>
                  </a:lnTo>
                  <a:lnTo>
                    <a:pt x="1433" y="4796"/>
                  </a:lnTo>
                  <a:lnTo>
                    <a:pt x="1433" y="4797"/>
                  </a:lnTo>
                  <a:lnTo>
                    <a:pt x="1434" y="4798"/>
                  </a:lnTo>
                  <a:lnTo>
                    <a:pt x="1434" y="4801"/>
                  </a:lnTo>
                  <a:lnTo>
                    <a:pt x="1436" y="4803"/>
                  </a:lnTo>
                  <a:lnTo>
                    <a:pt x="1434" y="4810"/>
                  </a:lnTo>
                  <a:lnTo>
                    <a:pt x="1434" y="4814"/>
                  </a:lnTo>
                  <a:lnTo>
                    <a:pt x="1437" y="4818"/>
                  </a:lnTo>
                  <a:lnTo>
                    <a:pt x="1440" y="4820"/>
                  </a:lnTo>
                  <a:lnTo>
                    <a:pt x="1429" y="4820"/>
                  </a:lnTo>
                  <a:lnTo>
                    <a:pt x="1429" y="4824"/>
                  </a:lnTo>
                  <a:lnTo>
                    <a:pt x="1430" y="4825"/>
                  </a:lnTo>
                  <a:lnTo>
                    <a:pt x="1433" y="4832"/>
                  </a:lnTo>
                  <a:lnTo>
                    <a:pt x="1429" y="4829"/>
                  </a:lnTo>
                  <a:lnTo>
                    <a:pt x="1423" y="4831"/>
                  </a:lnTo>
                  <a:lnTo>
                    <a:pt x="1419" y="4836"/>
                  </a:lnTo>
                  <a:lnTo>
                    <a:pt x="1416" y="4843"/>
                  </a:lnTo>
                  <a:lnTo>
                    <a:pt x="1439" y="4843"/>
                  </a:lnTo>
                  <a:lnTo>
                    <a:pt x="1446" y="4839"/>
                  </a:lnTo>
                  <a:lnTo>
                    <a:pt x="1443" y="4848"/>
                  </a:lnTo>
                  <a:lnTo>
                    <a:pt x="1439" y="4853"/>
                  </a:lnTo>
                  <a:lnTo>
                    <a:pt x="1416" y="4860"/>
                  </a:lnTo>
                  <a:lnTo>
                    <a:pt x="1415" y="4859"/>
                  </a:lnTo>
                  <a:lnTo>
                    <a:pt x="1411" y="4853"/>
                  </a:lnTo>
                  <a:lnTo>
                    <a:pt x="1398" y="4845"/>
                  </a:lnTo>
                  <a:lnTo>
                    <a:pt x="1392" y="4843"/>
                  </a:lnTo>
                  <a:lnTo>
                    <a:pt x="1388" y="4848"/>
                  </a:lnTo>
                  <a:lnTo>
                    <a:pt x="1388" y="4856"/>
                  </a:lnTo>
                  <a:lnTo>
                    <a:pt x="1390" y="4864"/>
                  </a:lnTo>
                  <a:lnTo>
                    <a:pt x="1392" y="4871"/>
                  </a:lnTo>
                  <a:lnTo>
                    <a:pt x="1395" y="4876"/>
                  </a:lnTo>
                  <a:lnTo>
                    <a:pt x="1392" y="4884"/>
                  </a:lnTo>
                  <a:lnTo>
                    <a:pt x="1392" y="4887"/>
                  </a:lnTo>
                  <a:lnTo>
                    <a:pt x="1394" y="4892"/>
                  </a:lnTo>
                  <a:lnTo>
                    <a:pt x="1388" y="4891"/>
                  </a:lnTo>
                  <a:lnTo>
                    <a:pt x="1387" y="4898"/>
                  </a:lnTo>
                  <a:lnTo>
                    <a:pt x="1385" y="4908"/>
                  </a:lnTo>
                  <a:lnTo>
                    <a:pt x="1385" y="4918"/>
                  </a:lnTo>
                  <a:lnTo>
                    <a:pt x="1381" y="4923"/>
                  </a:lnTo>
                  <a:lnTo>
                    <a:pt x="1374" y="4930"/>
                  </a:lnTo>
                  <a:lnTo>
                    <a:pt x="1373" y="4937"/>
                  </a:lnTo>
                  <a:lnTo>
                    <a:pt x="1380" y="4937"/>
                  </a:lnTo>
                  <a:lnTo>
                    <a:pt x="1387" y="4934"/>
                  </a:lnTo>
                  <a:lnTo>
                    <a:pt x="1404" y="4920"/>
                  </a:lnTo>
                  <a:lnTo>
                    <a:pt x="1405" y="4923"/>
                  </a:lnTo>
                  <a:lnTo>
                    <a:pt x="1406" y="4927"/>
                  </a:lnTo>
                  <a:lnTo>
                    <a:pt x="1409" y="4929"/>
                  </a:lnTo>
                  <a:lnTo>
                    <a:pt x="1413" y="4927"/>
                  </a:lnTo>
                  <a:lnTo>
                    <a:pt x="1415" y="4923"/>
                  </a:lnTo>
                  <a:lnTo>
                    <a:pt x="1418" y="4920"/>
                  </a:lnTo>
                  <a:lnTo>
                    <a:pt x="1422" y="4920"/>
                  </a:lnTo>
                  <a:lnTo>
                    <a:pt x="1412" y="4933"/>
                  </a:lnTo>
                  <a:lnTo>
                    <a:pt x="1381" y="4947"/>
                  </a:lnTo>
                  <a:lnTo>
                    <a:pt x="1374" y="4961"/>
                  </a:lnTo>
                  <a:lnTo>
                    <a:pt x="1378" y="4961"/>
                  </a:lnTo>
                  <a:lnTo>
                    <a:pt x="1387" y="4956"/>
                  </a:lnTo>
                  <a:lnTo>
                    <a:pt x="1397" y="4951"/>
                  </a:lnTo>
                  <a:lnTo>
                    <a:pt x="1405" y="4947"/>
                  </a:lnTo>
                  <a:lnTo>
                    <a:pt x="1413" y="4943"/>
                  </a:lnTo>
                  <a:lnTo>
                    <a:pt x="1422" y="4936"/>
                  </a:lnTo>
                  <a:lnTo>
                    <a:pt x="1426" y="4933"/>
                  </a:lnTo>
                  <a:lnTo>
                    <a:pt x="1430" y="4934"/>
                  </a:lnTo>
                  <a:lnTo>
                    <a:pt x="1433" y="4939"/>
                  </a:lnTo>
                  <a:lnTo>
                    <a:pt x="1440" y="4950"/>
                  </a:lnTo>
                  <a:lnTo>
                    <a:pt x="1434" y="4953"/>
                  </a:lnTo>
                  <a:lnTo>
                    <a:pt x="1419" y="4949"/>
                  </a:lnTo>
                  <a:lnTo>
                    <a:pt x="1406" y="4961"/>
                  </a:lnTo>
                  <a:lnTo>
                    <a:pt x="1381" y="4970"/>
                  </a:lnTo>
                  <a:lnTo>
                    <a:pt x="1373" y="4981"/>
                  </a:lnTo>
                  <a:lnTo>
                    <a:pt x="1370" y="4982"/>
                  </a:lnTo>
                  <a:lnTo>
                    <a:pt x="1364" y="4982"/>
                  </a:lnTo>
                  <a:lnTo>
                    <a:pt x="1364" y="4981"/>
                  </a:lnTo>
                  <a:lnTo>
                    <a:pt x="1367" y="4977"/>
                  </a:lnTo>
                  <a:lnTo>
                    <a:pt x="1366" y="4972"/>
                  </a:lnTo>
                  <a:lnTo>
                    <a:pt x="1360" y="4971"/>
                  </a:lnTo>
                  <a:lnTo>
                    <a:pt x="1335" y="4982"/>
                  </a:lnTo>
                  <a:lnTo>
                    <a:pt x="1341" y="4986"/>
                  </a:lnTo>
                  <a:lnTo>
                    <a:pt x="1345" y="4989"/>
                  </a:lnTo>
                  <a:lnTo>
                    <a:pt x="1356" y="4991"/>
                  </a:lnTo>
                  <a:lnTo>
                    <a:pt x="1356" y="4993"/>
                  </a:lnTo>
                  <a:lnTo>
                    <a:pt x="1345" y="4995"/>
                  </a:lnTo>
                  <a:lnTo>
                    <a:pt x="1301" y="5020"/>
                  </a:lnTo>
                  <a:lnTo>
                    <a:pt x="1271" y="5047"/>
                  </a:lnTo>
                  <a:lnTo>
                    <a:pt x="1280" y="5055"/>
                  </a:lnTo>
                  <a:lnTo>
                    <a:pt x="1331" y="5047"/>
                  </a:lnTo>
                  <a:lnTo>
                    <a:pt x="1331" y="5049"/>
                  </a:lnTo>
                  <a:lnTo>
                    <a:pt x="1317" y="5052"/>
                  </a:lnTo>
                  <a:lnTo>
                    <a:pt x="1273" y="5075"/>
                  </a:lnTo>
                  <a:lnTo>
                    <a:pt x="1273" y="5078"/>
                  </a:lnTo>
                  <a:lnTo>
                    <a:pt x="1276" y="5086"/>
                  </a:lnTo>
                  <a:lnTo>
                    <a:pt x="1272" y="5100"/>
                  </a:lnTo>
                  <a:lnTo>
                    <a:pt x="1271" y="5110"/>
                  </a:lnTo>
                  <a:lnTo>
                    <a:pt x="1282" y="5107"/>
                  </a:lnTo>
                  <a:lnTo>
                    <a:pt x="1290" y="5099"/>
                  </a:lnTo>
                  <a:lnTo>
                    <a:pt x="1292" y="5097"/>
                  </a:lnTo>
                  <a:lnTo>
                    <a:pt x="1294" y="5099"/>
                  </a:lnTo>
                  <a:lnTo>
                    <a:pt x="1296" y="5099"/>
                  </a:lnTo>
                  <a:lnTo>
                    <a:pt x="1296" y="5097"/>
                  </a:lnTo>
                  <a:lnTo>
                    <a:pt x="1297" y="5094"/>
                  </a:lnTo>
                  <a:lnTo>
                    <a:pt x="1297" y="5092"/>
                  </a:lnTo>
                  <a:lnTo>
                    <a:pt x="1297" y="5090"/>
                  </a:lnTo>
                  <a:lnTo>
                    <a:pt x="1318" y="5089"/>
                  </a:lnTo>
                  <a:lnTo>
                    <a:pt x="1332" y="5076"/>
                  </a:lnTo>
                  <a:lnTo>
                    <a:pt x="1352" y="5071"/>
                  </a:lnTo>
                  <a:lnTo>
                    <a:pt x="1364" y="5056"/>
                  </a:lnTo>
                  <a:lnTo>
                    <a:pt x="1377" y="5051"/>
                  </a:lnTo>
                  <a:lnTo>
                    <a:pt x="1383" y="5049"/>
                  </a:lnTo>
                  <a:lnTo>
                    <a:pt x="1387" y="5047"/>
                  </a:lnTo>
                  <a:lnTo>
                    <a:pt x="1392" y="5042"/>
                  </a:lnTo>
                  <a:lnTo>
                    <a:pt x="1397" y="5041"/>
                  </a:lnTo>
                  <a:lnTo>
                    <a:pt x="1399" y="5047"/>
                  </a:lnTo>
                  <a:lnTo>
                    <a:pt x="1397" y="5048"/>
                  </a:lnTo>
                  <a:lnTo>
                    <a:pt x="1394" y="5051"/>
                  </a:lnTo>
                  <a:lnTo>
                    <a:pt x="1391" y="5056"/>
                  </a:lnTo>
                  <a:lnTo>
                    <a:pt x="1390" y="5062"/>
                  </a:lnTo>
                  <a:lnTo>
                    <a:pt x="1397" y="5062"/>
                  </a:lnTo>
                  <a:lnTo>
                    <a:pt x="1409" y="5051"/>
                  </a:lnTo>
                  <a:lnTo>
                    <a:pt x="1415" y="5049"/>
                  </a:lnTo>
                  <a:lnTo>
                    <a:pt x="1408" y="5061"/>
                  </a:lnTo>
                  <a:lnTo>
                    <a:pt x="1398" y="5069"/>
                  </a:lnTo>
                  <a:lnTo>
                    <a:pt x="1388" y="5076"/>
                  </a:lnTo>
                  <a:lnTo>
                    <a:pt x="1369" y="5080"/>
                  </a:lnTo>
                  <a:lnTo>
                    <a:pt x="1349" y="5092"/>
                  </a:lnTo>
                  <a:lnTo>
                    <a:pt x="1336" y="5094"/>
                  </a:lnTo>
                  <a:lnTo>
                    <a:pt x="1338" y="5100"/>
                  </a:lnTo>
                  <a:lnTo>
                    <a:pt x="1339" y="5103"/>
                  </a:lnTo>
                  <a:lnTo>
                    <a:pt x="1336" y="5104"/>
                  </a:lnTo>
                  <a:lnTo>
                    <a:pt x="1336" y="5106"/>
                  </a:lnTo>
                  <a:lnTo>
                    <a:pt x="1336" y="5108"/>
                  </a:lnTo>
                  <a:lnTo>
                    <a:pt x="1335" y="5110"/>
                  </a:lnTo>
                  <a:lnTo>
                    <a:pt x="1342" y="5114"/>
                  </a:lnTo>
                  <a:lnTo>
                    <a:pt x="1343" y="5117"/>
                  </a:lnTo>
                  <a:lnTo>
                    <a:pt x="1346" y="5122"/>
                  </a:lnTo>
                  <a:lnTo>
                    <a:pt x="1341" y="5125"/>
                  </a:lnTo>
                  <a:lnTo>
                    <a:pt x="1339" y="5132"/>
                  </a:lnTo>
                  <a:lnTo>
                    <a:pt x="1342" y="5139"/>
                  </a:lnTo>
                  <a:lnTo>
                    <a:pt x="1346" y="5146"/>
                  </a:lnTo>
                  <a:lnTo>
                    <a:pt x="1350" y="5149"/>
                  </a:lnTo>
                  <a:lnTo>
                    <a:pt x="1359" y="5150"/>
                  </a:lnTo>
                  <a:lnTo>
                    <a:pt x="1363" y="5155"/>
                  </a:lnTo>
                  <a:lnTo>
                    <a:pt x="1363" y="5156"/>
                  </a:lnTo>
                  <a:lnTo>
                    <a:pt x="1360" y="5163"/>
                  </a:lnTo>
                  <a:lnTo>
                    <a:pt x="1364" y="5174"/>
                  </a:lnTo>
                  <a:lnTo>
                    <a:pt x="1366" y="5187"/>
                  </a:lnTo>
                  <a:lnTo>
                    <a:pt x="1367" y="5198"/>
                  </a:lnTo>
                  <a:lnTo>
                    <a:pt x="1377" y="5202"/>
                  </a:lnTo>
                  <a:lnTo>
                    <a:pt x="1380" y="5204"/>
                  </a:lnTo>
                  <a:lnTo>
                    <a:pt x="1381" y="5207"/>
                  </a:lnTo>
                  <a:lnTo>
                    <a:pt x="1383" y="5208"/>
                  </a:lnTo>
                  <a:lnTo>
                    <a:pt x="1384" y="5209"/>
                  </a:lnTo>
                  <a:lnTo>
                    <a:pt x="1385" y="5209"/>
                  </a:lnTo>
                  <a:lnTo>
                    <a:pt x="1387" y="5207"/>
                  </a:lnTo>
                  <a:lnTo>
                    <a:pt x="1388" y="5207"/>
                  </a:lnTo>
                  <a:lnTo>
                    <a:pt x="1399" y="5205"/>
                  </a:lnTo>
                  <a:lnTo>
                    <a:pt x="1409" y="5202"/>
                  </a:lnTo>
                  <a:lnTo>
                    <a:pt x="1432" y="5184"/>
                  </a:lnTo>
                  <a:lnTo>
                    <a:pt x="1439" y="5183"/>
                  </a:lnTo>
                  <a:lnTo>
                    <a:pt x="1441" y="5180"/>
                  </a:lnTo>
                  <a:lnTo>
                    <a:pt x="1448" y="5171"/>
                  </a:lnTo>
                  <a:lnTo>
                    <a:pt x="1451" y="5170"/>
                  </a:lnTo>
                  <a:lnTo>
                    <a:pt x="1472" y="5170"/>
                  </a:lnTo>
                  <a:lnTo>
                    <a:pt x="1476" y="5169"/>
                  </a:lnTo>
                  <a:lnTo>
                    <a:pt x="1483" y="5163"/>
                  </a:lnTo>
                  <a:lnTo>
                    <a:pt x="1493" y="5162"/>
                  </a:lnTo>
                  <a:lnTo>
                    <a:pt x="1496" y="5160"/>
                  </a:lnTo>
                  <a:lnTo>
                    <a:pt x="1525" y="5136"/>
                  </a:lnTo>
                  <a:lnTo>
                    <a:pt x="1535" y="5134"/>
                  </a:lnTo>
                  <a:lnTo>
                    <a:pt x="1545" y="5127"/>
                  </a:lnTo>
                  <a:lnTo>
                    <a:pt x="1548" y="5124"/>
                  </a:lnTo>
                  <a:lnTo>
                    <a:pt x="1554" y="5107"/>
                  </a:lnTo>
                  <a:lnTo>
                    <a:pt x="1555" y="5103"/>
                  </a:lnTo>
                  <a:lnTo>
                    <a:pt x="1563" y="5097"/>
                  </a:lnTo>
                  <a:lnTo>
                    <a:pt x="1582" y="5096"/>
                  </a:lnTo>
                  <a:lnTo>
                    <a:pt x="1600" y="5078"/>
                  </a:lnTo>
                  <a:lnTo>
                    <a:pt x="1625" y="5072"/>
                  </a:lnTo>
                  <a:lnTo>
                    <a:pt x="1635" y="5061"/>
                  </a:lnTo>
                  <a:lnTo>
                    <a:pt x="1636" y="5056"/>
                  </a:lnTo>
                  <a:lnTo>
                    <a:pt x="1640" y="5052"/>
                  </a:lnTo>
                  <a:lnTo>
                    <a:pt x="1642" y="5049"/>
                  </a:lnTo>
                  <a:lnTo>
                    <a:pt x="1643" y="5045"/>
                  </a:lnTo>
                  <a:lnTo>
                    <a:pt x="1645" y="5034"/>
                  </a:lnTo>
                  <a:lnTo>
                    <a:pt x="1646" y="5030"/>
                  </a:lnTo>
                  <a:lnTo>
                    <a:pt x="1650" y="5023"/>
                  </a:lnTo>
                  <a:lnTo>
                    <a:pt x="1656" y="5017"/>
                  </a:lnTo>
                  <a:lnTo>
                    <a:pt x="1661" y="5013"/>
                  </a:lnTo>
                  <a:lnTo>
                    <a:pt x="1667" y="5010"/>
                  </a:lnTo>
                  <a:lnTo>
                    <a:pt x="1663" y="4995"/>
                  </a:lnTo>
                  <a:lnTo>
                    <a:pt x="1656" y="4989"/>
                  </a:lnTo>
                  <a:lnTo>
                    <a:pt x="1649" y="4985"/>
                  </a:lnTo>
                  <a:lnTo>
                    <a:pt x="1631" y="4974"/>
                  </a:lnTo>
                  <a:lnTo>
                    <a:pt x="1622" y="4975"/>
                  </a:lnTo>
                  <a:lnTo>
                    <a:pt x="1589" y="5002"/>
                  </a:lnTo>
                  <a:lnTo>
                    <a:pt x="1570" y="5006"/>
                  </a:lnTo>
                  <a:lnTo>
                    <a:pt x="1568" y="5007"/>
                  </a:lnTo>
                  <a:lnTo>
                    <a:pt x="1552" y="5021"/>
                  </a:lnTo>
                  <a:lnTo>
                    <a:pt x="1548" y="5024"/>
                  </a:lnTo>
                  <a:lnTo>
                    <a:pt x="1542" y="5026"/>
                  </a:lnTo>
                  <a:lnTo>
                    <a:pt x="1538" y="5026"/>
                  </a:lnTo>
                  <a:lnTo>
                    <a:pt x="1544" y="5019"/>
                  </a:lnTo>
                  <a:lnTo>
                    <a:pt x="1556" y="5012"/>
                  </a:lnTo>
                  <a:lnTo>
                    <a:pt x="1568" y="4996"/>
                  </a:lnTo>
                  <a:lnTo>
                    <a:pt x="1576" y="4991"/>
                  </a:lnTo>
                  <a:lnTo>
                    <a:pt x="1607" y="4979"/>
                  </a:lnTo>
                  <a:lnTo>
                    <a:pt x="1615" y="4974"/>
                  </a:lnTo>
                  <a:lnTo>
                    <a:pt x="1621" y="4968"/>
                  </a:lnTo>
                  <a:lnTo>
                    <a:pt x="1625" y="4960"/>
                  </a:lnTo>
                  <a:lnTo>
                    <a:pt x="1632" y="4951"/>
                  </a:lnTo>
                  <a:lnTo>
                    <a:pt x="1639" y="4944"/>
                  </a:lnTo>
                  <a:lnTo>
                    <a:pt x="1694" y="4909"/>
                  </a:lnTo>
                  <a:lnTo>
                    <a:pt x="1699" y="4901"/>
                  </a:lnTo>
                  <a:lnTo>
                    <a:pt x="1701" y="4897"/>
                  </a:lnTo>
                  <a:lnTo>
                    <a:pt x="1706" y="4870"/>
                  </a:lnTo>
                  <a:lnTo>
                    <a:pt x="1726" y="4850"/>
                  </a:lnTo>
                  <a:lnTo>
                    <a:pt x="1733" y="4845"/>
                  </a:lnTo>
                  <a:lnTo>
                    <a:pt x="1743" y="4843"/>
                  </a:lnTo>
                  <a:lnTo>
                    <a:pt x="1737" y="4850"/>
                  </a:lnTo>
                  <a:lnTo>
                    <a:pt x="1720" y="4869"/>
                  </a:lnTo>
                  <a:lnTo>
                    <a:pt x="1713" y="4873"/>
                  </a:lnTo>
                  <a:lnTo>
                    <a:pt x="1710" y="4877"/>
                  </a:lnTo>
                  <a:lnTo>
                    <a:pt x="1710" y="4883"/>
                  </a:lnTo>
                  <a:lnTo>
                    <a:pt x="1715" y="4891"/>
                  </a:lnTo>
                  <a:lnTo>
                    <a:pt x="1716" y="4892"/>
                  </a:lnTo>
                  <a:lnTo>
                    <a:pt x="1743" y="4897"/>
                  </a:lnTo>
                  <a:lnTo>
                    <a:pt x="1758" y="4897"/>
                  </a:lnTo>
                  <a:lnTo>
                    <a:pt x="1762" y="4898"/>
                  </a:lnTo>
                  <a:lnTo>
                    <a:pt x="1766" y="4902"/>
                  </a:lnTo>
                  <a:lnTo>
                    <a:pt x="1778" y="4901"/>
                  </a:lnTo>
                  <a:lnTo>
                    <a:pt x="1775" y="4909"/>
                  </a:lnTo>
                  <a:lnTo>
                    <a:pt x="1768" y="4918"/>
                  </a:lnTo>
                  <a:lnTo>
                    <a:pt x="1761" y="4923"/>
                  </a:lnTo>
                  <a:lnTo>
                    <a:pt x="1726" y="4933"/>
                  </a:lnTo>
                  <a:lnTo>
                    <a:pt x="1706" y="4946"/>
                  </a:lnTo>
                  <a:lnTo>
                    <a:pt x="1703" y="4951"/>
                  </a:lnTo>
                  <a:lnTo>
                    <a:pt x="1701" y="4961"/>
                  </a:lnTo>
                  <a:lnTo>
                    <a:pt x="1694" y="4967"/>
                  </a:lnTo>
                  <a:lnTo>
                    <a:pt x="1677" y="4975"/>
                  </a:lnTo>
                  <a:lnTo>
                    <a:pt x="1674" y="4977"/>
                  </a:lnTo>
                  <a:lnTo>
                    <a:pt x="1673" y="4978"/>
                  </a:lnTo>
                  <a:lnTo>
                    <a:pt x="1673" y="4986"/>
                  </a:lnTo>
                  <a:lnTo>
                    <a:pt x="1673" y="4992"/>
                  </a:lnTo>
                  <a:lnTo>
                    <a:pt x="1673" y="4996"/>
                  </a:lnTo>
                  <a:lnTo>
                    <a:pt x="1674" y="5000"/>
                  </a:lnTo>
                  <a:lnTo>
                    <a:pt x="1677" y="5002"/>
                  </a:lnTo>
                  <a:lnTo>
                    <a:pt x="1713" y="4992"/>
                  </a:lnTo>
                  <a:lnTo>
                    <a:pt x="1720" y="4992"/>
                  </a:lnTo>
                  <a:lnTo>
                    <a:pt x="1726" y="4993"/>
                  </a:lnTo>
                  <a:lnTo>
                    <a:pt x="1733" y="5000"/>
                  </a:lnTo>
                  <a:lnTo>
                    <a:pt x="1740" y="5003"/>
                  </a:lnTo>
                  <a:lnTo>
                    <a:pt x="1755" y="5002"/>
                  </a:lnTo>
                  <a:lnTo>
                    <a:pt x="1762" y="5010"/>
                  </a:lnTo>
                  <a:lnTo>
                    <a:pt x="1761" y="5012"/>
                  </a:lnTo>
                  <a:lnTo>
                    <a:pt x="1759" y="5016"/>
                  </a:lnTo>
                  <a:lnTo>
                    <a:pt x="1758" y="5017"/>
                  </a:lnTo>
                  <a:lnTo>
                    <a:pt x="1761" y="5019"/>
                  </a:lnTo>
                  <a:lnTo>
                    <a:pt x="1765" y="5020"/>
                  </a:lnTo>
                  <a:lnTo>
                    <a:pt x="1768" y="5024"/>
                  </a:lnTo>
                  <a:lnTo>
                    <a:pt x="1768" y="5030"/>
                  </a:lnTo>
                  <a:lnTo>
                    <a:pt x="1766" y="5037"/>
                  </a:lnTo>
                  <a:lnTo>
                    <a:pt x="1764" y="5040"/>
                  </a:lnTo>
                  <a:lnTo>
                    <a:pt x="1736" y="5040"/>
                  </a:lnTo>
                  <a:lnTo>
                    <a:pt x="1717" y="5047"/>
                  </a:lnTo>
                  <a:lnTo>
                    <a:pt x="1710" y="5051"/>
                  </a:lnTo>
                  <a:lnTo>
                    <a:pt x="1702" y="5071"/>
                  </a:lnTo>
                  <a:lnTo>
                    <a:pt x="1696" y="5078"/>
                  </a:lnTo>
                  <a:lnTo>
                    <a:pt x="1689" y="5083"/>
                  </a:lnTo>
                  <a:lnTo>
                    <a:pt x="1680" y="5087"/>
                  </a:lnTo>
                  <a:lnTo>
                    <a:pt x="1670" y="5087"/>
                  </a:lnTo>
                  <a:lnTo>
                    <a:pt x="1663" y="5080"/>
                  </a:lnTo>
                  <a:lnTo>
                    <a:pt x="1657" y="5079"/>
                  </a:lnTo>
                  <a:lnTo>
                    <a:pt x="1624" y="5099"/>
                  </a:lnTo>
                  <a:lnTo>
                    <a:pt x="1612" y="5118"/>
                  </a:lnTo>
                  <a:lnTo>
                    <a:pt x="1608" y="5122"/>
                  </a:lnTo>
                  <a:lnTo>
                    <a:pt x="1593" y="5128"/>
                  </a:lnTo>
                  <a:lnTo>
                    <a:pt x="1584" y="5134"/>
                  </a:lnTo>
                  <a:lnTo>
                    <a:pt x="1579" y="5141"/>
                  </a:lnTo>
                  <a:lnTo>
                    <a:pt x="1577" y="5143"/>
                  </a:lnTo>
                  <a:lnTo>
                    <a:pt x="1576" y="5146"/>
                  </a:lnTo>
                  <a:lnTo>
                    <a:pt x="1575" y="5149"/>
                  </a:lnTo>
                  <a:lnTo>
                    <a:pt x="1573" y="5152"/>
                  </a:lnTo>
                  <a:lnTo>
                    <a:pt x="1573" y="5155"/>
                  </a:lnTo>
                  <a:lnTo>
                    <a:pt x="1572" y="5157"/>
                  </a:lnTo>
                  <a:lnTo>
                    <a:pt x="1570" y="5159"/>
                  </a:lnTo>
                  <a:lnTo>
                    <a:pt x="1566" y="5162"/>
                  </a:lnTo>
                  <a:lnTo>
                    <a:pt x="1565" y="5167"/>
                  </a:lnTo>
                  <a:lnTo>
                    <a:pt x="1563" y="5173"/>
                  </a:lnTo>
                  <a:lnTo>
                    <a:pt x="1559" y="5174"/>
                  </a:lnTo>
                  <a:lnTo>
                    <a:pt x="1559" y="5178"/>
                  </a:lnTo>
                  <a:lnTo>
                    <a:pt x="1563" y="5178"/>
                  </a:lnTo>
                  <a:lnTo>
                    <a:pt x="1568" y="5176"/>
                  </a:lnTo>
                  <a:lnTo>
                    <a:pt x="1570" y="5173"/>
                  </a:lnTo>
                  <a:lnTo>
                    <a:pt x="1575" y="5169"/>
                  </a:lnTo>
                  <a:lnTo>
                    <a:pt x="1579" y="5164"/>
                  </a:lnTo>
                  <a:lnTo>
                    <a:pt x="1589" y="5163"/>
                  </a:lnTo>
                  <a:lnTo>
                    <a:pt x="1593" y="5160"/>
                  </a:lnTo>
                  <a:lnTo>
                    <a:pt x="1601" y="5153"/>
                  </a:lnTo>
                  <a:lnTo>
                    <a:pt x="1610" y="5149"/>
                  </a:lnTo>
                  <a:lnTo>
                    <a:pt x="1628" y="5146"/>
                  </a:lnTo>
                  <a:lnTo>
                    <a:pt x="1625" y="5155"/>
                  </a:lnTo>
                  <a:lnTo>
                    <a:pt x="1621" y="5157"/>
                  </a:lnTo>
                  <a:lnTo>
                    <a:pt x="1617" y="5157"/>
                  </a:lnTo>
                  <a:lnTo>
                    <a:pt x="1612" y="5160"/>
                  </a:lnTo>
                  <a:lnTo>
                    <a:pt x="1611" y="5166"/>
                  </a:lnTo>
                  <a:lnTo>
                    <a:pt x="1617" y="5169"/>
                  </a:lnTo>
                  <a:lnTo>
                    <a:pt x="1628" y="5170"/>
                  </a:lnTo>
                  <a:lnTo>
                    <a:pt x="1628" y="5174"/>
                  </a:lnTo>
                  <a:lnTo>
                    <a:pt x="1604" y="5177"/>
                  </a:lnTo>
                  <a:lnTo>
                    <a:pt x="1591" y="5184"/>
                  </a:lnTo>
                  <a:lnTo>
                    <a:pt x="1586" y="5195"/>
                  </a:lnTo>
                  <a:lnTo>
                    <a:pt x="1590" y="5214"/>
                  </a:lnTo>
                  <a:lnTo>
                    <a:pt x="1603" y="5221"/>
                  </a:lnTo>
                  <a:lnTo>
                    <a:pt x="1626" y="5226"/>
                  </a:lnTo>
                  <a:lnTo>
                    <a:pt x="1625" y="5232"/>
                  </a:lnTo>
                  <a:lnTo>
                    <a:pt x="1621" y="5236"/>
                  </a:lnTo>
                  <a:lnTo>
                    <a:pt x="1617" y="5237"/>
                  </a:lnTo>
                  <a:lnTo>
                    <a:pt x="1617" y="5237"/>
                  </a:lnTo>
                  <a:lnTo>
                    <a:pt x="1607" y="5239"/>
                  </a:lnTo>
                  <a:lnTo>
                    <a:pt x="1604" y="5240"/>
                  </a:lnTo>
                  <a:lnTo>
                    <a:pt x="1598" y="5251"/>
                  </a:lnTo>
                  <a:lnTo>
                    <a:pt x="1596" y="5254"/>
                  </a:lnTo>
                  <a:lnTo>
                    <a:pt x="1593" y="5251"/>
                  </a:lnTo>
                  <a:lnTo>
                    <a:pt x="1586" y="5242"/>
                  </a:lnTo>
                  <a:lnTo>
                    <a:pt x="1569" y="5237"/>
                  </a:lnTo>
                  <a:lnTo>
                    <a:pt x="1568" y="5233"/>
                  </a:lnTo>
                  <a:lnTo>
                    <a:pt x="1538" y="5246"/>
                  </a:lnTo>
                  <a:lnTo>
                    <a:pt x="1531" y="5244"/>
                  </a:lnTo>
                  <a:lnTo>
                    <a:pt x="1523" y="5237"/>
                  </a:lnTo>
                  <a:lnTo>
                    <a:pt x="1514" y="5232"/>
                  </a:lnTo>
                  <a:lnTo>
                    <a:pt x="1504" y="5232"/>
                  </a:lnTo>
                  <a:lnTo>
                    <a:pt x="1496" y="5233"/>
                  </a:lnTo>
                  <a:lnTo>
                    <a:pt x="1489" y="5239"/>
                  </a:lnTo>
                  <a:lnTo>
                    <a:pt x="1486" y="5240"/>
                  </a:lnTo>
                  <a:lnTo>
                    <a:pt x="1481" y="5239"/>
                  </a:lnTo>
                  <a:lnTo>
                    <a:pt x="1471" y="5228"/>
                  </a:lnTo>
                  <a:lnTo>
                    <a:pt x="1467" y="5226"/>
                  </a:lnTo>
                  <a:lnTo>
                    <a:pt x="1429" y="5233"/>
                  </a:lnTo>
                  <a:lnTo>
                    <a:pt x="1413" y="5242"/>
                  </a:lnTo>
                  <a:lnTo>
                    <a:pt x="1411" y="5246"/>
                  </a:lnTo>
                  <a:lnTo>
                    <a:pt x="1405" y="5256"/>
                  </a:lnTo>
                  <a:lnTo>
                    <a:pt x="1402" y="5257"/>
                  </a:lnTo>
                  <a:lnTo>
                    <a:pt x="1399" y="5260"/>
                  </a:lnTo>
                  <a:lnTo>
                    <a:pt x="1399" y="5267"/>
                  </a:lnTo>
                  <a:lnTo>
                    <a:pt x="1402" y="5275"/>
                  </a:lnTo>
                  <a:lnTo>
                    <a:pt x="1404" y="5279"/>
                  </a:lnTo>
                  <a:lnTo>
                    <a:pt x="1406" y="5284"/>
                  </a:lnTo>
                  <a:lnTo>
                    <a:pt x="1411" y="5286"/>
                  </a:lnTo>
                  <a:lnTo>
                    <a:pt x="1453" y="5296"/>
                  </a:lnTo>
                  <a:lnTo>
                    <a:pt x="1458" y="5303"/>
                  </a:lnTo>
                  <a:lnTo>
                    <a:pt x="1458" y="5305"/>
                  </a:lnTo>
                  <a:lnTo>
                    <a:pt x="1460" y="5306"/>
                  </a:lnTo>
                  <a:lnTo>
                    <a:pt x="1461" y="5307"/>
                  </a:lnTo>
                  <a:lnTo>
                    <a:pt x="1461" y="5312"/>
                  </a:lnTo>
                  <a:lnTo>
                    <a:pt x="1461" y="5315"/>
                  </a:lnTo>
                  <a:lnTo>
                    <a:pt x="1461" y="5316"/>
                  </a:lnTo>
                  <a:lnTo>
                    <a:pt x="1460" y="5317"/>
                  </a:lnTo>
                  <a:lnTo>
                    <a:pt x="1460" y="5319"/>
                  </a:lnTo>
                  <a:lnTo>
                    <a:pt x="1460" y="5333"/>
                  </a:lnTo>
                  <a:lnTo>
                    <a:pt x="1458" y="5337"/>
                  </a:lnTo>
                  <a:lnTo>
                    <a:pt x="1455" y="5341"/>
                  </a:lnTo>
                  <a:lnTo>
                    <a:pt x="1455" y="5313"/>
                  </a:lnTo>
                  <a:lnTo>
                    <a:pt x="1451" y="5306"/>
                  </a:lnTo>
                  <a:lnTo>
                    <a:pt x="1444" y="5305"/>
                  </a:lnTo>
                  <a:lnTo>
                    <a:pt x="1425" y="5309"/>
                  </a:lnTo>
                  <a:lnTo>
                    <a:pt x="1415" y="5307"/>
                  </a:lnTo>
                  <a:lnTo>
                    <a:pt x="1401" y="5292"/>
                  </a:lnTo>
                  <a:lnTo>
                    <a:pt x="1392" y="5286"/>
                  </a:lnTo>
                  <a:lnTo>
                    <a:pt x="1384" y="5285"/>
                  </a:lnTo>
                  <a:lnTo>
                    <a:pt x="1371" y="5298"/>
                  </a:lnTo>
                  <a:lnTo>
                    <a:pt x="1362" y="5303"/>
                  </a:lnTo>
                  <a:lnTo>
                    <a:pt x="1352" y="5307"/>
                  </a:lnTo>
                  <a:lnTo>
                    <a:pt x="1346" y="5305"/>
                  </a:lnTo>
                  <a:lnTo>
                    <a:pt x="1370" y="5277"/>
                  </a:lnTo>
                  <a:lnTo>
                    <a:pt x="1374" y="5267"/>
                  </a:lnTo>
                  <a:lnTo>
                    <a:pt x="1378" y="5249"/>
                  </a:lnTo>
                  <a:lnTo>
                    <a:pt x="1376" y="5236"/>
                  </a:lnTo>
                  <a:lnTo>
                    <a:pt x="1363" y="5219"/>
                  </a:lnTo>
                  <a:lnTo>
                    <a:pt x="1339" y="5198"/>
                  </a:lnTo>
                  <a:lnTo>
                    <a:pt x="1341" y="5187"/>
                  </a:lnTo>
                  <a:lnTo>
                    <a:pt x="1339" y="5178"/>
                  </a:lnTo>
                  <a:lnTo>
                    <a:pt x="1336" y="5170"/>
                  </a:lnTo>
                  <a:lnTo>
                    <a:pt x="1334" y="5163"/>
                  </a:lnTo>
                  <a:lnTo>
                    <a:pt x="1321" y="5146"/>
                  </a:lnTo>
                  <a:lnTo>
                    <a:pt x="1317" y="5136"/>
                  </a:lnTo>
                  <a:lnTo>
                    <a:pt x="1317" y="5127"/>
                  </a:lnTo>
                  <a:lnTo>
                    <a:pt x="1311" y="5122"/>
                  </a:lnTo>
                  <a:lnTo>
                    <a:pt x="1303" y="5127"/>
                  </a:lnTo>
                  <a:lnTo>
                    <a:pt x="1287" y="5138"/>
                  </a:lnTo>
                  <a:lnTo>
                    <a:pt x="1271" y="5142"/>
                  </a:lnTo>
                  <a:lnTo>
                    <a:pt x="1264" y="5146"/>
                  </a:lnTo>
                  <a:lnTo>
                    <a:pt x="1256" y="5155"/>
                  </a:lnTo>
                  <a:lnTo>
                    <a:pt x="1265" y="5155"/>
                  </a:lnTo>
                  <a:lnTo>
                    <a:pt x="1271" y="5159"/>
                  </a:lnTo>
                  <a:lnTo>
                    <a:pt x="1275" y="5167"/>
                  </a:lnTo>
                  <a:lnTo>
                    <a:pt x="1279" y="5183"/>
                  </a:lnTo>
                  <a:lnTo>
                    <a:pt x="1275" y="5180"/>
                  </a:lnTo>
                  <a:lnTo>
                    <a:pt x="1269" y="5167"/>
                  </a:lnTo>
                  <a:lnTo>
                    <a:pt x="1264" y="5163"/>
                  </a:lnTo>
                  <a:lnTo>
                    <a:pt x="1258" y="5162"/>
                  </a:lnTo>
                  <a:lnTo>
                    <a:pt x="1254" y="5164"/>
                  </a:lnTo>
                  <a:lnTo>
                    <a:pt x="1249" y="5170"/>
                  </a:lnTo>
                  <a:lnTo>
                    <a:pt x="1238" y="5191"/>
                  </a:lnTo>
                  <a:lnTo>
                    <a:pt x="1234" y="5195"/>
                  </a:lnTo>
                  <a:lnTo>
                    <a:pt x="1230" y="5194"/>
                  </a:lnTo>
                  <a:lnTo>
                    <a:pt x="1227" y="5188"/>
                  </a:lnTo>
                  <a:lnTo>
                    <a:pt x="1227" y="5181"/>
                  </a:lnTo>
                  <a:lnTo>
                    <a:pt x="1227" y="5174"/>
                  </a:lnTo>
                  <a:lnTo>
                    <a:pt x="1230" y="5170"/>
                  </a:lnTo>
                  <a:lnTo>
                    <a:pt x="1224" y="5169"/>
                  </a:lnTo>
                  <a:lnTo>
                    <a:pt x="1219" y="5174"/>
                  </a:lnTo>
                  <a:lnTo>
                    <a:pt x="1212" y="5181"/>
                  </a:lnTo>
                  <a:lnTo>
                    <a:pt x="1207" y="5188"/>
                  </a:lnTo>
                  <a:lnTo>
                    <a:pt x="1203" y="5188"/>
                  </a:lnTo>
                  <a:lnTo>
                    <a:pt x="1196" y="5186"/>
                  </a:lnTo>
                  <a:lnTo>
                    <a:pt x="1191" y="5186"/>
                  </a:lnTo>
                  <a:lnTo>
                    <a:pt x="1193" y="5198"/>
                  </a:lnTo>
                  <a:lnTo>
                    <a:pt x="1179" y="5198"/>
                  </a:lnTo>
                  <a:lnTo>
                    <a:pt x="1171" y="5202"/>
                  </a:lnTo>
                  <a:lnTo>
                    <a:pt x="1168" y="5215"/>
                  </a:lnTo>
                  <a:lnTo>
                    <a:pt x="1172" y="5225"/>
                  </a:lnTo>
                  <a:lnTo>
                    <a:pt x="1184" y="5230"/>
                  </a:lnTo>
                  <a:lnTo>
                    <a:pt x="1205" y="5230"/>
                  </a:lnTo>
                  <a:lnTo>
                    <a:pt x="1202" y="5226"/>
                  </a:lnTo>
                  <a:lnTo>
                    <a:pt x="1199" y="5222"/>
                  </a:lnTo>
                  <a:lnTo>
                    <a:pt x="1198" y="5215"/>
                  </a:lnTo>
                  <a:lnTo>
                    <a:pt x="1196" y="5207"/>
                  </a:lnTo>
                  <a:lnTo>
                    <a:pt x="1199" y="5209"/>
                  </a:lnTo>
                  <a:lnTo>
                    <a:pt x="1202" y="5216"/>
                  </a:lnTo>
                  <a:lnTo>
                    <a:pt x="1203" y="5218"/>
                  </a:lnTo>
                  <a:lnTo>
                    <a:pt x="1207" y="5219"/>
                  </a:lnTo>
                  <a:lnTo>
                    <a:pt x="1216" y="5226"/>
                  </a:lnTo>
                  <a:lnTo>
                    <a:pt x="1224" y="5226"/>
                  </a:lnTo>
                  <a:lnTo>
                    <a:pt x="1248" y="5218"/>
                  </a:lnTo>
                  <a:lnTo>
                    <a:pt x="1252" y="5215"/>
                  </a:lnTo>
                  <a:lnTo>
                    <a:pt x="1254" y="5214"/>
                  </a:lnTo>
                  <a:lnTo>
                    <a:pt x="1255" y="5216"/>
                  </a:lnTo>
                  <a:lnTo>
                    <a:pt x="1255" y="5221"/>
                  </a:lnTo>
                  <a:lnTo>
                    <a:pt x="1255" y="5222"/>
                  </a:lnTo>
                  <a:lnTo>
                    <a:pt x="1177" y="5244"/>
                  </a:lnTo>
                  <a:lnTo>
                    <a:pt x="1174" y="5251"/>
                  </a:lnTo>
                  <a:lnTo>
                    <a:pt x="1172" y="5263"/>
                  </a:lnTo>
                  <a:lnTo>
                    <a:pt x="1179" y="5274"/>
                  </a:lnTo>
                  <a:lnTo>
                    <a:pt x="1182" y="5278"/>
                  </a:lnTo>
                  <a:lnTo>
                    <a:pt x="1186" y="5281"/>
                  </a:lnTo>
                  <a:lnTo>
                    <a:pt x="1189" y="5279"/>
                  </a:lnTo>
                  <a:lnTo>
                    <a:pt x="1198" y="5275"/>
                  </a:lnTo>
                  <a:lnTo>
                    <a:pt x="1231" y="5272"/>
                  </a:lnTo>
                  <a:lnTo>
                    <a:pt x="1247" y="5264"/>
                  </a:lnTo>
                  <a:lnTo>
                    <a:pt x="1254" y="5261"/>
                  </a:lnTo>
                  <a:lnTo>
                    <a:pt x="1242" y="5275"/>
                  </a:lnTo>
                  <a:lnTo>
                    <a:pt x="1198" y="5285"/>
                  </a:lnTo>
                  <a:lnTo>
                    <a:pt x="1179" y="5299"/>
                  </a:lnTo>
                  <a:lnTo>
                    <a:pt x="1167" y="5305"/>
                  </a:lnTo>
                  <a:lnTo>
                    <a:pt x="1163" y="5310"/>
                  </a:lnTo>
                  <a:lnTo>
                    <a:pt x="1154" y="5326"/>
                  </a:lnTo>
                  <a:lnTo>
                    <a:pt x="1153" y="5310"/>
                  </a:lnTo>
                  <a:lnTo>
                    <a:pt x="1156" y="5298"/>
                  </a:lnTo>
                  <a:lnTo>
                    <a:pt x="1163" y="5286"/>
                  </a:lnTo>
                  <a:lnTo>
                    <a:pt x="1168" y="5278"/>
                  </a:lnTo>
                  <a:lnTo>
                    <a:pt x="1164" y="5272"/>
                  </a:lnTo>
                  <a:lnTo>
                    <a:pt x="1163" y="5267"/>
                  </a:lnTo>
                  <a:lnTo>
                    <a:pt x="1161" y="5260"/>
                  </a:lnTo>
                  <a:lnTo>
                    <a:pt x="1160" y="5254"/>
                  </a:lnTo>
                  <a:lnTo>
                    <a:pt x="1143" y="5233"/>
                  </a:lnTo>
                  <a:lnTo>
                    <a:pt x="1135" y="5226"/>
                  </a:lnTo>
                  <a:lnTo>
                    <a:pt x="1132" y="5225"/>
                  </a:lnTo>
                  <a:lnTo>
                    <a:pt x="1130" y="5226"/>
                  </a:lnTo>
                  <a:lnTo>
                    <a:pt x="1123" y="5237"/>
                  </a:lnTo>
                  <a:lnTo>
                    <a:pt x="1121" y="5244"/>
                  </a:lnTo>
                  <a:lnTo>
                    <a:pt x="1122" y="5250"/>
                  </a:lnTo>
                  <a:lnTo>
                    <a:pt x="1129" y="5250"/>
                  </a:lnTo>
                  <a:lnTo>
                    <a:pt x="1129" y="5254"/>
                  </a:lnTo>
                  <a:lnTo>
                    <a:pt x="1121" y="5253"/>
                  </a:lnTo>
                  <a:lnTo>
                    <a:pt x="1111" y="5250"/>
                  </a:lnTo>
                  <a:lnTo>
                    <a:pt x="1101" y="5251"/>
                  </a:lnTo>
                  <a:lnTo>
                    <a:pt x="1098" y="5265"/>
                  </a:lnTo>
                  <a:lnTo>
                    <a:pt x="1093" y="5260"/>
                  </a:lnTo>
                  <a:lnTo>
                    <a:pt x="1088" y="5253"/>
                  </a:lnTo>
                  <a:lnTo>
                    <a:pt x="1084" y="5247"/>
                  </a:lnTo>
                  <a:lnTo>
                    <a:pt x="1076" y="5246"/>
                  </a:lnTo>
                  <a:lnTo>
                    <a:pt x="1074" y="5247"/>
                  </a:lnTo>
                  <a:lnTo>
                    <a:pt x="1069" y="5250"/>
                  </a:lnTo>
                  <a:lnTo>
                    <a:pt x="1062" y="5256"/>
                  </a:lnTo>
                  <a:lnTo>
                    <a:pt x="1056" y="5260"/>
                  </a:lnTo>
                  <a:lnTo>
                    <a:pt x="1045" y="5251"/>
                  </a:lnTo>
                  <a:lnTo>
                    <a:pt x="1038" y="5258"/>
                  </a:lnTo>
                  <a:lnTo>
                    <a:pt x="1037" y="5268"/>
                  </a:lnTo>
                  <a:lnTo>
                    <a:pt x="1045" y="5275"/>
                  </a:lnTo>
                  <a:lnTo>
                    <a:pt x="1048" y="5281"/>
                  </a:lnTo>
                  <a:lnTo>
                    <a:pt x="1049" y="5285"/>
                  </a:lnTo>
                  <a:lnTo>
                    <a:pt x="1051" y="5289"/>
                  </a:lnTo>
                  <a:lnTo>
                    <a:pt x="1055" y="5292"/>
                  </a:lnTo>
                  <a:lnTo>
                    <a:pt x="1059" y="5293"/>
                  </a:lnTo>
                  <a:lnTo>
                    <a:pt x="1069" y="5293"/>
                  </a:lnTo>
                  <a:lnTo>
                    <a:pt x="1062" y="5302"/>
                  </a:lnTo>
                  <a:lnTo>
                    <a:pt x="1052" y="5307"/>
                  </a:lnTo>
                  <a:lnTo>
                    <a:pt x="1004" y="5319"/>
                  </a:lnTo>
                  <a:lnTo>
                    <a:pt x="993" y="5326"/>
                  </a:lnTo>
                  <a:lnTo>
                    <a:pt x="1000" y="5329"/>
                  </a:lnTo>
                  <a:lnTo>
                    <a:pt x="1007" y="5334"/>
                  </a:lnTo>
                  <a:lnTo>
                    <a:pt x="1018" y="5350"/>
                  </a:lnTo>
                  <a:lnTo>
                    <a:pt x="1024" y="5359"/>
                  </a:lnTo>
                  <a:lnTo>
                    <a:pt x="1027" y="5365"/>
                  </a:lnTo>
                  <a:lnTo>
                    <a:pt x="1030" y="5378"/>
                  </a:lnTo>
                  <a:lnTo>
                    <a:pt x="1032" y="5379"/>
                  </a:lnTo>
                  <a:lnTo>
                    <a:pt x="1038" y="5376"/>
                  </a:lnTo>
                  <a:lnTo>
                    <a:pt x="1095" y="5373"/>
                  </a:lnTo>
                  <a:lnTo>
                    <a:pt x="1115" y="5372"/>
                  </a:lnTo>
                  <a:lnTo>
                    <a:pt x="1091" y="5378"/>
                  </a:lnTo>
                  <a:lnTo>
                    <a:pt x="1028" y="5390"/>
                  </a:lnTo>
                  <a:lnTo>
                    <a:pt x="1020" y="5394"/>
                  </a:lnTo>
                  <a:lnTo>
                    <a:pt x="1017" y="5401"/>
                  </a:lnTo>
                  <a:lnTo>
                    <a:pt x="1020" y="5411"/>
                  </a:lnTo>
                  <a:lnTo>
                    <a:pt x="1032" y="5421"/>
                  </a:lnTo>
                  <a:lnTo>
                    <a:pt x="1037" y="5431"/>
                  </a:lnTo>
                  <a:lnTo>
                    <a:pt x="1011" y="5418"/>
                  </a:lnTo>
                  <a:lnTo>
                    <a:pt x="931" y="5408"/>
                  </a:lnTo>
                  <a:lnTo>
                    <a:pt x="931" y="5413"/>
                  </a:lnTo>
                  <a:lnTo>
                    <a:pt x="944" y="5418"/>
                  </a:lnTo>
                  <a:lnTo>
                    <a:pt x="950" y="5422"/>
                  </a:lnTo>
                  <a:lnTo>
                    <a:pt x="952" y="5431"/>
                  </a:lnTo>
                  <a:lnTo>
                    <a:pt x="951" y="5435"/>
                  </a:lnTo>
                  <a:lnTo>
                    <a:pt x="952" y="5438"/>
                  </a:lnTo>
                  <a:lnTo>
                    <a:pt x="954" y="5441"/>
                  </a:lnTo>
                  <a:lnTo>
                    <a:pt x="955" y="5444"/>
                  </a:lnTo>
                  <a:lnTo>
                    <a:pt x="952" y="5446"/>
                  </a:lnTo>
                  <a:lnTo>
                    <a:pt x="950" y="5449"/>
                  </a:lnTo>
                  <a:lnTo>
                    <a:pt x="944" y="5451"/>
                  </a:lnTo>
                  <a:lnTo>
                    <a:pt x="944" y="5448"/>
                  </a:lnTo>
                  <a:lnTo>
                    <a:pt x="945" y="5442"/>
                  </a:lnTo>
                  <a:lnTo>
                    <a:pt x="945" y="5439"/>
                  </a:lnTo>
                  <a:lnTo>
                    <a:pt x="938" y="5432"/>
                  </a:lnTo>
                  <a:lnTo>
                    <a:pt x="933" y="5424"/>
                  </a:lnTo>
                  <a:lnTo>
                    <a:pt x="927" y="5417"/>
                  </a:lnTo>
                  <a:lnTo>
                    <a:pt x="919" y="5420"/>
                  </a:lnTo>
                  <a:lnTo>
                    <a:pt x="913" y="5428"/>
                  </a:lnTo>
                  <a:lnTo>
                    <a:pt x="916" y="5434"/>
                  </a:lnTo>
                  <a:lnTo>
                    <a:pt x="923" y="5441"/>
                  </a:lnTo>
                  <a:lnTo>
                    <a:pt x="926" y="5453"/>
                  </a:lnTo>
                  <a:lnTo>
                    <a:pt x="927" y="5455"/>
                  </a:lnTo>
                  <a:lnTo>
                    <a:pt x="929" y="5456"/>
                  </a:lnTo>
                  <a:lnTo>
                    <a:pt x="930" y="5458"/>
                  </a:lnTo>
                  <a:lnTo>
                    <a:pt x="929" y="5463"/>
                  </a:lnTo>
                  <a:lnTo>
                    <a:pt x="927" y="5467"/>
                  </a:lnTo>
                  <a:lnTo>
                    <a:pt x="927" y="5472"/>
                  </a:lnTo>
                  <a:lnTo>
                    <a:pt x="929" y="5474"/>
                  </a:lnTo>
                  <a:lnTo>
                    <a:pt x="931" y="5480"/>
                  </a:lnTo>
                  <a:lnTo>
                    <a:pt x="938" y="5481"/>
                  </a:lnTo>
                  <a:lnTo>
                    <a:pt x="950" y="5483"/>
                  </a:lnTo>
                  <a:lnTo>
                    <a:pt x="983" y="5476"/>
                  </a:lnTo>
                  <a:lnTo>
                    <a:pt x="992" y="5483"/>
                  </a:lnTo>
                  <a:lnTo>
                    <a:pt x="983" y="5488"/>
                  </a:lnTo>
                  <a:lnTo>
                    <a:pt x="962" y="5490"/>
                  </a:lnTo>
                  <a:lnTo>
                    <a:pt x="952" y="5494"/>
                  </a:lnTo>
                  <a:lnTo>
                    <a:pt x="959" y="5498"/>
                  </a:lnTo>
                  <a:lnTo>
                    <a:pt x="962" y="5500"/>
                  </a:lnTo>
                  <a:lnTo>
                    <a:pt x="964" y="5502"/>
                  </a:lnTo>
                  <a:lnTo>
                    <a:pt x="966" y="5508"/>
                  </a:lnTo>
                  <a:lnTo>
                    <a:pt x="968" y="5509"/>
                  </a:lnTo>
                  <a:lnTo>
                    <a:pt x="972" y="5509"/>
                  </a:lnTo>
                  <a:lnTo>
                    <a:pt x="997" y="5497"/>
                  </a:lnTo>
                  <a:lnTo>
                    <a:pt x="1014" y="5481"/>
                  </a:lnTo>
                  <a:lnTo>
                    <a:pt x="1023" y="5483"/>
                  </a:lnTo>
                  <a:lnTo>
                    <a:pt x="1009" y="5494"/>
                  </a:lnTo>
                  <a:lnTo>
                    <a:pt x="1006" y="5500"/>
                  </a:lnTo>
                  <a:lnTo>
                    <a:pt x="1011" y="5505"/>
                  </a:lnTo>
                  <a:lnTo>
                    <a:pt x="1020" y="5505"/>
                  </a:lnTo>
                  <a:lnTo>
                    <a:pt x="1037" y="5501"/>
                  </a:lnTo>
                  <a:lnTo>
                    <a:pt x="1044" y="5505"/>
                  </a:lnTo>
                  <a:lnTo>
                    <a:pt x="1038" y="5512"/>
                  </a:lnTo>
                  <a:lnTo>
                    <a:pt x="978" y="5518"/>
                  </a:lnTo>
                  <a:lnTo>
                    <a:pt x="981" y="5523"/>
                  </a:lnTo>
                  <a:lnTo>
                    <a:pt x="995" y="5547"/>
                  </a:lnTo>
                  <a:lnTo>
                    <a:pt x="1000" y="5551"/>
                  </a:lnTo>
                  <a:lnTo>
                    <a:pt x="1006" y="5556"/>
                  </a:lnTo>
                  <a:lnTo>
                    <a:pt x="1025" y="5560"/>
                  </a:lnTo>
                  <a:lnTo>
                    <a:pt x="1031" y="5564"/>
                  </a:lnTo>
                  <a:lnTo>
                    <a:pt x="1052" y="5595"/>
                  </a:lnTo>
                  <a:lnTo>
                    <a:pt x="1048" y="5592"/>
                  </a:lnTo>
                  <a:lnTo>
                    <a:pt x="1039" y="5588"/>
                  </a:lnTo>
                  <a:lnTo>
                    <a:pt x="1035" y="5584"/>
                  </a:lnTo>
                  <a:lnTo>
                    <a:pt x="1032" y="5581"/>
                  </a:lnTo>
                  <a:lnTo>
                    <a:pt x="1027" y="5573"/>
                  </a:lnTo>
                  <a:lnTo>
                    <a:pt x="1024" y="5568"/>
                  </a:lnTo>
                  <a:lnTo>
                    <a:pt x="1020" y="5566"/>
                  </a:lnTo>
                  <a:lnTo>
                    <a:pt x="988" y="5553"/>
                  </a:lnTo>
                  <a:lnTo>
                    <a:pt x="982" y="5553"/>
                  </a:lnTo>
                  <a:lnTo>
                    <a:pt x="988" y="5560"/>
                  </a:lnTo>
                  <a:lnTo>
                    <a:pt x="1006" y="5567"/>
                  </a:lnTo>
                  <a:lnTo>
                    <a:pt x="1010" y="5578"/>
                  </a:lnTo>
                  <a:lnTo>
                    <a:pt x="1006" y="5582"/>
                  </a:lnTo>
                  <a:lnTo>
                    <a:pt x="997" y="5578"/>
                  </a:lnTo>
                  <a:lnTo>
                    <a:pt x="975" y="5558"/>
                  </a:lnTo>
                  <a:lnTo>
                    <a:pt x="971" y="5557"/>
                  </a:lnTo>
                  <a:lnTo>
                    <a:pt x="968" y="5557"/>
                  </a:lnTo>
                  <a:lnTo>
                    <a:pt x="959" y="5561"/>
                  </a:lnTo>
                  <a:lnTo>
                    <a:pt x="955" y="5563"/>
                  </a:lnTo>
                  <a:lnTo>
                    <a:pt x="955" y="5558"/>
                  </a:lnTo>
                  <a:lnTo>
                    <a:pt x="958" y="5544"/>
                  </a:lnTo>
                  <a:lnTo>
                    <a:pt x="952" y="5533"/>
                  </a:lnTo>
                  <a:lnTo>
                    <a:pt x="951" y="5526"/>
                  </a:lnTo>
                  <a:lnTo>
                    <a:pt x="958" y="5518"/>
                  </a:lnTo>
                  <a:lnTo>
                    <a:pt x="958" y="5512"/>
                  </a:lnTo>
                  <a:lnTo>
                    <a:pt x="955" y="5509"/>
                  </a:lnTo>
                  <a:lnTo>
                    <a:pt x="954" y="5507"/>
                  </a:lnTo>
                  <a:lnTo>
                    <a:pt x="951" y="5505"/>
                  </a:lnTo>
                  <a:lnTo>
                    <a:pt x="947" y="5505"/>
                  </a:lnTo>
                  <a:lnTo>
                    <a:pt x="944" y="5504"/>
                  </a:lnTo>
                  <a:lnTo>
                    <a:pt x="940" y="5495"/>
                  </a:lnTo>
                  <a:lnTo>
                    <a:pt x="934" y="5490"/>
                  </a:lnTo>
                  <a:lnTo>
                    <a:pt x="916" y="5483"/>
                  </a:lnTo>
                  <a:lnTo>
                    <a:pt x="912" y="5479"/>
                  </a:lnTo>
                  <a:lnTo>
                    <a:pt x="908" y="5473"/>
                  </a:lnTo>
                  <a:lnTo>
                    <a:pt x="903" y="5466"/>
                  </a:lnTo>
                  <a:lnTo>
                    <a:pt x="905" y="5448"/>
                  </a:lnTo>
                  <a:lnTo>
                    <a:pt x="902" y="5441"/>
                  </a:lnTo>
                  <a:lnTo>
                    <a:pt x="896" y="5434"/>
                  </a:lnTo>
                  <a:lnTo>
                    <a:pt x="892" y="5431"/>
                  </a:lnTo>
                  <a:lnTo>
                    <a:pt x="887" y="5431"/>
                  </a:lnTo>
                  <a:lnTo>
                    <a:pt x="881" y="5432"/>
                  </a:lnTo>
                  <a:lnTo>
                    <a:pt x="874" y="5437"/>
                  </a:lnTo>
                  <a:lnTo>
                    <a:pt x="870" y="5441"/>
                  </a:lnTo>
                  <a:lnTo>
                    <a:pt x="866" y="5448"/>
                  </a:lnTo>
                  <a:lnTo>
                    <a:pt x="857" y="5467"/>
                  </a:lnTo>
                  <a:lnTo>
                    <a:pt x="853" y="5473"/>
                  </a:lnTo>
                  <a:lnTo>
                    <a:pt x="843" y="5481"/>
                  </a:lnTo>
                  <a:lnTo>
                    <a:pt x="839" y="5488"/>
                  </a:lnTo>
                  <a:lnTo>
                    <a:pt x="840" y="5491"/>
                  </a:lnTo>
                  <a:lnTo>
                    <a:pt x="847" y="5493"/>
                  </a:lnTo>
                  <a:lnTo>
                    <a:pt x="857" y="5493"/>
                  </a:lnTo>
                  <a:lnTo>
                    <a:pt x="863" y="5490"/>
                  </a:lnTo>
                  <a:lnTo>
                    <a:pt x="861" y="5486"/>
                  </a:lnTo>
                  <a:lnTo>
                    <a:pt x="860" y="5483"/>
                  </a:lnTo>
                  <a:lnTo>
                    <a:pt x="859" y="5483"/>
                  </a:lnTo>
                  <a:lnTo>
                    <a:pt x="856" y="5483"/>
                  </a:lnTo>
                  <a:lnTo>
                    <a:pt x="857" y="5480"/>
                  </a:lnTo>
                  <a:lnTo>
                    <a:pt x="860" y="5479"/>
                  </a:lnTo>
                  <a:lnTo>
                    <a:pt x="863" y="5477"/>
                  </a:lnTo>
                  <a:lnTo>
                    <a:pt x="866" y="5479"/>
                  </a:lnTo>
                  <a:lnTo>
                    <a:pt x="867" y="5481"/>
                  </a:lnTo>
                  <a:lnTo>
                    <a:pt x="870" y="5488"/>
                  </a:lnTo>
                  <a:lnTo>
                    <a:pt x="870" y="5490"/>
                  </a:lnTo>
                  <a:lnTo>
                    <a:pt x="892" y="5512"/>
                  </a:lnTo>
                  <a:lnTo>
                    <a:pt x="903" y="5516"/>
                  </a:lnTo>
                  <a:lnTo>
                    <a:pt x="909" y="5522"/>
                  </a:lnTo>
                  <a:lnTo>
                    <a:pt x="910" y="5525"/>
                  </a:lnTo>
                  <a:lnTo>
                    <a:pt x="912" y="5532"/>
                  </a:lnTo>
                  <a:lnTo>
                    <a:pt x="913" y="5535"/>
                  </a:lnTo>
                  <a:lnTo>
                    <a:pt x="916" y="5539"/>
                  </a:lnTo>
                  <a:lnTo>
                    <a:pt x="919" y="5542"/>
                  </a:lnTo>
                  <a:lnTo>
                    <a:pt x="922" y="5543"/>
                  </a:lnTo>
                  <a:lnTo>
                    <a:pt x="924" y="5544"/>
                  </a:lnTo>
                  <a:lnTo>
                    <a:pt x="920" y="5546"/>
                  </a:lnTo>
                  <a:lnTo>
                    <a:pt x="916" y="5550"/>
                  </a:lnTo>
                  <a:lnTo>
                    <a:pt x="915" y="5556"/>
                  </a:lnTo>
                  <a:lnTo>
                    <a:pt x="913" y="5564"/>
                  </a:lnTo>
                  <a:lnTo>
                    <a:pt x="915" y="5575"/>
                  </a:lnTo>
                  <a:lnTo>
                    <a:pt x="917" y="5581"/>
                  </a:lnTo>
                  <a:lnTo>
                    <a:pt x="934" y="5599"/>
                  </a:lnTo>
                  <a:lnTo>
                    <a:pt x="957" y="5608"/>
                  </a:lnTo>
                  <a:lnTo>
                    <a:pt x="968" y="5620"/>
                  </a:lnTo>
                  <a:lnTo>
                    <a:pt x="989" y="5633"/>
                  </a:lnTo>
                  <a:lnTo>
                    <a:pt x="1011" y="5652"/>
                  </a:lnTo>
                  <a:lnTo>
                    <a:pt x="1017" y="5662"/>
                  </a:lnTo>
                  <a:lnTo>
                    <a:pt x="1017" y="5675"/>
                  </a:lnTo>
                  <a:lnTo>
                    <a:pt x="1011" y="5689"/>
                  </a:lnTo>
                  <a:lnTo>
                    <a:pt x="1010" y="5671"/>
                  </a:lnTo>
                  <a:lnTo>
                    <a:pt x="1003" y="5661"/>
                  </a:lnTo>
                  <a:lnTo>
                    <a:pt x="995" y="5655"/>
                  </a:lnTo>
                  <a:lnTo>
                    <a:pt x="986" y="5654"/>
                  </a:lnTo>
                  <a:lnTo>
                    <a:pt x="978" y="5650"/>
                  </a:lnTo>
                  <a:lnTo>
                    <a:pt x="952" y="5620"/>
                  </a:lnTo>
                  <a:lnTo>
                    <a:pt x="943" y="5615"/>
                  </a:lnTo>
                  <a:lnTo>
                    <a:pt x="919" y="5609"/>
                  </a:lnTo>
                  <a:lnTo>
                    <a:pt x="910" y="5599"/>
                  </a:lnTo>
                  <a:lnTo>
                    <a:pt x="906" y="5588"/>
                  </a:lnTo>
                  <a:lnTo>
                    <a:pt x="902" y="5570"/>
                  </a:lnTo>
                  <a:lnTo>
                    <a:pt x="899" y="5551"/>
                  </a:lnTo>
                  <a:lnTo>
                    <a:pt x="899" y="5540"/>
                  </a:lnTo>
                  <a:lnTo>
                    <a:pt x="896" y="5539"/>
                  </a:lnTo>
                  <a:lnTo>
                    <a:pt x="895" y="5535"/>
                  </a:lnTo>
                  <a:lnTo>
                    <a:pt x="895" y="5530"/>
                  </a:lnTo>
                  <a:lnTo>
                    <a:pt x="892" y="5525"/>
                  </a:lnTo>
                  <a:lnTo>
                    <a:pt x="889" y="5522"/>
                  </a:lnTo>
                  <a:lnTo>
                    <a:pt x="863" y="5507"/>
                  </a:lnTo>
                  <a:lnTo>
                    <a:pt x="854" y="5507"/>
                  </a:lnTo>
                  <a:lnTo>
                    <a:pt x="845" y="5519"/>
                  </a:lnTo>
                  <a:lnTo>
                    <a:pt x="839" y="5521"/>
                  </a:lnTo>
                  <a:lnTo>
                    <a:pt x="831" y="5522"/>
                  </a:lnTo>
                  <a:lnTo>
                    <a:pt x="826" y="5523"/>
                  </a:lnTo>
                  <a:lnTo>
                    <a:pt x="791" y="5544"/>
                  </a:lnTo>
                  <a:lnTo>
                    <a:pt x="784" y="5540"/>
                  </a:lnTo>
                  <a:lnTo>
                    <a:pt x="805" y="5528"/>
                  </a:lnTo>
                  <a:lnTo>
                    <a:pt x="810" y="5519"/>
                  </a:lnTo>
                  <a:lnTo>
                    <a:pt x="812" y="5514"/>
                  </a:lnTo>
                  <a:lnTo>
                    <a:pt x="814" y="5509"/>
                  </a:lnTo>
                  <a:lnTo>
                    <a:pt x="812" y="5507"/>
                  </a:lnTo>
                  <a:lnTo>
                    <a:pt x="790" y="5505"/>
                  </a:lnTo>
                  <a:lnTo>
                    <a:pt x="784" y="5505"/>
                  </a:lnTo>
                  <a:lnTo>
                    <a:pt x="770" y="5516"/>
                  </a:lnTo>
                  <a:lnTo>
                    <a:pt x="756" y="5533"/>
                  </a:lnTo>
                  <a:lnTo>
                    <a:pt x="741" y="5544"/>
                  </a:lnTo>
                  <a:lnTo>
                    <a:pt x="726" y="5540"/>
                  </a:lnTo>
                  <a:lnTo>
                    <a:pt x="721" y="5525"/>
                  </a:lnTo>
                  <a:lnTo>
                    <a:pt x="720" y="5522"/>
                  </a:lnTo>
                  <a:lnTo>
                    <a:pt x="707" y="5509"/>
                  </a:lnTo>
                  <a:lnTo>
                    <a:pt x="700" y="5507"/>
                  </a:lnTo>
                  <a:lnTo>
                    <a:pt x="688" y="5491"/>
                  </a:lnTo>
                  <a:lnTo>
                    <a:pt x="681" y="5486"/>
                  </a:lnTo>
                  <a:lnTo>
                    <a:pt x="672" y="5486"/>
                  </a:lnTo>
                  <a:lnTo>
                    <a:pt x="655" y="5495"/>
                  </a:lnTo>
                  <a:lnTo>
                    <a:pt x="639" y="5500"/>
                  </a:lnTo>
                  <a:lnTo>
                    <a:pt x="630" y="5504"/>
                  </a:lnTo>
                  <a:lnTo>
                    <a:pt x="611" y="5522"/>
                  </a:lnTo>
                  <a:lnTo>
                    <a:pt x="588" y="5535"/>
                  </a:lnTo>
                  <a:lnTo>
                    <a:pt x="583" y="5539"/>
                  </a:lnTo>
                  <a:lnTo>
                    <a:pt x="580" y="5544"/>
                  </a:lnTo>
                  <a:lnTo>
                    <a:pt x="592" y="5544"/>
                  </a:lnTo>
                  <a:lnTo>
                    <a:pt x="598" y="5547"/>
                  </a:lnTo>
                  <a:lnTo>
                    <a:pt x="599" y="5558"/>
                  </a:lnTo>
                  <a:lnTo>
                    <a:pt x="612" y="5581"/>
                  </a:lnTo>
                  <a:lnTo>
                    <a:pt x="615" y="5584"/>
                  </a:lnTo>
                  <a:lnTo>
                    <a:pt x="646" y="5580"/>
                  </a:lnTo>
                  <a:lnTo>
                    <a:pt x="651" y="5584"/>
                  </a:lnTo>
                  <a:lnTo>
                    <a:pt x="661" y="5595"/>
                  </a:lnTo>
                  <a:lnTo>
                    <a:pt x="667" y="5599"/>
                  </a:lnTo>
                  <a:lnTo>
                    <a:pt x="626" y="5594"/>
                  </a:lnTo>
                  <a:lnTo>
                    <a:pt x="613" y="5599"/>
                  </a:lnTo>
                  <a:lnTo>
                    <a:pt x="605" y="5609"/>
                  </a:lnTo>
                  <a:lnTo>
                    <a:pt x="601" y="5617"/>
                  </a:lnTo>
                  <a:lnTo>
                    <a:pt x="599" y="5624"/>
                  </a:lnTo>
                  <a:lnTo>
                    <a:pt x="601" y="5627"/>
                  </a:lnTo>
                  <a:lnTo>
                    <a:pt x="605" y="5631"/>
                  </a:lnTo>
                  <a:lnTo>
                    <a:pt x="606" y="5634"/>
                  </a:lnTo>
                  <a:lnTo>
                    <a:pt x="605" y="5640"/>
                  </a:lnTo>
                  <a:lnTo>
                    <a:pt x="604" y="5644"/>
                  </a:lnTo>
                  <a:lnTo>
                    <a:pt x="601" y="5645"/>
                  </a:lnTo>
                  <a:lnTo>
                    <a:pt x="598" y="5645"/>
                  </a:lnTo>
                  <a:lnTo>
                    <a:pt x="604" y="5650"/>
                  </a:lnTo>
                  <a:lnTo>
                    <a:pt x="692" y="5640"/>
                  </a:lnTo>
                  <a:lnTo>
                    <a:pt x="702" y="5633"/>
                  </a:lnTo>
                  <a:lnTo>
                    <a:pt x="713" y="5633"/>
                  </a:lnTo>
                  <a:lnTo>
                    <a:pt x="719" y="5631"/>
                  </a:lnTo>
                  <a:lnTo>
                    <a:pt x="728" y="5624"/>
                  </a:lnTo>
                  <a:lnTo>
                    <a:pt x="769" y="5610"/>
                  </a:lnTo>
                  <a:lnTo>
                    <a:pt x="782" y="5612"/>
                  </a:lnTo>
                  <a:lnTo>
                    <a:pt x="787" y="5610"/>
                  </a:lnTo>
                  <a:lnTo>
                    <a:pt x="734" y="5626"/>
                  </a:lnTo>
                  <a:lnTo>
                    <a:pt x="716" y="5643"/>
                  </a:lnTo>
                  <a:lnTo>
                    <a:pt x="706" y="5645"/>
                  </a:lnTo>
                  <a:lnTo>
                    <a:pt x="713" y="5652"/>
                  </a:lnTo>
                  <a:lnTo>
                    <a:pt x="716" y="5658"/>
                  </a:lnTo>
                  <a:lnTo>
                    <a:pt x="713" y="5662"/>
                  </a:lnTo>
                  <a:lnTo>
                    <a:pt x="705" y="5665"/>
                  </a:lnTo>
                  <a:lnTo>
                    <a:pt x="710" y="5672"/>
                  </a:lnTo>
                  <a:lnTo>
                    <a:pt x="738" y="5672"/>
                  </a:lnTo>
                  <a:lnTo>
                    <a:pt x="747" y="5669"/>
                  </a:lnTo>
                  <a:lnTo>
                    <a:pt x="779" y="5648"/>
                  </a:lnTo>
                  <a:lnTo>
                    <a:pt x="835" y="5637"/>
                  </a:lnTo>
                  <a:lnTo>
                    <a:pt x="846" y="5629"/>
                  </a:lnTo>
                  <a:lnTo>
                    <a:pt x="871" y="5624"/>
                  </a:lnTo>
                  <a:lnTo>
                    <a:pt x="882" y="5620"/>
                  </a:lnTo>
                  <a:lnTo>
                    <a:pt x="889" y="5619"/>
                  </a:lnTo>
                  <a:lnTo>
                    <a:pt x="888" y="5623"/>
                  </a:lnTo>
                  <a:lnTo>
                    <a:pt x="887" y="5627"/>
                  </a:lnTo>
                  <a:lnTo>
                    <a:pt x="884" y="5630"/>
                  </a:lnTo>
                  <a:lnTo>
                    <a:pt x="882" y="5631"/>
                  </a:lnTo>
                  <a:lnTo>
                    <a:pt x="887" y="5643"/>
                  </a:lnTo>
                  <a:lnTo>
                    <a:pt x="903" y="5654"/>
                  </a:lnTo>
                  <a:lnTo>
                    <a:pt x="909" y="5669"/>
                  </a:lnTo>
                  <a:lnTo>
                    <a:pt x="903" y="5668"/>
                  </a:lnTo>
                  <a:lnTo>
                    <a:pt x="881" y="5648"/>
                  </a:lnTo>
                  <a:lnTo>
                    <a:pt x="875" y="5645"/>
                  </a:lnTo>
                  <a:lnTo>
                    <a:pt x="870" y="5644"/>
                  </a:lnTo>
                  <a:lnTo>
                    <a:pt x="857" y="5647"/>
                  </a:lnTo>
                  <a:lnTo>
                    <a:pt x="828" y="5647"/>
                  </a:lnTo>
                  <a:lnTo>
                    <a:pt x="770" y="5664"/>
                  </a:lnTo>
                  <a:lnTo>
                    <a:pt x="759" y="5675"/>
                  </a:lnTo>
                  <a:lnTo>
                    <a:pt x="747" y="5679"/>
                  </a:lnTo>
                  <a:lnTo>
                    <a:pt x="744" y="5685"/>
                  </a:lnTo>
                  <a:lnTo>
                    <a:pt x="744" y="5693"/>
                  </a:lnTo>
                  <a:lnTo>
                    <a:pt x="749" y="5713"/>
                  </a:lnTo>
                  <a:lnTo>
                    <a:pt x="749" y="5724"/>
                  </a:lnTo>
                  <a:lnTo>
                    <a:pt x="747" y="5730"/>
                  </a:lnTo>
                  <a:lnTo>
                    <a:pt x="740" y="5727"/>
                  </a:lnTo>
                  <a:lnTo>
                    <a:pt x="741" y="5710"/>
                  </a:lnTo>
                  <a:lnTo>
                    <a:pt x="735" y="5699"/>
                  </a:lnTo>
                  <a:lnTo>
                    <a:pt x="727" y="5696"/>
                  </a:lnTo>
                  <a:lnTo>
                    <a:pt x="720" y="5702"/>
                  </a:lnTo>
                  <a:lnTo>
                    <a:pt x="719" y="5713"/>
                  </a:lnTo>
                  <a:lnTo>
                    <a:pt x="720" y="5723"/>
                  </a:lnTo>
                  <a:lnTo>
                    <a:pt x="726" y="5730"/>
                  </a:lnTo>
                  <a:lnTo>
                    <a:pt x="731" y="5735"/>
                  </a:lnTo>
                  <a:lnTo>
                    <a:pt x="742" y="5739"/>
                  </a:lnTo>
                  <a:lnTo>
                    <a:pt x="804" y="5728"/>
                  </a:lnTo>
                  <a:lnTo>
                    <a:pt x="812" y="5735"/>
                  </a:lnTo>
                  <a:lnTo>
                    <a:pt x="763" y="5746"/>
                  </a:lnTo>
                  <a:lnTo>
                    <a:pt x="759" y="5749"/>
                  </a:lnTo>
                  <a:lnTo>
                    <a:pt x="758" y="5755"/>
                  </a:lnTo>
                  <a:lnTo>
                    <a:pt x="758" y="5762"/>
                  </a:lnTo>
                  <a:lnTo>
                    <a:pt x="756" y="5767"/>
                  </a:lnTo>
                  <a:lnTo>
                    <a:pt x="752" y="5774"/>
                  </a:lnTo>
                  <a:lnTo>
                    <a:pt x="749" y="5772"/>
                  </a:lnTo>
                  <a:lnTo>
                    <a:pt x="748" y="5762"/>
                  </a:lnTo>
                  <a:lnTo>
                    <a:pt x="745" y="5753"/>
                  </a:lnTo>
                  <a:lnTo>
                    <a:pt x="738" y="5749"/>
                  </a:lnTo>
                  <a:lnTo>
                    <a:pt x="723" y="5751"/>
                  </a:lnTo>
                  <a:lnTo>
                    <a:pt x="706" y="5725"/>
                  </a:lnTo>
                  <a:lnTo>
                    <a:pt x="693" y="5718"/>
                  </a:lnTo>
                  <a:lnTo>
                    <a:pt x="665" y="5711"/>
                  </a:lnTo>
                  <a:lnTo>
                    <a:pt x="655" y="5706"/>
                  </a:lnTo>
                  <a:lnTo>
                    <a:pt x="651" y="5704"/>
                  </a:lnTo>
                  <a:lnTo>
                    <a:pt x="646" y="5721"/>
                  </a:lnTo>
                  <a:lnTo>
                    <a:pt x="646" y="5724"/>
                  </a:lnTo>
                  <a:lnTo>
                    <a:pt x="650" y="5731"/>
                  </a:lnTo>
                  <a:lnTo>
                    <a:pt x="651" y="5735"/>
                  </a:lnTo>
                  <a:lnTo>
                    <a:pt x="650" y="5739"/>
                  </a:lnTo>
                  <a:lnTo>
                    <a:pt x="647" y="5753"/>
                  </a:lnTo>
                  <a:lnTo>
                    <a:pt x="646" y="5758"/>
                  </a:lnTo>
                  <a:lnTo>
                    <a:pt x="644" y="5758"/>
                  </a:lnTo>
                  <a:lnTo>
                    <a:pt x="643" y="5746"/>
                  </a:lnTo>
                  <a:lnTo>
                    <a:pt x="640" y="5730"/>
                  </a:lnTo>
                  <a:lnTo>
                    <a:pt x="639" y="5721"/>
                  </a:lnTo>
                  <a:lnTo>
                    <a:pt x="636" y="5714"/>
                  </a:lnTo>
                  <a:lnTo>
                    <a:pt x="625" y="5716"/>
                  </a:lnTo>
                  <a:lnTo>
                    <a:pt x="620" y="5709"/>
                  </a:lnTo>
                  <a:lnTo>
                    <a:pt x="625" y="5707"/>
                  </a:lnTo>
                  <a:lnTo>
                    <a:pt x="629" y="5704"/>
                  </a:lnTo>
                  <a:lnTo>
                    <a:pt x="633" y="5699"/>
                  </a:lnTo>
                  <a:lnTo>
                    <a:pt x="634" y="5692"/>
                  </a:lnTo>
                  <a:lnTo>
                    <a:pt x="594" y="5689"/>
                  </a:lnTo>
                  <a:lnTo>
                    <a:pt x="581" y="5696"/>
                  </a:lnTo>
                  <a:lnTo>
                    <a:pt x="584" y="5702"/>
                  </a:lnTo>
                  <a:lnTo>
                    <a:pt x="587" y="5704"/>
                  </a:lnTo>
                  <a:lnTo>
                    <a:pt x="590" y="5707"/>
                  </a:lnTo>
                  <a:lnTo>
                    <a:pt x="592" y="5709"/>
                  </a:lnTo>
                  <a:lnTo>
                    <a:pt x="590" y="5717"/>
                  </a:lnTo>
                  <a:lnTo>
                    <a:pt x="587" y="5720"/>
                  </a:lnTo>
                  <a:lnTo>
                    <a:pt x="588" y="5723"/>
                  </a:lnTo>
                  <a:lnTo>
                    <a:pt x="591" y="5728"/>
                  </a:lnTo>
                  <a:lnTo>
                    <a:pt x="591" y="5732"/>
                  </a:lnTo>
                  <a:lnTo>
                    <a:pt x="590" y="5735"/>
                  </a:lnTo>
                  <a:lnTo>
                    <a:pt x="585" y="5735"/>
                  </a:lnTo>
                  <a:lnTo>
                    <a:pt x="584" y="5732"/>
                  </a:lnTo>
                  <a:lnTo>
                    <a:pt x="585" y="5731"/>
                  </a:lnTo>
                  <a:lnTo>
                    <a:pt x="585" y="5727"/>
                  </a:lnTo>
                  <a:lnTo>
                    <a:pt x="580" y="5720"/>
                  </a:lnTo>
                  <a:lnTo>
                    <a:pt x="553" y="5693"/>
                  </a:lnTo>
                  <a:lnTo>
                    <a:pt x="548" y="5690"/>
                  </a:lnTo>
                  <a:lnTo>
                    <a:pt x="541" y="5692"/>
                  </a:lnTo>
                  <a:lnTo>
                    <a:pt x="529" y="5702"/>
                  </a:lnTo>
                  <a:lnTo>
                    <a:pt x="520" y="5716"/>
                  </a:lnTo>
                  <a:lnTo>
                    <a:pt x="518" y="5710"/>
                  </a:lnTo>
                  <a:lnTo>
                    <a:pt x="515" y="5709"/>
                  </a:lnTo>
                  <a:lnTo>
                    <a:pt x="513" y="5710"/>
                  </a:lnTo>
                  <a:lnTo>
                    <a:pt x="511" y="5716"/>
                  </a:lnTo>
                  <a:lnTo>
                    <a:pt x="513" y="5720"/>
                  </a:lnTo>
                  <a:lnTo>
                    <a:pt x="513" y="5727"/>
                  </a:lnTo>
                  <a:lnTo>
                    <a:pt x="511" y="5742"/>
                  </a:lnTo>
                  <a:lnTo>
                    <a:pt x="508" y="5742"/>
                  </a:lnTo>
                  <a:lnTo>
                    <a:pt x="507" y="5731"/>
                  </a:lnTo>
                  <a:lnTo>
                    <a:pt x="503" y="5721"/>
                  </a:lnTo>
                  <a:lnTo>
                    <a:pt x="497" y="5714"/>
                  </a:lnTo>
                  <a:lnTo>
                    <a:pt x="492" y="5711"/>
                  </a:lnTo>
                  <a:lnTo>
                    <a:pt x="434" y="5716"/>
                  </a:lnTo>
                  <a:lnTo>
                    <a:pt x="427" y="5720"/>
                  </a:lnTo>
                  <a:lnTo>
                    <a:pt x="420" y="5725"/>
                  </a:lnTo>
                  <a:lnTo>
                    <a:pt x="417" y="5730"/>
                  </a:lnTo>
                  <a:lnTo>
                    <a:pt x="416" y="5735"/>
                  </a:lnTo>
                  <a:lnTo>
                    <a:pt x="417" y="5739"/>
                  </a:lnTo>
                  <a:lnTo>
                    <a:pt x="420" y="5742"/>
                  </a:lnTo>
                  <a:lnTo>
                    <a:pt x="422" y="5746"/>
                  </a:lnTo>
                  <a:lnTo>
                    <a:pt x="420" y="5753"/>
                  </a:lnTo>
                  <a:lnTo>
                    <a:pt x="420" y="5756"/>
                  </a:lnTo>
                  <a:lnTo>
                    <a:pt x="422" y="5756"/>
                  </a:lnTo>
                  <a:lnTo>
                    <a:pt x="422" y="5758"/>
                  </a:lnTo>
                  <a:lnTo>
                    <a:pt x="420" y="5762"/>
                  </a:lnTo>
                  <a:lnTo>
                    <a:pt x="490" y="5756"/>
                  </a:lnTo>
                  <a:lnTo>
                    <a:pt x="499" y="5762"/>
                  </a:lnTo>
                  <a:lnTo>
                    <a:pt x="493" y="5762"/>
                  </a:lnTo>
                  <a:lnTo>
                    <a:pt x="475" y="5766"/>
                  </a:lnTo>
                  <a:lnTo>
                    <a:pt x="475" y="5770"/>
                  </a:lnTo>
                  <a:lnTo>
                    <a:pt x="499" y="5772"/>
                  </a:lnTo>
                  <a:lnTo>
                    <a:pt x="511" y="5766"/>
                  </a:lnTo>
                  <a:lnTo>
                    <a:pt x="521" y="5776"/>
                  </a:lnTo>
                  <a:lnTo>
                    <a:pt x="527" y="5777"/>
                  </a:lnTo>
                  <a:lnTo>
                    <a:pt x="527" y="5781"/>
                  </a:lnTo>
                  <a:lnTo>
                    <a:pt x="500" y="5781"/>
                  </a:lnTo>
                  <a:lnTo>
                    <a:pt x="490" y="5776"/>
                  </a:lnTo>
                  <a:lnTo>
                    <a:pt x="469" y="5776"/>
                  </a:lnTo>
                  <a:lnTo>
                    <a:pt x="464" y="5779"/>
                  </a:lnTo>
                  <a:lnTo>
                    <a:pt x="459" y="5783"/>
                  </a:lnTo>
                  <a:lnTo>
                    <a:pt x="440" y="5793"/>
                  </a:lnTo>
                  <a:lnTo>
                    <a:pt x="416" y="5795"/>
                  </a:lnTo>
                  <a:lnTo>
                    <a:pt x="409" y="5800"/>
                  </a:lnTo>
                  <a:lnTo>
                    <a:pt x="414" y="5804"/>
                  </a:lnTo>
                  <a:lnTo>
                    <a:pt x="420" y="5804"/>
                  </a:lnTo>
                  <a:lnTo>
                    <a:pt x="426" y="5801"/>
                  </a:lnTo>
                  <a:lnTo>
                    <a:pt x="431" y="5800"/>
                  </a:lnTo>
                  <a:lnTo>
                    <a:pt x="434" y="5802"/>
                  </a:lnTo>
                  <a:lnTo>
                    <a:pt x="441" y="5811"/>
                  </a:lnTo>
                  <a:lnTo>
                    <a:pt x="445" y="5815"/>
                  </a:lnTo>
                  <a:lnTo>
                    <a:pt x="455" y="5819"/>
                  </a:lnTo>
                  <a:lnTo>
                    <a:pt x="478" y="5817"/>
                  </a:lnTo>
                  <a:lnTo>
                    <a:pt x="531" y="5790"/>
                  </a:lnTo>
                  <a:lnTo>
                    <a:pt x="556" y="5788"/>
                  </a:lnTo>
                  <a:lnTo>
                    <a:pt x="552" y="5794"/>
                  </a:lnTo>
                  <a:lnTo>
                    <a:pt x="548" y="5797"/>
                  </a:lnTo>
                  <a:lnTo>
                    <a:pt x="553" y="5800"/>
                  </a:lnTo>
                  <a:lnTo>
                    <a:pt x="564" y="5798"/>
                  </a:lnTo>
                  <a:lnTo>
                    <a:pt x="570" y="5800"/>
                  </a:lnTo>
                  <a:lnTo>
                    <a:pt x="573" y="5802"/>
                  </a:lnTo>
                  <a:lnTo>
                    <a:pt x="605" y="5846"/>
                  </a:lnTo>
                  <a:lnTo>
                    <a:pt x="601" y="5849"/>
                  </a:lnTo>
                  <a:lnTo>
                    <a:pt x="597" y="5850"/>
                  </a:lnTo>
                  <a:lnTo>
                    <a:pt x="588" y="5850"/>
                  </a:lnTo>
                  <a:lnTo>
                    <a:pt x="599" y="5875"/>
                  </a:lnTo>
                  <a:lnTo>
                    <a:pt x="616" y="5887"/>
                  </a:lnTo>
                  <a:lnTo>
                    <a:pt x="653" y="5896"/>
                  </a:lnTo>
                  <a:lnTo>
                    <a:pt x="688" y="5889"/>
                  </a:lnTo>
                  <a:lnTo>
                    <a:pt x="695" y="5894"/>
                  </a:lnTo>
                  <a:lnTo>
                    <a:pt x="697" y="5898"/>
                  </a:lnTo>
                  <a:lnTo>
                    <a:pt x="707" y="5903"/>
                  </a:lnTo>
                  <a:lnTo>
                    <a:pt x="719" y="5923"/>
                  </a:lnTo>
                  <a:lnTo>
                    <a:pt x="719" y="5927"/>
                  </a:lnTo>
                  <a:lnTo>
                    <a:pt x="714" y="5924"/>
                  </a:lnTo>
                  <a:lnTo>
                    <a:pt x="707" y="5920"/>
                  </a:lnTo>
                  <a:lnTo>
                    <a:pt x="702" y="5913"/>
                  </a:lnTo>
                  <a:lnTo>
                    <a:pt x="697" y="5906"/>
                  </a:lnTo>
                  <a:lnTo>
                    <a:pt x="692" y="5899"/>
                  </a:lnTo>
                  <a:lnTo>
                    <a:pt x="683" y="5899"/>
                  </a:lnTo>
                  <a:lnTo>
                    <a:pt x="676" y="5905"/>
                  </a:lnTo>
                  <a:lnTo>
                    <a:pt x="671" y="5913"/>
                  </a:lnTo>
                  <a:lnTo>
                    <a:pt x="665" y="5916"/>
                  </a:lnTo>
                  <a:lnTo>
                    <a:pt x="640" y="5899"/>
                  </a:lnTo>
                  <a:lnTo>
                    <a:pt x="625" y="5902"/>
                  </a:lnTo>
                  <a:lnTo>
                    <a:pt x="620" y="5903"/>
                  </a:lnTo>
                  <a:lnTo>
                    <a:pt x="618" y="5908"/>
                  </a:lnTo>
                  <a:lnTo>
                    <a:pt x="618" y="5910"/>
                  </a:lnTo>
                  <a:lnTo>
                    <a:pt x="620" y="5943"/>
                  </a:lnTo>
                  <a:lnTo>
                    <a:pt x="620" y="5954"/>
                  </a:lnTo>
                  <a:lnTo>
                    <a:pt x="618" y="5962"/>
                  </a:lnTo>
                  <a:lnTo>
                    <a:pt x="608" y="5976"/>
                  </a:lnTo>
                  <a:lnTo>
                    <a:pt x="604" y="5983"/>
                  </a:lnTo>
                  <a:lnTo>
                    <a:pt x="605" y="5993"/>
                  </a:lnTo>
                  <a:lnTo>
                    <a:pt x="619" y="6000"/>
                  </a:lnTo>
                  <a:lnTo>
                    <a:pt x="650" y="5983"/>
                  </a:lnTo>
                  <a:lnTo>
                    <a:pt x="660" y="5999"/>
                  </a:lnTo>
                  <a:lnTo>
                    <a:pt x="651" y="5992"/>
                  </a:lnTo>
                  <a:lnTo>
                    <a:pt x="647" y="5990"/>
                  </a:lnTo>
                  <a:lnTo>
                    <a:pt x="643" y="5992"/>
                  </a:lnTo>
                  <a:lnTo>
                    <a:pt x="637" y="5997"/>
                  </a:lnTo>
                  <a:lnTo>
                    <a:pt x="616" y="6006"/>
                  </a:lnTo>
                  <a:lnTo>
                    <a:pt x="608" y="6006"/>
                  </a:lnTo>
                  <a:lnTo>
                    <a:pt x="599" y="5999"/>
                  </a:lnTo>
                  <a:lnTo>
                    <a:pt x="595" y="5988"/>
                  </a:lnTo>
                  <a:lnTo>
                    <a:pt x="597" y="5979"/>
                  </a:lnTo>
                  <a:lnTo>
                    <a:pt x="611" y="5954"/>
                  </a:lnTo>
                  <a:lnTo>
                    <a:pt x="612" y="5948"/>
                  </a:lnTo>
                  <a:lnTo>
                    <a:pt x="613" y="5940"/>
                  </a:lnTo>
                  <a:lnTo>
                    <a:pt x="611" y="5915"/>
                  </a:lnTo>
                  <a:lnTo>
                    <a:pt x="611" y="5910"/>
                  </a:lnTo>
                  <a:lnTo>
                    <a:pt x="608" y="5903"/>
                  </a:lnTo>
                  <a:lnTo>
                    <a:pt x="605" y="5898"/>
                  </a:lnTo>
                  <a:lnTo>
                    <a:pt x="581" y="5866"/>
                  </a:lnTo>
                  <a:lnTo>
                    <a:pt x="578" y="5859"/>
                  </a:lnTo>
                  <a:lnTo>
                    <a:pt x="578" y="5845"/>
                  </a:lnTo>
                  <a:lnTo>
                    <a:pt x="580" y="5832"/>
                  </a:lnTo>
                  <a:lnTo>
                    <a:pt x="580" y="5824"/>
                  </a:lnTo>
                  <a:lnTo>
                    <a:pt x="546" y="5814"/>
                  </a:lnTo>
                  <a:lnTo>
                    <a:pt x="539" y="5807"/>
                  </a:lnTo>
                  <a:lnTo>
                    <a:pt x="535" y="5804"/>
                  </a:lnTo>
                  <a:lnTo>
                    <a:pt x="531" y="5805"/>
                  </a:lnTo>
                  <a:lnTo>
                    <a:pt x="520" y="5814"/>
                  </a:lnTo>
                  <a:lnTo>
                    <a:pt x="497" y="5824"/>
                  </a:lnTo>
                  <a:lnTo>
                    <a:pt x="493" y="5828"/>
                  </a:lnTo>
                  <a:lnTo>
                    <a:pt x="493" y="5831"/>
                  </a:lnTo>
                  <a:lnTo>
                    <a:pt x="497" y="5833"/>
                  </a:lnTo>
                  <a:lnTo>
                    <a:pt x="497" y="5840"/>
                  </a:lnTo>
                  <a:lnTo>
                    <a:pt x="497" y="5849"/>
                  </a:lnTo>
                  <a:lnTo>
                    <a:pt x="499" y="5859"/>
                  </a:lnTo>
                  <a:lnTo>
                    <a:pt x="490" y="5842"/>
                  </a:lnTo>
                  <a:lnTo>
                    <a:pt x="487" y="5839"/>
                  </a:lnTo>
                  <a:lnTo>
                    <a:pt x="482" y="5833"/>
                  </a:lnTo>
                  <a:lnTo>
                    <a:pt x="476" y="5833"/>
                  </a:lnTo>
                  <a:lnTo>
                    <a:pt x="465" y="5835"/>
                  </a:lnTo>
                  <a:lnTo>
                    <a:pt x="455" y="5840"/>
                  </a:lnTo>
                  <a:lnTo>
                    <a:pt x="452" y="5853"/>
                  </a:lnTo>
                  <a:lnTo>
                    <a:pt x="455" y="5868"/>
                  </a:lnTo>
                  <a:lnTo>
                    <a:pt x="459" y="5882"/>
                  </a:lnTo>
                  <a:lnTo>
                    <a:pt x="480" y="5915"/>
                  </a:lnTo>
                  <a:lnTo>
                    <a:pt x="503" y="5967"/>
                  </a:lnTo>
                  <a:lnTo>
                    <a:pt x="506" y="5981"/>
                  </a:lnTo>
                  <a:lnTo>
                    <a:pt x="489" y="5995"/>
                  </a:lnTo>
                  <a:lnTo>
                    <a:pt x="496" y="5979"/>
                  </a:lnTo>
                  <a:lnTo>
                    <a:pt x="497" y="5971"/>
                  </a:lnTo>
                  <a:lnTo>
                    <a:pt x="494" y="5961"/>
                  </a:lnTo>
                  <a:lnTo>
                    <a:pt x="476" y="5927"/>
                  </a:lnTo>
                  <a:lnTo>
                    <a:pt x="471" y="5917"/>
                  </a:lnTo>
                  <a:lnTo>
                    <a:pt x="459" y="5908"/>
                  </a:lnTo>
                  <a:lnTo>
                    <a:pt x="454" y="5899"/>
                  </a:lnTo>
                  <a:lnTo>
                    <a:pt x="448" y="5881"/>
                  </a:lnTo>
                  <a:lnTo>
                    <a:pt x="441" y="5864"/>
                  </a:lnTo>
                  <a:lnTo>
                    <a:pt x="440" y="5860"/>
                  </a:lnTo>
                  <a:lnTo>
                    <a:pt x="433" y="5849"/>
                  </a:lnTo>
                  <a:lnTo>
                    <a:pt x="416" y="5854"/>
                  </a:lnTo>
                  <a:lnTo>
                    <a:pt x="386" y="5873"/>
                  </a:lnTo>
                  <a:lnTo>
                    <a:pt x="374" y="5877"/>
                  </a:lnTo>
                  <a:lnTo>
                    <a:pt x="358" y="5885"/>
                  </a:lnTo>
                  <a:lnTo>
                    <a:pt x="346" y="5901"/>
                  </a:lnTo>
                  <a:lnTo>
                    <a:pt x="339" y="5919"/>
                  </a:lnTo>
                  <a:lnTo>
                    <a:pt x="343" y="5920"/>
                  </a:lnTo>
                  <a:lnTo>
                    <a:pt x="346" y="5926"/>
                  </a:lnTo>
                  <a:lnTo>
                    <a:pt x="347" y="5931"/>
                  </a:lnTo>
                  <a:lnTo>
                    <a:pt x="350" y="5934"/>
                  </a:lnTo>
                  <a:lnTo>
                    <a:pt x="360" y="5936"/>
                  </a:lnTo>
                  <a:lnTo>
                    <a:pt x="364" y="5939"/>
                  </a:lnTo>
                  <a:lnTo>
                    <a:pt x="368" y="5941"/>
                  </a:lnTo>
                  <a:lnTo>
                    <a:pt x="356" y="5941"/>
                  </a:lnTo>
                  <a:lnTo>
                    <a:pt x="351" y="5939"/>
                  </a:lnTo>
                  <a:lnTo>
                    <a:pt x="340" y="5930"/>
                  </a:lnTo>
                  <a:lnTo>
                    <a:pt x="336" y="5929"/>
                  </a:lnTo>
                  <a:lnTo>
                    <a:pt x="332" y="5930"/>
                  </a:lnTo>
                  <a:lnTo>
                    <a:pt x="330" y="5940"/>
                  </a:lnTo>
                  <a:lnTo>
                    <a:pt x="333" y="5946"/>
                  </a:lnTo>
                  <a:lnTo>
                    <a:pt x="347" y="5954"/>
                  </a:lnTo>
                  <a:lnTo>
                    <a:pt x="358" y="5974"/>
                  </a:lnTo>
                  <a:lnTo>
                    <a:pt x="363" y="5976"/>
                  </a:lnTo>
                  <a:lnTo>
                    <a:pt x="364" y="5979"/>
                  </a:lnTo>
                  <a:lnTo>
                    <a:pt x="371" y="5992"/>
                  </a:lnTo>
                  <a:lnTo>
                    <a:pt x="375" y="5995"/>
                  </a:lnTo>
                  <a:lnTo>
                    <a:pt x="447" y="6017"/>
                  </a:lnTo>
                  <a:lnTo>
                    <a:pt x="447" y="6021"/>
                  </a:lnTo>
                  <a:lnTo>
                    <a:pt x="406" y="6010"/>
                  </a:lnTo>
                  <a:lnTo>
                    <a:pt x="384" y="6010"/>
                  </a:lnTo>
                  <a:lnTo>
                    <a:pt x="375" y="6013"/>
                  </a:lnTo>
                  <a:lnTo>
                    <a:pt x="365" y="6017"/>
                  </a:lnTo>
                  <a:lnTo>
                    <a:pt x="365" y="6007"/>
                  </a:lnTo>
                  <a:lnTo>
                    <a:pt x="363" y="6000"/>
                  </a:lnTo>
                  <a:lnTo>
                    <a:pt x="344" y="5978"/>
                  </a:lnTo>
                  <a:lnTo>
                    <a:pt x="340" y="5978"/>
                  </a:lnTo>
                  <a:lnTo>
                    <a:pt x="335" y="6007"/>
                  </a:lnTo>
                  <a:lnTo>
                    <a:pt x="328" y="6021"/>
                  </a:lnTo>
                  <a:lnTo>
                    <a:pt x="312" y="6045"/>
                  </a:lnTo>
                  <a:lnTo>
                    <a:pt x="314" y="6027"/>
                  </a:lnTo>
                  <a:lnTo>
                    <a:pt x="328" y="6003"/>
                  </a:lnTo>
                  <a:lnTo>
                    <a:pt x="330" y="5989"/>
                  </a:lnTo>
                  <a:lnTo>
                    <a:pt x="332" y="5972"/>
                  </a:lnTo>
                  <a:lnTo>
                    <a:pt x="332" y="5965"/>
                  </a:lnTo>
                  <a:lnTo>
                    <a:pt x="330" y="5957"/>
                  </a:lnTo>
                  <a:lnTo>
                    <a:pt x="328" y="5950"/>
                  </a:lnTo>
                  <a:lnTo>
                    <a:pt x="321" y="5944"/>
                  </a:lnTo>
                  <a:lnTo>
                    <a:pt x="315" y="5943"/>
                  </a:lnTo>
                  <a:lnTo>
                    <a:pt x="309" y="5944"/>
                  </a:lnTo>
                  <a:lnTo>
                    <a:pt x="297" y="5955"/>
                  </a:lnTo>
                  <a:lnTo>
                    <a:pt x="293" y="5957"/>
                  </a:lnTo>
                  <a:lnTo>
                    <a:pt x="277" y="5955"/>
                  </a:lnTo>
                  <a:lnTo>
                    <a:pt x="270" y="5957"/>
                  </a:lnTo>
                  <a:lnTo>
                    <a:pt x="266" y="5961"/>
                  </a:lnTo>
                  <a:lnTo>
                    <a:pt x="266" y="5976"/>
                  </a:lnTo>
                  <a:lnTo>
                    <a:pt x="273" y="5988"/>
                  </a:lnTo>
                  <a:lnTo>
                    <a:pt x="281" y="5997"/>
                  </a:lnTo>
                  <a:lnTo>
                    <a:pt x="287" y="6006"/>
                  </a:lnTo>
                  <a:lnTo>
                    <a:pt x="272" y="5993"/>
                  </a:lnTo>
                  <a:lnTo>
                    <a:pt x="265" y="5988"/>
                  </a:lnTo>
                  <a:lnTo>
                    <a:pt x="262" y="5982"/>
                  </a:lnTo>
                  <a:lnTo>
                    <a:pt x="260" y="5975"/>
                  </a:lnTo>
                  <a:lnTo>
                    <a:pt x="259" y="5968"/>
                  </a:lnTo>
                  <a:lnTo>
                    <a:pt x="253" y="5964"/>
                  </a:lnTo>
                  <a:lnTo>
                    <a:pt x="228" y="5960"/>
                  </a:lnTo>
                  <a:lnTo>
                    <a:pt x="217" y="5951"/>
                  </a:lnTo>
                  <a:lnTo>
                    <a:pt x="210" y="5950"/>
                  </a:lnTo>
                  <a:lnTo>
                    <a:pt x="204" y="5953"/>
                  </a:lnTo>
                  <a:lnTo>
                    <a:pt x="202" y="5958"/>
                  </a:lnTo>
                  <a:lnTo>
                    <a:pt x="200" y="5965"/>
                  </a:lnTo>
                  <a:lnTo>
                    <a:pt x="195" y="5982"/>
                  </a:lnTo>
                  <a:lnTo>
                    <a:pt x="193" y="5988"/>
                  </a:lnTo>
                  <a:lnTo>
                    <a:pt x="196" y="5992"/>
                  </a:lnTo>
                  <a:lnTo>
                    <a:pt x="202" y="5995"/>
                  </a:lnTo>
                  <a:lnTo>
                    <a:pt x="239" y="6006"/>
                  </a:lnTo>
                  <a:lnTo>
                    <a:pt x="246" y="6017"/>
                  </a:lnTo>
                  <a:lnTo>
                    <a:pt x="244" y="6017"/>
                  </a:lnTo>
                  <a:lnTo>
                    <a:pt x="238" y="6011"/>
                  </a:lnTo>
                  <a:lnTo>
                    <a:pt x="235" y="6010"/>
                  </a:lnTo>
                  <a:lnTo>
                    <a:pt x="231" y="6011"/>
                  </a:lnTo>
                  <a:lnTo>
                    <a:pt x="230" y="6014"/>
                  </a:lnTo>
                  <a:lnTo>
                    <a:pt x="230" y="6017"/>
                  </a:lnTo>
                  <a:lnTo>
                    <a:pt x="221" y="6039"/>
                  </a:lnTo>
                  <a:lnTo>
                    <a:pt x="217" y="6048"/>
                  </a:lnTo>
                  <a:lnTo>
                    <a:pt x="214" y="6051"/>
                  </a:lnTo>
                  <a:lnTo>
                    <a:pt x="213" y="6052"/>
                  </a:lnTo>
                  <a:lnTo>
                    <a:pt x="210" y="6021"/>
                  </a:lnTo>
                  <a:lnTo>
                    <a:pt x="193" y="6006"/>
                  </a:lnTo>
                  <a:lnTo>
                    <a:pt x="175" y="5996"/>
                  </a:lnTo>
                  <a:lnTo>
                    <a:pt x="162" y="5981"/>
                  </a:lnTo>
                  <a:lnTo>
                    <a:pt x="162" y="5978"/>
                  </a:lnTo>
                  <a:lnTo>
                    <a:pt x="164" y="5969"/>
                  </a:lnTo>
                  <a:lnTo>
                    <a:pt x="164" y="5967"/>
                  </a:lnTo>
                  <a:lnTo>
                    <a:pt x="164" y="5961"/>
                  </a:lnTo>
                  <a:lnTo>
                    <a:pt x="162" y="5961"/>
                  </a:lnTo>
                  <a:lnTo>
                    <a:pt x="160" y="5961"/>
                  </a:lnTo>
                  <a:lnTo>
                    <a:pt x="158" y="5960"/>
                  </a:lnTo>
                  <a:lnTo>
                    <a:pt x="155" y="5954"/>
                  </a:lnTo>
                  <a:lnTo>
                    <a:pt x="147" y="5948"/>
                  </a:lnTo>
                  <a:lnTo>
                    <a:pt x="140" y="5937"/>
                  </a:lnTo>
                  <a:lnTo>
                    <a:pt x="136" y="5937"/>
                  </a:lnTo>
                  <a:lnTo>
                    <a:pt x="130" y="5941"/>
                  </a:lnTo>
                  <a:lnTo>
                    <a:pt x="130" y="5943"/>
                  </a:lnTo>
                  <a:lnTo>
                    <a:pt x="130" y="5948"/>
                  </a:lnTo>
                  <a:lnTo>
                    <a:pt x="130" y="5950"/>
                  </a:lnTo>
                  <a:lnTo>
                    <a:pt x="129" y="5950"/>
                  </a:lnTo>
                  <a:lnTo>
                    <a:pt x="126" y="5950"/>
                  </a:lnTo>
                  <a:lnTo>
                    <a:pt x="124" y="5950"/>
                  </a:lnTo>
                  <a:lnTo>
                    <a:pt x="117" y="5948"/>
                  </a:lnTo>
                  <a:lnTo>
                    <a:pt x="115" y="5950"/>
                  </a:lnTo>
                  <a:lnTo>
                    <a:pt x="115" y="5953"/>
                  </a:lnTo>
                  <a:lnTo>
                    <a:pt x="113" y="5954"/>
                  </a:lnTo>
                  <a:lnTo>
                    <a:pt x="113" y="5954"/>
                  </a:lnTo>
                  <a:lnTo>
                    <a:pt x="113" y="5955"/>
                  </a:lnTo>
                  <a:lnTo>
                    <a:pt x="115" y="5960"/>
                  </a:lnTo>
                  <a:lnTo>
                    <a:pt x="116" y="5961"/>
                  </a:lnTo>
                  <a:lnTo>
                    <a:pt x="115" y="5962"/>
                  </a:lnTo>
                  <a:lnTo>
                    <a:pt x="112" y="5964"/>
                  </a:lnTo>
                  <a:lnTo>
                    <a:pt x="110" y="5965"/>
                  </a:lnTo>
                  <a:lnTo>
                    <a:pt x="113" y="5971"/>
                  </a:lnTo>
                  <a:lnTo>
                    <a:pt x="122" y="5978"/>
                  </a:lnTo>
                  <a:lnTo>
                    <a:pt x="124" y="5983"/>
                  </a:lnTo>
                  <a:lnTo>
                    <a:pt x="120" y="5986"/>
                  </a:lnTo>
                  <a:lnTo>
                    <a:pt x="119" y="5988"/>
                  </a:lnTo>
                  <a:lnTo>
                    <a:pt x="116" y="5988"/>
                  </a:lnTo>
                  <a:lnTo>
                    <a:pt x="120" y="5995"/>
                  </a:lnTo>
                  <a:lnTo>
                    <a:pt x="147" y="5999"/>
                  </a:lnTo>
                  <a:lnTo>
                    <a:pt x="169" y="6017"/>
                  </a:lnTo>
                  <a:lnTo>
                    <a:pt x="174" y="6024"/>
                  </a:lnTo>
                  <a:lnTo>
                    <a:pt x="178" y="6031"/>
                  </a:lnTo>
                  <a:lnTo>
                    <a:pt x="181" y="6035"/>
                  </a:lnTo>
                  <a:lnTo>
                    <a:pt x="189" y="6035"/>
                  </a:lnTo>
                  <a:lnTo>
                    <a:pt x="193" y="6037"/>
                  </a:lnTo>
                  <a:lnTo>
                    <a:pt x="196" y="6044"/>
                  </a:lnTo>
                  <a:lnTo>
                    <a:pt x="190" y="6046"/>
                  </a:lnTo>
                  <a:lnTo>
                    <a:pt x="181" y="6045"/>
                  </a:lnTo>
                  <a:lnTo>
                    <a:pt x="174" y="6041"/>
                  </a:lnTo>
                  <a:lnTo>
                    <a:pt x="171" y="6053"/>
                  </a:lnTo>
                  <a:lnTo>
                    <a:pt x="168" y="6059"/>
                  </a:lnTo>
                  <a:lnTo>
                    <a:pt x="157" y="6068"/>
                  </a:lnTo>
                  <a:lnTo>
                    <a:pt x="155" y="6072"/>
                  </a:lnTo>
                  <a:lnTo>
                    <a:pt x="155" y="6075"/>
                  </a:lnTo>
                  <a:lnTo>
                    <a:pt x="154" y="6077"/>
                  </a:lnTo>
                  <a:lnTo>
                    <a:pt x="151" y="6079"/>
                  </a:lnTo>
                  <a:lnTo>
                    <a:pt x="150" y="6077"/>
                  </a:lnTo>
                  <a:lnTo>
                    <a:pt x="147" y="6073"/>
                  </a:lnTo>
                  <a:lnTo>
                    <a:pt x="144" y="6072"/>
                  </a:lnTo>
                  <a:lnTo>
                    <a:pt x="143" y="6072"/>
                  </a:lnTo>
                  <a:lnTo>
                    <a:pt x="141" y="6075"/>
                  </a:lnTo>
                  <a:lnTo>
                    <a:pt x="140" y="6077"/>
                  </a:lnTo>
                  <a:lnTo>
                    <a:pt x="137" y="6079"/>
                  </a:lnTo>
                  <a:lnTo>
                    <a:pt x="136" y="6076"/>
                  </a:lnTo>
                  <a:lnTo>
                    <a:pt x="134" y="6072"/>
                  </a:lnTo>
                  <a:lnTo>
                    <a:pt x="133" y="6069"/>
                  </a:lnTo>
                  <a:lnTo>
                    <a:pt x="129" y="6072"/>
                  </a:lnTo>
                  <a:lnTo>
                    <a:pt x="129" y="6073"/>
                  </a:lnTo>
                  <a:lnTo>
                    <a:pt x="124" y="6086"/>
                  </a:lnTo>
                  <a:lnTo>
                    <a:pt x="122" y="6094"/>
                  </a:lnTo>
                  <a:lnTo>
                    <a:pt x="117" y="6101"/>
                  </a:lnTo>
                  <a:lnTo>
                    <a:pt x="127" y="6110"/>
                  </a:lnTo>
                  <a:lnTo>
                    <a:pt x="133" y="6112"/>
                  </a:lnTo>
                  <a:lnTo>
                    <a:pt x="137" y="6111"/>
                  </a:lnTo>
                  <a:lnTo>
                    <a:pt x="143" y="6104"/>
                  </a:lnTo>
                  <a:lnTo>
                    <a:pt x="150" y="6103"/>
                  </a:lnTo>
                  <a:lnTo>
                    <a:pt x="164" y="6105"/>
                  </a:lnTo>
                  <a:lnTo>
                    <a:pt x="171" y="6103"/>
                  </a:lnTo>
                  <a:lnTo>
                    <a:pt x="183" y="6096"/>
                  </a:lnTo>
                  <a:lnTo>
                    <a:pt x="203" y="6090"/>
                  </a:lnTo>
                  <a:lnTo>
                    <a:pt x="206" y="6091"/>
                  </a:lnTo>
                  <a:lnTo>
                    <a:pt x="207" y="6094"/>
                  </a:lnTo>
                  <a:lnTo>
                    <a:pt x="209" y="6097"/>
                  </a:lnTo>
                  <a:lnTo>
                    <a:pt x="227" y="6090"/>
                  </a:lnTo>
                  <a:lnTo>
                    <a:pt x="260" y="6097"/>
                  </a:lnTo>
                  <a:lnTo>
                    <a:pt x="342" y="6101"/>
                  </a:lnTo>
                  <a:lnTo>
                    <a:pt x="342" y="6105"/>
                  </a:lnTo>
                  <a:lnTo>
                    <a:pt x="335" y="6108"/>
                  </a:lnTo>
                  <a:lnTo>
                    <a:pt x="281" y="6112"/>
                  </a:lnTo>
                  <a:lnTo>
                    <a:pt x="281" y="6117"/>
                  </a:lnTo>
                  <a:lnTo>
                    <a:pt x="298" y="6133"/>
                  </a:lnTo>
                  <a:lnTo>
                    <a:pt x="301" y="6135"/>
                  </a:lnTo>
                  <a:lnTo>
                    <a:pt x="302" y="6133"/>
                  </a:lnTo>
                  <a:lnTo>
                    <a:pt x="305" y="6128"/>
                  </a:lnTo>
                  <a:lnTo>
                    <a:pt x="307" y="6128"/>
                  </a:lnTo>
                  <a:lnTo>
                    <a:pt x="311" y="6126"/>
                  </a:lnTo>
                  <a:lnTo>
                    <a:pt x="318" y="6121"/>
                  </a:lnTo>
                  <a:lnTo>
                    <a:pt x="322" y="6119"/>
                  </a:lnTo>
                  <a:lnTo>
                    <a:pt x="328" y="6121"/>
                  </a:lnTo>
                  <a:lnTo>
                    <a:pt x="342" y="6128"/>
                  </a:lnTo>
                  <a:lnTo>
                    <a:pt x="357" y="6126"/>
                  </a:lnTo>
                  <a:lnTo>
                    <a:pt x="361" y="6128"/>
                  </a:lnTo>
                  <a:lnTo>
                    <a:pt x="372" y="6138"/>
                  </a:lnTo>
                  <a:lnTo>
                    <a:pt x="377" y="6139"/>
                  </a:lnTo>
                  <a:lnTo>
                    <a:pt x="419" y="6135"/>
                  </a:lnTo>
                  <a:lnTo>
                    <a:pt x="475" y="6152"/>
                  </a:lnTo>
                  <a:lnTo>
                    <a:pt x="485" y="6146"/>
                  </a:lnTo>
                  <a:lnTo>
                    <a:pt x="487" y="6138"/>
                  </a:lnTo>
                  <a:lnTo>
                    <a:pt x="492" y="6129"/>
                  </a:lnTo>
                  <a:lnTo>
                    <a:pt x="496" y="6122"/>
                  </a:lnTo>
                  <a:lnTo>
                    <a:pt x="522" y="6117"/>
                  </a:lnTo>
                  <a:lnTo>
                    <a:pt x="524" y="6115"/>
                  </a:lnTo>
                  <a:lnTo>
                    <a:pt x="525" y="6112"/>
                  </a:lnTo>
                  <a:lnTo>
                    <a:pt x="528" y="6112"/>
                  </a:lnTo>
                  <a:lnTo>
                    <a:pt x="529" y="6114"/>
                  </a:lnTo>
                  <a:lnTo>
                    <a:pt x="531" y="6118"/>
                  </a:lnTo>
                  <a:lnTo>
                    <a:pt x="532" y="6119"/>
                  </a:lnTo>
                  <a:lnTo>
                    <a:pt x="545" y="6122"/>
                  </a:lnTo>
                  <a:lnTo>
                    <a:pt x="548" y="6125"/>
                  </a:lnTo>
                  <a:lnTo>
                    <a:pt x="552" y="6126"/>
                  </a:lnTo>
                  <a:lnTo>
                    <a:pt x="560" y="6124"/>
                  </a:lnTo>
                  <a:lnTo>
                    <a:pt x="564" y="6124"/>
                  </a:lnTo>
                  <a:lnTo>
                    <a:pt x="564" y="6128"/>
                  </a:lnTo>
                  <a:lnTo>
                    <a:pt x="562" y="6129"/>
                  </a:lnTo>
                  <a:lnTo>
                    <a:pt x="560" y="6132"/>
                  </a:lnTo>
                  <a:lnTo>
                    <a:pt x="556" y="6140"/>
                  </a:lnTo>
                  <a:lnTo>
                    <a:pt x="553" y="6143"/>
                  </a:lnTo>
                  <a:lnTo>
                    <a:pt x="550" y="6140"/>
                  </a:lnTo>
                  <a:lnTo>
                    <a:pt x="548" y="6136"/>
                  </a:lnTo>
                  <a:lnTo>
                    <a:pt x="545" y="6135"/>
                  </a:lnTo>
                  <a:lnTo>
                    <a:pt x="539" y="6133"/>
                  </a:lnTo>
                  <a:lnTo>
                    <a:pt x="525" y="6125"/>
                  </a:lnTo>
                  <a:lnTo>
                    <a:pt x="518" y="6124"/>
                  </a:lnTo>
                  <a:lnTo>
                    <a:pt x="511" y="6124"/>
                  </a:lnTo>
                  <a:lnTo>
                    <a:pt x="504" y="6126"/>
                  </a:lnTo>
                  <a:lnTo>
                    <a:pt x="499" y="6131"/>
                  </a:lnTo>
                  <a:lnTo>
                    <a:pt x="494" y="6139"/>
                  </a:lnTo>
                  <a:lnTo>
                    <a:pt x="490" y="6152"/>
                  </a:lnTo>
                  <a:lnTo>
                    <a:pt x="487" y="6157"/>
                  </a:lnTo>
                  <a:lnTo>
                    <a:pt x="482" y="6161"/>
                  </a:lnTo>
                  <a:lnTo>
                    <a:pt x="475" y="6163"/>
                  </a:lnTo>
                  <a:lnTo>
                    <a:pt x="451" y="6161"/>
                  </a:lnTo>
                  <a:lnTo>
                    <a:pt x="445" y="6159"/>
                  </a:lnTo>
                  <a:lnTo>
                    <a:pt x="433" y="6149"/>
                  </a:lnTo>
                  <a:lnTo>
                    <a:pt x="427" y="6146"/>
                  </a:lnTo>
                  <a:lnTo>
                    <a:pt x="367" y="6146"/>
                  </a:lnTo>
                  <a:lnTo>
                    <a:pt x="367" y="6150"/>
                  </a:lnTo>
                  <a:lnTo>
                    <a:pt x="371" y="6152"/>
                  </a:lnTo>
                  <a:lnTo>
                    <a:pt x="375" y="6156"/>
                  </a:lnTo>
                  <a:lnTo>
                    <a:pt x="379" y="6161"/>
                  </a:lnTo>
                  <a:lnTo>
                    <a:pt x="384" y="6167"/>
                  </a:lnTo>
                  <a:lnTo>
                    <a:pt x="388" y="6171"/>
                  </a:lnTo>
                  <a:lnTo>
                    <a:pt x="392" y="6173"/>
                  </a:lnTo>
                  <a:lnTo>
                    <a:pt x="396" y="6175"/>
                  </a:lnTo>
                  <a:lnTo>
                    <a:pt x="399" y="6184"/>
                  </a:lnTo>
                  <a:lnTo>
                    <a:pt x="384" y="6182"/>
                  </a:lnTo>
                  <a:lnTo>
                    <a:pt x="377" y="6177"/>
                  </a:lnTo>
                  <a:lnTo>
                    <a:pt x="367" y="6161"/>
                  </a:lnTo>
                  <a:lnTo>
                    <a:pt x="354" y="6149"/>
                  </a:lnTo>
                  <a:lnTo>
                    <a:pt x="350" y="6146"/>
                  </a:lnTo>
                  <a:lnTo>
                    <a:pt x="344" y="6149"/>
                  </a:lnTo>
                  <a:lnTo>
                    <a:pt x="343" y="6154"/>
                  </a:lnTo>
                  <a:lnTo>
                    <a:pt x="340" y="6173"/>
                  </a:lnTo>
                  <a:lnTo>
                    <a:pt x="336" y="6182"/>
                  </a:lnTo>
                  <a:lnTo>
                    <a:pt x="333" y="6188"/>
                  </a:lnTo>
                  <a:lnTo>
                    <a:pt x="330" y="6192"/>
                  </a:lnTo>
                  <a:lnTo>
                    <a:pt x="326" y="6199"/>
                  </a:lnTo>
                  <a:lnTo>
                    <a:pt x="326" y="6192"/>
                  </a:lnTo>
                  <a:lnTo>
                    <a:pt x="333" y="6175"/>
                  </a:lnTo>
                  <a:lnTo>
                    <a:pt x="336" y="6157"/>
                  </a:lnTo>
                  <a:lnTo>
                    <a:pt x="337" y="6150"/>
                  </a:lnTo>
                  <a:lnTo>
                    <a:pt x="337" y="6145"/>
                  </a:lnTo>
                  <a:lnTo>
                    <a:pt x="336" y="6140"/>
                  </a:lnTo>
                  <a:lnTo>
                    <a:pt x="332" y="6138"/>
                  </a:lnTo>
                  <a:lnTo>
                    <a:pt x="283" y="6146"/>
                  </a:lnTo>
                  <a:lnTo>
                    <a:pt x="260" y="6157"/>
                  </a:lnTo>
                  <a:lnTo>
                    <a:pt x="253" y="6157"/>
                  </a:lnTo>
                  <a:lnTo>
                    <a:pt x="259" y="6146"/>
                  </a:lnTo>
                  <a:lnTo>
                    <a:pt x="267" y="6143"/>
                  </a:lnTo>
                  <a:lnTo>
                    <a:pt x="277" y="6143"/>
                  </a:lnTo>
                  <a:lnTo>
                    <a:pt x="286" y="6139"/>
                  </a:lnTo>
                  <a:lnTo>
                    <a:pt x="279" y="6132"/>
                  </a:lnTo>
                  <a:lnTo>
                    <a:pt x="272" y="6122"/>
                  </a:lnTo>
                  <a:lnTo>
                    <a:pt x="267" y="6118"/>
                  </a:lnTo>
                  <a:lnTo>
                    <a:pt x="258" y="6117"/>
                  </a:lnTo>
                  <a:lnTo>
                    <a:pt x="248" y="6111"/>
                  </a:lnTo>
                  <a:lnTo>
                    <a:pt x="244" y="6111"/>
                  </a:lnTo>
                  <a:lnTo>
                    <a:pt x="232" y="6112"/>
                  </a:lnTo>
                  <a:lnTo>
                    <a:pt x="228" y="6111"/>
                  </a:lnTo>
                  <a:lnTo>
                    <a:pt x="218" y="6107"/>
                  </a:lnTo>
                  <a:lnTo>
                    <a:pt x="195" y="6104"/>
                  </a:lnTo>
                  <a:lnTo>
                    <a:pt x="186" y="6107"/>
                  </a:lnTo>
                  <a:lnTo>
                    <a:pt x="169" y="6128"/>
                  </a:lnTo>
                  <a:lnTo>
                    <a:pt x="168" y="6131"/>
                  </a:lnTo>
                  <a:lnTo>
                    <a:pt x="168" y="6138"/>
                  </a:lnTo>
                  <a:lnTo>
                    <a:pt x="171" y="6139"/>
                  </a:lnTo>
                  <a:lnTo>
                    <a:pt x="175" y="6139"/>
                  </a:lnTo>
                  <a:lnTo>
                    <a:pt x="181" y="6142"/>
                  </a:lnTo>
                  <a:lnTo>
                    <a:pt x="169" y="6143"/>
                  </a:lnTo>
                  <a:lnTo>
                    <a:pt x="160" y="6146"/>
                  </a:lnTo>
                  <a:lnTo>
                    <a:pt x="161" y="6149"/>
                  </a:lnTo>
                  <a:lnTo>
                    <a:pt x="161" y="6149"/>
                  </a:lnTo>
                  <a:lnTo>
                    <a:pt x="162" y="6150"/>
                  </a:lnTo>
                  <a:lnTo>
                    <a:pt x="155" y="6156"/>
                  </a:lnTo>
                  <a:lnTo>
                    <a:pt x="126" y="6168"/>
                  </a:lnTo>
                  <a:lnTo>
                    <a:pt x="119" y="6174"/>
                  </a:lnTo>
                  <a:lnTo>
                    <a:pt x="113" y="6180"/>
                  </a:lnTo>
                  <a:lnTo>
                    <a:pt x="109" y="6188"/>
                  </a:lnTo>
                  <a:lnTo>
                    <a:pt x="141" y="6182"/>
                  </a:lnTo>
                  <a:lnTo>
                    <a:pt x="131" y="6188"/>
                  </a:lnTo>
                  <a:lnTo>
                    <a:pt x="124" y="6191"/>
                  </a:lnTo>
                  <a:lnTo>
                    <a:pt x="127" y="6197"/>
                  </a:lnTo>
                  <a:lnTo>
                    <a:pt x="136" y="6206"/>
                  </a:lnTo>
                  <a:lnTo>
                    <a:pt x="130" y="6211"/>
                  </a:lnTo>
                  <a:lnTo>
                    <a:pt x="129" y="6211"/>
                  </a:lnTo>
                  <a:lnTo>
                    <a:pt x="124" y="6211"/>
                  </a:lnTo>
                  <a:lnTo>
                    <a:pt x="124" y="6209"/>
                  </a:lnTo>
                  <a:lnTo>
                    <a:pt x="120" y="6202"/>
                  </a:lnTo>
                  <a:lnTo>
                    <a:pt x="117" y="6202"/>
                  </a:lnTo>
                  <a:lnTo>
                    <a:pt x="115" y="6202"/>
                  </a:lnTo>
                  <a:lnTo>
                    <a:pt x="113" y="6202"/>
                  </a:lnTo>
                  <a:lnTo>
                    <a:pt x="112" y="6201"/>
                  </a:lnTo>
                  <a:lnTo>
                    <a:pt x="112" y="6199"/>
                  </a:lnTo>
                  <a:lnTo>
                    <a:pt x="112" y="6197"/>
                  </a:lnTo>
                  <a:lnTo>
                    <a:pt x="110" y="6195"/>
                  </a:lnTo>
                  <a:lnTo>
                    <a:pt x="106" y="6192"/>
                  </a:lnTo>
                  <a:lnTo>
                    <a:pt x="102" y="6191"/>
                  </a:lnTo>
                  <a:lnTo>
                    <a:pt x="94" y="6192"/>
                  </a:lnTo>
                  <a:lnTo>
                    <a:pt x="89" y="6195"/>
                  </a:lnTo>
                  <a:lnTo>
                    <a:pt x="85" y="6199"/>
                  </a:lnTo>
                  <a:lnTo>
                    <a:pt x="88" y="6201"/>
                  </a:lnTo>
                  <a:lnTo>
                    <a:pt x="88" y="6202"/>
                  </a:lnTo>
                  <a:lnTo>
                    <a:pt x="88" y="6204"/>
                  </a:lnTo>
                  <a:lnTo>
                    <a:pt x="89" y="6206"/>
                  </a:lnTo>
                  <a:lnTo>
                    <a:pt x="85" y="6206"/>
                  </a:lnTo>
                  <a:lnTo>
                    <a:pt x="82" y="6211"/>
                  </a:lnTo>
                  <a:lnTo>
                    <a:pt x="82" y="6216"/>
                  </a:lnTo>
                  <a:lnTo>
                    <a:pt x="84" y="6222"/>
                  </a:lnTo>
                  <a:lnTo>
                    <a:pt x="81" y="6223"/>
                  </a:lnTo>
                  <a:lnTo>
                    <a:pt x="78" y="6227"/>
                  </a:lnTo>
                  <a:lnTo>
                    <a:pt x="77" y="6232"/>
                  </a:lnTo>
                  <a:lnTo>
                    <a:pt x="78" y="6239"/>
                  </a:lnTo>
                  <a:lnTo>
                    <a:pt x="82" y="6253"/>
                  </a:lnTo>
                  <a:lnTo>
                    <a:pt x="84" y="6255"/>
                  </a:lnTo>
                  <a:lnTo>
                    <a:pt x="91" y="6258"/>
                  </a:lnTo>
                  <a:lnTo>
                    <a:pt x="153" y="6260"/>
                  </a:lnTo>
                  <a:lnTo>
                    <a:pt x="155" y="6258"/>
                  </a:lnTo>
                  <a:lnTo>
                    <a:pt x="167" y="6251"/>
                  </a:lnTo>
                  <a:lnTo>
                    <a:pt x="181" y="6251"/>
                  </a:lnTo>
                  <a:lnTo>
                    <a:pt x="175" y="6260"/>
                  </a:lnTo>
                  <a:lnTo>
                    <a:pt x="162" y="6267"/>
                  </a:lnTo>
                  <a:lnTo>
                    <a:pt x="183" y="6271"/>
                  </a:lnTo>
                  <a:lnTo>
                    <a:pt x="203" y="6281"/>
                  </a:lnTo>
                  <a:lnTo>
                    <a:pt x="197" y="6285"/>
                  </a:lnTo>
                  <a:lnTo>
                    <a:pt x="174" y="6285"/>
                  </a:lnTo>
                  <a:lnTo>
                    <a:pt x="174" y="6281"/>
                  </a:lnTo>
                  <a:lnTo>
                    <a:pt x="175" y="6281"/>
                  </a:lnTo>
                  <a:lnTo>
                    <a:pt x="181" y="6278"/>
                  </a:lnTo>
                  <a:lnTo>
                    <a:pt x="130" y="6278"/>
                  </a:lnTo>
                  <a:lnTo>
                    <a:pt x="137" y="6282"/>
                  </a:lnTo>
                  <a:lnTo>
                    <a:pt x="178" y="6296"/>
                  </a:lnTo>
                  <a:lnTo>
                    <a:pt x="185" y="6296"/>
                  </a:lnTo>
                  <a:lnTo>
                    <a:pt x="185" y="6300"/>
                  </a:lnTo>
                  <a:lnTo>
                    <a:pt x="157" y="6300"/>
                  </a:lnTo>
                  <a:lnTo>
                    <a:pt x="148" y="6303"/>
                  </a:lnTo>
                  <a:lnTo>
                    <a:pt x="144" y="6303"/>
                  </a:lnTo>
                  <a:lnTo>
                    <a:pt x="133" y="6299"/>
                  </a:lnTo>
                  <a:lnTo>
                    <a:pt x="129" y="6300"/>
                  </a:lnTo>
                  <a:lnTo>
                    <a:pt x="129" y="6303"/>
                  </a:lnTo>
                  <a:lnTo>
                    <a:pt x="129" y="6303"/>
                  </a:lnTo>
                  <a:lnTo>
                    <a:pt x="130" y="6307"/>
                  </a:lnTo>
                  <a:lnTo>
                    <a:pt x="129" y="6316"/>
                  </a:lnTo>
                  <a:lnTo>
                    <a:pt x="139" y="6324"/>
                  </a:lnTo>
                  <a:lnTo>
                    <a:pt x="158" y="6331"/>
                  </a:lnTo>
                  <a:lnTo>
                    <a:pt x="168" y="6340"/>
                  </a:lnTo>
                  <a:lnTo>
                    <a:pt x="196" y="6337"/>
                  </a:lnTo>
                  <a:lnTo>
                    <a:pt x="207" y="6341"/>
                  </a:lnTo>
                  <a:lnTo>
                    <a:pt x="206" y="6351"/>
                  </a:lnTo>
                  <a:lnTo>
                    <a:pt x="211" y="6355"/>
                  </a:lnTo>
                  <a:lnTo>
                    <a:pt x="220" y="6354"/>
                  </a:lnTo>
                  <a:lnTo>
                    <a:pt x="228" y="6348"/>
                  </a:lnTo>
                  <a:lnTo>
                    <a:pt x="241" y="6348"/>
                  </a:lnTo>
                  <a:lnTo>
                    <a:pt x="244" y="6347"/>
                  </a:lnTo>
                  <a:lnTo>
                    <a:pt x="251" y="6337"/>
                  </a:lnTo>
                  <a:lnTo>
                    <a:pt x="258" y="6333"/>
                  </a:lnTo>
                  <a:lnTo>
                    <a:pt x="265" y="6330"/>
                  </a:lnTo>
                  <a:lnTo>
                    <a:pt x="280" y="6330"/>
                  </a:lnTo>
                  <a:lnTo>
                    <a:pt x="286" y="6333"/>
                  </a:lnTo>
                  <a:lnTo>
                    <a:pt x="295" y="6348"/>
                  </a:lnTo>
                  <a:lnTo>
                    <a:pt x="301" y="6352"/>
                  </a:lnTo>
                  <a:lnTo>
                    <a:pt x="301" y="6355"/>
                  </a:lnTo>
                  <a:lnTo>
                    <a:pt x="295" y="6356"/>
                  </a:lnTo>
                  <a:lnTo>
                    <a:pt x="293" y="6354"/>
                  </a:lnTo>
                  <a:lnTo>
                    <a:pt x="287" y="6342"/>
                  </a:lnTo>
                  <a:lnTo>
                    <a:pt x="283" y="6337"/>
                  </a:lnTo>
                  <a:lnTo>
                    <a:pt x="277" y="6337"/>
                  </a:lnTo>
                  <a:lnTo>
                    <a:pt x="266" y="6337"/>
                  </a:lnTo>
                  <a:lnTo>
                    <a:pt x="262" y="6340"/>
                  </a:lnTo>
                  <a:lnTo>
                    <a:pt x="258" y="6344"/>
                  </a:lnTo>
                  <a:lnTo>
                    <a:pt x="255" y="6348"/>
                  </a:lnTo>
                  <a:lnTo>
                    <a:pt x="253" y="6352"/>
                  </a:lnTo>
                  <a:lnTo>
                    <a:pt x="248" y="6355"/>
                  </a:lnTo>
                  <a:lnTo>
                    <a:pt x="237" y="6356"/>
                  </a:lnTo>
                  <a:lnTo>
                    <a:pt x="231" y="6359"/>
                  </a:lnTo>
                  <a:lnTo>
                    <a:pt x="234" y="6363"/>
                  </a:lnTo>
                  <a:lnTo>
                    <a:pt x="227" y="6368"/>
                  </a:lnTo>
                  <a:lnTo>
                    <a:pt x="218" y="6366"/>
                  </a:lnTo>
                  <a:lnTo>
                    <a:pt x="181" y="6348"/>
                  </a:lnTo>
                  <a:lnTo>
                    <a:pt x="174" y="6356"/>
                  </a:lnTo>
                  <a:lnTo>
                    <a:pt x="161" y="6354"/>
                  </a:lnTo>
                  <a:lnTo>
                    <a:pt x="148" y="6347"/>
                  </a:lnTo>
                  <a:lnTo>
                    <a:pt x="139" y="6344"/>
                  </a:lnTo>
                  <a:lnTo>
                    <a:pt x="141" y="6348"/>
                  </a:lnTo>
                  <a:lnTo>
                    <a:pt x="134" y="6356"/>
                  </a:lnTo>
                  <a:lnTo>
                    <a:pt x="108" y="6359"/>
                  </a:lnTo>
                  <a:lnTo>
                    <a:pt x="78" y="6375"/>
                  </a:lnTo>
                  <a:lnTo>
                    <a:pt x="78" y="6377"/>
                  </a:lnTo>
                  <a:lnTo>
                    <a:pt x="89" y="6377"/>
                  </a:lnTo>
                  <a:lnTo>
                    <a:pt x="99" y="6375"/>
                  </a:lnTo>
                  <a:lnTo>
                    <a:pt x="110" y="6375"/>
                  </a:lnTo>
                  <a:lnTo>
                    <a:pt x="116" y="6372"/>
                  </a:lnTo>
                  <a:lnTo>
                    <a:pt x="122" y="6366"/>
                  </a:lnTo>
                  <a:lnTo>
                    <a:pt x="122" y="6369"/>
                  </a:lnTo>
                  <a:lnTo>
                    <a:pt x="123" y="6370"/>
                  </a:lnTo>
                  <a:lnTo>
                    <a:pt x="123" y="6372"/>
                  </a:lnTo>
                  <a:lnTo>
                    <a:pt x="123" y="6375"/>
                  </a:lnTo>
                  <a:lnTo>
                    <a:pt x="115" y="6376"/>
                  </a:lnTo>
                  <a:lnTo>
                    <a:pt x="113" y="6377"/>
                  </a:lnTo>
                  <a:lnTo>
                    <a:pt x="112" y="6380"/>
                  </a:lnTo>
                  <a:lnTo>
                    <a:pt x="113" y="6390"/>
                  </a:lnTo>
                  <a:lnTo>
                    <a:pt x="113" y="6393"/>
                  </a:lnTo>
                  <a:lnTo>
                    <a:pt x="109" y="6397"/>
                  </a:lnTo>
                  <a:lnTo>
                    <a:pt x="108" y="6394"/>
                  </a:lnTo>
                  <a:lnTo>
                    <a:pt x="106" y="6387"/>
                  </a:lnTo>
                  <a:lnTo>
                    <a:pt x="103" y="6382"/>
                  </a:lnTo>
                  <a:lnTo>
                    <a:pt x="99" y="6383"/>
                  </a:lnTo>
                  <a:lnTo>
                    <a:pt x="95" y="6387"/>
                  </a:lnTo>
                  <a:lnTo>
                    <a:pt x="92" y="6396"/>
                  </a:lnTo>
                  <a:lnTo>
                    <a:pt x="91" y="6404"/>
                  </a:lnTo>
                  <a:lnTo>
                    <a:pt x="94" y="6411"/>
                  </a:lnTo>
                  <a:lnTo>
                    <a:pt x="99" y="6417"/>
                  </a:lnTo>
                  <a:lnTo>
                    <a:pt x="102" y="6422"/>
                  </a:lnTo>
                  <a:lnTo>
                    <a:pt x="108" y="6425"/>
                  </a:lnTo>
                  <a:lnTo>
                    <a:pt x="116" y="6422"/>
                  </a:lnTo>
                  <a:lnTo>
                    <a:pt x="126" y="6415"/>
                  </a:lnTo>
                  <a:lnTo>
                    <a:pt x="131" y="6410"/>
                  </a:lnTo>
                  <a:lnTo>
                    <a:pt x="136" y="6407"/>
                  </a:lnTo>
                  <a:lnTo>
                    <a:pt x="237" y="6396"/>
                  </a:lnTo>
                  <a:lnTo>
                    <a:pt x="248" y="6396"/>
                  </a:lnTo>
                  <a:lnTo>
                    <a:pt x="256" y="6404"/>
                  </a:lnTo>
                  <a:lnTo>
                    <a:pt x="207" y="6401"/>
                  </a:lnTo>
                  <a:lnTo>
                    <a:pt x="160" y="6411"/>
                  </a:lnTo>
                  <a:lnTo>
                    <a:pt x="162" y="6417"/>
                  </a:lnTo>
                  <a:lnTo>
                    <a:pt x="172" y="6422"/>
                  </a:lnTo>
                  <a:lnTo>
                    <a:pt x="175" y="6428"/>
                  </a:lnTo>
                  <a:lnTo>
                    <a:pt x="178" y="6435"/>
                  </a:lnTo>
                  <a:lnTo>
                    <a:pt x="179" y="6445"/>
                  </a:lnTo>
                  <a:lnTo>
                    <a:pt x="181" y="6455"/>
                  </a:lnTo>
                  <a:lnTo>
                    <a:pt x="179" y="6462"/>
                  </a:lnTo>
                  <a:lnTo>
                    <a:pt x="175" y="6463"/>
                  </a:lnTo>
                  <a:lnTo>
                    <a:pt x="174" y="6455"/>
                  </a:lnTo>
                  <a:lnTo>
                    <a:pt x="169" y="6436"/>
                  </a:lnTo>
                  <a:lnTo>
                    <a:pt x="168" y="6431"/>
                  </a:lnTo>
                  <a:lnTo>
                    <a:pt x="165" y="6426"/>
                  </a:lnTo>
                  <a:lnTo>
                    <a:pt x="161" y="6422"/>
                  </a:lnTo>
                  <a:lnTo>
                    <a:pt x="157" y="6418"/>
                  </a:lnTo>
                  <a:lnTo>
                    <a:pt x="151" y="6417"/>
                  </a:lnTo>
                  <a:lnTo>
                    <a:pt x="144" y="6414"/>
                  </a:lnTo>
                  <a:lnTo>
                    <a:pt x="139" y="6417"/>
                  </a:lnTo>
                  <a:lnTo>
                    <a:pt x="134" y="6431"/>
                  </a:lnTo>
                  <a:lnTo>
                    <a:pt x="129" y="6434"/>
                  </a:lnTo>
                  <a:lnTo>
                    <a:pt x="117" y="6434"/>
                  </a:lnTo>
                  <a:lnTo>
                    <a:pt x="116" y="6435"/>
                  </a:lnTo>
                  <a:lnTo>
                    <a:pt x="112" y="6439"/>
                  </a:lnTo>
                  <a:lnTo>
                    <a:pt x="109" y="6441"/>
                  </a:lnTo>
                  <a:lnTo>
                    <a:pt x="102" y="6442"/>
                  </a:lnTo>
                  <a:lnTo>
                    <a:pt x="96" y="6445"/>
                  </a:lnTo>
                  <a:lnTo>
                    <a:pt x="87" y="6450"/>
                  </a:lnTo>
                  <a:lnTo>
                    <a:pt x="82" y="6456"/>
                  </a:lnTo>
                  <a:lnTo>
                    <a:pt x="81" y="6463"/>
                  </a:lnTo>
                  <a:lnTo>
                    <a:pt x="85" y="6460"/>
                  </a:lnTo>
                  <a:lnTo>
                    <a:pt x="88" y="6460"/>
                  </a:lnTo>
                  <a:lnTo>
                    <a:pt x="89" y="6463"/>
                  </a:lnTo>
                  <a:lnTo>
                    <a:pt x="92" y="6469"/>
                  </a:lnTo>
                  <a:lnTo>
                    <a:pt x="95" y="6471"/>
                  </a:lnTo>
                  <a:lnTo>
                    <a:pt x="101" y="6471"/>
                  </a:lnTo>
                  <a:lnTo>
                    <a:pt x="109" y="6467"/>
                  </a:lnTo>
                  <a:lnTo>
                    <a:pt x="106" y="6473"/>
                  </a:lnTo>
                  <a:lnTo>
                    <a:pt x="101" y="6474"/>
                  </a:lnTo>
                  <a:lnTo>
                    <a:pt x="95" y="6476"/>
                  </a:lnTo>
                  <a:lnTo>
                    <a:pt x="89" y="6478"/>
                  </a:lnTo>
                  <a:lnTo>
                    <a:pt x="98" y="6483"/>
                  </a:lnTo>
                  <a:lnTo>
                    <a:pt x="129" y="6478"/>
                  </a:lnTo>
                  <a:lnTo>
                    <a:pt x="136" y="6480"/>
                  </a:lnTo>
                  <a:lnTo>
                    <a:pt x="144" y="6485"/>
                  </a:lnTo>
                  <a:lnTo>
                    <a:pt x="157" y="6499"/>
                  </a:lnTo>
                  <a:lnTo>
                    <a:pt x="148" y="6499"/>
                  </a:lnTo>
                  <a:lnTo>
                    <a:pt x="148" y="6502"/>
                  </a:lnTo>
                  <a:lnTo>
                    <a:pt x="150" y="6509"/>
                  </a:lnTo>
                  <a:lnTo>
                    <a:pt x="150" y="6511"/>
                  </a:lnTo>
                  <a:lnTo>
                    <a:pt x="123" y="6499"/>
                  </a:lnTo>
                  <a:lnTo>
                    <a:pt x="108" y="6498"/>
                  </a:lnTo>
                  <a:lnTo>
                    <a:pt x="103" y="6511"/>
                  </a:lnTo>
                  <a:lnTo>
                    <a:pt x="108" y="6513"/>
                  </a:lnTo>
                  <a:lnTo>
                    <a:pt x="124" y="6520"/>
                  </a:lnTo>
                  <a:lnTo>
                    <a:pt x="130" y="6520"/>
                  </a:lnTo>
                  <a:lnTo>
                    <a:pt x="134" y="6515"/>
                  </a:lnTo>
                  <a:lnTo>
                    <a:pt x="140" y="6516"/>
                  </a:lnTo>
                  <a:lnTo>
                    <a:pt x="146" y="6519"/>
                  </a:lnTo>
                  <a:lnTo>
                    <a:pt x="151" y="6522"/>
                  </a:lnTo>
                  <a:lnTo>
                    <a:pt x="147" y="6525"/>
                  </a:lnTo>
                  <a:lnTo>
                    <a:pt x="141" y="6523"/>
                  </a:lnTo>
                  <a:lnTo>
                    <a:pt x="137" y="6523"/>
                  </a:lnTo>
                  <a:lnTo>
                    <a:pt x="134" y="6529"/>
                  </a:lnTo>
                  <a:lnTo>
                    <a:pt x="136" y="6530"/>
                  </a:lnTo>
                  <a:lnTo>
                    <a:pt x="137" y="6533"/>
                  </a:lnTo>
                  <a:lnTo>
                    <a:pt x="140" y="6539"/>
                  </a:lnTo>
                  <a:lnTo>
                    <a:pt x="143" y="6541"/>
                  </a:lnTo>
                  <a:lnTo>
                    <a:pt x="144" y="6543"/>
                  </a:lnTo>
                  <a:lnTo>
                    <a:pt x="146" y="6541"/>
                  </a:lnTo>
                  <a:lnTo>
                    <a:pt x="160" y="6540"/>
                  </a:lnTo>
                  <a:lnTo>
                    <a:pt x="165" y="6536"/>
                  </a:lnTo>
                  <a:lnTo>
                    <a:pt x="169" y="6529"/>
                  </a:lnTo>
                  <a:lnTo>
                    <a:pt x="179" y="6547"/>
                  </a:lnTo>
                  <a:lnTo>
                    <a:pt x="190" y="6555"/>
                  </a:lnTo>
                  <a:lnTo>
                    <a:pt x="203" y="6555"/>
                  </a:lnTo>
                  <a:lnTo>
                    <a:pt x="216" y="6548"/>
                  </a:lnTo>
                  <a:lnTo>
                    <a:pt x="231" y="6527"/>
                  </a:lnTo>
                  <a:lnTo>
                    <a:pt x="237" y="6525"/>
                  </a:lnTo>
                  <a:lnTo>
                    <a:pt x="267" y="6522"/>
                  </a:lnTo>
                  <a:lnTo>
                    <a:pt x="273" y="6520"/>
                  </a:lnTo>
                  <a:lnTo>
                    <a:pt x="274" y="6515"/>
                  </a:lnTo>
                  <a:lnTo>
                    <a:pt x="279" y="6515"/>
                  </a:lnTo>
                  <a:lnTo>
                    <a:pt x="283" y="6515"/>
                  </a:lnTo>
                  <a:lnTo>
                    <a:pt x="287" y="6515"/>
                  </a:lnTo>
                  <a:lnTo>
                    <a:pt x="290" y="6511"/>
                  </a:lnTo>
                  <a:lnTo>
                    <a:pt x="290" y="6501"/>
                  </a:lnTo>
                  <a:lnTo>
                    <a:pt x="293" y="6497"/>
                  </a:lnTo>
                  <a:lnTo>
                    <a:pt x="295" y="6492"/>
                  </a:lnTo>
                  <a:lnTo>
                    <a:pt x="295" y="6501"/>
                  </a:lnTo>
                  <a:lnTo>
                    <a:pt x="295" y="6511"/>
                  </a:lnTo>
                  <a:lnTo>
                    <a:pt x="301" y="6515"/>
                  </a:lnTo>
                  <a:lnTo>
                    <a:pt x="319" y="6513"/>
                  </a:lnTo>
                  <a:lnTo>
                    <a:pt x="336" y="6508"/>
                  </a:lnTo>
                  <a:lnTo>
                    <a:pt x="361" y="6490"/>
                  </a:lnTo>
                  <a:lnTo>
                    <a:pt x="358" y="6498"/>
                  </a:lnTo>
                  <a:lnTo>
                    <a:pt x="353" y="6504"/>
                  </a:lnTo>
                  <a:lnTo>
                    <a:pt x="342" y="6511"/>
                  </a:lnTo>
                  <a:lnTo>
                    <a:pt x="356" y="6518"/>
                  </a:lnTo>
                  <a:lnTo>
                    <a:pt x="371" y="6519"/>
                  </a:lnTo>
                  <a:lnTo>
                    <a:pt x="385" y="6513"/>
                  </a:lnTo>
                  <a:lnTo>
                    <a:pt x="396" y="6499"/>
                  </a:lnTo>
                  <a:lnTo>
                    <a:pt x="405" y="6519"/>
                  </a:lnTo>
                  <a:lnTo>
                    <a:pt x="424" y="6532"/>
                  </a:lnTo>
                  <a:lnTo>
                    <a:pt x="448" y="6537"/>
                  </a:lnTo>
                  <a:lnTo>
                    <a:pt x="465" y="6537"/>
                  </a:lnTo>
                  <a:lnTo>
                    <a:pt x="478" y="6529"/>
                  </a:lnTo>
                  <a:lnTo>
                    <a:pt x="480" y="6525"/>
                  </a:lnTo>
                  <a:lnTo>
                    <a:pt x="483" y="6519"/>
                  </a:lnTo>
                  <a:lnTo>
                    <a:pt x="483" y="6515"/>
                  </a:lnTo>
                  <a:lnTo>
                    <a:pt x="483" y="6509"/>
                  </a:lnTo>
                  <a:lnTo>
                    <a:pt x="482" y="6502"/>
                  </a:lnTo>
                  <a:lnTo>
                    <a:pt x="480" y="6495"/>
                  </a:lnTo>
                  <a:lnTo>
                    <a:pt x="478" y="6492"/>
                  </a:lnTo>
                  <a:lnTo>
                    <a:pt x="475" y="6491"/>
                  </a:lnTo>
                  <a:lnTo>
                    <a:pt x="472" y="6487"/>
                  </a:lnTo>
                  <a:lnTo>
                    <a:pt x="473" y="6485"/>
                  </a:lnTo>
                  <a:lnTo>
                    <a:pt x="492" y="6490"/>
                  </a:lnTo>
                  <a:lnTo>
                    <a:pt x="489" y="6484"/>
                  </a:lnTo>
                  <a:lnTo>
                    <a:pt x="487" y="6480"/>
                  </a:lnTo>
                  <a:lnTo>
                    <a:pt x="487" y="6477"/>
                  </a:lnTo>
                  <a:lnTo>
                    <a:pt x="487" y="6474"/>
                  </a:lnTo>
                  <a:lnTo>
                    <a:pt x="485" y="6466"/>
                  </a:lnTo>
                  <a:lnTo>
                    <a:pt x="482" y="6457"/>
                  </a:lnTo>
                  <a:lnTo>
                    <a:pt x="482" y="6455"/>
                  </a:lnTo>
                  <a:lnTo>
                    <a:pt x="483" y="6450"/>
                  </a:lnTo>
                  <a:lnTo>
                    <a:pt x="486" y="6446"/>
                  </a:lnTo>
                  <a:lnTo>
                    <a:pt x="489" y="6445"/>
                  </a:lnTo>
                  <a:lnTo>
                    <a:pt x="492" y="6446"/>
                  </a:lnTo>
                  <a:lnTo>
                    <a:pt x="496" y="6455"/>
                  </a:lnTo>
                  <a:lnTo>
                    <a:pt x="499" y="6456"/>
                  </a:lnTo>
                  <a:lnTo>
                    <a:pt x="508" y="6449"/>
                  </a:lnTo>
                  <a:lnTo>
                    <a:pt x="517" y="6432"/>
                  </a:lnTo>
                  <a:lnTo>
                    <a:pt x="532" y="6383"/>
                  </a:lnTo>
                  <a:lnTo>
                    <a:pt x="534" y="6382"/>
                  </a:lnTo>
                  <a:lnTo>
                    <a:pt x="536" y="6383"/>
                  </a:lnTo>
                  <a:lnTo>
                    <a:pt x="538" y="6389"/>
                  </a:lnTo>
                  <a:lnTo>
                    <a:pt x="536" y="6394"/>
                  </a:lnTo>
                  <a:lnTo>
                    <a:pt x="535" y="6397"/>
                  </a:lnTo>
                  <a:lnTo>
                    <a:pt x="534" y="6398"/>
                  </a:lnTo>
                  <a:lnTo>
                    <a:pt x="532" y="6410"/>
                  </a:lnTo>
                  <a:lnTo>
                    <a:pt x="532" y="6414"/>
                  </a:lnTo>
                  <a:lnTo>
                    <a:pt x="531" y="6415"/>
                  </a:lnTo>
                  <a:lnTo>
                    <a:pt x="525" y="6422"/>
                  </a:lnTo>
                  <a:lnTo>
                    <a:pt x="522" y="6426"/>
                  </a:lnTo>
                  <a:lnTo>
                    <a:pt x="513" y="6455"/>
                  </a:lnTo>
                  <a:lnTo>
                    <a:pt x="508" y="6460"/>
                  </a:lnTo>
                  <a:lnTo>
                    <a:pt x="500" y="6469"/>
                  </a:lnTo>
                  <a:lnTo>
                    <a:pt x="496" y="6478"/>
                  </a:lnTo>
                  <a:lnTo>
                    <a:pt x="524" y="6494"/>
                  </a:lnTo>
                  <a:lnTo>
                    <a:pt x="562" y="6501"/>
                  </a:lnTo>
                  <a:lnTo>
                    <a:pt x="584" y="6511"/>
                  </a:lnTo>
                  <a:lnTo>
                    <a:pt x="591" y="6512"/>
                  </a:lnTo>
                  <a:lnTo>
                    <a:pt x="598" y="6509"/>
                  </a:lnTo>
                  <a:lnTo>
                    <a:pt x="612" y="6499"/>
                  </a:lnTo>
                  <a:lnTo>
                    <a:pt x="606" y="6509"/>
                  </a:lnTo>
                  <a:lnTo>
                    <a:pt x="595" y="6516"/>
                  </a:lnTo>
                  <a:lnTo>
                    <a:pt x="590" y="6526"/>
                  </a:lnTo>
                  <a:lnTo>
                    <a:pt x="594" y="6537"/>
                  </a:lnTo>
                  <a:lnTo>
                    <a:pt x="599" y="6539"/>
                  </a:lnTo>
                  <a:lnTo>
                    <a:pt x="604" y="6536"/>
                  </a:lnTo>
                  <a:lnTo>
                    <a:pt x="613" y="6529"/>
                  </a:lnTo>
                  <a:lnTo>
                    <a:pt x="647" y="6520"/>
                  </a:lnTo>
                  <a:lnTo>
                    <a:pt x="650" y="6518"/>
                  </a:lnTo>
                  <a:lnTo>
                    <a:pt x="651" y="6516"/>
                  </a:lnTo>
                  <a:lnTo>
                    <a:pt x="651" y="6512"/>
                  </a:lnTo>
                  <a:lnTo>
                    <a:pt x="653" y="6509"/>
                  </a:lnTo>
                  <a:lnTo>
                    <a:pt x="653" y="6508"/>
                  </a:lnTo>
                  <a:lnTo>
                    <a:pt x="657" y="6504"/>
                  </a:lnTo>
                  <a:lnTo>
                    <a:pt x="667" y="6499"/>
                  </a:lnTo>
                  <a:lnTo>
                    <a:pt x="671" y="6499"/>
                  </a:lnTo>
                  <a:lnTo>
                    <a:pt x="672" y="6501"/>
                  </a:lnTo>
                  <a:lnTo>
                    <a:pt x="676" y="6505"/>
                  </a:lnTo>
                  <a:lnTo>
                    <a:pt x="678" y="6508"/>
                  </a:lnTo>
                  <a:lnTo>
                    <a:pt x="683" y="6511"/>
                  </a:lnTo>
                  <a:lnTo>
                    <a:pt x="686" y="6512"/>
                  </a:lnTo>
                  <a:lnTo>
                    <a:pt x="690" y="6511"/>
                  </a:lnTo>
                  <a:lnTo>
                    <a:pt x="693" y="6509"/>
                  </a:lnTo>
                  <a:lnTo>
                    <a:pt x="705" y="6497"/>
                  </a:lnTo>
                  <a:lnTo>
                    <a:pt x="699" y="6492"/>
                  </a:lnTo>
                  <a:lnTo>
                    <a:pt x="695" y="6488"/>
                  </a:lnTo>
                  <a:lnTo>
                    <a:pt x="692" y="6481"/>
                  </a:lnTo>
                  <a:lnTo>
                    <a:pt x="688" y="6459"/>
                  </a:lnTo>
                  <a:lnTo>
                    <a:pt x="683" y="6452"/>
                  </a:lnTo>
                  <a:lnTo>
                    <a:pt x="678" y="6446"/>
                  </a:lnTo>
                  <a:lnTo>
                    <a:pt x="674" y="6439"/>
                  </a:lnTo>
                  <a:lnTo>
                    <a:pt x="675" y="6434"/>
                  </a:lnTo>
                  <a:lnTo>
                    <a:pt x="690" y="6411"/>
                  </a:lnTo>
                  <a:lnTo>
                    <a:pt x="690" y="6403"/>
                  </a:lnTo>
                  <a:lnTo>
                    <a:pt x="689" y="6397"/>
                  </a:lnTo>
                  <a:lnTo>
                    <a:pt x="683" y="6393"/>
                  </a:lnTo>
                  <a:lnTo>
                    <a:pt x="679" y="6386"/>
                  </a:lnTo>
                  <a:lnTo>
                    <a:pt x="685" y="6386"/>
                  </a:lnTo>
                  <a:lnTo>
                    <a:pt x="695" y="6391"/>
                  </a:lnTo>
                  <a:lnTo>
                    <a:pt x="700" y="6389"/>
                  </a:lnTo>
                  <a:lnTo>
                    <a:pt x="738" y="6351"/>
                  </a:lnTo>
                  <a:lnTo>
                    <a:pt x="759" y="6337"/>
                  </a:lnTo>
                  <a:lnTo>
                    <a:pt x="755" y="6345"/>
                  </a:lnTo>
                  <a:lnTo>
                    <a:pt x="749" y="6352"/>
                  </a:lnTo>
                  <a:lnTo>
                    <a:pt x="744" y="6358"/>
                  </a:lnTo>
                  <a:lnTo>
                    <a:pt x="737" y="6359"/>
                  </a:lnTo>
                  <a:lnTo>
                    <a:pt x="733" y="6362"/>
                  </a:lnTo>
                  <a:lnTo>
                    <a:pt x="728" y="6370"/>
                  </a:lnTo>
                  <a:lnTo>
                    <a:pt x="724" y="6379"/>
                  </a:lnTo>
                  <a:lnTo>
                    <a:pt x="720" y="6386"/>
                  </a:lnTo>
                  <a:lnTo>
                    <a:pt x="710" y="6396"/>
                  </a:lnTo>
                  <a:lnTo>
                    <a:pt x="707" y="6401"/>
                  </a:lnTo>
                  <a:lnTo>
                    <a:pt x="706" y="6414"/>
                  </a:lnTo>
                  <a:lnTo>
                    <a:pt x="703" y="6424"/>
                  </a:lnTo>
                  <a:lnTo>
                    <a:pt x="692" y="6432"/>
                  </a:lnTo>
                  <a:lnTo>
                    <a:pt x="692" y="6445"/>
                  </a:lnTo>
                  <a:lnTo>
                    <a:pt x="693" y="6448"/>
                  </a:lnTo>
                  <a:lnTo>
                    <a:pt x="696" y="6449"/>
                  </a:lnTo>
                  <a:lnTo>
                    <a:pt x="697" y="6452"/>
                  </a:lnTo>
                  <a:lnTo>
                    <a:pt x="699" y="6457"/>
                  </a:lnTo>
                  <a:lnTo>
                    <a:pt x="699" y="6463"/>
                  </a:lnTo>
                  <a:lnTo>
                    <a:pt x="700" y="6474"/>
                  </a:lnTo>
                  <a:lnTo>
                    <a:pt x="700" y="6480"/>
                  </a:lnTo>
                  <a:lnTo>
                    <a:pt x="705" y="6488"/>
                  </a:lnTo>
                  <a:lnTo>
                    <a:pt x="712" y="6492"/>
                  </a:lnTo>
                  <a:lnTo>
                    <a:pt x="727" y="6492"/>
                  </a:lnTo>
                  <a:lnTo>
                    <a:pt x="766" y="6484"/>
                  </a:lnTo>
                  <a:lnTo>
                    <a:pt x="775" y="6478"/>
                  </a:lnTo>
                  <a:lnTo>
                    <a:pt x="782" y="6476"/>
                  </a:lnTo>
                  <a:lnTo>
                    <a:pt x="791" y="6474"/>
                  </a:lnTo>
                  <a:lnTo>
                    <a:pt x="782" y="6488"/>
                  </a:lnTo>
                  <a:lnTo>
                    <a:pt x="768" y="6492"/>
                  </a:lnTo>
                  <a:lnTo>
                    <a:pt x="728" y="6495"/>
                  </a:lnTo>
                  <a:lnTo>
                    <a:pt x="721" y="6499"/>
                  </a:lnTo>
                  <a:lnTo>
                    <a:pt x="719" y="6505"/>
                  </a:lnTo>
                  <a:lnTo>
                    <a:pt x="716" y="6509"/>
                  </a:lnTo>
                  <a:lnTo>
                    <a:pt x="705" y="6516"/>
                  </a:lnTo>
                  <a:lnTo>
                    <a:pt x="700" y="6522"/>
                  </a:lnTo>
                  <a:lnTo>
                    <a:pt x="703" y="6525"/>
                  </a:lnTo>
                  <a:lnTo>
                    <a:pt x="713" y="6536"/>
                  </a:lnTo>
                  <a:lnTo>
                    <a:pt x="716" y="6539"/>
                  </a:lnTo>
                  <a:lnTo>
                    <a:pt x="719" y="6540"/>
                  </a:lnTo>
                  <a:lnTo>
                    <a:pt x="724" y="6540"/>
                  </a:lnTo>
                  <a:lnTo>
                    <a:pt x="724" y="6544"/>
                  </a:lnTo>
                  <a:lnTo>
                    <a:pt x="707" y="6543"/>
                  </a:lnTo>
                  <a:lnTo>
                    <a:pt x="699" y="6539"/>
                  </a:lnTo>
                  <a:lnTo>
                    <a:pt x="693" y="6532"/>
                  </a:lnTo>
                  <a:lnTo>
                    <a:pt x="690" y="6529"/>
                  </a:lnTo>
                  <a:lnTo>
                    <a:pt x="668" y="6523"/>
                  </a:lnTo>
                  <a:lnTo>
                    <a:pt x="665" y="6525"/>
                  </a:lnTo>
                  <a:lnTo>
                    <a:pt x="661" y="6529"/>
                  </a:lnTo>
                  <a:lnTo>
                    <a:pt x="654" y="6540"/>
                  </a:lnTo>
                  <a:lnTo>
                    <a:pt x="626" y="6541"/>
                  </a:lnTo>
                  <a:lnTo>
                    <a:pt x="615" y="6544"/>
                  </a:lnTo>
                  <a:lnTo>
                    <a:pt x="611" y="6548"/>
                  </a:lnTo>
                  <a:lnTo>
                    <a:pt x="611" y="6551"/>
                  </a:lnTo>
                  <a:lnTo>
                    <a:pt x="612" y="6555"/>
                  </a:lnTo>
                  <a:lnTo>
                    <a:pt x="615" y="6571"/>
                  </a:lnTo>
                  <a:lnTo>
                    <a:pt x="618" y="6575"/>
                  </a:lnTo>
                  <a:lnTo>
                    <a:pt x="620" y="6579"/>
                  </a:lnTo>
                  <a:lnTo>
                    <a:pt x="622" y="6584"/>
                  </a:lnTo>
                  <a:lnTo>
                    <a:pt x="632" y="6612"/>
                  </a:lnTo>
                  <a:lnTo>
                    <a:pt x="636" y="6617"/>
                  </a:lnTo>
                  <a:lnTo>
                    <a:pt x="637" y="6620"/>
                  </a:lnTo>
                  <a:lnTo>
                    <a:pt x="650" y="6623"/>
                  </a:lnTo>
                  <a:lnTo>
                    <a:pt x="653" y="6624"/>
                  </a:lnTo>
                  <a:lnTo>
                    <a:pt x="655" y="6640"/>
                  </a:lnTo>
                  <a:lnTo>
                    <a:pt x="651" y="6654"/>
                  </a:lnTo>
                  <a:lnTo>
                    <a:pt x="646" y="6665"/>
                  </a:lnTo>
                  <a:lnTo>
                    <a:pt x="639" y="6672"/>
                  </a:lnTo>
                  <a:lnTo>
                    <a:pt x="646" y="6645"/>
                  </a:lnTo>
                  <a:lnTo>
                    <a:pt x="644" y="6638"/>
                  </a:lnTo>
                  <a:lnTo>
                    <a:pt x="640" y="6631"/>
                  </a:lnTo>
                  <a:lnTo>
                    <a:pt x="625" y="6617"/>
                  </a:lnTo>
                  <a:lnTo>
                    <a:pt x="613" y="6614"/>
                  </a:lnTo>
                  <a:lnTo>
                    <a:pt x="602" y="6617"/>
                  </a:lnTo>
                  <a:lnTo>
                    <a:pt x="578" y="6633"/>
                  </a:lnTo>
                  <a:lnTo>
                    <a:pt x="595" y="6613"/>
                  </a:lnTo>
                  <a:lnTo>
                    <a:pt x="604" y="6609"/>
                  </a:lnTo>
                  <a:lnTo>
                    <a:pt x="608" y="6603"/>
                  </a:lnTo>
                  <a:lnTo>
                    <a:pt x="612" y="6598"/>
                  </a:lnTo>
                  <a:lnTo>
                    <a:pt x="613" y="6593"/>
                  </a:lnTo>
                  <a:lnTo>
                    <a:pt x="613" y="6588"/>
                  </a:lnTo>
                  <a:lnTo>
                    <a:pt x="611" y="6584"/>
                  </a:lnTo>
                  <a:lnTo>
                    <a:pt x="606" y="6574"/>
                  </a:lnTo>
                  <a:lnTo>
                    <a:pt x="602" y="6555"/>
                  </a:lnTo>
                  <a:lnTo>
                    <a:pt x="599" y="6551"/>
                  </a:lnTo>
                  <a:lnTo>
                    <a:pt x="595" y="6550"/>
                  </a:lnTo>
                  <a:lnTo>
                    <a:pt x="580" y="6551"/>
                  </a:lnTo>
                  <a:lnTo>
                    <a:pt x="577" y="6550"/>
                  </a:lnTo>
                  <a:lnTo>
                    <a:pt x="576" y="6547"/>
                  </a:lnTo>
                  <a:lnTo>
                    <a:pt x="574" y="6541"/>
                  </a:lnTo>
                  <a:lnTo>
                    <a:pt x="574" y="6534"/>
                  </a:lnTo>
                  <a:lnTo>
                    <a:pt x="574" y="6530"/>
                  </a:lnTo>
                  <a:lnTo>
                    <a:pt x="571" y="6526"/>
                  </a:lnTo>
                  <a:lnTo>
                    <a:pt x="569" y="6523"/>
                  </a:lnTo>
                  <a:lnTo>
                    <a:pt x="556" y="6518"/>
                  </a:lnTo>
                  <a:lnTo>
                    <a:pt x="520" y="6513"/>
                  </a:lnTo>
                  <a:lnTo>
                    <a:pt x="517" y="6512"/>
                  </a:lnTo>
                  <a:lnTo>
                    <a:pt x="511" y="6505"/>
                  </a:lnTo>
                  <a:lnTo>
                    <a:pt x="507" y="6505"/>
                  </a:lnTo>
                  <a:lnTo>
                    <a:pt x="506" y="6509"/>
                  </a:lnTo>
                  <a:lnTo>
                    <a:pt x="504" y="6522"/>
                  </a:lnTo>
                  <a:lnTo>
                    <a:pt x="499" y="6534"/>
                  </a:lnTo>
                  <a:lnTo>
                    <a:pt x="493" y="6543"/>
                  </a:lnTo>
                  <a:lnTo>
                    <a:pt x="487" y="6547"/>
                  </a:lnTo>
                  <a:lnTo>
                    <a:pt x="472" y="6550"/>
                  </a:lnTo>
                  <a:lnTo>
                    <a:pt x="465" y="6555"/>
                  </a:lnTo>
                  <a:lnTo>
                    <a:pt x="459" y="6563"/>
                  </a:lnTo>
                  <a:lnTo>
                    <a:pt x="451" y="6574"/>
                  </a:lnTo>
                  <a:lnTo>
                    <a:pt x="448" y="6578"/>
                  </a:lnTo>
                  <a:lnTo>
                    <a:pt x="448" y="6584"/>
                  </a:lnTo>
                  <a:lnTo>
                    <a:pt x="448" y="6592"/>
                  </a:lnTo>
                  <a:lnTo>
                    <a:pt x="444" y="6592"/>
                  </a:lnTo>
                  <a:lnTo>
                    <a:pt x="440" y="6592"/>
                  </a:lnTo>
                  <a:lnTo>
                    <a:pt x="443" y="6582"/>
                  </a:lnTo>
                  <a:lnTo>
                    <a:pt x="445" y="6575"/>
                  </a:lnTo>
                  <a:lnTo>
                    <a:pt x="448" y="6568"/>
                  </a:lnTo>
                  <a:lnTo>
                    <a:pt x="445" y="6563"/>
                  </a:lnTo>
                  <a:lnTo>
                    <a:pt x="441" y="6561"/>
                  </a:lnTo>
                  <a:lnTo>
                    <a:pt x="437" y="6561"/>
                  </a:lnTo>
                  <a:lnTo>
                    <a:pt x="433" y="6561"/>
                  </a:lnTo>
                  <a:lnTo>
                    <a:pt x="430" y="6564"/>
                  </a:lnTo>
                  <a:lnTo>
                    <a:pt x="426" y="6570"/>
                  </a:lnTo>
                  <a:lnTo>
                    <a:pt x="423" y="6572"/>
                  </a:lnTo>
                  <a:lnTo>
                    <a:pt x="414" y="6574"/>
                  </a:lnTo>
                  <a:lnTo>
                    <a:pt x="420" y="6567"/>
                  </a:lnTo>
                  <a:lnTo>
                    <a:pt x="422" y="6557"/>
                  </a:lnTo>
                  <a:lnTo>
                    <a:pt x="419" y="6548"/>
                  </a:lnTo>
                  <a:lnTo>
                    <a:pt x="412" y="6544"/>
                  </a:lnTo>
                  <a:lnTo>
                    <a:pt x="402" y="6543"/>
                  </a:lnTo>
                  <a:lnTo>
                    <a:pt x="386" y="6534"/>
                  </a:lnTo>
                  <a:lnTo>
                    <a:pt x="377" y="6533"/>
                  </a:lnTo>
                  <a:lnTo>
                    <a:pt x="360" y="6537"/>
                  </a:lnTo>
                  <a:lnTo>
                    <a:pt x="354" y="6537"/>
                  </a:lnTo>
                  <a:lnTo>
                    <a:pt x="346" y="6534"/>
                  </a:lnTo>
                  <a:lnTo>
                    <a:pt x="323" y="6533"/>
                  </a:lnTo>
                  <a:lnTo>
                    <a:pt x="316" y="6536"/>
                  </a:lnTo>
                  <a:lnTo>
                    <a:pt x="308" y="6540"/>
                  </a:lnTo>
                  <a:lnTo>
                    <a:pt x="309" y="6541"/>
                  </a:lnTo>
                  <a:lnTo>
                    <a:pt x="312" y="6548"/>
                  </a:lnTo>
                  <a:lnTo>
                    <a:pt x="308" y="6548"/>
                  </a:lnTo>
                  <a:lnTo>
                    <a:pt x="304" y="6553"/>
                  </a:lnTo>
                  <a:lnTo>
                    <a:pt x="301" y="6555"/>
                  </a:lnTo>
                  <a:lnTo>
                    <a:pt x="298" y="6561"/>
                  </a:lnTo>
                  <a:lnTo>
                    <a:pt x="295" y="6564"/>
                  </a:lnTo>
                  <a:lnTo>
                    <a:pt x="295" y="6557"/>
                  </a:lnTo>
                  <a:lnTo>
                    <a:pt x="297" y="6543"/>
                  </a:lnTo>
                  <a:lnTo>
                    <a:pt x="293" y="6537"/>
                  </a:lnTo>
                  <a:lnTo>
                    <a:pt x="283" y="6540"/>
                  </a:lnTo>
                  <a:lnTo>
                    <a:pt x="273" y="6546"/>
                  </a:lnTo>
                  <a:lnTo>
                    <a:pt x="267" y="6551"/>
                  </a:lnTo>
                  <a:lnTo>
                    <a:pt x="263" y="6548"/>
                  </a:lnTo>
                  <a:lnTo>
                    <a:pt x="258" y="6548"/>
                  </a:lnTo>
                  <a:lnTo>
                    <a:pt x="249" y="6551"/>
                  </a:lnTo>
                  <a:lnTo>
                    <a:pt x="248" y="6553"/>
                  </a:lnTo>
                  <a:lnTo>
                    <a:pt x="251" y="6557"/>
                  </a:lnTo>
                  <a:lnTo>
                    <a:pt x="259" y="6563"/>
                  </a:lnTo>
                  <a:lnTo>
                    <a:pt x="259" y="6567"/>
                  </a:lnTo>
                  <a:lnTo>
                    <a:pt x="251" y="6565"/>
                  </a:lnTo>
                  <a:lnTo>
                    <a:pt x="239" y="6560"/>
                  </a:lnTo>
                  <a:lnTo>
                    <a:pt x="230" y="6558"/>
                  </a:lnTo>
                  <a:lnTo>
                    <a:pt x="218" y="6567"/>
                  </a:lnTo>
                  <a:lnTo>
                    <a:pt x="216" y="6568"/>
                  </a:lnTo>
                  <a:lnTo>
                    <a:pt x="211" y="6572"/>
                  </a:lnTo>
                  <a:lnTo>
                    <a:pt x="210" y="6579"/>
                  </a:lnTo>
                  <a:lnTo>
                    <a:pt x="211" y="6585"/>
                  </a:lnTo>
                  <a:lnTo>
                    <a:pt x="213" y="6591"/>
                  </a:lnTo>
                  <a:lnTo>
                    <a:pt x="214" y="6595"/>
                  </a:lnTo>
                  <a:lnTo>
                    <a:pt x="213" y="6599"/>
                  </a:lnTo>
                  <a:lnTo>
                    <a:pt x="209" y="6600"/>
                  </a:lnTo>
                  <a:lnTo>
                    <a:pt x="207" y="6596"/>
                  </a:lnTo>
                  <a:lnTo>
                    <a:pt x="206" y="6589"/>
                  </a:lnTo>
                  <a:lnTo>
                    <a:pt x="204" y="6584"/>
                  </a:lnTo>
                  <a:lnTo>
                    <a:pt x="202" y="6584"/>
                  </a:lnTo>
                  <a:lnTo>
                    <a:pt x="190" y="6584"/>
                  </a:lnTo>
                  <a:lnTo>
                    <a:pt x="174" y="6581"/>
                  </a:lnTo>
                  <a:lnTo>
                    <a:pt x="165" y="6578"/>
                  </a:lnTo>
                  <a:lnTo>
                    <a:pt x="146" y="6564"/>
                  </a:lnTo>
                  <a:lnTo>
                    <a:pt x="127" y="6557"/>
                  </a:lnTo>
                  <a:lnTo>
                    <a:pt x="110" y="6560"/>
                  </a:lnTo>
                  <a:lnTo>
                    <a:pt x="96" y="6574"/>
                  </a:lnTo>
                  <a:lnTo>
                    <a:pt x="95" y="6581"/>
                  </a:lnTo>
                  <a:lnTo>
                    <a:pt x="94" y="6591"/>
                  </a:lnTo>
                  <a:lnTo>
                    <a:pt x="94" y="6600"/>
                  </a:lnTo>
                  <a:lnTo>
                    <a:pt x="95" y="6607"/>
                  </a:lnTo>
                  <a:lnTo>
                    <a:pt x="98" y="6610"/>
                  </a:lnTo>
                  <a:lnTo>
                    <a:pt x="113" y="6614"/>
                  </a:lnTo>
                  <a:lnTo>
                    <a:pt x="116" y="6613"/>
                  </a:lnTo>
                  <a:lnTo>
                    <a:pt x="123" y="6607"/>
                  </a:lnTo>
                  <a:lnTo>
                    <a:pt x="127" y="6606"/>
                  </a:lnTo>
                  <a:lnTo>
                    <a:pt x="126" y="6606"/>
                  </a:lnTo>
                  <a:lnTo>
                    <a:pt x="127" y="6605"/>
                  </a:lnTo>
                  <a:lnTo>
                    <a:pt x="129" y="6603"/>
                  </a:lnTo>
                  <a:lnTo>
                    <a:pt x="130" y="6613"/>
                  </a:lnTo>
                  <a:lnTo>
                    <a:pt x="126" y="6617"/>
                  </a:lnTo>
                  <a:lnTo>
                    <a:pt x="122" y="6619"/>
                  </a:lnTo>
                  <a:lnTo>
                    <a:pt x="117" y="6624"/>
                  </a:lnTo>
                  <a:lnTo>
                    <a:pt x="117" y="6631"/>
                  </a:lnTo>
                  <a:lnTo>
                    <a:pt x="120" y="6655"/>
                  </a:lnTo>
                  <a:lnTo>
                    <a:pt x="119" y="6663"/>
                  </a:lnTo>
                  <a:lnTo>
                    <a:pt x="116" y="6663"/>
                  </a:lnTo>
                  <a:lnTo>
                    <a:pt x="113" y="6658"/>
                  </a:lnTo>
                  <a:lnTo>
                    <a:pt x="113" y="6648"/>
                  </a:lnTo>
                  <a:lnTo>
                    <a:pt x="113" y="6630"/>
                  </a:lnTo>
                  <a:lnTo>
                    <a:pt x="112" y="6626"/>
                  </a:lnTo>
                  <a:lnTo>
                    <a:pt x="108" y="6621"/>
                  </a:lnTo>
                  <a:lnTo>
                    <a:pt x="102" y="6619"/>
                  </a:lnTo>
                  <a:lnTo>
                    <a:pt x="95" y="6617"/>
                  </a:lnTo>
                  <a:lnTo>
                    <a:pt x="89" y="6619"/>
                  </a:lnTo>
                  <a:lnTo>
                    <a:pt x="88" y="6624"/>
                  </a:lnTo>
                  <a:lnTo>
                    <a:pt x="89" y="6628"/>
                  </a:lnTo>
                  <a:lnTo>
                    <a:pt x="94" y="6635"/>
                  </a:lnTo>
                  <a:lnTo>
                    <a:pt x="95" y="6638"/>
                  </a:lnTo>
                  <a:lnTo>
                    <a:pt x="95" y="6644"/>
                  </a:lnTo>
                  <a:lnTo>
                    <a:pt x="95" y="6647"/>
                  </a:lnTo>
                  <a:lnTo>
                    <a:pt x="96" y="6649"/>
                  </a:lnTo>
                  <a:lnTo>
                    <a:pt x="98" y="6652"/>
                  </a:lnTo>
                  <a:lnTo>
                    <a:pt x="99" y="6659"/>
                  </a:lnTo>
                  <a:lnTo>
                    <a:pt x="102" y="6675"/>
                  </a:lnTo>
                  <a:lnTo>
                    <a:pt x="105" y="6682"/>
                  </a:lnTo>
                  <a:lnTo>
                    <a:pt x="109" y="6687"/>
                  </a:lnTo>
                  <a:lnTo>
                    <a:pt x="122" y="6685"/>
                  </a:lnTo>
                  <a:lnTo>
                    <a:pt x="127" y="6686"/>
                  </a:lnTo>
                  <a:lnTo>
                    <a:pt x="123" y="6690"/>
                  </a:lnTo>
                  <a:lnTo>
                    <a:pt x="126" y="6699"/>
                  </a:lnTo>
                  <a:lnTo>
                    <a:pt x="131" y="6697"/>
                  </a:lnTo>
                  <a:lnTo>
                    <a:pt x="136" y="6689"/>
                  </a:lnTo>
                  <a:lnTo>
                    <a:pt x="136" y="6676"/>
                  </a:lnTo>
                  <a:lnTo>
                    <a:pt x="141" y="6690"/>
                  </a:lnTo>
                  <a:lnTo>
                    <a:pt x="154" y="6696"/>
                  </a:lnTo>
                  <a:lnTo>
                    <a:pt x="168" y="6693"/>
                  </a:lnTo>
                  <a:lnTo>
                    <a:pt x="175" y="6682"/>
                  </a:lnTo>
                  <a:lnTo>
                    <a:pt x="178" y="6669"/>
                  </a:lnTo>
                  <a:lnTo>
                    <a:pt x="183" y="6663"/>
                  </a:lnTo>
                  <a:lnTo>
                    <a:pt x="196" y="6661"/>
                  </a:lnTo>
                  <a:lnTo>
                    <a:pt x="214" y="6648"/>
                  </a:lnTo>
                  <a:lnTo>
                    <a:pt x="221" y="6647"/>
                  </a:lnTo>
                  <a:lnTo>
                    <a:pt x="214" y="6654"/>
                  </a:lnTo>
                  <a:lnTo>
                    <a:pt x="217" y="6661"/>
                  </a:lnTo>
                  <a:lnTo>
                    <a:pt x="224" y="6663"/>
                  </a:lnTo>
                  <a:lnTo>
                    <a:pt x="231" y="6665"/>
                  </a:lnTo>
                  <a:lnTo>
                    <a:pt x="225" y="6669"/>
                  </a:lnTo>
                  <a:lnTo>
                    <a:pt x="221" y="6672"/>
                  </a:lnTo>
                  <a:lnTo>
                    <a:pt x="217" y="6672"/>
                  </a:lnTo>
                  <a:lnTo>
                    <a:pt x="213" y="6670"/>
                  </a:lnTo>
                  <a:lnTo>
                    <a:pt x="209" y="6669"/>
                  </a:lnTo>
                  <a:lnTo>
                    <a:pt x="204" y="6668"/>
                  </a:lnTo>
                  <a:lnTo>
                    <a:pt x="185" y="6677"/>
                  </a:lnTo>
                  <a:lnTo>
                    <a:pt x="181" y="6685"/>
                  </a:lnTo>
                  <a:lnTo>
                    <a:pt x="183" y="6699"/>
                  </a:lnTo>
                  <a:lnTo>
                    <a:pt x="178" y="6701"/>
                  </a:lnTo>
                  <a:lnTo>
                    <a:pt x="167" y="6706"/>
                  </a:lnTo>
                  <a:lnTo>
                    <a:pt x="161" y="6708"/>
                  </a:lnTo>
                  <a:lnTo>
                    <a:pt x="154" y="6715"/>
                  </a:lnTo>
                  <a:lnTo>
                    <a:pt x="154" y="6718"/>
                  </a:lnTo>
                  <a:lnTo>
                    <a:pt x="154" y="6724"/>
                  </a:lnTo>
                  <a:lnTo>
                    <a:pt x="157" y="6725"/>
                  </a:lnTo>
                  <a:lnTo>
                    <a:pt x="160" y="6727"/>
                  </a:lnTo>
                  <a:lnTo>
                    <a:pt x="167" y="6732"/>
                  </a:lnTo>
                  <a:lnTo>
                    <a:pt x="172" y="6735"/>
                  </a:lnTo>
                  <a:lnTo>
                    <a:pt x="185" y="6734"/>
                  </a:lnTo>
                  <a:lnTo>
                    <a:pt x="186" y="6736"/>
                  </a:lnTo>
                  <a:lnTo>
                    <a:pt x="188" y="6741"/>
                  </a:lnTo>
                  <a:lnTo>
                    <a:pt x="188" y="6745"/>
                  </a:lnTo>
                  <a:lnTo>
                    <a:pt x="189" y="6749"/>
                  </a:lnTo>
                  <a:lnTo>
                    <a:pt x="192" y="6752"/>
                  </a:lnTo>
                  <a:lnTo>
                    <a:pt x="200" y="6756"/>
                  </a:lnTo>
                  <a:lnTo>
                    <a:pt x="199" y="6764"/>
                  </a:lnTo>
                  <a:lnTo>
                    <a:pt x="202" y="6769"/>
                  </a:lnTo>
                  <a:lnTo>
                    <a:pt x="204" y="6771"/>
                  </a:lnTo>
                  <a:lnTo>
                    <a:pt x="204" y="6777"/>
                  </a:lnTo>
                  <a:lnTo>
                    <a:pt x="203" y="6777"/>
                  </a:lnTo>
                  <a:lnTo>
                    <a:pt x="195" y="6769"/>
                  </a:lnTo>
                  <a:lnTo>
                    <a:pt x="190" y="6766"/>
                  </a:lnTo>
                  <a:lnTo>
                    <a:pt x="189" y="6771"/>
                  </a:lnTo>
                  <a:lnTo>
                    <a:pt x="193" y="6780"/>
                  </a:lnTo>
                  <a:lnTo>
                    <a:pt x="200" y="6788"/>
                  </a:lnTo>
                  <a:lnTo>
                    <a:pt x="204" y="6795"/>
                  </a:lnTo>
                  <a:lnTo>
                    <a:pt x="199" y="6794"/>
                  </a:lnTo>
                  <a:lnTo>
                    <a:pt x="189" y="6783"/>
                  </a:lnTo>
                  <a:lnTo>
                    <a:pt x="183" y="6777"/>
                  </a:lnTo>
                  <a:lnTo>
                    <a:pt x="183" y="6783"/>
                  </a:lnTo>
                  <a:lnTo>
                    <a:pt x="185" y="6787"/>
                  </a:lnTo>
                  <a:lnTo>
                    <a:pt x="186" y="6790"/>
                  </a:lnTo>
                  <a:lnTo>
                    <a:pt x="189" y="6792"/>
                  </a:lnTo>
                  <a:lnTo>
                    <a:pt x="183" y="6790"/>
                  </a:lnTo>
                  <a:lnTo>
                    <a:pt x="176" y="6781"/>
                  </a:lnTo>
                  <a:lnTo>
                    <a:pt x="174" y="6770"/>
                  </a:lnTo>
                  <a:lnTo>
                    <a:pt x="171" y="6759"/>
                  </a:lnTo>
                  <a:lnTo>
                    <a:pt x="171" y="6752"/>
                  </a:lnTo>
                  <a:lnTo>
                    <a:pt x="165" y="6746"/>
                  </a:lnTo>
                  <a:lnTo>
                    <a:pt x="139" y="6736"/>
                  </a:lnTo>
                  <a:lnTo>
                    <a:pt x="131" y="6731"/>
                  </a:lnTo>
                  <a:lnTo>
                    <a:pt x="120" y="6720"/>
                  </a:lnTo>
                  <a:lnTo>
                    <a:pt x="108" y="6717"/>
                  </a:lnTo>
                  <a:lnTo>
                    <a:pt x="95" y="6704"/>
                  </a:lnTo>
                  <a:lnTo>
                    <a:pt x="88" y="6700"/>
                  </a:lnTo>
                  <a:lnTo>
                    <a:pt x="80" y="6700"/>
                  </a:lnTo>
                  <a:lnTo>
                    <a:pt x="74" y="6706"/>
                  </a:lnTo>
                  <a:lnTo>
                    <a:pt x="81" y="6708"/>
                  </a:lnTo>
                  <a:lnTo>
                    <a:pt x="88" y="6715"/>
                  </a:lnTo>
                  <a:lnTo>
                    <a:pt x="101" y="6736"/>
                  </a:lnTo>
                  <a:lnTo>
                    <a:pt x="108" y="6742"/>
                  </a:lnTo>
                  <a:lnTo>
                    <a:pt x="117" y="6742"/>
                  </a:lnTo>
                  <a:lnTo>
                    <a:pt x="124" y="6745"/>
                  </a:lnTo>
                  <a:lnTo>
                    <a:pt x="130" y="6756"/>
                  </a:lnTo>
                  <a:lnTo>
                    <a:pt x="119" y="6752"/>
                  </a:lnTo>
                  <a:lnTo>
                    <a:pt x="115" y="6752"/>
                  </a:lnTo>
                  <a:lnTo>
                    <a:pt x="134" y="6774"/>
                  </a:lnTo>
                  <a:lnTo>
                    <a:pt x="151" y="6799"/>
                  </a:lnTo>
                  <a:lnTo>
                    <a:pt x="150" y="6802"/>
                  </a:lnTo>
                  <a:lnTo>
                    <a:pt x="133" y="6785"/>
                  </a:lnTo>
                  <a:lnTo>
                    <a:pt x="124" y="6778"/>
                  </a:lnTo>
                  <a:lnTo>
                    <a:pt x="115" y="6777"/>
                  </a:lnTo>
                  <a:lnTo>
                    <a:pt x="117" y="6785"/>
                  </a:lnTo>
                  <a:lnTo>
                    <a:pt x="134" y="6802"/>
                  </a:lnTo>
                  <a:lnTo>
                    <a:pt x="141" y="6814"/>
                  </a:lnTo>
                  <a:lnTo>
                    <a:pt x="150" y="6825"/>
                  </a:lnTo>
                  <a:lnTo>
                    <a:pt x="157" y="6830"/>
                  </a:lnTo>
                  <a:lnTo>
                    <a:pt x="164" y="6832"/>
                  </a:lnTo>
                  <a:lnTo>
                    <a:pt x="171" y="6832"/>
                  </a:lnTo>
                  <a:lnTo>
                    <a:pt x="189" y="6821"/>
                  </a:lnTo>
                  <a:lnTo>
                    <a:pt x="207" y="6804"/>
                  </a:lnTo>
                  <a:lnTo>
                    <a:pt x="223" y="6797"/>
                  </a:lnTo>
                  <a:lnTo>
                    <a:pt x="230" y="6795"/>
                  </a:lnTo>
                  <a:lnTo>
                    <a:pt x="231" y="6790"/>
                  </a:lnTo>
                  <a:lnTo>
                    <a:pt x="228" y="6764"/>
                  </a:lnTo>
                  <a:lnTo>
                    <a:pt x="231" y="6759"/>
                  </a:lnTo>
                  <a:lnTo>
                    <a:pt x="242" y="6760"/>
                  </a:lnTo>
                  <a:lnTo>
                    <a:pt x="246" y="6759"/>
                  </a:lnTo>
                  <a:lnTo>
                    <a:pt x="248" y="6757"/>
                  </a:lnTo>
                  <a:lnTo>
                    <a:pt x="253" y="6750"/>
                  </a:lnTo>
                  <a:lnTo>
                    <a:pt x="256" y="6749"/>
                  </a:lnTo>
                  <a:lnTo>
                    <a:pt x="260" y="6743"/>
                  </a:lnTo>
                  <a:lnTo>
                    <a:pt x="263" y="6734"/>
                  </a:lnTo>
                  <a:lnTo>
                    <a:pt x="267" y="6728"/>
                  </a:lnTo>
                  <a:lnTo>
                    <a:pt x="273" y="6731"/>
                  </a:lnTo>
                  <a:lnTo>
                    <a:pt x="270" y="6735"/>
                  </a:lnTo>
                  <a:lnTo>
                    <a:pt x="266" y="6743"/>
                  </a:lnTo>
                  <a:lnTo>
                    <a:pt x="265" y="6752"/>
                  </a:lnTo>
                  <a:lnTo>
                    <a:pt x="265" y="6756"/>
                  </a:lnTo>
                  <a:lnTo>
                    <a:pt x="276" y="6756"/>
                  </a:lnTo>
                  <a:lnTo>
                    <a:pt x="281" y="6755"/>
                  </a:lnTo>
                  <a:lnTo>
                    <a:pt x="287" y="6749"/>
                  </a:lnTo>
                  <a:lnTo>
                    <a:pt x="284" y="6755"/>
                  </a:lnTo>
                  <a:lnTo>
                    <a:pt x="280" y="6766"/>
                  </a:lnTo>
                  <a:lnTo>
                    <a:pt x="280" y="6776"/>
                  </a:lnTo>
                  <a:lnTo>
                    <a:pt x="286" y="6781"/>
                  </a:lnTo>
                  <a:lnTo>
                    <a:pt x="280" y="6790"/>
                  </a:lnTo>
                  <a:lnTo>
                    <a:pt x="277" y="6809"/>
                  </a:lnTo>
                  <a:lnTo>
                    <a:pt x="276" y="6830"/>
                  </a:lnTo>
                  <a:lnTo>
                    <a:pt x="276" y="6846"/>
                  </a:lnTo>
                  <a:lnTo>
                    <a:pt x="277" y="6864"/>
                  </a:lnTo>
                  <a:lnTo>
                    <a:pt x="277" y="6872"/>
                  </a:lnTo>
                  <a:lnTo>
                    <a:pt x="276" y="6879"/>
                  </a:lnTo>
                  <a:lnTo>
                    <a:pt x="272" y="6884"/>
                  </a:lnTo>
                  <a:lnTo>
                    <a:pt x="265" y="6886"/>
                  </a:lnTo>
                  <a:lnTo>
                    <a:pt x="260" y="6891"/>
                  </a:lnTo>
                  <a:lnTo>
                    <a:pt x="262" y="6900"/>
                  </a:lnTo>
                  <a:lnTo>
                    <a:pt x="252" y="6907"/>
                  </a:lnTo>
                  <a:lnTo>
                    <a:pt x="241" y="6909"/>
                  </a:lnTo>
                  <a:lnTo>
                    <a:pt x="230" y="6905"/>
                  </a:lnTo>
                  <a:lnTo>
                    <a:pt x="216" y="6898"/>
                  </a:lnTo>
                  <a:lnTo>
                    <a:pt x="209" y="6892"/>
                  </a:lnTo>
                  <a:lnTo>
                    <a:pt x="196" y="6874"/>
                  </a:lnTo>
                  <a:lnTo>
                    <a:pt x="193" y="6871"/>
                  </a:lnTo>
                  <a:lnTo>
                    <a:pt x="188" y="6867"/>
                  </a:lnTo>
                  <a:lnTo>
                    <a:pt x="179" y="6856"/>
                  </a:lnTo>
                  <a:lnTo>
                    <a:pt x="172" y="6849"/>
                  </a:lnTo>
                  <a:lnTo>
                    <a:pt x="165" y="6851"/>
                  </a:lnTo>
                  <a:lnTo>
                    <a:pt x="154" y="6870"/>
                  </a:lnTo>
                  <a:lnTo>
                    <a:pt x="154" y="6878"/>
                  </a:lnTo>
                  <a:lnTo>
                    <a:pt x="161" y="6889"/>
                  </a:lnTo>
                  <a:lnTo>
                    <a:pt x="160" y="6892"/>
                  </a:lnTo>
                  <a:lnTo>
                    <a:pt x="157" y="6900"/>
                  </a:lnTo>
                  <a:lnTo>
                    <a:pt x="167" y="6916"/>
                  </a:lnTo>
                  <a:lnTo>
                    <a:pt x="169" y="6919"/>
                  </a:lnTo>
                  <a:lnTo>
                    <a:pt x="161" y="6923"/>
                  </a:lnTo>
                  <a:lnTo>
                    <a:pt x="139" y="6921"/>
                  </a:lnTo>
                  <a:lnTo>
                    <a:pt x="130" y="6933"/>
                  </a:lnTo>
                  <a:lnTo>
                    <a:pt x="129" y="6941"/>
                  </a:lnTo>
                  <a:lnTo>
                    <a:pt x="130" y="6945"/>
                  </a:lnTo>
                  <a:lnTo>
                    <a:pt x="133" y="6947"/>
                  </a:lnTo>
                  <a:lnTo>
                    <a:pt x="144" y="6948"/>
                  </a:lnTo>
                  <a:lnTo>
                    <a:pt x="147" y="6951"/>
                  </a:lnTo>
                  <a:lnTo>
                    <a:pt x="151" y="6958"/>
                  </a:lnTo>
                  <a:lnTo>
                    <a:pt x="144" y="6957"/>
                  </a:lnTo>
                  <a:lnTo>
                    <a:pt x="140" y="6957"/>
                  </a:lnTo>
                  <a:lnTo>
                    <a:pt x="137" y="6959"/>
                  </a:lnTo>
                  <a:lnTo>
                    <a:pt x="136" y="6965"/>
                  </a:lnTo>
                  <a:lnTo>
                    <a:pt x="134" y="6971"/>
                  </a:lnTo>
                  <a:lnTo>
                    <a:pt x="134" y="6978"/>
                  </a:lnTo>
                  <a:lnTo>
                    <a:pt x="137" y="6979"/>
                  </a:lnTo>
                  <a:lnTo>
                    <a:pt x="164" y="6987"/>
                  </a:lnTo>
                  <a:lnTo>
                    <a:pt x="174" y="6986"/>
                  </a:lnTo>
                  <a:lnTo>
                    <a:pt x="169" y="6994"/>
                  </a:lnTo>
                  <a:lnTo>
                    <a:pt x="150" y="7015"/>
                  </a:lnTo>
                  <a:lnTo>
                    <a:pt x="158" y="7017"/>
                  </a:lnTo>
                  <a:lnTo>
                    <a:pt x="175" y="7010"/>
                  </a:lnTo>
                  <a:lnTo>
                    <a:pt x="183" y="7011"/>
                  </a:lnTo>
                  <a:lnTo>
                    <a:pt x="183" y="7015"/>
                  </a:lnTo>
                  <a:lnTo>
                    <a:pt x="176" y="7018"/>
                  </a:lnTo>
                  <a:lnTo>
                    <a:pt x="174" y="7021"/>
                  </a:lnTo>
                  <a:lnTo>
                    <a:pt x="171" y="7025"/>
                  </a:lnTo>
                  <a:lnTo>
                    <a:pt x="175" y="7029"/>
                  </a:lnTo>
                  <a:lnTo>
                    <a:pt x="189" y="7036"/>
                  </a:lnTo>
                  <a:lnTo>
                    <a:pt x="189" y="7041"/>
                  </a:lnTo>
                  <a:lnTo>
                    <a:pt x="188" y="7041"/>
                  </a:lnTo>
                  <a:lnTo>
                    <a:pt x="183" y="7043"/>
                  </a:lnTo>
                  <a:lnTo>
                    <a:pt x="193" y="7049"/>
                  </a:lnTo>
                  <a:lnTo>
                    <a:pt x="199" y="7056"/>
                  </a:lnTo>
                  <a:lnTo>
                    <a:pt x="200" y="7053"/>
                  </a:lnTo>
                  <a:lnTo>
                    <a:pt x="202" y="7046"/>
                  </a:lnTo>
                  <a:lnTo>
                    <a:pt x="203" y="7041"/>
                  </a:lnTo>
                  <a:lnTo>
                    <a:pt x="206" y="7035"/>
                  </a:lnTo>
                  <a:lnTo>
                    <a:pt x="216" y="7027"/>
                  </a:lnTo>
                  <a:lnTo>
                    <a:pt x="227" y="7014"/>
                  </a:lnTo>
                  <a:lnTo>
                    <a:pt x="230" y="7011"/>
                  </a:lnTo>
                  <a:lnTo>
                    <a:pt x="230" y="7006"/>
                  </a:lnTo>
                  <a:lnTo>
                    <a:pt x="239" y="6978"/>
                  </a:lnTo>
                  <a:lnTo>
                    <a:pt x="242" y="6973"/>
                  </a:lnTo>
                  <a:lnTo>
                    <a:pt x="244" y="6964"/>
                  </a:lnTo>
                  <a:lnTo>
                    <a:pt x="248" y="6951"/>
                  </a:lnTo>
                  <a:lnTo>
                    <a:pt x="252" y="6940"/>
                  </a:lnTo>
                  <a:lnTo>
                    <a:pt x="256" y="6933"/>
                  </a:lnTo>
                  <a:lnTo>
                    <a:pt x="256" y="6936"/>
                  </a:lnTo>
                  <a:lnTo>
                    <a:pt x="258" y="6941"/>
                  </a:lnTo>
                  <a:lnTo>
                    <a:pt x="259" y="6944"/>
                  </a:lnTo>
                  <a:lnTo>
                    <a:pt x="260" y="6938"/>
                  </a:lnTo>
                  <a:lnTo>
                    <a:pt x="263" y="6934"/>
                  </a:lnTo>
                  <a:lnTo>
                    <a:pt x="267" y="6930"/>
                  </a:lnTo>
                  <a:lnTo>
                    <a:pt x="270" y="6928"/>
                  </a:lnTo>
                  <a:lnTo>
                    <a:pt x="273" y="6926"/>
                  </a:lnTo>
                  <a:lnTo>
                    <a:pt x="279" y="6921"/>
                  </a:lnTo>
                  <a:lnTo>
                    <a:pt x="283" y="6920"/>
                  </a:lnTo>
                  <a:lnTo>
                    <a:pt x="283" y="6927"/>
                  </a:lnTo>
                  <a:lnTo>
                    <a:pt x="279" y="6931"/>
                  </a:lnTo>
                  <a:lnTo>
                    <a:pt x="270" y="6936"/>
                  </a:lnTo>
                  <a:lnTo>
                    <a:pt x="266" y="6940"/>
                  </a:lnTo>
                  <a:lnTo>
                    <a:pt x="263" y="6944"/>
                  </a:lnTo>
                  <a:lnTo>
                    <a:pt x="262" y="6950"/>
                  </a:lnTo>
                  <a:lnTo>
                    <a:pt x="260" y="6955"/>
                  </a:lnTo>
                  <a:lnTo>
                    <a:pt x="260" y="6958"/>
                  </a:lnTo>
                  <a:lnTo>
                    <a:pt x="258" y="6961"/>
                  </a:lnTo>
                  <a:lnTo>
                    <a:pt x="251" y="6976"/>
                  </a:lnTo>
                  <a:lnTo>
                    <a:pt x="249" y="6982"/>
                  </a:lnTo>
                  <a:lnTo>
                    <a:pt x="248" y="6985"/>
                  </a:lnTo>
                  <a:lnTo>
                    <a:pt x="245" y="6987"/>
                  </a:lnTo>
                  <a:lnTo>
                    <a:pt x="241" y="6992"/>
                  </a:lnTo>
                  <a:lnTo>
                    <a:pt x="241" y="7000"/>
                  </a:lnTo>
                  <a:lnTo>
                    <a:pt x="245" y="6996"/>
                  </a:lnTo>
                  <a:lnTo>
                    <a:pt x="248" y="6989"/>
                  </a:lnTo>
                  <a:lnTo>
                    <a:pt x="252" y="6983"/>
                  </a:lnTo>
                  <a:lnTo>
                    <a:pt x="256" y="6983"/>
                  </a:lnTo>
                  <a:lnTo>
                    <a:pt x="258" y="6987"/>
                  </a:lnTo>
                  <a:lnTo>
                    <a:pt x="255" y="6993"/>
                  </a:lnTo>
                  <a:lnTo>
                    <a:pt x="248" y="7004"/>
                  </a:lnTo>
                  <a:lnTo>
                    <a:pt x="255" y="7001"/>
                  </a:lnTo>
                  <a:lnTo>
                    <a:pt x="276" y="7000"/>
                  </a:lnTo>
                  <a:lnTo>
                    <a:pt x="276" y="7004"/>
                  </a:lnTo>
                  <a:lnTo>
                    <a:pt x="266" y="7007"/>
                  </a:lnTo>
                  <a:lnTo>
                    <a:pt x="248" y="7018"/>
                  </a:lnTo>
                  <a:lnTo>
                    <a:pt x="238" y="7018"/>
                  </a:lnTo>
                  <a:lnTo>
                    <a:pt x="238" y="7022"/>
                  </a:lnTo>
                  <a:lnTo>
                    <a:pt x="242" y="7027"/>
                  </a:lnTo>
                  <a:lnTo>
                    <a:pt x="241" y="7032"/>
                  </a:lnTo>
                  <a:lnTo>
                    <a:pt x="238" y="7038"/>
                  </a:lnTo>
                  <a:lnTo>
                    <a:pt x="234" y="7041"/>
                  </a:lnTo>
                  <a:lnTo>
                    <a:pt x="237" y="7046"/>
                  </a:lnTo>
                  <a:lnTo>
                    <a:pt x="241" y="7052"/>
                  </a:lnTo>
                  <a:lnTo>
                    <a:pt x="246" y="7053"/>
                  </a:lnTo>
                  <a:lnTo>
                    <a:pt x="252" y="7046"/>
                  </a:lnTo>
                  <a:lnTo>
                    <a:pt x="258" y="7048"/>
                  </a:lnTo>
                  <a:lnTo>
                    <a:pt x="260" y="7046"/>
                  </a:lnTo>
                  <a:lnTo>
                    <a:pt x="262" y="7043"/>
                  </a:lnTo>
                  <a:lnTo>
                    <a:pt x="262" y="7035"/>
                  </a:lnTo>
                  <a:lnTo>
                    <a:pt x="262" y="7034"/>
                  </a:lnTo>
                  <a:lnTo>
                    <a:pt x="269" y="7025"/>
                  </a:lnTo>
                  <a:lnTo>
                    <a:pt x="279" y="7020"/>
                  </a:lnTo>
                  <a:lnTo>
                    <a:pt x="288" y="7015"/>
                  </a:lnTo>
                  <a:lnTo>
                    <a:pt x="297" y="7015"/>
                  </a:lnTo>
                  <a:lnTo>
                    <a:pt x="297" y="7018"/>
                  </a:lnTo>
                  <a:lnTo>
                    <a:pt x="280" y="7028"/>
                  </a:lnTo>
                  <a:lnTo>
                    <a:pt x="276" y="7034"/>
                  </a:lnTo>
                  <a:lnTo>
                    <a:pt x="276" y="7041"/>
                  </a:lnTo>
                  <a:lnTo>
                    <a:pt x="281" y="7056"/>
                  </a:lnTo>
                  <a:lnTo>
                    <a:pt x="280" y="7063"/>
                  </a:lnTo>
                  <a:lnTo>
                    <a:pt x="276" y="7067"/>
                  </a:lnTo>
                  <a:lnTo>
                    <a:pt x="274" y="7070"/>
                  </a:lnTo>
                  <a:lnTo>
                    <a:pt x="276" y="7074"/>
                  </a:lnTo>
                  <a:lnTo>
                    <a:pt x="277" y="7077"/>
                  </a:lnTo>
                  <a:lnTo>
                    <a:pt x="280" y="7081"/>
                  </a:lnTo>
                  <a:lnTo>
                    <a:pt x="283" y="7083"/>
                  </a:lnTo>
                  <a:lnTo>
                    <a:pt x="284" y="7081"/>
                  </a:lnTo>
                  <a:lnTo>
                    <a:pt x="286" y="7079"/>
                  </a:lnTo>
                  <a:lnTo>
                    <a:pt x="287" y="7077"/>
                  </a:lnTo>
                  <a:lnTo>
                    <a:pt x="288" y="7076"/>
                  </a:lnTo>
                  <a:lnTo>
                    <a:pt x="300" y="7076"/>
                  </a:lnTo>
                  <a:lnTo>
                    <a:pt x="297" y="7086"/>
                  </a:lnTo>
                  <a:lnTo>
                    <a:pt x="294" y="7091"/>
                  </a:lnTo>
                  <a:lnTo>
                    <a:pt x="288" y="7094"/>
                  </a:lnTo>
                  <a:lnTo>
                    <a:pt x="283" y="7094"/>
                  </a:lnTo>
                  <a:lnTo>
                    <a:pt x="274" y="7090"/>
                  </a:lnTo>
                  <a:lnTo>
                    <a:pt x="272" y="7093"/>
                  </a:lnTo>
                  <a:lnTo>
                    <a:pt x="269" y="7104"/>
                  </a:lnTo>
                  <a:lnTo>
                    <a:pt x="270" y="7105"/>
                  </a:lnTo>
                  <a:lnTo>
                    <a:pt x="273" y="7109"/>
                  </a:lnTo>
                  <a:lnTo>
                    <a:pt x="274" y="7112"/>
                  </a:lnTo>
                  <a:lnTo>
                    <a:pt x="274" y="7116"/>
                  </a:lnTo>
                  <a:lnTo>
                    <a:pt x="276" y="7121"/>
                  </a:lnTo>
                  <a:lnTo>
                    <a:pt x="284" y="7128"/>
                  </a:lnTo>
                  <a:lnTo>
                    <a:pt x="288" y="7129"/>
                  </a:lnTo>
                  <a:lnTo>
                    <a:pt x="293" y="7112"/>
                  </a:lnTo>
                  <a:lnTo>
                    <a:pt x="297" y="7115"/>
                  </a:lnTo>
                  <a:lnTo>
                    <a:pt x="297" y="7118"/>
                  </a:lnTo>
                  <a:lnTo>
                    <a:pt x="295" y="7122"/>
                  </a:lnTo>
                  <a:lnTo>
                    <a:pt x="307" y="7121"/>
                  </a:lnTo>
                  <a:lnTo>
                    <a:pt x="315" y="7112"/>
                  </a:lnTo>
                  <a:lnTo>
                    <a:pt x="319" y="7098"/>
                  </a:lnTo>
                  <a:lnTo>
                    <a:pt x="319" y="7079"/>
                  </a:lnTo>
                  <a:lnTo>
                    <a:pt x="314" y="7053"/>
                  </a:lnTo>
                  <a:lnTo>
                    <a:pt x="314" y="7046"/>
                  </a:lnTo>
                  <a:lnTo>
                    <a:pt x="315" y="7039"/>
                  </a:lnTo>
                  <a:lnTo>
                    <a:pt x="319" y="7039"/>
                  </a:lnTo>
                  <a:lnTo>
                    <a:pt x="323" y="7042"/>
                  </a:lnTo>
                  <a:lnTo>
                    <a:pt x="328" y="7041"/>
                  </a:lnTo>
                  <a:lnTo>
                    <a:pt x="329" y="7036"/>
                  </a:lnTo>
                  <a:lnTo>
                    <a:pt x="335" y="7025"/>
                  </a:lnTo>
                  <a:lnTo>
                    <a:pt x="343" y="7011"/>
                  </a:lnTo>
                  <a:lnTo>
                    <a:pt x="346" y="7003"/>
                  </a:lnTo>
                  <a:lnTo>
                    <a:pt x="347" y="6994"/>
                  </a:lnTo>
                  <a:lnTo>
                    <a:pt x="351" y="6987"/>
                  </a:lnTo>
                  <a:lnTo>
                    <a:pt x="356" y="6983"/>
                  </a:lnTo>
                  <a:lnTo>
                    <a:pt x="361" y="6985"/>
                  </a:lnTo>
                  <a:lnTo>
                    <a:pt x="374" y="6994"/>
                  </a:lnTo>
                  <a:lnTo>
                    <a:pt x="379" y="6997"/>
                  </a:lnTo>
                  <a:lnTo>
                    <a:pt x="384" y="6996"/>
                  </a:lnTo>
                  <a:lnTo>
                    <a:pt x="388" y="6993"/>
                  </a:lnTo>
                  <a:lnTo>
                    <a:pt x="391" y="6986"/>
                  </a:lnTo>
                  <a:lnTo>
                    <a:pt x="393" y="6976"/>
                  </a:lnTo>
                  <a:lnTo>
                    <a:pt x="392" y="6973"/>
                  </a:lnTo>
                  <a:lnTo>
                    <a:pt x="391" y="6971"/>
                  </a:lnTo>
                  <a:lnTo>
                    <a:pt x="388" y="6965"/>
                  </a:lnTo>
                  <a:lnTo>
                    <a:pt x="391" y="6958"/>
                  </a:lnTo>
                  <a:lnTo>
                    <a:pt x="398" y="6948"/>
                  </a:lnTo>
                  <a:lnTo>
                    <a:pt x="400" y="6940"/>
                  </a:lnTo>
                  <a:lnTo>
                    <a:pt x="386" y="6936"/>
                  </a:lnTo>
                  <a:lnTo>
                    <a:pt x="382" y="6933"/>
                  </a:lnTo>
                  <a:lnTo>
                    <a:pt x="386" y="6930"/>
                  </a:lnTo>
                  <a:lnTo>
                    <a:pt x="395" y="6930"/>
                  </a:lnTo>
                  <a:lnTo>
                    <a:pt x="402" y="6924"/>
                  </a:lnTo>
                  <a:lnTo>
                    <a:pt x="410" y="6930"/>
                  </a:lnTo>
                  <a:lnTo>
                    <a:pt x="413" y="6927"/>
                  </a:lnTo>
                  <a:lnTo>
                    <a:pt x="414" y="6923"/>
                  </a:lnTo>
                  <a:lnTo>
                    <a:pt x="412" y="6919"/>
                  </a:lnTo>
                  <a:lnTo>
                    <a:pt x="406" y="6913"/>
                  </a:lnTo>
                  <a:lnTo>
                    <a:pt x="402" y="6899"/>
                  </a:lnTo>
                  <a:lnTo>
                    <a:pt x="399" y="6895"/>
                  </a:lnTo>
                  <a:lnTo>
                    <a:pt x="398" y="6891"/>
                  </a:lnTo>
                  <a:lnTo>
                    <a:pt x="398" y="6884"/>
                  </a:lnTo>
                  <a:lnTo>
                    <a:pt x="398" y="6879"/>
                  </a:lnTo>
                  <a:lnTo>
                    <a:pt x="400" y="6879"/>
                  </a:lnTo>
                  <a:lnTo>
                    <a:pt x="402" y="6882"/>
                  </a:lnTo>
                  <a:lnTo>
                    <a:pt x="406" y="6900"/>
                  </a:lnTo>
                  <a:lnTo>
                    <a:pt x="410" y="6910"/>
                  </a:lnTo>
                  <a:lnTo>
                    <a:pt x="416" y="6917"/>
                  </a:lnTo>
                  <a:lnTo>
                    <a:pt x="422" y="6921"/>
                  </a:lnTo>
                  <a:lnTo>
                    <a:pt x="429" y="6921"/>
                  </a:lnTo>
                  <a:lnTo>
                    <a:pt x="434" y="6917"/>
                  </a:lnTo>
                  <a:lnTo>
                    <a:pt x="448" y="6903"/>
                  </a:lnTo>
                  <a:lnTo>
                    <a:pt x="455" y="6900"/>
                  </a:lnTo>
                  <a:lnTo>
                    <a:pt x="462" y="6898"/>
                  </a:lnTo>
                  <a:lnTo>
                    <a:pt x="478" y="6891"/>
                  </a:lnTo>
                  <a:lnTo>
                    <a:pt x="485" y="6889"/>
                  </a:lnTo>
                  <a:lnTo>
                    <a:pt x="497" y="6884"/>
                  </a:lnTo>
                  <a:lnTo>
                    <a:pt x="520" y="6857"/>
                  </a:lnTo>
                  <a:lnTo>
                    <a:pt x="532" y="6854"/>
                  </a:lnTo>
                  <a:lnTo>
                    <a:pt x="527" y="6863"/>
                  </a:lnTo>
                  <a:lnTo>
                    <a:pt x="508" y="6882"/>
                  </a:lnTo>
                  <a:lnTo>
                    <a:pt x="506" y="6893"/>
                  </a:lnTo>
                  <a:lnTo>
                    <a:pt x="508" y="6899"/>
                  </a:lnTo>
                  <a:lnTo>
                    <a:pt x="515" y="6900"/>
                  </a:lnTo>
                  <a:lnTo>
                    <a:pt x="522" y="6899"/>
                  </a:lnTo>
                  <a:lnTo>
                    <a:pt x="527" y="6896"/>
                  </a:lnTo>
                  <a:lnTo>
                    <a:pt x="542" y="6879"/>
                  </a:lnTo>
                  <a:lnTo>
                    <a:pt x="552" y="6871"/>
                  </a:lnTo>
                  <a:lnTo>
                    <a:pt x="570" y="6865"/>
                  </a:lnTo>
                  <a:lnTo>
                    <a:pt x="574" y="6861"/>
                  </a:lnTo>
                  <a:lnTo>
                    <a:pt x="581" y="6846"/>
                  </a:lnTo>
                  <a:lnTo>
                    <a:pt x="588" y="6836"/>
                  </a:lnTo>
                  <a:lnTo>
                    <a:pt x="598" y="6825"/>
                  </a:lnTo>
                  <a:lnTo>
                    <a:pt x="608" y="6816"/>
                  </a:lnTo>
                  <a:lnTo>
                    <a:pt x="615" y="6818"/>
                  </a:lnTo>
                  <a:lnTo>
                    <a:pt x="601" y="6843"/>
                  </a:lnTo>
                  <a:lnTo>
                    <a:pt x="599" y="6844"/>
                  </a:lnTo>
                  <a:lnTo>
                    <a:pt x="597" y="6844"/>
                  </a:lnTo>
                  <a:lnTo>
                    <a:pt x="594" y="6846"/>
                  </a:lnTo>
                  <a:lnTo>
                    <a:pt x="592" y="6851"/>
                  </a:lnTo>
                  <a:lnTo>
                    <a:pt x="591" y="6854"/>
                  </a:lnTo>
                  <a:lnTo>
                    <a:pt x="590" y="6856"/>
                  </a:lnTo>
                  <a:lnTo>
                    <a:pt x="587" y="6857"/>
                  </a:lnTo>
                  <a:lnTo>
                    <a:pt x="585" y="6857"/>
                  </a:lnTo>
                  <a:lnTo>
                    <a:pt x="585" y="6860"/>
                  </a:lnTo>
                  <a:lnTo>
                    <a:pt x="639" y="6860"/>
                  </a:lnTo>
                  <a:lnTo>
                    <a:pt x="632" y="6874"/>
                  </a:lnTo>
                  <a:lnTo>
                    <a:pt x="619" y="6875"/>
                  </a:lnTo>
                  <a:lnTo>
                    <a:pt x="597" y="6868"/>
                  </a:lnTo>
                  <a:lnTo>
                    <a:pt x="560" y="6878"/>
                  </a:lnTo>
                  <a:lnTo>
                    <a:pt x="555" y="6881"/>
                  </a:lnTo>
                  <a:lnTo>
                    <a:pt x="550" y="6886"/>
                  </a:lnTo>
                  <a:lnTo>
                    <a:pt x="546" y="6892"/>
                  </a:lnTo>
                  <a:lnTo>
                    <a:pt x="538" y="6912"/>
                  </a:lnTo>
                  <a:lnTo>
                    <a:pt x="534" y="6916"/>
                  </a:lnTo>
                  <a:lnTo>
                    <a:pt x="525" y="6921"/>
                  </a:lnTo>
                  <a:lnTo>
                    <a:pt x="521" y="6926"/>
                  </a:lnTo>
                  <a:lnTo>
                    <a:pt x="515" y="6938"/>
                  </a:lnTo>
                  <a:lnTo>
                    <a:pt x="507" y="6971"/>
                  </a:lnTo>
                  <a:lnTo>
                    <a:pt x="500" y="6983"/>
                  </a:lnTo>
                  <a:lnTo>
                    <a:pt x="503" y="6996"/>
                  </a:lnTo>
                  <a:lnTo>
                    <a:pt x="503" y="7001"/>
                  </a:lnTo>
                  <a:lnTo>
                    <a:pt x="501" y="7008"/>
                  </a:lnTo>
                  <a:lnTo>
                    <a:pt x="494" y="7029"/>
                  </a:lnTo>
                  <a:lnTo>
                    <a:pt x="489" y="7039"/>
                  </a:lnTo>
                  <a:lnTo>
                    <a:pt x="487" y="7055"/>
                  </a:lnTo>
                  <a:lnTo>
                    <a:pt x="487" y="7083"/>
                  </a:lnTo>
                  <a:lnTo>
                    <a:pt x="486" y="7083"/>
                  </a:lnTo>
                  <a:lnTo>
                    <a:pt x="485" y="7067"/>
                  </a:lnTo>
                  <a:lnTo>
                    <a:pt x="485" y="7055"/>
                  </a:lnTo>
                  <a:lnTo>
                    <a:pt x="485" y="7045"/>
                  </a:lnTo>
                  <a:lnTo>
                    <a:pt x="487" y="7028"/>
                  </a:lnTo>
                  <a:lnTo>
                    <a:pt x="489" y="6989"/>
                  </a:lnTo>
                  <a:lnTo>
                    <a:pt x="492" y="6983"/>
                  </a:lnTo>
                  <a:lnTo>
                    <a:pt x="499" y="6972"/>
                  </a:lnTo>
                  <a:lnTo>
                    <a:pt x="501" y="6965"/>
                  </a:lnTo>
                  <a:lnTo>
                    <a:pt x="500" y="6952"/>
                  </a:lnTo>
                  <a:lnTo>
                    <a:pt x="506" y="6936"/>
                  </a:lnTo>
                  <a:lnTo>
                    <a:pt x="518" y="6907"/>
                  </a:lnTo>
                  <a:lnTo>
                    <a:pt x="500" y="6899"/>
                  </a:lnTo>
                  <a:lnTo>
                    <a:pt x="492" y="6898"/>
                  </a:lnTo>
                  <a:lnTo>
                    <a:pt x="482" y="6900"/>
                  </a:lnTo>
                  <a:lnTo>
                    <a:pt x="476" y="6906"/>
                  </a:lnTo>
                  <a:lnTo>
                    <a:pt x="466" y="6921"/>
                  </a:lnTo>
                  <a:lnTo>
                    <a:pt x="459" y="6926"/>
                  </a:lnTo>
                  <a:lnTo>
                    <a:pt x="451" y="6928"/>
                  </a:lnTo>
                  <a:lnTo>
                    <a:pt x="443" y="6933"/>
                  </a:lnTo>
                  <a:lnTo>
                    <a:pt x="441" y="6936"/>
                  </a:lnTo>
                  <a:lnTo>
                    <a:pt x="440" y="6938"/>
                  </a:lnTo>
                  <a:lnTo>
                    <a:pt x="440" y="6940"/>
                  </a:lnTo>
                  <a:lnTo>
                    <a:pt x="440" y="6940"/>
                  </a:lnTo>
                  <a:lnTo>
                    <a:pt x="438" y="6943"/>
                  </a:lnTo>
                  <a:lnTo>
                    <a:pt x="438" y="6944"/>
                  </a:lnTo>
                  <a:lnTo>
                    <a:pt x="438" y="6947"/>
                  </a:lnTo>
                  <a:lnTo>
                    <a:pt x="436" y="6947"/>
                  </a:lnTo>
                  <a:lnTo>
                    <a:pt x="431" y="6948"/>
                  </a:lnTo>
                  <a:lnTo>
                    <a:pt x="426" y="6958"/>
                  </a:lnTo>
                  <a:lnTo>
                    <a:pt x="423" y="6961"/>
                  </a:lnTo>
                  <a:lnTo>
                    <a:pt x="419" y="6964"/>
                  </a:lnTo>
                  <a:lnTo>
                    <a:pt x="403" y="6969"/>
                  </a:lnTo>
                  <a:lnTo>
                    <a:pt x="407" y="6976"/>
                  </a:lnTo>
                  <a:lnTo>
                    <a:pt x="406" y="6980"/>
                  </a:lnTo>
                  <a:lnTo>
                    <a:pt x="399" y="6990"/>
                  </a:lnTo>
                  <a:lnTo>
                    <a:pt x="395" y="6999"/>
                  </a:lnTo>
                  <a:lnTo>
                    <a:pt x="392" y="7007"/>
                  </a:lnTo>
                  <a:lnTo>
                    <a:pt x="389" y="7013"/>
                  </a:lnTo>
                  <a:lnTo>
                    <a:pt x="371" y="7021"/>
                  </a:lnTo>
                  <a:lnTo>
                    <a:pt x="374" y="7036"/>
                  </a:lnTo>
                  <a:lnTo>
                    <a:pt x="379" y="7055"/>
                  </a:lnTo>
                  <a:lnTo>
                    <a:pt x="379" y="7069"/>
                  </a:lnTo>
                  <a:lnTo>
                    <a:pt x="385" y="7069"/>
                  </a:lnTo>
                  <a:lnTo>
                    <a:pt x="395" y="7065"/>
                  </a:lnTo>
                  <a:lnTo>
                    <a:pt x="403" y="7059"/>
                  </a:lnTo>
                  <a:lnTo>
                    <a:pt x="407" y="7053"/>
                  </a:lnTo>
                  <a:lnTo>
                    <a:pt x="409" y="7049"/>
                  </a:lnTo>
                  <a:lnTo>
                    <a:pt x="412" y="7045"/>
                  </a:lnTo>
                  <a:lnTo>
                    <a:pt x="416" y="7041"/>
                  </a:lnTo>
                  <a:lnTo>
                    <a:pt x="419" y="7041"/>
                  </a:lnTo>
                  <a:lnTo>
                    <a:pt x="420" y="7046"/>
                  </a:lnTo>
                  <a:lnTo>
                    <a:pt x="420" y="7053"/>
                  </a:lnTo>
                  <a:lnTo>
                    <a:pt x="420" y="7059"/>
                  </a:lnTo>
                  <a:lnTo>
                    <a:pt x="427" y="7058"/>
                  </a:lnTo>
                  <a:lnTo>
                    <a:pt x="427" y="7062"/>
                  </a:lnTo>
                  <a:lnTo>
                    <a:pt x="377" y="7077"/>
                  </a:lnTo>
                  <a:lnTo>
                    <a:pt x="354" y="7095"/>
                  </a:lnTo>
                  <a:lnTo>
                    <a:pt x="339" y="7126"/>
                  </a:lnTo>
                  <a:lnTo>
                    <a:pt x="346" y="7132"/>
                  </a:lnTo>
                  <a:lnTo>
                    <a:pt x="347" y="7135"/>
                  </a:lnTo>
                  <a:lnTo>
                    <a:pt x="347" y="7137"/>
                  </a:lnTo>
                  <a:lnTo>
                    <a:pt x="346" y="7142"/>
                  </a:lnTo>
                  <a:lnTo>
                    <a:pt x="344" y="7146"/>
                  </a:lnTo>
                  <a:lnTo>
                    <a:pt x="343" y="7147"/>
                  </a:lnTo>
                  <a:lnTo>
                    <a:pt x="315" y="7150"/>
                  </a:lnTo>
                  <a:lnTo>
                    <a:pt x="305" y="7153"/>
                  </a:lnTo>
                  <a:lnTo>
                    <a:pt x="293" y="7160"/>
                  </a:lnTo>
                  <a:lnTo>
                    <a:pt x="284" y="7171"/>
                  </a:lnTo>
                  <a:lnTo>
                    <a:pt x="286" y="7185"/>
                  </a:lnTo>
                  <a:lnTo>
                    <a:pt x="273" y="7196"/>
                  </a:lnTo>
                  <a:lnTo>
                    <a:pt x="266" y="7199"/>
                  </a:lnTo>
                  <a:lnTo>
                    <a:pt x="260" y="7201"/>
                  </a:lnTo>
                  <a:lnTo>
                    <a:pt x="263" y="7208"/>
                  </a:lnTo>
                  <a:lnTo>
                    <a:pt x="269" y="7206"/>
                  </a:lnTo>
                  <a:lnTo>
                    <a:pt x="274" y="7202"/>
                  </a:lnTo>
                  <a:lnTo>
                    <a:pt x="280" y="7196"/>
                  </a:lnTo>
                  <a:lnTo>
                    <a:pt x="276" y="7209"/>
                  </a:lnTo>
                  <a:lnTo>
                    <a:pt x="277" y="7212"/>
                  </a:lnTo>
                  <a:lnTo>
                    <a:pt x="283" y="7213"/>
                  </a:lnTo>
                  <a:lnTo>
                    <a:pt x="290" y="7219"/>
                  </a:lnTo>
                  <a:lnTo>
                    <a:pt x="297" y="7233"/>
                  </a:lnTo>
                  <a:lnTo>
                    <a:pt x="302" y="7240"/>
                  </a:lnTo>
                  <a:lnTo>
                    <a:pt x="308" y="7243"/>
                  </a:lnTo>
                  <a:lnTo>
                    <a:pt x="314" y="7241"/>
                  </a:lnTo>
                  <a:lnTo>
                    <a:pt x="322" y="7237"/>
                  </a:lnTo>
                  <a:lnTo>
                    <a:pt x="329" y="7233"/>
                  </a:lnTo>
                  <a:lnTo>
                    <a:pt x="333" y="7227"/>
                  </a:lnTo>
                  <a:lnTo>
                    <a:pt x="333" y="7216"/>
                  </a:lnTo>
                  <a:lnTo>
                    <a:pt x="335" y="7206"/>
                  </a:lnTo>
                  <a:lnTo>
                    <a:pt x="337" y="7199"/>
                  </a:lnTo>
                  <a:lnTo>
                    <a:pt x="343" y="7196"/>
                  </a:lnTo>
                  <a:lnTo>
                    <a:pt x="342" y="7202"/>
                  </a:lnTo>
                  <a:lnTo>
                    <a:pt x="340" y="7206"/>
                  </a:lnTo>
                  <a:lnTo>
                    <a:pt x="342" y="7219"/>
                  </a:lnTo>
                  <a:lnTo>
                    <a:pt x="340" y="7224"/>
                  </a:lnTo>
                  <a:lnTo>
                    <a:pt x="337" y="7227"/>
                  </a:lnTo>
                  <a:lnTo>
                    <a:pt x="335" y="7231"/>
                  </a:lnTo>
                  <a:lnTo>
                    <a:pt x="335" y="7238"/>
                  </a:lnTo>
                  <a:lnTo>
                    <a:pt x="337" y="7245"/>
                  </a:lnTo>
                  <a:lnTo>
                    <a:pt x="342" y="7248"/>
                  </a:lnTo>
                  <a:lnTo>
                    <a:pt x="353" y="7250"/>
                  </a:lnTo>
                  <a:lnTo>
                    <a:pt x="357" y="7248"/>
                  </a:lnTo>
                  <a:lnTo>
                    <a:pt x="361" y="7245"/>
                  </a:lnTo>
                  <a:lnTo>
                    <a:pt x="384" y="7226"/>
                  </a:lnTo>
                  <a:lnTo>
                    <a:pt x="414" y="7206"/>
                  </a:lnTo>
                  <a:lnTo>
                    <a:pt x="433" y="7201"/>
                  </a:lnTo>
                  <a:lnTo>
                    <a:pt x="427" y="7208"/>
                  </a:lnTo>
                  <a:lnTo>
                    <a:pt x="407" y="7213"/>
                  </a:lnTo>
                  <a:lnTo>
                    <a:pt x="406" y="7216"/>
                  </a:lnTo>
                  <a:lnTo>
                    <a:pt x="403" y="7223"/>
                  </a:lnTo>
                  <a:lnTo>
                    <a:pt x="402" y="7224"/>
                  </a:lnTo>
                  <a:lnTo>
                    <a:pt x="398" y="7224"/>
                  </a:lnTo>
                  <a:lnTo>
                    <a:pt x="396" y="7227"/>
                  </a:lnTo>
                  <a:lnTo>
                    <a:pt x="393" y="7230"/>
                  </a:lnTo>
                  <a:lnTo>
                    <a:pt x="361" y="7257"/>
                  </a:lnTo>
                  <a:lnTo>
                    <a:pt x="349" y="7261"/>
                  </a:lnTo>
                  <a:lnTo>
                    <a:pt x="335" y="7257"/>
                  </a:lnTo>
                  <a:lnTo>
                    <a:pt x="333" y="7254"/>
                  </a:lnTo>
                  <a:lnTo>
                    <a:pt x="330" y="7251"/>
                  </a:lnTo>
                  <a:lnTo>
                    <a:pt x="329" y="7247"/>
                  </a:lnTo>
                  <a:lnTo>
                    <a:pt x="326" y="7245"/>
                  </a:lnTo>
                  <a:lnTo>
                    <a:pt x="325" y="7248"/>
                  </a:lnTo>
                  <a:lnTo>
                    <a:pt x="323" y="7251"/>
                  </a:lnTo>
                  <a:lnTo>
                    <a:pt x="323" y="7255"/>
                  </a:lnTo>
                  <a:lnTo>
                    <a:pt x="322" y="7259"/>
                  </a:lnTo>
                  <a:lnTo>
                    <a:pt x="319" y="7261"/>
                  </a:lnTo>
                  <a:lnTo>
                    <a:pt x="304" y="7265"/>
                  </a:lnTo>
                  <a:lnTo>
                    <a:pt x="302" y="7268"/>
                  </a:lnTo>
                  <a:lnTo>
                    <a:pt x="301" y="7271"/>
                  </a:lnTo>
                  <a:lnTo>
                    <a:pt x="300" y="7275"/>
                  </a:lnTo>
                  <a:lnTo>
                    <a:pt x="288" y="7286"/>
                  </a:lnTo>
                  <a:lnTo>
                    <a:pt x="286" y="7292"/>
                  </a:lnTo>
                  <a:lnTo>
                    <a:pt x="290" y="7299"/>
                  </a:lnTo>
                  <a:lnTo>
                    <a:pt x="297" y="7300"/>
                  </a:lnTo>
                  <a:lnTo>
                    <a:pt x="321" y="7292"/>
                  </a:lnTo>
                  <a:lnTo>
                    <a:pt x="321" y="7303"/>
                  </a:lnTo>
                  <a:lnTo>
                    <a:pt x="305" y="7300"/>
                  </a:lnTo>
                  <a:lnTo>
                    <a:pt x="297" y="7301"/>
                  </a:lnTo>
                  <a:lnTo>
                    <a:pt x="291" y="7307"/>
                  </a:lnTo>
                  <a:lnTo>
                    <a:pt x="291" y="7311"/>
                  </a:lnTo>
                  <a:lnTo>
                    <a:pt x="291" y="7320"/>
                  </a:lnTo>
                  <a:lnTo>
                    <a:pt x="290" y="7323"/>
                  </a:lnTo>
                  <a:lnTo>
                    <a:pt x="288" y="7325"/>
                  </a:lnTo>
                  <a:lnTo>
                    <a:pt x="286" y="7327"/>
                  </a:lnTo>
                  <a:lnTo>
                    <a:pt x="279" y="7327"/>
                  </a:lnTo>
                  <a:lnTo>
                    <a:pt x="281" y="7317"/>
                  </a:lnTo>
                  <a:lnTo>
                    <a:pt x="281" y="7306"/>
                  </a:lnTo>
                  <a:lnTo>
                    <a:pt x="280" y="7299"/>
                  </a:lnTo>
                  <a:lnTo>
                    <a:pt x="273" y="7294"/>
                  </a:lnTo>
                  <a:lnTo>
                    <a:pt x="255" y="7294"/>
                  </a:lnTo>
                  <a:lnTo>
                    <a:pt x="251" y="7293"/>
                  </a:lnTo>
                  <a:lnTo>
                    <a:pt x="244" y="7290"/>
                  </a:lnTo>
                  <a:lnTo>
                    <a:pt x="238" y="7292"/>
                  </a:lnTo>
                  <a:lnTo>
                    <a:pt x="235" y="7297"/>
                  </a:lnTo>
                  <a:lnTo>
                    <a:pt x="231" y="7310"/>
                  </a:lnTo>
                  <a:lnTo>
                    <a:pt x="228" y="7321"/>
                  </a:lnTo>
                  <a:lnTo>
                    <a:pt x="230" y="7327"/>
                  </a:lnTo>
                  <a:lnTo>
                    <a:pt x="232" y="7331"/>
                  </a:lnTo>
                  <a:lnTo>
                    <a:pt x="232" y="7342"/>
                  </a:lnTo>
                  <a:lnTo>
                    <a:pt x="230" y="7352"/>
                  </a:lnTo>
                  <a:lnTo>
                    <a:pt x="230" y="7355"/>
                  </a:lnTo>
                  <a:lnTo>
                    <a:pt x="227" y="7362"/>
                  </a:lnTo>
                  <a:lnTo>
                    <a:pt x="224" y="7365"/>
                  </a:lnTo>
                  <a:lnTo>
                    <a:pt x="207" y="7373"/>
                  </a:lnTo>
                  <a:lnTo>
                    <a:pt x="204" y="7374"/>
                  </a:lnTo>
                  <a:lnTo>
                    <a:pt x="202" y="7379"/>
                  </a:lnTo>
                  <a:lnTo>
                    <a:pt x="200" y="7380"/>
                  </a:lnTo>
                  <a:lnTo>
                    <a:pt x="199" y="7377"/>
                  </a:lnTo>
                  <a:lnTo>
                    <a:pt x="199" y="7373"/>
                  </a:lnTo>
                  <a:lnTo>
                    <a:pt x="199" y="7370"/>
                  </a:lnTo>
                  <a:lnTo>
                    <a:pt x="199" y="7365"/>
                  </a:lnTo>
                  <a:lnTo>
                    <a:pt x="200" y="7360"/>
                  </a:lnTo>
                  <a:lnTo>
                    <a:pt x="203" y="7358"/>
                  </a:lnTo>
                  <a:lnTo>
                    <a:pt x="204" y="7358"/>
                  </a:lnTo>
                  <a:lnTo>
                    <a:pt x="210" y="7358"/>
                  </a:lnTo>
                  <a:lnTo>
                    <a:pt x="210" y="7358"/>
                  </a:lnTo>
                  <a:lnTo>
                    <a:pt x="211" y="7353"/>
                  </a:lnTo>
                  <a:lnTo>
                    <a:pt x="213" y="7351"/>
                  </a:lnTo>
                  <a:lnTo>
                    <a:pt x="218" y="7346"/>
                  </a:lnTo>
                  <a:lnTo>
                    <a:pt x="218" y="7344"/>
                  </a:lnTo>
                  <a:lnTo>
                    <a:pt x="220" y="7337"/>
                  </a:lnTo>
                  <a:lnTo>
                    <a:pt x="218" y="7331"/>
                  </a:lnTo>
                  <a:lnTo>
                    <a:pt x="217" y="7325"/>
                  </a:lnTo>
                  <a:lnTo>
                    <a:pt x="217" y="7320"/>
                  </a:lnTo>
                  <a:lnTo>
                    <a:pt x="218" y="7314"/>
                  </a:lnTo>
                  <a:lnTo>
                    <a:pt x="221" y="7304"/>
                  </a:lnTo>
                  <a:lnTo>
                    <a:pt x="223" y="7294"/>
                  </a:lnTo>
                  <a:lnTo>
                    <a:pt x="224" y="7283"/>
                  </a:lnTo>
                  <a:lnTo>
                    <a:pt x="223" y="7275"/>
                  </a:lnTo>
                  <a:lnTo>
                    <a:pt x="221" y="7272"/>
                  </a:lnTo>
                  <a:lnTo>
                    <a:pt x="220" y="7271"/>
                  </a:lnTo>
                  <a:lnTo>
                    <a:pt x="217" y="7268"/>
                  </a:lnTo>
                  <a:lnTo>
                    <a:pt x="218" y="7265"/>
                  </a:lnTo>
                  <a:lnTo>
                    <a:pt x="220" y="7259"/>
                  </a:lnTo>
                  <a:lnTo>
                    <a:pt x="206" y="7275"/>
                  </a:lnTo>
                  <a:lnTo>
                    <a:pt x="199" y="7285"/>
                  </a:lnTo>
                  <a:lnTo>
                    <a:pt x="196" y="7294"/>
                  </a:lnTo>
                  <a:lnTo>
                    <a:pt x="196" y="7300"/>
                  </a:lnTo>
                  <a:lnTo>
                    <a:pt x="200" y="7306"/>
                  </a:lnTo>
                  <a:lnTo>
                    <a:pt x="203" y="7313"/>
                  </a:lnTo>
                  <a:lnTo>
                    <a:pt x="203" y="7318"/>
                  </a:lnTo>
                  <a:lnTo>
                    <a:pt x="200" y="7325"/>
                  </a:lnTo>
                  <a:lnTo>
                    <a:pt x="200" y="7334"/>
                  </a:lnTo>
                  <a:lnTo>
                    <a:pt x="196" y="7328"/>
                  </a:lnTo>
                  <a:lnTo>
                    <a:pt x="195" y="7311"/>
                  </a:lnTo>
                  <a:lnTo>
                    <a:pt x="193" y="7306"/>
                  </a:lnTo>
                  <a:lnTo>
                    <a:pt x="188" y="7304"/>
                  </a:lnTo>
                  <a:lnTo>
                    <a:pt x="182" y="7306"/>
                  </a:lnTo>
                  <a:lnTo>
                    <a:pt x="176" y="7311"/>
                  </a:lnTo>
                  <a:lnTo>
                    <a:pt x="171" y="7316"/>
                  </a:lnTo>
                  <a:lnTo>
                    <a:pt x="168" y="7330"/>
                  </a:lnTo>
                  <a:lnTo>
                    <a:pt x="154" y="7352"/>
                  </a:lnTo>
                  <a:lnTo>
                    <a:pt x="150" y="7355"/>
                  </a:lnTo>
                  <a:lnTo>
                    <a:pt x="144" y="7358"/>
                  </a:lnTo>
                  <a:lnTo>
                    <a:pt x="144" y="7362"/>
                  </a:lnTo>
                  <a:lnTo>
                    <a:pt x="155" y="7366"/>
                  </a:lnTo>
                  <a:lnTo>
                    <a:pt x="155" y="7369"/>
                  </a:lnTo>
                  <a:lnTo>
                    <a:pt x="148" y="7369"/>
                  </a:lnTo>
                  <a:lnTo>
                    <a:pt x="144" y="7369"/>
                  </a:lnTo>
                  <a:lnTo>
                    <a:pt x="141" y="7373"/>
                  </a:lnTo>
                  <a:lnTo>
                    <a:pt x="140" y="7376"/>
                  </a:lnTo>
                  <a:lnTo>
                    <a:pt x="140" y="7379"/>
                  </a:lnTo>
                  <a:lnTo>
                    <a:pt x="140" y="7380"/>
                  </a:lnTo>
                  <a:lnTo>
                    <a:pt x="141" y="7383"/>
                  </a:lnTo>
                  <a:lnTo>
                    <a:pt x="143" y="7401"/>
                  </a:lnTo>
                  <a:lnTo>
                    <a:pt x="143" y="7409"/>
                  </a:lnTo>
                  <a:lnTo>
                    <a:pt x="144" y="7418"/>
                  </a:lnTo>
                  <a:lnTo>
                    <a:pt x="153" y="7421"/>
                  </a:lnTo>
                  <a:lnTo>
                    <a:pt x="169" y="7461"/>
                  </a:lnTo>
                  <a:lnTo>
                    <a:pt x="178" y="7456"/>
                  </a:lnTo>
                  <a:lnTo>
                    <a:pt x="178" y="7454"/>
                  </a:lnTo>
                  <a:lnTo>
                    <a:pt x="179" y="7426"/>
                  </a:lnTo>
                  <a:lnTo>
                    <a:pt x="179" y="7425"/>
                  </a:lnTo>
                  <a:lnTo>
                    <a:pt x="183" y="7425"/>
                  </a:lnTo>
                  <a:lnTo>
                    <a:pt x="185" y="7428"/>
                  </a:lnTo>
                  <a:lnTo>
                    <a:pt x="185" y="7433"/>
                  </a:lnTo>
                  <a:lnTo>
                    <a:pt x="185" y="7439"/>
                  </a:lnTo>
                  <a:lnTo>
                    <a:pt x="183" y="7450"/>
                  </a:lnTo>
                  <a:lnTo>
                    <a:pt x="185" y="7456"/>
                  </a:lnTo>
                  <a:lnTo>
                    <a:pt x="188" y="7463"/>
                  </a:lnTo>
                  <a:lnTo>
                    <a:pt x="188" y="7474"/>
                  </a:lnTo>
                  <a:lnTo>
                    <a:pt x="189" y="7480"/>
                  </a:lnTo>
                  <a:lnTo>
                    <a:pt x="190" y="7484"/>
                  </a:lnTo>
                  <a:lnTo>
                    <a:pt x="193" y="7487"/>
                  </a:lnTo>
                  <a:lnTo>
                    <a:pt x="196" y="7485"/>
                  </a:lnTo>
                  <a:lnTo>
                    <a:pt x="197" y="7481"/>
                  </a:lnTo>
                  <a:lnTo>
                    <a:pt x="197" y="7475"/>
                  </a:lnTo>
                  <a:lnTo>
                    <a:pt x="197" y="7453"/>
                  </a:lnTo>
                  <a:lnTo>
                    <a:pt x="197" y="7443"/>
                  </a:lnTo>
                  <a:lnTo>
                    <a:pt x="200" y="7435"/>
                  </a:lnTo>
                  <a:lnTo>
                    <a:pt x="204" y="7430"/>
                  </a:lnTo>
                  <a:lnTo>
                    <a:pt x="207" y="7436"/>
                  </a:lnTo>
                  <a:lnTo>
                    <a:pt x="207" y="7449"/>
                  </a:lnTo>
                  <a:lnTo>
                    <a:pt x="204" y="7457"/>
                  </a:lnTo>
                  <a:lnTo>
                    <a:pt x="203" y="7468"/>
                  </a:lnTo>
                  <a:lnTo>
                    <a:pt x="206" y="7480"/>
                  </a:lnTo>
                  <a:lnTo>
                    <a:pt x="210" y="7489"/>
                  </a:lnTo>
                  <a:lnTo>
                    <a:pt x="216" y="7495"/>
                  </a:lnTo>
                  <a:lnTo>
                    <a:pt x="224" y="7495"/>
                  </a:lnTo>
                  <a:lnTo>
                    <a:pt x="230" y="7491"/>
                  </a:lnTo>
                  <a:lnTo>
                    <a:pt x="235" y="7484"/>
                  </a:lnTo>
                  <a:lnTo>
                    <a:pt x="239" y="7475"/>
                  </a:lnTo>
                  <a:lnTo>
                    <a:pt x="242" y="7467"/>
                  </a:lnTo>
                  <a:lnTo>
                    <a:pt x="242" y="7445"/>
                  </a:lnTo>
                  <a:lnTo>
                    <a:pt x="244" y="7435"/>
                  </a:lnTo>
                  <a:lnTo>
                    <a:pt x="242" y="7432"/>
                  </a:lnTo>
                  <a:lnTo>
                    <a:pt x="241" y="7429"/>
                  </a:lnTo>
                  <a:lnTo>
                    <a:pt x="238" y="7428"/>
                  </a:lnTo>
                  <a:lnTo>
                    <a:pt x="245" y="7425"/>
                  </a:lnTo>
                  <a:lnTo>
                    <a:pt x="249" y="7438"/>
                  </a:lnTo>
                  <a:lnTo>
                    <a:pt x="253" y="7456"/>
                  </a:lnTo>
                  <a:lnTo>
                    <a:pt x="260" y="7467"/>
                  </a:lnTo>
                  <a:lnTo>
                    <a:pt x="260" y="7470"/>
                  </a:lnTo>
                  <a:lnTo>
                    <a:pt x="256" y="7471"/>
                  </a:lnTo>
                  <a:lnTo>
                    <a:pt x="253" y="7475"/>
                  </a:lnTo>
                  <a:lnTo>
                    <a:pt x="251" y="7481"/>
                  </a:lnTo>
                  <a:lnTo>
                    <a:pt x="251" y="7487"/>
                  </a:lnTo>
                  <a:lnTo>
                    <a:pt x="255" y="7488"/>
                  </a:lnTo>
                  <a:lnTo>
                    <a:pt x="265" y="7481"/>
                  </a:lnTo>
                  <a:lnTo>
                    <a:pt x="269" y="7478"/>
                  </a:lnTo>
                  <a:lnTo>
                    <a:pt x="269" y="7477"/>
                  </a:lnTo>
                  <a:lnTo>
                    <a:pt x="273" y="7474"/>
                  </a:lnTo>
                  <a:lnTo>
                    <a:pt x="273" y="7470"/>
                  </a:lnTo>
                  <a:lnTo>
                    <a:pt x="273" y="7467"/>
                  </a:lnTo>
                  <a:lnTo>
                    <a:pt x="273" y="7464"/>
                  </a:lnTo>
                  <a:lnTo>
                    <a:pt x="276" y="7463"/>
                  </a:lnTo>
                  <a:lnTo>
                    <a:pt x="284" y="7466"/>
                  </a:lnTo>
                  <a:lnTo>
                    <a:pt x="287" y="7466"/>
                  </a:lnTo>
                  <a:lnTo>
                    <a:pt x="290" y="7460"/>
                  </a:lnTo>
                  <a:lnTo>
                    <a:pt x="295" y="7461"/>
                  </a:lnTo>
                  <a:lnTo>
                    <a:pt x="312" y="7460"/>
                  </a:lnTo>
                  <a:lnTo>
                    <a:pt x="315" y="7457"/>
                  </a:lnTo>
                  <a:lnTo>
                    <a:pt x="315" y="7446"/>
                  </a:lnTo>
                  <a:lnTo>
                    <a:pt x="314" y="7440"/>
                  </a:lnTo>
                  <a:lnTo>
                    <a:pt x="301" y="7422"/>
                  </a:lnTo>
                  <a:lnTo>
                    <a:pt x="295" y="7418"/>
                  </a:lnTo>
                  <a:lnTo>
                    <a:pt x="290" y="7416"/>
                  </a:lnTo>
                  <a:lnTo>
                    <a:pt x="283" y="7418"/>
                  </a:lnTo>
                  <a:lnTo>
                    <a:pt x="265" y="7429"/>
                  </a:lnTo>
                  <a:lnTo>
                    <a:pt x="260" y="7429"/>
                  </a:lnTo>
                  <a:lnTo>
                    <a:pt x="273" y="7418"/>
                  </a:lnTo>
                  <a:lnTo>
                    <a:pt x="277" y="7409"/>
                  </a:lnTo>
                  <a:lnTo>
                    <a:pt x="276" y="7397"/>
                  </a:lnTo>
                  <a:lnTo>
                    <a:pt x="280" y="7407"/>
                  </a:lnTo>
                  <a:lnTo>
                    <a:pt x="287" y="7409"/>
                  </a:lnTo>
                  <a:lnTo>
                    <a:pt x="294" y="7407"/>
                  </a:lnTo>
                  <a:lnTo>
                    <a:pt x="300" y="7401"/>
                  </a:lnTo>
                  <a:lnTo>
                    <a:pt x="302" y="7391"/>
                  </a:lnTo>
                  <a:lnTo>
                    <a:pt x="301" y="7384"/>
                  </a:lnTo>
                  <a:lnTo>
                    <a:pt x="294" y="7369"/>
                  </a:lnTo>
                  <a:lnTo>
                    <a:pt x="297" y="7367"/>
                  </a:lnTo>
                  <a:lnTo>
                    <a:pt x="302" y="7362"/>
                  </a:lnTo>
                  <a:lnTo>
                    <a:pt x="305" y="7362"/>
                  </a:lnTo>
                  <a:lnTo>
                    <a:pt x="305" y="7365"/>
                  </a:lnTo>
                  <a:lnTo>
                    <a:pt x="309" y="7374"/>
                  </a:lnTo>
                  <a:lnTo>
                    <a:pt x="311" y="7376"/>
                  </a:lnTo>
                  <a:lnTo>
                    <a:pt x="312" y="7377"/>
                  </a:lnTo>
                  <a:lnTo>
                    <a:pt x="316" y="7384"/>
                  </a:lnTo>
                  <a:lnTo>
                    <a:pt x="319" y="7388"/>
                  </a:lnTo>
                  <a:lnTo>
                    <a:pt x="322" y="7391"/>
                  </a:lnTo>
                  <a:lnTo>
                    <a:pt x="326" y="7393"/>
                  </a:lnTo>
                  <a:lnTo>
                    <a:pt x="358" y="7395"/>
                  </a:lnTo>
                  <a:lnTo>
                    <a:pt x="371" y="7387"/>
                  </a:lnTo>
                  <a:lnTo>
                    <a:pt x="378" y="7386"/>
                  </a:lnTo>
                  <a:lnTo>
                    <a:pt x="386" y="7387"/>
                  </a:lnTo>
                  <a:lnTo>
                    <a:pt x="392" y="7393"/>
                  </a:lnTo>
                  <a:lnTo>
                    <a:pt x="332" y="7409"/>
                  </a:lnTo>
                  <a:lnTo>
                    <a:pt x="322" y="7409"/>
                  </a:lnTo>
                  <a:lnTo>
                    <a:pt x="322" y="7415"/>
                  </a:lnTo>
                  <a:lnTo>
                    <a:pt x="321" y="7419"/>
                  </a:lnTo>
                  <a:lnTo>
                    <a:pt x="321" y="7425"/>
                  </a:lnTo>
                  <a:lnTo>
                    <a:pt x="322" y="7432"/>
                  </a:lnTo>
                  <a:lnTo>
                    <a:pt x="323" y="7435"/>
                  </a:lnTo>
                  <a:lnTo>
                    <a:pt x="326" y="7439"/>
                  </a:lnTo>
                  <a:lnTo>
                    <a:pt x="329" y="7442"/>
                  </a:lnTo>
                  <a:lnTo>
                    <a:pt x="329" y="7447"/>
                  </a:lnTo>
                  <a:lnTo>
                    <a:pt x="332" y="7456"/>
                  </a:lnTo>
                  <a:lnTo>
                    <a:pt x="339" y="7453"/>
                  </a:lnTo>
                  <a:lnTo>
                    <a:pt x="350" y="7442"/>
                  </a:lnTo>
                  <a:lnTo>
                    <a:pt x="350" y="7438"/>
                  </a:lnTo>
                  <a:lnTo>
                    <a:pt x="349" y="7435"/>
                  </a:lnTo>
                  <a:lnTo>
                    <a:pt x="346" y="7433"/>
                  </a:lnTo>
                  <a:lnTo>
                    <a:pt x="343" y="7432"/>
                  </a:lnTo>
                  <a:lnTo>
                    <a:pt x="343" y="7429"/>
                  </a:lnTo>
                  <a:lnTo>
                    <a:pt x="344" y="7428"/>
                  </a:lnTo>
                  <a:lnTo>
                    <a:pt x="347" y="7425"/>
                  </a:lnTo>
                  <a:lnTo>
                    <a:pt x="349" y="7425"/>
                  </a:lnTo>
                  <a:lnTo>
                    <a:pt x="347" y="7418"/>
                  </a:lnTo>
                  <a:lnTo>
                    <a:pt x="351" y="7418"/>
                  </a:lnTo>
                  <a:lnTo>
                    <a:pt x="354" y="7429"/>
                  </a:lnTo>
                  <a:lnTo>
                    <a:pt x="358" y="7432"/>
                  </a:lnTo>
                  <a:lnTo>
                    <a:pt x="363" y="7430"/>
                  </a:lnTo>
                  <a:lnTo>
                    <a:pt x="372" y="7423"/>
                  </a:lnTo>
                  <a:lnTo>
                    <a:pt x="378" y="7416"/>
                  </a:lnTo>
                  <a:lnTo>
                    <a:pt x="388" y="7407"/>
                  </a:lnTo>
                  <a:lnTo>
                    <a:pt x="391" y="7402"/>
                  </a:lnTo>
                  <a:lnTo>
                    <a:pt x="393" y="7398"/>
                  </a:lnTo>
                  <a:lnTo>
                    <a:pt x="403" y="7376"/>
                  </a:lnTo>
                  <a:lnTo>
                    <a:pt x="409" y="7367"/>
                  </a:lnTo>
                  <a:lnTo>
                    <a:pt x="413" y="7356"/>
                  </a:lnTo>
                  <a:lnTo>
                    <a:pt x="416" y="7351"/>
                  </a:lnTo>
                  <a:lnTo>
                    <a:pt x="416" y="7346"/>
                  </a:lnTo>
                  <a:lnTo>
                    <a:pt x="417" y="7332"/>
                  </a:lnTo>
                  <a:lnTo>
                    <a:pt x="422" y="7317"/>
                  </a:lnTo>
                  <a:lnTo>
                    <a:pt x="426" y="7306"/>
                  </a:lnTo>
                  <a:lnTo>
                    <a:pt x="433" y="7303"/>
                  </a:lnTo>
                  <a:lnTo>
                    <a:pt x="429" y="7307"/>
                  </a:lnTo>
                  <a:lnTo>
                    <a:pt x="427" y="7316"/>
                  </a:lnTo>
                  <a:lnTo>
                    <a:pt x="426" y="7325"/>
                  </a:lnTo>
                  <a:lnTo>
                    <a:pt x="426" y="7335"/>
                  </a:lnTo>
                  <a:lnTo>
                    <a:pt x="424" y="7345"/>
                  </a:lnTo>
                  <a:lnTo>
                    <a:pt x="420" y="7353"/>
                  </a:lnTo>
                  <a:lnTo>
                    <a:pt x="416" y="7360"/>
                  </a:lnTo>
                  <a:lnTo>
                    <a:pt x="413" y="7369"/>
                  </a:lnTo>
                  <a:lnTo>
                    <a:pt x="423" y="7367"/>
                  </a:lnTo>
                  <a:lnTo>
                    <a:pt x="438" y="7355"/>
                  </a:lnTo>
                  <a:lnTo>
                    <a:pt x="483" y="7345"/>
                  </a:lnTo>
                  <a:lnTo>
                    <a:pt x="493" y="7351"/>
                  </a:lnTo>
                  <a:lnTo>
                    <a:pt x="462" y="7356"/>
                  </a:lnTo>
                  <a:lnTo>
                    <a:pt x="414" y="7376"/>
                  </a:lnTo>
                  <a:lnTo>
                    <a:pt x="409" y="7383"/>
                  </a:lnTo>
                  <a:lnTo>
                    <a:pt x="407" y="7387"/>
                  </a:lnTo>
                  <a:lnTo>
                    <a:pt x="407" y="7398"/>
                  </a:lnTo>
                  <a:lnTo>
                    <a:pt x="406" y="7402"/>
                  </a:lnTo>
                  <a:lnTo>
                    <a:pt x="403" y="7409"/>
                  </a:lnTo>
                  <a:lnTo>
                    <a:pt x="402" y="7414"/>
                  </a:lnTo>
                  <a:lnTo>
                    <a:pt x="400" y="7418"/>
                  </a:lnTo>
                  <a:lnTo>
                    <a:pt x="399" y="7415"/>
                  </a:lnTo>
                  <a:lnTo>
                    <a:pt x="398" y="7412"/>
                  </a:lnTo>
                  <a:lnTo>
                    <a:pt x="396" y="7411"/>
                  </a:lnTo>
                  <a:lnTo>
                    <a:pt x="392" y="7419"/>
                  </a:lnTo>
                  <a:lnTo>
                    <a:pt x="385" y="7423"/>
                  </a:lnTo>
                  <a:lnTo>
                    <a:pt x="372" y="7432"/>
                  </a:lnTo>
                  <a:lnTo>
                    <a:pt x="365" y="7438"/>
                  </a:lnTo>
                  <a:lnTo>
                    <a:pt x="363" y="7442"/>
                  </a:lnTo>
                  <a:lnTo>
                    <a:pt x="360" y="7446"/>
                  </a:lnTo>
                  <a:lnTo>
                    <a:pt x="357" y="7450"/>
                  </a:lnTo>
                  <a:lnTo>
                    <a:pt x="356" y="7456"/>
                  </a:lnTo>
                  <a:lnTo>
                    <a:pt x="354" y="7460"/>
                  </a:lnTo>
                  <a:lnTo>
                    <a:pt x="350" y="7463"/>
                  </a:lnTo>
                  <a:lnTo>
                    <a:pt x="350" y="7467"/>
                  </a:lnTo>
                  <a:lnTo>
                    <a:pt x="356" y="7470"/>
                  </a:lnTo>
                  <a:lnTo>
                    <a:pt x="361" y="7470"/>
                  </a:lnTo>
                  <a:lnTo>
                    <a:pt x="365" y="7466"/>
                  </a:lnTo>
                  <a:lnTo>
                    <a:pt x="367" y="7456"/>
                  </a:lnTo>
                  <a:lnTo>
                    <a:pt x="368" y="7463"/>
                  </a:lnTo>
                  <a:lnTo>
                    <a:pt x="370" y="7467"/>
                  </a:lnTo>
                  <a:lnTo>
                    <a:pt x="372" y="7471"/>
                  </a:lnTo>
                  <a:lnTo>
                    <a:pt x="375" y="7474"/>
                  </a:lnTo>
                  <a:lnTo>
                    <a:pt x="378" y="7474"/>
                  </a:lnTo>
                  <a:lnTo>
                    <a:pt x="381" y="7474"/>
                  </a:lnTo>
                  <a:lnTo>
                    <a:pt x="384" y="7474"/>
                  </a:lnTo>
                  <a:lnTo>
                    <a:pt x="385" y="7471"/>
                  </a:lnTo>
                  <a:lnTo>
                    <a:pt x="389" y="7464"/>
                  </a:lnTo>
                  <a:lnTo>
                    <a:pt x="389" y="7463"/>
                  </a:lnTo>
                  <a:lnTo>
                    <a:pt x="392" y="7466"/>
                  </a:lnTo>
                  <a:lnTo>
                    <a:pt x="395" y="7470"/>
                  </a:lnTo>
                  <a:lnTo>
                    <a:pt x="396" y="7473"/>
                  </a:lnTo>
                  <a:lnTo>
                    <a:pt x="400" y="7470"/>
                  </a:lnTo>
                  <a:lnTo>
                    <a:pt x="403" y="7466"/>
                  </a:lnTo>
                  <a:lnTo>
                    <a:pt x="403" y="7461"/>
                  </a:lnTo>
                  <a:lnTo>
                    <a:pt x="403" y="7457"/>
                  </a:lnTo>
                  <a:lnTo>
                    <a:pt x="406" y="7463"/>
                  </a:lnTo>
                  <a:lnTo>
                    <a:pt x="410" y="7468"/>
                  </a:lnTo>
                  <a:lnTo>
                    <a:pt x="413" y="7474"/>
                  </a:lnTo>
                  <a:lnTo>
                    <a:pt x="413" y="7477"/>
                  </a:lnTo>
                  <a:lnTo>
                    <a:pt x="374" y="7480"/>
                  </a:lnTo>
                  <a:lnTo>
                    <a:pt x="381" y="7496"/>
                  </a:lnTo>
                  <a:lnTo>
                    <a:pt x="392" y="7499"/>
                  </a:lnTo>
                  <a:lnTo>
                    <a:pt x="405" y="7495"/>
                  </a:lnTo>
                  <a:lnTo>
                    <a:pt x="433" y="7473"/>
                  </a:lnTo>
                  <a:lnTo>
                    <a:pt x="440" y="7470"/>
                  </a:lnTo>
                  <a:lnTo>
                    <a:pt x="472" y="7470"/>
                  </a:lnTo>
                  <a:lnTo>
                    <a:pt x="472" y="7474"/>
                  </a:lnTo>
                  <a:lnTo>
                    <a:pt x="448" y="7473"/>
                  </a:lnTo>
                  <a:lnTo>
                    <a:pt x="436" y="7475"/>
                  </a:lnTo>
                  <a:lnTo>
                    <a:pt x="417" y="7495"/>
                  </a:lnTo>
                  <a:lnTo>
                    <a:pt x="396" y="7503"/>
                  </a:lnTo>
                  <a:lnTo>
                    <a:pt x="384" y="7517"/>
                  </a:lnTo>
                  <a:lnTo>
                    <a:pt x="372" y="7526"/>
                  </a:lnTo>
                  <a:lnTo>
                    <a:pt x="368" y="7530"/>
                  </a:lnTo>
                  <a:lnTo>
                    <a:pt x="360" y="7547"/>
                  </a:lnTo>
                  <a:lnTo>
                    <a:pt x="354" y="7560"/>
                  </a:lnTo>
                  <a:lnTo>
                    <a:pt x="361" y="7561"/>
                  </a:lnTo>
                  <a:lnTo>
                    <a:pt x="375" y="7558"/>
                  </a:lnTo>
                  <a:lnTo>
                    <a:pt x="385" y="7561"/>
                  </a:lnTo>
                  <a:lnTo>
                    <a:pt x="379" y="7564"/>
                  </a:lnTo>
                  <a:lnTo>
                    <a:pt x="365" y="7567"/>
                  </a:lnTo>
                  <a:lnTo>
                    <a:pt x="357" y="7572"/>
                  </a:lnTo>
                  <a:lnTo>
                    <a:pt x="332" y="7578"/>
                  </a:lnTo>
                  <a:lnTo>
                    <a:pt x="323" y="7583"/>
                  </a:lnTo>
                  <a:lnTo>
                    <a:pt x="319" y="7592"/>
                  </a:lnTo>
                  <a:lnTo>
                    <a:pt x="319" y="7602"/>
                  </a:lnTo>
                  <a:lnTo>
                    <a:pt x="323" y="7613"/>
                  </a:lnTo>
                  <a:lnTo>
                    <a:pt x="329" y="7621"/>
                  </a:lnTo>
                  <a:lnTo>
                    <a:pt x="335" y="7625"/>
                  </a:lnTo>
                  <a:lnTo>
                    <a:pt x="340" y="7627"/>
                  </a:lnTo>
                  <a:lnTo>
                    <a:pt x="350" y="7623"/>
                  </a:lnTo>
                  <a:lnTo>
                    <a:pt x="354" y="7623"/>
                  </a:lnTo>
                  <a:lnTo>
                    <a:pt x="357" y="7625"/>
                  </a:lnTo>
                  <a:lnTo>
                    <a:pt x="361" y="7634"/>
                  </a:lnTo>
                  <a:lnTo>
                    <a:pt x="365" y="7637"/>
                  </a:lnTo>
                  <a:lnTo>
                    <a:pt x="360" y="7638"/>
                  </a:lnTo>
                  <a:lnTo>
                    <a:pt x="353" y="7639"/>
                  </a:lnTo>
                  <a:lnTo>
                    <a:pt x="347" y="7644"/>
                  </a:lnTo>
                  <a:lnTo>
                    <a:pt x="346" y="7653"/>
                  </a:lnTo>
                  <a:lnTo>
                    <a:pt x="347" y="7659"/>
                  </a:lnTo>
                  <a:lnTo>
                    <a:pt x="360" y="7683"/>
                  </a:lnTo>
                  <a:lnTo>
                    <a:pt x="385" y="7644"/>
                  </a:lnTo>
                  <a:lnTo>
                    <a:pt x="393" y="7637"/>
                  </a:lnTo>
                  <a:lnTo>
                    <a:pt x="429" y="7628"/>
                  </a:lnTo>
                  <a:lnTo>
                    <a:pt x="443" y="7618"/>
                  </a:lnTo>
                  <a:lnTo>
                    <a:pt x="514" y="7604"/>
                  </a:lnTo>
                  <a:lnTo>
                    <a:pt x="514" y="7609"/>
                  </a:lnTo>
                  <a:lnTo>
                    <a:pt x="402" y="7644"/>
                  </a:lnTo>
                  <a:lnTo>
                    <a:pt x="385" y="7655"/>
                  </a:lnTo>
                  <a:lnTo>
                    <a:pt x="379" y="7660"/>
                  </a:lnTo>
                  <a:lnTo>
                    <a:pt x="372" y="7672"/>
                  </a:lnTo>
                  <a:lnTo>
                    <a:pt x="368" y="7679"/>
                  </a:lnTo>
                  <a:lnTo>
                    <a:pt x="367" y="7684"/>
                  </a:lnTo>
                  <a:lnTo>
                    <a:pt x="368" y="7693"/>
                  </a:lnTo>
                  <a:lnTo>
                    <a:pt x="372" y="7700"/>
                  </a:lnTo>
                  <a:lnTo>
                    <a:pt x="378" y="7705"/>
                  </a:lnTo>
                  <a:lnTo>
                    <a:pt x="382" y="7708"/>
                  </a:lnTo>
                  <a:lnTo>
                    <a:pt x="405" y="7711"/>
                  </a:lnTo>
                  <a:lnTo>
                    <a:pt x="412" y="7715"/>
                  </a:lnTo>
                  <a:lnTo>
                    <a:pt x="386" y="7715"/>
                  </a:lnTo>
                  <a:lnTo>
                    <a:pt x="375" y="7712"/>
                  </a:lnTo>
                  <a:lnTo>
                    <a:pt x="344" y="7683"/>
                  </a:lnTo>
                  <a:lnTo>
                    <a:pt x="340" y="7679"/>
                  </a:lnTo>
                  <a:lnTo>
                    <a:pt x="335" y="7667"/>
                  </a:lnTo>
                  <a:lnTo>
                    <a:pt x="330" y="7663"/>
                  </a:lnTo>
                  <a:lnTo>
                    <a:pt x="321" y="7656"/>
                  </a:lnTo>
                  <a:lnTo>
                    <a:pt x="316" y="7653"/>
                  </a:lnTo>
                  <a:lnTo>
                    <a:pt x="314" y="7652"/>
                  </a:lnTo>
                  <a:lnTo>
                    <a:pt x="305" y="7653"/>
                  </a:lnTo>
                  <a:lnTo>
                    <a:pt x="304" y="7655"/>
                  </a:lnTo>
                  <a:lnTo>
                    <a:pt x="305" y="7665"/>
                  </a:lnTo>
                  <a:lnTo>
                    <a:pt x="305" y="7667"/>
                  </a:lnTo>
                  <a:lnTo>
                    <a:pt x="300" y="7669"/>
                  </a:lnTo>
                  <a:lnTo>
                    <a:pt x="288" y="7669"/>
                  </a:lnTo>
                  <a:lnTo>
                    <a:pt x="283" y="7670"/>
                  </a:lnTo>
                  <a:lnTo>
                    <a:pt x="279" y="7701"/>
                  </a:lnTo>
                  <a:lnTo>
                    <a:pt x="274" y="7691"/>
                  </a:lnTo>
                  <a:lnTo>
                    <a:pt x="274" y="7676"/>
                  </a:lnTo>
                  <a:lnTo>
                    <a:pt x="276" y="7659"/>
                  </a:lnTo>
                  <a:lnTo>
                    <a:pt x="279" y="7646"/>
                  </a:lnTo>
                  <a:lnTo>
                    <a:pt x="235" y="7616"/>
                  </a:lnTo>
                  <a:lnTo>
                    <a:pt x="232" y="7630"/>
                  </a:lnTo>
                  <a:lnTo>
                    <a:pt x="231" y="7635"/>
                  </a:lnTo>
                  <a:lnTo>
                    <a:pt x="228" y="7639"/>
                  </a:lnTo>
                  <a:lnTo>
                    <a:pt x="232" y="7642"/>
                  </a:lnTo>
                  <a:lnTo>
                    <a:pt x="242" y="7641"/>
                  </a:lnTo>
                  <a:lnTo>
                    <a:pt x="246" y="7646"/>
                  </a:lnTo>
                  <a:lnTo>
                    <a:pt x="244" y="7644"/>
                  </a:lnTo>
                  <a:lnTo>
                    <a:pt x="241" y="7644"/>
                  </a:lnTo>
                  <a:lnTo>
                    <a:pt x="238" y="7646"/>
                  </a:lnTo>
                  <a:lnTo>
                    <a:pt x="235" y="7649"/>
                  </a:lnTo>
                  <a:lnTo>
                    <a:pt x="246" y="7660"/>
                  </a:lnTo>
                  <a:lnTo>
                    <a:pt x="252" y="7667"/>
                  </a:lnTo>
                  <a:lnTo>
                    <a:pt x="255" y="7673"/>
                  </a:lnTo>
                  <a:lnTo>
                    <a:pt x="252" y="7682"/>
                  </a:lnTo>
                  <a:lnTo>
                    <a:pt x="248" y="7677"/>
                  </a:lnTo>
                  <a:lnTo>
                    <a:pt x="239" y="7663"/>
                  </a:lnTo>
                  <a:lnTo>
                    <a:pt x="237" y="7662"/>
                  </a:lnTo>
                  <a:lnTo>
                    <a:pt x="234" y="7658"/>
                  </a:lnTo>
                  <a:lnTo>
                    <a:pt x="231" y="7658"/>
                  </a:lnTo>
                  <a:lnTo>
                    <a:pt x="231" y="7662"/>
                  </a:lnTo>
                  <a:lnTo>
                    <a:pt x="234" y="7667"/>
                  </a:lnTo>
                  <a:lnTo>
                    <a:pt x="235" y="7674"/>
                  </a:lnTo>
                  <a:lnTo>
                    <a:pt x="235" y="7677"/>
                  </a:lnTo>
                  <a:lnTo>
                    <a:pt x="238" y="7683"/>
                  </a:lnTo>
                  <a:lnTo>
                    <a:pt x="241" y="7686"/>
                  </a:lnTo>
                  <a:lnTo>
                    <a:pt x="241" y="7689"/>
                  </a:lnTo>
                  <a:lnTo>
                    <a:pt x="238" y="7694"/>
                  </a:lnTo>
                  <a:lnTo>
                    <a:pt x="237" y="7697"/>
                  </a:lnTo>
                  <a:lnTo>
                    <a:pt x="232" y="7698"/>
                  </a:lnTo>
                  <a:lnTo>
                    <a:pt x="230" y="7701"/>
                  </a:lnTo>
                  <a:lnTo>
                    <a:pt x="231" y="7708"/>
                  </a:lnTo>
                  <a:lnTo>
                    <a:pt x="232" y="7718"/>
                  </a:lnTo>
                  <a:lnTo>
                    <a:pt x="232" y="7728"/>
                  </a:lnTo>
                  <a:lnTo>
                    <a:pt x="231" y="7736"/>
                  </a:lnTo>
                  <a:lnTo>
                    <a:pt x="230" y="7743"/>
                  </a:lnTo>
                  <a:lnTo>
                    <a:pt x="221" y="7753"/>
                  </a:lnTo>
                  <a:lnTo>
                    <a:pt x="217" y="7759"/>
                  </a:lnTo>
                  <a:lnTo>
                    <a:pt x="224" y="7770"/>
                  </a:lnTo>
                  <a:lnTo>
                    <a:pt x="227" y="7778"/>
                  </a:lnTo>
                  <a:lnTo>
                    <a:pt x="230" y="7788"/>
                  </a:lnTo>
                  <a:lnTo>
                    <a:pt x="235" y="7802"/>
                  </a:lnTo>
                  <a:lnTo>
                    <a:pt x="241" y="7822"/>
                  </a:lnTo>
                  <a:lnTo>
                    <a:pt x="252" y="7839"/>
                  </a:lnTo>
                  <a:lnTo>
                    <a:pt x="262" y="7854"/>
                  </a:lnTo>
                  <a:lnTo>
                    <a:pt x="260" y="7861"/>
                  </a:lnTo>
                  <a:lnTo>
                    <a:pt x="274" y="7875"/>
                  </a:lnTo>
                  <a:lnTo>
                    <a:pt x="284" y="7871"/>
                  </a:lnTo>
                  <a:lnTo>
                    <a:pt x="294" y="7875"/>
                  </a:lnTo>
                  <a:lnTo>
                    <a:pt x="300" y="7890"/>
                  </a:lnTo>
                  <a:lnTo>
                    <a:pt x="309" y="7895"/>
                  </a:lnTo>
                  <a:lnTo>
                    <a:pt x="333" y="7893"/>
                  </a:lnTo>
                  <a:lnTo>
                    <a:pt x="340" y="7896"/>
                  </a:lnTo>
                  <a:lnTo>
                    <a:pt x="343" y="7900"/>
                  </a:lnTo>
                  <a:lnTo>
                    <a:pt x="343" y="7906"/>
                  </a:lnTo>
                  <a:lnTo>
                    <a:pt x="343" y="7910"/>
                  </a:lnTo>
                  <a:lnTo>
                    <a:pt x="343" y="7916"/>
                  </a:lnTo>
                  <a:lnTo>
                    <a:pt x="344" y="7923"/>
                  </a:lnTo>
                  <a:lnTo>
                    <a:pt x="346" y="7927"/>
                  </a:lnTo>
                  <a:lnTo>
                    <a:pt x="347" y="7931"/>
                  </a:lnTo>
                  <a:lnTo>
                    <a:pt x="351" y="7940"/>
                  </a:lnTo>
                  <a:lnTo>
                    <a:pt x="354" y="7942"/>
                  </a:lnTo>
                  <a:lnTo>
                    <a:pt x="357" y="7944"/>
                  </a:lnTo>
                  <a:lnTo>
                    <a:pt x="365" y="7945"/>
                  </a:lnTo>
                  <a:lnTo>
                    <a:pt x="368" y="7947"/>
                  </a:lnTo>
                  <a:lnTo>
                    <a:pt x="374" y="7954"/>
                  </a:lnTo>
                  <a:lnTo>
                    <a:pt x="388" y="7965"/>
                  </a:lnTo>
                  <a:lnTo>
                    <a:pt x="405" y="7966"/>
                  </a:lnTo>
                  <a:lnTo>
                    <a:pt x="409" y="7969"/>
                  </a:lnTo>
                  <a:lnTo>
                    <a:pt x="412" y="7972"/>
                  </a:lnTo>
                  <a:lnTo>
                    <a:pt x="416" y="7975"/>
                  </a:lnTo>
                  <a:lnTo>
                    <a:pt x="420" y="7976"/>
                  </a:lnTo>
                  <a:lnTo>
                    <a:pt x="424" y="7977"/>
                  </a:lnTo>
                  <a:lnTo>
                    <a:pt x="427" y="7979"/>
                  </a:lnTo>
                  <a:lnTo>
                    <a:pt x="441" y="7990"/>
                  </a:lnTo>
                  <a:lnTo>
                    <a:pt x="455" y="7997"/>
                  </a:lnTo>
                  <a:lnTo>
                    <a:pt x="482" y="8003"/>
                  </a:lnTo>
                  <a:lnTo>
                    <a:pt x="497" y="8011"/>
                  </a:lnTo>
                  <a:lnTo>
                    <a:pt x="514" y="8011"/>
                  </a:lnTo>
                  <a:lnTo>
                    <a:pt x="513" y="8001"/>
                  </a:lnTo>
                  <a:lnTo>
                    <a:pt x="513" y="7975"/>
                  </a:lnTo>
                  <a:lnTo>
                    <a:pt x="518" y="7976"/>
                  </a:lnTo>
                  <a:lnTo>
                    <a:pt x="524" y="7972"/>
                  </a:lnTo>
                  <a:lnTo>
                    <a:pt x="529" y="7970"/>
                  </a:lnTo>
                  <a:lnTo>
                    <a:pt x="535" y="7977"/>
                  </a:lnTo>
                  <a:lnTo>
                    <a:pt x="532" y="7987"/>
                  </a:lnTo>
                  <a:lnTo>
                    <a:pt x="527" y="7983"/>
                  </a:lnTo>
                  <a:lnTo>
                    <a:pt x="522" y="7982"/>
                  </a:lnTo>
                  <a:lnTo>
                    <a:pt x="518" y="7987"/>
                  </a:lnTo>
                  <a:lnTo>
                    <a:pt x="515" y="7996"/>
                  </a:lnTo>
                  <a:lnTo>
                    <a:pt x="517" y="8001"/>
                  </a:lnTo>
                  <a:lnTo>
                    <a:pt x="525" y="8018"/>
                  </a:lnTo>
                  <a:lnTo>
                    <a:pt x="528" y="8022"/>
                  </a:lnTo>
                  <a:lnTo>
                    <a:pt x="532" y="8021"/>
                  </a:lnTo>
                  <a:lnTo>
                    <a:pt x="548" y="8007"/>
                  </a:lnTo>
                  <a:lnTo>
                    <a:pt x="560" y="7998"/>
                  </a:lnTo>
                  <a:lnTo>
                    <a:pt x="566" y="7996"/>
                  </a:lnTo>
                  <a:lnTo>
                    <a:pt x="571" y="7998"/>
                  </a:lnTo>
                  <a:lnTo>
                    <a:pt x="550" y="8010"/>
                  </a:lnTo>
                  <a:lnTo>
                    <a:pt x="539" y="8022"/>
                  </a:lnTo>
                  <a:lnTo>
                    <a:pt x="527" y="8029"/>
                  </a:lnTo>
                  <a:lnTo>
                    <a:pt x="521" y="8038"/>
                  </a:lnTo>
                  <a:lnTo>
                    <a:pt x="522" y="8039"/>
                  </a:lnTo>
                  <a:lnTo>
                    <a:pt x="527" y="8042"/>
                  </a:lnTo>
                  <a:lnTo>
                    <a:pt x="521" y="8043"/>
                  </a:lnTo>
                  <a:lnTo>
                    <a:pt x="507" y="8045"/>
                  </a:lnTo>
                  <a:lnTo>
                    <a:pt x="504" y="8050"/>
                  </a:lnTo>
                  <a:lnTo>
                    <a:pt x="503" y="8059"/>
                  </a:lnTo>
                  <a:lnTo>
                    <a:pt x="499" y="8066"/>
                  </a:lnTo>
                  <a:lnTo>
                    <a:pt x="494" y="8071"/>
                  </a:lnTo>
                  <a:lnTo>
                    <a:pt x="489" y="8071"/>
                  </a:lnTo>
                  <a:lnTo>
                    <a:pt x="492" y="8078"/>
                  </a:lnTo>
                  <a:lnTo>
                    <a:pt x="506" y="8094"/>
                  </a:lnTo>
                  <a:lnTo>
                    <a:pt x="513" y="8098"/>
                  </a:lnTo>
                  <a:lnTo>
                    <a:pt x="539" y="8098"/>
                  </a:lnTo>
                  <a:lnTo>
                    <a:pt x="542" y="8099"/>
                  </a:lnTo>
                  <a:lnTo>
                    <a:pt x="548" y="8102"/>
                  </a:lnTo>
                  <a:lnTo>
                    <a:pt x="550" y="8102"/>
                  </a:lnTo>
                  <a:lnTo>
                    <a:pt x="555" y="8099"/>
                  </a:lnTo>
                  <a:lnTo>
                    <a:pt x="555" y="8097"/>
                  </a:lnTo>
                  <a:lnTo>
                    <a:pt x="552" y="8095"/>
                  </a:lnTo>
                  <a:lnTo>
                    <a:pt x="548" y="8088"/>
                  </a:lnTo>
                  <a:lnTo>
                    <a:pt x="542" y="8085"/>
                  </a:lnTo>
                  <a:lnTo>
                    <a:pt x="539" y="8083"/>
                  </a:lnTo>
                  <a:lnTo>
                    <a:pt x="538" y="8078"/>
                  </a:lnTo>
                  <a:lnTo>
                    <a:pt x="536" y="8074"/>
                  </a:lnTo>
                  <a:lnTo>
                    <a:pt x="534" y="8071"/>
                  </a:lnTo>
                  <a:lnTo>
                    <a:pt x="531" y="8071"/>
                  </a:lnTo>
                  <a:lnTo>
                    <a:pt x="534" y="8064"/>
                  </a:lnTo>
                  <a:lnTo>
                    <a:pt x="539" y="8038"/>
                  </a:lnTo>
                  <a:lnTo>
                    <a:pt x="539" y="8046"/>
                  </a:lnTo>
                  <a:lnTo>
                    <a:pt x="541" y="8053"/>
                  </a:lnTo>
                  <a:lnTo>
                    <a:pt x="541" y="8060"/>
                  </a:lnTo>
                  <a:lnTo>
                    <a:pt x="538" y="8064"/>
                  </a:lnTo>
                  <a:lnTo>
                    <a:pt x="542" y="8073"/>
                  </a:lnTo>
                  <a:lnTo>
                    <a:pt x="548" y="8074"/>
                  </a:lnTo>
                  <a:lnTo>
                    <a:pt x="562" y="8071"/>
                  </a:lnTo>
                  <a:lnTo>
                    <a:pt x="563" y="8069"/>
                  </a:lnTo>
                  <a:lnTo>
                    <a:pt x="553" y="8042"/>
                  </a:lnTo>
                  <a:lnTo>
                    <a:pt x="560" y="8043"/>
                  </a:lnTo>
                  <a:lnTo>
                    <a:pt x="571" y="8059"/>
                  </a:lnTo>
                  <a:lnTo>
                    <a:pt x="578" y="8064"/>
                  </a:lnTo>
                  <a:lnTo>
                    <a:pt x="585" y="8067"/>
                  </a:lnTo>
                  <a:lnTo>
                    <a:pt x="601" y="8063"/>
                  </a:lnTo>
                  <a:lnTo>
                    <a:pt x="608" y="8062"/>
                  </a:lnTo>
                  <a:lnTo>
                    <a:pt x="605" y="8069"/>
                  </a:lnTo>
                  <a:lnTo>
                    <a:pt x="598" y="8071"/>
                  </a:lnTo>
                  <a:lnTo>
                    <a:pt x="577" y="8073"/>
                  </a:lnTo>
                  <a:lnTo>
                    <a:pt x="571" y="8074"/>
                  </a:lnTo>
                  <a:lnTo>
                    <a:pt x="560" y="8083"/>
                  </a:lnTo>
                  <a:lnTo>
                    <a:pt x="563" y="8087"/>
                  </a:lnTo>
                  <a:lnTo>
                    <a:pt x="567" y="8090"/>
                  </a:lnTo>
                  <a:lnTo>
                    <a:pt x="573" y="8092"/>
                  </a:lnTo>
                  <a:lnTo>
                    <a:pt x="577" y="8092"/>
                  </a:lnTo>
                  <a:lnTo>
                    <a:pt x="580" y="8090"/>
                  </a:lnTo>
                  <a:lnTo>
                    <a:pt x="584" y="8084"/>
                  </a:lnTo>
                  <a:lnTo>
                    <a:pt x="587" y="8083"/>
                  </a:lnTo>
                  <a:lnTo>
                    <a:pt x="588" y="8088"/>
                  </a:lnTo>
                  <a:lnTo>
                    <a:pt x="588" y="8094"/>
                  </a:lnTo>
                  <a:lnTo>
                    <a:pt x="587" y="8099"/>
                  </a:lnTo>
                  <a:lnTo>
                    <a:pt x="585" y="8105"/>
                  </a:lnTo>
                  <a:lnTo>
                    <a:pt x="591" y="8099"/>
                  </a:lnTo>
                  <a:lnTo>
                    <a:pt x="606" y="8080"/>
                  </a:lnTo>
                  <a:lnTo>
                    <a:pt x="611" y="8083"/>
                  </a:lnTo>
                  <a:lnTo>
                    <a:pt x="605" y="8087"/>
                  </a:lnTo>
                  <a:lnTo>
                    <a:pt x="598" y="8102"/>
                  </a:lnTo>
                  <a:lnTo>
                    <a:pt x="594" y="8109"/>
                  </a:lnTo>
                  <a:lnTo>
                    <a:pt x="601" y="8109"/>
                  </a:lnTo>
                  <a:lnTo>
                    <a:pt x="620" y="8101"/>
                  </a:lnTo>
                  <a:lnTo>
                    <a:pt x="625" y="8097"/>
                  </a:lnTo>
                  <a:lnTo>
                    <a:pt x="627" y="8092"/>
                  </a:lnTo>
                  <a:lnTo>
                    <a:pt x="644" y="8083"/>
                  </a:lnTo>
                  <a:lnTo>
                    <a:pt x="650" y="8083"/>
                  </a:lnTo>
                  <a:lnTo>
                    <a:pt x="650" y="8085"/>
                  </a:lnTo>
                  <a:lnTo>
                    <a:pt x="647" y="8088"/>
                  </a:lnTo>
                  <a:lnTo>
                    <a:pt x="643" y="8099"/>
                  </a:lnTo>
                  <a:lnTo>
                    <a:pt x="641" y="8102"/>
                  </a:lnTo>
                  <a:lnTo>
                    <a:pt x="639" y="8101"/>
                  </a:lnTo>
                  <a:lnTo>
                    <a:pt x="636" y="8098"/>
                  </a:lnTo>
                  <a:lnTo>
                    <a:pt x="633" y="8097"/>
                  </a:lnTo>
                  <a:lnTo>
                    <a:pt x="630" y="8101"/>
                  </a:lnTo>
                  <a:lnTo>
                    <a:pt x="625" y="8105"/>
                  </a:lnTo>
                  <a:lnTo>
                    <a:pt x="616" y="8109"/>
                  </a:lnTo>
                  <a:lnTo>
                    <a:pt x="611" y="8116"/>
                  </a:lnTo>
                  <a:lnTo>
                    <a:pt x="612" y="8126"/>
                  </a:lnTo>
                  <a:lnTo>
                    <a:pt x="611" y="8132"/>
                  </a:lnTo>
                  <a:lnTo>
                    <a:pt x="612" y="8134"/>
                  </a:lnTo>
                  <a:lnTo>
                    <a:pt x="618" y="8133"/>
                  </a:lnTo>
                  <a:lnTo>
                    <a:pt x="626" y="8129"/>
                  </a:lnTo>
                  <a:lnTo>
                    <a:pt x="629" y="8129"/>
                  </a:lnTo>
                  <a:lnTo>
                    <a:pt x="630" y="8127"/>
                  </a:lnTo>
                  <a:lnTo>
                    <a:pt x="632" y="8125"/>
                  </a:lnTo>
                  <a:lnTo>
                    <a:pt x="630" y="8122"/>
                  </a:lnTo>
                  <a:lnTo>
                    <a:pt x="632" y="8119"/>
                  </a:lnTo>
                  <a:lnTo>
                    <a:pt x="632" y="8118"/>
                  </a:lnTo>
                  <a:lnTo>
                    <a:pt x="632" y="8115"/>
                  </a:lnTo>
                  <a:lnTo>
                    <a:pt x="633" y="8113"/>
                  </a:lnTo>
                  <a:lnTo>
                    <a:pt x="651" y="8106"/>
                  </a:lnTo>
                  <a:lnTo>
                    <a:pt x="654" y="8108"/>
                  </a:lnTo>
                  <a:lnTo>
                    <a:pt x="657" y="8116"/>
                  </a:lnTo>
                  <a:lnTo>
                    <a:pt x="660" y="8111"/>
                  </a:lnTo>
                  <a:lnTo>
                    <a:pt x="675" y="8102"/>
                  </a:lnTo>
                  <a:lnTo>
                    <a:pt x="676" y="8109"/>
                  </a:lnTo>
                  <a:lnTo>
                    <a:pt x="681" y="8113"/>
                  </a:lnTo>
                  <a:lnTo>
                    <a:pt x="713" y="8122"/>
                  </a:lnTo>
                  <a:lnTo>
                    <a:pt x="761" y="8122"/>
                  </a:lnTo>
                  <a:lnTo>
                    <a:pt x="761" y="8118"/>
                  </a:lnTo>
                  <a:lnTo>
                    <a:pt x="761" y="8115"/>
                  </a:lnTo>
                  <a:lnTo>
                    <a:pt x="761" y="8109"/>
                  </a:lnTo>
                  <a:lnTo>
                    <a:pt x="765" y="8118"/>
                  </a:lnTo>
                  <a:lnTo>
                    <a:pt x="770" y="8120"/>
                  </a:lnTo>
                  <a:lnTo>
                    <a:pt x="775" y="8116"/>
                  </a:lnTo>
                  <a:lnTo>
                    <a:pt x="773" y="8105"/>
                  </a:lnTo>
                  <a:lnTo>
                    <a:pt x="776" y="8108"/>
                  </a:lnTo>
                  <a:lnTo>
                    <a:pt x="777" y="8109"/>
                  </a:lnTo>
                  <a:lnTo>
                    <a:pt x="783" y="8109"/>
                  </a:lnTo>
                  <a:lnTo>
                    <a:pt x="780" y="8099"/>
                  </a:lnTo>
                  <a:lnTo>
                    <a:pt x="783" y="8098"/>
                  </a:lnTo>
                  <a:lnTo>
                    <a:pt x="791" y="8102"/>
                  </a:lnTo>
                  <a:lnTo>
                    <a:pt x="797" y="8101"/>
                  </a:lnTo>
                  <a:lnTo>
                    <a:pt x="807" y="8097"/>
                  </a:lnTo>
                  <a:lnTo>
                    <a:pt x="849" y="8091"/>
                  </a:lnTo>
                  <a:lnTo>
                    <a:pt x="859" y="8085"/>
                  </a:lnTo>
                  <a:lnTo>
                    <a:pt x="853" y="8077"/>
                  </a:lnTo>
                  <a:lnTo>
                    <a:pt x="859" y="8070"/>
                  </a:lnTo>
                  <a:lnTo>
                    <a:pt x="873" y="8060"/>
                  </a:lnTo>
                  <a:lnTo>
                    <a:pt x="875" y="8050"/>
                  </a:lnTo>
                  <a:lnTo>
                    <a:pt x="877" y="8040"/>
                  </a:lnTo>
                  <a:lnTo>
                    <a:pt x="875" y="8032"/>
                  </a:lnTo>
                  <a:lnTo>
                    <a:pt x="871" y="8022"/>
                  </a:lnTo>
                  <a:lnTo>
                    <a:pt x="878" y="8021"/>
                  </a:lnTo>
                  <a:lnTo>
                    <a:pt x="882" y="8031"/>
                  </a:lnTo>
                  <a:lnTo>
                    <a:pt x="885" y="8045"/>
                  </a:lnTo>
                  <a:lnTo>
                    <a:pt x="891" y="8052"/>
                  </a:lnTo>
                  <a:lnTo>
                    <a:pt x="888" y="8056"/>
                  </a:lnTo>
                  <a:lnTo>
                    <a:pt x="884" y="8059"/>
                  </a:lnTo>
                  <a:lnTo>
                    <a:pt x="877" y="8062"/>
                  </a:lnTo>
                  <a:lnTo>
                    <a:pt x="880" y="8067"/>
                  </a:lnTo>
                  <a:lnTo>
                    <a:pt x="882" y="8074"/>
                  </a:lnTo>
                  <a:lnTo>
                    <a:pt x="884" y="8076"/>
                  </a:lnTo>
                  <a:lnTo>
                    <a:pt x="887" y="8077"/>
                  </a:lnTo>
                  <a:lnTo>
                    <a:pt x="896" y="8078"/>
                  </a:lnTo>
                  <a:lnTo>
                    <a:pt x="899" y="8080"/>
                  </a:lnTo>
                  <a:lnTo>
                    <a:pt x="902" y="8081"/>
                  </a:lnTo>
                  <a:lnTo>
                    <a:pt x="906" y="8074"/>
                  </a:lnTo>
                  <a:lnTo>
                    <a:pt x="912" y="8060"/>
                  </a:lnTo>
                  <a:lnTo>
                    <a:pt x="915" y="8059"/>
                  </a:lnTo>
                  <a:lnTo>
                    <a:pt x="919" y="8066"/>
                  </a:lnTo>
                  <a:lnTo>
                    <a:pt x="923" y="8071"/>
                  </a:lnTo>
                  <a:lnTo>
                    <a:pt x="929" y="8064"/>
                  </a:lnTo>
                  <a:lnTo>
                    <a:pt x="927" y="8063"/>
                  </a:lnTo>
                  <a:lnTo>
                    <a:pt x="927" y="8057"/>
                  </a:lnTo>
                  <a:lnTo>
                    <a:pt x="929" y="8054"/>
                  </a:lnTo>
                  <a:lnTo>
                    <a:pt x="929" y="8050"/>
                  </a:lnTo>
                  <a:lnTo>
                    <a:pt x="934" y="8047"/>
                  </a:lnTo>
                  <a:lnTo>
                    <a:pt x="937" y="8043"/>
                  </a:lnTo>
                  <a:lnTo>
                    <a:pt x="941" y="8035"/>
                  </a:lnTo>
                  <a:lnTo>
                    <a:pt x="938" y="8033"/>
                  </a:lnTo>
                  <a:lnTo>
                    <a:pt x="936" y="8032"/>
                  </a:lnTo>
                  <a:lnTo>
                    <a:pt x="933" y="8031"/>
                  </a:lnTo>
                  <a:lnTo>
                    <a:pt x="937" y="8029"/>
                  </a:lnTo>
                  <a:lnTo>
                    <a:pt x="947" y="8026"/>
                  </a:lnTo>
                  <a:lnTo>
                    <a:pt x="950" y="8024"/>
                  </a:lnTo>
                  <a:lnTo>
                    <a:pt x="952" y="8021"/>
                  </a:lnTo>
                  <a:lnTo>
                    <a:pt x="959" y="8012"/>
                  </a:lnTo>
                  <a:lnTo>
                    <a:pt x="962" y="8011"/>
                  </a:lnTo>
                  <a:lnTo>
                    <a:pt x="971" y="8012"/>
                  </a:lnTo>
                  <a:lnTo>
                    <a:pt x="976" y="8011"/>
                  </a:lnTo>
                  <a:lnTo>
                    <a:pt x="975" y="8007"/>
                  </a:lnTo>
                  <a:lnTo>
                    <a:pt x="973" y="8000"/>
                  </a:lnTo>
                  <a:lnTo>
                    <a:pt x="976" y="7997"/>
                  </a:lnTo>
                  <a:lnTo>
                    <a:pt x="981" y="7998"/>
                  </a:lnTo>
                  <a:lnTo>
                    <a:pt x="983" y="8004"/>
                  </a:lnTo>
                  <a:lnTo>
                    <a:pt x="989" y="8001"/>
                  </a:lnTo>
                  <a:lnTo>
                    <a:pt x="995" y="8004"/>
                  </a:lnTo>
                  <a:lnTo>
                    <a:pt x="1000" y="8004"/>
                  </a:lnTo>
                  <a:lnTo>
                    <a:pt x="1004" y="7998"/>
                  </a:lnTo>
                  <a:lnTo>
                    <a:pt x="1002" y="7991"/>
                  </a:lnTo>
                  <a:lnTo>
                    <a:pt x="1003" y="7987"/>
                  </a:lnTo>
                  <a:lnTo>
                    <a:pt x="1011" y="7977"/>
                  </a:lnTo>
                  <a:lnTo>
                    <a:pt x="1021" y="7961"/>
                  </a:lnTo>
                  <a:lnTo>
                    <a:pt x="1023" y="7963"/>
                  </a:lnTo>
                  <a:lnTo>
                    <a:pt x="1023" y="7966"/>
                  </a:lnTo>
                  <a:lnTo>
                    <a:pt x="1024" y="7968"/>
                  </a:lnTo>
                  <a:lnTo>
                    <a:pt x="1028" y="7968"/>
                  </a:lnTo>
                  <a:lnTo>
                    <a:pt x="1031" y="7965"/>
                  </a:lnTo>
                  <a:lnTo>
                    <a:pt x="1032" y="7961"/>
                  </a:lnTo>
                  <a:lnTo>
                    <a:pt x="1035" y="7955"/>
                  </a:lnTo>
                  <a:lnTo>
                    <a:pt x="1037" y="7952"/>
                  </a:lnTo>
                  <a:lnTo>
                    <a:pt x="1039" y="7951"/>
                  </a:lnTo>
                  <a:lnTo>
                    <a:pt x="1044" y="7951"/>
                  </a:lnTo>
                  <a:lnTo>
                    <a:pt x="1048" y="7949"/>
                  </a:lnTo>
                  <a:lnTo>
                    <a:pt x="1053" y="7945"/>
                  </a:lnTo>
                  <a:lnTo>
                    <a:pt x="1056" y="7938"/>
                  </a:lnTo>
                  <a:lnTo>
                    <a:pt x="1060" y="7933"/>
                  </a:lnTo>
                  <a:lnTo>
                    <a:pt x="1062" y="7927"/>
                  </a:lnTo>
                  <a:lnTo>
                    <a:pt x="1066" y="7921"/>
                  </a:lnTo>
                  <a:lnTo>
                    <a:pt x="1072" y="7917"/>
                  </a:lnTo>
                  <a:lnTo>
                    <a:pt x="1076" y="7914"/>
                  </a:lnTo>
                  <a:lnTo>
                    <a:pt x="1084" y="7909"/>
                  </a:lnTo>
                  <a:lnTo>
                    <a:pt x="1090" y="7900"/>
                  </a:lnTo>
                  <a:lnTo>
                    <a:pt x="1107" y="7885"/>
                  </a:lnTo>
                  <a:lnTo>
                    <a:pt x="1111" y="7878"/>
                  </a:lnTo>
                  <a:lnTo>
                    <a:pt x="1115" y="7872"/>
                  </a:lnTo>
                  <a:lnTo>
                    <a:pt x="1116" y="7861"/>
                  </a:lnTo>
                  <a:lnTo>
                    <a:pt x="1115" y="7850"/>
                  </a:lnTo>
                  <a:lnTo>
                    <a:pt x="1116" y="7846"/>
                  </a:lnTo>
                  <a:lnTo>
                    <a:pt x="1114" y="7841"/>
                  </a:lnTo>
                  <a:lnTo>
                    <a:pt x="1108" y="7837"/>
                  </a:lnTo>
                  <a:lnTo>
                    <a:pt x="1107" y="7832"/>
                  </a:lnTo>
                  <a:lnTo>
                    <a:pt x="1111" y="7832"/>
                  </a:lnTo>
                  <a:lnTo>
                    <a:pt x="1116" y="7834"/>
                  </a:lnTo>
                  <a:lnTo>
                    <a:pt x="1118" y="7836"/>
                  </a:lnTo>
                  <a:lnTo>
                    <a:pt x="1121" y="7841"/>
                  </a:lnTo>
                  <a:lnTo>
                    <a:pt x="1122" y="7841"/>
                  </a:lnTo>
                  <a:lnTo>
                    <a:pt x="1123" y="7841"/>
                  </a:lnTo>
                  <a:lnTo>
                    <a:pt x="1125" y="7839"/>
                  </a:lnTo>
                  <a:lnTo>
                    <a:pt x="1126" y="7837"/>
                  </a:lnTo>
                  <a:lnTo>
                    <a:pt x="1128" y="7834"/>
                  </a:lnTo>
                  <a:lnTo>
                    <a:pt x="1139" y="7837"/>
                  </a:lnTo>
                  <a:lnTo>
                    <a:pt x="1153" y="7827"/>
                  </a:lnTo>
                  <a:lnTo>
                    <a:pt x="1170" y="7813"/>
                  </a:lnTo>
                  <a:lnTo>
                    <a:pt x="1179" y="7803"/>
                  </a:lnTo>
                  <a:lnTo>
                    <a:pt x="1182" y="7799"/>
                  </a:lnTo>
                  <a:lnTo>
                    <a:pt x="1177" y="7792"/>
                  </a:lnTo>
                  <a:lnTo>
                    <a:pt x="1170" y="7791"/>
                  </a:lnTo>
                  <a:lnTo>
                    <a:pt x="1153" y="7794"/>
                  </a:lnTo>
                  <a:lnTo>
                    <a:pt x="1144" y="7794"/>
                  </a:lnTo>
                  <a:lnTo>
                    <a:pt x="1154" y="7791"/>
                  </a:lnTo>
                  <a:lnTo>
                    <a:pt x="1178" y="7789"/>
                  </a:lnTo>
                  <a:lnTo>
                    <a:pt x="1185" y="7784"/>
                  </a:lnTo>
                  <a:lnTo>
                    <a:pt x="1185" y="7774"/>
                  </a:lnTo>
                  <a:lnTo>
                    <a:pt x="1156" y="7767"/>
                  </a:lnTo>
                  <a:lnTo>
                    <a:pt x="1160" y="7770"/>
                  </a:lnTo>
                  <a:lnTo>
                    <a:pt x="1174" y="7777"/>
                  </a:lnTo>
                  <a:lnTo>
                    <a:pt x="1167" y="7781"/>
                  </a:lnTo>
                  <a:lnTo>
                    <a:pt x="1146" y="7774"/>
                  </a:lnTo>
                  <a:lnTo>
                    <a:pt x="1144" y="7771"/>
                  </a:lnTo>
                  <a:lnTo>
                    <a:pt x="1146" y="7768"/>
                  </a:lnTo>
                  <a:lnTo>
                    <a:pt x="1149" y="7764"/>
                  </a:lnTo>
                  <a:lnTo>
                    <a:pt x="1150" y="7763"/>
                  </a:lnTo>
                  <a:lnTo>
                    <a:pt x="1195" y="7768"/>
                  </a:lnTo>
                  <a:lnTo>
                    <a:pt x="1209" y="7766"/>
                  </a:lnTo>
                  <a:lnTo>
                    <a:pt x="1217" y="7760"/>
                  </a:lnTo>
                  <a:lnTo>
                    <a:pt x="1220" y="7753"/>
                  </a:lnTo>
                  <a:lnTo>
                    <a:pt x="1226" y="7746"/>
                  </a:lnTo>
                  <a:lnTo>
                    <a:pt x="1231" y="7742"/>
                  </a:lnTo>
                  <a:lnTo>
                    <a:pt x="1235" y="7739"/>
                  </a:lnTo>
                  <a:lnTo>
                    <a:pt x="1235" y="7736"/>
                  </a:lnTo>
                  <a:lnTo>
                    <a:pt x="1230" y="7738"/>
                  </a:lnTo>
                  <a:lnTo>
                    <a:pt x="1224" y="7739"/>
                  </a:lnTo>
                  <a:lnTo>
                    <a:pt x="1230" y="7733"/>
                  </a:lnTo>
                  <a:lnTo>
                    <a:pt x="1242" y="7725"/>
                  </a:lnTo>
                  <a:lnTo>
                    <a:pt x="1247" y="7719"/>
                  </a:lnTo>
                  <a:lnTo>
                    <a:pt x="1240" y="7715"/>
                  </a:lnTo>
                  <a:lnTo>
                    <a:pt x="1234" y="7714"/>
                  </a:lnTo>
                  <a:lnTo>
                    <a:pt x="1228" y="7714"/>
                  </a:lnTo>
                  <a:lnTo>
                    <a:pt x="1221" y="7715"/>
                  </a:lnTo>
                  <a:lnTo>
                    <a:pt x="1213" y="7721"/>
                  </a:lnTo>
                  <a:lnTo>
                    <a:pt x="1210" y="7722"/>
                  </a:lnTo>
                  <a:lnTo>
                    <a:pt x="1207" y="7722"/>
                  </a:lnTo>
                  <a:lnTo>
                    <a:pt x="1203" y="7719"/>
                  </a:lnTo>
                  <a:lnTo>
                    <a:pt x="1200" y="7719"/>
                  </a:lnTo>
                  <a:lnTo>
                    <a:pt x="1206" y="7701"/>
                  </a:lnTo>
                  <a:lnTo>
                    <a:pt x="1207" y="7694"/>
                  </a:lnTo>
                  <a:lnTo>
                    <a:pt x="1212" y="7703"/>
                  </a:lnTo>
                  <a:lnTo>
                    <a:pt x="1217" y="7704"/>
                  </a:lnTo>
                  <a:lnTo>
                    <a:pt x="1230" y="7701"/>
                  </a:lnTo>
                  <a:lnTo>
                    <a:pt x="1231" y="7701"/>
                  </a:lnTo>
                  <a:lnTo>
                    <a:pt x="1233" y="7698"/>
                  </a:lnTo>
                  <a:lnTo>
                    <a:pt x="1234" y="7696"/>
                  </a:lnTo>
                  <a:lnTo>
                    <a:pt x="1234" y="7691"/>
                  </a:lnTo>
                  <a:lnTo>
                    <a:pt x="1231" y="7690"/>
                  </a:lnTo>
                  <a:lnTo>
                    <a:pt x="1228" y="7691"/>
                  </a:lnTo>
                  <a:lnTo>
                    <a:pt x="1223" y="7694"/>
                  </a:lnTo>
                  <a:lnTo>
                    <a:pt x="1227" y="7687"/>
                  </a:lnTo>
                  <a:lnTo>
                    <a:pt x="1233" y="7686"/>
                  </a:lnTo>
                  <a:lnTo>
                    <a:pt x="1241" y="7689"/>
                  </a:lnTo>
                  <a:lnTo>
                    <a:pt x="1247" y="7694"/>
                  </a:lnTo>
                  <a:lnTo>
                    <a:pt x="1248" y="7687"/>
                  </a:lnTo>
                  <a:lnTo>
                    <a:pt x="1252" y="7684"/>
                  </a:lnTo>
                  <a:lnTo>
                    <a:pt x="1262" y="7687"/>
                  </a:lnTo>
                  <a:lnTo>
                    <a:pt x="1265" y="7686"/>
                  </a:lnTo>
                  <a:lnTo>
                    <a:pt x="1262" y="7680"/>
                  </a:lnTo>
                  <a:lnTo>
                    <a:pt x="1251" y="7670"/>
                  </a:lnTo>
                  <a:lnTo>
                    <a:pt x="1279" y="7674"/>
                  </a:lnTo>
                  <a:lnTo>
                    <a:pt x="1287" y="7670"/>
                  </a:lnTo>
                  <a:lnTo>
                    <a:pt x="1285" y="7667"/>
                  </a:lnTo>
                  <a:lnTo>
                    <a:pt x="1283" y="7667"/>
                  </a:lnTo>
                  <a:lnTo>
                    <a:pt x="1283" y="7663"/>
                  </a:lnTo>
                  <a:lnTo>
                    <a:pt x="1301" y="7656"/>
                  </a:lnTo>
                  <a:lnTo>
                    <a:pt x="1308" y="7656"/>
                  </a:lnTo>
                  <a:lnTo>
                    <a:pt x="1307" y="7652"/>
                  </a:lnTo>
                  <a:lnTo>
                    <a:pt x="1306" y="7649"/>
                  </a:lnTo>
                  <a:lnTo>
                    <a:pt x="1303" y="7646"/>
                  </a:lnTo>
                  <a:lnTo>
                    <a:pt x="1300" y="7646"/>
                  </a:lnTo>
                  <a:lnTo>
                    <a:pt x="1300" y="7644"/>
                  </a:lnTo>
                  <a:lnTo>
                    <a:pt x="1307" y="7644"/>
                  </a:lnTo>
                  <a:lnTo>
                    <a:pt x="1310" y="7641"/>
                  </a:lnTo>
                  <a:lnTo>
                    <a:pt x="1313" y="7637"/>
                  </a:lnTo>
                  <a:lnTo>
                    <a:pt x="1314" y="7638"/>
                  </a:lnTo>
                  <a:lnTo>
                    <a:pt x="1315" y="7641"/>
                  </a:lnTo>
                  <a:lnTo>
                    <a:pt x="1315" y="7644"/>
                  </a:lnTo>
                  <a:lnTo>
                    <a:pt x="1317" y="7644"/>
                  </a:lnTo>
                  <a:lnTo>
                    <a:pt x="1318" y="7627"/>
                  </a:lnTo>
                  <a:lnTo>
                    <a:pt x="1310" y="7620"/>
                  </a:lnTo>
                  <a:lnTo>
                    <a:pt x="1299" y="7617"/>
                  </a:lnTo>
                  <a:lnTo>
                    <a:pt x="1294" y="7610"/>
                  </a:lnTo>
                  <a:lnTo>
                    <a:pt x="1290" y="7597"/>
                  </a:lnTo>
                  <a:lnTo>
                    <a:pt x="1275" y="7583"/>
                  </a:lnTo>
                  <a:lnTo>
                    <a:pt x="1269" y="7575"/>
                  </a:lnTo>
                  <a:lnTo>
                    <a:pt x="1286" y="7576"/>
                  </a:lnTo>
                  <a:lnTo>
                    <a:pt x="1293" y="7569"/>
                  </a:lnTo>
                  <a:lnTo>
                    <a:pt x="1296" y="7571"/>
                  </a:lnTo>
                  <a:lnTo>
                    <a:pt x="1296" y="7576"/>
                  </a:lnTo>
                  <a:lnTo>
                    <a:pt x="1293" y="7581"/>
                  </a:lnTo>
                  <a:lnTo>
                    <a:pt x="1296" y="7583"/>
                  </a:lnTo>
                  <a:lnTo>
                    <a:pt x="1297" y="7588"/>
                  </a:lnTo>
                  <a:lnTo>
                    <a:pt x="1297" y="7593"/>
                  </a:lnTo>
                  <a:lnTo>
                    <a:pt x="1297" y="7599"/>
                  </a:lnTo>
                  <a:lnTo>
                    <a:pt x="1301" y="7607"/>
                  </a:lnTo>
                  <a:lnTo>
                    <a:pt x="1303" y="7609"/>
                  </a:lnTo>
                  <a:lnTo>
                    <a:pt x="1307" y="7611"/>
                  </a:lnTo>
                  <a:lnTo>
                    <a:pt x="1307" y="7603"/>
                  </a:lnTo>
                  <a:lnTo>
                    <a:pt x="1307" y="7595"/>
                  </a:lnTo>
                  <a:lnTo>
                    <a:pt x="1308" y="7589"/>
                  </a:lnTo>
                  <a:lnTo>
                    <a:pt x="1313" y="7592"/>
                  </a:lnTo>
                  <a:lnTo>
                    <a:pt x="1313" y="7593"/>
                  </a:lnTo>
                  <a:lnTo>
                    <a:pt x="1313" y="7600"/>
                  </a:lnTo>
                  <a:lnTo>
                    <a:pt x="1313" y="7603"/>
                  </a:lnTo>
                  <a:lnTo>
                    <a:pt x="1314" y="7604"/>
                  </a:lnTo>
                  <a:lnTo>
                    <a:pt x="1315" y="7604"/>
                  </a:lnTo>
                  <a:lnTo>
                    <a:pt x="1317" y="7604"/>
                  </a:lnTo>
                  <a:lnTo>
                    <a:pt x="1324" y="7616"/>
                  </a:lnTo>
                  <a:lnTo>
                    <a:pt x="1327" y="7618"/>
                  </a:lnTo>
                  <a:lnTo>
                    <a:pt x="1328" y="7609"/>
                  </a:lnTo>
                  <a:lnTo>
                    <a:pt x="1332" y="7610"/>
                  </a:lnTo>
                  <a:lnTo>
                    <a:pt x="1342" y="7623"/>
                  </a:lnTo>
                  <a:lnTo>
                    <a:pt x="1346" y="7631"/>
                  </a:lnTo>
                  <a:lnTo>
                    <a:pt x="1349" y="7641"/>
                  </a:lnTo>
                  <a:lnTo>
                    <a:pt x="1348" y="7649"/>
                  </a:lnTo>
                  <a:lnTo>
                    <a:pt x="1341" y="7653"/>
                  </a:lnTo>
                  <a:lnTo>
                    <a:pt x="1349" y="7658"/>
                  </a:lnTo>
                  <a:lnTo>
                    <a:pt x="1378" y="7656"/>
                  </a:lnTo>
                  <a:lnTo>
                    <a:pt x="1384" y="7655"/>
                  </a:lnTo>
                  <a:lnTo>
                    <a:pt x="1392" y="7649"/>
                  </a:lnTo>
                  <a:lnTo>
                    <a:pt x="1398" y="7638"/>
                  </a:lnTo>
                  <a:lnTo>
                    <a:pt x="1394" y="7618"/>
                  </a:lnTo>
                  <a:lnTo>
                    <a:pt x="1398" y="7620"/>
                  </a:lnTo>
                  <a:lnTo>
                    <a:pt x="1402" y="7624"/>
                  </a:lnTo>
                  <a:lnTo>
                    <a:pt x="1404" y="7625"/>
                  </a:lnTo>
                  <a:lnTo>
                    <a:pt x="1409" y="7624"/>
                  </a:lnTo>
                  <a:lnTo>
                    <a:pt x="1416" y="7617"/>
                  </a:lnTo>
                  <a:lnTo>
                    <a:pt x="1419" y="7616"/>
                  </a:lnTo>
                  <a:lnTo>
                    <a:pt x="1427" y="7609"/>
                  </a:lnTo>
                  <a:lnTo>
                    <a:pt x="1432" y="7609"/>
                  </a:lnTo>
                  <a:lnTo>
                    <a:pt x="1433" y="7617"/>
                  </a:lnTo>
                  <a:lnTo>
                    <a:pt x="1430" y="7621"/>
                  </a:lnTo>
                  <a:lnTo>
                    <a:pt x="1422" y="7628"/>
                  </a:lnTo>
                  <a:lnTo>
                    <a:pt x="1419" y="7632"/>
                  </a:lnTo>
                  <a:lnTo>
                    <a:pt x="1426" y="7635"/>
                  </a:lnTo>
                  <a:lnTo>
                    <a:pt x="1434" y="7632"/>
                  </a:lnTo>
                  <a:lnTo>
                    <a:pt x="1443" y="7627"/>
                  </a:lnTo>
                  <a:lnTo>
                    <a:pt x="1448" y="7621"/>
                  </a:lnTo>
                  <a:lnTo>
                    <a:pt x="1448" y="7614"/>
                  </a:lnTo>
                  <a:lnTo>
                    <a:pt x="1447" y="7610"/>
                  </a:lnTo>
                  <a:lnTo>
                    <a:pt x="1446" y="7606"/>
                  </a:lnTo>
                  <a:lnTo>
                    <a:pt x="1444" y="7602"/>
                  </a:lnTo>
                  <a:lnTo>
                    <a:pt x="1444" y="7596"/>
                  </a:lnTo>
                  <a:lnTo>
                    <a:pt x="1447" y="7585"/>
                  </a:lnTo>
                  <a:lnTo>
                    <a:pt x="1447" y="7578"/>
                  </a:lnTo>
                  <a:lnTo>
                    <a:pt x="1448" y="7578"/>
                  </a:lnTo>
                  <a:lnTo>
                    <a:pt x="1457" y="7610"/>
                  </a:lnTo>
                  <a:lnTo>
                    <a:pt x="1457" y="7616"/>
                  </a:lnTo>
                  <a:lnTo>
                    <a:pt x="1458" y="7611"/>
                  </a:lnTo>
                  <a:lnTo>
                    <a:pt x="1458" y="7588"/>
                  </a:lnTo>
                  <a:lnTo>
                    <a:pt x="1460" y="7578"/>
                  </a:lnTo>
                  <a:lnTo>
                    <a:pt x="1462" y="7585"/>
                  </a:lnTo>
                  <a:lnTo>
                    <a:pt x="1464" y="7593"/>
                  </a:lnTo>
                  <a:lnTo>
                    <a:pt x="1465" y="7600"/>
                  </a:lnTo>
                  <a:lnTo>
                    <a:pt x="1468" y="7604"/>
                  </a:lnTo>
                  <a:lnTo>
                    <a:pt x="1465" y="7593"/>
                  </a:lnTo>
                  <a:lnTo>
                    <a:pt x="1464" y="7578"/>
                  </a:lnTo>
                  <a:lnTo>
                    <a:pt x="1464" y="7568"/>
                  </a:lnTo>
                  <a:lnTo>
                    <a:pt x="1471" y="7571"/>
                  </a:lnTo>
                  <a:lnTo>
                    <a:pt x="1469" y="7565"/>
                  </a:lnTo>
                  <a:lnTo>
                    <a:pt x="1469" y="7555"/>
                  </a:lnTo>
                  <a:lnTo>
                    <a:pt x="1471" y="7544"/>
                  </a:lnTo>
                  <a:lnTo>
                    <a:pt x="1474" y="7533"/>
                  </a:lnTo>
                  <a:lnTo>
                    <a:pt x="1475" y="7529"/>
                  </a:lnTo>
                  <a:lnTo>
                    <a:pt x="1475" y="7527"/>
                  </a:lnTo>
                  <a:lnTo>
                    <a:pt x="1482" y="7524"/>
                  </a:lnTo>
                  <a:lnTo>
                    <a:pt x="1483" y="7522"/>
                  </a:lnTo>
                  <a:lnTo>
                    <a:pt x="1482" y="7515"/>
                  </a:lnTo>
                  <a:lnTo>
                    <a:pt x="1482" y="7512"/>
                  </a:lnTo>
                  <a:lnTo>
                    <a:pt x="1482" y="7501"/>
                  </a:lnTo>
                  <a:lnTo>
                    <a:pt x="1482" y="7498"/>
                  </a:lnTo>
                  <a:lnTo>
                    <a:pt x="1485" y="7496"/>
                  </a:lnTo>
                  <a:lnTo>
                    <a:pt x="1496" y="7501"/>
                  </a:lnTo>
                  <a:lnTo>
                    <a:pt x="1506" y="7509"/>
                  </a:lnTo>
                  <a:lnTo>
                    <a:pt x="1510" y="7510"/>
                  </a:lnTo>
                  <a:lnTo>
                    <a:pt x="1513" y="7499"/>
                  </a:lnTo>
                  <a:lnTo>
                    <a:pt x="1516" y="7492"/>
                  </a:lnTo>
                  <a:lnTo>
                    <a:pt x="1520" y="7487"/>
                  </a:lnTo>
                  <a:lnTo>
                    <a:pt x="1523" y="7482"/>
                  </a:lnTo>
                  <a:lnTo>
                    <a:pt x="1518" y="7474"/>
                  </a:lnTo>
                  <a:lnTo>
                    <a:pt x="1509" y="7466"/>
                  </a:lnTo>
                  <a:lnTo>
                    <a:pt x="1504" y="7459"/>
                  </a:lnTo>
                  <a:lnTo>
                    <a:pt x="1504" y="7450"/>
                  </a:lnTo>
                  <a:lnTo>
                    <a:pt x="1511" y="7436"/>
                  </a:lnTo>
                  <a:lnTo>
                    <a:pt x="1513" y="7426"/>
                  </a:lnTo>
                  <a:lnTo>
                    <a:pt x="1513" y="7418"/>
                  </a:lnTo>
                  <a:lnTo>
                    <a:pt x="1507" y="7412"/>
                  </a:lnTo>
                  <a:lnTo>
                    <a:pt x="1485" y="7405"/>
                  </a:lnTo>
                  <a:lnTo>
                    <a:pt x="1475" y="7384"/>
                  </a:lnTo>
                  <a:lnTo>
                    <a:pt x="1469" y="7380"/>
                  </a:lnTo>
                  <a:lnTo>
                    <a:pt x="1464" y="7376"/>
                  </a:lnTo>
                  <a:lnTo>
                    <a:pt x="1458" y="7369"/>
                  </a:lnTo>
                  <a:lnTo>
                    <a:pt x="1453" y="7360"/>
                  </a:lnTo>
                  <a:lnTo>
                    <a:pt x="1450" y="7351"/>
                  </a:lnTo>
                  <a:lnTo>
                    <a:pt x="1458" y="7352"/>
                  </a:lnTo>
                  <a:lnTo>
                    <a:pt x="1475" y="7365"/>
                  </a:lnTo>
                  <a:lnTo>
                    <a:pt x="1483" y="7369"/>
                  </a:lnTo>
                  <a:lnTo>
                    <a:pt x="1488" y="7363"/>
                  </a:lnTo>
                  <a:lnTo>
                    <a:pt x="1490" y="7352"/>
                  </a:lnTo>
                  <a:lnTo>
                    <a:pt x="1490" y="7338"/>
                  </a:lnTo>
                  <a:lnTo>
                    <a:pt x="1492" y="7325"/>
                  </a:lnTo>
                  <a:lnTo>
                    <a:pt x="1490" y="7311"/>
                  </a:lnTo>
                  <a:lnTo>
                    <a:pt x="1488" y="7300"/>
                  </a:lnTo>
                  <a:lnTo>
                    <a:pt x="1482" y="7293"/>
                  </a:lnTo>
                  <a:lnTo>
                    <a:pt x="1465" y="7283"/>
                  </a:lnTo>
                  <a:lnTo>
                    <a:pt x="1462" y="7282"/>
                  </a:lnTo>
                  <a:lnTo>
                    <a:pt x="1458" y="7280"/>
                  </a:lnTo>
                  <a:lnTo>
                    <a:pt x="1455" y="7279"/>
                  </a:lnTo>
                  <a:lnTo>
                    <a:pt x="1451" y="7269"/>
                  </a:lnTo>
                  <a:lnTo>
                    <a:pt x="1447" y="7268"/>
                  </a:lnTo>
                  <a:lnTo>
                    <a:pt x="1451" y="7259"/>
                  </a:lnTo>
                  <a:lnTo>
                    <a:pt x="1458" y="7259"/>
                  </a:lnTo>
                  <a:lnTo>
                    <a:pt x="1465" y="7264"/>
                  </a:lnTo>
                  <a:lnTo>
                    <a:pt x="1475" y="7273"/>
                  </a:lnTo>
                  <a:lnTo>
                    <a:pt x="1479" y="7273"/>
                  </a:lnTo>
                  <a:lnTo>
                    <a:pt x="1481" y="7273"/>
                  </a:lnTo>
                  <a:lnTo>
                    <a:pt x="1481" y="7273"/>
                  </a:lnTo>
                  <a:lnTo>
                    <a:pt x="1482" y="7273"/>
                  </a:lnTo>
                  <a:lnTo>
                    <a:pt x="1485" y="7276"/>
                  </a:lnTo>
                  <a:lnTo>
                    <a:pt x="1486" y="7278"/>
                  </a:lnTo>
                  <a:lnTo>
                    <a:pt x="1492" y="7286"/>
                  </a:lnTo>
                  <a:lnTo>
                    <a:pt x="1493" y="7289"/>
                  </a:lnTo>
                  <a:lnTo>
                    <a:pt x="1495" y="7294"/>
                  </a:lnTo>
                  <a:lnTo>
                    <a:pt x="1496" y="7299"/>
                  </a:lnTo>
                  <a:lnTo>
                    <a:pt x="1496" y="7309"/>
                  </a:lnTo>
                  <a:lnTo>
                    <a:pt x="1500" y="7327"/>
                  </a:lnTo>
                  <a:lnTo>
                    <a:pt x="1500" y="7332"/>
                  </a:lnTo>
                  <a:lnTo>
                    <a:pt x="1499" y="7355"/>
                  </a:lnTo>
                  <a:lnTo>
                    <a:pt x="1499" y="7365"/>
                  </a:lnTo>
                  <a:lnTo>
                    <a:pt x="1502" y="7373"/>
                  </a:lnTo>
                  <a:lnTo>
                    <a:pt x="1514" y="7374"/>
                  </a:lnTo>
                  <a:lnTo>
                    <a:pt x="1530" y="7363"/>
                  </a:lnTo>
                  <a:lnTo>
                    <a:pt x="1542" y="7346"/>
                  </a:lnTo>
                  <a:lnTo>
                    <a:pt x="1548" y="7327"/>
                  </a:lnTo>
                  <a:lnTo>
                    <a:pt x="1547" y="7318"/>
                  </a:lnTo>
                  <a:lnTo>
                    <a:pt x="1544" y="7309"/>
                  </a:lnTo>
                  <a:lnTo>
                    <a:pt x="1540" y="7299"/>
                  </a:lnTo>
                  <a:lnTo>
                    <a:pt x="1535" y="7294"/>
                  </a:lnTo>
                  <a:lnTo>
                    <a:pt x="1528" y="7292"/>
                  </a:lnTo>
                  <a:lnTo>
                    <a:pt x="1523" y="7285"/>
                  </a:lnTo>
                  <a:lnTo>
                    <a:pt x="1518" y="7275"/>
                  </a:lnTo>
                  <a:lnTo>
                    <a:pt x="1516" y="7264"/>
                  </a:lnTo>
                  <a:lnTo>
                    <a:pt x="1514" y="7250"/>
                  </a:lnTo>
                  <a:lnTo>
                    <a:pt x="1514" y="7234"/>
                  </a:lnTo>
                  <a:lnTo>
                    <a:pt x="1516" y="7226"/>
                  </a:lnTo>
                  <a:lnTo>
                    <a:pt x="1516" y="7220"/>
                  </a:lnTo>
                  <a:lnTo>
                    <a:pt x="1518" y="7210"/>
                  </a:lnTo>
                  <a:lnTo>
                    <a:pt x="1511" y="7206"/>
                  </a:lnTo>
                  <a:lnTo>
                    <a:pt x="1511" y="7202"/>
                  </a:lnTo>
                  <a:lnTo>
                    <a:pt x="1521" y="7191"/>
                  </a:lnTo>
                  <a:lnTo>
                    <a:pt x="1525" y="7185"/>
                  </a:lnTo>
                  <a:lnTo>
                    <a:pt x="1532" y="7185"/>
                  </a:lnTo>
                  <a:lnTo>
                    <a:pt x="1542" y="7185"/>
                  </a:lnTo>
                  <a:lnTo>
                    <a:pt x="1545" y="7184"/>
                  </a:lnTo>
                  <a:lnTo>
                    <a:pt x="1548" y="7179"/>
                  </a:lnTo>
                  <a:lnTo>
                    <a:pt x="1549" y="7178"/>
                  </a:lnTo>
                  <a:lnTo>
                    <a:pt x="1562" y="7182"/>
                  </a:lnTo>
                  <a:lnTo>
                    <a:pt x="1563" y="7179"/>
                  </a:lnTo>
                  <a:lnTo>
                    <a:pt x="1565" y="7174"/>
                  </a:lnTo>
                  <a:lnTo>
                    <a:pt x="1568" y="7170"/>
                  </a:lnTo>
                  <a:lnTo>
                    <a:pt x="1573" y="7175"/>
                  </a:lnTo>
                  <a:lnTo>
                    <a:pt x="1580" y="7179"/>
                  </a:lnTo>
                  <a:lnTo>
                    <a:pt x="1584" y="7182"/>
                  </a:lnTo>
                  <a:lnTo>
                    <a:pt x="1582" y="7185"/>
                  </a:lnTo>
                  <a:lnTo>
                    <a:pt x="1586" y="7202"/>
                  </a:lnTo>
                  <a:lnTo>
                    <a:pt x="1583" y="7220"/>
                  </a:lnTo>
                  <a:lnTo>
                    <a:pt x="1577" y="7240"/>
                  </a:lnTo>
                  <a:lnTo>
                    <a:pt x="1575" y="7259"/>
                  </a:lnTo>
                  <a:lnTo>
                    <a:pt x="1570" y="7240"/>
                  </a:lnTo>
                  <a:lnTo>
                    <a:pt x="1565" y="7215"/>
                  </a:lnTo>
                  <a:lnTo>
                    <a:pt x="1559" y="7199"/>
                  </a:lnTo>
                  <a:lnTo>
                    <a:pt x="1548" y="7210"/>
                  </a:lnTo>
                  <a:lnTo>
                    <a:pt x="1545" y="7220"/>
                  </a:lnTo>
                  <a:lnTo>
                    <a:pt x="1538" y="7245"/>
                  </a:lnTo>
                  <a:lnTo>
                    <a:pt x="1535" y="7255"/>
                  </a:lnTo>
                  <a:lnTo>
                    <a:pt x="1534" y="7266"/>
                  </a:lnTo>
                  <a:lnTo>
                    <a:pt x="1538" y="7279"/>
                  </a:lnTo>
                  <a:lnTo>
                    <a:pt x="1544" y="7287"/>
                  </a:lnTo>
                  <a:lnTo>
                    <a:pt x="1548" y="7280"/>
                  </a:lnTo>
                  <a:lnTo>
                    <a:pt x="1549" y="7299"/>
                  </a:lnTo>
                  <a:lnTo>
                    <a:pt x="1551" y="7311"/>
                  </a:lnTo>
                  <a:lnTo>
                    <a:pt x="1555" y="7323"/>
                  </a:lnTo>
                  <a:lnTo>
                    <a:pt x="1559" y="7334"/>
                  </a:lnTo>
                  <a:lnTo>
                    <a:pt x="1556" y="7345"/>
                  </a:lnTo>
                  <a:lnTo>
                    <a:pt x="1556" y="7356"/>
                  </a:lnTo>
                  <a:lnTo>
                    <a:pt x="1558" y="7369"/>
                  </a:lnTo>
                  <a:lnTo>
                    <a:pt x="1561" y="7380"/>
                  </a:lnTo>
                  <a:lnTo>
                    <a:pt x="1563" y="7384"/>
                  </a:lnTo>
                  <a:lnTo>
                    <a:pt x="1566" y="7387"/>
                  </a:lnTo>
                  <a:lnTo>
                    <a:pt x="1568" y="7391"/>
                  </a:lnTo>
                  <a:lnTo>
                    <a:pt x="1568" y="7401"/>
                  </a:lnTo>
                  <a:lnTo>
                    <a:pt x="1566" y="7407"/>
                  </a:lnTo>
                  <a:lnTo>
                    <a:pt x="1563" y="7412"/>
                  </a:lnTo>
                  <a:lnTo>
                    <a:pt x="1561" y="7414"/>
                  </a:lnTo>
                  <a:lnTo>
                    <a:pt x="1558" y="7411"/>
                  </a:lnTo>
                  <a:lnTo>
                    <a:pt x="1561" y="7395"/>
                  </a:lnTo>
                  <a:lnTo>
                    <a:pt x="1561" y="7387"/>
                  </a:lnTo>
                  <a:lnTo>
                    <a:pt x="1559" y="7383"/>
                  </a:lnTo>
                  <a:lnTo>
                    <a:pt x="1556" y="7386"/>
                  </a:lnTo>
                  <a:lnTo>
                    <a:pt x="1552" y="7393"/>
                  </a:lnTo>
                  <a:lnTo>
                    <a:pt x="1545" y="7407"/>
                  </a:lnTo>
                  <a:lnTo>
                    <a:pt x="1542" y="7416"/>
                  </a:lnTo>
                  <a:lnTo>
                    <a:pt x="1544" y="7421"/>
                  </a:lnTo>
                  <a:lnTo>
                    <a:pt x="1554" y="7425"/>
                  </a:lnTo>
                  <a:lnTo>
                    <a:pt x="1558" y="7429"/>
                  </a:lnTo>
                  <a:lnTo>
                    <a:pt x="1561" y="7433"/>
                  </a:lnTo>
                  <a:lnTo>
                    <a:pt x="1559" y="7438"/>
                  </a:lnTo>
                  <a:lnTo>
                    <a:pt x="1555" y="7446"/>
                  </a:lnTo>
                  <a:lnTo>
                    <a:pt x="1561" y="7453"/>
                  </a:lnTo>
                  <a:lnTo>
                    <a:pt x="1562" y="7466"/>
                  </a:lnTo>
                  <a:lnTo>
                    <a:pt x="1563" y="7475"/>
                  </a:lnTo>
                  <a:lnTo>
                    <a:pt x="1570" y="7480"/>
                  </a:lnTo>
                  <a:lnTo>
                    <a:pt x="1573" y="7478"/>
                  </a:lnTo>
                  <a:lnTo>
                    <a:pt x="1577" y="7468"/>
                  </a:lnTo>
                  <a:lnTo>
                    <a:pt x="1579" y="7467"/>
                  </a:lnTo>
                  <a:lnTo>
                    <a:pt x="1582" y="7468"/>
                  </a:lnTo>
                  <a:lnTo>
                    <a:pt x="1584" y="7473"/>
                  </a:lnTo>
                  <a:lnTo>
                    <a:pt x="1587" y="7475"/>
                  </a:lnTo>
                  <a:lnTo>
                    <a:pt x="1591" y="7477"/>
                  </a:lnTo>
                  <a:lnTo>
                    <a:pt x="1586" y="7487"/>
                  </a:lnTo>
                  <a:lnTo>
                    <a:pt x="1582" y="7499"/>
                  </a:lnTo>
                  <a:lnTo>
                    <a:pt x="1579" y="7513"/>
                  </a:lnTo>
                  <a:lnTo>
                    <a:pt x="1580" y="7526"/>
                  </a:lnTo>
                  <a:lnTo>
                    <a:pt x="1583" y="7522"/>
                  </a:lnTo>
                  <a:lnTo>
                    <a:pt x="1586" y="7512"/>
                  </a:lnTo>
                  <a:lnTo>
                    <a:pt x="1590" y="7508"/>
                  </a:lnTo>
                  <a:lnTo>
                    <a:pt x="1587" y="7517"/>
                  </a:lnTo>
                  <a:lnTo>
                    <a:pt x="1593" y="7531"/>
                  </a:lnTo>
                  <a:lnTo>
                    <a:pt x="1591" y="7540"/>
                  </a:lnTo>
                  <a:lnTo>
                    <a:pt x="1597" y="7540"/>
                  </a:lnTo>
                  <a:lnTo>
                    <a:pt x="1603" y="7552"/>
                  </a:lnTo>
                  <a:lnTo>
                    <a:pt x="1607" y="7554"/>
                  </a:lnTo>
                  <a:lnTo>
                    <a:pt x="1608" y="7551"/>
                  </a:lnTo>
                  <a:lnTo>
                    <a:pt x="1608" y="7547"/>
                  </a:lnTo>
                  <a:lnTo>
                    <a:pt x="1610" y="7544"/>
                  </a:lnTo>
                  <a:lnTo>
                    <a:pt x="1612" y="7543"/>
                  </a:lnTo>
                  <a:lnTo>
                    <a:pt x="1615" y="7543"/>
                  </a:lnTo>
                  <a:lnTo>
                    <a:pt x="1618" y="7540"/>
                  </a:lnTo>
                  <a:lnTo>
                    <a:pt x="1622" y="7536"/>
                  </a:lnTo>
                  <a:lnTo>
                    <a:pt x="1622" y="7544"/>
                  </a:lnTo>
                  <a:lnTo>
                    <a:pt x="1622" y="7552"/>
                  </a:lnTo>
                  <a:lnTo>
                    <a:pt x="1624" y="7560"/>
                  </a:lnTo>
                  <a:lnTo>
                    <a:pt x="1626" y="7564"/>
                  </a:lnTo>
                  <a:lnTo>
                    <a:pt x="1631" y="7564"/>
                  </a:lnTo>
                  <a:lnTo>
                    <a:pt x="1633" y="7560"/>
                  </a:lnTo>
                  <a:lnTo>
                    <a:pt x="1633" y="7552"/>
                  </a:lnTo>
                  <a:lnTo>
                    <a:pt x="1632" y="7543"/>
                  </a:lnTo>
                  <a:lnTo>
                    <a:pt x="1635" y="7543"/>
                  </a:lnTo>
                  <a:lnTo>
                    <a:pt x="1646" y="7547"/>
                  </a:lnTo>
                  <a:lnTo>
                    <a:pt x="1647" y="7548"/>
                  </a:lnTo>
                  <a:lnTo>
                    <a:pt x="1650" y="7555"/>
                  </a:lnTo>
                  <a:lnTo>
                    <a:pt x="1654" y="7558"/>
                  </a:lnTo>
                  <a:lnTo>
                    <a:pt x="1659" y="7562"/>
                  </a:lnTo>
                  <a:lnTo>
                    <a:pt x="1657" y="7571"/>
                  </a:lnTo>
                  <a:lnTo>
                    <a:pt x="1671" y="7571"/>
                  </a:lnTo>
                  <a:lnTo>
                    <a:pt x="1674" y="7568"/>
                  </a:lnTo>
                  <a:lnTo>
                    <a:pt x="1674" y="7561"/>
                  </a:lnTo>
                  <a:lnTo>
                    <a:pt x="1671" y="7547"/>
                  </a:lnTo>
                  <a:lnTo>
                    <a:pt x="1675" y="7560"/>
                  </a:lnTo>
                  <a:lnTo>
                    <a:pt x="1680" y="7564"/>
                  </a:lnTo>
                  <a:lnTo>
                    <a:pt x="1684" y="7564"/>
                  </a:lnTo>
                  <a:lnTo>
                    <a:pt x="1687" y="7560"/>
                  </a:lnTo>
                  <a:lnTo>
                    <a:pt x="1688" y="7552"/>
                  </a:lnTo>
                  <a:lnTo>
                    <a:pt x="1687" y="7547"/>
                  </a:lnTo>
                  <a:lnTo>
                    <a:pt x="1684" y="7543"/>
                  </a:lnTo>
                  <a:lnTo>
                    <a:pt x="1691" y="7538"/>
                  </a:lnTo>
                  <a:lnTo>
                    <a:pt x="1694" y="7536"/>
                  </a:lnTo>
                  <a:lnTo>
                    <a:pt x="1695" y="7540"/>
                  </a:lnTo>
                  <a:lnTo>
                    <a:pt x="1695" y="7543"/>
                  </a:lnTo>
                  <a:lnTo>
                    <a:pt x="1694" y="7544"/>
                  </a:lnTo>
                  <a:lnTo>
                    <a:pt x="1694" y="7548"/>
                  </a:lnTo>
                  <a:lnTo>
                    <a:pt x="1695" y="7552"/>
                  </a:lnTo>
                  <a:lnTo>
                    <a:pt x="1695" y="7554"/>
                  </a:lnTo>
                  <a:lnTo>
                    <a:pt x="1698" y="7557"/>
                  </a:lnTo>
                  <a:lnTo>
                    <a:pt x="1698" y="7555"/>
                  </a:lnTo>
                  <a:lnTo>
                    <a:pt x="1701" y="7558"/>
                  </a:lnTo>
                  <a:lnTo>
                    <a:pt x="1702" y="7562"/>
                  </a:lnTo>
                  <a:lnTo>
                    <a:pt x="1701" y="7564"/>
                  </a:lnTo>
                  <a:lnTo>
                    <a:pt x="1695" y="7564"/>
                  </a:lnTo>
                  <a:lnTo>
                    <a:pt x="1694" y="7564"/>
                  </a:lnTo>
                  <a:lnTo>
                    <a:pt x="1692" y="7567"/>
                  </a:lnTo>
                  <a:lnTo>
                    <a:pt x="1695" y="7576"/>
                  </a:lnTo>
                  <a:lnTo>
                    <a:pt x="1705" y="7579"/>
                  </a:lnTo>
                  <a:lnTo>
                    <a:pt x="1730" y="7578"/>
                  </a:lnTo>
                  <a:lnTo>
                    <a:pt x="1737" y="7579"/>
                  </a:lnTo>
                  <a:lnTo>
                    <a:pt x="1744" y="7585"/>
                  </a:lnTo>
                  <a:lnTo>
                    <a:pt x="1750" y="7595"/>
                  </a:lnTo>
                  <a:lnTo>
                    <a:pt x="1750" y="7600"/>
                  </a:lnTo>
                  <a:lnTo>
                    <a:pt x="1751" y="7611"/>
                  </a:lnTo>
                  <a:lnTo>
                    <a:pt x="1752" y="7616"/>
                  </a:lnTo>
                  <a:lnTo>
                    <a:pt x="1762" y="7637"/>
                  </a:lnTo>
                  <a:lnTo>
                    <a:pt x="1761" y="7639"/>
                  </a:lnTo>
                  <a:lnTo>
                    <a:pt x="1762" y="7639"/>
                  </a:lnTo>
                  <a:lnTo>
                    <a:pt x="1762" y="7639"/>
                  </a:lnTo>
                  <a:lnTo>
                    <a:pt x="1765" y="7655"/>
                  </a:lnTo>
                  <a:lnTo>
                    <a:pt x="1765" y="7687"/>
                  </a:lnTo>
                  <a:lnTo>
                    <a:pt x="1773" y="7691"/>
                  </a:lnTo>
                  <a:lnTo>
                    <a:pt x="1790" y="7693"/>
                  </a:lnTo>
                  <a:lnTo>
                    <a:pt x="1807" y="7689"/>
                  </a:lnTo>
                  <a:lnTo>
                    <a:pt x="1820" y="7676"/>
                  </a:lnTo>
                  <a:lnTo>
                    <a:pt x="1828" y="7648"/>
                  </a:lnTo>
                  <a:lnTo>
                    <a:pt x="1830" y="7635"/>
                  </a:lnTo>
                  <a:lnTo>
                    <a:pt x="1832" y="7624"/>
                  </a:lnTo>
                  <a:lnTo>
                    <a:pt x="1838" y="7602"/>
                  </a:lnTo>
                  <a:lnTo>
                    <a:pt x="1841" y="7589"/>
                  </a:lnTo>
                  <a:lnTo>
                    <a:pt x="1842" y="7565"/>
                  </a:lnTo>
                  <a:lnTo>
                    <a:pt x="1849" y="7533"/>
                  </a:lnTo>
                  <a:lnTo>
                    <a:pt x="1852" y="7524"/>
                  </a:lnTo>
                  <a:lnTo>
                    <a:pt x="1856" y="7517"/>
                  </a:lnTo>
                  <a:lnTo>
                    <a:pt x="1859" y="7509"/>
                  </a:lnTo>
                  <a:lnTo>
                    <a:pt x="1859" y="7509"/>
                  </a:lnTo>
                  <a:lnTo>
                    <a:pt x="1859" y="7498"/>
                  </a:lnTo>
                  <a:lnTo>
                    <a:pt x="1858" y="7487"/>
                  </a:lnTo>
                  <a:lnTo>
                    <a:pt x="1852" y="7453"/>
                  </a:lnTo>
                  <a:lnTo>
                    <a:pt x="1824" y="7352"/>
                  </a:lnTo>
                  <a:lnTo>
                    <a:pt x="1823" y="7341"/>
                  </a:lnTo>
                  <a:lnTo>
                    <a:pt x="1823" y="7327"/>
                  </a:lnTo>
                  <a:lnTo>
                    <a:pt x="1828" y="7320"/>
                  </a:lnTo>
                  <a:lnTo>
                    <a:pt x="1863" y="7300"/>
                  </a:lnTo>
                  <a:lnTo>
                    <a:pt x="1869" y="7293"/>
                  </a:lnTo>
                  <a:lnTo>
                    <a:pt x="1880" y="7276"/>
                  </a:lnTo>
                  <a:lnTo>
                    <a:pt x="1881" y="7272"/>
                  </a:lnTo>
                  <a:lnTo>
                    <a:pt x="1881" y="7262"/>
                  </a:lnTo>
                  <a:lnTo>
                    <a:pt x="1883" y="7244"/>
                  </a:lnTo>
                  <a:lnTo>
                    <a:pt x="1881" y="7236"/>
                  </a:lnTo>
                  <a:lnTo>
                    <a:pt x="1879" y="7227"/>
                  </a:lnTo>
                  <a:lnTo>
                    <a:pt x="1877" y="7226"/>
                  </a:lnTo>
                  <a:lnTo>
                    <a:pt x="1870" y="7216"/>
                  </a:lnTo>
                  <a:lnTo>
                    <a:pt x="1867" y="7208"/>
                  </a:lnTo>
                  <a:lnTo>
                    <a:pt x="1869" y="7191"/>
                  </a:lnTo>
                  <a:lnTo>
                    <a:pt x="1874" y="7184"/>
                  </a:lnTo>
                  <a:lnTo>
                    <a:pt x="1879" y="7179"/>
                  </a:lnTo>
                  <a:lnTo>
                    <a:pt x="1893" y="7175"/>
                  </a:lnTo>
                  <a:lnTo>
                    <a:pt x="1935" y="7179"/>
                  </a:lnTo>
                  <a:lnTo>
                    <a:pt x="1944" y="7177"/>
                  </a:lnTo>
                  <a:lnTo>
                    <a:pt x="1982" y="7146"/>
                  </a:lnTo>
                  <a:lnTo>
                    <a:pt x="2023" y="7098"/>
                  </a:lnTo>
                  <a:lnTo>
                    <a:pt x="2033" y="7083"/>
                  </a:lnTo>
                  <a:lnTo>
                    <a:pt x="2040" y="7063"/>
                  </a:lnTo>
                  <a:lnTo>
                    <a:pt x="2044" y="7041"/>
                  </a:lnTo>
                  <a:lnTo>
                    <a:pt x="2042" y="7022"/>
                  </a:lnTo>
                  <a:lnTo>
                    <a:pt x="2035" y="6989"/>
                  </a:lnTo>
                  <a:lnTo>
                    <a:pt x="2034" y="6971"/>
                  </a:lnTo>
                  <a:lnTo>
                    <a:pt x="2035" y="6962"/>
                  </a:lnTo>
                  <a:lnTo>
                    <a:pt x="2038" y="6955"/>
                  </a:lnTo>
                  <a:lnTo>
                    <a:pt x="2052" y="6937"/>
                  </a:lnTo>
                  <a:lnTo>
                    <a:pt x="2058" y="6928"/>
                  </a:lnTo>
                  <a:lnTo>
                    <a:pt x="2061" y="6919"/>
                  </a:lnTo>
                  <a:lnTo>
                    <a:pt x="2065" y="6906"/>
                  </a:lnTo>
                  <a:lnTo>
                    <a:pt x="2066" y="6886"/>
                  </a:lnTo>
                  <a:lnTo>
                    <a:pt x="2065" y="6871"/>
                  </a:lnTo>
                  <a:lnTo>
                    <a:pt x="2062" y="6856"/>
                  </a:lnTo>
                  <a:lnTo>
                    <a:pt x="2033" y="6780"/>
                  </a:lnTo>
                  <a:lnTo>
                    <a:pt x="2005" y="6729"/>
                  </a:lnTo>
                  <a:lnTo>
                    <a:pt x="1998" y="6708"/>
                  </a:lnTo>
                  <a:lnTo>
                    <a:pt x="1995" y="6690"/>
                  </a:lnTo>
                  <a:lnTo>
                    <a:pt x="1989" y="6651"/>
                  </a:lnTo>
                  <a:lnTo>
                    <a:pt x="1984" y="6633"/>
                  </a:lnTo>
                  <a:lnTo>
                    <a:pt x="1974" y="6609"/>
                  </a:lnTo>
                  <a:lnTo>
                    <a:pt x="1972" y="6598"/>
                  </a:lnTo>
                  <a:lnTo>
                    <a:pt x="1981" y="6591"/>
                  </a:lnTo>
                  <a:lnTo>
                    <a:pt x="2040" y="6572"/>
                  </a:lnTo>
                  <a:lnTo>
                    <a:pt x="2055" y="6571"/>
                  </a:lnTo>
                  <a:lnTo>
                    <a:pt x="2084" y="6577"/>
                  </a:lnTo>
                  <a:lnTo>
                    <a:pt x="2090" y="6574"/>
                  </a:lnTo>
                  <a:lnTo>
                    <a:pt x="2091" y="6568"/>
                  </a:lnTo>
                  <a:lnTo>
                    <a:pt x="2093" y="6565"/>
                  </a:lnTo>
                  <a:lnTo>
                    <a:pt x="2097" y="6529"/>
                  </a:lnTo>
                  <a:lnTo>
                    <a:pt x="2098" y="6522"/>
                  </a:lnTo>
                  <a:lnTo>
                    <a:pt x="2101" y="6518"/>
                  </a:lnTo>
                  <a:lnTo>
                    <a:pt x="2120" y="6488"/>
                  </a:lnTo>
                  <a:lnTo>
                    <a:pt x="2125" y="6477"/>
                  </a:lnTo>
                  <a:lnTo>
                    <a:pt x="2129" y="6462"/>
                  </a:lnTo>
                  <a:lnTo>
                    <a:pt x="2138" y="6411"/>
                  </a:lnTo>
                  <a:lnTo>
                    <a:pt x="2138" y="6404"/>
                  </a:lnTo>
                  <a:lnTo>
                    <a:pt x="2135" y="6398"/>
                  </a:lnTo>
                  <a:lnTo>
                    <a:pt x="2066" y="6303"/>
                  </a:lnTo>
                  <a:lnTo>
                    <a:pt x="2059" y="6296"/>
                  </a:lnTo>
                  <a:lnTo>
                    <a:pt x="2051" y="6293"/>
                  </a:lnTo>
                  <a:lnTo>
                    <a:pt x="2033" y="6292"/>
                  </a:lnTo>
                  <a:lnTo>
                    <a:pt x="2023" y="6289"/>
                  </a:lnTo>
                  <a:lnTo>
                    <a:pt x="2016" y="6285"/>
                  </a:lnTo>
                  <a:lnTo>
                    <a:pt x="1995" y="6257"/>
                  </a:lnTo>
                  <a:lnTo>
                    <a:pt x="1984" y="6247"/>
                  </a:lnTo>
                  <a:lnTo>
                    <a:pt x="1953" y="6213"/>
                  </a:lnTo>
                  <a:lnTo>
                    <a:pt x="1950" y="6206"/>
                  </a:lnTo>
                  <a:lnTo>
                    <a:pt x="1970" y="6066"/>
                  </a:lnTo>
                  <a:lnTo>
                    <a:pt x="1989" y="5926"/>
                  </a:lnTo>
                  <a:lnTo>
                    <a:pt x="1989" y="5905"/>
                  </a:lnTo>
                  <a:lnTo>
                    <a:pt x="1989" y="5896"/>
                  </a:lnTo>
                  <a:lnTo>
                    <a:pt x="1982" y="5870"/>
                  </a:lnTo>
                  <a:lnTo>
                    <a:pt x="1979" y="5864"/>
                  </a:lnTo>
                  <a:lnTo>
                    <a:pt x="1930" y="5728"/>
                  </a:lnTo>
                  <a:lnTo>
                    <a:pt x="1930" y="5717"/>
                  </a:lnTo>
                  <a:lnTo>
                    <a:pt x="1935" y="5702"/>
                  </a:lnTo>
                  <a:lnTo>
                    <a:pt x="1943" y="5673"/>
                  </a:lnTo>
                  <a:lnTo>
                    <a:pt x="1947" y="5658"/>
                  </a:lnTo>
                  <a:lnTo>
                    <a:pt x="1949" y="5645"/>
                  </a:lnTo>
                  <a:lnTo>
                    <a:pt x="1933" y="5558"/>
                  </a:lnTo>
                  <a:lnTo>
                    <a:pt x="1932" y="5547"/>
                  </a:lnTo>
                  <a:lnTo>
                    <a:pt x="1935" y="5537"/>
                  </a:lnTo>
                  <a:lnTo>
                    <a:pt x="1965" y="5493"/>
                  </a:lnTo>
                  <a:lnTo>
                    <a:pt x="1923" y="5376"/>
                  </a:lnTo>
                  <a:lnTo>
                    <a:pt x="1905" y="5329"/>
                  </a:lnTo>
                  <a:lnTo>
                    <a:pt x="1961" y="5233"/>
                  </a:lnTo>
                  <a:lnTo>
                    <a:pt x="1964" y="5221"/>
                  </a:lnTo>
                  <a:lnTo>
                    <a:pt x="1964" y="5208"/>
                  </a:lnTo>
                  <a:lnTo>
                    <a:pt x="1951" y="5149"/>
                  </a:lnTo>
                  <a:lnTo>
                    <a:pt x="1984" y="5115"/>
                  </a:lnTo>
                  <a:lnTo>
                    <a:pt x="2033" y="5026"/>
                  </a:lnTo>
                  <a:lnTo>
                    <a:pt x="2084" y="4939"/>
                  </a:lnTo>
                  <a:lnTo>
                    <a:pt x="2103" y="4918"/>
                  </a:lnTo>
                  <a:lnTo>
                    <a:pt x="2162" y="4878"/>
                  </a:lnTo>
                  <a:lnTo>
                    <a:pt x="2227" y="4859"/>
                  </a:lnTo>
                  <a:lnTo>
                    <a:pt x="2318" y="4884"/>
                  </a:lnTo>
                  <a:lnTo>
                    <a:pt x="2411" y="4908"/>
                  </a:lnTo>
                  <a:lnTo>
                    <a:pt x="2417" y="4908"/>
                  </a:lnTo>
                  <a:lnTo>
                    <a:pt x="2421" y="4902"/>
                  </a:lnTo>
                  <a:lnTo>
                    <a:pt x="2464" y="4813"/>
                  </a:lnTo>
                  <a:lnTo>
                    <a:pt x="2467" y="4803"/>
                  </a:lnTo>
                  <a:lnTo>
                    <a:pt x="2468" y="4791"/>
                  </a:lnTo>
                  <a:lnTo>
                    <a:pt x="2456" y="4650"/>
                  </a:lnTo>
                  <a:lnTo>
                    <a:pt x="2452" y="4636"/>
                  </a:lnTo>
                  <a:lnTo>
                    <a:pt x="2442" y="4629"/>
                  </a:lnTo>
                  <a:lnTo>
                    <a:pt x="2421" y="4625"/>
                  </a:lnTo>
                  <a:lnTo>
                    <a:pt x="2411" y="4620"/>
                  </a:lnTo>
                  <a:lnTo>
                    <a:pt x="2334" y="4564"/>
                  </a:lnTo>
                  <a:lnTo>
                    <a:pt x="2403" y="4441"/>
                  </a:lnTo>
                  <a:lnTo>
                    <a:pt x="2471" y="4316"/>
                  </a:lnTo>
                  <a:lnTo>
                    <a:pt x="2471" y="4316"/>
                  </a:lnTo>
                  <a:lnTo>
                    <a:pt x="2506" y="4260"/>
                  </a:lnTo>
                  <a:lnTo>
                    <a:pt x="2512" y="4240"/>
                  </a:lnTo>
                  <a:lnTo>
                    <a:pt x="2512" y="4240"/>
                  </a:lnTo>
                  <a:lnTo>
                    <a:pt x="2513" y="4235"/>
                  </a:lnTo>
                  <a:lnTo>
                    <a:pt x="2520" y="4179"/>
                  </a:lnTo>
                  <a:lnTo>
                    <a:pt x="2524" y="4163"/>
                  </a:lnTo>
                  <a:lnTo>
                    <a:pt x="2530" y="4153"/>
                  </a:lnTo>
                  <a:lnTo>
                    <a:pt x="2551" y="4132"/>
                  </a:lnTo>
                  <a:lnTo>
                    <a:pt x="2559" y="4114"/>
                  </a:lnTo>
                  <a:lnTo>
                    <a:pt x="2561" y="4086"/>
                  </a:lnTo>
                  <a:lnTo>
                    <a:pt x="2558" y="4054"/>
                  </a:lnTo>
                  <a:lnTo>
                    <a:pt x="2558" y="4023"/>
                  </a:lnTo>
                  <a:lnTo>
                    <a:pt x="2572" y="3876"/>
                  </a:lnTo>
                  <a:lnTo>
                    <a:pt x="2573" y="3866"/>
                  </a:lnTo>
                  <a:lnTo>
                    <a:pt x="2592" y="3825"/>
                  </a:lnTo>
                  <a:lnTo>
                    <a:pt x="2594" y="3811"/>
                  </a:lnTo>
                  <a:lnTo>
                    <a:pt x="2593" y="3786"/>
                  </a:lnTo>
                  <a:lnTo>
                    <a:pt x="2566" y="3605"/>
                  </a:lnTo>
                  <a:lnTo>
                    <a:pt x="2632" y="3597"/>
                  </a:lnTo>
                  <a:lnTo>
                    <a:pt x="2700" y="3588"/>
                  </a:lnTo>
                  <a:lnTo>
                    <a:pt x="2810" y="3510"/>
                  </a:lnTo>
                  <a:lnTo>
                    <a:pt x="2813" y="3501"/>
                  </a:lnTo>
                  <a:lnTo>
                    <a:pt x="2813" y="3487"/>
                  </a:lnTo>
                  <a:lnTo>
                    <a:pt x="2810" y="3468"/>
                  </a:lnTo>
                  <a:lnTo>
                    <a:pt x="2809" y="3458"/>
                  </a:lnTo>
                  <a:lnTo>
                    <a:pt x="2796" y="3388"/>
                  </a:lnTo>
                  <a:lnTo>
                    <a:pt x="2796" y="3370"/>
                  </a:lnTo>
                  <a:lnTo>
                    <a:pt x="2859" y="3299"/>
                  </a:lnTo>
                  <a:lnTo>
                    <a:pt x="2955" y="3110"/>
                  </a:lnTo>
                  <a:lnTo>
                    <a:pt x="2977" y="3079"/>
                  </a:lnTo>
                  <a:lnTo>
                    <a:pt x="3025" y="3029"/>
                  </a:lnTo>
                  <a:lnTo>
                    <a:pt x="3040" y="3019"/>
                  </a:lnTo>
                  <a:lnTo>
                    <a:pt x="3048" y="3012"/>
                  </a:lnTo>
                  <a:lnTo>
                    <a:pt x="3053" y="3001"/>
                  </a:lnTo>
                  <a:lnTo>
                    <a:pt x="3060" y="2914"/>
                  </a:lnTo>
                  <a:lnTo>
                    <a:pt x="3058" y="2903"/>
                  </a:lnTo>
                  <a:lnTo>
                    <a:pt x="2977" y="2753"/>
                  </a:lnTo>
                  <a:lnTo>
                    <a:pt x="2991" y="2704"/>
                  </a:lnTo>
                  <a:lnTo>
                    <a:pt x="2997" y="2695"/>
                  </a:lnTo>
                  <a:lnTo>
                    <a:pt x="3040" y="2685"/>
                  </a:lnTo>
                  <a:lnTo>
                    <a:pt x="3055" y="2677"/>
                  </a:lnTo>
                  <a:lnTo>
                    <a:pt x="3069" y="2661"/>
                  </a:lnTo>
                  <a:lnTo>
                    <a:pt x="3097" y="2615"/>
                  </a:lnTo>
                  <a:lnTo>
                    <a:pt x="3103" y="2600"/>
                  </a:lnTo>
                  <a:lnTo>
                    <a:pt x="3142" y="2443"/>
                  </a:lnTo>
                  <a:lnTo>
                    <a:pt x="3148" y="2429"/>
                  </a:lnTo>
                  <a:lnTo>
                    <a:pt x="3153" y="2420"/>
                  </a:lnTo>
                  <a:lnTo>
                    <a:pt x="3261" y="2331"/>
                  </a:lnTo>
                  <a:lnTo>
                    <a:pt x="3281" y="2290"/>
                  </a:lnTo>
                  <a:lnTo>
                    <a:pt x="3287" y="2286"/>
                  </a:lnTo>
                  <a:lnTo>
                    <a:pt x="3362" y="2332"/>
                  </a:lnTo>
                  <a:lnTo>
                    <a:pt x="3436" y="2380"/>
                  </a:lnTo>
                  <a:lnTo>
                    <a:pt x="3442" y="2377"/>
                  </a:lnTo>
                  <a:lnTo>
                    <a:pt x="3450" y="2364"/>
                  </a:lnTo>
                  <a:lnTo>
                    <a:pt x="3459" y="2347"/>
                  </a:lnTo>
                  <a:lnTo>
                    <a:pt x="3507" y="2248"/>
                  </a:lnTo>
                  <a:lnTo>
                    <a:pt x="3512" y="2220"/>
                  </a:lnTo>
                  <a:lnTo>
                    <a:pt x="3498" y="2082"/>
                  </a:lnTo>
                  <a:lnTo>
                    <a:pt x="3498" y="2060"/>
                  </a:lnTo>
                  <a:lnTo>
                    <a:pt x="3504" y="1995"/>
                  </a:lnTo>
                  <a:lnTo>
                    <a:pt x="3505" y="1987"/>
                  </a:lnTo>
                  <a:lnTo>
                    <a:pt x="3508" y="1983"/>
                  </a:lnTo>
                  <a:lnTo>
                    <a:pt x="3512" y="1981"/>
                  </a:lnTo>
                  <a:lnTo>
                    <a:pt x="3577" y="1956"/>
                  </a:lnTo>
                  <a:lnTo>
                    <a:pt x="3588" y="1965"/>
                  </a:lnTo>
                  <a:lnTo>
                    <a:pt x="3630" y="2008"/>
                  </a:lnTo>
                  <a:lnTo>
                    <a:pt x="3645" y="2011"/>
                  </a:lnTo>
                  <a:lnTo>
                    <a:pt x="3732" y="2004"/>
                  </a:lnTo>
                  <a:lnTo>
                    <a:pt x="3847" y="2061"/>
                  </a:lnTo>
                  <a:lnTo>
                    <a:pt x="3963" y="2113"/>
                  </a:lnTo>
                  <a:lnTo>
                    <a:pt x="3974" y="2113"/>
                  </a:lnTo>
                  <a:lnTo>
                    <a:pt x="3984" y="2105"/>
                  </a:lnTo>
                  <a:lnTo>
                    <a:pt x="4046" y="2025"/>
                  </a:lnTo>
                  <a:lnTo>
                    <a:pt x="3972" y="1979"/>
                  </a:lnTo>
                  <a:lnTo>
                    <a:pt x="4021" y="1932"/>
                  </a:lnTo>
                  <a:lnTo>
                    <a:pt x="4043" y="1896"/>
                  </a:lnTo>
                  <a:lnTo>
                    <a:pt x="4070" y="1819"/>
                  </a:lnTo>
                  <a:lnTo>
                    <a:pt x="4073" y="1805"/>
                  </a:lnTo>
                  <a:lnTo>
                    <a:pt x="4074" y="1791"/>
                  </a:lnTo>
                  <a:lnTo>
                    <a:pt x="4073" y="1728"/>
                  </a:lnTo>
                  <a:lnTo>
                    <a:pt x="4070" y="1715"/>
                  </a:lnTo>
                  <a:lnTo>
                    <a:pt x="4008" y="1635"/>
                  </a:lnTo>
                  <a:lnTo>
                    <a:pt x="4075" y="1629"/>
                  </a:lnTo>
                  <a:lnTo>
                    <a:pt x="4144" y="1624"/>
                  </a:lnTo>
                  <a:lnTo>
                    <a:pt x="4168" y="1579"/>
                  </a:lnTo>
                  <a:lnTo>
                    <a:pt x="4175" y="1575"/>
                  </a:lnTo>
                  <a:lnTo>
                    <a:pt x="4249" y="1621"/>
                  </a:lnTo>
                  <a:lnTo>
                    <a:pt x="4260" y="1624"/>
                  </a:lnTo>
                  <a:lnTo>
                    <a:pt x="4267" y="1618"/>
                  </a:lnTo>
                  <a:lnTo>
                    <a:pt x="4281" y="1587"/>
                  </a:lnTo>
                  <a:lnTo>
                    <a:pt x="4250" y="1519"/>
                  </a:lnTo>
                  <a:lnTo>
                    <a:pt x="4257" y="1495"/>
                  </a:lnTo>
                  <a:lnTo>
                    <a:pt x="4262" y="1484"/>
                  </a:lnTo>
                  <a:lnTo>
                    <a:pt x="4267" y="1477"/>
                  </a:lnTo>
                  <a:lnTo>
                    <a:pt x="4322" y="1439"/>
                  </a:lnTo>
                  <a:lnTo>
                    <a:pt x="4407" y="1453"/>
                  </a:lnTo>
                  <a:lnTo>
                    <a:pt x="4413" y="1458"/>
                  </a:lnTo>
                  <a:lnTo>
                    <a:pt x="4486" y="1603"/>
                  </a:lnTo>
                  <a:lnTo>
                    <a:pt x="4507" y="1642"/>
                  </a:lnTo>
                  <a:lnTo>
                    <a:pt x="4542" y="1683"/>
                  </a:lnTo>
                  <a:lnTo>
                    <a:pt x="4546" y="1691"/>
                  </a:lnTo>
                  <a:lnTo>
                    <a:pt x="4549" y="1709"/>
                  </a:lnTo>
                  <a:lnTo>
                    <a:pt x="4552" y="1716"/>
                  </a:lnTo>
                  <a:lnTo>
                    <a:pt x="4573" y="1753"/>
                  </a:lnTo>
                  <a:lnTo>
                    <a:pt x="4592" y="1771"/>
                  </a:lnTo>
                  <a:lnTo>
                    <a:pt x="4596" y="1778"/>
                  </a:lnTo>
                  <a:lnTo>
                    <a:pt x="4603" y="1844"/>
                  </a:lnTo>
                  <a:lnTo>
                    <a:pt x="4606" y="1857"/>
                  </a:lnTo>
                  <a:lnTo>
                    <a:pt x="4612" y="1859"/>
                  </a:lnTo>
                  <a:lnTo>
                    <a:pt x="4641" y="1848"/>
                  </a:lnTo>
                  <a:lnTo>
                    <a:pt x="4648" y="1847"/>
                  </a:lnTo>
                  <a:lnTo>
                    <a:pt x="4655" y="1848"/>
                  </a:lnTo>
                  <a:lnTo>
                    <a:pt x="4721" y="1883"/>
                  </a:lnTo>
                  <a:lnTo>
                    <a:pt x="4765" y="1876"/>
                  </a:lnTo>
                  <a:lnTo>
                    <a:pt x="4779" y="1880"/>
                  </a:lnTo>
                  <a:lnTo>
                    <a:pt x="4786" y="1887"/>
                  </a:lnTo>
                  <a:lnTo>
                    <a:pt x="4805" y="1922"/>
                  </a:lnTo>
                  <a:lnTo>
                    <a:pt x="4811" y="1924"/>
                  </a:lnTo>
                  <a:lnTo>
                    <a:pt x="4885" y="1876"/>
                  </a:lnTo>
                  <a:lnTo>
                    <a:pt x="4926" y="1869"/>
                  </a:lnTo>
                  <a:lnTo>
                    <a:pt x="4950" y="1855"/>
                  </a:lnTo>
                  <a:lnTo>
                    <a:pt x="4959" y="1826"/>
                  </a:lnTo>
                  <a:lnTo>
                    <a:pt x="4964" y="1795"/>
                  </a:lnTo>
                  <a:lnTo>
                    <a:pt x="4980" y="1782"/>
                  </a:lnTo>
                  <a:lnTo>
                    <a:pt x="5000" y="1782"/>
                  </a:lnTo>
                  <a:lnTo>
                    <a:pt x="5053" y="1812"/>
                  </a:lnTo>
                  <a:lnTo>
                    <a:pt x="5062" y="1827"/>
                  </a:lnTo>
                  <a:lnTo>
                    <a:pt x="5067" y="1834"/>
                  </a:lnTo>
                  <a:lnTo>
                    <a:pt x="5105" y="1859"/>
                  </a:lnTo>
                  <a:lnTo>
                    <a:pt x="5144" y="1873"/>
                  </a:lnTo>
                  <a:lnTo>
                    <a:pt x="5191" y="1890"/>
                  </a:lnTo>
                  <a:lnTo>
                    <a:pt x="5214" y="1910"/>
                  </a:lnTo>
                  <a:lnTo>
                    <a:pt x="5234" y="1942"/>
                  </a:lnTo>
                  <a:lnTo>
                    <a:pt x="5242" y="1963"/>
                  </a:lnTo>
                  <a:lnTo>
                    <a:pt x="5247" y="1969"/>
                  </a:lnTo>
                  <a:lnTo>
                    <a:pt x="5254" y="1967"/>
                  </a:lnTo>
                  <a:lnTo>
                    <a:pt x="5259" y="1959"/>
                  </a:lnTo>
                  <a:lnTo>
                    <a:pt x="5262" y="1946"/>
                  </a:lnTo>
                  <a:lnTo>
                    <a:pt x="5266" y="1934"/>
                  </a:lnTo>
                  <a:lnTo>
                    <a:pt x="5273" y="1927"/>
                  </a:lnTo>
                  <a:lnTo>
                    <a:pt x="5280" y="1927"/>
                  </a:lnTo>
                  <a:lnTo>
                    <a:pt x="5297" y="1915"/>
                  </a:lnTo>
                  <a:lnTo>
                    <a:pt x="5304" y="1913"/>
                  </a:lnTo>
                  <a:lnTo>
                    <a:pt x="5308" y="1910"/>
                  </a:lnTo>
                  <a:lnTo>
                    <a:pt x="5312" y="1903"/>
                  </a:lnTo>
                  <a:lnTo>
                    <a:pt x="5315" y="1889"/>
                  </a:lnTo>
                  <a:lnTo>
                    <a:pt x="5312" y="1883"/>
                  </a:lnTo>
                  <a:lnTo>
                    <a:pt x="5312" y="1879"/>
                  </a:lnTo>
                  <a:lnTo>
                    <a:pt x="5314" y="1875"/>
                  </a:lnTo>
                  <a:lnTo>
                    <a:pt x="5315" y="1869"/>
                  </a:lnTo>
                  <a:lnTo>
                    <a:pt x="5315" y="1836"/>
                  </a:lnTo>
                  <a:lnTo>
                    <a:pt x="5317" y="1820"/>
                  </a:lnTo>
                  <a:lnTo>
                    <a:pt x="5321" y="1806"/>
                  </a:lnTo>
                  <a:lnTo>
                    <a:pt x="5331" y="1785"/>
                  </a:lnTo>
                  <a:lnTo>
                    <a:pt x="5378" y="1742"/>
                  </a:lnTo>
                  <a:lnTo>
                    <a:pt x="5391" y="1735"/>
                  </a:lnTo>
                  <a:lnTo>
                    <a:pt x="5403" y="1732"/>
                  </a:lnTo>
                  <a:lnTo>
                    <a:pt x="5434" y="1743"/>
                  </a:lnTo>
                  <a:lnTo>
                    <a:pt x="5441" y="1742"/>
                  </a:lnTo>
                  <a:lnTo>
                    <a:pt x="5447" y="1735"/>
                  </a:lnTo>
                  <a:lnTo>
                    <a:pt x="5451" y="1725"/>
                  </a:lnTo>
                  <a:lnTo>
                    <a:pt x="5454" y="1714"/>
                  </a:lnTo>
                  <a:lnTo>
                    <a:pt x="5458" y="1704"/>
                  </a:lnTo>
                  <a:lnTo>
                    <a:pt x="5467" y="1693"/>
                  </a:lnTo>
                  <a:lnTo>
                    <a:pt x="5469" y="1684"/>
                  </a:lnTo>
                  <a:lnTo>
                    <a:pt x="5471" y="1676"/>
                  </a:lnTo>
                  <a:lnTo>
                    <a:pt x="5474" y="1666"/>
                  </a:lnTo>
                  <a:lnTo>
                    <a:pt x="5485" y="1655"/>
                  </a:lnTo>
                  <a:lnTo>
                    <a:pt x="5488" y="1646"/>
                  </a:lnTo>
                  <a:lnTo>
                    <a:pt x="5486" y="1641"/>
                  </a:lnTo>
                  <a:lnTo>
                    <a:pt x="5483" y="1638"/>
                  </a:lnTo>
                  <a:lnTo>
                    <a:pt x="5479" y="1632"/>
                  </a:lnTo>
                  <a:lnTo>
                    <a:pt x="5476" y="1628"/>
                  </a:lnTo>
                  <a:lnTo>
                    <a:pt x="5476" y="1625"/>
                  </a:lnTo>
                  <a:lnTo>
                    <a:pt x="5476" y="1622"/>
                  </a:lnTo>
                  <a:lnTo>
                    <a:pt x="5476" y="1620"/>
                  </a:lnTo>
                  <a:lnTo>
                    <a:pt x="5472" y="1607"/>
                  </a:lnTo>
                  <a:lnTo>
                    <a:pt x="5472" y="1603"/>
                  </a:lnTo>
                  <a:lnTo>
                    <a:pt x="5475" y="1596"/>
                  </a:lnTo>
                  <a:lnTo>
                    <a:pt x="5475" y="1592"/>
                  </a:lnTo>
                  <a:lnTo>
                    <a:pt x="5475" y="1566"/>
                  </a:lnTo>
                  <a:lnTo>
                    <a:pt x="5476" y="1563"/>
                  </a:lnTo>
                  <a:lnTo>
                    <a:pt x="5476" y="1562"/>
                  </a:lnTo>
                  <a:lnTo>
                    <a:pt x="5478" y="1558"/>
                  </a:lnTo>
                  <a:lnTo>
                    <a:pt x="5478" y="1552"/>
                  </a:lnTo>
                  <a:lnTo>
                    <a:pt x="5478" y="1547"/>
                  </a:lnTo>
                  <a:lnTo>
                    <a:pt x="5474" y="1534"/>
                  </a:lnTo>
                  <a:lnTo>
                    <a:pt x="5472" y="1530"/>
                  </a:lnTo>
                  <a:lnTo>
                    <a:pt x="5468" y="1512"/>
                  </a:lnTo>
                  <a:lnTo>
                    <a:pt x="5469" y="1492"/>
                  </a:lnTo>
                  <a:lnTo>
                    <a:pt x="5479" y="1433"/>
                  </a:lnTo>
                  <a:lnTo>
                    <a:pt x="5482" y="1422"/>
                  </a:lnTo>
                  <a:lnTo>
                    <a:pt x="5506" y="1380"/>
                  </a:lnTo>
                  <a:lnTo>
                    <a:pt x="5504" y="1374"/>
                  </a:lnTo>
                  <a:lnTo>
                    <a:pt x="5496" y="1345"/>
                  </a:lnTo>
                  <a:lnTo>
                    <a:pt x="5503" y="1328"/>
                  </a:lnTo>
                  <a:lnTo>
                    <a:pt x="5506" y="1324"/>
                  </a:lnTo>
                  <a:lnTo>
                    <a:pt x="5509" y="1318"/>
                  </a:lnTo>
                  <a:lnTo>
                    <a:pt x="5509" y="1300"/>
                  </a:lnTo>
                  <a:lnTo>
                    <a:pt x="5510" y="1291"/>
                  </a:lnTo>
                  <a:lnTo>
                    <a:pt x="5513" y="1283"/>
                  </a:lnTo>
                  <a:lnTo>
                    <a:pt x="5511" y="1277"/>
                  </a:lnTo>
                  <a:lnTo>
                    <a:pt x="5509" y="1273"/>
                  </a:lnTo>
                  <a:lnTo>
                    <a:pt x="5509" y="1269"/>
                  </a:lnTo>
                  <a:lnTo>
                    <a:pt x="5511" y="1261"/>
                  </a:lnTo>
                  <a:lnTo>
                    <a:pt x="5527" y="1248"/>
                  </a:lnTo>
                  <a:lnTo>
                    <a:pt x="5534" y="1235"/>
                  </a:lnTo>
                  <a:lnTo>
                    <a:pt x="5538" y="1220"/>
                  </a:lnTo>
                  <a:lnTo>
                    <a:pt x="5539" y="1202"/>
                  </a:lnTo>
                  <a:lnTo>
                    <a:pt x="5532" y="1185"/>
                  </a:lnTo>
                  <a:lnTo>
                    <a:pt x="5528" y="1178"/>
                  </a:lnTo>
                  <a:lnTo>
                    <a:pt x="5528" y="1171"/>
                  </a:lnTo>
                  <a:lnTo>
                    <a:pt x="5530" y="1164"/>
                  </a:lnTo>
                  <a:lnTo>
                    <a:pt x="5532" y="1154"/>
                  </a:lnTo>
                  <a:lnTo>
                    <a:pt x="5539" y="1144"/>
                  </a:lnTo>
                  <a:lnTo>
                    <a:pt x="5546" y="1139"/>
                  </a:lnTo>
                  <a:lnTo>
                    <a:pt x="5584" y="1127"/>
                  </a:lnTo>
                  <a:lnTo>
                    <a:pt x="5588" y="1125"/>
                  </a:lnTo>
                  <a:lnTo>
                    <a:pt x="5593" y="1119"/>
                  </a:lnTo>
                  <a:lnTo>
                    <a:pt x="5595" y="1112"/>
                  </a:lnTo>
                  <a:lnTo>
                    <a:pt x="5607" y="1092"/>
                  </a:lnTo>
                  <a:lnTo>
                    <a:pt x="5619" y="1064"/>
                  </a:lnTo>
                  <a:lnTo>
                    <a:pt x="5646" y="1033"/>
                  </a:lnTo>
                  <a:lnTo>
                    <a:pt x="5654" y="1018"/>
                  </a:lnTo>
                  <a:lnTo>
                    <a:pt x="5650" y="1005"/>
                  </a:lnTo>
                  <a:lnTo>
                    <a:pt x="5653" y="1000"/>
                  </a:lnTo>
                  <a:lnTo>
                    <a:pt x="5663" y="986"/>
                  </a:lnTo>
                  <a:lnTo>
                    <a:pt x="5667" y="972"/>
                  </a:lnTo>
                  <a:lnTo>
                    <a:pt x="5675" y="966"/>
                  </a:lnTo>
                  <a:lnTo>
                    <a:pt x="5720" y="959"/>
                  </a:lnTo>
                  <a:lnTo>
                    <a:pt x="5738" y="965"/>
                  </a:lnTo>
                  <a:lnTo>
                    <a:pt x="5762" y="956"/>
                  </a:lnTo>
                  <a:lnTo>
                    <a:pt x="5769" y="959"/>
                  </a:lnTo>
                  <a:lnTo>
                    <a:pt x="5785" y="970"/>
                  </a:lnTo>
                  <a:lnTo>
                    <a:pt x="5792" y="968"/>
                  </a:lnTo>
                  <a:lnTo>
                    <a:pt x="5799" y="969"/>
                  </a:lnTo>
                  <a:lnTo>
                    <a:pt x="5818" y="983"/>
                  </a:lnTo>
                  <a:lnTo>
                    <a:pt x="5822" y="984"/>
                  </a:lnTo>
                  <a:lnTo>
                    <a:pt x="5877" y="963"/>
                  </a:lnTo>
                  <a:lnTo>
                    <a:pt x="5888" y="949"/>
                  </a:lnTo>
                  <a:lnTo>
                    <a:pt x="5887" y="947"/>
                  </a:lnTo>
                  <a:lnTo>
                    <a:pt x="5883" y="942"/>
                  </a:lnTo>
                  <a:lnTo>
                    <a:pt x="5881" y="941"/>
                  </a:lnTo>
                  <a:lnTo>
                    <a:pt x="5884" y="934"/>
                  </a:lnTo>
                  <a:lnTo>
                    <a:pt x="5887" y="931"/>
                  </a:lnTo>
                  <a:lnTo>
                    <a:pt x="5891" y="931"/>
                  </a:lnTo>
                  <a:lnTo>
                    <a:pt x="5895" y="930"/>
                  </a:lnTo>
                  <a:lnTo>
                    <a:pt x="5912" y="907"/>
                  </a:lnTo>
                  <a:lnTo>
                    <a:pt x="5943" y="892"/>
                  </a:lnTo>
                  <a:lnTo>
                    <a:pt x="5944" y="879"/>
                  </a:lnTo>
                  <a:lnTo>
                    <a:pt x="5955" y="862"/>
                  </a:lnTo>
                  <a:lnTo>
                    <a:pt x="5969" y="858"/>
                  </a:lnTo>
                  <a:lnTo>
                    <a:pt x="6002" y="865"/>
                  </a:lnTo>
                  <a:lnTo>
                    <a:pt x="6021" y="853"/>
                  </a:lnTo>
                  <a:lnTo>
                    <a:pt x="6030" y="857"/>
                  </a:lnTo>
                  <a:lnTo>
                    <a:pt x="6037" y="869"/>
                  </a:lnTo>
                  <a:lnTo>
                    <a:pt x="6051" y="903"/>
                  </a:lnTo>
                  <a:lnTo>
                    <a:pt x="6100" y="990"/>
                  </a:lnTo>
                  <a:lnTo>
                    <a:pt x="6105" y="996"/>
                  </a:lnTo>
                  <a:lnTo>
                    <a:pt x="6154" y="1018"/>
                  </a:lnTo>
                  <a:lnTo>
                    <a:pt x="6154" y="1045"/>
                  </a:lnTo>
                  <a:lnTo>
                    <a:pt x="6161" y="1059"/>
                  </a:lnTo>
                  <a:lnTo>
                    <a:pt x="6171" y="1067"/>
                  </a:lnTo>
                  <a:lnTo>
                    <a:pt x="6181" y="1071"/>
                  </a:lnTo>
                  <a:lnTo>
                    <a:pt x="6265" y="1113"/>
                  </a:lnTo>
                  <a:lnTo>
                    <a:pt x="6349" y="1155"/>
                  </a:lnTo>
                  <a:lnTo>
                    <a:pt x="6353" y="1162"/>
                  </a:lnTo>
                  <a:lnTo>
                    <a:pt x="6367" y="1221"/>
                  </a:lnTo>
                  <a:lnTo>
                    <a:pt x="6405" y="1311"/>
                  </a:lnTo>
                  <a:lnTo>
                    <a:pt x="6374" y="1376"/>
                  </a:lnTo>
                  <a:lnTo>
                    <a:pt x="6280" y="1493"/>
                  </a:lnTo>
                  <a:lnTo>
                    <a:pt x="6278" y="1503"/>
                  </a:lnTo>
                  <a:lnTo>
                    <a:pt x="6275" y="1519"/>
                  </a:lnTo>
                  <a:lnTo>
                    <a:pt x="6271" y="1573"/>
                  </a:lnTo>
                  <a:lnTo>
                    <a:pt x="6271" y="1585"/>
                  </a:lnTo>
                  <a:lnTo>
                    <a:pt x="6273" y="1593"/>
                  </a:lnTo>
                  <a:lnTo>
                    <a:pt x="6303" y="1631"/>
                  </a:lnTo>
                  <a:lnTo>
                    <a:pt x="6309" y="1625"/>
                  </a:lnTo>
                  <a:lnTo>
                    <a:pt x="6317" y="1624"/>
                  </a:lnTo>
                  <a:lnTo>
                    <a:pt x="6332" y="1625"/>
                  </a:lnTo>
                  <a:lnTo>
                    <a:pt x="6346" y="1617"/>
                  </a:lnTo>
                  <a:lnTo>
                    <a:pt x="6360" y="1600"/>
                  </a:lnTo>
                  <a:lnTo>
                    <a:pt x="6373" y="1579"/>
                  </a:lnTo>
                  <a:lnTo>
                    <a:pt x="6377" y="1568"/>
                  </a:lnTo>
                  <a:lnTo>
                    <a:pt x="6380" y="1555"/>
                  </a:lnTo>
                  <a:lnTo>
                    <a:pt x="6386" y="1530"/>
                  </a:lnTo>
                  <a:lnTo>
                    <a:pt x="6387" y="1523"/>
                  </a:lnTo>
                  <a:lnTo>
                    <a:pt x="6391" y="1512"/>
                  </a:lnTo>
                  <a:lnTo>
                    <a:pt x="6394" y="1505"/>
                  </a:lnTo>
                  <a:lnTo>
                    <a:pt x="6394" y="1498"/>
                  </a:lnTo>
                  <a:lnTo>
                    <a:pt x="6394" y="1492"/>
                  </a:lnTo>
                  <a:lnTo>
                    <a:pt x="6395" y="1486"/>
                  </a:lnTo>
                  <a:lnTo>
                    <a:pt x="6397" y="1479"/>
                  </a:lnTo>
                  <a:lnTo>
                    <a:pt x="6400" y="1460"/>
                  </a:lnTo>
                  <a:lnTo>
                    <a:pt x="6402" y="1449"/>
                  </a:lnTo>
                  <a:lnTo>
                    <a:pt x="6414" y="1430"/>
                  </a:lnTo>
                  <a:lnTo>
                    <a:pt x="6428" y="1423"/>
                  </a:lnTo>
                  <a:lnTo>
                    <a:pt x="6472" y="1420"/>
                  </a:lnTo>
                  <a:lnTo>
                    <a:pt x="6486" y="1413"/>
                  </a:lnTo>
                  <a:lnTo>
                    <a:pt x="6505" y="1394"/>
                  </a:lnTo>
                  <a:lnTo>
                    <a:pt x="6510" y="1390"/>
                  </a:lnTo>
                  <a:lnTo>
                    <a:pt x="6549" y="1390"/>
                  </a:lnTo>
                  <a:lnTo>
                    <a:pt x="6561" y="1384"/>
                  </a:lnTo>
                  <a:lnTo>
                    <a:pt x="6566" y="1378"/>
                  </a:lnTo>
                  <a:lnTo>
                    <a:pt x="6575" y="1363"/>
                  </a:lnTo>
                  <a:lnTo>
                    <a:pt x="6607" y="1328"/>
                  </a:lnTo>
                  <a:lnTo>
                    <a:pt x="6610" y="1320"/>
                  </a:lnTo>
                  <a:lnTo>
                    <a:pt x="6611" y="1311"/>
                  </a:lnTo>
                  <a:lnTo>
                    <a:pt x="6611" y="1301"/>
                  </a:lnTo>
                  <a:lnTo>
                    <a:pt x="6613" y="1291"/>
                  </a:lnTo>
                  <a:lnTo>
                    <a:pt x="6615" y="1280"/>
                  </a:lnTo>
                  <a:lnTo>
                    <a:pt x="6617" y="1276"/>
                  </a:lnTo>
                  <a:lnTo>
                    <a:pt x="6625" y="1270"/>
                  </a:lnTo>
                  <a:lnTo>
                    <a:pt x="6629" y="1263"/>
                  </a:lnTo>
                  <a:lnTo>
                    <a:pt x="6634" y="1254"/>
                  </a:lnTo>
                  <a:lnTo>
                    <a:pt x="6635" y="1241"/>
                  </a:lnTo>
                  <a:lnTo>
                    <a:pt x="6634" y="1224"/>
                  </a:lnTo>
                  <a:lnTo>
                    <a:pt x="6632" y="1210"/>
                  </a:lnTo>
                  <a:lnTo>
                    <a:pt x="6629" y="1205"/>
                  </a:lnTo>
                  <a:lnTo>
                    <a:pt x="6613" y="1196"/>
                  </a:lnTo>
                  <a:lnTo>
                    <a:pt x="6607" y="1191"/>
                  </a:lnTo>
                  <a:lnTo>
                    <a:pt x="6606" y="1185"/>
                  </a:lnTo>
                  <a:lnTo>
                    <a:pt x="6611" y="1181"/>
                  </a:lnTo>
                  <a:lnTo>
                    <a:pt x="6622" y="1179"/>
                  </a:lnTo>
                  <a:lnTo>
                    <a:pt x="6635" y="1182"/>
                  </a:lnTo>
                  <a:lnTo>
                    <a:pt x="6650" y="1195"/>
                  </a:lnTo>
                  <a:lnTo>
                    <a:pt x="6699" y="1252"/>
                  </a:lnTo>
                  <a:lnTo>
                    <a:pt x="6708" y="1258"/>
                  </a:lnTo>
                  <a:lnTo>
                    <a:pt x="6771" y="1269"/>
                  </a:lnTo>
                  <a:lnTo>
                    <a:pt x="6796" y="1265"/>
                  </a:lnTo>
                  <a:lnTo>
                    <a:pt x="6807" y="1252"/>
                  </a:lnTo>
                  <a:lnTo>
                    <a:pt x="6816" y="1227"/>
                  </a:lnTo>
                  <a:lnTo>
                    <a:pt x="6816" y="1214"/>
                  </a:lnTo>
                  <a:lnTo>
                    <a:pt x="6816" y="1157"/>
                  </a:lnTo>
                  <a:lnTo>
                    <a:pt x="6809" y="1144"/>
                  </a:lnTo>
                  <a:lnTo>
                    <a:pt x="6804" y="1134"/>
                  </a:lnTo>
                  <a:lnTo>
                    <a:pt x="6803" y="1127"/>
                  </a:lnTo>
                  <a:lnTo>
                    <a:pt x="6803" y="1120"/>
                  </a:lnTo>
                  <a:lnTo>
                    <a:pt x="6802" y="1108"/>
                  </a:lnTo>
                  <a:lnTo>
                    <a:pt x="6800" y="1099"/>
                  </a:lnTo>
                  <a:lnTo>
                    <a:pt x="6793" y="1087"/>
                  </a:lnTo>
                  <a:lnTo>
                    <a:pt x="6793" y="1056"/>
                  </a:lnTo>
                  <a:lnTo>
                    <a:pt x="6779" y="1067"/>
                  </a:lnTo>
                  <a:lnTo>
                    <a:pt x="6778" y="1067"/>
                  </a:lnTo>
                  <a:lnTo>
                    <a:pt x="6769" y="1078"/>
                  </a:lnTo>
                  <a:lnTo>
                    <a:pt x="6765" y="1081"/>
                  </a:lnTo>
                  <a:lnTo>
                    <a:pt x="6761" y="1083"/>
                  </a:lnTo>
                  <a:lnTo>
                    <a:pt x="6757" y="1080"/>
                  </a:lnTo>
                  <a:lnTo>
                    <a:pt x="6757" y="1073"/>
                  </a:lnTo>
                  <a:lnTo>
                    <a:pt x="6758" y="1066"/>
                  </a:lnTo>
                  <a:lnTo>
                    <a:pt x="6761" y="1063"/>
                  </a:lnTo>
                  <a:lnTo>
                    <a:pt x="6755" y="1054"/>
                  </a:lnTo>
                  <a:lnTo>
                    <a:pt x="6699" y="1047"/>
                  </a:lnTo>
                  <a:lnTo>
                    <a:pt x="6691" y="1053"/>
                  </a:lnTo>
                  <a:lnTo>
                    <a:pt x="6694" y="1067"/>
                  </a:lnTo>
                  <a:lnTo>
                    <a:pt x="6692" y="1074"/>
                  </a:lnTo>
                  <a:lnTo>
                    <a:pt x="6692" y="1081"/>
                  </a:lnTo>
                  <a:lnTo>
                    <a:pt x="6695" y="1088"/>
                  </a:lnTo>
                  <a:lnTo>
                    <a:pt x="6695" y="1097"/>
                  </a:lnTo>
                  <a:lnTo>
                    <a:pt x="6695" y="1101"/>
                  </a:lnTo>
                  <a:lnTo>
                    <a:pt x="6695" y="1105"/>
                  </a:lnTo>
                  <a:lnTo>
                    <a:pt x="6694" y="1108"/>
                  </a:lnTo>
                  <a:lnTo>
                    <a:pt x="6691" y="1111"/>
                  </a:lnTo>
                  <a:lnTo>
                    <a:pt x="6691" y="1116"/>
                  </a:lnTo>
                  <a:lnTo>
                    <a:pt x="6692" y="1125"/>
                  </a:lnTo>
                  <a:lnTo>
                    <a:pt x="6691" y="1144"/>
                  </a:lnTo>
                  <a:lnTo>
                    <a:pt x="6690" y="1151"/>
                  </a:lnTo>
                  <a:lnTo>
                    <a:pt x="6685" y="1155"/>
                  </a:lnTo>
                  <a:lnTo>
                    <a:pt x="6669" y="1160"/>
                  </a:lnTo>
                  <a:lnTo>
                    <a:pt x="6662" y="1155"/>
                  </a:lnTo>
                  <a:lnTo>
                    <a:pt x="6676" y="1150"/>
                  </a:lnTo>
                  <a:lnTo>
                    <a:pt x="6681" y="1134"/>
                  </a:lnTo>
                  <a:lnTo>
                    <a:pt x="6681" y="1108"/>
                  </a:lnTo>
                  <a:lnTo>
                    <a:pt x="6681" y="1076"/>
                  </a:lnTo>
                  <a:lnTo>
                    <a:pt x="6681" y="1074"/>
                  </a:lnTo>
                  <a:lnTo>
                    <a:pt x="6680" y="1057"/>
                  </a:lnTo>
                  <a:lnTo>
                    <a:pt x="6680" y="1050"/>
                  </a:lnTo>
                  <a:lnTo>
                    <a:pt x="6680" y="1045"/>
                  </a:lnTo>
                  <a:lnTo>
                    <a:pt x="6678" y="1038"/>
                  </a:lnTo>
                  <a:lnTo>
                    <a:pt x="6678" y="1032"/>
                  </a:lnTo>
                  <a:lnTo>
                    <a:pt x="6671" y="1025"/>
                  </a:lnTo>
                  <a:lnTo>
                    <a:pt x="6652" y="1032"/>
                  </a:lnTo>
                  <a:lnTo>
                    <a:pt x="6645" y="1026"/>
                  </a:lnTo>
                  <a:lnTo>
                    <a:pt x="6657" y="1017"/>
                  </a:lnTo>
                  <a:lnTo>
                    <a:pt x="6659" y="1011"/>
                  </a:lnTo>
                  <a:lnTo>
                    <a:pt x="6653" y="998"/>
                  </a:lnTo>
                  <a:lnTo>
                    <a:pt x="6649" y="996"/>
                  </a:lnTo>
                  <a:lnTo>
                    <a:pt x="6638" y="1001"/>
                  </a:lnTo>
                  <a:lnTo>
                    <a:pt x="6618" y="1001"/>
                  </a:lnTo>
                  <a:lnTo>
                    <a:pt x="6618" y="1010"/>
                  </a:lnTo>
                  <a:lnTo>
                    <a:pt x="6618" y="1026"/>
                  </a:lnTo>
                  <a:lnTo>
                    <a:pt x="6618" y="1043"/>
                  </a:lnTo>
                  <a:lnTo>
                    <a:pt x="6615" y="1053"/>
                  </a:lnTo>
                  <a:lnTo>
                    <a:pt x="6620" y="1060"/>
                  </a:lnTo>
                  <a:lnTo>
                    <a:pt x="6625" y="1066"/>
                  </a:lnTo>
                  <a:lnTo>
                    <a:pt x="6629" y="1073"/>
                  </a:lnTo>
                  <a:lnTo>
                    <a:pt x="6628" y="1083"/>
                  </a:lnTo>
                  <a:lnTo>
                    <a:pt x="6624" y="1090"/>
                  </a:lnTo>
                  <a:lnTo>
                    <a:pt x="6608" y="1091"/>
                  </a:lnTo>
                  <a:lnTo>
                    <a:pt x="6603" y="1094"/>
                  </a:lnTo>
                  <a:lnTo>
                    <a:pt x="6607" y="1104"/>
                  </a:lnTo>
                  <a:lnTo>
                    <a:pt x="6617" y="1127"/>
                  </a:lnTo>
                  <a:lnTo>
                    <a:pt x="6621" y="1134"/>
                  </a:lnTo>
                  <a:lnTo>
                    <a:pt x="6624" y="1139"/>
                  </a:lnTo>
                  <a:lnTo>
                    <a:pt x="6622" y="1144"/>
                  </a:lnTo>
                  <a:lnTo>
                    <a:pt x="6620" y="1146"/>
                  </a:lnTo>
                  <a:lnTo>
                    <a:pt x="6604" y="1132"/>
                  </a:lnTo>
                  <a:lnTo>
                    <a:pt x="6601" y="1123"/>
                  </a:lnTo>
                  <a:lnTo>
                    <a:pt x="6596" y="1106"/>
                  </a:lnTo>
                  <a:lnTo>
                    <a:pt x="6593" y="1106"/>
                  </a:lnTo>
                  <a:lnTo>
                    <a:pt x="6582" y="1119"/>
                  </a:lnTo>
                  <a:lnTo>
                    <a:pt x="6569" y="1125"/>
                  </a:lnTo>
                  <a:lnTo>
                    <a:pt x="6562" y="1132"/>
                  </a:lnTo>
                  <a:lnTo>
                    <a:pt x="6559" y="1144"/>
                  </a:lnTo>
                  <a:lnTo>
                    <a:pt x="6558" y="1132"/>
                  </a:lnTo>
                  <a:lnTo>
                    <a:pt x="6563" y="1125"/>
                  </a:lnTo>
                  <a:lnTo>
                    <a:pt x="6575" y="1116"/>
                  </a:lnTo>
                  <a:lnTo>
                    <a:pt x="6579" y="1108"/>
                  </a:lnTo>
                  <a:lnTo>
                    <a:pt x="6586" y="1090"/>
                  </a:lnTo>
                  <a:lnTo>
                    <a:pt x="6592" y="1083"/>
                  </a:lnTo>
                  <a:lnTo>
                    <a:pt x="6583" y="1078"/>
                  </a:lnTo>
                  <a:lnTo>
                    <a:pt x="6573" y="1085"/>
                  </a:lnTo>
                  <a:lnTo>
                    <a:pt x="6551" y="1108"/>
                  </a:lnTo>
                  <a:lnTo>
                    <a:pt x="6549" y="1109"/>
                  </a:lnTo>
                  <a:lnTo>
                    <a:pt x="6528" y="1102"/>
                  </a:lnTo>
                  <a:lnTo>
                    <a:pt x="6500" y="1105"/>
                  </a:lnTo>
                  <a:lnTo>
                    <a:pt x="6492" y="1109"/>
                  </a:lnTo>
                  <a:lnTo>
                    <a:pt x="6463" y="1140"/>
                  </a:lnTo>
                  <a:lnTo>
                    <a:pt x="6454" y="1154"/>
                  </a:lnTo>
                  <a:lnTo>
                    <a:pt x="6450" y="1160"/>
                  </a:lnTo>
                  <a:lnTo>
                    <a:pt x="6442" y="1165"/>
                  </a:lnTo>
                  <a:lnTo>
                    <a:pt x="6447" y="1153"/>
                  </a:lnTo>
                  <a:lnTo>
                    <a:pt x="6454" y="1139"/>
                  </a:lnTo>
                  <a:lnTo>
                    <a:pt x="6456" y="1130"/>
                  </a:lnTo>
                  <a:lnTo>
                    <a:pt x="6447" y="1129"/>
                  </a:lnTo>
                  <a:lnTo>
                    <a:pt x="6453" y="1126"/>
                  </a:lnTo>
                  <a:lnTo>
                    <a:pt x="6463" y="1123"/>
                  </a:lnTo>
                  <a:lnTo>
                    <a:pt x="6468" y="1119"/>
                  </a:lnTo>
                  <a:lnTo>
                    <a:pt x="6471" y="1111"/>
                  </a:lnTo>
                  <a:lnTo>
                    <a:pt x="6474" y="1102"/>
                  </a:lnTo>
                  <a:lnTo>
                    <a:pt x="6478" y="1095"/>
                  </a:lnTo>
                  <a:lnTo>
                    <a:pt x="6482" y="1094"/>
                  </a:lnTo>
                  <a:lnTo>
                    <a:pt x="6482" y="1088"/>
                  </a:lnTo>
                  <a:lnTo>
                    <a:pt x="6484" y="1083"/>
                  </a:lnTo>
                  <a:lnTo>
                    <a:pt x="6496" y="1066"/>
                  </a:lnTo>
                  <a:lnTo>
                    <a:pt x="6506" y="1059"/>
                  </a:lnTo>
                  <a:lnTo>
                    <a:pt x="6512" y="1039"/>
                  </a:lnTo>
                  <a:lnTo>
                    <a:pt x="6516" y="1032"/>
                  </a:lnTo>
                  <a:lnTo>
                    <a:pt x="6507" y="1011"/>
                  </a:lnTo>
                  <a:lnTo>
                    <a:pt x="6509" y="1003"/>
                  </a:lnTo>
                  <a:lnTo>
                    <a:pt x="6506" y="997"/>
                  </a:lnTo>
                  <a:lnTo>
                    <a:pt x="6505" y="990"/>
                  </a:lnTo>
                  <a:lnTo>
                    <a:pt x="6507" y="980"/>
                  </a:lnTo>
                  <a:lnTo>
                    <a:pt x="6500" y="976"/>
                  </a:lnTo>
                  <a:lnTo>
                    <a:pt x="6488" y="984"/>
                  </a:lnTo>
                  <a:lnTo>
                    <a:pt x="6478" y="980"/>
                  </a:lnTo>
                  <a:lnTo>
                    <a:pt x="6472" y="984"/>
                  </a:lnTo>
                  <a:lnTo>
                    <a:pt x="6468" y="983"/>
                  </a:lnTo>
                  <a:lnTo>
                    <a:pt x="6465" y="979"/>
                  </a:lnTo>
                  <a:lnTo>
                    <a:pt x="6461" y="976"/>
                  </a:lnTo>
                  <a:lnTo>
                    <a:pt x="6458" y="975"/>
                  </a:lnTo>
                  <a:lnTo>
                    <a:pt x="6454" y="975"/>
                  </a:lnTo>
                  <a:lnTo>
                    <a:pt x="6449" y="979"/>
                  </a:lnTo>
                  <a:lnTo>
                    <a:pt x="6437" y="994"/>
                  </a:lnTo>
                  <a:lnTo>
                    <a:pt x="6429" y="1014"/>
                  </a:lnTo>
                  <a:lnTo>
                    <a:pt x="6422" y="1018"/>
                  </a:lnTo>
                  <a:lnTo>
                    <a:pt x="6409" y="1017"/>
                  </a:lnTo>
                  <a:lnTo>
                    <a:pt x="6416" y="1011"/>
                  </a:lnTo>
                  <a:lnTo>
                    <a:pt x="6419" y="1008"/>
                  </a:lnTo>
                  <a:lnTo>
                    <a:pt x="6421" y="1004"/>
                  </a:lnTo>
                  <a:lnTo>
                    <a:pt x="6422" y="1001"/>
                  </a:lnTo>
                  <a:lnTo>
                    <a:pt x="6423" y="998"/>
                  </a:lnTo>
                  <a:lnTo>
                    <a:pt x="6425" y="993"/>
                  </a:lnTo>
                  <a:lnTo>
                    <a:pt x="6429" y="984"/>
                  </a:lnTo>
                  <a:lnTo>
                    <a:pt x="6442" y="977"/>
                  </a:lnTo>
                  <a:lnTo>
                    <a:pt x="6453" y="966"/>
                  </a:lnTo>
                  <a:lnTo>
                    <a:pt x="6464" y="959"/>
                  </a:lnTo>
                  <a:lnTo>
                    <a:pt x="6488" y="935"/>
                  </a:lnTo>
                  <a:lnTo>
                    <a:pt x="6493" y="932"/>
                  </a:lnTo>
                  <a:lnTo>
                    <a:pt x="6416" y="906"/>
                  </a:lnTo>
                  <a:lnTo>
                    <a:pt x="6404" y="897"/>
                  </a:lnTo>
                  <a:lnTo>
                    <a:pt x="6356" y="903"/>
                  </a:lnTo>
                  <a:lnTo>
                    <a:pt x="6349" y="897"/>
                  </a:lnTo>
                  <a:lnTo>
                    <a:pt x="6363" y="885"/>
                  </a:lnTo>
                  <a:lnTo>
                    <a:pt x="6366" y="882"/>
                  </a:lnTo>
                  <a:lnTo>
                    <a:pt x="6363" y="876"/>
                  </a:lnTo>
                  <a:lnTo>
                    <a:pt x="6358" y="875"/>
                  </a:lnTo>
                  <a:lnTo>
                    <a:pt x="6348" y="876"/>
                  </a:lnTo>
                  <a:lnTo>
                    <a:pt x="6349" y="874"/>
                  </a:lnTo>
                  <a:lnTo>
                    <a:pt x="6351" y="867"/>
                  </a:lnTo>
                  <a:lnTo>
                    <a:pt x="6314" y="868"/>
                  </a:lnTo>
                  <a:lnTo>
                    <a:pt x="6296" y="854"/>
                  </a:lnTo>
                  <a:lnTo>
                    <a:pt x="6245" y="846"/>
                  </a:lnTo>
                  <a:lnTo>
                    <a:pt x="6252" y="839"/>
                  </a:lnTo>
                  <a:lnTo>
                    <a:pt x="6276" y="840"/>
                  </a:lnTo>
                  <a:lnTo>
                    <a:pt x="6276" y="834"/>
                  </a:lnTo>
                  <a:lnTo>
                    <a:pt x="6272" y="834"/>
                  </a:lnTo>
                  <a:lnTo>
                    <a:pt x="6259" y="826"/>
                  </a:lnTo>
                  <a:lnTo>
                    <a:pt x="6257" y="826"/>
                  </a:lnTo>
                  <a:lnTo>
                    <a:pt x="6245" y="834"/>
                  </a:lnTo>
                  <a:lnTo>
                    <a:pt x="6229" y="834"/>
                  </a:lnTo>
                  <a:lnTo>
                    <a:pt x="6219" y="829"/>
                  </a:lnTo>
                  <a:lnTo>
                    <a:pt x="6215" y="819"/>
                  </a:lnTo>
                  <a:lnTo>
                    <a:pt x="6223" y="816"/>
                  </a:lnTo>
                  <a:lnTo>
                    <a:pt x="6236" y="808"/>
                  </a:lnTo>
                  <a:lnTo>
                    <a:pt x="6245" y="796"/>
                  </a:lnTo>
                  <a:lnTo>
                    <a:pt x="6251" y="782"/>
                  </a:lnTo>
                  <a:lnTo>
                    <a:pt x="6210" y="787"/>
                  </a:lnTo>
                  <a:lnTo>
                    <a:pt x="6216" y="775"/>
                  </a:lnTo>
                  <a:lnTo>
                    <a:pt x="6226" y="771"/>
                  </a:lnTo>
                  <a:lnTo>
                    <a:pt x="6300" y="795"/>
                  </a:lnTo>
                  <a:lnTo>
                    <a:pt x="6374" y="819"/>
                  </a:lnTo>
                  <a:lnTo>
                    <a:pt x="6373" y="819"/>
                  </a:lnTo>
                  <a:lnTo>
                    <a:pt x="6495" y="837"/>
                  </a:lnTo>
                  <a:lnTo>
                    <a:pt x="6615" y="855"/>
                  </a:lnTo>
                  <a:lnTo>
                    <a:pt x="6610" y="854"/>
                  </a:lnTo>
                  <a:lnTo>
                    <a:pt x="6606" y="851"/>
                  </a:lnTo>
                  <a:lnTo>
                    <a:pt x="6606" y="846"/>
                  </a:lnTo>
                  <a:lnTo>
                    <a:pt x="6613" y="840"/>
                  </a:lnTo>
                  <a:lnTo>
                    <a:pt x="6657" y="820"/>
                  </a:lnTo>
                  <a:lnTo>
                    <a:pt x="6667" y="812"/>
                  </a:lnTo>
                  <a:lnTo>
                    <a:pt x="6674" y="792"/>
                  </a:lnTo>
                  <a:lnTo>
                    <a:pt x="6667" y="787"/>
                  </a:lnTo>
                  <a:lnTo>
                    <a:pt x="6667" y="778"/>
                  </a:lnTo>
                  <a:lnTo>
                    <a:pt x="6671" y="768"/>
                  </a:lnTo>
                  <a:lnTo>
                    <a:pt x="6678" y="761"/>
                  </a:lnTo>
                  <a:lnTo>
                    <a:pt x="6701" y="756"/>
                  </a:lnTo>
                  <a:lnTo>
                    <a:pt x="6708" y="746"/>
                  </a:lnTo>
                  <a:lnTo>
                    <a:pt x="6708" y="728"/>
                  </a:lnTo>
                  <a:lnTo>
                    <a:pt x="6718" y="721"/>
                  </a:lnTo>
                  <a:lnTo>
                    <a:pt x="6817" y="708"/>
                  </a:lnTo>
                  <a:lnTo>
                    <a:pt x="6845" y="693"/>
                  </a:lnTo>
                  <a:lnTo>
                    <a:pt x="6853" y="693"/>
                  </a:lnTo>
                  <a:lnTo>
                    <a:pt x="6851" y="680"/>
                  </a:lnTo>
                  <a:close/>
                  <a:moveTo>
                    <a:pt x="5193" y="98"/>
                  </a:moveTo>
                  <a:lnTo>
                    <a:pt x="5198" y="102"/>
                  </a:lnTo>
                  <a:lnTo>
                    <a:pt x="5202" y="108"/>
                  </a:lnTo>
                  <a:lnTo>
                    <a:pt x="5206" y="112"/>
                  </a:lnTo>
                  <a:lnTo>
                    <a:pt x="5214" y="112"/>
                  </a:lnTo>
                  <a:lnTo>
                    <a:pt x="5219" y="112"/>
                  </a:lnTo>
                  <a:lnTo>
                    <a:pt x="5224" y="95"/>
                  </a:lnTo>
                  <a:lnTo>
                    <a:pt x="5224" y="91"/>
                  </a:lnTo>
                  <a:lnTo>
                    <a:pt x="5220" y="86"/>
                  </a:lnTo>
                  <a:lnTo>
                    <a:pt x="5223" y="79"/>
                  </a:lnTo>
                  <a:lnTo>
                    <a:pt x="5231" y="74"/>
                  </a:lnTo>
                  <a:lnTo>
                    <a:pt x="5233" y="72"/>
                  </a:lnTo>
                  <a:lnTo>
                    <a:pt x="5230" y="69"/>
                  </a:lnTo>
                  <a:lnTo>
                    <a:pt x="5231" y="64"/>
                  </a:lnTo>
                  <a:lnTo>
                    <a:pt x="5235" y="57"/>
                  </a:lnTo>
                  <a:lnTo>
                    <a:pt x="5235" y="53"/>
                  </a:lnTo>
                  <a:lnTo>
                    <a:pt x="5231" y="55"/>
                  </a:lnTo>
                  <a:lnTo>
                    <a:pt x="5228" y="55"/>
                  </a:lnTo>
                  <a:lnTo>
                    <a:pt x="5223" y="59"/>
                  </a:lnTo>
                  <a:lnTo>
                    <a:pt x="5221" y="57"/>
                  </a:lnTo>
                  <a:lnTo>
                    <a:pt x="5220" y="56"/>
                  </a:lnTo>
                  <a:lnTo>
                    <a:pt x="5219" y="53"/>
                  </a:lnTo>
                  <a:lnTo>
                    <a:pt x="5217" y="49"/>
                  </a:lnTo>
                  <a:lnTo>
                    <a:pt x="5212" y="46"/>
                  </a:lnTo>
                  <a:lnTo>
                    <a:pt x="5203" y="48"/>
                  </a:lnTo>
                  <a:lnTo>
                    <a:pt x="5203" y="55"/>
                  </a:lnTo>
                  <a:lnTo>
                    <a:pt x="5209" y="66"/>
                  </a:lnTo>
                  <a:lnTo>
                    <a:pt x="5210" y="74"/>
                  </a:lnTo>
                  <a:lnTo>
                    <a:pt x="5209" y="79"/>
                  </a:lnTo>
                  <a:lnTo>
                    <a:pt x="5206" y="79"/>
                  </a:lnTo>
                  <a:lnTo>
                    <a:pt x="5202" y="77"/>
                  </a:lnTo>
                  <a:lnTo>
                    <a:pt x="5200" y="76"/>
                  </a:lnTo>
                  <a:lnTo>
                    <a:pt x="5202" y="70"/>
                  </a:lnTo>
                  <a:lnTo>
                    <a:pt x="5199" y="64"/>
                  </a:lnTo>
                  <a:lnTo>
                    <a:pt x="5193" y="63"/>
                  </a:lnTo>
                  <a:lnTo>
                    <a:pt x="5186" y="67"/>
                  </a:lnTo>
                  <a:lnTo>
                    <a:pt x="5179" y="77"/>
                  </a:lnTo>
                  <a:lnTo>
                    <a:pt x="5178" y="88"/>
                  </a:lnTo>
                  <a:lnTo>
                    <a:pt x="5184" y="94"/>
                  </a:lnTo>
                  <a:lnTo>
                    <a:pt x="5193" y="98"/>
                  </a:lnTo>
                  <a:close/>
                  <a:moveTo>
                    <a:pt x="5004" y="150"/>
                  </a:moveTo>
                  <a:lnTo>
                    <a:pt x="5021" y="146"/>
                  </a:lnTo>
                  <a:lnTo>
                    <a:pt x="5029" y="151"/>
                  </a:lnTo>
                  <a:lnTo>
                    <a:pt x="5021" y="160"/>
                  </a:lnTo>
                  <a:lnTo>
                    <a:pt x="5003" y="161"/>
                  </a:lnTo>
                  <a:lnTo>
                    <a:pt x="4996" y="168"/>
                  </a:lnTo>
                  <a:lnTo>
                    <a:pt x="5015" y="179"/>
                  </a:lnTo>
                  <a:lnTo>
                    <a:pt x="5018" y="188"/>
                  </a:lnTo>
                  <a:lnTo>
                    <a:pt x="5021" y="195"/>
                  </a:lnTo>
                  <a:lnTo>
                    <a:pt x="5025" y="199"/>
                  </a:lnTo>
                  <a:lnTo>
                    <a:pt x="5029" y="201"/>
                  </a:lnTo>
                  <a:lnTo>
                    <a:pt x="5039" y="201"/>
                  </a:lnTo>
                  <a:lnTo>
                    <a:pt x="5042" y="196"/>
                  </a:lnTo>
                  <a:lnTo>
                    <a:pt x="5045" y="189"/>
                  </a:lnTo>
                  <a:lnTo>
                    <a:pt x="5046" y="184"/>
                  </a:lnTo>
                  <a:lnTo>
                    <a:pt x="5052" y="185"/>
                  </a:lnTo>
                  <a:lnTo>
                    <a:pt x="5056" y="188"/>
                  </a:lnTo>
                  <a:lnTo>
                    <a:pt x="5060" y="191"/>
                  </a:lnTo>
                  <a:lnTo>
                    <a:pt x="5064" y="184"/>
                  </a:lnTo>
                  <a:lnTo>
                    <a:pt x="5063" y="179"/>
                  </a:lnTo>
                  <a:lnTo>
                    <a:pt x="5067" y="179"/>
                  </a:lnTo>
                  <a:lnTo>
                    <a:pt x="5070" y="179"/>
                  </a:lnTo>
                  <a:lnTo>
                    <a:pt x="5073" y="175"/>
                  </a:lnTo>
                  <a:lnTo>
                    <a:pt x="5073" y="168"/>
                  </a:lnTo>
                  <a:lnTo>
                    <a:pt x="5083" y="168"/>
                  </a:lnTo>
                  <a:lnTo>
                    <a:pt x="5073" y="160"/>
                  </a:lnTo>
                  <a:lnTo>
                    <a:pt x="5038" y="163"/>
                  </a:lnTo>
                  <a:lnTo>
                    <a:pt x="5042" y="157"/>
                  </a:lnTo>
                  <a:lnTo>
                    <a:pt x="5041" y="154"/>
                  </a:lnTo>
                  <a:lnTo>
                    <a:pt x="5041" y="151"/>
                  </a:lnTo>
                  <a:lnTo>
                    <a:pt x="5039" y="149"/>
                  </a:lnTo>
                  <a:lnTo>
                    <a:pt x="5038" y="146"/>
                  </a:lnTo>
                  <a:lnTo>
                    <a:pt x="5046" y="137"/>
                  </a:lnTo>
                  <a:lnTo>
                    <a:pt x="5067" y="142"/>
                  </a:lnTo>
                  <a:lnTo>
                    <a:pt x="5077" y="136"/>
                  </a:lnTo>
                  <a:lnTo>
                    <a:pt x="5067" y="129"/>
                  </a:lnTo>
                  <a:lnTo>
                    <a:pt x="5048" y="132"/>
                  </a:lnTo>
                  <a:lnTo>
                    <a:pt x="5038" y="123"/>
                  </a:lnTo>
                  <a:lnTo>
                    <a:pt x="5039" y="122"/>
                  </a:lnTo>
                  <a:lnTo>
                    <a:pt x="5042" y="114"/>
                  </a:lnTo>
                  <a:lnTo>
                    <a:pt x="5008" y="111"/>
                  </a:lnTo>
                  <a:lnTo>
                    <a:pt x="4999" y="119"/>
                  </a:lnTo>
                  <a:lnTo>
                    <a:pt x="5001" y="121"/>
                  </a:lnTo>
                  <a:lnTo>
                    <a:pt x="5003" y="123"/>
                  </a:lnTo>
                  <a:lnTo>
                    <a:pt x="5006" y="129"/>
                  </a:lnTo>
                  <a:lnTo>
                    <a:pt x="4992" y="130"/>
                  </a:lnTo>
                  <a:lnTo>
                    <a:pt x="4989" y="136"/>
                  </a:lnTo>
                  <a:lnTo>
                    <a:pt x="4996" y="146"/>
                  </a:lnTo>
                  <a:lnTo>
                    <a:pt x="5004" y="150"/>
                  </a:lnTo>
                  <a:close/>
                  <a:moveTo>
                    <a:pt x="4503" y="422"/>
                  </a:moveTo>
                  <a:lnTo>
                    <a:pt x="4519" y="422"/>
                  </a:lnTo>
                  <a:lnTo>
                    <a:pt x="4515" y="429"/>
                  </a:lnTo>
                  <a:lnTo>
                    <a:pt x="4507" y="439"/>
                  </a:lnTo>
                  <a:lnTo>
                    <a:pt x="4503" y="449"/>
                  </a:lnTo>
                  <a:lnTo>
                    <a:pt x="4511" y="453"/>
                  </a:lnTo>
                  <a:lnTo>
                    <a:pt x="4518" y="454"/>
                  </a:lnTo>
                  <a:lnTo>
                    <a:pt x="4521" y="453"/>
                  </a:lnTo>
                  <a:lnTo>
                    <a:pt x="4524" y="445"/>
                  </a:lnTo>
                  <a:lnTo>
                    <a:pt x="4526" y="443"/>
                  </a:lnTo>
                  <a:lnTo>
                    <a:pt x="4587" y="437"/>
                  </a:lnTo>
                  <a:lnTo>
                    <a:pt x="4581" y="447"/>
                  </a:lnTo>
                  <a:lnTo>
                    <a:pt x="4561" y="464"/>
                  </a:lnTo>
                  <a:lnTo>
                    <a:pt x="4567" y="470"/>
                  </a:lnTo>
                  <a:lnTo>
                    <a:pt x="4568" y="471"/>
                  </a:lnTo>
                  <a:lnTo>
                    <a:pt x="4564" y="482"/>
                  </a:lnTo>
                  <a:lnTo>
                    <a:pt x="4553" y="492"/>
                  </a:lnTo>
                  <a:lnTo>
                    <a:pt x="4549" y="499"/>
                  </a:lnTo>
                  <a:lnTo>
                    <a:pt x="4542" y="517"/>
                  </a:lnTo>
                  <a:lnTo>
                    <a:pt x="4539" y="526"/>
                  </a:lnTo>
                  <a:lnTo>
                    <a:pt x="4536" y="540"/>
                  </a:lnTo>
                  <a:lnTo>
                    <a:pt x="4540" y="548"/>
                  </a:lnTo>
                  <a:lnTo>
                    <a:pt x="4549" y="547"/>
                  </a:lnTo>
                  <a:lnTo>
                    <a:pt x="4557" y="541"/>
                  </a:lnTo>
                  <a:lnTo>
                    <a:pt x="4563" y="534"/>
                  </a:lnTo>
                  <a:lnTo>
                    <a:pt x="4570" y="503"/>
                  </a:lnTo>
                  <a:lnTo>
                    <a:pt x="4574" y="494"/>
                  </a:lnTo>
                  <a:lnTo>
                    <a:pt x="4581" y="502"/>
                  </a:lnTo>
                  <a:lnTo>
                    <a:pt x="4577" y="515"/>
                  </a:lnTo>
                  <a:lnTo>
                    <a:pt x="4581" y="523"/>
                  </a:lnTo>
                  <a:lnTo>
                    <a:pt x="4589" y="527"/>
                  </a:lnTo>
                  <a:lnTo>
                    <a:pt x="4598" y="523"/>
                  </a:lnTo>
                  <a:lnTo>
                    <a:pt x="4603" y="516"/>
                  </a:lnTo>
                  <a:lnTo>
                    <a:pt x="4606" y="515"/>
                  </a:lnTo>
                  <a:lnTo>
                    <a:pt x="4609" y="517"/>
                  </a:lnTo>
                  <a:lnTo>
                    <a:pt x="4612" y="522"/>
                  </a:lnTo>
                  <a:lnTo>
                    <a:pt x="4616" y="529"/>
                  </a:lnTo>
                  <a:lnTo>
                    <a:pt x="4622" y="530"/>
                  </a:lnTo>
                  <a:lnTo>
                    <a:pt x="4625" y="520"/>
                  </a:lnTo>
                  <a:lnTo>
                    <a:pt x="4627" y="502"/>
                  </a:lnTo>
                  <a:lnTo>
                    <a:pt x="4634" y="505"/>
                  </a:lnTo>
                  <a:lnTo>
                    <a:pt x="4647" y="523"/>
                  </a:lnTo>
                  <a:lnTo>
                    <a:pt x="4648" y="523"/>
                  </a:lnTo>
                  <a:lnTo>
                    <a:pt x="4651" y="519"/>
                  </a:lnTo>
                  <a:lnTo>
                    <a:pt x="4653" y="515"/>
                  </a:lnTo>
                  <a:lnTo>
                    <a:pt x="4653" y="503"/>
                  </a:lnTo>
                  <a:lnTo>
                    <a:pt x="4655" y="503"/>
                  </a:lnTo>
                  <a:lnTo>
                    <a:pt x="4657" y="506"/>
                  </a:lnTo>
                  <a:lnTo>
                    <a:pt x="4658" y="508"/>
                  </a:lnTo>
                  <a:lnTo>
                    <a:pt x="4661" y="508"/>
                  </a:lnTo>
                  <a:lnTo>
                    <a:pt x="4664" y="506"/>
                  </a:lnTo>
                  <a:lnTo>
                    <a:pt x="4665" y="501"/>
                  </a:lnTo>
                  <a:lnTo>
                    <a:pt x="4662" y="491"/>
                  </a:lnTo>
                  <a:lnTo>
                    <a:pt x="4665" y="487"/>
                  </a:lnTo>
                  <a:lnTo>
                    <a:pt x="4668" y="477"/>
                  </a:lnTo>
                  <a:lnTo>
                    <a:pt x="4679" y="477"/>
                  </a:lnTo>
                  <a:lnTo>
                    <a:pt x="4702" y="487"/>
                  </a:lnTo>
                  <a:lnTo>
                    <a:pt x="4699" y="495"/>
                  </a:lnTo>
                  <a:lnTo>
                    <a:pt x="4699" y="502"/>
                  </a:lnTo>
                  <a:lnTo>
                    <a:pt x="4700" y="506"/>
                  </a:lnTo>
                  <a:lnTo>
                    <a:pt x="4704" y="508"/>
                  </a:lnTo>
                  <a:lnTo>
                    <a:pt x="4707" y="505"/>
                  </a:lnTo>
                  <a:lnTo>
                    <a:pt x="4713" y="489"/>
                  </a:lnTo>
                  <a:lnTo>
                    <a:pt x="4717" y="487"/>
                  </a:lnTo>
                  <a:lnTo>
                    <a:pt x="4718" y="488"/>
                  </a:lnTo>
                  <a:lnTo>
                    <a:pt x="4727" y="495"/>
                  </a:lnTo>
                  <a:lnTo>
                    <a:pt x="4731" y="496"/>
                  </a:lnTo>
                  <a:lnTo>
                    <a:pt x="4734" y="495"/>
                  </a:lnTo>
                  <a:lnTo>
                    <a:pt x="4737" y="492"/>
                  </a:lnTo>
                  <a:lnTo>
                    <a:pt x="4741" y="488"/>
                  </a:lnTo>
                  <a:lnTo>
                    <a:pt x="4744" y="481"/>
                  </a:lnTo>
                  <a:lnTo>
                    <a:pt x="4728" y="471"/>
                  </a:lnTo>
                  <a:lnTo>
                    <a:pt x="4728" y="464"/>
                  </a:lnTo>
                  <a:lnTo>
                    <a:pt x="4735" y="466"/>
                  </a:lnTo>
                  <a:lnTo>
                    <a:pt x="4748" y="474"/>
                  </a:lnTo>
                  <a:lnTo>
                    <a:pt x="4753" y="475"/>
                  </a:lnTo>
                  <a:lnTo>
                    <a:pt x="4759" y="470"/>
                  </a:lnTo>
                  <a:lnTo>
                    <a:pt x="4762" y="460"/>
                  </a:lnTo>
                  <a:lnTo>
                    <a:pt x="4760" y="452"/>
                  </a:lnTo>
                  <a:lnTo>
                    <a:pt x="4756" y="449"/>
                  </a:lnTo>
                  <a:lnTo>
                    <a:pt x="4765" y="446"/>
                  </a:lnTo>
                  <a:lnTo>
                    <a:pt x="4774" y="456"/>
                  </a:lnTo>
                  <a:lnTo>
                    <a:pt x="4783" y="459"/>
                  </a:lnTo>
                  <a:lnTo>
                    <a:pt x="4790" y="437"/>
                  </a:lnTo>
                  <a:lnTo>
                    <a:pt x="4774" y="428"/>
                  </a:lnTo>
                  <a:lnTo>
                    <a:pt x="4780" y="425"/>
                  </a:lnTo>
                  <a:lnTo>
                    <a:pt x="4791" y="429"/>
                  </a:lnTo>
                  <a:lnTo>
                    <a:pt x="4797" y="428"/>
                  </a:lnTo>
                  <a:lnTo>
                    <a:pt x="4800" y="423"/>
                  </a:lnTo>
                  <a:lnTo>
                    <a:pt x="4804" y="409"/>
                  </a:lnTo>
                  <a:lnTo>
                    <a:pt x="4807" y="407"/>
                  </a:lnTo>
                  <a:lnTo>
                    <a:pt x="4800" y="405"/>
                  </a:lnTo>
                  <a:lnTo>
                    <a:pt x="4797" y="402"/>
                  </a:lnTo>
                  <a:lnTo>
                    <a:pt x="4794" y="395"/>
                  </a:lnTo>
                  <a:lnTo>
                    <a:pt x="4797" y="394"/>
                  </a:lnTo>
                  <a:lnTo>
                    <a:pt x="4798" y="391"/>
                  </a:lnTo>
                  <a:lnTo>
                    <a:pt x="4800" y="387"/>
                  </a:lnTo>
                  <a:lnTo>
                    <a:pt x="4801" y="374"/>
                  </a:lnTo>
                  <a:lnTo>
                    <a:pt x="4802" y="374"/>
                  </a:lnTo>
                  <a:lnTo>
                    <a:pt x="4807" y="379"/>
                  </a:lnTo>
                  <a:lnTo>
                    <a:pt x="4830" y="384"/>
                  </a:lnTo>
                  <a:lnTo>
                    <a:pt x="4829" y="383"/>
                  </a:lnTo>
                  <a:lnTo>
                    <a:pt x="4825" y="374"/>
                  </a:lnTo>
                  <a:lnTo>
                    <a:pt x="4833" y="369"/>
                  </a:lnTo>
                  <a:lnTo>
                    <a:pt x="4836" y="362"/>
                  </a:lnTo>
                  <a:lnTo>
                    <a:pt x="4839" y="362"/>
                  </a:lnTo>
                  <a:lnTo>
                    <a:pt x="4842" y="363"/>
                  </a:lnTo>
                  <a:lnTo>
                    <a:pt x="4843" y="363"/>
                  </a:lnTo>
                  <a:lnTo>
                    <a:pt x="4844" y="355"/>
                  </a:lnTo>
                  <a:lnTo>
                    <a:pt x="4844" y="337"/>
                  </a:lnTo>
                  <a:lnTo>
                    <a:pt x="4846" y="331"/>
                  </a:lnTo>
                  <a:lnTo>
                    <a:pt x="4850" y="328"/>
                  </a:lnTo>
                  <a:lnTo>
                    <a:pt x="4860" y="337"/>
                  </a:lnTo>
                  <a:lnTo>
                    <a:pt x="4864" y="337"/>
                  </a:lnTo>
                  <a:lnTo>
                    <a:pt x="4865" y="332"/>
                  </a:lnTo>
                  <a:lnTo>
                    <a:pt x="4865" y="324"/>
                  </a:lnTo>
                  <a:lnTo>
                    <a:pt x="4867" y="320"/>
                  </a:lnTo>
                  <a:lnTo>
                    <a:pt x="4870" y="318"/>
                  </a:lnTo>
                  <a:lnTo>
                    <a:pt x="4875" y="317"/>
                  </a:lnTo>
                  <a:lnTo>
                    <a:pt x="4878" y="314"/>
                  </a:lnTo>
                  <a:lnTo>
                    <a:pt x="4868" y="311"/>
                  </a:lnTo>
                  <a:lnTo>
                    <a:pt x="4864" y="308"/>
                  </a:lnTo>
                  <a:lnTo>
                    <a:pt x="4860" y="304"/>
                  </a:lnTo>
                  <a:lnTo>
                    <a:pt x="4867" y="297"/>
                  </a:lnTo>
                  <a:lnTo>
                    <a:pt x="4879" y="299"/>
                  </a:lnTo>
                  <a:lnTo>
                    <a:pt x="4885" y="293"/>
                  </a:lnTo>
                  <a:lnTo>
                    <a:pt x="4881" y="290"/>
                  </a:lnTo>
                  <a:lnTo>
                    <a:pt x="4878" y="287"/>
                  </a:lnTo>
                  <a:lnTo>
                    <a:pt x="4875" y="280"/>
                  </a:lnTo>
                  <a:lnTo>
                    <a:pt x="4874" y="269"/>
                  </a:lnTo>
                  <a:lnTo>
                    <a:pt x="4872" y="269"/>
                  </a:lnTo>
                  <a:lnTo>
                    <a:pt x="4863" y="258"/>
                  </a:lnTo>
                  <a:lnTo>
                    <a:pt x="4860" y="252"/>
                  </a:lnTo>
                  <a:lnTo>
                    <a:pt x="4856" y="245"/>
                  </a:lnTo>
                  <a:lnTo>
                    <a:pt x="4853" y="241"/>
                  </a:lnTo>
                  <a:lnTo>
                    <a:pt x="4849" y="240"/>
                  </a:lnTo>
                  <a:lnTo>
                    <a:pt x="4844" y="238"/>
                  </a:lnTo>
                  <a:lnTo>
                    <a:pt x="4840" y="243"/>
                  </a:lnTo>
                  <a:lnTo>
                    <a:pt x="4842" y="251"/>
                  </a:lnTo>
                  <a:lnTo>
                    <a:pt x="4843" y="261"/>
                  </a:lnTo>
                  <a:lnTo>
                    <a:pt x="4843" y="269"/>
                  </a:lnTo>
                  <a:lnTo>
                    <a:pt x="4843" y="276"/>
                  </a:lnTo>
                  <a:lnTo>
                    <a:pt x="4847" y="293"/>
                  </a:lnTo>
                  <a:lnTo>
                    <a:pt x="4847" y="304"/>
                  </a:lnTo>
                  <a:lnTo>
                    <a:pt x="4844" y="307"/>
                  </a:lnTo>
                  <a:lnTo>
                    <a:pt x="4833" y="310"/>
                  </a:lnTo>
                  <a:lnTo>
                    <a:pt x="4830" y="310"/>
                  </a:lnTo>
                  <a:lnTo>
                    <a:pt x="4822" y="301"/>
                  </a:lnTo>
                  <a:lnTo>
                    <a:pt x="4809" y="279"/>
                  </a:lnTo>
                  <a:lnTo>
                    <a:pt x="4801" y="272"/>
                  </a:lnTo>
                  <a:lnTo>
                    <a:pt x="4801" y="278"/>
                  </a:lnTo>
                  <a:lnTo>
                    <a:pt x="4807" y="283"/>
                  </a:lnTo>
                  <a:lnTo>
                    <a:pt x="4808" y="290"/>
                  </a:lnTo>
                  <a:lnTo>
                    <a:pt x="4807" y="296"/>
                  </a:lnTo>
                  <a:lnTo>
                    <a:pt x="4801" y="299"/>
                  </a:lnTo>
                  <a:lnTo>
                    <a:pt x="4795" y="294"/>
                  </a:lnTo>
                  <a:lnTo>
                    <a:pt x="4784" y="280"/>
                  </a:lnTo>
                  <a:lnTo>
                    <a:pt x="4777" y="282"/>
                  </a:lnTo>
                  <a:lnTo>
                    <a:pt x="4779" y="286"/>
                  </a:lnTo>
                  <a:lnTo>
                    <a:pt x="4781" y="290"/>
                  </a:lnTo>
                  <a:lnTo>
                    <a:pt x="4783" y="292"/>
                  </a:lnTo>
                  <a:lnTo>
                    <a:pt x="4786" y="293"/>
                  </a:lnTo>
                  <a:lnTo>
                    <a:pt x="4772" y="293"/>
                  </a:lnTo>
                  <a:lnTo>
                    <a:pt x="4767" y="299"/>
                  </a:lnTo>
                  <a:lnTo>
                    <a:pt x="4773" y="311"/>
                  </a:lnTo>
                  <a:lnTo>
                    <a:pt x="4779" y="317"/>
                  </a:lnTo>
                  <a:lnTo>
                    <a:pt x="4793" y="325"/>
                  </a:lnTo>
                  <a:lnTo>
                    <a:pt x="4794" y="327"/>
                  </a:lnTo>
                  <a:lnTo>
                    <a:pt x="4794" y="331"/>
                  </a:lnTo>
                  <a:lnTo>
                    <a:pt x="4795" y="334"/>
                  </a:lnTo>
                  <a:lnTo>
                    <a:pt x="4797" y="337"/>
                  </a:lnTo>
                  <a:lnTo>
                    <a:pt x="4802" y="337"/>
                  </a:lnTo>
                  <a:lnTo>
                    <a:pt x="4804" y="338"/>
                  </a:lnTo>
                  <a:lnTo>
                    <a:pt x="4807" y="342"/>
                  </a:lnTo>
                  <a:lnTo>
                    <a:pt x="4802" y="346"/>
                  </a:lnTo>
                  <a:lnTo>
                    <a:pt x="4786" y="342"/>
                  </a:lnTo>
                  <a:lnTo>
                    <a:pt x="4784" y="345"/>
                  </a:lnTo>
                  <a:lnTo>
                    <a:pt x="4786" y="352"/>
                  </a:lnTo>
                  <a:lnTo>
                    <a:pt x="4788" y="359"/>
                  </a:lnTo>
                  <a:lnTo>
                    <a:pt x="4791" y="363"/>
                  </a:lnTo>
                  <a:lnTo>
                    <a:pt x="4784" y="362"/>
                  </a:lnTo>
                  <a:lnTo>
                    <a:pt x="4773" y="352"/>
                  </a:lnTo>
                  <a:lnTo>
                    <a:pt x="4766" y="352"/>
                  </a:lnTo>
                  <a:lnTo>
                    <a:pt x="4767" y="369"/>
                  </a:lnTo>
                  <a:lnTo>
                    <a:pt x="4765" y="376"/>
                  </a:lnTo>
                  <a:lnTo>
                    <a:pt x="4759" y="380"/>
                  </a:lnTo>
                  <a:lnTo>
                    <a:pt x="4753" y="384"/>
                  </a:lnTo>
                  <a:lnTo>
                    <a:pt x="4758" y="395"/>
                  </a:lnTo>
                  <a:lnTo>
                    <a:pt x="4752" y="401"/>
                  </a:lnTo>
                  <a:lnTo>
                    <a:pt x="4745" y="393"/>
                  </a:lnTo>
                  <a:lnTo>
                    <a:pt x="4738" y="381"/>
                  </a:lnTo>
                  <a:lnTo>
                    <a:pt x="4732" y="374"/>
                  </a:lnTo>
                  <a:lnTo>
                    <a:pt x="4739" y="365"/>
                  </a:lnTo>
                  <a:lnTo>
                    <a:pt x="4742" y="358"/>
                  </a:lnTo>
                  <a:lnTo>
                    <a:pt x="4739" y="351"/>
                  </a:lnTo>
                  <a:lnTo>
                    <a:pt x="4735" y="348"/>
                  </a:lnTo>
                  <a:lnTo>
                    <a:pt x="4727" y="352"/>
                  </a:lnTo>
                  <a:lnTo>
                    <a:pt x="4721" y="352"/>
                  </a:lnTo>
                  <a:lnTo>
                    <a:pt x="4721" y="346"/>
                  </a:lnTo>
                  <a:lnTo>
                    <a:pt x="4725" y="346"/>
                  </a:lnTo>
                  <a:lnTo>
                    <a:pt x="4721" y="337"/>
                  </a:lnTo>
                  <a:lnTo>
                    <a:pt x="4710" y="335"/>
                  </a:lnTo>
                  <a:lnTo>
                    <a:pt x="4706" y="331"/>
                  </a:lnTo>
                  <a:lnTo>
                    <a:pt x="4707" y="328"/>
                  </a:lnTo>
                  <a:lnTo>
                    <a:pt x="4709" y="320"/>
                  </a:lnTo>
                  <a:lnTo>
                    <a:pt x="4696" y="330"/>
                  </a:lnTo>
                  <a:lnTo>
                    <a:pt x="4688" y="332"/>
                  </a:lnTo>
                  <a:lnTo>
                    <a:pt x="4688" y="337"/>
                  </a:lnTo>
                  <a:lnTo>
                    <a:pt x="4688" y="341"/>
                  </a:lnTo>
                  <a:lnTo>
                    <a:pt x="4690" y="346"/>
                  </a:lnTo>
                  <a:lnTo>
                    <a:pt x="4696" y="359"/>
                  </a:lnTo>
                  <a:lnTo>
                    <a:pt x="4702" y="367"/>
                  </a:lnTo>
                  <a:lnTo>
                    <a:pt x="4706" y="374"/>
                  </a:lnTo>
                  <a:lnTo>
                    <a:pt x="4704" y="390"/>
                  </a:lnTo>
                  <a:lnTo>
                    <a:pt x="4710" y="398"/>
                  </a:lnTo>
                  <a:lnTo>
                    <a:pt x="4714" y="411"/>
                  </a:lnTo>
                  <a:lnTo>
                    <a:pt x="4702" y="409"/>
                  </a:lnTo>
                  <a:lnTo>
                    <a:pt x="4695" y="411"/>
                  </a:lnTo>
                  <a:lnTo>
                    <a:pt x="4692" y="419"/>
                  </a:lnTo>
                  <a:lnTo>
                    <a:pt x="4692" y="429"/>
                  </a:lnTo>
                  <a:lnTo>
                    <a:pt x="4690" y="440"/>
                  </a:lnTo>
                  <a:lnTo>
                    <a:pt x="4688" y="446"/>
                  </a:lnTo>
                  <a:lnTo>
                    <a:pt x="4685" y="440"/>
                  </a:lnTo>
                  <a:lnTo>
                    <a:pt x="4683" y="430"/>
                  </a:lnTo>
                  <a:lnTo>
                    <a:pt x="4683" y="419"/>
                  </a:lnTo>
                  <a:lnTo>
                    <a:pt x="4682" y="408"/>
                  </a:lnTo>
                  <a:lnTo>
                    <a:pt x="4679" y="401"/>
                  </a:lnTo>
                  <a:lnTo>
                    <a:pt x="4674" y="402"/>
                  </a:lnTo>
                  <a:lnTo>
                    <a:pt x="4669" y="412"/>
                  </a:lnTo>
                  <a:lnTo>
                    <a:pt x="4664" y="421"/>
                  </a:lnTo>
                  <a:lnTo>
                    <a:pt x="4658" y="416"/>
                  </a:lnTo>
                  <a:lnTo>
                    <a:pt x="4654" y="407"/>
                  </a:lnTo>
                  <a:lnTo>
                    <a:pt x="4657" y="401"/>
                  </a:lnTo>
                  <a:lnTo>
                    <a:pt x="4667" y="393"/>
                  </a:lnTo>
                  <a:lnTo>
                    <a:pt x="4671" y="384"/>
                  </a:lnTo>
                  <a:lnTo>
                    <a:pt x="4669" y="380"/>
                  </a:lnTo>
                  <a:lnTo>
                    <a:pt x="4647" y="360"/>
                  </a:lnTo>
                  <a:lnTo>
                    <a:pt x="4640" y="356"/>
                  </a:lnTo>
                  <a:lnTo>
                    <a:pt x="4634" y="358"/>
                  </a:lnTo>
                  <a:lnTo>
                    <a:pt x="4630" y="363"/>
                  </a:lnTo>
                  <a:lnTo>
                    <a:pt x="4629" y="372"/>
                  </a:lnTo>
                  <a:lnTo>
                    <a:pt x="4630" y="379"/>
                  </a:lnTo>
                  <a:lnTo>
                    <a:pt x="4633" y="384"/>
                  </a:lnTo>
                  <a:lnTo>
                    <a:pt x="4629" y="388"/>
                  </a:lnTo>
                  <a:lnTo>
                    <a:pt x="4622" y="388"/>
                  </a:lnTo>
                  <a:lnTo>
                    <a:pt x="4616" y="384"/>
                  </a:lnTo>
                  <a:lnTo>
                    <a:pt x="4612" y="376"/>
                  </a:lnTo>
                  <a:lnTo>
                    <a:pt x="4609" y="367"/>
                  </a:lnTo>
                  <a:lnTo>
                    <a:pt x="4608" y="363"/>
                  </a:lnTo>
                  <a:lnTo>
                    <a:pt x="4605" y="363"/>
                  </a:lnTo>
                  <a:lnTo>
                    <a:pt x="4601" y="363"/>
                  </a:lnTo>
                  <a:lnTo>
                    <a:pt x="4598" y="372"/>
                  </a:lnTo>
                  <a:lnTo>
                    <a:pt x="4599" y="391"/>
                  </a:lnTo>
                  <a:lnTo>
                    <a:pt x="4605" y="411"/>
                  </a:lnTo>
                  <a:lnTo>
                    <a:pt x="4608" y="422"/>
                  </a:lnTo>
                  <a:lnTo>
                    <a:pt x="4608" y="428"/>
                  </a:lnTo>
                  <a:lnTo>
                    <a:pt x="4584" y="401"/>
                  </a:lnTo>
                  <a:lnTo>
                    <a:pt x="4570" y="390"/>
                  </a:lnTo>
                  <a:lnTo>
                    <a:pt x="4560" y="390"/>
                  </a:lnTo>
                  <a:lnTo>
                    <a:pt x="4564" y="395"/>
                  </a:lnTo>
                  <a:lnTo>
                    <a:pt x="4566" y="402"/>
                  </a:lnTo>
                  <a:lnTo>
                    <a:pt x="4566" y="409"/>
                  </a:lnTo>
                  <a:lnTo>
                    <a:pt x="4563" y="416"/>
                  </a:lnTo>
                  <a:lnTo>
                    <a:pt x="4557" y="423"/>
                  </a:lnTo>
                  <a:lnTo>
                    <a:pt x="4552" y="423"/>
                  </a:lnTo>
                  <a:lnTo>
                    <a:pt x="4512" y="401"/>
                  </a:lnTo>
                  <a:lnTo>
                    <a:pt x="4497" y="400"/>
                  </a:lnTo>
                  <a:lnTo>
                    <a:pt x="4487" y="411"/>
                  </a:lnTo>
                  <a:lnTo>
                    <a:pt x="4494" y="419"/>
                  </a:lnTo>
                  <a:lnTo>
                    <a:pt x="4503" y="422"/>
                  </a:lnTo>
                  <a:close/>
                  <a:moveTo>
                    <a:pt x="4938" y="395"/>
                  </a:moveTo>
                  <a:lnTo>
                    <a:pt x="4937" y="402"/>
                  </a:lnTo>
                  <a:lnTo>
                    <a:pt x="4936" y="405"/>
                  </a:lnTo>
                  <a:lnTo>
                    <a:pt x="4930" y="411"/>
                  </a:lnTo>
                  <a:lnTo>
                    <a:pt x="4936" y="419"/>
                  </a:lnTo>
                  <a:lnTo>
                    <a:pt x="4936" y="429"/>
                  </a:lnTo>
                  <a:lnTo>
                    <a:pt x="4933" y="437"/>
                  </a:lnTo>
                  <a:lnTo>
                    <a:pt x="4926" y="449"/>
                  </a:lnTo>
                  <a:lnTo>
                    <a:pt x="4938" y="449"/>
                  </a:lnTo>
                  <a:lnTo>
                    <a:pt x="4940" y="452"/>
                  </a:lnTo>
                  <a:lnTo>
                    <a:pt x="4940" y="459"/>
                  </a:lnTo>
                  <a:lnTo>
                    <a:pt x="4940" y="466"/>
                  </a:lnTo>
                  <a:lnTo>
                    <a:pt x="4940" y="471"/>
                  </a:lnTo>
                  <a:lnTo>
                    <a:pt x="4944" y="481"/>
                  </a:lnTo>
                  <a:lnTo>
                    <a:pt x="4951" y="498"/>
                  </a:lnTo>
                  <a:lnTo>
                    <a:pt x="4954" y="508"/>
                  </a:lnTo>
                  <a:lnTo>
                    <a:pt x="4968" y="516"/>
                  </a:lnTo>
                  <a:lnTo>
                    <a:pt x="4985" y="516"/>
                  </a:lnTo>
                  <a:lnTo>
                    <a:pt x="5000" y="508"/>
                  </a:lnTo>
                  <a:lnTo>
                    <a:pt x="5022" y="474"/>
                  </a:lnTo>
                  <a:lnTo>
                    <a:pt x="5045" y="457"/>
                  </a:lnTo>
                  <a:lnTo>
                    <a:pt x="5052" y="433"/>
                  </a:lnTo>
                  <a:lnTo>
                    <a:pt x="5041" y="421"/>
                  </a:lnTo>
                  <a:lnTo>
                    <a:pt x="5036" y="412"/>
                  </a:lnTo>
                  <a:lnTo>
                    <a:pt x="5036" y="401"/>
                  </a:lnTo>
                  <a:lnTo>
                    <a:pt x="5035" y="394"/>
                  </a:lnTo>
                  <a:lnTo>
                    <a:pt x="5032" y="388"/>
                  </a:lnTo>
                  <a:lnTo>
                    <a:pt x="5031" y="383"/>
                  </a:lnTo>
                  <a:lnTo>
                    <a:pt x="5028" y="379"/>
                  </a:lnTo>
                  <a:lnTo>
                    <a:pt x="5013" y="365"/>
                  </a:lnTo>
                  <a:lnTo>
                    <a:pt x="5010" y="363"/>
                  </a:lnTo>
                  <a:lnTo>
                    <a:pt x="4985" y="363"/>
                  </a:lnTo>
                  <a:lnTo>
                    <a:pt x="4982" y="365"/>
                  </a:lnTo>
                  <a:lnTo>
                    <a:pt x="4979" y="367"/>
                  </a:lnTo>
                  <a:lnTo>
                    <a:pt x="4975" y="367"/>
                  </a:lnTo>
                  <a:lnTo>
                    <a:pt x="4972" y="363"/>
                  </a:lnTo>
                  <a:lnTo>
                    <a:pt x="4975" y="362"/>
                  </a:lnTo>
                  <a:lnTo>
                    <a:pt x="4976" y="360"/>
                  </a:lnTo>
                  <a:lnTo>
                    <a:pt x="4978" y="358"/>
                  </a:lnTo>
                  <a:lnTo>
                    <a:pt x="4979" y="352"/>
                  </a:lnTo>
                  <a:lnTo>
                    <a:pt x="4976" y="351"/>
                  </a:lnTo>
                  <a:lnTo>
                    <a:pt x="4975" y="346"/>
                  </a:lnTo>
                  <a:lnTo>
                    <a:pt x="4975" y="342"/>
                  </a:lnTo>
                  <a:lnTo>
                    <a:pt x="4978" y="337"/>
                  </a:lnTo>
                  <a:lnTo>
                    <a:pt x="4971" y="330"/>
                  </a:lnTo>
                  <a:lnTo>
                    <a:pt x="4944" y="332"/>
                  </a:lnTo>
                  <a:lnTo>
                    <a:pt x="4941" y="337"/>
                  </a:lnTo>
                  <a:lnTo>
                    <a:pt x="4936" y="352"/>
                  </a:lnTo>
                  <a:lnTo>
                    <a:pt x="4929" y="362"/>
                  </a:lnTo>
                  <a:lnTo>
                    <a:pt x="4926" y="369"/>
                  </a:lnTo>
                  <a:lnTo>
                    <a:pt x="4924" y="376"/>
                  </a:lnTo>
                  <a:lnTo>
                    <a:pt x="4926" y="381"/>
                  </a:lnTo>
                  <a:lnTo>
                    <a:pt x="4938" y="395"/>
                  </a:lnTo>
                  <a:close/>
                  <a:moveTo>
                    <a:pt x="4861" y="435"/>
                  </a:moveTo>
                  <a:lnTo>
                    <a:pt x="4863" y="437"/>
                  </a:lnTo>
                  <a:lnTo>
                    <a:pt x="4878" y="443"/>
                  </a:lnTo>
                  <a:lnTo>
                    <a:pt x="4877" y="447"/>
                  </a:lnTo>
                  <a:lnTo>
                    <a:pt x="4874" y="456"/>
                  </a:lnTo>
                  <a:lnTo>
                    <a:pt x="4872" y="460"/>
                  </a:lnTo>
                  <a:lnTo>
                    <a:pt x="4886" y="471"/>
                  </a:lnTo>
                  <a:lnTo>
                    <a:pt x="4893" y="480"/>
                  </a:lnTo>
                  <a:lnTo>
                    <a:pt x="4899" y="491"/>
                  </a:lnTo>
                  <a:lnTo>
                    <a:pt x="4891" y="491"/>
                  </a:lnTo>
                  <a:lnTo>
                    <a:pt x="4867" y="478"/>
                  </a:lnTo>
                  <a:lnTo>
                    <a:pt x="4860" y="491"/>
                  </a:lnTo>
                  <a:lnTo>
                    <a:pt x="4861" y="494"/>
                  </a:lnTo>
                  <a:lnTo>
                    <a:pt x="4865" y="502"/>
                  </a:lnTo>
                  <a:lnTo>
                    <a:pt x="4860" y="501"/>
                  </a:lnTo>
                  <a:lnTo>
                    <a:pt x="4851" y="489"/>
                  </a:lnTo>
                  <a:lnTo>
                    <a:pt x="4846" y="487"/>
                  </a:lnTo>
                  <a:lnTo>
                    <a:pt x="4839" y="487"/>
                  </a:lnTo>
                  <a:lnTo>
                    <a:pt x="4837" y="492"/>
                  </a:lnTo>
                  <a:lnTo>
                    <a:pt x="4839" y="499"/>
                  </a:lnTo>
                  <a:lnTo>
                    <a:pt x="4844" y="502"/>
                  </a:lnTo>
                  <a:lnTo>
                    <a:pt x="4840" y="512"/>
                  </a:lnTo>
                  <a:lnTo>
                    <a:pt x="4835" y="538"/>
                  </a:lnTo>
                  <a:lnTo>
                    <a:pt x="4832" y="544"/>
                  </a:lnTo>
                  <a:lnTo>
                    <a:pt x="4828" y="541"/>
                  </a:lnTo>
                  <a:lnTo>
                    <a:pt x="4828" y="533"/>
                  </a:lnTo>
                  <a:lnTo>
                    <a:pt x="4829" y="522"/>
                  </a:lnTo>
                  <a:lnTo>
                    <a:pt x="4830" y="510"/>
                  </a:lnTo>
                  <a:lnTo>
                    <a:pt x="4828" y="498"/>
                  </a:lnTo>
                  <a:lnTo>
                    <a:pt x="4822" y="491"/>
                  </a:lnTo>
                  <a:lnTo>
                    <a:pt x="4815" y="487"/>
                  </a:lnTo>
                  <a:lnTo>
                    <a:pt x="4811" y="487"/>
                  </a:lnTo>
                  <a:lnTo>
                    <a:pt x="4805" y="489"/>
                  </a:lnTo>
                  <a:lnTo>
                    <a:pt x="4807" y="496"/>
                  </a:lnTo>
                  <a:lnTo>
                    <a:pt x="4812" y="503"/>
                  </a:lnTo>
                  <a:lnTo>
                    <a:pt x="4818" y="508"/>
                  </a:lnTo>
                  <a:lnTo>
                    <a:pt x="4818" y="512"/>
                  </a:lnTo>
                  <a:lnTo>
                    <a:pt x="4812" y="516"/>
                  </a:lnTo>
                  <a:lnTo>
                    <a:pt x="4805" y="524"/>
                  </a:lnTo>
                  <a:lnTo>
                    <a:pt x="4798" y="527"/>
                  </a:lnTo>
                  <a:lnTo>
                    <a:pt x="4797" y="515"/>
                  </a:lnTo>
                  <a:lnTo>
                    <a:pt x="4791" y="510"/>
                  </a:lnTo>
                  <a:lnTo>
                    <a:pt x="4765" y="529"/>
                  </a:lnTo>
                  <a:lnTo>
                    <a:pt x="4763" y="531"/>
                  </a:lnTo>
                  <a:lnTo>
                    <a:pt x="4760" y="541"/>
                  </a:lnTo>
                  <a:lnTo>
                    <a:pt x="4759" y="544"/>
                  </a:lnTo>
                  <a:lnTo>
                    <a:pt x="4758" y="545"/>
                  </a:lnTo>
                  <a:lnTo>
                    <a:pt x="4752" y="544"/>
                  </a:lnTo>
                  <a:lnTo>
                    <a:pt x="4751" y="544"/>
                  </a:lnTo>
                  <a:lnTo>
                    <a:pt x="4749" y="550"/>
                  </a:lnTo>
                  <a:lnTo>
                    <a:pt x="4749" y="554"/>
                  </a:lnTo>
                  <a:lnTo>
                    <a:pt x="4748" y="555"/>
                  </a:lnTo>
                  <a:lnTo>
                    <a:pt x="4745" y="555"/>
                  </a:lnTo>
                  <a:lnTo>
                    <a:pt x="4744" y="557"/>
                  </a:lnTo>
                  <a:lnTo>
                    <a:pt x="4739" y="561"/>
                  </a:lnTo>
                  <a:lnTo>
                    <a:pt x="4732" y="564"/>
                  </a:lnTo>
                  <a:lnTo>
                    <a:pt x="4732" y="568"/>
                  </a:lnTo>
                  <a:lnTo>
                    <a:pt x="4737" y="576"/>
                  </a:lnTo>
                  <a:lnTo>
                    <a:pt x="4739" y="579"/>
                  </a:lnTo>
                  <a:lnTo>
                    <a:pt x="4751" y="588"/>
                  </a:lnTo>
                  <a:lnTo>
                    <a:pt x="4744" y="599"/>
                  </a:lnTo>
                  <a:lnTo>
                    <a:pt x="4728" y="593"/>
                  </a:lnTo>
                  <a:lnTo>
                    <a:pt x="4721" y="597"/>
                  </a:lnTo>
                  <a:lnTo>
                    <a:pt x="4727" y="602"/>
                  </a:lnTo>
                  <a:lnTo>
                    <a:pt x="4744" y="632"/>
                  </a:lnTo>
                  <a:lnTo>
                    <a:pt x="4746" y="635"/>
                  </a:lnTo>
                  <a:lnTo>
                    <a:pt x="4751" y="637"/>
                  </a:lnTo>
                  <a:lnTo>
                    <a:pt x="4755" y="635"/>
                  </a:lnTo>
                  <a:lnTo>
                    <a:pt x="4759" y="637"/>
                  </a:lnTo>
                  <a:lnTo>
                    <a:pt x="4762" y="642"/>
                  </a:lnTo>
                  <a:lnTo>
                    <a:pt x="4770" y="649"/>
                  </a:lnTo>
                  <a:lnTo>
                    <a:pt x="4779" y="635"/>
                  </a:lnTo>
                  <a:lnTo>
                    <a:pt x="4794" y="593"/>
                  </a:lnTo>
                  <a:lnTo>
                    <a:pt x="4795" y="603"/>
                  </a:lnTo>
                  <a:lnTo>
                    <a:pt x="4795" y="616"/>
                  </a:lnTo>
                  <a:lnTo>
                    <a:pt x="4793" y="627"/>
                  </a:lnTo>
                  <a:lnTo>
                    <a:pt x="4790" y="635"/>
                  </a:lnTo>
                  <a:lnTo>
                    <a:pt x="4783" y="659"/>
                  </a:lnTo>
                  <a:lnTo>
                    <a:pt x="4781" y="680"/>
                  </a:lnTo>
                  <a:lnTo>
                    <a:pt x="4787" y="694"/>
                  </a:lnTo>
                  <a:lnTo>
                    <a:pt x="4800" y="698"/>
                  </a:lnTo>
                  <a:lnTo>
                    <a:pt x="4815" y="694"/>
                  </a:lnTo>
                  <a:lnTo>
                    <a:pt x="4858" y="666"/>
                  </a:lnTo>
                  <a:lnTo>
                    <a:pt x="4854" y="660"/>
                  </a:lnTo>
                  <a:lnTo>
                    <a:pt x="4847" y="658"/>
                  </a:lnTo>
                  <a:lnTo>
                    <a:pt x="4840" y="656"/>
                  </a:lnTo>
                  <a:lnTo>
                    <a:pt x="4836" y="656"/>
                  </a:lnTo>
                  <a:lnTo>
                    <a:pt x="4842" y="648"/>
                  </a:lnTo>
                  <a:lnTo>
                    <a:pt x="4865" y="639"/>
                  </a:lnTo>
                  <a:lnTo>
                    <a:pt x="4913" y="592"/>
                  </a:lnTo>
                  <a:lnTo>
                    <a:pt x="4924" y="575"/>
                  </a:lnTo>
                  <a:lnTo>
                    <a:pt x="4931" y="550"/>
                  </a:lnTo>
                  <a:lnTo>
                    <a:pt x="4929" y="547"/>
                  </a:lnTo>
                  <a:lnTo>
                    <a:pt x="4924" y="538"/>
                  </a:lnTo>
                  <a:lnTo>
                    <a:pt x="4923" y="534"/>
                  </a:lnTo>
                  <a:lnTo>
                    <a:pt x="4924" y="531"/>
                  </a:lnTo>
                  <a:lnTo>
                    <a:pt x="4929" y="526"/>
                  </a:lnTo>
                  <a:lnTo>
                    <a:pt x="4930" y="523"/>
                  </a:lnTo>
                  <a:lnTo>
                    <a:pt x="4924" y="517"/>
                  </a:lnTo>
                  <a:lnTo>
                    <a:pt x="4919" y="517"/>
                  </a:lnTo>
                  <a:lnTo>
                    <a:pt x="4913" y="513"/>
                  </a:lnTo>
                  <a:lnTo>
                    <a:pt x="4910" y="502"/>
                  </a:lnTo>
                  <a:lnTo>
                    <a:pt x="4910" y="492"/>
                  </a:lnTo>
                  <a:lnTo>
                    <a:pt x="4912" y="484"/>
                  </a:lnTo>
                  <a:lnTo>
                    <a:pt x="4913" y="475"/>
                  </a:lnTo>
                  <a:lnTo>
                    <a:pt x="4916" y="464"/>
                  </a:lnTo>
                  <a:lnTo>
                    <a:pt x="4908" y="450"/>
                  </a:lnTo>
                  <a:lnTo>
                    <a:pt x="4905" y="443"/>
                  </a:lnTo>
                  <a:lnTo>
                    <a:pt x="4909" y="437"/>
                  </a:lnTo>
                  <a:lnTo>
                    <a:pt x="4903" y="433"/>
                  </a:lnTo>
                  <a:lnTo>
                    <a:pt x="4893" y="440"/>
                  </a:lnTo>
                  <a:lnTo>
                    <a:pt x="4889" y="435"/>
                  </a:lnTo>
                  <a:lnTo>
                    <a:pt x="4885" y="429"/>
                  </a:lnTo>
                  <a:lnTo>
                    <a:pt x="4879" y="429"/>
                  </a:lnTo>
                  <a:lnTo>
                    <a:pt x="4861" y="435"/>
                  </a:lnTo>
                  <a:close/>
                  <a:moveTo>
                    <a:pt x="4617" y="645"/>
                  </a:moveTo>
                  <a:lnTo>
                    <a:pt x="4615" y="638"/>
                  </a:lnTo>
                  <a:lnTo>
                    <a:pt x="4609" y="634"/>
                  </a:lnTo>
                  <a:lnTo>
                    <a:pt x="4603" y="637"/>
                  </a:lnTo>
                  <a:lnTo>
                    <a:pt x="4598" y="645"/>
                  </a:lnTo>
                  <a:lnTo>
                    <a:pt x="4598" y="656"/>
                  </a:lnTo>
                  <a:lnTo>
                    <a:pt x="4599" y="660"/>
                  </a:lnTo>
                  <a:lnTo>
                    <a:pt x="4616" y="687"/>
                  </a:lnTo>
                  <a:lnTo>
                    <a:pt x="4690" y="714"/>
                  </a:lnTo>
                  <a:lnTo>
                    <a:pt x="4760" y="719"/>
                  </a:lnTo>
                  <a:lnTo>
                    <a:pt x="4763" y="717"/>
                  </a:lnTo>
                  <a:lnTo>
                    <a:pt x="4765" y="708"/>
                  </a:lnTo>
                  <a:lnTo>
                    <a:pt x="4762" y="696"/>
                  </a:lnTo>
                  <a:lnTo>
                    <a:pt x="4756" y="686"/>
                  </a:lnTo>
                  <a:lnTo>
                    <a:pt x="4751" y="683"/>
                  </a:lnTo>
                  <a:lnTo>
                    <a:pt x="4745" y="680"/>
                  </a:lnTo>
                  <a:lnTo>
                    <a:pt x="4739" y="677"/>
                  </a:lnTo>
                  <a:lnTo>
                    <a:pt x="4741" y="672"/>
                  </a:lnTo>
                  <a:lnTo>
                    <a:pt x="4744" y="666"/>
                  </a:lnTo>
                  <a:lnTo>
                    <a:pt x="4746" y="663"/>
                  </a:lnTo>
                  <a:lnTo>
                    <a:pt x="4748" y="662"/>
                  </a:lnTo>
                  <a:lnTo>
                    <a:pt x="4716" y="655"/>
                  </a:lnTo>
                  <a:lnTo>
                    <a:pt x="4709" y="648"/>
                  </a:lnTo>
                  <a:lnTo>
                    <a:pt x="4707" y="630"/>
                  </a:lnTo>
                  <a:lnTo>
                    <a:pt x="4703" y="614"/>
                  </a:lnTo>
                  <a:lnTo>
                    <a:pt x="4696" y="607"/>
                  </a:lnTo>
                  <a:lnTo>
                    <a:pt x="4690" y="614"/>
                  </a:lnTo>
                  <a:lnTo>
                    <a:pt x="4692" y="631"/>
                  </a:lnTo>
                  <a:lnTo>
                    <a:pt x="4689" y="646"/>
                  </a:lnTo>
                  <a:lnTo>
                    <a:pt x="4686" y="652"/>
                  </a:lnTo>
                  <a:lnTo>
                    <a:pt x="4681" y="639"/>
                  </a:lnTo>
                  <a:lnTo>
                    <a:pt x="4681" y="632"/>
                  </a:lnTo>
                  <a:lnTo>
                    <a:pt x="4681" y="614"/>
                  </a:lnTo>
                  <a:lnTo>
                    <a:pt x="4679" y="609"/>
                  </a:lnTo>
                  <a:lnTo>
                    <a:pt x="4675" y="604"/>
                  </a:lnTo>
                  <a:lnTo>
                    <a:pt x="4672" y="607"/>
                  </a:lnTo>
                  <a:lnTo>
                    <a:pt x="4669" y="614"/>
                  </a:lnTo>
                  <a:lnTo>
                    <a:pt x="4668" y="624"/>
                  </a:lnTo>
                  <a:lnTo>
                    <a:pt x="4667" y="624"/>
                  </a:lnTo>
                  <a:lnTo>
                    <a:pt x="4665" y="616"/>
                  </a:lnTo>
                  <a:lnTo>
                    <a:pt x="4661" y="614"/>
                  </a:lnTo>
                  <a:lnTo>
                    <a:pt x="4657" y="620"/>
                  </a:lnTo>
                  <a:lnTo>
                    <a:pt x="4655" y="630"/>
                  </a:lnTo>
                  <a:lnTo>
                    <a:pt x="4650" y="617"/>
                  </a:lnTo>
                  <a:lnTo>
                    <a:pt x="4637" y="631"/>
                  </a:lnTo>
                  <a:lnTo>
                    <a:pt x="4626" y="616"/>
                  </a:lnTo>
                  <a:lnTo>
                    <a:pt x="4623" y="618"/>
                  </a:lnTo>
                  <a:lnTo>
                    <a:pt x="4622" y="628"/>
                  </a:lnTo>
                  <a:lnTo>
                    <a:pt x="4622" y="639"/>
                  </a:lnTo>
                  <a:lnTo>
                    <a:pt x="4623" y="644"/>
                  </a:lnTo>
                  <a:lnTo>
                    <a:pt x="4632" y="662"/>
                  </a:lnTo>
                  <a:lnTo>
                    <a:pt x="4622" y="652"/>
                  </a:lnTo>
                  <a:lnTo>
                    <a:pt x="4617" y="645"/>
                  </a:lnTo>
                  <a:close/>
                  <a:moveTo>
                    <a:pt x="4423" y="710"/>
                  </a:moveTo>
                  <a:lnTo>
                    <a:pt x="4427" y="711"/>
                  </a:lnTo>
                  <a:lnTo>
                    <a:pt x="4431" y="708"/>
                  </a:lnTo>
                  <a:lnTo>
                    <a:pt x="4435" y="701"/>
                  </a:lnTo>
                  <a:lnTo>
                    <a:pt x="4440" y="691"/>
                  </a:lnTo>
                  <a:lnTo>
                    <a:pt x="4447" y="663"/>
                  </a:lnTo>
                  <a:lnTo>
                    <a:pt x="4448" y="645"/>
                  </a:lnTo>
                  <a:lnTo>
                    <a:pt x="4447" y="637"/>
                  </a:lnTo>
                  <a:lnTo>
                    <a:pt x="4433" y="621"/>
                  </a:lnTo>
                  <a:lnTo>
                    <a:pt x="4430" y="617"/>
                  </a:lnTo>
                  <a:lnTo>
                    <a:pt x="4426" y="611"/>
                  </a:lnTo>
                  <a:lnTo>
                    <a:pt x="4424" y="614"/>
                  </a:lnTo>
                  <a:lnTo>
                    <a:pt x="4423" y="621"/>
                  </a:lnTo>
                  <a:lnTo>
                    <a:pt x="4421" y="625"/>
                  </a:lnTo>
                  <a:lnTo>
                    <a:pt x="4421" y="627"/>
                  </a:lnTo>
                  <a:lnTo>
                    <a:pt x="4420" y="627"/>
                  </a:lnTo>
                  <a:lnTo>
                    <a:pt x="4419" y="631"/>
                  </a:lnTo>
                  <a:lnTo>
                    <a:pt x="4420" y="639"/>
                  </a:lnTo>
                  <a:lnTo>
                    <a:pt x="4420" y="653"/>
                  </a:lnTo>
                  <a:lnTo>
                    <a:pt x="4417" y="674"/>
                  </a:lnTo>
                  <a:lnTo>
                    <a:pt x="4417" y="693"/>
                  </a:lnTo>
                  <a:lnTo>
                    <a:pt x="4420" y="704"/>
                  </a:lnTo>
                  <a:lnTo>
                    <a:pt x="4423" y="710"/>
                  </a:lnTo>
                  <a:close/>
                  <a:moveTo>
                    <a:pt x="3886" y="743"/>
                  </a:moveTo>
                  <a:lnTo>
                    <a:pt x="3895" y="753"/>
                  </a:lnTo>
                  <a:lnTo>
                    <a:pt x="3897" y="759"/>
                  </a:lnTo>
                  <a:lnTo>
                    <a:pt x="3902" y="766"/>
                  </a:lnTo>
                  <a:lnTo>
                    <a:pt x="3904" y="771"/>
                  </a:lnTo>
                  <a:lnTo>
                    <a:pt x="3910" y="795"/>
                  </a:lnTo>
                  <a:lnTo>
                    <a:pt x="3913" y="801"/>
                  </a:lnTo>
                  <a:lnTo>
                    <a:pt x="3916" y="803"/>
                  </a:lnTo>
                  <a:lnTo>
                    <a:pt x="3916" y="806"/>
                  </a:lnTo>
                  <a:lnTo>
                    <a:pt x="3917" y="816"/>
                  </a:lnTo>
                  <a:lnTo>
                    <a:pt x="3916" y="839"/>
                  </a:lnTo>
                  <a:lnTo>
                    <a:pt x="3917" y="846"/>
                  </a:lnTo>
                  <a:lnTo>
                    <a:pt x="3924" y="858"/>
                  </a:lnTo>
                  <a:lnTo>
                    <a:pt x="3935" y="864"/>
                  </a:lnTo>
                  <a:lnTo>
                    <a:pt x="3976" y="864"/>
                  </a:lnTo>
                  <a:lnTo>
                    <a:pt x="3986" y="857"/>
                  </a:lnTo>
                  <a:lnTo>
                    <a:pt x="3990" y="853"/>
                  </a:lnTo>
                  <a:lnTo>
                    <a:pt x="3991" y="847"/>
                  </a:lnTo>
                  <a:lnTo>
                    <a:pt x="3988" y="840"/>
                  </a:lnTo>
                  <a:lnTo>
                    <a:pt x="3995" y="833"/>
                  </a:lnTo>
                  <a:lnTo>
                    <a:pt x="4022" y="825"/>
                  </a:lnTo>
                  <a:lnTo>
                    <a:pt x="4022" y="819"/>
                  </a:lnTo>
                  <a:lnTo>
                    <a:pt x="4011" y="819"/>
                  </a:lnTo>
                  <a:lnTo>
                    <a:pt x="3977" y="798"/>
                  </a:lnTo>
                  <a:lnTo>
                    <a:pt x="3970" y="792"/>
                  </a:lnTo>
                  <a:lnTo>
                    <a:pt x="3966" y="785"/>
                  </a:lnTo>
                  <a:lnTo>
                    <a:pt x="3963" y="775"/>
                  </a:lnTo>
                  <a:lnTo>
                    <a:pt x="3966" y="761"/>
                  </a:lnTo>
                  <a:lnTo>
                    <a:pt x="3953" y="747"/>
                  </a:lnTo>
                  <a:lnTo>
                    <a:pt x="3949" y="746"/>
                  </a:lnTo>
                  <a:lnTo>
                    <a:pt x="3946" y="750"/>
                  </a:lnTo>
                  <a:lnTo>
                    <a:pt x="3944" y="770"/>
                  </a:lnTo>
                  <a:lnTo>
                    <a:pt x="3942" y="777"/>
                  </a:lnTo>
                  <a:lnTo>
                    <a:pt x="3934" y="781"/>
                  </a:lnTo>
                  <a:lnTo>
                    <a:pt x="3930" y="767"/>
                  </a:lnTo>
                  <a:lnTo>
                    <a:pt x="3927" y="749"/>
                  </a:lnTo>
                  <a:lnTo>
                    <a:pt x="3923" y="740"/>
                  </a:lnTo>
                  <a:lnTo>
                    <a:pt x="3917" y="739"/>
                  </a:lnTo>
                  <a:lnTo>
                    <a:pt x="3913" y="735"/>
                  </a:lnTo>
                  <a:lnTo>
                    <a:pt x="3909" y="728"/>
                  </a:lnTo>
                  <a:lnTo>
                    <a:pt x="3904" y="719"/>
                  </a:lnTo>
                  <a:lnTo>
                    <a:pt x="3903" y="711"/>
                  </a:lnTo>
                  <a:lnTo>
                    <a:pt x="3903" y="701"/>
                  </a:lnTo>
                  <a:lnTo>
                    <a:pt x="3902" y="693"/>
                  </a:lnTo>
                  <a:lnTo>
                    <a:pt x="3899" y="688"/>
                  </a:lnTo>
                  <a:lnTo>
                    <a:pt x="3882" y="697"/>
                  </a:lnTo>
                  <a:lnTo>
                    <a:pt x="3875" y="705"/>
                  </a:lnTo>
                  <a:lnTo>
                    <a:pt x="3876" y="714"/>
                  </a:lnTo>
                  <a:lnTo>
                    <a:pt x="3876" y="719"/>
                  </a:lnTo>
                  <a:lnTo>
                    <a:pt x="3868" y="714"/>
                  </a:lnTo>
                  <a:lnTo>
                    <a:pt x="3865" y="714"/>
                  </a:lnTo>
                  <a:lnTo>
                    <a:pt x="3862" y="719"/>
                  </a:lnTo>
                  <a:lnTo>
                    <a:pt x="3868" y="733"/>
                  </a:lnTo>
                  <a:lnTo>
                    <a:pt x="3886" y="743"/>
                  </a:lnTo>
                  <a:close/>
                  <a:moveTo>
                    <a:pt x="3731" y="803"/>
                  </a:moveTo>
                  <a:lnTo>
                    <a:pt x="3749" y="822"/>
                  </a:lnTo>
                  <a:lnTo>
                    <a:pt x="3759" y="826"/>
                  </a:lnTo>
                  <a:lnTo>
                    <a:pt x="3767" y="822"/>
                  </a:lnTo>
                  <a:lnTo>
                    <a:pt x="3781" y="808"/>
                  </a:lnTo>
                  <a:lnTo>
                    <a:pt x="3783" y="803"/>
                  </a:lnTo>
                  <a:lnTo>
                    <a:pt x="3781" y="801"/>
                  </a:lnTo>
                  <a:lnTo>
                    <a:pt x="3781" y="796"/>
                  </a:lnTo>
                  <a:lnTo>
                    <a:pt x="3781" y="792"/>
                  </a:lnTo>
                  <a:lnTo>
                    <a:pt x="3783" y="788"/>
                  </a:lnTo>
                  <a:lnTo>
                    <a:pt x="3787" y="777"/>
                  </a:lnTo>
                  <a:lnTo>
                    <a:pt x="3788" y="768"/>
                  </a:lnTo>
                  <a:lnTo>
                    <a:pt x="3787" y="763"/>
                  </a:lnTo>
                  <a:lnTo>
                    <a:pt x="3785" y="757"/>
                  </a:lnTo>
                  <a:lnTo>
                    <a:pt x="3781" y="749"/>
                  </a:lnTo>
                  <a:lnTo>
                    <a:pt x="3783" y="742"/>
                  </a:lnTo>
                  <a:lnTo>
                    <a:pt x="3783" y="731"/>
                  </a:lnTo>
                  <a:lnTo>
                    <a:pt x="3777" y="719"/>
                  </a:lnTo>
                  <a:lnTo>
                    <a:pt x="3775" y="717"/>
                  </a:lnTo>
                  <a:lnTo>
                    <a:pt x="3774" y="714"/>
                  </a:lnTo>
                  <a:lnTo>
                    <a:pt x="3773" y="717"/>
                  </a:lnTo>
                  <a:lnTo>
                    <a:pt x="3770" y="717"/>
                  </a:lnTo>
                  <a:lnTo>
                    <a:pt x="3768" y="715"/>
                  </a:lnTo>
                  <a:lnTo>
                    <a:pt x="3766" y="715"/>
                  </a:lnTo>
                  <a:lnTo>
                    <a:pt x="3764" y="721"/>
                  </a:lnTo>
                  <a:lnTo>
                    <a:pt x="3763" y="725"/>
                  </a:lnTo>
                  <a:lnTo>
                    <a:pt x="3763" y="728"/>
                  </a:lnTo>
                  <a:lnTo>
                    <a:pt x="3761" y="729"/>
                  </a:lnTo>
                  <a:lnTo>
                    <a:pt x="3760" y="728"/>
                  </a:lnTo>
                  <a:lnTo>
                    <a:pt x="3757" y="726"/>
                  </a:lnTo>
                  <a:lnTo>
                    <a:pt x="3750" y="726"/>
                  </a:lnTo>
                  <a:lnTo>
                    <a:pt x="3746" y="729"/>
                  </a:lnTo>
                  <a:lnTo>
                    <a:pt x="3746" y="732"/>
                  </a:lnTo>
                  <a:lnTo>
                    <a:pt x="3747" y="735"/>
                  </a:lnTo>
                  <a:lnTo>
                    <a:pt x="3752" y="739"/>
                  </a:lnTo>
                  <a:lnTo>
                    <a:pt x="3752" y="742"/>
                  </a:lnTo>
                  <a:lnTo>
                    <a:pt x="3752" y="745"/>
                  </a:lnTo>
                  <a:lnTo>
                    <a:pt x="3753" y="750"/>
                  </a:lnTo>
                  <a:lnTo>
                    <a:pt x="3759" y="756"/>
                  </a:lnTo>
                  <a:lnTo>
                    <a:pt x="3759" y="760"/>
                  </a:lnTo>
                  <a:lnTo>
                    <a:pt x="3752" y="763"/>
                  </a:lnTo>
                  <a:lnTo>
                    <a:pt x="3747" y="768"/>
                  </a:lnTo>
                  <a:lnTo>
                    <a:pt x="3747" y="789"/>
                  </a:lnTo>
                  <a:lnTo>
                    <a:pt x="3745" y="789"/>
                  </a:lnTo>
                  <a:lnTo>
                    <a:pt x="3742" y="782"/>
                  </a:lnTo>
                  <a:lnTo>
                    <a:pt x="3739" y="780"/>
                  </a:lnTo>
                  <a:lnTo>
                    <a:pt x="3735" y="781"/>
                  </a:lnTo>
                  <a:lnTo>
                    <a:pt x="3722" y="789"/>
                  </a:lnTo>
                  <a:lnTo>
                    <a:pt x="3721" y="794"/>
                  </a:lnTo>
                  <a:lnTo>
                    <a:pt x="3725" y="799"/>
                  </a:lnTo>
                  <a:lnTo>
                    <a:pt x="3731" y="803"/>
                  </a:lnTo>
                  <a:close/>
                  <a:moveTo>
                    <a:pt x="4085" y="846"/>
                  </a:moveTo>
                  <a:lnTo>
                    <a:pt x="4089" y="853"/>
                  </a:lnTo>
                  <a:lnTo>
                    <a:pt x="4094" y="858"/>
                  </a:lnTo>
                  <a:lnTo>
                    <a:pt x="4099" y="861"/>
                  </a:lnTo>
                  <a:lnTo>
                    <a:pt x="4103" y="861"/>
                  </a:lnTo>
                  <a:lnTo>
                    <a:pt x="4113" y="865"/>
                  </a:lnTo>
                  <a:lnTo>
                    <a:pt x="4117" y="862"/>
                  </a:lnTo>
                  <a:lnTo>
                    <a:pt x="4116" y="850"/>
                  </a:lnTo>
                  <a:lnTo>
                    <a:pt x="4129" y="850"/>
                  </a:lnTo>
                  <a:lnTo>
                    <a:pt x="4127" y="839"/>
                  </a:lnTo>
                  <a:lnTo>
                    <a:pt x="4129" y="830"/>
                  </a:lnTo>
                  <a:lnTo>
                    <a:pt x="4131" y="827"/>
                  </a:lnTo>
                  <a:lnTo>
                    <a:pt x="4136" y="829"/>
                  </a:lnTo>
                  <a:lnTo>
                    <a:pt x="4137" y="836"/>
                  </a:lnTo>
                  <a:lnTo>
                    <a:pt x="4138" y="844"/>
                  </a:lnTo>
                  <a:lnTo>
                    <a:pt x="4137" y="861"/>
                  </a:lnTo>
                  <a:lnTo>
                    <a:pt x="4136" y="867"/>
                  </a:lnTo>
                  <a:lnTo>
                    <a:pt x="4134" y="871"/>
                  </a:lnTo>
                  <a:lnTo>
                    <a:pt x="4134" y="875"/>
                  </a:lnTo>
                  <a:lnTo>
                    <a:pt x="4138" y="876"/>
                  </a:lnTo>
                  <a:lnTo>
                    <a:pt x="4141" y="875"/>
                  </a:lnTo>
                  <a:lnTo>
                    <a:pt x="4147" y="872"/>
                  </a:lnTo>
                  <a:lnTo>
                    <a:pt x="4150" y="871"/>
                  </a:lnTo>
                  <a:lnTo>
                    <a:pt x="4152" y="868"/>
                  </a:lnTo>
                  <a:lnTo>
                    <a:pt x="4157" y="858"/>
                  </a:lnTo>
                  <a:lnTo>
                    <a:pt x="4161" y="855"/>
                  </a:lnTo>
                  <a:lnTo>
                    <a:pt x="4165" y="858"/>
                  </a:lnTo>
                  <a:lnTo>
                    <a:pt x="4169" y="864"/>
                  </a:lnTo>
                  <a:lnTo>
                    <a:pt x="4176" y="868"/>
                  </a:lnTo>
                  <a:lnTo>
                    <a:pt x="4182" y="867"/>
                  </a:lnTo>
                  <a:lnTo>
                    <a:pt x="4186" y="862"/>
                  </a:lnTo>
                  <a:lnTo>
                    <a:pt x="4187" y="858"/>
                  </a:lnTo>
                  <a:lnTo>
                    <a:pt x="4187" y="851"/>
                  </a:lnTo>
                  <a:lnTo>
                    <a:pt x="4187" y="840"/>
                  </a:lnTo>
                  <a:lnTo>
                    <a:pt x="4186" y="839"/>
                  </a:lnTo>
                  <a:lnTo>
                    <a:pt x="4182" y="827"/>
                  </a:lnTo>
                  <a:lnTo>
                    <a:pt x="4182" y="822"/>
                  </a:lnTo>
                  <a:lnTo>
                    <a:pt x="4182" y="819"/>
                  </a:lnTo>
                  <a:lnTo>
                    <a:pt x="4183" y="815"/>
                  </a:lnTo>
                  <a:lnTo>
                    <a:pt x="4185" y="802"/>
                  </a:lnTo>
                  <a:lnTo>
                    <a:pt x="4186" y="794"/>
                  </a:lnTo>
                  <a:lnTo>
                    <a:pt x="4192" y="780"/>
                  </a:lnTo>
                  <a:lnTo>
                    <a:pt x="4196" y="761"/>
                  </a:lnTo>
                  <a:lnTo>
                    <a:pt x="4196" y="750"/>
                  </a:lnTo>
                  <a:lnTo>
                    <a:pt x="4192" y="742"/>
                  </a:lnTo>
                  <a:lnTo>
                    <a:pt x="4183" y="735"/>
                  </a:lnTo>
                  <a:lnTo>
                    <a:pt x="4172" y="729"/>
                  </a:lnTo>
                  <a:lnTo>
                    <a:pt x="4134" y="729"/>
                  </a:lnTo>
                  <a:lnTo>
                    <a:pt x="4127" y="732"/>
                  </a:lnTo>
                  <a:lnTo>
                    <a:pt x="4124" y="735"/>
                  </a:lnTo>
                  <a:lnTo>
                    <a:pt x="4124" y="739"/>
                  </a:lnTo>
                  <a:lnTo>
                    <a:pt x="4123" y="743"/>
                  </a:lnTo>
                  <a:lnTo>
                    <a:pt x="4123" y="749"/>
                  </a:lnTo>
                  <a:lnTo>
                    <a:pt x="4123" y="752"/>
                  </a:lnTo>
                  <a:lnTo>
                    <a:pt x="4117" y="756"/>
                  </a:lnTo>
                  <a:lnTo>
                    <a:pt x="4102" y="761"/>
                  </a:lnTo>
                  <a:lnTo>
                    <a:pt x="4095" y="768"/>
                  </a:lnTo>
                  <a:lnTo>
                    <a:pt x="4089" y="780"/>
                  </a:lnTo>
                  <a:lnTo>
                    <a:pt x="4085" y="795"/>
                  </a:lnTo>
                  <a:lnTo>
                    <a:pt x="4084" y="816"/>
                  </a:lnTo>
                  <a:lnTo>
                    <a:pt x="4084" y="826"/>
                  </a:lnTo>
                  <a:lnTo>
                    <a:pt x="4082" y="832"/>
                  </a:lnTo>
                  <a:lnTo>
                    <a:pt x="4084" y="837"/>
                  </a:lnTo>
                  <a:lnTo>
                    <a:pt x="4085" y="846"/>
                  </a:lnTo>
                  <a:close/>
                  <a:moveTo>
                    <a:pt x="3816" y="825"/>
                  </a:moveTo>
                  <a:lnTo>
                    <a:pt x="3830" y="830"/>
                  </a:lnTo>
                  <a:lnTo>
                    <a:pt x="3850" y="839"/>
                  </a:lnTo>
                  <a:lnTo>
                    <a:pt x="3862" y="839"/>
                  </a:lnTo>
                  <a:lnTo>
                    <a:pt x="3865" y="837"/>
                  </a:lnTo>
                  <a:lnTo>
                    <a:pt x="3869" y="833"/>
                  </a:lnTo>
                  <a:lnTo>
                    <a:pt x="3871" y="825"/>
                  </a:lnTo>
                  <a:lnTo>
                    <a:pt x="3865" y="818"/>
                  </a:lnTo>
                  <a:lnTo>
                    <a:pt x="3839" y="792"/>
                  </a:lnTo>
                  <a:lnTo>
                    <a:pt x="3829" y="787"/>
                  </a:lnTo>
                  <a:lnTo>
                    <a:pt x="3818" y="792"/>
                  </a:lnTo>
                  <a:lnTo>
                    <a:pt x="3811" y="803"/>
                  </a:lnTo>
                  <a:lnTo>
                    <a:pt x="3809" y="813"/>
                  </a:lnTo>
                  <a:lnTo>
                    <a:pt x="3812" y="820"/>
                  </a:lnTo>
                  <a:lnTo>
                    <a:pt x="3816" y="825"/>
                  </a:lnTo>
                  <a:close/>
                  <a:moveTo>
                    <a:pt x="4187" y="819"/>
                  </a:moveTo>
                  <a:lnTo>
                    <a:pt x="4189" y="839"/>
                  </a:lnTo>
                  <a:lnTo>
                    <a:pt x="4192" y="848"/>
                  </a:lnTo>
                  <a:lnTo>
                    <a:pt x="4196" y="854"/>
                  </a:lnTo>
                  <a:lnTo>
                    <a:pt x="4206" y="858"/>
                  </a:lnTo>
                  <a:lnTo>
                    <a:pt x="4214" y="850"/>
                  </a:lnTo>
                  <a:lnTo>
                    <a:pt x="4220" y="837"/>
                  </a:lnTo>
                  <a:lnTo>
                    <a:pt x="4220" y="827"/>
                  </a:lnTo>
                  <a:lnTo>
                    <a:pt x="4204" y="799"/>
                  </a:lnTo>
                  <a:lnTo>
                    <a:pt x="4197" y="795"/>
                  </a:lnTo>
                  <a:lnTo>
                    <a:pt x="4192" y="803"/>
                  </a:lnTo>
                  <a:lnTo>
                    <a:pt x="4187" y="819"/>
                  </a:lnTo>
                  <a:close/>
                  <a:moveTo>
                    <a:pt x="3635" y="889"/>
                  </a:moveTo>
                  <a:lnTo>
                    <a:pt x="3642" y="890"/>
                  </a:lnTo>
                  <a:lnTo>
                    <a:pt x="3641" y="893"/>
                  </a:lnTo>
                  <a:lnTo>
                    <a:pt x="3637" y="900"/>
                  </a:lnTo>
                  <a:lnTo>
                    <a:pt x="3637" y="910"/>
                  </a:lnTo>
                  <a:lnTo>
                    <a:pt x="3641" y="918"/>
                  </a:lnTo>
                  <a:lnTo>
                    <a:pt x="3645" y="921"/>
                  </a:lnTo>
                  <a:lnTo>
                    <a:pt x="3647" y="920"/>
                  </a:lnTo>
                  <a:lnTo>
                    <a:pt x="3648" y="918"/>
                  </a:lnTo>
                  <a:lnTo>
                    <a:pt x="3649" y="917"/>
                  </a:lnTo>
                  <a:lnTo>
                    <a:pt x="3652" y="910"/>
                  </a:lnTo>
                  <a:lnTo>
                    <a:pt x="3662" y="896"/>
                  </a:lnTo>
                  <a:lnTo>
                    <a:pt x="3680" y="881"/>
                  </a:lnTo>
                  <a:lnTo>
                    <a:pt x="3700" y="875"/>
                  </a:lnTo>
                  <a:lnTo>
                    <a:pt x="3707" y="869"/>
                  </a:lnTo>
                  <a:lnTo>
                    <a:pt x="3712" y="861"/>
                  </a:lnTo>
                  <a:lnTo>
                    <a:pt x="3717" y="854"/>
                  </a:lnTo>
                  <a:lnTo>
                    <a:pt x="3714" y="846"/>
                  </a:lnTo>
                  <a:lnTo>
                    <a:pt x="3701" y="836"/>
                  </a:lnTo>
                  <a:lnTo>
                    <a:pt x="3698" y="830"/>
                  </a:lnTo>
                  <a:lnTo>
                    <a:pt x="3694" y="829"/>
                  </a:lnTo>
                  <a:lnTo>
                    <a:pt x="3677" y="854"/>
                  </a:lnTo>
                  <a:lnTo>
                    <a:pt x="3676" y="861"/>
                  </a:lnTo>
                  <a:lnTo>
                    <a:pt x="3672" y="865"/>
                  </a:lnTo>
                  <a:lnTo>
                    <a:pt x="3670" y="860"/>
                  </a:lnTo>
                  <a:lnTo>
                    <a:pt x="3669" y="846"/>
                  </a:lnTo>
                  <a:lnTo>
                    <a:pt x="3666" y="833"/>
                  </a:lnTo>
                  <a:lnTo>
                    <a:pt x="3659" y="825"/>
                  </a:lnTo>
                  <a:lnTo>
                    <a:pt x="3651" y="822"/>
                  </a:lnTo>
                  <a:lnTo>
                    <a:pt x="3645" y="826"/>
                  </a:lnTo>
                  <a:lnTo>
                    <a:pt x="3645" y="832"/>
                  </a:lnTo>
                  <a:lnTo>
                    <a:pt x="3647" y="839"/>
                  </a:lnTo>
                  <a:lnTo>
                    <a:pt x="3647" y="844"/>
                  </a:lnTo>
                  <a:lnTo>
                    <a:pt x="3648" y="847"/>
                  </a:lnTo>
                  <a:lnTo>
                    <a:pt x="3645" y="851"/>
                  </a:lnTo>
                  <a:lnTo>
                    <a:pt x="3638" y="861"/>
                  </a:lnTo>
                  <a:lnTo>
                    <a:pt x="3634" y="874"/>
                  </a:lnTo>
                  <a:lnTo>
                    <a:pt x="3634" y="885"/>
                  </a:lnTo>
                  <a:lnTo>
                    <a:pt x="3635" y="889"/>
                  </a:lnTo>
                  <a:close/>
                  <a:moveTo>
                    <a:pt x="3690" y="892"/>
                  </a:moveTo>
                  <a:lnTo>
                    <a:pt x="3682" y="899"/>
                  </a:lnTo>
                  <a:lnTo>
                    <a:pt x="3679" y="910"/>
                  </a:lnTo>
                  <a:lnTo>
                    <a:pt x="3682" y="924"/>
                  </a:lnTo>
                  <a:lnTo>
                    <a:pt x="3690" y="930"/>
                  </a:lnTo>
                  <a:lnTo>
                    <a:pt x="3705" y="932"/>
                  </a:lnTo>
                  <a:lnTo>
                    <a:pt x="3700" y="938"/>
                  </a:lnTo>
                  <a:lnTo>
                    <a:pt x="3693" y="951"/>
                  </a:lnTo>
                  <a:lnTo>
                    <a:pt x="3687" y="954"/>
                  </a:lnTo>
                  <a:lnTo>
                    <a:pt x="3662" y="944"/>
                  </a:lnTo>
                  <a:lnTo>
                    <a:pt x="3652" y="949"/>
                  </a:lnTo>
                  <a:lnTo>
                    <a:pt x="3654" y="962"/>
                  </a:lnTo>
                  <a:lnTo>
                    <a:pt x="3662" y="975"/>
                  </a:lnTo>
                  <a:lnTo>
                    <a:pt x="3682" y="983"/>
                  </a:lnTo>
                  <a:lnTo>
                    <a:pt x="3733" y="1032"/>
                  </a:lnTo>
                  <a:lnTo>
                    <a:pt x="3736" y="1038"/>
                  </a:lnTo>
                  <a:lnTo>
                    <a:pt x="3745" y="1060"/>
                  </a:lnTo>
                  <a:lnTo>
                    <a:pt x="3754" y="1070"/>
                  </a:lnTo>
                  <a:lnTo>
                    <a:pt x="3809" y="1052"/>
                  </a:lnTo>
                  <a:lnTo>
                    <a:pt x="3819" y="1043"/>
                  </a:lnTo>
                  <a:lnTo>
                    <a:pt x="3827" y="1032"/>
                  </a:lnTo>
                  <a:lnTo>
                    <a:pt x="3830" y="1026"/>
                  </a:lnTo>
                  <a:lnTo>
                    <a:pt x="3830" y="1021"/>
                  </a:lnTo>
                  <a:lnTo>
                    <a:pt x="3832" y="1015"/>
                  </a:lnTo>
                  <a:lnTo>
                    <a:pt x="3834" y="1008"/>
                  </a:lnTo>
                  <a:lnTo>
                    <a:pt x="3846" y="996"/>
                  </a:lnTo>
                  <a:lnTo>
                    <a:pt x="3848" y="987"/>
                  </a:lnTo>
                  <a:lnTo>
                    <a:pt x="3850" y="984"/>
                  </a:lnTo>
                  <a:lnTo>
                    <a:pt x="3854" y="980"/>
                  </a:lnTo>
                  <a:lnTo>
                    <a:pt x="3857" y="975"/>
                  </a:lnTo>
                  <a:lnTo>
                    <a:pt x="3857" y="970"/>
                  </a:lnTo>
                  <a:lnTo>
                    <a:pt x="3858" y="962"/>
                  </a:lnTo>
                  <a:lnTo>
                    <a:pt x="3858" y="959"/>
                  </a:lnTo>
                  <a:lnTo>
                    <a:pt x="3861" y="951"/>
                  </a:lnTo>
                  <a:lnTo>
                    <a:pt x="3862" y="947"/>
                  </a:lnTo>
                  <a:lnTo>
                    <a:pt x="3890" y="932"/>
                  </a:lnTo>
                  <a:lnTo>
                    <a:pt x="3900" y="921"/>
                  </a:lnTo>
                  <a:lnTo>
                    <a:pt x="3900" y="904"/>
                  </a:lnTo>
                  <a:lnTo>
                    <a:pt x="3896" y="897"/>
                  </a:lnTo>
                  <a:lnTo>
                    <a:pt x="3892" y="893"/>
                  </a:lnTo>
                  <a:lnTo>
                    <a:pt x="3888" y="895"/>
                  </a:lnTo>
                  <a:lnTo>
                    <a:pt x="3883" y="897"/>
                  </a:lnTo>
                  <a:lnTo>
                    <a:pt x="3879" y="903"/>
                  </a:lnTo>
                  <a:lnTo>
                    <a:pt x="3876" y="911"/>
                  </a:lnTo>
                  <a:lnTo>
                    <a:pt x="3874" y="916"/>
                  </a:lnTo>
                  <a:lnTo>
                    <a:pt x="3871" y="907"/>
                  </a:lnTo>
                  <a:lnTo>
                    <a:pt x="3871" y="899"/>
                  </a:lnTo>
                  <a:lnTo>
                    <a:pt x="3872" y="892"/>
                  </a:lnTo>
                  <a:lnTo>
                    <a:pt x="3874" y="885"/>
                  </a:lnTo>
                  <a:lnTo>
                    <a:pt x="3872" y="874"/>
                  </a:lnTo>
                  <a:lnTo>
                    <a:pt x="3867" y="867"/>
                  </a:lnTo>
                  <a:lnTo>
                    <a:pt x="3861" y="867"/>
                  </a:lnTo>
                  <a:lnTo>
                    <a:pt x="3844" y="875"/>
                  </a:lnTo>
                  <a:lnTo>
                    <a:pt x="3836" y="885"/>
                  </a:lnTo>
                  <a:lnTo>
                    <a:pt x="3832" y="900"/>
                  </a:lnTo>
                  <a:lnTo>
                    <a:pt x="3832" y="918"/>
                  </a:lnTo>
                  <a:lnTo>
                    <a:pt x="3825" y="916"/>
                  </a:lnTo>
                  <a:lnTo>
                    <a:pt x="3811" y="896"/>
                  </a:lnTo>
                  <a:lnTo>
                    <a:pt x="3798" y="886"/>
                  </a:lnTo>
                  <a:lnTo>
                    <a:pt x="3799" y="874"/>
                  </a:lnTo>
                  <a:lnTo>
                    <a:pt x="3802" y="860"/>
                  </a:lnTo>
                  <a:lnTo>
                    <a:pt x="3806" y="850"/>
                  </a:lnTo>
                  <a:lnTo>
                    <a:pt x="3799" y="844"/>
                  </a:lnTo>
                  <a:lnTo>
                    <a:pt x="3794" y="851"/>
                  </a:lnTo>
                  <a:lnTo>
                    <a:pt x="3788" y="858"/>
                  </a:lnTo>
                  <a:lnTo>
                    <a:pt x="3784" y="861"/>
                  </a:lnTo>
                  <a:lnTo>
                    <a:pt x="3780" y="854"/>
                  </a:lnTo>
                  <a:lnTo>
                    <a:pt x="3781" y="846"/>
                  </a:lnTo>
                  <a:lnTo>
                    <a:pt x="3781" y="839"/>
                  </a:lnTo>
                  <a:lnTo>
                    <a:pt x="3777" y="834"/>
                  </a:lnTo>
                  <a:lnTo>
                    <a:pt x="3753" y="855"/>
                  </a:lnTo>
                  <a:lnTo>
                    <a:pt x="3749" y="857"/>
                  </a:lnTo>
                  <a:lnTo>
                    <a:pt x="3745" y="855"/>
                  </a:lnTo>
                  <a:lnTo>
                    <a:pt x="3739" y="850"/>
                  </a:lnTo>
                  <a:lnTo>
                    <a:pt x="3740" y="864"/>
                  </a:lnTo>
                  <a:lnTo>
                    <a:pt x="3743" y="872"/>
                  </a:lnTo>
                  <a:lnTo>
                    <a:pt x="3749" y="878"/>
                  </a:lnTo>
                  <a:lnTo>
                    <a:pt x="3753" y="886"/>
                  </a:lnTo>
                  <a:lnTo>
                    <a:pt x="3742" y="897"/>
                  </a:lnTo>
                  <a:lnTo>
                    <a:pt x="3738" y="897"/>
                  </a:lnTo>
                  <a:lnTo>
                    <a:pt x="3736" y="895"/>
                  </a:lnTo>
                  <a:lnTo>
                    <a:pt x="3736" y="889"/>
                  </a:lnTo>
                  <a:lnTo>
                    <a:pt x="3733" y="883"/>
                  </a:lnTo>
                  <a:lnTo>
                    <a:pt x="3731" y="882"/>
                  </a:lnTo>
                  <a:lnTo>
                    <a:pt x="3726" y="883"/>
                  </a:lnTo>
                  <a:lnTo>
                    <a:pt x="3722" y="890"/>
                  </a:lnTo>
                  <a:lnTo>
                    <a:pt x="3718" y="892"/>
                  </a:lnTo>
                  <a:lnTo>
                    <a:pt x="3705" y="886"/>
                  </a:lnTo>
                  <a:lnTo>
                    <a:pt x="3690" y="892"/>
                  </a:lnTo>
                  <a:close/>
                  <a:moveTo>
                    <a:pt x="4253" y="881"/>
                  </a:moveTo>
                  <a:lnTo>
                    <a:pt x="4252" y="864"/>
                  </a:lnTo>
                  <a:lnTo>
                    <a:pt x="4246" y="862"/>
                  </a:lnTo>
                  <a:lnTo>
                    <a:pt x="4239" y="871"/>
                  </a:lnTo>
                  <a:lnTo>
                    <a:pt x="4232" y="883"/>
                  </a:lnTo>
                  <a:lnTo>
                    <a:pt x="4229" y="892"/>
                  </a:lnTo>
                  <a:lnTo>
                    <a:pt x="4246" y="889"/>
                  </a:lnTo>
                  <a:lnTo>
                    <a:pt x="4253" y="881"/>
                  </a:lnTo>
                  <a:close/>
                  <a:moveTo>
                    <a:pt x="4204" y="876"/>
                  </a:moveTo>
                  <a:lnTo>
                    <a:pt x="4196" y="878"/>
                  </a:lnTo>
                  <a:lnTo>
                    <a:pt x="4190" y="882"/>
                  </a:lnTo>
                  <a:lnTo>
                    <a:pt x="4185" y="892"/>
                  </a:lnTo>
                  <a:lnTo>
                    <a:pt x="4179" y="910"/>
                  </a:lnTo>
                  <a:lnTo>
                    <a:pt x="4179" y="920"/>
                  </a:lnTo>
                  <a:lnTo>
                    <a:pt x="4183" y="931"/>
                  </a:lnTo>
                  <a:lnTo>
                    <a:pt x="4190" y="949"/>
                  </a:lnTo>
                  <a:lnTo>
                    <a:pt x="4200" y="956"/>
                  </a:lnTo>
                  <a:lnTo>
                    <a:pt x="4213" y="956"/>
                  </a:lnTo>
                  <a:lnTo>
                    <a:pt x="4225" y="951"/>
                  </a:lnTo>
                  <a:lnTo>
                    <a:pt x="4235" y="938"/>
                  </a:lnTo>
                  <a:lnTo>
                    <a:pt x="4236" y="924"/>
                  </a:lnTo>
                  <a:lnTo>
                    <a:pt x="4267" y="902"/>
                  </a:lnTo>
                  <a:lnTo>
                    <a:pt x="4231" y="907"/>
                  </a:lnTo>
                  <a:lnTo>
                    <a:pt x="4224" y="903"/>
                  </a:lnTo>
                  <a:lnTo>
                    <a:pt x="4211" y="882"/>
                  </a:lnTo>
                  <a:lnTo>
                    <a:pt x="4204" y="876"/>
                  </a:lnTo>
                  <a:close/>
                  <a:moveTo>
                    <a:pt x="3969" y="889"/>
                  </a:moveTo>
                  <a:lnTo>
                    <a:pt x="3960" y="892"/>
                  </a:lnTo>
                  <a:lnTo>
                    <a:pt x="3956" y="897"/>
                  </a:lnTo>
                  <a:lnTo>
                    <a:pt x="3958" y="900"/>
                  </a:lnTo>
                  <a:lnTo>
                    <a:pt x="3960" y="902"/>
                  </a:lnTo>
                  <a:lnTo>
                    <a:pt x="3969" y="903"/>
                  </a:lnTo>
                  <a:lnTo>
                    <a:pt x="3980" y="897"/>
                  </a:lnTo>
                  <a:lnTo>
                    <a:pt x="3976" y="892"/>
                  </a:lnTo>
                  <a:lnTo>
                    <a:pt x="3969" y="889"/>
                  </a:lnTo>
                  <a:close/>
                  <a:moveTo>
                    <a:pt x="3930" y="907"/>
                  </a:moveTo>
                  <a:lnTo>
                    <a:pt x="3923" y="906"/>
                  </a:lnTo>
                  <a:lnTo>
                    <a:pt x="3917" y="914"/>
                  </a:lnTo>
                  <a:lnTo>
                    <a:pt x="3911" y="925"/>
                  </a:lnTo>
                  <a:lnTo>
                    <a:pt x="3902" y="938"/>
                  </a:lnTo>
                  <a:lnTo>
                    <a:pt x="3876" y="959"/>
                  </a:lnTo>
                  <a:lnTo>
                    <a:pt x="3864" y="966"/>
                  </a:lnTo>
                  <a:lnTo>
                    <a:pt x="3861" y="970"/>
                  </a:lnTo>
                  <a:lnTo>
                    <a:pt x="3855" y="990"/>
                  </a:lnTo>
                  <a:lnTo>
                    <a:pt x="3837" y="1017"/>
                  </a:lnTo>
                  <a:lnTo>
                    <a:pt x="3836" y="1031"/>
                  </a:lnTo>
                  <a:lnTo>
                    <a:pt x="3848" y="1032"/>
                  </a:lnTo>
                  <a:lnTo>
                    <a:pt x="3897" y="1019"/>
                  </a:lnTo>
                  <a:lnTo>
                    <a:pt x="3909" y="1012"/>
                  </a:lnTo>
                  <a:lnTo>
                    <a:pt x="3918" y="991"/>
                  </a:lnTo>
                  <a:lnTo>
                    <a:pt x="3928" y="966"/>
                  </a:lnTo>
                  <a:lnTo>
                    <a:pt x="3939" y="948"/>
                  </a:lnTo>
                  <a:lnTo>
                    <a:pt x="3945" y="930"/>
                  </a:lnTo>
                  <a:lnTo>
                    <a:pt x="3939" y="914"/>
                  </a:lnTo>
                  <a:lnTo>
                    <a:pt x="3934" y="909"/>
                  </a:lnTo>
                  <a:lnTo>
                    <a:pt x="3930" y="907"/>
                  </a:lnTo>
                  <a:close/>
                  <a:moveTo>
                    <a:pt x="4419" y="963"/>
                  </a:moveTo>
                  <a:lnTo>
                    <a:pt x="4421" y="965"/>
                  </a:lnTo>
                  <a:lnTo>
                    <a:pt x="4424" y="962"/>
                  </a:lnTo>
                  <a:lnTo>
                    <a:pt x="4428" y="959"/>
                  </a:lnTo>
                  <a:lnTo>
                    <a:pt x="4430" y="956"/>
                  </a:lnTo>
                  <a:lnTo>
                    <a:pt x="4433" y="949"/>
                  </a:lnTo>
                  <a:lnTo>
                    <a:pt x="4427" y="945"/>
                  </a:lnTo>
                  <a:lnTo>
                    <a:pt x="4423" y="944"/>
                  </a:lnTo>
                  <a:lnTo>
                    <a:pt x="4419" y="945"/>
                  </a:lnTo>
                  <a:lnTo>
                    <a:pt x="4414" y="949"/>
                  </a:lnTo>
                  <a:lnTo>
                    <a:pt x="4416" y="955"/>
                  </a:lnTo>
                  <a:lnTo>
                    <a:pt x="4417" y="959"/>
                  </a:lnTo>
                  <a:lnTo>
                    <a:pt x="4419" y="963"/>
                  </a:lnTo>
                  <a:close/>
                  <a:moveTo>
                    <a:pt x="6540" y="1067"/>
                  </a:moveTo>
                  <a:lnTo>
                    <a:pt x="6545" y="1074"/>
                  </a:lnTo>
                  <a:lnTo>
                    <a:pt x="6549" y="1078"/>
                  </a:lnTo>
                  <a:lnTo>
                    <a:pt x="6556" y="1074"/>
                  </a:lnTo>
                  <a:lnTo>
                    <a:pt x="6569" y="1060"/>
                  </a:lnTo>
                  <a:lnTo>
                    <a:pt x="6590" y="1053"/>
                  </a:lnTo>
                  <a:lnTo>
                    <a:pt x="6597" y="1047"/>
                  </a:lnTo>
                  <a:lnTo>
                    <a:pt x="6603" y="1039"/>
                  </a:lnTo>
                  <a:lnTo>
                    <a:pt x="6600" y="1035"/>
                  </a:lnTo>
                  <a:lnTo>
                    <a:pt x="6580" y="1036"/>
                  </a:lnTo>
                  <a:lnTo>
                    <a:pt x="6580" y="1033"/>
                  </a:lnTo>
                  <a:lnTo>
                    <a:pt x="6582" y="1025"/>
                  </a:lnTo>
                  <a:lnTo>
                    <a:pt x="6582" y="1021"/>
                  </a:lnTo>
                  <a:lnTo>
                    <a:pt x="6576" y="1014"/>
                  </a:lnTo>
                  <a:lnTo>
                    <a:pt x="6575" y="1011"/>
                  </a:lnTo>
                  <a:lnTo>
                    <a:pt x="6573" y="1005"/>
                  </a:lnTo>
                  <a:lnTo>
                    <a:pt x="6575" y="994"/>
                  </a:lnTo>
                  <a:lnTo>
                    <a:pt x="6573" y="990"/>
                  </a:lnTo>
                  <a:lnTo>
                    <a:pt x="6568" y="984"/>
                  </a:lnTo>
                  <a:lnTo>
                    <a:pt x="6542" y="975"/>
                  </a:lnTo>
                  <a:lnTo>
                    <a:pt x="6534" y="979"/>
                  </a:lnTo>
                  <a:lnTo>
                    <a:pt x="6527" y="993"/>
                  </a:lnTo>
                  <a:lnTo>
                    <a:pt x="6524" y="1011"/>
                  </a:lnTo>
                  <a:lnTo>
                    <a:pt x="6531" y="1032"/>
                  </a:lnTo>
                  <a:lnTo>
                    <a:pt x="6523" y="1045"/>
                  </a:lnTo>
                  <a:lnTo>
                    <a:pt x="6506" y="1069"/>
                  </a:lnTo>
                  <a:lnTo>
                    <a:pt x="6500" y="1088"/>
                  </a:lnTo>
                  <a:lnTo>
                    <a:pt x="6521" y="1094"/>
                  </a:lnTo>
                  <a:lnTo>
                    <a:pt x="6531" y="1084"/>
                  </a:lnTo>
                  <a:lnTo>
                    <a:pt x="6534" y="1076"/>
                  </a:lnTo>
                  <a:lnTo>
                    <a:pt x="6531" y="1067"/>
                  </a:lnTo>
                  <a:lnTo>
                    <a:pt x="6535" y="1063"/>
                  </a:lnTo>
                  <a:lnTo>
                    <a:pt x="6540" y="1067"/>
                  </a:lnTo>
                  <a:close/>
                  <a:moveTo>
                    <a:pt x="4164" y="994"/>
                  </a:moveTo>
                  <a:lnTo>
                    <a:pt x="4166" y="990"/>
                  </a:lnTo>
                  <a:lnTo>
                    <a:pt x="4168" y="990"/>
                  </a:lnTo>
                  <a:lnTo>
                    <a:pt x="4169" y="987"/>
                  </a:lnTo>
                  <a:lnTo>
                    <a:pt x="4169" y="983"/>
                  </a:lnTo>
                  <a:lnTo>
                    <a:pt x="4166" y="979"/>
                  </a:lnTo>
                  <a:lnTo>
                    <a:pt x="4137" y="982"/>
                  </a:lnTo>
                  <a:lnTo>
                    <a:pt x="4131" y="984"/>
                  </a:lnTo>
                  <a:lnTo>
                    <a:pt x="4127" y="989"/>
                  </a:lnTo>
                  <a:lnTo>
                    <a:pt x="4127" y="993"/>
                  </a:lnTo>
                  <a:lnTo>
                    <a:pt x="4126" y="1000"/>
                  </a:lnTo>
                  <a:lnTo>
                    <a:pt x="4124" y="1005"/>
                  </a:lnTo>
                  <a:lnTo>
                    <a:pt x="4119" y="1019"/>
                  </a:lnTo>
                  <a:lnTo>
                    <a:pt x="4117" y="1031"/>
                  </a:lnTo>
                  <a:lnTo>
                    <a:pt x="4119" y="1045"/>
                  </a:lnTo>
                  <a:lnTo>
                    <a:pt x="4120" y="1052"/>
                  </a:lnTo>
                  <a:lnTo>
                    <a:pt x="4126" y="1060"/>
                  </a:lnTo>
                  <a:lnTo>
                    <a:pt x="4138" y="1066"/>
                  </a:lnTo>
                  <a:lnTo>
                    <a:pt x="4154" y="1059"/>
                  </a:lnTo>
                  <a:lnTo>
                    <a:pt x="4165" y="1047"/>
                  </a:lnTo>
                  <a:lnTo>
                    <a:pt x="4169" y="1033"/>
                  </a:lnTo>
                  <a:lnTo>
                    <a:pt x="4165" y="1015"/>
                  </a:lnTo>
                  <a:lnTo>
                    <a:pt x="4162" y="1003"/>
                  </a:lnTo>
                  <a:lnTo>
                    <a:pt x="4162" y="997"/>
                  </a:lnTo>
                  <a:lnTo>
                    <a:pt x="4164" y="994"/>
                  </a:lnTo>
                  <a:close/>
                  <a:moveTo>
                    <a:pt x="3476" y="1231"/>
                  </a:moveTo>
                  <a:lnTo>
                    <a:pt x="3491" y="1231"/>
                  </a:lnTo>
                  <a:lnTo>
                    <a:pt x="3497" y="1237"/>
                  </a:lnTo>
                  <a:lnTo>
                    <a:pt x="3507" y="1255"/>
                  </a:lnTo>
                  <a:lnTo>
                    <a:pt x="3514" y="1262"/>
                  </a:lnTo>
                  <a:lnTo>
                    <a:pt x="3532" y="1262"/>
                  </a:lnTo>
                  <a:lnTo>
                    <a:pt x="3589" y="1241"/>
                  </a:lnTo>
                  <a:lnTo>
                    <a:pt x="3609" y="1241"/>
                  </a:lnTo>
                  <a:lnTo>
                    <a:pt x="3613" y="1240"/>
                  </a:lnTo>
                  <a:lnTo>
                    <a:pt x="3623" y="1230"/>
                  </a:lnTo>
                  <a:lnTo>
                    <a:pt x="3626" y="1227"/>
                  </a:lnTo>
                  <a:lnTo>
                    <a:pt x="3654" y="1237"/>
                  </a:lnTo>
                  <a:lnTo>
                    <a:pt x="3662" y="1231"/>
                  </a:lnTo>
                  <a:lnTo>
                    <a:pt x="3676" y="1217"/>
                  </a:lnTo>
                  <a:lnTo>
                    <a:pt x="3680" y="1207"/>
                  </a:lnTo>
                  <a:lnTo>
                    <a:pt x="3677" y="1193"/>
                  </a:lnTo>
                  <a:lnTo>
                    <a:pt x="3673" y="1189"/>
                  </a:lnTo>
                  <a:lnTo>
                    <a:pt x="3669" y="1186"/>
                  </a:lnTo>
                  <a:lnTo>
                    <a:pt x="3665" y="1183"/>
                  </a:lnTo>
                  <a:lnTo>
                    <a:pt x="3662" y="1175"/>
                  </a:lnTo>
                  <a:lnTo>
                    <a:pt x="3663" y="1169"/>
                  </a:lnTo>
                  <a:lnTo>
                    <a:pt x="3666" y="1161"/>
                  </a:lnTo>
                  <a:lnTo>
                    <a:pt x="3669" y="1154"/>
                  </a:lnTo>
                  <a:lnTo>
                    <a:pt x="3672" y="1150"/>
                  </a:lnTo>
                  <a:lnTo>
                    <a:pt x="3680" y="1144"/>
                  </a:lnTo>
                  <a:lnTo>
                    <a:pt x="3690" y="1141"/>
                  </a:lnTo>
                  <a:lnTo>
                    <a:pt x="3700" y="1136"/>
                  </a:lnTo>
                  <a:lnTo>
                    <a:pt x="3715" y="1111"/>
                  </a:lnTo>
                  <a:lnTo>
                    <a:pt x="3731" y="1104"/>
                  </a:lnTo>
                  <a:lnTo>
                    <a:pt x="3738" y="1088"/>
                  </a:lnTo>
                  <a:lnTo>
                    <a:pt x="3738" y="1070"/>
                  </a:lnTo>
                  <a:lnTo>
                    <a:pt x="3733" y="1059"/>
                  </a:lnTo>
                  <a:lnTo>
                    <a:pt x="3728" y="1050"/>
                  </a:lnTo>
                  <a:lnTo>
                    <a:pt x="3722" y="1039"/>
                  </a:lnTo>
                  <a:lnTo>
                    <a:pt x="3719" y="1035"/>
                  </a:lnTo>
                  <a:lnTo>
                    <a:pt x="3696" y="1025"/>
                  </a:lnTo>
                  <a:lnTo>
                    <a:pt x="3686" y="1028"/>
                  </a:lnTo>
                  <a:lnTo>
                    <a:pt x="3680" y="1026"/>
                  </a:lnTo>
                  <a:lnTo>
                    <a:pt x="3682" y="1018"/>
                  </a:lnTo>
                  <a:lnTo>
                    <a:pt x="3683" y="1015"/>
                  </a:lnTo>
                  <a:lnTo>
                    <a:pt x="3686" y="1011"/>
                  </a:lnTo>
                  <a:lnTo>
                    <a:pt x="3682" y="1003"/>
                  </a:lnTo>
                  <a:lnTo>
                    <a:pt x="3676" y="996"/>
                  </a:lnTo>
                  <a:lnTo>
                    <a:pt x="3670" y="996"/>
                  </a:lnTo>
                  <a:lnTo>
                    <a:pt x="3666" y="1001"/>
                  </a:lnTo>
                  <a:lnTo>
                    <a:pt x="3670" y="1005"/>
                  </a:lnTo>
                  <a:lnTo>
                    <a:pt x="3661" y="1008"/>
                  </a:lnTo>
                  <a:lnTo>
                    <a:pt x="3649" y="1000"/>
                  </a:lnTo>
                  <a:lnTo>
                    <a:pt x="3640" y="996"/>
                  </a:lnTo>
                  <a:lnTo>
                    <a:pt x="3635" y="1017"/>
                  </a:lnTo>
                  <a:lnTo>
                    <a:pt x="3638" y="1025"/>
                  </a:lnTo>
                  <a:lnTo>
                    <a:pt x="3642" y="1033"/>
                  </a:lnTo>
                  <a:lnTo>
                    <a:pt x="3663" y="1064"/>
                  </a:lnTo>
                  <a:lnTo>
                    <a:pt x="3668" y="1073"/>
                  </a:lnTo>
                  <a:lnTo>
                    <a:pt x="3659" y="1097"/>
                  </a:lnTo>
                  <a:lnTo>
                    <a:pt x="3655" y="1120"/>
                  </a:lnTo>
                  <a:lnTo>
                    <a:pt x="3654" y="1132"/>
                  </a:lnTo>
                  <a:lnTo>
                    <a:pt x="3655" y="1140"/>
                  </a:lnTo>
                  <a:lnTo>
                    <a:pt x="3661" y="1144"/>
                  </a:lnTo>
                  <a:lnTo>
                    <a:pt x="3647" y="1146"/>
                  </a:lnTo>
                  <a:lnTo>
                    <a:pt x="3635" y="1126"/>
                  </a:lnTo>
                  <a:lnTo>
                    <a:pt x="3630" y="1094"/>
                  </a:lnTo>
                  <a:lnTo>
                    <a:pt x="3633" y="1057"/>
                  </a:lnTo>
                  <a:lnTo>
                    <a:pt x="3614" y="1059"/>
                  </a:lnTo>
                  <a:lnTo>
                    <a:pt x="3607" y="1063"/>
                  </a:lnTo>
                  <a:lnTo>
                    <a:pt x="3602" y="1076"/>
                  </a:lnTo>
                  <a:lnTo>
                    <a:pt x="3598" y="1090"/>
                  </a:lnTo>
                  <a:lnTo>
                    <a:pt x="3596" y="1095"/>
                  </a:lnTo>
                  <a:lnTo>
                    <a:pt x="3593" y="1098"/>
                  </a:lnTo>
                  <a:lnTo>
                    <a:pt x="3588" y="1098"/>
                  </a:lnTo>
                  <a:lnTo>
                    <a:pt x="3588" y="1092"/>
                  </a:lnTo>
                  <a:lnTo>
                    <a:pt x="3589" y="1084"/>
                  </a:lnTo>
                  <a:lnTo>
                    <a:pt x="3588" y="1078"/>
                  </a:lnTo>
                  <a:lnTo>
                    <a:pt x="3584" y="1076"/>
                  </a:lnTo>
                  <a:lnTo>
                    <a:pt x="3577" y="1078"/>
                  </a:lnTo>
                  <a:lnTo>
                    <a:pt x="3572" y="1076"/>
                  </a:lnTo>
                  <a:lnTo>
                    <a:pt x="3568" y="1067"/>
                  </a:lnTo>
                  <a:lnTo>
                    <a:pt x="3565" y="1064"/>
                  </a:lnTo>
                  <a:lnTo>
                    <a:pt x="3563" y="1063"/>
                  </a:lnTo>
                  <a:lnTo>
                    <a:pt x="3556" y="1066"/>
                  </a:lnTo>
                  <a:lnTo>
                    <a:pt x="3550" y="1076"/>
                  </a:lnTo>
                  <a:lnTo>
                    <a:pt x="3549" y="1087"/>
                  </a:lnTo>
                  <a:lnTo>
                    <a:pt x="3553" y="1098"/>
                  </a:lnTo>
                  <a:lnTo>
                    <a:pt x="3554" y="1113"/>
                  </a:lnTo>
                  <a:lnTo>
                    <a:pt x="3564" y="1120"/>
                  </a:lnTo>
                  <a:lnTo>
                    <a:pt x="3617" y="1127"/>
                  </a:lnTo>
                  <a:lnTo>
                    <a:pt x="3627" y="1134"/>
                  </a:lnTo>
                  <a:lnTo>
                    <a:pt x="3621" y="1141"/>
                  </a:lnTo>
                  <a:lnTo>
                    <a:pt x="3588" y="1129"/>
                  </a:lnTo>
                  <a:lnTo>
                    <a:pt x="3554" y="1132"/>
                  </a:lnTo>
                  <a:lnTo>
                    <a:pt x="3544" y="1129"/>
                  </a:lnTo>
                  <a:lnTo>
                    <a:pt x="3546" y="1129"/>
                  </a:lnTo>
                  <a:lnTo>
                    <a:pt x="3519" y="1125"/>
                  </a:lnTo>
                  <a:lnTo>
                    <a:pt x="3512" y="1129"/>
                  </a:lnTo>
                  <a:lnTo>
                    <a:pt x="3539" y="1181"/>
                  </a:lnTo>
                  <a:lnTo>
                    <a:pt x="3542" y="1185"/>
                  </a:lnTo>
                  <a:lnTo>
                    <a:pt x="3547" y="1186"/>
                  </a:lnTo>
                  <a:lnTo>
                    <a:pt x="3567" y="1181"/>
                  </a:lnTo>
                  <a:lnTo>
                    <a:pt x="3564" y="1185"/>
                  </a:lnTo>
                  <a:lnTo>
                    <a:pt x="3557" y="1189"/>
                  </a:lnTo>
                  <a:lnTo>
                    <a:pt x="3556" y="1193"/>
                  </a:lnTo>
                  <a:lnTo>
                    <a:pt x="3553" y="1196"/>
                  </a:lnTo>
                  <a:lnTo>
                    <a:pt x="3547" y="1196"/>
                  </a:lnTo>
                  <a:lnTo>
                    <a:pt x="3547" y="1200"/>
                  </a:lnTo>
                  <a:lnTo>
                    <a:pt x="3544" y="1203"/>
                  </a:lnTo>
                  <a:lnTo>
                    <a:pt x="3540" y="1214"/>
                  </a:lnTo>
                  <a:lnTo>
                    <a:pt x="3539" y="1216"/>
                  </a:lnTo>
                  <a:lnTo>
                    <a:pt x="3536" y="1214"/>
                  </a:lnTo>
                  <a:lnTo>
                    <a:pt x="3535" y="1210"/>
                  </a:lnTo>
                  <a:lnTo>
                    <a:pt x="3536" y="1207"/>
                  </a:lnTo>
                  <a:lnTo>
                    <a:pt x="3536" y="1206"/>
                  </a:lnTo>
                  <a:lnTo>
                    <a:pt x="3533" y="1198"/>
                  </a:lnTo>
                  <a:lnTo>
                    <a:pt x="3532" y="1195"/>
                  </a:lnTo>
                  <a:lnTo>
                    <a:pt x="3525" y="1189"/>
                  </a:lnTo>
                  <a:lnTo>
                    <a:pt x="3498" y="1183"/>
                  </a:lnTo>
                  <a:lnTo>
                    <a:pt x="3492" y="1186"/>
                  </a:lnTo>
                  <a:lnTo>
                    <a:pt x="3487" y="1192"/>
                  </a:lnTo>
                  <a:lnTo>
                    <a:pt x="3484" y="1193"/>
                  </a:lnTo>
                  <a:lnTo>
                    <a:pt x="3481" y="1192"/>
                  </a:lnTo>
                  <a:lnTo>
                    <a:pt x="3476" y="1188"/>
                  </a:lnTo>
                  <a:lnTo>
                    <a:pt x="3474" y="1186"/>
                  </a:lnTo>
                  <a:lnTo>
                    <a:pt x="3471" y="1186"/>
                  </a:lnTo>
                  <a:lnTo>
                    <a:pt x="3471" y="1193"/>
                  </a:lnTo>
                  <a:lnTo>
                    <a:pt x="3473" y="1196"/>
                  </a:lnTo>
                  <a:lnTo>
                    <a:pt x="3470" y="1200"/>
                  </a:lnTo>
                  <a:lnTo>
                    <a:pt x="3464" y="1210"/>
                  </a:lnTo>
                  <a:lnTo>
                    <a:pt x="3462" y="1216"/>
                  </a:lnTo>
                  <a:lnTo>
                    <a:pt x="3469" y="1228"/>
                  </a:lnTo>
                  <a:lnTo>
                    <a:pt x="3476" y="1231"/>
                  </a:lnTo>
                  <a:close/>
                  <a:moveTo>
                    <a:pt x="3155" y="1604"/>
                  </a:moveTo>
                  <a:lnTo>
                    <a:pt x="3158" y="1611"/>
                  </a:lnTo>
                  <a:lnTo>
                    <a:pt x="3232" y="1589"/>
                  </a:lnTo>
                  <a:lnTo>
                    <a:pt x="3240" y="1599"/>
                  </a:lnTo>
                  <a:lnTo>
                    <a:pt x="3236" y="1601"/>
                  </a:lnTo>
                  <a:lnTo>
                    <a:pt x="3232" y="1603"/>
                  </a:lnTo>
                  <a:lnTo>
                    <a:pt x="3228" y="1606"/>
                  </a:lnTo>
                  <a:lnTo>
                    <a:pt x="3225" y="1614"/>
                  </a:lnTo>
                  <a:lnTo>
                    <a:pt x="3226" y="1615"/>
                  </a:lnTo>
                  <a:lnTo>
                    <a:pt x="3229" y="1618"/>
                  </a:lnTo>
                  <a:lnTo>
                    <a:pt x="3225" y="1620"/>
                  </a:lnTo>
                  <a:lnTo>
                    <a:pt x="3219" y="1622"/>
                  </a:lnTo>
                  <a:lnTo>
                    <a:pt x="3215" y="1628"/>
                  </a:lnTo>
                  <a:lnTo>
                    <a:pt x="3215" y="1638"/>
                  </a:lnTo>
                  <a:lnTo>
                    <a:pt x="3222" y="1645"/>
                  </a:lnTo>
                  <a:lnTo>
                    <a:pt x="3238" y="1642"/>
                  </a:lnTo>
                  <a:lnTo>
                    <a:pt x="3252" y="1632"/>
                  </a:lnTo>
                  <a:lnTo>
                    <a:pt x="3260" y="1618"/>
                  </a:lnTo>
                  <a:lnTo>
                    <a:pt x="3256" y="1615"/>
                  </a:lnTo>
                  <a:lnTo>
                    <a:pt x="3249" y="1617"/>
                  </a:lnTo>
                  <a:lnTo>
                    <a:pt x="3245" y="1614"/>
                  </a:lnTo>
                  <a:lnTo>
                    <a:pt x="3253" y="1590"/>
                  </a:lnTo>
                  <a:lnTo>
                    <a:pt x="3264" y="1573"/>
                  </a:lnTo>
                  <a:lnTo>
                    <a:pt x="3302" y="1538"/>
                  </a:lnTo>
                  <a:lnTo>
                    <a:pt x="3313" y="1519"/>
                  </a:lnTo>
                  <a:lnTo>
                    <a:pt x="3320" y="1510"/>
                  </a:lnTo>
                  <a:lnTo>
                    <a:pt x="3326" y="1505"/>
                  </a:lnTo>
                  <a:lnTo>
                    <a:pt x="3333" y="1503"/>
                  </a:lnTo>
                  <a:lnTo>
                    <a:pt x="3341" y="1505"/>
                  </a:lnTo>
                  <a:lnTo>
                    <a:pt x="3334" y="1520"/>
                  </a:lnTo>
                  <a:lnTo>
                    <a:pt x="3331" y="1528"/>
                  </a:lnTo>
                  <a:lnTo>
                    <a:pt x="3330" y="1538"/>
                  </a:lnTo>
                  <a:lnTo>
                    <a:pt x="3338" y="1535"/>
                  </a:lnTo>
                  <a:lnTo>
                    <a:pt x="3362" y="1538"/>
                  </a:lnTo>
                  <a:lnTo>
                    <a:pt x="3387" y="1524"/>
                  </a:lnTo>
                  <a:lnTo>
                    <a:pt x="3417" y="1527"/>
                  </a:lnTo>
                  <a:lnTo>
                    <a:pt x="3452" y="1520"/>
                  </a:lnTo>
                  <a:lnTo>
                    <a:pt x="3460" y="1514"/>
                  </a:lnTo>
                  <a:lnTo>
                    <a:pt x="3466" y="1505"/>
                  </a:lnTo>
                  <a:lnTo>
                    <a:pt x="3460" y="1503"/>
                  </a:lnTo>
                  <a:lnTo>
                    <a:pt x="3455" y="1503"/>
                  </a:lnTo>
                  <a:lnTo>
                    <a:pt x="3450" y="1502"/>
                  </a:lnTo>
                  <a:lnTo>
                    <a:pt x="3448" y="1492"/>
                  </a:lnTo>
                  <a:lnTo>
                    <a:pt x="3446" y="1485"/>
                  </a:lnTo>
                  <a:lnTo>
                    <a:pt x="3441" y="1481"/>
                  </a:lnTo>
                  <a:lnTo>
                    <a:pt x="3432" y="1474"/>
                  </a:lnTo>
                  <a:lnTo>
                    <a:pt x="3432" y="1470"/>
                  </a:lnTo>
                  <a:lnTo>
                    <a:pt x="3445" y="1471"/>
                  </a:lnTo>
                  <a:lnTo>
                    <a:pt x="3450" y="1468"/>
                  </a:lnTo>
                  <a:lnTo>
                    <a:pt x="3455" y="1458"/>
                  </a:lnTo>
                  <a:lnTo>
                    <a:pt x="3452" y="1456"/>
                  </a:lnTo>
                  <a:lnTo>
                    <a:pt x="3446" y="1449"/>
                  </a:lnTo>
                  <a:lnTo>
                    <a:pt x="3443" y="1444"/>
                  </a:lnTo>
                  <a:lnTo>
                    <a:pt x="3442" y="1436"/>
                  </a:lnTo>
                  <a:lnTo>
                    <a:pt x="3442" y="1429"/>
                  </a:lnTo>
                  <a:lnTo>
                    <a:pt x="3442" y="1423"/>
                  </a:lnTo>
                  <a:lnTo>
                    <a:pt x="3439" y="1419"/>
                  </a:lnTo>
                  <a:lnTo>
                    <a:pt x="3443" y="1408"/>
                  </a:lnTo>
                  <a:lnTo>
                    <a:pt x="3452" y="1401"/>
                  </a:lnTo>
                  <a:lnTo>
                    <a:pt x="3467" y="1394"/>
                  </a:lnTo>
                  <a:lnTo>
                    <a:pt x="3481" y="1395"/>
                  </a:lnTo>
                  <a:lnTo>
                    <a:pt x="3485" y="1394"/>
                  </a:lnTo>
                  <a:lnTo>
                    <a:pt x="3487" y="1390"/>
                  </a:lnTo>
                  <a:lnTo>
                    <a:pt x="3488" y="1383"/>
                  </a:lnTo>
                  <a:lnTo>
                    <a:pt x="3488" y="1376"/>
                  </a:lnTo>
                  <a:lnTo>
                    <a:pt x="3485" y="1373"/>
                  </a:lnTo>
                  <a:lnTo>
                    <a:pt x="3484" y="1367"/>
                  </a:lnTo>
                  <a:lnTo>
                    <a:pt x="3484" y="1341"/>
                  </a:lnTo>
                  <a:lnTo>
                    <a:pt x="3481" y="1331"/>
                  </a:lnTo>
                  <a:lnTo>
                    <a:pt x="3476" y="1327"/>
                  </a:lnTo>
                  <a:lnTo>
                    <a:pt x="3470" y="1328"/>
                  </a:lnTo>
                  <a:lnTo>
                    <a:pt x="3466" y="1334"/>
                  </a:lnTo>
                  <a:lnTo>
                    <a:pt x="3467" y="1343"/>
                  </a:lnTo>
                  <a:lnTo>
                    <a:pt x="3463" y="1350"/>
                  </a:lnTo>
                  <a:lnTo>
                    <a:pt x="3459" y="1349"/>
                  </a:lnTo>
                  <a:lnTo>
                    <a:pt x="3448" y="1338"/>
                  </a:lnTo>
                  <a:lnTo>
                    <a:pt x="3459" y="1322"/>
                  </a:lnTo>
                  <a:lnTo>
                    <a:pt x="3462" y="1312"/>
                  </a:lnTo>
                  <a:lnTo>
                    <a:pt x="3459" y="1297"/>
                  </a:lnTo>
                  <a:lnTo>
                    <a:pt x="3469" y="1298"/>
                  </a:lnTo>
                  <a:lnTo>
                    <a:pt x="3473" y="1296"/>
                  </a:lnTo>
                  <a:lnTo>
                    <a:pt x="3476" y="1287"/>
                  </a:lnTo>
                  <a:lnTo>
                    <a:pt x="3456" y="1269"/>
                  </a:lnTo>
                  <a:lnTo>
                    <a:pt x="3449" y="1268"/>
                  </a:lnTo>
                  <a:lnTo>
                    <a:pt x="3446" y="1269"/>
                  </a:lnTo>
                  <a:lnTo>
                    <a:pt x="3442" y="1280"/>
                  </a:lnTo>
                  <a:lnTo>
                    <a:pt x="3435" y="1286"/>
                  </a:lnTo>
                  <a:lnTo>
                    <a:pt x="3432" y="1293"/>
                  </a:lnTo>
                  <a:lnTo>
                    <a:pt x="3431" y="1305"/>
                  </a:lnTo>
                  <a:lnTo>
                    <a:pt x="3427" y="1320"/>
                  </a:lnTo>
                  <a:lnTo>
                    <a:pt x="3422" y="1325"/>
                  </a:lnTo>
                  <a:lnTo>
                    <a:pt x="3420" y="1322"/>
                  </a:lnTo>
                  <a:lnTo>
                    <a:pt x="3417" y="1315"/>
                  </a:lnTo>
                  <a:lnTo>
                    <a:pt x="3418" y="1310"/>
                  </a:lnTo>
                  <a:lnTo>
                    <a:pt x="3421" y="1297"/>
                  </a:lnTo>
                  <a:lnTo>
                    <a:pt x="3422" y="1290"/>
                  </a:lnTo>
                  <a:lnTo>
                    <a:pt x="3422" y="1286"/>
                  </a:lnTo>
                  <a:lnTo>
                    <a:pt x="3422" y="1283"/>
                  </a:lnTo>
                  <a:lnTo>
                    <a:pt x="3425" y="1277"/>
                  </a:lnTo>
                  <a:lnTo>
                    <a:pt x="3427" y="1272"/>
                  </a:lnTo>
                  <a:lnTo>
                    <a:pt x="3432" y="1265"/>
                  </a:lnTo>
                  <a:lnTo>
                    <a:pt x="3435" y="1258"/>
                  </a:lnTo>
                  <a:lnTo>
                    <a:pt x="3431" y="1230"/>
                  </a:lnTo>
                  <a:lnTo>
                    <a:pt x="3427" y="1220"/>
                  </a:lnTo>
                  <a:lnTo>
                    <a:pt x="3421" y="1216"/>
                  </a:lnTo>
                  <a:lnTo>
                    <a:pt x="3415" y="1220"/>
                  </a:lnTo>
                  <a:lnTo>
                    <a:pt x="3411" y="1228"/>
                  </a:lnTo>
                  <a:lnTo>
                    <a:pt x="3404" y="1249"/>
                  </a:lnTo>
                  <a:lnTo>
                    <a:pt x="3399" y="1255"/>
                  </a:lnTo>
                  <a:lnTo>
                    <a:pt x="3394" y="1247"/>
                  </a:lnTo>
                  <a:lnTo>
                    <a:pt x="3387" y="1221"/>
                  </a:lnTo>
                  <a:lnTo>
                    <a:pt x="3385" y="1216"/>
                  </a:lnTo>
                  <a:lnTo>
                    <a:pt x="3382" y="1210"/>
                  </a:lnTo>
                  <a:lnTo>
                    <a:pt x="3379" y="1207"/>
                  </a:lnTo>
                  <a:lnTo>
                    <a:pt x="3375" y="1210"/>
                  </a:lnTo>
                  <a:lnTo>
                    <a:pt x="3373" y="1214"/>
                  </a:lnTo>
                  <a:lnTo>
                    <a:pt x="3373" y="1219"/>
                  </a:lnTo>
                  <a:lnTo>
                    <a:pt x="3375" y="1221"/>
                  </a:lnTo>
                  <a:lnTo>
                    <a:pt x="3375" y="1227"/>
                  </a:lnTo>
                  <a:lnTo>
                    <a:pt x="3375" y="1233"/>
                  </a:lnTo>
                  <a:lnTo>
                    <a:pt x="3376" y="1247"/>
                  </a:lnTo>
                  <a:lnTo>
                    <a:pt x="3376" y="1255"/>
                  </a:lnTo>
                  <a:lnTo>
                    <a:pt x="3378" y="1261"/>
                  </a:lnTo>
                  <a:lnTo>
                    <a:pt x="3383" y="1262"/>
                  </a:lnTo>
                  <a:lnTo>
                    <a:pt x="3383" y="1269"/>
                  </a:lnTo>
                  <a:lnTo>
                    <a:pt x="3380" y="1277"/>
                  </a:lnTo>
                  <a:lnTo>
                    <a:pt x="3375" y="1279"/>
                  </a:lnTo>
                  <a:lnTo>
                    <a:pt x="3368" y="1275"/>
                  </a:lnTo>
                  <a:lnTo>
                    <a:pt x="3364" y="1272"/>
                  </a:lnTo>
                  <a:lnTo>
                    <a:pt x="3348" y="1228"/>
                  </a:lnTo>
                  <a:lnTo>
                    <a:pt x="3338" y="1213"/>
                  </a:lnTo>
                  <a:lnTo>
                    <a:pt x="3326" y="1210"/>
                  </a:lnTo>
                  <a:lnTo>
                    <a:pt x="3327" y="1216"/>
                  </a:lnTo>
                  <a:lnTo>
                    <a:pt x="3327" y="1220"/>
                  </a:lnTo>
                  <a:lnTo>
                    <a:pt x="3326" y="1226"/>
                  </a:lnTo>
                  <a:lnTo>
                    <a:pt x="3323" y="1231"/>
                  </a:lnTo>
                  <a:lnTo>
                    <a:pt x="3326" y="1240"/>
                  </a:lnTo>
                  <a:lnTo>
                    <a:pt x="3327" y="1245"/>
                  </a:lnTo>
                  <a:lnTo>
                    <a:pt x="3333" y="1255"/>
                  </a:lnTo>
                  <a:lnTo>
                    <a:pt x="3351" y="1268"/>
                  </a:lnTo>
                  <a:lnTo>
                    <a:pt x="3352" y="1270"/>
                  </a:lnTo>
                  <a:lnTo>
                    <a:pt x="3355" y="1287"/>
                  </a:lnTo>
                  <a:lnTo>
                    <a:pt x="3357" y="1291"/>
                  </a:lnTo>
                  <a:lnTo>
                    <a:pt x="3361" y="1297"/>
                  </a:lnTo>
                  <a:lnTo>
                    <a:pt x="3364" y="1303"/>
                  </a:lnTo>
                  <a:lnTo>
                    <a:pt x="3371" y="1308"/>
                  </a:lnTo>
                  <a:lnTo>
                    <a:pt x="3371" y="1312"/>
                  </a:lnTo>
                  <a:lnTo>
                    <a:pt x="3359" y="1311"/>
                  </a:lnTo>
                  <a:lnTo>
                    <a:pt x="3355" y="1308"/>
                  </a:lnTo>
                  <a:lnTo>
                    <a:pt x="3341" y="1291"/>
                  </a:lnTo>
                  <a:lnTo>
                    <a:pt x="3337" y="1289"/>
                  </a:lnTo>
                  <a:lnTo>
                    <a:pt x="3330" y="1287"/>
                  </a:lnTo>
                  <a:lnTo>
                    <a:pt x="3327" y="1284"/>
                  </a:lnTo>
                  <a:lnTo>
                    <a:pt x="3323" y="1275"/>
                  </a:lnTo>
                  <a:lnTo>
                    <a:pt x="3320" y="1272"/>
                  </a:lnTo>
                  <a:lnTo>
                    <a:pt x="3313" y="1270"/>
                  </a:lnTo>
                  <a:lnTo>
                    <a:pt x="3309" y="1268"/>
                  </a:lnTo>
                  <a:lnTo>
                    <a:pt x="3301" y="1259"/>
                  </a:lnTo>
                  <a:lnTo>
                    <a:pt x="3294" y="1256"/>
                  </a:lnTo>
                  <a:lnTo>
                    <a:pt x="3287" y="1259"/>
                  </a:lnTo>
                  <a:lnTo>
                    <a:pt x="3282" y="1268"/>
                  </a:lnTo>
                  <a:lnTo>
                    <a:pt x="3288" y="1272"/>
                  </a:lnTo>
                  <a:lnTo>
                    <a:pt x="3299" y="1291"/>
                  </a:lnTo>
                  <a:lnTo>
                    <a:pt x="3306" y="1297"/>
                  </a:lnTo>
                  <a:lnTo>
                    <a:pt x="3301" y="1301"/>
                  </a:lnTo>
                  <a:lnTo>
                    <a:pt x="3282" y="1297"/>
                  </a:lnTo>
                  <a:lnTo>
                    <a:pt x="3284" y="1301"/>
                  </a:lnTo>
                  <a:lnTo>
                    <a:pt x="3287" y="1312"/>
                  </a:lnTo>
                  <a:lnTo>
                    <a:pt x="3282" y="1311"/>
                  </a:lnTo>
                  <a:lnTo>
                    <a:pt x="3277" y="1307"/>
                  </a:lnTo>
                  <a:lnTo>
                    <a:pt x="3273" y="1300"/>
                  </a:lnTo>
                  <a:lnTo>
                    <a:pt x="3268" y="1287"/>
                  </a:lnTo>
                  <a:lnTo>
                    <a:pt x="3263" y="1284"/>
                  </a:lnTo>
                  <a:lnTo>
                    <a:pt x="3252" y="1283"/>
                  </a:lnTo>
                  <a:lnTo>
                    <a:pt x="3267" y="1318"/>
                  </a:lnTo>
                  <a:lnTo>
                    <a:pt x="3288" y="1329"/>
                  </a:lnTo>
                  <a:lnTo>
                    <a:pt x="3333" y="1338"/>
                  </a:lnTo>
                  <a:lnTo>
                    <a:pt x="3320" y="1348"/>
                  </a:lnTo>
                  <a:lnTo>
                    <a:pt x="3277" y="1348"/>
                  </a:lnTo>
                  <a:lnTo>
                    <a:pt x="3281" y="1350"/>
                  </a:lnTo>
                  <a:lnTo>
                    <a:pt x="3289" y="1363"/>
                  </a:lnTo>
                  <a:lnTo>
                    <a:pt x="3301" y="1369"/>
                  </a:lnTo>
                  <a:lnTo>
                    <a:pt x="3305" y="1373"/>
                  </a:lnTo>
                  <a:lnTo>
                    <a:pt x="3308" y="1383"/>
                  </a:lnTo>
                  <a:lnTo>
                    <a:pt x="3299" y="1383"/>
                  </a:lnTo>
                  <a:lnTo>
                    <a:pt x="3275" y="1363"/>
                  </a:lnTo>
                  <a:lnTo>
                    <a:pt x="3240" y="1359"/>
                  </a:lnTo>
                  <a:lnTo>
                    <a:pt x="3236" y="1360"/>
                  </a:lnTo>
                  <a:lnTo>
                    <a:pt x="3229" y="1367"/>
                  </a:lnTo>
                  <a:lnTo>
                    <a:pt x="3224" y="1369"/>
                  </a:lnTo>
                  <a:lnTo>
                    <a:pt x="3221" y="1366"/>
                  </a:lnTo>
                  <a:lnTo>
                    <a:pt x="3214" y="1360"/>
                  </a:lnTo>
                  <a:lnTo>
                    <a:pt x="3209" y="1359"/>
                  </a:lnTo>
                  <a:lnTo>
                    <a:pt x="3208" y="1360"/>
                  </a:lnTo>
                  <a:lnTo>
                    <a:pt x="3205" y="1367"/>
                  </a:lnTo>
                  <a:lnTo>
                    <a:pt x="3204" y="1369"/>
                  </a:lnTo>
                  <a:lnTo>
                    <a:pt x="3201" y="1367"/>
                  </a:lnTo>
                  <a:lnTo>
                    <a:pt x="3198" y="1364"/>
                  </a:lnTo>
                  <a:lnTo>
                    <a:pt x="3191" y="1360"/>
                  </a:lnTo>
                  <a:lnTo>
                    <a:pt x="3188" y="1360"/>
                  </a:lnTo>
                  <a:lnTo>
                    <a:pt x="3184" y="1363"/>
                  </a:lnTo>
                  <a:lnTo>
                    <a:pt x="3186" y="1370"/>
                  </a:lnTo>
                  <a:lnTo>
                    <a:pt x="3187" y="1373"/>
                  </a:lnTo>
                  <a:lnTo>
                    <a:pt x="3180" y="1381"/>
                  </a:lnTo>
                  <a:lnTo>
                    <a:pt x="3176" y="1384"/>
                  </a:lnTo>
                  <a:lnTo>
                    <a:pt x="3173" y="1383"/>
                  </a:lnTo>
                  <a:lnTo>
                    <a:pt x="3173" y="1388"/>
                  </a:lnTo>
                  <a:lnTo>
                    <a:pt x="3197" y="1391"/>
                  </a:lnTo>
                  <a:lnTo>
                    <a:pt x="3218" y="1384"/>
                  </a:lnTo>
                  <a:lnTo>
                    <a:pt x="3226" y="1387"/>
                  </a:lnTo>
                  <a:lnTo>
                    <a:pt x="3232" y="1394"/>
                  </a:lnTo>
                  <a:lnTo>
                    <a:pt x="3224" y="1394"/>
                  </a:lnTo>
                  <a:lnTo>
                    <a:pt x="3219" y="1395"/>
                  </a:lnTo>
                  <a:lnTo>
                    <a:pt x="3215" y="1399"/>
                  </a:lnTo>
                  <a:lnTo>
                    <a:pt x="3219" y="1406"/>
                  </a:lnTo>
                  <a:lnTo>
                    <a:pt x="3224" y="1409"/>
                  </a:lnTo>
                  <a:lnTo>
                    <a:pt x="3235" y="1409"/>
                  </a:lnTo>
                  <a:lnTo>
                    <a:pt x="3231" y="1413"/>
                  </a:lnTo>
                  <a:lnTo>
                    <a:pt x="3236" y="1422"/>
                  </a:lnTo>
                  <a:lnTo>
                    <a:pt x="3238" y="1423"/>
                  </a:lnTo>
                  <a:lnTo>
                    <a:pt x="3181" y="1419"/>
                  </a:lnTo>
                  <a:lnTo>
                    <a:pt x="3177" y="1423"/>
                  </a:lnTo>
                  <a:lnTo>
                    <a:pt x="3180" y="1433"/>
                  </a:lnTo>
                  <a:lnTo>
                    <a:pt x="3184" y="1437"/>
                  </a:lnTo>
                  <a:lnTo>
                    <a:pt x="3205" y="1433"/>
                  </a:lnTo>
                  <a:lnTo>
                    <a:pt x="3202" y="1442"/>
                  </a:lnTo>
                  <a:lnTo>
                    <a:pt x="3201" y="1443"/>
                  </a:lnTo>
                  <a:lnTo>
                    <a:pt x="3200" y="1444"/>
                  </a:lnTo>
                  <a:lnTo>
                    <a:pt x="3200" y="1449"/>
                  </a:lnTo>
                  <a:lnTo>
                    <a:pt x="3214" y="1456"/>
                  </a:lnTo>
                  <a:lnTo>
                    <a:pt x="3222" y="1456"/>
                  </a:lnTo>
                  <a:lnTo>
                    <a:pt x="3225" y="1446"/>
                  </a:lnTo>
                  <a:lnTo>
                    <a:pt x="3226" y="1440"/>
                  </a:lnTo>
                  <a:lnTo>
                    <a:pt x="3231" y="1446"/>
                  </a:lnTo>
                  <a:lnTo>
                    <a:pt x="3232" y="1456"/>
                  </a:lnTo>
                  <a:lnTo>
                    <a:pt x="3232" y="1458"/>
                  </a:lnTo>
                  <a:lnTo>
                    <a:pt x="3232" y="1460"/>
                  </a:lnTo>
                  <a:lnTo>
                    <a:pt x="3232" y="1464"/>
                  </a:lnTo>
                  <a:lnTo>
                    <a:pt x="3232" y="1467"/>
                  </a:lnTo>
                  <a:lnTo>
                    <a:pt x="3235" y="1470"/>
                  </a:lnTo>
                  <a:lnTo>
                    <a:pt x="3236" y="1468"/>
                  </a:lnTo>
                  <a:lnTo>
                    <a:pt x="3242" y="1464"/>
                  </a:lnTo>
                  <a:lnTo>
                    <a:pt x="3226" y="1484"/>
                  </a:lnTo>
                  <a:lnTo>
                    <a:pt x="3190" y="1478"/>
                  </a:lnTo>
                  <a:lnTo>
                    <a:pt x="3173" y="1489"/>
                  </a:lnTo>
                  <a:lnTo>
                    <a:pt x="3174" y="1489"/>
                  </a:lnTo>
                  <a:lnTo>
                    <a:pt x="3177" y="1489"/>
                  </a:lnTo>
                  <a:lnTo>
                    <a:pt x="3183" y="1493"/>
                  </a:lnTo>
                  <a:lnTo>
                    <a:pt x="3181" y="1498"/>
                  </a:lnTo>
                  <a:lnTo>
                    <a:pt x="3181" y="1500"/>
                  </a:lnTo>
                  <a:lnTo>
                    <a:pt x="3180" y="1503"/>
                  </a:lnTo>
                  <a:lnTo>
                    <a:pt x="3177" y="1505"/>
                  </a:lnTo>
                  <a:lnTo>
                    <a:pt x="3177" y="1509"/>
                  </a:lnTo>
                  <a:lnTo>
                    <a:pt x="3197" y="1509"/>
                  </a:lnTo>
                  <a:lnTo>
                    <a:pt x="3216" y="1519"/>
                  </a:lnTo>
                  <a:lnTo>
                    <a:pt x="3225" y="1519"/>
                  </a:lnTo>
                  <a:lnTo>
                    <a:pt x="3249" y="1505"/>
                  </a:lnTo>
                  <a:lnTo>
                    <a:pt x="3242" y="1517"/>
                  </a:lnTo>
                  <a:lnTo>
                    <a:pt x="3218" y="1534"/>
                  </a:lnTo>
                  <a:lnTo>
                    <a:pt x="3219" y="1537"/>
                  </a:lnTo>
                  <a:lnTo>
                    <a:pt x="3219" y="1540"/>
                  </a:lnTo>
                  <a:lnTo>
                    <a:pt x="3221" y="1541"/>
                  </a:lnTo>
                  <a:lnTo>
                    <a:pt x="3222" y="1544"/>
                  </a:lnTo>
                  <a:lnTo>
                    <a:pt x="3218" y="1554"/>
                  </a:lnTo>
                  <a:lnTo>
                    <a:pt x="3212" y="1555"/>
                  </a:lnTo>
                  <a:lnTo>
                    <a:pt x="3201" y="1549"/>
                  </a:lnTo>
                  <a:lnTo>
                    <a:pt x="3176" y="1558"/>
                  </a:lnTo>
                  <a:lnTo>
                    <a:pt x="3177" y="1575"/>
                  </a:lnTo>
                  <a:lnTo>
                    <a:pt x="3170" y="1575"/>
                  </a:lnTo>
                  <a:lnTo>
                    <a:pt x="3156" y="1563"/>
                  </a:lnTo>
                  <a:lnTo>
                    <a:pt x="3148" y="1572"/>
                  </a:lnTo>
                  <a:lnTo>
                    <a:pt x="3145" y="1586"/>
                  </a:lnTo>
                  <a:lnTo>
                    <a:pt x="3146" y="1600"/>
                  </a:lnTo>
                  <a:lnTo>
                    <a:pt x="3155" y="1604"/>
                  </a:lnTo>
                  <a:close/>
                  <a:moveTo>
                    <a:pt x="2793" y="1712"/>
                  </a:moveTo>
                  <a:lnTo>
                    <a:pt x="2798" y="1735"/>
                  </a:lnTo>
                  <a:lnTo>
                    <a:pt x="2806" y="1736"/>
                  </a:lnTo>
                  <a:lnTo>
                    <a:pt x="2816" y="1726"/>
                  </a:lnTo>
                  <a:lnTo>
                    <a:pt x="2823" y="1712"/>
                  </a:lnTo>
                  <a:lnTo>
                    <a:pt x="2831" y="1685"/>
                  </a:lnTo>
                  <a:lnTo>
                    <a:pt x="2833" y="1678"/>
                  </a:lnTo>
                  <a:lnTo>
                    <a:pt x="2833" y="1667"/>
                  </a:lnTo>
                  <a:lnTo>
                    <a:pt x="2830" y="1657"/>
                  </a:lnTo>
                  <a:lnTo>
                    <a:pt x="2827" y="1650"/>
                  </a:lnTo>
                  <a:lnTo>
                    <a:pt x="2823" y="1643"/>
                  </a:lnTo>
                  <a:lnTo>
                    <a:pt x="2827" y="1639"/>
                  </a:lnTo>
                  <a:lnTo>
                    <a:pt x="2833" y="1641"/>
                  </a:lnTo>
                  <a:lnTo>
                    <a:pt x="2840" y="1653"/>
                  </a:lnTo>
                  <a:lnTo>
                    <a:pt x="2849" y="1660"/>
                  </a:lnTo>
                  <a:lnTo>
                    <a:pt x="2883" y="1646"/>
                  </a:lnTo>
                  <a:lnTo>
                    <a:pt x="2897" y="1634"/>
                  </a:lnTo>
                  <a:lnTo>
                    <a:pt x="2905" y="1629"/>
                  </a:lnTo>
                  <a:lnTo>
                    <a:pt x="2908" y="1627"/>
                  </a:lnTo>
                  <a:lnTo>
                    <a:pt x="2911" y="1618"/>
                  </a:lnTo>
                  <a:lnTo>
                    <a:pt x="2911" y="1614"/>
                  </a:lnTo>
                  <a:lnTo>
                    <a:pt x="2912" y="1610"/>
                  </a:lnTo>
                  <a:lnTo>
                    <a:pt x="2912" y="1606"/>
                  </a:lnTo>
                  <a:lnTo>
                    <a:pt x="2917" y="1603"/>
                  </a:lnTo>
                  <a:lnTo>
                    <a:pt x="2921" y="1597"/>
                  </a:lnTo>
                  <a:lnTo>
                    <a:pt x="2922" y="1596"/>
                  </a:lnTo>
                  <a:lnTo>
                    <a:pt x="2928" y="1583"/>
                  </a:lnTo>
                  <a:lnTo>
                    <a:pt x="2931" y="1576"/>
                  </a:lnTo>
                  <a:lnTo>
                    <a:pt x="2933" y="1573"/>
                  </a:lnTo>
                  <a:lnTo>
                    <a:pt x="2936" y="1572"/>
                  </a:lnTo>
                  <a:lnTo>
                    <a:pt x="2948" y="1554"/>
                  </a:lnTo>
                  <a:lnTo>
                    <a:pt x="2960" y="1545"/>
                  </a:lnTo>
                  <a:lnTo>
                    <a:pt x="2964" y="1538"/>
                  </a:lnTo>
                  <a:lnTo>
                    <a:pt x="2967" y="1526"/>
                  </a:lnTo>
                  <a:lnTo>
                    <a:pt x="2970" y="1498"/>
                  </a:lnTo>
                  <a:lnTo>
                    <a:pt x="2974" y="1482"/>
                  </a:lnTo>
                  <a:lnTo>
                    <a:pt x="2978" y="1470"/>
                  </a:lnTo>
                  <a:lnTo>
                    <a:pt x="2983" y="1454"/>
                  </a:lnTo>
                  <a:lnTo>
                    <a:pt x="2984" y="1439"/>
                  </a:lnTo>
                  <a:lnTo>
                    <a:pt x="2978" y="1423"/>
                  </a:lnTo>
                  <a:lnTo>
                    <a:pt x="2971" y="1420"/>
                  </a:lnTo>
                  <a:lnTo>
                    <a:pt x="2938" y="1442"/>
                  </a:lnTo>
                  <a:lnTo>
                    <a:pt x="2926" y="1458"/>
                  </a:lnTo>
                  <a:lnTo>
                    <a:pt x="2922" y="1463"/>
                  </a:lnTo>
                  <a:lnTo>
                    <a:pt x="2914" y="1465"/>
                  </a:lnTo>
                  <a:lnTo>
                    <a:pt x="2910" y="1470"/>
                  </a:lnTo>
                  <a:lnTo>
                    <a:pt x="2910" y="1472"/>
                  </a:lnTo>
                  <a:lnTo>
                    <a:pt x="2911" y="1481"/>
                  </a:lnTo>
                  <a:lnTo>
                    <a:pt x="2911" y="1484"/>
                  </a:lnTo>
                  <a:lnTo>
                    <a:pt x="2904" y="1491"/>
                  </a:lnTo>
                  <a:lnTo>
                    <a:pt x="2890" y="1534"/>
                  </a:lnTo>
                  <a:lnTo>
                    <a:pt x="2882" y="1544"/>
                  </a:lnTo>
                  <a:lnTo>
                    <a:pt x="2856" y="1549"/>
                  </a:lnTo>
                  <a:lnTo>
                    <a:pt x="2844" y="1559"/>
                  </a:lnTo>
                  <a:lnTo>
                    <a:pt x="2833" y="1573"/>
                  </a:lnTo>
                  <a:lnTo>
                    <a:pt x="2826" y="1592"/>
                  </a:lnTo>
                  <a:lnTo>
                    <a:pt x="2820" y="1611"/>
                  </a:lnTo>
                  <a:lnTo>
                    <a:pt x="2805" y="1641"/>
                  </a:lnTo>
                  <a:lnTo>
                    <a:pt x="2803" y="1650"/>
                  </a:lnTo>
                  <a:lnTo>
                    <a:pt x="2798" y="1667"/>
                  </a:lnTo>
                  <a:lnTo>
                    <a:pt x="2795" y="1678"/>
                  </a:lnTo>
                  <a:lnTo>
                    <a:pt x="2796" y="1690"/>
                  </a:lnTo>
                  <a:lnTo>
                    <a:pt x="2796" y="1698"/>
                  </a:lnTo>
                  <a:lnTo>
                    <a:pt x="2796" y="1705"/>
                  </a:lnTo>
                  <a:lnTo>
                    <a:pt x="2793" y="1712"/>
                  </a:lnTo>
                  <a:close/>
                  <a:moveTo>
                    <a:pt x="3351" y="1589"/>
                  </a:moveTo>
                  <a:lnTo>
                    <a:pt x="3352" y="1586"/>
                  </a:lnTo>
                  <a:lnTo>
                    <a:pt x="3348" y="1583"/>
                  </a:lnTo>
                  <a:lnTo>
                    <a:pt x="3345" y="1583"/>
                  </a:lnTo>
                  <a:lnTo>
                    <a:pt x="3322" y="1589"/>
                  </a:lnTo>
                  <a:lnTo>
                    <a:pt x="3313" y="1593"/>
                  </a:lnTo>
                  <a:lnTo>
                    <a:pt x="3305" y="1604"/>
                  </a:lnTo>
                  <a:lnTo>
                    <a:pt x="3298" y="1617"/>
                  </a:lnTo>
                  <a:lnTo>
                    <a:pt x="3295" y="1625"/>
                  </a:lnTo>
                  <a:lnTo>
                    <a:pt x="3295" y="1634"/>
                  </a:lnTo>
                  <a:lnTo>
                    <a:pt x="3295" y="1639"/>
                  </a:lnTo>
                  <a:lnTo>
                    <a:pt x="3295" y="1643"/>
                  </a:lnTo>
                  <a:lnTo>
                    <a:pt x="3294" y="1648"/>
                  </a:lnTo>
                  <a:lnTo>
                    <a:pt x="3295" y="1653"/>
                  </a:lnTo>
                  <a:lnTo>
                    <a:pt x="3302" y="1659"/>
                  </a:lnTo>
                  <a:lnTo>
                    <a:pt x="3308" y="1659"/>
                  </a:lnTo>
                  <a:lnTo>
                    <a:pt x="3313" y="1653"/>
                  </a:lnTo>
                  <a:lnTo>
                    <a:pt x="3319" y="1638"/>
                  </a:lnTo>
                  <a:lnTo>
                    <a:pt x="3323" y="1631"/>
                  </a:lnTo>
                  <a:lnTo>
                    <a:pt x="3329" y="1625"/>
                  </a:lnTo>
                  <a:lnTo>
                    <a:pt x="3334" y="1622"/>
                  </a:lnTo>
                  <a:lnTo>
                    <a:pt x="3340" y="1615"/>
                  </a:lnTo>
                  <a:lnTo>
                    <a:pt x="3344" y="1610"/>
                  </a:lnTo>
                  <a:lnTo>
                    <a:pt x="3345" y="1607"/>
                  </a:lnTo>
                  <a:lnTo>
                    <a:pt x="3345" y="1601"/>
                  </a:lnTo>
                  <a:lnTo>
                    <a:pt x="3345" y="1596"/>
                  </a:lnTo>
                  <a:lnTo>
                    <a:pt x="3347" y="1592"/>
                  </a:lnTo>
                  <a:lnTo>
                    <a:pt x="3351" y="1589"/>
                  </a:lnTo>
                  <a:close/>
                  <a:moveTo>
                    <a:pt x="2527" y="1892"/>
                  </a:moveTo>
                  <a:lnTo>
                    <a:pt x="2529" y="1894"/>
                  </a:lnTo>
                  <a:lnTo>
                    <a:pt x="2531" y="1893"/>
                  </a:lnTo>
                  <a:lnTo>
                    <a:pt x="2533" y="1889"/>
                  </a:lnTo>
                  <a:lnTo>
                    <a:pt x="2536" y="1886"/>
                  </a:lnTo>
                  <a:lnTo>
                    <a:pt x="2538" y="1890"/>
                  </a:lnTo>
                  <a:lnTo>
                    <a:pt x="2534" y="1899"/>
                  </a:lnTo>
                  <a:lnTo>
                    <a:pt x="2533" y="1911"/>
                  </a:lnTo>
                  <a:lnTo>
                    <a:pt x="2534" y="1924"/>
                  </a:lnTo>
                  <a:lnTo>
                    <a:pt x="2538" y="1928"/>
                  </a:lnTo>
                  <a:lnTo>
                    <a:pt x="2554" y="1932"/>
                  </a:lnTo>
                  <a:lnTo>
                    <a:pt x="2561" y="1931"/>
                  </a:lnTo>
                  <a:lnTo>
                    <a:pt x="2568" y="1921"/>
                  </a:lnTo>
                  <a:lnTo>
                    <a:pt x="2571" y="1918"/>
                  </a:lnTo>
                  <a:lnTo>
                    <a:pt x="2586" y="1920"/>
                  </a:lnTo>
                  <a:lnTo>
                    <a:pt x="2587" y="1917"/>
                  </a:lnTo>
                  <a:lnTo>
                    <a:pt x="2589" y="1906"/>
                  </a:lnTo>
                  <a:lnTo>
                    <a:pt x="2589" y="1900"/>
                  </a:lnTo>
                  <a:lnTo>
                    <a:pt x="2597" y="1885"/>
                  </a:lnTo>
                  <a:lnTo>
                    <a:pt x="2601" y="1875"/>
                  </a:lnTo>
                  <a:lnTo>
                    <a:pt x="2601" y="1861"/>
                  </a:lnTo>
                  <a:lnTo>
                    <a:pt x="2607" y="1875"/>
                  </a:lnTo>
                  <a:lnTo>
                    <a:pt x="2613" y="1885"/>
                  </a:lnTo>
                  <a:lnTo>
                    <a:pt x="2621" y="1889"/>
                  </a:lnTo>
                  <a:lnTo>
                    <a:pt x="2627" y="1885"/>
                  </a:lnTo>
                  <a:lnTo>
                    <a:pt x="2629" y="1878"/>
                  </a:lnTo>
                  <a:lnTo>
                    <a:pt x="2632" y="1865"/>
                  </a:lnTo>
                  <a:lnTo>
                    <a:pt x="2635" y="1858"/>
                  </a:lnTo>
                  <a:lnTo>
                    <a:pt x="2638" y="1855"/>
                  </a:lnTo>
                  <a:lnTo>
                    <a:pt x="2639" y="1861"/>
                  </a:lnTo>
                  <a:lnTo>
                    <a:pt x="2639" y="1871"/>
                  </a:lnTo>
                  <a:lnTo>
                    <a:pt x="2635" y="1879"/>
                  </a:lnTo>
                  <a:lnTo>
                    <a:pt x="2641" y="1885"/>
                  </a:lnTo>
                  <a:lnTo>
                    <a:pt x="2649" y="1873"/>
                  </a:lnTo>
                  <a:lnTo>
                    <a:pt x="2655" y="1878"/>
                  </a:lnTo>
                  <a:lnTo>
                    <a:pt x="2659" y="1879"/>
                  </a:lnTo>
                  <a:lnTo>
                    <a:pt x="2666" y="1869"/>
                  </a:lnTo>
                  <a:lnTo>
                    <a:pt x="2672" y="1855"/>
                  </a:lnTo>
                  <a:lnTo>
                    <a:pt x="2674" y="1845"/>
                  </a:lnTo>
                  <a:lnTo>
                    <a:pt x="2676" y="1851"/>
                  </a:lnTo>
                  <a:lnTo>
                    <a:pt x="2676" y="1852"/>
                  </a:lnTo>
                  <a:lnTo>
                    <a:pt x="2676" y="1855"/>
                  </a:lnTo>
                  <a:lnTo>
                    <a:pt x="2674" y="1861"/>
                  </a:lnTo>
                  <a:lnTo>
                    <a:pt x="2681" y="1864"/>
                  </a:lnTo>
                  <a:lnTo>
                    <a:pt x="2690" y="1858"/>
                  </a:lnTo>
                  <a:lnTo>
                    <a:pt x="2698" y="1845"/>
                  </a:lnTo>
                  <a:lnTo>
                    <a:pt x="2704" y="1831"/>
                  </a:lnTo>
                  <a:lnTo>
                    <a:pt x="2688" y="1822"/>
                  </a:lnTo>
                  <a:lnTo>
                    <a:pt x="2684" y="1822"/>
                  </a:lnTo>
                  <a:lnTo>
                    <a:pt x="2693" y="1815"/>
                  </a:lnTo>
                  <a:lnTo>
                    <a:pt x="2725" y="1826"/>
                  </a:lnTo>
                  <a:lnTo>
                    <a:pt x="2723" y="1838"/>
                  </a:lnTo>
                  <a:lnTo>
                    <a:pt x="2723" y="1848"/>
                  </a:lnTo>
                  <a:lnTo>
                    <a:pt x="2725" y="1857"/>
                  </a:lnTo>
                  <a:lnTo>
                    <a:pt x="2728" y="1865"/>
                  </a:lnTo>
                  <a:lnTo>
                    <a:pt x="2722" y="1869"/>
                  </a:lnTo>
                  <a:lnTo>
                    <a:pt x="2708" y="1869"/>
                  </a:lnTo>
                  <a:lnTo>
                    <a:pt x="2701" y="1875"/>
                  </a:lnTo>
                  <a:lnTo>
                    <a:pt x="2700" y="1879"/>
                  </a:lnTo>
                  <a:lnTo>
                    <a:pt x="2698" y="1883"/>
                  </a:lnTo>
                  <a:lnTo>
                    <a:pt x="2697" y="1887"/>
                  </a:lnTo>
                  <a:lnTo>
                    <a:pt x="2694" y="1890"/>
                  </a:lnTo>
                  <a:lnTo>
                    <a:pt x="2679" y="1890"/>
                  </a:lnTo>
                  <a:lnTo>
                    <a:pt x="2672" y="1892"/>
                  </a:lnTo>
                  <a:lnTo>
                    <a:pt x="2653" y="1904"/>
                  </a:lnTo>
                  <a:lnTo>
                    <a:pt x="2642" y="1906"/>
                  </a:lnTo>
                  <a:lnTo>
                    <a:pt x="2638" y="1910"/>
                  </a:lnTo>
                  <a:lnTo>
                    <a:pt x="2635" y="1924"/>
                  </a:lnTo>
                  <a:lnTo>
                    <a:pt x="2635" y="1925"/>
                  </a:lnTo>
                  <a:lnTo>
                    <a:pt x="2635" y="1927"/>
                  </a:lnTo>
                  <a:lnTo>
                    <a:pt x="2650" y="1934"/>
                  </a:lnTo>
                  <a:lnTo>
                    <a:pt x="2649" y="1936"/>
                  </a:lnTo>
                  <a:lnTo>
                    <a:pt x="2646" y="1941"/>
                  </a:lnTo>
                  <a:lnTo>
                    <a:pt x="2645" y="1944"/>
                  </a:lnTo>
                  <a:lnTo>
                    <a:pt x="2652" y="1948"/>
                  </a:lnTo>
                  <a:lnTo>
                    <a:pt x="2701" y="1952"/>
                  </a:lnTo>
                  <a:lnTo>
                    <a:pt x="2772" y="1900"/>
                  </a:lnTo>
                  <a:lnTo>
                    <a:pt x="2782" y="1887"/>
                  </a:lnTo>
                  <a:lnTo>
                    <a:pt x="2788" y="1871"/>
                  </a:lnTo>
                  <a:lnTo>
                    <a:pt x="2788" y="1844"/>
                  </a:lnTo>
                  <a:lnTo>
                    <a:pt x="2778" y="1833"/>
                  </a:lnTo>
                  <a:lnTo>
                    <a:pt x="2767" y="1829"/>
                  </a:lnTo>
                  <a:lnTo>
                    <a:pt x="2757" y="1822"/>
                  </a:lnTo>
                  <a:lnTo>
                    <a:pt x="2758" y="1819"/>
                  </a:lnTo>
                  <a:lnTo>
                    <a:pt x="2764" y="1812"/>
                  </a:lnTo>
                  <a:lnTo>
                    <a:pt x="2757" y="1800"/>
                  </a:lnTo>
                  <a:lnTo>
                    <a:pt x="2757" y="1796"/>
                  </a:lnTo>
                  <a:lnTo>
                    <a:pt x="2758" y="1792"/>
                  </a:lnTo>
                  <a:lnTo>
                    <a:pt x="2763" y="1792"/>
                  </a:lnTo>
                  <a:lnTo>
                    <a:pt x="2771" y="1796"/>
                  </a:lnTo>
                  <a:lnTo>
                    <a:pt x="2777" y="1792"/>
                  </a:lnTo>
                  <a:lnTo>
                    <a:pt x="2779" y="1782"/>
                  </a:lnTo>
                  <a:lnTo>
                    <a:pt x="2782" y="1770"/>
                  </a:lnTo>
                  <a:lnTo>
                    <a:pt x="2785" y="1757"/>
                  </a:lnTo>
                  <a:lnTo>
                    <a:pt x="2775" y="1761"/>
                  </a:lnTo>
                  <a:lnTo>
                    <a:pt x="2774" y="1760"/>
                  </a:lnTo>
                  <a:lnTo>
                    <a:pt x="2774" y="1754"/>
                  </a:lnTo>
                  <a:lnTo>
                    <a:pt x="2772" y="1753"/>
                  </a:lnTo>
                  <a:lnTo>
                    <a:pt x="2770" y="1753"/>
                  </a:lnTo>
                  <a:lnTo>
                    <a:pt x="2768" y="1754"/>
                  </a:lnTo>
                  <a:lnTo>
                    <a:pt x="2764" y="1764"/>
                  </a:lnTo>
                  <a:lnTo>
                    <a:pt x="2747" y="1777"/>
                  </a:lnTo>
                  <a:lnTo>
                    <a:pt x="2756" y="1756"/>
                  </a:lnTo>
                  <a:lnTo>
                    <a:pt x="2758" y="1747"/>
                  </a:lnTo>
                  <a:lnTo>
                    <a:pt x="2761" y="1718"/>
                  </a:lnTo>
                  <a:lnTo>
                    <a:pt x="2756" y="1708"/>
                  </a:lnTo>
                  <a:lnTo>
                    <a:pt x="2742" y="1736"/>
                  </a:lnTo>
                  <a:lnTo>
                    <a:pt x="2733" y="1733"/>
                  </a:lnTo>
                  <a:lnTo>
                    <a:pt x="2736" y="1725"/>
                  </a:lnTo>
                  <a:lnTo>
                    <a:pt x="2740" y="1721"/>
                  </a:lnTo>
                  <a:lnTo>
                    <a:pt x="2747" y="1712"/>
                  </a:lnTo>
                  <a:lnTo>
                    <a:pt x="2742" y="1705"/>
                  </a:lnTo>
                  <a:lnTo>
                    <a:pt x="2739" y="1702"/>
                  </a:lnTo>
                  <a:lnTo>
                    <a:pt x="2736" y="1702"/>
                  </a:lnTo>
                  <a:lnTo>
                    <a:pt x="2736" y="1698"/>
                  </a:lnTo>
                  <a:lnTo>
                    <a:pt x="2736" y="1697"/>
                  </a:lnTo>
                  <a:lnTo>
                    <a:pt x="2739" y="1694"/>
                  </a:lnTo>
                  <a:lnTo>
                    <a:pt x="2735" y="1693"/>
                  </a:lnTo>
                  <a:lnTo>
                    <a:pt x="2725" y="1678"/>
                  </a:lnTo>
                  <a:lnTo>
                    <a:pt x="2729" y="1670"/>
                  </a:lnTo>
                  <a:lnTo>
                    <a:pt x="2729" y="1659"/>
                  </a:lnTo>
                  <a:lnTo>
                    <a:pt x="2725" y="1649"/>
                  </a:lnTo>
                  <a:lnTo>
                    <a:pt x="2721" y="1641"/>
                  </a:lnTo>
                  <a:lnTo>
                    <a:pt x="2718" y="1639"/>
                  </a:lnTo>
                  <a:lnTo>
                    <a:pt x="2712" y="1641"/>
                  </a:lnTo>
                  <a:lnTo>
                    <a:pt x="2707" y="1642"/>
                  </a:lnTo>
                  <a:lnTo>
                    <a:pt x="2687" y="1664"/>
                  </a:lnTo>
                  <a:lnTo>
                    <a:pt x="2688" y="1677"/>
                  </a:lnTo>
                  <a:lnTo>
                    <a:pt x="2690" y="1690"/>
                  </a:lnTo>
                  <a:lnTo>
                    <a:pt x="2693" y="1698"/>
                  </a:lnTo>
                  <a:lnTo>
                    <a:pt x="2702" y="1714"/>
                  </a:lnTo>
                  <a:lnTo>
                    <a:pt x="2705" y="1723"/>
                  </a:lnTo>
                  <a:lnTo>
                    <a:pt x="2704" y="1737"/>
                  </a:lnTo>
                  <a:lnTo>
                    <a:pt x="2709" y="1747"/>
                  </a:lnTo>
                  <a:lnTo>
                    <a:pt x="2716" y="1754"/>
                  </a:lnTo>
                  <a:lnTo>
                    <a:pt x="2723" y="1764"/>
                  </a:lnTo>
                  <a:lnTo>
                    <a:pt x="2726" y="1782"/>
                  </a:lnTo>
                  <a:lnTo>
                    <a:pt x="2718" y="1777"/>
                  </a:lnTo>
                  <a:lnTo>
                    <a:pt x="2708" y="1763"/>
                  </a:lnTo>
                  <a:lnTo>
                    <a:pt x="2698" y="1757"/>
                  </a:lnTo>
                  <a:lnTo>
                    <a:pt x="2691" y="1777"/>
                  </a:lnTo>
                  <a:lnTo>
                    <a:pt x="2693" y="1781"/>
                  </a:lnTo>
                  <a:lnTo>
                    <a:pt x="2693" y="1784"/>
                  </a:lnTo>
                  <a:lnTo>
                    <a:pt x="2691" y="1789"/>
                  </a:lnTo>
                  <a:lnTo>
                    <a:pt x="2690" y="1795"/>
                  </a:lnTo>
                  <a:lnTo>
                    <a:pt x="2687" y="1799"/>
                  </a:lnTo>
                  <a:lnTo>
                    <a:pt x="2686" y="1795"/>
                  </a:lnTo>
                  <a:lnTo>
                    <a:pt x="2684" y="1782"/>
                  </a:lnTo>
                  <a:lnTo>
                    <a:pt x="2683" y="1777"/>
                  </a:lnTo>
                  <a:lnTo>
                    <a:pt x="2683" y="1770"/>
                  </a:lnTo>
                  <a:lnTo>
                    <a:pt x="2683" y="1764"/>
                  </a:lnTo>
                  <a:lnTo>
                    <a:pt x="2679" y="1760"/>
                  </a:lnTo>
                  <a:lnTo>
                    <a:pt x="2673" y="1747"/>
                  </a:lnTo>
                  <a:lnTo>
                    <a:pt x="2670" y="1751"/>
                  </a:lnTo>
                  <a:lnTo>
                    <a:pt x="2660" y="1761"/>
                  </a:lnTo>
                  <a:lnTo>
                    <a:pt x="2673" y="1782"/>
                  </a:lnTo>
                  <a:lnTo>
                    <a:pt x="2672" y="1788"/>
                  </a:lnTo>
                  <a:lnTo>
                    <a:pt x="2670" y="1793"/>
                  </a:lnTo>
                  <a:lnTo>
                    <a:pt x="2670" y="1800"/>
                  </a:lnTo>
                  <a:lnTo>
                    <a:pt x="2672" y="1806"/>
                  </a:lnTo>
                  <a:lnTo>
                    <a:pt x="2667" y="1809"/>
                  </a:lnTo>
                  <a:lnTo>
                    <a:pt x="2662" y="1823"/>
                  </a:lnTo>
                  <a:lnTo>
                    <a:pt x="2657" y="1826"/>
                  </a:lnTo>
                  <a:lnTo>
                    <a:pt x="2655" y="1823"/>
                  </a:lnTo>
                  <a:lnTo>
                    <a:pt x="2652" y="1816"/>
                  </a:lnTo>
                  <a:lnTo>
                    <a:pt x="2652" y="1809"/>
                  </a:lnTo>
                  <a:lnTo>
                    <a:pt x="2655" y="1802"/>
                  </a:lnTo>
                  <a:lnTo>
                    <a:pt x="2645" y="1798"/>
                  </a:lnTo>
                  <a:lnTo>
                    <a:pt x="2634" y="1802"/>
                  </a:lnTo>
                  <a:lnTo>
                    <a:pt x="2613" y="1822"/>
                  </a:lnTo>
                  <a:lnTo>
                    <a:pt x="2604" y="1824"/>
                  </a:lnTo>
                  <a:lnTo>
                    <a:pt x="2603" y="1817"/>
                  </a:lnTo>
                  <a:lnTo>
                    <a:pt x="2606" y="1786"/>
                  </a:lnTo>
                  <a:lnTo>
                    <a:pt x="2601" y="1782"/>
                  </a:lnTo>
                  <a:lnTo>
                    <a:pt x="2604" y="1777"/>
                  </a:lnTo>
                  <a:lnTo>
                    <a:pt x="2600" y="1772"/>
                  </a:lnTo>
                  <a:lnTo>
                    <a:pt x="2594" y="1771"/>
                  </a:lnTo>
                  <a:lnTo>
                    <a:pt x="2589" y="1772"/>
                  </a:lnTo>
                  <a:lnTo>
                    <a:pt x="2585" y="1779"/>
                  </a:lnTo>
                  <a:lnTo>
                    <a:pt x="2583" y="1789"/>
                  </a:lnTo>
                  <a:lnTo>
                    <a:pt x="2586" y="1795"/>
                  </a:lnTo>
                  <a:lnTo>
                    <a:pt x="2593" y="1802"/>
                  </a:lnTo>
                  <a:lnTo>
                    <a:pt x="2587" y="1806"/>
                  </a:lnTo>
                  <a:lnTo>
                    <a:pt x="2583" y="1810"/>
                  </a:lnTo>
                  <a:lnTo>
                    <a:pt x="2580" y="1817"/>
                  </a:lnTo>
                  <a:lnTo>
                    <a:pt x="2579" y="1831"/>
                  </a:lnTo>
                  <a:lnTo>
                    <a:pt x="2582" y="1833"/>
                  </a:lnTo>
                  <a:lnTo>
                    <a:pt x="2583" y="1834"/>
                  </a:lnTo>
                  <a:lnTo>
                    <a:pt x="2586" y="1837"/>
                  </a:lnTo>
                  <a:lnTo>
                    <a:pt x="2587" y="1841"/>
                  </a:lnTo>
                  <a:lnTo>
                    <a:pt x="2583" y="1841"/>
                  </a:lnTo>
                  <a:lnTo>
                    <a:pt x="2578" y="1838"/>
                  </a:lnTo>
                  <a:lnTo>
                    <a:pt x="2575" y="1833"/>
                  </a:lnTo>
                  <a:lnTo>
                    <a:pt x="2572" y="1826"/>
                  </a:lnTo>
                  <a:lnTo>
                    <a:pt x="2569" y="1816"/>
                  </a:lnTo>
                  <a:lnTo>
                    <a:pt x="2569" y="1799"/>
                  </a:lnTo>
                  <a:lnTo>
                    <a:pt x="2568" y="1792"/>
                  </a:lnTo>
                  <a:lnTo>
                    <a:pt x="2562" y="1789"/>
                  </a:lnTo>
                  <a:lnTo>
                    <a:pt x="2552" y="1798"/>
                  </a:lnTo>
                  <a:lnTo>
                    <a:pt x="2544" y="1812"/>
                  </a:lnTo>
                  <a:lnTo>
                    <a:pt x="2540" y="1826"/>
                  </a:lnTo>
                  <a:lnTo>
                    <a:pt x="2559" y="1836"/>
                  </a:lnTo>
                  <a:lnTo>
                    <a:pt x="2566" y="1836"/>
                  </a:lnTo>
                  <a:lnTo>
                    <a:pt x="2566" y="1841"/>
                  </a:lnTo>
                  <a:lnTo>
                    <a:pt x="2547" y="1848"/>
                  </a:lnTo>
                  <a:lnTo>
                    <a:pt x="2537" y="1855"/>
                  </a:lnTo>
                  <a:lnTo>
                    <a:pt x="2536" y="1865"/>
                  </a:lnTo>
                  <a:lnTo>
                    <a:pt x="2529" y="1865"/>
                  </a:lnTo>
                  <a:lnTo>
                    <a:pt x="2524" y="1868"/>
                  </a:lnTo>
                  <a:lnTo>
                    <a:pt x="2522" y="1875"/>
                  </a:lnTo>
                  <a:lnTo>
                    <a:pt x="2524" y="1887"/>
                  </a:lnTo>
                  <a:lnTo>
                    <a:pt x="2527" y="1892"/>
                  </a:lnTo>
                  <a:close/>
                  <a:moveTo>
                    <a:pt x="3034" y="1698"/>
                  </a:moveTo>
                  <a:lnTo>
                    <a:pt x="3047" y="1721"/>
                  </a:lnTo>
                  <a:lnTo>
                    <a:pt x="3057" y="1729"/>
                  </a:lnTo>
                  <a:lnTo>
                    <a:pt x="3068" y="1733"/>
                  </a:lnTo>
                  <a:lnTo>
                    <a:pt x="3092" y="1732"/>
                  </a:lnTo>
                  <a:lnTo>
                    <a:pt x="3097" y="1725"/>
                  </a:lnTo>
                  <a:lnTo>
                    <a:pt x="3096" y="1708"/>
                  </a:lnTo>
                  <a:lnTo>
                    <a:pt x="3100" y="1700"/>
                  </a:lnTo>
                  <a:lnTo>
                    <a:pt x="3100" y="1688"/>
                  </a:lnTo>
                  <a:lnTo>
                    <a:pt x="3096" y="1678"/>
                  </a:lnTo>
                  <a:lnTo>
                    <a:pt x="3092" y="1673"/>
                  </a:lnTo>
                  <a:lnTo>
                    <a:pt x="3079" y="1678"/>
                  </a:lnTo>
                  <a:lnTo>
                    <a:pt x="3065" y="1678"/>
                  </a:lnTo>
                  <a:lnTo>
                    <a:pt x="3053" y="1670"/>
                  </a:lnTo>
                  <a:lnTo>
                    <a:pt x="3037" y="1657"/>
                  </a:lnTo>
                  <a:lnTo>
                    <a:pt x="3025" y="1653"/>
                  </a:lnTo>
                  <a:lnTo>
                    <a:pt x="3012" y="1673"/>
                  </a:lnTo>
                  <a:lnTo>
                    <a:pt x="3019" y="1685"/>
                  </a:lnTo>
                  <a:lnTo>
                    <a:pt x="3034" y="1698"/>
                  </a:lnTo>
                  <a:close/>
                  <a:moveTo>
                    <a:pt x="2799" y="1956"/>
                  </a:moveTo>
                  <a:lnTo>
                    <a:pt x="2803" y="1967"/>
                  </a:lnTo>
                  <a:lnTo>
                    <a:pt x="2798" y="1965"/>
                  </a:lnTo>
                  <a:lnTo>
                    <a:pt x="2791" y="1951"/>
                  </a:lnTo>
                  <a:lnTo>
                    <a:pt x="2788" y="1948"/>
                  </a:lnTo>
                  <a:lnTo>
                    <a:pt x="2765" y="1952"/>
                  </a:lnTo>
                  <a:lnTo>
                    <a:pt x="2770" y="1963"/>
                  </a:lnTo>
                  <a:lnTo>
                    <a:pt x="2767" y="1966"/>
                  </a:lnTo>
                  <a:lnTo>
                    <a:pt x="2754" y="1963"/>
                  </a:lnTo>
                  <a:lnTo>
                    <a:pt x="2747" y="1963"/>
                  </a:lnTo>
                  <a:lnTo>
                    <a:pt x="2742" y="1967"/>
                  </a:lnTo>
                  <a:lnTo>
                    <a:pt x="2737" y="1977"/>
                  </a:lnTo>
                  <a:lnTo>
                    <a:pt x="2732" y="1991"/>
                  </a:lnTo>
                  <a:lnTo>
                    <a:pt x="2756" y="1997"/>
                  </a:lnTo>
                  <a:lnTo>
                    <a:pt x="2757" y="2000"/>
                  </a:lnTo>
                  <a:lnTo>
                    <a:pt x="2757" y="2004"/>
                  </a:lnTo>
                  <a:lnTo>
                    <a:pt x="2757" y="2009"/>
                  </a:lnTo>
                  <a:lnTo>
                    <a:pt x="2758" y="2011"/>
                  </a:lnTo>
                  <a:lnTo>
                    <a:pt x="2772" y="2016"/>
                  </a:lnTo>
                  <a:lnTo>
                    <a:pt x="2757" y="2015"/>
                  </a:lnTo>
                  <a:lnTo>
                    <a:pt x="2750" y="2018"/>
                  </a:lnTo>
                  <a:lnTo>
                    <a:pt x="2747" y="2026"/>
                  </a:lnTo>
                  <a:lnTo>
                    <a:pt x="2753" y="2032"/>
                  </a:lnTo>
                  <a:lnTo>
                    <a:pt x="2771" y="2033"/>
                  </a:lnTo>
                  <a:lnTo>
                    <a:pt x="2778" y="2036"/>
                  </a:lnTo>
                  <a:lnTo>
                    <a:pt x="2754" y="2036"/>
                  </a:lnTo>
                  <a:lnTo>
                    <a:pt x="2751" y="2039"/>
                  </a:lnTo>
                  <a:lnTo>
                    <a:pt x="2743" y="2047"/>
                  </a:lnTo>
                  <a:lnTo>
                    <a:pt x="2735" y="2054"/>
                  </a:lnTo>
                  <a:lnTo>
                    <a:pt x="2718" y="2084"/>
                  </a:lnTo>
                  <a:lnTo>
                    <a:pt x="2712" y="2095"/>
                  </a:lnTo>
                  <a:lnTo>
                    <a:pt x="2702" y="2122"/>
                  </a:lnTo>
                  <a:lnTo>
                    <a:pt x="2700" y="2127"/>
                  </a:lnTo>
                  <a:lnTo>
                    <a:pt x="2694" y="2130"/>
                  </a:lnTo>
                  <a:lnTo>
                    <a:pt x="2688" y="2140"/>
                  </a:lnTo>
                  <a:lnTo>
                    <a:pt x="2684" y="2151"/>
                  </a:lnTo>
                  <a:lnTo>
                    <a:pt x="2687" y="2161"/>
                  </a:lnTo>
                  <a:lnTo>
                    <a:pt x="2686" y="2165"/>
                  </a:lnTo>
                  <a:lnTo>
                    <a:pt x="2684" y="2168"/>
                  </a:lnTo>
                  <a:lnTo>
                    <a:pt x="2683" y="2169"/>
                  </a:lnTo>
                  <a:lnTo>
                    <a:pt x="2681" y="2171"/>
                  </a:lnTo>
                  <a:lnTo>
                    <a:pt x="2686" y="2182"/>
                  </a:lnTo>
                  <a:lnTo>
                    <a:pt x="2695" y="2179"/>
                  </a:lnTo>
                  <a:lnTo>
                    <a:pt x="2708" y="2169"/>
                  </a:lnTo>
                  <a:lnTo>
                    <a:pt x="2715" y="2158"/>
                  </a:lnTo>
                  <a:lnTo>
                    <a:pt x="2721" y="2144"/>
                  </a:lnTo>
                  <a:lnTo>
                    <a:pt x="2723" y="2140"/>
                  </a:lnTo>
                  <a:lnTo>
                    <a:pt x="2742" y="2124"/>
                  </a:lnTo>
                  <a:lnTo>
                    <a:pt x="2746" y="2123"/>
                  </a:lnTo>
                  <a:lnTo>
                    <a:pt x="2744" y="2115"/>
                  </a:lnTo>
                  <a:lnTo>
                    <a:pt x="2742" y="2112"/>
                  </a:lnTo>
                  <a:lnTo>
                    <a:pt x="2733" y="2113"/>
                  </a:lnTo>
                  <a:lnTo>
                    <a:pt x="2740" y="2103"/>
                  </a:lnTo>
                  <a:lnTo>
                    <a:pt x="2757" y="2098"/>
                  </a:lnTo>
                  <a:lnTo>
                    <a:pt x="2767" y="2082"/>
                  </a:lnTo>
                  <a:lnTo>
                    <a:pt x="2779" y="2074"/>
                  </a:lnTo>
                  <a:lnTo>
                    <a:pt x="2781" y="2070"/>
                  </a:lnTo>
                  <a:lnTo>
                    <a:pt x="2782" y="2067"/>
                  </a:lnTo>
                  <a:lnTo>
                    <a:pt x="2785" y="2064"/>
                  </a:lnTo>
                  <a:lnTo>
                    <a:pt x="2791" y="2068"/>
                  </a:lnTo>
                  <a:lnTo>
                    <a:pt x="2792" y="2070"/>
                  </a:lnTo>
                  <a:lnTo>
                    <a:pt x="2799" y="2066"/>
                  </a:lnTo>
                  <a:lnTo>
                    <a:pt x="2826" y="2032"/>
                  </a:lnTo>
                  <a:lnTo>
                    <a:pt x="2828" y="2026"/>
                  </a:lnTo>
                  <a:lnTo>
                    <a:pt x="2828" y="2016"/>
                  </a:lnTo>
                  <a:lnTo>
                    <a:pt x="2826" y="2001"/>
                  </a:lnTo>
                  <a:lnTo>
                    <a:pt x="2828" y="2000"/>
                  </a:lnTo>
                  <a:lnTo>
                    <a:pt x="2831" y="2002"/>
                  </a:lnTo>
                  <a:lnTo>
                    <a:pt x="2834" y="2007"/>
                  </a:lnTo>
                  <a:lnTo>
                    <a:pt x="2834" y="2014"/>
                  </a:lnTo>
                  <a:lnTo>
                    <a:pt x="2835" y="2016"/>
                  </a:lnTo>
                  <a:lnTo>
                    <a:pt x="2844" y="2026"/>
                  </a:lnTo>
                  <a:lnTo>
                    <a:pt x="2833" y="2035"/>
                  </a:lnTo>
                  <a:lnTo>
                    <a:pt x="2817" y="2063"/>
                  </a:lnTo>
                  <a:lnTo>
                    <a:pt x="2807" y="2074"/>
                  </a:lnTo>
                  <a:lnTo>
                    <a:pt x="2791" y="2085"/>
                  </a:lnTo>
                  <a:lnTo>
                    <a:pt x="2786" y="2091"/>
                  </a:lnTo>
                  <a:lnTo>
                    <a:pt x="2778" y="2110"/>
                  </a:lnTo>
                  <a:lnTo>
                    <a:pt x="2774" y="2115"/>
                  </a:lnTo>
                  <a:lnTo>
                    <a:pt x="2770" y="2113"/>
                  </a:lnTo>
                  <a:lnTo>
                    <a:pt x="2772" y="2127"/>
                  </a:lnTo>
                  <a:lnTo>
                    <a:pt x="2782" y="2130"/>
                  </a:lnTo>
                  <a:lnTo>
                    <a:pt x="2821" y="2123"/>
                  </a:lnTo>
                  <a:lnTo>
                    <a:pt x="2827" y="2126"/>
                  </a:lnTo>
                  <a:lnTo>
                    <a:pt x="2834" y="2136"/>
                  </a:lnTo>
                  <a:lnTo>
                    <a:pt x="2840" y="2137"/>
                  </a:lnTo>
                  <a:lnTo>
                    <a:pt x="2840" y="2141"/>
                  </a:lnTo>
                  <a:lnTo>
                    <a:pt x="2838" y="2144"/>
                  </a:lnTo>
                  <a:lnTo>
                    <a:pt x="2837" y="2145"/>
                  </a:lnTo>
                  <a:lnTo>
                    <a:pt x="2841" y="2145"/>
                  </a:lnTo>
                  <a:lnTo>
                    <a:pt x="2847" y="2148"/>
                  </a:lnTo>
                  <a:lnTo>
                    <a:pt x="2851" y="2145"/>
                  </a:lnTo>
                  <a:lnTo>
                    <a:pt x="2851" y="2137"/>
                  </a:lnTo>
                  <a:lnTo>
                    <a:pt x="2865" y="2119"/>
                  </a:lnTo>
                  <a:lnTo>
                    <a:pt x="2869" y="2108"/>
                  </a:lnTo>
                  <a:lnTo>
                    <a:pt x="2865" y="2108"/>
                  </a:lnTo>
                  <a:lnTo>
                    <a:pt x="2862" y="2108"/>
                  </a:lnTo>
                  <a:lnTo>
                    <a:pt x="2859" y="2106"/>
                  </a:lnTo>
                  <a:lnTo>
                    <a:pt x="2856" y="2103"/>
                  </a:lnTo>
                  <a:lnTo>
                    <a:pt x="2861" y="2099"/>
                  </a:lnTo>
                  <a:lnTo>
                    <a:pt x="2865" y="2098"/>
                  </a:lnTo>
                  <a:lnTo>
                    <a:pt x="2873" y="2098"/>
                  </a:lnTo>
                  <a:lnTo>
                    <a:pt x="2873" y="2095"/>
                  </a:lnTo>
                  <a:lnTo>
                    <a:pt x="2872" y="2087"/>
                  </a:lnTo>
                  <a:lnTo>
                    <a:pt x="2872" y="2084"/>
                  </a:lnTo>
                  <a:lnTo>
                    <a:pt x="2876" y="2078"/>
                  </a:lnTo>
                  <a:lnTo>
                    <a:pt x="2877" y="2068"/>
                  </a:lnTo>
                  <a:lnTo>
                    <a:pt x="2879" y="2061"/>
                  </a:lnTo>
                  <a:lnTo>
                    <a:pt x="2883" y="2061"/>
                  </a:lnTo>
                  <a:lnTo>
                    <a:pt x="2886" y="2070"/>
                  </a:lnTo>
                  <a:lnTo>
                    <a:pt x="2887" y="2078"/>
                  </a:lnTo>
                  <a:lnTo>
                    <a:pt x="2891" y="2084"/>
                  </a:lnTo>
                  <a:lnTo>
                    <a:pt x="2897" y="2084"/>
                  </a:lnTo>
                  <a:lnTo>
                    <a:pt x="2894" y="2077"/>
                  </a:lnTo>
                  <a:lnTo>
                    <a:pt x="2887" y="2066"/>
                  </a:lnTo>
                  <a:lnTo>
                    <a:pt x="2886" y="2057"/>
                  </a:lnTo>
                  <a:lnTo>
                    <a:pt x="2887" y="2051"/>
                  </a:lnTo>
                  <a:lnTo>
                    <a:pt x="2891" y="2054"/>
                  </a:lnTo>
                  <a:lnTo>
                    <a:pt x="2896" y="2060"/>
                  </a:lnTo>
                  <a:lnTo>
                    <a:pt x="2898" y="2061"/>
                  </a:lnTo>
                  <a:lnTo>
                    <a:pt x="2905" y="2054"/>
                  </a:lnTo>
                  <a:lnTo>
                    <a:pt x="2907" y="2050"/>
                  </a:lnTo>
                  <a:lnTo>
                    <a:pt x="2910" y="2040"/>
                  </a:lnTo>
                  <a:lnTo>
                    <a:pt x="2910" y="2032"/>
                  </a:lnTo>
                  <a:lnTo>
                    <a:pt x="2908" y="2025"/>
                  </a:lnTo>
                  <a:lnTo>
                    <a:pt x="2908" y="2018"/>
                  </a:lnTo>
                  <a:lnTo>
                    <a:pt x="2911" y="2011"/>
                  </a:lnTo>
                  <a:lnTo>
                    <a:pt x="2911" y="2023"/>
                  </a:lnTo>
                  <a:lnTo>
                    <a:pt x="2912" y="2032"/>
                  </a:lnTo>
                  <a:lnTo>
                    <a:pt x="2914" y="2039"/>
                  </a:lnTo>
                  <a:lnTo>
                    <a:pt x="2915" y="2047"/>
                  </a:lnTo>
                  <a:lnTo>
                    <a:pt x="2914" y="2058"/>
                  </a:lnTo>
                  <a:lnTo>
                    <a:pt x="2912" y="2068"/>
                  </a:lnTo>
                  <a:lnTo>
                    <a:pt x="2911" y="2078"/>
                  </a:lnTo>
                  <a:lnTo>
                    <a:pt x="2912" y="2089"/>
                  </a:lnTo>
                  <a:lnTo>
                    <a:pt x="2912" y="2101"/>
                  </a:lnTo>
                  <a:lnTo>
                    <a:pt x="2919" y="2101"/>
                  </a:lnTo>
                  <a:lnTo>
                    <a:pt x="2929" y="2092"/>
                  </a:lnTo>
                  <a:lnTo>
                    <a:pt x="2936" y="2084"/>
                  </a:lnTo>
                  <a:lnTo>
                    <a:pt x="2943" y="2058"/>
                  </a:lnTo>
                  <a:lnTo>
                    <a:pt x="2948" y="2046"/>
                  </a:lnTo>
                  <a:lnTo>
                    <a:pt x="2959" y="2033"/>
                  </a:lnTo>
                  <a:lnTo>
                    <a:pt x="2963" y="2016"/>
                  </a:lnTo>
                  <a:lnTo>
                    <a:pt x="2966" y="1997"/>
                  </a:lnTo>
                  <a:lnTo>
                    <a:pt x="2969" y="1984"/>
                  </a:lnTo>
                  <a:lnTo>
                    <a:pt x="2973" y="1981"/>
                  </a:lnTo>
                  <a:lnTo>
                    <a:pt x="2976" y="1984"/>
                  </a:lnTo>
                  <a:lnTo>
                    <a:pt x="2978" y="1988"/>
                  </a:lnTo>
                  <a:lnTo>
                    <a:pt x="2981" y="1991"/>
                  </a:lnTo>
                  <a:lnTo>
                    <a:pt x="2985" y="1991"/>
                  </a:lnTo>
                  <a:lnTo>
                    <a:pt x="3002" y="1974"/>
                  </a:lnTo>
                  <a:lnTo>
                    <a:pt x="3034" y="1966"/>
                  </a:lnTo>
                  <a:lnTo>
                    <a:pt x="3054" y="1967"/>
                  </a:lnTo>
                  <a:lnTo>
                    <a:pt x="3064" y="1973"/>
                  </a:lnTo>
                  <a:lnTo>
                    <a:pt x="3069" y="1974"/>
                  </a:lnTo>
                  <a:lnTo>
                    <a:pt x="3074" y="1970"/>
                  </a:lnTo>
                  <a:lnTo>
                    <a:pt x="3076" y="1960"/>
                  </a:lnTo>
                  <a:lnTo>
                    <a:pt x="3075" y="1955"/>
                  </a:lnTo>
                  <a:lnTo>
                    <a:pt x="3074" y="1952"/>
                  </a:lnTo>
                  <a:lnTo>
                    <a:pt x="3072" y="1951"/>
                  </a:lnTo>
                  <a:lnTo>
                    <a:pt x="3071" y="1941"/>
                  </a:lnTo>
                  <a:lnTo>
                    <a:pt x="3072" y="1934"/>
                  </a:lnTo>
                  <a:lnTo>
                    <a:pt x="3075" y="1928"/>
                  </a:lnTo>
                  <a:lnTo>
                    <a:pt x="3078" y="1925"/>
                  </a:lnTo>
                  <a:lnTo>
                    <a:pt x="3081" y="1921"/>
                  </a:lnTo>
                  <a:lnTo>
                    <a:pt x="3085" y="1911"/>
                  </a:lnTo>
                  <a:lnTo>
                    <a:pt x="3089" y="1899"/>
                  </a:lnTo>
                  <a:lnTo>
                    <a:pt x="3090" y="1886"/>
                  </a:lnTo>
                  <a:lnTo>
                    <a:pt x="3083" y="1879"/>
                  </a:lnTo>
                  <a:lnTo>
                    <a:pt x="3092" y="1866"/>
                  </a:lnTo>
                  <a:lnTo>
                    <a:pt x="3095" y="1861"/>
                  </a:lnTo>
                  <a:lnTo>
                    <a:pt x="3082" y="1851"/>
                  </a:lnTo>
                  <a:lnTo>
                    <a:pt x="3083" y="1837"/>
                  </a:lnTo>
                  <a:lnTo>
                    <a:pt x="3081" y="1829"/>
                  </a:lnTo>
                  <a:lnTo>
                    <a:pt x="3081" y="1823"/>
                  </a:lnTo>
                  <a:lnTo>
                    <a:pt x="3089" y="1816"/>
                  </a:lnTo>
                  <a:lnTo>
                    <a:pt x="3086" y="1807"/>
                  </a:lnTo>
                  <a:lnTo>
                    <a:pt x="3082" y="1802"/>
                  </a:lnTo>
                  <a:lnTo>
                    <a:pt x="3078" y="1800"/>
                  </a:lnTo>
                  <a:lnTo>
                    <a:pt x="3072" y="1802"/>
                  </a:lnTo>
                  <a:lnTo>
                    <a:pt x="3075" y="1792"/>
                  </a:lnTo>
                  <a:lnTo>
                    <a:pt x="3085" y="1784"/>
                  </a:lnTo>
                  <a:lnTo>
                    <a:pt x="3089" y="1777"/>
                  </a:lnTo>
                  <a:lnTo>
                    <a:pt x="3082" y="1775"/>
                  </a:lnTo>
                  <a:lnTo>
                    <a:pt x="3062" y="1784"/>
                  </a:lnTo>
                  <a:lnTo>
                    <a:pt x="3058" y="1774"/>
                  </a:lnTo>
                  <a:lnTo>
                    <a:pt x="3058" y="1764"/>
                  </a:lnTo>
                  <a:lnTo>
                    <a:pt x="3058" y="1758"/>
                  </a:lnTo>
                  <a:lnTo>
                    <a:pt x="3055" y="1757"/>
                  </a:lnTo>
                  <a:lnTo>
                    <a:pt x="3046" y="1756"/>
                  </a:lnTo>
                  <a:lnTo>
                    <a:pt x="3026" y="1744"/>
                  </a:lnTo>
                  <a:lnTo>
                    <a:pt x="3011" y="1721"/>
                  </a:lnTo>
                  <a:lnTo>
                    <a:pt x="3009" y="1723"/>
                  </a:lnTo>
                  <a:lnTo>
                    <a:pt x="3009" y="1735"/>
                  </a:lnTo>
                  <a:lnTo>
                    <a:pt x="3012" y="1747"/>
                  </a:lnTo>
                  <a:lnTo>
                    <a:pt x="3022" y="1756"/>
                  </a:lnTo>
                  <a:lnTo>
                    <a:pt x="3020" y="1761"/>
                  </a:lnTo>
                  <a:lnTo>
                    <a:pt x="3018" y="1765"/>
                  </a:lnTo>
                  <a:lnTo>
                    <a:pt x="3013" y="1767"/>
                  </a:lnTo>
                  <a:lnTo>
                    <a:pt x="3011" y="1764"/>
                  </a:lnTo>
                  <a:lnTo>
                    <a:pt x="3002" y="1754"/>
                  </a:lnTo>
                  <a:lnTo>
                    <a:pt x="2998" y="1753"/>
                  </a:lnTo>
                  <a:lnTo>
                    <a:pt x="2994" y="1753"/>
                  </a:lnTo>
                  <a:lnTo>
                    <a:pt x="2973" y="1768"/>
                  </a:lnTo>
                  <a:lnTo>
                    <a:pt x="2970" y="1772"/>
                  </a:lnTo>
                  <a:lnTo>
                    <a:pt x="2967" y="1784"/>
                  </a:lnTo>
                  <a:lnTo>
                    <a:pt x="2969" y="1793"/>
                  </a:lnTo>
                  <a:lnTo>
                    <a:pt x="2973" y="1800"/>
                  </a:lnTo>
                  <a:lnTo>
                    <a:pt x="2977" y="1806"/>
                  </a:lnTo>
                  <a:lnTo>
                    <a:pt x="2991" y="1815"/>
                  </a:lnTo>
                  <a:lnTo>
                    <a:pt x="2997" y="1823"/>
                  </a:lnTo>
                  <a:lnTo>
                    <a:pt x="2999" y="1841"/>
                  </a:lnTo>
                  <a:lnTo>
                    <a:pt x="2973" y="1837"/>
                  </a:lnTo>
                  <a:lnTo>
                    <a:pt x="2964" y="1841"/>
                  </a:lnTo>
                  <a:lnTo>
                    <a:pt x="2963" y="1844"/>
                  </a:lnTo>
                  <a:lnTo>
                    <a:pt x="2956" y="1855"/>
                  </a:lnTo>
                  <a:lnTo>
                    <a:pt x="2953" y="1858"/>
                  </a:lnTo>
                  <a:lnTo>
                    <a:pt x="2955" y="1864"/>
                  </a:lnTo>
                  <a:lnTo>
                    <a:pt x="2957" y="1869"/>
                  </a:lnTo>
                  <a:lnTo>
                    <a:pt x="2959" y="1871"/>
                  </a:lnTo>
                  <a:lnTo>
                    <a:pt x="2966" y="1886"/>
                  </a:lnTo>
                  <a:lnTo>
                    <a:pt x="2969" y="1897"/>
                  </a:lnTo>
                  <a:lnTo>
                    <a:pt x="2966" y="1910"/>
                  </a:lnTo>
                  <a:lnTo>
                    <a:pt x="2960" y="1915"/>
                  </a:lnTo>
                  <a:lnTo>
                    <a:pt x="2956" y="1907"/>
                  </a:lnTo>
                  <a:lnTo>
                    <a:pt x="2952" y="1885"/>
                  </a:lnTo>
                  <a:lnTo>
                    <a:pt x="2946" y="1882"/>
                  </a:lnTo>
                  <a:lnTo>
                    <a:pt x="2939" y="1886"/>
                  </a:lnTo>
                  <a:lnTo>
                    <a:pt x="2926" y="1900"/>
                  </a:lnTo>
                  <a:lnTo>
                    <a:pt x="2908" y="1913"/>
                  </a:lnTo>
                  <a:lnTo>
                    <a:pt x="2903" y="1920"/>
                  </a:lnTo>
                  <a:lnTo>
                    <a:pt x="2897" y="1929"/>
                  </a:lnTo>
                  <a:lnTo>
                    <a:pt x="2897" y="1939"/>
                  </a:lnTo>
                  <a:lnTo>
                    <a:pt x="2897" y="1949"/>
                  </a:lnTo>
                  <a:lnTo>
                    <a:pt x="2897" y="1963"/>
                  </a:lnTo>
                  <a:lnTo>
                    <a:pt x="2893" y="1972"/>
                  </a:lnTo>
                  <a:lnTo>
                    <a:pt x="2887" y="1979"/>
                  </a:lnTo>
                  <a:lnTo>
                    <a:pt x="2877" y="1987"/>
                  </a:lnTo>
                  <a:lnTo>
                    <a:pt x="2880" y="1976"/>
                  </a:lnTo>
                  <a:lnTo>
                    <a:pt x="2884" y="1970"/>
                  </a:lnTo>
                  <a:lnTo>
                    <a:pt x="2887" y="1965"/>
                  </a:lnTo>
                  <a:lnTo>
                    <a:pt x="2889" y="1952"/>
                  </a:lnTo>
                  <a:lnTo>
                    <a:pt x="2887" y="1944"/>
                  </a:lnTo>
                  <a:lnTo>
                    <a:pt x="2884" y="1935"/>
                  </a:lnTo>
                  <a:lnTo>
                    <a:pt x="2884" y="1927"/>
                  </a:lnTo>
                  <a:lnTo>
                    <a:pt x="2886" y="1914"/>
                  </a:lnTo>
                  <a:lnTo>
                    <a:pt x="2891" y="1907"/>
                  </a:lnTo>
                  <a:lnTo>
                    <a:pt x="2905" y="1903"/>
                  </a:lnTo>
                  <a:lnTo>
                    <a:pt x="2911" y="1900"/>
                  </a:lnTo>
                  <a:lnTo>
                    <a:pt x="2912" y="1896"/>
                  </a:lnTo>
                  <a:lnTo>
                    <a:pt x="2918" y="1886"/>
                  </a:lnTo>
                  <a:lnTo>
                    <a:pt x="2919" y="1882"/>
                  </a:lnTo>
                  <a:lnTo>
                    <a:pt x="2922" y="1879"/>
                  </a:lnTo>
                  <a:lnTo>
                    <a:pt x="2925" y="1879"/>
                  </a:lnTo>
                  <a:lnTo>
                    <a:pt x="2928" y="1878"/>
                  </a:lnTo>
                  <a:lnTo>
                    <a:pt x="2929" y="1873"/>
                  </a:lnTo>
                  <a:lnTo>
                    <a:pt x="2932" y="1862"/>
                  </a:lnTo>
                  <a:lnTo>
                    <a:pt x="2938" y="1843"/>
                  </a:lnTo>
                  <a:lnTo>
                    <a:pt x="2941" y="1834"/>
                  </a:lnTo>
                  <a:lnTo>
                    <a:pt x="2942" y="1820"/>
                  </a:lnTo>
                  <a:lnTo>
                    <a:pt x="2939" y="1807"/>
                  </a:lnTo>
                  <a:lnTo>
                    <a:pt x="2933" y="1800"/>
                  </a:lnTo>
                  <a:lnTo>
                    <a:pt x="2928" y="1803"/>
                  </a:lnTo>
                  <a:lnTo>
                    <a:pt x="2918" y="1820"/>
                  </a:lnTo>
                  <a:lnTo>
                    <a:pt x="2907" y="1833"/>
                  </a:lnTo>
                  <a:lnTo>
                    <a:pt x="2894" y="1838"/>
                  </a:lnTo>
                  <a:lnTo>
                    <a:pt x="2883" y="1841"/>
                  </a:lnTo>
                  <a:lnTo>
                    <a:pt x="2898" y="1826"/>
                  </a:lnTo>
                  <a:lnTo>
                    <a:pt x="2903" y="1819"/>
                  </a:lnTo>
                  <a:lnTo>
                    <a:pt x="2905" y="1815"/>
                  </a:lnTo>
                  <a:lnTo>
                    <a:pt x="2910" y="1807"/>
                  </a:lnTo>
                  <a:lnTo>
                    <a:pt x="2911" y="1802"/>
                  </a:lnTo>
                  <a:lnTo>
                    <a:pt x="2912" y="1796"/>
                  </a:lnTo>
                  <a:lnTo>
                    <a:pt x="2912" y="1786"/>
                  </a:lnTo>
                  <a:lnTo>
                    <a:pt x="2912" y="1782"/>
                  </a:lnTo>
                  <a:lnTo>
                    <a:pt x="2922" y="1744"/>
                  </a:lnTo>
                  <a:lnTo>
                    <a:pt x="2925" y="1732"/>
                  </a:lnTo>
                  <a:lnTo>
                    <a:pt x="2924" y="1726"/>
                  </a:lnTo>
                  <a:lnTo>
                    <a:pt x="2919" y="1721"/>
                  </a:lnTo>
                  <a:lnTo>
                    <a:pt x="2918" y="1711"/>
                  </a:lnTo>
                  <a:lnTo>
                    <a:pt x="2919" y="1697"/>
                  </a:lnTo>
                  <a:lnTo>
                    <a:pt x="2921" y="1687"/>
                  </a:lnTo>
                  <a:lnTo>
                    <a:pt x="2921" y="1681"/>
                  </a:lnTo>
                  <a:lnTo>
                    <a:pt x="2921" y="1680"/>
                  </a:lnTo>
                  <a:lnTo>
                    <a:pt x="2915" y="1673"/>
                  </a:lnTo>
                  <a:lnTo>
                    <a:pt x="2908" y="1671"/>
                  </a:lnTo>
                  <a:lnTo>
                    <a:pt x="2887" y="1683"/>
                  </a:lnTo>
                  <a:lnTo>
                    <a:pt x="2861" y="1677"/>
                  </a:lnTo>
                  <a:lnTo>
                    <a:pt x="2852" y="1683"/>
                  </a:lnTo>
                  <a:lnTo>
                    <a:pt x="2849" y="1690"/>
                  </a:lnTo>
                  <a:lnTo>
                    <a:pt x="2844" y="1709"/>
                  </a:lnTo>
                  <a:lnTo>
                    <a:pt x="2840" y="1718"/>
                  </a:lnTo>
                  <a:lnTo>
                    <a:pt x="2842" y="1719"/>
                  </a:lnTo>
                  <a:lnTo>
                    <a:pt x="2845" y="1722"/>
                  </a:lnTo>
                  <a:lnTo>
                    <a:pt x="2847" y="1728"/>
                  </a:lnTo>
                  <a:lnTo>
                    <a:pt x="2847" y="1733"/>
                  </a:lnTo>
                  <a:lnTo>
                    <a:pt x="2834" y="1736"/>
                  </a:lnTo>
                  <a:lnTo>
                    <a:pt x="2828" y="1743"/>
                  </a:lnTo>
                  <a:lnTo>
                    <a:pt x="2827" y="1757"/>
                  </a:lnTo>
                  <a:lnTo>
                    <a:pt x="2831" y="1767"/>
                  </a:lnTo>
                  <a:lnTo>
                    <a:pt x="2838" y="1771"/>
                  </a:lnTo>
                  <a:lnTo>
                    <a:pt x="2845" y="1774"/>
                  </a:lnTo>
                  <a:lnTo>
                    <a:pt x="2851" y="1777"/>
                  </a:lnTo>
                  <a:lnTo>
                    <a:pt x="2844" y="1782"/>
                  </a:lnTo>
                  <a:lnTo>
                    <a:pt x="2830" y="1775"/>
                  </a:lnTo>
                  <a:lnTo>
                    <a:pt x="2823" y="1777"/>
                  </a:lnTo>
                  <a:lnTo>
                    <a:pt x="2820" y="1781"/>
                  </a:lnTo>
                  <a:lnTo>
                    <a:pt x="2819" y="1785"/>
                  </a:lnTo>
                  <a:lnTo>
                    <a:pt x="2817" y="1789"/>
                  </a:lnTo>
                  <a:lnTo>
                    <a:pt x="2814" y="1792"/>
                  </a:lnTo>
                  <a:lnTo>
                    <a:pt x="2812" y="1791"/>
                  </a:lnTo>
                  <a:lnTo>
                    <a:pt x="2806" y="1788"/>
                  </a:lnTo>
                  <a:lnTo>
                    <a:pt x="2803" y="1786"/>
                  </a:lnTo>
                  <a:lnTo>
                    <a:pt x="2805" y="1798"/>
                  </a:lnTo>
                  <a:lnTo>
                    <a:pt x="2803" y="1817"/>
                  </a:lnTo>
                  <a:lnTo>
                    <a:pt x="2805" y="1826"/>
                  </a:lnTo>
                  <a:lnTo>
                    <a:pt x="2809" y="1833"/>
                  </a:lnTo>
                  <a:lnTo>
                    <a:pt x="2816" y="1836"/>
                  </a:lnTo>
                  <a:lnTo>
                    <a:pt x="2851" y="1836"/>
                  </a:lnTo>
                  <a:lnTo>
                    <a:pt x="2858" y="1841"/>
                  </a:lnTo>
                  <a:lnTo>
                    <a:pt x="2859" y="1843"/>
                  </a:lnTo>
                  <a:lnTo>
                    <a:pt x="2861" y="1852"/>
                  </a:lnTo>
                  <a:lnTo>
                    <a:pt x="2861" y="1855"/>
                  </a:lnTo>
                  <a:lnTo>
                    <a:pt x="2863" y="1858"/>
                  </a:lnTo>
                  <a:lnTo>
                    <a:pt x="2870" y="1865"/>
                  </a:lnTo>
                  <a:lnTo>
                    <a:pt x="2856" y="1852"/>
                  </a:lnTo>
                  <a:lnTo>
                    <a:pt x="2852" y="1850"/>
                  </a:lnTo>
                  <a:lnTo>
                    <a:pt x="2845" y="1843"/>
                  </a:lnTo>
                  <a:lnTo>
                    <a:pt x="2842" y="1841"/>
                  </a:lnTo>
                  <a:lnTo>
                    <a:pt x="2840" y="1841"/>
                  </a:lnTo>
                  <a:lnTo>
                    <a:pt x="2835" y="1844"/>
                  </a:lnTo>
                  <a:lnTo>
                    <a:pt x="2833" y="1845"/>
                  </a:lnTo>
                  <a:lnTo>
                    <a:pt x="2802" y="1845"/>
                  </a:lnTo>
                  <a:lnTo>
                    <a:pt x="2800" y="1850"/>
                  </a:lnTo>
                  <a:lnTo>
                    <a:pt x="2799" y="1861"/>
                  </a:lnTo>
                  <a:lnTo>
                    <a:pt x="2800" y="1879"/>
                  </a:lnTo>
                  <a:lnTo>
                    <a:pt x="2803" y="1890"/>
                  </a:lnTo>
                  <a:lnTo>
                    <a:pt x="2809" y="1897"/>
                  </a:lnTo>
                  <a:lnTo>
                    <a:pt x="2814" y="1907"/>
                  </a:lnTo>
                  <a:lnTo>
                    <a:pt x="2819" y="1911"/>
                  </a:lnTo>
                  <a:lnTo>
                    <a:pt x="2831" y="1913"/>
                  </a:lnTo>
                  <a:lnTo>
                    <a:pt x="2837" y="1914"/>
                  </a:lnTo>
                  <a:lnTo>
                    <a:pt x="2840" y="1918"/>
                  </a:lnTo>
                  <a:lnTo>
                    <a:pt x="2842" y="1924"/>
                  </a:lnTo>
                  <a:lnTo>
                    <a:pt x="2845" y="1928"/>
                  </a:lnTo>
                  <a:lnTo>
                    <a:pt x="2849" y="1928"/>
                  </a:lnTo>
                  <a:lnTo>
                    <a:pt x="2845" y="1932"/>
                  </a:lnTo>
                  <a:lnTo>
                    <a:pt x="2841" y="1934"/>
                  </a:lnTo>
                  <a:lnTo>
                    <a:pt x="2838" y="1932"/>
                  </a:lnTo>
                  <a:lnTo>
                    <a:pt x="2834" y="1929"/>
                  </a:lnTo>
                  <a:lnTo>
                    <a:pt x="2833" y="1927"/>
                  </a:lnTo>
                  <a:lnTo>
                    <a:pt x="2830" y="1920"/>
                  </a:lnTo>
                  <a:lnTo>
                    <a:pt x="2827" y="1920"/>
                  </a:lnTo>
                  <a:lnTo>
                    <a:pt x="2799" y="1924"/>
                  </a:lnTo>
                  <a:lnTo>
                    <a:pt x="2799" y="1928"/>
                  </a:lnTo>
                  <a:lnTo>
                    <a:pt x="2800" y="1931"/>
                  </a:lnTo>
                  <a:lnTo>
                    <a:pt x="2803" y="1939"/>
                  </a:lnTo>
                  <a:lnTo>
                    <a:pt x="2799" y="1938"/>
                  </a:lnTo>
                  <a:lnTo>
                    <a:pt x="2791" y="1934"/>
                  </a:lnTo>
                  <a:lnTo>
                    <a:pt x="2786" y="1934"/>
                  </a:lnTo>
                  <a:lnTo>
                    <a:pt x="2799" y="1956"/>
                  </a:lnTo>
                  <a:close/>
                  <a:moveTo>
                    <a:pt x="2645" y="1733"/>
                  </a:moveTo>
                  <a:lnTo>
                    <a:pt x="2649" y="1735"/>
                  </a:lnTo>
                  <a:lnTo>
                    <a:pt x="2657" y="1742"/>
                  </a:lnTo>
                  <a:lnTo>
                    <a:pt x="2660" y="1743"/>
                  </a:lnTo>
                  <a:lnTo>
                    <a:pt x="2674" y="1740"/>
                  </a:lnTo>
                  <a:lnTo>
                    <a:pt x="2683" y="1733"/>
                  </a:lnTo>
                  <a:lnTo>
                    <a:pt x="2684" y="1722"/>
                  </a:lnTo>
                  <a:lnTo>
                    <a:pt x="2681" y="1709"/>
                  </a:lnTo>
                  <a:lnTo>
                    <a:pt x="2674" y="1704"/>
                  </a:lnTo>
                  <a:lnTo>
                    <a:pt x="2659" y="1701"/>
                  </a:lnTo>
                  <a:lnTo>
                    <a:pt x="2652" y="1702"/>
                  </a:lnTo>
                  <a:lnTo>
                    <a:pt x="2648" y="1707"/>
                  </a:lnTo>
                  <a:lnTo>
                    <a:pt x="2646" y="1709"/>
                  </a:lnTo>
                  <a:lnTo>
                    <a:pt x="2648" y="1714"/>
                  </a:lnTo>
                  <a:lnTo>
                    <a:pt x="2648" y="1718"/>
                  </a:lnTo>
                  <a:lnTo>
                    <a:pt x="2643" y="1729"/>
                  </a:lnTo>
                  <a:lnTo>
                    <a:pt x="2645" y="1733"/>
                  </a:lnTo>
                  <a:close/>
                  <a:moveTo>
                    <a:pt x="3249" y="1760"/>
                  </a:moveTo>
                  <a:lnTo>
                    <a:pt x="3250" y="1784"/>
                  </a:lnTo>
                  <a:lnTo>
                    <a:pt x="3254" y="1792"/>
                  </a:lnTo>
                  <a:lnTo>
                    <a:pt x="3261" y="1799"/>
                  </a:lnTo>
                  <a:lnTo>
                    <a:pt x="3273" y="1799"/>
                  </a:lnTo>
                  <a:lnTo>
                    <a:pt x="3281" y="1792"/>
                  </a:lnTo>
                  <a:lnTo>
                    <a:pt x="3295" y="1770"/>
                  </a:lnTo>
                  <a:lnTo>
                    <a:pt x="3317" y="1747"/>
                  </a:lnTo>
                  <a:lnTo>
                    <a:pt x="3309" y="1728"/>
                  </a:lnTo>
                  <a:lnTo>
                    <a:pt x="3298" y="1716"/>
                  </a:lnTo>
                  <a:lnTo>
                    <a:pt x="3287" y="1709"/>
                  </a:lnTo>
                  <a:lnTo>
                    <a:pt x="3263" y="1708"/>
                  </a:lnTo>
                  <a:lnTo>
                    <a:pt x="3257" y="1714"/>
                  </a:lnTo>
                  <a:lnTo>
                    <a:pt x="3257" y="1728"/>
                  </a:lnTo>
                  <a:lnTo>
                    <a:pt x="3261" y="1736"/>
                  </a:lnTo>
                  <a:lnTo>
                    <a:pt x="3273" y="1746"/>
                  </a:lnTo>
                  <a:lnTo>
                    <a:pt x="3277" y="1753"/>
                  </a:lnTo>
                  <a:lnTo>
                    <a:pt x="3270" y="1754"/>
                  </a:lnTo>
                  <a:lnTo>
                    <a:pt x="3263" y="1750"/>
                  </a:lnTo>
                  <a:lnTo>
                    <a:pt x="3254" y="1742"/>
                  </a:lnTo>
                  <a:lnTo>
                    <a:pt x="3249" y="1733"/>
                  </a:lnTo>
                  <a:lnTo>
                    <a:pt x="3238" y="1712"/>
                  </a:lnTo>
                  <a:lnTo>
                    <a:pt x="3231" y="1705"/>
                  </a:lnTo>
                  <a:lnTo>
                    <a:pt x="3225" y="1712"/>
                  </a:lnTo>
                  <a:lnTo>
                    <a:pt x="3226" y="1723"/>
                  </a:lnTo>
                  <a:lnTo>
                    <a:pt x="3232" y="1733"/>
                  </a:lnTo>
                  <a:lnTo>
                    <a:pt x="3245" y="1747"/>
                  </a:lnTo>
                  <a:lnTo>
                    <a:pt x="3249" y="1760"/>
                  </a:lnTo>
                  <a:close/>
                  <a:moveTo>
                    <a:pt x="3218" y="1782"/>
                  </a:moveTo>
                  <a:lnTo>
                    <a:pt x="3211" y="1761"/>
                  </a:lnTo>
                  <a:lnTo>
                    <a:pt x="3209" y="1760"/>
                  </a:lnTo>
                  <a:lnTo>
                    <a:pt x="3208" y="1751"/>
                  </a:lnTo>
                  <a:lnTo>
                    <a:pt x="3204" y="1753"/>
                  </a:lnTo>
                  <a:lnTo>
                    <a:pt x="3197" y="1761"/>
                  </a:lnTo>
                  <a:lnTo>
                    <a:pt x="3180" y="1796"/>
                  </a:lnTo>
                  <a:lnTo>
                    <a:pt x="3172" y="1803"/>
                  </a:lnTo>
                  <a:lnTo>
                    <a:pt x="3163" y="1813"/>
                  </a:lnTo>
                  <a:lnTo>
                    <a:pt x="3162" y="1819"/>
                  </a:lnTo>
                  <a:lnTo>
                    <a:pt x="3162" y="1826"/>
                  </a:lnTo>
                  <a:lnTo>
                    <a:pt x="3160" y="1833"/>
                  </a:lnTo>
                  <a:lnTo>
                    <a:pt x="3158" y="1837"/>
                  </a:lnTo>
                  <a:lnTo>
                    <a:pt x="3156" y="1841"/>
                  </a:lnTo>
                  <a:lnTo>
                    <a:pt x="3163" y="1848"/>
                  </a:lnTo>
                  <a:lnTo>
                    <a:pt x="3231" y="1824"/>
                  </a:lnTo>
                  <a:lnTo>
                    <a:pt x="3242" y="1816"/>
                  </a:lnTo>
                  <a:lnTo>
                    <a:pt x="3238" y="1806"/>
                  </a:lnTo>
                  <a:lnTo>
                    <a:pt x="3224" y="1786"/>
                  </a:lnTo>
                  <a:lnTo>
                    <a:pt x="3218" y="1782"/>
                  </a:lnTo>
                  <a:close/>
                  <a:moveTo>
                    <a:pt x="2631" y="1956"/>
                  </a:moveTo>
                  <a:lnTo>
                    <a:pt x="2611" y="1953"/>
                  </a:lnTo>
                  <a:lnTo>
                    <a:pt x="2600" y="1946"/>
                  </a:lnTo>
                  <a:lnTo>
                    <a:pt x="2586" y="1959"/>
                  </a:lnTo>
                  <a:lnTo>
                    <a:pt x="2583" y="1966"/>
                  </a:lnTo>
                  <a:lnTo>
                    <a:pt x="2589" y="1977"/>
                  </a:lnTo>
                  <a:lnTo>
                    <a:pt x="2597" y="1987"/>
                  </a:lnTo>
                  <a:lnTo>
                    <a:pt x="2608" y="2000"/>
                  </a:lnTo>
                  <a:lnTo>
                    <a:pt x="2613" y="2015"/>
                  </a:lnTo>
                  <a:lnTo>
                    <a:pt x="2624" y="2012"/>
                  </a:lnTo>
                  <a:lnTo>
                    <a:pt x="2657" y="2012"/>
                  </a:lnTo>
                  <a:lnTo>
                    <a:pt x="2667" y="2004"/>
                  </a:lnTo>
                  <a:lnTo>
                    <a:pt x="2667" y="2004"/>
                  </a:lnTo>
                  <a:lnTo>
                    <a:pt x="2667" y="2004"/>
                  </a:lnTo>
                  <a:lnTo>
                    <a:pt x="2667" y="2004"/>
                  </a:lnTo>
                  <a:lnTo>
                    <a:pt x="2667" y="2004"/>
                  </a:lnTo>
                  <a:lnTo>
                    <a:pt x="2667" y="2004"/>
                  </a:lnTo>
                  <a:lnTo>
                    <a:pt x="2667" y="2002"/>
                  </a:lnTo>
                  <a:lnTo>
                    <a:pt x="2669" y="2002"/>
                  </a:lnTo>
                  <a:lnTo>
                    <a:pt x="2669" y="2002"/>
                  </a:lnTo>
                  <a:lnTo>
                    <a:pt x="2669" y="2002"/>
                  </a:lnTo>
                  <a:lnTo>
                    <a:pt x="2669" y="2002"/>
                  </a:lnTo>
                  <a:lnTo>
                    <a:pt x="2669" y="2002"/>
                  </a:lnTo>
                  <a:lnTo>
                    <a:pt x="2669" y="2001"/>
                  </a:lnTo>
                  <a:lnTo>
                    <a:pt x="2670" y="2001"/>
                  </a:lnTo>
                  <a:lnTo>
                    <a:pt x="2670" y="2001"/>
                  </a:lnTo>
                  <a:lnTo>
                    <a:pt x="2670" y="2001"/>
                  </a:lnTo>
                  <a:lnTo>
                    <a:pt x="2670" y="2000"/>
                  </a:lnTo>
                  <a:lnTo>
                    <a:pt x="2670" y="2000"/>
                  </a:lnTo>
                  <a:lnTo>
                    <a:pt x="2672" y="2000"/>
                  </a:lnTo>
                  <a:lnTo>
                    <a:pt x="2672" y="1998"/>
                  </a:lnTo>
                  <a:lnTo>
                    <a:pt x="2672" y="1998"/>
                  </a:lnTo>
                  <a:lnTo>
                    <a:pt x="2673" y="1998"/>
                  </a:lnTo>
                  <a:lnTo>
                    <a:pt x="2673" y="1997"/>
                  </a:lnTo>
                  <a:lnTo>
                    <a:pt x="2673" y="1997"/>
                  </a:lnTo>
                  <a:lnTo>
                    <a:pt x="2673" y="1997"/>
                  </a:lnTo>
                  <a:lnTo>
                    <a:pt x="2674" y="1997"/>
                  </a:lnTo>
                  <a:lnTo>
                    <a:pt x="2674" y="1995"/>
                  </a:lnTo>
                  <a:lnTo>
                    <a:pt x="2674" y="1995"/>
                  </a:lnTo>
                  <a:lnTo>
                    <a:pt x="2676" y="1994"/>
                  </a:lnTo>
                  <a:lnTo>
                    <a:pt x="2676" y="1994"/>
                  </a:lnTo>
                  <a:lnTo>
                    <a:pt x="2676" y="1994"/>
                  </a:lnTo>
                  <a:lnTo>
                    <a:pt x="2677" y="1993"/>
                  </a:lnTo>
                  <a:lnTo>
                    <a:pt x="2677" y="1993"/>
                  </a:lnTo>
                  <a:lnTo>
                    <a:pt x="2677" y="1993"/>
                  </a:lnTo>
                  <a:lnTo>
                    <a:pt x="2677" y="1993"/>
                  </a:lnTo>
                  <a:lnTo>
                    <a:pt x="2679" y="1991"/>
                  </a:lnTo>
                  <a:lnTo>
                    <a:pt x="2679" y="1991"/>
                  </a:lnTo>
                  <a:lnTo>
                    <a:pt x="2679" y="1991"/>
                  </a:lnTo>
                  <a:lnTo>
                    <a:pt x="2679" y="1991"/>
                  </a:lnTo>
                  <a:lnTo>
                    <a:pt x="2679" y="1990"/>
                  </a:lnTo>
                  <a:lnTo>
                    <a:pt x="2680" y="1990"/>
                  </a:lnTo>
                  <a:lnTo>
                    <a:pt x="2680" y="1990"/>
                  </a:lnTo>
                  <a:lnTo>
                    <a:pt x="2680" y="1990"/>
                  </a:lnTo>
                  <a:lnTo>
                    <a:pt x="2680" y="1990"/>
                  </a:lnTo>
                  <a:lnTo>
                    <a:pt x="2680" y="1990"/>
                  </a:lnTo>
                  <a:lnTo>
                    <a:pt x="2680"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1" y="1988"/>
                  </a:lnTo>
                  <a:lnTo>
                    <a:pt x="2683" y="1988"/>
                  </a:lnTo>
                  <a:lnTo>
                    <a:pt x="2683" y="1987"/>
                  </a:lnTo>
                  <a:lnTo>
                    <a:pt x="2683" y="1987"/>
                  </a:lnTo>
                  <a:lnTo>
                    <a:pt x="2683" y="1987"/>
                  </a:lnTo>
                  <a:lnTo>
                    <a:pt x="2683" y="1987"/>
                  </a:lnTo>
                  <a:lnTo>
                    <a:pt x="2683" y="1987"/>
                  </a:lnTo>
                  <a:lnTo>
                    <a:pt x="2683" y="1987"/>
                  </a:lnTo>
                  <a:lnTo>
                    <a:pt x="2683" y="1987"/>
                  </a:lnTo>
                  <a:lnTo>
                    <a:pt x="2683" y="1987"/>
                  </a:lnTo>
                  <a:lnTo>
                    <a:pt x="2683" y="1987"/>
                  </a:lnTo>
                  <a:lnTo>
                    <a:pt x="2683" y="1986"/>
                  </a:lnTo>
                  <a:lnTo>
                    <a:pt x="2684" y="1986"/>
                  </a:lnTo>
                  <a:lnTo>
                    <a:pt x="2684" y="1986"/>
                  </a:lnTo>
                  <a:lnTo>
                    <a:pt x="2684" y="1986"/>
                  </a:lnTo>
                  <a:lnTo>
                    <a:pt x="2684" y="1986"/>
                  </a:lnTo>
                  <a:lnTo>
                    <a:pt x="2684" y="1986"/>
                  </a:lnTo>
                  <a:lnTo>
                    <a:pt x="2684" y="1986"/>
                  </a:lnTo>
                  <a:lnTo>
                    <a:pt x="2684" y="1984"/>
                  </a:lnTo>
                  <a:lnTo>
                    <a:pt x="2684" y="1984"/>
                  </a:lnTo>
                  <a:lnTo>
                    <a:pt x="2684" y="1984"/>
                  </a:lnTo>
                  <a:lnTo>
                    <a:pt x="2684" y="1984"/>
                  </a:lnTo>
                  <a:lnTo>
                    <a:pt x="2684" y="1984"/>
                  </a:lnTo>
                  <a:lnTo>
                    <a:pt x="2684" y="1984"/>
                  </a:lnTo>
                  <a:lnTo>
                    <a:pt x="2684" y="1984"/>
                  </a:lnTo>
                  <a:lnTo>
                    <a:pt x="2684" y="1984"/>
                  </a:lnTo>
                  <a:lnTo>
                    <a:pt x="2684" y="1984"/>
                  </a:lnTo>
                  <a:lnTo>
                    <a:pt x="2684" y="1984"/>
                  </a:lnTo>
                  <a:lnTo>
                    <a:pt x="2684" y="1984"/>
                  </a:lnTo>
                  <a:lnTo>
                    <a:pt x="2684" y="1984"/>
                  </a:lnTo>
                  <a:lnTo>
                    <a:pt x="2686" y="1983"/>
                  </a:lnTo>
                  <a:lnTo>
                    <a:pt x="2686" y="1983"/>
                  </a:lnTo>
                  <a:lnTo>
                    <a:pt x="2686" y="1983"/>
                  </a:lnTo>
                  <a:lnTo>
                    <a:pt x="2686" y="1983"/>
                  </a:lnTo>
                  <a:lnTo>
                    <a:pt x="2686" y="1983"/>
                  </a:lnTo>
                  <a:lnTo>
                    <a:pt x="2686" y="1969"/>
                  </a:lnTo>
                  <a:lnTo>
                    <a:pt x="2667" y="1965"/>
                  </a:lnTo>
                  <a:lnTo>
                    <a:pt x="2650" y="1959"/>
                  </a:lnTo>
                  <a:lnTo>
                    <a:pt x="2631" y="1956"/>
                  </a:lnTo>
                  <a:close/>
                  <a:moveTo>
                    <a:pt x="3060" y="2035"/>
                  </a:moveTo>
                  <a:lnTo>
                    <a:pt x="3065" y="2030"/>
                  </a:lnTo>
                  <a:lnTo>
                    <a:pt x="3062" y="2025"/>
                  </a:lnTo>
                  <a:lnTo>
                    <a:pt x="3057" y="2019"/>
                  </a:lnTo>
                  <a:lnTo>
                    <a:pt x="3054" y="2014"/>
                  </a:lnTo>
                  <a:lnTo>
                    <a:pt x="3053" y="2008"/>
                  </a:lnTo>
                  <a:lnTo>
                    <a:pt x="3053" y="2001"/>
                  </a:lnTo>
                  <a:lnTo>
                    <a:pt x="3051" y="1994"/>
                  </a:lnTo>
                  <a:lnTo>
                    <a:pt x="3048" y="1991"/>
                  </a:lnTo>
                  <a:lnTo>
                    <a:pt x="3046" y="1990"/>
                  </a:lnTo>
                  <a:lnTo>
                    <a:pt x="3037" y="1984"/>
                  </a:lnTo>
                  <a:lnTo>
                    <a:pt x="3034" y="1981"/>
                  </a:lnTo>
                  <a:lnTo>
                    <a:pt x="3002" y="1991"/>
                  </a:lnTo>
                  <a:lnTo>
                    <a:pt x="2994" y="1998"/>
                  </a:lnTo>
                  <a:lnTo>
                    <a:pt x="2988" y="2009"/>
                  </a:lnTo>
                  <a:lnTo>
                    <a:pt x="2980" y="2030"/>
                  </a:lnTo>
                  <a:lnTo>
                    <a:pt x="2976" y="2054"/>
                  </a:lnTo>
                  <a:lnTo>
                    <a:pt x="2983" y="2058"/>
                  </a:lnTo>
                  <a:lnTo>
                    <a:pt x="2985" y="2060"/>
                  </a:lnTo>
                  <a:lnTo>
                    <a:pt x="2990" y="2060"/>
                  </a:lnTo>
                  <a:lnTo>
                    <a:pt x="2974" y="2071"/>
                  </a:lnTo>
                  <a:lnTo>
                    <a:pt x="2969" y="2081"/>
                  </a:lnTo>
                  <a:lnTo>
                    <a:pt x="2976" y="2089"/>
                  </a:lnTo>
                  <a:lnTo>
                    <a:pt x="2977" y="2094"/>
                  </a:lnTo>
                  <a:lnTo>
                    <a:pt x="2981" y="2091"/>
                  </a:lnTo>
                  <a:lnTo>
                    <a:pt x="2991" y="2080"/>
                  </a:lnTo>
                  <a:lnTo>
                    <a:pt x="3005" y="2073"/>
                  </a:lnTo>
                  <a:lnTo>
                    <a:pt x="3048" y="2070"/>
                  </a:lnTo>
                  <a:lnTo>
                    <a:pt x="3053" y="2066"/>
                  </a:lnTo>
                  <a:lnTo>
                    <a:pt x="3050" y="2058"/>
                  </a:lnTo>
                  <a:lnTo>
                    <a:pt x="3044" y="2050"/>
                  </a:lnTo>
                  <a:lnTo>
                    <a:pt x="3041" y="2046"/>
                  </a:lnTo>
                  <a:lnTo>
                    <a:pt x="3046" y="2039"/>
                  </a:lnTo>
                  <a:lnTo>
                    <a:pt x="3060" y="2035"/>
                  </a:lnTo>
                  <a:close/>
                  <a:moveTo>
                    <a:pt x="2496" y="2193"/>
                  </a:moveTo>
                  <a:lnTo>
                    <a:pt x="2505" y="2195"/>
                  </a:lnTo>
                  <a:lnTo>
                    <a:pt x="2519" y="2189"/>
                  </a:lnTo>
                  <a:lnTo>
                    <a:pt x="2509" y="2196"/>
                  </a:lnTo>
                  <a:lnTo>
                    <a:pt x="2487" y="2206"/>
                  </a:lnTo>
                  <a:lnTo>
                    <a:pt x="2477" y="2218"/>
                  </a:lnTo>
                  <a:lnTo>
                    <a:pt x="2478" y="2223"/>
                  </a:lnTo>
                  <a:lnTo>
                    <a:pt x="2480" y="2227"/>
                  </a:lnTo>
                  <a:lnTo>
                    <a:pt x="2481" y="2230"/>
                  </a:lnTo>
                  <a:lnTo>
                    <a:pt x="2482" y="2232"/>
                  </a:lnTo>
                  <a:lnTo>
                    <a:pt x="2482" y="2235"/>
                  </a:lnTo>
                  <a:lnTo>
                    <a:pt x="2482" y="2237"/>
                  </a:lnTo>
                  <a:lnTo>
                    <a:pt x="2482" y="2237"/>
                  </a:lnTo>
                  <a:lnTo>
                    <a:pt x="2481" y="2238"/>
                  </a:lnTo>
                  <a:lnTo>
                    <a:pt x="2480" y="2241"/>
                  </a:lnTo>
                  <a:lnTo>
                    <a:pt x="2477" y="2252"/>
                  </a:lnTo>
                  <a:lnTo>
                    <a:pt x="2481" y="2252"/>
                  </a:lnTo>
                  <a:lnTo>
                    <a:pt x="2489" y="2248"/>
                  </a:lnTo>
                  <a:lnTo>
                    <a:pt x="2498" y="2242"/>
                  </a:lnTo>
                  <a:lnTo>
                    <a:pt x="2508" y="2241"/>
                  </a:lnTo>
                  <a:lnTo>
                    <a:pt x="2512" y="2238"/>
                  </a:lnTo>
                  <a:lnTo>
                    <a:pt x="2510" y="2235"/>
                  </a:lnTo>
                  <a:lnTo>
                    <a:pt x="2509" y="2228"/>
                  </a:lnTo>
                  <a:lnTo>
                    <a:pt x="2513" y="2228"/>
                  </a:lnTo>
                  <a:lnTo>
                    <a:pt x="2522" y="2232"/>
                  </a:lnTo>
                  <a:lnTo>
                    <a:pt x="2526" y="2232"/>
                  </a:lnTo>
                  <a:lnTo>
                    <a:pt x="2527" y="2231"/>
                  </a:lnTo>
                  <a:lnTo>
                    <a:pt x="2531" y="2224"/>
                  </a:lnTo>
                  <a:lnTo>
                    <a:pt x="2534" y="2223"/>
                  </a:lnTo>
                  <a:lnTo>
                    <a:pt x="2555" y="2221"/>
                  </a:lnTo>
                  <a:lnTo>
                    <a:pt x="2561" y="2218"/>
                  </a:lnTo>
                  <a:lnTo>
                    <a:pt x="2571" y="2209"/>
                  </a:lnTo>
                  <a:lnTo>
                    <a:pt x="2575" y="2206"/>
                  </a:lnTo>
                  <a:lnTo>
                    <a:pt x="2586" y="2202"/>
                  </a:lnTo>
                  <a:lnTo>
                    <a:pt x="2596" y="2190"/>
                  </a:lnTo>
                  <a:lnTo>
                    <a:pt x="2600" y="2185"/>
                  </a:lnTo>
                  <a:lnTo>
                    <a:pt x="2589" y="2179"/>
                  </a:lnTo>
                  <a:lnTo>
                    <a:pt x="2587" y="2175"/>
                  </a:lnTo>
                  <a:lnTo>
                    <a:pt x="2589" y="2172"/>
                  </a:lnTo>
                  <a:lnTo>
                    <a:pt x="2592" y="2168"/>
                  </a:lnTo>
                  <a:lnTo>
                    <a:pt x="2594" y="2166"/>
                  </a:lnTo>
                  <a:lnTo>
                    <a:pt x="2601" y="2164"/>
                  </a:lnTo>
                  <a:lnTo>
                    <a:pt x="2606" y="2158"/>
                  </a:lnTo>
                  <a:lnTo>
                    <a:pt x="2608" y="2151"/>
                  </a:lnTo>
                  <a:lnTo>
                    <a:pt x="2606" y="2141"/>
                  </a:lnTo>
                  <a:lnTo>
                    <a:pt x="2610" y="2126"/>
                  </a:lnTo>
                  <a:lnTo>
                    <a:pt x="2613" y="2123"/>
                  </a:lnTo>
                  <a:lnTo>
                    <a:pt x="2617" y="2123"/>
                  </a:lnTo>
                  <a:lnTo>
                    <a:pt x="2618" y="2126"/>
                  </a:lnTo>
                  <a:lnTo>
                    <a:pt x="2620" y="2131"/>
                  </a:lnTo>
                  <a:lnTo>
                    <a:pt x="2622" y="2137"/>
                  </a:lnTo>
                  <a:lnTo>
                    <a:pt x="2627" y="2137"/>
                  </a:lnTo>
                  <a:lnTo>
                    <a:pt x="2617" y="2152"/>
                  </a:lnTo>
                  <a:lnTo>
                    <a:pt x="2614" y="2164"/>
                  </a:lnTo>
                  <a:lnTo>
                    <a:pt x="2613" y="2175"/>
                  </a:lnTo>
                  <a:lnTo>
                    <a:pt x="2617" y="2180"/>
                  </a:lnTo>
                  <a:lnTo>
                    <a:pt x="2624" y="2178"/>
                  </a:lnTo>
                  <a:lnTo>
                    <a:pt x="2669" y="2130"/>
                  </a:lnTo>
                  <a:lnTo>
                    <a:pt x="2680" y="2123"/>
                  </a:lnTo>
                  <a:lnTo>
                    <a:pt x="2676" y="2117"/>
                  </a:lnTo>
                  <a:lnTo>
                    <a:pt x="2672" y="2113"/>
                  </a:lnTo>
                  <a:lnTo>
                    <a:pt x="2686" y="2103"/>
                  </a:lnTo>
                  <a:lnTo>
                    <a:pt x="2686" y="2101"/>
                  </a:lnTo>
                  <a:lnTo>
                    <a:pt x="2686" y="2098"/>
                  </a:lnTo>
                  <a:lnTo>
                    <a:pt x="2687" y="2095"/>
                  </a:lnTo>
                  <a:lnTo>
                    <a:pt x="2688" y="2094"/>
                  </a:lnTo>
                  <a:lnTo>
                    <a:pt x="2690" y="2095"/>
                  </a:lnTo>
                  <a:lnTo>
                    <a:pt x="2690" y="2099"/>
                  </a:lnTo>
                  <a:lnTo>
                    <a:pt x="2690" y="2105"/>
                  </a:lnTo>
                  <a:lnTo>
                    <a:pt x="2688" y="2108"/>
                  </a:lnTo>
                  <a:lnTo>
                    <a:pt x="2694" y="2105"/>
                  </a:lnTo>
                  <a:lnTo>
                    <a:pt x="2725" y="2051"/>
                  </a:lnTo>
                  <a:lnTo>
                    <a:pt x="2730" y="2040"/>
                  </a:lnTo>
                  <a:lnTo>
                    <a:pt x="2712" y="2040"/>
                  </a:lnTo>
                  <a:lnTo>
                    <a:pt x="2702" y="2044"/>
                  </a:lnTo>
                  <a:lnTo>
                    <a:pt x="2688" y="2058"/>
                  </a:lnTo>
                  <a:lnTo>
                    <a:pt x="2667" y="2053"/>
                  </a:lnTo>
                  <a:lnTo>
                    <a:pt x="2659" y="2054"/>
                  </a:lnTo>
                  <a:lnTo>
                    <a:pt x="2655" y="2066"/>
                  </a:lnTo>
                  <a:lnTo>
                    <a:pt x="2655" y="2089"/>
                  </a:lnTo>
                  <a:lnTo>
                    <a:pt x="2652" y="2094"/>
                  </a:lnTo>
                  <a:lnTo>
                    <a:pt x="2643" y="2096"/>
                  </a:lnTo>
                  <a:lnTo>
                    <a:pt x="2629" y="2110"/>
                  </a:lnTo>
                  <a:lnTo>
                    <a:pt x="2621" y="2113"/>
                  </a:lnTo>
                  <a:lnTo>
                    <a:pt x="2621" y="2108"/>
                  </a:lnTo>
                  <a:lnTo>
                    <a:pt x="2639" y="2087"/>
                  </a:lnTo>
                  <a:lnTo>
                    <a:pt x="2641" y="2082"/>
                  </a:lnTo>
                  <a:lnTo>
                    <a:pt x="2639" y="2073"/>
                  </a:lnTo>
                  <a:lnTo>
                    <a:pt x="2636" y="2066"/>
                  </a:lnTo>
                  <a:lnTo>
                    <a:pt x="2632" y="2060"/>
                  </a:lnTo>
                  <a:lnTo>
                    <a:pt x="2624" y="2054"/>
                  </a:lnTo>
                  <a:lnTo>
                    <a:pt x="2618" y="2056"/>
                  </a:lnTo>
                  <a:lnTo>
                    <a:pt x="2614" y="2057"/>
                  </a:lnTo>
                  <a:lnTo>
                    <a:pt x="2611" y="2063"/>
                  </a:lnTo>
                  <a:lnTo>
                    <a:pt x="2608" y="2070"/>
                  </a:lnTo>
                  <a:lnTo>
                    <a:pt x="2610" y="2087"/>
                  </a:lnTo>
                  <a:lnTo>
                    <a:pt x="2610" y="2095"/>
                  </a:lnTo>
                  <a:lnTo>
                    <a:pt x="2607" y="2091"/>
                  </a:lnTo>
                  <a:lnTo>
                    <a:pt x="2601" y="2082"/>
                  </a:lnTo>
                  <a:lnTo>
                    <a:pt x="2600" y="2077"/>
                  </a:lnTo>
                  <a:lnTo>
                    <a:pt x="2600" y="2067"/>
                  </a:lnTo>
                  <a:lnTo>
                    <a:pt x="2596" y="2058"/>
                  </a:lnTo>
                  <a:lnTo>
                    <a:pt x="2566" y="2074"/>
                  </a:lnTo>
                  <a:lnTo>
                    <a:pt x="2569" y="2082"/>
                  </a:lnTo>
                  <a:lnTo>
                    <a:pt x="2576" y="2092"/>
                  </a:lnTo>
                  <a:lnTo>
                    <a:pt x="2579" y="2103"/>
                  </a:lnTo>
                  <a:lnTo>
                    <a:pt x="2572" y="2101"/>
                  </a:lnTo>
                  <a:lnTo>
                    <a:pt x="2561" y="2091"/>
                  </a:lnTo>
                  <a:lnTo>
                    <a:pt x="2554" y="2089"/>
                  </a:lnTo>
                  <a:lnTo>
                    <a:pt x="2526" y="2098"/>
                  </a:lnTo>
                  <a:lnTo>
                    <a:pt x="2529" y="2102"/>
                  </a:lnTo>
                  <a:lnTo>
                    <a:pt x="2540" y="2108"/>
                  </a:lnTo>
                  <a:lnTo>
                    <a:pt x="2538" y="2117"/>
                  </a:lnTo>
                  <a:lnTo>
                    <a:pt x="2541" y="2123"/>
                  </a:lnTo>
                  <a:lnTo>
                    <a:pt x="2544" y="2123"/>
                  </a:lnTo>
                  <a:lnTo>
                    <a:pt x="2547" y="2117"/>
                  </a:lnTo>
                  <a:lnTo>
                    <a:pt x="2551" y="2127"/>
                  </a:lnTo>
                  <a:lnTo>
                    <a:pt x="2555" y="2137"/>
                  </a:lnTo>
                  <a:lnTo>
                    <a:pt x="2554" y="2145"/>
                  </a:lnTo>
                  <a:lnTo>
                    <a:pt x="2548" y="2145"/>
                  </a:lnTo>
                  <a:lnTo>
                    <a:pt x="2544" y="2138"/>
                  </a:lnTo>
                  <a:lnTo>
                    <a:pt x="2541" y="2136"/>
                  </a:lnTo>
                  <a:lnTo>
                    <a:pt x="2540" y="2140"/>
                  </a:lnTo>
                  <a:lnTo>
                    <a:pt x="2538" y="2145"/>
                  </a:lnTo>
                  <a:lnTo>
                    <a:pt x="2534" y="2148"/>
                  </a:lnTo>
                  <a:lnTo>
                    <a:pt x="2533" y="2151"/>
                  </a:lnTo>
                  <a:lnTo>
                    <a:pt x="2536" y="2155"/>
                  </a:lnTo>
                  <a:lnTo>
                    <a:pt x="2536" y="2161"/>
                  </a:lnTo>
                  <a:lnTo>
                    <a:pt x="2529" y="2158"/>
                  </a:lnTo>
                  <a:lnTo>
                    <a:pt x="2519" y="2134"/>
                  </a:lnTo>
                  <a:lnTo>
                    <a:pt x="2512" y="2133"/>
                  </a:lnTo>
                  <a:lnTo>
                    <a:pt x="2505" y="2141"/>
                  </a:lnTo>
                  <a:lnTo>
                    <a:pt x="2503" y="2154"/>
                  </a:lnTo>
                  <a:lnTo>
                    <a:pt x="2505" y="2166"/>
                  </a:lnTo>
                  <a:lnTo>
                    <a:pt x="2512" y="2175"/>
                  </a:lnTo>
                  <a:lnTo>
                    <a:pt x="2501" y="2176"/>
                  </a:lnTo>
                  <a:lnTo>
                    <a:pt x="2496" y="2179"/>
                  </a:lnTo>
                  <a:lnTo>
                    <a:pt x="2492" y="2185"/>
                  </a:lnTo>
                  <a:lnTo>
                    <a:pt x="2496" y="2193"/>
                  </a:lnTo>
                  <a:close/>
                  <a:moveTo>
                    <a:pt x="2285" y="2309"/>
                  </a:moveTo>
                  <a:lnTo>
                    <a:pt x="2300" y="2331"/>
                  </a:lnTo>
                  <a:lnTo>
                    <a:pt x="2303" y="2328"/>
                  </a:lnTo>
                  <a:lnTo>
                    <a:pt x="2306" y="2321"/>
                  </a:lnTo>
                  <a:lnTo>
                    <a:pt x="2309" y="2309"/>
                  </a:lnTo>
                  <a:lnTo>
                    <a:pt x="2310" y="2309"/>
                  </a:lnTo>
                  <a:lnTo>
                    <a:pt x="2311" y="2307"/>
                  </a:lnTo>
                  <a:lnTo>
                    <a:pt x="2313" y="2301"/>
                  </a:lnTo>
                  <a:lnTo>
                    <a:pt x="2311" y="2300"/>
                  </a:lnTo>
                  <a:lnTo>
                    <a:pt x="2310" y="2298"/>
                  </a:lnTo>
                  <a:lnTo>
                    <a:pt x="2309" y="2295"/>
                  </a:lnTo>
                  <a:lnTo>
                    <a:pt x="2307" y="2291"/>
                  </a:lnTo>
                  <a:lnTo>
                    <a:pt x="2307" y="2287"/>
                  </a:lnTo>
                  <a:lnTo>
                    <a:pt x="2311" y="2274"/>
                  </a:lnTo>
                  <a:lnTo>
                    <a:pt x="2321" y="2274"/>
                  </a:lnTo>
                  <a:lnTo>
                    <a:pt x="2328" y="2283"/>
                  </a:lnTo>
                  <a:lnTo>
                    <a:pt x="2328" y="2300"/>
                  </a:lnTo>
                  <a:lnTo>
                    <a:pt x="2330" y="2300"/>
                  </a:lnTo>
                  <a:lnTo>
                    <a:pt x="2334" y="2304"/>
                  </a:lnTo>
                  <a:lnTo>
                    <a:pt x="2335" y="2304"/>
                  </a:lnTo>
                  <a:lnTo>
                    <a:pt x="2334" y="2309"/>
                  </a:lnTo>
                  <a:lnTo>
                    <a:pt x="2339" y="2308"/>
                  </a:lnTo>
                  <a:lnTo>
                    <a:pt x="2344" y="2309"/>
                  </a:lnTo>
                  <a:lnTo>
                    <a:pt x="2348" y="2309"/>
                  </a:lnTo>
                  <a:lnTo>
                    <a:pt x="2353" y="2304"/>
                  </a:lnTo>
                  <a:lnTo>
                    <a:pt x="2351" y="2301"/>
                  </a:lnTo>
                  <a:lnTo>
                    <a:pt x="2349" y="2298"/>
                  </a:lnTo>
                  <a:lnTo>
                    <a:pt x="2348" y="2290"/>
                  </a:lnTo>
                  <a:lnTo>
                    <a:pt x="2351" y="2284"/>
                  </a:lnTo>
                  <a:lnTo>
                    <a:pt x="2352" y="2277"/>
                  </a:lnTo>
                  <a:lnTo>
                    <a:pt x="2353" y="2273"/>
                  </a:lnTo>
                  <a:lnTo>
                    <a:pt x="2359" y="2270"/>
                  </a:lnTo>
                  <a:lnTo>
                    <a:pt x="2360" y="2273"/>
                  </a:lnTo>
                  <a:lnTo>
                    <a:pt x="2362" y="2281"/>
                  </a:lnTo>
                  <a:lnTo>
                    <a:pt x="2363" y="2286"/>
                  </a:lnTo>
                  <a:lnTo>
                    <a:pt x="2367" y="2287"/>
                  </a:lnTo>
                  <a:lnTo>
                    <a:pt x="2380" y="2284"/>
                  </a:lnTo>
                  <a:lnTo>
                    <a:pt x="2384" y="2280"/>
                  </a:lnTo>
                  <a:lnTo>
                    <a:pt x="2386" y="2274"/>
                  </a:lnTo>
                  <a:lnTo>
                    <a:pt x="2386" y="2266"/>
                  </a:lnTo>
                  <a:lnTo>
                    <a:pt x="2380" y="2259"/>
                  </a:lnTo>
                  <a:lnTo>
                    <a:pt x="2370" y="2256"/>
                  </a:lnTo>
                  <a:lnTo>
                    <a:pt x="2367" y="2248"/>
                  </a:lnTo>
                  <a:lnTo>
                    <a:pt x="2386" y="2248"/>
                  </a:lnTo>
                  <a:lnTo>
                    <a:pt x="2389" y="2245"/>
                  </a:lnTo>
                  <a:lnTo>
                    <a:pt x="2391" y="2241"/>
                  </a:lnTo>
                  <a:lnTo>
                    <a:pt x="2393" y="2235"/>
                  </a:lnTo>
                  <a:lnTo>
                    <a:pt x="2394" y="2232"/>
                  </a:lnTo>
                  <a:lnTo>
                    <a:pt x="2397" y="2234"/>
                  </a:lnTo>
                  <a:lnTo>
                    <a:pt x="2400" y="2238"/>
                  </a:lnTo>
                  <a:lnTo>
                    <a:pt x="2403" y="2242"/>
                  </a:lnTo>
                  <a:lnTo>
                    <a:pt x="2407" y="2239"/>
                  </a:lnTo>
                  <a:lnTo>
                    <a:pt x="2410" y="2237"/>
                  </a:lnTo>
                  <a:lnTo>
                    <a:pt x="2412" y="2235"/>
                  </a:lnTo>
                  <a:lnTo>
                    <a:pt x="2435" y="2232"/>
                  </a:lnTo>
                  <a:lnTo>
                    <a:pt x="2438" y="2231"/>
                  </a:lnTo>
                  <a:lnTo>
                    <a:pt x="2439" y="2227"/>
                  </a:lnTo>
                  <a:lnTo>
                    <a:pt x="2442" y="2218"/>
                  </a:lnTo>
                  <a:lnTo>
                    <a:pt x="2454" y="2214"/>
                  </a:lnTo>
                  <a:lnTo>
                    <a:pt x="2467" y="2180"/>
                  </a:lnTo>
                  <a:lnTo>
                    <a:pt x="2459" y="2166"/>
                  </a:lnTo>
                  <a:lnTo>
                    <a:pt x="2449" y="2161"/>
                  </a:lnTo>
                  <a:lnTo>
                    <a:pt x="2433" y="2175"/>
                  </a:lnTo>
                  <a:lnTo>
                    <a:pt x="2425" y="2179"/>
                  </a:lnTo>
                  <a:lnTo>
                    <a:pt x="2418" y="2171"/>
                  </a:lnTo>
                  <a:lnTo>
                    <a:pt x="2428" y="2152"/>
                  </a:lnTo>
                  <a:lnTo>
                    <a:pt x="2422" y="2123"/>
                  </a:lnTo>
                  <a:lnTo>
                    <a:pt x="2405" y="2120"/>
                  </a:lnTo>
                  <a:lnTo>
                    <a:pt x="2393" y="2131"/>
                  </a:lnTo>
                  <a:lnTo>
                    <a:pt x="2386" y="2148"/>
                  </a:lnTo>
                  <a:lnTo>
                    <a:pt x="2382" y="2155"/>
                  </a:lnTo>
                  <a:lnTo>
                    <a:pt x="2379" y="2158"/>
                  </a:lnTo>
                  <a:lnTo>
                    <a:pt x="2376" y="2166"/>
                  </a:lnTo>
                  <a:lnTo>
                    <a:pt x="2374" y="2171"/>
                  </a:lnTo>
                  <a:lnTo>
                    <a:pt x="2372" y="2172"/>
                  </a:lnTo>
                  <a:lnTo>
                    <a:pt x="2366" y="2164"/>
                  </a:lnTo>
                  <a:lnTo>
                    <a:pt x="2362" y="2161"/>
                  </a:lnTo>
                  <a:lnTo>
                    <a:pt x="2358" y="2164"/>
                  </a:lnTo>
                  <a:lnTo>
                    <a:pt x="2352" y="2166"/>
                  </a:lnTo>
                  <a:lnTo>
                    <a:pt x="2348" y="2164"/>
                  </a:lnTo>
                  <a:lnTo>
                    <a:pt x="2345" y="2158"/>
                  </a:lnTo>
                  <a:lnTo>
                    <a:pt x="2342" y="2155"/>
                  </a:lnTo>
                  <a:lnTo>
                    <a:pt x="2339" y="2155"/>
                  </a:lnTo>
                  <a:lnTo>
                    <a:pt x="2332" y="2152"/>
                  </a:lnTo>
                  <a:lnTo>
                    <a:pt x="2296" y="2189"/>
                  </a:lnTo>
                  <a:lnTo>
                    <a:pt x="2313" y="2193"/>
                  </a:lnTo>
                  <a:lnTo>
                    <a:pt x="2317" y="2195"/>
                  </a:lnTo>
                  <a:lnTo>
                    <a:pt x="2321" y="2197"/>
                  </a:lnTo>
                  <a:lnTo>
                    <a:pt x="2327" y="2200"/>
                  </a:lnTo>
                  <a:lnTo>
                    <a:pt x="2314" y="2207"/>
                  </a:lnTo>
                  <a:lnTo>
                    <a:pt x="2300" y="2213"/>
                  </a:lnTo>
                  <a:lnTo>
                    <a:pt x="2290" y="2228"/>
                  </a:lnTo>
                  <a:lnTo>
                    <a:pt x="2300" y="2234"/>
                  </a:lnTo>
                  <a:lnTo>
                    <a:pt x="2303" y="2238"/>
                  </a:lnTo>
                  <a:lnTo>
                    <a:pt x="2290" y="2242"/>
                  </a:lnTo>
                  <a:lnTo>
                    <a:pt x="2295" y="2246"/>
                  </a:lnTo>
                  <a:lnTo>
                    <a:pt x="2297" y="2248"/>
                  </a:lnTo>
                  <a:lnTo>
                    <a:pt x="2300" y="2248"/>
                  </a:lnTo>
                  <a:lnTo>
                    <a:pt x="2299" y="2253"/>
                  </a:lnTo>
                  <a:lnTo>
                    <a:pt x="2296" y="2258"/>
                  </a:lnTo>
                  <a:lnTo>
                    <a:pt x="2295" y="2260"/>
                  </a:lnTo>
                  <a:lnTo>
                    <a:pt x="2290" y="2260"/>
                  </a:lnTo>
                  <a:lnTo>
                    <a:pt x="2290" y="2266"/>
                  </a:lnTo>
                  <a:lnTo>
                    <a:pt x="2299" y="2263"/>
                  </a:lnTo>
                  <a:lnTo>
                    <a:pt x="2313" y="2244"/>
                  </a:lnTo>
                  <a:lnTo>
                    <a:pt x="2320" y="2248"/>
                  </a:lnTo>
                  <a:lnTo>
                    <a:pt x="2293" y="2284"/>
                  </a:lnTo>
                  <a:lnTo>
                    <a:pt x="2285" y="2309"/>
                  </a:lnTo>
                  <a:close/>
                  <a:moveTo>
                    <a:pt x="2442" y="2151"/>
                  </a:moveTo>
                  <a:lnTo>
                    <a:pt x="2454" y="2152"/>
                  </a:lnTo>
                  <a:lnTo>
                    <a:pt x="2464" y="2152"/>
                  </a:lnTo>
                  <a:lnTo>
                    <a:pt x="2461" y="2159"/>
                  </a:lnTo>
                  <a:lnTo>
                    <a:pt x="2463" y="2168"/>
                  </a:lnTo>
                  <a:lnTo>
                    <a:pt x="2468" y="2175"/>
                  </a:lnTo>
                  <a:lnTo>
                    <a:pt x="2478" y="2185"/>
                  </a:lnTo>
                  <a:lnTo>
                    <a:pt x="2489" y="2179"/>
                  </a:lnTo>
                  <a:lnTo>
                    <a:pt x="2495" y="2161"/>
                  </a:lnTo>
                  <a:lnTo>
                    <a:pt x="2488" y="2140"/>
                  </a:lnTo>
                  <a:lnTo>
                    <a:pt x="2478" y="2138"/>
                  </a:lnTo>
                  <a:lnTo>
                    <a:pt x="2470" y="2134"/>
                  </a:lnTo>
                  <a:lnTo>
                    <a:pt x="2464" y="2124"/>
                  </a:lnTo>
                  <a:lnTo>
                    <a:pt x="2456" y="2123"/>
                  </a:lnTo>
                  <a:lnTo>
                    <a:pt x="2443" y="2127"/>
                  </a:lnTo>
                  <a:lnTo>
                    <a:pt x="2446" y="2138"/>
                  </a:lnTo>
                  <a:lnTo>
                    <a:pt x="2436" y="2140"/>
                  </a:lnTo>
                  <a:lnTo>
                    <a:pt x="2442" y="2151"/>
                  </a:lnTo>
                  <a:close/>
                  <a:moveTo>
                    <a:pt x="2638" y="2171"/>
                  </a:moveTo>
                  <a:lnTo>
                    <a:pt x="2632" y="2186"/>
                  </a:lnTo>
                  <a:lnTo>
                    <a:pt x="2636" y="2197"/>
                  </a:lnTo>
                  <a:lnTo>
                    <a:pt x="2645" y="2200"/>
                  </a:lnTo>
                  <a:lnTo>
                    <a:pt x="2652" y="2203"/>
                  </a:lnTo>
                  <a:lnTo>
                    <a:pt x="2659" y="2189"/>
                  </a:lnTo>
                  <a:lnTo>
                    <a:pt x="2673" y="2165"/>
                  </a:lnTo>
                  <a:lnTo>
                    <a:pt x="2670" y="2148"/>
                  </a:lnTo>
                  <a:lnTo>
                    <a:pt x="2656" y="2148"/>
                  </a:lnTo>
                  <a:lnTo>
                    <a:pt x="2638" y="2171"/>
                  </a:lnTo>
                  <a:close/>
                  <a:moveTo>
                    <a:pt x="2212" y="2352"/>
                  </a:moveTo>
                  <a:lnTo>
                    <a:pt x="2215" y="2352"/>
                  </a:lnTo>
                  <a:lnTo>
                    <a:pt x="2216" y="2346"/>
                  </a:lnTo>
                  <a:lnTo>
                    <a:pt x="2218" y="2340"/>
                  </a:lnTo>
                  <a:lnTo>
                    <a:pt x="2218" y="2335"/>
                  </a:lnTo>
                  <a:lnTo>
                    <a:pt x="2223" y="2333"/>
                  </a:lnTo>
                  <a:lnTo>
                    <a:pt x="2225" y="2336"/>
                  </a:lnTo>
                  <a:lnTo>
                    <a:pt x="2225" y="2343"/>
                  </a:lnTo>
                  <a:lnTo>
                    <a:pt x="2225" y="2359"/>
                  </a:lnTo>
                  <a:lnTo>
                    <a:pt x="2229" y="2368"/>
                  </a:lnTo>
                  <a:lnTo>
                    <a:pt x="2236" y="2360"/>
                  </a:lnTo>
                  <a:lnTo>
                    <a:pt x="2250" y="2338"/>
                  </a:lnTo>
                  <a:lnTo>
                    <a:pt x="2253" y="2340"/>
                  </a:lnTo>
                  <a:lnTo>
                    <a:pt x="2260" y="2350"/>
                  </a:lnTo>
                  <a:lnTo>
                    <a:pt x="2261" y="2349"/>
                  </a:lnTo>
                  <a:lnTo>
                    <a:pt x="2262" y="2343"/>
                  </a:lnTo>
                  <a:lnTo>
                    <a:pt x="2265" y="2326"/>
                  </a:lnTo>
                  <a:lnTo>
                    <a:pt x="2265" y="2324"/>
                  </a:lnTo>
                  <a:lnTo>
                    <a:pt x="2269" y="2317"/>
                  </a:lnTo>
                  <a:lnTo>
                    <a:pt x="2274" y="2301"/>
                  </a:lnTo>
                  <a:lnTo>
                    <a:pt x="2281" y="2270"/>
                  </a:lnTo>
                  <a:lnTo>
                    <a:pt x="2278" y="2267"/>
                  </a:lnTo>
                  <a:lnTo>
                    <a:pt x="2272" y="2259"/>
                  </a:lnTo>
                  <a:lnTo>
                    <a:pt x="2271" y="2256"/>
                  </a:lnTo>
                  <a:lnTo>
                    <a:pt x="2253" y="2249"/>
                  </a:lnTo>
                  <a:lnTo>
                    <a:pt x="2243" y="2252"/>
                  </a:lnTo>
                  <a:lnTo>
                    <a:pt x="2240" y="2269"/>
                  </a:lnTo>
                  <a:lnTo>
                    <a:pt x="2243" y="2276"/>
                  </a:lnTo>
                  <a:lnTo>
                    <a:pt x="2250" y="2286"/>
                  </a:lnTo>
                  <a:lnTo>
                    <a:pt x="2254" y="2298"/>
                  </a:lnTo>
                  <a:lnTo>
                    <a:pt x="2251" y="2314"/>
                  </a:lnTo>
                  <a:lnTo>
                    <a:pt x="2247" y="2318"/>
                  </a:lnTo>
                  <a:lnTo>
                    <a:pt x="2244" y="2312"/>
                  </a:lnTo>
                  <a:lnTo>
                    <a:pt x="2239" y="2297"/>
                  </a:lnTo>
                  <a:lnTo>
                    <a:pt x="2234" y="2291"/>
                  </a:lnTo>
                  <a:lnTo>
                    <a:pt x="2229" y="2294"/>
                  </a:lnTo>
                  <a:lnTo>
                    <a:pt x="2213" y="2317"/>
                  </a:lnTo>
                  <a:lnTo>
                    <a:pt x="2211" y="2324"/>
                  </a:lnTo>
                  <a:lnTo>
                    <a:pt x="2209" y="2333"/>
                  </a:lnTo>
                  <a:lnTo>
                    <a:pt x="2209" y="2340"/>
                  </a:lnTo>
                  <a:lnTo>
                    <a:pt x="2209" y="2347"/>
                  </a:lnTo>
                  <a:lnTo>
                    <a:pt x="2212" y="2352"/>
                  </a:lnTo>
                  <a:close/>
                  <a:moveTo>
                    <a:pt x="2134" y="2479"/>
                  </a:moveTo>
                  <a:lnTo>
                    <a:pt x="2136" y="2468"/>
                  </a:lnTo>
                  <a:lnTo>
                    <a:pt x="2141" y="2458"/>
                  </a:lnTo>
                  <a:lnTo>
                    <a:pt x="2164" y="2447"/>
                  </a:lnTo>
                  <a:lnTo>
                    <a:pt x="2170" y="2441"/>
                  </a:lnTo>
                  <a:lnTo>
                    <a:pt x="2171" y="2440"/>
                  </a:lnTo>
                  <a:lnTo>
                    <a:pt x="2171" y="2436"/>
                  </a:lnTo>
                  <a:lnTo>
                    <a:pt x="2171" y="2433"/>
                  </a:lnTo>
                  <a:lnTo>
                    <a:pt x="2176" y="2430"/>
                  </a:lnTo>
                  <a:lnTo>
                    <a:pt x="2178" y="2423"/>
                  </a:lnTo>
                  <a:lnTo>
                    <a:pt x="2178" y="2416"/>
                  </a:lnTo>
                  <a:lnTo>
                    <a:pt x="2177" y="2410"/>
                  </a:lnTo>
                  <a:lnTo>
                    <a:pt x="2173" y="2408"/>
                  </a:lnTo>
                  <a:lnTo>
                    <a:pt x="2164" y="2406"/>
                  </a:lnTo>
                  <a:lnTo>
                    <a:pt x="2159" y="2403"/>
                  </a:lnTo>
                  <a:lnTo>
                    <a:pt x="2156" y="2399"/>
                  </a:lnTo>
                  <a:lnTo>
                    <a:pt x="2156" y="2395"/>
                  </a:lnTo>
                  <a:lnTo>
                    <a:pt x="2159" y="2394"/>
                  </a:lnTo>
                  <a:lnTo>
                    <a:pt x="2163" y="2394"/>
                  </a:lnTo>
                  <a:lnTo>
                    <a:pt x="2160" y="2380"/>
                  </a:lnTo>
                  <a:lnTo>
                    <a:pt x="2166" y="2382"/>
                  </a:lnTo>
                  <a:lnTo>
                    <a:pt x="2177" y="2399"/>
                  </a:lnTo>
                  <a:lnTo>
                    <a:pt x="2181" y="2401"/>
                  </a:lnTo>
                  <a:lnTo>
                    <a:pt x="2194" y="2399"/>
                  </a:lnTo>
                  <a:lnTo>
                    <a:pt x="2199" y="2396"/>
                  </a:lnTo>
                  <a:lnTo>
                    <a:pt x="2201" y="2391"/>
                  </a:lnTo>
                  <a:lnTo>
                    <a:pt x="2201" y="2382"/>
                  </a:lnTo>
                  <a:lnTo>
                    <a:pt x="2199" y="2367"/>
                  </a:lnTo>
                  <a:lnTo>
                    <a:pt x="2197" y="2356"/>
                  </a:lnTo>
                  <a:lnTo>
                    <a:pt x="2195" y="2339"/>
                  </a:lnTo>
                  <a:lnTo>
                    <a:pt x="2192" y="2340"/>
                  </a:lnTo>
                  <a:lnTo>
                    <a:pt x="2190" y="2347"/>
                  </a:lnTo>
                  <a:lnTo>
                    <a:pt x="2187" y="2352"/>
                  </a:lnTo>
                  <a:lnTo>
                    <a:pt x="2183" y="2350"/>
                  </a:lnTo>
                  <a:lnTo>
                    <a:pt x="2180" y="2346"/>
                  </a:lnTo>
                  <a:lnTo>
                    <a:pt x="2180" y="2342"/>
                  </a:lnTo>
                  <a:lnTo>
                    <a:pt x="2183" y="2335"/>
                  </a:lnTo>
                  <a:lnTo>
                    <a:pt x="2188" y="2332"/>
                  </a:lnTo>
                  <a:lnTo>
                    <a:pt x="2194" y="2333"/>
                  </a:lnTo>
                  <a:lnTo>
                    <a:pt x="2198" y="2332"/>
                  </a:lnTo>
                  <a:lnTo>
                    <a:pt x="2202" y="2324"/>
                  </a:lnTo>
                  <a:lnTo>
                    <a:pt x="2191" y="2324"/>
                  </a:lnTo>
                  <a:lnTo>
                    <a:pt x="2191" y="2318"/>
                  </a:lnTo>
                  <a:lnTo>
                    <a:pt x="2195" y="2317"/>
                  </a:lnTo>
                  <a:lnTo>
                    <a:pt x="2198" y="2315"/>
                  </a:lnTo>
                  <a:lnTo>
                    <a:pt x="2201" y="2311"/>
                  </a:lnTo>
                  <a:lnTo>
                    <a:pt x="2204" y="2304"/>
                  </a:lnTo>
                  <a:lnTo>
                    <a:pt x="2208" y="2304"/>
                  </a:lnTo>
                  <a:lnTo>
                    <a:pt x="2208" y="2300"/>
                  </a:lnTo>
                  <a:lnTo>
                    <a:pt x="2187" y="2286"/>
                  </a:lnTo>
                  <a:lnTo>
                    <a:pt x="2181" y="2286"/>
                  </a:lnTo>
                  <a:lnTo>
                    <a:pt x="2181" y="2290"/>
                  </a:lnTo>
                  <a:lnTo>
                    <a:pt x="2183" y="2293"/>
                  </a:lnTo>
                  <a:lnTo>
                    <a:pt x="2184" y="2297"/>
                  </a:lnTo>
                  <a:lnTo>
                    <a:pt x="2187" y="2300"/>
                  </a:lnTo>
                  <a:lnTo>
                    <a:pt x="2183" y="2309"/>
                  </a:lnTo>
                  <a:lnTo>
                    <a:pt x="2178" y="2314"/>
                  </a:lnTo>
                  <a:lnTo>
                    <a:pt x="2170" y="2318"/>
                  </a:lnTo>
                  <a:lnTo>
                    <a:pt x="2164" y="2328"/>
                  </a:lnTo>
                  <a:lnTo>
                    <a:pt x="2162" y="2333"/>
                  </a:lnTo>
                  <a:lnTo>
                    <a:pt x="2149" y="2366"/>
                  </a:lnTo>
                  <a:lnTo>
                    <a:pt x="2149" y="2370"/>
                  </a:lnTo>
                  <a:lnTo>
                    <a:pt x="2149" y="2378"/>
                  </a:lnTo>
                  <a:lnTo>
                    <a:pt x="2148" y="2382"/>
                  </a:lnTo>
                  <a:lnTo>
                    <a:pt x="2146" y="2385"/>
                  </a:lnTo>
                  <a:lnTo>
                    <a:pt x="2142" y="2385"/>
                  </a:lnTo>
                  <a:lnTo>
                    <a:pt x="2141" y="2387"/>
                  </a:lnTo>
                  <a:lnTo>
                    <a:pt x="2139" y="2394"/>
                  </a:lnTo>
                  <a:lnTo>
                    <a:pt x="2138" y="2408"/>
                  </a:lnTo>
                  <a:lnTo>
                    <a:pt x="2135" y="2416"/>
                  </a:lnTo>
                  <a:lnTo>
                    <a:pt x="2129" y="2427"/>
                  </a:lnTo>
                  <a:lnTo>
                    <a:pt x="2128" y="2434"/>
                  </a:lnTo>
                  <a:lnTo>
                    <a:pt x="2125" y="2441"/>
                  </a:lnTo>
                  <a:lnTo>
                    <a:pt x="2125" y="2444"/>
                  </a:lnTo>
                  <a:lnTo>
                    <a:pt x="2127" y="2454"/>
                  </a:lnTo>
                  <a:lnTo>
                    <a:pt x="2128" y="2458"/>
                  </a:lnTo>
                  <a:lnTo>
                    <a:pt x="2127" y="2460"/>
                  </a:lnTo>
                  <a:lnTo>
                    <a:pt x="2122" y="2465"/>
                  </a:lnTo>
                  <a:lnTo>
                    <a:pt x="2114" y="2482"/>
                  </a:lnTo>
                  <a:lnTo>
                    <a:pt x="2111" y="2489"/>
                  </a:lnTo>
                  <a:lnTo>
                    <a:pt x="2125" y="2485"/>
                  </a:lnTo>
                  <a:lnTo>
                    <a:pt x="2134" y="2479"/>
                  </a:lnTo>
                  <a:close/>
                  <a:moveTo>
                    <a:pt x="2753" y="2352"/>
                  </a:moveTo>
                  <a:lnTo>
                    <a:pt x="2747" y="2338"/>
                  </a:lnTo>
                  <a:lnTo>
                    <a:pt x="2744" y="2333"/>
                  </a:lnTo>
                  <a:lnTo>
                    <a:pt x="2743" y="2332"/>
                  </a:lnTo>
                  <a:lnTo>
                    <a:pt x="2743" y="2336"/>
                  </a:lnTo>
                  <a:lnTo>
                    <a:pt x="2740" y="2340"/>
                  </a:lnTo>
                  <a:lnTo>
                    <a:pt x="2735" y="2345"/>
                  </a:lnTo>
                  <a:lnTo>
                    <a:pt x="2730" y="2350"/>
                  </a:lnTo>
                  <a:lnTo>
                    <a:pt x="2730" y="2354"/>
                  </a:lnTo>
                  <a:lnTo>
                    <a:pt x="2728" y="2357"/>
                  </a:lnTo>
                  <a:lnTo>
                    <a:pt x="2726" y="2361"/>
                  </a:lnTo>
                  <a:lnTo>
                    <a:pt x="2728" y="2363"/>
                  </a:lnTo>
                  <a:lnTo>
                    <a:pt x="2729" y="2367"/>
                  </a:lnTo>
                  <a:lnTo>
                    <a:pt x="2730" y="2375"/>
                  </a:lnTo>
                  <a:lnTo>
                    <a:pt x="2733" y="2381"/>
                  </a:lnTo>
                  <a:lnTo>
                    <a:pt x="2754" y="2381"/>
                  </a:lnTo>
                  <a:lnTo>
                    <a:pt x="2760" y="2374"/>
                  </a:lnTo>
                  <a:lnTo>
                    <a:pt x="2757" y="2361"/>
                  </a:lnTo>
                  <a:lnTo>
                    <a:pt x="2753" y="2352"/>
                  </a:lnTo>
                  <a:close/>
                  <a:moveTo>
                    <a:pt x="2816" y="2361"/>
                  </a:moveTo>
                  <a:lnTo>
                    <a:pt x="2817" y="2363"/>
                  </a:lnTo>
                  <a:lnTo>
                    <a:pt x="2821" y="2366"/>
                  </a:lnTo>
                  <a:lnTo>
                    <a:pt x="2845" y="2368"/>
                  </a:lnTo>
                  <a:lnTo>
                    <a:pt x="2855" y="2367"/>
                  </a:lnTo>
                  <a:lnTo>
                    <a:pt x="2856" y="2366"/>
                  </a:lnTo>
                  <a:lnTo>
                    <a:pt x="2862" y="2363"/>
                  </a:lnTo>
                  <a:lnTo>
                    <a:pt x="2869" y="2350"/>
                  </a:lnTo>
                  <a:lnTo>
                    <a:pt x="2875" y="2350"/>
                  </a:lnTo>
                  <a:lnTo>
                    <a:pt x="2889" y="2363"/>
                  </a:lnTo>
                  <a:lnTo>
                    <a:pt x="2904" y="2370"/>
                  </a:lnTo>
                  <a:lnTo>
                    <a:pt x="2914" y="2368"/>
                  </a:lnTo>
                  <a:lnTo>
                    <a:pt x="2925" y="2363"/>
                  </a:lnTo>
                  <a:lnTo>
                    <a:pt x="2928" y="2360"/>
                  </a:lnTo>
                  <a:lnTo>
                    <a:pt x="2928" y="2356"/>
                  </a:lnTo>
                  <a:lnTo>
                    <a:pt x="2926" y="2353"/>
                  </a:lnTo>
                  <a:lnTo>
                    <a:pt x="2924" y="2349"/>
                  </a:lnTo>
                  <a:lnTo>
                    <a:pt x="2917" y="2345"/>
                  </a:lnTo>
                  <a:lnTo>
                    <a:pt x="2908" y="2339"/>
                  </a:lnTo>
                  <a:lnTo>
                    <a:pt x="2834" y="2340"/>
                  </a:lnTo>
                  <a:lnTo>
                    <a:pt x="2824" y="2343"/>
                  </a:lnTo>
                  <a:lnTo>
                    <a:pt x="2820" y="2347"/>
                  </a:lnTo>
                  <a:lnTo>
                    <a:pt x="2817" y="2353"/>
                  </a:lnTo>
                  <a:lnTo>
                    <a:pt x="2814" y="2354"/>
                  </a:lnTo>
                  <a:lnTo>
                    <a:pt x="2810" y="2354"/>
                  </a:lnTo>
                  <a:lnTo>
                    <a:pt x="2810" y="2356"/>
                  </a:lnTo>
                  <a:lnTo>
                    <a:pt x="2814" y="2360"/>
                  </a:lnTo>
                  <a:lnTo>
                    <a:pt x="2816" y="2361"/>
                  </a:lnTo>
                  <a:close/>
                  <a:moveTo>
                    <a:pt x="2676" y="2391"/>
                  </a:moveTo>
                  <a:lnTo>
                    <a:pt x="2676" y="2398"/>
                  </a:lnTo>
                  <a:lnTo>
                    <a:pt x="2677" y="2409"/>
                  </a:lnTo>
                  <a:lnTo>
                    <a:pt x="2679" y="2416"/>
                  </a:lnTo>
                  <a:lnTo>
                    <a:pt x="2680" y="2417"/>
                  </a:lnTo>
                  <a:lnTo>
                    <a:pt x="2691" y="2415"/>
                  </a:lnTo>
                  <a:lnTo>
                    <a:pt x="2716" y="2416"/>
                  </a:lnTo>
                  <a:lnTo>
                    <a:pt x="2723" y="2420"/>
                  </a:lnTo>
                  <a:lnTo>
                    <a:pt x="2728" y="2420"/>
                  </a:lnTo>
                  <a:lnTo>
                    <a:pt x="2749" y="2413"/>
                  </a:lnTo>
                  <a:lnTo>
                    <a:pt x="2749" y="2415"/>
                  </a:lnTo>
                  <a:lnTo>
                    <a:pt x="2751" y="2416"/>
                  </a:lnTo>
                  <a:lnTo>
                    <a:pt x="2760" y="2409"/>
                  </a:lnTo>
                  <a:lnTo>
                    <a:pt x="2764" y="2401"/>
                  </a:lnTo>
                  <a:lnTo>
                    <a:pt x="2764" y="2396"/>
                  </a:lnTo>
                  <a:lnTo>
                    <a:pt x="2763" y="2396"/>
                  </a:lnTo>
                  <a:lnTo>
                    <a:pt x="2758" y="2398"/>
                  </a:lnTo>
                  <a:lnTo>
                    <a:pt x="2758" y="2399"/>
                  </a:lnTo>
                  <a:lnTo>
                    <a:pt x="2753" y="2405"/>
                  </a:lnTo>
                  <a:lnTo>
                    <a:pt x="2751" y="2399"/>
                  </a:lnTo>
                  <a:lnTo>
                    <a:pt x="2749" y="2398"/>
                  </a:lnTo>
                  <a:lnTo>
                    <a:pt x="2746" y="2398"/>
                  </a:lnTo>
                  <a:lnTo>
                    <a:pt x="2744" y="2394"/>
                  </a:lnTo>
                  <a:lnTo>
                    <a:pt x="2740" y="2392"/>
                  </a:lnTo>
                  <a:lnTo>
                    <a:pt x="2728" y="2389"/>
                  </a:lnTo>
                  <a:lnTo>
                    <a:pt x="2722" y="2387"/>
                  </a:lnTo>
                  <a:lnTo>
                    <a:pt x="2714" y="2374"/>
                  </a:lnTo>
                  <a:lnTo>
                    <a:pt x="2714" y="2371"/>
                  </a:lnTo>
                  <a:lnTo>
                    <a:pt x="2714" y="2367"/>
                  </a:lnTo>
                  <a:lnTo>
                    <a:pt x="2715" y="2361"/>
                  </a:lnTo>
                  <a:lnTo>
                    <a:pt x="2714" y="2359"/>
                  </a:lnTo>
                  <a:lnTo>
                    <a:pt x="2712" y="2357"/>
                  </a:lnTo>
                  <a:lnTo>
                    <a:pt x="2711" y="2363"/>
                  </a:lnTo>
                  <a:lnTo>
                    <a:pt x="2704" y="2371"/>
                  </a:lnTo>
                  <a:lnTo>
                    <a:pt x="2701" y="2375"/>
                  </a:lnTo>
                  <a:lnTo>
                    <a:pt x="2698" y="2380"/>
                  </a:lnTo>
                  <a:lnTo>
                    <a:pt x="2695" y="2381"/>
                  </a:lnTo>
                  <a:lnTo>
                    <a:pt x="2690" y="2378"/>
                  </a:lnTo>
                  <a:lnTo>
                    <a:pt x="2680" y="2378"/>
                  </a:lnTo>
                  <a:lnTo>
                    <a:pt x="2679" y="2378"/>
                  </a:lnTo>
                  <a:lnTo>
                    <a:pt x="2680" y="2382"/>
                  </a:lnTo>
                  <a:lnTo>
                    <a:pt x="2680" y="2387"/>
                  </a:lnTo>
                  <a:lnTo>
                    <a:pt x="2676" y="2391"/>
                  </a:lnTo>
                  <a:close/>
                  <a:moveTo>
                    <a:pt x="2499" y="2782"/>
                  </a:moveTo>
                  <a:lnTo>
                    <a:pt x="2522" y="2774"/>
                  </a:lnTo>
                  <a:lnTo>
                    <a:pt x="2527" y="2769"/>
                  </a:lnTo>
                  <a:lnTo>
                    <a:pt x="2533" y="2760"/>
                  </a:lnTo>
                  <a:lnTo>
                    <a:pt x="2534" y="2753"/>
                  </a:lnTo>
                  <a:lnTo>
                    <a:pt x="2533" y="2751"/>
                  </a:lnTo>
                  <a:lnTo>
                    <a:pt x="2531" y="2751"/>
                  </a:lnTo>
                  <a:lnTo>
                    <a:pt x="2530" y="2753"/>
                  </a:lnTo>
                  <a:lnTo>
                    <a:pt x="2530" y="2753"/>
                  </a:lnTo>
                  <a:lnTo>
                    <a:pt x="2530" y="2747"/>
                  </a:lnTo>
                  <a:lnTo>
                    <a:pt x="2530" y="2743"/>
                  </a:lnTo>
                  <a:lnTo>
                    <a:pt x="2527" y="2740"/>
                  </a:lnTo>
                  <a:lnTo>
                    <a:pt x="2523" y="2740"/>
                  </a:lnTo>
                  <a:lnTo>
                    <a:pt x="2506" y="2753"/>
                  </a:lnTo>
                  <a:lnTo>
                    <a:pt x="2499" y="2762"/>
                  </a:lnTo>
                  <a:lnTo>
                    <a:pt x="2496" y="2768"/>
                  </a:lnTo>
                  <a:lnTo>
                    <a:pt x="2494" y="2771"/>
                  </a:lnTo>
                  <a:lnTo>
                    <a:pt x="2491" y="2771"/>
                  </a:lnTo>
                  <a:lnTo>
                    <a:pt x="2489" y="2774"/>
                  </a:lnTo>
                  <a:lnTo>
                    <a:pt x="2491" y="2775"/>
                  </a:lnTo>
                  <a:lnTo>
                    <a:pt x="2485" y="2779"/>
                  </a:lnTo>
                  <a:lnTo>
                    <a:pt x="2485" y="2783"/>
                  </a:lnTo>
                  <a:lnTo>
                    <a:pt x="2488" y="2786"/>
                  </a:lnTo>
                  <a:lnTo>
                    <a:pt x="2492" y="2786"/>
                  </a:lnTo>
                  <a:lnTo>
                    <a:pt x="2498" y="2783"/>
                  </a:lnTo>
                  <a:lnTo>
                    <a:pt x="2499" y="2782"/>
                  </a:lnTo>
                  <a:close/>
                  <a:moveTo>
                    <a:pt x="2488" y="2959"/>
                  </a:moveTo>
                  <a:lnTo>
                    <a:pt x="2494" y="2945"/>
                  </a:lnTo>
                  <a:lnTo>
                    <a:pt x="2496" y="2925"/>
                  </a:lnTo>
                  <a:lnTo>
                    <a:pt x="2489" y="2919"/>
                  </a:lnTo>
                  <a:lnTo>
                    <a:pt x="2482" y="2932"/>
                  </a:lnTo>
                  <a:lnTo>
                    <a:pt x="2477" y="2949"/>
                  </a:lnTo>
                  <a:lnTo>
                    <a:pt x="2471" y="2962"/>
                  </a:lnTo>
                  <a:lnTo>
                    <a:pt x="2466" y="2964"/>
                  </a:lnTo>
                  <a:lnTo>
                    <a:pt x="2461" y="2963"/>
                  </a:lnTo>
                  <a:lnTo>
                    <a:pt x="2443" y="2946"/>
                  </a:lnTo>
                  <a:lnTo>
                    <a:pt x="2440" y="2948"/>
                  </a:lnTo>
                  <a:lnTo>
                    <a:pt x="2442" y="2957"/>
                  </a:lnTo>
                  <a:lnTo>
                    <a:pt x="2433" y="2970"/>
                  </a:lnTo>
                  <a:lnTo>
                    <a:pt x="2429" y="2976"/>
                  </a:lnTo>
                  <a:lnTo>
                    <a:pt x="2424" y="2980"/>
                  </a:lnTo>
                  <a:lnTo>
                    <a:pt x="2424" y="2984"/>
                  </a:lnTo>
                  <a:lnTo>
                    <a:pt x="2443" y="2990"/>
                  </a:lnTo>
                  <a:lnTo>
                    <a:pt x="2452" y="2995"/>
                  </a:lnTo>
                  <a:lnTo>
                    <a:pt x="2463" y="3012"/>
                  </a:lnTo>
                  <a:lnTo>
                    <a:pt x="2464" y="3013"/>
                  </a:lnTo>
                  <a:lnTo>
                    <a:pt x="2466" y="3018"/>
                  </a:lnTo>
                  <a:lnTo>
                    <a:pt x="2466" y="3027"/>
                  </a:lnTo>
                  <a:lnTo>
                    <a:pt x="2467" y="3034"/>
                  </a:lnTo>
                  <a:lnTo>
                    <a:pt x="2471" y="3036"/>
                  </a:lnTo>
                  <a:lnTo>
                    <a:pt x="2475" y="3033"/>
                  </a:lnTo>
                  <a:lnTo>
                    <a:pt x="2480" y="3030"/>
                  </a:lnTo>
                  <a:lnTo>
                    <a:pt x="2480" y="3027"/>
                  </a:lnTo>
                  <a:lnTo>
                    <a:pt x="2478" y="3023"/>
                  </a:lnTo>
                  <a:lnTo>
                    <a:pt x="2477" y="3020"/>
                  </a:lnTo>
                  <a:lnTo>
                    <a:pt x="2482" y="3015"/>
                  </a:lnTo>
                  <a:lnTo>
                    <a:pt x="2481" y="3004"/>
                  </a:lnTo>
                  <a:lnTo>
                    <a:pt x="2475" y="2980"/>
                  </a:lnTo>
                  <a:lnTo>
                    <a:pt x="2482" y="2970"/>
                  </a:lnTo>
                  <a:lnTo>
                    <a:pt x="2488" y="2959"/>
                  </a:lnTo>
                  <a:close/>
                  <a:moveTo>
                    <a:pt x="2139" y="3423"/>
                  </a:moveTo>
                  <a:lnTo>
                    <a:pt x="2141" y="3419"/>
                  </a:lnTo>
                  <a:lnTo>
                    <a:pt x="2142" y="3426"/>
                  </a:lnTo>
                  <a:lnTo>
                    <a:pt x="2143" y="3430"/>
                  </a:lnTo>
                  <a:lnTo>
                    <a:pt x="2145" y="3433"/>
                  </a:lnTo>
                  <a:lnTo>
                    <a:pt x="2149" y="3435"/>
                  </a:lnTo>
                  <a:lnTo>
                    <a:pt x="2150" y="3433"/>
                  </a:lnTo>
                  <a:lnTo>
                    <a:pt x="2153" y="3423"/>
                  </a:lnTo>
                  <a:lnTo>
                    <a:pt x="2155" y="3407"/>
                  </a:lnTo>
                  <a:lnTo>
                    <a:pt x="2157" y="3395"/>
                  </a:lnTo>
                  <a:lnTo>
                    <a:pt x="2156" y="3391"/>
                  </a:lnTo>
                  <a:lnTo>
                    <a:pt x="2152" y="3389"/>
                  </a:lnTo>
                  <a:lnTo>
                    <a:pt x="2149" y="3392"/>
                  </a:lnTo>
                  <a:lnTo>
                    <a:pt x="2149" y="3395"/>
                  </a:lnTo>
                  <a:lnTo>
                    <a:pt x="2148" y="3402"/>
                  </a:lnTo>
                  <a:lnTo>
                    <a:pt x="2146" y="3409"/>
                  </a:lnTo>
                  <a:lnTo>
                    <a:pt x="2143" y="3409"/>
                  </a:lnTo>
                  <a:lnTo>
                    <a:pt x="2143" y="3405"/>
                  </a:lnTo>
                  <a:lnTo>
                    <a:pt x="2142" y="3402"/>
                  </a:lnTo>
                  <a:lnTo>
                    <a:pt x="2142" y="3399"/>
                  </a:lnTo>
                  <a:lnTo>
                    <a:pt x="2141" y="3395"/>
                  </a:lnTo>
                  <a:lnTo>
                    <a:pt x="2141" y="3392"/>
                  </a:lnTo>
                  <a:lnTo>
                    <a:pt x="2138" y="3392"/>
                  </a:lnTo>
                  <a:lnTo>
                    <a:pt x="2122" y="3398"/>
                  </a:lnTo>
                  <a:lnTo>
                    <a:pt x="2120" y="3402"/>
                  </a:lnTo>
                  <a:lnTo>
                    <a:pt x="2120" y="3405"/>
                  </a:lnTo>
                  <a:lnTo>
                    <a:pt x="2122" y="3406"/>
                  </a:lnTo>
                  <a:lnTo>
                    <a:pt x="2124" y="3413"/>
                  </a:lnTo>
                  <a:lnTo>
                    <a:pt x="2128" y="3423"/>
                  </a:lnTo>
                  <a:lnTo>
                    <a:pt x="2127" y="3430"/>
                  </a:lnTo>
                  <a:lnTo>
                    <a:pt x="2118" y="3435"/>
                  </a:lnTo>
                  <a:lnTo>
                    <a:pt x="2115" y="3438"/>
                  </a:lnTo>
                  <a:lnTo>
                    <a:pt x="2120" y="3441"/>
                  </a:lnTo>
                  <a:lnTo>
                    <a:pt x="2122" y="3444"/>
                  </a:lnTo>
                  <a:lnTo>
                    <a:pt x="2124" y="3447"/>
                  </a:lnTo>
                  <a:lnTo>
                    <a:pt x="2125" y="3448"/>
                  </a:lnTo>
                  <a:lnTo>
                    <a:pt x="2128" y="3447"/>
                  </a:lnTo>
                  <a:lnTo>
                    <a:pt x="2131" y="3451"/>
                  </a:lnTo>
                  <a:lnTo>
                    <a:pt x="2132" y="3452"/>
                  </a:lnTo>
                  <a:lnTo>
                    <a:pt x="2135" y="3455"/>
                  </a:lnTo>
                  <a:lnTo>
                    <a:pt x="2141" y="3458"/>
                  </a:lnTo>
                  <a:lnTo>
                    <a:pt x="2139" y="3455"/>
                  </a:lnTo>
                  <a:lnTo>
                    <a:pt x="2136" y="3444"/>
                  </a:lnTo>
                  <a:lnTo>
                    <a:pt x="2136" y="3435"/>
                  </a:lnTo>
                  <a:lnTo>
                    <a:pt x="2138" y="3428"/>
                  </a:lnTo>
                  <a:lnTo>
                    <a:pt x="2139" y="3423"/>
                  </a:lnTo>
                  <a:close/>
                  <a:moveTo>
                    <a:pt x="2094" y="3531"/>
                  </a:moveTo>
                  <a:lnTo>
                    <a:pt x="2100" y="3531"/>
                  </a:lnTo>
                  <a:lnTo>
                    <a:pt x="2103" y="3536"/>
                  </a:lnTo>
                  <a:lnTo>
                    <a:pt x="2104" y="3543"/>
                  </a:lnTo>
                  <a:lnTo>
                    <a:pt x="2111" y="3546"/>
                  </a:lnTo>
                  <a:lnTo>
                    <a:pt x="2118" y="3542"/>
                  </a:lnTo>
                  <a:lnTo>
                    <a:pt x="2121" y="3548"/>
                  </a:lnTo>
                  <a:lnTo>
                    <a:pt x="2127" y="3541"/>
                  </a:lnTo>
                  <a:lnTo>
                    <a:pt x="2129" y="3536"/>
                  </a:lnTo>
                  <a:lnTo>
                    <a:pt x="2132" y="3532"/>
                  </a:lnTo>
                  <a:lnTo>
                    <a:pt x="2135" y="3529"/>
                  </a:lnTo>
                  <a:lnTo>
                    <a:pt x="2138" y="3521"/>
                  </a:lnTo>
                  <a:lnTo>
                    <a:pt x="2136" y="3508"/>
                  </a:lnTo>
                  <a:lnTo>
                    <a:pt x="2135" y="3503"/>
                  </a:lnTo>
                  <a:lnTo>
                    <a:pt x="2134" y="3501"/>
                  </a:lnTo>
                  <a:lnTo>
                    <a:pt x="2132" y="3499"/>
                  </a:lnTo>
                  <a:lnTo>
                    <a:pt x="2131" y="3499"/>
                  </a:lnTo>
                  <a:lnTo>
                    <a:pt x="2125" y="3499"/>
                  </a:lnTo>
                  <a:lnTo>
                    <a:pt x="2124" y="3497"/>
                  </a:lnTo>
                  <a:lnTo>
                    <a:pt x="2122" y="3496"/>
                  </a:lnTo>
                  <a:lnTo>
                    <a:pt x="2121" y="3494"/>
                  </a:lnTo>
                  <a:lnTo>
                    <a:pt x="2118" y="3496"/>
                  </a:lnTo>
                  <a:lnTo>
                    <a:pt x="2117" y="3492"/>
                  </a:lnTo>
                  <a:lnTo>
                    <a:pt x="2115" y="3486"/>
                  </a:lnTo>
                  <a:lnTo>
                    <a:pt x="2114" y="3486"/>
                  </a:lnTo>
                  <a:lnTo>
                    <a:pt x="2114" y="3490"/>
                  </a:lnTo>
                  <a:lnTo>
                    <a:pt x="2114" y="3493"/>
                  </a:lnTo>
                  <a:lnTo>
                    <a:pt x="2113" y="3497"/>
                  </a:lnTo>
                  <a:lnTo>
                    <a:pt x="2104" y="3508"/>
                  </a:lnTo>
                  <a:lnTo>
                    <a:pt x="2098" y="3513"/>
                  </a:lnTo>
                  <a:lnTo>
                    <a:pt x="2093" y="3520"/>
                  </a:lnTo>
                  <a:lnTo>
                    <a:pt x="2090" y="3525"/>
                  </a:lnTo>
                  <a:lnTo>
                    <a:pt x="2089" y="3529"/>
                  </a:lnTo>
                  <a:lnTo>
                    <a:pt x="2090" y="3531"/>
                  </a:lnTo>
                  <a:lnTo>
                    <a:pt x="2094" y="3531"/>
                  </a:lnTo>
                  <a:close/>
                  <a:moveTo>
                    <a:pt x="2056" y="3637"/>
                  </a:moveTo>
                  <a:lnTo>
                    <a:pt x="2061" y="3632"/>
                  </a:lnTo>
                  <a:lnTo>
                    <a:pt x="2063" y="3629"/>
                  </a:lnTo>
                  <a:lnTo>
                    <a:pt x="2073" y="3628"/>
                  </a:lnTo>
                  <a:lnTo>
                    <a:pt x="2076" y="3626"/>
                  </a:lnTo>
                  <a:lnTo>
                    <a:pt x="2077" y="3619"/>
                  </a:lnTo>
                  <a:lnTo>
                    <a:pt x="2075" y="3614"/>
                  </a:lnTo>
                  <a:lnTo>
                    <a:pt x="2070" y="3612"/>
                  </a:lnTo>
                  <a:lnTo>
                    <a:pt x="2059" y="3615"/>
                  </a:lnTo>
                  <a:lnTo>
                    <a:pt x="2059" y="3611"/>
                  </a:lnTo>
                  <a:lnTo>
                    <a:pt x="2065" y="3608"/>
                  </a:lnTo>
                  <a:lnTo>
                    <a:pt x="2069" y="3602"/>
                  </a:lnTo>
                  <a:lnTo>
                    <a:pt x="2049" y="3602"/>
                  </a:lnTo>
                  <a:lnTo>
                    <a:pt x="2049" y="3597"/>
                  </a:lnTo>
                  <a:lnTo>
                    <a:pt x="2061" y="3591"/>
                  </a:lnTo>
                  <a:lnTo>
                    <a:pt x="2066" y="3586"/>
                  </a:lnTo>
                  <a:lnTo>
                    <a:pt x="2066" y="3577"/>
                  </a:lnTo>
                  <a:lnTo>
                    <a:pt x="2063" y="3570"/>
                  </a:lnTo>
                  <a:lnTo>
                    <a:pt x="2063" y="3562"/>
                  </a:lnTo>
                  <a:lnTo>
                    <a:pt x="2062" y="3555"/>
                  </a:lnTo>
                  <a:lnTo>
                    <a:pt x="2058" y="3549"/>
                  </a:lnTo>
                  <a:lnTo>
                    <a:pt x="2054" y="3545"/>
                  </a:lnTo>
                  <a:lnTo>
                    <a:pt x="2051" y="3545"/>
                  </a:lnTo>
                  <a:lnTo>
                    <a:pt x="2048" y="3556"/>
                  </a:lnTo>
                  <a:lnTo>
                    <a:pt x="2045" y="3559"/>
                  </a:lnTo>
                  <a:lnTo>
                    <a:pt x="2042" y="3559"/>
                  </a:lnTo>
                  <a:lnTo>
                    <a:pt x="2019" y="3576"/>
                  </a:lnTo>
                  <a:lnTo>
                    <a:pt x="2019" y="3580"/>
                  </a:lnTo>
                  <a:lnTo>
                    <a:pt x="2028" y="3574"/>
                  </a:lnTo>
                  <a:lnTo>
                    <a:pt x="2038" y="3573"/>
                  </a:lnTo>
                  <a:lnTo>
                    <a:pt x="2048" y="3577"/>
                  </a:lnTo>
                  <a:lnTo>
                    <a:pt x="2056" y="3584"/>
                  </a:lnTo>
                  <a:lnTo>
                    <a:pt x="2042" y="3595"/>
                  </a:lnTo>
                  <a:lnTo>
                    <a:pt x="2034" y="3600"/>
                  </a:lnTo>
                  <a:lnTo>
                    <a:pt x="2031" y="3605"/>
                  </a:lnTo>
                  <a:lnTo>
                    <a:pt x="2031" y="3611"/>
                  </a:lnTo>
                  <a:lnTo>
                    <a:pt x="2030" y="3615"/>
                  </a:lnTo>
                  <a:lnTo>
                    <a:pt x="2026" y="3618"/>
                  </a:lnTo>
                  <a:lnTo>
                    <a:pt x="2012" y="3619"/>
                  </a:lnTo>
                  <a:lnTo>
                    <a:pt x="2007" y="3622"/>
                  </a:lnTo>
                  <a:lnTo>
                    <a:pt x="2000" y="3630"/>
                  </a:lnTo>
                  <a:lnTo>
                    <a:pt x="1996" y="3633"/>
                  </a:lnTo>
                  <a:lnTo>
                    <a:pt x="1996" y="3637"/>
                  </a:lnTo>
                  <a:lnTo>
                    <a:pt x="2002" y="3636"/>
                  </a:lnTo>
                  <a:lnTo>
                    <a:pt x="2010" y="3630"/>
                  </a:lnTo>
                  <a:lnTo>
                    <a:pt x="2016" y="3628"/>
                  </a:lnTo>
                  <a:lnTo>
                    <a:pt x="2019" y="3630"/>
                  </a:lnTo>
                  <a:lnTo>
                    <a:pt x="2016" y="3635"/>
                  </a:lnTo>
                  <a:lnTo>
                    <a:pt x="2009" y="3643"/>
                  </a:lnTo>
                  <a:lnTo>
                    <a:pt x="2006" y="3650"/>
                  </a:lnTo>
                  <a:lnTo>
                    <a:pt x="2002" y="3653"/>
                  </a:lnTo>
                  <a:lnTo>
                    <a:pt x="1999" y="3656"/>
                  </a:lnTo>
                  <a:lnTo>
                    <a:pt x="1995" y="3658"/>
                  </a:lnTo>
                  <a:lnTo>
                    <a:pt x="1984" y="3677"/>
                  </a:lnTo>
                  <a:lnTo>
                    <a:pt x="2045" y="3647"/>
                  </a:lnTo>
                  <a:lnTo>
                    <a:pt x="2056" y="3637"/>
                  </a:lnTo>
                  <a:close/>
                  <a:moveTo>
                    <a:pt x="2026" y="3761"/>
                  </a:moveTo>
                  <a:lnTo>
                    <a:pt x="2023" y="3764"/>
                  </a:lnTo>
                  <a:lnTo>
                    <a:pt x="2019" y="3768"/>
                  </a:lnTo>
                  <a:lnTo>
                    <a:pt x="2028" y="3766"/>
                  </a:lnTo>
                  <a:lnTo>
                    <a:pt x="2035" y="3762"/>
                  </a:lnTo>
                  <a:lnTo>
                    <a:pt x="2069" y="3723"/>
                  </a:lnTo>
                  <a:lnTo>
                    <a:pt x="2083" y="3716"/>
                  </a:lnTo>
                  <a:lnTo>
                    <a:pt x="2097" y="3702"/>
                  </a:lnTo>
                  <a:lnTo>
                    <a:pt x="2129" y="3685"/>
                  </a:lnTo>
                  <a:lnTo>
                    <a:pt x="2138" y="3685"/>
                  </a:lnTo>
                  <a:lnTo>
                    <a:pt x="2142" y="3677"/>
                  </a:lnTo>
                  <a:lnTo>
                    <a:pt x="2131" y="3668"/>
                  </a:lnTo>
                  <a:lnTo>
                    <a:pt x="2115" y="3670"/>
                  </a:lnTo>
                  <a:lnTo>
                    <a:pt x="2100" y="3677"/>
                  </a:lnTo>
                  <a:lnTo>
                    <a:pt x="2089" y="3688"/>
                  </a:lnTo>
                  <a:lnTo>
                    <a:pt x="2083" y="3694"/>
                  </a:lnTo>
                  <a:lnTo>
                    <a:pt x="2077" y="3698"/>
                  </a:lnTo>
                  <a:lnTo>
                    <a:pt x="2072" y="3701"/>
                  </a:lnTo>
                  <a:lnTo>
                    <a:pt x="2066" y="3702"/>
                  </a:lnTo>
                  <a:lnTo>
                    <a:pt x="2065" y="3699"/>
                  </a:lnTo>
                  <a:lnTo>
                    <a:pt x="2068" y="3691"/>
                  </a:lnTo>
                  <a:lnTo>
                    <a:pt x="2076" y="3677"/>
                  </a:lnTo>
                  <a:lnTo>
                    <a:pt x="2070" y="3671"/>
                  </a:lnTo>
                  <a:lnTo>
                    <a:pt x="2063" y="3672"/>
                  </a:lnTo>
                  <a:lnTo>
                    <a:pt x="2035" y="3692"/>
                  </a:lnTo>
                  <a:lnTo>
                    <a:pt x="2030" y="3698"/>
                  </a:lnTo>
                  <a:lnTo>
                    <a:pt x="2027" y="3705"/>
                  </a:lnTo>
                  <a:lnTo>
                    <a:pt x="2023" y="3722"/>
                  </a:lnTo>
                  <a:lnTo>
                    <a:pt x="2019" y="3729"/>
                  </a:lnTo>
                  <a:lnTo>
                    <a:pt x="2007" y="3745"/>
                  </a:lnTo>
                  <a:lnTo>
                    <a:pt x="2003" y="3755"/>
                  </a:lnTo>
                  <a:lnTo>
                    <a:pt x="2031" y="3751"/>
                  </a:lnTo>
                  <a:lnTo>
                    <a:pt x="2030" y="3758"/>
                  </a:lnTo>
                  <a:lnTo>
                    <a:pt x="2026" y="3761"/>
                  </a:lnTo>
                  <a:close/>
                  <a:moveTo>
                    <a:pt x="1867" y="3930"/>
                  </a:moveTo>
                  <a:lnTo>
                    <a:pt x="1873" y="3932"/>
                  </a:lnTo>
                  <a:lnTo>
                    <a:pt x="1869" y="3936"/>
                  </a:lnTo>
                  <a:lnTo>
                    <a:pt x="1872" y="3940"/>
                  </a:lnTo>
                  <a:lnTo>
                    <a:pt x="1873" y="3939"/>
                  </a:lnTo>
                  <a:lnTo>
                    <a:pt x="1876" y="3938"/>
                  </a:lnTo>
                  <a:lnTo>
                    <a:pt x="1879" y="3936"/>
                  </a:lnTo>
                  <a:lnTo>
                    <a:pt x="1881" y="3938"/>
                  </a:lnTo>
                  <a:lnTo>
                    <a:pt x="1883" y="3942"/>
                  </a:lnTo>
                  <a:lnTo>
                    <a:pt x="1883" y="3945"/>
                  </a:lnTo>
                  <a:lnTo>
                    <a:pt x="1886" y="3945"/>
                  </a:lnTo>
                  <a:lnTo>
                    <a:pt x="1888" y="3942"/>
                  </a:lnTo>
                  <a:lnTo>
                    <a:pt x="1897" y="3925"/>
                  </a:lnTo>
                  <a:lnTo>
                    <a:pt x="1900" y="3919"/>
                  </a:lnTo>
                  <a:lnTo>
                    <a:pt x="1901" y="3912"/>
                  </a:lnTo>
                  <a:lnTo>
                    <a:pt x="1901" y="3908"/>
                  </a:lnTo>
                  <a:lnTo>
                    <a:pt x="1897" y="3898"/>
                  </a:lnTo>
                  <a:lnTo>
                    <a:pt x="1904" y="3894"/>
                  </a:lnTo>
                  <a:lnTo>
                    <a:pt x="1908" y="3890"/>
                  </a:lnTo>
                  <a:lnTo>
                    <a:pt x="1909" y="3883"/>
                  </a:lnTo>
                  <a:lnTo>
                    <a:pt x="1907" y="3876"/>
                  </a:lnTo>
                  <a:lnTo>
                    <a:pt x="1902" y="3876"/>
                  </a:lnTo>
                  <a:lnTo>
                    <a:pt x="1898" y="3879"/>
                  </a:lnTo>
                  <a:lnTo>
                    <a:pt x="1895" y="3879"/>
                  </a:lnTo>
                  <a:lnTo>
                    <a:pt x="1888" y="3870"/>
                  </a:lnTo>
                  <a:lnTo>
                    <a:pt x="1879" y="3872"/>
                  </a:lnTo>
                  <a:lnTo>
                    <a:pt x="1862" y="3880"/>
                  </a:lnTo>
                  <a:lnTo>
                    <a:pt x="1858" y="3887"/>
                  </a:lnTo>
                  <a:lnTo>
                    <a:pt x="1852" y="3901"/>
                  </a:lnTo>
                  <a:lnTo>
                    <a:pt x="1846" y="3916"/>
                  </a:lnTo>
                  <a:lnTo>
                    <a:pt x="1845" y="3928"/>
                  </a:lnTo>
                  <a:lnTo>
                    <a:pt x="1851" y="3935"/>
                  </a:lnTo>
                  <a:lnTo>
                    <a:pt x="1867" y="3930"/>
                  </a:lnTo>
                  <a:close/>
                  <a:moveTo>
                    <a:pt x="1956" y="4159"/>
                  </a:moveTo>
                  <a:lnTo>
                    <a:pt x="1958" y="4156"/>
                  </a:lnTo>
                  <a:lnTo>
                    <a:pt x="1965" y="4144"/>
                  </a:lnTo>
                  <a:lnTo>
                    <a:pt x="1968" y="4141"/>
                  </a:lnTo>
                  <a:lnTo>
                    <a:pt x="1971" y="4138"/>
                  </a:lnTo>
                  <a:lnTo>
                    <a:pt x="1968" y="4131"/>
                  </a:lnTo>
                  <a:lnTo>
                    <a:pt x="1964" y="4125"/>
                  </a:lnTo>
                  <a:lnTo>
                    <a:pt x="1963" y="4124"/>
                  </a:lnTo>
                  <a:lnTo>
                    <a:pt x="1960" y="4114"/>
                  </a:lnTo>
                  <a:lnTo>
                    <a:pt x="1963" y="4111"/>
                  </a:lnTo>
                  <a:lnTo>
                    <a:pt x="1970" y="4111"/>
                  </a:lnTo>
                  <a:lnTo>
                    <a:pt x="1995" y="4106"/>
                  </a:lnTo>
                  <a:lnTo>
                    <a:pt x="1999" y="4103"/>
                  </a:lnTo>
                  <a:lnTo>
                    <a:pt x="2002" y="4099"/>
                  </a:lnTo>
                  <a:lnTo>
                    <a:pt x="2006" y="4092"/>
                  </a:lnTo>
                  <a:lnTo>
                    <a:pt x="2009" y="4089"/>
                  </a:lnTo>
                  <a:lnTo>
                    <a:pt x="2023" y="4082"/>
                  </a:lnTo>
                  <a:lnTo>
                    <a:pt x="2027" y="4075"/>
                  </a:lnTo>
                  <a:lnTo>
                    <a:pt x="2035" y="4072"/>
                  </a:lnTo>
                  <a:lnTo>
                    <a:pt x="2038" y="4065"/>
                  </a:lnTo>
                  <a:lnTo>
                    <a:pt x="2034" y="4065"/>
                  </a:lnTo>
                  <a:lnTo>
                    <a:pt x="2031" y="4062"/>
                  </a:lnTo>
                  <a:lnTo>
                    <a:pt x="2027" y="4055"/>
                  </a:lnTo>
                  <a:lnTo>
                    <a:pt x="2024" y="4048"/>
                  </a:lnTo>
                  <a:lnTo>
                    <a:pt x="2023" y="4040"/>
                  </a:lnTo>
                  <a:lnTo>
                    <a:pt x="2023" y="4027"/>
                  </a:lnTo>
                  <a:lnTo>
                    <a:pt x="2023" y="4022"/>
                  </a:lnTo>
                  <a:lnTo>
                    <a:pt x="2010" y="3996"/>
                  </a:lnTo>
                  <a:lnTo>
                    <a:pt x="2007" y="3992"/>
                  </a:lnTo>
                  <a:lnTo>
                    <a:pt x="1995" y="3984"/>
                  </a:lnTo>
                  <a:lnTo>
                    <a:pt x="1992" y="3981"/>
                  </a:lnTo>
                  <a:lnTo>
                    <a:pt x="1989" y="3975"/>
                  </a:lnTo>
                  <a:lnTo>
                    <a:pt x="1985" y="3960"/>
                  </a:lnTo>
                  <a:lnTo>
                    <a:pt x="1978" y="3950"/>
                  </a:lnTo>
                  <a:lnTo>
                    <a:pt x="1974" y="3954"/>
                  </a:lnTo>
                  <a:lnTo>
                    <a:pt x="1971" y="3964"/>
                  </a:lnTo>
                  <a:lnTo>
                    <a:pt x="1965" y="3971"/>
                  </a:lnTo>
                  <a:lnTo>
                    <a:pt x="1967" y="3973"/>
                  </a:lnTo>
                  <a:lnTo>
                    <a:pt x="1970" y="3975"/>
                  </a:lnTo>
                  <a:lnTo>
                    <a:pt x="1971" y="3975"/>
                  </a:lnTo>
                  <a:lnTo>
                    <a:pt x="1970" y="3985"/>
                  </a:lnTo>
                  <a:lnTo>
                    <a:pt x="1967" y="3994"/>
                  </a:lnTo>
                  <a:lnTo>
                    <a:pt x="1960" y="4009"/>
                  </a:lnTo>
                  <a:lnTo>
                    <a:pt x="1968" y="4009"/>
                  </a:lnTo>
                  <a:lnTo>
                    <a:pt x="1958" y="4017"/>
                  </a:lnTo>
                  <a:lnTo>
                    <a:pt x="1967" y="4022"/>
                  </a:lnTo>
                  <a:lnTo>
                    <a:pt x="1974" y="4019"/>
                  </a:lnTo>
                  <a:lnTo>
                    <a:pt x="1989" y="4005"/>
                  </a:lnTo>
                  <a:lnTo>
                    <a:pt x="1989" y="4009"/>
                  </a:lnTo>
                  <a:lnTo>
                    <a:pt x="1989" y="4013"/>
                  </a:lnTo>
                  <a:lnTo>
                    <a:pt x="1991" y="4017"/>
                  </a:lnTo>
                  <a:lnTo>
                    <a:pt x="1992" y="4022"/>
                  </a:lnTo>
                  <a:lnTo>
                    <a:pt x="1977" y="4033"/>
                  </a:lnTo>
                  <a:lnTo>
                    <a:pt x="1963" y="4048"/>
                  </a:lnTo>
                  <a:lnTo>
                    <a:pt x="1953" y="4062"/>
                  </a:lnTo>
                  <a:lnTo>
                    <a:pt x="1949" y="4067"/>
                  </a:lnTo>
                  <a:lnTo>
                    <a:pt x="1950" y="4069"/>
                  </a:lnTo>
                  <a:lnTo>
                    <a:pt x="1953" y="4072"/>
                  </a:lnTo>
                  <a:lnTo>
                    <a:pt x="1953" y="4074"/>
                  </a:lnTo>
                  <a:lnTo>
                    <a:pt x="1956" y="4074"/>
                  </a:lnTo>
                  <a:lnTo>
                    <a:pt x="1963" y="4074"/>
                  </a:lnTo>
                  <a:lnTo>
                    <a:pt x="1963" y="4078"/>
                  </a:lnTo>
                  <a:lnTo>
                    <a:pt x="1960" y="4082"/>
                  </a:lnTo>
                  <a:lnTo>
                    <a:pt x="1956" y="4092"/>
                  </a:lnTo>
                  <a:lnTo>
                    <a:pt x="1954" y="4095"/>
                  </a:lnTo>
                  <a:lnTo>
                    <a:pt x="1951" y="4093"/>
                  </a:lnTo>
                  <a:lnTo>
                    <a:pt x="1947" y="4088"/>
                  </a:lnTo>
                  <a:lnTo>
                    <a:pt x="1944" y="4086"/>
                  </a:lnTo>
                  <a:lnTo>
                    <a:pt x="1939" y="4090"/>
                  </a:lnTo>
                  <a:lnTo>
                    <a:pt x="1936" y="4099"/>
                  </a:lnTo>
                  <a:lnTo>
                    <a:pt x="1933" y="4110"/>
                  </a:lnTo>
                  <a:lnTo>
                    <a:pt x="1929" y="4121"/>
                  </a:lnTo>
                  <a:lnTo>
                    <a:pt x="1930" y="4123"/>
                  </a:lnTo>
                  <a:lnTo>
                    <a:pt x="1933" y="4124"/>
                  </a:lnTo>
                  <a:lnTo>
                    <a:pt x="1936" y="4125"/>
                  </a:lnTo>
                  <a:lnTo>
                    <a:pt x="1939" y="4124"/>
                  </a:lnTo>
                  <a:lnTo>
                    <a:pt x="1932" y="4153"/>
                  </a:lnTo>
                  <a:lnTo>
                    <a:pt x="1928" y="4167"/>
                  </a:lnTo>
                  <a:lnTo>
                    <a:pt x="1921" y="4176"/>
                  </a:lnTo>
                  <a:lnTo>
                    <a:pt x="1929" y="4179"/>
                  </a:lnTo>
                  <a:lnTo>
                    <a:pt x="1956" y="4159"/>
                  </a:lnTo>
                  <a:close/>
                  <a:moveTo>
                    <a:pt x="1905" y="4257"/>
                  </a:moveTo>
                  <a:lnTo>
                    <a:pt x="1902" y="4260"/>
                  </a:lnTo>
                  <a:lnTo>
                    <a:pt x="1908" y="4264"/>
                  </a:lnTo>
                  <a:lnTo>
                    <a:pt x="1919" y="4268"/>
                  </a:lnTo>
                  <a:lnTo>
                    <a:pt x="1926" y="4268"/>
                  </a:lnTo>
                  <a:lnTo>
                    <a:pt x="1932" y="4270"/>
                  </a:lnTo>
                  <a:lnTo>
                    <a:pt x="1942" y="4277"/>
                  </a:lnTo>
                  <a:lnTo>
                    <a:pt x="1949" y="4277"/>
                  </a:lnTo>
                  <a:lnTo>
                    <a:pt x="1967" y="4268"/>
                  </a:lnTo>
                  <a:lnTo>
                    <a:pt x="1978" y="4261"/>
                  </a:lnTo>
                  <a:lnTo>
                    <a:pt x="1985" y="4252"/>
                  </a:lnTo>
                  <a:lnTo>
                    <a:pt x="1988" y="4243"/>
                  </a:lnTo>
                  <a:lnTo>
                    <a:pt x="1981" y="4239"/>
                  </a:lnTo>
                  <a:lnTo>
                    <a:pt x="1972" y="4238"/>
                  </a:lnTo>
                  <a:lnTo>
                    <a:pt x="1965" y="4235"/>
                  </a:lnTo>
                  <a:lnTo>
                    <a:pt x="1974" y="4221"/>
                  </a:lnTo>
                  <a:lnTo>
                    <a:pt x="1978" y="4210"/>
                  </a:lnTo>
                  <a:lnTo>
                    <a:pt x="1970" y="4201"/>
                  </a:lnTo>
                  <a:lnTo>
                    <a:pt x="1961" y="4183"/>
                  </a:lnTo>
                  <a:lnTo>
                    <a:pt x="1957" y="4179"/>
                  </a:lnTo>
                  <a:lnTo>
                    <a:pt x="1951" y="4181"/>
                  </a:lnTo>
                  <a:lnTo>
                    <a:pt x="1944" y="4186"/>
                  </a:lnTo>
                  <a:lnTo>
                    <a:pt x="1937" y="4193"/>
                  </a:lnTo>
                  <a:lnTo>
                    <a:pt x="1932" y="4201"/>
                  </a:lnTo>
                  <a:lnTo>
                    <a:pt x="1933" y="4204"/>
                  </a:lnTo>
                  <a:lnTo>
                    <a:pt x="1932" y="4211"/>
                  </a:lnTo>
                  <a:lnTo>
                    <a:pt x="1930" y="4219"/>
                  </a:lnTo>
                  <a:lnTo>
                    <a:pt x="1930" y="4222"/>
                  </a:lnTo>
                  <a:lnTo>
                    <a:pt x="1932" y="4228"/>
                  </a:lnTo>
                  <a:lnTo>
                    <a:pt x="1933" y="4231"/>
                  </a:lnTo>
                  <a:lnTo>
                    <a:pt x="1936" y="4232"/>
                  </a:lnTo>
                  <a:lnTo>
                    <a:pt x="1939" y="4231"/>
                  </a:lnTo>
                  <a:lnTo>
                    <a:pt x="1933" y="4235"/>
                  </a:lnTo>
                  <a:lnTo>
                    <a:pt x="1923" y="4239"/>
                  </a:lnTo>
                  <a:lnTo>
                    <a:pt x="1919" y="4245"/>
                  </a:lnTo>
                  <a:lnTo>
                    <a:pt x="1919" y="4250"/>
                  </a:lnTo>
                  <a:lnTo>
                    <a:pt x="1921" y="4254"/>
                  </a:lnTo>
                  <a:lnTo>
                    <a:pt x="1921" y="4259"/>
                  </a:lnTo>
                  <a:lnTo>
                    <a:pt x="1916" y="4260"/>
                  </a:lnTo>
                  <a:lnTo>
                    <a:pt x="1905" y="4257"/>
                  </a:lnTo>
                  <a:close/>
                  <a:moveTo>
                    <a:pt x="1799" y="4285"/>
                  </a:moveTo>
                  <a:lnTo>
                    <a:pt x="1804" y="4281"/>
                  </a:lnTo>
                  <a:lnTo>
                    <a:pt x="1811" y="4275"/>
                  </a:lnTo>
                  <a:lnTo>
                    <a:pt x="1817" y="4271"/>
                  </a:lnTo>
                  <a:lnTo>
                    <a:pt x="1818" y="4271"/>
                  </a:lnTo>
                  <a:lnTo>
                    <a:pt x="1817" y="4274"/>
                  </a:lnTo>
                  <a:lnTo>
                    <a:pt x="1817" y="4275"/>
                  </a:lnTo>
                  <a:lnTo>
                    <a:pt x="1818" y="4280"/>
                  </a:lnTo>
                  <a:lnTo>
                    <a:pt x="1817" y="4282"/>
                  </a:lnTo>
                  <a:lnTo>
                    <a:pt x="1818" y="4285"/>
                  </a:lnTo>
                  <a:lnTo>
                    <a:pt x="1821" y="4284"/>
                  </a:lnTo>
                  <a:lnTo>
                    <a:pt x="1825" y="4280"/>
                  </a:lnTo>
                  <a:lnTo>
                    <a:pt x="1830" y="4275"/>
                  </a:lnTo>
                  <a:lnTo>
                    <a:pt x="1830" y="4271"/>
                  </a:lnTo>
                  <a:lnTo>
                    <a:pt x="1827" y="4268"/>
                  </a:lnTo>
                  <a:lnTo>
                    <a:pt x="1823" y="4268"/>
                  </a:lnTo>
                  <a:lnTo>
                    <a:pt x="1823" y="4267"/>
                  </a:lnTo>
                  <a:lnTo>
                    <a:pt x="1827" y="4264"/>
                  </a:lnTo>
                  <a:lnTo>
                    <a:pt x="1832" y="4261"/>
                  </a:lnTo>
                  <a:lnTo>
                    <a:pt x="1842" y="4253"/>
                  </a:lnTo>
                  <a:lnTo>
                    <a:pt x="1846" y="4249"/>
                  </a:lnTo>
                  <a:lnTo>
                    <a:pt x="1849" y="4243"/>
                  </a:lnTo>
                  <a:lnTo>
                    <a:pt x="1849" y="4238"/>
                  </a:lnTo>
                  <a:lnTo>
                    <a:pt x="1846" y="4238"/>
                  </a:lnTo>
                  <a:lnTo>
                    <a:pt x="1841" y="4240"/>
                  </a:lnTo>
                  <a:lnTo>
                    <a:pt x="1838" y="4242"/>
                  </a:lnTo>
                  <a:lnTo>
                    <a:pt x="1838" y="4245"/>
                  </a:lnTo>
                  <a:lnTo>
                    <a:pt x="1837" y="4246"/>
                  </a:lnTo>
                  <a:lnTo>
                    <a:pt x="1835" y="4245"/>
                  </a:lnTo>
                  <a:lnTo>
                    <a:pt x="1831" y="4240"/>
                  </a:lnTo>
                  <a:lnTo>
                    <a:pt x="1827" y="4239"/>
                  </a:lnTo>
                  <a:lnTo>
                    <a:pt x="1820" y="4238"/>
                  </a:lnTo>
                  <a:lnTo>
                    <a:pt x="1799" y="4243"/>
                  </a:lnTo>
                  <a:lnTo>
                    <a:pt x="1794" y="4247"/>
                  </a:lnTo>
                  <a:lnTo>
                    <a:pt x="1792" y="4252"/>
                  </a:lnTo>
                  <a:lnTo>
                    <a:pt x="1789" y="4254"/>
                  </a:lnTo>
                  <a:lnTo>
                    <a:pt x="1786" y="4259"/>
                  </a:lnTo>
                  <a:lnTo>
                    <a:pt x="1785" y="4264"/>
                  </a:lnTo>
                  <a:lnTo>
                    <a:pt x="1785" y="4271"/>
                  </a:lnTo>
                  <a:lnTo>
                    <a:pt x="1785" y="4271"/>
                  </a:lnTo>
                  <a:lnTo>
                    <a:pt x="1785" y="4273"/>
                  </a:lnTo>
                  <a:lnTo>
                    <a:pt x="1783" y="4275"/>
                  </a:lnTo>
                  <a:lnTo>
                    <a:pt x="1783" y="4277"/>
                  </a:lnTo>
                  <a:lnTo>
                    <a:pt x="1793" y="4285"/>
                  </a:lnTo>
                  <a:lnTo>
                    <a:pt x="1799" y="4285"/>
                  </a:lnTo>
                  <a:close/>
                  <a:moveTo>
                    <a:pt x="1582" y="4397"/>
                  </a:moveTo>
                  <a:lnTo>
                    <a:pt x="1580" y="4403"/>
                  </a:lnTo>
                  <a:lnTo>
                    <a:pt x="1601" y="4392"/>
                  </a:lnTo>
                  <a:lnTo>
                    <a:pt x="1607" y="4386"/>
                  </a:lnTo>
                  <a:lnTo>
                    <a:pt x="1622" y="4367"/>
                  </a:lnTo>
                  <a:lnTo>
                    <a:pt x="1639" y="4361"/>
                  </a:lnTo>
                  <a:lnTo>
                    <a:pt x="1675" y="4330"/>
                  </a:lnTo>
                  <a:lnTo>
                    <a:pt x="1677" y="4330"/>
                  </a:lnTo>
                  <a:lnTo>
                    <a:pt x="1677" y="4330"/>
                  </a:lnTo>
                  <a:lnTo>
                    <a:pt x="1678" y="4327"/>
                  </a:lnTo>
                  <a:lnTo>
                    <a:pt x="1673" y="4320"/>
                  </a:lnTo>
                  <a:lnTo>
                    <a:pt x="1664" y="4318"/>
                  </a:lnTo>
                  <a:lnTo>
                    <a:pt x="1657" y="4319"/>
                  </a:lnTo>
                  <a:lnTo>
                    <a:pt x="1657" y="4327"/>
                  </a:lnTo>
                  <a:lnTo>
                    <a:pt x="1639" y="4337"/>
                  </a:lnTo>
                  <a:lnTo>
                    <a:pt x="1629" y="4347"/>
                  </a:lnTo>
                  <a:lnTo>
                    <a:pt x="1615" y="4355"/>
                  </a:lnTo>
                  <a:lnTo>
                    <a:pt x="1610" y="4357"/>
                  </a:lnTo>
                  <a:lnTo>
                    <a:pt x="1593" y="4358"/>
                  </a:lnTo>
                  <a:lnTo>
                    <a:pt x="1587" y="4361"/>
                  </a:lnTo>
                  <a:lnTo>
                    <a:pt x="1583" y="4369"/>
                  </a:lnTo>
                  <a:lnTo>
                    <a:pt x="1582" y="4381"/>
                  </a:lnTo>
                  <a:lnTo>
                    <a:pt x="1579" y="4389"/>
                  </a:lnTo>
                  <a:lnTo>
                    <a:pt x="1573" y="4395"/>
                  </a:lnTo>
                  <a:lnTo>
                    <a:pt x="1582" y="4395"/>
                  </a:lnTo>
                  <a:lnTo>
                    <a:pt x="1582" y="4397"/>
                  </a:lnTo>
                  <a:close/>
                  <a:moveTo>
                    <a:pt x="1671" y="4341"/>
                  </a:moveTo>
                  <a:lnTo>
                    <a:pt x="1604" y="4399"/>
                  </a:lnTo>
                  <a:lnTo>
                    <a:pt x="1604" y="4403"/>
                  </a:lnTo>
                  <a:lnTo>
                    <a:pt x="1610" y="4403"/>
                  </a:lnTo>
                  <a:lnTo>
                    <a:pt x="1617" y="4402"/>
                  </a:lnTo>
                  <a:lnTo>
                    <a:pt x="1624" y="4399"/>
                  </a:lnTo>
                  <a:lnTo>
                    <a:pt x="1632" y="4388"/>
                  </a:lnTo>
                  <a:lnTo>
                    <a:pt x="1650" y="4374"/>
                  </a:lnTo>
                  <a:lnTo>
                    <a:pt x="1670" y="4374"/>
                  </a:lnTo>
                  <a:lnTo>
                    <a:pt x="1671" y="4371"/>
                  </a:lnTo>
                  <a:lnTo>
                    <a:pt x="1673" y="4379"/>
                  </a:lnTo>
                  <a:lnTo>
                    <a:pt x="1668" y="4388"/>
                  </a:lnTo>
                  <a:lnTo>
                    <a:pt x="1664" y="4395"/>
                  </a:lnTo>
                  <a:lnTo>
                    <a:pt x="1660" y="4399"/>
                  </a:lnTo>
                  <a:lnTo>
                    <a:pt x="1660" y="4403"/>
                  </a:lnTo>
                  <a:lnTo>
                    <a:pt x="1663" y="4400"/>
                  </a:lnTo>
                  <a:lnTo>
                    <a:pt x="1666" y="4400"/>
                  </a:lnTo>
                  <a:lnTo>
                    <a:pt x="1668" y="4400"/>
                  </a:lnTo>
                  <a:lnTo>
                    <a:pt x="1671" y="4403"/>
                  </a:lnTo>
                  <a:lnTo>
                    <a:pt x="1670" y="4406"/>
                  </a:lnTo>
                  <a:lnTo>
                    <a:pt x="1670" y="4411"/>
                  </a:lnTo>
                  <a:lnTo>
                    <a:pt x="1682" y="4410"/>
                  </a:lnTo>
                  <a:lnTo>
                    <a:pt x="1694" y="4403"/>
                  </a:lnTo>
                  <a:lnTo>
                    <a:pt x="1705" y="4393"/>
                  </a:lnTo>
                  <a:lnTo>
                    <a:pt x="1715" y="4378"/>
                  </a:lnTo>
                  <a:lnTo>
                    <a:pt x="1716" y="4378"/>
                  </a:lnTo>
                  <a:lnTo>
                    <a:pt x="1717" y="4376"/>
                  </a:lnTo>
                  <a:lnTo>
                    <a:pt x="1717" y="4376"/>
                  </a:lnTo>
                  <a:lnTo>
                    <a:pt x="1717" y="4374"/>
                  </a:lnTo>
                  <a:lnTo>
                    <a:pt x="1702" y="4367"/>
                  </a:lnTo>
                  <a:lnTo>
                    <a:pt x="1699" y="4362"/>
                  </a:lnTo>
                  <a:lnTo>
                    <a:pt x="1698" y="4358"/>
                  </a:lnTo>
                  <a:lnTo>
                    <a:pt x="1695" y="4353"/>
                  </a:lnTo>
                  <a:lnTo>
                    <a:pt x="1691" y="4350"/>
                  </a:lnTo>
                  <a:lnTo>
                    <a:pt x="1685" y="4347"/>
                  </a:lnTo>
                  <a:lnTo>
                    <a:pt x="1678" y="4341"/>
                  </a:lnTo>
                  <a:lnTo>
                    <a:pt x="1674" y="4340"/>
                  </a:lnTo>
                  <a:lnTo>
                    <a:pt x="1671" y="4341"/>
                  </a:lnTo>
                  <a:close/>
                  <a:moveTo>
                    <a:pt x="1727" y="4498"/>
                  </a:moveTo>
                  <a:lnTo>
                    <a:pt x="1696" y="4510"/>
                  </a:lnTo>
                  <a:lnTo>
                    <a:pt x="1694" y="4512"/>
                  </a:lnTo>
                  <a:lnTo>
                    <a:pt x="1692" y="4517"/>
                  </a:lnTo>
                  <a:lnTo>
                    <a:pt x="1692" y="4518"/>
                  </a:lnTo>
                  <a:lnTo>
                    <a:pt x="1695" y="4519"/>
                  </a:lnTo>
                  <a:lnTo>
                    <a:pt x="1695" y="4522"/>
                  </a:lnTo>
                  <a:lnTo>
                    <a:pt x="1692" y="4528"/>
                  </a:lnTo>
                  <a:lnTo>
                    <a:pt x="1694" y="4532"/>
                  </a:lnTo>
                  <a:lnTo>
                    <a:pt x="1705" y="4535"/>
                  </a:lnTo>
                  <a:lnTo>
                    <a:pt x="1708" y="4533"/>
                  </a:lnTo>
                  <a:lnTo>
                    <a:pt x="1708" y="4532"/>
                  </a:lnTo>
                  <a:lnTo>
                    <a:pt x="1709" y="4531"/>
                  </a:lnTo>
                  <a:lnTo>
                    <a:pt x="1712" y="4531"/>
                  </a:lnTo>
                  <a:lnTo>
                    <a:pt x="1715" y="4535"/>
                  </a:lnTo>
                  <a:lnTo>
                    <a:pt x="1717" y="4540"/>
                  </a:lnTo>
                  <a:lnTo>
                    <a:pt x="1720" y="4547"/>
                  </a:lnTo>
                  <a:lnTo>
                    <a:pt x="1726" y="4553"/>
                  </a:lnTo>
                  <a:lnTo>
                    <a:pt x="1729" y="4554"/>
                  </a:lnTo>
                  <a:lnTo>
                    <a:pt x="1731" y="4553"/>
                  </a:lnTo>
                  <a:lnTo>
                    <a:pt x="1733" y="4549"/>
                  </a:lnTo>
                  <a:lnTo>
                    <a:pt x="1733" y="4546"/>
                  </a:lnTo>
                  <a:lnTo>
                    <a:pt x="1734" y="4545"/>
                  </a:lnTo>
                  <a:lnTo>
                    <a:pt x="1736" y="4542"/>
                  </a:lnTo>
                  <a:lnTo>
                    <a:pt x="1737" y="4540"/>
                  </a:lnTo>
                  <a:lnTo>
                    <a:pt x="1737" y="4538"/>
                  </a:lnTo>
                  <a:lnTo>
                    <a:pt x="1737" y="4531"/>
                  </a:lnTo>
                  <a:lnTo>
                    <a:pt x="1738" y="4524"/>
                  </a:lnTo>
                  <a:lnTo>
                    <a:pt x="1740" y="4514"/>
                  </a:lnTo>
                  <a:lnTo>
                    <a:pt x="1737" y="4508"/>
                  </a:lnTo>
                  <a:lnTo>
                    <a:pt x="1730" y="4505"/>
                  </a:lnTo>
                  <a:lnTo>
                    <a:pt x="1730" y="4500"/>
                  </a:lnTo>
                  <a:lnTo>
                    <a:pt x="1727" y="4498"/>
                  </a:lnTo>
                  <a:close/>
                  <a:moveTo>
                    <a:pt x="1685" y="4571"/>
                  </a:moveTo>
                  <a:lnTo>
                    <a:pt x="1681" y="4581"/>
                  </a:lnTo>
                  <a:lnTo>
                    <a:pt x="1695" y="4611"/>
                  </a:lnTo>
                  <a:lnTo>
                    <a:pt x="1712" y="4605"/>
                  </a:lnTo>
                  <a:lnTo>
                    <a:pt x="1722" y="4606"/>
                  </a:lnTo>
                  <a:lnTo>
                    <a:pt x="1726" y="4616"/>
                  </a:lnTo>
                  <a:lnTo>
                    <a:pt x="1730" y="4622"/>
                  </a:lnTo>
                  <a:lnTo>
                    <a:pt x="1750" y="4625"/>
                  </a:lnTo>
                  <a:lnTo>
                    <a:pt x="1757" y="4632"/>
                  </a:lnTo>
                  <a:lnTo>
                    <a:pt x="1759" y="4616"/>
                  </a:lnTo>
                  <a:lnTo>
                    <a:pt x="1762" y="4611"/>
                  </a:lnTo>
                  <a:lnTo>
                    <a:pt x="1765" y="4606"/>
                  </a:lnTo>
                  <a:lnTo>
                    <a:pt x="1758" y="4591"/>
                  </a:lnTo>
                  <a:lnTo>
                    <a:pt x="1729" y="4591"/>
                  </a:lnTo>
                  <a:lnTo>
                    <a:pt x="1723" y="4580"/>
                  </a:lnTo>
                  <a:lnTo>
                    <a:pt x="1717" y="4559"/>
                  </a:lnTo>
                  <a:lnTo>
                    <a:pt x="1708" y="4547"/>
                  </a:lnTo>
                  <a:lnTo>
                    <a:pt x="1685" y="4536"/>
                  </a:lnTo>
                  <a:lnTo>
                    <a:pt x="1675" y="4526"/>
                  </a:lnTo>
                  <a:lnTo>
                    <a:pt x="1670" y="4524"/>
                  </a:lnTo>
                  <a:lnTo>
                    <a:pt x="1666" y="4524"/>
                  </a:lnTo>
                  <a:lnTo>
                    <a:pt x="1663" y="4528"/>
                  </a:lnTo>
                  <a:lnTo>
                    <a:pt x="1659" y="4536"/>
                  </a:lnTo>
                  <a:lnTo>
                    <a:pt x="1657" y="4546"/>
                  </a:lnTo>
                  <a:lnTo>
                    <a:pt x="1659" y="4554"/>
                  </a:lnTo>
                  <a:lnTo>
                    <a:pt x="1670" y="4562"/>
                  </a:lnTo>
                  <a:lnTo>
                    <a:pt x="1698" y="4557"/>
                  </a:lnTo>
                  <a:lnTo>
                    <a:pt x="1706" y="4573"/>
                  </a:lnTo>
                  <a:lnTo>
                    <a:pt x="1692" y="4570"/>
                  </a:lnTo>
                  <a:lnTo>
                    <a:pt x="1685" y="4571"/>
                  </a:lnTo>
                  <a:close/>
                  <a:moveTo>
                    <a:pt x="1738" y="4566"/>
                  </a:moveTo>
                  <a:lnTo>
                    <a:pt x="1737" y="4570"/>
                  </a:lnTo>
                  <a:lnTo>
                    <a:pt x="1740" y="4576"/>
                  </a:lnTo>
                  <a:lnTo>
                    <a:pt x="1748" y="4583"/>
                  </a:lnTo>
                  <a:lnTo>
                    <a:pt x="1755" y="4587"/>
                  </a:lnTo>
                  <a:lnTo>
                    <a:pt x="1761" y="4590"/>
                  </a:lnTo>
                  <a:lnTo>
                    <a:pt x="1761" y="4588"/>
                  </a:lnTo>
                  <a:lnTo>
                    <a:pt x="1761" y="4587"/>
                  </a:lnTo>
                  <a:lnTo>
                    <a:pt x="1762" y="4585"/>
                  </a:lnTo>
                  <a:lnTo>
                    <a:pt x="1769" y="4584"/>
                  </a:lnTo>
                  <a:lnTo>
                    <a:pt x="1772" y="4581"/>
                  </a:lnTo>
                  <a:lnTo>
                    <a:pt x="1773" y="4577"/>
                  </a:lnTo>
                  <a:lnTo>
                    <a:pt x="1771" y="4573"/>
                  </a:lnTo>
                  <a:lnTo>
                    <a:pt x="1769" y="4562"/>
                  </a:lnTo>
                  <a:lnTo>
                    <a:pt x="1766" y="4559"/>
                  </a:lnTo>
                  <a:lnTo>
                    <a:pt x="1764" y="4557"/>
                  </a:lnTo>
                  <a:lnTo>
                    <a:pt x="1752" y="4540"/>
                  </a:lnTo>
                  <a:lnTo>
                    <a:pt x="1750" y="4539"/>
                  </a:lnTo>
                  <a:lnTo>
                    <a:pt x="1750" y="4542"/>
                  </a:lnTo>
                  <a:lnTo>
                    <a:pt x="1750" y="4547"/>
                  </a:lnTo>
                  <a:lnTo>
                    <a:pt x="1743" y="4533"/>
                  </a:lnTo>
                  <a:lnTo>
                    <a:pt x="1741" y="4538"/>
                  </a:lnTo>
                  <a:lnTo>
                    <a:pt x="1744" y="4552"/>
                  </a:lnTo>
                  <a:lnTo>
                    <a:pt x="1744" y="4560"/>
                  </a:lnTo>
                  <a:lnTo>
                    <a:pt x="1740" y="4562"/>
                  </a:lnTo>
                  <a:lnTo>
                    <a:pt x="1738" y="4566"/>
                  </a:lnTo>
                  <a:close/>
                  <a:moveTo>
                    <a:pt x="1352" y="4899"/>
                  </a:moveTo>
                  <a:lnTo>
                    <a:pt x="1355" y="4899"/>
                  </a:lnTo>
                  <a:lnTo>
                    <a:pt x="1356" y="4899"/>
                  </a:lnTo>
                  <a:lnTo>
                    <a:pt x="1357" y="4901"/>
                  </a:lnTo>
                  <a:lnTo>
                    <a:pt x="1356" y="4904"/>
                  </a:lnTo>
                  <a:lnTo>
                    <a:pt x="1352" y="4905"/>
                  </a:lnTo>
                  <a:lnTo>
                    <a:pt x="1350" y="4908"/>
                  </a:lnTo>
                  <a:lnTo>
                    <a:pt x="1355" y="4909"/>
                  </a:lnTo>
                  <a:lnTo>
                    <a:pt x="1357" y="4912"/>
                  </a:lnTo>
                  <a:lnTo>
                    <a:pt x="1362" y="4915"/>
                  </a:lnTo>
                  <a:lnTo>
                    <a:pt x="1364" y="4915"/>
                  </a:lnTo>
                  <a:lnTo>
                    <a:pt x="1370" y="4911"/>
                  </a:lnTo>
                  <a:lnTo>
                    <a:pt x="1374" y="4906"/>
                  </a:lnTo>
                  <a:lnTo>
                    <a:pt x="1373" y="4899"/>
                  </a:lnTo>
                  <a:lnTo>
                    <a:pt x="1371" y="4897"/>
                  </a:lnTo>
                  <a:lnTo>
                    <a:pt x="1369" y="4897"/>
                  </a:lnTo>
                  <a:lnTo>
                    <a:pt x="1369" y="4894"/>
                  </a:lnTo>
                  <a:lnTo>
                    <a:pt x="1367" y="4891"/>
                  </a:lnTo>
                  <a:lnTo>
                    <a:pt x="1364" y="4887"/>
                  </a:lnTo>
                  <a:lnTo>
                    <a:pt x="1360" y="4884"/>
                  </a:lnTo>
                  <a:lnTo>
                    <a:pt x="1357" y="4887"/>
                  </a:lnTo>
                  <a:lnTo>
                    <a:pt x="1356" y="4891"/>
                  </a:lnTo>
                  <a:lnTo>
                    <a:pt x="1350" y="4891"/>
                  </a:lnTo>
                  <a:lnTo>
                    <a:pt x="1349" y="4894"/>
                  </a:lnTo>
                  <a:lnTo>
                    <a:pt x="1349" y="4898"/>
                  </a:lnTo>
                  <a:lnTo>
                    <a:pt x="1352" y="4899"/>
                  </a:lnTo>
                  <a:close/>
                  <a:moveTo>
                    <a:pt x="951" y="5108"/>
                  </a:moveTo>
                  <a:lnTo>
                    <a:pt x="957" y="5108"/>
                  </a:lnTo>
                  <a:lnTo>
                    <a:pt x="964" y="5107"/>
                  </a:lnTo>
                  <a:lnTo>
                    <a:pt x="978" y="5100"/>
                  </a:lnTo>
                  <a:lnTo>
                    <a:pt x="985" y="5099"/>
                  </a:lnTo>
                  <a:lnTo>
                    <a:pt x="989" y="5103"/>
                  </a:lnTo>
                  <a:lnTo>
                    <a:pt x="992" y="5099"/>
                  </a:lnTo>
                  <a:lnTo>
                    <a:pt x="1007" y="5094"/>
                  </a:lnTo>
                  <a:lnTo>
                    <a:pt x="989" y="5107"/>
                  </a:lnTo>
                  <a:lnTo>
                    <a:pt x="993" y="5110"/>
                  </a:lnTo>
                  <a:lnTo>
                    <a:pt x="1011" y="5103"/>
                  </a:lnTo>
                  <a:lnTo>
                    <a:pt x="1063" y="5097"/>
                  </a:lnTo>
                  <a:lnTo>
                    <a:pt x="1076" y="5090"/>
                  </a:lnTo>
                  <a:lnTo>
                    <a:pt x="1084" y="5078"/>
                  </a:lnTo>
                  <a:lnTo>
                    <a:pt x="1084" y="5069"/>
                  </a:lnTo>
                  <a:lnTo>
                    <a:pt x="1083" y="5065"/>
                  </a:lnTo>
                  <a:lnTo>
                    <a:pt x="1083" y="5061"/>
                  </a:lnTo>
                  <a:lnTo>
                    <a:pt x="1081" y="5054"/>
                  </a:lnTo>
                  <a:lnTo>
                    <a:pt x="1080" y="5041"/>
                  </a:lnTo>
                  <a:lnTo>
                    <a:pt x="1079" y="5037"/>
                  </a:lnTo>
                  <a:lnTo>
                    <a:pt x="1076" y="5034"/>
                  </a:lnTo>
                  <a:lnTo>
                    <a:pt x="1076" y="5030"/>
                  </a:lnTo>
                  <a:lnTo>
                    <a:pt x="1077" y="5028"/>
                  </a:lnTo>
                  <a:lnTo>
                    <a:pt x="1077" y="5026"/>
                  </a:lnTo>
                  <a:lnTo>
                    <a:pt x="1079" y="5024"/>
                  </a:lnTo>
                  <a:lnTo>
                    <a:pt x="1079" y="5021"/>
                  </a:lnTo>
                  <a:lnTo>
                    <a:pt x="1074" y="5024"/>
                  </a:lnTo>
                  <a:lnTo>
                    <a:pt x="1070" y="5028"/>
                  </a:lnTo>
                  <a:lnTo>
                    <a:pt x="1066" y="5030"/>
                  </a:lnTo>
                  <a:lnTo>
                    <a:pt x="1062" y="5026"/>
                  </a:lnTo>
                  <a:lnTo>
                    <a:pt x="1048" y="5042"/>
                  </a:lnTo>
                  <a:lnTo>
                    <a:pt x="1045" y="5049"/>
                  </a:lnTo>
                  <a:lnTo>
                    <a:pt x="1049" y="5047"/>
                  </a:lnTo>
                  <a:lnTo>
                    <a:pt x="1053" y="5042"/>
                  </a:lnTo>
                  <a:lnTo>
                    <a:pt x="1059" y="5042"/>
                  </a:lnTo>
                  <a:lnTo>
                    <a:pt x="1063" y="5047"/>
                  </a:lnTo>
                  <a:lnTo>
                    <a:pt x="1004" y="5078"/>
                  </a:lnTo>
                  <a:lnTo>
                    <a:pt x="957" y="5089"/>
                  </a:lnTo>
                  <a:lnTo>
                    <a:pt x="941" y="5099"/>
                  </a:lnTo>
                  <a:lnTo>
                    <a:pt x="947" y="5106"/>
                  </a:lnTo>
                  <a:lnTo>
                    <a:pt x="951" y="5108"/>
                  </a:lnTo>
                  <a:close/>
                  <a:moveTo>
                    <a:pt x="1150" y="5141"/>
                  </a:moveTo>
                  <a:lnTo>
                    <a:pt x="1158" y="5135"/>
                  </a:lnTo>
                  <a:lnTo>
                    <a:pt x="1164" y="5131"/>
                  </a:lnTo>
                  <a:lnTo>
                    <a:pt x="1171" y="5128"/>
                  </a:lnTo>
                  <a:lnTo>
                    <a:pt x="1174" y="5124"/>
                  </a:lnTo>
                  <a:lnTo>
                    <a:pt x="1172" y="5121"/>
                  </a:lnTo>
                  <a:lnTo>
                    <a:pt x="1171" y="5120"/>
                  </a:lnTo>
                  <a:lnTo>
                    <a:pt x="1170" y="5120"/>
                  </a:lnTo>
                  <a:lnTo>
                    <a:pt x="1168" y="5118"/>
                  </a:lnTo>
                  <a:lnTo>
                    <a:pt x="1167" y="5117"/>
                  </a:lnTo>
                  <a:lnTo>
                    <a:pt x="1161" y="5118"/>
                  </a:lnTo>
                  <a:lnTo>
                    <a:pt x="1160" y="5118"/>
                  </a:lnTo>
                  <a:lnTo>
                    <a:pt x="1160" y="5115"/>
                  </a:lnTo>
                  <a:lnTo>
                    <a:pt x="1157" y="5113"/>
                  </a:lnTo>
                  <a:lnTo>
                    <a:pt x="1151" y="5113"/>
                  </a:lnTo>
                  <a:lnTo>
                    <a:pt x="1144" y="5113"/>
                  </a:lnTo>
                  <a:lnTo>
                    <a:pt x="1142" y="5114"/>
                  </a:lnTo>
                  <a:lnTo>
                    <a:pt x="1140" y="5117"/>
                  </a:lnTo>
                  <a:lnTo>
                    <a:pt x="1140" y="5120"/>
                  </a:lnTo>
                  <a:lnTo>
                    <a:pt x="1139" y="5122"/>
                  </a:lnTo>
                  <a:lnTo>
                    <a:pt x="1137" y="5125"/>
                  </a:lnTo>
                  <a:lnTo>
                    <a:pt x="1137" y="5129"/>
                  </a:lnTo>
                  <a:lnTo>
                    <a:pt x="1136" y="5131"/>
                  </a:lnTo>
                  <a:lnTo>
                    <a:pt x="1133" y="5132"/>
                  </a:lnTo>
                  <a:lnTo>
                    <a:pt x="1137" y="5138"/>
                  </a:lnTo>
                  <a:lnTo>
                    <a:pt x="1150" y="5141"/>
                  </a:lnTo>
                  <a:close/>
                  <a:moveTo>
                    <a:pt x="1031" y="5142"/>
                  </a:moveTo>
                  <a:lnTo>
                    <a:pt x="1021" y="5141"/>
                  </a:lnTo>
                  <a:lnTo>
                    <a:pt x="1017" y="5141"/>
                  </a:lnTo>
                  <a:lnTo>
                    <a:pt x="1011" y="5146"/>
                  </a:lnTo>
                  <a:lnTo>
                    <a:pt x="1021" y="5156"/>
                  </a:lnTo>
                  <a:lnTo>
                    <a:pt x="1048" y="5160"/>
                  </a:lnTo>
                  <a:lnTo>
                    <a:pt x="1058" y="5167"/>
                  </a:lnTo>
                  <a:lnTo>
                    <a:pt x="1055" y="5169"/>
                  </a:lnTo>
                  <a:lnTo>
                    <a:pt x="1049" y="5169"/>
                  </a:lnTo>
                  <a:lnTo>
                    <a:pt x="1031" y="5164"/>
                  </a:lnTo>
                  <a:lnTo>
                    <a:pt x="983" y="5170"/>
                  </a:lnTo>
                  <a:lnTo>
                    <a:pt x="978" y="5173"/>
                  </a:lnTo>
                  <a:lnTo>
                    <a:pt x="952" y="5198"/>
                  </a:lnTo>
                  <a:lnTo>
                    <a:pt x="948" y="5205"/>
                  </a:lnTo>
                  <a:lnTo>
                    <a:pt x="945" y="5214"/>
                  </a:lnTo>
                  <a:lnTo>
                    <a:pt x="943" y="5226"/>
                  </a:lnTo>
                  <a:lnTo>
                    <a:pt x="944" y="5226"/>
                  </a:lnTo>
                  <a:lnTo>
                    <a:pt x="944" y="5232"/>
                  </a:lnTo>
                  <a:lnTo>
                    <a:pt x="945" y="5236"/>
                  </a:lnTo>
                  <a:lnTo>
                    <a:pt x="948" y="5237"/>
                  </a:lnTo>
                  <a:lnTo>
                    <a:pt x="951" y="5239"/>
                  </a:lnTo>
                  <a:lnTo>
                    <a:pt x="952" y="5237"/>
                  </a:lnTo>
                  <a:lnTo>
                    <a:pt x="954" y="5235"/>
                  </a:lnTo>
                  <a:lnTo>
                    <a:pt x="954" y="5232"/>
                  </a:lnTo>
                  <a:lnTo>
                    <a:pt x="957" y="5230"/>
                  </a:lnTo>
                  <a:lnTo>
                    <a:pt x="958" y="5230"/>
                  </a:lnTo>
                  <a:lnTo>
                    <a:pt x="959" y="5232"/>
                  </a:lnTo>
                  <a:lnTo>
                    <a:pt x="959" y="5233"/>
                  </a:lnTo>
                  <a:lnTo>
                    <a:pt x="959" y="5233"/>
                  </a:lnTo>
                  <a:lnTo>
                    <a:pt x="972" y="5244"/>
                  </a:lnTo>
                  <a:lnTo>
                    <a:pt x="976" y="5246"/>
                  </a:lnTo>
                  <a:lnTo>
                    <a:pt x="995" y="5246"/>
                  </a:lnTo>
                  <a:lnTo>
                    <a:pt x="1002" y="5244"/>
                  </a:lnTo>
                  <a:lnTo>
                    <a:pt x="1018" y="5230"/>
                  </a:lnTo>
                  <a:lnTo>
                    <a:pt x="1042" y="5225"/>
                  </a:lnTo>
                  <a:lnTo>
                    <a:pt x="1056" y="5215"/>
                  </a:lnTo>
                  <a:lnTo>
                    <a:pt x="1093" y="5214"/>
                  </a:lnTo>
                  <a:lnTo>
                    <a:pt x="1157" y="5187"/>
                  </a:lnTo>
                  <a:lnTo>
                    <a:pt x="1167" y="5174"/>
                  </a:lnTo>
                  <a:lnTo>
                    <a:pt x="1175" y="5170"/>
                  </a:lnTo>
                  <a:lnTo>
                    <a:pt x="1175" y="5167"/>
                  </a:lnTo>
                  <a:lnTo>
                    <a:pt x="1165" y="5167"/>
                  </a:lnTo>
                  <a:lnTo>
                    <a:pt x="1163" y="5166"/>
                  </a:lnTo>
                  <a:lnTo>
                    <a:pt x="1161" y="5164"/>
                  </a:lnTo>
                  <a:lnTo>
                    <a:pt x="1161" y="5162"/>
                  </a:lnTo>
                  <a:lnTo>
                    <a:pt x="1161" y="5159"/>
                  </a:lnTo>
                  <a:lnTo>
                    <a:pt x="1150" y="5145"/>
                  </a:lnTo>
                  <a:lnTo>
                    <a:pt x="1142" y="5143"/>
                  </a:lnTo>
                  <a:lnTo>
                    <a:pt x="1133" y="5149"/>
                  </a:lnTo>
                  <a:lnTo>
                    <a:pt x="1126" y="5152"/>
                  </a:lnTo>
                  <a:lnTo>
                    <a:pt x="1123" y="5136"/>
                  </a:lnTo>
                  <a:lnTo>
                    <a:pt x="1119" y="5134"/>
                  </a:lnTo>
                  <a:lnTo>
                    <a:pt x="1118" y="5131"/>
                  </a:lnTo>
                  <a:lnTo>
                    <a:pt x="1119" y="5128"/>
                  </a:lnTo>
                  <a:lnTo>
                    <a:pt x="1121" y="5125"/>
                  </a:lnTo>
                  <a:lnTo>
                    <a:pt x="1122" y="5122"/>
                  </a:lnTo>
                  <a:lnTo>
                    <a:pt x="1123" y="5122"/>
                  </a:lnTo>
                  <a:lnTo>
                    <a:pt x="1121" y="5115"/>
                  </a:lnTo>
                  <a:lnTo>
                    <a:pt x="1116" y="5114"/>
                  </a:lnTo>
                  <a:lnTo>
                    <a:pt x="1108" y="5118"/>
                  </a:lnTo>
                  <a:lnTo>
                    <a:pt x="1100" y="5120"/>
                  </a:lnTo>
                  <a:lnTo>
                    <a:pt x="1095" y="5121"/>
                  </a:lnTo>
                  <a:lnTo>
                    <a:pt x="1094" y="5124"/>
                  </a:lnTo>
                  <a:lnTo>
                    <a:pt x="1093" y="5132"/>
                  </a:lnTo>
                  <a:lnTo>
                    <a:pt x="1091" y="5136"/>
                  </a:lnTo>
                  <a:lnTo>
                    <a:pt x="1090" y="5139"/>
                  </a:lnTo>
                  <a:lnTo>
                    <a:pt x="1087" y="5138"/>
                  </a:lnTo>
                  <a:lnTo>
                    <a:pt x="1086" y="5125"/>
                  </a:lnTo>
                  <a:lnTo>
                    <a:pt x="1074" y="5125"/>
                  </a:lnTo>
                  <a:lnTo>
                    <a:pt x="1031" y="5142"/>
                  </a:lnTo>
                  <a:close/>
                  <a:moveTo>
                    <a:pt x="817" y="5261"/>
                  </a:moveTo>
                  <a:lnTo>
                    <a:pt x="815" y="5274"/>
                  </a:lnTo>
                  <a:lnTo>
                    <a:pt x="819" y="5281"/>
                  </a:lnTo>
                  <a:lnTo>
                    <a:pt x="861" y="5291"/>
                  </a:lnTo>
                  <a:lnTo>
                    <a:pt x="870" y="5298"/>
                  </a:lnTo>
                  <a:lnTo>
                    <a:pt x="853" y="5295"/>
                  </a:lnTo>
                  <a:lnTo>
                    <a:pt x="849" y="5298"/>
                  </a:lnTo>
                  <a:lnTo>
                    <a:pt x="853" y="5302"/>
                  </a:lnTo>
                  <a:lnTo>
                    <a:pt x="863" y="5307"/>
                  </a:lnTo>
                  <a:lnTo>
                    <a:pt x="864" y="5313"/>
                  </a:lnTo>
                  <a:lnTo>
                    <a:pt x="868" y="5313"/>
                  </a:lnTo>
                  <a:lnTo>
                    <a:pt x="875" y="5307"/>
                  </a:lnTo>
                  <a:lnTo>
                    <a:pt x="880" y="5305"/>
                  </a:lnTo>
                  <a:lnTo>
                    <a:pt x="892" y="5305"/>
                  </a:lnTo>
                  <a:lnTo>
                    <a:pt x="894" y="5303"/>
                  </a:lnTo>
                  <a:lnTo>
                    <a:pt x="895" y="5299"/>
                  </a:lnTo>
                  <a:lnTo>
                    <a:pt x="896" y="5298"/>
                  </a:lnTo>
                  <a:lnTo>
                    <a:pt x="903" y="5295"/>
                  </a:lnTo>
                  <a:lnTo>
                    <a:pt x="906" y="5292"/>
                  </a:lnTo>
                  <a:lnTo>
                    <a:pt x="909" y="5288"/>
                  </a:lnTo>
                  <a:lnTo>
                    <a:pt x="917" y="5270"/>
                  </a:lnTo>
                  <a:lnTo>
                    <a:pt x="915" y="5261"/>
                  </a:lnTo>
                  <a:lnTo>
                    <a:pt x="902" y="5249"/>
                  </a:lnTo>
                  <a:lnTo>
                    <a:pt x="896" y="5228"/>
                  </a:lnTo>
                  <a:lnTo>
                    <a:pt x="888" y="5222"/>
                  </a:lnTo>
                  <a:lnTo>
                    <a:pt x="871" y="5222"/>
                  </a:lnTo>
                  <a:lnTo>
                    <a:pt x="864" y="5226"/>
                  </a:lnTo>
                  <a:lnTo>
                    <a:pt x="850" y="5243"/>
                  </a:lnTo>
                  <a:lnTo>
                    <a:pt x="843" y="5246"/>
                  </a:lnTo>
                  <a:lnTo>
                    <a:pt x="828" y="5247"/>
                  </a:lnTo>
                  <a:lnTo>
                    <a:pt x="821" y="5251"/>
                  </a:lnTo>
                  <a:lnTo>
                    <a:pt x="812" y="5257"/>
                  </a:lnTo>
                  <a:lnTo>
                    <a:pt x="815" y="5261"/>
                  </a:lnTo>
                  <a:lnTo>
                    <a:pt x="817" y="5261"/>
                  </a:lnTo>
                  <a:close/>
                  <a:moveTo>
                    <a:pt x="959" y="5393"/>
                  </a:moveTo>
                  <a:lnTo>
                    <a:pt x="968" y="5400"/>
                  </a:lnTo>
                  <a:lnTo>
                    <a:pt x="981" y="5401"/>
                  </a:lnTo>
                  <a:lnTo>
                    <a:pt x="1017" y="5392"/>
                  </a:lnTo>
                  <a:lnTo>
                    <a:pt x="1020" y="5380"/>
                  </a:lnTo>
                  <a:lnTo>
                    <a:pt x="1013" y="5369"/>
                  </a:lnTo>
                  <a:lnTo>
                    <a:pt x="996" y="5352"/>
                  </a:lnTo>
                  <a:lnTo>
                    <a:pt x="989" y="5337"/>
                  </a:lnTo>
                  <a:lnTo>
                    <a:pt x="986" y="5331"/>
                  </a:lnTo>
                  <a:lnTo>
                    <a:pt x="982" y="5329"/>
                  </a:lnTo>
                  <a:lnTo>
                    <a:pt x="976" y="5331"/>
                  </a:lnTo>
                  <a:lnTo>
                    <a:pt x="975" y="5338"/>
                  </a:lnTo>
                  <a:lnTo>
                    <a:pt x="973" y="5347"/>
                  </a:lnTo>
                  <a:lnTo>
                    <a:pt x="976" y="5357"/>
                  </a:lnTo>
                  <a:lnTo>
                    <a:pt x="973" y="5364"/>
                  </a:lnTo>
                  <a:lnTo>
                    <a:pt x="969" y="5358"/>
                  </a:lnTo>
                  <a:lnTo>
                    <a:pt x="965" y="5348"/>
                  </a:lnTo>
                  <a:lnTo>
                    <a:pt x="962" y="5341"/>
                  </a:lnTo>
                  <a:lnTo>
                    <a:pt x="959" y="5341"/>
                  </a:lnTo>
                  <a:lnTo>
                    <a:pt x="957" y="5344"/>
                  </a:lnTo>
                  <a:lnTo>
                    <a:pt x="955" y="5345"/>
                  </a:lnTo>
                  <a:lnTo>
                    <a:pt x="952" y="5343"/>
                  </a:lnTo>
                  <a:lnTo>
                    <a:pt x="950" y="5340"/>
                  </a:lnTo>
                  <a:lnTo>
                    <a:pt x="948" y="5336"/>
                  </a:lnTo>
                  <a:lnTo>
                    <a:pt x="945" y="5336"/>
                  </a:lnTo>
                  <a:lnTo>
                    <a:pt x="943" y="5337"/>
                  </a:lnTo>
                  <a:lnTo>
                    <a:pt x="941" y="5341"/>
                  </a:lnTo>
                  <a:lnTo>
                    <a:pt x="940" y="5355"/>
                  </a:lnTo>
                  <a:lnTo>
                    <a:pt x="938" y="5361"/>
                  </a:lnTo>
                  <a:lnTo>
                    <a:pt x="945" y="5371"/>
                  </a:lnTo>
                  <a:lnTo>
                    <a:pt x="959" y="5393"/>
                  </a:lnTo>
                  <a:close/>
                  <a:moveTo>
                    <a:pt x="910" y="5373"/>
                  </a:moveTo>
                  <a:lnTo>
                    <a:pt x="905" y="5362"/>
                  </a:lnTo>
                  <a:lnTo>
                    <a:pt x="899" y="5357"/>
                  </a:lnTo>
                  <a:lnTo>
                    <a:pt x="891" y="5355"/>
                  </a:lnTo>
                  <a:lnTo>
                    <a:pt x="882" y="5362"/>
                  </a:lnTo>
                  <a:lnTo>
                    <a:pt x="868" y="5380"/>
                  </a:lnTo>
                  <a:lnTo>
                    <a:pt x="854" y="5387"/>
                  </a:lnTo>
                  <a:lnTo>
                    <a:pt x="852" y="5392"/>
                  </a:lnTo>
                  <a:lnTo>
                    <a:pt x="864" y="5413"/>
                  </a:lnTo>
                  <a:lnTo>
                    <a:pt x="875" y="5415"/>
                  </a:lnTo>
                  <a:lnTo>
                    <a:pt x="919" y="5404"/>
                  </a:lnTo>
                  <a:lnTo>
                    <a:pt x="919" y="5400"/>
                  </a:lnTo>
                  <a:lnTo>
                    <a:pt x="917" y="5399"/>
                  </a:lnTo>
                  <a:lnTo>
                    <a:pt x="913" y="5392"/>
                  </a:lnTo>
                  <a:lnTo>
                    <a:pt x="915" y="5385"/>
                  </a:lnTo>
                  <a:lnTo>
                    <a:pt x="910" y="5373"/>
                  </a:lnTo>
                  <a:close/>
                  <a:moveTo>
                    <a:pt x="913" y="5372"/>
                  </a:moveTo>
                  <a:lnTo>
                    <a:pt x="915" y="5375"/>
                  </a:lnTo>
                  <a:lnTo>
                    <a:pt x="917" y="5379"/>
                  </a:lnTo>
                  <a:lnTo>
                    <a:pt x="920" y="5394"/>
                  </a:lnTo>
                  <a:lnTo>
                    <a:pt x="922" y="5399"/>
                  </a:lnTo>
                  <a:lnTo>
                    <a:pt x="924" y="5401"/>
                  </a:lnTo>
                  <a:lnTo>
                    <a:pt x="930" y="5403"/>
                  </a:lnTo>
                  <a:lnTo>
                    <a:pt x="950" y="5399"/>
                  </a:lnTo>
                  <a:lnTo>
                    <a:pt x="955" y="5396"/>
                  </a:lnTo>
                  <a:lnTo>
                    <a:pt x="952" y="5392"/>
                  </a:lnTo>
                  <a:lnTo>
                    <a:pt x="952" y="5390"/>
                  </a:lnTo>
                  <a:lnTo>
                    <a:pt x="950" y="5386"/>
                  </a:lnTo>
                  <a:lnTo>
                    <a:pt x="945" y="5382"/>
                  </a:lnTo>
                  <a:lnTo>
                    <a:pt x="943" y="5379"/>
                  </a:lnTo>
                  <a:lnTo>
                    <a:pt x="931" y="5366"/>
                  </a:lnTo>
                  <a:lnTo>
                    <a:pt x="924" y="5364"/>
                  </a:lnTo>
                  <a:lnTo>
                    <a:pt x="919" y="5365"/>
                  </a:lnTo>
                  <a:lnTo>
                    <a:pt x="915" y="5368"/>
                  </a:lnTo>
                  <a:lnTo>
                    <a:pt x="913" y="5372"/>
                  </a:lnTo>
                  <a:close/>
                  <a:moveTo>
                    <a:pt x="713" y="5505"/>
                  </a:moveTo>
                  <a:lnTo>
                    <a:pt x="731" y="5514"/>
                  </a:lnTo>
                  <a:lnTo>
                    <a:pt x="734" y="5515"/>
                  </a:lnTo>
                  <a:lnTo>
                    <a:pt x="738" y="5525"/>
                  </a:lnTo>
                  <a:lnTo>
                    <a:pt x="738" y="5525"/>
                  </a:lnTo>
                  <a:lnTo>
                    <a:pt x="742" y="5526"/>
                  </a:lnTo>
                  <a:lnTo>
                    <a:pt x="748" y="5525"/>
                  </a:lnTo>
                  <a:lnTo>
                    <a:pt x="766" y="5508"/>
                  </a:lnTo>
                  <a:lnTo>
                    <a:pt x="769" y="5504"/>
                  </a:lnTo>
                  <a:lnTo>
                    <a:pt x="773" y="5500"/>
                  </a:lnTo>
                  <a:lnTo>
                    <a:pt x="783" y="5498"/>
                  </a:lnTo>
                  <a:lnTo>
                    <a:pt x="787" y="5495"/>
                  </a:lnTo>
                  <a:lnTo>
                    <a:pt x="794" y="5490"/>
                  </a:lnTo>
                  <a:lnTo>
                    <a:pt x="791" y="5488"/>
                  </a:lnTo>
                  <a:lnTo>
                    <a:pt x="787" y="5483"/>
                  </a:lnTo>
                  <a:lnTo>
                    <a:pt x="783" y="5470"/>
                  </a:lnTo>
                  <a:lnTo>
                    <a:pt x="780" y="5465"/>
                  </a:lnTo>
                  <a:lnTo>
                    <a:pt x="777" y="5463"/>
                  </a:lnTo>
                  <a:lnTo>
                    <a:pt x="779" y="5455"/>
                  </a:lnTo>
                  <a:lnTo>
                    <a:pt x="780" y="5448"/>
                  </a:lnTo>
                  <a:lnTo>
                    <a:pt x="779" y="5441"/>
                  </a:lnTo>
                  <a:lnTo>
                    <a:pt x="779" y="5431"/>
                  </a:lnTo>
                  <a:lnTo>
                    <a:pt x="776" y="5428"/>
                  </a:lnTo>
                  <a:lnTo>
                    <a:pt x="772" y="5427"/>
                  </a:lnTo>
                  <a:lnTo>
                    <a:pt x="763" y="5428"/>
                  </a:lnTo>
                  <a:lnTo>
                    <a:pt x="768" y="5442"/>
                  </a:lnTo>
                  <a:lnTo>
                    <a:pt x="768" y="5449"/>
                  </a:lnTo>
                  <a:lnTo>
                    <a:pt x="765" y="5458"/>
                  </a:lnTo>
                  <a:lnTo>
                    <a:pt x="763" y="5458"/>
                  </a:lnTo>
                  <a:lnTo>
                    <a:pt x="759" y="5462"/>
                  </a:lnTo>
                  <a:lnTo>
                    <a:pt x="756" y="5465"/>
                  </a:lnTo>
                  <a:lnTo>
                    <a:pt x="761" y="5469"/>
                  </a:lnTo>
                  <a:lnTo>
                    <a:pt x="761" y="5473"/>
                  </a:lnTo>
                  <a:lnTo>
                    <a:pt x="759" y="5479"/>
                  </a:lnTo>
                  <a:lnTo>
                    <a:pt x="758" y="5483"/>
                  </a:lnTo>
                  <a:lnTo>
                    <a:pt x="748" y="5467"/>
                  </a:lnTo>
                  <a:lnTo>
                    <a:pt x="742" y="5463"/>
                  </a:lnTo>
                  <a:lnTo>
                    <a:pt x="734" y="5463"/>
                  </a:lnTo>
                  <a:lnTo>
                    <a:pt x="738" y="5455"/>
                  </a:lnTo>
                  <a:lnTo>
                    <a:pt x="721" y="5459"/>
                  </a:lnTo>
                  <a:lnTo>
                    <a:pt x="716" y="5459"/>
                  </a:lnTo>
                  <a:lnTo>
                    <a:pt x="716" y="5463"/>
                  </a:lnTo>
                  <a:lnTo>
                    <a:pt x="717" y="5463"/>
                  </a:lnTo>
                  <a:lnTo>
                    <a:pt x="720" y="5463"/>
                  </a:lnTo>
                  <a:lnTo>
                    <a:pt x="724" y="5467"/>
                  </a:lnTo>
                  <a:lnTo>
                    <a:pt x="720" y="5469"/>
                  </a:lnTo>
                  <a:lnTo>
                    <a:pt x="719" y="5473"/>
                  </a:lnTo>
                  <a:lnTo>
                    <a:pt x="721" y="5479"/>
                  </a:lnTo>
                  <a:lnTo>
                    <a:pt x="724" y="5483"/>
                  </a:lnTo>
                  <a:lnTo>
                    <a:pt x="714" y="5487"/>
                  </a:lnTo>
                  <a:lnTo>
                    <a:pt x="709" y="5491"/>
                  </a:lnTo>
                  <a:lnTo>
                    <a:pt x="706" y="5495"/>
                  </a:lnTo>
                  <a:lnTo>
                    <a:pt x="709" y="5501"/>
                  </a:lnTo>
                  <a:lnTo>
                    <a:pt x="713" y="5505"/>
                  </a:lnTo>
                  <a:close/>
                  <a:moveTo>
                    <a:pt x="807" y="5474"/>
                  </a:moveTo>
                  <a:lnTo>
                    <a:pt x="807" y="5476"/>
                  </a:lnTo>
                  <a:lnTo>
                    <a:pt x="811" y="5481"/>
                  </a:lnTo>
                  <a:lnTo>
                    <a:pt x="812" y="5483"/>
                  </a:lnTo>
                  <a:lnTo>
                    <a:pt x="815" y="5483"/>
                  </a:lnTo>
                  <a:lnTo>
                    <a:pt x="819" y="5480"/>
                  </a:lnTo>
                  <a:lnTo>
                    <a:pt x="829" y="5476"/>
                  </a:lnTo>
                  <a:lnTo>
                    <a:pt x="838" y="5469"/>
                  </a:lnTo>
                  <a:lnTo>
                    <a:pt x="845" y="5459"/>
                  </a:lnTo>
                  <a:lnTo>
                    <a:pt x="849" y="5448"/>
                  </a:lnTo>
                  <a:lnTo>
                    <a:pt x="840" y="5437"/>
                  </a:lnTo>
                  <a:lnTo>
                    <a:pt x="831" y="5438"/>
                  </a:lnTo>
                  <a:lnTo>
                    <a:pt x="812" y="5448"/>
                  </a:lnTo>
                  <a:lnTo>
                    <a:pt x="801" y="5439"/>
                  </a:lnTo>
                  <a:lnTo>
                    <a:pt x="800" y="5441"/>
                  </a:lnTo>
                  <a:lnTo>
                    <a:pt x="798" y="5442"/>
                  </a:lnTo>
                  <a:lnTo>
                    <a:pt x="796" y="5444"/>
                  </a:lnTo>
                  <a:lnTo>
                    <a:pt x="794" y="5446"/>
                  </a:lnTo>
                  <a:lnTo>
                    <a:pt x="794" y="5453"/>
                  </a:lnTo>
                  <a:lnTo>
                    <a:pt x="793" y="5459"/>
                  </a:lnTo>
                  <a:lnTo>
                    <a:pt x="787" y="5459"/>
                  </a:lnTo>
                  <a:lnTo>
                    <a:pt x="787" y="5463"/>
                  </a:lnTo>
                  <a:lnTo>
                    <a:pt x="801" y="5473"/>
                  </a:lnTo>
                  <a:lnTo>
                    <a:pt x="807" y="5474"/>
                  </a:lnTo>
                  <a:close/>
                  <a:moveTo>
                    <a:pt x="570" y="5610"/>
                  </a:moveTo>
                  <a:lnTo>
                    <a:pt x="577" y="5619"/>
                  </a:lnTo>
                  <a:lnTo>
                    <a:pt x="581" y="5622"/>
                  </a:lnTo>
                  <a:lnTo>
                    <a:pt x="585" y="5619"/>
                  </a:lnTo>
                  <a:lnTo>
                    <a:pt x="585" y="5613"/>
                  </a:lnTo>
                  <a:lnTo>
                    <a:pt x="584" y="5609"/>
                  </a:lnTo>
                  <a:lnTo>
                    <a:pt x="583" y="5605"/>
                  </a:lnTo>
                  <a:lnTo>
                    <a:pt x="580" y="5603"/>
                  </a:lnTo>
                  <a:lnTo>
                    <a:pt x="584" y="5596"/>
                  </a:lnTo>
                  <a:lnTo>
                    <a:pt x="597" y="5594"/>
                  </a:lnTo>
                  <a:lnTo>
                    <a:pt x="597" y="5584"/>
                  </a:lnTo>
                  <a:lnTo>
                    <a:pt x="591" y="5575"/>
                  </a:lnTo>
                  <a:lnTo>
                    <a:pt x="584" y="5577"/>
                  </a:lnTo>
                  <a:lnTo>
                    <a:pt x="574" y="5582"/>
                  </a:lnTo>
                  <a:lnTo>
                    <a:pt x="567" y="5584"/>
                  </a:lnTo>
                  <a:lnTo>
                    <a:pt x="560" y="5577"/>
                  </a:lnTo>
                  <a:lnTo>
                    <a:pt x="556" y="5575"/>
                  </a:lnTo>
                  <a:lnTo>
                    <a:pt x="553" y="5580"/>
                  </a:lnTo>
                  <a:lnTo>
                    <a:pt x="553" y="5585"/>
                  </a:lnTo>
                  <a:lnTo>
                    <a:pt x="555" y="5589"/>
                  </a:lnTo>
                  <a:lnTo>
                    <a:pt x="560" y="5595"/>
                  </a:lnTo>
                  <a:lnTo>
                    <a:pt x="555" y="5595"/>
                  </a:lnTo>
                  <a:lnTo>
                    <a:pt x="552" y="5595"/>
                  </a:lnTo>
                  <a:lnTo>
                    <a:pt x="552" y="5598"/>
                  </a:lnTo>
                  <a:lnTo>
                    <a:pt x="555" y="5603"/>
                  </a:lnTo>
                  <a:lnTo>
                    <a:pt x="570" y="5610"/>
                  </a:lnTo>
                  <a:close/>
                  <a:moveTo>
                    <a:pt x="524" y="5679"/>
                  </a:moveTo>
                  <a:lnTo>
                    <a:pt x="525" y="5682"/>
                  </a:lnTo>
                  <a:lnTo>
                    <a:pt x="525" y="5686"/>
                  </a:lnTo>
                  <a:lnTo>
                    <a:pt x="527" y="5689"/>
                  </a:lnTo>
                  <a:lnTo>
                    <a:pt x="529" y="5689"/>
                  </a:lnTo>
                  <a:lnTo>
                    <a:pt x="546" y="5678"/>
                  </a:lnTo>
                  <a:lnTo>
                    <a:pt x="588" y="5665"/>
                  </a:lnTo>
                  <a:lnTo>
                    <a:pt x="590" y="5655"/>
                  </a:lnTo>
                  <a:lnTo>
                    <a:pt x="587" y="5645"/>
                  </a:lnTo>
                  <a:lnTo>
                    <a:pt x="580" y="5640"/>
                  </a:lnTo>
                  <a:lnTo>
                    <a:pt x="573" y="5638"/>
                  </a:lnTo>
                  <a:lnTo>
                    <a:pt x="545" y="5651"/>
                  </a:lnTo>
                  <a:lnTo>
                    <a:pt x="538" y="5650"/>
                  </a:lnTo>
                  <a:lnTo>
                    <a:pt x="539" y="5645"/>
                  </a:lnTo>
                  <a:lnTo>
                    <a:pt x="534" y="5644"/>
                  </a:lnTo>
                  <a:lnTo>
                    <a:pt x="529" y="5647"/>
                  </a:lnTo>
                  <a:lnTo>
                    <a:pt x="527" y="5655"/>
                  </a:lnTo>
                  <a:lnTo>
                    <a:pt x="528" y="5665"/>
                  </a:lnTo>
                  <a:lnTo>
                    <a:pt x="527" y="5669"/>
                  </a:lnTo>
                  <a:lnTo>
                    <a:pt x="524" y="5671"/>
                  </a:lnTo>
                  <a:lnTo>
                    <a:pt x="522" y="5672"/>
                  </a:lnTo>
                  <a:lnTo>
                    <a:pt x="520" y="5673"/>
                  </a:lnTo>
                  <a:lnTo>
                    <a:pt x="520" y="5676"/>
                  </a:lnTo>
                  <a:lnTo>
                    <a:pt x="522" y="5678"/>
                  </a:lnTo>
                  <a:lnTo>
                    <a:pt x="524" y="5679"/>
                  </a:lnTo>
                  <a:close/>
                  <a:moveTo>
                    <a:pt x="395" y="5835"/>
                  </a:moveTo>
                  <a:lnTo>
                    <a:pt x="434" y="5831"/>
                  </a:lnTo>
                  <a:lnTo>
                    <a:pt x="436" y="5829"/>
                  </a:lnTo>
                  <a:lnTo>
                    <a:pt x="436" y="5828"/>
                  </a:lnTo>
                  <a:lnTo>
                    <a:pt x="437" y="5828"/>
                  </a:lnTo>
                  <a:lnTo>
                    <a:pt x="438" y="5828"/>
                  </a:lnTo>
                  <a:lnTo>
                    <a:pt x="436" y="5821"/>
                  </a:lnTo>
                  <a:lnTo>
                    <a:pt x="430" y="5819"/>
                  </a:lnTo>
                  <a:lnTo>
                    <a:pt x="420" y="5819"/>
                  </a:lnTo>
                  <a:lnTo>
                    <a:pt x="407" y="5810"/>
                  </a:lnTo>
                  <a:lnTo>
                    <a:pt x="403" y="5808"/>
                  </a:lnTo>
                  <a:lnTo>
                    <a:pt x="357" y="5812"/>
                  </a:lnTo>
                  <a:lnTo>
                    <a:pt x="375" y="5832"/>
                  </a:lnTo>
                  <a:lnTo>
                    <a:pt x="395" y="5835"/>
                  </a:lnTo>
                  <a:close/>
                  <a:moveTo>
                    <a:pt x="307" y="5873"/>
                  </a:moveTo>
                  <a:lnTo>
                    <a:pt x="311" y="5881"/>
                  </a:lnTo>
                  <a:lnTo>
                    <a:pt x="308" y="5896"/>
                  </a:lnTo>
                  <a:lnTo>
                    <a:pt x="309" y="5896"/>
                  </a:lnTo>
                  <a:lnTo>
                    <a:pt x="312" y="5899"/>
                  </a:lnTo>
                  <a:lnTo>
                    <a:pt x="314" y="5899"/>
                  </a:lnTo>
                  <a:lnTo>
                    <a:pt x="311" y="5906"/>
                  </a:lnTo>
                  <a:lnTo>
                    <a:pt x="304" y="5913"/>
                  </a:lnTo>
                  <a:lnTo>
                    <a:pt x="302" y="5919"/>
                  </a:lnTo>
                  <a:lnTo>
                    <a:pt x="319" y="5913"/>
                  </a:lnTo>
                  <a:lnTo>
                    <a:pt x="361" y="5870"/>
                  </a:lnTo>
                  <a:lnTo>
                    <a:pt x="367" y="5866"/>
                  </a:lnTo>
                  <a:lnTo>
                    <a:pt x="370" y="5866"/>
                  </a:lnTo>
                  <a:lnTo>
                    <a:pt x="372" y="5866"/>
                  </a:lnTo>
                  <a:lnTo>
                    <a:pt x="368" y="5861"/>
                  </a:lnTo>
                  <a:lnTo>
                    <a:pt x="358" y="5856"/>
                  </a:lnTo>
                  <a:lnTo>
                    <a:pt x="356" y="5854"/>
                  </a:lnTo>
                  <a:lnTo>
                    <a:pt x="351" y="5852"/>
                  </a:lnTo>
                  <a:lnTo>
                    <a:pt x="350" y="5847"/>
                  </a:lnTo>
                  <a:lnTo>
                    <a:pt x="350" y="5840"/>
                  </a:lnTo>
                  <a:lnTo>
                    <a:pt x="349" y="5835"/>
                  </a:lnTo>
                  <a:lnTo>
                    <a:pt x="343" y="5824"/>
                  </a:lnTo>
                  <a:lnTo>
                    <a:pt x="337" y="5818"/>
                  </a:lnTo>
                  <a:lnTo>
                    <a:pt x="330" y="5817"/>
                  </a:lnTo>
                  <a:lnTo>
                    <a:pt x="322" y="5819"/>
                  </a:lnTo>
                  <a:lnTo>
                    <a:pt x="316" y="5825"/>
                  </a:lnTo>
                  <a:lnTo>
                    <a:pt x="309" y="5832"/>
                  </a:lnTo>
                  <a:lnTo>
                    <a:pt x="304" y="5840"/>
                  </a:lnTo>
                  <a:lnTo>
                    <a:pt x="301" y="5854"/>
                  </a:lnTo>
                  <a:lnTo>
                    <a:pt x="302" y="5864"/>
                  </a:lnTo>
                  <a:lnTo>
                    <a:pt x="307" y="5873"/>
                  </a:lnTo>
                  <a:close/>
                  <a:moveTo>
                    <a:pt x="225" y="5864"/>
                  </a:moveTo>
                  <a:lnTo>
                    <a:pt x="227" y="5867"/>
                  </a:lnTo>
                  <a:lnTo>
                    <a:pt x="228" y="5870"/>
                  </a:lnTo>
                  <a:lnTo>
                    <a:pt x="232" y="5871"/>
                  </a:lnTo>
                  <a:lnTo>
                    <a:pt x="242" y="5870"/>
                  </a:lnTo>
                  <a:lnTo>
                    <a:pt x="246" y="5867"/>
                  </a:lnTo>
                  <a:lnTo>
                    <a:pt x="248" y="5864"/>
                  </a:lnTo>
                  <a:lnTo>
                    <a:pt x="246" y="5859"/>
                  </a:lnTo>
                  <a:lnTo>
                    <a:pt x="244" y="5856"/>
                  </a:lnTo>
                  <a:lnTo>
                    <a:pt x="239" y="5854"/>
                  </a:lnTo>
                  <a:lnTo>
                    <a:pt x="234" y="5852"/>
                  </a:lnTo>
                  <a:lnTo>
                    <a:pt x="228" y="5850"/>
                  </a:lnTo>
                  <a:lnTo>
                    <a:pt x="224" y="5853"/>
                  </a:lnTo>
                  <a:lnTo>
                    <a:pt x="227" y="5861"/>
                  </a:lnTo>
                  <a:lnTo>
                    <a:pt x="225" y="5864"/>
                  </a:lnTo>
                  <a:close/>
                  <a:moveTo>
                    <a:pt x="258" y="5878"/>
                  </a:moveTo>
                  <a:lnTo>
                    <a:pt x="260" y="5878"/>
                  </a:lnTo>
                  <a:lnTo>
                    <a:pt x="262" y="5875"/>
                  </a:lnTo>
                  <a:lnTo>
                    <a:pt x="263" y="5873"/>
                  </a:lnTo>
                  <a:lnTo>
                    <a:pt x="266" y="5873"/>
                  </a:lnTo>
                  <a:lnTo>
                    <a:pt x="266" y="5874"/>
                  </a:lnTo>
                  <a:lnTo>
                    <a:pt x="267" y="5877"/>
                  </a:lnTo>
                  <a:lnTo>
                    <a:pt x="273" y="5877"/>
                  </a:lnTo>
                  <a:lnTo>
                    <a:pt x="281" y="5874"/>
                  </a:lnTo>
                  <a:lnTo>
                    <a:pt x="284" y="5871"/>
                  </a:lnTo>
                  <a:lnTo>
                    <a:pt x="283" y="5871"/>
                  </a:lnTo>
                  <a:lnTo>
                    <a:pt x="283" y="5868"/>
                  </a:lnTo>
                  <a:lnTo>
                    <a:pt x="284" y="5861"/>
                  </a:lnTo>
                  <a:lnTo>
                    <a:pt x="284" y="5854"/>
                  </a:lnTo>
                  <a:lnTo>
                    <a:pt x="281" y="5854"/>
                  </a:lnTo>
                  <a:lnTo>
                    <a:pt x="280" y="5856"/>
                  </a:lnTo>
                  <a:lnTo>
                    <a:pt x="279" y="5854"/>
                  </a:lnTo>
                  <a:lnTo>
                    <a:pt x="279" y="5853"/>
                  </a:lnTo>
                  <a:lnTo>
                    <a:pt x="273" y="5853"/>
                  </a:lnTo>
                  <a:lnTo>
                    <a:pt x="270" y="5854"/>
                  </a:lnTo>
                  <a:lnTo>
                    <a:pt x="269" y="5859"/>
                  </a:lnTo>
                  <a:lnTo>
                    <a:pt x="269" y="5863"/>
                  </a:lnTo>
                  <a:lnTo>
                    <a:pt x="267" y="5864"/>
                  </a:lnTo>
                  <a:lnTo>
                    <a:pt x="262" y="5864"/>
                  </a:lnTo>
                  <a:lnTo>
                    <a:pt x="256" y="5866"/>
                  </a:lnTo>
                  <a:lnTo>
                    <a:pt x="251" y="5870"/>
                  </a:lnTo>
                  <a:lnTo>
                    <a:pt x="249" y="5873"/>
                  </a:lnTo>
                  <a:lnTo>
                    <a:pt x="252" y="5875"/>
                  </a:lnTo>
                  <a:lnTo>
                    <a:pt x="258" y="5878"/>
                  </a:lnTo>
                  <a:close/>
                  <a:moveTo>
                    <a:pt x="227" y="5937"/>
                  </a:moveTo>
                  <a:lnTo>
                    <a:pt x="228" y="5941"/>
                  </a:lnTo>
                  <a:lnTo>
                    <a:pt x="230" y="5946"/>
                  </a:lnTo>
                  <a:lnTo>
                    <a:pt x="232" y="5947"/>
                  </a:lnTo>
                  <a:lnTo>
                    <a:pt x="234" y="5948"/>
                  </a:lnTo>
                  <a:lnTo>
                    <a:pt x="274" y="5950"/>
                  </a:lnTo>
                  <a:lnTo>
                    <a:pt x="294" y="5940"/>
                  </a:lnTo>
                  <a:lnTo>
                    <a:pt x="297" y="5936"/>
                  </a:lnTo>
                  <a:lnTo>
                    <a:pt x="298" y="5934"/>
                  </a:lnTo>
                  <a:lnTo>
                    <a:pt x="300" y="5927"/>
                  </a:lnTo>
                  <a:lnTo>
                    <a:pt x="298" y="5927"/>
                  </a:lnTo>
                  <a:lnTo>
                    <a:pt x="297" y="5926"/>
                  </a:lnTo>
                  <a:lnTo>
                    <a:pt x="297" y="5923"/>
                  </a:lnTo>
                  <a:lnTo>
                    <a:pt x="295" y="5920"/>
                  </a:lnTo>
                  <a:lnTo>
                    <a:pt x="295" y="5916"/>
                  </a:lnTo>
                  <a:lnTo>
                    <a:pt x="297" y="5912"/>
                  </a:lnTo>
                  <a:lnTo>
                    <a:pt x="298" y="5909"/>
                  </a:lnTo>
                  <a:lnTo>
                    <a:pt x="301" y="5908"/>
                  </a:lnTo>
                  <a:lnTo>
                    <a:pt x="300" y="5902"/>
                  </a:lnTo>
                  <a:lnTo>
                    <a:pt x="295" y="5899"/>
                  </a:lnTo>
                  <a:lnTo>
                    <a:pt x="283" y="5899"/>
                  </a:lnTo>
                  <a:lnTo>
                    <a:pt x="281" y="5899"/>
                  </a:lnTo>
                  <a:lnTo>
                    <a:pt x="279" y="5896"/>
                  </a:lnTo>
                  <a:lnTo>
                    <a:pt x="277" y="5894"/>
                  </a:lnTo>
                  <a:lnTo>
                    <a:pt x="276" y="5891"/>
                  </a:lnTo>
                  <a:lnTo>
                    <a:pt x="273" y="5888"/>
                  </a:lnTo>
                  <a:lnTo>
                    <a:pt x="270" y="5889"/>
                  </a:lnTo>
                  <a:lnTo>
                    <a:pt x="269" y="5891"/>
                  </a:lnTo>
                  <a:lnTo>
                    <a:pt x="266" y="5892"/>
                  </a:lnTo>
                  <a:lnTo>
                    <a:pt x="248" y="5891"/>
                  </a:lnTo>
                  <a:lnTo>
                    <a:pt x="238" y="5894"/>
                  </a:lnTo>
                  <a:lnTo>
                    <a:pt x="234" y="5903"/>
                  </a:lnTo>
                  <a:lnTo>
                    <a:pt x="235" y="5906"/>
                  </a:lnTo>
                  <a:lnTo>
                    <a:pt x="235" y="5908"/>
                  </a:lnTo>
                  <a:lnTo>
                    <a:pt x="237" y="5909"/>
                  </a:lnTo>
                  <a:lnTo>
                    <a:pt x="237" y="5912"/>
                  </a:lnTo>
                  <a:lnTo>
                    <a:pt x="232" y="5912"/>
                  </a:lnTo>
                  <a:lnTo>
                    <a:pt x="228" y="5916"/>
                  </a:lnTo>
                  <a:lnTo>
                    <a:pt x="227" y="5920"/>
                  </a:lnTo>
                  <a:lnTo>
                    <a:pt x="230" y="5923"/>
                  </a:lnTo>
                  <a:lnTo>
                    <a:pt x="239" y="5924"/>
                  </a:lnTo>
                  <a:lnTo>
                    <a:pt x="245" y="5927"/>
                  </a:lnTo>
                  <a:lnTo>
                    <a:pt x="249" y="5930"/>
                  </a:lnTo>
                  <a:lnTo>
                    <a:pt x="244" y="5934"/>
                  </a:lnTo>
                  <a:lnTo>
                    <a:pt x="223" y="5930"/>
                  </a:lnTo>
                  <a:lnTo>
                    <a:pt x="225" y="5933"/>
                  </a:lnTo>
                  <a:lnTo>
                    <a:pt x="227" y="5937"/>
                  </a:lnTo>
                  <a:close/>
                  <a:moveTo>
                    <a:pt x="88" y="6051"/>
                  </a:moveTo>
                  <a:lnTo>
                    <a:pt x="89" y="6052"/>
                  </a:lnTo>
                  <a:lnTo>
                    <a:pt x="92" y="6058"/>
                  </a:lnTo>
                  <a:lnTo>
                    <a:pt x="106" y="6070"/>
                  </a:lnTo>
                  <a:lnTo>
                    <a:pt x="106" y="6077"/>
                  </a:lnTo>
                  <a:lnTo>
                    <a:pt x="105" y="6082"/>
                  </a:lnTo>
                  <a:lnTo>
                    <a:pt x="103" y="6079"/>
                  </a:lnTo>
                  <a:lnTo>
                    <a:pt x="102" y="6076"/>
                  </a:lnTo>
                  <a:lnTo>
                    <a:pt x="99" y="6077"/>
                  </a:lnTo>
                  <a:lnTo>
                    <a:pt x="96" y="6082"/>
                  </a:lnTo>
                  <a:lnTo>
                    <a:pt x="96" y="6087"/>
                  </a:lnTo>
                  <a:lnTo>
                    <a:pt x="98" y="6089"/>
                  </a:lnTo>
                  <a:lnTo>
                    <a:pt x="101" y="6091"/>
                  </a:lnTo>
                  <a:lnTo>
                    <a:pt x="103" y="6091"/>
                  </a:lnTo>
                  <a:lnTo>
                    <a:pt x="112" y="6096"/>
                  </a:lnTo>
                  <a:lnTo>
                    <a:pt x="117" y="6096"/>
                  </a:lnTo>
                  <a:lnTo>
                    <a:pt x="122" y="6090"/>
                  </a:lnTo>
                  <a:lnTo>
                    <a:pt x="124" y="6083"/>
                  </a:lnTo>
                  <a:lnTo>
                    <a:pt x="126" y="6079"/>
                  </a:lnTo>
                  <a:lnTo>
                    <a:pt x="126" y="6076"/>
                  </a:lnTo>
                  <a:lnTo>
                    <a:pt x="129" y="6066"/>
                  </a:lnTo>
                  <a:lnTo>
                    <a:pt x="131" y="6062"/>
                  </a:lnTo>
                  <a:lnTo>
                    <a:pt x="131" y="6056"/>
                  </a:lnTo>
                  <a:lnTo>
                    <a:pt x="127" y="6044"/>
                  </a:lnTo>
                  <a:lnTo>
                    <a:pt x="123" y="6041"/>
                  </a:lnTo>
                  <a:lnTo>
                    <a:pt x="119" y="6044"/>
                  </a:lnTo>
                  <a:lnTo>
                    <a:pt x="116" y="6046"/>
                  </a:lnTo>
                  <a:lnTo>
                    <a:pt x="115" y="6049"/>
                  </a:lnTo>
                  <a:lnTo>
                    <a:pt x="113" y="6052"/>
                  </a:lnTo>
                  <a:lnTo>
                    <a:pt x="110" y="6051"/>
                  </a:lnTo>
                  <a:lnTo>
                    <a:pt x="95" y="6038"/>
                  </a:lnTo>
                  <a:lnTo>
                    <a:pt x="91" y="6037"/>
                  </a:lnTo>
                  <a:lnTo>
                    <a:pt x="88" y="6037"/>
                  </a:lnTo>
                  <a:lnTo>
                    <a:pt x="88" y="6041"/>
                  </a:lnTo>
                  <a:lnTo>
                    <a:pt x="88" y="6045"/>
                  </a:lnTo>
                  <a:lnTo>
                    <a:pt x="88" y="6051"/>
                  </a:lnTo>
                  <a:close/>
                  <a:moveTo>
                    <a:pt x="66" y="6150"/>
                  </a:moveTo>
                  <a:lnTo>
                    <a:pt x="74" y="6150"/>
                  </a:lnTo>
                  <a:lnTo>
                    <a:pt x="70" y="6156"/>
                  </a:lnTo>
                  <a:lnTo>
                    <a:pt x="68" y="6159"/>
                  </a:lnTo>
                  <a:lnTo>
                    <a:pt x="67" y="6161"/>
                  </a:lnTo>
                  <a:lnTo>
                    <a:pt x="61" y="6157"/>
                  </a:lnTo>
                  <a:lnTo>
                    <a:pt x="59" y="6159"/>
                  </a:lnTo>
                  <a:lnTo>
                    <a:pt x="59" y="6166"/>
                  </a:lnTo>
                  <a:lnTo>
                    <a:pt x="64" y="6174"/>
                  </a:lnTo>
                  <a:lnTo>
                    <a:pt x="71" y="6175"/>
                  </a:lnTo>
                  <a:lnTo>
                    <a:pt x="95" y="6167"/>
                  </a:lnTo>
                  <a:lnTo>
                    <a:pt x="106" y="6160"/>
                  </a:lnTo>
                  <a:lnTo>
                    <a:pt x="116" y="6150"/>
                  </a:lnTo>
                  <a:lnTo>
                    <a:pt x="124" y="6135"/>
                  </a:lnTo>
                  <a:lnTo>
                    <a:pt x="129" y="6139"/>
                  </a:lnTo>
                  <a:lnTo>
                    <a:pt x="129" y="6145"/>
                  </a:lnTo>
                  <a:lnTo>
                    <a:pt x="126" y="6150"/>
                  </a:lnTo>
                  <a:lnTo>
                    <a:pt x="123" y="6154"/>
                  </a:lnTo>
                  <a:lnTo>
                    <a:pt x="139" y="6152"/>
                  </a:lnTo>
                  <a:lnTo>
                    <a:pt x="146" y="6147"/>
                  </a:lnTo>
                  <a:lnTo>
                    <a:pt x="150" y="6139"/>
                  </a:lnTo>
                  <a:lnTo>
                    <a:pt x="80" y="6112"/>
                  </a:lnTo>
                  <a:lnTo>
                    <a:pt x="68" y="6111"/>
                  </a:lnTo>
                  <a:lnTo>
                    <a:pt x="57" y="6117"/>
                  </a:lnTo>
                  <a:lnTo>
                    <a:pt x="57" y="6125"/>
                  </a:lnTo>
                  <a:lnTo>
                    <a:pt x="53" y="6131"/>
                  </a:lnTo>
                  <a:lnTo>
                    <a:pt x="46" y="6136"/>
                  </a:lnTo>
                  <a:lnTo>
                    <a:pt x="42" y="6142"/>
                  </a:lnTo>
                  <a:lnTo>
                    <a:pt x="49" y="6146"/>
                  </a:lnTo>
                  <a:lnTo>
                    <a:pt x="66" y="6150"/>
                  </a:lnTo>
                  <a:close/>
                  <a:moveTo>
                    <a:pt x="59" y="6212"/>
                  </a:moveTo>
                  <a:lnTo>
                    <a:pt x="57" y="6216"/>
                  </a:lnTo>
                  <a:lnTo>
                    <a:pt x="56" y="6219"/>
                  </a:lnTo>
                  <a:lnTo>
                    <a:pt x="53" y="6219"/>
                  </a:lnTo>
                  <a:lnTo>
                    <a:pt x="50" y="6220"/>
                  </a:lnTo>
                  <a:lnTo>
                    <a:pt x="49" y="6222"/>
                  </a:lnTo>
                  <a:lnTo>
                    <a:pt x="49" y="6226"/>
                  </a:lnTo>
                  <a:lnTo>
                    <a:pt x="49" y="6230"/>
                  </a:lnTo>
                  <a:lnTo>
                    <a:pt x="50" y="6234"/>
                  </a:lnTo>
                  <a:lnTo>
                    <a:pt x="52" y="6237"/>
                  </a:lnTo>
                  <a:lnTo>
                    <a:pt x="53" y="6239"/>
                  </a:lnTo>
                  <a:lnTo>
                    <a:pt x="54" y="6240"/>
                  </a:lnTo>
                  <a:lnTo>
                    <a:pt x="56" y="6241"/>
                  </a:lnTo>
                  <a:lnTo>
                    <a:pt x="57" y="6243"/>
                  </a:lnTo>
                  <a:lnTo>
                    <a:pt x="63" y="6240"/>
                  </a:lnTo>
                  <a:lnTo>
                    <a:pt x="64" y="6240"/>
                  </a:lnTo>
                  <a:lnTo>
                    <a:pt x="66" y="6243"/>
                  </a:lnTo>
                  <a:lnTo>
                    <a:pt x="67" y="6246"/>
                  </a:lnTo>
                  <a:lnTo>
                    <a:pt x="67" y="6246"/>
                  </a:lnTo>
                  <a:lnTo>
                    <a:pt x="67" y="6241"/>
                  </a:lnTo>
                  <a:lnTo>
                    <a:pt x="67" y="6233"/>
                  </a:lnTo>
                  <a:lnTo>
                    <a:pt x="66" y="6229"/>
                  </a:lnTo>
                  <a:lnTo>
                    <a:pt x="64" y="6226"/>
                  </a:lnTo>
                  <a:lnTo>
                    <a:pt x="63" y="6222"/>
                  </a:lnTo>
                  <a:lnTo>
                    <a:pt x="60" y="6219"/>
                  </a:lnTo>
                  <a:lnTo>
                    <a:pt x="61" y="6213"/>
                  </a:lnTo>
                  <a:lnTo>
                    <a:pt x="59" y="6212"/>
                  </a:lnTo>
                  <a:close/>
                  <a:moveTo>
                    <a:pt x="39" y="6530"/>
                  </a:moveTo>
                  <a:lnTo>
                    <a:pt x="39" y="6534"/>
                  </a:lnTo>
                  <a:lnTo>
                    <a:pt x="39" y="6554"/>
                  </a:lnTo>
                  <a:lnTo>
                    <a:pt x="40" y="6565"/>
                  </a:lnTo>
                  <a:lnTo>
                    <a:pt x="42" y="6574"/>
                  </a:lnTo>
                  <a:lnTo>
                    <a:pt x="43" y="6570"/>
                  </a:lnTo>
                  <a:lnTo>
                    <a:pt x="45" y="6565"/>
                  </a:lnTo>
                  <a:lnTo>
                    <a:pt x="45" y="6561"/>
                  </a:lnTo>
                  <a:lnTo>
                    <a:pt x="46" y="6557"/>
                  </a:lnTo>
                  <a:lnTo>
                    <a:pt x="47" y="6555"/>
                  </a:lnTo>
                  <a:lnTo>
                    <a:pt x="54" y="6547"/>
                  </a:lnTo>
                  <a:lnTo>
                    <a:pt x="56" y="6544"/>
                  </a:lnTo>
                  <a:lnTo>
                    <a:pt x="60" y="6550"/>
                  </a:lnTo>
                  <a:lnTo>
                    <a:pt x="63" y="6561"/>
                  </a:lnTo>
                  <a:lnTo>
                    <a:pt x="64" y="6568"/>
                  </a:lnTo>
                  <a:lnTo>
                    <a:pt x="68" y="6564"/>
                  </a:lnTo>
                  <a:lnTo>
                    <a:pt x="73" y="6558"/>
                  </a:lnTo>
                  <a:lnTo>
                    <a:pt x="84" y="6548"/>
                  </a:lnTo>
                  <a:lnTo>
                    <a:pt x="88" y="6543"/>
                  </a:lnTo>
                  <a:lnTo>
                    <a:pt x="89" y="6534"/>
                  </a:lnTo>
                  <a:lnTo>
                    <a:pt x="82" y="6504"/>
                  </a:lnTo>
                  <a:lnTo>
                    <a:pt x="80" y="6499"/>
                  </a:lnTo>
                  <a:lnTo>
                    <a:pt x="78" y="6497"/>
                  </a:lnTo>
                  <a:lnTo>
                    <a:pt x="75" y="6495"/>
                  </a:lnTo>
                  <a:lnTo>
                    <a:pt x="71" y="6497"/>
                  </a:lnTo>
                  <a:lnTo>
                    <a:pt x="73" y="6498"/>
                  </a:lnTo>
                  <a:lnTo>
                    <a:pt x="74" y="6502"/>
                  </a:lnTo>
                  <a:lnTo>
                    <a:pt x="75" y="6504"/>
                  </a:lnTo>
                  <a:lnTo>
                    <a:pt x="73" y="6505"/>
                  </a:lnTo>
                  <a:lnTo>
                    <a:pt x="71" y="6506"/>
                  </a:lnTo>
                  <a:lnTo>
                    <a:pt x="68" y="6508"/>
                  </a:lnTo>
                  <a:lnTo>
                    <a:pt x="67" y="6508"/>
                  </a:lnTo>
                  <a:lnTo>
                    <a:pt x="67" y="6511"/>
                  </a:lnTo>
                  <a:lnTo>
                    <a:pt x="68" y="6515"/>
                  </a:lnTo>
                  <a:lnTo>
                    <a:pt x="68" y="6520"/>
                  </a:lnTo>
                  <a:lnTo>
                    <a:pt x="67" y="6523"/>
                  </a:lnTo>
                  <a:lnTo>
                    <a:pt x="66" y="6525"/>
                  </a:lnTo>
                  <a:lnTo>
                    <a:pt x="64" y="6520"/>
                  </a:lnTo>
                  <a:lnTo>
                    <a:pt x="63" y="6511"/>
                  </a:lnTo>
                  <a:lnTo>
                    <a:pt x="60" y="6494"/>
                  </a:lnTo>
                  <a:lnTo>
                    <a:pt x="57" y="6490"/>
                  </a:lnTo>
                  <a:lnTo>
                    <a:pt x="52" y="6492"/>
                  </a:lnTo>
                  <a:lnTo>
                    <a:pt x="59" y="6518"/>
                  </a:lnTo>
                  <a:lnTo>
                    <a:pt x="59" y="6525"/>
                  </a:lnTo>
                  <a:lnTo>
                    <a:pt x="57" y="6533"/>
                  </a:lnTo>
                  <a:lnTo>
                    <a:pt x="54" y="6529"/>
                  </a:lnTo>
                  <a:lnTo>
                    <a:pt x="49" y="6511"/>
                  </a:lnTo>
                  <a:lnTo>
                    <a:pt x="45" y="6515"/>
                  </a:lnTo>
                  <a:lnTo>
                    <a:pt x="39" y="6516"/>
                  </a:lnTo>
                  <a:lnTo>
                    <a:pt x="38" y="6520"/>
                  </a:lnTo>
                  <a:lnTo>
                    <a:pt x="38" y="6525"/>
                  </a:lnTo>
                  <a:lnTo>
                    <a:pt x="39" y="6530"/>
                  </a:lnTo>
                  <a:close/>
                  <a:moveTo>
                    <a:pt x="21" y="6577"/>
                  </a:moveTo>
                  <a:lnTo>
                    <a:pt x="18" y="6572"/>
                  </a:lnTo>
                  <a:lnTo>
                    <a:pt x="18" y="6570"/>
                  </a:lnTo>
                  <a:lnTo>
                    <a:pt x="18" y="6567"/>
                  </a:lnTo>
                  <a:lnTo>
                    <a:pt x="17" y="6563"/>
                  </a:lnTo>
                  <a:lnTo>
                    <a:pt x="17" y="6558"/>
                  </a:lnTo>
                  <a:lnTo>
                    <a:pt x="15" y="6554"/>
                  </a:lnTo>
                  <a:lnTo>
                    <a:pt x="12" y="6554"/>
                  </a:lnTo>
                  <a:lnTo>
                    <a:pt x="10" y="6555"/>
                  </a:lnTo>
                  <a:lnTo>
                    <a:pt x="8" y="6560"/>
                  </a:lnTo>
                  <a:lnTo>
                    <a:pt x="7" y="6563"/>
                  </a:lnTo>
                  <a:lnTo>
                    <a:pt x="5" y="6563"/>
                  </a:lnTo>
                  <a:lnTo>
                    <a:pt x="4" y="6563"/>
                  </a:lnTo>
                  <a:lnTo>
                    <a:pt x="0" y="6567"/>
                  </a:lnTo>
                  <a:lnTo>
                    <a:pt x="0" y="6568"/>
                  </a:lnTo>
                  <a:lnTo>
                    <a:pt x="1" y="6570"/>
                  </a:lnTo>
                  <a:lnTo>
                    <a:pt x="1" y="6571"/>
                  </a:lnTo>
                  <a:lnTo>
                    <a:pt x="0" y="6574"/>
                  </a:lnTo>
                  <a:lnTo>
                    <a:pt x="1" y="6579"/>
                  </a:lnTo>
                  <a:lnTo>
                    <a:pt x="1" y="6585"/>
                  </a:lnTo>
                  <a:lnTo>
                    <a:pt x="3" y="6588"/>
                  </a:lnTo>
                  <a:lnTo>
                    <a:pt x="5" y="6588"/>
                  </a:lnTo>
                  <a:lnTo>
                    <a:pt x="7" y="6591"/>
                  </a:lnTo>
                  <a:lnTo>
                    <a:pt x="7" y="6596"/>
                  </a:lnTo>
                  <a:lnTo>
                    <a:pt x="10" y="6600"/>
                  </a:lnTo>
                  <a:lnTo>
                    <a:pt x="11" y="6599"/>
                  </a:lnTo>
                  <a:lnTo>
                    <a:pt x="12" y="6598"/>
                  </a:lnTo>
                  <a:lnTo>
                    <a:pt x="14" y="6595"/>
                  </a:lnTo>
                  <a:lnTo>
                    <a:pt x="17" y="6588"/>
                  </a:lnTo>
                  <a:lnTo>
                    <a:pt x="17" y="6588"/>
                  </a:lnTo>
                  <a:lnTo>
                    <a:pt x="17" y="6593"/>
                  </a:lnTo>
                  <a:lnTo>
                    <a:pt x="15" y="6598"/>
                  </a:lnTo>
                  <a:lnTo>
                    <a:pt x="15" y="6602"/>
                  </a:lnTo>
                  <a:lnTo>
                    <a:pt x="17" y="6605"/>
                  </a:lnTo>
                  <a:lnTo>
                    <a:pt x="19" y="6603"/>
                  </a:lnTo>
                  <a:lnTo>
                    <a:pt x="22" y="6599"/>
                  </a:lnTo>
                  <a:lnTo>
                    <a:pt x="25" y="6591"/>
                  </a:lnTo>
                  <a:lnTo>
                    <a:pt x="25" y="6584"/>
                  </a:lnTo>
                  <a:lnTo>
                    <a:pt x="24" y="6579"/>
                  </a:lnTo>
                  <a:lnTo>
                    <a:pt x="21" y="6577"/>
                  </a:lnTo>
                  <a:close/>
                  <a:moveTo>
                    <a:pt x="74" y="6672"/>
                  </a:moveTo>
                  <a:lnTo>
                    <a:pt x="74" y="6670"/>
                  </a:lnTo>
                  <a:lnTo>
                    <a:pt x="73" y="6669"/>
                  </a:lnTo>
                  <a:lnTo>
                    <a:pt x="71" y="6669"/>
                  </a:lnTo>
                  <a:lnTo>
                    <a:pt x="73" y="6668"/>
                  </a:lnTo>
                  <a:lnTo>
                    <a:pt x="73" y="6663"/>
                  </a:lnTo>
                  <a:lnTo>
                    <a:pt x="66" y="6648"/>
                  </a:lnTo>
                  <a:lnTo>
                    <a:pt x="63" y="6644"/>
                  </a:lnTo>
                  <a:lnTo>
                    <a:pt x="60" y="6642"/>
                  </a:lnTo>
                  <a:lnTo>
                    <a:pt x="59" y="6640"/>
                  </a:lnTo>
                  <a:lnTo>
                    <a:pt x="60" y="6638"/>
                  </a:lnTo>
                  <a:lnTo>
                    <a:pt x="63" y="6638"/>
                  </a:lnTo>
                  <a:lnTo>
                    <a:pt x="61" y="6635"/>
                  </a:lnTo>
                  <a:lnTo>
                    <a:pt x="59" y="6634"/>
                  </a:lnTo>
                  <a:lnTo>
                    <a:pt x="54" y="6634"/>
                  </a:lnTo>
                  <a:lnTo>
                    <a:pt x="47" y="6637"/>
                  </a:lnTo>
                  <a:lnTo>
                    <a:pt x="47" y="6635"/>
                  </a:lnTo>
                  <a:lnTo>
                    <a:pt x="50" y="6634"/>
                  </a:lnTo>
                  <a:lnTo>
                    <a:pt x="52" y="6631"/>
                  </a:lnTo>
                  <a:lnTo>
                    <a:pt x="50" y="6628"/>
                  </a:lnTo>
                  <a:lnTo>
                    <a:pt x="39" y="6631"/>
                  </a:lnTo>
                  <a:lnTo>
                    <a:pt x="36" y="6633"/>
                  </a:lnTo>
                  <a:lnTo>
                    <a:pt x="35" y="6635"/>
                  </a:lnTo>
                  <a:lnTo>
                    <a:pt x="36" y="6640"/>
                  </a:lnTo>
                  <a:lnTo>
                    <a:pt x="36" y="6641"/>
                  </a:lnTo>
                  <a:lnTo>
                    <a:pt x="36" y="6642"/>
                  </a:lnTo>
                  <a:lnTo>
                    <a:pt x="36" y="6642"/>
                  </a:lnTo>
                  <a:lnTo>
                    <a:pt x="38" y="6642"/>
                  </a:lnTo>
                  <a:lnTo>
                    <a:pt x="40" y="6642"/>
                  </a:lnTo>
                  <a:lnTo>
                    <a:pt x="43" y="6645"/>
                  </a:lnTo>
                  <a:lnTo>
                    <a:pt x="45" y="6645"/>
                  </a:lnTo>
                  <a:lnTo>
                    <a:pt x="46" y="6642"/>
                  </a:lnTo>
                  <a:lnTo>
                    <a:pt x="47" y="6641"/>
                  </a:lnTo>
                  <a:lnTo>
                    <a:pt x="49" y="6644"/>
                  </a:lnTo>
                  <a:lnTo>
                    <a:pt x="49" y="6647"/>
                  </a:lnTo>
                  <a:lnTo>
                    <a:pt x="49" y="6651"/>
                  </a:lnTo>
                  <a:lnTo>
                    <a:pt x="50" y="6654"/>
                  </a:lnTo>
                  <a:lnTo>
                    <a:pt x="52" y="6656"/>
                  </a:lnTo>
                  <a:lnTo>
                    <a:pt x="56" y="6661"/>
                  </a:lnTo>
                  <a:lnTo>
                    <a:pt x="57" y="6659"/>
                  </a:lnTo>
                  <a:lnTo>
                    <a:pt x="59" y="6658"/>
                  </a:lnTo>
                  <a:lnTo>
                    <a:pt x="59" y="6661"/>
                  </a:lnTo>
                  <a:lnTo>
                    <a:pt x="59" y="6665"/>
                  </a:lnTo>
                  <a:lnTo>
                    <a:pt x="61" y="6670"/>
                  </a:lnTo>
                  <a:lnTo>
                    <a:pt x="66" y="6673"/>
                  </a:lnTo>
                  <a:lnTo>
                    <a:pt x="71" y="6676"/>
                  </a:lnTo>
                  <a:lnTo>
                    <a:pt x="73" y="6676"/>
                  </a:lnTo>
                  <a:lnTo>
                    <a:pt x="74" y="6673"/>
                  </a:lnTo>
                  <a:lnTo>
                    <a:pt x="74" y="6672"/>
                  </a:lnTo>
                  <a:close/>
                  <a:moveTo>
                    <a:pt x="270" y="6805"/>
                  </a:moveTo>
                  <a:lnTo>
                    <a:pt x="270" y="6770"/>
                  </a:lnTo>
                  <a:lnTo>
                    <a:pt x="265" y="6764"/>
                  </a:lnTo>
                  <a:lnTo>
                    <a:pt x="258" y="6762"/>
                  </a:lnTo>
                  <a:lnTo>
                    <a:pt x="251" y="6764"/>
                  </a:lnTo>
                  <a:lnTo>
                    <a:pt x="246" y="6770"/>
                  </a:lnTo>
                  <a:lnTo>
                    <a:pt x="245" y="6776"/>
                  </a:lnTo>
                  <a:lnTo>
                    <a:pt x="245" y="6788"/>
                  </a:lnTo>
                  <a:lnTo>
                    <a:pt x="244" y="6794"/>
                  </a:lnTo>
                  <a:lnTo>
                    <a:pt x="241" y="6798"/>
                  </a:lnTo>
                  <a:lnTo>
                    <a:pt x="234" y="6802"/>
                  </a:lnTo>
                  <a:lnTo>
                    <a:pt x="228" y="6808"/>
                  </a:lnTo>
                  <a:lnTo>
                    <a:pt x="216" y="6814"/>
                  </a:lnTo>
                  <a:lnTo>
                    <a:pt x="204" y="6822"/>
                  </a:lnTo>
                  <a:lnTo>
                    <a:pt x="203" y="6826"/>
                  </a:lnTo>
                  <a:lnTo>
                    <a:pt x="200" y="6830"/>
                  </a:lnTo>
                  <a:lnTo>
                    <a:pt x="199" y="6833"/>
                  </a:lnTo>
                  <a:lnTo>
                    <a:pt x="193" y="6836"/>
                  </a:lnTo>
                  <a:lnTo>
                    <a:pt x="181" y="6836"/>
                  </a:lnTo>
                  <a:lnTo>
                    <a:pt x="176" y="6839"/>
                  </a:lnTo>
                  <a:lnTo>
                    <a:pt x="195" y="6857"/>
                  </a:lnTo>
                  <a:lnTo>
                    <a:pt x="206" y="6877"/>
                  </a:lnTo>
                  <a:lnTo>
                    <a:pt x="207" y="6879"/>
                  </a:lnTo>
                  <a:lnTo>
                    <a:pt x="211" y="6881"/>
                  </a:lnTo>
                  <a:lnTo>
                    <a:pt x="218" y="6893"/>
                  </a:lnTo>
                  <a:lnTo>
                    <a:pt x="223" y="6896"/>
                  </a:lnTo>
                  <a:lnTo>
                    <a:pt x="230" y="6898"/>
                  </a:lnTo>
                  <a:lnTo>
                    <a:pt x="251" y="6893"/>
                  </a:lnTo>
                  <a:lnTo>
                    <a:pt x="251" y="6891"/>
                  </a:lnTo>
                  <a:lnTo>
                    <a:pt x="252" y="6886"/>
                  </a:lnTo>
                  <a:lnTo>
                    <a:pt x="255" y="6881"/>
                  </a:lnTo>
                  <a:lnTo>
                    <a:pt x="258" y="6879"/>
                  </a:lnTo>
                  <a:lnTo>
                    <a:pt x="265" y="6879"/>
                  </a:lnTo>
                  <a:lnTo>
                    <a:pt x="267" y="6878"/>
                  </a:lnTo>
                  <a:lnTo>
                    <a:pt x="269" y="6874"/>
                  </a:lnTo>
                  <a:lnTo>
                    <a:pt x="267" y="6849"/>
                  </a:lnTo>
                  <a:lnTo>
                    <a:pt x="267" y="6839"/>
                  </a:lnTo>
                  <a:lnTo>
                    <a:pt x="270" y="6814"/>
                  </a:lnTo>
                  <a:lnTo>
                    <a:pt x="270" y="6805"/>
                  </a:lnTo>
                  <a:close/>
                  <a:moveTo>
                    <a:pt x="53" y="6797"/>
                  </a:moveTo>
                  <a:lnTo>
                    <a:pt x="50" y="6795"/>
                  </a:lnTo>
                  <a:lnTo>
                    <a:pt x="49" y="6795"/>
                  </a:lnTo>
                  <a:lnTo>
                    <a:pt x="47" y="6794"/>
                  </a:lnTo>
                  <a:lnTo>
                    <a:pt x="49" y="6792"/>
                  </a:lnTo>
                  <a:lnTo>
                    <a:pt x="49" y="6790"/>
                  </a:lnTo>
                  <a:lnTo>
                    <a:pt x="47" y="6788"/>
                  </a:lnTo>
                  <a:lnTo>
                    <a:pt x="47" y="6787"/>
                  </a:lnTo>
                  <a:lnTo>
                    <a:pt x="47" y="6784"/>
                  </a:lnTo>
                  <a:lnTo>
                    <a:pt x="46" y="6781"/>
                  </a:lnTo>
                  <a:lnTo>
                    <a:pt x="43" y="6778"/>
                  </a:lnTo>
                  <a:lnTo>
                    <a:pt x="40" y="6776"/>
                  </a:lnTo>
                  <a:lnTo>
                    <a:pt x="38" y="6776"/>
                  </a:lnTo>
                  <a:lnTo>
                    <a:pt x="38" y="6781"/>
                  </a:lnTo>
                  <a:lnTo>
                    <a:pt x="38" y="6785"/>
                  </a:lnTo>
                  <a:lnTo>
                    <a:pt x="38" y="6787"/>
                  </a:lnTo>
                  <a:lnTo>
                    <a:pt x="38" y="6791"/>
                  </a:lnTo>
                  <a:lnTo>
                    <a:pt x="38" y="6795"/>
                  </a:lnTo>
                  <a:lnTo>
                    <a:pt x="39" y="6801"/>
                  </a:lnTo>
                  <a:lnTo>
                    <a:pt x="39" y="6802"/>
                  </a:lnTo>
                  <a:lnTo>
                    <a:pt x="39" y="6804"/>
                  </a:lnTo>
                  <a:lnTo>
                    <a:pt x="38" y="6804"/>
                  </a:lnTo>
                  <a:lnTo>
                    <a:pt x="36" y="6802"/>
                  </a:lnTo>
                  <a:lnTo>
                    <a:pt x="36" y="6805"/>
                  </a:lnTo>
                  <a:lnTo>
                    <a:pt x="38" y="6811"/>
                  </a:lnTo>
                  <a:lnTo>
                    <a:pt x="38" y="6812"/>
                  </a:lnTo>
                  <a:lnTo>
                    <a:pt x="35" y="6812"/>
                  </a:lnTo>
                  <a:lnTo>
                    <a:pt x="36" y="6815"/>
                  </a:lnTo>
                  <a:lnTo>
                    <a:pt x="40" y="6818"/>
                  </a:lnTo>
                  <a:lnTo>
                    <a:pt x="46" y="6819"/>
                  </a:lnTo>
                  <a:lnTo>
                    <a:pt x="50" y="6818"/>
                  </a:lnTo>
                  <a:lnTo>
                    <a:pt x="52" y="6816"/>
                  </a:lnTo>
                  <a:lnTo>
                    <a:pt x="52" y="6808"/>
                  </a:lnTo>
                  <a:lnTo>
                    <a:pt x="52" y="6805"/>
                  </a:lnTo>
                  <a:lnTo>
                    <a:pt x="54" y="6804"/>
                  </a:lnTo>
                  <a:lnTo>
                    <a:pt x="54" y="6799"/>
                  </a:lnTo>
                  <a:lnTo>
                    <a:pt x="53" y="6797"/>
                  </a:lnTo>
                  <a:close/>
                  <a:moveTo>
                    <a:pt x="123" y="6902"/>
                  </a:moveTo>
                  <a:lnTo>
                    <a:pt x="123" y="6909"/>
                  </a:lnTo>
                  <a:lnTo>
                    <a:pt x="124" y="6914"/>
                  </a:lnTo>
                  <a:lnTo>
                    <a:pt x="129" y="6914"/>
                  </a:lnTo>
                  <a:lnTo>
                    <a:pt x="143" y="6906"/>
                  </a:lnTo>
                  <a:lnTo>
                    <a:pt x="146" y="6899"/>
                  </a:lnTo>
                  <a:lnTo>
                    <a:pt x="146" y="6891"/>
                  </a:lnTo>
                  <a:lnTo>
                    <a:pt x="143" y="6879"/>
                  </a:lnTo>
                  <a:lnTo>
                    <a:pt x="131" y="6863"/>
                  </a:lnTo>
                  <a:lnTo>
                    <a:pt x="99" y="6851"/>
                  </a:lnTo>
                  <a:lnTo>
                    <a:pt x="88" y="6836"/>
                  </a:lnTo>
                  <a:lnTo>
                    <a:pt x="87" y="6835"/>
                  </a:lnTo>
                  <a:lnTo>
                    <a:pt x="85" y="6835"/>
                  </a:lnTo>
                  <a:lnTo>
                    <a:pt x="82" y="6832"/>
                  </a:lnTo>
                  <a:lnTo>
                    <a:pt x="87" y="6851"/>
                  </a:lnTo>
                  <a:lnTo>
                    <a:pt x="89" y="6860"/>
                  </a:lnTo>
                  <a:lnTo>
                    <a:pt x="94" y="6864"/>
                  </a:lnTo>
                  <a:lnTo>
                    <a:pt x="98" y="6863"/>
                  </a:lnTo>
                  <a:lnTo>
                    <a:pt x="101" y="6861"/>
                  </a:lnTo>
                  <a:lnTo>
                    <a:pt x="103" y="6860"/>
                  </a:lnTo>
                  <a:lnTo>
                    <a:pt x="106" y="6863"/>
                  </a:lnTo>
                  <a:lnTo>
                    <a:pt x="108" y="6868"/>
                  </a:lnTo>
                  <a:lnTo>
                    <a:pt x="108" y="6872"/>
                  </a:lnTo>
                  <a:lnTo>
                    <a:pt x="109" y="6875"/>
                  </a:lnTo>
                  <a:lnTo>
                    <a:pt x="113" y="6875"/>
                  </a:lnTo>
                  <a:lnTo>
                    <a:pt x="113" y="6879"/>
                  </a:lnTo>
                  <a:lnTo>
                    <a:pt x="112" y="6879"/>
                  </a:lnTo>
                  <a:lnTo>
                    <a:pt x="110" y="6879"/>
                  </a:lnTo>
                  <a:lnTo>
                    <a:pt x="109" y="6882"/>
                  </a:lnTo>
                  <a:lnTo>
                    <a:pt x="113" y="6886"/>
                  </a:lnTo>
                  <a:lnTo>
                    <a:pt x="127" y="6893"/>
                  </a:lnTo>
                  <a:lnTo>
                    <a:pt x="123" y="6898"/>
                  </a:lnTo>
                  <a:lnTo>
                    <a:pt x="123" y="6902"/>
                  </a:lnTo>
                  <a:close/>
                  <a:moveTo>
                    <a:pt x="119" y="7025"/>
                  </a:moveTo>
                  <a:lnTo>
                    <a:pt x="122" y="7021"/>
                  </a:lnTo>
                  <a:lnTo>
                    <a:pt x="122" y="7013"/>
                  </a:lnTo>
                  <a:lnTo>
                    <a:pt x="120" y="7006"/>
                  </a:lnTo>
                  <a:lnTo>
                    <a:pt x="119" y="6999"/>
                  </a:lnTo>
                  <a:lnTo>
                    <a:pt x="117" y="6994"/>
                  </a:lnTo>
                  <a:lnTo>
                    <a:pt x="115" y="6989"/>
                  </a:lnTo>
                  <a:lnTo>
                    <a:pt x="108" y="6982"/>
                  </a:lnTo>
                  <a:lnTo>
                    <a:pt x="105" y="6976"/>
                  </a:lnTo>
                  <a:lnTo>
                    <a:pt x="113" y="6976"/>
                  </a:lnTo>
                  <a:lnTo>
                    <a:pt x="117" y="6969"/>
                  </a:lnTo>
                  <a:lnTo>
                    <a:pt x="116" y="6958"/>
                  </a:lnTo>
                  <a:lnTo>
                    <a:pt x="110" y="6944"/>
                  </a:lnTo>
                  <a:lnTo>
                    <a:pt x="92" y="6916"/>
                  </a:lnTo>
                  <a:lnTo>
                    <a:pt x="88" y="6896"/>
                  </a:lnTo>
                  <a:lnTo>
                    <a:pt x="87" y="6895"/>
                  </a:lnTo>
                  <a:lnTo>
                    <a:pt x="84" y="6893"/>
                  </a:lnTo>
                  <a:lnTo>
                    <a:pt x="80" y="6896"/>
                  </a:lnTo>
                  <a:lnTo>
                    <a:pt x="78" y="6900"/>
                  </a:lnTo>
                  <a:lnTo>
                    <a:pt x="81" y="6913"/>
                  </a:lnTo>
                  <a:lnTo>
                    <a:pt x="82" y="6917"/>
                  </a:lnTo>
                  <a:lnTo>
                    <a:pt x="84" y="6920"/>
                  </a:lnTo>
                  <a:lnTo>
                    <a:pt x="85" y="6924"/>
                  </a:lnTo>
                  <a:lnTo>
                    <a:pt x="82" y="6933"/>
                  </a:lnTo>
                  <a:lnTo>
                    <a:pt x="84" y="6937"/>
                  </a:lnTo>
                  <a:lnTo>
                    <a:pt x="85" y="6951"/>
                  </a:lnTo>
                  <a:lnTo>
                    <a:pt x="87" y="6954"/>
                  </a:lnTo>
                  <a:lnTo>
                    <a:pt x="91" y="6957"/>
                  </a:lnTo>
                  <a:lnTo>
                    <a:pt x="94" y="6962"/>
                  </a:lnTo>
                  <a:lnTo>
                    <a:pt x="98" y="6965"/>
                  </a:lnTo>
                  <a:lnTo>
                    <a:pt x="102" y="6961"/>
                  </a:lnTo>
                  <a:lnTo>
                    <a:pt x="98" y="6976"/>
                  </a:lnTo>
                  <a:lnTo>
                    <a:pt x="95" y="6971"/>
                  </a:lnTo>
                  <a:lnTo>
                    <a:pt x="91" y="6971"/>
                  </a:lnTo>
                  <a:lnTo>
                    <a:pt x="77" y="6973"/>
                  </a:lnTo>
                  <a:lnTo>
                    <a:pt x="75" y="6976"/>
                  </a:lnTo>
                  <a:lnTo>
                    <a:pt x="77" y="6982"/>
                  </a:lnTo>
                  <a:lnTo>
                    <a:pt x="78" y="6990"/>
                  </a:lnTo>
                  <a:lnTo>
                    <a:pt x="84" y="6999"/>
                  </a:lnTo>
                  <a:lnTo>
                    <a:pt x="91" y="7007"/>
                  </a:lnTo>
                  <a:lnTo>
                    <a:pt x="96" y="7010"/>
                  </a:lnTo>
                  <a:lnTo>
                    <a:pt x="98" y="6997"/>
                  </a:lnTo>
                  <a:lnTo>
                    <a:pt x="102" y="7001"/>
                  </a:lnTo>
                  <a:lnTo>
                    <a:pt x="105" y="7008"/>
                  </a:lnTo>
                  <a:lnTo>
                    <a:pt x="106" y="7017"/>
                  </a:lnTo>
                  <a:lnTo>
                    <a:pt x="108" y="7024"/>
                  </a:lnTo>
                  <a:lnTo>
                    <a:pt x="109" y="7025"/>
                  </a:lnTo>
                  <a:lnTo>
                    <a:pt x="115" y="7027"/>
                  </a:lnTo>
                  <a:lnTo>
                    <a:pt x="119" y="7025"/>
                  </a:lnTo>
                  <a:close/>
                  <a:moveTo>
                    <a:pt x="153" y="7104"/>
                  </a:moveTo>
                  <a:lnTo>
                    <a:pt x="151" y="7102"/>
                  </a:lnTo>
                  <a:lnTo>
                    <a:pt x="150" y="7098"/>
                  </a:lnTo>
                  <a:lnTo>
                    <a:pt x="148" y="7093"/>
                  </a:lnTo>
                  <a:lnTo>
                    <a:pt x="147" y="7088"/>
                  </a:lnTo>
                  <a:lnTo>
                    <a:pt x="146" y="7083"/>
                  </a:lnTo>
                  <a:lnTo>
                    <a:pt x="146" y="7080"/>
                  </a:lnTo>
                  <a:lnTo>
                    <a:pt x="146" y="7079"/>
                  </a:lnTo>
                  <a:lnTo>
                    <a:pt x="144" y="7083"/>
                  </a:lnTo>
                  <a:lnTo>
                    <a:pt x="139" y="7090"/>
                  </a:lnTo>
                  <a:lnTo>
                    <a:pt x="137" y="7097"/>
                  </a:lnTo>
                  <a:lnTo>
                    <a:pt x="137" y="7100"/>
                  </a:lnTo>
                  <a:lnTo>
                    <a:pt x="137" y="7101"/>
                  </a:lnTo>
                  <a:lnTo>
                    <a:pt x="144" y="7107"/>
                  </a:lnTo>
                  <a:lnTo>
                    <a:pt x="144" y="7109"/>
                  </a:lnTo>
                  <a:lnTo>
                    <a:pt x="144" y="7112"/>
                  </a:lnTo>
                  <a:lnTo>
                    <a:pt x="146" y="7116"/>
                  </a:lnTo>
                  <a:lnTo>
                    <a:pt x="148" y="7121"/>
                  </a:lnTo>
                  <a:lnTo>
                    <a:pt x="153" y="7122"/>
                  </a:lnTo>
                  <a:lnTo>
                    <a:pt x="155" y="7121"/>
                  </a:lnTo>
                  <a:lnTo>
                    <a:pt x="157" y="7122"/>
                  </a:lnTo>
                  <a:lnTo>
                    <a:pt x="157" y="7125"/>
                  </a:lnTo>
                  <a:lnTo>
                    <a:pt x="158" y="7128"/>
                  </a:lnTo>
                  <a:lnTo>
                    <a:pt x="162" y="7128"/>
                  </a:lnTo>
                  <a:lnTo>
                    <a:pt x="164" y="7123"/>
                  </a:lnTo>
                  <a:lnTo>
                    <a:pt x="165" y="7118"/>
                  </a:lnTo>
                  <a:lnTo>
                    <a:pt x="169" y="7111"/>
                  </a:lnTo>
                  <a:lnTo>
                    <a:pt x="169" y="7105"/>
                  </a:lnTo>
                  <a:lnTo>
                    <a:pt x="169" y="7101"/>
                  </a:lnTo>
                  <a:lnTo>
                    <a:pt x="171" y="7098"/>
                  </a:lnTo>
                  <a:lnTo>
                    <a:pt x="169" y="7094"/>
                  </a:lnTo>
                  <a:lnTo>
                    <a:pt x="168" y="7086"/>
                  </a:lnTo>
                  <a:lnTo>
                    <a:pt x="165" y="7083"/>
                  </a:lnTo>
                  <a:lnTo>
                    <a:pt x="164" y="7081"/>
                  </a:lnTo>
                  <a:lnTo>
                    <a:pt x="161" y="7081"/>
                  </a:lnTo>
                  <a:lnTo>
                    <a:pt x="161" y="7086"/>
                  </a:lnTo>
                  <a:lnTo>
                    <a:pt x="160" y="7086"/>
                  </a:lnTo>
                  <a:lnTo>
                    <a:pt x="158" y="7080"/>
                  </a:lnTo>
                  <a:lnTo>
                    <a:pt x="157" y="7079"/>
                  </a:lnTo>
                  <a:lnTo>
                    <a:pt x="158" y="7079"/>
                  </a:lnTo>
                  <a:lnTo>
                    <a:pt x="157" y="7073"/>
                  </a:lnTo>
                  <a:lnTo>
                    <a:pt x="153" y="7066"/>
                  </a:lnTo>
                  <a:lnTo>
                    <a:pt x="150" y="7065"/>
                  </a:lnTo>
                  <a:lnTo>
                    <a:pt x="148" y="7063"/>
                  </a:lnTo>
                  <a:lnTo>
                    <a:pt x="146" y="7063"/>
                  </a:lnTo>
                  <a:lnTo>
                    <a:pt x="146" y="7069"/>
                  </a:lnTo>
                  <a:lnTo>
                    <a:pt x="148" y="7079"/>
                  </a:lnTo>
                  <a:lnTo>
                    <a:pt x="148" y="7079"/>
                  </a:lnTo>
                  <a:lnTo>
                    <a:pt x="150" y="7080"/>
                  </a:lnTo>
                  <a:lnTo>
                    <a:pt x="150" y="7084"/>
                  </a:lnTo>
                  <a:lnTo>
                    <a:pt x="151" y="7090"/>
                  </a:lnTo>
                  <a:lnTo>
                    <a:pt x="155" y="7095"/>
                  </a:lnTo>
                  <a:lnTo>
                    <a:pt x="157" y="7098"/>
                  </a:lnTo>
                  <a:lnTo>
                    <a:pt x="155" y="7098"/>
                  </a:lnTo>
                  <a:lnTo>
                    <a:pt x="155" y="7100"/>
                  </a:lnTo>
                  <a:lnTo>
                    <a:pt x="155" y="7101"/>
                  </a:lnTo>
                  <a:lnTo>
                    <a:pt x="154" y="7102"/>
                  </a:lnTo>
                  <a:lnTo>
                    <a:pt x="153" y="7104"/>
                  </a:lnTo>
                  <a:close/>
                  <a:moveTo>
                    <a:pt x="190" y="7123"/>
                  </a:moveTo>
                  <a:lnTo>
                    <a:pt x="186" y="7128"/>
                  </a:lnTo>
                  <a:lnTo>
                    <a:pt x="189" y="7136"/>
                  </a:lnTo>
                  <a:lnTo>
                    <a:pt x="193" y="7142"/>
                  </a:lnTo>
                  <a:lnTo>
                    <a:pt x="199" y="7147"/>
                  </a:lnTo>
                  <a:lnTo>
                    <a:pt x="204" y="7149"/>
                  </a:lnTo>
                  <a:lnTo>
                    <a:pt x="210" y="7150"/>
                  </a:lnTo>
                  <a:lnTo>
                    <a:pt x="211" y="7149"/>
                  </a:lnTo>
                  <a:lnTo>
                    <a:pt x="213" y="7144"/>
                  </a:lnTo>
                  <a:lnTo>
                    <a:pt x="216" y="7144"/>
                  </a:lnTo>
                  <a:lnTo>
                    <a:pt x="217" y="7149"/>
                  </a:lnTo>
                  <a:lnTo>
                    <a:pt x="220" y="7168"/>
                  </a:lnTo>
                  <a:lnTo>
                    <a:pt x="224" y="7177"/>
                  </a:lnTo>
                  <a:lnTo>
                    <a:pt x="230" y="7175"/>
                  </a:lnTo>
                  <a:lnTo>
                    <a:pt x="241" y="7164"/>
                  </a:lnTo>
                  <a:lnTo>
                    <a:pt x="246" y="7164"/>
                  </a:lnTo>
                  <a:lnTo>
                    <a:pt x="253" y="7171"/>
                  </a:lnTo>
                  <a:lnTo>
                    <a:pt x="259" y="7168"/>
                  </a:lnTo>
                  <a:lnTo>
                    <a:pt x="253" y="7157"/>
                  </a:lnTo>
                  <a:lnTo>
                    <a:pt x="249" y="7150"/>
                  </a:lnTo>
                  <a:lnTo>
                    <a:pt x="249" y="7144"/>
                  </a:lnTo>
                  <a:lnTo>
                    <a:pt x="262" y="7125"/>
                  </a:lnTo>
                  <a:lnTo>
                    <a:pt x="263" y="7116"/>
                  </a:lnTo>
                  <a:lnTo>
                    <a:pt x="263" y="7090"/>
                  </a:lnTo>
                  <a:lnTo>
                    <a:pt x="263" y="7084"/>
                  </a:lnTo>
                  <a:lnTo>
                    <a:pt x="260" y="7083"/>
                  </a:lnTo>
                  <a:lnTo>
                    <a:pt x="253" y="7087"/>
                  </a:lnTo>
                  <a:lnTo>
                    <a:pt x="251" y="7087"/>
                  </a:lnTo>
                  <a:lnTo>
                    <a:pt x="251" y="7087"/>
                  </a:lnTo>
                  <a:lnTo>
                    <a:pt x="249" y="7090"/>
                  </a:lnTo>
                  <a:lnTo>
                    <a:pt x="249" y="7091"/>
                  </a:lnTo>
                  <a:lnTo>
                    <a:pt x="246" y="7094"/>
                  </a:lnTo>
                  <a:lnTo>
                    <a:pt x="245" y="7093"/>
                  </a:lnTo>
                  <a:lnTo>
                    <a:pt x="244" y="7091"/>
                  </a:lnTo>
                  <a:lnTo>
                    <a:pt x="242" y="7090"/>
                  </a:lnTo>
                  <a:lnTo>
                    <a:pt x="225" y="7094"/>
                  </a:lnTo>
                  <a:lnTo>
                    <a:pt x="224" y="7094"/>
                  </a:lnTo>
                  <a:lnTo>
                    <a:pt x="221" y="7097"/>
                  </a:lnTo>
                  <a:lnTo>
                    <a:pt x="220" y="7098"/>
                  </a:lnTo>
                  <a:lnTo>
                    <a:pt x="218" y="7101"/>
                  </a:lnTo>
                  <a:lnTo>
                    <a:pt x="216" y="7100"/>
                  </a:lnTo>
                  <a:lnTo>
                    <a:pt x="214" y="7097"/>
                  </a:lnTo>
                  <a:lnTo>
                    <a:pt x="213" y="7097"/>
                  </a:lnTo>
                  <a:lnTo>
                    <a:pt x="210" y="7100"/>
                  </a:lnTo>
                  <a:lnTo>
                    <a:pt x="207" y="7104"/>
                  </a:lnTo>
                  <a:lnTo>
                    <a:pt x="206" y="7108"/>
                  </a:lnTo>
                  <a:lnTo>
                    <a:pt x="207" y="7114"/>
                  </a:lnTo>
                  <a:lnTo>
                    <a:pt x="210" y="7119"/>
                  </a:lnTo>
                  <a:lnTo>
                    <a:pt x="209" y="7122"/>
                  </a:lnTo>
                  <a:lnTo>
                    <a:pt x="190" y="7123"/>
                  </a:lnTo>
                  <a:close/>
                  <a:moveTo>
                    <a:pt x="181" y="7139"/>
                  </a:moveTo>
                  <a:lnTo>
                    <a:pt x="176" y="7137"/>
                  </a:lnTo>
                  <a:lnTo>
                    <a:pt x="174" y="7136"/>
                  </a:lnTo>
                  <a:lnTo>
                    <a:pt x="171" y="7136"/>
                  </a:lnTo>
                  <a:lnTo>
                    <a:pt x="169" y="7139"/>
                  </a:lnTo>
                  <a:lnTo>
                    <a:pt x="165" y="7142"/>
                  </a:lnTo>
                  <a:lnTo>
                    <a:pt x="164" y="7146"/>
                  </a:lnTo>
                  <a:lnTo>
                    <a:pt x="165" y="7147"/>
                  </a:lnTo>
                  <a:lnTo>
                    <a:pt x="169" y="7150"/>
                  </a:lnTo>
                  <a:lnTo>
                    <a:pt x="167" y="7157"/>
                  </a:lnTo>
                  <a:lnTo>
                    <a:pt x="157" y="7171"/>
                  </a:lnTo>
                  <a:lnTo>
                    <a:pt x="160" y="7175"/>
                  </a:lnTo>
                  <a:lnTo>
                    <a:pt x="161" y="7179"/>
                  </a:lnTo>
                  <a:lnTo>
                    <a:pt x="161" y="7184"/>
                  </a:lnTo>
                  <a:lnTo>
                    <a:pt x="160" y="7189"/>
                  </a:lnTo>
                  <a:lnTo>
                    <a:pt x="164" y="7196"/>
                  </a:lnTo>
                  <a:lnTo>
                    <a:pt x="167" y="7203"/>
                  </a:lnTo>
                  <a:lnTo>
                    <a:pt x="171" y="7222"/>
                  </a:lnTo>
                  <a:lnTo>
                    <a:pt x="174" y="7230"/>
                  </a:lnTo>
                  <a:lnTo>
                    <a:pt x="174" y="7233"/>
                  </a:lnTo>
                  <a:lnTo>
                    <a:pt x="176" y="7237"/>
                  </a:lnTo>
                  <a:lnTo>
                    <a:pt x="179" y="7238"/>
                  </a:lnTo>
                  <a:lnTo>
                    <a:pt x="183" y="7240"/>
                  </a:lnTo>
                  <a:lnTo>
                    <a:pt x="188" y="7238"/>
                  </a:lnTo>
                  <a:lnTo>
                    <a:pt x="189" y="7233"/>
                  </a:lnTo>
                  <a:lnTo>
                    <a:pt x="190" y="7231"/>
                  </a:lnTo>
                  <a:lnTo>
                    <a:pt x="193" y="7231"/>
                  </a:lnTo>
                  <a:lnTo>
                    <a:pt x="196" y="7234"/>
                  </a:lnTo>
                  <a:lnTo>
                    <a:pt x="197" y="7238"/>
                  </a:lnTo>
                  <a:lnTo>
                    <a:pt x="196" y="7243"/>
                  </a:lnTo>
                  <a:lnTo>
                    <a:pt x="193" y="7243"/>
                  </a:lnTo>
                  <a:lnTo>
                    <a:pt x="189" y="7241"/>
                  </a:lnTo>
                  <a:lnTo>
                    <a:pt x="185" y="7243"/>
                  </a:lnTo>
                  <a:lnTo>
                    <a:pt x="186" y="7247"/>
                  </a:lnTo>
                  <a:lnTo>
                    <a:pt x="193" y="7250"/>
                  </a:lnTo>
                  <a:lnTo>
                    <a:pt x="202" y="7250"/>
                  </a:lnTo>
                  <a:lnTo>
                    <a:pt x="217" y="7234"/>
                  </a:lnTo>
                  <a:lnTo>
                    <a:pt x="221" y="7226"/>
                  </a:lnTo>
                  <a:lnTo>
                    <a:pt x="220" y="7216"/>
                  </a:lnTo>
                  <a:lnTo>
                    <a:pt x="220" y="7201"/>
                  </a:lnTo>
                  <a:lnTo>
                    <a:pt x="220" y="7196"/>
                  </a:lnTo>
                  <a:lnTo>
                    <a:pt x="214" y="7185"/>
                  </a:lnTo>
                  <a:lnTo>
                    <a:pt x="209" y="7171"/>
                  </a:lnTo>
                  <a:lnTo>
                    <a:pt x="202" y="7157"/>
                  </a:lnTo>
                  <a:lnTo>
                    <a:pt x="193" y="7146"/>
                  </a:lnTo>
                  <a:lnTo>
                    <a:pt x="182" y="7143"/>
                  </a:lnTo>
                  <a:lnTo>
                    <a:pt x="181" y="7139"/>
                  </a:lnTo>
                  <a:close/>
                  <a:moveTo>
                    <a:pt x="140" y="7330"/>
                  </a:moveTo>
                  <a:lnTo>
                    <a:pt x="143" y="7327"/>
                  </a:lnTo>
                  <a:lnTo>
                    <a:pt x="144" y="7323"/>
                  </a:lnTo>
                  <a:lnTo>
                    <a:pt x="143" y="7320"/>
                  </a:lnTo>
                  <a:lnTo>
                    <a:pt x="144" y="7314"/>
                  </a:lnTo>
                  <a:lnTo>
                    <a:pt x="144" y="7310"/>
                  </a:lnTo>
                  <a:lnTo>
                    <a:pt x="141" y="7307"/>
                  </a:lnTo>
                  <a:lnTo>
                    <a:pt x="141" y="7303"/>
                  </a:lnTo>
                  <a:lnTo>
                    <a:pt x="143" y="7299"/>
                  </a:lnTo>
                  <a:lnTo>
                    <a:pt x="147" y="7289"/>
                  </a:lnTo>
                  <a:lnTo>
                    <a:pt x="143" y="7292"/>
                  </a:lnTo>
                  <a:lnTo>
                    <a:pt x="137" y="7299"/>
                  </a:lnTo>
                  <a:lnTo>
                    <a:pt x="134" y="7303"/>
                  </a:lnTo>
                  <a:lnTo>
                    <a:pt x="133" y="7294"/>
                  </a:lnTo>
                  <a:lnTo>
                    <a:pt x="134" y="7289"/>
                  </a:lnTo>
                  <a:lnTo>
                    <a:pt x="141" y="7278"/>
                  </a:lnTo>
                  <a:lnTo>
                    <a:pt x="143" y="7272"/>
                  </a:lnTo>
                  <a:lnTo>
                    <a:pt x="143" y="7268"/>
                  </a:lnTo>
                  <a:lnTo>
                    <a:pt x="141" y="7264"/>
                  </a:lnTo>
                  <a:lnTo>
                    <a:pt x="141" y="7261"/>
                  </a:lnTo>
                  <a:lnTo>
                    <a:pt x="143" y="7257"/>
                  </a:lnTo>
                  <a:lnTo>
                    <a:pt x="144" y="7254"/>
                  </a:lnTo>
                  <a:lnTo>
                    <a:pt x="147" y="7252"/>
                  </a:lnTo>
                  <a:lnTo>
                    <a:pt x="150" y="7251"/>
                  </a:lnTo>
                  <a:lnTo>
                    <a:pt x="151" y="7251"/>
                  </a:lnTo>
                  <a:lnTo>
                    <a:pt x="155" y="7258"/>
                  </a:lnTo>
                  <a:lnTo>
                    <a:pt x="160" y="7262"/>
                  </a:lnTo>
                  <a:lnTo>
                    <a:pt x="164" y="7261"/>
                  </a:lnTo>
                  <a:lnTo>
                    <a:pt x="162" y="7252"/>
                  </a:lnTo>
                  <a:lnTo>
                    <a:pt x="168" y="7254"/>
                  </a:lnTo>
                  <a:lnTo>
                    <a:pt x="169" y="7261"/>
                  </a:lnTo>
                  <a:lnTo>
                    <a:pt x="171" y="7269"/>
                  </a:lnTo>
                  <a:lnTo>
                    <a:pt x="174" y="7278"/>
                  </a:lnTo>
                  <a:lnTo>
                    <a:pt x="165" y="7283"/>
                  </a:lnTo>
                  <a:lnTo>
                    <a:pt x="162" y="7285"/>
                  </a:lnTo>
                  <a:lnTo>
                    <a:pt x="162" y="7289"/>
                  </a:lnTo>
                  <a:lnTo>
                    <a:pt x="168" y="7287"/>
                  </a:lnTo>
                  <a:lnTo>
                    <a:pt x="172" y="7285"/>
                  </a:lnTo>
                  <a:lnTo>
                    <a:pt x="182" y="7275"/>
                  </a:lnTo>
                  <a:lnTo>
                    <a:pt x="179" y="7268"/>
                  </a:lnTo>
                  <a:lnTo>
                    <a:pt x="175" y="7252"/>
                  </a:lnTo>
                  <a:lnTo>
                    <a:pt x="172" y="7250"/>
                  </a:lnTo>
                  <a:lnTo>
                    <a:pt x="168" y="7247"/>
                  </a:lnTo>
                  <a:lnTo>
                    <a:pt x="165" y="7240"/>
                  </a:lnTo>
                  <a:lnTo>
                    <a:pt x="160" y="7227"/>
                  </a:lnTo>
                  <a:lnTo>
                    <a:pt x="157" y="7224"/>
                  </a:lnTo>
                  <a:lnTo>
                    <a:pt x="154" y="7226"/>
                  </a:lnTo>
                  <a:lnTo>
                    <a:pt x="151" y="7224"/>
                  </a:lnTo>
                  <a:lnTo>
                    <a:pt x="150" y="7219"/>
                  </a:lnTo>
                  <a:lnTo>
                    <a:pt x="150" y="7215"/>
                  </a:lnTo>
                  <a:lnTo>
                    <a:pt x="148" y="7213"/>
                  </a:lnTo>
                  <a:lnTo>
                    <a:pt x="146" y="7212"/>
                  </a:lnTo>
                  <a:lnTo>
                    <a:pt x="143" y="7210"/>
                  </a:lnTo>
                  <a:lnTo>
                    <a:pt x="136" y="7202"/>
                  </a:lnTo>
                  <a:lnTo>
                    <a:pt x="134" y="7198"/>
                  </a:lnTo>
                  <a:lnTo>
                    <a:pt x="133" y="7189"/>
                  </a:lnTo>
                  <a:lnTo>
                    <a:pt x="126" y="7189"/>
                  </a:lnTo>
                  <a:lnTo>
                    <a:pt x="123" y="7191"/>
                  </a:lnTo>
                  <a:lnTo>
                    <a:pt x="120" y="7192"/>
                  </a:lnTo>
                  <a:lnTo>
                    <a:pt x="129" y="7208"/>
                  </a:lnTo>
                  <a:lnTo>
                    <a:pt x="130" y="7213"/>
                  </a:lnTo>
                  <a:lnTo>
                    <a:pt x="127" y="7212"/>
                  </a:lnTo>
                  <a:lnTo>
                    <a:pt x="126" y="7212"/>
                  </a:lnTo>
                  <a:lnTo>
                    <a:pt x="124" y="7213"/>
                  </a:lnTo>
                  <a:lnTo>
                    <a:pt x="123" y="7217"/>
                  </a:lnTo>
                  <a:lnTo>
                    <a:pt x="122" y="7216"/>
                  </a:lnTo>
                  <a:lnTo>
                    <a:pt x="119" y="7215"/>
                  </a:lnTo>
                  <a:lnTo>
                    <a:pt x="117" y="7213"/>
                  </a:lnTo>
                  <a:lnTo>
                    <a:pt x="117" y="7223"/>
                  </a:lnTo>
                  <a:lnTo>
                    <a:pt x="115" y="7227"/>
                  </a:lnTo>
                  <a:lnTo>
                    <a:pt x="112" y="7231"/>
                  </a:lnTo>
                  <a:lnTo>
                    <a:pt x="110" y="7237"/>
                  </a:lnTo>
                  <a:lnTo>
                    <a:pt x="112" y="7245"/>
                  </a:lnTo>
                  <a:lnTo>
                    <a:pt x="116" y="7247"/>
                  </a:lnTo>
                  <a:lnTo>
                    <a:pt x="120" y="7244"/>
                  </a:lnTo>
                  <a:lnTo>
                    <a:pt x="123" y="7238"/>
                  </a:lnTo>
                  <a:lnTo>
                    <a:pt x="124" y="7248"/>
                  </a:lnTo>
                  <a:lnTo>
                    <a:pt x="130" y="7250"/>
                  </a:lnTo>
                  <a:lnTo>
                    <a:pt x="141" y="7250"/>
                  </a:lnTo>
                  <a:lnTo>
                    <a:pt x="133" y="7261"/>
                  </a:lnTo>
                  <a:lnTo>
                    <a:pt x="126" y="7273"/>
                  </a:lnTo>
                  <a:lnTo>
                    <a:pt x="123" y="7286"/>
                  </a:lnTo>
                  <a:lnTo>
                    <a:pt x="122" y="7304"/>
                  </a:lnTo>
                  <a:lnTo>
                    <a:pt x="122" y="7313"/>
                  </a:lnTo>
                  <a:lnTo>
                    <a:pt x="124" y="7320"/>
                  </a:lnTo>
                  <a:lnTo>
                    <a:pt x="127" y="7325"/>
                  </a:lnTo>
                  <a:lnTo>
                    <a:pt x="130" y="7330"/>
                  </a:lnTo>
                  <a:lnTo>
                    <a:pt x="131" y="7334"/>
                  </a:lnTo>
                  <a:lnTo>
                    <a:pt x="131" y="7335"/>
                  </a:lnTo>
                  <a:lnTo>
                    <a:pt x="133" y="7335"/>
                  </a:lnTo>
                  <a:lnTo>
                    <a:pt x="139" y="7332"/>
                  </a:lnTo>
                  <a:lnTo>
                    <a:pt x="140" y="7330"/>
                  </a:lnTo>
                  <a:close/>
                  <a:moveTo>
                    <a:pt x="169" y="7492"/>
                  </a:moveTo>
                  <a:lnTo>
                    <a:pt x="165" y="7488"/>
                  </a:lnTo>
                  <a:lnTo>
                    <a:pt x="164" y="7484"/>
                  </a:lnTo>
                  <a:lnTo>
                    <a:pt x="165" y="7478"/>
                  </a:lnTo>
                  <a:lnTo>
                    <a:pt x="167" y="7475"/>
                  </a:lnTo>
                  <a:lnTo>
                    <a:pt x="167" y="7473"/>
                  </a:lnTo>
                  <a:lnTo>
                    <a:pt x="165" y="7468"/>
                  </a:lnTo>
                  <a:lnTo>
                    <a:pt x="164" y="7466"/>
                  </a:lnTo>
                  <a:lnTo>
                    <a:pt x="161" y="7463"/>
                  </a:lnTo>
                  <a:lnTo>
                    <a:pt x="158" y="7459"/>
                  </a:lnTo>
                  <a:lnTo>
                    <a:pt x="155" y="7449"/>
                  </a:lnTo>
                  <a:lnTo>
                    <a:pt x="147" y="7425"/>
                  </a:lnTo>
                  <a:lnTo>
                    <a:pt x="140" y="7425"/>
                  </a:lnTo>
                  <a:lnTo>
                    <a:pt x="139" y="7432"/>
                  </a:lnTo>
                  <a:lnTo>
                    <a:pt x="141" y="7440"/>
                  </a:lnTo>
                  <a:lnTo>
                    <a:pt x="147" y="7446"/>
                  </a:lnTo>
                  <a:lnTo>
                    <a:pt x="144" y="7452"/>
                  </a:lnTo>
                  <a:lnTo>
                    <a:pt x="140" y="7456"/>
                  </a:lnTo>
                  <a:lnTo>
                    <a:pt x="137" y="7459"/>
                  </a:lnTo>
                  <a:lnTo>
                    <a:pt x="137" y="7467"/>
                  </a:lnTo>
                  <a:lnTo>
                    <a:pt x="140" y="7474"/>
                  </a:lnTo>
                  <a:lnTo>
                    <a:pt x="151" y="7491"/>
                  </a:lnTo>
                  <a:lnTo>
                    <a:pt x="139" y="7488"/>
                  </a:lnTo>
                  <a:lnTo>
                    <a:pt x="136" y="7496"/>
                  </a:lnTo>
                  <a:lnTo>
                    <a:pt x="137" y="7499"/>
                  </a:lnTo>
                  <a:lnTo>
                    <a:pt x="137" y="7505"/>
                  </a:lnTo>
                  <a:lnTo>
                    <a:pt x="137" y="7513"/>
                  </a:lnTo>
                  <a:lnTo>
                    <a:pt x="136" y="7524"/>
                  </a:lnTo>
                  <a:lnTo>
                    <a:pt x="136" y="7537"/>
                  </a:lnTo>
                  <a:lnTo>
                    <a:pt x="139" y="7550"/>
                  </a:lnTo>
                  <a:lnTo>
                    <a:pt x="141" y="7555"/>
                  </a:lnTo>
                  <a:lnTo>
                    <a:pt x="147" y="7564"/>
                  </a:lnTo>
                  <a:lnTo>
                    <a:pt x="154" y="7564"/>
                  </a:lnTo>
                  <a:lnTo>
                    <a:pt x="161" y="7558"/>
                  </a:lnTo>
                  <a:lnTo>
                    <a:pt x="169" y="7550"/>
                  </a:lnTo>
                  <a:lnTo>
                    <a:pt x="171" y="7531"/>
                  </a:lnTo>
                  <a:lnTo>
                    <a:pt x="175" y="7520"/>
                  </a:lnTo>
                  <a:lnTo>
                    <a:pt x="175" y="7506"/>
                  </a:lnTo>
                  <a:lnTo>
                    <a:pt x="174" y="7496"/>
                  </a:lnTo>
                  <a:lnTo>
                    <a:pt x="169" y="7492"/>
                  </a:lnTo>
                  <a:close/>
                  <a:moveTo>
                    <a:pt x="367" y="7513"/>
                  </a:moveTo>
                  <a:lnTo>
                    <a:pt x="375" y="7503"/>
                  </a:lnTo>
                  <a:lnTo>
                    <a:pt x="378" y="7495"/>
                  </a:lnTo>
                  <a:lnTo>
                    <a:pt x="371" y="7491"/>
                  </a:lnTo>
                  <a:lnTo>
                    <a:pt x="356" y="7488"/>
                  </a:lnTo>
                  <a:lnTo>
                    <a:pt x="349" y="7488"/>
                  </a:lnTo>
                  <a:lnTo>
                    <a:pt x="339" y="7492"/>
                  </a:lnTo>
                  <a:lnTo>
                    <a:pt x="335" y="7499"/>
                  </a:lnTo>
                  <a:lnTo>
                    <a:pt x="333" y="7512"/>
                  </a:lnTo>
                  <a:lnTo>
                    <a:pt x="340" y="7520"/>
                  </a:lnTo>
                  <a:lnTo>
                    <a:pt x="353" y="7519"/>
                  </a:lnTo>
                  <a:lnTo>
                    <a:pt x="367" y="7513"/>
                  </a:lnTo>
                  <a:close/>
                  <a:moveTo>
                    <a:pt x="213" y="7529"/>
                  </a:moveTo>
                  <a:lnTo>
                    <a:pt x="210" y="7523"/>
                  </a:lnTo>
                  <a:lnTo>
                    <a:pt x="206" y="7519"/>
                  </a:lnTo>
                  <a:lnTo>
                    <a:pt x="204" y="7517"/>
                  </a:lnTo>
                  <a:lnTo>
                    <a:pt x="203" y="7516"/>
                  </a:lnTo>
                  <a:lnTo>
                    <a:pt x="200" y="7513"/>
                  </a:lnTo>
                  <a:lnTo>
                    <a:pt x="197" y="7513"/>
                  </a:lnTo>
                  <a:lnTo>
                    <a:pt x="195" y="7513"/>
                  </a:lnTo>
                  <a:lnTo>
                    <a:pt x="192" y="7517"/>
                  </a:lnTo>
                  <a:lnTo>
                    <a:pt x="190" y="7520"/>
                  </a:lnTo>
                  <a:lnTo>
                    <a:pt x="190" y="7524"/>
                  </a:lnTo>
                  <a:lnTo>
                    <a:pt x="190" y="7530"/>
                  </a:lnTo>
                  <a:lnTo>
                    <a:pt x="192" y="7537"/>
                  </a:lnTo>
                  <a:lnTo>
                    <a:pt x="195" y="7540"/>
                  </a:lnTo>
                  <a:lnTo>
                    <a:pt x="202" y="7545"/>
                  </a:lnTo>
                  <a:lnTo>
                    <a:pt x="203" y="7547"/>
                  </a:lnTo>
                  <a:lnTo>
                    <a:pt x="204" y="7550"/>
                  </a:lnTo>
                  <a:lnTo>
                    <a:pt x="204" y="7551"/>
                  </a:lnTo>
                  <a:lnTo>
                    <a:pt x="204" y="7552"/>
                  </a:lnTo>
                  <a:lnTo>
                    <a:pt x="204" y="7554"/>
                  </a:lnTo>
                  <a:lnTo>
                    <a:pt x="207" y="7555"/>
                  </a:lnTo>
                  <a:lnTo>
                    <a:pt x="210" y="7552"/>
                  </a:lnTo>
                  <a:lnTo>
                    <a:pt x="213" y="7543"/>
                  </a:lnTo>
                  <a:lnTo>
                    <a:pt x="214" y="7536"/>
                  </a:lnTo>
                  <a:lnTo>
                    <a:pt x="213" y="7531"/>
                  </a:lnTo>
                  <a:lnTo>
                    <a:pt x="213" y="7529"/>
                  </a:lnTo>
                  <a:close/>
                  <a:moveTo>
                    <a:pt x="287" y="7599"/>
                  </a:moveTo>
                  <a:lnTo>
                    <a:pt x="293" y="7595"/>
                  </a:lnTo>
                  <a:lnTo>
                    <a:pt x="294" y="7585"/>
                  </a:lnTo>
                  <a:lnTo>
                    <a:pt x="294" y="7578"/>
                  </a:lnTo>
                  <a:lnTo>
                    <a:pt x="291" y="7576"/>
                  </a:lnTo>
                  <a:lnTo>
                    <a:pt x="284" y="7572"/>
                  </a:lnTo>
                  <a:lnTo>
                    <a:pt x="280" y="7572"/>
                  </a:lnTo>
                  <a:lnTo>
                    <a:pt x="273" y="7575"/>
                  </a:lnTo>
                  <a:lnTo>
                    <a:pt x="267" y="7574"/>
                  </a:lnTo>
                  <a:lnTo>
                    <a:pt x="260" y="7569"/>
                  </a:lnTo>
                  <a:lnTo>
                    <a:pt x="258" y="7569"/>
                  </a:lnTo>
                  <a:lnTo>
                    <a:pt x="255" y="7569"/>
                  </a:lnTo>
                  <a:lnTo>
                    <a:pt x="251" y="7568"/>
                  </a:lnTo>
                  <a:lnTo>
                    <a:pt x="246" y="7568"/>
                  </a:lnTo>
                  <a:lnTo>
                    <a:pt x="244" y="7571"/>
                  </a:lnTo>
                  <a:lnTo>
                    <a:pt x="242" y="7572"/>
                  </a:lnTo>
                  <a:lnTo>
                    <a:pt x="248" y="7578"/>
                  </a:lnTo>
                  <a:lnTo>
                    <a:pt x="266" y="7585"/>
                  </a:lnTo>
                  <a:lnTo>
                    <a:pt x="287" y="7599"/>
                  </a:lnTo>
                  <a:close/>
                  <a:moveTo>
                    <a:pt x="1625" y="7576"/>
                  </a:moveTo>
                  <a:lnTo>
                    <a:pt x="1622" y="7576"/>
                  </a:lnTo>
                  <a:lnTo>
                    <a:pt x="1615" y="7582"/>
                  </a:lnTo>
                  <a:lnTo>
                    <a:pt x="1611" y="7585"/>
                  </a:lnTo>
                  <a:lnTo>
                    <a:pt x="1611" y="7583"/>
                  </a:lnTo>
                  <a:lnTo>
                    <a:pt x="1611" y="7582"/>
                  </a:lnTo>
                  <a:lnTo>
                    <a:pt x="1614" y="7581"/>
                  </a:lnTo>
                  <a:lnTo>
                    <a:pt x="1614" y="7578"/>
                  </a:lnTo>
                  <a:lnTo>
                    <a:pt x="1614" y="7576"/>
                  </a:lnTo>
                  <a:lnTo>
                    <a:pt x="1611" y="7576"/>
                  </a:lnTo>
                  <a:lnTo>
                    <a:pt x="1607" y="7579"/>
                  </a:lnTo>
                  <a:lnTo>
                    <a:pt x="1605" y="7582"/>
                  </a:lnTo>
                  <a:lnTo>
                    <a:pt x="1604" y="7585"/>
                  </a:lnTo>
                  <a:lnTo>
                    <a:pt x="1607" y="7592"/>
                  </a:lnTo>
                  <a:lnTo>
                    <a:pt x="1607" y="7595"/>
                  </a:lnTo>
                  <a:lnTo>
                    <a:pt x="1608" y="7597"/>
                  </a:lnTo>
                  <a:lnTo>
                    <a:pt x="1611" y="7597"/>
                  </a:lnTo>
                  <a:lnTo>
                    <a:pt x="1614" y="7596"/>
                  </a:lnTo>
                  <a:lnTo>
                    <a:pt x="1615" y="7597"/>
                  </a:lnTo>
                  <a:lnTo>
                    <a:pt x="1617" y="7599"/>
                  </a:lnTo>
                  <a:lnTo>
                    <a:pt x="1618" y="7599"/>
                  </a:lnTo>
                  <a:lnTo>
                    <a:pt x="1624" y="7589"/>
                  </a:lnTo>
                  <a:lnTo>
                    <a:pt x="1626" y="7585"/>
                  </a:lnTo>
                  <a:lnTo>
                    <a:pt x="1626" y="7579"/>
                  </a:lnTo>
                  <a:lnTo>
                    <a:pt x="1625" y="7576"/>
                  </a:lnTo>
                  <a:close/>
                  <a:moveTo>
                    <a:pt x="1667" y="7595"/>
                  </a:moveTo>
                  <a:lnTo>
                    <a:pt x="1666" y="7596"/>
                  </a:lnTo>
                  <a:lnTo>
                    <a:pt x="1667" y="7597"/>
                  </a:lnTo>
                  <a:lnTo>
                    <a:pt x="1660" y="7599"/>
                  </a:lnTo>
                  <a:lnTo>
                    <a:pt x="1659" y="7597"/>
                  </a:lnTo>
                  <a:lnTo>
                    <a:pt x="1659" y="7595"/>
                  </a:lnTo>
                  <a:lnTo>
                    <a:pt x="1657" y="7590"/>
                  </a:lnTo>
                  <a:lnTo>
                    <a:pt x="1653" y="7589"/>
                  </a:lnTo>
                  <a:lnTo>
                    <a:pt x="1649" y="7592"/>
                  </a:lnTo>
                  <a:lnTo>
                    <a:pt x="1646" y="7596"/>
                  </a:lnTo>
                  <a:lnTo>
                    <a:pt x="1646" y="7604"/>
                  </a:lnTo>
                  <a:lnTo>
                    <a:pt x="1646" y="7611"/>
                  </a:lnTo>
                  <a:lnTo>
                    <a:pt x="1646" y="7618"/>
                  </a:lnTo>
                  <a:lnTo>
                    <a:pt x="1649" y="7620"/>
                  </a:lnTo>
                  <a:lnTo>
                    <a:pt x="1650" y="7620"/>
                  </a:lnTo>
                  <a:lnTo>
                    <a:pt x="1652" y="7623"/>
                  </a:lnTo>
                  <a:lnTo>
                    <a:pt x="1652" y="7624"/>
                  </a:lnTo>
                  <a:lnTo>
                    <a:pt x="1653" y="7625"/>
                  </a:lnTo>
                  <a:lnTo>
                    <a:pt x="1656" y="7624"/>
                  </a:lnTo>
                  <a:lnTo>
                    <a:pt x="1660" y="7621"/>
                  </a:lnTo>
                  <a:lnTo>
                    <a:pt x="1663" y="7617"/>
                  </a:lnTo>
                  <a:lnTo>
                    <a:pt x="1661" y="7614"/>
                  </a:lnTo>
                  <a:lnTo>
                    <a:pt x="1661" y="7611"/>
                  </a:lnTo>
                  <a:lnTo>
                    <a:pt x="1666" y="7609"/>
                  </a:lnTo>
                  <a:lnTo>
                    <a:pt x="1668" y="7606"/>
                  </a:lnTo>
                  <a:lnTo>
                    <a:pt x="1670" y="7602"/>
                  </a:lnTo>
                  <a:lnTo>
                    <a:pt x="1670" y="7596"/>
                  </a:lnTo>
                  <a:lnTo>
                    <a:pt x="1668" y="7595"/>
                  </a:lnTo>
                  <a:lnTo>
                    <a:pt x="1667" y="7595"/>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23" name="Freeform 8"/>
            <p:cNvSpPr>
              <a:spLocks/>
            </p:cNvSpPr>
            <p:nvPr/>
          </p:nvSpPr>
          <p:spPr bwMode="auto">
            <a:xfrm>
              <a:off x="11942145" y="7385764"/>
              <a:ext cx="619125" cy="396875"/>
            </a:xfrm>
            <a:custGeom>
              <a:avLst/>
              <a:gdLst>
                <a:gd name="T0" fmla="*/ 1157 w 1170"/>
                <a:gd name="T1" fmla="*/ 404 h 748"/>
                <a:gd name="T2" fmla="*/ 1166 w 1170"/>
                <a:gd name="T3" fmla="*/ 326 h 748"/>
                <a:gd name="T4" fmla="*/ 1120 w 1170"/>
                <a:gd name="T5" fmla="*/ 335 h 748"/>
                <a:gd name="T6" fmla="*/ 1066 w 1170"/>
                <a:gd name="T7" fmla="*/ 360 h 748"/>
                <a:gd name="T8" fmla="*/ 1013 w 1170"/>
                <a:gd name="T9" fmla="*/ 305 h 748"/>
                <a:gd name="T10" fmla="*/ 919 w 1170"/>
                <a:gd name="T11" fmla="*/ 270 h 748"/>
                <a:gd name="T12" fmla="*/ 945 w 1170"/>
                <a:gd name="T13" fmla="*/ 172 h 748"/>
                <a:gd name="T14" fmla="*/ 841 w 1170"/>
                <a:gd name="T15" fmla="*/ 56 h 748"/>
                <a:gd name="T16" fmla="*/ 747 w 1170"/>
                <a:gd name="T17" fmla="*/ 43 h 748"/>
                <a:gd name="T18" fmla="*/ 713 w 1170"/>
                <a:gd name="T19" fmla="*/ 26 h 748"/>
                <a:gd name="T20" fmla="*/ 694 w 1170"/>
                <a:gd name="T21" fmla="*/ 14 h 748"/>
                <a:gd name="T22" fmla="*/ 653 w 1170"/>
                <a:gd name="T23" fmla="*/ 12 h 748"/>
                <a:gd name="T24" fmla="*/ 636 w 1170"/>
                <a:gd name="T25" fmla="*/ 53 h 748"/>
                <a:gd name="T26" fmla="*/ 688 w 1170"/>
                <a:gd name="T27" fmla="*/ 56 h 748"/>
                <a:gd name="T28" fmla="*/ 681 w 1170"/>
                <a:gd name="T29" fmla="*/ 71 h 748"/>
                <a:gd name="T30" fmla="*/ 648 w 1170"/>
                <a:gd name="T31" fmla="*/ 81 h 748"/>
                <a:gd name="T32" fmla="*/ 590 w 1170"/>
                <a:gd name="T33" fmla="*/ 68 h 748"/>
                <a:gd name="T34" fmla="*/ 541 w 1170"/>
                <a:gd name="T35" fmla="*/ 92 h 748"/>
                <a:gd name="T36" fmla="*/ 449 w 1170"/>
                <a:gd name="T37" fmla="*/ 98 h 748"/>
                <a:gd name="T38" fmla="*/ 408 w 1170"/>
                <a:gd name="T39" fmla="*/ 89 h 748"/>
                <a:gd name="T40" fmla="*/ 395 w 1170"/>
                <a:gd name="T41" fmla="*/ 112 h 748"/>
                <a:gd name="T42" fmla="*/ 379 w 1170"/>
                <a:gd name="T43" fmla="*/ 119 h 748"/>
                <a:gd name="T44" fmla="*/ 350 w 1170"/>
                <a:gd name="T45" fmla="*/ 141 h 748"/>
                <a:gd name="T46" fmla="*/ 311 w 1170"/>
                <a:gd name="T47" fmla="*/ 120 h 748"/>
                <a:gd name="T48" fmla="*/ 265 w 1170"/>
                <a:gd name="T49" fmla="*/ 123 h 748"/>
                <a:gd name="T50" fmla="*/ 268 w 1170"/>
                <a:gd name="T51" fmla="*/ 168 h 748"/>
                <a:gd name="T52" fmla="*/ 261 w 1170"/>
                <a:gd name="T53" fmla="*/ 195 h 748"/>
                <a:gd name="T54" fmla="*/ 199 w 1170"/>
                <a:gd name="T55" fmla="*/ 272 h 748"/>
                <a:gd name="T56" fmla="*/ 128 w 1170"/>
                <a:gd name="T57" fmla="*/ 354 h 748"/>
                <a:gd name="T58" fmla="*/ 121 w 1170"/>
                <a:gd name="T59" fmla="*/ 399 h 748"/>
                <a:gd name="T60" fmla="*/ 28 w 1170"/>
                <a:gd name="T61" fmla="*/ 506 h 748"/>
                <a:gd name="T62" fmla="*/ 44 w 1170"/>
                <a:gd name="T63" fmla="*/ 537 h 748"/>
                <a:gd name="T64" fmla="*/ 27 w 1170"/>
                <a:gd name="T65" fmla="*/ 591 h 748"/>
                <a:gd name="T66" fmla="*/ 2 w 1170"/>
                <a:gd name="T67" fmla="*/ 633 h 748"/>
                <a:gd name="T68" fmla="*/ 74 w 1170"/>
                <a:gd name="T69" fmla="*/ 583 h 748"/>
                <a:gd name="T70" fmla="*/ 115 w 1170"/>
                <a:gd name="T71" fmla="*/ 528 h 748"/>
                <a:gd name="T72" fmla="*/ 212 w 1170"/>
                <a:gd name="T73" fmla="*/ 561 h 748"/>
                <a:gd name="T74" fmla="*/ 231 w 1170"/>
                <a:gd name="T75" fmla="*/ 650 h 748"/>
                <a:gd name="T76" fmla="*/ 243 w 1170"/>
                <a:gd name="T77" fmla="*/ 660 h 748"/>
                <a:gd name="T78" fmla="*/ 311 w 1170"/>
                <a:gd name="T79" fmla="*/ 727 h 748"/>
                <a:gd name="T80" fmla="*/ 411 w 1170"/>
                <a:gd name="T81" fmla="*/ 687 h 748"/>
                <a:gd name="T82" fmla="*/ 485 w 1170"/>
                <a:gd name="T83" fmla="*/ 713 h 748"/>
                <a:gd name="T84" fmla="*/ 530 w 1170"/>
                <a:gd name="T85" fmla="*/ 677 h 748"/>
                <a:gd name="T86" fmla="*/ 565 w 1170"/>
                <a:gd name="T87" fmla="*/ 622 h 748"/>
                <a:gd name="T88" fmla="*/ 600 w 1170"/>
                <a:gd name="T89" fmla="*/ 545 h 748"/>
                <a:gd name="T90" fmla="*/ 642 w 1170"/>
                <a:gd name="T91" fmla="*/ 514 h 748"/>
                <a:gd name="T92" fmla="*/ 670 w 1170"/>
                <a:gd name="T93" fmla="*/ 611 h 748"/>
                <a:gd name="T94" fmla="*/ 725 w 1170"/>
                <a:gd name="T95" fmla="*/ 646 h 748"/>
                <a:gd name="T96" fmla="*/ 753 w 1170"/>
                <a:gd name="T97" fmla="*/ 698 h 748"/>
                <a:gd name="T98" fmla="*/ 782 w 1170"/>
                <a:gd name="T99" fmla="*/ 747 h 748"/>
                <a:gd name="T100" fmla="*/ 785 w 1170"/>
                <a:gd name="T101" fmla="*/ 695 h 748"/>
                <a:gd name="T102" fmla="*/ 807 w 1170"/>
                <a:gd name="T103" fmla="*/ 642 h 748"/>
                <a:gd name="T104" fmla="*/ 852 w 1170"/>
                <a:gd name="T105" fmla="*/ 582 h 748"/>
                <a:gd name="T106" fmla="*/ 863 w 1170"/>
                <a:gd name="T107" fmla="*/ 495 h 748"/>
                <a:gd name="T108" fmla="*/ 902 w 1170"/>
                <a:gd name="T109" fmla="*/ 497 h 748"/>
                <a:gd name="T110" fmla="*/ 970 w 1170"/>
                <a:gd name="T111" fmla="*/ 570 h 748"/>
                <a:gd name="T112" fmla="*/ 1027 w 1170"/>
                <a:gd name="T113" fmla="*/ 542 h 748"/>
                <a:gd name="T114" fmla="*/ 1086 w 1170"/>
                <a:gd name="T115" fmla="*/ 590 h 748"/>
                <a:gd name="T116" fmla="*/ 1083 w 1170"/>
                <a:gd name="T117" fmla="*/ 527 h 748"/>
                <a:gd name="T118" fmla="*/ 1058 w 1170"/>
                <a:gd name="T119" fmla="*/ 482 h 748"/>
                <a:gd name="T120" fmla="*/ 1110 w 1170"/>
                <a:gd name="T121" fmla="*/ 467 h 748"/>
                <a:gd name="T122" fmla="*/ 1170 w 1170"/>
                <a:gd name="T123" fmla="*/ 465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0" h="748">
                  <a:moveTo>
                    <a:pt x="1167" y="448"/>
                  </a:moveTo>
                  <a:lnTo>
                    <a:pt x="1163" y="443"/>
                  </a:lnTo>
                  <a:lnTo>
                    <a:pt x="1152" y="443"/>
                  </a:lnTo>
                  <a:lnTo>
                    <a:pt x="1146" y="437"/>
                  </a:lnTo>
                  <a:lnTo>
                    <a:pt x="1145" y="430"/>
                  </a:lnTo>
                  <a:lnTo>
                    <a:pt x="1146" y="426"/>
                  </a:lnTo>
                  <a:lnTo>
                    <a:pt x="1149" y="423"/>
                  </a:lnTo>
                  <a:lnTo>
                    <a:pt x="1150" y="419"/>
                  </a:lnTo>
                  <a:lnTo>
                    <a:pt x="1152" y="413"/>
                  </a:lnTo>
                  <a:lnTo>
                    <a:pt x="1152" y="409"/>
                  </a:lnTo>
                  <a:lnTo>
                    <a:pt x="1152" y="406"/>
                  </a:lnTo>
                  <a:lnTo>
                    <a:pt x="1157" y="404"/>
                  </a:lnTo>
                  <a:lnTo>
                    <a:pt x="1160" y="398"/>
                  </a:lnTo>
                  <a:lnTo>
                    <a:pt x="1159" y="392"/>
                  </a:lnTo>
                  <a:lnTo>
                    <a:pt x="1157" y="388"/>
                  </a:lnTo>
                  <a:lnTo>
                    <a:pt x="1157" y="382"/>
                  </a:lnTo>
                  <a:lnTo>
                    <a:pt x="1163" y="375"/>
                  </a:lnTo>
                  <a:lnTo>
                    <a:pt x="1164" y="373"/>
                  </a:lnTo>
                  <a:lnTo>
                    <a:pt x="1164" y="368"/>
                  </a:lnTo>
                  <a:lnTo>
                    <a:pt x="1166" y="357"/>
                  </a:lnTo>
                  <a:lnTo>
                    <a:pt x="1166" y="349"/>
                  </a:lnTo>
                  <a:lnTo>
                    <a:pt x="1169" y="336"/>
                  </a:lnTo>
                  <a:lnTo>
                    <a:pt x="1167" y="329"/>
                  </a:lnTo>
                  <a:lnTo>
                    <a:pt x="1166" y="326"/>
                  </a:lnTo>
                  <a:lnTo>
                    <a:pt x="1156" y="319"/>
                  </a:lnTo>
                  <a:lnTo>
                    <a:pt x="1152" y="311"/>
                  </a:lnTo>
                  <a:lnTo>
                    <a:pt x="1149" y="308"/>
                  </a:lnTo>
                  <a:lnTo>
                    <a:pt x="1149" y="308"/>
                  </a:lnTo>
                  <a:lnTo>
                    <a:pt x="1148" y="307"/>
                  </a:lnTo>
                  <a:lnTo>
                    <a:pt x="1146" y="307"/>
                  </a:lnTo>
                  <a:lnTo>
                    <a:pt x="1145" y="307"/>
                  </a:lnTo>
                  <a:lnTo>
                    <a:pt x="1136" y="311"/>
                  </a:lnTo>
                  <a:lnTo>
                    <a:pt x="1131" y="319"/>
                  </a:lnTo>
                  <a:lnTo>
                    <a:pt x="1125" y="328"/>
                  </a:lnTo>
                  <a:lnTo>
                    <a:pt x="1125" y="335"/>
                  </a:lnTo>
                  <a:lnTo>
                    <a:pt x="1120" y="335"/>
                  </a:lnTo>
                  <a:lnTo>
                    <a:pt x="1114" y="333"/>
                  </a:lnTo>
                  <a:lnTo>
                    <a:pt x="1110" y="335"/>
                  </a:lnTo>
                  <a:lnTo>
                    <a:pt x="1106" y="342"/>
                  </a:lnTo>
                  <a:lnTo>
                    <a:pt x="1104" y="346"/>
                  </a:lnTo>
                  <a:lnTo>
                    <a:pt x="1104" y="349"/>
                  </a:lnTo>
                  <a:lnTo>
                    <a:pt x="1104" y="352"/>
                  </a:lnTo>
                  <a:lnTo>
                    <a:pt x="1101" y="356"/>
                  </a:lnTo>
                  <a:lnTo>
                    <a:pt x="1090" y="361"/>
                  </a:lnTo>
                  <a:lnTo>
                    <a:pt x="1083" y="364"/>
                  </a:lnTo>
                  <a:lnTo>
                    <a:pt x="1082" y="364"/>
                  </a:lnTo>
                  <a:lnTo>
                    <a:pt x="1078" y="363"/>
                  </a:lnTo>
                  <a:lnTo>
                    <a:pt x="1066" y="360"/>
                  </a:lnTo>
                  <a:lnTo>
                    <a:pt x="1061" y="357"/>
                  </a:lnTo>
                  <a:lnTo>
                    <a:pt x="1051" y="347"/>
                  </a:lnTo>
                  <a:lnTo>
                    <a:pt x="1023" y="338"/>
                  </a:lnTo>
                  <a:lnTo>
                    <a:pt x="1016" y="333"/>
                  </a:lnTo>
                  <a:lnTo>
                    <a:pt x="1013" y="328"/>
                  </a:lnTo>
                  <a:lnTo>
                    <a:pt x="1013" y="325"/>
                  </a:lnTo>
                  <a:lnTo>
                    <a:pt x="1013" y="321"/>
                  </a:lnTo>
                  <a:lnTo>
                    <a:pt x="1015" y="312"/>
                  </a:lnTo>
                  <a:lnTo>
                    <a:pt x="1016" y="308"/>
                  </a:lnTo>
                  <a:lnTo>
                    <a:pt x="1016" y="305"/>
                  </a:lnTo>
                  <a:lnTo>
                    <a:pt x="1015" y="305"/>
                  </a:lnTo>
                  <a:lnTo>
                    <a:pt x="1013" y="305"/>
                  </a:lnTo>
                  <a:lnTo>
                    <a:pt x="1012" y="304"/>
                  </a:lnTo>
                  <a:lnTo>
                    <a:pt x="1012" y="300"/>
                  </a:lnTo>
                  <a:lnTo>
                    <a:pt x="963" y="284"/>
                  </a:lnTo>
                  <a:lnTo>
                    <a:pt x="959" y="283"/>
                  </a:lnTo>
                  <a:lnTo>
                    <a:pt x="945" y="286"/>
                  </a:lnTo>
                  <a:lnTo>
                    <a:pt x="940" y="284"/>
                  </a:lnTo>
                  <a:lnTo>
                    <a:pt x="935" y="286"/>
                  </a:lnTo>
                  <a:lnTo>
                    <a:pt x="919" y="283"/>
                  </a:lnTo>
                  <a:lnTo>
                    <a:pt x="914" y="282"/>
                  </a:lnTo>
                  <a:lnTo>
                    <a:pt x="912" y="277"/>
                  </a:lnTo>
                  <a:lnTo>
                    <a:pt x="916" y="273"/>
                  </a:lnTo>
                  <a:lnTo>
                    <a:pt x="919" y="270"/>
                  </a:lnTo>
                  <a:lnTo>
                    <a:pt x="922" y="265"/>
                  </a:lnTo>
                  <a:lnTo>
                    <a:pt x="922" y="256"/>
                  </a:lnTo>
                  <a:lnTo>
                    <a:pt x="921" y="251"/>
                  </a:lnTo>
                  <a:lnTo>
                    <a:pt x="918" y="245"/>
                  </a:lnTo>
                  <a:lnTo>
                    <a:pt x="915" y="238"/>
                  </a:lnTo>
                  <a:lnTo>
                    <a:pt x="916" y="225"/>
                  </a:lnTo>
                  <a:lnTo>
                    <a:pt x="921" y="213"/>
                  </a:lnTo>
                  <a:lnTo>
                    <a:pt x="925" y="206"/>
                  </a:lnTo>
                  <a:lnTo>
                    <a:pt x="933" y="192"/>
                  </a:lnTo>
                  <a:lnTo>
                    <a:pt x="942" y="181"/>
                  </a:lnTo>
                  <a:lnTo>
                    <a:pt x="943" y="178"/>
                  </a:lnTo>
                  <a:lnTo>
                    <a:pt x="945" y="172"/>
                  </a:lnTo>
                  <a:lnTo>
                    <a:pt x="946" y="168"/>
                  </a:lnTo>
                  <a:lnTo>
                    <a:pt x="956" y="155"/>
                  </a:lnTo>
                  <a:lnTo>
                    <a:pt x="959" y="150"/>
                  </a:lnTo>
                  <a:lnTo>
                    <a:pt x="959" y="133"/>
                  </a:lnTo>
                  <a:lnTo>
                    <a:pt x="950" y="127"/>
                  </a:lnTo>
                  <a:lnTo>
                    <a:pt x="942" y="123"/>
                  </a:lnTo>
                  <a:lnTo>
                    <a:pt x="933" y="110"/>
                  </a:lnTo>
                  <a:lnTo>
                    <a:pt x="933" y="109"/>
                  </a:lnTo>
                  <a:lnTo>
                    <a:pt x="932" y="102"/>
                  </a:lnTo>
                  <a:lnTo>
                    <a:pt x="860" y="57"/>
                  </a:lnTo>
                  <a:lnTo>
                    <a:pt x="851" y="56"/>
                  </a:lnTo>
                  <a:lnTo>
                    <a:pt x="841" y="56"/>
                  </a:lnTo>
                  <a:lnTo>
                    <a:pt x="837" y="50"/>
                  </a:lnTo>
                  <a:lnTo>
                    <a:pt x="823" y="50"/>
                  </a:lnTo>
                  <a:lnTo>
                    <a:pt x="793" y="46"/>
                  </a:lnTo>
                  <a:lnTo>
                    <a:pt x="789" y="49"/>
                  </a:lnTo>
                  <a:lnTo>
                    <a:pt x="785" y="53"/>
                  </a:lnTo>
                  <a:lnTo>
                    <a:pt x="775" y="56"/>
                  </a:lnTo>
                  <a:lnTo>
                    <a:pt x="765" y="57"/>
                  </a:lnTo>
                  <a:lnTo>
                    <a:pt x="758" y="56"/>
                  </a:lnTo>
                  <a:lnTo>
                    <a:pt x="751" y="50"/>
                  </a:lnTo>
                  <a:lnTo>
                    <a:pt x="751" y="49"/>
                  </a:lnTo>
                  <a:lnTo>
                    <a:pt x="747" y="46"/>
                  </a:lnTo>
                  <a:lnTo>
                    <a:pt x="747" y="43"/>
                  </a:lnTo>
                  <a:lnTo>
                    <a:pt x="753" y="42"/>
                  </a:lnTo>
                  <a:lnTo>
                    <a:pt x="746" y="36"/>
                  </a:lnTo>
                  <a:lnTo>
                    <a:pt x="737" y="31"/>
                  </a:lnTo>
                  <a:lnTo>
                    <a:pt x="730" y="31"/>
                  </a:lnTo>
                  <a:lnTo>
                    <a:pt x="727" y="38"/>
                  </a:lnTo>
                  <a:lnTo>
                    <a:pt x="730" y="40"/>
                  </a:lnTo>
                  <a:lnTo>
                    <a:pt x="716" y="40"/>
                  </a:lnTo>
                  <a:lnTo>
                    <a:pt x="716" y="38"/>
                  </a:lnTo>
                  <a:lnTo>
                    <a:pt x="715" y="35"/>
                  </a:lnTo>
                  <a:lnTo>
                    <a:pt x="713" y="32"/>
                  </a:lnTo>
                  <a:lnTo>
                    <a:pt x="712" y="29"/>
                  </a:lnTo>
                  <a:lnTo>
                    <a:pt x="713" y="26"/>
                  </a:lnTo>
                  <a:lnTo>
                    <a:pt x="716" y="22"/>
                  </a:lnTo>
                  <a:lnTo>
                    <a:pt x="718" y="21"/>
                  </a:lnTo>
                  <a:lnTo>
                    <a:pt x="715" y="17"/>
                  </a:lnTo>
                  <a:lnTo>
                    <a:pt x="712" y="15"/>
                  </a:lnTo>
                  <a:lnTo>
                    <a:pt x="709" y="17"/>
                  </a:lnTo>
                  <a:lnTo>
                    <a:pt x="708" y="15"/>
                  </a:lnTo>
                  <a:lnTo>
                    <a:pt x="705" y="12"/>
                  </a:lnTo>
                  <a:lnTo>
                    <a:pt x="704" y="8"/>
                  </a:lnTo>
                  <a:lnTo>
                    <a:pt x="701" y="4"/>
                  </a:lnTo>
                  <a:lnTo>
                    <a:pt x="698" y="4"/>
                  </a:lnTo>
                  <a:lnTo>
                    <a:pt x="695" y="5"/>
                  </a:lnTo>
                  <a:lnTo>
                    <a:pt x="694" y="14"/>
                  </a:lnTo>
                  <a:lnTo>
                    <a:pt x="691" y="17"/>
                  </a:lnTo>
                  <a:lnTo>
                    <a:pt x="688" y="14"/>
                  </a:lnTo>
                  <a:lnTo>
                    <a:pt x="687" y="9"/>
                  </a:lnTo>
                  <a:lnTo>
                    <a:pt x="687" y="5"/>
                  </a:lnTo>
                  <a:lnTo>
                    <a:pt x="687" y="2"/>
                  </a:lnTo>
                  <a:lnTo>
                    <a:pt x="681" y="0"/>
                  </a:lnTo>
                  <a:lnTo>
                    <a:pt x="676" y="0"/>
                  </a:lnTo>
                  <a:lnTo>
                    <a:pt x="671" y="1"/>
                  </a:lnTo>
                  <a:lnTo>
                    <a:pt x="673" y="8"/>
                  </a:lnTo>
                  <a:lnTo>
                    <a:pt x="670" y="9"/>
                  </a:lnTo>
                  <a:lnTo>
                    <a:pt x="656" y="12"/>
                  </a:lnTo>
                  <a:lnTo>
                    <a:pt x="653" y="12"/>
                  </a:lnTo>
                  <a:lnTo>
                    <a:pt x="650" y="14"/>
                  </a:lnTo>
                  <a:lnTo>
                    <a:pt x="648" y="19"/>
                  </a:lnTo>
                  <a:lnTo>
                    <a:pt x="646" y="22"/>
                  </a:lnTo>
                  <a:lnTo>
                    <a:pt x="643" y="29"/>
                  </a:lnTo>
                  <a:lnTo>
                    <a:pt x="641" y="32"/>
                  </a:lnTo>
                  <a:lnTo>
                    <a:pt x="635" y="36"/>
                  </a:lnTo>
                  <a:lnTo>
                    <a:pt x="632" y="39"/>
                  </a:lnTo>
                  <a:lnTo>
                    <a:pt x="632" y="42"/>
                  </a:lnTo>
                  <a:lnTo>
                    <a:pt x="632" y="45"/>
                  </a:lnTo>
                  <a:lnTo>
                    <a:pt x="633" y="47"/>
                  </a:lnTo>
                  <a:lnTo>
                    <a:pt x="632" y="52"/>
                  </a:lnTo>
                  <a:lnTo>
                    <a:pt x="636" y="53"/>
                  </a:lnTo>
                  <a:lnTo>
                    <a:pt x="638" y="53"/>
                  </a:lnTo>
                  <a:lnTo>
                    <a:pt x="643" y="59"/>
                  </a:lnTo>
                  <a:lnTo>
                    <a:pt x="649" y="61"/>
                  </a:lnTo>
                  <a:lnTo>
                    <a:pt x="653" y="61"/>
                  </a:lnTo>
                  <a:lnTo>
                    <a:pt x="657" y="59"/>
                  </a:lnTo>
                  <a:lnTo>
                    <a:pt x="662" y="57"/>
                  </a:lnTo>
                  <a:lnTo>
                    <a:pt x="664" y="54"/>
                  </a:lnTo>
                  <a:lnTo>
                    <a:pt x="677" y="53"/>
                  </a:lnTo>
                  <a:lnTo>
                    <a:pt x="681" y="53"/>
                  </a:lnTo>
                  <a:lnTo>
                    <a:pt x="684" y="54"/>
                  </a:lnTo>
                  <a:lnTo>
                    <a:pt x="685" y="54"/>
                  </a:lnTo>
                  <a:lnTo>
                    <a:pt x="688" y="56"/>
                  </a:lnTo>
                  <a:lnTo>
                    <a:pt x="687" y="64"/>
                  </a:lnTo>
                  <a:lnTo>
                    <a:pt x="684" y="63"/>
                  </a:lnTo>
                  <a:lnTo>
                    <a:pt x="684" y="61"/>
                  </a:lnTo>
                  <a:lnTo>
                    <a:pt x="684" y="60"/>
                  </a:lnTo>
                  <a:lnTo>
                    <a:pt x="683" y="60"/>
                  </a:lnTo>
                  <a:lnTo>
                    <a:pt x="681" y="61"/>
                  </a:lnTo>
                  <a:lnTo>
                    <a:pt x="681" y="61"/>
                  </a:lnTo>
                  <a:lnTo>
                    <a:pt x="680" y="64"/>
                  </a:lnTo>
                  <a:lnTo>
                    <a:pt x="681" y="66"/>
                  </a:lnTo>
                  <a:lnTo>
                    <a:pt x="681" y="67"/>
                  </a:lnTo>
                  <a:lnTo>
                    <a:pt x="681" y="68"/>
                  </a:lnTo>
                  <a:lnTo>
                    <a:pt x="681" y="71"/>
                  </a:lnTo>
                  <a:lnTo>
                    <a:pt x="681" y="74"/>
                  </a:lnTo>
                  <a:lnTo>
                    <a:pt x="681" y="77"/>
                  </a:lnTo>
                  <a:lnTo>
                    <a:pt x="680" y="78"/>
                  </a:lnTo>
                  <a:lnTo>
                    <a:pt x="680" y="80"/>
                  </a:lnTo>
                  <a:lnTo>
                    <a:pt x="676" y="81"/>
                  </a:lnTo>
                  <a:lnTo>
                    <a:pt x="673" y="78"/>
                  </a:lnTo>
                  <a:lnTo>
                    <a:pt x="673" y="77"/>
                  </a:lnTo>
                  <a:lnTo>
                    <a:pt x="670" y="73"/>
                  </a:lnTo>
                  <a:lnTo>
                    <a:pt x="666" y="68"/>
                  </a:lnTo>
                  <a:lnTo>
                    <a:pt x="657" y="70"/>
                  </a:lnTo>
                  <a:lnTo>
                    <a:pt x="650" y="74"/>
                  </a:lnTo>
                  <a:lnTo>
                    <a:pt x="648" y="81"/>
                  </a:lnTo>
                  <a:lnTo>
                    <a:pt x="646" y="82"/>
                  </a:lnTo>
                  <a:lnTo>
                    <a:pt x="639" y="84"/>
                  </a:lnTo>
                  <a:lnTo>
                    <a:pt x="639" y="84"/>
                  </a:lnTo>
                  <a:lnTo>
                    <a:pt x="622" y="84"/>
                  </a:lnTo>
                  <a:lnTo>
                    <a:pt x="612" y="81"/>
                  </a:lnTo>
                  <a:lnTo>
                    <a:pt x="610" y="80"/>
                  </a:lnTo>
                  <a:lnTo>
                    <a:pt x="608" y="75"/>
                  </a:lnTo>
                  <a:lnTo>
                    <a:pt x="607" y="73"/>
                  </a:lnTo>
                  <a:lnTo>
                    <a:pt x="605" y="71"/>
                  </a:lnTo>
                  <a:lnTo>
                    <a:pt x="603" y="70"/>
                  </a:lnTo>
                  <a:lnTo>
                    <a:pt x="596" y="68"/>
                  </a:lnTo>
                  <a:lnTo>
                    <a:pt x="590" y="68"/>
                  </a:lnTo>
                  <a:lnTo>
                    <a:pt x="576" y="71"/>
                  </a:lnTo>
                  <a:lnTo>
                    <a:pt x="575" y="71"/>
                  </a:lnTo>
                  <a:lnTo>
                    <a:pt x="575" y="74"/>
                  </a:lnTo>
                  <a:lnTo>
                    <a:pt x="572" y="75"/>
                  </a:lnTo>
                  <a:lnTo>
                    <a:pt x="568" y="77"/>
                  </a:lnTo>
                  <a:lnTo>
                    <a:pt x="562" y="80"/>
                  </a:lnTo>
                  <a:lnTo>
                    <a:pt x="559" y="81"/>
                  </a:lnTo>
                  <a:lnTo>
                    <a:pt x="558" y="84"/>
                  </a:lnTo>
                  <a:lnTo>
                    <a:pt x="556" y="85"/>
                  </a:lnTo>
                  <a:lnTo>
                    <a:pt x="555" y="88"/>
                  </a:lnTo>
                  <a:lnTo>
                    <a:pt x="552" y="89"/>
                  </a:lnTo>
                  <a:lnTo>
                    <a:pt x="541" y="92"/>
                  </a:lnTo>
                  <a:lnTo>
                    <a:pt x="507" y="92"/>
                  </a:lnTo>
                  <a:lnTo>
                    <a:pt x="507" y="91"/>
                  </a:lnTo>
                  <a:lnTo>
                    <a:pt x="506" y="87"/>
                  </a:lnTo>
                  <a:lnTo>
                    <a:pt x="506" y="82"/>
                  </a:lnTo>
                  <a:lnTo>
                    <a:pt x="503" y="81"/>
                  </a:lnTo>
                  <a:lnTo>
                    <a:pt x="488" y="81"/>
                  </a:lnTo>
                  <a:lnTo>
                    <a:pt x="484" y="78"/>
                  </a:lnTo>
                  <a:lnTo>
                    <a:pt x="479" y="87"/>
                  </a:lnTo>
                  <a:lnTo>
                    <a:pt x="475" y="91"/>
                  </a:lnTo>
                  <a:lnTo>
                    <a:pt x="470" y="94"/>
                  </a:lnTo>
                  <a:lnTo>
                    <a:pt x="460" y="96"/>
                  </a:lnTo>
                  <a:lnTo>
                    <a:pt x="449" y="98"/>
                  </a:lnTo>
                  <a:lnTo>
                    <a:pt x="443" y="98"/>
                  </a:lnTo>
                  <a:lnTo>
                    <a:pt x="439" y="95"/>
                  </a:lnTo>
                  <a:lnTo>
                    <a:pt x="429" y="91"/>
                  </a:lnTo>
                  <a:lnTo>
                    <a:pt x="430" y="91"/>
                  </a:lnTo>
                  <a:lnTo>
                    <a:pt x="436" y="91"/>
                  </a:lnTo>
                  <a:lnTo>
                    <a:pt x="439" y="88"/>
                  </a:lnTo>
                  <a:lnTo>
                    <a:pt x="442" y="78"/>
                  </a:lnTo>
                  <a:lnTo>
                    <a:pt x="436" y="78"/>
                  </a:lnTo>
                  <a:lnTo>
                    <a:pt x="423" y="82"/>
                  </a:lnTo>
                  <a:lnTo>
                    <a:pt x="423" y="82"/>
                  </a:lnTo>
                  <a:lnTo>
                    <a:pt x="414" y="87"/>
                  </a:lnTo>
                  <a:lnTo>
                    <a:pt x="408" y="89"/>
                  </a:lnTo>
                  <a:lnTo>
                    <a:pt x="407" y="91"/>
                  </a:lnTo>
                  <a:lnTo>
                    <a:pt x="397" y="99"/>
                  </a:lnTo>
                  <a:lnTo>
                    <a:pt x="397" y="99"/>
                  </a:lnTo>
                  <a:lnTo>
                    <a:pt x="401" y="102"/>
                  </a:lnTo>
                  <a:lnTo>
                    <a:pt x="402" y="102"/>
                  </a:lnTo>
                  <a:lnTo>
                    <a:pt x="402" y="106"/>
                  </a:lnTo>
                  <a:lnTo>
                    <a:pt x="401" y="109"/>
                  </a:lnTo>
                  <a:lnTo>
                    <a:pt x="398" y="109"/>
                  </a:lnTo>
                  <a:lnTo>
                    <a:pt x="397" y="109"/>
                  </a:lnTo>
                  <a:lnTo>
                    <a:pt x="395" y="109"/>
                  </a:lnTo>
                  <a:lnTo>
                    <a:pt x="394" y="110"/>
                  </a:lnTo>
                  <a:lnTo>
                    <a:pt x="395" y="112"/>
                  </a:lnTo>
                  <a:lnTo>
                    <a:pt x="397" y="115"/>
                  </a:lnTo>
                  <a:lnTo>
                    <a:pt x="397" y="116"/>
                  </a:lnTo>
                  <a:lnTo>
                    <a:pt x="397" y="116"/>
                  </a:lnTo>
                  <a:lnTo>
                    <a:pt x="397" y="116"/>
                  </a:lnTo>
                  <a:lnTo>
                    <a:pt x="397" y="117"/>
                  </a:lnTo>
                  <a:lnTo>
                    <a:pt x="397" y="119"/>
                  </a:lnTo>
                  <a:lnTo>
                    <a:pt x="393" y="122"/>
                  </a:lnTo>
                  <a:lnTo>
                    <a:pt x="388" y="122"/>
                  </a:lnTo>
                  <a:lnTo>
                    <a:pt x="387" y="120"/>
                  </a:lnTo>
                  <a:lnTo>
                    <a:pt x="386" y="119"/>
                  </a:lnTo>
                  <a:lnTo>
                    <a:pt x="381" y="117"/>
                  </a:lnTo>
                  <a:lnTo>
                    <a:pt x="379" y="119"/>
                  </a:lnTo>
                  <a:lnTo>
                    <a:pt x="379" y="122"/>
                  </a:lnTo>
                  <a:lnTo>
                    <a:pt x="380" y="123"/>
                  </a:lnTo>
                  <a:lnTo>
                    <a:pt x="380" y="124"/>
                  </a:lnTo>
                  <a:lnTo>
                    <a:pt x="381" y="126"/>
                  </a:lnTo>
                  <a:lnTo>
                    <a:pt x="383" y="129"/>
                  </a:lnTo>
                  <a:lnTo>
                    <a:pt x="381" y="131"/>
                  </a:lnTo>
                  <a:lnTo>
                    <a:pt x="380" y="134"/>
                  </a:lnTo>
                  <a:lnTo>
                    <a:pt x="376" y="138"/>
                  </a:lnTo>
                  <a:lnTo>
                    <a:pt x="372" y="141"/>
                  </a:lnTo>
                  <a:lnTo>
                    <a:pt x="369" y="141"/>
                  </a:lnTo>
                  <a:lnTo>
                    <a:pt x="359" y="141"/>
                  </a:lnTo>
                  <a:lnTo>
                    <a:pt x="350" y="141"/>
                  </a:lnTo>
                  <a:lnTo>
                    <a:pt x="345" y="143"/>
                  </a:lnTo>
                  <a:lnTo>
                    <a:pt x="335" y="147"/>
                  </a:lnTo>
                  <a:lnTo>
                    <a:pt x="332" y="147"/>
                  </a:lnTo>
                  <a:lnTo>
                    <a:pt x="331" y="146"/>
                  </a:lnTo>
                  <a:lnTo>
                    <a:pt x="329" y="144"/>
                  </a:lnTo>
                  <a:lnTo>
                    <a:pt x="329" y="143"/>
                  </a:lnTo>
                  <a:lnTo>
                    <a:pt x="328" y="143"/>
                  </a:lnTo>
                  <a:lnTo>
                    <a:pt x="320" y="140"/>
                  </a:lnTo>
                  <a:lnTo>
                    <a:pt x="314" y="137"/>
                  </a:lnTo>
                  <a:lnTo>
                    <a:pt x="313" y="130"/>
                  </a:lnTo>
                  <a:lnTo>
                    <a:pt x="318" y="119"/>
                  </a:lnTo>
                  <a:lnTo>
                    <a:pt x="311" y="120"/>
                  </a:lnTo>
                  <a:lnTo>
                    <a:pt x="308" y="120"/>
                  </a:lnTo>
                  <a:lnTo>
                    <a:pt x="307" y="120"/>
                  </a:lnTo>
                  <a:lnTo>
                    <a:pt x="304" y="117"/>
                  </a:lnTo>
                  <a:lnTo>
                    <a:pt x="297" y="116"/>
                  </a:lnTo>
                  <a:lnTo>
                    <a:pt x="285" y="119"/>
                  </a:lnTo>
                  <a:lnTo>
                    <a:pt x="278" y="117"/>
                  </a:lnTo>
                  <a:lnTo>
                    <a:pt x="276" y="116"/>
                  </a:lnTo>
                  <a:lnTo>
                    <a:pt x="273" y="116"/>
                  </a:lnTo>
                  <a:lnTo>
                    <a:pt x="271" y="116"/>
                  </a:lnTo>
                  <a:lnTo>
                    <a:pt x="269" y="117"/>
                  </a:lnTo>
                  <a:lnTo>
                    <a:pt x="264" y="119"/>
                  </a:lnTo>
                  <a:lnTo>
                    <a:pt x="265" y="123"/>
                  </a:lnTo>
                  <a:lnTo>
                    <a:pt x="268" y="129"/>
                  </a:lnTo>
                  <a:lnTo>
                    <a:pt x="269" y="133"/>
                  </a:lnTo>
                  <a:lnTo>
                    <a:pt x="266" y="137"/>
                  </a:lnTo>
                  <a:lnTo>
                    <a:pt x="262" y="140"/>
                  </a:lnTo>
                  <a:lnTo>
                    <a:pt x="258" y="143"/>
                  </a:lnTo>
                  <a:lnTo>
                    <a:pt x="252" y="144"/>
                  </a:lnTo>
                  <a:lnTo>
                    <a:pt x="251" y="151"/>
                  </a:lnTo>
                  <a:lnTo>
                    <a:pt x="245" y="155"/>
                  </a:lnTo>
                  <a:lnTo>
                    <a:pt x="241" y="160"/>
                  </a:lnTo>
                  <a:lnTo>
                    <a:pt x="237" y="167"/>
                  </a:lnTo>
                  <a:lnTo>
                    <a:pt x="237" y="171"/>
                  </a:lnTo>
                  <a:lnTo>
                    <a:pt x="268" y="168"/>
                  </a:lnTo>
                  <a:lnTo>
                    <a:pt x="272" y="165"/>
                  </a:lnTo>
                  <a:lnTo>
                    <a:pt x="276" y="169"/>
                  </a:lnTo>
                  <a:lnTo>
                    <a:pt x="280" y="172"/>
                  </a:lnTo>
                  <a:lnTo>
                    <a:pt x="282" y="176"/>
                  </a:lnTo>
                  <a:lnTo>
                    <a:pt x="280" y="181"/>
                  </a:lnTo>
                  <a:lnTo>
                    <a:pt x="278" y="182"/>
                  </a:lnTo>
                  <a:lnTo>
                    <a:pt x="275" y="182"/>
                  </a:lnTo>
                  <a:lnTo>
                    <a:pt x="272" y="185"/>
                  </a:lnTo>
                  <a:lnTo>
                    <a:pt x="269" y="189"/>
                  </a:lnTo>
                  <a:lnTo>
                    <a:pt x="268" y="190"/>
                  </a:lnTo>
                  <a:lnTo>
                    <a:pt x="265" y="190"/>
                  </a:lnTo>
                  <a:lnTo>
                    <a:pt x="261" y="195"/>
                  </a:lnTo>
                  <a:lnTo>
                    <a:pt x="258" y="203"/>
                  </a:lnTo>
                  <a:lnTo>
                    <a:pt x="259" y="213"/>
                  </a:lnTo>
                  <a:lnTo>
                    <a:pt x="243" y="225"/>
                  </a:lnTo>
                  <a:lnTo>
                    <a:pt x="234" y="232"/>
                  </a:lnTo>
                  <a:lnTo>
                    <a:pt x="230" y="241"/>
                  </a:lnTo>
                  <a:lnTo>
                    <a:pt x="229" y="242"/>
                  </a:lnTo>
                  <a:lnTo>
                    <a:pt x="213" y="256"/>
                  </a:lnTo>
                  <a:lnTo>
                    <a:pt x="205" y="259"/>
                  </a:lnTo>
                  <a:lnTo>
                    <a:pt x="205" y="266"/>
                  </a:lnTo>
                  <a:lnTo>
                    <a:pt x="202" y="268"/>
                  </a:lnTo>
                  <a:lnTo>
                    <a:pt x="201" y="269"/>
                  </a:lnTo>
                  <a:lnTo>
                    <a:pt x="199" y="272"/>
                  </a:lnTo>
                  <a:lnTo>
                    <a:pt x="194" y="273"/>
                  </a:lnTo>
                  <a:lnTo>
                    <a:pt x="191" y="276"/>
                  </a:lnTo>
                  <a:lnTo>
                    <a:pt x="187" y="282"/>
                  </a:lnTo>
                  <a:lnTo>
                    <a:pt x="191" y="289"/>
                  </a:lnTo>
                  <a:lnTo>
                    <a:pt x="184" y="297"/>
                  </a:lnTo>
                  <a:lnTo>
                    <a:pt x="167" y="311"/>
                  </a:lnTo>
                  <a:lnTo>
                    <a:pt x="139" y="319"/>
                  </a:lnTo>
                  <a:lnTo>
                    <a:pt x="126" y="326"/>
                  </a:lnTo>
                  <a:lnTo>
                    <a:pt x="122" y="340"/>
                  </a:lnTo>
                  <a:lnTo>
                    <a:pt x="124" y="343"/>
                  </a:lnTo>
                  <a:lnTo>
                    <a:pt x="128" y="350"/>
                  </a:lnTo>
                  <a:lnTo>
                    <a:pt x="128" y="354"/>
                  </a:lnTo>
                  <a:lnTo>
                    <a:pt x="128" y="360"/>
                  </a:lnTo>
                  <a:lnTo>
                    <a:pt x="126" y="361"/>
                  </a:lnTo>
                  <a:lnTo>
                    <a:pt x="126" y="363"/>
                  </a:lnTo>
                  <a:lnTo>
                    <a:pt x="125" y="367"/>
                  </a:lnTo>
                  <a:lnTo>
                    <a:pt x="121" y="378"/>
                  </a:lnTo>
                  <a:lnTo>
                    <a:pt x="119" y="381"/>
                  </a:lnTo>
                  <a:lnTo>
                    <a:pt x="121" y="382"/>
                  </a:lnTo>
                  <a:lnTo>
                    <a:pt x="122" y="384"/>
                  </a:lnTo>
                  <a:lnTo>
                    <a:pt x="124" y="387"/>
                  </a:lnTo>
                  <a:lnTo>
                    <a:pt x="124" y="394"/>
                  </a:lnTo>
                  <a:lnTo>
                    <a:pt x="124" y="397"/>
                  </a:lnTo>
                  <a:lnTo>
                    <a:pt x="121" y="399"/>
                  </a:lnTo>
                  <a:lnTo>
                    <a:pt x="118" y="402"/>
                  </a:lnTo>
                  <a:lnTo>
                    <a:pt x="108" y="406"/>
                  </a:lnTo>
                  <a:lnTo>
                    <a:pt x="103" y="415"/>
                  </a:lnTo>
                  <a:lnTo>
                    <a:pt x="100" y="416"/>
                  </a:lnTo>
                  <a:lnTo>
                    <a:pt x="80" y="426"/>
                  </a:lnTo>
                  <a:lnTo>
                    <a:pt x="46" y="458"/>
                  </a:lnTo>
                  <a:lnTo>
                    <a:pt x="42" y="462"/>
                  </a:lnTo>
                  <a:lnTo>
                    <a:pt x="44" y="468"/>
                  </a:lnTo>
                  <a:lnTo>
                    <a:pt x="49" y="475"/>
                  </a:lnTo>
                  <a:lnTo>
                    <a:pt x="41" y="486"/>
                  </a:lnTo>
                  <a:lnTo>
                    <a:pt x="31" y="502"/>
                  </a:lnTo>
                  <a:lnTo>
                    <a:pt x="28" y="506"/>
                  </a:lnTo>
                  <a:lnTo>
                    <a:pt x="27" y="507"/>
                  </a:lnTo>
                  <a:lnTo>
                    <a:pt x="27" y="510"/>
                  </a:lnTo>
                  <a:lnTo>
                    <a:pt x="28" y="511"/>
                  </a:lnTo>
                  <a:lnTo>
                    <a:pt x="28" y="513"/>
                  </a:lnTo>
                  <a:lnTo>
                    <a:pt x="28" y="514"/>
                  </a:lnTo>
                  <a:lnTo>
                    <a:pt x="28" y="517"/>
                  </a:lnTo>
                  <a:lnTo>
                    <a:pt x="30" y="520"/>
                  </a:lnTo>
                  <a:lnTo>
                    <a:pt x="28" y="521"/>
                  </a:lnTo>
                  <a:lnTo>
                    <a:pt x="25" y="524"/>
                  </a:lnTo>
                  <a:lnTo>
                    <a:pt x="27" y="526"/>
                  </a:lnTo>
                  <a:lnTo>
                    <a:pt x="39" y="534"/>
                  </a:lnTo>
                  <a:lnTo>
                    <a:pt x="44" y="537"/>
                  </a:lnTo>
                  <a:lnTo>
                    <a:pt x="46" y="544"/>
                  </a:lnTo>
                  <a:lnTo>
                    <a:pt x="46" y="547"/>
                  </a:lnTo>
                  <a:lnTo>
                    <a:pt x="42" y="558"/>
                  </a:lnTo>
                  <a:lnTo>
                    <a:pt x="38" y="566"/>
                  </a:lnTo>
                  <a:lnTo>
                    <a:pt x="38" y="569"/>
                  </a:lnTo>
                  <a:lnTo>
                    <a:pt x="35" y="579"/>
                  </a:lnTo>
                  <a:lnTo>
                    <a:pt x="35" y="583"/>
                  </a:lnTo>
                  <a:lnTo>
                    <a:pt x="37" y="587"/>
                  </a:lnTo>
                  <a:lnTo>
                    <a:pt x="35" y="590"/>
                  </a:lnTo>
                  <a:lnTo>
                    <a:pt x="30" y="591"/>
                  </a:lnTo>
                  <a:lnTo>
                    <a:pt x="28" y="591"/>
                  </a:lnTo>
                  <a:lnTo>
                    <a:pt x="27" y="591"/>
                  </a:lnTo>
                  <a:lnTo>
                    <a:pt x="24" y="590"/>
                  </a:lnTo>
                  <a:lnTo>
                    <a:pt x="24" y="590"/>
                  </a:lnTo>
                  <a:lnTo>
                    <a:pt x="23" y="590"/>
                  </a:lnTo>
                  <a:lnTo>
                    <a:pt x="23" y="590"/>
                  </a:lnTo>
                  <a:lnTo>
                    <a:pt x="7" y="598"/>
                  </a:lnTo>
                  <a:lnTo>
                    <a:pt x="0" y="603"/>
                  </a:lnTo>
                  <a:lnTo>
                    <a:pt x="0" y="607"/>
                  </a:lnTo>
                  <a:lnTo>
                    <a:pt x="3" y="612"/>
                  </a:lnTo>
                  <a:lnTo>
                    <a:pt x="7" y="618"/>
                  </a:lnTo>
                  <a:lnTo>
                    <a:pt x="6" y="621"/>
                  </a:lnTo>
                  <a:lnTo>
                    <a:pt x="4" y="625"/>
                  </a:lnTo>
                  <a:lnTo>
                    <a:pt x="2" y="633"/>
                  </a:lnTo>
                  <a:lnTo>
                    <a:pt x="7" y="629"/>
                  </a:lnTo>
                  <a:lnTo>
                    <a:pt x="18" y="626"/>
                  </a:lnTo>
                  <a:lnTo>
                    <a:pt x="31" y="626"/>
                  </a:lnTo>
                  <a:lnTo>
                    <a:pt x="39" y="629"/>
                  </a:lnTo>
                  <a:lnTo>
                    <a:pt x="48" y="625"/>
                  </a:lnTo>
                  <a:lnTo>
                    <a:pt x="62" y="610"/>
                  </a:lnTo>
                  <a:lnTo>
                    <a:pt x="77" y="598"/>
                  </a:lnTo>
                  <a:lnTo>
                    <a:pt x="84" y="591"/>
                  </a:lnTo>
                  <a:lnTo>
                    <a:pt x="83" y="583"/>
                  </a:lnTo>
                  <a:lnTo>
                    <a:pt x="82" y="583"/>
                  </a:lnTo>
                  <a:lnTo>
                    <a:pt x="77" y="584"/>
                  </a:lnTo>
                  <a:lnTo>
                    <a:pt x="74" y="583"/>
                  </a:lnTo>
                  <a:lnTo>
                    <a:pt x="73" y="582"/>
                  </a:lnTo>
                  <a:lnTo>
                    <a:pt x="70" y="575"/>
                  </a:lnTo>
                  <a:lnTo>
                    <a:pt x="70" y="573"/>
                  </a:lnTo>
                  <a:lnTo>
                    <a:pt x="69" y="568"/>
                  </a:lnTo>
                  <a:lnTo>
                    <a:pt x="67" y="563"/>
                  </a:lnTo>
                  <a:lnTo>
                    <a:pt x="69" y="559"/>
                  </a:lnTo>
                  <a:lnTo>
                    <a:pt x="74" y="551"/>
                  </a:lnTo>
                  <a:lnTo>
                    <a:pt x="82" y="541"/>
                  </a:lnTo>
                  <a:lnTo>
                    <a:pt x="90" y="534"/>
                  </a:lnTo>
                  <a:lnTo>
                    <a:pt x="98" y="531"/>
                  </a:lnTo>
                  <a:lnTo>
                    <a:pt x="107" y="531"/>
                  </a:lnTo>
                  <a:lnTo>
                    <a:pt x="115" y="528"/>
                  </a:lnTo>
                  <a:lnTo>
                    <a:pt x="138" y="514"/>
                  </a:lnTo>
                  <a:lnTo>
                    <a:pt x="153" y="510"/>
                  </a:lnTo>
                  <a:lnTo>
                    <a:pt x="171" y="511"/>
                  </a:lnTo>
                  <a:lnTo>
                    <a:pt x="209" y="521"/>
                  </a:lnTo>
                  <a:lnTo>
                    <a:pt x="213" y="523"/>
                  </a:lnTo>
                  <a:lnTo>
                    <a:pt x="216" y="527"/>
                  </a:lnTo>
                  <a:lnTo>
                    <a:pt x="216" y="530"/>
                  </a:lnTo>
                  <a:lnTo>
                    <a:pt x="216" y="534"/>
                  </a:lnTo>
                  <a:lnTo>
                    <a:pt x="215" y="540"/>
                  </a:lnTo>
                  <a:lnTo>
                    <a:pt x="208" y="548"/>
                  </a:lnTo>
                  <a:lnTo>
                    <a:pt x="206" y="552"/>
                  </a:lnTo>
                  <a:lnTo>
                    <a:pt x="212" y="561"/>
                  </a:lnTo>
                  <a:lnTo>
                    <a:pt x="220" y="570"/>
                  </a:lnTo>
                  <a:lnTo>
                    <a:pt x="226" y="580"/>
                  </a:lnTo>
                  <a:lnTo>
                    <a:pt x="217" y="598"/>
                  </a:lnTo>
                  <a:lnTo>
                    <a:pt x="213" y="612"/>
                  </a:lnTo>
                  <a:lnTo>
                    <a:pt x="210" y="625"/>
                  </a:lnTo>
                  <a:lnTo>
                    <a:pt x="212" y="631"/>
                  </a:lnTo>
                  <a:lnTo>
                    <a:pt x="233" y="636"/>
                  </a:lnTo>
                  <a:lnTo>
                    <a:pt x="237" y="639"/>
                  </a:lnTo>
                  <a:lnTo>
                    <a:pt x="237" y="642"/>
                  </a:lnTo>
                  <a:lnTo>
                    <a:pt x="236" y="645"/>
                  </a:lnTo>
                  <a:lnTo>
                    <a:pt x="233" y="648"/>
                  </a:lnTo>
                  <a:lnTo>
                    <a:pt x="231" y="650"/>
                  </a:lnTo>
                  <a:lnTo>
                    <a:pt x="233" y="649"/>
                  </a:lnTo>
                  <a:lnTo>
                    <a:pt x="233" y="653"/>
                  </a:lnTo>
                  <a:lnTo>
                    <a:pt x="233" y="657"/>
                  </a:lnTo>
                  <a:lnTo>
                    <a:pt x="233" y="657"/>
                  </a:lnTo>
                  <a:lnTo>
                    <a:pt x="233" y="660"/>
                  </a:lnTo>
                  <a:lnTo>
                    <a:pt x="233" y="662"/>
                  </a:lnTo>
                  <a:lnTo>
                    <a:pt x="233" y="663"/>
                  </a:lnTo>
                  <a:lnTo>
                    <a:pt x="234" y="664"/>
                  </a:lnTo>
                  <a:lnTo>
                    <a:pt x="237" y="664"/>
                  </a:lnTo>
                  <a:lnTo>
                    <a:pt x="238" y="663"/>
                  </a:lnTo>
                  <a:lnTo>
                    <a:pt x="241" y="662"/>
                  </a:lnTo>
                  <a:lnTo>
                    <a:pt x="243" y="660"/>
                  </a:lnTo>
                  <a:lnTo>
                    <a:pt x="250" y="663"/>
                  </a:lnTo>
                  <a:lnTo>
                    <a:pt x="266" y="683"/>
                  </a:lnTo>
                  <a:lnTo>
                    <a:pt x="268" y="684"/>
                  </a:lnTo>
                  <a:lnTo>
                    <a:pt x="269" y="688"/>
                  </a:lnTo>
                  <a:lnTo>
                    <a:pt x="272" y="695"/>
                  </a:lnTo>
                  <a:lnTo>
                    <a:pt x="273" y="702"/>
                  </a:lnTo>
                  <a:lnTo>
                    <a:pt x="275" y="706"/>
                  </a:lnTo>
                  <a:lnTo>
                    <a:pt x="276" y="709"/>
                  </a:lnTo>
                  <a:lnTo>
                    <a:pt x="289" y="722"/>
                  </a:lnTo>
                  <a:lnTo>
                    <a:pt x="294" y="726"/>
                  </a:lnTo>
                  <a:lnTo>
                    <a:pt x="303" y="727"/>
                  </a:lnTo>
                  <a:lnTo>
                    <a:pt x="311" y="727"/>
                  </a:lnTo>
                  <a:lnTo>
                    <a:pt x="318" y="726"/>
                  </a:lnTo>
                  <a:lnTo>
                    <a:pt x="335" y="719"/>
                  </a:lnTo>
                  <a:lnTo>
                    <a:pt x="342" y="715"/>
                  </a:lnTo>
                  <a:lnTo>
                    <a:pt x="345" y="713"/>
                  </a:lnTo>
                  <a:lnTo>
                    <a:pt x="365" y="716"/>
                  </a:lnTo>
                  <a:lnTo>
                    <a:pt x="373" y="713"/>
                  </a:lnTo>
                  <a:lnTo>
                    <a:pt x="388" y="702"/>
                  </a:lnTo>
                  <a:lnTo>
                    <a:pt x="397" y="698"/>
                  </a:lnTo>
                  <a:lnTo>
                    <a:pt x="401" y="698"/>
                  </a:lnTo>
                  <a:lnTo>
                    <a:pt x="404" y="694"/>
                  </a:lnTo>
                  <a:lnTo>
                    <a:pt x="407" y="690"/>
                  </a:lnTo>
                  <a:lnTo>
                    <a:pt x="411" y="687"/>
                  </a:lnTo>
                  <a:lnTo>
                    <a:pt x="437" y="694"/>
                  </a:lnTo>
                  <a:lnTo>
                    <a:pt x="442" y="697"/>
                  </a:lnTo>
                  <a:lnTo>
                    <a:pt x="446" y="699"/>
                  </a:lnTo>
                  <a:lnTo>
                    <a:pt x="450" y="706"/>
                  </a:lnTo>
                  <a:lnTo>
                    <a:pt x="451" y="708"/>
                  </a:lnTo>
                  <a:lnTo>
                    <a:pt x="454" y="709"/>
                  </a:lnTo>
                  <a:lnTo>
                    <a:pt x="457" y="709"/>
                  </a:lnTo>
                  <a:lnTo>
                    <a:pt x="458" y="708"/>
                  </a:lnTo>
                  <a:lnTo>
                    <a:pt x="461" y="708"/>
                  </a:lnTo>
                  <a:lnTo>
                    <a:pt x="474" y="712"/>
                  </a:lnTo>
                  <a:lnTo>
                    <a:pt x="481" y="712"/>
                  </a:lnTo>
                  <a:lnTo>
                    <a:pt x="485" y="713"/>
                  </a:lnTo>
                  <a:lnTo>
                    <a:pt x="486" y="713"/>
                  </a:lnTo>
                  <a:lnTo>
                    <a:pt x="489" y="712"/>
                  </a:lnTo>
                  <a:lnTo>
                    <a:pt x="491" y="711"/>
                  </a:lnTo>
                  <a:lnTo>
                    <a:pt x="491" y="708"/>
                  </a:lnTo>
                  <a:lnTo>
                    <a:pt x="491" y="705"/>
                  </a:lnTo>
                  <a:lnTo>
                    <a:pt x="491" y="704"/>
                  </a:lnTo>
                  <a:lnTo>
                    <a:pt x="498" y="692"/>
                  </a:lnTo>
                  <a:lnTo>
                    <a:pt x="503" y="688"/>
                  </a:lnTo>
                  <a:lnTo>
                    <a:pt x="523" y="684"/>
                  </a:lnTo>
                  <a:lnTo>
                    <a:pt x="524" y="683"/>
                  </a:lnTo>
                  <a:lnTo>
                    <a:pt x="527" y="681"/>
                  </a:lnTo>
                  <a:lnTo>
                    <a:pt x="530" y="677"/>
                  </a:lnTo>
                  <a:lnTo>
                    <a:pt x="530" y="677"/>
                  </a:lnTo>
                  <a:lnTo>
                    <a:pt x="533" y="671"/>
                  </a:lnTo>
                  <a:lnTo>
                    <a:pt x="533" y="670"/>
                  </a:lnTo>
                  <a:lnTo>
                    <a:pt x="534" y="660"/>
                  </a:lnTo>
                  <a:lnTo>
                    <a:pt x="534" y="656"/>
                  </a:lnTo>
                  <a:lnTo>
                    <a:pt x="535" y="652"/>
                  </a:lnTo>
                  <a:lnTo>
                    <a:pt x="537" y="648"/>
                  </a:lnTo>
                  <a:lnTo>
                    <a:pt x="540" y="646"/>
                  </a:lnTo>
                  <a:lnTo>
                    <a:pt x="545" y="645"/>
                  </a:lnTo>
                  <a:lnTo>
                    <a:pt x="548" y="643"/>
                  </a:lnTo>
                  <a:lnTo>
                    <a:pt x="559" y="633"/>
                  </a:lnTo>
                  <a:lnTo>
                    <a:pt x="565" y="622"/>
                  </a:lnTo>
                  <a:lnTo>
                    <a:pt x="563" y="608"/>
                  </a:lnTo>
                  <a:lnTo>
                    <a:pt x="556" y="593"/>
                  </a:lnTo>
                  <a:lnTo>
                    <a:pt x="549" y="589"/>
                  </a:lnTo>
                  <a:lnTo>
                    <a:pt x="549" y="587"/>
                  </a:lnTo>
                  <a:lnTo>
                    <a:pt x="551" y="583"/>
                  </a:lnTo>
                  <a:lnTo>
                    <a:pt x="554" y="580"/>
                  </a:lnTo>
                  <a:lnTo>
                    <a:pt x="558" y="575"/>
                  </a:lnTo>
                  <a:lnTo>
                    <a:pt x="563" y="572"/>
                  </a:lnTo>
                  <a:lnTo>
                    <a:pt x="575" y="570"/>
                  </a:lnTo>
                  <a:lnTo>
                    <a:pt x="580" y="566"/>
                  </a:lnTo>
                  <a:lnTo>
                    <a:pt x="593" y="549"/>
                  </a:lnTo>
                  <a:lnTo>
                    <a:pt x="600" y="545"/>
                  </a:lnTo>
                  <a:lnTo>
                    <a:pt x="603" y="544"/>
                  </a:lnTo>
                  <a:lnTo>
                    <a:pt x="605" y="540"/>
                  </a:lnTo>
                  <a:lnTo>
                    <a:pt x="607" y="537"/>
                  </a:lnTo>
                  <a:lnTo>
                    <a:pt x="607" y="533"/>
                  </a:lnTo>
                  <a:lnTo>
                    <a:pt x="605" y="531"/>
                  </a:lnTo>
                  <a:lnTo>
                    <a:pt x="604" y="530"/>
                  </a:lnTo>
                  <a:lnTo>
                    <a:pt x="607" y="526"/>
                  </a:lnTo>
                  <a:lnTo>
                    <a:pt x="612" y="520"/>
                  </a:lnTo>
                  <a:lnTo>
                    <a:pt x="619" y="516"/>
                  </a:lnTo>
                  <a:lnTo>
                    <a:pt x="631" y="513"/>
                  </a:lnTo>
                  <a:lnTo>
                    <a:pt x="633" y="513"/>
                  </a:lnTo>
                  <a:lnTo>
                    <a:pt x="642" y="514"/>
                  </a:lnTo>
                  <a:lnTo>
                    <a:pt x="645" y="519"/>
                  </a:lnTo>
                  <a:lnTo>
                    <a:pt x="646" y="527"/>
                  </a:lnTo>
                  <a:lnTo>
                    <a:pt x="646" y="538"/>
                  </a:lnTo>
                  <a:lnTo>
                    <a:pt x="645" y="549"/>
                  </a:lnTo>
                  <a:lnTo>
                    <a:pt x="641" y="569"/>
                  </a:lnTo>
                  <a:lnTo>
                    <a:pt x="641" y="579"/>
                  </a:lnTo>
                  <a:lnTo>
                    <a:pt x="641" y="587"/>
                  </a:lnTo>
                  <a:lnTo>
                    <a:pt x="643" y="594"/>
                  </a:lnTo>
                  <a:lnTo>
                    <a:pt x="649" y="597"/>
                  </a:lnTo>
                  <a:lnTo>
                    <a:pt x="656" y="600"/>
                  </a:lnTo>
                  <a:lnTo>
                    <a:pt x="663" y="604"/>
                  </a:lnTo>
                  <a:lnTo>
                    <a:pt x="670" y="611"/>
                  </a:lnTo>
                  <a:lnTo>
                    <a:pt x="687" y="636"/>
                  </a:lnTo>
                  <a:lnTo>
                    <a:pt x="688" y="636"/>
                  </a:lnTo>
                  <a:lnTo>
                    <a:pt x="694" y="639"/>
                  </a:lnTo>
                  <a:lnTo>
                    <a:pt x="706" y="646"/>
                  </a:lnTo>
                  <a:lnTo>
                    <a:pt x="711" y="646"/>
                  </a:lnTo>
                  <a:lnTo>
                    <a:pt x="712" y="645"/>
                  </a:lnTo>
                  <a:lnTo>
                    <a:pt x="716" y="642"/>
                  </a:lnTo>
                  <a:lnTo>
                    <a:pt x="718" y="641"/>
                  </a:lnTo>
                  <a:lnTo>
                    <a:pt x="719" y="641"/>
                  </a:lnTo>
                  <a:lnTo>
                    <a:pt x="720" y="642"/>
                  </a:lnTo>
                  <a:lnTo>
                    <a:pt x="722" y="645"/>
                  </a:lnTo>
                  <a:lnTo>
                    <a:pt x="725" y="646"/>
                  </a:lnTo>
                  <a:lnTo>
                    <a:pt x="729" y="648"/>
                  </a:lnTo>
                  <a:lnTo>
                    <a:pt x="736" y="646"/>
                  </a:lnTo>
                  <a:lnTo>
                    <a:pt x="740" y="648"/>
                  </a:lnTo>
                  <a:lnTo>
                    <a:pt x="747" y="657"/>
                  </a:lnTo>
                  <a:lnTo>
                    <a:pt x="743" y="666"/>
                  </a:lnTo>
                  <a:lnTo>
                    <a:pt x="736" y="674"/>
                  </a:lnTo>
                  <a:lnTo>
                    <a:pt x="730" y="685"/>
                  </a:lnTo>
                  <a:lnTo>
                    <a:pt x="730" y="687"/>
                  </a:lnTo>
                  <a:lnTo>
                    <a:pt x="729" y="688"/>
                  </a:lnTo>
                  <a:lnTo>
                    <a:pt x="734" y="688"/>
                  </a:lnTo>
                  <a:lnTo>
                    <a:pt x="737" y="690"/>
                  </a:lnTo>
                  <a:lnTo>
                    <a:pt x="753" y="698"/>
                  </a:lnTo>
                  <a:lnTo>
                    <a:pt x="754" y="699"/>
                  </a:lnTo>
                  <a:lnTo>
                    <a:pt x="755" y="701"/>
                  </a:lnTo>
                  <a:lnTo>
                    <a:pt x="758" y="706"/>
                  </a:lnTo>
                  <a:lnTo>
                    <a:pt x="764" y="715"/>
                  </a:lnTo>
                  <a:lnTo>
                    <a:pt x="765" y="720"/>
                  </a:lnTo>
                  <a:lnTo>
                    <a:pt x="767" y="725"/>
                  </a:lnTo>
                  <a:lnTo>
                    <a:pt x="767" y="732"/>
                  </a:lnTo>
                  <a:lnTo>
                    <a:pt x="767" y="736"/>
                  </a:lnTo>
                  <a:lnTo>
                    <a:pt x="765" y="740"/>
                  </a:lnTo>
                  <a:lnTo>
                    <a:pt x="764" y="746"/>
                  </a:lnTo>
                  <a:lnTo>
                    <a:pt x="774" y="743"/>
                  </a:lnTo>
                  <a:lnTo>
                    <a:pt x="782" y="747"/>
                  </a:lnTo>
                  <a:lnTo>
                    <a:pt x="790" y="748"/>
                  </a:lnTo>
                  <a:lnTo>
                    <a:pt x="799" y="737"/>
                  </a:lnTo>
                  <a:lnTo>
                    <a:pt x="804" y="726"/>
                  </a:lnTo>
                  <a:lnTo>
                    <a:pt x="806" y="719"/>
                  </a:lnTo>
                  <a:lnTo>
                    <a:pt x="803" y="713"/>
                  </a:lnTo>
                  <a:lnTo>
                    <a:pt x="800" y="711"/>
                  </a:lnTo>
                  <a:lnTo>
                    <a:pt x="795" y="711"/>
                  </a:lnTo>
                  <a:lnTo>
                    <a:pt x="792" y="709"/>
                  </a:lnTo>
                  <a:lnTo>
                    <a:pt x="790" y="705"/>
                  </a:lnTo>
                  <a:lnTo>
                    <a:pt x="788" y="698"/>
                  </a:lnTo>
                  <a:lnTo>
                    <a:pt x="785" y="695"/>
                  </a:lnTo>
                  <a:lnTo>
                    <a:pt x="785" y="695"/>
                  </a:lnTo>
                  <a:lnTo>
                    <a:pt x="785" y="694"/>
                  </a:lnTo>
                  <a:lnTo>
                    <a:pt x="785" y="692"/>
                  </a:lnTo>
                  <a:lnTo>
                    <a:pt x="785" y="692"/>
                  </a:lnTo>
                  <a:lnTo>
                    <a:pt x="793" y="684"/>
                  </a:lnTo>
                  <a:lnTo>
                    <a:pt x="789" y="671"/>
                  </a:lnTo>
                  <a:lnTo>
                    <a:pt x="790" y="667"/>
                  </a:lnTo>
                  <a:lnTo>
                    <a:pt x="797" y="662"/>
                  </a:lnTo>
                  <a:lnTo>
                    <a:pt x="803" y="660"/>
                  </a:lnTo>
                  <a:lnTo>
                    <a:pt x="804" y="659"/>
                  </a:lnTo>
                  <a:lnTo>
                    <a:pt x="807" y="655"/>
                  </a:lnTo>
                  <a:lnTo>
                    <a:pt x="807" y="650"/>
                  </a:lnTo>
                  <a:lnTo>
                    <a:pt x="807" y="642"/>
                  </a:lnTo>
                  <a:lnTo>
                    <a:pt x="809" y="638"/>
                  </a:lnTo>
                  <a:lnTo>
                    <a:pt x="813" y="629"/>
                  </a:lnTo>
                  <a:lnTo>
                    <a:pt x="832" y="617"/>
                  </a:lnTo>
                  <a:lnTo>
                    <a:pt x="832" y="617"/>
                  </a:lnTo>
                  <a:lnTo>
                    <a:pt x="834" y="614"/>
                  </a:lnTo>
                  <a:lnTo>
                    <a:pt x="835" y="610"/>
                  </a:lnTo>
                  <a:lnTo>
                    <a:pt x="837" y="605"/>
                  </a:lnTo>
                  <a:lnTo>
                    <a:pt x="839" y="603"/>
                  </a:lnTo>
                  <a:lnTo>
                    <a:pt x="842" y="601"/>
                  </a:lnTo>
                  <a:lnTo>
                    <a:pt x="845" y="598"/>
                  </a:lnTo>
                  <a:lnTo>
                    <a:pt x="848" y="596"/>
                  </a:lnTo>
                  <a:lnTo>
                    <a:pt x="852" y="582"/>
                  </a:lnTo>
                  <a:lnTo>
                    <a:pt x="859" y="566"/>
                  </a:lnTo>
                  <a:lnTo>
                    <a:pt x="860" y="558"/>
                  </a:lnTo>
                  <a:lnTo>
                    <a:pt x="860" y="552"/>
                  </a:lnTo>
                  <a:lnTo>
                    <a:pt x="858" y="540"/>
                  </a:lnTo>
                  <a:lnTo>
                    <a:pt x="858" y="534"/>
                  </a:lnTo>
                  <a:lnTo>
                    <a:pt x="858" y="530"/>
                  </a:lnTo>
                  <a:lnTo>
                    <a:pt x="858" y="526"/>
                  </a:lnTo>
                  <a:lnTo>
                    <a:pt x="853" y="523"/>
                  </a:lnTo>
                  <a:lnTo>
                    <a:pt x="851" y="519"/>
                  </a:lnTo>
                  <a:lnTo>
                    <a:pt x="853" y="509"/>
                  </a:lnTo>
                  <a:lnTo>
                    <a:pt x="858" y="500"/>
                  </a:lnTo>
                  <a:lnTo>
                    <a:pt x="863" y="495"/>
                  </a:lnTo>
                  <a:lnTo>
                    <a:pt x="876" y="493"/>
                  </a:lnTo>
                  <a:lnTo>
                    <a:pt x="880" y="495"/>
                  </a:lnTo>
                  <a:lnTo>
                    <a:pt x="880" y="500"/>
                  </a:lnTo>
                  <a:lnTo>
                    <a:pt x="887" y="506"/>
                  </a:lnTo>
                  <a:lnTo>
                    <a:pt x="890" y="507"/>
                  </a:lnTo>
                  <a:lnTo>
                    <a:pt x="893" y="506"/>
                  </a:lnTo>
                  <a:lnTo>
                    <a:pt x="893" y="503"/>
                  </a:lnTo>
                  <a:lnTo>
                    <a:pt x="894" y="502"/>
                  </a:lnTo>
                  <a:lnTo>
                    <a:pt x="895" y="499"/>
                  </a:lnTo>
                  <a:lnTo>
                    <a:pt x="900" y="496"/>
                  </a:lnTo>
                  <a:lnTo>
                    <a:pt x="902" y="495"/>
                  </a:lnTo>
                  <a:lnTo>
                    <a:pt x="902" y="497"/>
                  </a:lnTo>
                  <a:lnTo>
                    <a:pt x="905" y="534"/>
                  </a:lnTo>
                  <a:lnTo>
                    <a:pt x="904" y="540"/>
                  </a:lnTo>
                  <a:lnTo>
                    <a:pt x="905" y="541"/>
                  </a:lnTo>
                  <a:lnTo>
                    <a:pt x="907" y="544"/>
                  </a:lnTo>
                  <a:lnTo>
                    <a:pt x="912" y="547"/>
                  </a:lnTo>
                  <a:lnTo>
                    <a:pt x="915" y="548"/>
                  </a:lnTo>
                  <a:lnTo>
                    <a:pt x="919" y="562"/>
                  </a:lnTo>
                  <a:lnTo>
                    <a:pt x="924" y="566"/>
                  </a:lnTo>
                  <a:lnTo>
                    <a:pt x="929" y="570"/>
                  </a:lnTo>
                  <a:lnTo>
                    <a:pt x="935" y="572"/>
                  </a:lnTo>
                  <a:lnTo>
                    <a:pt x="964" y="573"/>
                  </a:lnTo>
                  <a:lnTo>
                    <a:pt x="970" y="570"/>
                  </a:lnTo>
                  <a:lnTo>
                    <a:pt x="974" y="565"/>
                  </a:lnTo>
                  <a:lnTo>
                    <a:pt x="974" y="562"/>
                  </a:lnTo>
                  <a:lnTo>
                    <a:pt x="973" y="558"/>
                  </a:lnTo>
                  <a:lnTo>
                    <a:pt x="974" y="554"/>
                  </a:lnTo>
                  <a:lnTo>
                    <a:pt x="977" y="551"/>
                  </a:lnTo>
                  <a:lnTo>
                    <a:pt x="980" y="551"/>
                  </a:lnTo>
                  <a:lnTo>
                    <a:pt x="985" y="554"/>
                  </a:lnTo>
                  <a:lnTo>
                    <a:pt x="989" y="555"/>
                  </a:lnTo>
                  <a:lnTo>
                    <a:pt x="994" y="554"/>
                  </a:lnTo>
                  <a:lnTo>
                    <a:pt x="1012" y="544"/>
                  </a:lnTo>
                  <a:lnTo>
                    <a:pt x="1023" y="542"/>
                  </a:lnTo>
                  <a:lnTo>
                    <a:pt x="1027" y="542"/>
                  </a:lnTo>
                  <a:lnTo>
                    <a:pt x="1033" y="544"/>
                  </a:lnTo>
                  <a:lnTo>
                    <a:pt x="1040" y="548"/>
                  </a:lnTo>
                  <a:lnTo>
                    <a:pt x="1041" y="555"/>
                  </a:lnTo>
                  <a:lnTo>
                    <a:pt x="1041" y="562"/>
                  </a:lnTo>
                  <a:lnTo>
                    <a:pt x="1043" y="570"/>
                  </a:lnTo>
                  <a:lnTo>
                    <a:pt x="1047" y="575"/>
                  </a:lnTo>
                  <a:lnTo>
                    <a:pt x="1057" y="584"/>
                  </a:lnTo>
                  <a:lnTo>
                    <a:pt x="1059" y="590"/>
                  </a:lnTo>
                  <a:lnTo>
                    <a:pt x="1059" y="600"/>
                  </a:lnTo>
                  <a:lnTo>
                    <a:pt x="1068" y="600"/>
                  </a:lnTo>
                  <a:lnTo>
                    <a:pt x="1079" y="596"/>
                  </a:lnTo>
                  <a:lnTo>
                    <a:pt x="1086" y="590"/>
                  </a:lnTo>
                  <a:lnTo>
                    <a:pt x="1090" y="583"/>
                  </a:lnTo>
                  <a:lnTo>
                    <a:pt x="1087" y="577"/>
                  </a:lnTo>
                  <a:lnTo>
                    <a:pt x="1076" y="566"/>
                  </a:lnTo>
                  <a:lnTo>
                    <a:pt x="1073" y="562"/>
                  </a:lnTo>
                  <a:lnTo>
                    <a:pt x="1072" y="559"/>
                  </a:lnTo>
                  <a:lnTo>
                    <a:pt x="1073" y="555"/>
                  </a:lnTo>
                  <a:lnTo>
                    <a:pt x="1075" y="551"/>
                  </a:lnTo>
                  <a:lnTo>
                    <a:pt x="1076" y="547"/>
                  </a:lnTo>
                  <a:lnTo>
                    <a:pt x="1082" y="541"/>
                  </a:lnTo>
                  <a:lnTo>
                    <a:pt x="1083" y="540"/>
                  </a:lnTo>
                  <a:lnTo>
                    <a:pt x="1086" y="531"/>
                  </a:lnTo>
                  <a:lnTo>
                    <a:pt x="1083" y="527"/>
                  </a:lnTo>
                  <a:lnTo>
                    <a:pt x="1079" y="526"/>
                  </a:lnTo>
                  <a:lnTo>
                    <a:pt x="1068" y="523"/>
                  </a:lnTo>
                  <a:lnTo>
                    <a:pt x="1059" y="520"/>
                  </a:lnTo>
                  <a:lnTo>
                    <a:pt x="1055" y="514"/>
                  </a:lnTo>
                  <a:lnTo>
                    <a:pt x="1061" y="507"/>
                  </a:lnTo>
                  <a:lnTo>
                    <a:pt x="1058" y="506"/>
                  </a:lnTo>
                  <a:lnTo>
                    <a:pt x="1057" y="503"/>
                  </a:lnTo>
                  <a:lnTo>
                    <a:pt x="1057" y="500"/>
                  </a:lnTo>
                  <a:lnTo>
                    <a:pt x="1055" y="497"/>
                  </a:lnTo>
                  <a:lnTo>
                    <a:pt x="1057" y="493"/>
                  </a:lnTo>
                  <a:lnTo>
                    <a:pt x="1057" y="485"/>
                  </a:lnTo>
                  <a:lnTo>
                    <a:pt x="1058" y="482"/>
                  </a:lnTo>
                  <a:lnTo>
                    <a:pt x="1059" y="479"/>
                  </a:lnTo>
                  <a:lnTo>
                    <a:pt x="1065" y="474"/>
                  </a:lnTo>
                  <a:lnTo>
                    <a:pt x="1068" y="471"/>
                  </a:lnTo>
                  <a:lnTo>
                    <a:pt x="1071" y="458"/>
                  </a:lnTo>
                  <a:lnTo>
                    <a:pt x="1072" y="455"/>
                  </a:lnTo>
                  <a:lnTo>
                    <a:pt x="1075" y="454"/>
                  </a:lnTo>
                  <a:lnTo>
                    <a:pt x="1099" y="447"/>
                  </a:lnTo>
                  <a:lnTo>
                    <a:pt x="1106" y="447"/>
                  </a:lnTo>
                  <a:lnTo>
                    <a:pt x="1110" y="450"/>
                  </a:lnTo>
                  <a:lnTo>
                    <a:pt x="1110" y="454"/>
                  </a:lnTo>
                  <a:lnTo>
                    <a:pt x="1108" y="462"/>
                  </a:lnTo>
                  <a:lnTo>
                    <a:pt x="1110" y="467"/>
                  </a:lnTo>
                  <a:lnTo>
                    <a:pt x="1121" y="469"/>
                  </a:lnTo>
                  <a:lnTo>
                    <a:pt x="1122" y="472"/>
                  </a:lnTo>
                  <a:lnTo>
                    <a:pt x="1124" y="474"/>
                  </a:lnTo>
                  <a:lnTo>
                    <a:pt x="1125" y="475"/>
                  </a:lnTo>
                  <a:lnTo>
                    <a:pt x="1128" y="476"/>
                  </a:lnTo>
                  <a:lnTo>
                    <a:pt x="1132" y="476"/>
                  </a:lnTo>
                  <a:lnTo>
                    <a:pt x="1141" y="476"/>
                  </a:lnTo>
                  <a:lnTo>
                    <a:pt x="1159" y="481"/>
                  </a:lnTo>
                  <a:lnTo>
                    <a:pt x="1164" y="481"/>
                  </a:lnTo>
                  <a:lnTo>
                    <a:pt x="1166" y="476"/>
                  </a:lnTo>
                  <a:lnTo>
                    <a:pt x="1167" y="474"/>
                  </a:lnTo>
                  <a:lnTo>
                    <a:pt x="1170" y="465"/>
                  </a:lnTo>
                  <a:lnTo>
                    <a:pt x="1170" y="455"/>
                  </a:lnTo>
                  <a:lnTo>
                    <a:pt x="1167" y="448"/>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24" name="Freeform 9"/>
            <p:cNvSpPr>
              <a:spLocks noEditPoints="1"/>
            </p:cNvSpPr>
            <p:nvPr/>
          </p:nvSpPr>
          <p:spPr bwMode="auto">
            <a:xfrm>
              <a:off x="12648583" y="1612027"/>
              <a:ext cx="1792288" cy="4106862"/>
            </a:xfrm>
            <a:custGeom>
              <a:avLst/>
              <a:gdLst>
                <a:gd name="T0" fmla="*/ 3256 w 3385"/>
                <a:gd name="T1" fmla="*/ 1346 h 7760"/>
                <a:gd name="T2" fmla="*/ 3121 w 3385"/>
                <a:gd name="T3" fmla="*/ 634 h 7760"/>
                <a:gd name="T4" fmla="*/ 2480 w 3385"/>
                <a:gd name="T5" fmla="*/ 14 h 7760"/>
                <a:gd name="T6" fmla="*/ 881 w 3385"/>
                <a:gd name="T7" fmla="*/ 2399 h 7760"/>
                <a:gd name="T8" fmla="*/ 421 w 3385"/>
                <a:gd name="T9" fmla="*/ 4898 h 7760"/>
                <a:gd name="T10" fmla="*/ 88 w 3385"/>
                <a:gd name="T11" fmla="*/ 6063 h 7760"/>
                <a:gd name="T12" fmla="*/ 36 w 3385"/>
                <a:gd name="T13" fmla="*/ 6266 h 7760"/>
                <a:gd name="T14" fmla="*/ 133 w 3385"/>
                <a:gd name="T15" fmla="*/ 6316 h 7760"/>
                <a:gd name="T16" fmla="*/ 160 w 3385"/>
                <a:gd name="T17" fmla="*/ 6603 h 7760"/>
                <a:gd name="T18" fmla="*/ 246 w 3385"/>
                <a:gd name="T19" fmla="*/ 6815 h 7760"/>
                <a:gd name="T20" fmla="*/ 368 w 3385"/>
                <a:gd name="T21" fmla="*/ 7062 h 7760"/>
                <a:gd name="T22" fmla="*/ 440 w 3385"/>
                <a:gd name="T23" fmla="*/ 7500 h 7760"/>
                <a:gd name="T24" fmla="*/ 657 w 3385"/>
                <a:gd name="T25" fmla="*/ 7725 h 7760"/>
                <a:gd name="T26" fmla="*/ 937 w 3385"/>
                <a:gd name="T27" fmla="*/ 7456 h 7760"/>
                <a:gd name="T28" fmla="*/ 1161 w 3385"/>
                <a:gd name="T29" fmla="*/ 7369 h 7760"/>
                <a:gd name="T30" fmla="*/ 1381 w 3385"/>
                <a:gd name="T31" fmla="*/ 7090 h 7760"/>
                <a:gd name="T32" fmla="*/ 1441 w 3385"/>
                <a:gd name="T33" fmla="*/ 6791 h 7760"/>
                <a:gd name="T34" fmla="*/ 1378 w 3385"/>
                <a:gd name="T35" fmla="*/ 6567 h 7760"/>
                <a:gd name="T36" fmla="*/ 1444 w 3385"/>
                <a:gd name="T37" fmla="*/ 6505 h 7760"/>
                <a:gd name="T38" fmla="*/ 1464 w 3385"/>
                <a:gd name="T39" fmla="*/ 6324 h 7760"/>
                <a:gd name="T40" fmla="*/ 1342 w 3385"/>
                <a:gd name="T41" fmla="*/ 6203 h 7760"/>
                <a:gd name="T42" fmla="*/ 1671 w 3385"/>
                <a:gd name="T43" fmla="*/ 6072 h 7760"/>
                <a:gd name="T44" fmla="*/ 1738 w 3385"/>
                <a:gd name="T45" fmla="*/ 6048 h 7760"/>
                <a:gd name="T46" fmla="*/ 1887 w 3385"/>
                <a:gd name="T47" fmla="*/ 5919 h 7760"/>
                <a:gd name="T48" fmla="*/ 1842 w 3385"/>
                <a:gd name="T49" fmla="*/ 5850 h 7760"/>
                <a:gd name="T50" fmla="*/ 1971 w 3385"/>
                <a:gd name="T51" fmla="*/ 5673 h 7760"/>
                <a:gd name="T52" fmla="*/ 1978 w 3385"/>
                <a:gd name="T53" fmla="*/ 5449 h 7760"/>
                <a:gd name="T54" fmla="*/ 1803 w 3385"/>
                <a:gd name="T55" fmla="*/ 5251 h 7760"/>
                <a:gd name="T56" fmla="*/ 1587 w 3385"/>
                <a:gd name="T57" fmla="*/ 5025 h 7760"/>
                <a:gd name="T58" fmla="*/ 1570 w 3385"/>
                <a:gd name="T59" fmla="*/ 4751 h 7760"/>
                <a:gd name="T60" fmla="*/ 1626 w 3385"/>
                <a:gd name="T61" fmla="*/ 4601 h 7760"/>
                <a:gd name="T62" fmla="*/ 1659 w 3385"/>
                <a:gd name="T63" fmla="*/ 4341 h 7760"/>
                <a:gd name="T64" fmla="*/ 1750 w 3385"/>
                <a:gd name="T65" fmla="*/ 4153 h 7760"/>
                <a:gd name="T66" fmla="*/ 1764 w 3385"/>
                <a:gd name="T67" fmla="*/ 3939 h 7760"/>
                <a:gd name="T68" fmla="*/ 1908 w 3385"/>
                <a:gd name="T69" fmla="*/ 3946 h 7760"/>
                <a:gd name="T70" fmla="*/ 1982 w 3385"/>
                <a:gd name="T71" fmla="*/ 3780 h 7760"/>
                <a:gd name="T72" fmla="*/ 2117 w 3385"/>
                <a:gd name="T73" fmla="*/ 3641 h 7760"/>
                <a:gd name="T74" fmla="*/ 2331 w 3385"/>
                <a:gd name="T75" fmla="*/ 3490 h 7760"/>
                <a:gd name="T76" fmla="*/ 2530 w 3385"/>
                <a:gd name="T77" fmla="*/ 3305 h 7760"/>
                <a:gd name="T78" fmla="*/ 2684 w 3385"/>
                <a:gd name="T79" fmla="*/ 2981 h 7760"/>
                <a:gd name="T80" fmla="*/ 2641 w 3385"/>
                <a:gd name="T81" fmla="*/ 2874 h 7760"/>
                <a:gd name="T82" fmla="*/ 2719 w 3385"/>
                <a:gd name="T83" fmla="*/ 2601 h 7760"/>
                <a:gd name="T84" fmla="*/ 2814 w 3385"/>
                <a:gd name="T85" fmla="*/ 2419 h 7760"/>
                <a:gd name="T86" fmla="*/ 2910 w 3385"/>
                <a:gd name="T87" fmla="*/ 2283 h 7760"/>
                <a:gd name="T88" fmla="*/ 3001 w 3385"/>
                <a:gd name="T89" fmla="*/ 2149 h 7760"/>
                <a:gd name="T90" fmla="*/ 3274 w 3385"/>
                <a:gd name="T91" fmla="*/ 2170 h 7760"/>
                <a:gd name="T92" fmla="*/ 3289 w 3385"/>
                <a:gd name="T93" fmla="*/ 2218 h 7760"/>
                <a:gd name="T94" fmla="*/ 2872 w 3385"/>
                <a:gd name="T95" fmla="*/ 2354 h 7760"/>
                <a:gd name="T96" fmla="*/ 2529 w 3385"/>
                <a:gd name="T97" fmla="*/ 3476 h 7760"/>
                <a:gd name="T98" fmla="*/ 1895 w 3385"/>
                <a:gd name="T99" fmla="*/ 5269 h 7760"/>
                <a:gd name="T100" fmla="*/ 2045 w 3385"/>
                <a:gd name="T101" fmla="*/ 5599 h 7760"/>
                <a:gd name="T102" fmla="*/ 1933 w 3385"/>
                <a:gd name="T103" fmla="*/ 5760 h 7760"/>
                <a:gd name="T104" fmla="*/ 1814 w 3385"/>
                <a:gd name="T105" fmla="*/ 5816 h 7760"/>
                <a:gd name="T106" fmla="*/ 1993 w 3385"/>
                <a:gd name="T107" fmla="*/ 5871 h 7760"/>
                <a:gd name="T108" fmla="*/ 1696 w 3385"/>
                <a:gd name="T109" fmla="*/ 5975 h 7760"/>
                <a:gd name="T110" fmla="*/ 1858 w 3385"/>
                <a:gd name="T111" fmla="*/ 6031 h 7760"/>
                <a:gd name="T112" fmla="*/ 2101 w 3385"/>
                <a:gd name="T113" fmla="*/ 6332 h 7760"/>
                <a:gd name="T114" fmla="*/ 162 w 3385"/>
                <a:gd name="T115" fmla="*/ 6478 h 7760"/>
                <a:gd name="T116" fmla="*/ 2134 w 3385"/>
                <a:gd name="T117" fmla="*/ 6524 h 7760"/>
                <a:gd name="T118" fmla="*/ 1831 w 3385"/>
                <a:gd name="T119" fmla="*/ 6820 h 7760"/>
                <a:gd name="T120" fmla="*/ 2009 w 3385"/>
                <a:gd name="T121" fmla="*/ 6801 h 7760"/>
                <a:gd name="T122" fmla="*/ 1544 w 3385"/>
                <a:gd name="T123" fmla="*/ 6818 h 7760"/>
                <a:gd name="T124" fmla="*/ 1448 w 3385"/>
                <a:gd name="T125" fmla="*/ 7157 h 7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5" h="7760">
                  <a:moveTo>
                    <a:pt x="3375" y="2145"/>
                  </a:moveTo>
                  <a:lnTo>
                    <a:pt x="3368" y="2120"/>
                  </a:lnTo>
                  <a:lnTo>
                    <a:pt x="3362" y="2107"/>
                  </a:lnTo>
                  <a:lnTo>
                    <a:pt x="3357" y="2095"/>
                  </a:lnTo>
                  <a:lnTo>
                    <a:pt x="3357" y="2081"/>
                  </a:lnTo>
                  <a:lnTo>
                    <a:pt x="3357" y="2071"/>
                  </a:lnTo>
                  <a:lnTo>
                    <a:pt x="3350" y="2040"/>
                  </a:lnTo>
                  <a:lnTo>
                    <a:pt x="3347" y="2030"/>
                  </a:lnTo>
                  <a:lnTo>
                    <a:pt x="3344" y="2026"/>
                  </a:lnTo>
                  <a:lnTo>
                    <a:pt x="3338" y="2019"/>
                  </a:lnTo>
                  <a:lnTo>
                    <a:pt x="3336" y="2015"/>
                  </a:lnTo>
                  <a:lnTo>
                    <a:pt x="3333" y="2009"/>
                  </a:lnTo>
                  <a:lnTo>
                    <a:pt x="3319" y="1967"/>
                  </a:lnTo>
                  <a:lnTo>
                    <a:pt x="3313" y="1959"/>
                  </a:lnTo>
                  <a:lnTo>
                    <a:pt x="3287" y="1949"/>
                  </a:lnTo>
                  <a:lnTo>
                    <a:pt x="3277" y="1941"/>
                  </a:lnTo>
                  <a:lnTo>
                    <a:pt x="3270" y="1929"/>
                  </a:lnTo>
                  <a:lnTo>
                    <a:pt x="3261" y="1897"/>
                  </a:lnTo>
                  <a:lnTo>
                    <a:pt x="3259" y="1880"/>
                  </a:lnTo>
                  <a:lnTo>
                    <a:pt x="3256" y="1866"/>
                  </a:lnTo>
                  <a:lnTo>
                    <a:pt x="3254" y="1859"/>
                  </a:lnTo>
                  <a:lnTo>
                    <a:pt x="3254" y="1852"/>
                  </a:lnTo>
                  <a:lnTo>
                    <a:pt x="3257" y="1844"/>
                  </a:lnTo>
                  <a:lnTo>
                    <a:pt x="3259" y="1837"/>
                  </a:lnTo>
                  <a:lnTo>
                    <a:pt x="3259" y="1828"/>
                  </a:lnTo>
                  <a:lnTo>
                    <a:pt x="3257" y="1817"/>
                  </a:lnTo>
                  <a:lnTo>
                    <a:pt x="3256" y="1807"/>
                  </a:lnTo>
                  <a:lnTo>
                    <a:pt x="3256" y="1802"/>
                  </a:lnTo>
                  <a:lnTo>
                    <a:pt x="3250" y="1789"/>
                  </a:lnTo>
                  <a:lnTo>
                    <a:pt x="3249" y="1782"/>
                  </a:lnTo>
                  <a:lnTo>
                    <a:pt x="3252" y="1767"/>
                  </a:lnTo>
                  <a:lnTo>
                    <a:pt x="3259" y="1757"/>
                  </a:lnTo>
                  <a:lnTo>
                    <a:pt x="3266" y="1751"/>
                  </a:lnTo>
                  <a:lnTo>
                    <a:pt x="3273" y="1748"/>
                  </a:lnTo>
                  <a:lnTo>
                    <a:pt x="3273" y="1739"/>
                  </a:lnTo>
                  <a:lnTo>
                    <a:pt x="3278" y="1733"/>
                  </a:lnTo>
                  <a:lnTo>
                    <a:pt x="3287" y="1727"/>
                  </a:lnTo>
                  <a:lnTo>
                    <a:pt x="3292" y="1722"/>
                  </a:lnTo>
                  <a:lnTo>
                    <a:pt x="3292" y="1715"/>
                  </a:lnTo>
                  <a:lnTo>
                    <a:pt x="3306" y="1705"/>
                  </a:lnTo>
                  <a:lnTo>
                    <a:pt x="3312" y="1699"/>
                  </a:lnTo>
                  <a:lnTo>
                    <a:pt x="3313" y="1688"/>
                  </a:lnTo>
                  <a:lnTo>
                    <a:pt x="3315" y="1677"/>
                  </a:lnTo>
                  <a:lnTo>
                    <a:pt x="3313" y="1666"/>
                  </a:lnTo>
                  <a:lnTo>
                    <a:pt x="3312" y="1654"/>
                  </a:lnTo>
                  <a:lnTo>
                    <a:pt x="3313" y="1643"/>
                  </a:lnTo>
                  <a:lnTo>
                    <a:pt x="3316" y="1632"/>
                  </a:lnTo>
                  <a:lnTo>
                    <a:pt x="3317" y="1618"/>
                  </a:lnTo>
                  <a:lnTo>
                    <a:pt x="3317" y="1605"/>
                  </a:lnTo>
                  <a:lnTo>
                    <a:pt x="3313" y="1582"/>
                  </a:lnTo>
                  <a:lnTo>
                    <a:pt x="3315" y="1576"/>
                  </a:lnTo>
                  <a:lnTo>
                    <a:pt x="3323" y="1562"/>
                  </a:lnTo>
                  <a:lnTo>
                    <a:pt x="3326" y="1549"/>
                  </a:lnTo>
                  <a:lnTo>
                    <a:pt x="3331" y="1548"/>
                  </a:lnTo>
                  <a:lnTo>
                    <a:pt x="3338" y="1548"/>
                  </a:lnTo>
                  <a:lnTo>
                    <a:pt x="3341" y="1546"/>
                  </a:lnTo>
                  <a:lnTo>
                    <a:pt x="3343" y="1541"/>
                  </a:lnTo>
                  <a:lnTo>
                    <a:pt x="3343" y="1535"/>
                  </a:lnTo>
                  <a:lnTo>
                    <a:pt x="3331" y="1503"/>
                  </a:lnTo>
                  <a:lnTo>
                    <a:pt x="3324" y="1485"/>
                  </a:lnTo>
                  <a:lnTo>
                    <a:pt x="3319" y="1475"/>
                  </a:lnTo>
                  <a:lnTo>
                    <a:pt x="3309" y="1461"/>
                  </a:lnTo>
                  <a:lnTo>
                    <a:pt x="3295" y="1427"/>
                  </a:lnTo>
                  <a:lnTo>
                    <a:pt x="3288" y="1419"/>
                  </a:lnTo>
                  <a:lnTo>
                    <a:pt x="3280" y="1416"/>
                  </a:lnTo>
                  <a:lnTo>
                    <a:pt x="3275" y="1410"/>
                  </a:lnTo>
                  <a:lnTo>
                    <a:pt x="3270" y="1401"/>
                  </a:lnTo>
                  <a:lnTo>
                    <a:pt x="3260" y="1378"/>
                  </a:lnTo>
                  <a:lnTo>
                    <a:pt x="3259" y="1373"/>
                  </a:lnTo>
                  <a:lnTo>
                    <a:pt x="3257" y="1368"/>
                  </a:lnTo>
                  <a:lnTo>
                    <a:pt x="3257" y="1363"/>
                  </a:lnTo>
                  <a:lnTo>
                    <a:pt x="3256" y="1354"/>
                  </a:lnTo>
                  <a:lnTo>
                    <a:pt x="3256" y="1346"/>
                  </a:lnTo>
                  <a:lnTo>
                    <a:pt x="3253" y="1343"/>
                  </a:lnTo>
                  <a:lnTo>
                    <a:pt x="3250" y="1339"/>
                  </a:lnTo>
                  <a:lnTo>
                    <a:pt x="3243" y="1326"/>
                  </a:lnTo>
                  <a:lnTo>
                    <a:pt x="3238" y="1318"/>
                  </a:lnTo>
                  <a:lnTo>
                    <a:pt x="3233" y="1309"/>
                  </a:lnTo>
                  <a:lnTo>
                    <a:pt x="3232" y="1297"/>
                  </a:lnTo>
                  <a:lnTo>
                    <a:pt x="3235" y="1291"/>
                  </a:lnTo>
                  <a:lnTo>
                    <a:pt x="3238" y="1284"/>
                  </a:lnTo>
                  <a:lnTo>
                    <a:pt x="3240" y="1277"/>
                  </a:lnTo>
                  <a:lnTo>
                    <a:pt x="3242" y="1269"/>
                  </a:lnTo>
                  <a:lnTo>
                    <a:pt x="3238" y="1266"/>
                  </a:lnTo>
                  <a:lnTo>
                    <a:pt x="3236" y="1262"/>
                  </a:lnTo>
                  <a:lnTo>
                    <a:pt x="3236" y="1249"/>
                  </a:lnTo>
                  <a:lnTo>
                    <a:pt x="3239" y="1238"/>
                  </a:lnTo>
                  <a:lnTo>
                    <a:pt x="3245" y="1232"/>
                  </a:lnTo>
                  <a:lnTo>
                    <a:pt x="3274" y="1218"/>
                  </a:lnTo>
                  <a:lnTo>
                    <a:pt x="3281" y="1207"/>
                  </a:lnTo>
                  <a:lnTo>
                    <a:pt x="3287" y="1186"/>
                  </a:lnTo>
                  <a:lnTo>
                    <a:pt x="3278" y="1180"/>
                  </a:lnTo>
                  <a:lnTo>
                    <a:pt x="3277" y="1165"/>
                  </a:lnTo>
                  <a:lnTo>
                    <a:pt x="3281" y="1145"/>
                  </a:lnTo>
                  <a:lnTo>
                    <a:pt x="3281" y="1130"/>
                  </a:lnTo>
                  <a:lnTo>
                    <a:pt x="3278" y="1126"/>
                  </a:lnTo>
                  <a:lnTo>
                    <a:pt x="3273" y="1123"/>
                  </a:lnTo>
                  <a:lnTo>
                    <a:pt x="3254" y="1120"/>
                  </a:lnTo>
                  <a:lnTo>
                    <a:pt x="3236" y="1108"/>
                  </a:lnTo>
                  <a:lnTo>
                    <a:pt x="3226" y="1109"/>
                  </a:lnTo>
                  <a:lnTo>
                    <a:pt x="3216" y="1113"/>
                  </a:lnTo>
                  <a:lnTo>
                    <a:pt x="3207" y="1115"/>
                  </a:lnTo>
                  <a:lnTo>
                    <a:pt x="3198" y="1103"/>
                  </a:lnTo>
                  <a:lnTo>
                    <a:pt x="3194" y="1087"/>
                  </a:lnTo>
                  <a:lnTo>
                    <a:pt x="3197" y="1074"/>
                  </a:lnTo>
                  <a:lnTo>
                    <a:pt x="3204" y="1061"/>
                  </a:lnTo>
                  <a:lnTo>
                    <a:pt x="3208" y="1047"/>
                  </a:lnTo>
                  <a:lnTo>
                    <a:pt x="3205" y="1039"/>
                  </a:lnTo>
                  <a:lnTo>
                    <a:pt x="3212" y="1032"/>
                  </a:lnTo>
                  <a:lnTo>
                    <a:pt x="3222" y="1025"/>
                  </a:lnTo>
                  <a:lnTo>
                    <a:pt x="3226" y="1018"/>
                  </a:lnTo>
                  <a:lnTo>
                    <a:pt x="3225" y="1001"/>
                  </a:lnTo>
                  <a:lnTo>
                    <a:pt x="3223" y="990"/>
                  </a:lnTo>
                  <a:lnTo>
                    <a:pt x="3216" y="973"/>
                  </a:lnTo>
                  <a:lnTo>
                    <a:pt x="3215" y="962"/>
                  </a:lnTo>
                  <a:lnTo>
                    <a:pt x="3212" y="934"/>
                  </a:lnTo>
                  <a:lnTo>
                    <a:pt x="3209" y="924"/>
                  </a:lnTo>
                  <a:lnTo>
                    <a:pt x="3208" y="915"/>
                  </a:lnTo>
                  <a:lnTo>
                    <a:pt x="3208" y="875"/>
                  </a:lnTo>
                  <a:lnTo>
                    <a:pt x="3207" y="861"/>
                  </a:lnTo>
                  <a:lnTo>
                    <a:pt x="3207" y="844"/>
                  </a:lnTo>
                  <a:lnTo>
                    <a:pt x="3207" y="827"/>
                  </a:lnTo>
                  <a:lnTo>
                    <a:pt x="3212" y="816"/>
                  </a:lnTo>
                  <a:lnTo>
                    <a:pt x="3221" y="807"/>
                  </a:lnTo>
                  <a:lnTo>
                    <a:pt x="3239" y="800"/>
                  </a:lnTo>
                  <a:lnTo>
                    <a:pt x="3247" y="793"/>
                  </a:lnTo>
                  <a:lnTo>
                    <a:pt x="3254" y="781"/>
                  </a:lnTo>
                  <a:lnTo>
                    <a:pt x="3254" y="768"/>
                  </a:lnTo>
                  <a:lnTo>
                    <a:pt x="3249" y="760"/>
                  </a:lnTo>
                  <a:lnTo>
                    <a:pt x="3232" y="753"/>
                  </a:lnTo>
                  <a:lnTo>
                    <a:pt x="3208" y="723"/>
                  </a:lnTo>
                  <a:lnTo>
                    <a:pt x="3201" y="718"/>
                  </a:lnTo>
                  <a:lnTo>
                    <a:pt x="3181" y="698"/>
                  </a:lnTo>
                  <a:lnTo>
                    <a:pt x="3180" y="693"/>
                  </a:lnTo>
                  <a:lnTo>
                    <a:pt x="3179" y="687"/>
                  </a:lnTo>
                  <a:lnTo>
                    <a:pt x="3169" y="645"/>
                  </a:lnTo>
                  <a:lnTo>
                    <a:pt x="3166" y="638"/>
                  </a:lnTo>
                  <a:lnTo>
                    <a:pt x="3162" y="634"/>
                  </a:lnTo>
                  <a:lnTo>
                    <a:pt x="3153" y="634"/>
                  </a:lnTo>
                  <a:lnTo>
                    <a:pt x="3131" y="649"/>
                  </a:lnTo>
                  <a:lnTo>
                    <a:pt x="3125" y="649"/>
                  </a:lnTo>
                  <a:lnTo>
                    <a:pt x="3124" y="645"/>
                  </a:lnTo>
                  <a:lnTo>
                    <a:pt x="3123" y="645"/>
                  </a:lnTo>
                  <a:lnTo>
                    <a:pt x="3121" y="643"/>
                  </a:lnTo>
                  <a:lnTo>
                    <a:pt x="3121" y="638"/>
                  </a:lnTo>
                  <a:lnTo>
                    <a:pt x="3121" y="634"/>
                  </a:lnTo>
                  <a:lnTo>
                    <a:pt x="3123" y="627"/>
                  </a:lnTo>
                  <a:lnTo>
                    <a:pt x="3124" y="610"/>
                  </a:lnTo>
                  <a:lnTo>
                    <a:pt x="3124" y="604"/>
                  </a:lnTo>
                  <a:lnTo>
                    <a:pt x="3121" y="599"/>
                  </a:lnTo>
                  <a:lnTo>
                    <a:pt x="3123" y="583"/>
                  </a:lnTo>
                  <a:lnTo>
                    <a:pt x="3118" y="571"/>
                  </a:lnTo>
                  <a:lnTo>
                    <a:pt x="3107" y="556"/>
                  </a:lnTo>
                  <a:lnTo>
                    <a:pt x="3104" y="549"/>
                  </a:lnTo>
                  <a:lnTo>
                    <a:pt x="3103" y="544"/>
                  </a:lnTo>
                  <a:lnTo>
                    <a:pt x="3102" y="538"/>
                  </a:lnTo>
                  <a:lnTo>
                    <a:pt x="3100" y="531"/>
                  </a:lnTo>
                  <a:lnTo>
                    <a:pt x="3096" y="526"/>
                  </a:lnTo>
                  <a:lnTo>
                    <a:pt x="3058" y="499"/>
                  </a:lnTo>
                  <a:lnTo>
                    <a:pt x="3050" y="489"/>
                  </a:lnTo>
                  <a:lnTo>
                    <a:pt x="3040" y="465"/>
                  </a:lnTo>
                  <a:lnTo>
                    <a:pt x="3033" y="458"/>
                  </a:lnTo>
                  <a:lnTo>
                    <a:pt x="3018" y="465"/>
                  </a:lnTo>
                  <a:lnTo>
                    <a:pt x="3009" y="456"/>
                  </a:lnTo>
                  <a:lnTo>
                    <a:pt x="3002" y="443"/>
                  </a:lnTo>
                  <a:lnTo>
                    <a:pt x="2995" y="436"/>
                  </a:lnTo>
                  <a:lnTo>
                    <a:pt x="2990" y="436"/>
                  </a:lnTo>
                  <a:lnTo>
                    <a:pt x="2985" y="437"/>
                  </a:lnTo>
                  <a:lnTo>
                    <a:pt x="2981" y="437"/>
                  </a:lnTo>
                  <a:lnTo>
                    <a:pt x="2970" y="429"/>
                  </a:lnTo>
                  <a:lnTo>
                    <a:pt x="2959" y="427"/>
                  </a:lnTo>
                  <a:lnTo>
                    <a:pt x="2942" y="418"/>
                  </a:lnTo>
                  <a:lnTo>
                    <a:pt x="2921" y="416"/>
                  </a:lnTo>
                  <a:lnTo>
                    <a:pt x="2921" y="415"/>
                  </a:lnTo>
                  <a:lnTo>
                    <a:pt x="2921" y="408"/>
                  </a:lnTo>
                  <a:lnTo>
                    <a:pt x="2919" y="406"/>
                  </a:lnTo>
                  <a:lnTo>
                    <a:pt x="2901" y="401"/>
                  </a:lnTo>
                  <a:lnTo>
                    <a:pt x="2842" y="401"/>
                  </a:lnTo>
                  <a:lnTo>
                    <a:pt x="2833" y="392"/>
                  </a:lnTo>
                  <a:lnTo>
                    <a:pt x="2833" y="390"/>
                  </a:lnTo>
                  <a:lnTo>
                    <a:pt x="2833" y="384"/>
                  </a:lnTo>
                  <a:lnTo>
                    <a:pt x="2833" y="380"/>
                  </a:lnTo>
                  <a:lnTo>
                    <a:pt x="2831" y="377"/>
                  </a:lnTo>
                  <a:lnTo>
                    <a:pt x="2830" y="377"/>
                  </a:lnTo>
                  <a:lnTo>
                    <a:pt x="2827" y="373"/>
                  </a:lnTo>
                  <a:lnTo>
                    <a:pt x="2823" y="366"/>
                  </a:lnTo>
                  <a:lnTo>
                    <a:pt x="2816" y="356"/>
                  </a:lnTo>
                  <a:lnTo>
                    <a:pt x="2814" y="350"/>
                  </a:lnTo>
                  <a:lnTo>
                    <a:pt x="2802" y="336"/>
                  </a:lnTo>
                  <a:lnTo>
                    <a:pt x="2756" y="322"/>
                  </a:lnTo>
                  <a:lnTo>
                    <a:pt x="2750" y="300"/>
                  </a:lnTo>
                  <a:lnTo>
                    <a:pt x="2736" y="290"/>
                  </a:lnTo>
                  <a:lnTo>
                    <a:pt x="2712" y="265"/>
                  </a:lnTo>
                  <a:lnTo>
                    <a:pt x="2693" y="259"/>
                  </a:lnTo>
                  <a:lnTo>
                    <a:pt x="2684" y="251"/>
                  </a:lnTo>
                  <a:lnTo>
                    <a:pt x="2681" y="245"/>
                  </a:lnTo>
                  <a:lnTo>
                    <a:pt x="2673" y="223"/>
                  </a:lnTo>
                  <a:lnTo>
                    <a:pt x="2672" y="214"/>
                  </a:lnTo>
                  <a:lnTo>
                    <a:pt x="2669" y="207"/>
                  </a:lnTo>
                  <a:lnTo>
                    <a:pt x="2665" y="203"/>
                  </a:lnTo>
                  <a:lnTo>
                    <a:pt x="2646" y="203"/>
                  </a:lnTo>
                  <a:lnTo>
                    <a:pt x="2643" y="202"/>
                  </a:lnTo>
                  <a:lnTo>
                    <a:pt x="2642" y="200"/>
                  </a:lnTo>
                  <a:lnTo>
                    <a:pt x="2641" y="193"/>
                  </a:lnTo>
                  <a:lnTo>
                    <a:pt x="2639" y="192"/>
                  </a:lnTo>
                  <a:lnTo>
                    <a:pt x="2635" y="188"/>
                  </a:lnTo>
                  <a:lnTo>
                    <a:pt x="2620" y="158"/>
                  </a:lnTo>
                  <a:lnTo>
                    <a:pt x="2604" y="140"/>
                  </a:lnTo>
                  <a:lnTo>
                    <a:pt x="2583" y="120"/>
                  </a:lnTo>
                  <a:lnTo>
                    <a:pt x="2540" y="102"/>
                  </a:lnTo>
                  <a:lnTo>
                    <a:pt x="2534" y="94"/>
                  </a:lnTo>
                  <a:lnTo>
                    <a:pt x="2534" y="80"/>
                  </a:lnTo>
                  <a:lnTo>
                    <a:pt x="2543" y="76"/>
                  </a:lnTo>
                  <a:lnTo>
                    <a:pt x="2547" y="63"/>
                  </a:lnTo>
                  <a:lnTo>
                    <a:pt x="2547" y="50"/>
                  </a:lnTo>
                  <a:lnTo>
                    <a:pt x="2541" y="40"/>
                  </a:lnTo>
                  <a:lnTo>
                    <a:pt x="2529" y="36"/>
                  </a:lnTo>
                  <a:lnTo>
                    <a:pt x="2510" y="18"/>
                  </a:lnTo>
                  <a:lnTo>
                    <a:pt x="2480" y="14"/>
                  </a:lnTo>
                  <a:lnTo>
                    <a:pt x="2467" y="0"/>
                  </a:lnTo>
                  <a:lnTo>
                    <a:pt x="2398" y="5"/>
                  </a:lnTo>
                  <a:lnTo>
                    <a:pt x="2331" y="11"/>
                  </a:lnTo>
                  <a:lnTo>
                    <a:pt x="2393" y="91"/>
                  </a:lnTo>
                  <a:lnTo>
                    <a:pt x="2396" y="104"/>
                  </a:lnTo>
                  <a:lnTo>
                    <a:pt x="2397" y="167"/>
                  </a:lnTo>
                  <a:lnTo>
                    <a:pt x="2396" y="181"/>
                  </a:lnTo>
                  <a:lnTo>
                    <a:pt x="2393" y="195"/>
                  </a:lnTo>
                  <a:lnTo>
                    <a:pt x="2366" y="272"/>
                  </a:lnTo>
                  <a:lnTo>
                    <a:pt x="2344" y="308"/>
                  </a:lnTo>
                  <a:lnTo>
                    <a:pt x="2295" y="355"/>
                  </a:lnTo>
                  <a:lnTo>
                    <a:pt x="2369" y="401"/>
                  </a:lnTo>
                  <a:lnTo>
                    <a:pt x="2307" y="481"/>
                  </a:lnTo>
                  <a:lnTo>
                    <a:pt x="2297" y="489"/>
                  </a:lnTo>
                  <a:lnTo>
                    <a:pt x="2286" y="489"/>
                  </a:lnTo>
                  <a:lnTo>
                    <a:pt x="2170" y="437"/>
                  </a:lnTo>
                  <a:lnTo>
                    <a:pt x="2055" y="380"/>
                  </a:lnTo>
                  <a:lnTo>
                    <a:pt x="1968" y="387"/>
                  </a:lnTo>
                  <a:lnTo>
                    <a:pt x="1953" y="384"/>
                  </a:lnTo>
                  <a:lnTo>
                    <a:pt x="1911" y="341"/>
                  </a:lnTo>
                  <a:lnTo>
                    <a:pt x="1900" y="332"/>
                  </a:lnTo>
                  <a:lnTo>
                    <a:pt x="1835" y="357"/>
                  </a:lnTo>
                  <a:lnTo>
                    <a:pt x="1831" y="359"/>
                  </a:lnTo>
                  <a:lnTo>
                    <a:pt x="1828" y="363"/>
                  </a:lnTo>
                  <a:lnTo>
                    <a:pt x="1827" y="371"/>
                  </a:lnTo>
                  <a:lnTo>
                    <a:pt x="1821" y="436"/>
                  </a:lnTo>
                  <a:lnTo>
                    <a:pt x="1821" y="458"/>
                  </a:lnTo>
                  <a:lnTo>
                    <a:pt x="1835" y="596"/>
                  </a:lnTo>
                  <a:lnTo>
                    <a:pt x="1830" y="624"/>
                  </a:lnTo>
                  <a:lnTo>
                    <a:pt x="1782" y="723"/>
                  </a:lnTo>
                  <a:lnTo>
                    <a:pt x="1773" y="740"/>
                  </a:lnTo>
                  <a:lnTo>
                    <a:pt x="1765" y="753"/>
                  </a:lnTo>
                  <a:lnTo>
                    <a:pt x="1759" y="756"/>
                  </a:lnTo>
                  <a:lnTo>
                    <a:pt x="1685" y="708"/>
                  </a:lnTo>
                  <a:lnTo>
                    <a:pt x="1610" y="662"/>
                  </a:lnTo>
                  <a:lnTo>
                    <a:pt x="1604" y="666"/>
                  </a:lnTo>
                  <a:lnTo>
                    <a:pt x="1584" y="707"/>
                  </a:lnTo>
                  <a:lnTo>
                    <a:pt x="1476" y="796"/>
                  </a:lnTo>
                  <a:lnTo>
                    <a:pt x="1471" y="805"/>
                  </a:lnTo>
                  <a:lnTo>
                    <a:pt x="1465" y="819"/>
                  </a:lnTo>
                  <a:lnTo>
                    <a:pt x="1426" y="976"/>
                  </a:lnTo>
                  <a:lnTo>
                    <a:pt x="1420" y="991"/>
                  </a:lnTo>
                  <a:lnTo>
                    <a:pt x="1392" y="1037"/>
                  </a:lnTo>
                  <a:lnTo>
                    <a:pt x="1378" y="1053"/>
                  </a:lnTo>
                  <a:lnTo>
                    <a:pt x="1363" y="1061"/>
                  </a:lnTo>
                  <a:lnTo>
                    <a:pt x="1320" y="1071"/>
                  </a:lnTo>
                  <a:lnTo>
                    <a:pt x="1314" y="1080"/>
                  </a:lnTo>
                  <a:lnTo>
                    <a:pt x="1300" y="1129"/>
                  </a:lnTo>
                  <a:lnTo>
                    <a:pt x="1381" y="1279"/>
                  </a:lnTo>
                  <a:lnTo>
                    <a:pt x="1383" y="1290"/>
                  </a:lnTo>
                  <a:lnTo>
                    <a:pt x="1376" y="1377"/>
                  </a:lnTo>
                  <a:lnTo>
                    <a:pt x="1371" y="1388"/>
                  </a:lnTo>
                  <a:lnTo>
                    <a:pt x="1363" y="1395"/>
                  </a:lnTo>
                  <a:lnTo>
                    <a:pt x="1348" y="1405"/>
                  </a:lnTo>
                  <a:lnTo>
                    <a:pt x="1300" y="1455"/>
                  </a:lnTo>
                  <a:lnTo>
                    <a:pt x="1278" y="1486"/>
                  </a:lnTo>
                  <a:lnTo>
                    <a:pt x="1182" y="1675"/>
                  </a:lnTo>
                  <a:lnTo>
                    <a:pt x="1119" y="1746"/>
                  </a:lnTo>
                  <a:lnTo>
                    <a:pt x="1119" y="1764"/>
                  </a:lnTo>
                  <a:lnTo>
                    <a:pt x="1132" y="1834"/>
                  </a:lnTo>
                  <a:lnTo>
                    <a:pt x="1133" y="1844"/>
                  </a:lnTo>
                  <a:lnTo>
                    <a:pt x="1136" y="1863"/>
                  </a:lnTo>
                  <a:lnTo>
                    <a:pt x="1136" y="1877"/>
                  </a:lnTo>
                  <a:lnTo>
                    <a:pt x="1133" y="1886"/>
                  </a:lnTo>
                  <a:lnTo>
                    <a:pt x="1023" y="1964"/>
                  </a:lnTo>
                  <a:lnTo>
                    <a:pt x="955" y="1973"/>
                  </a:lnTo>
                  <a:lnTo>
                    <a:pt x="889" y="1981"/>
                  </a:lnTo>
                  <a:lnTo>
                    <a:pt x="916" y="2162"/>
                  </a:lnTo>
                  <a:lnTo>
                    <a:pt x="917" y="2187"/>
                  </a:lnTo>
                  <a:lnTo>
                    <a:pt x="915" y="2201"/>
                  </a:lnTo>
                  <a:lnTo>
                    <a:pt x="896" y="2242"/>
                  </a:lnTo>
                  <a:lnTo>
                    <a:pt x="895" y="2252"/>
                  </a:lnTo>
                  <a:lnTo>
                    <a:pt x="881" y="2399"/>
                  </a:lnTo>
                  <a:lnTo>
                    <a:pt x="881" y="2430"/>
                  </a:lnTo>
                  <a:lnTo>
                    <a:pt x="884" y="2462"/>
                  </a:lnTo>
                  <a:lnTo>
                    <a:pt x="882" y="2490"/>
                  </a:lnTo>
                  <a:lnTo>
                    <a:pt x="874" y="2508"/>
                  </a:lnTo>
                  <a:lnTo>
                    <a:pt x="853" y="2529"/>
                  </a:lnTo>
                  <a:lnTo>
                    <a:pt x="847" y="2539"/>
                  </a:lnTo>
                  <a:lnTo>
                    <a:pt x="843" y="2555"/>
                  </a:lnTo>
                  <a:lnTo>
                    <a:pt x="836" y="2611"/>
                  </a:lnTo>
                  <a:lnTo>
                    <a:pt x="835" y="2616"/>
                  </a:lnTo>
                  <a:lnTo>
                    <a:pt x="835" y="2616"/>
                  </a:lnTo>
                  <a:lnTo>
                    <a:pt x="829" y="2636"/>
                  </a:lnTo>
                  <a:lnTo>
                    <a:pt x="794" y="2692"/>
                  </a:lnTo>
                  <a:lnTo>
                    <a:pt x="794" y="2692"/>
                  </a:lnTo>
                  <a:lnTo>
                    <a:pt x="726" y="2817"/>
                  </a:lnTo>
                  <a:lnTo>
                    <a:pt x="657" y="2940"/>
                  </a:lnTo>
                  <a:lnTo>
                    <a:pt x="734" y="2996"/>
                  </a:lnTo>
                  <a:lnTo>
                    <a:pt x="744" y="3001"/>
                  </a:lnTo>
                  <a:lnTo>
                    <a:pt x="765" y="3005"/>
                  </a:lnTo>
                  <a:lnTo>
                    <a:pt x="775" y="3012"/>
                  </a:lnTo>
                  <a:lnTo>
                    <a:pt x="779" y="3026"/>
                  </a:lnTo>
                  <a:lnTo>
                    <a:pt x="791" y="3167"/>
                  </a:lnTo>
                  <a:lnTo>
                    <a:pt x="790" y="3179"/>
                  </a:lnTo>
                  <a:lnTo>
                    <a:pt x="787" y="3189"/>
                  </a:lnTo>
                  <a:lnTo>
                    <a:pt x="744" y="3278"/>
                  </a:lnTo>
                  <a:lnTo>
                    <a:pt x="740" y="3284"/>
                  </a:lnTo>
                  <a:lnTo>
                    <a:pt x="734" y="3284"/>
                  </a:lnTo>
                  <a:lnTo>
                    <a:pt x="641" y="3260"/>
                  </a:lnTo>
                  <a:lnTo>
                    <a:pt x="550" y="3235"/>
                  </a:lnTo>
                  <a:lnTo>
                    <a:pt x="485" y="3254"/>
                  </a:lnTo>
                  <a:lnTo>
                    <a:pt x="426" y="3294"/>
                  </a:lnTo>
                  <a:lnTo>
                    <a:pt x="407" y="3315"/>
                  </a:lnTo>
                  <a:lnTo>
                    <a:pt x="356" y="3402"/>
                  </a:lnTo>
                  <a:lnTo>
                    <a:pt x="307" y="3491"/>
                  </a:lnTo>
                  <a:lnTo>
                    <a:pt x="274" y="3525"/>
                  </a:lnTo>
                  <a:lnTo>
                    <a:pt x="287" y="3584"/>
                  </a:lnTo>
                  <a:lnTo>
                    <a:pt x="287" y="3597"/>
                  </a:lnTo>
                  <a:lnTo>
                    <a:pt x="284" y="3609"/>
                  </a:lnTo>
                  <a:lnTo>
                    <a:pt x="228" y="3705"/>
                  </a:lnTo>
                  <a:lnTo>
                    <a:pt x="246" y="3752"/>
                  </a:lnTo>
                  <a:lnTo>
                    <a:pt x="288" y="3869"/>
                  </a:lnTo>
                  <a:lnTo>
                    <a:pt x="258" y="3913"/>
                  </a:lnTo>
                  <a:lnTo>
                    <a:pt x="255" y="3923"/>
                  </a:lnTo>
                  <a:lnTo>
                    <a:pt x="256" y="3934"/>
                  </a:lnTo>
                  <a:lnTo>
                    <a:pt x="272" y="4021"/>
                  </a:lnTo>
                  <a:lnTo>
                    <a:pt x="270" y="4034"/>
                  </a:lnTo>
                  <a:lnTo>
                    <a:pt x="266" y="4049"/>
                  </a:lnTo>
                  <a:lnTo>
                    <a:pt x="258" y="4078"/>
                  </a:lnTo>
                  <a:lnTo>
                    <a:pt x="253" y="4093"/>
                  </a:lnTo>
                  <a:lnTo>
                    <a:pt x="253" y="4104"/>
                  </a:lnTo>
                  <a:lnTo>
                    <a:pt x="302" y="4240"/>
                  </a:lnTo>
                  <a:lnTo>
                    <a:pt x="305" y="4246"/>
                  </a:lnTo>
                  <a:lnTo>
                    <a:pt x="312" y="4272"/>
                  </a:lnTo>
                  <a:lnTo>
                    <a:pt x="312" y="4281"/>
                  </a:lnTo>
                  <a:lnTo>
                    <a:pt x="312" y="4302"/>
                  </a:lnTo>
                  <a:lnTo>
                    <a:pt x="293" y="4442"/>
                  </a:lnTo>
                  <a:lnTo>
                    <a:pt x="273" y="4582"/>
                  </a:lnTo>
                  <a:lnTo>
                    <a:pt x="276" y="4589"/>
                  </a:lnTo>
                  <a:lnTo>
                    <a:pt x="307" y="4623"/>
                  </a:lnTo>
                  <a:lnTo>
                    <a:pt x="318" y="4633"/>
                  </a:lnTo>
                  <a:lnTo>
                    <a:pt x="339" y="4661"/>
                  </a:lnTo>
                  <a:lnTo>
                    <a:pt x="346" y="4665"/>
                  </a:lnTo>
                  <a:lnTo>
                    <a:pt x="356" y="4668"/>
                  </a:lnTo>
                  <a:lnTo>
                    <a:pt x="374" y="4669"/>
                  </a:lnTo>
                  <a:lnTo>
                    <a:pt x="382" y="4672"/>
                  </a:lnTo>
                  <a:lnTo>
                    <a:pt x="389" y="4679"/>
                  </a:lnTo>
                  <a:lnTo>
                    <a:pt x="458" y="4774"/>
                  </a:lnTo>
                  <a:lnTo>
                    <a:pt x="461" y="4780"/>
                  </a:lnTo>
                  <a:lnTo>
                    <a:pt x="461" y="4787"/>
                  </a:lnTo>
                  <a:lnTo>
                    <a:pt x="452" y="4838"/>
                  </a:lnTo>
                  <a:lnTo>
                    <a:pt x="448" y="4853"/>
                  </a:lnTo>
                  <a:lnTo>
                    <a:pt x="443" y="4864"/>
                  </a:lnTo>
                  <a:lnTo>
                    <a:pt x="424" y="4894"/>
                  </a:lnTo>
                  <a:lnTo>
                    <a:pt x="421" y="4898"/>
                  </a:lnTo>
                  <a:lnTo>
                    <a:pt x="420" y="4905"/>
                  </a:lnTo>
                  <a:lnTo>
                    <a:pt x="416" y="4941"/>
                  </a:lnTo>
                  <a:lnTo>
                    <a:pt x="414" y="4944"/>
                  </a:lnTo>
                  <a:lnTo>
                    <a:pt x="413" y="4950"/>
                  </a:lnTo>
                  <a:lnTo>
                    <a:pt x="407" y="4953"/>
                  </a:lnTo>
                  <a:lnTo>
                    <a:pt x="378" y="4947"/>
                  </a:lnTo>
                  <a:lnTo>
                    <a:pt x="363" y="4948"/>
                  </a:lnTo>
                  <a:lnTo>
                    <a:pt x="304" y="4967"/>
                  </a:lnTo>
                  <a:lnTo>
                    <a:pt x="295" y="4974"/>
                  </a:lnTo>
                  <a:lnTo>
                    <a:pt x="297" y="4985"/>
                  </a:lnTo>
                  <a:lnTo>
                    <a:pt x="307" y="5009"/>
                  </a:lnTo>
                  <a:lnTo>
                    <a:pt x="312" y="5027"/>
                  </a:lnTo>
                  <a:lnTo>
                    <a:pt x="318" y="5066"/>
                  </a:lnTo>
                  <a:lnTo>
                    <a:pt x="321" y="5084"/>
                  </a:lnTo>
                  <a:lnTo>
                    <a:pt x="328" y="5105"/>
                  </a:lnTo>
                  <a:lnTo>
                    <a:pt x="356" y="5156"/>
                  </a:lnTo>
                  <a:lnTo>
                    <a:pt x="385" y="5232"/>
                  </a:lnTo>
                  <a:lnTo>
                    <a:pt x="388" y="5247"/>
                  </a:lnTo>
                  <a:lnTo>
                    <a:pt x="389" y="5262"/>
                  </a:lnTo>
                  <a:lnTo>
                    <a:pt x="388" y="5282"/>
                  </a:lnTo>
                  <a:lnTo>
                    <a:pt x="384" y="5295"/>
                  </a:lnTo>
                  <a:lnTo>
                    <a:pt x="381" y="5304"/>
                  </a:lnTo>
                  <a:lnTo>
                    <a:pt x="375" y="5313"/>
                  </a:lnTo>
                  <a:lnTo>
                    <a:pt x="361" y="5331"/>
                  </a:lnTo>
                  <a:lnTo>
                    <a:pt x="358" y="5338"/>
                  </a:lnTo>
                  <a:lnTo>
                    <a:pt x="357" y="5347"/>
                  </a:lnTo>
                  <a:lnTo>
                    <a:pt x="358" y="5365"/>
                  </a:lnTo>
                  <a:lnTo>
                    <a:pt x="365" y="5398"/>
                  </a:lnTo>
                  <a:lnTo>
                    <a:pt x="367" y="5417"/>
                  </a:lnTo>
                  <a:lnTo>
                    <a:pt x="363" y="5439"/>
                  </a:lnTo>
                  <a:lnTo>
                    <a:pt x="356" y="5459"/>
                  </a:lnTo>
                  <a:lnTo>
                    <a:pt x="346" y="5474"/>
                  </a:lnTo>
                  <a:lnTo>
                    <a:pt x="305" y="5522"/>
                  </a:lnTo>
                  <a:lnTo>
                    <a:pt x="267" y="5553"/>
                  </a:lnTo>
                  <a:lnTo>
                    <a:pt x="258" y="5555"/>
                  </a:lnTo>
                  <a:lnTo>
                    <a:pt x="216" y="5551"/>
                  </a:lnTo>
                  <a:lnTo>
                    <a:pt x="202" y="5555"/>
                  </a:lnTo>
                  <a:lnTo>
                    <a:pt x="197" y="5560"/>
                  </a:lnTo>
                  <a:lnTo>
                    <a:pt x="192" y="5567"/>
                  </a:lnTo>
                  <a:lnTo>
                    <a:pt x="190" y="5584"/>
                  </a:lnTo>
                  <a:lnTo>
                    <a:pt x="193" y="5592"/>
                  </a:lnTo>
                  <a:lnTo>
                    <a:pt x="200" y="5602"/>
                  </a:lnTo>
                  <a:lnTo>
                    <a:pt x="202" y="5603"/>
                  </a:lnTo>
                  <a:lnTo>
                    <a:pt x="204" y="5612"/>
                  </a:lnTo>
                  <a:lnTo>
                    <a:pt x="206" y="5620"/>
                  </a:lnTo>
                  <a:lnTo>
                    <a:pt x="204" y="5638"/>
                  </a:lnTo>
                  <a:lnTo>
                    <a:pt x="204" y="5648"/>
                  </a:lnTo>
                  <a:lnTo>
                    <a:pt x="203" y="5652"/>
                  </a:lnTo>
                  <a:lnTo>
                    <a:pt x="192" y="5669"/>
                  </a:lnTo>
                  <a:lnTo>
                    <a:pt x="186" y="5676"/>
                  </a:lnTo>
                  <a:lnTo>
                    <a:pt x="151" y="5696"/>
                  </a:lnTo>
                  <a:lnTo>
                    <a:pt x="146" y="5703"/>
                  </a:lnTo>
                  <a:lnTo>
                    <a:pt x="146" y="5717"/>
                  </a:lnTo>
                  <a:lnTo>
                    <a:pt x="147" y="5728"/>
                  </a:lnTo>
                  <a:lnTo>
                    <a:pt x="175" y="5829"/>
                  </a:lnTo>
                  <a:lnTo>
                    <a:pt x="181" y="5863"/>
                  </a:lnTo>
                  <a:lnTo>
                    <a:pt x="182" y="5874"/>
                  </a:lnTo>
                  <a:lnTo>
                    <a:pt x="182" y="5885"/>
                  </a:lnTo>
                  <a:lnTo>
                    <a:pt x="182" y="5885"/>
                  </a:lnTo>
                  <a:lnTo>
                    <a:pt x="179" y="5893"/>
                  </a:lnTo>
                  <a:lnTo>
                    <a:pt x="175" y="5900"/>
                  </a:lnTo>
                  <a:lnTo>
                    <a:pt x="172" y="5909"/>
                  </a:lnTo>
                  <a:lnTo>
                    <a:pt x="165" y="5941"/>
                  </a:lnTo>
                  <a:lnTo>
                    <a:pt x="164" y="5965"/>
                  </a:lnTo>
                  <a:lnTo>
                    <a:pt x="161" y="5978"/>
                  </a:lnTo>
                  <a:lnTo>
                    <a:pt x="155" y="6000"/>
                  </a:lnTo>
                  <a:lnTo>
                    <a:pt x="153" y="6011"/>
                  </a:lnTo>
                  <a:lnTo>
                    <a:pt x="151" y="6024"/>
                  </a:lnTo>
                  <a:lnTo>
                    <a:pt x="143" y="6052"/>
                  </a:lnTo>
                  <a:lnTo>
                    <a:pt x="130" y="6065"/>
                  </a:lnTo>
                  <a:lnTo>
                    <a:pt x="113" y="6069"/>
                  </a:lnTo>
                  <a:lnTo>
                    <a:pt x="96" y="6067"/>
                  </a:lnTo>
                  <a:lnTo>
                    <a:pt x="88" y="6063"/>
                  </a:lnTo>
                  <a:lnTo>
                    <a:pt x="88" y="6031"/>
                  </a:lnTo>
                  <a:lnTo>
                    <a:pt x="85" y="6015"/>
                  </a:lnTo>
                  <a:lnTo>
                    <a:pt x="85" y="6015"/>
                  </a:lnTo>
                  <a:lnTo>
                    <a:pt x="84" y="6015"/>
                  </a:lnTo>
                  <a:lnTo>
                    <a:pt x="84" y="6015"/>
                  </a:lnTo>
                  <a:lnTo>
                    <a:pt x="82" y="6015"/>
                  </a:lnTo>
                  <a:lnTo>
                    <a:pt x="78" y="6011"/>
                  </a:lnTo>
                  <a:lnTo>
                    <a:pt x="73" y="6001"/>
                  </a:lnTo>
                  <a:lnTo>
                    <a:pt x="68" y="5990"/>
                  </a:lnTo>
                  <a:lnTo>
                    <a:pt x="67" y="5979"/>
                  </a:lnTo>
                  <a:lnTo>
                    <a:pt x="63" y="5965"/>
                  </a:lnTo>
                  <a:lnTo>
                    <a:pt x="54" y="5961"/>
                  </a:lnTo>
                  <a:lnTo>
                    <a:pt x="28" y="5966"/>
                  </a:lnTo>
                  <a:lnTo>
                    <a:pt x="21" y="5971"/>
                  </a:lnTo>
                  <a:lnTo>
                    <a:pt x="4" y="5996"/>
                  </a:lnTo>
                  <a:lnTo>
                    <a:pt x="3" y="6000"/>
                  </a:lnTo>
                  <a:lnTo>
                    <a:pt x="1" y="6007"/>
                  </a:lnTo>
                  <a:lnTo>
                    <a:pt x="3" y="6014"/>
                  </a:lnTo>
                  <a:lnTo>
                    <a:pt x="8" y="6017"/>
                  </a:lnTo>
                  <a:lnTo>
                    <a:pt x="19" y="6015"/>
                  </a:lnTo>
                  <a:lnTo>
                    <a:pt x="7" y="6022"/>
                  </a:lnTo>
                  <a:lnTo>
                    <a:pt x="1" y="6027"/>
                  </a:lnTo>
                  <a:lnTo>
                    <a:pt x="0" y="6035"/>
                  </a:lnTo>
                  <a:lnTo>
                    <a:pt x="3" y="6041"/>
                  </a:lnTo>
                  <a:lnTo>
                    <a:pt x="10" y="6046"/>
                  </a:lnTo>
                  <a:lnTo>
                    <a:pt x="22" y="6050"/>
                  </a:lnTo>
                  <a:lnTo>
                    <a:pt x="22" y="6053"/>
                  </a:lnTo>
                  <a:lnTo>
                    <a:pt x="21" y="6055"/>
                  </a:lnTo>
                  <a:lnTo>
                    <a:pt x="21" y="6058"/>
                  </a:lnTo>
                  <a:lnTo>
                    <a:pt x="22" y="6062"/>
                  </a:lnTo>
                  <a:lnTo>
                    <a:pt x="22" y="6067"/>
                  </a:lnTo>
                  <a:lnTo>
                    <a:pt x="22" y="6080"/>
                  </a:lnTo>
                  <a:lnTo>
                    <a:pt x="24" y="6084"/>
                  </a:lnTo>
                  <a:lnTo>
                    <a:pt x="26" y="6086"/>
                  </a:lnTo>
                  <a:lnTo>
                    <a:pt x="29" y="6087"/>
                  </a:lnTo>
                  <a:lnTo>
                    <a:pt x="31" y="6090"/>
                  </a:lnTo>
                  <a:lnTo>
                    <a:pt x="32" y="6108"/>
                  </a:lnTo>
                  <a:lnTo>
                    <a:pt x="31" y="6112"/>
                  </a:lnTo>
                  <a:lnTo>
                    <a:pt x="29" y="6118"/>
                  </a:lnTo>
                  <a:lnTo>
                    <a:pt x="26" y="6122"/>
                  </a:lnTo>
                  <a:lnTo>
                    <a:pt x="25" y="6126"/>
                  </a:lnTo>
                  <a:lnTo>
                    <a:pt x="26" y="6133"/>
                  </a:lnTo>
                  <a:lnTo>
                    <a:pt x="21" y="6135"/>
                  </a:lnTo>
                  <a:lnTo>
                    <a:pt x="18" y="6143"/>
                  </a:lnTo>
                  <a:lnTo>
                    <a:pt x="17" y="6151"/>
                  </a:lnTo>
                  <a:lnTo>
                    <a:pt x="19" y="6156"/>
                  </a:lnTo>
                  <a:lnTo>
                    <a:pt x="26" y="6156"/>
                  </a:lnTo>
                  <a:lnTo>
                    <a:pt x="28" y="6157"/>
                  </a:lnTo>
                  <a:lnTo>
                    <a:pt x="26" y="6161"/>
                  </a:lnTo>
                  <a:lnTo>
                    <a:pt x="26" y="6171"/>
                  </a:lnTo>
                  <a:lnTo>
                    <a:pt x="36" y="6187"/>
                  </a:lnTo>
                  <a:lnTo>
                    <a:pt x="38" y="6194"/>
                  </a:lnTo>
                  <a:lnTo>
                    <a:pt x="38" y="6198"/>
                  </a:lnTo>
                  <a:lnTo>
                    <a:pt x="36" y="6203"/>
                  </a:lnTo>
                  <a:lnTo>
                    <a:pt x="36" y="6208"/>
                  </a:lnTo>
                  <a:lnTo>
                    <a:pt x="38" y="6212"/>
                  </a:lnTo>
                  <a:lnTo>
                    <a:pt x="40" y="6213"/>
                  </a:lnTo>
                  <a:lnTo>
                    <a:pt x="40" y="6215"/>
                  </a:lnTo>
                  <a:lnTo>
                    <a:pt x="40" y="6222"/>
                  </a:lnTo>
                  <a:lnTo>
                    <a:pt x="46" y="6222"/>
                  </a:lnTo>
                  <a:lnTo>
                    <a:pt x="43" y="6226"/>
                  </a:lnTo>
                  <a:lnTo>
                    <a:pt x="42" y="6229"/>
                  </a:lnTo>
                  <a:lnTo>
                    <a:pt x="40" y="6230"/>
                  </a:lnTo>
                  <a:lnTo>
                    <a:pt x="38" y="6233"/>
                  </a:lnTo>
                  <a:lnTo>
                    <a:pt x="36" y="6237"/>
                  </a:lnTo>
                  <a:lnTo>
                    <a:pt x="36" y="6251"/>
                  </a:lnTo>
                  <a:lnTo>
                    <a:pt x="36" y="6251"/>
                  </a:lnTo>
                  <a:lnTo>
                    <a:pt x="35" y="6252"/>
                  </a:lnTo>
                  <a:lnTo>
                    <a:pt x="33" y="6255"/>
                  </a:lnTo>
                  <a:lnTo>
                    <a:pt x="33" y="6257"/>
                  </a:lnTo>
                  <a:lnTo>
                    <a:pt x="33" y="6259"/>
                  </a:lnTo>
                  <a:lnTo>
                    <a:pt x="36" y="6264"/>
                  </a:lnTo>
                  <a:lnTo>
                    <a:pt x="36" y="6266"/>
                  </a:lnTo>
                  <a:lnTo>
                    <a:pt x="38" y="6269"/>
                  </a:lnTo>
                  <a:lnTo>
                    <a:pt x="47" y="6276"/>
                  </a:lnTo>
                  <a:lnTo>
                    <a:pt x="43" y="6280"/>
                  </a:lnTo>
                  <a:lnTo>
                    <a:pt x="39" y="6285"/>
                  </a:lnTo>
                  <a:lnTo>
                    <a:pt x="36" y="6289"/>
                  </a:lnTo>
                  <a:lnTo>
                    <a:pt x="38" y="6299"/>
                  </a:lnTo>
                  <a:lnTo>
                    <a:pt x="29" y="6299"/>
                  </a:lnTo>
                  <a:lnTo>
                    <a:pt x="25" y="6301"/>
                  </a:lnTo>
                  <a:lnTo>
                    <a:pt x="24" y="6310"/>
                  </a:lnTo>
                  <a:lnTo>
                    <a:pt x="29" y="6320"/>
                  </a:lnTo>
                  <a:lnTo>
                    <a:pt x="29" y="6325"/>
                  </a:lnTo>
                  <a:lnTo>
                    <a:pt x="29" y="6330"/>
                  </a:lnTo>
                  <a:lnTo>
                    <a:pt x="28" y="6334"/>
                  </a:lnTo>
                  <a:lnTo>
                    <a:pt x="28" y="6337"/>
                  </a:lnTo>
                  <a:lnTo>
                    <a:pt x="31" y="6341"/>
                  </a:lnTo>
                  <a:lnTo>
                    <a:pt x="36" y="6327"/>
                  </a:lnTo>
                  <a:lnTo>
                    <a:pt x="43" y="6327"/>
                  </a:lnTo>
                  <a:lnTo>
                    <a:pt x="50" y="6330"/>
                  </a:lnTo>
                  <a:lnTo>
                    <a:pt x="57" y="6327"/>
                  </a:lnTo>
                  <a:lnTo>
                    <a:pt x="59" y="6324"/>
                  </a:lnTo>
                  <a:lnTo>
                    <a:pt x="60" y="6318"/>
                  </a:lnTo>
                  <a:lnTo>
                    <a:pt x="61" y="6316"/>
                  </a:lnTo>
                  <a:lnTo>
                    <a:pt x="63" y="6314"/>
                  </a:lnTo>
                  <a:lnTo>
                    <a:pt x="67" y="6310"/>
                  </a:lnTo>
                  <a:lnTo>
                    <a:pt x="78" y="6294"/>
                  </a:lnTo>
                  <a:lnTo>
                    <a:pt x="81" y="6289"/>
                  </a:lnTo>
                  <a:lnTo>
                    <a:pt x="78" y="6296"/>
                  </a:lnTo>
                  <a:lnTo>
                    <a:pt x="77" y="6301"/>
                  </a:lnTo>
                  <a:lnTo>
                    <a:pt x="71" y="6311"/>
                  </a:lnTo>
                  <a:lnTo>
                    <a:pt x="63" y="6331"/>
                  </a:lnTo>
                  <a:lnTo>
                    <a:pt x="61" y="6337"/>
                  </a:lnTo>
                  <a:lnTo>
                    <a:pt x="63" y="6338"/>
                  </a:lnTo>
                  <a:lnTo>
                    <a:pt x="67" y="6337"/>
                  </a:lnTo>
                  <a:lnTo>
                    <a:pt x="70" y="6334"/>
                  </a:lnTo>
                  <a:lnTo>
                    <a:pt x="73" y="6327"/>
                  </a:lnTo>
                  <a:lnTo>
                    <a:pt x="74" y="6321"/>
                  </a:lnTo>
                  <a:lnTo>
                    <a:pt x="77" y="6317"/>
                  </a:lnTo>
                  <a:lnTo>
                    <a:pt x="81" y="6316"/>
                  </a:lnTo>
                  <a:lnTo>
                    <a:pt x="81" y="6328"/>
                  </a:lnTo>
                  <a:lnTo>
                    <a:pt x="85" y="6335"/>
                  </a:lnTo>
                  <a:lnTo>
                    <a:pt x="88" y="6339"/>
                  </a:lnTo>
                  <a:lnTo>
                    <a:pt x="78" y="6341"/>
                  </a:lnTo>
                  <a:lnTo>
                    <a:pt x="75" y="6342"/>
                  </a:lnTo>
                  <a:lnTo>
                    <a:pt x="73" y="6345"/>
                  </a:lnTo>
                  <a:lnTo>
                    <a:pt x="71" y="6351"/>
                  </a:lnTo>
                  <a:lnTo>
                    <a:pt x="73" y="6358"/>
                  </a:lnTo>
                  <a:lnTo>
                    <a:pt x="74" y="6358"/>
                  </a:lnTo>
                  <a:lnTo>
                    <a:pt x="82" y="6353"/>
                  </a:lnTo>
                  <a:lnTo>
                    <a:pt x="87" y="6353"/>
                  </a:lnTo>
                  <a:lnTo>
                    <a:pt x="87" y="6358"/>
                  </a:lnTo>
                  <a:lnTo>
                    <a:pt x="82" y="6360"/>
                  </a:lnTo>
                  <a:lnTo>
                    <a:pt x="80" y="6365"/>
                  </a:lnTo>
                  <a:lnTo>
                    <a:pt x="77" y="6370"/>
                  </a:lnTo>
                  <a:lnTo>
                    <a:pt x="74" y="6377"/>
                  </a:lnTo>
                  <a:lnTo>
                    <a:pt x="92" y="6363"/>
                  </a:lnTo>
                  <a:lnTo>
                    <a:pt x="99" y="6353"/>
                  </a:lnTo>
                  <a:lnTo>
                    <a:pt x="106" y="6342"/>
                  </a:lnTo>
                  <a:lnTo>
                    <a:pt x="112" y="6328"/>
                  </a:lnTo>
                  <a:lnTo>
                    <a:pt x="115" y="6310"/>
                  </a:lnTo>
                  <a:lnTo>
                    <a:pt x="115" y="6293"/>
                  </a:lnTo>
                  <a:lnTo>
                    <a:pt x="113" y="6279"/>
                  </a:lnTo>
                  <a:lnTo>
                    <a:pt x="115" y="6279"/>
                  </a:lnTo>
                  <a:lnTo>
                    <a:pt x="116" y="6286"/>
                  </a:lnTo>
                  <a:lnTo>
                    <a:pt x="122" y="6303"/>
                  </a:lnTo>
                  <a:lnTo>
                    <a:pt x="123" y="6310"/>
                  </a:lnTo>
                  <a:lnTo>
                    <a:pt x="129" y="6303"/>
                  </a:lnTo>
                  <a:lnTo>
                    <a:pt x="134" y="6294"/>
                  </a:lnTo>
                  <a:lnTo>
                    <a:pt x="140" y="6292"/>
                  </a:lnTo>
                  <a:lnTo>
                    <a:pt x="146" y="6299"/>
                  </a:lnTo>
                  <a:lnTo>
                    <a:pt x="136" y="6303"/>
                  </a:lnTo>
                  <a:lnTo>
                    <a:pt x="133" y="6307"/>
                  </a:lnTo>
                  <a:lnTo>
                    <a:pt x="129" y="6313"/>
                  </a:lnTo>
                  <a:lnTo>
                    <a:pt x="133" y="6316"/>
                  </a:lnTo>
                  <a:lnTo>
                    <a:pt x="119" y="6332"/>
                  </a:lnTo>
                  <a:lnTo>
                    <a:pt x="112" y="6344"/>
                  </a:lnTo>
                  <a:lnTo>
                    <a:pt x="106" y="6358"/>
                  </a:lnTo>
                  <a:lnTo>
                    <a:pt x="102" y="6369"/>
                  </a:lnTo>
                  <a:lnTo>
                    <a:pt x="99" y="6380"/>
                  </a:lnTo>
                  <a:lnTo>
                    <a:pt x="102" y="6387"/>
                  </a:lnTo>
                  <a:lnTo>
                    <a:pt x="110" y="6391"/>
                  </a:lnTo>
                  <a:lnTo>
                    <a:pt x="109" y="6383"/>
                  </a:lnTo>
                  <a:lnTo>
                    <a:pt x="108" y="6380"/>
                  </a:lnTo>
                  <a:lnTo>
                    <a:pt x="110" y="6383"/>
                  </a:lnTo>
                  <a:lnTo>
                    <a:pt x="115" y="6384"/>
                  </a:lnTo>
                  <a:lnTo>
                    <a:pt x="117" y="6384"/>
                  </a:lnTo>
                  <a:lnTo>
                    <a:pt x="122" y="6384"/>
                  </a:lnTo>
                  <a:lnTo>
                    <a:pt x="124" y="6381"/>
                  </a:lnTo>
                  <a:lnTo>
                    <a:pt x="130" y="6372"/>
                  </a:lnTo>
                  <a:lnTo>
                    <a:pt x="131" y="6370"/>
                  </a:lnTo>
                  <a:lnTo>
                    <a:pt x="134" y="6369"/>
                  </a:lnTo>
                  <a:lnTo>
                    <a:pt x="147" y="6356"/>
                  </a:lnTo>
                  <a:lnTo>
                    <a:pt x="155" y="6356"/>
                  </a:lnTo>
                  <a:lnTo>
                    <a:pt x="160" y="6353"/>
                  </a:lnTo>
                  <a:lnTo>
                    <a:pt x="160" y="6346"/>
                  </a:lnTo>
                  <a:lnTo>
                    <a:pt x="167" y="6345"/>
                  </a:lnTo>
                  <a:lnTo>
                    <a:pt x="181" y="6346"/>
                  </a:lnTo>
                  <a:lnTo>
                    <a:pt x="192" y="6338"/>
                  </a:lnTo>
                  <a:lnTo>
                    <a:pt x="197" y="6338"/>
                  </a:lnTo>
                  <a:lnTo>
                    <a:pt x="200" y="6344"/>
                  </a:lnTo>
                  <a:lnTo>
                    <a:pt x="185" y="6352"/>
                  </a:lnTo>
                  <a:lnTo>
                    <a:pt x="181" y="6359"/>
                  </a:lnTo>
                  <a:lnTo>
                    <a:pt x="182" y="6370"/>
                  </a:lnTo>
                  <a:lnTo>
                    <a:pt x="185" y="6374"/>
                  </a:lnTo>
                  <a:lnTo>
                    <a:pt x="188" y="6379"/>
                  </a:lnTo>
                  <a:lnTo>
                    <a:pt x="190" y="6383"/>
                  </a:lnTo>
                  <a:lnTo>
                    <a:pt x="192" y="6395"/>
                  </a:lnTo>
                  <a:lnTo>
                    <a:pt x="195" y="6400"/>
                  </a:lnTo>
                  <a:lnTo>
                    <a:pt x="197" y="6401"/>
                  </a:lnTo>
                  <a:lnTo>
                    <a:pt x="202" y="6401"/>
                  </a:lnTo>
                  <a:lnTo>
                    <a:pt x="200" y="6407"/>
                  </a:lnTo>
                  <a:lnTo>
                    <a:pt x="199" y="6409"/>
                  </a:lnTo>
                  <a:lnTo>
                    <a:pt x="196" y="6411"/>
                  </a:lnTo>
                  <a:lnTo>
                    <a:pt x="192" y="6411"/>
                  </a:lnTo>
                  <a:lnTo>
                    <a:pt x="189" y="6412"/>
                  </a:lnTo>
                  <a:lnTo>
                    <a:pt x="189" y="6415"/>
                  </a:lnTo>
                  <a:lnTo>
                    <a:pt x="186" y="6447"/>
                  </a:lnTo>
                  <a:lnTo>
                    <a:pt x="183" y="6456"/>
                  </a:lnTo>
                  <a:lnTo>
                    <a:pt x="176" y="6459"/>
                  </a:lnTo>
                  <a:lnTo>
                    <a:pt x="178" y="6461"/>
                  </a:lnTo>
                  <a:lnTo>
                    <a:pt x="178" y="6463"/>
                  </a:lnTo>
                  <a:lnTo>
                    <a:pt x="179" y="6464"/>
                  </a:lnTo>
                  <a:lnTo>
                    <a:pt x="175" y="6468"/>
                  </a:lnTo>
                  <a:lnTo>
                    <a:pt x="174" y="6473"/>
                  </a:lnTo>
                  <a:lnTo>
                    <a:pt x="175" y="6478"/>
                  </a:lnTo>
                  <a:lnTo>
                    <a:pt x="178" y="6482"/>
                  </a:lnTo>
                  <a:lnTo>
                    <a:pt x="179" y="6489"/>
                  </a:lnTo>
                  <a:lnTo>
                    <a:pt x="179" y="6496"/>
                  </a:lnTo>
                  <a:lnTo>
                    <a:pt x="175" y="6508"/>
                  </a:lnTo>
                  <a:lnTo>
                    <a:pt x="164" y="6529"/>
                  </a:lnTo>
                  <a:lnTo>
                    <a:pt x="162" y="6537"/>
                  </a:lnTo>
                  <a:lnTo>
                    <a:pt x="169" y="6541"/>
                  </a:lnTo>
                  <a:lnTo>
                    <a:pt x="168" y="6547"/>
                  </a:lnTo>
                  <a:lnTo>
                    <a:pt x="167" y="6547"/>
                  </a:lnTo>
                  <a:lnTo>
                    <a:pt x="165" y="6548"/>
                  </a:lnTo>
                  <a:lnTo>
                    <a:pt x="165" y="6551"/>
                  </a:lnTo>
                  <a:lnTo>
                    <a:pt x="168" y="6551"/>
                  </a:lnTo>
                  <a:lnTo>
                    <a:pt x="168" y="6555"/>
                  </a:lnTo>
                  <a:lnTo>
                    <a:pt x="154" y="6560"/>
                  </a:lnTo>
                  <a:lnTo>
                    <a:pt x="151" y="6565"/>
                  </a:lnTo>
                  <a:lnTo>
                    <a:pt x="154" y="6575"/>
                  </a:lnTo>
                  <a:lnTo>
                    <a:pt x="150" y="6576"/>
                  </a:lnTo>
                  <a:lnTo>
                    <a:pt x="147" y="6578"/>
                  </a:lnTo>
                  <a:lnTo>
                    <a:pt x="141" y="6585"/>
                  </a:lnTo>
                  <a:lnTo>
                    <a:pt x="150" y="6586"/>
                  </a:lnTo>
                  <a:lnTo>
                    <a:pt x="155" y="6593"/>
                  </a:lnTo>
                  <a:lnTo>
                    <a:pt x="160" y="6603"/>
                  </a:lnTo>
                  <a:lnTo>
                    <a:pt x="167" y="6611"/>
                  </a:lnTo>
                  <a:lnTo>
                    <a:pt x="169" y="6610"/>
                  </a:lnTo>
                  <a:lnTo>
                    <a:pt x="176" y="6609"/>
                  </a:lnTo>
                  <a:lnTo>
                    <a:pt x="181" y="6610"/>
                  </a:lnTo>
                  <a:lnTo>
                    <a:pt x="181" y="6613"/>
                  </a:lnTo>
                  <a:lnTo>
                    <a:pt x="179" y="6617"/>
                  </a:lnTo>
                  <a:lnTo>
                    <a:pt x="154" y="6642"/>
                  </a:lnTo>
                  <a:lnTo>
                    <a:pt x="154" y="6648"/>
                  </a:lnTo>
                  <a:lnTo>
                    <a:pt x="154" y="6653"/>
                  </a:lnTo>
                  <a:lnTo>
                    <a:pt x="158" y="6656"/>
                  </a:lnTo>
                  <a:lnTo>
                    <a:pt x="162" y="6656"/>
                  </a:lnTo>
                  <a:lnTo>
                    <a:pt x="167" y="6655"/>
                  </a:lnTo>
                  <a:lnTo>
                    <a:pt x="165" y="6646"/>
                  </a:lnTo>
                  <a:lnTo>
                    <a:pt x="171" y="6646"/>
                  </a:lnTo>
                  <a:lnTo>
                    <a:pt x="185" y="6655"/>
                  </a:lnTo>
                  <a:lnTo>
                    <a:pt x="190" y="6656"/>
                  </a:lnTo>
                  <a:lnTo>
                    <a:pt x="197" y="6656"/>
                  </a:lnTo>
                  <a:lnTo>
                    <a:pt x="204" y="6655"/>
                  </a:lnTo>
                  <a:lnTo>
                    <a:pt x="210" y="6652"/>
                  </a:lnTo>
                  <a:lnTo>
                    <a:pt x="207" y="6659"/>
                  </a:lnTo>
                  <a:lnTo>
                    <a:pt x="190" y="6662"/>
                  </a:lnTo>
                  <a:lnTo>
                    <a:pt x="188" y="6672"/>
                  </a:lnTo>
                  <a:lnTo>
                    <a:pt x="189" y="6676"/>
                  </a:lnTo>
                  <a:lnTo>
                    <a:pt x="192" y="6680"/>
                  </a:lnTo>
                  <a:lnTo>
                    <a:pt x="193" y="6686"/>
                  </a:lnTo>
                  <a:lnTo>
                    <a:pt x="195" y="6693"/>
                  </a:lnTo>
                  <a:lnTo>
                    <a:pt x="196" y="6698"/>
                  </a:lnTo>
                  <a:lnTo>
                    <a:pt x="199" y="6698"/>
                  </a:lnTo>
                  <a:lnTo>
                    <a:pt x="203" y="6696"/>
                  </a:lnTo>
                  <a:lnTo>
                    <a:pt x="204" y="6689"/>
                  </a:lnTo>
                  <a:lnTo>
                    <a:pt x="204" y="6689"/>
                  </a:lnTo>
                  <a:lnTo>
                    <a:pt x="207" y="6690"/>
                  </a:lnTo>
                  <a:lnTo>
                    <a:pt x="209" y="6691"/>
                  </a:lnTo>
                  <a:lnTo>
                    <a:pt x="207" y="6704"/>
                  </a:lnTo>
                  <a:lnTo>
                    <a:pt x="209" y="6731"/>
                  </a:lnTo>
                  <a:lnTo>
                    <a:pt x="206" y="6738"/>
                  </a:lnTo>
                  <a:lnTo>
                    <a:pt x="207" y="6739"/>
                  </a:lnTo>
                  <a:lnTo>
                    <a:pt x="213" y="6745"/>
                  </a:lnTo>
                  <a:lnTo>
                    <a:pt x="209" y="6747"/>
                  </a:lnTo>
                  <a:lnTo>
                    <a:pt x="207" y="6747"/>
                  </a:lnTo>
                  <a:lnTo>
                    <a:pt x="211" y="6750"/>
                  </a:lnTo>
                  <a:lnTo>
                    <a:pt x="216" y="6754"/>
                  </a:lnTo>
                  <a:lnTo>
                    <a:pt x="213" y="6757"/>
                  </a:lnTo>
                  <a:lnTo>
                    <a:pt x="209" y="6761"/>
                  </a:lnTo>
                  <a:lnTo>
                    <a:pt x="206" y="6766"/>
                  </a:lnTo>
                  <a:lnTo>
                    <a:pt x="206" y="6774"/>
                  </a:lnTo>
                  <a:lnTo>
                    <a:pt x="206" y="6782"/>
                  </a:lnTo>
                  <a:lnTo>
                    <a:pt x="209" y="6789"/>
                  </a:lnTo>
                  <a:lnTo>
                    <a:pt x="209" y="6796"/>
                  </a:lnTo>
                  <a:lnTo>
                    <a:pt x="206" y="6801"/>
                  </a:lnTo>
                  <a:lnTo>
                    <a:pt x="207" y="6802"/>
                  </a:lnTo>
                  <a:lnTo>
                    <a:pt x="210" y="6803"/>
                  </a:lnTo>
                  <a:lnTo>
                    <a:pt x="213" y="6803"/>
                  </a:lnTo>
                  <a:lnTo>
                    <a:pt x="216" y="6803"/>
                  </a:lnTo>
                  <a:lnTo>
                    <a:pt x="213" y="6816"/>
                  </a:lnTo>
                  <a:lnTo>
                    <a:pt x="217" y="6816"/>
                  </a:lnTo>
                  <a:lnTo>
                    <a:pt x="223" y="6815"/>
                  </a:lnTo>
                  <a:lnTo>
                    <a:pt x="225" y="6823"/>
                  </a:lnTo>
                  <a:lnTo>
                    <a:pt x="228" y="6815"/>
                  </a:lnTo>
                  <a:lnTo>
                    <a:pt x="232" y="6781"/>
                  </a:lnTo>
                  <a:lnTo>
                    <a:pt x="237" y="6774"/>
                  </a:lnTo>
                  <a:lnTo>
                    <a:pt x="238" y="6773"/>
                  </a:lnTo>
                  <a:lnTo>
                    <a:pt x="239" y="6770"/>
                  </a:lnTo>
                  <a:lnTo>
                    <a:pt x="242" y="6768"/>
                  </a:lnTo>
                  <a:lnTo>
                    <a:pt x="244" y="6767"/>
                  </a:lnTo>
                  <a:lnTo>
                    <a:pt x="246" y="6770"/>
                  </a:lnTo>
                  <a:lnTo>
                    <a:pt x="253" y="6787"/>
                  </a:lnTo>
                  <a:lnTo>
                    <a:pt x="255" y="6792"/>
                  </a:lnTo>
                  <a:lnTo>
                    <a:pt x="252" y="6796"/>
                  </a:lnTo>
                  <a:lnTo>
                    <a:pt x="246" y="6801"/>
                  </a:lnTo>
                  <a:lnTo>
                    <a:pt x="259" y="6801"/>
                  </a:lnTo>
                  <a:lnTo>
                    <a:pt x="253" y="6808"/>
                  </a:lnTo>
                  <a:lnTo>
                    <a:pt x="246" y="6815"/>
                  </a:lnTo>
                  <a:lnTo>
                    <a:pt x="244" y="6822"/>
                  </a:lnTo>
                  <a:lnTo>
                    <a:pt x="248" y="6827"/>
                  </a:lnTo>
                  <a:lnTo>
                    <a:pt x="249" y="6827"/>
                  </a:lnTo>
                  <a:lnTo>
                    <a:pt x="253" y="6825"/>
                  </a:lnTo>
                  <a:lnTo>
                    <a:pt x="256" y="6823"/>
                  </a:lnTo>
                  <a:lnTo>
                    <a:pt x="258" y="6825"/>
                  </a:lnTo>
                  <a:lnTo>
                    <a:pt x="259" y="6826"/>
                  </a:lnTo>
                  <a:lnTo>
                    <a:pt x="259" y="6829"/>
                  </a:lnTo>
                  <a:lnTo>
                    <a:pt x="260" y="6830"/>
                  </a:lnTo>
                  <a:lnTo>
                    <a:pt x="263" y="6833"/>
                  </a:lnTo>
                  <a:lnTo>
                    <a:pt x="266" y="6836"/>
                  </a:lnTo>
                  <a:lnTo>
                    <a:pt x="267" y="6841"/>
                  </a:lnTo>
                  <a:lnTo>
                    <a:pt x="267" y="6847"/>
                  </a:lnTo>
                  <a:lnTo>
                    <a:pt x="269" y="6850"/>
                  </a:lnTo>
                  <a:lnTo>
                    <a:pt x="269" y="6853"/>
                  </a:lnTo>
                  <a:lnTo>
                    <a:pt x="267" y="6855"/>
                  </a:lnTo>
                  <a:lnTo>
                    <a:pt x="262" y="6858"/>
                  </a:lnTo>
                  <a:lnTo>
                    <a:pt x="259" y="6860"/>
                  </a:lnTo>
                  <a:lnTo>
                    <a:pt x="258" y="6864"/>
                  </a:lnTo>
                  <a:lnTo>
                    <a:pt x="255" y="6867"/>
                  </a:lnTo>
                  <a:lnTo>
                    <a:pt x="255" y="6869"/>
                  </a:lnTo>
                  <a:lnTo>
                    <a:pt x="263" y="6869"/>
                  </a:lnTo>
                  <a:lnTo>
                    <a:pt x="267" y="6871"/>
                  </a:lnTo>
                  <a:lnTo>
                    <a:pt x="272" y="6874"/>
                  </a:lnTo>
                  <a:lnTo>
                    <a:pt x="267" y="6875"/>
                  </a:lnTo>
                  <a:lnTo>
                    <a:pt x="265" y="6876"/>
                  </a:lnTo>
                  <a:lnTo>
                    <a:pt x="256" y="6876"/>
                  </a:lnTo>
                  <a:lnTo>
                    <a:pt x="262" y="6881"/>
                  </a:lnTo>
                  <a:lnTo>
                    <a:pt x="266" y="6885"/>
                  </a:lnTo>
                  <a:lnTo>
                    <a:pt x="272" y="6886"/>
                  </a:lnTo>
                  <a:lnTo>
                    <a:pt x="277" y="6886"/>
                  </a:lnTo>
                  <a:lnTo>
                    <a:pt x="280" y="6888"/>
                  </a:lnTo>
                  <a:lnTo>
                    <a:pt x="277" y="6892"/>
                  </a:lnTo>
                  <a:lnTo>
                    <a:pt x="269" y="6899"/>
                  </a:lnTo>
                  <a:lnTo>
                    <a:pt x="272" y="6902"/>
                  </a:lnTo>
                  <a:lnTo>
                    <a:pt x="280" y="6900"/>
                  </a:lnTo>
                  <a:lnTo>
                    <a:pt x="281" y="6900"/>
                  </a:lnTo>
                  <a:lnTo>
                    <a:pt x="281" y="6906"/>
                  </a:lnTo>
                  <a:lnTo>
                    <a:pt x="283" y="6914"/>
                  </a:lnTo>
                  <a:lnTo>
                    <a:pt x="283" y="6918"/>
                  </a:lnTo>
                  <a:lnTo>
                    <a:pt x="291" y="6931"/>
                  </a:lnTo>
                  <a:lnTo>
                    <a:pt x="293" y="6938"/>
                  </a:lnTo>
                  <a:lnTo>
                    <a:pt x="287" y="6945"/>
                  </a:lnTo>
                  <a:lnTo>
                    <a:pt x="293" y="6951"/>
                  </a:lnTo>
                  <a:lnTo>
                    <a:pt x="294" y="6951"/>
                  </a:lnTo>
                  <a:lnTo>
                    <a:pt x="294" y="6961"/>
                  </a:lnTo>
                  <a:lnTo>
                    <a:pt x="301" y="6969"/>
                  </a:lnTo>
                  <a:lnTo>
                    <a:pt x="308" y="6975"/>
                  </a:lnTo>
                  <a:lnTo>
                    <a:pt x="316" y="6979"/>
                  </a:lnTo>
                  <a:lnTo>
                    <a:pt x="319" y="6983"/>
                  </a:lnTo>
                  <a:lnTo>
                    <a:pt x="321" y="6986"/>
                  </a:lnTo>
                  <a:lnTo>
                    <a:pt x="321" y="6989"/>
                  </a:lnTo>
                  <a:lnTo>
                    <a:pt x="321" y="6991"/>
                  </a:lnTo>
                  <a:lnTo>
                    <a:pt x="322" y="6996"/>
                  </a:lnTo>
                  <a:lnTo>
                    <a:pt x="322" y="6998"/>
                  </a:lnTo>
                  <a:lnTo>
                    <a:pt x="322" y="7000"/>
                  </a:lnTo>
                  <a:lnTo>
                    <a:pt x="319" y="7004"/>
                  </a:lnTo>
                  <a:lnTo>
                    <a:pt x="319" y="7007"/>
                  </a:lnTo>
                  <a:lnTo>
                    <a:pt x="321" y="7017"/>
                  </a:lnTo>
                  <a:lnTo>
                    <a:pt x="323" y="7025"/>
                  </a:lnTo>
                  <a:lnTo>
                    <a:pt x="328" y="7031"/>
                  </a:lnTo>
                  <a:lnTo>
                    <a:pt x="337" y="7033"/>
                  </a:lnTo>
                  <a:lnTo>
                    <a:pt x="344" y="7038"/>
                  </a:lnTo>
                  <a:lnTo>
                    <a:pt x="353" y="7040"/>
                  </a:lnTo>
                  <a:lnTo>
                    <a:pt x="354" y="7043"/>
                  </a:lnTo>
                  <a:lnTo>
                    <a:pt x="360" y="7052"/>
                  </a:lnTo>
                  <a:lnTo>
                    <a:pt x="361" y="7053"/>
                  </a:lnTo>
                  <a:lnTo>
                    <a:pt x="365" y="7054"/>
                  </a:lnTo>
                  <a:lnTo>
                    <a:pt x="367" y="7056"/>
                  </a:lnTo>
                  <a:lnTo>
                    <a:pt x="367" y="7057"/>
                  </a:lnTo>
                  <a:lnTo>
                    <a:pt x="367" y="7059"/>
                  </a:lnTo>
                  <a:lnTo>
                    <a:pt x="368" y="7060"/>
                  </a:lnTo>
                  <a:lnTo>
                    <a:pt x="368" y="7062"/>
                  </a:lnTo>
                  <a:lnTo>
                    <a:pt x="385" y="7074"/>
                  </a:lnTo>
                  <a:lnTo>
                    <a:pt x="386" y="7080"/>
                  </a:lnTo>
                  <a:lnTo>
                    <a:pt x="385" y="7090"/>
                  </a:lnTo>
                  <a:lnTo>
                    <a:pt x="391" y="7108"/>
                  </a:lnTo>
                  <a:lnTo>
                    <a:pt x="393" y="7115"/>
                  </a:lnTo>
                  <a:lnTo>
                    <a:pt x="399" y="7119"/>
                  </a:lnTo>
                  <a:lnTo>
                    <a:pt x="403" y="7125"/>
                  </a:lnTo>
                  <a:lnTo>
                    <a:pt x="405" y="7134"/>
                  </a:lnTo>
                  <a:lnTo>
                    <a:pt x="406" y="7140"/>
                  </a:lnTo>
                  <a:lnTo>
                    <a:pt x="420" y="7155"/>
                  </a:lnTo>
                  <a:lnTo>
                    <a:pt x="424" y="7157"/>
                  </a:lnTo>
                  <a:lnTo>
                    <a:pt x="429" y="7158"/>
                  </a:lnTo>
                  <a:lnTo>
                    <a:pt x="433" y="7157"/>
                  </a:lnTo>
                  <a:lnTo>
                    <a:pt x="443" y="7154"/>
                  </a:lnTo>
                  <a:lnTo>
                    <a:pt x="448" y="7153"/>
                  </a:lnTo>
                  <a:lnTo>
                    <a:pt x="457" y="7155"/>
                  </a:lnTo>
                  <a:lnTo>
                    <a:pt x="461" y="7161"/>
                  </a:lnTo>
                  <a:lnTo>
                    <a:pt x="465" y="7182"/>
                  </a:lnTo>
                  <a:lnTo>
                    <a:pt x="473" y="7203"/>
                  </a:lnTo>
                  <a:lnTo>
                    <a:pt x="473" y="7213"/>
                  </a:lnTo>
                  <a:lnTo>
                    <a:pt x="472" y="7223"/>
                  </a:lnTo>
                  <a:lnTo>
                    <a:pt x="469" y="7233"/>
                  </a:lnTo>
                  <a:lnTo>
                    <a:pt x="465" y="7241"/>
                  </a:lnTo>
                  <a:lnTo>
                    <a:pt x="461" y="7247"/>
                  </a:lnTo>
                  <a:lnTo>
                    <a:pt x="447" y="7252"/>
                  </a:lnTo>
                  <a:lnTo>
                    <a:pt x="416" y="7241"/>
                  </a:lnTo>
                  <a:lnTo>
                    <a:pt x="400" y="7247"/>
                  </a:lnTo>
                  <a:lnTo>
                    <a:pt x="392" y="7263"/>
                  </a:lnTo>
                  <a:lnTo>
                    <a:pt x="398" y="7273"/>
                  </a:lnTo>
                  <a:lnTo>
                    <a:pt x="420" y="7291"/>
                  </a:lnTo>
                  <a:lnTo>
                    <a:pt x="429" y="7311"/>
                  </a:lnTo>
                  <a:lnTo>
                    <a:pt x="434" y="7322"/>
                  </a:lnTo>
                  <a:lnTo>
                    <a:pt x="445" y="7329"/>
                  </a:lnTo>
                  <a:lnTo>
                    <a:pt x="447" y="7335"/>
                  </a:lnTo>
                  <a:lnTo>
                    <a:pt x="445" y="7342"/>
                  </a:lnTo>
                  <a:lnTo>
                    <a:pt x="441" y="7349"/>
                  </a:lnTo>
                  <a:lnTo>
                    <a:pt x="437" y="7352"/>
                  </a:lnTo>
                  <a:lnTo>
                    <a:pt x="433" y="7353"/>
                  </a:lnTo>
                  <a:lnTo>
                    <a:pt x="421" y="7352"/>
                  </a:lnTo>
                  <a:lnTo>
                    <a:pt x="419" y="7352"/>
                  </a:lnTo>
                  <a:lnTo>
                    <a:pt x="416" y="7355"/>
                  </a:lnTo>
                  <a:lnTo>
                    <a:pt x="413" y="7355"/>
                  </a:lnTo>
                  <a:lnTo>
                    <a:pt x="412" y="7355"/>
                  </a:lnTo>
                  <a:lnTo>
                    <a:pt x="407" y="7349"/>
                  </a:lnTo>
                  <a:lnTo>
                    <a:pt x="405" y="7349"/>
                  </a:lnTo>
                  <a:lnTo>
                    <a:pt x="403" y="7348"/>
                  </a:lnTo>
                  <a:lnTo>
                    <a:pt x="400" y="7341"/>
                  </a:lnTo>
                  <a:lnTo>
                    <a:pt x="398" y="7339"/>
                  </a:lnTo>
                  <a:lnTo>
                    <a:pt x="347" y="7317"/>
                  </a:lnTo>
                  <a:lnTo>
                    <a:pt x="351" y="7322"/>
                  </a:lnTo>
                  <a:lnTo>
                    <a:pt x="361" y="7331"/>
                  </a:lnTo>
                  <a:lnTo>
                    <a:pt x="364" y="7341"/>
                  </a:lnTo>
                  <a:lnTo>
                    <a:pt x="371" y="7355"/>
                  </a:lnTo>
                  <a:lnTo>
                    <a:pt x="371" y="7359"/>
                  </a:lnTo>
                  <a:lnTo>
                    <a:pt x="374" y="7374"/>
                  </a:lnTo>
                  <a:lnTo>
                    <a:pt x="377" y="7378"/>
                  </a:lnTo>
                  <a:lnTo>
                    <a:pt x="386" y="7401"/>
                  </a:lnTo>
                  <a:lnTo>
                    <a:pt x="388" y="7404"/>
                  </a:lnTo>
                  <a:lnTo>
                    <a:pt x="412" y="7435"/>
                  </a:lnTo>
                  <a:lnTo>
                    <a:pt x="413" y="7440"/>
                  </a:lnTo>
                  <a:lnTo>
                    <a:pt x="414" y="7449"/>
                  </a:lnTo>
                  <a:lnTo>
                    <a:pt x="417" y="7453"/>
                  </a:lnTo>
                  <a:lnTo>
                    <a:pt x="421" y="7456"/>
                  </a:lnTo>
                  <a:lnTo>
                    <a:pt x="426" y="7460"/>
                  </a:lnTo>
                  <a:lnTo>
                    <a:pt x="427" y="7465"/>
                  </a:lnTo>
                  <a:lnTo>
                    <a:pt x="429" y="7475"/>
                  </a:lnTo>
                  <a:lnTo>
                    <a:pt x="430" y="7482"/>
                  </a:lnTo>
                  <a:lnTo>
                    <a:pt x="434" y="7485"/>
                  </a:lnTo>
                  <a:lnTo>
                    <a:pt x="436" y="7486"/>
                  </a:lnTo>
                  <a:lnTo>
                    <a:pt x="437" y="7488"/>
                  </a:lnTo>
                  <a:lnTo>
                    <a:pt x="440" y="7491"/>
                  </a:lnTo>
                  <a:lnTo>
                    <a:pt x="440" y="7493"/>
                  </a:lnTo>
                  <a:lnTo>
                    <a:pt x="440" y="7500"/>
                  </a:lnTo>
                  <a:lnTo>
                    <a:pt x="441" y="7503"/>
                  </a:lnTo>
                  <a:lnTo>
                    <a:pt x="444" y="7510"/>
                  </a:lnTo>
                  <a:lnTo>
                    <a:pt x="451" y="7520"/>
                  </a:lnTo>
                  <a:lnTo>
                    <a:pt x="462" y="7526"/>
                  </a:lnTo>
                  <a:lnTo>
                    <a:pt x="471" y="7535"/>
                  </a:lnTo>
                  <a:lnTo>
                    <a:pt x="473" y="7555"/>
                  </a:lnTo>
                  <a:lnTo>
                    <a:pt x="473" y="7561"/>
                  </a:lnTo>
                  <a:lnTo>
                    <a:pt x="472" y="7565"/>
                  </a:lnTo>
                  <a:lnTo>
                    <a:pt x="471" y="7566"/>
                  </a:lnTo>
                  <a:lnTo>
                    <a:pt x="466" y="7568"/>
                  </a:lnTo>
                  <a:lnTo>
                    <a:pt x="469" y="7573"/>
                  </a:lnTo>
                  <a:lnTo>
                    <a:pt x="475" y="7576"/>
                  </a:lnTo>
                  <a:lnTo>
                    <a:pt x="480" y="7576"/>
                  </a:lnTo>
                  <a:lnTo>
                    <a:pt x="483" y="7585"/>
                  </a:lnTo>
                  <a:lnTo>
                    <a:pt x="487" y="7585"/>
                  </a:lnTo>
                  <a:lnTo>
                    <a:pt x="493" y="7583"/>
                  </a:lnTo>
                  <a:lnTo>
                    <a:pt x="497" y="7592"/>
                  </a:lnTo>
                  <a:lnTo>
                    <a:pt x="500" y="7594"/>
                  </a:lnTo>
                  <a:lnTo>
                    <a:pt x="504" y="7600"/>
                  </a:lnTo>
                  <a:lnTo>
                    <a:pt x="506" y="7608"/>
                  </a:lnTo>
                  <a:lnTo>
                    <a:pt x="504" y="7615"/>
                  </a:lnTo>
                  <a:lnTo>
                    <a:pt x="503" y="7621"/>
                  </a:lnTo>
                  <a:lnTo>
                    <a:pt x="500" y="7627"/>
                  </a:lnTo>
                  <a:lnTo>
                    <a:pt x="497" y="7631"/>
                  </a:lnTo>
                  <a:lnTo>
                    <a:pt x="479" y="7643"/>
                  </a:lnTo>
                  <a:lnTo>
                    <a:pt x="472" y="7652"/>
                  </a:lnTo>
                  <a:lnTo>
                    <a:pt x="468" y="7667"/>
                  </a:lnTo>
                  <a:lnTo>
                    <a:pt x="471" y="7678"/>
                  </a:lnTo>
                  <a:lnTo>
                    <a:pt x="483" y="7700"/>
                  </a:lnTo>
                  <a:lnTo>
                    <a:pt x="486" y="7712"/>
                  </a:lnTo>
                  <a:lnTo>
                    <a:pt x="483" y="7709"/>
                  </a:lnTo>
                  <a:lnTo>
                    <a:pt x="480" y="7709"/>
                  </a:lnTo>
                  <a:lnTo>
                    <a:pt x="479" y="7712"/>
                  </a:lnTo>
                  <a:lnTo>
                    <a:pt x="480" y="7718"/>
                  </a:lnTo>
                  <a:lnTo>
                    <a:pt x="478" y="7722"/>
                  </a:lnTo>
                  <a:lnTo>
                    <a:pt x="472" y="7725"/>
                  </a:lnTo>
                  <a:lnTo>
                    <a:pt x="465" y="7726"/>
                  </a:lnTo>
                  <a:lnTo>
                    <a:pt x="461" y="7723"/>
                  </a:lnTo>
                  <a:lnTo>
                    <a:pt x="458" y="7719"/>
                  </a:lnTo>
                  <a:lnTo>
                    <a:pt x="457" y="7718"/>
                  </a:lnTo>
                  <a:lnTo>
                    <a:pt x="455" y="7718"/>
                  </a:lnTo>
                  <a:lnTo>
                    <a:pt x="454" y="7718"/>
                  </a:lnTo>
                  <a:lnTo>
                    <a:pt x="445" y="7735"/>
                  </a:lnTo>
                  <a:lnTo>
                    <a:pt x="447" y="7742"/>
                  </a:lnTo>
                  <a:lnTo>
                    <a:pt x="450" y="7742"/>
                  </a:lnTo>
                  <a:lnTo>
                    <a:pt x="455" y="7739"/>
                  </a:lnTo>
                  <a:lnTo>
                    <a:pt x="461" y="7737"/>
                  </a:lnTo>
                  <a:lnTo>
                    <a:pt x="464" y="7737"/>
                  </a:lnTo>
                  <a:lnTo>
                    <a:pt x="466" y="7740"/>
                  </a:lnTo>
                  <a:lnTo>
                    <a:pt x="469" y="7740"/>
                  </a:lnTo>
                  <a:lnTo>
                    <a:pt x="472" y="7739"/>
                  </a:lnTo>
                  <a:lnTo>
                    <a:pt x="476" y="7736"/>
                  </a:lnTo>
                  <a:lnTo>
                    <a:pt x="479" y="7735"/>
                  </a:lnTo>
                  <a:lnTo>
                    <a:pt x="485" y="7733"/>
                  </a:lnTo>
                  <a:lnTo>
                    <a:pt x="490" y="7735"/>
                  </a:lnTo>
                  <a:lnTo>
                    <a:pt x="492" y="7736"/>
                  </a:lnTo>
                  <a:lnTo>
                    <a:pt x="496" y="7739"/>
                  </a:lnTo>
                  <a:lnTo>
                    <a:pt x="497" y="7740"/>
                  </a:lnTo>
                  <a:lnTo>
                    <a:pt x="500" y="7740"/>
                  </a:lnTo>
                  <a:lnTo>
                    <a:pt x="506" y="7743"/>
                  </a:lnTo>
                  <a:lnTo>
                    <a:pt x="520" y="7743"/>
                  </a:lnTo>
                  <a:lnTo>
                    <a:pt x="563" y="7758"/>
                  </a:lnTo>
                  <a:lnTo>
                    <a:pt x="571" y="7760"/>
                  </a:lnTo>
                  <a:lnTo>
                    <a:pt x="588" y="7758"/>
                  </a:lnTo>
                  <a:lnTo>
                    <a:pt x="597" y="7756"/>
                  </a:lnTo>
                  <a:lnTo>
                    <a:pt x="620" y="7739"/>
                  </a:lnTo>
                  <a:lnTo>
                    <a:pt x="629" y="7737"/>
                  </a:lnTo>
                  <a:lnTo>
                    <a:pt x="640" y="7739"/>
                  </a:lnTo>
                  <a:lnTo>
                    <a:pt x="644" y="7737"/>
                  </a:lnTo>
                  <a:lnTo>
                    <a:pt x="647" y="7733"/>
                  </a:lnTo>
                  <a:lnTo>
                    <a:pt x="650" y="7729"/>
                  </a:lnTo>
                  <a:lnTo>
                    <a:pt x="653" y="7726"/>
                  </a:lnTo>
                  <a:lnTo>
                    <a:pt x="657" y="7725"/>
                  </a:lnTo>
                  <a:lnTo>
                    <a:pt x="692" y="7722"/>
                  </a:lnTo>
                  <a:lnTo>
                    <a:pt x="705" y="7725"/>
                  </a:lnTo>
                  <a:lnTo>
                    <a:pt x="709" y="7725"/>
                  </a:lnTo>
                  <a:lnTo>
                    <a:pt x="712" y="7723"/>
                  </a:lnTo>
                  <a:lnTo>
                    <a:pt x="719" y="7719"/>
                  </a:lnTo>
                  <a:lnTo>
                    <a:pt x="723" y="7718"/>
                  </a:lnTo>
                  <a:lnTo>
                    <a:pt x="731" y="7719"/>
                  </a:lnTo>
                  <a:lnTo>
                    <a:pt x="738" y="7722"/>
                  </a:lnTo>
                  <a:lnTo>
                    <a:pt x="758" y="7736"/>
                  </a:lnTo>
                  <a:lnTo>
                    <a:pt x="766" y="7739"/>
                  </a:lnTo>
                  <a:lnTo>
                    <a:pt x="773" y="7740"/>
                  </a:lnTo>
                  <a:lnTo>
                    <a:pt x="790" y="7740"/>
                  </a:lnTo>
                  <a:lnTo>
                    <a:pt x="796" y="7739"/>
                  </a:lnTo>
                  <a:lnTo>
                    <a:pt x="801" y="7735"/>
                  </a:lnTo>
                  <a:lnTo>
                    <a:pt x="805" y="7728"/>
                  </a:lnTo>
                  <a:lnTo>
                    <a:pt x="818" y="7707"/>
                  </a:lnTo>
                  <a:lnTo>
                    <a:pt x="821" y="7702"/>
                  </a:lnTo>
                  <a:lnTo>
                    <a:pt x="825" y="7700"/>
                  </a:lnTo>
                  <a:lnTo>
                    <a:pt x="839" y="7684"/>
                  </a:lnTo>
                  <a:lnTo>
                    <a:pt x="843" y="7677"/>
                  </a:lnTo>
                  <a:lnTo>
                    <a:pt x="845" y="7667"/>
                  </a:lnTo>
                  <a:lnTo>
                    <a:pt x="842" y="7659"/>
                  </a:lnTo>
                  <a:lnTo>
                    <a:pt x="831" y="7642"/>
                  </a:lnTo>
                  <a:lnTo>
                    <a:pt x="825" y="7635"/>
                  </a:lnTo>
                  <a:lnTo>
                    <a:pt x="822" y="7632"/>
                  </a:lnTo>
                  <a:lnTo>
                    <a:pt x="821" y="7627"/>
                  </a:lnTo>
                  <a:lnTo>
                    <a:pt x="821" y="7621"/>
                  </a:lnTo>
                  <a:lnTo>
                    <a:pt x="821" y="7617"/>
                  </a:lnTo>
                  <a:lnTo>
                    <a:pt x="819" y="7611"/>
                  </a:lnTo>
                  <a:lnTo>
                    <a:pt x="817" y="7606"/>
                  </a:lnTo>
                  <a:lnTo>
                    <a:pt x="807" y="7599"/>
                  </a:lnTo>
                  <a:lnTo>
                    <a:pt x="803" y="7593"/>
                  </a:lnTo>
                  <a:lnTo>
                    <a:pt x="800" y="7585"/>
                  </a:lnTo>
                  <a:lnTo>
                    <a:pt x="800" y="7578"/>
                  </a:lnTo>
                  <a:lnTo>
                    <a:pt x="800" y="7559"/>
                  </a:lnTo>
                  <a:lnTo>
                    <a:pt x="803" y="7541"/>
                  </a:lnTo>
                  <a:lnTo>
                    <a:pt x="810" y="7521"/>
                  </a:lnTo>
                  <a:lnTo>
                    <a:pt x="819" y="7507"/>
                  </a:lnTo>
                  <a:lnTo>
                    <a:pt x="829" y="7502"/>
                  </a:lnTo>
                  <a:lnTo>
                    <a:pt x="833" y="7498"/>
                  </a:lnTo>
                  <a:lnTo>
                    <a:pt x="835" y="7489"/>
                  </a:lnTo>
                  <a:lnTo>
                    <a:pt x="839" y="7479"/>
                  </a:lnTo>
                  <a:lnTo>
                    <a:pt x="845" y="7477"/>
                  </a:lnTo>
                  <a:lnTo>
                    <a:pt x="849" y="7474"/>
                  </a:lnTo>
                  <a:lnTo>
                    <a:pt x="854" y="7470"/>
                  </a:lnTo>
                  <a:lnTo>
                    <a:pt x="864" y="7457"/>
                  </a:lnTo>
                  <a:lnTo>
                    <a:pt x="873" y="7443"/>
                  </a:lnTo>
                  <a:lnTo>
                    <a:pt x="878" y="7440"/>
                  </a:lnTo>
                  <a:lnTo>
                    <a:pt x="885" y="7437"/>
                  </a:lnTo>
                  <a:lnTo>
                    <a:pt x="887" y="7437"/>
                  </a:lnTo>
                  <a:lnTo>
                    <a:pt x="894" y="7433"/>
                  </a:lnTo>
                  <a:lnTo>
                    <a:pt x="896" y="7432"/>
                  </a:lnTo>
                  <a:lnTo>
                    <a:pt x="896" y="7433"/>
                  </a:lnTo>
                  <a:lnTo>
                    <a:pt x="896" y="7435"/>
                  </a:lnTo>
                  <a:lnTo>
                    <a:pt x="899" y="7437"/>
                  </a:lnTo>
                  <a:lnTo>
                    <a:pt x="905" y="7432"/>
                  </a:lnTo>
                  <a:lnTo>
                    <a:pt x="905" y="7437"/>
                  </a:lnTo>
                  <a:lnTo>
                    <a:pt x="906" y="7442"/>
                  </a:lnTo>
                  <a:lnTo>
                    <a:pt x="909" y="7444"/>
                  </a:lnTo>
                  <a:lnTo>
                    <a:pt x="910" y="7447"/>
                  </a:lnTo>
                  <a:lnTo>
                    <a:pt x="908" y="7451"/>
                  </a:lnTo>
                  <a:lnTo>
                    <a:pt x="908" y="7453"/>
                  </a:lnTo>
                  <a:lnTo>
                    <a:pt x="910" y="7454"/>
                  </a:lnTo>
                  <a:lnTo>
                    <a:pt x="917" y="7454"/>
                  </a:lnTo>
                  <a:lnTo>
                    <a:pt x="919" y="7454"/>
                  </a:lnTo>
                  <a:lnTo>
                    <a:pt x="922" y="7456"/>
                  </a:lnTo>
                  <a:lnTo>
                    <a:pt x="923" y="7456"/>
                  </a:lnTo>
                  <a:lnTo>
                    <a:pt x="924" y="7454"/>
                  </a:lnTo>
                  <a:lnTo>
                    <a:pt x="927" y="7450"/>
                  </a:lnTo>
                  <a:lnTo>
                    <a:pt x="931" y="7450"/>
                  </a:lnTo>
                  <a:lnTo>
                    <a:pt x="933" y="7456"/>
                  </a:lnTo>
                  <a:lnTo>
                    <a:pt x="934" y="7457"/>
                  </a:lnTo>
                  <a:lnTo>
                    <a:pt x="937" y="7456"/>
                  </a:lnTo>
                  <a:lnTo>
                    <a:pt x="938" y="7451"/>
                  </a:lnTo>
                  <a:lnTo>
                    <a:pt x="941" y="7449"/>
                  </a:lnTo>
                  <a:lnTo>
                    <a:pt x="945" y="7446"/>
                  </a:lnTo>
                  <a:lnTo>
                    <a:pt x="948" y="7444"/>
                  </a:lnTo>
                  <a:lnTo>
                    <a:pt x="945" y="7436"/>
                  </a:lnTo>
                  <a:lnTo>
                    <a:pt x="943" y="7430"/>
                  </a:lnTo>
                  <a:lnTo>
                    <a:pt x="936" y="7419"/>
                  </a:lnTo>
                  <a:lnTo>
                    <a:pt x="934" y="7415"/>
                  </a:lnTo>
                  <a:lnTo>
                    <a:pt x="933" y="7411"/>
                  </a:lnTo>
                  <a:lnTo>
                    <a:pt x="931" y="7408"/>
                  </a:lnTo>
                  <a:lnTo>
                    <a:pt x="927" y="7406"/>
                  </a:lnTo>
                  <a:lnTo>
                    <a:pt x="926" y="7404"/>
                  </a:lnTo>
                  <a:lnTo>
                    <a:pt x="926" y="7399"/>
                  </a:lnTo>
                  <a:lnTo>
                    <a:pt x="926" y="7394"/>
                  </a:lnTo>
                  <a:lnTo>
                    <a:pt x="927" y="7390"/>
                  </a:lnTo>
                  <a:lnTo>
                    <a:pt x="931" y="7384"/>
                  </a:lnTo>
                  <a:lnTo>
                    <a:pt x="937" y="7380"/>
                  </a:lnTo>
                  <a:lnTo>
                    <a:pt x="950" y="7380"/>
                  </a:lnTo>
                  <a:lnTo>
                    <a:pt x="955" y="7384"/>
                  </a:lnTo>
                  <a:lnTo>
                    <a:pt x="959" y="7388"/>
                  </a:lnTo>
                  <a:lnTo>
                    <a:pt x="964" y="7392"/>
                  </a:lnTo>
                  <a:lnTo>
                    <a:pt x="969" y="7390"/>
                  </a:lnTo>
                  <a:lnTo>
                    <a:pt x="969" y="7383"/>
                  </a:lnTo>
                  <a:lnTo>
                    <a:pt x="975" y="7381"/>
                  </a:lnTo>
                  <a:lnTo>
                    <a:pt x="983" y="7384"/>
                  </a:lnTo>
                  <a:lnTo>
                    <a:pt x="990" y="7383"/>
                  </a:lnTo>
                  <a:lnTo>
                    <a:pt x="996" y="7378"/>
                  </a:lnTo>
                  <a:lnTo>
                    <a:pt x="1006" y="7380"/>
                  </a:lnTo>
                  <a:lnTo>
                    <a:pt x="1021" y="7387"/>
                  </a:lnTo>
                  <a:lnTo>
                    <a:pt x="1020" y="7384"/>
                  </a:lnTo>
                  <a:lnTo>
                    <a:pt x="1018" y="7377"/>
                  </a:lnTo>
                  <a:lnTo>
                    <a:pt x="1017" y="7374"/>
                  </a:lnTo>
                  <a:lnTo>
                    <a:pt x="1020" y="7374"/>
                  </a:lnTo>
                  <a:lnTo>
                    <a:pt x="1027" y="7371"/>
                  </a:lnTo>
                  <a:lnTo>
                    <a:pt x="1028" y="7371"/>
                  </a:lnTo>
                  <a:lnTo>
                    <a:pt x="1030" y="7374"/>
                  </a:lnTo>
                  <a:lnTo>
                    <a:pt x="1031" y="7381"/>
                  </a:lnTo>
                  <a:lnTo>
                    <a:pt x="1032" y="7384"/>
                  </a:lnTo>
                  <a:lnTo>
                    <a:pt x="1042" y="7384"/>
                  </a:lnTo>
                  <a:lnTo>
                    <a:pt x="1045" y="7383"/>
                  </a:lnTo>
                  <a:lnTo>
                    <a:pt x="1046" y="7381"/>
                  </a:lnTo>
                  <a:lnTo>
                    <a:pt x="1048" y="7380"/>
                  </a:lnTo>
                  <a:lnTo>
                    <a:pt x="1051" y="7383"/>
                  </a:lnTo>
                  <a:lnTo>
                    <a:pt x="1058" y="7387"/>
                  </a:lnTo>
                  <a:lnTo>
                    <a:pt x="1069" y="7385"/>
                  </a:lnTo>
                  <a:lnTo>
                    <a:pt x="1080" y="7378"/>
                  </a:lnTo>
                  <a:lnTo>
                    <a:pt x="1084" y="7371"/>
                  </a:lnTo>
                  <a:lnTo>
                    <a:pt x="1090" y="7383"/>
                  </a:lnTo>
                  <a:lnTo>
                    <a:pt x="1093" y="7387"/>
                  </a:lnTo>
                  <a:lnTo>
                    <a:pt x="1090" y="7387"/>
                  </a:lnTo>
                  <a:lnTo>
                    <a:pt x="1084" y="7390"/>
                  </a:lnTo>
                  <a:lnTo>
                    <a:pt x="1088" y="7392"/>
                  </a:lnTo>
                  <a:lnTo>
                    <a:pt x="1091" y="7394"/>
                  </a:lnTo>
                  <a:lnTo>
                    <a:pt x="1102" y="7392"/>
                  </a:lnTo>
                  <a:lnTo>
                    <a:pt x="1104" y="7391"/>
                  </a:lnTo>
                  <a:lnTo>
                    <a:pt x="1104" y="7388"/>
                  </a:lnTo>
                  <a:lnTo>
                    <a:pt x="1107" y="7384"/>
                  </a:lnTo>
                  <a:lnTo>
                    <a:pt x="1111" y="7377"/>
                  </a:lnTo>
                  <a:lnTo>
                    <a:pt x="1114" y="7374"/>
                  </a:lnTo>
                  <a:lnTo>
                    <a:pt x="1116" y="7374"/>
                  </a:lnTo>
                  <a:lnTo>
                    <a:pt x="1121" y="7376"/>
                  </a:lnTo>
                  <a:lnTo>
                    <a:pt x="1123" y="7378"/>
                  </a:lnTo>
                  <a:lnTo>
                    <a:pt x="1126" y="7381"/>
                  </a:lnTo>
                  <a:lnTo>
                    <a:pt x="1128" y="7384"/>
                  </a:lnTo>
                  <a:lnTo>
                    <a:pt x="1133" y="7388"/>
                  </a:lnTo>
                  <a:lnTo>
                    <a:pt x="1135" y="7385"/>
                  </a:lnTo>
                  <a:lnTo>
                    <a:pt x="1135" y="7378"/>
                  </a:lnTo>
                  <a:lnTo>
                    <a:pt x="1136" y="7377"/>
                  </a:lnTo>
                  <a:lnTo>
                    <a:pt x="1147" y="7371"/>
                  </a:lnTo>
                  <a:lnTo>
                    <a:pt x="1157" y="7363"/>
                  </a:lnTo>
                  <a:lnTo>
                    <a:pt x="1160" y="7362"/>
                  </a:lnTo>
                  <a:lnTo>
                    <a:pt x="1163" y="7363"/>
                  </a:lnTo>
                  <a:lnTo>
                    <a:pt x="1161" y="7369"/>
                  </a:lnTo>
                  <a:lnTo>
                    <a:pt x="1160" y="7374"/>
                  </a:lnTo>
                  <a:lnTo>
                    <a:pt x="1157" y="7377"/>
                  </a:lnTo>
                  <a:lnTo>
                    <a:pt x="1161" y="7384"/>
                  </a:lnTo>
                  <a:lnTo>
                    <a:pt x="1167" y="7380"/>
                  </a:lnTo>
                  <a:lnTo>
                    <a:pt x="1172" y="7371"/>
                  </a:lnTo>
                  <a:lnTo>
                    <a:pt x="1177" y="7369"/>
                  </a:lnTo>
                  <a:lnTo>
                    <a:pt x="1178" y="7369"/>
                  </a:lnTo>
                  <a:lnTo>
                    <a:pt x="1182" y="7373"/>
                  </a:lnTo>
                  <a:lnTo>
                    <a:pt x="1185" y="7374"/>
                  </a:lnTo>
                  <a:lnTo>
                    <a:pt x="1188" y="7376"/>
                  </a:lnTo>
                  <a:lnTo>
                    <a:pt x="1189" y="7378"/>
                  </a:lnTo>
                  <a:lnTo>
                    <a:pt x="1191" y="7380"/>
                  </a:lnTo>
                  <a:lnTo>
                    <a:pt x="1193" y="7377"/>
                  </a:lnTo>
                  <a:lnTo>
                    <a:pt x="1198" y="7385"/>
                  </a:lnTo>
                  <a:lnTo>
                    <a:pt x="1205" y="7385"/>
                  </a:lnTo>
                  <a:lnTo>
                    <a:pt x="1217" y="7380"/>
                  </a:lnTo>
                  <a:lnTo>
                    <a:pt x="1223" y="7384"/>
                  </a:lnTo>
                  <a:lnTo>
                    <a:pt x="1220" y="7394"/>
                  </a:lnTo>
                  <a:lnTo>
                    <a:pt x="1213" y="7409"/>
                  </a:lnTo>
                  <a:lnTo>
                    <a:pt x="1220" y="7413"/>
                  </a:lnTo>
                  <a:lnTo>
                    <a:pt x="1224" y="7418"/>
                  </a:lnTo>
                  <a:lnTo>
                    <a:pt x="1228" y="7418"/>
                  </a:lnTo>
                  <a:lnTo>
                    <a:pt x="1235" y="7411"/>
                  </a:lnTo>
                  <a:lnTo>
                    <a:pt x="1249" y="7377"/>
                  </a:lnTo>
                  <a:lnTo>
                    <a:pt x="1254" y="7371"/>
                  </a:lnTo>
                  <a:lnTo>
                    <a:pt x="1265" y="7362"/>
                  </a:lnTo>
                  <a:lnTo>
                    <a:pt x="1269" y="7356"/>
                  </a:lnTo>
                  <a:lnTo>
                    <a:pt x="1271" y="7352"/>
                  </a:lnTo>
                  <a:lnTo>
                    <a:pt x="1272" y="7348"/>
                  </a:lnTo>
                  <a:lnTo>
                    <a:pt x="1273" y="7343"/>
                  </a:lnTo>
                  <a:lnTo>
                    <a:pt x="1276" y="7342"/>
                  </a:lnTo>
                  <a:lnTo>
                    <a:pt x="1278" y="7339"/>
                  </a:lnTo>
                  <a:lnTo>
                    <a:pt x="1285" y="7301"/>
                  </a:lnTo>
                  <a:lnTo>
                    <a:pt x="1293" y="7263"/>
                  </a:lnTo>
                  <a:lnTo>
                    <a:pt x="1299" y="7247"/>
                  </a:lnTo>
                  <a:lnTo>
                    <a:pt x="1311" y="7221"/>
                  </a:lnTo>
                  <a:lnTo>
                    <a:pt x="1313" y="7213"/>
                  </a:lnTo>
                  <a:lnTo>
                    <a:pt x="1314" y="7207"/>
                  </a:lnTo>
                  <a:lnTo>
                    <a:pt x="1321" y="7207"/>
                  </a:lnTo>
                  <a:lnTo>
                    <a:pt x="1322" y="7203"/>
                  </a:lnTo>
                  <a:lnTo>
                    <a:pt x="1324" y="7192"/>
                  </a:lnTo>
                  <a:lnTo>
                    <a:pt x="1325" y="7182"/>
                  </a:lnTo>
                  <a:lnTo>
                    <a:pt x="1325" y="7176"/>
                  </a:lnTo>
                  <a:lnTo>
                    <a:pt x="1325" y="7174"/>
                  </a:lnTo>
                  <a:lnTo>
                    <a:pt x="1325" y="7171"/>
                  </a:lnTo>
                  <a:lnTo>
                    <a:pt x="1332" y="7158"/>
                  </a:lnTo>
                  <a:lnTo>
                    <a:pt x="1334" y="7154"/>
                  </a:lnTo>
                  <a:lnTo>
                    <a:pt x="1336" y="7153"/>
                  </a:lnTo>
                  <a:lnTo>
                    <a:pt x="1339" y="7151"/>
                  </a:lnTo>
                  <a:lnTo>
                    <a:pt x="1342" y="7150"/>
                  </a:lnTo>
                  <a:lnTo>
                    <a:pt x="1346" y="7148"/>
                  </a:lnTo>
                  <a:lnTo>
                    <a:pt x="1352" y="7154"/>
                  </a:lnTo>
                  <a:lnTo>
                    <a:pt x="1356" y="7154"/>
                  </a:lnTo>
                  <a:lnTo>
                    <a:pt x="1360" y="7153"/>
                  </a:lnTo>
                  <a:lnTo>
                    <a:pt x="1364" y="7150"/>
                  </a:lnTo>
                  <a:lnTo>
                    <a:pt x="1366" y="7143"/>
                  </a:lnTo>
                  <a:lnTo>
                    <a:pt x="1366" y="7134"/>
                  </a:lnTo>
                  <a:lnTo>
                    <a:pt x="1366" y="7119"/>
                  </a:lnTo>
                  <a:lnTo>
                    <a:pt x="1362" y="7109"/>
                  </a:lnTo>
                  <a:lnTo>
                    <a:pt x="1360" y="7104"/>
                  </a:lnTo>
                  <a:lnTo>
                    <a:pt x="1362" y="7101"/>
                  </a:lnTo>
                  <a:lnTo>
                    <a:pt x="1366" y="7101"/>
                  </a:lnTo>
                  <a:lnTo>
                    <a:pt x="1370" y="7095"/>
                  </a:lnTo>
                  <a:lnTo>
                    <a:pt x="1374" y="7095"/>
                  </a:lnTo>
                  <a:lnTo>
                    <a:pt x="1378" y="7095"/>
                  </a:lnTo>
                  <a:lnTo>
                    <a:pt x="1385" y="7099"/>
                  </a:lnTo>
                  <a:lnTo>
                    <a:pt x="1388" y="7098"/>
                  </a:lnTo>
                  <a:lnTo>
                    <a:pt x="1390" y="7095"/>
                  </a:lnTo>
                  <a:lnTo>
                    <a:pt x="1391" y="7091"/>
                  </a:lnTo>
                  <a:lnTo>
                    <a:pt x="1390" y="7087"/>
                  </a:lnTo>
                  <a:lnTo>
                    <a:pt x="1388" y="7085"/>
                  </a:lnTo>
                  <a:lnTo>
                    <a:pt x="1385" y="7087"/>
                  </a:lnTo>
                  <a:lnTo>
                    <a:pt x="1381" y="7090"/>
                  </a:lnTo>
                  <a:lnTo>
                    <a:pt x="1378" y="7092"/>
                  </a:lnTo>
                  <a:lnTo>
                    <a:pt x="1376" y="7090"/>
                  </a:lnTo>
                  <a:lnTo>
                    <a:pt x="1373" y="7084"/>
                  </a:lnTo>
                  <a:lnTo>
                    <a:pt x="1374" y="7080"/>
                  </a:lnTo>
                  <a:lnTo>
                    <a:pt x="1381" y="7057"/>
                  </a:lnTo>
                  <a:lnTo>
                    <a:pt x="1381" y="7052"/>
                  </a:lnTo>
                  <a:lnTo>
                    <a:pt x="1381" y="7047"/>
                  </a:lnTo>
                  <a:lnTo>
                    <a:pt x="1381" y="7035"/>
                  </a:lnTo>
                  <a:lnTo>
                    <a:pt x="1381" y="7031"/>
                  </a:lnTo>
                  <a:lnTo>
                    <a:pt x="1388" y="7018"/>
                  </a:lnTo>
                  <a:lnTo>
                    <a:pt x="1390" y="7012"/>
                  </a:lnTo>
                  <a:lnTo>
                    <a:pt x="1387" y="7010"/>
                  </a:lnTo>
                  <a:lnTo>
                    <a:pt x="1384" y="7005"/>
                  </a:lnTo>
                  <a:lnTo>
                    <a:pt x="1381" y="7000"/>
                  </a:lnTo>
                  <a:lnTo>
                    <a:pt x="1380" y="6990"/>
                  </a:lnTo>
                  <a:lnTo>
                    <a:pt x="1381" y="6983"/>
                  </a:lnTo>
                  <a:lnTo>
                    <a:pt x="1385" y="6977"/>
                  </a:lnTo>
                  <a:lnTo>
                    <a:pt x="1391" y="6977"/>
                  </a:lnTo>
                  <a:lnTo>
                    <a:pt x="1391" y="6975"/>
                  </a:lnTo>
                  <a:lnTo>
                    <a:pt x="1388" y="6973"/>
                  </a:lnTo>
                  <a:lnTo>
                    <a:pt x="1385" y="6970"/>
                  </a:lnTo>
                  <a:lnTo>
                    <a:pt x="1384" y="6968"/>
                  </a:lnTo>
                  <a:lnTo>
                    <a:pt x="1381" y="6965"/>
                  </a:lnTo>
                  <a:lnTo>
                    <a:pt x="1385" y="6965"/>
                  </a:lnTo>
                  <a:lnTo>
                    <a:pt x="1391" y="6968"/>
                  </a:lnTo>
                  <a:lnTo>
                    <a:pt x="1395" y="6968"/>
                  </a:lnTo>
                  <a:lnTo>
                    <a:pt x="1397" y="6969"/>
                  </a:lnTo>
                  <a:lnTo>
                    <a:pt x="1397" y="6970"/>
                  </a:lnTo>
                  <a:lnTo>
                    <a:pt x="1398" y="6969"/>
                  </a:lnTo>
                  <a:lnTo>
                    <a:pt x="1399" y="6968"/>
                  </a:lnTo>
                  <a:lnTo>
                    <a:pt x="1399" y="6965"/>
                  </a:lnTo>
                  <a:lnTo>
                    <a:pt x="1399" y="6962"/>
                  </a:lnTo>
                  <a:lnTo>
                    <a:pt x="1401" y="6961"/>
                  </a:lnTo>
                  <a:lnTo>
                    <a:pt x="1401" y="6961"/>
                  </a:lnTo>
                  <a:lnTo>
                    <a:pt x="1402" y="6959"/>
                  </a:lnTo>
                  <a:lnTo>
                    <a:pt x="1402" y="6958"/>
                  </a:lnTo>
                  <a:lnTo>
                    <a:pt x="1405" y="6958"/>
                  </a:lnTo>
                  <a:lnTo>
                    <a:pt x="1406" y="6959"/>
                  </a:lnTo>
                  <a:lnTo>
                    <a:pt x="1406" y="6961"/>
                  </a:lnTo>
                  <a:lnTo>
                    <a:pt x="1406" y="6963"/>
                  </a:lnTo>
                  <a:lnTo>
                    <a:pt x="1406" y="6965"/>
                  </a:lnTo>
                  <a:lnTo>
                    <a:pt x="1415" y="6968"/>
                  </a:lnTo>
                  <a:lnTo>
                    <a:pt x="1419" y="6968"/>
                  </a:lnTo>
                  <a:lnTo>
                    <a:pt x="1416" y="6962"/>
                  </a:lnTo>
                  <a:lnTo>
                    <a:pt x="1413" y="6956"/>
                  </a:lnTo>
                  <a:lnTo>
                    <a:pt x="1412" y="6951"/>
                  </a:lnTo>
                  <a:lnTo>
                    <a:pt x="1415" y="6948"/>
                  </a:lnTo>
                  <a:lnTo>
                    <a:pt x="1411" y="6937"/>
                  </a:lnTo>
                  <a:lnTo>
                    <a:pt x="1408" y="6933"/>
                  </a:lnTo>
                  <a:lnTo>
                    <a:pt x="1406" y="6933"/>
                  </a:lnTo>
                  <a:lnTo>
                    <a:pt x="1405" y="6934"/>
                  </a:lnTo>
                  <a:lnTo>
                    <a:pt x="1402" y="6933"/>
                  </a:lnTo>
                  <a:lnTo>
                    <a:pt x="1399" y="6928"/>
                  </a:lnTo>
                  <a:lnTo>
                    <a:pt x="1392" y="6916"/>
                  </a:lnTo>
                  <a:lnTo>
                    <a:pt x="1388" y="6904"/>
                  </a:lnTo>
                  <a:lnTo>
                    <a:pt x="1387" y="6892"/>
                  </a:lnTo>
                  <a:lnTo>
                    <a:pt x="1388" y="6881"/>
                  </a:lnTo>
                  <a:lnTo>
                    <a:pt x="1395" y="6874"/>
                  </a:lnTo>
                  <a:lnTo>
                    <a:pt x="1390" y="6858"/>
                  </a:lnTo>
                  <a:lnTo>
                    <a:pt x="1394" y="6848"/>
                  </a:lnTo>
                  <a:lnTo>
                    <a:pt x="1413" y="6837"/>
                  </a:lnTo>
                  <a:lnTo>
                    <a:pt x="1409" y="6832"/>
                  </a:lnTo>
                  <a:lnTo>
                    <a:pt x="1411" y="6830"/>
                  </a:lnTo>
                  <a:lnTo>
                    <a:pt x="1413" y="6827"/>
                  </a:lnTo>
                  <a:lnTo>
                    <a:pt x="1415" y="6823"/>
                  </a:lnTo>
                  <a:lnTo>
                    <a:pt x="1406" y="6818"/>
                  </a:lnTo>
                  <a:lnTo>
                    <a:pt x="1409" y="6806"/>
                  </a:lnTo>
                  <a:lnTo>
                    <a:pt x="1416" y="6803"/>
                  </a:lnTo>
                  <a:lnTo>
                    <a:pt x="1432" y="6808"/>
                  </a:lnTo>
                  <a:lnTo>
                    <a:pt x="1430" y="6798"/>
                  </a:lnTo>
                  <a:lnTo>
                    <a:pt x="1433" y="6795"/>
                  </a:lnTo>
                  <a:lnTo>
                    <a:pt x="1437" y="6794"/>
                  </a:lnTo>
                  <a:lnTo>
                    <a:pt x="1441" y="6791"/>
                  </a:lnTo>
                  <a:lnTo>
                    <a:pt x="1437" y="6788"/>
                  </a:lnTo>
                  <a:lnTo>
                    <a:pt x="1433" y="6785"/>
                  </a:lnTo>
                  <a:lnTo>
                    <a:pt x="1432" y="6780"/>
                  </a:lnTo>
                  <a:lnTo>
                    <a:pt x="1433" y="6774"/>
                  </a:lnTo>
                  <a:lnTo>
                    <a:pt x="1437" y="6771"/>
                  </a:lnTo>
                  <a:lnTo>
                    <a:pt x="1440" y="6771"/>
                  </a:lnTo>
                  <a:lnTo>
                    <a:pt x="1441" y="6768"/>
                  </a:lnTo>
                  <a:lnTo>
                    <a:pt x="1439" y="6761"/>
                  </a:lnTo>
                  <a:lnTo>
                    <a:pt x="1446" y="6763"/>
                  </a:lnTo>
                  <a:lnTo>
                    <a:pt x="1444" y="6754"/>
                  </a:lnTo>
                  <a:lnTo>
                    <a:pt x="1439" y="6742"/>
                  </a:lnTo>
                  <a:lnTo>
                    <a:pt x="1430" y="6722"/>
                  </a:lnTo>
                  <a:lnTo>
                    <a:pt x="1422" y="6718"/>
                  </a:lnTo>
                  <a:lnTo>
                    <a:pt x="1401" y="6718"/>
                  </a:lnTo>
                  <a:lnTo>
                    <a:pt x="1401" y="6715"/>
                  </a:lnTo>
                  <a:lnTo>
                    <a:pt x="1408" y="6715"/>
                  </a:lnTo>
                  <a:lnTo>
                    <a:pt x="1408" y="6711"/>
                  </a:lnTo>
                  <a:lnTo>
                    <a:pt x="1402" y="6708"/>
                  </a:lnTo>
                  <a:lnTo>
                    <a:pt x="1402" y="6705"/>
                  </a:lnTo>
                  <a:lnTo>
                    <a:pt x="1405" y="6704"/>
                  </a:lnTo>
                  <a:lnTo>
                    <a:pt x="1408" y="6698"/>
                  </a:lnTo>
                  <a:lnTo>
                    <a:pt x="1406" y="6696"/>
                  </a:lnTo>
                  <a:lnTo>
                    <a:pt x="1405" y="6694"/>
                  </a:lnTo>
                  <a:lnTo>
                    <a:pt x="1402" y="6689"/>
                  </a:lnTo>
                  <a:lnTo>
                    <a:pt x="1405" y="6690"/>
                  </a:lnTo>
                  <a:lnTo>
                    <a:pt x="1408" y="6691"/>
                  </a:lnTo>
                  <a:lnTo>
                    <a:pt x="1409" y="6690"/>
                  </a:lnTo>
                  <a:lnTo>
                    <a:pt x="1412" y="6689"/>
                  </a:lnTo>
                  <a:lnTo>
                    <a:pt x="1412" y="6693"/>
                  </a:lnTo>
                  <a:lnTo>
                    <a:pt x="1412" y="6698"/>
                  </a:lnTo>
                  <a:lnTo>
                    <a:pt x="1412" y="6703"/>
                  </a:lnTo>
                  <a:lnTo>
                    <a:pt x="1413" y="6705"/>
                  </a:lnTo>
                  <a:lnTo>
                    <a:pt x="1415" y="6704"/>
                  </a:lnTo>
                  <a:lnTo>
                    <a:pt x="1423" y="6697"/>
                  </a:lnTo>
                  <a:lnTo>
                    <a:pt x="1425" y="6693"/>
                  </a:lnTo>
                  <a:lnTo>
                    <a:pt x="1427" y="6690"/>
                  </a:lnTo>
                  <a:lnTo>
                    <a:pt x="1430" y="6690"/>
                  </a:lnTo>
                  <a:lnTo>
                    <a:pt x="1432" y="6687"/>
                  </a:lnTo>
                  <a:lnTo>
                    <a:pt x="1430" y="6682"/>
                  </a:lnTo>
                  <a:lnTo>
                    <a:pt x="1427" y="6679"/>
                  </a:lnTo>
                  <a:lnTo>
                    <a:pt x="1425" y="6677"/>
                  </a:lnTo>
                  <a:lnTo>
                    <a:pt x="1420" y="6676"/>
                  </a:lnTo>
                  <a:lnTo>
                    <a:pt x="1419" y="6672"/>
                  </a:lnTo>
                  <a:lnTo>
                    <a:pt x="1425" y="6674"/>
                  </a:lnTo>
                  <a:lnTo>
                    <a:pt x="1427" y="6673"/>
                  </a:lnTo>
                  <a:lnTo>
                    <a:pt x="1429" y="6669"/>
                  </a:lnTo>
                  <a:lnTo>
                    <a:pt x="1426" y="6662"/>
                  </a:lnTo>
                  <a:lnTo>
                    <a:pt x="1423" y="6658"/>
                  </a:lnTo>
                  <a:lnTo>
                    <a:pt x="1419" y="6653"/>
                  </a:lnTo>
                  <a:lnTo>
                    <a:pt x="1418" y="6648"/>
                  </a:lnTo>
                  <a:lnTo>
                    <a:pt x="1426" y="6653"/>
                  </a:lnTo>
                  <a:lnTo>
                    <a:pt x="1433" y="6656"/>
                  </a:lnTo>
                  <a:lnTo>
                    <a:pt x="1451" y="6659"/>
                  </a:lnTo>
                  <a:lnTo>
                    <a:pt x="1451" y="6655"/>
                  </a:lnTo>
                  <a:lnTo>
                    <a:pt x="1447" y="6655"/>
                  </a:lnTo>
                  <a:lnTo>
                    <a:pt x="1447" y="6652"/>
                  </a:lnTo>
                  <a:lnTo>
                    <a:pt x="1453" y="6652"/>
                  </a:lnTo>
                  <a:lnTo>
                    <a:pt x="1450" y="6645"/>
                  </a:lnTo>
                  <a:lnTo>
                    <a:pt x="1447" y="6641"/>
                  </a:lnTo>
                  <a:lnTo>
                    <a:pt x="1441" y="6638"/>
                  </a:lnTo>
                  <a:lnTo>
                    <a:pt x="1437" y="6638"/>
                  </a:lnTo>
                  <a:lnTo>
                    <a:pt x="1440" y="6635"/>
                  </a:lnTo>
                  <a:lnTo>
                    <a:pt x="1437" y="6631"/>
                  </a:lnTo>
                  <a:lnTo>
                    <a:pt x="1427" y="6621"/>
                  </a:lnTo>
                  <a:lnTo>
                    <a:pt x="1425" y="6618"/>
                  </a:lnTo>
                  <a:lnTo>
                    <a:pt x="1422" y="6617"/>
                  </a:lnTo>
                  <a:lnTo>
                    <a:pt x="1419" y="6614"/>
                  </a:lnTo>
                  <a:lnTo>
                    <a:pt x="1418" y="6611"/>
                  </a:lnTo>
                  <a:lnTo>
                    <a:pt x="1416" y="6607"/>
                  </a:lnTo>
                  <a:lnTo>
                    <a:pt x="1405" y="6592"/>
                  </a:lnTo>
                  <a:lnTo>
                    <a:pt x="1391" y="6582"/>
                  </a:lnTo>
                  <a:lnTo>
                    <a:pt x="1381" y="6572"/>
                  </a:lnTo>
                  <a:lnTo>
                    <a:pt x="1378" y="6567"/>
                  </a:lnTo>
                  <a:lnTo>
                    <a:pt x="1377" y="6558"/>
                  </a:lnTo>
                  <a:lnTo>
                    <a:pt x="1408" y="6585"/>
                  </a:lnTo>
                  <a:lnTo>
                    <a:pt x="1429" y="6617"/>
                  </a:lnTo>
                  <a:lnTo>
                    <a:pt x="1432" y="6621"/>
                  </a:lnTo>
                  <a:lnTo>
                    <a:pt x="1444" y="6630"/>
                  </a:lnTo>
                  <a:lnTo>
                    <a:pt x="1448" y="6631"/>
                  </a:lnTo>
                  <a:lnTo>
                    <a:pt x="1451" y="6628"/>
                  </a:lnTo>
                  <a:lnTo>
                    <a:pt x="1443" y="6621"/>
                  </a:lnTo>
                  <a:lnTo>
                    <a:pt x="1387" y="6558"/>
                  </a:lnTo>
                  <a:lnTo>
                    <a:pt x="1387" y="6555"/>
                  </a:lnTo>
                  <a:lnTo>
                    <a:pt x="1392" y="6557"/>
                  </a:lnTo>
                  <a:lnTo>
                    <a:pt x="1394" y="6558"/>
                  </a:lnTo>
                  <a:lnTo>
                    <a:pt x="1395" y="6555"/>
                  </a:lnTo>
                  <a:lnTo>
                    <a:pt x="1392" y="6548"/>
                  </a:lnTo>
                  <a:lnTo>
                    <a:pt x="1404" y="6552"/>
                  </a:lnTo>
                  <a:lnTo>
                    <a:pt x="1409" y="6557"/>
                  </a:lnTo>
                  <a:lnTo>
                    <a:pt x="1413" y="6562"/>
                  </a:lnTo>
                  <a:lnTo>
                    <a:pt x="1416" y="6558"/>
                  </a:lnTo>
                  <a:lnTo>
                    <a:pt x="1418" y="6555"/>
                  </a:lnTo>
                  <a:lnTo>
                    <a:pt x="1418" y="6550"/>
                  </a:lnTo>
                  <a:lnTo>
                    <a:pt x="1415" y="6545"/>
                  </a:lnTo>
                  <a:lnTo>
                    <a:pt x="1416" y="6544"/>
                  </a:lnTo>
                  <a:lnTo>
                    <a:pt x="1419" y="6540"/>
                  </a:lnTo>
                  <a:lnTo>
                    <a:pt x="1420" y="6538"/>
                  </a:lnTo>
                  <a:lnTo>
                    <a:pt x="1405" y="6531"/>
                  </a:lnTo>
                  <a:lnTo>
                    <a:pt x="1398" y="6522"/>
                  </a:lnTo>
                  <a:lnTo>
                    <a:pt x="1397" y="6517"/>
                  </a:lnTo>
                  <a:lnTo>
                    <a:pt x="1395" y="6515"/>
                  </a:lnTo>
                  <a:lnTo>
                    <a:pt x="1397" y="6510"/>
                  </a:lnTo>
                  <a:lnTo>
                    <a:pt x="1399" y="6508"/>
                  </a:lnTo>
                  <a:lnTo>
                    <a:pt x="1401" y="6508"/>
                  </a:lnTo>
                  <a:lnTo>
                    <a:pt x="1434" y="6545"/>
                  </a:lnTo>
                  <a:lnTo>
                    <a:pt x="1433" y="6543"/>
                  </a:lnTo>
                  <a:lnTo>
                    <a:pt x="1430" y="6541"/>
                  </a:lnTo>
                  <a:lnTo>
                    <a:pt x="1427" y="6541"/>
                  </a:lnTo>
                  <a:lnTo>
                    <a:pt x="1425" y="6541"/>
                  </a:lnTo>
                  <a:lnTo>
                    <a:pt x="1426" y="6545"/>
                  </a:lnTo>
                  <a:lnTo>
                    <a:pt x="1427" y="6550"/>
                  </a:lnTo>
                  <a:lnTo>
                    <a:pt x="1427" y="6554"/>
                  </a:lnTo>
                  <a:lnTo>
                    <a:pt x="1426" y="6558"/>
                  </a:lnTo>
                  <a:lnTo>
                    <a:pt x="1436" y="6560"/>
                  </a:lnTo>
                  <a:lnTo>
                    <a:pt x="1441" y="6560"/>
                  </a:lnTo>
                  <a:lnTo>
                    <a:pt x="1444" y="6557"/>
                  </a:lnTo>
                  <a:lnTo>
                    <a:pt x="1444" y="6547"/>
                  </a:lnTo>
                  <a:lnTo>
                    <a:pt x="1447" y="6548"/>
                  </a:lnTo>
                  <a:lnTo>
                    <a:pt x="1451" y="6560"/>
                  </a:lnTo>
                  <a:lnTo>
                    <a:pt x="1455" y="6564"/>
                  </a:lnTo>
                  <a:lnTo>
                    <a:pt x="1460" y="6567"/>
                  </a:lnTo>
                  <a:lnTo>
                    <a:pt x="1464" y="6567"/>
                  </a:lnTo>
                  <a:lnTo>
                    <a:pt x="1467" y="6562"/>
                  </a:lnTo>
                  <a:lnTo>
                    <a:pt x="1467" y="6557"/>
                  </a:lnTo>
                  <a:lnTo>
                    <a:pt x="1458" y="6550"/>
                  </a:lnTo>
                  <a:lnTo>
                    <a:pt x="1457" y="6541"/>
                  </a:lnTo>
                  <a:lnTo>
                    <a:pt x="1467" y="6548"/>
                  </a:lnTo>
                  <a:lnTo>
                    <a:pt x="1471" y="6548"/>
                  </a:lnTo>
                  <a:lnTo>
                    <a:pt x="1468" y="6544"/>
                  </a:lnTo>
                  <a:lnTo>
                    <a:pt x="1461" y="6536"/>
                  </a:lnTo>
                  <a:lnTo>
                    <a:pt x="1460" y="6533"/>
                  </a:lnTo>
                  <a:lnTo>
                    <a:pt x="1460" y="6526"/>
                  </a:lnTo>
                  <a:lnTo>
                    <a:pt x="1458" y="6520"/>
                  </a:lnTo>
                  <a:lnTo>
                    <a:pt x="1457" y="6520"/>
                  </a:lnTo>
                  <a:lnTo>
                    <a:pt x="1454" y="6523"/>
                  </a:lnTo>
                  <a:lnTo>
                    <a:pt x="1451" y="6526"/>
                  </a:lnTo>
                  <a:lnTo>
                    <a:pt x="1448" y="6522"/>
                  </a:lnTo>
                  <a:lnTo>
                    <a:pt x="1446" y="6512"/>
                  </a:lnTo>
                  <a:lnTo>
                    <a:pt x="1446" y="6512"/>
                  </a:lnTo>
                  <a:lnTo>
                    <a:pt x="1441" y="6510"/>
                  </a:lnTo>
                  <a:lnTo>
                    <a:pt x="1439" y="6512"/>
                  </a:lnTo>
                  <a:lnTo>
                    <a:pt x="1433" y="6499"/>
                  </a:lnTo>
                  <a:lnTo>
                    <a:pt x="1432" y="6494"/>
                  </a:lnTo>
                  <a:lnTo>
                    <a:pt x="1434" y="6488"/>
                  </a:lnTo>
                  <a:lnTo>
                    <a:pt x="1439" y="6489"/>
                  </a:lnTo>
                  <a:lnTo>
                    <a:pt x="1444" y="6505"/>
                  </a:lnTo>
                  <a:lnTo>
                    <a:pt x="1448" y="6508"/>
                  </a:lnTo>
                  <a:lnTo>
                    <a:pt x="1446" y="6502"/>
                  </a:lnTo>
                  <a:lnTo>
                    <a:pt x="1447" y="6499"/>
                  </a:lnTo>
                  <a:lnTo>
                    <a:pt x="1454" y="6495"/>
                  </a:lnTo>
                  <a:lnTo>
                    <a:pt x="1457" y="6498"/>
                  </a:lnTo>
                  <a:lnTo>
                    <a:pt x="1458" y="6501"/>
                  </a:lnTo>
                  <a:lnTo>
                    <a:pt x="1461" y="6499"/>
                  </a:lnTo>
                  <a:lnTo>
                    <a:pt x="1464" y="6495"/>
                  </a:lnTo>
                  <a:lnTo>
                    <a:pt x="1460" y="6488"/>
                  </a:lnTo>
                  <a:lnTo>
                    <a:pt x="1455" y="6485"/>
                  </a:lnTo>
                  <a:lnTo>
                    <a:pt x="1451" y="6482"/>
                  </a:lnTo>
                  <a:lnTo>
                    <a:pt x="1446" y="6478"/>
                  </a:lnTo>
                  <a:lnTo>
                    <a:pt x="1450" y="6480"/>
                  </a:lnTo>
                  <a:lnTo>
                    <a:pt x="1453" y="6478"/>
                  </a:lnTo>
                  <a:lnTo>
                    <a:pt x="1454" y="6474"/>
                  </a:lnTo>
                  <a:lnTo>
                    <a:pt x="1453" y="6468"/>
                  </a:lnTo>
                  <a:lnTo>
                    <a:pt x="1458" y="6466"/>
                  </a:lnTo>
                  <a:lnTo>
                    <a:pt x="1453" y="6456"/>
                  </a:lnTo>
                  <a:lnTo>
                    <a:pt x="1444" y="6445"/>
                  </a:lnTo>
                  <a:lnTo>
                    <a:pt x="1439" y="6435"/>
                  </a:lnTo>
                  <a:lnTo>
                    <a:pt x="1440" y="6435"/>
                  </a:lnTo>
                  <a:lnTo>
                    <a:pt x="1444" y="6435"/>
                  </a:lnTo>
                  <a:lnTo>
                    <a:pt x="1446" y="6435"/>
                  </a:lnTo>
                  <a:lnTo>
                    <a:pt x="1441" y="6426"/>
                  </a:lnTo>
                  <a:lnTo>
                    <a:pt x="1432" y="6416"/>
                  </a:lnTo>
                  <a:lnTo>
                    <a:pt x="1427" y="6407"/>
                  </a:lnTo>
                  <a:lnTo>
                    <a:pt x="1439" y="6416"/>
                  </a:lnTo>
                  <a:lnTo>
                    <a:pt x="1454" y="6433"/>
                  </a:lnTo>
                  <a:lnTo>
                    <a:pt x="1469" y="6443"/>
                  </a:lnTo>
                  <a:lnTo>
                    <a:pt x="1478" y="6428"/>
                  </a:lnTo>
                  <a:lnTo>
                    <a:pt x="1475" y="6425"/>
                  </a:lnTo>
                  <a:lnTo>
                    <a:pt x="1472" y="6422"/>
                  </a:lnTo>
                  <a:lnTo>
                    <a:pt x="1472" y="6419"/>
                  </a:lnTo>
                  <a:lnTo>
                    <a:pt x="1474" y="6418"/>
                  </a:lnTo>
                  <a:lnTo>
                    <a:pt x="1478" y="6419"/>
                  </a:lnTo>
                  <a:lnTo>
                    <a:pt x="1479" y="6421"/>
                  </a:lnTo>
                  <a:lnTo>
                    <a:pt x="1481" y="6419"/>
                  </a:lnTo>
                  <a:lnTo>
                    <a:pt x="1481" y="6412"/>
                  </a:lnTo>
                  <a:lnTo>
                    <a:pt x="1481" y="6405"/>
                  </a:lnTo>
                  <a:lnTo>
                    <a:pt x="1478" y="6398"/>
                  </a:lnTo>
                  <a:lnTo>
                    <a:pt x="1475" y="6394"/>
                  </a:lnTo>
                  <a:lnTo>
                    <a:pt x="1472" y="6391"/>
                  </a:lnTo>
                  <a:lnTo>
                    <a:pt x="1474" y="6390"/>
                  </a:lnTo>
                  <a:lnTo>
                    <a:pt x="1476" y="6387"/>
                  </a:lnTo>
                  <a:lnTo>
                    <a:pt x="1457" y="6376"/>
                  </a:lnTo>
                  <a:lnTo>
                    <a:pt x="1451" y="6374"/>
                  </a:lnTo>
                  <a:lnTo>
                    <a:pt x="1451" y="6370"/>
                  </a:lnTo>
                  <a:lnTo>
                    <a:pt x="1460" y="6369"/>
                  </a:lnTo>
                  <a:lnTo>
                    <a:pt x="1464" y="6367"/>
                  </a:lnTo>
                  <a:lnTo>
                    <a:pt x="1464" y="6365"/>
                  </a:lnTo>
                  <a:lnTo>
                    <a:pt x="1465" y="6362"/>
                  </a:lnTo>
                  <a:lnTo>
                    <a:pt x="1465" y="6359"/>
                  </a:lnTo>
                  <a:lnTo>
                    <a:pt x="1465" y="6358"/>
                  </a:lnTo>
                  <a:lnTo>
                    <a:pt x="1467" y="6356"/>
                  </a:lnTo>
                  <a:lnTo>
                    <a:pt x="1471" y="6358"/>
                  </a:lnTo>
                  <a:lnTo>
                    <a:pt x="1472" y="6358"/>
                  </a:lnTo>
                  <a:lnTo>
                    <a:pt x="1475" y="6348"/>
                  </a:lnTo>
                  <a:lnTo>
                    <a:pt x="1469" y="6346"/>
                  </a:lnTo>
                  <a:lnTo>
                    <a:pt x="1454" y="6351"/>
                  </a:lnTo>
                  <a:lnTo>
                    <a:pt x="1455" y="6355"/>
                  </a:lnTo>
                  <a:lnTo>
                    <a:pt x="1455" y="6358"/>
                  </a:lnTo>
                  <a:lnTo>
                    <a:pt x="1455" y="6360"/>
                  </a:lnTo>
                  <a:lnTo>
                    <a:pt x="1451" y="6360"/>
                  </a:lnTo>
                  <a:lnTo>
                    <a:pt x="1448" y="6359"/>
                  </a:lnTo>
                  <a:lnTo>
                    <a:pt x="1448" y="6355"/>
                  </a:lnTo>
                  <a:lnTo>
                    <a:pt x="1448" y="6351"/>
                  </a:lnTo>
                  <a:lnTo>
                    <a:pt x="1446" y="6346"/>
                  </a:lnTo>
                  <a:lnTo>
                    <a:pt x="1436" y="6338"/>
                  </a:lnTo>
                  <a:lnTo>
                    <a:pt x="1432" y="6334"/>
                  </a:lnTo>
                  <a:lnTo>
                    <a:pt x="1468" y="6341"/>
                  </a:lnTo>
                  <a:lnTo>
                    <a:pt x="1468" y="6328"/>
                  </a:lnTo>
                  <a:lnTo>
                    <a:pt x="1467" y="6325"/>
                  </a:lnTo>
                  <a:lnTo>
                    <a:pt x="1464" y="6324"/>
                  </a:lnTo>
                  <a:lnTo>
                    <a:pt x="1462" y="6325"/>
                  </a:lnTo>
                  <a:lnTo>
                    <a:pt x="1460" y="6328"/>
                  </a:lnTo>
                  <a:lnTo>
                    <a:pt x="1455" y="6330"/>
                  </a:lnTo>
                  <a:lnTo>
                    <a:pt x="1453" y="6330"/>
                  </a:lnTo>
                  <a:lnTo>
                    <a:pt x="1451" y="6325"/>
                  </a:lnTo>
                  <a:lnTo>
                    <a:pt x="1453" y="6321"/>
                  </a:lnTo>
                  <a:lnTo>
                    <a:pt x="1453" y="6317"/>
                  </a:lnTo>
                  <a:lnTo>
                    <a:pt x="1453" y="6313"/>
                  </a:lnTo>
                  <a:lnTo>
                    <a:pt x="1450" y="6307"/>
                  </a:lnTo>
                  <a:lnTo>
                    <a:pt x="1447" y="6304"/>
                  </a:lnTo>
                  <a:lnTo>
                    <a:pt x="1439" y="6303"/>
                  </a:lnTo>
                  <a:lnTo>
                    <a:pt x="1384" y="6273"/>
                  </a:lnTo>
                  <a:lnTo>
                    <a:pt x="1374" y="6272"/>
                  </a:lnTo>
                  <a:lnTo>
                    <a:pt x="1383" y="6268"/>
                  </a:lnTo>
                  <a:lnTo>
                    <a:pt x="1408" y="6276"/>
                  </a:lnTo>
                  <a:lnTo>
                    <a:pt x="1423" y="6286"/>
                  </a:lnTo>
                  <a:lnTo>
                    <a:pt x="1454" y="6292"/>
                  </a:lnTo>
                  <a:lnTo>
                    <a:pt x="1457" y="6293"/>
                  </a:lnTo>
                  <a:lnTo>
                    <a:pt x="1460" y="6296"/>
                  </a:lnTo>
                  <a:lnTo>
                    <a:pt x="1461" y="6296"/>
                  </a:lnTo>
                  <a:lnTo>
                    <a:pt x="1462" y="6294"/>
                  </a:lnTo>
                  <a:lnTo>
                    <a:pt x="1467" y="6290"/>
                  </a:lnTo>
                  <a:lnTo>
                    <a:pt x="1468" y="6289"/>
                  </a:lnTo>
                  <a:lnTo>
                    <a:pt x="1474" y="6287"/>
                  </a:lnTo>
                  <a:lnTo>
                    <a:pt x="1483" y="6285"/>
                  </a:lnTo>
                  <a:lnTo>
                    <a:pt x="1489" y="6279"/>
                  </a:lnTo>
                  <a:lnTo>
                    <a:pt x="1486" y="6272"/>
                  </a:lnTo>
                  <a:lnTo>
                    <a:pt x="1492" y="6269"/>
                  </a:lnTo>
                  <a:lnTo>
                    <a:pt x="1504" y="6269"/>
                  </a:lnTo>
                  <a:lnTo>
                    <a:pt x="1511" y="6265"/>
                  </a:lnTo>
                  <a:lnTo>
                    <a:pt x="1497" y="6251"/>
                  </a:lnTo>
                  <a:lnTo>
                    <a:pt x="1488" y="6248"/>
                  </a:lnTo>
                  <a:lnTo>
                    <a:pt x="1483" y="6247"/>
                  </a:lnTo>
                  <a:lnTo>
                    <a:pt x="1486" y="6241"/>
                  </a:lnTo>
                  <a:lnTo>
                    <a:pt x="1486" y="6238"/>
                  </a:lnTo>
                  <a:lnTo>
                    <a:pt x="1479" y="6238"/>
                  </a:lnTo>
                  <a:lnTo>
                    <a:pt x="1479" y="6236"/>
                  </a:lnTo>
                  <a:lnTo>
                    <a:pt x="1481" y="6234"/>
                  </a:lnTo>
                  <a:lnTo>
                    <a:pt x="1483" y="6231"/>
                  </a:lnTo>
                  <a:lnTo>
                    <a:pt x="1476" y="6230"/>
                  </a:lnTo>
                  <a:lnTo>
                    <a:pt x="1471" y="6224"/>
                  </a:lnTo>
                  <a:lnTo>
                    <a:pt x="1469" y="6217"/>
                  </a:lnTo>
                  <a:lnTo>
                    <a:pt x="1472" y="6208"/>
                  </a:lnTo>
                  <a:lnTo>
                    <a:pt x="1469" y="6208"/>
                  </a:lnTo>
                  <a:lnTo>
                    <a:pt x="1460" y="6205"/>
                  </a:lnTo>
                  <a:lnTo>
                    <a:pt x="1461" y="6206"/>
                  </a:lnTo>
                  <a:lnTo>
                    <a:pt x="1461" y="6212"/>
                  </a:lnTo>
                  <a:lnTo>
                    <a:pt x="1461" y="6215"/>
                  </a:lnTo>
                  <a:lnTo>
                    <a:pt x="1457" y="6210"/>
                  </a:lnTo>
                  <a:lnTo>
                    <a:pt x="1447" y="6209"/>
                  </a:lnTo>
                  <a:lnTo>
                    <a:pt x="1443" y="6206"/>
                  </a:lnTo>
                  <a:lnTo>
                    <a:pt x="1439" y="6201"/>
                  </a:lnTo>
                  <a:lnTo>
                    <a:pt x="1433" y="6198"/>
                  </a:lnTo>
                  <a:lnTo>
                    <a:pt x="1402" y="6199"/>
                  </a:lnTo>
                  <a:lnTo>
                    <a:pt x="1398" y="6196"/>
                  </a:lnTo>
                  <a:lnTo>
                    <a:pt x="1385" y="6188"/>
                  </a:lnTo>
                  <a:lnTo>
                    <a:pt x="1381" y="6187"/>
                  </a:lnTo>
                  <a:lnTo>
                    <a:pt x="1378" y="6192"/>
                  </a:lnTo>
                  <a:lnTo>
                    <a:pt x="1377" y="6199"/>
                  </a:lnTo>
                  <a:lnTo>
                    <a:pt x="1376" y="6206"/>
                  </a:lnTo>
                  <a:lnTo>
                    <a:pt x="1374" y="6213"/>
                  </a:lnTo>
                  <a:lnTo>
                    <a:pt x="1371" y="6215"/>
                  </a:lnTo>
                  <a:lnTo>
                    <a:pt x="1369" y="6216"/>
                  </a:lnTo>
                  <a:lnTo>
                    <a:pt x="1366" y="6213"/>
                  </a:lnTo>
                  <a:lnTo>
                    <a:pt x="1364" y="6209"/>
                  </a:lnTo>
                  <a:lnTo>
                    <a:pt x="1364" y="6202"/>
                  </a:lnTo>
                  <a:lnTo>
                    <a:pt x="1364" y="6201"/>
                  </a:lnTo>
                  <a:lnTo>
                    <a:pt x="1363" y="6201"/>
                  </a:lnTo>
                  <a:lnTo>
                    <a:pt x="1357" y="6194"/>
                  </a:lnTo>
                  <a:lnTo>
                    <a:pt x="1355" y="6192"/>
                  </a:lnTo>
                  <a:lnTo>
                    <a:pt x="1350" y="6194"/>
                  </a:lnTo>
                  <a:lnTo>
                    <a:pt x="1348" y="6199"/>
                  </a:lnTo>
                  <a:lnTo>
                    <a:pt x="1342" y="6203"/>
                  </a:lnTo>
                  <a:lnTo>
                    <a:pt x="1329" y="6198"/>
                  </a:lnTo>
                  <a:lnTo>
                    <a:pt x="1325" y="6201"/>
                  </a:lnTo>
                  <a:lnTo>
                    <a:pt x="1324" y="6195"/>
                  </a:lnTo>
                  <a:lnTo>
                    <a:pt x="1321" y="6194"/>
                  </a:lnTo>
                  <a:lnTo>
                    <a:pt x="1317" y="6195"/>
                  </a:lnTo>
                  <a:lnTo>
                    <a:pt x="1314" y="6198"/>
                  </a:lnTo>
                  <a:lnTo>
                    <a:pt x="1314" y="6194"/>
                  </a:lnTo>
                  <a:lnTo>
                    <a:pt x="1320" y="6192"/>
                  </a:lnTo>
                  <a:lnTo>
                    <a:pt x="1329" y="6195"/>
                  </a:lnTo>
                  <a:lnTo>
                    <a:pt x="1334" y="6194"/>
                  </a:lnTo>
                  <a:lnTo>
                    <a:pt x="1335" y="6189"/>
                  </a:lnTo>
                  <a:lnTo>
                    <a:pt x="1334" y="6185"/>
                  </a:lnTo>
                  <a:lnTo>
                    <a:pt x="1332" y="6182"/>
                  </a:lnTo>
                  <a:lnTo>
                    <a:pt x="1328" y="6181"/>
                  </a:lnTo>
                  <a:lnTo>
                    <a:pt x="1328" y="6177"/>
                  </a:lnTo>
                  <a:lnTo>
                    <a:pt x="1418" y="6188"/>
                  </a:lnTo>
                  <a:lnTo>
                    <a:pt x="1507" y="6199"/>
                  </a:lnTo>
                  <a:lnTo>
                    <a:pt x="1530" y="6191"/>
                  </a:lnTo>
                  <a:lnTo>
                    <a:pt x="1537" y="6191"/>
                  </a:lnTo>
                  <a:lnTo>
                    <a:pt x="1532" y="6181"/>
                  </a:lnTo>
                  <a:lnTo>
                    <a:pt x="1527" y="6177"/>
                  </a:lnTo>
                  <a:lnTo>
                    <a:pt x="1514" y="6177"/>
                  </a:lnTo>
                  <a:lnTo>
                    <a:pt x="1520" y="6168"/>
                  </a:lnTo>
                  <a:lnTo>
                    <a:pt x="1530" y="6171"/>
                  </a:lnTo>
                  <a:lnTo>
                    <a:pt x="1545" y="6181"/>
                  </a:lnTo>
                  <a:lnTo>
                    <a:pt x="1551" y="6181"/>
                  </a:lnTo>
                  <a:lnTo>
                    <a:pt x="1555" y="6177"/>
                  </a:lnTo>
                  <a:lnTo>
                    <a:pt x="1559" y="6170"/>
                  </a:lnTo>
                  <a:lnTo>
                    <a:pt x="1565" y="6163"/>
                  </a:lnTo>
                  <a:lnTo>
                    <a:pt x="1565" y="6160"/>
                  </a:lnTo>
                  <a:lnTo>
                    <a:pt x="1559" y="6158"/>
                  </a:lnTo>
                  <a:lnTo>
                    <a:pt x="1548" y="6160"/>
                  </a:lnTo>
                  <a:lnTo>
                    <a:pt x="1544" y="6156"/>
                  </a:lnTo>
                  <a:lnTo>
                    <a:pt x="1545" y="6154"/>
                  </a:lnTo>
                  <a:lnTo>
                    <a:pt x="1547" y="6151"/>
                  </a:lnTo>
                  <a:lnTo>
                    <a:pt x="1548" y="6147"/>
                  </a:lnTo>
                  <a:lnTo>
                    <a:pt x="1548" y="6143"/>
                  </a:lnTo>
                  <a:lnTo>
                    <a:pt x="1547" y="6139"/>
                  </a:lnTo>
                  <a:lnTo>
                    <a:pt x="1538" y="6137"/>
                  </a:lnTo>
                  <a:lnTo>
                    <a:pt x="1534" y="6136"/>
                  </a:lnTo>
                  <a:lnTo>
                    <a:pt x="1539" y="6135"/>
                  </a:lnTo>
                  <a:lnTo>
                    <a:pt x="1547" y="6130"/>
                  </a:lnTo>
                  <a:lnTo>
                    <a:pt x="1549" y="6129"/>
                  </a:lnTo>
                  <a:lnTo>
                    <a:pt x="1554" y="6130"/>
                  </a:lnTo>
                  <a:lnTo>
                    <a:pt x="1558" y="6139"/>
                  </a:lnTo>
                  <a:lnTo>
                    <a:pt x="1561" y="6143"/>
                  </a:lnTo>
                  <a:lnTo>
                    <a:pt x="1569" y="6146"/>
                  </a:lnTo>
                  <a:lnTo>
                    <a:pt x="1598" y="6146"/>
                  </a:lnTo>
                  <a:lnTo>
                    <a:pt x="1598" y="6137"/>
                  </a:lnTo>
                  <a:lnTo>
                    <a:pt x="1605" y="6135"/>
                  </a:lnTo>
                  <a:lnTo>
                    <a:pt x="1619" y="6136"/>
                  </a:lnTo>
                  <a:lnTo>
                    <a:pt x="1625" y="6129"/>
                  </a:lnTo>
                  <a:lnTo>
                    <a:pt x="1624" y="6122"/>
                  </a:lnTo>
                  <a:lnTo>
                    <a:pt x="1614" y="6108"/>
                  </a:lnTo>
                  <a:lnTo>
                    <a:pt x="1646" y="6115"/>
                  </a:lnTo>
                  <a:lnTo>
                    <a:pt x="1653" y="6112"/>
                  </a:lnTo>
                  <a:lnTo>
                    <a:pt x="1647" y="6107"/>
                  </a:lnTo>
                  <a:lnTo>
                    <a:pt x="1646" y="6105"/>
                  </a:lnTo>
                  <a:lnTo>
                    <a:pt x="1643" y="6104"/>
                  </a:lnTo>
                  <a:lnTo>
                    <a:pt x="1645" y="6100"/>
                  </a:lnTo>
                  <a:lnTo>
                    <a:pt x="1646" y="6091"/>
                  </a:lnTo>
                  <a:lnTo>
                    <a:pt x="1649" y="6076"/>
                  </a:lnTo>
                  <a:lnTo>
                    <a:pt x="1647" y="6070"/>
                  </a:lnTo>
                  <a:lnTo>
                    <a:pt x="1643" y="6067"/>
                  </a:lnTo>
                  <a:lnTo>
                    <a:pt x="1643" y="6063"/>
                  </a:lnTo>
                  <a:lnTo>
                    <a:pt x="1652" y="6069"/>
                  </a:lnTo>
                  <a:lnTo>
                    <a:pt x="1671" y="6084"/>
                  </a:lnTo>
                  <a:lnTo>
                    <a:pt x="1678" y="6084"/>
                  </a:lnTo>
                  <a:lnTo>
                    <a:pt x="1677" y="6083"/>
                  </a:lnTo>
                  <a:lnTo>
                    <a:pt x="1674" y="6081"/>
                  </a:lnTo>
                  <a:lnTo>
                    <a:pt x="1680" y="6081"/>
                  </a:lnTo>
                  <a:lnTo>
                    <a:pt x="1680" y="6077"/>
                  </a:lnTo>
                  <a:lnTo>
                    <a:pt x="1671" y="6072"/>
                  </a:lnTo>
                  <a:lnTo>
                    <a:pt x="1668" y="6066"/>
                  </a:lnTo>
                  <a:lnTo>
                    <a:pt x="1666" y="6060"/>
                  </a:lnTo>
                  <a:lnTo>
                    <a:pt x="1671" y="6062"/>
                  </a:lnTo>
                  <a:lnTo>
                    <a:pt x="1677" y="6063"/>
                  </a:lnTo>
                  <a:lnTo>
                    <a:pt x="1682" y="6065"/>
                  </a:lnTo>
                  <a:lnTo>
                    <a:pt x="1687" y="6060"/>
                  </a:lnTo>
                  <a:lnTo>
                    <a:pt x="1689" y="6052"/>
                  </a:lnTo>
                  <a:lnTo>
                    <a:pt x="1687" y="6049"/>
                  </a:lnTo>
                  <a:lnTo>
                    <a:pt x="1682" y="6048"/>
                  </a:lnTo>
                  <a:lnTo>
                    <a:pt x="1685" y="6043"/>
                  </a:lnTo>
                  <a:lnTo>
                    <a:pt x="1685" y="6039"/>
                  </a:lnTo>
                  <a:lnTo>
                    <a:pt x="1682" y="6039"/>
                  </a:lnTo>
                  <a:lnTo>
                    <a:pt x="1681" y="6038"/>
                  </a:lnTo>
                  <a:lnTo>
                    <a:pt x="1678" y="6035"/>
                  </a:lnTo>
                  <a:lnTo>
                    <a:pt x="1677" y="6032"/>
                  </a:lnTo>
                  <a:lnTo>
                    <a:pt x="1678" y="6031"/>
                  </a:lnTo>
                  <a:lnTo>
                    <a:pt x="1678" y="6028"/>
                  </a:lnTo>
                  <a:lnTo>
                    <a:pt x="1680" y="6028"/>
                  </a:lnTo>
                  <a:lnTo>
                    <a:pt x="1682" y="6025"/>
                  </a:lnTo>
                  <a:lnTo>
                    <a:pt x="1684" y="6028"/>
                  </a:lnTo>
                  <a:lnTo>
                    <a:pt x="1687" y="6021"/>
                  </a:lnTo>
                  <a:lnTo>
                    <a:pt x="1688" y="6010"/>
                  </a:lnTo>
                  <a:lnTo>
                    <a:pt x="1691" y="6001"/>
                  </a:lnTo>
                  <a:lnTo>
                    <a:pt x="1687" y="5994"/>
                  </a:lnTo>
                  <a:lnTo>
                    <a:pt x="1687" y="5986"/>
                  </a:lnTo>
                  <a:lnTo>
                    <a:pt x="1688" y="5975"/>
                  </a:lnTo>
                  <a:lnTo>
                    <a:pt x="1685" y="5964"/>
                  </a:lnTo>
                  <a:lnTo>
                    <a:pt x="1691" y="5961"/>
                  </a:lnTo>
                  <a:lnTo>
                    <a:pt x="1695" y="5957"/>
                  </a:lnTo>
                  <a:lnTo>
                    <a:pt x="1698" y="5951"/>
                  </a:lnTo>
                  <a:lnTo>
                    <a:pt x="1702" y="5943"/>
                  </a:lnTo>
                  <a:lnTo>
                    <a:pt x="1698" y="5926"/>
                  </a:lnTo>
                  <a:lnTo>
                    <a:pt x="1701" y="5930"/>
                  </a:lnTo>
                  <a:lnTo>
                    <a:pt x="1703" y="5934"/>
                  </a:lnTo>
                  <a:lnTo>
                    <a:pt x="1706" y="5940"/>
                  </a:lnTo>
                  <a:lnTo>
                    <a:pt x="1706" y="5945"/>
                  </a:lnTo>
                  <a:lnTo>
                    <a:pt x="1705" y="5952"/>
                  </a:lnTo>
                  <a:lnTo>
                    <a:pt x="1701" y="5964"/>
                  </a:lnTo>
                  <a:lnTo>
                    <a:pt x="1699" y="5971"/>
                  </a:lnTo>
                  <a:lnTo>
                    <a:pt x="1709" y="5982"/>
                  </a:lnTo>
                  <a:lnTo>
                    <a:pt x="1710" y="5985"/>
                  </a:lnTo>
                  <a:lnTo>
                    <a:pt x="1713" y="5982"/>
                  </a:lnTo>
                  <a:lnTo>
                    <a:pt x="1715" y="5973"/>
                  </a:lnTo>
                  <a:lnTo>
                    <a:pt x="1716" y="5958"/>
                  </a:lnTo>
                  <a:lnTo>
                    <a:pt x="1717" y="5954"/>
                  </a:lnTo>
                  <a:lnTo>
                    <a:pt x="1720" y="5950"/>
                  </a:lnTo>
                  <a:lnTo>
                    <a:pt x="1723" y="5948"/>
                  </a:lnTo>
                  <a:lnTo>
                    <a:pt x="1726" y="5951"/>
                  </a:lnTo>
                  <a:lnTo>
                    <a:pt x="1726" y="5957"/>
                  </a:lnTo>
                  <a:lnTo>
                    <a:pt x="1723" y="5968"/>
                  </a:lnTo>
                  <a:lnTo>
                    <a:pt x="1723" y="5971"/>
                  </a:lnTo>
                  <a:lnTo>
                    <a:pt x="1724" y="5978"/>
                  </a:lnTo>
                  <a:lnTo>
                    <a:pt x="1724" y="5993"/>
                  </a:lnTo>
                  <a:lnTo>
                    <a:pt x="1723" y="6008"/>
                  </a:lnTo>
                  <a:lnTo>
                    <a:pt x="1719" y="6015"/>
                  </a:lnTo>
                  <a:lnTo>
                    <a:pt x="1719" y="6020"/>
                  </a:lnTo>
                  <a:lnTo>
                    <a:pt x="1722" y="6028"/>
                  </a:lnTo>
                  <a:lnTo>
                    <a:pt x="1720" y="6039"/>
                  </a:lnTo>
                  <a:lnTo>
                    <a:pt x="1722" y="6049"/>
                  </a:lnTo>
                  <a:lnTo>
                    <a:pt x="1730" y="6053"/>
                  </a:lnTo>
                  <a:lnTo>
                    <a:pt x="1729" y="6058"/>
                  </a:lnTo>
                  <a:lnTo>
                    <a:pt x="1727" y="6063"/>
                  </a:lnTo>
                  <a:lnTo>
                    <a:pt x="1727" y="6069"/>
                  </a:lnTo>
                  <a:lnTo>
                    <a:pt x="1729" y="6070"/>
                  </a:lnTo>
                  <a:lnTo>
                    <a:pt x="1731" y="6069"/>
                  </a:lnTo>
                  <a:lnTo>
                    <a:pt x="1733" y="6066"/>
                  </a:lnTo>
                  <a:lnTo>
                    <a:pt x="1736" y="6058"/>
                  </a:lnTo>
                  <a:lnTo>
                    <a:pt x="1731" y="6049"/>
                  </a:lnTo>
                  <a:lnTo>
                    <a:pt x="1729" y="6038"/>
                  </a:lnTo>
                  <a:lnTo>
                    <a:pt x="1727" y="6031"/>
                  </a:lnTo>
                  <a:lnTo>
                    <a:pt x="1730" y="6035"/>
                  </a:lnTo>
                  <a:lnTo>
                    <a:pt x="1736" y="6045"/>
                  </a:lnTo>
                  <a:lnTo>
                    <a:pt x="1738" y="6048"/>
                  </a:lnTo>
                  <a:lnTo>
                    <a:pt x="1743" y="6050"/>
                  </a:lnTo>
                  <a:lnTo>
                    <a:pt x="1744" y="6050"/>
                  </a:lnTo>
                  <a:lnTo>
                    <a:pt x="1745" y="6049"/>
                  </a:lnTo>
                  <a:lnTo>
                    <a:pt x="1748" y="6049"/>
                  </a:lnTo>
                  <a:lnTo>
                    <a:pt x="1750" y="6052"/>
                  </a:lnTo>
                  <a:lnTo>
                    <a:pt x="1751" y="6053"/>
                  </a:lnTo>
                  <a:lnTo>
                    <a:pt x="1752" y="6060"/>
                  </a:lnTo>
                  <a:lnTo>
                    <a:pt x="1751" y="6067"/>
                  </a:lnTo>
                  <a:lnTo>
                    <a:pt x="1752" y="6073"/>
                  </a:lnTo>
                  <a:lnTo>
                    <a:pt x="1755" y="6077"/>
                  </a:lnTo>
                  <a:lnTo>
                    <a:pt x="1758" y="6081"/>
                  </a:lnTo>
                  <a:lnTo>
                    <a:pt x="1758" y="6066"/>
                  </a:lnTo>
                  <a:lnTo>
                    <a:pt x="1759" y="6060"/>
                  </a:lnTo>
                  <a:lnTo>
                    <a:pt x="1759" y="6053"/>
                  </a:lnTo>
                  <a:lnTo>
                    <a:pt x="1764" y="6056"/>
                  </a:lnTo>
                  <a:lnTo>
                    <a:pt x="1768" y="6056"/>
                  </a:lnTo>
                  <a:lnTo>
                    <a:pt x="1773" y="6053"/>
                  </a:lnTo>
                  <a:lnTo>
                    <a:pt x="1776" y="6050"/>
                  </a:lnTo>
                  <a:lnTo>
                    <a:pt x="1779" y="6043"/>
                  </a:lnTo>
                  <a:lnTo>
                    <a:pt x="1778" y="6039"/>
                  </a:lnTo>
                  <a:lnTo>
                    <a:pt x="1776" y="6035"/>
                  </a:lnTo>
                  <a:lnTo>
                    <a:pt x="1776" y="6029"/>
                  </a:lnTo>
                  <a:lnTo>
                    <a:pt x="1780" y="6018"/>
                  </a:lnTo>
                  <a:lnTo>
                    <a:pt x="1787" y="6008"/>
                  </a:lnTo>
                  <a:lnTo>
                    <a:pt x="1792" y="6000"/>
                  </a:lnTo>
                  <a:lnTo>
                    <a:pt x="1787" y="5992"/>
                  </a:lnTo>
                  <a:lnTo>
                    <a:pt x="1790" y="5989"/>
                  </a:lnTo>
                  <a:lnTo>
                    <a:pt x="1793" y="5989"/>
                  </a:lnTo>
                  <a:lnTo>
                    <a:pt x="1799" y="5992"/>
                  </a:lnTo>
                  <a:lnTo>
                    <a:pt x="1799" y="5989"/>
                  </a:lnTo>
                  <a:lnTo>
                    <a:pt x="1797" y="5983"/>
                  </a:lnTo>
                  <a:lnTo>
                    <a:pt x="1797" y="5980"/>
                  </a:lnTo>
                  <a:lnTo>
                    <a:pt x="1811" y="5982"/>
                  </a:lnTo>
                  <a:lnTo>
                    <a:pt x="1814" y="5979"/>
                  </a:lnTo>
                  <a:lnTo>
                    <a:pt x="1820" y="5968"/>
                  </a:lnTo>
                  <a:lnTo>
                    <a:pt x="1822" y="5964"/>
                  </a:lnTo>
                  <a:lnTo>
                    <a:pt x="1825" y="5962"/>
                  </a:lnTo>
                  <a:lnTo>
                    <a:pt x="1834" y="5961"/>
                  </a:lnTo>
                  <a:lnTo>
                    <a:pt x="1838" y="5958"/>
                  </a:lnTo>
                  <a:lnTo>
                    <a:pt x="1841" y="5954"/>
                  </a:lnTo>
                  <a:lnTo>
                    <a:pt x="1844" y="5951"/>
                  </a:lnTo>
                  <a:lnTo>
                    <a:pt x="1848" y="5950"/>
                  </a:lnTo>
                  <a:lnTo>
                    <a:pt x="1852" y="5951"/>
                  </a:lnTo>
                  <a:lnTo>
                    <a:pt x="1852" y="5954"/>
                  </a:lnTo>
                  <a:lnTo>
                    <a:pt x="1851" y="5955"/>
                  </a:lnTo>
                  <a:lnTo>
                    <a:pt x="1849" y="5957"/>
                  </a:lnTo>
                  <a:lnTo>
                    <a:pt x="1852" y="5961"/>
                  </a:lnTo>
                  <a:lnTo>
                    <a:pt x="1849" y="5964"/>
                  </a:lnTo>
                  <a:lnTo>
                    <a:pt x="1842" y="5968"/>
                  </a:lnTo>
                  <a:lnTo>
                    <a:pt x="1838" y="5971"/>
                  </a:lnTo>
                  <a:lnTo>
                    <a:pt x="1846" y="5969"/>
                  </a:lnTo>
                  <a:lnTo>
                    <a:pt x="1870" y="5957"/>
                  </a:lnTo>
                  <a:lnTo>
                    <a:pt x="1869" y="5952"/>
                  </a:lnTo>
                  <a:lnTo>
                    <a:pt x="1867" y="5950"/>
                  </a:lnTo>
                  <a:lnTo>
                    <a:pt x="1865" y="5950"/>
                  </a:lnTo>
                  <a:lnTo>
                    <a:pt x="1862" y="5951"/>
                  </a:lnTo>
                  <a:lnTo>
                    <a:pt x="1866" y="5945"/>
                  </a:lnTo>
                  <a:lnTo>
                    <a:pt x="1876" y="5940"/>
                  </a:lnTo>
                  <a:lnTo>
                    <a:pt x="1886" y="5937"/>
                  </a:lnTo>
                  <a:lnTo>
                    <a:pt x="1891" y="5938"/>
                  </a:lnTo>
                  <a:lnTo>
                    <a:pt x="1894" y="5941"/>
                  </a:lnTo>
                  <a:lnTo>
                    <a:pt x="1897" y="5938"/>
                  </a:lnTo>
                  <a:lnTo>
                    <a:pt x="1898" y="5934"/>
                  </a:lnTo>
                  <a:lnTo>
                    <a:pt x="1898" y="5927"/>
                  </a:lnTo>
                  <a:lnTo>
                    <a:pt x="1898" y="5923"/>
                  </a:lnTo>
                  <a:lnTo>
                    <a:pt x="1895" y="5923"/>
                  </a:lnTo>
                  <a:lnTo>
                    <a:pt x="1888" y="5926"/>
                  </a:lnTo>
                  <a:lnTo>
                    <a:pt x="1888" y="5923"/>
                  </a:lnTo>
                  <a:lnTo>
                    <a:pt x="1890" y="5921"/>
                  </a:lnTo>
                  <a:lnTo>
                    <a:pt x="1890" y="5919"/>
                  </a:lnTo>
                  <a:lnTo>
                    <a:pt x="1891" y="5917"/>
                  </a:lnTo>
                  <a:lnTo>
                    <a:pt x="1891" y="5916"/>
                  </a:lnTo>
                  <a:lnTo>
                    <a:pt x="1887" y="5919"/>
                  </a:lnTo>
                  <a:lnTo>
                    <a:pt x="1884" y="5914"/>
                  </a:lnTo>
                  <a:lnTo>
                    <a:pt x="1883" y="5909"/>
                  </a:lnTo>
                  <a:lnTo>
                    <a:pt x="1881" y="5905"/>
                  </a:lnTo>
                  <a:lnTo>
                    <a:pt x="1877" y="5905"/>
                  </a:lnTo>
                  <a:lnTo>
                    <a:pt x="1872" y="5903"/>
                  </a:lnTo>
                  <a:lnTo>
                    <a:pt x="1867" y="5899"/>
                  </a:lnTo>
                  <a:lnTo>
                    <a:pt x="1867" y="5893"/>
                  </a:lnTo>
                  <a:lnTo>
                    <a:pt x="1873" y="5892"/>
                  </a:lnTo>
                  <a:lnTo>
                    <a:pt x="1897" y="5912"/>
                  </a:lnTo>
                  <a:lnTo>
                    <a:pt x="1893" y="5903"/>
                  </a:lnTo>
                  <a:lnTo>
                    <a:pt x="1887" y="5895"/>
                  </a:lnTo>
                  <a:lnTo>
                    <a:pt x="1880" y="5889"/>
                  </a:lnTo>
                  <a:lnTo>
                    <a:pt x="1874" y="5888"/>
                  </a:lnTo>
                  <a:lnTo>
                    <a:pt x="1859" y="5879"/>
                  </a:lnTo>
                  <a:lnTo>
                    <a:pt x="1858" y="5872"/>
                  </a:lnTo>
                  <a:lnTo>
                    <a:pt x="1859" y="5870"/>
                  </a:lnTo>
                  <a:lnTo>
                    <a:pt x="1869" y="5871"/>
                  </a:lnTo>
                  <a:lnTo>
                    <a:pt x="1869" y="5867"/>
                  </a:lnTo>
                  <a:lnTo>
                    <a:pt x="1866" y="5863"/>
                  </a:lnTo>
                  <a:lnTo>
                    <a:pt x="1865" y="5858"/>
                  </a:lnTo>
                  <a:lnTo>
                    <a:pt x="1862" y="5856"/>
                  </a:lnTo>
                  <a:lnTo>
                    <a:pt x="1858" y="5853"/>
                  </a:lnTo>
                  <a:lnTo>
                    <a:pt x="1862" y="5849"/>
                  </a:lnTo>
                  <a:lnTo>
                    <a:pt x="1866" y="5844"/>
                  </a:lnTo>
                  <a:lnTo>
                    <a:pt x="1870" y="5842"/>
                  </a:lnTo>
                  <a:lnTo>
                    <a:pt x="1876" y="5843"/>
                  </a:lnTo>
                  <a:lnTo>
                    <a:pt x="1874" y="5844"/>
                  </a:lnTo>
                  <a:lnTo>
                    <a:pt x="1874" y="5850"/>
                  </a:lnTo>
                  <a:lnTo>
                    <a:pt x="1874" y="5853"/>
                  </a:lnTo>
                  <a:lnTo>
                    <a:pt x="1880" y="5856"/>
                  </a:lnTo>
                  <a:lnTo>
                    <a:pt x="1902" y="5853"/>
                  </a:lnTo>
                  <a:lnTo>
                    <a:pt x="1905" y="5853"/>
                  </a:lnTo>
                  <a:lnTo>
                    <a:pt x="1914" y="5856"/>
                  </a:lnTo>
                  <a:lnTo>
                    <a:pt x="1916" y="5858"/>
                  </a:lnTo>
                  <a:lnTo>
                    <a:pt x="1921" y="5860"/>
                  </a:lnTo>
                  <a:lnTo>
                    <a:pt x="1925" y="5860"/>
                  </a:lnTo>
                  <a:lnTo>
                    <a:pt x="1929" y="5857"/>
                  </a:lnTo>
                  <a:lnTo>
                    <a:pt x="1933" y="5856"/>
                  </a:lnTo>
                  <a:lnTo>
                    <a:pt x="1947" y="5856"/>
                  </a:lnTo>
                  <a:lnTo>
                    <a:pt x="1951" y="5851"/>
                  </a:lnTo>
                  <a:lnTo>
                    <a:pt x="1954" y="5844"/>
                  </a:lnTo>
                  <a:lnTo>
                    <a:pt x="1950" y="5836"/>
                  </a:lnTo>
                  <a:lnTo>
                    <a:pt x="1942" y="5832"/>
                  </a:lnTo>
                  <a:lnTo>
                    <a:pt x="1933" y="5829"/>
                  </a:lnTo>
                  <a:lnTo>
                    <a:pt x="1928" y="5825"/>
                  </a:lnTo>
                  <a:lnTo>
                    <a:pt x="1932" y="5826"/>
                  </a:lnTo>
                  <a:lnTo>
                    <a:pt x="1937" y="5828"/>
                  </a:lnTo>
                  <a:lnTo>
                    <a:pt x="1942" y="5828"/>
                  </a:lnTo>
                  <a:lnTo>
                    <a:pt x="1944" y="5822"/>
                  </a:lnTo>
                  <a:lnTo>
                    <a:pt x="1928" y="5811"/>
                  </a:lnTo>
                  <a:lnTo>
                    <a:pt x="1926" y="5809"/>
                  </a:lnTo>
                  <a:lnTo>
                    <a:pt x="1926" y="5802"/>
                  </a:lnTo>
                  <a:lnTo>
                    <a:pt x="1925" y="5801"/>
                  </a:lnTo>
                  <a:lnTo>
                    <a:pt x="1919" y="5794"/>
                  </a:lnTo>
                  <a:lnTo>
                    <a:pt x="1912" y="5791"/>
                  </a:lnTo>
                  <a:lnTo>
                    <a:pt x="1897" y="5790"/>
                  </a:lnTo>
                  <a:lnTo>
                    <a:pt x="1900" y="5799"/>
                  </a:lnTo>
                  <a:lnTo>
                    <a:pt x="1904" y="5804"/>
                  </a:lnTo>
                  <a:lnTo>
                    <a:pt x="1915" y="5811"/>
                  </a:lnTo>
                  <a:lnTo>
                    <a:pt x="1902" y="5811"/>
                  </a:lnTo>
                  <a:lnTo>
                    <a:pt x="1904" y="5818"/>
                  </a:lnTo>
                  <a:lnTo>
                    <a:pt x="1911" y="5836"/>
                  </a:lnTo>
                  <a:lnTo>
                    <a:pt x="1908" y="5840"/>
                  </a:lnTo>
                  <a:lnTo>
                    <a:pt x="1905" y="5842"/>
                  </a:lnTo>
                  <a:lnTo>
                    <a:pt x="1897" y="5839"/>
                  </a:lnTo>
                  <a:lnTo>
                    <a:pt x="1898" y="5837"/>
                  </a:lnTo>
                  <a:lnTo>
                    <a:pt x="1901" y="5833"/>
                  </a:lnTo>
                  <a:lnTo>
                    <a:pt x="1902" y="5832"/>
                  </a:lnTo>
                  <a:lnTo>
                    <a:pt x="1887" y="5825"/>
                  </a:lnTo>
                  <a:lnTo>
                    <a:pt x="1869" y="5821"/>
                  </a:lnTo>
                  <a:lnTo>
                    <a:pt x="1852" y="5828"/>
                  </a:lnTo>
                  <a:lnTo>
                    <a:pt x="1844" y="5850"/>
                  </a:lnTo>
                  <a:lnTo>
                    <a:pt x="1842" y="5850"/>
                  </a:lnTo>
                  <a:lnTo>
                    <a:pt x="1839" y="5843"/>
                  </a:lnTo>
                  <a:lnTo>
                    <a:pt x="1837" y="5842"/>
                  </a:lnTo>
                  <a:lnTo>
                    <a:pt x="1831" y="5846"/>
                  </a:lnTo>
                  <a:lnTo>
                    <a:pt x="1811" y="5846"/>
                  </a:lnTo>
                  <a:lnTo>
                    <a:pt x="1811" y="5840"/>
                  </a:lnTo>
                  <a:lnTo>
                    <a:pt x="1815" y="5842"/>
                  </a:lnTo>
                  <a:lnTo>
                    <a:pt x="1824" y="5839"/>
                  </a:lnTo>
                  <a:lnTo>
                    <a:pt x="1789" y="5805"/>
                  </a:lnTo>
                  <a:lnTo>
                    <a:pt x="1792" y="5805"/>
                  </a:lnTo>
                  <a:lnTo>
                    <a:pt x="1797" y="5811"/>
                  </a:lnTo>
                  <a:lnTo>
                    <a:pt x="1800" y="5811"/>
                  </a:lnTo>
                  <a:lnTo>
                    <a:pt x="1803" y="5811"/>
                  </a:lnTo>
                  <a:lnTo>
                    <a:pt x="1811" y="5805"/>
                  </a:lnTo>
                  <a:lnTo>
                    <a:pt x="1810" y="5801"/>
                  </a:lnTo>
                  <a:lnTo>
                    <a:pt x="1808" y="5795"/>
                  </a:lnTo>
                  <a:lnTo>
                    <a:pt x="1808" y="5788"/>
                  </a:lnTo>
                  <a:lnTo>
                    <a:pt x="1811" y="5787"/>
                  </a:lnTo>
                  <a:lnTo>
                    <a:pt x="1813" y="5785"/>
                  </a:lnTo>
                  <a:lnTo>
                    <a:pt x="1815" y="5781"/>
                  </a:lnTo>
                  <a:lnTo>
                    <a:pt x="1817" y="5780"/>
                  </a:lnTo>
                  <a:lnTo>
                    <a:pt x="1818" y="5781"/>
                  </a:lnTo>
                  <a:lnTo>
                    <a:pt x="1822" y="5785"/>
                  </a:lnTo>
                  <a:lnTo>
                    <a:pt x="1824" y="5787"/>
                  </a:lnTo>
                  <a:lnTo>
                    <a:pt x="1828" y="5785"/>
                  </a:lnTo>
                  <a:lnTo>
                    <a:pt x="1834" y="5778"/>
                  </a:lnTo>
                  <a:lnTo>
                    <a:pt x="1837" y="5780"/>
                  </a:lnTo>
                  <a:lnTo>
                    <a:pt x="1838" y="5783"/>
                  </a:lnTo>
                  <a:lnTo>
                    <a:pt x="1839" y="5792"/>
                  </a:lnTo>
                  <a:lnTo>
                    <a:pt x="1839" y="5798"/>
                  </a:lnTo>
                  <a:lnTo>
                    <a:pt x="1837" y="5795"/>
                  </a:lnTo>
                  <a:lnTo>
                    <a:pt x="1834" y="5794"/>
                  </a:lnTo>
                  <a:lnTo>
                    <a:pt x="1831" y="5795"/>
                  </a:lnTo>
                  <a:lnTo>
                    <a:pt x="1828" y="5798"/>
                  </a:lnTo>
                  <a:lnTo>
                    <a:pt x="1835" y="5805"/>
                  </a:lnTo>
                  <a:lnTo>
                    <a:pt x="1851" y="5809"/>
                  </a:lnTo>
                  <a:lnTo>
                    <a:pt x="1866" y="5811"/>
                  </a:lnTo>
                  <a:lnTo>
                    <a:pt x="1874" y="5805"/>
                  </a:lnTo>
                  <a:lnTo>
                    <a:pt x="1869" y="5804"/>
                  </a:lnTo>
                  <a:lnTo>
                    <a:pt x="1862" y="5802"/>
                  </a:lnTo>
                  <a:lnTo>
                    <a:pt x="1858" y="5797"/>
                  </a:lnTo>
                  <a:lnTo>
                    <a:pt x="1859" y="5790"/>
                  </a:lnTo>
                  <a:lnTo>
                    <a:pt x="1855" y="5785"/>
                  </a:lnTo>
                  <a:lnTo>
                    <a:pt x="1851" y="5783"/>
                  </a:lnTo>
                  <a:lnTo>
                    <a:pt x="1855" y="5783"/>
                  </a:lnTo>
                  <a:lnTo>
                    <a:pt x="1862" y="5783"/>
                  </a:lnTo>
                  <a:lnTo>
                    <a:pt x="1865" y="5780"/>
                  </a:lnTo>
                  <a:lnTo>
                    <a:pt x="1856" y="5773"/>
                  </a:lnTo>
                  <a:lnTo>
                    <a:pt x="1856" y="5769"/>
                  </a:lnTo>
                  <a:lnTo>
                    <a:pt x="1876" y="5771"/>
                  </a:lnTo>
                  <a:lnTo>
                    <a:pt x="1884" y="5770"/>
                  </a:lnTo>
                  <a:lnTo>
                    <a:pt x="1893" y="5763"/>
                  </a:lnTo>
                  <a:lnTo>
                    <a:pt x="1905" y="5746"/>
                  </a:lnTo>
                  <a:lnTo>
                    <a:pt x="1912" y="5741"/>
                  </a:lnTo>
                  <a:lnTo>
                    <a:pt x="1926" y="5735"/>
                  </a:lnTo>
                  <a:lnTo>
                    <a:pt x="1942" y="5720"/>
                  </a:lnTo>
                  <a:lnTo>
                    <a:pt x="1953" y="5715"/>
                  </a:lnTo>
                  <a:lnTo>
                    <a:pt x="1958" y="5708"/>
                  </a:lnTo>
                  <a:lnTo>
                    <a:pt x="1961" y="5706"/>
                  </a:lnTo>
                  <a:lnTo>
                    <a:pt x="1964" y="5704"/>
                  </a:lnTo>
                  <a:lnTo>
                    <a:pt x="1963" y="5699"/>
                  </a:lnTo>
                  <a:lnTo>
                    <a:pt x="1957" y="5689"/>
                  </a:lnTo>
                  <a:lnTo>
                    <a:pt x="1961" y="5689"/>
                  </a:lnTo>
                  <a:lnTo>
                    <a:pt x="1963" y="5692"/>
                  </a:lnTo>
                  <a:lnTo>
                    <a:pt x="1965" y="5694"/>
                  </a:lnTo>
                  <a:lnTo>
                    <a:pt x="1968" y="5696"/>
                  </a:lnTo>
                  <a:lnTo>
                    <a:pt x="1971" y="5694"/>
                  </a:lnTo>
                  <a:lnTo>
                    <a:pt x="1974" y="5690"/>
                  </a:lnTo>
                  <a:lnTo>
                    <a:pt x="1977" y="5686"/>
                  </a:lnTo>
                  <a:lnTo>
                    <a:pt x="1978" y="5682"/>
                  </a:lnTo>
                  <a:lnTo>
                    <a:pt x="1965" y="5682"/>
                  </a:lnTo>
                  <a:lnTo>
                    <a:pt x="1968" y="5680"/>
                  </a:lnTo>
                  <a:lnTo>
                    <a:pt x="1970" y="5677"/>
                  </a:lnTo>
                  <a:lnTo>
                    <a:pt x="1971" y="5673"/>
                  </a:lnTo>
                  <a:lnTo>
                    <a:pt x="1971" y="5669"/>
                  </a:lnTo>
                  <a:lnTo>
                    <a:pt x="1972" y="5668"/>
                  </a:lnTo>
                  <a:lnTo>
                    <a:pt x="1982" y="5668"/>
                  </a:lnTo>
                  <a:lnTo>
                    <a:pt x="1982" y="5659"/>
                  </a:lnTo>
                  <a:lnTo>
                    <a:pt x="1989" y="5655"/>
                  </a:lnTo>
                  <a:lnTo>
                    <a:pt x="2007" y="5648"/>
                  </a:lnTo>
                  <a:lnTo>
                    <a:pt x="2014" y="5644"/>
                  </a:lnTo>
                  <a:lnTo>
                    <a:pt x="2020" y="5638"/>
                  </a:lnTo>
                  <a:lnTo>
                    <a:pt x="2023" y="5628"/>
                  </a:lnTo>
                  <a:lnTo>
                    <a:pt x="2026" y="5631"/>
                  </a:lnTo>
                  <a:lnTo>
                    <a:pt x="2027" y="5640"/>
                  </a:lnTo>
                  <a:lnTo>
                    <a:pt x="2030" y="5644"/>
                  </a:lnTo>
                  <a:lnTo>
                    <a:pt x="2034" y="5645"/>
                  </a:lnTo>
                  <a:lnTo>
                    <a:pt x="2040" y="5645"/>
                  </a:lnTo>
                  <a:lnTo>
                    <a:pt x="2055" y="5641"/>
                  </a:lnTo>
                  <a:lnTo>
                    <a:pt x="2061" y="5637"/>
                  </a:lnTo>
                  <a:lnTo>
                    <a:pt x="2065" y="5630"/>
                  </a:lnTo>
                  <a:lnTo>
                    <a:pt x="2068" y="5619"/>
                  </a:lnTo>
                  <a:lnTo>
                    <a:pt x="2056" y="5612"/>
                  </a:lnTo>
                  <a:lnTo>
                    <a:pt x="1991" y="5614"/>
                  </a:lnTo>
                  <a:lnTo>
                    <a:pt x="1981" y="5620"/>
                  </a:lnTo>
                  <a:lnTo>
                    <a:pt x="1977" y="5620"/>
                  </a:lnTo>
                  <a:lnTo>
                    <a:pt x="1978" y="5613"/>
                  </a:lnTo>
                  <a:lnTo>
                    <a:pt x="1982" y="5609"/>
                  </a:lnTo>
                  <a:lnTo>
                    <a:pt x="1988" y="5607"/>
                  </a:lnTo>
                  <a:lnTo>
                    <a:pt x="1999" y="5607"/>
                  </a:lnTo>
                  <a:lnTo>
                    <a:pt x="2005" y="5606"/>
                  </a:lnTo>
                  <a:lnTo>
                    <a:pt x="2010" y="5602"/>
                  </a:lnTo>
                  <a:lnTo>
                    <a:pt x="2026" y="5577"/>
                  </a:lnTo>
                  <a:lnTo>
                    <a:pt x="2028" y="5568"/>
                  </a:lnTo>
                  <a:lnTo>
                    <a:pt x="2027" y="5560"/>
                  </a:lnTo>
                  <a:lnTo>
                    <a:pt x="2019" y="5543"/>
                  </a:lnTo>
                  <a:lnTo>
                    <a:pt x="2016" y="5537"/>
                  </a:lnTo>
                  <a:lnTo>
                    <a:pt x="2024" y="5541"/>
                  </a:lnTo>
                  <a:lnTo>
                    <a:pt x="2033" y="5553"/>
                  </a:lnTo>
                  <a:lnTo>
                    <a:pt x="2051" y="5584"/>
                  </a:lnTo>
                  <a:lnTo>
                    <a:pt x="2055" y="5586"/>
                  </a:lnTo>
                  <a:lnTo>
                    <a:pt x="2063" y="5586"/>
                  </a:lnTo>
                  <a:lnTo>
                    <a:pt x="2062" y="5582"/>
                  </a:lnTo>
                  <a:lnTo>
                    <a:pt x="2063" y="5561"/>
                  </a:lnTo>
                  <a:lnTo>
                    <a:pt x="2063" y="5554"/>
                  </a:lnTo>
                  <a:lnTo>
                    <a:pt x="2059" y="5551"/>
                  </a:lnTo>
                  <a:lnTo>
                    <a:pt x="2055" y="5551"/>
                  </a:lnTo>
                  <a:lnTo>
                    <a:pt x="2055" y="5554"/>
                  </a:lnTo>
                  <a:lnTo>
                    <a:pt x="2056" y="5560"/>
                  </a:lnTo>
                  <a:lnTo>
                    <a:pt x="2056" y="5561"/>
                  </a:lnTo>
                  <a:lnTo>
                    <a:pt x="2054" y="5563"/>
                  </a:lnTo>
                  <a:lnTo>
                    <a:pt x="2052" y="5560"/>
                  </a:lnTo>
                  <a:lnTo>
                    <a:pt x="2048" y="5554"/>
                  </a:lnTo>
                  <a:lnTo>
                    <a:pt x="2048" y="5553"/>
                  </a:lnTo>
                  <a:lnTo>
                    <a:pt x="2048" y="5548"/>
                  </a:lnTo>
                  <a:lnTo>
                    <a:pt x="2048" y="5547"/>
                  </a:lnTo>
                  <a:lnTo>
                    <a:pt x="2047" y="5546"/>
                  </a:lnTo>
                  <a:lnTo>
                    <a:pt x="2042" y="5543"/>
                  </a:lnTo>
                  <a:lnTo>
                    <a:pt x="2037" y="5539"/>
                  </a:lnTo>
                  <a:lnTo>
                    <a:pt x="2026" y="5534"/>
                  </a:lnTo>
                  <a:lnTo>
                    <a:pt x="2020" y="5527"/>
                  </a:lnTo>
                  <a:lnTo>
                    <a:pt x="2012" y="5504"/>
                  </a:lnTo>
                  <a:lnTo>
                    <a:pt x="2000" y="5466"/>
                  </a:lnTo>
                  <a:lnTo>
                    <a:pt x="1999" y="5459"/>
                  </a:lnTo>
                  <a:lnTo>
                    <a:pt x="1998" y="5450"/>
                  </a:lnTo>
                  <a:lnTo>
                    <a:pt x="1999" y="5442"/>
                  </a:lnTo>
                  <a:lnTo>
                    <a:pt x="1998" y="5439"/>
                  </a:lnTo>
                  <a:lnTo>
                    <a:pt x="1995" y="5438"/>
                  </a:lnTo>
                  <a:lnTo>
                    <a:pt x="1985" y="5443"/>
                  </a:lnTo>
                  <a:lnTo>
                    <a:pt x="1981" y="5457"/>
                  </a:lnTo>
                  <a:lnTo>
                    <a:pt x="1984" y="5471"/>
                  </a:lnTo>
                  <a:lnTo>
                    <a:pt x="1989" y="5484"/>
                  </a:lnTo>
                  <a:lnTo>
                    <a:pt x="1993" y="5498"/>
                  </a:lnTo>
                  <a:lnTo>
                    <a:pt x="1991" y="5491"/>
                  </a:lnTo>
                  <a:lnTo>
                    <a:pt x="1979" y="5474"/>
                  </a:lnTo>
                  <a:lnTo>
                    <a:pt x="1978" y="5467"/>
                  </a:lnTo>
                  <a:lnTo>
                    <a:pt x="1978" y="5449"/>
                  </a:lnTo>
                  <a:lnTo>
                    <a:pt x="1977" y="5441"/>
                  </a:lnTo>
                  <a:lnTo>
                    <a:pt x="1972" y="5435"/>
                  </a:lnTo>
                  <a:lnTo>
                    <a:pt x="1964" y="5432"/>
                  </a:lnTo>
                  <a:lnTo>
                    <a:pt x="1956" y="5424"/>
                  </a:lnTo>
                  <a:lnTo>
                    <a:pt x="1949" y="5422"/>
                  </a:lnTo>
                  <a:lnTo>
                    <a:pt x="1942" y="5424"/>
                  </a:lnTo>
                  <a:lnTo>
                    <a:pt x="1936" y="5426"/>
                  </a:lnTo>
                  <a:lnTo>
                    <a:pt x="1939" y="5435"/>
                  </a:lnTo>
                  <a:lnTo>
                    <a:pt x="1939" y="5445"/>
                  </a:lnTo>
                  <a:lnTo>
                    <a:pt x="1939" y="5455"/>
                  </a:lnTo>
                  <a:lnTo>
                    <a:pt x="1937" y="5463"/>
                  </a:lnTo>
                  <a:lnTo>
                    <a:pt x="1936" y="5463"/>
                  </a:lnTo>
                  <a:lnTo>
                    <a:pt x="1935" y="5455"/>
                  </a:lnTo>
                  <a:lnTo>
                    <a:pt x="1930" y="5438"/>
                  </a:lnTo>
                  <a:lnTo>
                    <a:pt x="1929" y="5434"/>
                  </a:lnTo>
                  <a:lnTo>
                    <a:pt x="1928" y="5426"/>
                  </a:lnTo>
                  <a:lnTo>
                    <a:pt x="1929" y="5410"/>
                  </a:lnTo>
                  <a:lnTo>
                    <a:pt x="1928" y="5411"/>
                  </a:lnTo>
                  <a:lnTo>
                    <a:pt x="1928" y="5415"/>
                  </a:lnTo>
                  <a:lnTo>
                    <a:pt x="1925" y="5418"/>
                  </a:lnTo>
                  <a:lnTo>
                    <a:pt x="1922" y="5419"/>
                  </a:lnTo>
                  <a:lnTo>
                    <a:pt x="1918" y="5419"/>
                  </a:lnTo>
                  <a:lnTo>
                    <a:pt x="1914" y="5417"/>
                  </a:lnTo>
                  <a:lnTo>
                    <a:pt x="1908" y="5410"/>
                  </a:lnTo>
                  <a:lnTo>
                    <a:pt x="1895" y="5400"/>
                  </a:lnTo>
                  <a:lnTo>
                    <a:pt x="1890" y="5393"/>
                  </a:lnTo>
                  <a:lnTo>
                    <a:pt x="1888" y="5380"/>
                  </a:lnTo>
                  <a:lnTo>
                    <a:pt x="1894" y="5389"/>
                  </a:lnTo>
                  <a:lnTo>
                    <a:pt x="1898" y="5391"/>
                  </a:lnTo>
                  <a:lnTo>
                    <a:pt x="1902" y="5391"/>
                  </a:lnTo>
                  <a:lnTo>
                    <a:pt x="1894" y="5379"/>
                  </a:lnTo>
                  <a:lnTo>
                    <a:pt x="1883" y="5366"/>
                  </a:lnTo>
                  <a:lnTo>
                    <a:pt x="1872" y="5352"/>
                  </a:lnTo>
                  <a:lnTo>
                    <a:pt x="1869" y="5334"/>
                  </a:lnTo>
                  <a:lnTo>
                    <a:pt x="1881" y="5355"/>
                  </a:lnTo>
                  <a:lnTo>
                    <a:pt x="1890" y="5366"/>
                  </a:lnTo>
                  <a:lnTo>
                    <a:pt x="1932" y="5382"/>
                  </a:lnTo>
                  <a:lnTo>
                    <a:pt x="1943" y="5376"/>
                  </a:lnTo>
                  <a:lnTo>
                    <a:pt x="1933" y="5366"/>
                  </a:lnTo>
                  <a:lnTo>
                    <a:pt x="1897" y="5352"/>
                  </a:lnTo>
                  <a:lnTo>
                    <a:pt x="1900" y="5348"/>
                  </a:lnTo>
                  <a:lnTo>
                    <a:pt x="1902" y="5348"/>
                  </a:lnTo>
                  <a:lnTo>
                    <a:pt x="1907" y="5349"/>
                  </a:lnTo>
                  <a:lnTo>
                    <a:pt x="1909" y="5348"/>
                  </a:lnTo>
                  <a:lnTo>
                    <a:pt x="1909" y="5345"/>
                  </a:lnTo>
                  <a:lnTo>
                    <a:pt x="1904" y="5340"/>
                  </a:lnTo>
                  <a:lnTo>
                    <a:pt x="1902" y="5337"/>
                  </a:lnTo>
                  <a:lnTo>
                    <a:pt x="1902" y="5334"/>
                  </a:lnTo>
                  <a:lnTo>
                    <a:pt x="1902" y="5328"/>
                  </a:lnTo>
                  <a:lnTo>
                    <a:pt x="1902" y="5324"/>
                  </a:lnTo>
                  <a:lnTo>
                    <a:pt x="1902" y="5323"/>
                  </a:lnTo>
                  <a:lnTo>
                    <a:pt x="1897" y="5319"/>
                  </a:lnTo>
                  <a:lnTo>
                    <a:pt x="1879" y="5320"/>
                  </a:lnTo>
                  <a:lnTo>
                    <a:pt x="1870" y="5316"/>
                  </a:lnTo>
                  <a:lnTo>
                    <a:pt x="1867" y="5314"/>
                  </a:lnTo>
                  <a:lnTo>
                    <a:pt x="1863" y="5316"/>
                  </a:lnTo>
                  <a:lnTo>
                    <a:pt x="1858" y="5319"/>
                  </a:lnTo>
                  <a:lnTo>
                    <a:pt x="1851" y="5327"/>
                  </a:lnTo>
                  <a:lnTo>
                    <a:pt x="1848" y="5330"/>
                  </a:lnTo>
                  <a:lnTo>
                    <a:pt x="1845" y="5327"/>
                  </a:lnTo>
                  <a:lnTo>
                    <a:pt x="1844" y="5324"/>
                  </a:lnTo>
                  <a:lnTo>
                    <a:pt x="1839" y="5320"/>
                  </a:lnTo>
                  <a:lnTo>
                    <a:pt x="1839" y="5316"/>
                  </a:lnTo>
                  <a:lnTo>
                    <a:pt x="1844" y="5312"/>
                  </a:lnTo>
                  <a:lnTo>
                    <a:pt x="1849" y="5304"/>
                  </a:lnTo>
                  <a:lnTo>
                    <a:pt x="1855" y="5302"/>
                  </a:lnTo>
                  <a:lnTo>
                    <a:pt x="1832" y="5293"/>
                  </a:lnTo>
                  <a:lnTo>
                    <a:pt x="1824" y="5285"/>
                  </a:lnTo>
                  <a:lnTo>
                    <a:pt x="1815" y="5272"/>
                  </a:lnTo>
                  <a:lnTo>
                    <a:pt x="1814" y="5269"/>
                  </a:lnTo>
                  <a:lnTo>
                    <a:pt x="1813" y="5261"/>
                  </a:lnTo>
                  <a:lnTo>
                    <a:pt x="1811" y="5258"/>
                  </a:lnTo>
                  <a:lnTo>
                    <a:pt x="1803" y="5251"/>
                  </a:lnTo>
                  <a:lnTo>
                    <a:pt x="1790" y="5239"/>
                  </a:lnTo>
                  <a:lnTo>
                    <a:pt x="1785" y="5234"/>
                  </a:lnTo>
                  <a:lnTo>
                    <a:pt x="1778" y="5233"/>
                  </a:lnTo>
                  <a:lnTo>
                    <a:pt x="1778" y="5230"/>
                  </a:lnTo>
                  <a:lnTo>
                    <a:pt x="1780" y="5227"/>
                  </a:lnTo>
                  <a:lnTo>
                    <a:pt x="1783" y="5223"/>
                  </a:lnTo>
                  <a:lnTo>
                    <a:pt x="1785" y="5218"/>
                  </a:lnTo>
                  <a:lnTo>
                    <a:pt x="1785" y="5212"/>
                  </a:lnTo>
                  <a:lnTo>
                    <a:pt x="1779" y="5194"/>
                  </a:lnTo>
                  <a:lnTo>
                    <a:pt x="1773" y="5187"/>
                  </a:lnTo>
                  <a:lnTo>
                    <a:pt x="1765" y="5187"/>
                  </a:lnTo>
                  <a:lnTo>
                    <a:pt x="1738" y="5195"/>
                  </a:lnTo>
                  <a:lnTo>
                    <a:pt x="1724" y="5206"/>
                  </a:lnTo>
                  <a:lnTo>
                    <a:pt x="1716" y="5222"/>
                  </a:lnTo>
                  <a:lnTo>
                    <a:pt x="1719" y="5236"/>
                  </a:lnTo>
                  <a:lnTo>
                    <a:pt x="1719" y="5240"/>
                  </a:lnTo>
                  <a:lnTo>
                    <a:pt x="1701" y="5237"/>
                  </a:lnTo>
                  <a:lnTo>
                    <a:pt x="1692" y="5232"/>
                  </a:lnTo>
                  <a:lnTo>
                    <a:pt x="1689" y="5220"/>
                  </a:lnTo>
                  <a:lnTo>
                    <a:pt x="1688" y="5215"/>
                  </a:lnTo>
                  <a:lnTo>
                    <a:pt x="1684" y="5204"/>
                  </a:lnTo>
                  <a:lnTo>
                    <a:pt x="1684" y="5195"/>
                  </a:lnTo>
                  <a:lnTo>
                    <a:pt x="1685" y="5192"/>
                  </a:lnTo>
                  <a:lnTo>
                    <a:pt x="1695" y="5187"/>
                  </a:lnTo>
                  <a:lnTo>
                    <a:pt x="1698" y="5182"/>
                  </a:lnTo>
                  <a:lnTo>
                    <a:pt x="1694" y="5177"/>
                  </a:lnTo>
                  <a:lnTo>
                    <a:pt x="1685" y="5171"/>
                  </a:lnTo>
                  <a:lnTo>
                    <a:pt x="1681" y="5166"/>
                  </a:lnTo>
                  <a:lnTo>
                    <a:pt x="1675" y="5161"/>
                  </a:lnTo>
                  <a:lnTo>
                    <a:pt x="1668" y="5161"/>
                  </a:lnTo>
                  <a:lnTo>
                    <a:pt x="1635" y="5167"/>
                  </a:lnTo>
                  <a:lnTo>
                    <a:pt x="1629" y="5170"/>
                  </a:lnTo>
                  <a:lnTo>
                    <a:pt x="1625" y="5174"/>
                  </a:lnTo>
                  <a:lnTo>
                    <a:pt x="1625" y="5174"/>
                  </a:lnTo>
                  <a:lnTo>
                    <a:pt x="1621" y="5175"/>
                  </a:lnTo>
                  <a:lnTo>
                    <a:pt x="1615" y="5174"/>
                  </a:lnTo>
                  <a:lnTo>
                    <a:pt x="1611" y="5171"/>
                  </a:lnTo>
                  <a:lnTo>
                    <a:pt x="1611" y="5168"/>
                  </a:lnTo>
                  <a:lnTo>
                    <a:pt x="1621" y="5161"/>
                  </a:lnTo>
                  <a:lnTo>
                    <a:pt x="1607" y="5149"/>
                  </a:lnTo>
                  <a:lnTo>
                    <a:pt x="1598" y="5145"/>
                  </a:lnTo>
                  <a:lnTo>
                    <a:pt x="1594" y="5138"/>
                  </a:lnTo>
                  <a:lnTo>
                    <a:pt x="1589" y="5135"/>
                  </a:lnTo>
                  <a:lnTo>
                    <a:pt x="1586" y="5136"/>
                  </a:lnTo>
                  <a:lnTo>
                    <a:pt x="1580" y="5139"/>
                  </a:lnTo>
                  <a:lnTo>
                    <a:pt x="1577" y="5139"/>
                  </a:lnTo>
                  <a:lnTo>
                    <a:pt x="1576" y="5138"/>
                  </a:lnTo>
                  <a:lnTo>
                    <a:pt x="1575" y="5136"/>
                  </a:lnTo>
                  <a:lnTo>
                    <a:pt x="1576" y="5133"/>
                  </a:lnTo>
                  <a:lnTo>
                    <a:pt x="1583" y="5131"/>
                  </a:lnTo>
                  <a:lnTo>
                    <a:pt x="1593" y="5124"/>
                  </a:lnTo>
                  <a:lnTo>
                    <a:pt x="1600" y="5115"/>
                  </a:lnTo>
                  <a:lnTo>
                    <a:pt x="1608" y="5110"/>
                  </a:lnTo>
                  <a:lnTo>
                    <a:pt x="1611" y="5107"/>
                  </a:lnTo>
                  <a:lnTo>
                    <a:pt x="1614" y="5098"/>
                  </a:lnTo>
                  <a:lnTo>
                    <a:pt x="1612" y="5097"/>
                  </a:lnTo>
                  <a:lnTo>
                    <a:pt x="1608" y="5097"/>
                  </a:lnTo>
                  <a:lnTo>
                    <a:pt x="1604" y="5096"/>
                  </a:lnTo>
                  <a:lnTo>
                    <a:pt x="1600" y="5091"/>
                  </a:lnTo>
                  <a:lnTo>
                    <a:pt x="1600" y="5086"/>
                  </a:lnTo>
                  <a:lnTo>
                    <a:pt x="1601" y="5082"/>
                  </a:lnTo>
                  <a:lnTo>
                    <a:pt x="1600" y="5075"/>
                  </a:lnTo>
                  <a:lnTo>
                    <a:pt x="1598" y="5072"/>
                  </a:lnTo>
                  <a:lnTo>
                    <a:pt x="1596" y="5073"/>
                  </a:lnTo>
                  <a:lnTo>
                    <a:pt x="1594" y="5073"/>
                  </a:lnTo>
                  <a:lnTo>
                    <a:pt x="1593" y="5066"/>
                  </a:lnTo>
                  <a:lnTo>
                    <a:pt x="1594" y="5063"/>
                  </a:lnTo>
                  <a:lnTo>
                    <a:pt x="1596" y="5062"/>
                  </a:lnTo>
                  <a:lnTo>
                    <a:pt x="1598" y="5061"/>
                  </a:lnTo>
                  <a:lnTo>
                    <a:pt x="1600" y="5059"/>
                  </a:lnTo>
                  <a:lnTo>
                    <a:pt x="1591" y="5028"/>
                  </a:lnTo>
                  <a:lnTo>
                    <a:pt x="1590" y="5027"/>
                  </a:lnTo>
                  <a:lnTo>
                    <a:pt x="1587" y="5025"/>
                  </a:lnTo>
                  <a:lnTo>
                    <a:pt x="1583" y="5028"/>
                  </a:lnTo>
                  <a:lnTo>
                    <a:pt x="1583" y="5027"/>
                  </a:lnTo>
                  <a:lnTo>
                    <a:pt x="1580" y="5020"/>
                  </a:lnTo>
                  <a:lnTo>
                    <a:pt x="1579" y="5016"/>
                  </a:lnTo>
                  <a:lnTo>
                    <a:pt x="1580" y="5010"/>
                  </a:lnTo>
                  <a:lnTo>
                    <a:pt x="1579" y="5009"/>
                  </a:lnTo>
                  <a:lnTo>
                    <a:pt x="1573" y="5009"/>
                  </a:lnTo>
                  <a:lnTo>
                    <a:pt x="1568" y="5002"/>
                  </a:lnTo>
                  <a:lnTo>
                    <a:pt x="1568" y="5000"/>
                  </a:lnTo>
                  <a:lnTo>
                    <a:pt x="1568" y="4993"/>
                  </a:lnTo>
                  <a:lnTo>
                    <a:pt x="1570" y="4979"/>
                  </a:lnTo>
                  <a:lnTo>
                    <a:pt x="1576" y="4972"/>
                  </a:lnTo>
                  <a:lnTo>
                    <a:pt x="1591" y="4968"/>
                  </a:lnTo>
                  <a:lnTo>
                    <a:pt x="1589" y="4962"/>
                  </a:lnTo>
                  <a:lnTo>
                    <a:pt x="1582" y="4962"/>
                  </a:lnTo>
                  <a:lnTo>
                    <a:pt x="1568" y="4964"/>
                  </a:lnTo>
                  <a:lnTo>
                    <a:pt x="1570" y="4962"/>
                  </a:lnTo>
                  <a:lnTo>
                    <a:pt x="1575" y="4957"/>
                  </a:lnTo>
                  <a:lnTo>
                    <a:pt x="1573" y="4954"/>
                  </a:lnTo>
                  <a:lnTo>
                    <a:pt x="1570" y="4951"/>
                  </a:lnTo>
                  <a:lnTo>
                    <a:pt x="1570" y="4950"/>
                  </a:lnTo>
                  <a:lnTo>
                    <a:pt x="1570" y="4943"/>
                  </a:lnTo>
                  <a:lnTo>
                    <a:pt x="1572" y="4936"/>
                  </a:lnTo>
                  <a:lnTo>
                    <a:pt x="1573" y="4930"/>
                  </a:lnTo>
                  <a:lnTo>
                    <a:pt x="1576" y="4927"/>
                  </a:lnTo>
                  <a:lnTo>
                    <a:pt x="1579" y="4926"/>
                  </a:lnTo>
                  <a:lnTo>
                    <a:pt x="1579" y="4923"/>
                  </a:lnTo>
                  <a:lnTo>
                    <a:pt x="1579" y="4919"/>
                  </a:lnTo>
                  <a:lnTo>
                    <a:pt x="1577" y="4916"/>
                  </a:lnTo>
                  <a:lnTo>
                    <a:pt x="1575" y="4915"/>
                  </a:lnTo>
                  <a:lnTo>
                    <a:pt x="1568" y="4915"/>
                  </a:lnTo>
                  <a:lnTo>
                    <a:pt x="1565" y="4913"/>
                  </a:lnTo>
                  <a:lnTo>
                    <a:pt x="1572" y="4913"/>
                  </a:lnTo>
                  <a:lnTo>
                    <a:pt x="1575" y="4909"/>
                  </a:lnTo>
                  <a:lnTo>
                    <a:pt x="1573" y="4902"/>
                  </a:lnTo>
                  <a:lnTo>
                    <a:pt x="1568" y="4894"/>
                  </a:lnTo>
                  <a:lnTo>
                    <a:pt x="1572" y="4889"/>
                  </a:lnTo>
                  <a:lnTo>
                    <a:pt x="1575" y="4885"/>
                  </a:lnTo>
                  <a:lnTo>
                    <a:pt x="1575" y="4873"/>
                  </a:lnTo>
                  <a:lnTo>
                    <a:pt x="1566" y="4866"/>
                  </a:lnTo>
                  <a:lnTo>
                    <a:pt x="1572" y="4856"/>
                  </a:lnTo>
                  <a:lnTo>
                    <a:pt x="1577" y="4853"/>
                  </a:lnTo>
                  <a:lnTo>
                    <a:pt x="1582" y="4849"/>
                  </a:lnTo>
                  <a:lnTo>
                    <a:pt x="1579" y="4835"/>
                  </a:lnTo>
                  <a:lnTo>
                    <a:pt x="1573" y="4826"/>
                  </a:lnTo>
                  <a:lnTo>
                    <a:pt x="1566" y="4817"/>
                  </a:lnTo>
                  <a:lnTo>
                    <a:pt x="1558" y="4810"/>
                  </a:lnTo>
                  <a:lnTo>
                    <a:pt x="1552" y="4805"/>
                  </a:lnTo>
                  <a:lnTo>
                    <a:pt x="1552" y="4802"/>
                  </a:lnTo>
                  <a:lnTo>
                    <a:pt x="1558" y="4802"/>
                  </a:lnTo>
                  <a:lnTo>
                    <a:pt x="1562" y="4805"/>
                  </a:lnTo>
                  <a:lnTo>
                    <a:pt x="1576" y="4818"/>
                  </a:lnTo>
                  <a:lnTo>
                    <a:pt x="1580" y="4819"/>
                  </a:lnTo>
                  <a:lnTo>
                    <a:pt x="1591" y="4821"/>
                  </a:lnTo>
                  <a:lnTo>
                    <a:pt x="1584" y="4817"/>
                  </a:lnTo>
                  <a:lnTo>
                    <a:pt x="1577" y="4814"/>
                  </a:lnTo>
                  <a:lnTo>
                    <a:pt x="1570" y="4808"/>
                  </a:lnTo>
                  <a:lnTo>
                    <a:pt x="1566" y="4798"/>
                  </a:lnTo>
                  <a:lnTo>
                    <a:pt x="1583" y="4807"/>
                  </a:lnTo>
                  <a:lnTo>
                    <a:pt x="1591" y="4808"/>
                  </a:lnTo>
                  <a:lnTo>
                    <a:pt x="1598" y="4805"/>
                  </a:lnTo>
                  <a:lnTo>
                    <a:pt x="1579" y="4793"/>
                  </a:lnTo>
                  <a:lnTo>
                    <a:pt x="1579" y="4787"/>
                  </a:lnTo>
                  <a:lnTo>
                    <a:pt x="1570" y="4783"/>
                  </a:lnTo>
                  <a:lnTo>
                    <a:pt x="1563" y="4776"/>
                  </a:lnTo>
                  <a:lnTo>
                    <a:pt x="1555" y="4763"/>
                  </a:lnTo>
                  <a:lnTo>
                    <a:pt x="1554" y="4759"/>
                  </a:lnTo>
                  <a:lnTo>
                    <a:pt x="1555" y="4755"/>
                  </a:lnTo>
                  <a:lnTo>
                    <a:pt x="1561" y="4749"/>
                  </a:lnTo>
                  <a:lnTo>
                    <a:pt x="1562" y="4739"/>
                  </a:lnTo>
                  <a:lnTo>
                    <a:pt x="1565" y="4741"/>
                  </a:lnTo>
                  <a:lnTo>
                    <a:pt x="1568" y="4746"/>
                  </a:lnTo>
                  <a:lnTo>
                    <a:pt x="1570" y="4751"/>
                  </a:lnTo>
                  <a:lnTo>
                    <a:pt x="1572" y="4746"/>
                  </a:lnTo>
                  <a:lnTo>
                    <a:pt x="1575" y="4745"/>
                  </a:lnTo>
                  <a:lnTo>
                    <a:pt x="1577" y="4744"/>
                  </a:lnTo>
                  <a:lnTo>
                    <a:pt x="1580" y="4742"/>
                  </a:lnTo>
                  <a:lnTo>
                    <a:pt x="1583" y="4741"/>
                  </a:lnTo>
                  <a:lnTo>
                    <a:pt x="1584" y="4737"/>
                  </a:lnTo>
                  <a:lnTo>
                    <a:pt x="1584" y="4734"/>
                  </a:lnTo>
                  <a:lnTo>
                    <a:pt x="1583" y="4731"/>
                  </a:lnTo>
                  <a:lnTo>
                    <a:pt x="1580" y="4734"/>
                  </a:lnTo>
                  <a:lnTo>
                    <a:pt x="1579" y="4737"/>
                  </a:lnTo>
                  <a:lnTo>
                    <a:pt x="1577" y="4739"/>
                  </a:lnTo>
                  <a:lnTo>
                    <a:pt x="1573" y="4739"/>
                  </a:lnTo>
                  <a:lnTo>
                    <a:pt x="1570" y="4737"/>
                  </a:lnTo>
                  <a:lnTo>
                    <a:pt x="1569" y="4734"/>
                  </a:lnTo>
                  <a:lnTo>
                    <a:pt x="1568" y="4728"/>
                  </a:lnTo>
                  <a:lnTo>
                    <a:pt x="1566" y="4724"/>
                  </a:lnTo>
                  <a:lnTo>
                    <a:pt x="1569" y="4718"/>
                  </a:lnTo>
                  <a:lnTo>
                    <a:pt x="1572" y="4716"/>
                  </a:lnTo>
                  <a:lnTo>
                    <a:pt x="1573" y="4713"/>
                  </a:lnTo>
                  <a:lnTo>
                    <a:pt x="1572" y="4706"/>
                  </a:lnTo>
                  <a:lnTo>
                    <a:pt x="1569" y="4703"/>
                  </a:lnTo>
                  <a:lnTo>
                    <a:pt x="1559" y="4697"/>
                  </a:lnTo>
                  <a:lnTo>
                    <a:pt x="1559" y="4695"/>
                  </a:lnTo>
                  <a:lnTo>
                    <a:pt x="1570" y="4695"/>
                  </a:lnTo>
                  <a:lnTo>
                    <a:pt x="1570" y="4690"/>
                  </a:lnTo>
                  <a:lnTo>
                    <a:pt x="1568" y="4689"/>
                  </a:lnTo>
                  <a:lnTo>
                    <a:pt x="1561" y="4688"/>
                  </a:lnTo>
                  <a:lnTo>
                    <a:pt x="1556" y="4682"/>
                  </a:lnTo>
                  <a:lnTo>
                    <a:pt x="1549" y="4680"/>
                  </a:lnTo>
                  <a:lnTo>
                    <a:pt x="1548" y="4678"/>
                  </a:lnTo>
                  <a:lnTo>
                    <a:pt x="1551" y="4675"/>
                  </a:lnTo>
                  <a:lnTo>
                    <a:pt x="1575" y="4676"/>
                  </a:lnTo>
                  <a:lnTo>
                    <a:pt x="1575" y="4672"/>
                  </a:lnTo>
                  <a:lnTo>
                    <a:pt x="1548" y="4666"/>
                  </a:lnTo>
                  <a:lnTo>
                    <a:pt x="1541" y="4661"/>
                  </a:lnTo>
                  <a:lnTo>
                    <a:pt x="1554" y="4659"/>
                  </a:lnTo>
                  <a:lnTo>
                    <a:pt x="1565" y="4654"/>
                  </a:lnTo>
                  <a:lnTo>
                    <a:pt x="1562" y="4647"/>
                  </a:lnTo>
                  <a:lnTo>
                    <a:pt x="1558" y="4645"/>
                  </a:lnTo>
                  <a:lnTo>
                    <a:pt x="1548" y="4645"/>
                  </a:lnTo>
                  <a:lnTo>
                    <a:pt x="1548" y="4643"/>
                  </a:lnTo>
                  <a:lnTo>
                    <a:pt x="1566" y="4641"/>
                  </a:lnTo>
                  <a:lnTo>
                    <a:pt x="1572" y="4643"/>
                  </a:lnTo>
                  <a:lnTo>
                    <a:pt x="1582" y="4648"/>
                  </a:lnTo>
                  <a:lnTo>
                    <a:pt x="1586" y="4650"/>
                  </a:lnTo>
                  <a:lnTo>
                    <a:pt x="1591" y="4645"/>
                  </a:lnTo>
                  <a:lnTo>
                    <a:pt x="1586" y="4638"/>
                  </a:lnTo>
                  <a:lnTo>
                    <a:pt x="1552" y="4631"/>
                  </a:lnTo>
                  <a:lnTo>
                    <a:pt x="1558" y="4626"/>
                  </a:lnTo>
                  <a:lnTo>
                    <a:pt x="1569" y="4631"/>
                  </a:lnTo>
                  <a:lnTo>
                    <a:pt x="1577" y="4627"/>
                  </a:lnTo>
                  <a:lnTo>
                    <a:pt x="1572" y="4624"/>
                  </a:lnTo>
                  <a:lnTo>
                    <a:pt x="1570" y="4623"/>
                  </a:lnTo>
                  <a:lnTo>
                    <a:pt x="1570" y="4620"/>
                  </a:lnTo>
                  <a:lnTo>
                    <a:pt x="1576" y="4619"/>
                  </a:lnTo>
                  <a:lnTo>
                    <a:pt x="1586" y="4616"/>
                  </a:lnTo>
                  <a:lnTo>
                    <a:pt x="1594" y="4610"/>
                  </a:lnTo>
                  <a:lnTo>
                    <a:pt x="1597" y="4601"/>
                  </a:lnTo>
                  <a:lnTo>
                    <a:pt x="1579" y="4589"/>
                  </a:lnTo>
                  <a:lnTo>
                    <a:pt x="1570" y="4591"/>
                  </a:lnTo>
                  <a:lnTo>
                    <a:pt x="1566" y="4588"/>
                  </a:lnTo>
                  <a:lnTo>
                    <a:pt x="1563" y="4582"/>
                  </a:lnTo>
                  <a:lnTo>
                    <a:pt x="1584" y="4581"/>
                  </a:lnTo>
                  <a:lnTo>
                    <a:pt x="1596" y="4584"/>
                  </a:lnTo>
                  <a:lnTo>
                    <a:pt x="1605" y="4594"/>
                  </a:lnTo>
                  <a:lnTo>
                    <a:pt x="1604" y="4602"/>
                  </a:lnTo>
                  <a:lnTo>
                    <a:pt x="1608" y="4606"/>
                  </a:lnTo>
                  <a:lnTo>
                    <a:pt x="1618" y="4609"/>
                  </a:lnTo>
                  <a:lnTo>
                    <a:pt x="1614" y="4599"/>
                  </a:lnTo>
                  <a:lnTo>
                    <a:pt x="1612" y="4594"/>
                  </a:lnTo>
                  <a:lnTo>
                    <a:pt x="1612" y="4587"/>
                  </a:lnTo>
                  <a:lnTo>
                    <a:pt x="1621" y="4591"/>
                  </a:lnTo>
                  <a:lnTo>
                    <a:pt x="1626" y="4601"/>
                  </a:lnTo>
                  <a:lnTo>
                    <a:pt x="1636" y="4623"/>
                  </a:lnTo>
                  <a:lnTo>
                    <a:pt x="1639" y="4629"/>
                  </a:lnTo>
                  <a:lnTo>
                    <a:pt x="1643" y="4633"/>
                  </a:lnTo>
                  <a:lnTo>
                    <a:pt x="1646" y="4634"/>
                  </a:lnTo>
                  <a:lnTo>
                    <a:pt x="1652" y="4636"/>
                  </a:lnTo>
                  <a:lnTo>
                    <a:pt x="1656" y="4631"/>
                  </a:lnTo>
                  <a:lnTo>
                    <a:pt x="1657" y="4623"/>
                  </a:lnTo>
                  <a:lnTo>
                    <a:pt x="1659" y="4615"/>
                  </a:lnTo>
                  <a:lnTo>
                    <a:pt x="1660" y="4608"/>
                  </a:lnTo>
                  <a:lnTo>
                    <a:pt x="1661" y="4601"/>
                  </a:lnTo>
                  <a:lnTo>
                    <a:pt x="1661" y="4595"/>
                  </a:lnTo>
                  <a:lnTo>
                    <a:pt x="1660" y="4588"/>
                  </a:lnTo>
                  <a:lnTo>
                    <a:pt x="1657" y="4582"/>
                  </a:lnTo>
                  <a:lnTo>
                    <a:pt x="1652" y="4577"/>
                  </a:lnTo>
                  <a:lnTo>
                    <a:pt x="1647" y="4578"/>
                  </a:lnTo>
                  <a:lnTo>
                    <a:pt x="1643" y="4581"/>
                  </a:lnTo>
                  <a:lnTo>
                    <a:pt x="1631" y="4584"/>
                  </a:lnTo>
                  <a:lnTo>
                    <a:pt x="1628" y="4581"/>
                  </a:lnTo>
                  <a:lnTo>
                    <a:pt x="1626" y="4571"/>
                  </a:lnTo>
                  <a:lnTo>
                    <a:pt x="1628" y="4563"/>
                  </a:lnTo>
                  <a:lnTo>
                    <a:pt x="1628" y="4554"/>
                  </a:lnTo>
                  <a:lnTo>
                    <a:pt x="1628" y="4547"/>
                  </a:lnTo>
                  <a:lnTo>
                    <a:pt x="1624" y="4544"/>
                  </a:lnTo>
                  <a:lnTo>
                    <a:pt x="1624" y="4542"/>
                  </a:lnTo>
                  <a:lnTo>
                    <a:pt x="1626" y="4540"/>
                  </a:lnTo>
                  <a:lnTo>
                    <a:pt x="1629" y="4539"/>
                  </a:lnTo>
                  <a:lnTo>
                    <a:pt x="1631" y="4535"/>
                  </a:lnTo>
                  <a:lnTo>
                    <a:pt x="1632" y="4530"/>
                  </a:lnTo>
                  <a:lnTo>
                    <a:pt x="1618" y="4533"/>
                  </a:lnTo>
                  <a:lnTo>
                    <a:pt x="1615" y="4532"/>
                  </a:lnTo>
                  <a:lnTo>
                    <a:pt x="1614" y="4529"/>
                  </a:lnTo>
                  <a:lnTo>
                    <a:pt x="1615" y="4525"/>
                  </a:lnTo>
                  <a:lnTo>
                    <a:pt x="1615" y="4523"/>
                  </a:lnTo>
                  <a:lnTo>
                    <a:pt x="1617" y="4521"/>
                  </a:lnTo>
                  <a:lnTo>
                    <a:pt x="1618" y="4515"/>
                  </a:lnTo>
                  <a:lnTo>
                    <a:pt x="1618" y="4512"/>
                  </a:lnTo>
                  <a:lnTo>
                    <a:pt x="1617" y="4511"/>
                  </a:lnTo>
                  <a:lnTo>
                    <a:pt x="1617" y="4511"/>
                  </a:lnTo>
                  <a:lnTo>
                    <a:pt x="1615" y="4511"/>
                  </a:lnTo>
                  <a:lnTo>
                    <a:pt x="1615" y="4507"/>
                  </a:lnTo>
                  <a:lnTo>
                    <a:pt x="1617" y="4502"/>
                  </a:lnTo>
                  <a:lnTo>
                    <a:pt x="1617" y="4504"/>
                  </a:lnTo>
                  <a:lnTo>
                    <a:pt x="1617" y="4501"/>
                  </a:lnTo>
                  <a:lnTo>
                    <a:pt x="1621" y="4498"/>
                  </a:lnTo>
                  <a:lnTo>
                    <a:pt x="1621" y="4494"/>
                  </a:lnTo>
                  <a:lnTo>
                    <a:pt x="1621" y="4490"/>
                  </a:lnTo>
                  <a:lnTo>
                    <a:pt x="1617" y="4480"/>
                  </a:lnTo>
                  <a:lnTo>
                    <a:pt x="1617" y="4473"/>
                  </a:lnTo>
                  <a:lnTo>
                    <a:pt x="1617" y="4466"/>
                  </a:lnTo>
                  <a:lnTo>
                    <a:pt x="1617" y="4460"/>
                  </a:lnTo>
                  <a:lnTo>
                    <a:pt x="1619" y="4456"/>
                  </a:lnTo>
                  <a:lnTo>
                    <a:pt x="1621" y="4455"/>
                  </a:lnTo>
                  <a:lnTo>
                    <a:pt x="1626" y="4452"/>
                  </a:lnTo>
                  <a:lnTo>
                    <a:pt x="1628" y="4448"/>
                  </a:lnTo>
                  <a:lnTo>
                    <a:pt x="1628" y="4441"/>
                  </a:lnTo>
                  <a:lnTo>
                    <a:pt x="1629" y="4435"/>
                  </a:lnTo>
                  <a:lnTo>
                    <a:pt x="1632" y="4434"/>
                  </a:lnTo>
                  <a:lnTo>
                    <a:pt x="1643" y="4432"/>
                  </a:lnTo>
                  <a:lnTo>
                    <a:pt x="1646" y="4429"/>
                  </a:lnTo>
                  <a:lnTo>
                    <a:pt x="1645" y="4424"/>
                  </a:lnTo>
                  <a:lnTo>
                    <a:pt x="1640" y="4420"/>
                  </a:lnTo>
                  <a:lnTo>
                    <a:pt x="1638" y="4417"/>
                  </a:lnTo>
                  <a:lnTo>
                    <a:pt x="1646" y="4404"/>
                  </a:lnTo>
                  <a:lnTo>
                    <a:pt x="1649" y="4397"/>
                  </a:lnTo>
                  <a:lnTo>
                    <a:pt x="1643" y="4393"/>
                  </a:lnTo>
                  <a:lnTo>
                    <a:pt x="1649" y="4389"/>
                  </a:lnTo>
                  <a:lnTo>
                    <a:pt x="1650" y="4385"/>
                  </a:lnTo>
                  <a:lnTo>
                    <a:pt x="1649" y="4378"/>
                  </a:lnTo>
                  <a:lnTo>
                    <a:pt x="1650" y="4366"/>
                  </a:lnTo>
                  <a:lnTo>
                    <a:pt x="1652" y="4359"/>
                  </a:lnTo>
                  <a:lnTo>
                    <a:pt x="1656" y="4350"/>
                  </a:lnTo>
                  <a:lnTo>
                    <a:pt x="1657" y="4348"/>
                  </a:lnTo>
                  <a:lnTo>
                    <a:pt x="1659" y="4341"/>
                  </a:lnTo>
                  <a:lnTo>
                    <a:pt x="1659" y="4336"/>
                  </a:lnTo>
                  <a:lnTo>
                    <a:pt x="1659" y="4327"/>
                  </a:lnTo>
                  <a:lnTo>
                    <a:pt x="1657" y="4319"/>
                  </a:lnTo>
                  <a:lnTo>
                    <a:pt x="1659" y="4310"/>
                  </a:lnTo>
                  <a:lnTo>
                    <a:pt x="1661" y="4305"/>
                  </a:lnTo>
                  <a:lnTo>
                    <a:pt x="1666" y="4300"/>
                  </a:lnTo>
                  <a:lnTo>
                    <a:pt x="1670" y="4300"/>
                  </a:lnTo>
                  <a:lnTo>
                    <a:pt x="1674" y="4303"/>
                  </a:lnTo>
                  <a:lnTo>
                    <a:pt x="1667" y="4317"/>
                  </a:lnTo>
                  <a:lnTo>
                    <a:pt x="1668" y="4320"/>
                  </a:lnTo>
                  <a:lnTo>
                    <a:pt x="1674" y="4317"/>
                  </a:lnTo>
                  <a:lnTo>
                    <a:pt x="1696" y="4303"/>
                  </a:lnTo>
                  <a:lnTo>
                    <a:pt x="1691" y="4298"/>
                  </a:lnTo>
                  <a:lnTo>
                    <a:pt x="1682" y="4293"/>
                  </a:lnTo>
                  <a:lnTo>
                    <a:pt x="1674" y="4291"/>
                  </a:lnTo>
                  <a:lnTo>
                    <a:pt x="1668" y="4293"/>
                  </a:lnTo>
                  <a:lnTo>
                    <a:pt x="1646" y="4279"/>
                  </a:lnTo>
                  <a:lnTo>
                    <a:pt x="1649" y="4277"/>
                  </a:lnTo>
                  <a:lnTo>
                    <a:pt x="1652" y="4275"/>
                  </a:lnTo>
                  <a:lnTo>
                    <a:pt x="1653" y="4275"/>
                  </a:lnTo>
                  <a:lnTo>
                    <a:pt x="1653" y="4272"/>
                  </a:lnTo>
                  <a:lnTo>
                    <a:pt x="1650" y="4270"/>
                  </a:lnTo>
                  <a:lnTo>
                    <a:pt x="1649" y="4264"/>
                  </a:lnTo>
                  <a:lnTo>
                    <a:pt x="1646" y="4258"/>
                  </a:lnTo>
                  <a:lnTo>
                    <a:pt x="1645" y="4253"/>
                  </a:lnTo>
                  <a:lnTo>
                    <a:pt x="1640" y="4249"/>
                  </a:lnTo>
                  <a:lnTo>
                    <a:pt x="1636" y="4247"/>
                  </a:lnTo>
                  <a:lnTo>
                    <a:pt x="1629" y="4249"/>
                  </a:lnTo>
                  <a:lnTo>
                    <a:pt x="1625" y="4247"/>
                  </a:lnTo>
                  <a:lnTo>
                    <a:pt x="1622" y="4240"/>
                  </a:lnTo>
                  <a:lnTo>
                    <a:pt x="1621" y="4233"/>
                  </a:lnTo>
                  <a:lnTo>
                    <a:pt x="1621" y="4228"/>
                  </a:lnTo>
                  <a:lnTo>
                    <a:pt x="1622" y="4221"/>
                  </a:lnTo>
                  <a:lnTo>
                    <a:pt x="1621" y="4215"/>
                  </a:lnTo>
                  <a:lnTo>
                    <a:pt x="1618" y="4211"/>
                  </a:lnTo>
                  <a:lnTo>
                    <a:pt x="1614" y="4207"/>
                  </a:lnTo>
                  <a:lnTo>
                    <a:pt x="1617" y="4208"/>
                  </a:lnTo>
                  <a:lnTo>
                    <a:pt x="1621" y="4207"/>
                  </a:lnTo>
                  <a:lnTo>
                    <a:pt x="1624" y="4205"/>
                  </a:lnTo>
                  <a:lnTo>
                    <a:pt x="1625" y="4204"/>
                  </a:lnTo>
                  <a:lnTo>
                    <a:pt x="1625" y="4200"/>
                  </a:lnTo>
                  <a:lnTo>
                    <a:pt x="1625" y="4195"/>
                  </a:lnTo>
                  <a:lnTo>
                    <a:pt x="1625" y="4190"/>
                  </a:lnTo>
                  <a:lnTo>
                    <a:pt x="1624" y="4188"/>
                  </a:lnTo>
                  <a:lnTo>
                    <a:pt x="1612" y="4169"/>
                  </a:lnTo>
                  <a:lnTo>
                    <a:pt x="1612" y="4160"/>
                  </a:lnTo>
                  <a:lnTo>
                    <a:pt x="1615" y="4155"/>
                  </a:lnTo>
                  <a:lnTo>
                    <a:pt x="1619" y="4150"/>
                  </a:lnTo>
                  <a:lnTo>
                    <a:pt x="1625" y="4150"/>
                  </a:lnTo>
                  <a:lnTo>
                    <a:pt x="1629" y="4146"/>
                  </a:lnTo>
                  <a:lnTo>
                    <a:pt x="1632" y="4134"/>
                  </a:lnTo>
                  <a:lnTo>
                    <a:pt x="1638" y="4129"/>
                  </a:lnTo>
                  <a:lnTo>
                    <a:pt x="1640" y="4132"/>
                  </a:lnTo>
                  <a:lnTo>
                    <a:pt x="1652" y="4150"/>
                  </a:lnTo>
                  <a:lnTo>
                    <a:pt x="1663" y="4173"/>
                  </a:lnTo>
                  <a:lnTo>
                    <a:pt x="1664" y="4174"/>
                  </a:lnTo>
                  <a:lnTo>
                    <a:pt x="1670" y="4183"/>
                  </a:lnTo>
                  <a:lnTo>
                    <a:pt x="1673" y="4184"/>
                  </a:lnTo>
                  <a:lnTo>
                    <a:pt x="1677" y="4187"/>
                  </a:lnTo>
                  <a:lnTo>
                    <a:pt x="1710" y="4188"/>
                  </a:lnTo>
                  <a:lnTo>
                    <a:pt x="1708" y="4181"/>
                  </a:lnTo>
                  <a:lnTo>
                    <a:pt x="1702" y="4178"/>
                  </a:lnTo>
                  <a:lnTo>
                    <a:pt x="1698" y="4174"/>
                  </a:lnTo>
                  <a:lnTo>
                    <a:pt x="1698" y="4164"/>
                  </a:lnTo>
                  <a:lnTo>
                    <a:pt x="1701" y="4159"/>
                  </a:lnTo>
                  <a:lnTo>
                    <a:pt x="1706" y="4155"/>
                  </a:lnTo>
                  <a:lnTo>
                    <a:pt x="1717" y="4150"/>
                  </a:lnTo>
                  <a:lnTo>
                    <a:pt x="1730" y="4150"/>
                  </a:lnTo>
                  <a:lnTo>
                    <a:pt x="1733" y="4152"/>
                  </a:lnTo>
                  <a:lnTo>
                    <a:pt x="1737" y="4159"/>
                  </a:lnTo>
                  <a:lnTo>
                    <a:pt x="1740" y="4162"/>
                  </a:lnTo>
                  <a:lnTo>
                    <a:pt x="1745" y="4159"/>
                  </a:lnTo>
                  <a:lnTo>
                    <a:pt x="1750" y="4153"/>
                  </a:lnTo>
                  <a:lnTo>
                    <a:pt x="1758" y="4138"/>
                  </a:lnTo>
                  <a:lnTo>
                    <a:pt x="1755" y="4129"/>
                  </a:lnTo>
                  <a:lnTo>
                    <a:pt x="1761" y="4128"/>
                  </a:lnTo>
                  <a:lnTo>
                    <a:pt x="1762" y="4125"/>
                  </a:lnTo>
                  <a:lnTo>
                    <a:pt x="1764" y="4121"/>
                  </a:lnTo>
                  <a:lnTo>
                    <a:pt x="1764" y="4117"/>
                  </a:lnTo>
                  <a:lnTo>
                    <a:pt x="1764" y="4113"/>
                  </a:lnTo>
                  <a:lnTo>
                    <a:pt x="1766" y="4094"/>
                  </a:lnTo>
                  <a:lnTo>
                    <a:pt x="1768" y="4090"/>
                  </a:lnTo>
                  <a:lnTo>
                    <a:pt x="1769" y="4087"/>
                  </a:lnTo>
                  <a:lnTo>
                    <a:pt x="1773" y="4089"/>
                  </a:lnTo>
                  <a:lnTo>
                    <a:pt x="1773" y="4090"/>
                  </a:lnTo>
                  <a:lnTo>
                    <a:pt x="1773" y="4093"/>
                  </a:lnTo>
                  <a:lnTo>
                    <a:pt x="1776" y="4110"/>
                  </a:lnTo>
                  <a:lnTo>
                    <a:pt x="1776" y="4117"/>
                  </a:lnTo>
                  <a:lnTo>
                    <a:pt x="1778" y="4120"/>
                  </a:lnTo>
                  <a:lnTo>
                    <a:pt x="1797" y="4101"/>
                  </a:lnTo>
                  <a:lnTo>
                    <a:pt x="1803" y="4099"/>
                  </a:lnTo>
                  <a:lnTo>
                    <a:pt x="1800" y="4097"/>
                  </a:lnTo>
                  <a:lnTo>
                    <a:pt x="1799" y="4093"/>
                  </a:lnTo>
                  <a:lnTo>
                    <a:pt x="1797" y="4089"/>
                  </a:lnTo>
                  <a:lnTo>
                    <a:pt x="1797" y="4082"/>
                  </a:lnTo>
                  <a:lnTo>
                    <a:pt x="1758" y="4064"/>
                  </a:lnTo>
                  <a:lnTo>
                    <a:pt x="1752" y="4056"/>
                  </a:lnTo>
                  <a:lnTo>
                    <a:pt x="1769" y="4056"/>
                  </a:lnTo>
                  <a:lnTo>
                    <a:pt x="1772" y="4058"/>
                  </a:lnTo>
                  <a:lnTo>
                    <a:pt x="1778" y="4064"/>
                  </a:lnTo>
                  <a:lnTo>
                    <a:pt x="1779" y="4065"/>
                  </a:lnTo>
                  <a:lnTo>
                    <a:pt x="1782" y="4064"/>
                  </a:lnTo>
                  <a:lnTo>
                    <a:pt x="1785" y="4064"/>
                  </a:lnTo>
                  <a:lnTo>
                    <a:pt x="1786" y="4061"/>
                  </a:lnTo>
                  <a:lnTo>
                    <a:pt x="1785" y="4055"/>
                  </a:lnTo>
                  <a:lnTo>
                    <a:pt x="1783" y="4051"/>
                  </a:lnTo>
                  <a:lnTo>
                    <a:pt x="1786" y="4041"/>
                  </a:lnTo>
                  <a:lnTo>
                    <a:pt x="1787" y="4035"/>
                  </a:lnTo>
                  <a:lnTo>
                    <a:pt x="1785" y="4024"/>
                  </a:lnTo>
                  <a:lnTo>
                    <a:pt x="1776" y="4012"/>
                  </a:lnTo>
                  <a:lnTo>
                    <a:pt x="1775" y="4005"/>
                  </a:lnTo>
                  <a:lnTo>
                    <a:pt x="1775" y="3993"/>
                  </a:lnTo>
                  <a:lnTo>
                    <a:pt x="1773" y="3992"/>
                  </a:lnTo>
                  <a:lnTo>
                    <a:pt x="1771" y="3986"/>
                  </a:lnTo>
                  <a:lnTo>
                    <a:pt x="1768" y="3984"/>
                  </a:lnTo>
                  <a:lnTo>
                    <a:pt x="1757" y="3975"/>
                  </a:lnTo>
                  <a:lnTo>
                    <a:pt x="1757" y="3971"/>
                  </a:lnTo>
                  <a:lnTo>
                    <a:pt x="1761" y="3961"/>
                  </a:lnTo>
                  <a:lnTo>
                    <a:pt x="1758" y="3944"/>
                  </a:lnTo>
                  <a:lnTo>
                    <a:pt x="1751" y="3926"/>
                  </a:lnTo>
                  <a:lnTo>
                    <a:pt x="1747" y="3915"/>
                  </a:lnTo>
                  <a:lnTo>
                    <a:pt x="1738" y="3902"/>
                  </a:lnTo>
                  <a:lnTo>
                    <a:pt x="1706" y="3874"/>
                  </a:lnTo>
                  <a:lnTo>
                    <a:pt x="1712" y="3871"/>
                  </a:lnTo>
                  <a:lnTo>
                    <a:pt x="1716" y="3874"/>
                  </a:lnTo>
                  <a:lnTo>
                    <a:pt x="1720" y="3880"/>
                  </a:lnTo>
                  <a:lnTo>
                    <a:pt x="1724" y="3881"/>
                  </a:lnTo>
                  <a:lnTo>
                    <a:pt x="1729" y="3880"/>
                  </a:lnTo>
                  <a:lnTo>
                    <a:pt x="1737" y="3871"/>
                  </a:lnTo>
                  <a:lnTo>
                    <a:pt x="1743" y="3870"/>
                  </a:lnTo>
                  <a:lnTo>
                    <a:pt x="1738" y="3880"/>
                  </a:lnTo>
                  <a:lnTo>
                    <a:pt x="1737" y="3881"/>
                  </a:lnTo>
                  <a:lnTo>
                    <a:pt x="1740" y="3884"/>
                  </a:lnTo>
                  <a:lnTo>
                    <a:pt x="1744" y="3887"/>
                  </a:lnTo>
                  <a:lnTo>
                    <a:pt x="1747" y="3891"/>
                  </a:lnTo>
                  <a:lnTo>
                    <a:pt x="1748" y="3895"/>
                  </a:lnTo>
                  <a:lnTo>
                    <a:pt x="1752" y="3916"/>
                  </a:lnTo>
                  <a:lnTo>
                    <a:pt x="1755" y="3920"/>
                  </a:lnTo>
                  <a:lnTo>
                    <a:pt x="1758" y="3920"/>
                  </a:lnTo>
                  <a:lnTo>
                    <a:pt x="1762" y="3918"/>
                  </a:lnTo>
                  <a:lnTo>
                    <a:pt x="1766" y="3918"/>
                  </a:lnTo>
                  <a:lnTo>
                    <a:pt x="1766" y="3926"/>
                  </a:lnTo>
                  <a:lnTo>
                    <a:pt x="1766" y="3929"/>
                  </a:lnTo>
                  <a:lnTo>
                    <a:pt x="1764" y="3933"/>
                  </a:lnTo>
                  <a:lnTo>
                    <a:pt x="1764" y="3936"/>
                  </a:lnTo>
                  <a:lnTo>
                    <a:pt x="1764" y="3939"/>
                  </a:lnTo>
                  <a:lnTo>
                    <a:pt x="1766" y="3944"/>
                  </a:lnTo>
                  <a:lnTo>
                    <a:pt x="1766" y="3946"/>
                  </a:lnTo>
                  <a:lnTo>
                    <a:pt x="1766" y="3967"/>
                  </a:lnTo>
                  <a:lnTo>
                    <a:pt x="1766" y="3971"/>
                  </a:lnTo>
                  <a:lnTo>
                    <a:pt x="1769" y="3974"/>
                  </a:lnTo>
                  <a:lnTo>
                    <a:pt x="1773" y="3978"/>
                  </a:lnTo>
                  <a:lnTo>
                    <a:pt x="1778" y="3979"/>
                  </a:lnTo>
                  <a:lnTo>
                    <a:pt x="1779" y="3978"/>
                  </a:lnTo>
                  <a:lnTo>
                    <a:pt x="1783" y="3970"/>
                  </a:lnTo>
                  <a:lnTo>
                    <a:pt x="1792" y="3960"/>
                  </a:lnTo>
                  <a:lnTo>
                    <a:pt x="1800" y="3954"/>
                  </a:lnTo>
                  <a:lnTo>
                    <a:pt x="1806" y="3953"/>
                  </a:lnTo>
                  <a:lnTo>
                    <a:pt x="1806" y="3954"/>
                  </a:lnTo>
                  <a:lnTo>
                    <a:pt x="1806" y="3954"/>
                  </a:lnTo>
                  <a:lnTo>
                    <a:pt x="1806" y="3956"/>
                  </a:lnTo>
                  <a:lnTo>
                    <a:pt x="1804" y="3956"/>
                  </a:lnTo>
                  <a:lnTo>
                    <a:pt x="1808" y="3963"/>
                  </a:lnTo>
                  <a:lnTo>
                    <a:pt x="1813" y="3967"/>
                  </a:lnTo>
                  <a:lnTo>
                    <a:pt x="1824" y="3971"/>
                  </a:lnTo>
                  <a:lnTo>
                    <a:pt x="1818" y="3981"/>
                  </a:lnTo>
                  <a:lnTo>
                    <a:pt x="1794" y="3978"/>
                  </a:lnTo>
                  <a:lnTo>
                    <a:pt x="1789" y="3986"/>
                  </a:lnTo>
                  <a:lnTo>
                    <a:pt x="1799" y="3986"/>
                  </a:lnTo>
                  <a:lnTo>
                    <a:pt x="1804" y="3988"/>
                  </a:lnTo>
                  <a:lnTo>
                    <a:pt x="1808" y="3991"/>
                  </a:lnTo>
                  <a:lnTo>
                    <a:pt x="1807" y="3993"/>
                  </a:lnTo>
                  <a:lnTo>
                    <a:pt x="1806" y="3999"/>
                  </a:lnTo>
                  <a:lnTo>
                    <a:pt x="1817" y="4000"/>
                  </a:lnTo>
                  <a:lnTo>
                    <a:pt x="1822" y="4000"/>
                  </a:lnTo>
                  <a:lnTo>
                    <a:pt x="1828" y="3995"/>
                  </a:lnTo>
                  <a:lnTo>
                    <a:pt x="1830" y="3989"/>
                  </a:lnTo>
                  <a:lnTo>
                    <a:pt x="1832" y="3982"/>
                  </a:lnTo>
                  <a:lnTo>
                    <a:pt x="1835" y="3977"/>
                  </a:lnTo>
                  <a:lnTo>
                    <a:pt x="1838" y="3979"/>
                  </a:lnTo>
                  <a:lnTo>
                    <a:pt x="1837" y="3981"/>
                  </a:lnTo>
                  <a:lnTo>
                    <a:pt x="1835" y="3985"/>
                  </a:lnTo>
                  <a:lnTo>
                    <a:pt x="1834" y="3989"/>
                  </a:lnTo>
                  <a:lnTo>
                    <a:pt x="1834" y="3993"/>
                  </a:lnTo>
                  <a:lnTo>
                    <a:pt x="1837" y="3996"/>
                  </a:lnTo>
                  <a:lnTo>
                    <a:pt x="1839" y="3993"/>
                  </a:lnTo>
                  <a:lnTo>
                    <a:pt x="1842" y="3989"/>
                  </a:lnTo>
                  <a:lnTo>
                    <a:pt x="1845" y="3986"/>
                  </a:lnTo>
                  <a:lnTo>
                    <a:pt x="1849" y="3985"/>
                  </a:lnTo>
                  <a:lnTo>
                    <a:pt x="1853" y="3978"/>
                  </a:lnTo>
                  <a:lnTo>
                    <a:pt x="1859" y="3960"/>
                  </a:lnTo>
                  <a:lnTo>
                    <a:pt x="1855" y="3957"/>
                  </a:lnTo>
                  <a:lnTo>
                    <a:pt x="1845" y="3967"/>
                  </a:lnTo>
                  <a:lnTo>
                    <a:pt x="1839" y="3964"/>
                  </a:lnTo>
                  <a:lnTo>
                    <a:pt x="1842" y="3958"/>
                  </a:lnTo>
                  <a:lnTo>
                    <a:pt x="1844" y="3954"/>
                  </a:lnTo>
                  <a:lnTo>
                    <a:pt x="1842" y="3950"/>
                  </a:lnTo>
                  <a:lnTo>
                    <a:pt x="1839" y="3949"/>
                  </a:lnTo>
                  <a:lnTo>
                    <a:pt x="1839" y="3944"/>
                  </a:lnTo>
                  <a:lnTo>
                    <a:pt x="1852" y="3944"/>
                  </a:lnTo>
                  <a:lnTo>
                    <a:pt x="1852" y="3939"/>
                  </a:lnTo>
                  <a:lnTo>
                    <a:pt x="1851" y="3936"/>
                  </a:lnTo>
                  <a:lnTo>
                    <a:pt x="1856" y="3936"/>
                  </a:lnTo>
                  <a:lnTo>
                    <a:pt x="1860" y="3940"/>
                  </a:lnTo>
                  <a:lnTo>
                    <a:pt x="1869" y="3953"/>
                  </a:lnTo>
                  <a:lnTo>
                    <a:pt x="1869" y="3956"/>
                  </a:lnTo>
                  <a:lnTo>
                    <a:pt x="1869" y="3958"/>
                  </a:lnTo>
                  <a:lnTo>
                    <a:pt x="1870" y="3960"/>
                  </a:lnTo>
                  <a:lnTo>
                    <a:pt x="1872" y="3961"/>
                  </a:lnTo>
                  <a:lnTo>
                    <a:pt x="1876" y="3961"/>
                  </a:lnTo>
                  <a:lnTo>
                    <a:pt x="1881" y="3964"/>
                  </a:lnTo>
                  <a:lnTo>
                    <a:pt x="1884" y="3963"/>
                  </a:lnTo>
                  <a:lnTo>
                    <a:pt x="1890" y="3960"/>
                  </a:lnTo>
                  <a:lnTo>
                    <a:pt x="1893" y="3958"/>
                  </a:lnTo>
                  <a:lnTo>
                    <a:pt x="1894" y="3956"/>
                  </a:lnTo>
                  <a:lnTo>
                    <a:pt x="1897" y="3953"/>
                  </a:lnTo>
                  <a:lnTo>
                    <a:pt x="1904" y="3951"/>
                  </a:lnTo>
                  <a:lnTo>
                    <a:pt x="1907" y="3949"/>
                  </a:lnTo>
                  <a:lnTo>
                    <a:pt x="1908" y="3946"/>
                  </a:lnTo>
                  <a:lnTo>
                    <a:pt x="1909" y="3940"/>
                  </a:lnTo>
                  <a:lnTo>
                    <a:pt x="1907" y="3934"/>
                  </a:lnTo>
                  <a:lnTo>
                    <a:pt x="1894" y="3929"/>
                  </a:lnTo>
                  <a:lnTo>
                    <a:pt x="1890" y="3920"/>
                  </a:lnTo>
                  <a:lnTo>
                    <a:pt x="1908" y="3926"/>
                  </a:lnTo>
                  <a:lnTo>
                    <a:pt x="1919" y="3925"/>
                  </a:lnTo>
                  <a:lnTo>
                    <a:pt x="1922" y="3913"/>
                  </a:lnTo>
                  <a:lnTo>
                    <a:pt x="1919" y="3909"/>
                  </a:lnTo>
                  <a:lnTo>
                    <a:pt x="1914" y="3909"/>
                  </a:lnTo>
                  <a:lnTo>
                    <a:pt x="1904" y="3913"/>
                  </a:lnTo>
                  <a:lnTo>
                    <a:pt x="1900" y="3911"/>
                  </a:lnTo>
                  <a:lnTo>
                    <a:pt x="1888" y="3901"/>
                  </a:lnTo>
                  <a:lnTo>
                    <a:pt x="1891" y="3890"/>
                  </a:lnTo>
                  <a:lnTo>
                    <a:pt x="1894" y="3888"/>
                  </a:lnTo>
                  <a:lnTo>
                    <a:pt x="1909" y="3897"/>
                  </a:lnTo>
                  <a:lnTo>
                    <a:pt x="1918" y="3899"/>
                  </a:lnTo>
                  <a:lnTo>
                    <a:pt x="1923" y="3897"/>
                  </a:lnTo>
                  <a:lnTo>
                    <a:pt x="1925" y="3885"/>
                  </a:lnTo>
                  <a:lnTo>
                    <a:pt x="1928" y="3885"/>
                  </a:lnTo>
                  <a:lnTo>
                    <a:pt x="1930" y="3894"/>
                  </a:lnTo>
                  <a:lnTo>
                    <a:pt x="1933" y="3897"/>
                  </a:lnTo>
                  <a:lnTo>
                    <a:pt x="1936" y="3894"/>
                  </a:lnTo>
                  <a:lnTo>
                    <a:pt x="1935" y="3885"/>
                  </a:lnTo>
                  <a:lnTo>
                    <a:pt x="1929" y="3878"/>
                  </a:lnTo>
                  <a:lnTo>
                    <a:pt x="1922" y="3874"/>
                  </a:lnTo>
                  <a:lnTo>
                    <a:pt x="1855" y="3876"/>
                  </a:lnTo>
                  <a:lnTo>
                    <a:pt x="1849" y="3870"/>
                  </a:lnTo>
                  <a:lnTo>
                    <a:pt x="1865" y="3866"/>
                  </a:lnTo>
                  <a:lnTo>
                    <a:pt x="1870" y="3862"/>
                  </a:lnTo>
                  <a:lnTo>
                    <a:pt x="1874" y="3856"/>
                  </a:lnTo>
                  <a:lnTo>
                    <a:pt x="1874" y="3855"/>
                  </a:lnTo>
                  <a:lnTo>
                    <a:pt x="1874" y="3853"/>
                  </a:lnTo>
                  <a:lnTo>
                    <a:pt x="1874" y="3849"/>
                  </a:lnTo>
                  <a:lnTo>
                    <a:pt x="1876" y="3848"/>
                  </a:lnTo>
                  <a:lnTo>
                    <a:pt x="1877" y="3849"/>
                  </a:lnTo>
                  <a:lnTo>
                    <a:pt x="1879" y="3852"/>
                  </a:lnTo>
                  <a:lnTo>
                    <a:pt x="1881" y="3857"/>
                  </a:lnTo>
                  <a:lnTo>
                    <a:pt x="1881" y="3859"/>
                  </a:lnTo>
                  <a:lnTo>
                    <a:pt x="1898" y="3862"/>
                  </a:lnTo>
                  <a:lnTo>
                    <a:pt x="1895" y="3855"/>
                  </a:lnTo>
                  <a:lnTo>
                    <a:pt x="1891" y="3850"/>
                  </a:lnTo>
                  <a:lnTo>
                    <a:pt x="1883" y="3843"/>
                  </a:lnTo>
                  <a:lnTo>
                    <a:pt x="1887" y="3839"/>
                  </a:lnTo>
                  <a:lnTo>
                    <a:pt x="1891" y="3838"/>
                  </a:lnTo>
                  <a:lnTo>
                    <a:pt x="1895" y="3839"/>
                  </a:lnTo>
                  <a:lnTo>
                    <a:pt x="1898" y="3843"/>
                  </a:lnTo>
                  <a:lnTo>
                    <a:pt x="1908" y="3856"/>
                  </a:lnTo>
                  <a:lnTo>
                    <a:pt x="1911" y="3859"/>
                  </a:lnTo>
                  <a:lnTo>
                    <a:pt x="1912" y="3856"/>
                  </a:lnTo>
                  <a:lnTo>
                    <a:pt x="1914" y="3842"/>
                  </a:lnTo>
                  <a:lnTo>
                    <a:pt x="1915" y="3839"/>
                  </a:lnTo>
                  <a:lnTo>
                    <a:pt x="1919" y="3838"/>
                  </a:lnTo>
                  <a:lnTo>
                    <a:pt x="1930" y="3827"/>
                  </a:lnTo>
                  <a:lnTo>
                    <a:pt x="1922" y="3827"/>
                  </a:lnTo>
                  <a:lnTo>
                    <a:pt x="1926" y="3822"/>
                  </a:lnTo>
                  <a:lnTo>
                    <a:pt x="1928" y="3815"/>
                  </a:lnTo>
                  <a:lnTo>
                    <a:pt x="1929" y="3808"/>
                  </a:lnTo>
                  <a:lnTo>
                    <a:pt x="1930" y="3804"/>
                  </a:lnTo>
                  <a:lnTo>
                    <a:pt x="1936" y="3798"/>
                  </a:lnTo>
                  <a:lnTo>
                    <a:pt x="1942" y="3801"/>
                  </a:lnTo>
                  <a:lnTo>
                    <a:pt x="1947" y="3805"/>
                  </a:lnTo>
                  <a:lnTo>
                    <a:pt x="1951" y="3807"/>
                  </a:lnTo>
                  <a:lnTo>
                    <a:pt x="1956" y="3805"/>
                  </a:lnTo>
                  <a:lnTo>
                    <a:pt x="1957" y="3800"/>
                  </a:lnTo>
                  <a:lnTo>
                    <a:pt x="1956" y="3793"/>
                  </a:lnTo>
                  <a:lnTo>
                    <a:pt x="1953" y="3786"/>
                  </a:lnTo>
                  <a:lnTo>
                    <a:pt x="1949" y="3780"/>
                  </a:lnTo>
                  <a:lnTo>
                    <a:pt x="1944" y="3776"/>
                  </a:lnTo>
                  <a:lnTo>
                    <a:pt x="1937" y="3772"/>
                  </a:lnTo>
                  <a:lnTo>
                    <a:pt x="1933" y="3772"/>
                  </a:lnTo>
                  <a:lnTo>
                    <a:pt x="1933" y="3768"/>
                  </a:lnTo>
                  <a:lnTo>
                    <a:pt x="1944" y="3768"/>
                  </a:lnTo>
                  <a:lnTo>
                    <a:pt x="1982" y="3780"/>
                  </a:lnTo>
                  <a:lnTo>
                    <a:pt x="1981" y="3775"/>
                  </a:lnTo>
                  <a:lnTo>
                    <a:pt x="1975" y="3761"/>
                  </a:lnTo>
                  <a:lnTo>
                    <a:pt x="1974" y="3755"/>
                  </a:lnTo>
                  <a:lnTo>
                    <a:pt x="1972" y="3749"/>
                  </a:lnTo>
                  <a:lnTo>
                    <a:pt x="1971" y="3744"/>
                  </a:lnTo>
                  <a:lnTo>
                    <a:pt x="1968" y="3741"/>
                  </a:lnTo>
                  <a:lnTo>
                    <a:pt x="1975" y="3737"/>
                  </a:lnTo>
                  <a:lnTo>
                    <a:pt x="2000" y="3744"/>
                  </a:lnTo>
                  <a:lnTo>
                    <a:pt x="2000" y="3748"/>
                  </a:lnTo>
                  <a:lnTo>
                    <a:pt x="1986" y="3748"/>
                  </a:lnTo>
                  <a:lnTo>
                    <a:pt x="1981" y="3751"/>
                  </a:lnTo>
                  <a:lnTo>
                    <a:pt x="1982" y="3761"/>
                  </a:lnTo>
                  <a:lnTo>
                    <a:pt x="1984" y="3769"/>
                  </a:lnTo>
                  <a:lnTo>
                    <a:pt x="1986" y="3773"/>
                  </a:lnTo>
                  <a:lnTo>
                    <a:pt x="1991" y="3773"/>
                  </a:lnTo>
                  <a:lnTo>
                    <a:pt x="1995" y="3768"/>
                  </a:lnTo>
                  <a:lnTo>
                    <a:pt x="1993" y="3766"/>
                  </a:lnTo>
                  <a:lnTo>
                    <a:pt x="1993" y="3761"/>
                  </a:lnTo>
                  <a:lnTo>
                    <a:pt x="2010" y="3761"/>
                  </a:lnTo>
                  <a:lnTo>
                    <a:pt x="2019" y="3756"/>
                  </a:lnTo>
                  <a:lnTo>
                    <a:pt x="2023" y="3748"/>
                  </a:lnTo>
                  <a:lnTo>
                    <a:pt x="1982" y="3731"/>
                  </a:lnTo>
                  <a:lnTo>
                    <a:pt x="1977" y="3726"/>
                  </a:lnTo>
                  <a:lnTo>
                    <a:pt x="1981" y="3721"/>
                  </a:lnTo>
                  <a:lnTo>
                    <a:pt x="1985" y="3720"/>
                  </a:lnTo>
                  <a:lnTo>
                    <a:pt x="1996" y="3721"/>
                  </a:lnTo>
                  <a:lnTo>
                    <a:pt x="2010" y="3727"/>
                  </a:lnTo>
                  <a:lnTo>
                    <a:pt x="2014" y="3726"/>
                  </a:lnTo>
                  <a:lnTo>
                    <a:pt x="2013" y="3716"/>
                  </a:lnTo>
                  <a:lnTo>
                    <a:pt x="2016" y="3714"/>
                  </a:lnTo>
                  <a:lnTo>
                    <a:pt x="2021" y="3717"/>
                  </a:lnTo>
                  <a:lnTo>
                    <a:pt x="2026" y="3723"/>
                  </a:lnTo>
                  <a:lnTo>
                    <a:pt x="2030" y="3727"/>
                  </a:lnTo>
                  <a:lnTo>
                    <a:pt x="2034" y="3730"/>
                  </a:lnTo>
                  <a:lnTo>
                    <a:pt x="2037" y="3733"/>
                  </a:lnTo>
                  <a:lnTo>
                    <a:pt x="2035" y="3741"/>
                  </a:lnTo>
                  <a:lnTo>
                    <a:pt x="2038" y="3745"/>
                  </a:lnTo>
                  <a:lnTo>
                    <a:pt x="2042" y="3751"/>
                  </a:lnTo>
                  <a:lnTo>
                    <a:pt x="2045" y="3754"/>
                  </a:lnTo>
                  <a:lnTo>
                    <a:pt x="2047" y="3756"/>
                  </a:lnTo>
                  <a:lnTo>
                    <a:pt x="2054" y="3766"/>
                  </a:lnTo>
                  <a:lnTo>
                    <a:pt x="2055" y="3768"/>
                  </a:lnTo>
                  <a:lnTo>
                    <a:pt x="2059" y="3768"/>
                  </a:lnTo>
                  <a:lnTo>
                    <a:pt x="2061" y="3765"/>
                  </a:lnTo>
                  <a:lnTo>
                    <a:pt x="2061" y="3761"/>
                  </a:lnTo>
                  <a:lnTo>
                    <a:pt x="2063" y="3754"/>
                  </a:lnTo>
                  <a:lnTo>
                    <a:pt x="2066" y="3751"/>
                  </a:lnTo>
                  <a:lnTo>
                    <a:pt x="2069" y="3752"/>
                  </a:lnTo>
                  <a:lnTo>
                    <a:pt x="2072" y="3751"/>
                  </a:lnTo>
                  <a:lnTo>
                    <a:pt x="2075" y="3744"/>
                  </a:lnTo>
                  <a:lnTo>
                    <a:pt x="2068" y="3744"/>
                  </a:lnTo>
                  <a:lnTo>
                    <a:pt x="2061" y="3740"/>
                  </a:lnTo>
                  <a:lnTo>
                    <a:pt x="2056" y="3733"/>
                  </a:lnTo>
                  <a:lnTo>
                    <a:pt x="2061" y="3721"/>
                  </a:lnTo>
                  <a:lnTo>
                    <a:pt x="2070" y="3734"/>
                  </a:lnTo>
                  <a:lnTo>
                    <a:pt x="2076" y="3734"/>
                  </a:lnTo>
                  <a:lnTo>
                    <a:pt x="2080" y="3726"/>
                  </a:lnTo>
                  <a:lnTo>
                    <a:pt x="2075" y="3726"/>
                  </a:lnTo>
                  <a:lnTo>
                    <a:pt x="2077" y="3719"/>
                  </a:lnTo>
                  <a:lnTo>
                    <a:pt x="2082" y="3705"/>
                  </a:lnTo>
                  <a:lnTo>
                    <a:pt x="2086" y="3702"/>
                  </a:lnTo>
                  <a:lnTo>
                    <a:pt x="2082" y="3695"/>
                  </a:lnTo>
                  <a:lnTo>
                    <a:pt x="2080" y="3693"/>
                  </a:lnTo>
                  <a:lnTo>
                    <a:pt x="2086" y="3686"/>
                  </a:lnTo>
                  <a:lnTo>
                    <a:pt x="2100" y="3683"/>
                  </a:lnTo>
                  <a:lnTo>
                    <a:pt x="2106" y="3674"/>
                  </a:lnTo>
                  <a:lnTo>
                    <a:pt x="2106" y="3683"/>
                  </a:lnTo>
                  <a:lnTo>
                    <a:pt x="2110" y="3685"/>
                  </a:lnTo>
                  <a:lnTo>
                    <a:pt x="2113" y="3681"/>
                  </a:lnTo>
                  <a:lnTo>
                    <a:pt x="2115" y="3674"/>
                  </a:lnTo>
                  <a:lnTo>
                    <a:pt x="2115" y="3655"/>
                  </a:lnTo>
                  <a:lnTo>
                    <a:pt x="2115" y="3651"/>
                  </a:lnTo>
                  <a:lnTo>
                    <a:pt x="2117" y="3641"/>
                  </a:lnTo>
                  <a:lnTo>
                    <a:pt x="2117" y="3636"/>
                  </a:lnTo>
                  <a:lnTo>
                    <a:pt x="2117" y="3615"/>
                  </a:lnTo>
                  <a:lnTo>
                    <a:pt x="2118" y="3606"/>
                  </a:lnTo>
                  <a:lnTo>
                    <a:pt x="2121" y="3602"/>
                  </a:lnTo>
                  <a:lnTo>
                    <a:pt x="2127" y="3605"/>
                  </a:lnTo>
                  <a:lnTo>
                    <a:pt x="2131" y="3612"/>
                  </a:lnTo>
                  <a:lnTo>
                    <a:pt x="2136" y="3618"/>
                  </a:lnTo>
                  <a:lnTo>
                    <a:pt x="2142" y="3615"/>
                  </a:lnTo>
                  <a:lnTo>
                    <a:pt x="2135" y="3595"/>
                  </a:lnTo>
                  <a:lnTo>
                    <a:pt x="2135" y="3591"/>
                  </a:lnTo>
                  <a:lnTo>
                    <a:pt x="2142" y="3594"/>
                  </a:lnTo>
                  <a:lnTo>
                    <a:pt x="2163" y="3622"/>
                  </a:lnTo>
                  <a:lnTo>
                    <a:pt x="2173" y="3630"/>
                  </a:lnTo>
                  <a:lnTo>
                    <a:pt x="2177" y="3633"/>
                  </a:lnTo>
                  <a:lnTo>
                    <a:pt x="2180" y="3632"/>
                  </a:lnTo>
                  <a:lnTo>
                    <a:pt x="2180" y="3625"/>
                  </a:lnTo>
                  <a:lnTo>
                    <a:pt x="2178" y="3620"/>
                  </a:lnTo>
                  <a:lnTo>
                    <a:pt x="2167" y="3605"/>
                  </a:lnTo>
                  <a:lnTo>
                    <a:pt x="2166" y="3601"/>
                  </a:lnTo>
                  <a:lnTo>
                    <a:pt x="2166" y="3598"/>
                  </a:lnTo>
                  <a:lnTo>
                    <a:pt x="2170" y="3598"/>
                  </a:lnTo>
                  <a:lnTo>
                    <a:pt x="2174" y="3595"/>
                  </a:lnTo>
                  <a:lnTo>
                    <a:pt x="2181" y="3591"/>
                  </a:lnTo>
                  <a:lnTo>
                    <a:pt x="2174" y="3584"/>
                  </a:lnTo>
                  <a:lnTo>
                    <a:pt x="2167" y="3581"/>
                  </a:lnTo>
                  <a:lnTo>
                    <a:pt x="2163" y="3577"/>
                  </a:lnTo>
                  <a:lnTo>
                    <a:pt x="2167" y="3563"/>
                  </a:lnTo>
                  <a:lnTo>
                    <a:pt x="2160" y="3560"/>
                  </a:lnTo>
                  <a:lnTo>
                    <a:pt x="2157" y="3557"/>
                  </a:lnTo>
                  <a:lnTo>
                    <a:pt x="2155" y="3554"/>
                  </a:lnTo>
                  <a:lnTo>
                    <a:pt x="2162" y="3546"/>
                  </a:lnTo>
                  <a:lnTo>
                    <a:pt x="2167" y="3546"/>
                  </a:lnTo>
                  <a:lnTo>
                    <a:pt x="2173" y="3552"/>
                  </a:lnTo>
                  <a:lnTo>
                    <a:pt x="2178" y="3560"/>
                  </a:lnTo>
                  <a:lnTo>
                    <a:pt x="2183" y="3564"/>
                  </a:lnTo>
                  <a:lnTo>
                    <a:pt x="2195" y="3570"/>
                  </a:lnTo>
                  <a:lnTo>
                    <a:pt x="2202" y="3580"/>
                  </a:lnTo>
                  <a:lnTo>
                    <a:pt x="2206" y="3583"/>
                  </a:lnTo>
                  <a:lnTo>
                    <a:pt x="2205" y="3584"/>
                  </a:lnTo>
                  <a:lnTo>
                    <a:pt x="2205" y="3588"/>
                  </a:lnTo>
                  <a:lnTo>
                    <a:pt x="2205" y="3591"/>
                  </a:lnTo>
                  <a:lnTo>
                    <a:pt x="2211" y="3595"/>
                  </a:lnTo>
                  <a:lnTo>
                    <a:pt x="2212" y="3599"/>
                  </a:lnTo>
                  <a:lnTo>
                    <a:pt x="2211" y="3606"/>
                  </a:lnTo>
                  <a:lnTo>
                    <a:pt x="2211" y="3615"/>
                  </a:lnTo>
                  <a:lnTo>
                    <a:pt x="2223" y="3622"/>
                  </a:lnTo>
                  <a:lnTo>
                    <a:pt x="2227" y="3620"/>
                  </a:lnTo>
                  <a:lnTo>
                    <a:pt x="2233" y="3615"/>
                  </a:lnTo>
                  <a:lnTo>
                    <a:pt x="2236" y="3609"/>
                  </a:lnTo>
                  <a:lnTo>
                    <a:pt x="2239" y="3606"/>
                  </a:lnTo>
                  <a:lnTo>
                    <a:pt x="2244" y="3605"/>
                  </a:lnTo>
                  <a:lnTo>
                    <a:pt x="2246" y="3602"/>
                  </a:lnTo>
                  <a:lnTo>
                    <a:pt x="2244" y="3590"/>
                  </a:lnTo>
                  <a:lnTo>
                    <a:pt x="2240" y="3574"/>
                  </a:lnTo>
                  <a:lnTo>
                    <a:pt x="2241" y="3569"/>
                  </a:lnTo>
                  <a:lnTo>
                    <a:pt x="2250" y="3559"/>
                  </a:lnTo>
                  <a:lnTo>
                    <a:pt x="2260" y="3550"/>
                  </a:lnTo>
                  <a:lnTo>
                    <a:pt x="2269" y="3539"/>
                  </a:lnTo>
                  <a:lnTo>
                    <a:pt x="2274" y="3525"/>
                  </a:lnTo>
                  <a:lnTo>
                    <a:pt x="2275" y="3522"/>
                  </a:lnTo>
                  <a:lnTo>
                    <a:pt x="2285" y="3517"/>
                  </a:lnTo>
                  <a:lnTo>
                    <a:pt x="2289" y="3512"/>
                  </a:lnTo>
                  <a:lnTo>
                    <a:pt x="2292" y="3512"/>
                  </a:lnTo>
                  <a:lnTo>
                    <a:pt x="2313" y="3522"/>
                  </a:lnTo>
                  <a:lnTo>
                    <a:pt x="2309" y="3511"/>
                  </a:lnTo>
                  <a:lnTo>
                    <a:pt x="2307" y="3504"/>
                  </a:lnTo>
                  <a:lnTo>
                    <a:pt x="2310" y="3497"/>
                  </a:lnTo>
                  <a:lnTo>
                    <a:pt x="2314" y="3491"/>
                  </a:lnTo>
                  <a:lnTo>
                    <a:pt x="2318" y="3487"/>
                  </a:lnTo>
                  <a:lnTo>
                    <a:pt x="2324" y="3486"/>
                  </a:lnTo>
                  <a:lnTo>
                    <a:pt x="2328" y="3486"/>
                  </a:lnTo>
                  <a:lnTo>
                    <a:pt x="2330" y="3489"/>
                  </a:lnTo>
                  <a:lnTo>
                    <a:pt x="2331" y="3490"/>
                  </a:lnTo>
                  <a:lnTo>
                    <a:pt x="2332" y="3497"/>
                  </a:lnTo>
                  <a:lnTo>
                    <a:pt x="2335" y="3500"/>
                  </a:lnTo>
                  <a:lnTo>
                    <a:pt x="2339" y="3498"/>
                  </a:lnTo>
                  <a:lnTo>
                    <a:pt x="2342" y="3496"/>
                  </a:lnTo>
                  <a:lnTo>
                    <a:pt x="2345" y="3494"/>
                  </a:lnTo>
                  <a:lnTo>
                    <a:pt x="2362" y="3493"/>
                  </a:lnTo>
                  <a:lnTo>
                    <a:pt x="2367" y="3494"/>
                  </a:lnTo>
                  <a:lnTo>
                    <a:pt x="2366" y="3482"/>
                  </a:lnTo>
                  <a:lnTo>
                    <a:pt x="2369" y="3466"/>
                  </a:lnTo>
                  <a:lnTo>
                    <a:pt x="2373" y="3454"/>
                  </a:lnTo>
                  <a:lnTo>
                    <a:pt x="2379" y="3447"/>
                  </a:lnTo>
                  <a:lnTo>
                    <a:pt x="2379" y="3454"/>
                  </a:lnTo>
                  <a:lnTo>
                    <a:pt x="2377" y="3462"/>
                  </a:lnTo>
                  <a:lnTo>
                    <a:pt x="2376" y="3470"/>
                  </a:lnTo>
                  <a:lnTo>
                    <a:pt x="2374" y="3476"/>
                  </a:lnTo>
                  <a:lnTo>
                    <a:pt x="2374" y="3483"/>
                  </a:lnTo>
                  <a:lnTo>
                    <a:pt x="2377" y="3490"/>
                  </a:lnTo>
                  <a:lnTo>
                    <a:pt x="2381" y="3493"/>
                  </a:lnTo>
                  <a:lnTo>
                    <a:pt x="2384" y="3493"/>
                  </a:lnTo>
                  <a:lnTo>
                    <a:pt x="2387" y="3477"/>
                  </a:lnTo>
                  <a:lnTo>
                    <a:pt x="2387" y="3442"/>
                  </a:lnTo>
                  <a:lnTo>
                    <a:pt x="2389" y="3434"/>
                  </a:lnTo>
                  <a:lnTo>
                    <a:pt x="2393" y="3437"/>
                  </a:lnTo>
                  <a:lnTo>
                    <a:pt x="2396" y="3442"/>
                  </a:lnTo>
                  <a:lnTo>
                    <a:pt x="2398" y="3451"/>
                  </a:lnTo>
                  <a:lnTo>
                    <a:pt x="2398" y="3456"/>
                  </a:lnTo>
                  <a:lnTo>
                    <a:pt x="2397" y="3465"/>
                  </a:lnTo>
                  <a:lnTo>
                    <a:pt x="2397" y="3472"/>
                  </a:lnTo>
                  <a:lnTo>
                    <a:pt x="2400" y="3477"/>
                  </a:lnTo>
                  <a:lnTo>
                    <a:pt x="2404" y="3479"/>
                  </a:lnTo>
                  <a:lnTo>
                    <a:pt x="2407" y="3476"/>
                  </a:lnTo>
                  <a:lnTo>
                    <a:pt x="2410" y="3472"/>
                  </a:lnTo>
                  <a:lnTo>
                    <a:pt x="2412" y="3465"/>
                  </a:lnTo>
                  <a:lnTo>
                    <a:pt x="2414" y="3458"/>
                  </a:lnTo>
                  <a:lnTo>
                    <a:pt x="2414" y="3455"/>
                  </a:lnTo>
                  <a:lnTo>
                    <a:pt x="2412" y="3442"/>
                  </a:lnTo>
                  <a:lnTo>
                    <a:pt x="2412" y="3437"/>
                  </a:lnTo>
                  <a:lnTo>
                    <a:pt x="2414" y="3434"/>
                  </a:lnTo>
                  <a:lnTo>
                    <a:pt x="2414" y="3431"/>
                  </a:lnTo>
                  <a:lnTo>
                    <a:pt x="2412" y="3425"/>
                  </a:lnTo>
                  <a:lnTo>
                    <a:pt x="2418" y="3430"/>
                  </a:lnTo>
                  <a:lnTo>
                    <a:pt x="2424" y="3423"/>
                  </a:lnTo>
                  <a:lnTo>
                    <a:pt x="2435" y="3395"/>
                  </a:lnTo>
                  <a:lnTo>
                    <a:pt x="2436" y="3395"/>
                  </a:lnTo>
                  <a:lnTo>
                    <a:pt x="2442" y="3402"/>
                  </a:lnTo>
                  <a:lnTo>
                    <a:pt x="2445" y="3406"/>
                  </a:lnTo>
                  <a:lnTo>
                    <a:pt x="2445" y="3411"/>
                  </a:lnTo>
                  <a:lnTo>
                    <a:pt x="2442" y="3418"/>
                  </a:lnTo>
                  <a:lnTo>
                    <a:pt x="2446" y="3421"/>
                  </a:lnTo>
                  <a:lnTo>
                    <a:pt x="2449" y="3420"/>
                  </a:lnTo>
                  <a:lnTo>
                    <a:pt x="2450" y="3416"/>
                  </a:lnTo>
                  <a:lnTo>
                    <a:pt x="2452" y="3407"/>
                  </a:lnTo>
                  <a:lnTo>
                    <a:pt x="2464" y="3393"/>
                  </a:lnTo>
                  <a:lnTo>
                    <a:pt x="2468" y="3395"/>
                  </a:lnTo>
                  <a:lnTo>
                    <a:pt x="2471" y="3399"/>
                  </a:lnTo>
                  <a:lnTo>
                    <a:pt x="2477" y="3411"/>
                  </a:lnTo>
                  <a:lnTo>
                    <a:pt x="2480" y="3413"/>
                  </a:lnTo>
                  <a:lnTo>
                    <a:pt x="2482" y="3407"/>
                  </a:lnTo>
                  <a:lnTo>
                    <a:pt x="2488" y="3393"/>
                  </a:lnTo>
                  <a:lnTo>
                    <a:pt x="2484" y="3395"/>
                  </a:lnTo>
                  <a:lnTo>
                    <a:pt x="2481" y="3393"/>
                  </a:lnTo>
                  <a:lnTo>
                    <a:pt x="2478" y="3390"/>
                  </a:lnTo>
                  <a:lnTo>
                    <a:pt x="2480" y="3382"/>
                  </a:lnTo>
                  <a:lnTo>
                    <a:pt x="2482" y="3378"/>
                  </a:lnTo>
                  <a:lnTo>
                    <a:pt x="2494" y="3378"/>
                  </a:lnTo>
                  <a:lnTo>
                    <a:pt x="2506" y="3367"/>
                  </a:lnTo>
                  <a:lnTo>
                    <a:pt x="2509" y="3361"/>
                  </a:lnTo>
                  <a:lnTo>
                    <a:pt x="2513" y="3341"/>
                  </a:lnTo>
                  <a:lnTo>
                    <a:pt x="2519" y="3322"/>
                  </a:lnTo>
                  <a:lnTo>
                    <a:pt x="2523" y="3313"/>
                  </a:lnTo>
                  <a:lnTo>
                    <a:pt x="2529" y="3309"/>
                  </a:lnTo>
                  <a:lnTo>
                    <a:pt x="2529" y="3308"/>
                  </a:lnTo>
                  <a:lnTo>
                    <a:pt x="2530" y="3305"/>
                  </a:lnTo>
                  <a:lnTo>
                    <a:pt x="2533" y="3302"/>
                  </a:lnTo>
                  <a:lnTo>
                    <a:pt x="2536" y="3302"/>
                  </a:lnTo>
                  <a:lnTo>
                    <a:pt x="2537" y="3299"/>
                  </a:lnTo>
                  <a:lnTo>
                    <a:pt x="2538" y="3292"/>
                  </a:lnTo>
                  <a:lnTo>
                    <a:pt x="2538" y="3281"/>
                  </a:lnTo>
                  <a:lnTo>
                    <a:pt x="2540" y="3278"/>
                  </a:lnTo>
                  <a:lnTo>
                    <a:pt x="2540" y="3277"/>
                  </a:lnTo>
                  <a:lnTo>
                    <a:pt x="2541" y="3277"/>
                  </a:lnTo>
                  <a:lnTo>
                    <a:pt x="2541" y="3275"/>
                  </a:lnTo>
                  <a:lnTo>
                    <a:pt x="2541" y="3273"/>
                  </a:lnTo>
                  <a:lnTo>
                    <a:pt x="2541" y="3270"/>
                  </a:lnTo>
                  <a:lnTo>
                    <a:pt x="2541" y="3267"/>
                  </a:lnTo>
                  <a:lnTo>
                    <a:pt x="2540" y="3268"/>
                  </a:lnTo>
                  <a:lnTo>
                    <a:pt x="2541" y="3261"/>
                  </a:lnTo>
                  <a:lnTo>
                    <a:pt x="2541" y="3257"/>
                  </a:lnTo>
                  <a:lnTo>
                    <a:pt x="2543" y="3256"/>
                  </a:lnTo>
                  <a:lnTo>
                    <a:pt x="2552" y="3233"/>
                  </a:lnTo>
                  <a:lnTo>
                    <a:pt x="2554" y="3222"/>
                  </a:lnTo>
                  <a:lnTo>
                    <a:pt x="2551" y="3212"/>
                  </a:lnTo>
                  <a:lnTo>
                    <a:pt x="2555" y="3201"/>
                  </a:lnTo>
                  <a:lnTo>
                    <a:pt x="2576" y="3176"/>
                  </a:lnTo>
                  <a:lnTo>
                    <a:pt x="2582" y="3158"/>
                  </a:lnTo>
                  <a:lnTo>
                    <a:pt x="2585" y="3155"/>
                  </a:lnTo>
                  <a:lnTo>
                    <a:pt x="2586" y="3155"/>
                  </a:lnTo>
                  <a:lnTo>
                    <a:pt x="2593" y="3159"/>
                  </a:lnTo>
                  <a:lnTo>
                    <a:pt x="2594" y="3158"/>
                  </a:lnTo>
                  <a:lnTo>
                    <a:pt x="2627" y="3107"/>
                  </a:lnTo>
                  <a:lnTo>
                    <a:pt x="2629" y="3106"/>
                  </a:lnTo>
                  <a:lnTo>
                    <a:pt x="2631" y="3107"/>
                  </a:lnTo>
                  <a:lnTo>
                    <a:pt x="2634" y="3110"/>
                  </a:lnTo>
                  <a:lnTo>
                    <a:pt x="2639" y="3110"/>
                  </a:lnTo>
                  <a:lnTo>
                    <a:pt x="2646" y="3103"/>
                  </a:lnTo>
                  <a:lnTo>
                    <a:pt x="2650" y="3102"/>
                  </a:lnTo>
                  <a:lnTo>
                    <a:pt x="2649" y="3099"/>
                  </a:lnTo>
                  <a:lnTo>
                    <a:pt x="2649" y="3097"/>
                  </a:lnTo>
                  <a:lnTo>
                    <a:pt x="2648" y="3095"/>
                  </a:lnTo>
                  <a:lnTo>
                    <a:pt x="2646" y="3093"/>
                  </a:lnTo>
                  <a:lnTo>
                    <a:pt x="2648" y="3088"/>
                  </a:lnTo>
                  <a:lnTo>
                    <a:pt x="2648" y="3083"/>
                  </a:lnTo>
                  <a:lnTo>
                    <a:pt x="2648" y="3078"/>
                  </a:lnTo>
                  <a:lnTo>
                    <a:pt x="2646" y="3072"/>
                  </a:lnTo>
                  <a:lnTo>
                    <a:pt x="2650" y="3078"/>
                  </a:lnTo>
                  <a:lnTo>
                    <a:pt x="2655" y="3088"/>
                  </a:lnTo>
                  <a:lnTo>
                    <a:pt x="2660" y="3093"/>
                  </a:lnTo>
                  <a:lnTo>
                    <a:pt x="2667" y="3088"/>
                  </a:lnTo>
                  <a:lnTo>
                    <a:pt x="2672" y="3079"/>
                  </a:lnTo>
                  <a:lnTo>
                    <a:pt x="2683" y="3068"/>
                  </a:lnTo>
                  <a:lnTo>
                    <a:pt x="2697" y="3043"/>
                  </a:lnTo>
                  <a:lnTo>
                    <a:pt x="2701" y="3038"/>
                  </a:lnTo>
                  <a:lnTo>
                    <a:pt x="2707" y="3034"/>
                  </a:lnTo>
                  <a:lnTo>
                    <a:pt x="2709" y="3030"/>
                  </a:lnTo>
                  <a:lnTo>
                    <a:pt x="2714" y="3026"/>
                  </a:lnTo>
                  <a:lnTo>
                    <a:pt x="2716" y="3026"/>
                  </a:lnTo>
                  <a:lnTo>
                    <a:pt x="2719" y="3026"/>
                  </a:lnTo>
                  <a:lnTo>
                    <a:pt x="2722" y="3020"/>
                  </a:lnTo>
                  <a:lnTo>
                    <a:pt x="2721" y="3012"/>
                  </a:lnTo>
                  <a:lnTo>
                    <a:pt x="2719" y="3006"/>
                  </a:lnTo>
                  <a:lnTo>
                    <a:pt x="2716" y="3003"/>
                  </a:lnTo>
                  <a:lnTo>
                    <a:pt x="2712" y="3003"/>
                  </a:lnTo>
                  <a:lnTo>
                    <a:pt x="2714" y="3012"/>
                  </a:lnTo>
                  <a:lnTo>
                    <a:pt x="2709" y="3009"/>
                  </a:lnTo>
                  <a:lnTo>
                    <a:pt x="2704" y="3008"/>
                  </a:lnTo>
                  <a:lnTo>
                    <a:pt x="2702" y="3009"/>
                  </a:lnTo>
                  <a:lnTo>
                    <a:pt x="2700" y="3017"/>
                  </a:lnTo>
                  <a:lnTo>
                    <a:pt x="2697" y="3020"/>
                  </a:lnTo>
                  <a:lnTo>
                    <a:pt x="2691" y="3019"/>
                  </a:lnTo>
                  <a:lnTo>
                    <a:pt x="2688" y="3015"/>
                  </a:lnTo>
                  <a:lnTo>
                    <a:pt x="2688" y="3008"/>
                  </a:lnTo>
                  <a:lnTo>
                    <a:pt x="2691" y="2999"/>
                  </a:lnTo>
                  <a:lnTo>
                    <a:pt x="2690" y="2995"/>
                  </a:lnTo>
                  <a:lnTo>
                    <a:pt x="2688" y="2984"/>
                  </a:lnTo>
                  <a:lnTo>
                    <a:pt x="2687" y="2982"/>
                  </a:lnTo>
                  <a:lnTo>
                    <a:pt x="2684" y="2981"/>
                  </a:lnTo>
                  <a:lnTo>
                    <a:pt x="2673" y="2982"/>
                  </a:lnTo>
                  <a:lnTo>
                    <a:pt x="2670" y="2984"/>
                  </a:lnTo>
                  <a:lnTo>
                    <a:pt x="2667" y="2988"/>
                  </a:lnTo>
                  <a:lnTo>
                    <a:pt x="2665" y="2985"/>
                  </a:lnTo>
                  <a:lnTo>
                    <a:pt x="2659" y="2974"/>
                  </a:lnTo>
                  <a:lnTo>
                    <a:pt x="2656" y="2973"/>
                  </a:lnTo>
                  <a:lnTo>
                    <a:pt x="2655" y="2971"/>
                  </a:lnTo>
                  <a:lnTo>
                    <a:pt x="2655" y="2968"/>
                  </a:lnTo>
                  <a:lnTo>
                    <a:pt x="2656" y="2966"/>
                  </a:lnTo>
                  <a:lnTo>
                    <a:pt x="2659" y="2966"/>
                  </a:lnTo>
                  <a:lnTo>
                    <a:pt x="2660" y="2968"/>
                  </a:lnTo>
                  <a:lnTo>
                    <a:pt x="2662" y="2973"/>
                  </a:lnTo>
                  <a:lnTo>
                    <a:pt x="2665" y="2978"/>
                  </a:lnTo>
                  <a:lnTo>
                    <a:pt x="2672" y="2973"/>
                  </a:lnTo>
                  <a:lnTo>
                    <a:pt x="2684" y="2961"/>
                  </a:lnTo>
                  <a:lnTo>
                    <a:pt x="2686" y="2964"/>
                  </a:lnTo>
                  <a:lnTo>
                    <a:pt x="2693" y="2975"/>
                  </a:lnTo>
                  <a:lnTo>
                    <a:pt x="2697" y="2978"/>
                  </a:lnTo>
                  <a:lnTo>
                    <a:pt x="2701" y="2977"/>
                  </a:lnTo>
                  <a:lnTo>
                    <a:pt x="2704" y="2974"/>
                  </a:lnTo>
                  <a:lnTo>
                    <a:pt x="2707" y="2970"/>
                  </a:lnTo>
                  <a:lnTo>
                    <a:pt x="2702" y="2970"/>
                  </a:lnTo>
                  <a:lnTo>
                    <a:pt x="2698" y="2968"/>
                  </a:lnTo>
                  <a:lnTo>
                    <a:pt x="2694" y="2964"/>
                  </a:lnTo>
                  <a:lnTo>
                    <a:pt x="2691" y="2957"/>
                  </a:lnTo>
                  <a:lnTo>
                    <a:pt x="2691" y="2943"/>
                  </a:lnTo>
                  <a:lnTo>
                    <a:pt x="2690" y="2940"/>
                  </a:lnTo>
                  <a:lnTo>
                    <a:pt x="2687" y="2938"/>
                  </a:lnTo>
                  <a:lnTo>
                    <a:pt x="2686" y="2938"/>
                  </a:lnTo>
                  <a:lnTo>
                    <a:pt x="2683" y="2953"/>
                  </a:lnTo>
                  <a:lnTo>
                    <a:pt x="2677" y="2947"/>
                  </a:lnTo>
                  <a:lnTo>
                    <a:pt x="2672" y="2936"/>
                  </a:lnTo>
                  <a:lnTo>
                    <a:pt x="2666" y="2929"/>
                  </a:lnTo>
                  <a:lnTo>
                    <a:pt x="2662" y="2926"/>
                  </a:lnTo>
                  <a:lnTo>
                    <a:pt x="2659" y="2928"/>
                  </a:lnTo>
                  <a:lnTo>
                    <a:pt x="2659" y="2933"/>
                  </a:lnTo>
                  <a:lnTo>
                    <a:pt x="2657" y="2942"/>
                  </a:lnTo>
                  <a:lnTo>
                    <a:pt x="2659" y="2942"/>
                  </a:lnTo>
                  <a:lnTo>
                    <a:pt x="2659" y="2945"/>
                  </a:lnTo>
                  <a:lnTo>
                    <a:pt x="2657" y="2947"/>
                  </a:lnTo>
                  <a:lnTo>
                    <a:pt x="2656" y="2949"/>
                  </a:lnTo>
                  <a:lnTo>
                    <a:pt x="2653" y="2947"/>
                  </a:lnTo>
                  <a:lnTo>
                    <a:pt x="2649" y="2939"/>
                  </a:lnTo>
                  <a:lnTo>
                    <a:pt x="2648" y="2936"/>
                  </a:lnTo>
                  <a:lnTo>
                    <a:pt x="2646" y="2935"/>
                  </a:lnTo>
                  <a:lnTo>
                    <a:pt x="2645" y="2928"/>
                  </a:lnTo>
                  <a:lnTo>
                    <a:pt x="2643" y="2923"/>
                  </a:lnTo>
                  <a:lnTo>
                    <a:pt x="2641" y="2922"/>
                  </a:lnTo>
                  <a:lnTo>
                    <a:pt x="2638" y="2921"/>
                  </a:lnTo>
                  <a:lnTo>
                    <a:pt x="2632" y="2921"/>
                  </a:lnTo>
                  <a:lnTo>
                    <a:pt x="2628" y="2918"/>
                  </a:lnTo>
                  <a:lnTo>
                    <a:pt x="2624" y="2911"/>
                  </a:lnTo>
                  <a:lnTo>
                    <a:pt x="2624" y="2905"/>
                  </a:lnTo>
                  <a:lnTo>
                    <a:pt x="2629" y="2904"/>
                  </a:lnTo>
                  <a:lnTo>
                    <a:pt x="2624" y="2894"/>
                  </a:lnTo>
                  <a:lnTo>
                    <a:pt x="2617" y="2890"/>
                  </a:lnTo>
                  <a:lnTo>
                    <a:pt x="2607" y="2890"/>
                  </a:lnTo>
                  <a:lnTo>
                    <a:pt x="2600" y="2887"/>
                  </a:lnTo>
                  <a:lnTo>
                    <a:pt x="2596" y="2880"/>
                  </a:lnTo>
                  <a:lnTo>
                    <a:pt x="2593" y="2870"/>
                  </a:lnTo>
                  <a:lnTo>
                    <a:pt x="2592" y="2860"/>
                  </a:lnTo>
                  <a:lnTo>
                    <a:pt x="2594" y="2852"/>
                  </a:lnTo>
                  <a:lnTo>
                    <a:pt x="2601" y="2851"/>
                  </a:lnTo>
                  <a:lnTo>
                    <a:pt x="2607" y="2858"/>
                  </a:lnTo>
                  <a:lnTo>
                    <a:pt x="2611" y="2866"/>
                  </a:lnTo>
                  <a:lnTo>
                    <a:pt x="2617" y="2870"/>
                  </a:lnTo>
                  <a:lnTo>
                    <a:pt x="2624" y="2873"/>
                  </a:lnTo>
                  <a:lnTo>
                    <a:pt x="2636" y="2887"/>
                  </a:lnTo>
                  <a:lnTo>
                    <a:pt x="2643" y="2891"/>
                  </a:lnTo>
                  <a:lnTo>
                    <a:pt x="2643" y="2887"/>
                  </a:lnTo>
                  <a:lnTo>
                    <a:pt x="2639" y="2883"/>
                  </a:lnTo>
                  <a:lnTo>
                    <a:pt x="2639" y="2879"/>
                  </a:lnTo>
                  <a:lnTo>
                    <a:pt x="2641" y="2874"/>
                  </a:lnTo>
                  <a:lnTo>
                    <a:pt x="2645" y="2874"/>
                  </a:lnTo>
                  <a:lnTo>
                    <a:pt x="2645" y="2870"/>
                  </a:lnTo>
                  <a:lnTo>
                    <a:pt x="2634" y="2859"/>
                  </a:lnTo>
                  <a:lnTo>
                    <a:pt x="2628" y="2851"/>
                  </a:lnTo>
                  <a:lnTo>
                    <a:pt x="2624" y="2841"/>
                  </a:lnTo>
                  <a:lnTo>
                    <a:pt x="2628" y="2839"/>
                  </a:lnTo>
                  <a:lnTo>
                    <a:pt x="2642" y="2841"/>
                  </a:lnTo>
                  <a:lnTo>
                    <a:pt x="2645" y="2838"/>
                  </a:lnTo>
                  <a:lnTo>
                    <a:pt x="2643" y="2828"/>
                  </a:lnTo>
                  <a:lnTo>
                    <a:pt x="2636" y="2824"/>
                  </a:lnTo>
                  <a:lnTo>
                    <a:pt x="2621" y="2816"/>
                  </a:lnTo>
                  <a:lnTo>
                    <a:pt x="2604" y="2821"/>
                  </a:lnTo>
                  <a:lnTo>
                    <a:pt x="2594" y="2821"/>
                  </a:lnTo>
                  <a:lnTo>
                    <a:pt x="2589" y="2818"/>
                  </a:lnTo>
                  <a:lnTo>
                    <a:pt x="2585" y="2813"/>
                  </a:lnTo>
                  <a:lnTo>
                    <a:pt x="2585" y="2810"/>
                  </a:lnTo>
                  <a:lnTo>
                    <a:pt x="2586" y="2804"/>
                  </a:lnTo>
                  <a:lnTo>
                    <a:pt x="2578" y="2800"/>
                  </a:lnTo>
                  <a:lnTo>
                    <a:pt x="2575" y="2797"/>
                  </a:lnTo>
                  <a:lnTo>
                    <a:pt x="2573" y="2789"/>
                  </a:lnTo>
                  <a:lnTo>
                    <a:pt x="2575" y="2780"/>
                  </a:lnTo>
                  <a:lnTo>
                    <a:pt x="2578" y="2775"/>
                  </a:lnTo>
                  <a:lnTo>
                    <a:pt x="2582" y="2772"/>
                  </a:lnTo>
                  <a:lnTo>
                    <a:pt x="2586" y="2775"/>
                  </a:lnTo>
                  <a:lnTo>
                    <a:pt x="2587" y="2779"/>
                  </a:lnTo>
                  <a:lnTo>
                    <a:pt x="2587" y="2786"/>
                  </a:lnTo>
                  <a:lnTo>
                    <a:pt x="2589" y="2793"/>
                  </a:lnTo>
                  <a:lnTo>
                    <a:pt x="2593" y="2796"/>
                  </a:lnTo>
                  <a:lnTo>
                    <a:pt x="2597" y="2794"/>
                  </a:lnTo>
                  <a:lnTo>
                    <a:pt x="2607" y="2792"/>
                  </a:lnTo>
                  <a:lnTo>
                    <a:pt x="2611" y="2787"/>
                  </a:lnTo>
                  <a:lnTo>
                    <a:pt x="2608" y="2776"/>
                  </a:lnTo>
                  <a:lnTo>
                    <a:pt x="2614" y="2772"/>
                  </a:lnTo>
                  <a:lnTo>
                    <a:pt x="2620" y="2765"/>
                  </a:lnTo>
                  <a:lnTo>
                    <a:pt x="2617" y="2750"/>
                  </a:lnTo>
                  <a:lnTo>
                    <a:pt x="2620" y="2748"/>
                  </a:lnTo>
                  <a:lnTo>
                    <a:pt x="2622" y="2744"/>
                  </a:lnTo>
                  <a:lnTo>
                    <a:pt x="2625" y="2740"/>
                  </a:lnTo>
                  <a:lnTo>
                    <a:pt x="2628" y="2736"/>
                  </a:lnTo>
                  <a:lnTo>
                    <a:pt x="2629" y="2729"/>
                  </a:lnTo>
                  <a:lnTo>
                    <a:pt x="2628" y="2724"/>
                  </a:lnTo>
                  <a:lnTo>
                    <a:pt x="2627" y="2720"/>
                  </a:lnTo>
                  <a:lnTo>
                    <a:pt x="2627" y="2716"/>
                  </a:lnTo>
                  <a:lnTo>
                    <a:pt x="2631" y="2713"/>
                  </a:lnTo>
                  <a:lnTo>
                    <a:pt x="2662" y="2712"/>
                  </a:lnTo>
                  <a:lnTo>
                    <a:pt x="2666" y="2708"/>
                  </a:lnTo>
                  <a:lnTo>
                    <a:pt x="2662" y="2701"/>
                  </a:lnTo>
                  <a:lnTo>
                    <a:pt x="2663" y="2695"/>
                  </a:lnTo>
                  <a:lnTo>
                    <a:pt x="2667" y="2691"/>
                  </a:lnTo>
                  <a:lnTo>
                    <a:pt x="2672" y="2686"/>
                  </a:lnTo>
                  <a:lnTo>
                    <a:pt x="2673" y="2685"/>
                  </a:lnTo>
                  <a:lnTo>
                    <a:pt x="2673" y="2682"/>
                  </a:lnTo>
                  <a:lnTo>
                    <a:pt x="2673" y="2679"/>
                  </a:lnTo>
                  <a:lnTo>
                    <a:pt x="2673" y="2678"/>
                  </a:lnTo>
                  <a:lnTo>
                    <a:pt x="2676" y="2678"/>
                  </a:lnTo>
                  <a:lnTo>
                    <a:pt x="2681" y="2681"/>
                  </a:lnTo>
                  <a:lnTo>
                    <a:pt x="2684" y="2682"/>
                  </a:lnTo>
                  <a:lnTo>
                    <a:pt x="2687" y="2681"/>
                  </a:lnTo>
                  <a:lnTo>
                    <a:pt x="2694" y="2674"/>
                  </a:lnTo>
                  <a:lnTo>
                    <a:pt x="2693" y="2671"/>
                  </a:lnTo>
                  <a:lnTo>
                    <a:pt x="2688" y="2663"/>
                  </a:lnTo>
                  <a:lnTo>
                    <a:pt x="2686" y="2653"/>
                  </a:lnTo>
                  <a:lnTo>
                    <a:pt x="2688" y="2649"/>
                  </a:lnTo>
                  <a:lnTo>
                    <a:pt x="2709" y="2650"/>
                  </a:lnTo>
                  <a:lnTo>
                    <a:pt x="2716" y="2644"/>
                  </a:lnTo>
                  <a:lnTo>
                    <a:pt x="2711" y="2640"/>
                  </a:lnTo>
                  <a:lnTo>
                    <a:pt x="2707" y="2639"/>
                  </a:lnTo>
                  <a:lnTo>
                    <a:pt x="2705" y="2636"/>
                  </a:lnTo>
                  <a:lnTo>
                    <a:pt x="2709" y="2618"/>
                  </a:lnTo>
                  <a:lnTo>
                    <a:pt x="2709" y="2612"/>
                  </a:lnTo>
                  <a:lnTo>
                    <a:pt x="2708" y="2607"/>
                  </a:lnTo>
                  <a:lnTo>
                    <a:pt x="2705" y="2602"/>
                  </a:lnTo>
                  <a:lnTo>
                    <a:pt x="2719" y="2601"/>
                  </a:lnTo>
                  <a:lnTo>
                    <a:pt x="2725" y="2595"/>
                  </a:lnTo>
                  <a:lnTo>
                    <a:pt x="2722" y="2583"/>
                  </a:lnTo>
                  <a:lnTo>
                    <a:pt x="2704" y="2545"/>
                  </a:lnTo>
                  <a:lnTo>
                    <a:pt x="2690" y="2527"/>
                  </a:lnTo>
                  <a:lnTo>
                    <a:pt x="2673" y="2497"/>
                  </a:lnTo>
                  <a:lnTo>
                    <a:pt x="2666" y="2489"/>
                  </a:lnTo>
                  <a:lnTo>
                    <a:pt x="2632" y="2479"/>
                  </a:lnTo>
                  <a:lnTo>
                    <a:pt x="2636" y="2471"/>
                  </a:lnTo>
                  <a:lnTo>
                    <a:pt x="2646" y="2471"/>
                  </a:lnTo>
                  <a:lnTo>
                    <a:pt x="2650" y="2462"/>
                  </a:lnTo>
                  <a:lnTo>
                    <a:pt x="2649" y="2461"/>
                  </a:lnTo>
                  <a:lnTo>
                    <a:pt x="2646" y="2459"/>
                  </a:lnTo>
                  <a:lnTo>
                    <a:pt x="2645" y="2458"/>
                  </a:lnTo>
                  <a:lnTo>
                    <a:pt x="2653" y="2457"/>
                  </a:lnTo>
                  <a:lnTo>
                    <a:pt x="2662" y="2468"/>
                  </a:lnTo>
                  <a:lnTo>
                    <a:pt x="2670" y="2482"/>
                  </a:lnTo>
                  <a:lnTo>
                    <a:pt x="2677" y="2487"/>
                  </a:lnTo>
                  <a:lnTo>
                    <a:pt x="2683" y="2490"/>
                  </a:lnTo>
                  <a:lnTo>
                    <a:pt x="2687" y="2493"/>
                  </a:lnTo>
                  <a:lnTo>
                    <a:pt x="2691" y="2499"/>
                  </a:lnTo>
                  <a:lnTo>
                    <a:pt x="2694" y="2504"/>
                  </a:lnTo>
                  <a:lnTo>
                    <a:pt x="2698" y="2513"/>
                  </a:lnTo>
                  <a:lnTo>
                    <a:pt x="2702" y="2528"/>
                  </a:lnTo>
                  <a:lnTo>
                    <a:pt x="2705" y="2535"/>
                  </a:lnTo>
                  <a:lnTo>
                    <a:pt x="2714" y="2541"/>
                  </a:lnTo>
                  <a:lnTo>
                    <a:pt x="2726" y="2539"/>
                  </a:lnTo>
                  <a:lnTo>
                    <a:pt x="2737" y="2531"/>
                  </a:lnTo>
                  <a:lnTo>
                    <a:pt x="2746" y="2520"/>
                  </a:lnTo>
                  <a:lnTo>
                    <a:pt x="2746" y="2511"/>
                  </a:lnTo>
                  <a:lnTo>
                    <a:pt x="2742" y="2504"/>
                  </a:lnTo>
                  <a:lnTo>
                    <a:pt x="2733" y="2497"/>
                  </a:lnTo>
                  <a:lnTo>
                    <a:pt x="2725" y="2486"/>
                  </a:lnTo>
                  <a:lnTo>
                    <a:pt x="2721" y="2480"/>
                  </a:lnTo>
                  <a:lnTo>
                    <a:pt x="2716" y="2479"/>
                  </a:lnTo>
                  <a:lnTo>
                    <a:pt x="2715" y="2489"/>
                  </a:lnTo>
                  <a:lnTo>
                    <a:pt x="2711" y="2492"/>
                  </a:lnTo>
                  <a:lnTo>
                    <a:pt x="2705" y="2490"/>
                  </a:lnTo>
                  <a:lnTo>
                    <a:pt x="2701" y="2486"/>
                  </a:lnTo>
                  <a:lnTo>
                    <a:pt x="2697" y="2478"/>
                  </a:lnTo>
                  <a:lnTo>
                    <a:pt x="2691" y="2472"/>
                  </a:lnTo>
                  <a:lnTo>
                    <a:pt x="2686" y="2468"/>
                  </a:lnTo>
                  <a:lnTo>
                    <a:pt x="2680" y="2466"/>
                  </a:lnTo>
                  <a:lnTo>
                    <a:pt x="2691" y="2458"/>
                  </a:lnTo>
                  <a:lnTo>
                    <a:pt x="2690" y="2457"/>
                  </a:lnTo>
                  <a:lnTo>
                    <a:pt x="2687" y="2455"/>
                  </a:lnTo>
                  <a:lnTo>
                    <a:pt x="2686" y="2454"/>
                  </a:lnTo>
                  <a:lnTo>
                    <a:pt x="2691" y="2444"/>
                  </a:lnTo>
                  <a:lnTo>
                    <a:pt x="2701" y="2443"/>
                  </a:lnTo>
                  <a:lnTo>
                    <a:pt x="2719" y="2445"/>
                  </a:lnTo>
                  <a:lnTo>
                    <a:pt x="2719" y="2441"/>
                  </a:lnTo>
                  <a:lnTo>
                    <a:pt x="2716" y="2441"/>
                  </a:lnTo>
                  <a:lnTo>
                    <a:pt x="2705" y="2437"/>
                  </a:lnTo>
                  <a:lnTo>
                    <a:pt x="2705" y="2433"/>
                  </a:lnTo>
                  <a:lnTo>
                    <a:pt x="2716" y="2428"/>
                  </a:lnTo>
                  <a:lnTo>
                    <a:pt x="2722" y="2428"/>
                  </a:lnTo>
                  <a:lnTo>
                    <a:pt x="2728" y="2440"/>
                  </a:lnTo>
                  <a:lnTo>
                    <a:pt x="2735" y="2441"/>
                  </a:lnTo>
                  <a:lnTo>
                    <a:pt x="2746" y="2441"/>
                  </a:lnTo>
                  <a:lnTo>
                    <a:pt x="2743" y="2433"/>
                  </a:lnTo>
                  <a:lnTo>
                    <a:pt x="2747" y="2431"/>
                  </a:lnTo>
                  <a:lnTo>
                    <a:pt x="2770" y="2440"/>
                  </a:lnTo>
                  <a:lnTo>
                    <a:pt x="2777" y="2440"/>
                  </a:lnTo>
                  <a:lnTo>
                    <a:pt x="2785" y="2435"/>
                  </a:lnTo>
                  <a:lnTo>
                    <a:pt x="2792" y="2428"/>
                  </a:lnTo>
                  <a:lnTo>
                    <a:pt x="2795" y="2435"/>
                  </a:lnTo>
                  <a:lnTo>
                    <a:pt x="2799" y="2438"/>
                  </a:lnTo>
                  <a:lnTo>
                    <a:pt x="2805" y="2437"/>
                  </a:lnTo>
                  <a:lnTo>
                    <a:pt x="2809" y="2433"/>
                  </a:lnTo>
                  <a:lnTo>
                    <a:pt x="2809" y="2427"/>
                  </a:lnTo>
                  <a:lnTo>
                    <a:pt x="2806" y="2420"/>
                  </a:lnTo>
                  <a:lnTo>
                    <a:pt x="2806" y="2414"/>
                  </a:lnTo>
                  <a:lnTo>
                    <a:pt x="2809" y="2406"/>
                  </a:lnTo>
                  <a:lnTo>
                    <a:pt x="2814" y="2419"/>
                  </a:lnTo>
                  <a:lnTo>
                    <a:pt x="2819" y="2423"/>
                  </a:lnTo>
                  <a:lnTo>
                    <a:pt x="2823" y="2424"/>
                  </a:lnTo>
                  <a:lnTo>
                    <a:pt x="2827" y="2420"/>
                  </a:lnTo>
                  <a:lnTo>
                    <a:pt x="2828" y="2414"/>
                  </a:lnTo>
                  <a:lnTo>
                    <a:pt x="2830" y="2406"/>
                  </a:lnTo>
                  <a:lnTo>
                    <a:pt x="2831" y="2398"/>
                  </a:lnTo>
                  <a:lnTo>
                    <a:pt x="2824" y="2392"/>
                  </a:lnTo>
                  <a:lnTo>
                    <a:pt x="2810" y="2371"/>
                  </a:lnTo>
                  <a:lnTo>
                    <a:pt x="2803" y="2372"/>
                  </a:lnTo>
                  <a:lnTo>
                    <a:pt x="2805" y="2374"/>
                  </a:lnTo>
                  <a:lnTo>
                    <a:pt x="2810" y="2381"/>
                  </a:lnTo>
                  <a:lnTo>
                    <a:pt x="2805" y="2384"/>
                  </a:lnTo>
                  <a:lnTo>
                    <a:pt x="2798" y="2377"/>
                  </a:lnTo>
                  <a:lnTo>
                    <a:pt x="2785" y="2356"/>
                  </a:lnTo>
                  <a:lnTo>
                    <a:pt x="2791" y="2354"/>
                  </a:lnTo>
                  <a:lnTo>
                    <a:pt x="2826" y="2367"/>
                  </a:lnTo>
                  <a:lnTo>
                    <a:pt x="2833" y="2361"/>
                  </a:lnTo>
                  <a:lnTo>
                    <a:pt x="2835" y="2361"/>
                  </a:lnTo>
                  <a:lnTo>
                    <a:pt x="2838" y="2365"/>
                  </a:lnTo>
                  <a:lnTo>
                    <a:pt x="2841" y="2368"/>
                  </a:lnTo>
                  <a:lnTo>
                    <a:pt x="2842" y="2367"/>
                  </a:lnTo>
                  <a:lnTo>
                    <a:pt x="2844" y="2361"/>
                  </a:lnTo>
                  <a:lnTo>
                    <a:pt x="2845" y="2360"/>
                  </a:lnTo>
                  <a:lnTo>
                    <a:pt x="2845" y="2357"/>
                  </a:lnTo>
                  <a:lnTo>
                    <a:pt x="2848" y="2356"/>
                  </a:lnTo>
                  <a:lnTo>
                    <a:pt x="2855" y="2353"/>
                  </a:lnTo>
                  <a:lnTo>
                    <a:pt x="2869" y="2353"/>
                  </a:lnTo>
                  <a:lnTo>
                    <a:pt x="2876" y="2347"/>
                  </a:lnTo>
                  <a:lnTo>
                    <a:pt x="2870" y="2347"/>
                  </a:lnTo>
                  <a:lnTo>
                    <a:pt x="2868" y="2344"/>
                  </a:lnTo>
                  <a:lnTo>
                    <a:pt x="2862" y="2335"/>
                  </a:lnTo>
                  <a:lnTo>
                    <a:pt x="2858" y="2329"/>
                  </a:lnTo>
                  <a:lnTo>
                    <a:pt x="2854" y="2325"/>
                  </a:lnTo>
                  <a:lnTo>
                    <a:pt x="2837" y="2316"/>
                  </a:lnTo>
                  <a:lnTo>
                    <a:pt x="2816" y="2295"/>
                  </a:lnTo>
                  <a:lnTo>
                    <a:pt x="2784" y="2277"/>
                  </a:lnTo>
                  <a:lnTo>
                    <a:pt x="2768" y="2260"/>
                  </a:lnTo>
                  <a:lnTo>
                    <a:pt x="2763" y="2235"/>
                  </a:lnTo>
                  <a:lnTo>
                    <a:pt x="2765" y="2239"/>
                  </a:lnTo>
                  <a:lnTo>
                    <a:pt x="2774" y="2245"/>
                  </a:lnTo>
                  <a:lnTo>
                    <a:pt x="2778" y="2250"/>
                  </a:lnTo>
                  <a:lnTo>
                    <a:pt x="2782" y="2262"/>
                  </a:lnTo>
                  <a:lnTo>
                    <a:pt x="2785" y="2266"/>
                  </a:lnTo>
                  <a:lnTo>
                    <a:pt x="2789" y="2269"/>
                  </a:lnTo>
                  <a:lnTo>
                    <a:pt x="2805" y="2276"/>
                  </a:lnTo>
                  <a:lnTo>
                    <a:pt x="2814" y="2285"/>
                  </a:lnTo>
                  <a:lnTo>
                    <a:pt x="2826" y="2288"/>
                  </a:lnTo>
                  <a:lnTo>
                    <a:pt x="2828" y="2292"/>
                  </a:lnTo>
                  <a:lnTo>
                    <a:pt x="2837" y="2304"/>
                  </a:lnTo>
                  <a:lnTo>
                    <a:pt x="2856" y="2312"/>
                  </a:lnTo>
                  <a:lnTo>
                    <a:pt x="2883" y="2332"/>
                  </a:lnTo>
                  <a:lnTo>
                    <a:pt x="2890" y="2335"/>
                  </a:lnTo>
                  <a:lnTo>
                    <a:pt x="2889" y="2325"/>
                  </a:lnTo>
                  <a:lnTo>
                    <a:pt x="2891" y="2322"/>
                  </a:lnTo>
                  <a:lnTo>
                    <a:pt x="2894" y="2322"/>
                  </a:lnTo>
                  <a:lnTo>
                    <a:pt x="2901" y="2329"/>
                  </a:lnTo>
                  <a:lnTo>
                    <a:pt x="2907" y="2332"/>
                  </a:lnTo>
                  <a:lnTo>
                    <a:pt x="2914" y="2335"/>
                  </a:lnTo>
                  <a:lnTo>
                    <a:pt x="2919" y="2339"/>
                  </a:lnTo>
                  <a:lnTo>
                    <a:pt x="2924" y="2346"/>
                  </a:lnTo>
                  <a:lnTo>
                    <a:pt x="2928" y="2351"/>
                  </a:lnTo>
                  <a:lnTo>
                    <a:pt x="2935" y="2347"/>
                  </a:lnTo>
                  <a:lnTo>
                    <a:pt x="2932" y="2335"/>
                  </a:lnTo>
                  <a:lnTo>
                    <a:pt x="2929" y="2328"/>
                  </a:lnTo>
                  <a:lnTo>
                    <a:pt x="2928" y="2325"/>
                  </a:lnTo>
                  <a:lnTo>
                    <a:pt x="2918" y="2322"/>
                  </a:lnTo>
                  <a:lnTo>
                    <a:pt x="2912" y="2318"/>
                  </a:lnTo>
                  <a:lnTo>
                    <a:pt x="2910" y="2312"/>
                  </a:lnTo>
                  <a:lnTo>
                    <a:pt x="2911" y="2306"/>
                  </a:lnTo>
                  <a:lnTo>
                    <a:pt x="2924" y="2297"/>
                  </a:lnTo>
                  <a:lnTo>
                    <a:pt x="2922" y="2294"/>
                  </a:lnTo>
                  <a:lnTo>
                    <a:pt x="2908" y="2287"/>
                  </a:lnTo>
                  <a:lnTo>
                    <a:pt x="2910" y="2283"/>
                  </a:lnTo>
                  <a:lnTo>
                    <a:pt x="2907" y="2277"/>
                  </a:lnTo>
                  <a:lnTo>
                    <a:pt x="2903" y="2271"/>
                  </a:lnTo>
                  <a:lnTo>
                    <a:pt x="2900" y="2269"/>
                  </a:lnTo>
                  <a:lnTo>
                    <a:pt x="2897" y="2274"/>
                  </a:lnTo>
                  <a:lnTo>
                    <a:pt x="2898" y="2280"/>
                  </a:lnTo>
                  <a:lnTo>
                    <a:pt x="2905" y="2288"/>
                  </a:lnTo>
                  <a:lnTo>
                    <a:pt x="2905" y="2295"/>
                  </a:lnTo>
                  <a:lnTo>
                    <a:pt x="2901" y="2308"/>
                  </a:lnTo>
                  <a:lnTo>
                    <a:pt x="2891" y="2308"/>
                  </a:lnTo>
                  <a:lnTo>
                    <a:pt x="2872" y="2299"/>
                  </a:lnTo>
                  <a:lnTo>
                    <a:pt x="2891" y="2298"/>
                  </a:lnTo>
                  <a:lnTo>
                    <a:pt x="2897" y="2295"/>
                  </a:lnTo>
                  <a:lnTo>
                    <a:pt x="2894" y="2283"/>
                  </a:lnTo>
                  <a:lnTo>
                    <a:pt x="2891" y="2277"/>
                  </a:lnTo>
                  <a:lnTo>
                    <a:pt x="2890" y="2274"/>
                  </a:lnTo>
                  <a:lnTo>
                    <a:pt x="2891" y="2269"/>
                  </a:lnTo>
                  <a:lnTo>
                    <a:pt x="2893" y="2264"/>
                  </a:lnTo>
                  <a:lnTo>
                    <a:pt x="2891" y="2260"/>
                  </a:lnTo>
                  <a:lnTo>
                    <a:pt x="2890" y="2256"/>
                  </a:lnTo>
                  <a:lnTo>
                    <a:pt x="2896" y="2250"/>
                  </a:lnTo>
                  <a:lnTo>
                    <a:pt x="2903" y="2252"/>
                  </a:lnTo>
                  <a:lnTo>
                    <a:pt x="2908" y="2259"/>
                  </a:lnTo>
                  <a:lnTo>
                    <a:pt x="2911" y="2274"/>
                  </a:lnTo>
                  <a:lnTo>
                    <a:pt x="2914" y="2270"/>
                  </a:lnTo>
                  <a:lnTo>
                    <a:pt x="2917" y="2269"/>
                  </a:lnTo>
                  <a:lnTo>
                    <a:pt x="2921" y="2269"/>
                  </a:lnTo>
                  <a:lnTo>
                    <a:pt x="2924" y="2269"/>
                  </a:lnTo>
                  <a:lnTo>
                    <a:pt x="2921" y="2252"/>
                  </a:lnTo>
                  <a:lnTo>
                    <a:pt x="2917" y="2242"/>
                  </a:lnTo>
                  <a:lnTo>
                    <a:pt x="2911" y="2236"/>
                  </a:lnTo>
                  <a:lnTo>
                    <a:pt x="2894" y="2232"/>
                  </a:lnTo>
                  <a:lnTo>
                    <a:pt x="2889" y="2229"/>
                  </a:lnTo>
                  <a:lnTo>
                    <a:pt x="2883" y="2224"/>
                  </a:lnTo>
                  <a:lnTo>
                    <a:pt x="2877" y="2214"/>
                  </a:lnTo>
                  <a:lnTo>
                    <a:pt x="2887" y="2214"/>
                  </a:lnTo>
                  <a:lnTo>
                    <a:pt x="2897" y="2225"/>
                  </a:lnTo>
                  <a:lnTo>
                    <a:pt x="2908" y="2229"/>
                  </a:lnTo>
                  <a:lnTo>
                    <a:pt x="2917" y="2214"/>
                  </a:lnTo>
                  <a:lnTo>
                    <a:pt x="2912" y="2207"/>
                  </a:lnTo>
                  <a:lnTo>
                    <a:pt x="2910" y="2193"/>
                  </a:lnTo>
                  <a:lnTo>
                    <a:pt x="2905" y="2187"/>
                  </a:lnTo>
                  <a:lnTo>
                    <a:pt x="2914" y="2192"/>
                  </a:lnTo>
                  <a:lnTo>
                    <a:pt x="2918" y="2190"/>
                  </a:lnTo>
                  <a:lnTo>
                    <a:pt x="2918" y="2183"/>
                  </a:lnTo>
                  <a:lnTo>
                    <a:pt x="2908" y="2165"/>
                  </a:lnTo>
                  <a:lnTo>
                    <a:pt x="2918" y="2162"/>
                  </a:lnTo>
                  <a:lnTo>
                    <a:pt x="2919" y="2149"/>
                  </a:lnTo>
                  <a:lnTo>
                    <a:pt x="2928" y="2148"/>
                  </a:lnTo>
                  <a:lnTo>
                    <a:pt x="2948" y="2152"/>
                  </a:lnTo>
                  <a:lnTo>
                    <a:pt x="2946" y="2159"/>
                  </a:lnTo>
                  <a:lnTo>
                    <a:pt x="2945" y="2162"/>
                  </a:lnTo>
                  <a:lnTo>
                    <a:pt x="2955" y="2169"/>
                  </a:lnTo>
                  <a:lnTo>
                    <a:pt x="2957" y="2175"/>
                  </a:lnTo>
                  <a:lnTo>
                    <a:pt x="2962" y="2183"/>
                  </a:lnTo>
                  <a:lnTo>
                    <a:pt x="2959" y="2186"/>
                  </a:lnTo>
                  <a:lnTo>
                    <a:pt x="2956" y="2193"/>
                  </a:lnTo>
                  <a:lnTo>
                    <a:pt x="2955" y="2200"/>
                  </a:lnTo>
                  <a:lnTo>
                    <a:pt x="2956" y="2204"/>
                  </a:lnTo>
                  <a:lnTo>
                    <a:pt x="2959" y="2204"/>
                  </a:lnTo>
                  <a:lnTo>
                    <a:pt x="2967" y="2194"/>
                  </a:lnTo>
                  <a:lnTo>
                    <a:pt x="2971" y="2192"/>
                  </a:lnTo>
                  <a:lnTo>
                    <a:pt x="2987" y="2194"/>
                  </a:lnTo>
                  <a:lnTo>
                    <a:pt x="2992" y="2203"/>
                  </a:lnTo>
                  <a:lnTo>
                    <a:pt x="2991" y="2217"/>
                  </a:lnTo>
                  <a:lnTo>
                    <a:pt x="2995" y="2215"/>
                  </a:lnTo>
                  <a:lnTo>
                    <a:pt x="2999" y="2211"/>
                  </a:lnTo>
                  <a:lnTo>
                    <a:pt x="3002" y="2204"/>
                  </a:lnTo>
                  <a:lnTo>
                    <a:pt x="3004" y="2196"/>
                  </a:lnTo>
                  <a:lnTo>
                    <a:pt x="3005" y="2186"/>
                  </a:lnTo>
                  <a:lnTo>
                    <a:pt x="3004" y="2180"/>
                  </a:lnTo>
                  <a:lnTo>
                    <a:pt x="3004" y="2173"/>
                  </a:lnTo>
                  <a:lnTo>
                    <a:pt x="3002" y="2165"/>
                  </a:lnTo>
                  <a:lnTo>
                    <a:pt x="3001" y="2149"/>
                  </a:lnTo>
                  <a:lnTo>
                    <a:pt x="3001" y="2144"/>
                  </a:lnTo>
                  <a:lnTo>
                    <a:pt x="2998" y="2137"/>
                  </a:lnTo>
                  <a:lnTo>
                    <a:pt x="2991" y="2128"/>
                  </a:lnTo>
                  <a:lnTo>
                    <a:pt x="2988" y="2123"/>
                  </a:lnTo>
                  <a:lnTo>
                    <a:pt x="2992" y="2120"/>
                  </a:lnTo>
                  <a:lnTo>
                    <a:pt x="2998" y="2121"/>
                  </a:lnTo>
                  <a:lnTo>
                    <a:pt x="3027" y="2148"/>
                  </a:lnTo>
                  <a:lnTo>
                    <a:pt x="3033" y="2158"/>
                  </a:lnTo>
                  <a:lnTo>
                    <a:pt x="3040" y="2184"/>
                  </a:lnTo>
                  <a:lnTo>
                    <a:pt x="3047" y="2192"/>
                  </a:lnTo>
                  <a:lnTo>
                    <a:pt x="3051" y="2192"/>
                  </a:lnTo>
                  <a:lnTo>
                    <a:pt x="3057" y="2190"/>
                  </a:lnTo>
                  <a:lnTo>
                    <a:pt x="3061" y="2192"/>
                  </a:lnTo>
                  <a:lnTo>
                    <a:pt x="3067" y="2203"/>
                  </a:lnTo>
                  <a:lnTo>
                    <a:pt x="3068" y="2204"/>
                  </a:lnTo>
                  <a:lnTo>
                    <a:pt x="3081" y="2211"/>
                  </a:lnTo>
                  <a:lnTo>
                    <a:pt x="3095" y="2214"/>
                  </a:lnTo>
                  <a:lnTo>
                    <a:pt x="3097" y="2217"/>
                  </a:lnTo>
                  <a:lnTo>
                    <a:pt x="3104" y="2235"/>
                  </a:lnTo>
                  <a:lnTo>
                    <a:pt x="3103" y="2248"/>
                  </a:lnTo>
                  <a:lnTo>
                    <a:pt x="3109" y="2249"/>
                  </a:lnTo>
                  <a:lnTo>
                    <a:pt x="3116" y="2242"/>
                  </a:lnTo>
                  <a:lnTo>
                    <a:pt x="3116" y="2231"/>
                  </a:lnTo>
                  <a:lnTo>
                    <a:pt x="3121" y="2224"/>
                  </a:lnTo>
                  <a:lnTo>
                    <a:pt x="3124" y="2221"/>
                  </a:lnTo>
                  <a:lnTo>
                    <a:pt x="3141" y="2213"/>
                  </a:lnTo>
                  <a:lnTo>
                    <a:pt x="3144" y="2208"/>
                  </a:lnTo>
                  <a:lnTo>
                    <a:pt x="3135" y="2201"/>
                  </a:lnTo>
                  <a:lnTo>
                    <a:pt x="3132" y="2196"/>
                  </a:lnTo>
                  <a:lnTo>
                    <a:pt x="3130" y="2187"/>
                  </a:lnTo>
                  <a:lnTo>
                    <a:pt x="3130" y="2176"/>
                  </a:lnTo>
                  <a:lnTo>
                    <a:pt x="3134" y="2172"/>
                  </a:lnTo>
                  <a:lnTo>
                    <a:pt x="3138" y="2172"/>
                  </a:lnTo>
                  <a:lnTo>
                    <a:pt x="3142" y="2175"/>
                  </a:lnTo>
                  <a:lnTo>
                    <a:pt x="3152" y="2187"/>
                  </a:lnTo>
                  <a:lnTo>
                    <a:pt x="3158" y="2192"/>
                  </a:lnTo>
                  <a:lnTo>
                    <a:pt x="3163" y="2192"/>
                  </a:lnTo>
                  <a:lnTo>
                    <a:pt x="3167" y="2187"/>
                  </a:lnTo>
                  <a:lnTo>
                    <a:pt x="3170" y="2180"/>
                  </a:lnTo>
                  <a:lnTo>
                    <a:pt x="3174" y="2175"/>
                  </a:lnTo>
                  <a:lnTo>
                    <a:pt x="3180" y="2175"/>
                  </a:lnTo>
                  <a:lnTo>
                    <a:pt x="3179" y="2183"/>
                  </a:lnTo>
                  <a:lnTo>
                    <a:pt x="3180" y="2194"/>
                  </a:lnTo>
                  <a:lnTo>
                    <a:pt x="3183" y="2204"/>
                  </a:lnTo>
                  <a:lnTo>
                    <a:pt x="3187" y="2208"/>
                  </a:lnTo>
                  <a:lnTo>
                    <a:pt x="3191" y="2210"/>
                  </a:lnTo>
                  <a:lnTo>
                    <a:pt x="3194" y="2211"/>
                  </a:lnTo>
                  <a:lnTo>
                    <a:pt x="3195" y="2210"/>
                  </a:lnTo>
                  <a:lnTo>
                    <a:pt x="3195" y="2204"/>
                  </a:lnTo>
                  <a:lnTo>
                    <a:pt x="3197" y="2199"/>
                  </a:lnTo>
                  <a:lnTo>
                    <a:pt x="3195" y="2194"/>
                  </a:lnTo>
                  <a:lnTo>
                    <a:pt x="3195" y="2190"/>
                  </a:lnTo>
                  <a:lnTo>
                    <a:pt x="3193" y="2187"/>
                  </a:lnTo>
                  <a:lnTo>
                    <a:pt x="3194" y="2183"/>
                  </a:lnTo>
                  <a:lnTo>
                    <a:pt x="3195" y="2182"/>
                  </a:lnTo>
                  <a:lnTo>
                    <a:pt x="3197" y="2180"/>
                  </a:lnTo>
                  <a:lnTo>
                    <a:pt x="3200" y="2179"/>
                  </a:lnTo>
                  <a:lnTo>
                    <a:pt x="3201" y="2170"/>
                  </a:lnTo>
                  <a:lnTo>
                    <a:pt x="3201" y="2169"/>
                  </a:lnTo>
                  <a:lnTo>
                    <a:pt x="3204" y="2168"/>
                  </a:lnTo>
                  <a:lnTo>
                    <a:pt x="3208" y="2168"/>
                  </a:lnTo>
                  <a:lnTo>
                    <a:pt x="3209" y="2170"/>
                  </a:lnTo>
                  <a:lnTo>
                    <a:pt x="3208" y="2179"/>
                  </a:lnTo>
                  <a:lnTo>
                    <a:pt x="3219" y="2183"/>
                  </a:lnTo>
                  <a:lnTo>
                    <a:pt x="3240" y="2183"/>
                  </a:lnTo>
                  <a:lnTo>
                    <a:pt x="3242" y="2184"/>
                  </a:lnTo>
                  <a:lnTo>
                    <a:pt x="3242" y="2189"/>
                  </a:lnTo>
                  <a:lnTo>
                    <a:pt x="3245" y="2192"/>
                  </a:lnTo>
                  <a:lnTo>
                    <a:pt x="3247" y="2192"/>
                  </a:lnTo>
                  <a:lnTo>
                    <a:pt x="3252" y="2187"/>
                  </a:lnTo>
                  <a:lnTo>
                    <a:pt x="3257" y="2173"/>
                  </a:lnTo>
                  <a:lnTo>
                    <a:pt x="3261" y="2169"/>
                  </a:lnTo>
                  <a:lnTo>
                    <a:pt x="3274" y="2170"/>
                  </a:lnTo>
                  <a:lnTo>
                    <a:pt x="3280" y="2175"/>
                  </a:lnTo>
                  <a:lnTo>
                    <a:pt x="3282" y="2184"/>
                  </a:lnTo>
                  <a:lnTo>
                    <a:pt x="3285" y="2193"/>
                  </a:lnTo>
                  <a:lnTo>
                    <a:pt x="3292" y="2196"/>
                  </a:lnTo>
                  <a:lnTo>
                    <a:pt x="3305" y="2196"/>
                  </a:lnTo>
                  <a:lnTo>
                    <a:pt x="3308" y="2192"/>
                  </a:lnTo>
                  <a:lnTo>
                    <a:pt x="3309" y="2192"/>
                  </a:lnTo>
                  <a:lnTo>
                    <a:pt x="3309" y="2199"/>
                  </a:lnTo>
                  <a:lnTo>
                    <a:pt x="3310" y="2203"/>
                  </a:lnTo>
                  <a:lnTo>
                    <a:pt x="3312" y="2206"/>
                  </a:lnTo>
                  <a:lnTo>
                    <a:pt x="3315" y="2208"/>
                  </a:lnTo>
                  <a:lnTo>
                    <a:pt x="3319" y="2210"/>
                  </a:lnTo>
                  <a:lnTo>
                    <a:pt x="3320" y="2213"/>
                  </a:lnTo>
                  <a:lnTo>
                    <a:pt x="3323" y="2214"/>
                  </a:lnTo>
                  <a:lnTo>
                    <a:pt x="3326" y="2214"/>
                  </a:lnTo>
                  <a:lnTo>
                    <a:pt x="3327" y="2210"/>
                  </a:lnTo>
                  <a:lnTo>
                    <a:pt x="3330" y="2200"/>
                  </a:lnTo>
                  <a:lnTo>
                    <a:pt x="3331" y="2196"/>
                  </a:lnTo>
                  <a:lnTo>
                    <a:pt x="3337" y="2192"/>
                  </a:lnTo>
                  <a:lnTo>
                    <a:pt x="3350" y="2196"/>
                  </a:lnTo>
                  <a:lnTo>
                    <a:pt x="3355" y="2192"/>
                  </a:lnTo>
                  <a:lnTo>
                    <a:pt x="3354" y="2190"/>
                  </a:lnTo>
                  <a:lnTo>
                    <a:pt x="3352" y="2189"/>
                  </a:lnTo>
                  <a:lnTo>
                    <a:pt x="3352" y="2186"/>
                  </a:lnTo>
                  <a:lnTo>
                    <a:pt x="3351" y="2183"/>
                  </a:lnTo>
                  <a:lnTo>
                    <a:pt x="3369" y="2187"/>
                  </a:lnTo>
                  <a:lnTo>
                    <a:pt x="3378" y="2186"/>
                  </a:lnTo>
                  <a:lnTo>
                    <a:pt x="3385" y="2175"/>
                  </a:lnTo>
                  <a:lnTo>
                    <a:pt x="3385" y="2163"/>
                  </a:lnTo>
                  <a:lnTo>
                    <a:pt x="3375" y="2145"/>
                  </a:lnTo>
                  <a:close/>
                  <a:moveTo>
                    <a:pt x="3029" y="2220"/>
                  </a:moveTo>
                  <a:lnTo>
                    <a:pt x="3018" y="2207"/>
                  </a:lnTo>
                  <a:lnTo>
                    <a:pt x="3013" y="2210"/>
                  </a:lnTo>
                  <a:lnTo>
                    <a:pt x="3013" y="2220"/>
                  </a:lnTo>
                  <a:lnTo>
                    <a:pt x="3013" y="2228"/>
                  </a:lnTo>
                  <a:lnTo>
                    <a:pt x="3012" y="2234"/>
                  </a:lnTo>
                  <a:lnTo>
                    <a:pt x="3012" y="2236"/>
                  </a:lnTo>
                  <a:lnTo>
                    <a:pt x="3013" y="2241"/>
                  </a:lnTo>
                  <a:lnTo>
                    <a:pt x="3016" y="2243"/>
                  </a:lnTo>
                  <a:lnTo>
                    <a:pt x="3020" y="2246"/>
                  </a:lnTo>
                  <a:lnTo>
                    <a:pt x="3032" y="2249"/>
                  </a:lnTo>
                  <a:lnTo>
                    <a:pt x="3034" y="2243"/>
                  </a:lnTo>
                  <a:lnTo>
                    <a:pt x="3032" y="2229"/>
                  </a:lnTo>
                  <a:lnTo>
                    <a:pt x="3029" y="2220"/>
                  </a:lnTo>
                  <a:close/>
                  <a:moveTo>
                    <a:pt x="3289" y="2218"/>
                  </a:moveTo>
                  <a:lnTo>
                    <a:pt x="3288" y="2218"/>
                  </a:lnTo>
                  <a:lnTo>
                    <a:pt x="3288" y="2222"/>
                  </a:lnTo>
                  <a:lnTo>
                    <a:pt x="3287" y="2224"/>
                  </a:lnTo>
                  <a:lnTo>
                    <a:pt x="3285" y="2221"/>
                  </a:lnTo>
                  <a:lnTo>
                    <a:pt x="3284" y="2221"/>
                  </a:lnTo>
                  <a:lnTo>
                    <a:pt x="3281" y="2224"/>
                  </a:lnTo>
                  <a:lnTo>
                    <a:pt x="3278" y="2227"/>
                  </a:lnTo>
                  <a:lnTo>
                    <a:pt x="3275" y="2225"/>
                  </a:lnTo>
                  <a:lnTo>
                    <a:pt x="3271" y="2224"/>
                  </a:lnTo>
                  <a:lnTo>
                    <a:pt x="3270" y="2220"/>
                  </a:lnTo>
                  <a:lnTo>
                    <a:pt x="3267" y="2220"/>
                  </a:lnTo>
                  <a:lnTo>
                    <a:pt x="3267" y="2227"/>
                  </a:lnTo>
                  <a:lnTo>
                    <a:pt x="3266" y="2229"/>
                  </a:lnTo>
                  <a:lnTo>
                    <a:pt x="3263" y="2227"/>
                  </a:lnTo>
                  <a:lnTo>
                    <a:pt x="3261" y="2221"/>
                  </a:lnTo>
                  <a:lnTo>
                    <a:pt x="3260" y="2225"/>
                  </a:lnTo>
                  <a:lnTo>
                    <a:pt x="3260" y="2238"/>
                  </a:lnTo>
                  <a:lnTo>
                    <a:pt x="3264" y="2248"/>
                  </a:lnTo>
                  <a:lnTo>
                    <a:pt x="3274" y="2255"/>
                  </a:lnTo>
                  <a:lnTo>
                    <a:pt x="3284" y="2245"/>
                  </a:lnTo>
                  <a:lnTo>
                    <a:pt x="3287" y="2241"/>
                  </a:lnTo>
                  <a:lnTo>
                    <a:pt x="3285" y="2239"/>
                  </a:lnTo>
                  <a:lnTo>
                    <a:pt x="3287" y="2236"/>
                  </a:lnTo>
                  <a:lnTo>
                    <a:pt x="3288" y="2234"/>
                  </a:lnTo>
                  <a:lnTo>
                    <a:pt x="3289" y="2229"/>
                  </a:lnTo>
                  <a:lnTo>
                    <a:pt x="3291" y="2224"/>
                  </a:lnTo>
                  <a:lnTo>
                    <a:pt x="3291" y="2221"/>
                  </a:lnTo>
                  <a:lnTo>
                    <a:pt x="3289" y="2218"/>
                  </a:lnTo>
                  <a:close/>
                  <a:moveTo>
                    <a:pt x="3074" y="2242"/>
                  </a:moveTo>
                  <a:lnTo>
                    <a:pt x="3068" y="2238"/>
                  </a:lnTo>
                  <a:lnTo>
                    <a:pt x="3068" y="2236"/>
                  </a:lnTo>
                  <a:lnTo>
                    <a:pt x="3072" y="2236"/>
                  </a:lnTo>
                  <a:lnTo>
                    <a:pt x="3071" y="2231"/>
                  </a:lnTo>
                  <a:lnTo>
                    <a:pt x="3064" y="2225"/>
                  </a:lnTo>
                  <a:lnTo>
                    <a:pt x="3058" y="2225"/>
                  </a:lnTo>
                  <a:lnTo>
                    <a:pt x="3053" y="2228"/>
                  </a:lnTo>
                  <a:lnTo>
                    <a:pt x="3053" y="2239"/>
                  </a:lnTo>
                  <a:lnTo>
                    <a:pt x="3057" y="2250"/>
                  </a:lnTo>
                  <a:lnTo>
                    <a:pt x="3064" y="2262"/>
                  </a:lnTo>
                  <a:lnTo>
                    <a:pt x="3072" y="2270"/>
                  </a:lnTo>
                  <a:lnTo>
                    <a:pt x="3075" y="2273"/>
                  </a:lnTo>
                  <a:lnTo>
                    <a:pt x="3074" y="2263"/>
                  </a:lnTo>
                  <a:lnTo>
                    <a:pt x="3072" y="2259"/>
                  </a:lnTo>
                  <a:lnTo>
                    <a:pt x="3074" y="2255"/>
                  </a:lnTo>
                  <a:lnTo>
                    <a:pt x="3075" y="2255"/>
                  </a:lnTo>
                  <a:lnTo>
                    <a:pt x="3078" y="2256"/>
                  </a:lnTo>
                  <a:lnTo>
                    <a:pt x="3079" y="2252"/>
                  </a:lnTo>
                  <a:lnTo>
                    <a:pt x="3076" y="2246"/>
                  </a:lnTo>
                  <a:lnTo>
                    <a:pt x="3074" y="2242"/>
                  </a:lnTo>
                  <a:close/>
                  <a:moveTo>
                    <a:pt x="2976" y="2319"/>
                  </a:moveTo>
                  <a:lnTo>
                    <a:pt x="2980" y="2315"/>
                  </a:lnTo>
                  <a:lnTo>
                    <a:pt x="2977" y="2306"/>
                  </a:lnTo>
                  <a:lnTo>
                    <a:pt x="2970" y="2306"/>
                  </a:lnTo>
                  <a:lnTo>
                    <a:pt x="2967" y="2312"/>
                  </a:lnTo>
                  <a:lnTo>
                    <a:pt x="2969" y="2314"/>
                  </a:lnTo>
                  <a:lnTo>
                    <a:pt x="2971" y="2318"/>
                  </a:lnTo>
                  <a:lnTo>
                    <a:pt x="2976" y="2319"/>
                  </a:lnTo>
                  <a:close/>
                  <a:moveTo>
                    <a:pt x="2973" y="2326"/>
                  </a:moveTo>
                  <a:lnTo>
                    <a:pt x="2969" y="2328"/>
                  </a:lnTo>
                  <a:lnTo>
                    <a:pt x="2964" y="2326"/>
                  </a:lnTo>
                  <a:lnTo>
                    <a:pt x="2963" y="2326"/>
                  </a:lnTo>
                  <a:lnTo>
                    <a:pt x="2960" y="2330"/>
                  </a:lnTo>
                  <a:lnTo>
                    <a:pt x="2962" y="2335"/>
                  </a:lnTo>
                  <a:lnTo>
                    <a:pt x="2963" y="2337"/>
                  </a:lnTo>
                  <a:lnTo>
                    <a:pt x="2971" y="2343"/>
                  </a:lnTo>
                  <a:lnTo>
                    <a:pt x="2973" y="2343"/>
                  </a:lnTo>
                  <a:lnTo>
                    <a:pt x="2971" y="2342"/>
                  </a:lnTo>
                  <a:lnTo>
                    <a:pt x="2973" y="2342"/>
                  </a:lnTo>
                  <a:lnTo>
                    <a:pt x="2976" y="2343"/>
                  </a:lnTo>
                  <a:lnTo>
                    <a:pt x="2978" y="2344"/>
                  </a:lnTo>
                  <a:lnTo>
                    <a:pt x="2981" y="2342"/>
                  </a:lnTo>
                  <a:lnTo>
                    <a:pt x="2983" y="2337"/>
                  </a:lnTo>
                  <a:lnTo>
                    <a:pt x="2983" y="2333"/>
                  </a:lnTo>
                  <a:lnTo>
                    <a:pt x="2984" y="2330"/>
                  </a:lnTo>
                  <a:lnTo>
                    <a:pt x="2988" y="2328"/>
                  </a:lnTo>
                  <a:lnTo>
                    <a:pt x="2990" y="2322"/>
                  </a:lnTo>
                  <a:lnTo>
                    <a:pt x="2985" y="2319"/>
                  </a:lnTo>
                  <a:lnTo>
                    <a:pt x="2973" y="2326"/>
                  </a:lnTo>
                  <a:close/>
                  <a:moveTo>
                    <a:pt x="2897" y="2388"/>
                  </a:moveTo>
                  <a:lnTo>
                    <a:pt x="2894" y="2384"/>
                  </a:lnTo>
                  <a:lnTo>
                    <a:pt x="2893" y="2379"/>
                  </a:lnTo>
                  <a:lnTo>
                    <a:pt x="2893" y="2377"/>
                  </a:lnTo>
                  <a:lnTo>
                    <a:pt x="2894" y="2377"/>
                  </a:lnTo>
                  <a:lnTo>
                    <a:pt x="2893" y="2371"/>
                  </a:lnTo>
                  <a:lnTo>
                    <a:pt x="2896" y="2370"/>
                  </a:lnTo>
                  <a:lnTo>
                    <a:pt x="2900" y="2370"/>
                  </a:lnTo>
                  <a:lnTo>
                    <a:pt x="2903" y="2374"/>
                  </a:lnTo>
                  <a:lnTo>
                    <a:pt x="2907" y="2378"/>
                  </a:lnTo>
                  <a:lnTo>
                    <a:pt x="2910" y="2382"/>
                  </a:lnTo>
                  <a:lnTo>
                    <a:pt x="2912" y="2384"/>
                  </a:lnTo>
                  <a:lnTo>
                    <a:pt x="2917" y="2381"/>
                  </a:lnTo>
                  <a:lnTo>
                    <a:pt x="2917" y="2375"/>
                  </a:lnTo>
                  <a:lnTo>
                    <a:pt x="2911" y="2370"/>
                  </a:lnTo>
                  <a:lnTo>
                    <a:pt x="2908" y="2364"/>
                  </a:lnTo>
                  <a:lnTo>
                    <a:pt x="2905" y="2363"/>
                  </a:lnTo>
                  <a:lnTo>
                    <a:pt x="2904" y="2363"/>
                  </a:lnTo>
                  <a:lnTo>
                    <a:pt x="2903" y="2363"/>
                  </a:lnTo>
                  <a:lnTo>
                    <a:pt x="2882" y="2350"/>
                  </a:lnTo>
                  <a:lnTo>
                    <a:pt x="2877" y="2349"/>
                  </a:lnTo>
                  <a:lnTo>
                    <a:pt x="2875" y="2351"/>
                  </a:lnTo>
                  <a:lnTo>
                    <a:pt x="2872" y="2354"/>
                  </a:lnTo>
                  <a:lnTo>
                    <a:pt x="2873" y="2361"/>
                  </a:lnTo>
                  <a:lnTo>
                    <a:pt x="2880" y="2374"/>
                  </a:lnTo>
                  <a:lnTo>
                    <a:pt x="2893" y="2389"/>
                  </a:lnTo>
                  <a:lnTo>
                    <a:pt x="2896" y="2391"/>
                  </a:lnTo>
                  <a:lnTo>
                    <a:pt x="2897" y="2391"/>
                  </a:lnTo>
                  <a:lnTo>
                    <a:pt x="2897" y="2388"/>
                  </a:lnTo>
                  <a:close/>
                  <a:moveTo>
                    <a:pt x="2977" y="2360"/>
                  </a:moveTo>
                  <a:lnTo>
                    <a:pt x="2976" y="2360"/>
                  </a:lnTo>
                  <a:lnTo>
                    <a:pt x="2973" y="2357"/>
                  </a:lnTo>
                  <a:lnTo>
                    <a:pt x="2969" y="2354"/>
                  </a:lnTo>
                  <a:lnTo>
                    <a:pt x="2967" y="2358"/>
                  </a:lnTo>
                  <a:lnTo>
                    <a:pt x="2970" y="2367"/>
                  </a:lnTo>
                  <a:lnTo>
                    <a:pt x="2976" y="2370"/>
                  </a:lnTo>
                  <a:lnTo>
                    <a:pt x="2980" y="2371"/>
                  </a:lnTo>
                  <a:lnTo>
                    <a:pt x="2983" y="2370"/>
                  </a:lnTo>
                  <a:lnTo>
                    <a:pt x="2984" y="2367"/>
                  </a:lnTo>
                  <a:lnTo>
                    <a:pt x="2981" y="2363"/>
                  </a:lnTo>
                  <a:lnTo>
                    <a:pt x="2977" y="2360"/>
                  </a:lnTo>
                  <a:close/>
                  <a:moveTo>
                    <a:pt x="2882" y="2417"/>
                  </a:moveTo>
                  <a:lnTo>
                    <a:pt x="2879" y="2413"/>
                  </a:lnTo>
                  <a:lnTo>
                    <a:pt x="2877" y="2409"/>
                  </a:lnTo>
                  <a:lnTo>
                    <a:pt x="2877" y="2405"/>
                  </a:lnTo>
                  <a:lnTo>
                    <a:pt x="2879" y="2402"/>
                  </a:lnTo>
                  <a:lnTo>
                    <a:pt x="2877" y="2399"/>
                  </a:lnTo>
                  <a:lnTo>
                    <a:pt x="2869" y="2393"/>
                  </a:lnTo>
                  <a:lnTo>
                    <a:pt x="2863" y="2393"/>
                  </a:lnTo>
                  <a:lnTo>
                    <a:pt x="2862" y="2398"/>
                  </a:lnTo>
                  <a:lnTo>
                    <a:pt x="2862" y="2403"/>
                  </a:lnTo>
                  <a:lnTo>
                    <a:pt x="2861" y="2406"/>
                  </a:lnTo>
                  <a:lnTo>
                    <a:pt x="2861" y="2412"/>
                  </a:lnTo>
                  <a:lnTo>
                    <a:pt x="2862" y="2419"/>
                  </a:lnTo>
                  <a:lnTo>
                    <a:pt x="2863" y="2421"/>
                  </a:lnTo>
                  <a:lnTo>
                    <a:pt x="2876" y="2424"/>
                  </a:lnTo>
                  <a:lnTo>
                    <a:pt x="2877" y="2426"/>
                  </a:lnTo>
                  <a:lnTo>
                    <a:pt x="2880" y="2427"/>
                  </a:lnTo>
                  <a:lnTo>
                    <a:pt x="2883" y="2428"/>
                  </a:lnTo>
                  <a:lnTo>
                    <a:pt x="2884" y="2424"/>
                  </a:lnTo>
                  <a:lnTo>
                    <a:pt x="2883" y="2420"/>
                  </a:lnTo>
                  <a:lnTo>
                    <a:pt x="2882" y="2417"/>
                  </a:lnTo>
                  <a:close/>
                  <a:moveTo>
                    <a:pt x="2925" y="2403"/>
                  </a:moveTo>
                  <a:lnTo>
                    <a:pt x="2919" y="2403"/>
                  </a:lnTo>
                  <a:lnTo>
                    <a:pt x="2915" y="2409"/>
                  </a:lnTo>
                  <a:lnTo>
                    <a:pt x="2910" y="2413"/>
                  </a:lnTo>
                  <a:lnTo>
                    <a:pt x="2907" y="2410"/>
                  </a:lnTo>
                  <a:lnTo>
                    <a:pt x="2905" y="2407"/>
                  </a:lnTo>
                  <a:lnTo>
                    <a:pt x="2903" y="2405"/>
                  </a:lnTo>
                  <a:lnTo>
                    <a:pt x="2900" y="2407"/>
                  </a:lnTo>
                  <a:lnTo>
                    <a:pt x="2897" y="2413"/>
                  </a:lnTo>
                  <a:lnTo>
                    <a:pt x="2897" y="2420"/>
                  </a:lnTo>
                  <a:lnTo>
                    <a:pt x="2900" y="2423"/>
                  </a:lnTo>
                  <a:lnTo>
                    <a:pt x="2921" y="2420"/>
                  </a:lnTo>
                  <a:lnTo>
                    <a:pt x="2924" y="2419"/>
                  </a:lnTo>
                  <a:lnTo>
                    <a:pt x="2929" y="2414"/>
                  </a:lnTo>
                  <a:lnTo>
                    <a:pt x="2932" y="2409"/>
                  </a:lnTo>
                  <a:lnTo>
                    <a:pt x="2929" y="2406"/>
                  </a:lnTo>
                  <a:lnTo>
                    <a:pt x="2925" y="2403"/>
                  </a:lnTo>
                  <a:close/>
                  <a:moveTo>
                    <a:pt x="2544" y="3423"/>
                  </a:moveTo>
                  <a:lnTo>
                    <a:pt x="2540" y="3410"/>
                  </a:lnTo>
                  <a:lnTo>
                    <a:pt x="2529" y="3409"/>
                  </a:lnTo>
                  <a:lnTo>
                    <a:pt x="2523" y="3425"/>
                  </a:lnTo>
                  <a:lnTo>
                    <a:pt x="2526" y="3424"/>
                  </a:lnTo>
                  <a:lnTo>
                    <a:pt x="2529" y="3423"/>
                  </a:lnTo>
                  <a:lnTo>
                    <a:pt x="2531" y="3424"/>
                  </a:lnTo>
                  <a:lnTo>
                    <a:pt x="2533" y="3430"/>
                  </a:lnTo>
                  <a:lnTo>
                    <a:pt x="2531" y="3434"/>
                  </a:lnTo>
                  <a:lnTo>
                    <a:pt x="2544" y="3423"/>
                  </a:lnTo>
                  <a:close/>
                  <a:moveTo>
                    <a:pt x="2543" y="3428"/>
                  </a:moveTo>
                  <a:lnTo>
                    <a:pt x="2540" y="3432"/>
                  </a:lnTo>
                  <a:lnTo>
                    <a:pt x="2537" y="3434"/>
                  </a:lnTo>
                  <a:lnTo>
                    <a:pt x="2536" y="3437"/>
                  </a:lnTo>
                  <a:lnTo>
                    <a:pt x="2533" y="3441"/>
                  </a:lnTo>
                  <a:lnTo>
                    <a:pt x="2529" y="3469"/>
                  </a:lnTo>
                  <a:lnTo>
                    <a:pt x="2529" y="3476"/>
                  </a:lnTo>
                  <a:lnTo>
                    <a:pt x="2533" y="3470"/>
                  </a:lnTo>
                  <a:lnTo>
                    <a:pt x="2534" y="3470"/>
                  </a:lnTo>
                  <a:lnTo>
                    <a:pt x="2537" y="3472"/>
                  </a:lnTo>
                  <a:lnTo>
                    <a:pt x="2540" y="3469"/>
                  </a:lnTo>
                  <a:lnTo>
                    <a:pt x="2544" y="3463"/>
                  </a:lnTo>
                  <a:lnTo>
                    <a:pt x="2547" y="3456"/>
                  </a:lnTo>
                  <a:lnTo>
                    <a:pt x="2548" y="3449"/>
                  </a:lnTo>
                  <a:lnTo>
                    <a:pt x="2547" y="3444"/>
                  </a:lnTo>
                  <a:lnTo>
                    <a:pt x="2547" y="3440"/>
                  </a:lnTo>
                  <a:lnTo>
                    <a:pt x="2547" y="3435"/>
                  </a:lnTo>
                  <a:lnTo>
                    <a:pt x="2550" y="3432"/>
                  </a:lnTo>
                  <a:lnTo>
                    <a:pt x="2550" y="3430"/>
                  </a:lnTo>
                  <a:lnTo>
                    <a:pt x="2548" y="3427"/>
                  </a:lnTo>
                  <a:lnTo>
                    <a:pt x="2550" y="3425"/>
                  </a:lnTo>
                  <a:lnTo>
                    <a:pt x="2550" y="3423"/>
                  </a:lnTo>
                  <a:lnTo>
                    <a:pt x="2551" y="3421"/>
                  </a:lnTo>
                  <a:lnTo>
                    <a:pt x="2548" y="3423"/>
                  </a:lnTo>
                  <a:lnTo>
                    <a:pt x="2543" y="3428"/>
                  </a:lnTo>
                  <a:close/>
                  <a:moveTo>
                    <a:pt x="2529" y="3479"/>
                  </a:moveTo>
                  <a:lnTo>
                    <a:pt x="2519" y="3493"/>
                  </a:lnTo>
                  <a:lnTo>
                    <a:pt x="2519" y="3498"/>
                  </a:lnTo>
                  <a:lnTo>
                    <a:pt x="2523" y="3498"/>
                  </a:lnTo>
                  <a:lnTo>
                    <a:pt x="2527" y="3494"/>
                  </a:lnTo>
                  <a:lnTo>
                    <a:pt x="2529" y="3490"/>
                  </a:lnTo>
                  <a:lnTo>
                    <a:pt x="2530" y="3483"/>
                  </a:lnTo>
                  <a:lnTo>
                    <a:pt x="2530" y="3480"/>
                  </a:lnTo>
                  <a:lnTo>
                    <a:pt x="2529" y="3479"/>
                  </a:lnTo>
                  <a:close/>
                  <a:moveTo>
                    <a:pt x="1820" y="4037"/>
                  </a:moveTo>
                  <a:lnTo>
                    <a:pt x="1824" y="4037"/>
                  </a:lnTo>
                  <a:lnTo>
                    <a:pt x="1824" y="4035"/>
                  </a:lnTo>
                  <a:lnTo>
                    <a:pt x="1825" y="4031"/>
                  </a:lnTo>
                  <a:lnTo>
                    <a:pt x="1827" y="4026"/>
                  </a:lnTo>
                  <a:lnTo>
                    <a:pt x="1828" y="4019"/>
                  </a:lnTo>
                  <a:lnTo>
                    <a:pt x="1828" y="4014"/>
                  </a:lnTo>
                  <a:lnTo>
                    <a:pt x="1825" y="4012"/>
                  </a:lnTo>
                  <a:lnTo>
                    <a:pt x="1820" y="4012"/>
                  </a:lnTo>
                  <a:lnTo>
                    <a:pt x="1813" y="4014"/>
                  </a:lnTo>
                  <a:lnTo>
                    <a:pt x="1810" y="4013"/>
                  </a:lnTo>
                  <a:lnTo>
                    <a:pt x="1807" y="4010"/>
                  </a:lnTo>
                  <a:lnTo>
                    <a:pt x="1803" y="4007"/>
                  </a:lnTo>
                  <a:lnTo>
                    <a:pt x="1797" y="4010"/>
                  </a:lnTo>
                  <a:lnTo>
                    <a:pt x="1793" y="4014"/>
                  </a:lnTo>
                  <a:lnTo>
                    <a:pt x="1793" y="4021"/>
                  </a:lnTo>
                  <a:lnTo>
                    <a:pt x="1790" y="4028"/>
                  </a:lnTo>
                  <a:lnTo>
                    <a:pt x="1787" y="4037"/>
                  </a:lnTo>
                  <a:lnTo>
                    <a:pt x="1793" y="4049"/>
                  </a:lnTo>
                  <a:lnTo>
                    <a:pt x="1807" y="4052"/>
                  </a:lnTo>
                  <a:lnTo>
                    <a:pt x="1818" y="4047"/>
                  </a:lnTo>
                  <a:lnTo>
                    <a:pt x="1820" y="4044"/>
                  </a:lnTo>
                  <a:lnTo>
                    <a:pt x="1818" y="4041"/>
                  </a:lnTo>
                  <a:lnTo>
                    <a:pt x="1817" y="4040"/>
                  </a:lnTo>
                  <a:lnTo>
                    <a:pt x="1817" y="4037"/>
                  </a:lnTo>
                  <a:lnTo>
                    <a:pt x="1820" y="4037"/>
                  </a:lnTo>
                  <a:close/>
                  <a:moveTo>
                    <a:pt x="1887" y="5297"/>
                  </a:moveTo>
                  <a:lnTo>
                    <a:pt x="1890" y="5307"/>
                  </a:lnTo>
                  <a:lnTo>
                    <a:pt x="1905" y="5316"/>
                  </a:lnTo>
                  <a:lnTo>
                    <a:pt x="1919" y="5334"/>
                  </a:lnTo>
                  <a:lnTo>
                    <a:pt x="1930" y="5341"/>
                  </a:lnTo>
                  <a:lnTo>
                    <a:pt x="1933" y="5341"/>
                  </a:lnTo>
                  <a:lnTo>
                    <a:pt x="1935" y="5335"/>
                  </a:lnTo>
                  <a:lnTo>
                    <a:pt x="1933" y="5334"/>
                  </a:lnTo>
                  <a:lnTo>
                    <a:pt x="1932" y="5333"/>
                  </a:lnTo>
                  <a:lnTo>
                    <a:pt x="1930" y="5331"/>
                  </a:lnTo>
                  <a:lnTo>
                    <a:pt x="1929" y="5330"/>
                  </a:lnTo>
                  <a:lnTo>
                    <a:pt x="1925" y="5321"/>
                  </a:lnTo>
                  <a:lnTo>
                    <a:pt x="1925" y="5316"/>
                  </a:lnTo>
                  <a:lnTo>
                    <a:pt x="1923" y="5309"/>
                  </a:lnTo>
                  <a:lnTo>
                    <a:pt x="1918" y="5316"/>
                  </a:lnTo>
                  <a:lnTo>
                    <a:pt x="1915" y="5314"/>
                  </a:lnTo>
                  <a:lnTo>
                    <a:pt x="1912" y="5310"/>
                  </a:lnTo>
                  <a:lnTo>
                    <a:pt x="1909" y="5302"/>
                  </a:lnTo>
                  <a:lnTo>
                    <a:pt x="1898" y="5276"/>
                  </a:lnTo>
                  <a:lnTo>
                    <a:pt x="1895" y="5269"/>
                  </a:lnTo>
                  <a:lnTo>
                    <a:pt x="1898" y="5269"/>
                  </a:lnTo>
                  <a:lnTo>
                    <a:pt x="1905" y="5275"/>
                  </a:lnTo>
                  <a:lnTo>
                    <a:pt x="1909" y="5276"/>
                  </a:lnTo>
                  <a:lnTo>
                    <a:pt x="1907" y="5269"/>
                  </a:lnTo>
                  <a:lnTo>
                    <a:pt x="1900" y="5262"/>
                  </a:lnTo>
                  <a:lnTo>
                    <a:pt x="1897" y="5258"/>
                  </a:lnTo>
                  <a:lnTo>
                    <a:pt x="1897" y="5255"/>
                  </a:lnTo>
                  <a:lnTo>
                    <a:pt x="1897" y="5251"/>
                  </a:lnTo>
                  <a:lnTo>
                    <a:pt x="1897" y="5250"/>
                  </a:lnTo>
                  <a:lnTo>
                    <a:pt x="1897" y="5247"/>
                  </a:lnTo>
                  <a:lnTo>
                    <a:pt x="1895" y="5244"/>
                  </a:lnTo>
                  <a:lnTo>
                    <a:pt x="1893" y="5239"/>
                  </a:lnTo>
                  <a:lnTo>
                    <a:pt x="1891" y="5236"/>
                  </a:lnTo>
                  <a:lnTo>
                    <a:pt x="1887" y="5234"/>
                  </a:lnTo>
                  <a:lnTo>
                    <a:pt x="1884" y="5236"/>
                  </a:lnTo>
                  <a:lnTo>
                    <a:pt x="1884" y="5240"/>
                  </a:lnTo>
                  <a:lnTo>
                    <a:pt x="1887" y="5251"/>
                  </a:lnTo>
                  <a:lnTo>
                    <a:pt x="1887" y="5257"/>
                  </a:lnTo>
                  <a:lnTo>
                    <a:pt x="1886" y="5282"/>
                  </a:lnTo>
                  <a:lnTo>
                    <a:pt x="1887" y="5297"/>
                  </a:lnTo>
                  <a:close/>
                  <a:moveTo>
                    <a:pt x="1974" y="5398"/>
                  </a:moveTo>
                  <a:lnTo>
                    <a:pt x="1972" y="5400"/>
                  </a:lnTo>
                  <a:lnTo>
                    <a:pt x="1971" y="5403"/>
                  </a:lnTo>
                  <a:lnTo>
                    <a:pt x="1971" y="5405"/>
                  </a:lnTo>
                  <a:lnTo>
                    <a:pt x="1971" y="5411"/>
                  </a:lnTo>
                  <a:lnTo>
                    <a:pt x="1972" y="5417"/>
                  </a:lnTo>
                  <a:lnTo>
                    <a:pt x="1974" y="5419"/>
                  </a:lnTo>
                  <a:lnTo>
                    <a:pt x="1977" y="5421"/>
                  </a:lnTo>
                  <a:lnTo>
                    <a:pt x="1984" y="5422"/>
                  </a:lnTo>
                  <a:lnTo>
                    <a:pt x="1989" y="5421"/>
                  </a:lnTo>
                  <a:lnTo>
                    <a:pt x="1995" y="5417"/>
                  </a:lnTo>
                  <a:lnTo>
                    <a:pt x="1995" y="5414"/>
                  </a:lnTo>
                  <a:lnTo>
                    <a:pt x="1993" y="5410"/>
                  </a:lnTo>
                  <a:lnTo>
                    <a:pt x="1992" y="5408"/>
                  </a:lnTo>
                  <a:lnTo>
                    <a:pt x="1991" y="5410"/>
                  </a:lnTo>
                  <a:lnTo>
                    <a:pt x="1989" y="5410"/>
                  </a:lnTo>
                  <a:lnTo>
                    <a:pt x="1989" y="5410"/>
                  </a:lnTo>
                  <a:lnTo>
                    <a:pt x="1991" y="5408"/>
                  </a:lnTo>
                  <a:lnTo>
                    <a:pt x="1991" y="5405"/>
                  </a:lnTo>
                  <a:lnTo>
                    <a:pt x="1989" y="5403"/>
                  </a:lnTo>
                  <a:lnTo>
                    <a:pt x="1986" y="5401"/>
                  </a:lnTo>
                  <a:lnTo>
                    <a:pt x="1985" y="5398"/>
                  </a:lnTo>
                  <a:lnTo>
                    <a:pt x="1984" y="5396"/>
                  </a:lnTo>
                  <a:lnTo>
                    <a:pt x="1981" y="5391"/>
                  </a:lnTo>
                  <a:lnTo>
                    <a:pt x="1978" y="5389"/>
                  </a:lnTo>
                  <a:lnTo>
                    <a:pt x="1972" y="5389"/>
                  </a:lnTo>
                  <a:lnTo>
                    <a:pt x="1971" y="5390"/>
                  </a:lnTo>
                  <a:lnTo>
                    <a:pt x="1975" y="5397"/>
                  </a:lnTo>
                  <a:lnTo>
                    <a:pt x="1975" y="5398"/>
                  </a:lnTo>
                  <a:lnTo>
                    <a:pt x="1974" y="5398"/>
                  </a:lnTo>
                  <a:close/>
                  <a:moveTo>
                    <a:pt x="2044" y="5591"/>
                  </a:moveTo>
                  <a:lnTo>
                    <a:pt x="2044" y="5584"/>
                  </a:lnTo>
                  <a:lnTo>
                    <a:pt x="2042" y="5578"/>
                  </a:lnTo>
                  <a:lnTo>
                    <a:pt x="2040" y="5574"/>
                  </a:lnTo>
                  <a:lnTo>
                    <a:pt x="2037" y="5572"/>
                  </a:lnTo>
                  <a:lnTo>
                    <a:pt x="2035" y="5571"/>
                  </a:lnTo>
                  <a:lnTo>
                    <a:pt x="2033" y="5572"/>
                  </a:lnTo>
                  <a:lnTo>
                    <a:pt x="2030" y="5579"/>
                  </a:lnTo>
                  <a:lnTo>
                    <a:pt x="2019" y="5599"/>
                  </a:lnTo>
                  <a:lnTo>
                    <a:pt x="2016" y="5607"/>
                  </a:lnTo>
                  <a:lnTo>
                    <a:pt x="2017" y="5612"/>
                  </a:lnTo>
                  <a:lnTo>
                    <a:pt x="2024" y="5610"/>
                  </a:lnTo>
                  <a:lnTo>
                    <a:pt x="2026" y="5610"/>
                  </a:lnTo>
                  <a:lnTo>
                    <a:pt x="2028" y="5609"/>
                  </a:lnTo>
                  <a:lnTo>
                    <a:pt x="2028" y="5607"/>
                  </a:lnTo>
                  <a:lnTo>
                    <a:pt x="2031" y="5609"/>
                  </a:lnTo>
                  <a:lnTo>
                    <a:pt x="2034" y="5610"/>
                  </a:lnTo>
                  <a:lnTo>
                    <a:pt x="2038" y="5610"/>
                  </a:lnTo>
                  <a:lnTo>
                    <a:pt x="2042" y="5609"/>
                  </a:lnTo>
                  <a:lnTo>
                    <a:pt x="2045" y="5607"/>
                  </a:lnTo>
                  <a:lnTo>
                    <a:pt x="2045" y="5605"/>
                  </a:lnTo>
                  <a:lnTo>
                    <a:pt x="2047" y="5600"/>
                  </a:lnTo>
                  <a:lnTo>
                    <a:pt x="2045" y="5599"/>
                  </a:lnTo>
                  <a:lnTo>
                    <a:pt x="2044" y="5599"/>
                  </a:lnTo>
                  <a:lnTo>
                    <a:pt x="2044" y="5599"/>
                  </a:lnTo>
                  <a:lnTo>
                    <a:pt x="2044" y="5600"/>
                  </a:lnTo>
                  <a:lnTo>
                    <a:pt x="2044" y="5598"/>
                  </a:lnTo>
                  <a:lnTo>
                    <a:pt x="2044" y="5591"/>
                  </a:lnTo>
                  <a:close/>
                  <a:moveTo>
                    <a:pt x="2000" y="5701"/>
                  </a:moveTo>
                  <a:lnTo>
                    <a:pt x="1998" y="5706"/>
                  </a:lnTo>
                  <a:lnTo>
                    <a:pt x="1992" y="5713"/>
                  </a:lnTo>
                  <a:lnTo>
                    <a:pt x="1986" y="5717"/>
                  </a:lnTo>
                  <a:lnTo>
                    <a:pt x="1982" y="5720"/>
                  </a:lnTo>
                  <a:lnTo>
                    <a:pt x="1982" y="5721"/>
                  </a:lnTo>
                  <a:lnTo>
                    <a:pt x="1986" y="5721"/>
                  </a:lnTo>
                  <a:lnTo>
                    <a:pt x="1989" y="5720"/>
                  </a:lnTo>
                  <a:lnTo>
                    <a:pt x="1996" y="5715"/>
                  </a:lnTo>
                  <a:lnTo>
                    <a:pt x="1998" y="5715"/>
                  </a:lnTo>
                  <a:lnTo>
                    <a:pt x="2000" y="5715"/>
                  </a:lnTo>
                  <a:lnTo>
                    <a:pt x="2000" y="5714"/>
                  </a:lnTo>
                  <a:lnTo>
                    <a:pt x="2000" y="5713"/>
                  </a:lnTo>
                  <a:lnTo>
                    <a:pt x="2002" y="5711"/>
                  </a:lnTo>
                  <a:lnTo>
                    <a:pt x="2007" y="5706"/>
                  </a:lnTo>
                  <a:lnTo>
                    <a:pt x="2009" y="5706"/>
                  </a:lnTo>
                  <a:lnTo>
                    <a:pt x="2021" y="5690"/>
                  </a:lnTo>
                  <a:lnTo>
                    <a:pt x="2026" y="5682"/>
                  </a:lnTo>
                  <a:lnTo>
                    <a:pt x="2026" y="5677"/>
                  </a:lnTo>
                  <a:lnTo>
                    <a:pt x="2010" y="5690"/>
                  </a:lnTo>
                  <a:lnTo>
                    <a:pt x="2000" y="5701"/>
                  </a:lnTo>
                  <a:close/>
                  <a:moveTo>
                    <a:pt x="2037" y="5697"/>
                  </a:moveTo>
                  <a:lnTo>
                    <a:pt x="2040" y="5694"/>
                  </a:lnTo>
                  <a:lnTo>
                    <a:pt x="2041" y="5694"/>
                  </a:lnTo>
                  <a:lnTo>
                    <a:pt x="2041" y="5694"/>
                  </a:lnTo>
                  <a:lnTo>
                    <a:pt x="2042" y="5692"/>
                  </a:lnTo>
                  <a:lnTo>
                    <a:pt x="2041" y="5690"/>
                  </a:lnTo>
                  <a:lnTo>
                    <a:pt x="2040" y="5689"/>
                  </a:lnTo>
                  <a:lnTo>
                    <a:pt x="2037" y="5682"/>
                  </a:lnTo>
                  <a:lnTo>
                    <a:pt x="2033" y="5679"/>
                  </a:lnTo>
                  <a:lnTo>
                    <a:pt x="2030" y="5682"/>
                  </a:lnTo>
                  <a:lnTo>
                    <a:pt x="2012" y="5704"/>
                  </a:lnTo>
                  <a:lnTo>
                    <a:pt x="2009" y="5708"/>
                  </a:lnTo>
                  <a:lnTo>
                    <a:pt x="2010" y="5715"/>
                  </a:lnTo>
                  <a:lnTo>
                    <a:pt x="2016" y="5718"/>
                  </a:lnTo>
                  <a:lnTo>
                    <a:pt x="2019" y="5717"/>
                  </a:lnTo>
                  <a:lnTo>
                    <a:pt x="2021" y="5715"/>
                  </a:lnTo>
                  <a:lnTo>
                    <a:pt x="2023" y="5711"/>
                  </a:lnTo>
                  <a:lnTo>
                    <a:pt x="2027" y="5696"/>
                  </a:lnTo>
                  <a:lnTo>
                    <a:pt x="2028" y="5697"/>
                  </a:lnTo>
                  <a:lnTo>
                    <a:pt x="2034" y="5697"/>
                  </a:lnTo>
                  <a:lnTo>
                    <a:pt x="2037" y="5697"/>
                  </a:lnTo>
                  <a:close/>
                  <a:moveTo>
                    <a:pt x="1947" y="5764"/>
                  </a:moveTo>
                  <a:lnTo>
                    <a:pt x="1950" y="5763"/>
                  </a:lnTo>
                  <a:lnTo>
                    <a:pt x="1951" y="5759"/>
                  </a:lnTo>
                  <a:lnTo>
                    <a:pt x="1954" y="5756"/>
                  </a:lnTo>
                  <a:lnTo>
                    <a:pt x="1957" y="5755"/>
                  </a:lnTo>
                  <a:lnTo>
                    <a:pt x="1963" y="5746"/>
                  </a:lnTo>
                  <a:lnTo>
                    <a:pt x="1978" y="5739"/>
                  </a:lnTo>
                  <a:lnTo>
                    <a:pt x="1978" y="5738"/>
                  </a:lnTo>
                  <a:lnTo>
                    <a:pt x="1965" y="5741"/>
                  </a:lnTo>
                  <a:lnTo>
                    <a:pt x="1965" y="5741"/>
                  </a:lnTo>
                  <a:lnTo>
                    <a:pt x="1964" y="5739"/>
                  </a:lnTo>
                  <a:lnTo>
                    <a:pt x="1964" y="5738"/>
                  </a:lnTo>
                  <a:lnTo>
                    <a:pt x="1961" y="5735"/>
                  </a:lnTo>
                  <a:lnTo>
                    <a:pt x="1956" y="5732"/>
                  </a:lnTo>
                  <a:lnTo>
                    <a:pt x="1950" y="5732"/>
                  </a:lnTo>
                  <a:lnTo>
                    <a:pt x="1944" y="5735"/>
                  </a:lnTo>
                  <a:lnTo>
                    <a:pt x="1940" y="5738"/>
                  </a:lnTo>
                  <a:lnTo>
                    <a:pt x="1936" y="5742"/>
                  </a:lnTo>
                  <a:lnTo>
                    <a:pt x="1932" y="5749"/>
                  </a:lnTo>
                  <a:lnTo>
                    <a:pt x="1929" y="5753"/>
                  </a:lnTo>
                  <a:lnTo>
                    <a:pt x="1928" y="5756"/>
                  </a:lnTo>
                  <a:lnTo>
                    <a:pt x="1928" y="5759"/>
                  </a:lnTo>
                  <a:lnTo>
                    <a:pt x="1930" y="5757"/>
                  </a:lnTo>
                  <a:lnTo>
                    <a:pt x="1932" y="5759"/>
                  </a:lnTo>
                  <a:lnTo>
                    <a:pt x="1932" y="5760"/>
                  </a:lnTo>
                  <a:lnTo>
                    <a:pt x="1933" y="5760"/>
                  </a:lnTo>
                  <a:lnTo>
                    <a:pt x="1936" y="5760"/>
                  </a:lnTo>
                  <a:lnTo>
                    <a:pt x="1936" y="5760"/>
                  </a:lnTo>
                  <a:lnTo>
                    <a:pt x="1935" y="5762"/>
                  </a:lnTo>
                  <a:lnTo>
                    <a:pt x="1933" y="5762"/>
                  </a:lnTo>
                  <a:lnTo>
                    <a:pt x="1932" y="5762"/>
                  </a:lnTo>
                  <a:lnTo>
                    <a:pt x="1930" y="5764"/>
                  </a:lnTo>
                  <a:lnTo>
                    <a:pt x="1930" y="5767"/>
                  </a:lnTo>
                  <a:lnTo>
                    <a:pt x="1930" y="5767"/>
                  </a:lnTo>
                  <a:lnTo>
                    <a:pt x="1929" y="5762"/>
                  </a:lnTo>
                  <a:lnTo>
                    <a:pt x="1926" y="5760"/>
                  </a:lnTo>
                  <a:lnTo>
                    <a:pt x="1922" y="5760"/>
                  </a:lnTo>
                  <a:lnTo>
                    <a:pt x="1919" y="5763"/>
                  </a:lnTo>
                  <a:lnTo>
                    <a:pt x="1919" y="5766"/>
                  </a:lnTo>
                  <a:lnTo>
                    <a:pt x="1919" y="5769"/>
                  </a:lnTo>
                  <a:lnTo>
                    <a:pt x="1921" y="5771"/>
                  </a:lnTo>
                  <a:lnTo>
                    <a:pt x="1921" y="5776"/>
                  </a:lnTo>
                  <a:lnTo>
                    <a:pt x="1923" y="5781"/>
                  </a:lnTo>
                  <a:lnTo>
                    <a:pt x="1925" y="5785"/>
                  </a:lnTo>
                  <a:lnTo>
                    <a:pt x="1926" y="5790"/>
                  </a:lnTo>
                  <a:lnTo>
                    <a:pt x="1928" y="5794"/>
                  </a:lnTo>
                  <a:lnTo>
                    <a:pt x="1929" y="5797"/>
                  </a:lnTo>
                  <a:lnTo>
                    <a:pt x="1930" y="5797"/>
                  </a:lnTo>
                  <a:lnTo>
                    <a:pt x="1932" y="5794"/>
                  </a:lnTo>
                  <a:lnTo>
                    <a:pt x="1935" y="5792"/>
                  </a:lnTo>
                  <a:lnTo>
                    <a:pt x="1937" y="5792"/>
                  </a:lnTo>
                  <a:lnTo>
                    <a:pt x="1936" y="5776"/>
                  </a:lnTo>
                  <a:lnTo>
                    <a:pt x="1937" y="5780"/>
                  </a:lnTo>
                  <a:lnTo>
                    <a:pt x="1939" y="5783"/>
                  </a:lnTo>
                  <a:lnTo>
                    <a:pt x="1942" y="5780"/>
                  </a:lnTo>
                  <a:lnTo>
                    <a:pt x="1943" y="5774"/>
                  </a:lnTo>
                  <a:lnTo>
                    <a:pt x="1940" y="5764"/>
                  </a:lnTo>
                  <a:lnTo>
                    <a:pt x="1942" y="5764"/>
                  </a:lnTo>
                  <a:lnTo>
                    <a:pt x="1943" y="5764"/>
                  </a:lnTo>
                  <a:lnTo>
                    <a:pt x="1943" y="5762"/>
                  </a:lnTo>
                  <a:lnTo>
                    <a:pt x="1944" y="5762"/>
                  </a:lnTo>
                  <a:lnTo>
                    <a:pt x="1947" y="5764"/>
                  </a:lnTo>
                  <a:close/>
                  <a:moveTo>
                    <a:pt x="2017" y="5805"/>
                  </a:moveTo>
                  <a:lnTo>
                    <a:pt x="2021" y="5799"/>
                  </a:lnTo>
                  <a:lnTo>
                    <a:pt x="2026" y="5791"/>
                  </a:lnTo>
                  <a:lnTo>
                    <a:pt x="2026" y="5788"/>
                  </a:lnTo>
                  <a:lnTo>
                    <a:pt x="2024" y="5785"/>
                  </a:lnTo>
                  <a:lnTo>
                    <a:pt x="2023" y="5784"/>
                  </a:lnTo>
                  <a:lnTo>
                    <a:pt x="2019" y="5785"/>
                  </a:lnTo>
                  <a:lnTo>
                    <a:pt x="2013" y="5788"/>
                  </a:lnTo>
                  <a:lnTo>
                    <a:pt x="2009" y="5797"/>
                  </a:lnTo>
                  <a:lnTo>
                    <a:pt x="2013" y="5804"/>
                  </a:lnTo>
                  <a:lnTo>
                    <a:pt x="2017" y="5805"/>
                  </a:lnTo>
                  <a:close/>
                  <a:moveTo>
                    <a:pt x="2020" y="5814"/>
                  </a:moveTo>
                  <a:lnTo>
                    <a:pt x="2021" y="5815"/>
                  </a:lnTo>
                  <a:lnTo>
                    <a:pt x="2026" y="5819"/>
                  </a:lnTo>
                  <a:lnTo>
                    <a:pt x="2030" y="5822"/>
                  </a:lnTo>
                  <a:lnTo>
                    <a:pt x="2033" y="5819"/>
                  </a:lnTo>
                  <a:lnTo>
                    <a:pt x="2031" y="5815"/>
                  </a:lnTo>
                  <a:lnTo>
                    <a:pt x="2030" y="5812"/>
                  </a:lnTo>
                  <a:lnTo>
                    <a:pt x="2028" y="5809"/>
                  </a:lnTo>
                  <a:lnTo>
                    <a:pt x="2026" y="5805"/>
                  </a:lnTo>
                  <a:lnTo>
                    <a:pt x="2021" y="5805"/>
                  </a:lnTo>
                  <a:lnTo>
                    <a:pt x="2020" y="5808"/>
                  </a:lnTo>
                  <a:lnTo>
                    <a:pt x="2020" y="5812"/>
                  </a:lnTo>
                  <a:lnTo>
                    <a:pt x="2020" y="5814"/>
                  </a:lnTo>
                  <a:close/>
                  <a:moveTo>
                    <a:pt x="2006" y="5811"/>
                  </a:moveTo>
                  <a:lnTo>
                    <a:pt x="2006" y="5814"/>
                  </a:lnTo>
                  <a:lnTo>
                    <a:pt x="2007" y="5816"/>
                  </a:lnTo>
                  <a:lnTo>
                    <a:pt x="2010" y="5814"/>
                  </a:lnTo>
                  <a:lnTo>
                    <a:pt x="2012" y="5812"/>
                  </a:lnTo>
                  <a:lnTo>
                    <a:pt x="2010" y="5809"/>
                  </a:lnTo>
                  <a:lnTo>
                    <a:pt x="2007" y="5808"/>
                  </a:lnTo>
                  <a:lnTo>
                    <a:pt x="2006" y="5811"/>
                  </a:lnTo>
                  <a:close/>
                  <a:moveTo>
                    <a:pt x="1846" y="5826"/>
                  </a:moveTo>
                  <a:lnTo>
                    <a:pt x="1851" y="5826"/>
                  </a:lnTo>
                  <a:lnTo>
                    <a:pt x="1848" y="5822"/>
                  </a:lnTo>
                  <a:lnTo>
                    <a:pt x="1818" y="5815"/>
                  </a:lnTo>
                  <a:lnTo>
                    <a:pt x="1814" y="5816"/>
                  </a:lnTo>
                  <a:lnTo>
                    <a:pt x="1814" y="5821"/>
                  </a:lnTo>
                  <a:lnTo>
                    <a:pt x="1815" y="5823"/>
                  </a:lnTo>
                  <a:lnTo>
                    <a:pt x="1817" y="5828"/>
                  </a:lnTo>
                  <a:lnTo>
                    <a:pt x="1818" y="5830"/>
                  </a:lnTo>
                  <a:lnTo>
                    <a:pt x="1822" y="5835"/>
                  </a:lnTo>
                  <a:lnTo>
                    <a:pt x="1830" y="5839"/>
                  </a:lnTo>
                  <a:lnTo>
                    <a:pt x="1835" y="5840"/>
                  </a:lnTo>
                  <a:lnTo>
                    <a:pt x="1841" y="5839"/>
                  </a:lnTo>
                  <a:lnTo>
                    <a:pt x="1844" y="5833"/>
                  </a:lnTo>
                  <a:lnTo>
                    <a:pt x="1841" y="5828"/>
                  </a:lnTo>
                  <a:lnTo>
                    <a:pt x="1839" y="5826"/>
                  </a:lnTo>
                  <a:lnTo>
                    <a:pt x="1844" y="5826"/>
                  </a:lnTo>
                  <a:lnTo>
                    <a:pt x="1846" y="5826"/>
                  </a:lnTo>
                  <a:close/>
                  <a:moveTo>
                    <a:pt x="1956" y="5832"/>
                  </a:moveTo>
                  <a:lnTo>
                    <a:pt x="1958" y="5836"/>
                  </a:lnTo>
                  <a:lnTo>
                    <a:pt x="1961" y="5839"/>
                  </a:lnTo>
                  <a:lnTo>
                    <a:pt x="1963" y="5844"/>
                  </a:lnTo>
                  <a:lnTo>
                    <a:pt x="1964" y="5849"/>
                  </a:lnTo>
                  <a:lnTo>
                    <a:pt x="1964" y="5851"/>
                  </a:lnTo>
                  <a:lnTo>
                    <a:pt x="1963" y="5853"/>
                  </a:lnTo>
                  <a:lnTo>
                    <a:pt x="1961" y="5854"/>
                  </a:lnTo>
                  <a:lnTo>
                    <a:pt x="1961" y="5857"/>
                  </a:lnTo>
                  <a:lnTo>
                    <a:pt x="1961" y="5860"/>
                  </a:lnTo>
                  <a:lnTo>
                    <a:pt x="1963" y="5860"/>
                  </a:lnTo>
                  <a:lnTo>
                    <a:pt x="1975" y="5853"/>
                  </a:lnTo>
                  <a:lnTo>
                    <a:pt x="1978" y="5850"/>
                  </a:lnTo>
                  <a:lnTo>
                    <a:pt x="1979" y="5843"/>
                  </a:lnTo>
                  <a:lnTo>
                    <a:pt x="1979" y="5837"/>
                  </a:lnTo>
                  <a:lnTo>
                    <a:pt x="1978" y="5833"/>
                  </a:lnTo>
                  <a:lnTo>
                    <a:pt x="1978" y="5833"/>
                  </a:lnTo>
                  <a:lnTo>
                    <a:pt x="1975" y="5832"/>
                  </a:lnTo>
                  <a:lnTo>
                    <a:pt x="1971" y="5826"/>
                  </a:lnTo>
                  <a:lnTo>
                    <a:pt x="1970" y="5823"/>
                  </a:lnTo>
                  <a:lnTo>
                    <a:pt x="1967" y="5822"/>
                  </a:lnTo>
                  <a:lnTo>
                    <a:pt x="1965" y="5822"/>
                  </a:lnTo>
                  <a:lnTo>
                    <a:pt x="1964" y="5823"/>
                  </a:lnTo>
                  <a:lnTo>
                    <a:pt x="1954" y="5823"/>
                  </a:lnTo>
                  <a:lnTo>
                    <a:pt x="1951" y="5825"/>
                  </a:lnTo>
                  <a:lnTo>
                    <a:pt x="1954" y="5829"/>
                  </a:lnTo>
                  <a:lnTo>
                    <a:pt x="1956" y="5832"/>
                  </a:lnTo>
                  <a:close/>
                  <a:moveTo>
                    <a:pt x="1932" y="5881"/>
                  </a:moveTo>
                  <a:lnTo>
                    <a:pt x="1944" y="5881"/>
                  </a:lnTo>
                  <a:lnTo>
                    <a:pt x="1922" y="5865"/>
                  </a:lnTo>
                  <a:lnTo>
                    <a:pt x="1905" y="5860"/>
                  </a:lnTo>
                  <a:lnTo>
                    <a:pt x="1876" y="5860"/>
                  </a:lnTo>
                  <a:lnTo>
                    <a:pt x="1890" y="5867"/>
                  </a:lnTo>
                  <a:lnTo>
                    <a:pt x="1893" y="5871"/>
                  </a:lnTo>
                  <a:lnTo>
                    <a:pt x="1894" y="5872"/>
                  </a:lnTo>
                  <a:lnTo>
                    <a:pt x="1897" y="5879"/>
                  </a:lnTo>
                  <a:lnTo>
                    <a:pt x="1898" y="5881"/>
                  </a:lnTo>
                  <a:lnTo>
                    <a:pt x="1908" y="5884"/>
                  </a:lnTo>
                  <a:lnTo>
                    <a:pt x="1921" y="5896"/>
                  </a:lnTo>
                  <a:lnTo>
                    <a:pt x="1929" y="5898"/>
                  </a:lnTo>
                  <a:lnTo>
                    <a:pt x="1936" y="5888"/>
                  </a:lnTo>
                  <a:lnTo>
                    <a:pt x="1925" y="5889"/>
                  </a:lnTo>
                  <a:lnTo>
                    <a:pt x="1921" y="5885"/>
                  </a:lnTo>
                  <a:lnTo>
                    <a:pt x="1921" y="5874"/>
                  </a:lnTo>
                  <a:lnTo>
                    <a:pt x="1926" y="5879"/>
                  </a:lnTo>
                  <a:lnTo>
                    <a:pt x="1932" y="5881"/>
                  </a:lnTo>
                  <a:close/>
                  <a:moveTo>
                    <a:pt x="1974" y="5874"/>
                  </a:moveTo>
                  <a:lnTo>
                    <a:pt x="1974" y="5878"/>
                  </a:lnTo>
                  <a:lnTo>
                    <a:pt x="1975" y="5881"/>
                  </a:lnTo>
                  <a:lnTo>
                    <a:pt x="1978" y="5881"/>
                  </a:lnTo>
                  <a:lnTo>
                    <a:pt x="1979" y="5881"/>
                  </a:lnTo>
                  <a:lnTo>
                    <a:pt x="1982" y="5882"/>
                  </a:lnTo>
                  <a:lnTo>
                    <a:pt x="1984" y="5884"/>
                  </a:lnTo>
                  <a:lnTo>
                    <a:pt x="1986" y="5885"/>
                  </a:lnTo>
                  <a:lnTo>
                    <a:pt x="1988" y="5884"/>
                  </a:lnTo>
                  <a:lnTo>
                    <a:pt x="1988" y="5882"/>
                  </a:lnTo>
                  <a:lnTo>
                    <a:pt x="1988" y="5881"/>
                  </a:lnTo>
                  <a:lnTo>
                    <a:pt x="1988" y="5879"/>
                  </a:lnTo>
                  <a:lnTo>
                    <a:pt x="1991" y="5874"/>
                  </a:lnTo>
                  <a:lnTo>
                    <a:pt x="1993" y="5871"/>
                  </a:lnTo>
                  <a:lnTo>
                    <a:pt x="1996" y="5868"/>
                  </a:lnTo>
                  <a:lnTo>
                    <a:pt x="1996" y="5865"/>
                  </a:lnTo>
                  <a:lnTo>
                    <a:pt x="1995" y="5863"/>
                  </a:lnTo>
                  <a:lnTo>
                    <a:pt x="1993" y="5863"/>
                  </a:lnTo>
                  <a:lnTo>
                    <a:pt x="1991" y="5861"/>
                  </a:lnTo>
                  <a:lnTo>
                    <a:pt x="1988" y="5861"/>
                  </a:lnTo>
                  <a:lnTo>
                    <a:pt x="1982" y="5863"/>
                  </a:lnTo>
                  <a:lnTo>
                    <a:pt x="1978" y="5867"/>
                  </a:lnTo>
                  <a:lnTo>
                    <a:pt x="1974" y="5874"/>
                  </a:lnTo>
                  <a:close/>
                  <a:moveTo>
                    <a:pt x="1968" y="5905"/>
                  </a:moveTo>
                  <a:lnTo>
                    <a:pt x="1965" y="5906"/>
                  </a:lnTo>
                  <a:lnTo>
                    <a:pt x="1961" y="5910"/>
                  </a:lnTo>
                  <a:lnTo>
                    <a:pt x="1958" y="5916"/>
                  </a:lnTo>
                  <a:lnTo>
                    <a:pt x="1957" y="5921"/>
                  </a:lnTo>
                  <a:lnTo>
                    <a:pt x="1960" y="5923"/>
                  </a:lnTo>
                  <a:lnTo>
                    <a:pt x="1978" y="5912"/>
                  </a:lnTo>
                  <a:lnTo>
                    <a:pt x="1981" y="5907"/>
                  </a:lnTo>
                  <a:lnTo>
                    <a:pt x="1979" y="5907"/>
                  </a:lnTo>
                  <a:lnTo>
                    <a:pt x="1972" y="5906"/>
                  </a:lnTo>
                  <a:lnTo>
                    <a:pt x="1968" y="5905"/>
                  </a:lnTo>
                  <a:close/>
                  <a:moveTo>
                    <a:pt x="1876" y="5993"/>
                  </a:moveTo>
                  <a:lnTo>
                    <a:pt x="1874" y="5994"/>
                  </a:lnTo>
                  <a:lnTo>
                    <a:pt x="1876" y="5999"/>
                  </a:lnTo>
                  <a:lnTo>
                    <a:pt x="1879" y="6003"/>
                  </a:lnTo>
                  <a:lnTo>
                    <a:pt x="1881" y="6007"/>
                  </a:lnTo>
                  <a:lnTo>
                    <a:pt x="1884" y="6007"/>
                  </a:lnTo>
                  <a:lnTo>
                    <a:pt x="1887" y="6007"/>
                  </a:lnTo>
                  <a:lnTo>
                    <a:pt x="1887" y="6006"/>
                  </a:lnTo>
                  <a:lnTo>
                    <a:pt x="1888" y="6006"/>
                  </a:lnTo>
                  <a:lnTo>
                    <a:pt x="1891" y="6007"/>
                  </a:lnTo>
                  <a:lnTo>
                    <a:pt x="1894" y="6006"/>
                  </a:lnTo>
                  <a:lnTo>
                    <a:pt x="1895" y="6003"/>
                  </a:lnTo>
                  <a:lnTo>
                    <a:pt x="1897" y="6000"/>
                  </a:lnTo>
                  <a:lnTo>
                    <a:pt x="1897" y="5999"/>
                  </a:lnTo>
                  <a:lnTo>
                    <a:pt x="1898" y="5996"/>
                  </a:lnTo>
                  <a:lnTo>
                    <a:pt x="1898" y="5992"/>
                  </a:lnTo>
                  <a:lnTo>
                    <a:pt x="1898" y="5989"/>
                  </a:lnTo>
                  <a:lnTo>
                    <a:pt x="1900" y="5986"/>
                  </a:lnTo>
                  <a:lnTo>
                    <a:pt x="1904" y="5982"/>
                  </a:lnTo>
                  <a:lnTo>
                    <a:pt x="1912" y="5969"/>
                  </a:lnTo>
                  <a:lnTo>
                    <a:pt x="1912" y="5968"/>
                  </a:lnTo>
                  <a:lnTo>
                    <a:pt x="1914" y="5966"/>
                  </a:lnTo>
                  <a:lnTo>
                    <a:pt x="1912" y="5964"/>
                  </a:lnTo>
                  <a:lnTo>
                    <a:pt x="1912" y="5962"/>
                  </a:lnTo>
                  <a:lnTo>
                    <a:pt x="1912" y="5958"/>
                  </a:lnTo>
                  <a:lnTo>
                    <a:pt x="1911" y="5952"/>
                  </a:lnTo>
                  <a:lnTo>
                    <a:pt x="1907" y="5952"/>
                  </a:lnTo>
                  <a:lnTo>
                    <a:pt x="1902" y="5955"/>
                  </a:lnTo>
                  <a:lnTo>
                    <a:pt x="1898" y="5958"/>
                  </a:lnTo>
                  <a:lnTo>
                    <a:pt x="1894" y="5965"/>
                  </a:lnTo>
                  <a:lnTo>
                    <a:pt x="1883" y="5972"/>
                  </a:lnTo>
                  <a:lnTo>
                    <a:pt x="1883" y="5973"/>
                  </a:lnTo>
                  <a:lnTo>
                    <a:pt x="1884" y="5976"/>
                  </a:lnTo>
                  <a:lnTo>
                    <a:pt x="1884" y="5979"/>
                  </a:lnTo>
                  <a:lnTo>
                    <a:pt x="1881" y="5982"/>
                  </a:lnTo>
                  <a:lnTo>
                    <a:pt x="1879" y="5983"/>
                  </a:lnTo>
                  <a:lnTo>
                    <a:pt x="1877" y="5983"/>
                  </a:lnTo>
                  <a:lnTo>
                    <a:pt x="1877" y="5985"/>
                  </a:lnTo>
                  <a:lnTo>
                    <a:pt x="1879" y="5989"/>
                  </a:lnTo>
                  <a:lnTo>
                    <a:pt x="1880" y="5992"/>
                  </a:lnTo>
                  <a:lnTo>
                    <a:pt x="1877" y="5993"/>
                  </a:lnTo>
                  <a:lnTo>
                    <a:pt x="1876" y="5993"/>
                  </a:lnTo>
                  <a:close/>
                  <a:moveTo>
                    <a:pt x="1710" y="6014"/>
                  </a:moveTo>
                  <a:lnTo>
                    <a:pt x="1710" y="6007"/>
                  </a:lnTo>
                  <a:lnTo>
                    <a:pt x="1709" y="5999"/>
                  </a:lnTo>
                  <a:lnTo>
                    <a:pt x="1706" y="5992"/>
                  </a:lnTo>
                  <a:lnTo>
                    <a:pt x="1705" y="5986"/>
                  </a:lnTo>
                  <a:lnTo>
                    <a:pt x="1702" y="5983"/>
                  </a:lnTo>
                  <a:lnTo>
                    <a:pt x="1702" y="5982"/>
                  </a:lnTo>
                  <a:lnTo>
                    <a:pt x="1701" y="5982"/>
                  </a:lnTo>
                  <a:lnTo>
                    <a:pt x="1699" y="5979"/>
                  </a:lnTo>
                  <a:lnTo>
                    <a:pt x="1699" y="5975"/>
                  </a:lnTo>
                  <a:lnTo>
                    <a:pt x="1696" y="5975"/>
                  </a:lnTo>
                  <a:lnTo>
                    <a:pt x="1694" y="5980"/>
                  </a:lnTo>
                  <a:lnTo>
                    <a:pt x="1695" y="5994"/>
                  </a:lnTo>
                  <a:lnTo>
                    <a:pt x="1695" y="6000"/>
                  </a:lnTo>
                  <a:lnTo>
                    <a:pt x="1695" y="6003"/>
                  </a:lnTo>
                  <a:lnTo>
                    <a:pt x="1695" y="6007"/>
                  </a:lnTo>
                  <a:lnTo>
                    <a:pt x="1692" y="6013"/>
                  </a:lnTo>
                  <a:lnTo>
                    <a:pt x="1689" y="6021"/>
                  </a:lnTo>
                  <a:lnTo>
                    <a:pt x="1689" y="6029"/>
                  </a:lnTo>
                  <a:lnTo>
                    <a:pt x="1689" y="6032"/>
                  </a:lnTo>
                  <a:lnTo>
                    <a:pt x="1691" y="6034"/>
                  </a:lnTo>
                  <a:lnTo>
                    <a:pt x="1694" y="6038"/>
                  </a:lnTo>
                  <a:lnTo>
                    <a:pt x="1692" y="6046"/>
                  </a:lnTo>
                  <a:lnTo>
                    <a:pt x="1695" y="6052"/>
                  </a:lnTo>
                  <a:lnTo>
                    <a:pt x="1698" y="6052"/>
                  </a:lnTo>
                  <a:lnTo>
                    <a:pt x="1698" y="6050"/>
                  </a:lnTo>
                  <a:lnTo>
                    <a:pt x="1705" y="6060"/>
                  </a:lnTo>
                  <a:lnTo>
                    <a:pt x="1706" y="6060"/>
                  </a:lnTo>
                  <a:lnTo>
                    <a:pt x="1703" y="6055"/>
                  </a:lnTo>
                  <a:lnTo>
                    <a:pt x="1703" y="6050"/>
                  </a:lnTo>
                  <a:lnTo>
                    <a:pt x="1705" y="6049"/>
                  </a:lnTo>
                  <a:lnTo>
                    <a:pt x="1706" y="6046"/>
                  </a:lnTo>
                  <a:lnTo>
                    <a:pt x="1708" y="6043"/>
                  </a:lnTo>
                  <a:lnTo>
                    <a:pt x="1709" y="6039"/>
                  </a:lnTo>
                  <a:lnTo>
                    <a:pt x="1709" y="6034"/>
                  </a:lnTo>
                  <a:lnTo>
                    <a:pt x="1709" y="6028"/>
                  </a:lnTo>
                  <a:lnTo>
                    <a:pt x="1709" y="6022"/>
                  </a:lnTo>
                  <a:lnTo>
                    <a:pt x="1709" y="6018"/>
                  </a:lnTo>
                  <a:lnTo>
                    <a:pt x="1710" y="6014"/>
                  </a:lnTo>
                  <a:close/>
                  <a:moveTo>
                    <a:pt x="1820" y="6029"/>
                  </a:moveTo>
                  <a:lnTo>
                    <a:pt x="1824" y="6027"/>
                  </a:lnTo>
                  <a:lnTo>
                    <a:pt x="1825" y="6022"/>
                  </a:lnTo>
                  <a:lnTo>
                    <a:pt x="1825" y="6018"/>
                  </a:lnTo>
                  <a:lnTo>
                    <a:pt x="1825" y="6014"/>
                  </a:lnTo>
                  <a:lnTo>
                    <a:pt x="1824" y="6008"/>
                  </a:lnTo>
                  <a:lnTo>
                    <a:pt x="1824" y="6008"/>
                  </a:lnTo>
                  <a:lnTo>
                    <a:pt x="1828" y="6013"/>
                  </a:lnTo>
                  <a:lnTo>
                    <a:pt x="1830" y="6013"/>
                  </a:lnTo>
                  <a:lnTo>
                    <a:pt x="1831" y="6010"/>
                  </a:lnTo>
                  <a:lnTo>
                    <a:pt x="1834" y="6011"/>
                  </a:lnTo>
                  <a:lnTo>
                    <a:pt x="1835" y="6014"/>
                  </a:lnTo>
                  <a:lnTo>
                    <a:pt x="1837" y="6013"/>
                  </a:lnTo>
                  <a:lnTo>
                    <a:pt x="1838" y="6006"/>
                  </a:lnTo>
                  <a:lnTo>
                    <a:pt x="1837" y="6006"/>
                  </a:lnTo>
                  <a:lnTo>
                    <a:pt x="1834" y="6006"/>
                  </a:lnTo>
                  <a:lnTo>
                    <a:pt x="1834" y="6007"/>
                  </a:lnTo>
                  <a:lnTo>
                    <a:pt x="1832" y="6006"/>
                  </a:lnTo>
                  <a:lnTo>
                    <a:pt x="1842" y="6001"/>
                  </a:lnTo>
                  <a:lnTo>
                    <a:pt x="1842" y="5999"/>
                  </a:lnTo>
                  <a:lnTo>
                    <a:pt x="1831" y="5997"/>
                  </a:lnTo>
                  <a:lnTo>
                    <a:pt x="1825" y="5999"/>
                  </a:lnTo>
                  <a:lnTo>
                    <a:pt x="1818" y="6000"/>
                  </a:lnTo>
                  <a:lnTo>
                    <a:pt x="1813" y="6000"/>
                  </a:lnTo>
                  <a:lnTo>
                    <a:pt x="1810" y="6003"/>
                  </a:lnTo>
                  <a:lnTo>
                    <a:pt x="1807" y="6007"/>
                  </a:lnTo>
                  <a:lnTo>
                    <a:pt x="1807" y="6010"/>
                  </a:lnTo>
                  <a:lnTo>
                    <a:pt x="1807" y="6013"/>
                  </a:lnTo>
                  <a:lnTo>
                    <a:pt x="1806" y="6014"/>
                  </a:lnTo>
                  <a:lnTo>
                    <a:pt x="1803" y="6015"/>
                  </a:lnTo>
                  <a:lnTo>
                    <a:pt x="1801" y="6018"/>
                  </a:lnTo>
                  <a:lnTo>
                    <a:pt x="1800" y="6025"/>
                  </a:lnTo>
                  <a:lnTo>
                    <a:pt x="1799" y="6028"/>
                  </a:lnTo>
                  <a:lnTo>
                    <a:pt x="1799" y="6031"/>
                  </a:lnTo>
                  <a:lnTo>
                    <a:pt x="1801" y="6031"/>
                  </a:lnTo>
                  <a:lnTo>
                    <a:pt x="1804" y="6028"/>
                  </a:lnTo>
                  <a:lnTo>
                    <a:pt x="1808" y="6024"/>
                  </a:lnTo>
                  <a:lnTo>
                    <a:pt x="1811" y="6022"/>
                  </a:lnTo>
                  <a:lnTo>
                    <a:pt x="1811" y="6022"/>
                  </a:lnTo>
                  <a:lnTo>
                    <a:pt x="1817" y="6028"/>
                  </a:lnTo>
                  <a:lnTo>
                    <a:pt x="1820" y="6029"/>
                  </a:lnTo>
                  <a:close/>
                  <a:moveTo>
                    <a:pt x="1866" y="6028"/>
                  </a:moveTo>
                  <a:lnTo>
                    <a:pt x="1863" y="6029"/>
                  </a:lnTo>
                  <a:lnTo>
                    <a:pt x="1862" y="6031"/>
                  </a:lnTo>
                  <a:lnTo>
                    <a:pt x="1858" y="6031"/>
                  </a:lnTo>
                  <a:lnTo>
                    <a:pt x="1855" y="6031"/>
                  </a:lnTo>
                  <a:lnTo>
                    <a:pt x="1845" y="6039"/>
                  </a:lnTo>
                  <a:lnTo>
                    <a:pt x="1841" y="6043"/>
                  </a:lnTo>
                  <a:lnTo>
                    <a:pt x="1837" y="6052"/>
                  </a:lnTo>
                  <a:lnTo>
                    <a:pt x="1837" y="6056"/>
                  </a:lnTo>
                  <a:lnTo>
                    <a:pt x="1838" y="6058"/>
                  </a:lnTo>
                  <a:lnTo>
                    <a:pt x="1839" y="6059"/>
                  </a:lnTo>
                  <a:lnTo>
                    <a:pt x="1842" y="6059"/>
                  </a:lnTo>
                  <a:lnTo>
                    <a:pt x="1848" y="6055"/>
                  </a:lnTo>
                  <a:lnTo>
                    <a:pt x="1856" y="6052"/>
                  </a:lnTo>
                  <a:lnTo>
                    <a:pt x="1860" y="6049"/>
                  </a:lnTo>
                  <a:lnTo>
                    <a:pt x="1869" y="6048"/>
                  </a:lnTo>
                  <a:lnTo>
                    <a:pt x="1867" y="6046"/>
                  </a:lnTo>
                  <a:lnTo>
                    <a:pt x="1863" y="6043"/>
                  </a:lnTo>
                  <a:lnTo>
                    <a:pt x="1862" y="6041"/>
                  </a:lnTo>
                  <a:lnTo>
                    <a:pt x="1862" y="6038"/>
                  </a:lnTo>
                  <a:lnTo>
                    <a:pt x="1865" y="6038"/>
                  </a:lnTo>
                  <a:lnTo>
                    <a:pt x="1866" y="6038"/>
                  </a:lnTo>
                  <a:lnTo>
                    <a:pt x="1869" y="6035"/>
                  </a:lnTo>
                  <a:lnTo>
                    <a:pt x="1874" y="6032"/>
                  </a:lnTo>
                  <a:lnTo>
                    <a:pt x="1879" y="6028"/>
                  </a:lnTo>
                  <a:lnTo>
                    <a:pt x="1879" y="6022"/>
                  </a:lnTo>
                  <a:lnTo>
                    <a:pt x="1877" y="6021"/>
                  </a:lnTo>
                  <a:lnTo>
                    <a:pt x="1870" y="6027"/>
                  </a:lnTo>
                  <a:lnTo>
                    <a:pt x="1866" y="6028"/>
                  </a:lnTo>
                  <a:close/>
                  <a:moveTo>
                    <a:pt x="1476" y="6334"/>
                  </a:moveTo>
                  <a:lnTo>
                    <a:pt x="1478" y="6335"/>
                  </a:lnTo>
                  <a:lnTo>
                    <a:pt x="1479" y="6341"/>
                  </a:lnTo>
                  <a:lnTo>
                    <a:pt x="1482" y="6346"/>
                  </a:lnTo>
                  <a:lnTo>
                    <a:pt x="1486" y="6351"/>
                  </a:lnTo>
                  <a:lnTo>
                    <a:pt x="1492" y="6352"/>
                  </a:lnTo>
                  <a:lnTo>
                    <a:pt x="1496" y="6351"/>
                  </a:lnTo>
                  <a:lnTo>
                    <a:pt x="1500" y="6349"/>
                  </a:lnTo>
                  <a:lnTo>
                    <a:pt x="1502" y="6346"/>
                  </a:lnTo>
                  <a:lnTo>
                    <a:pt x="1503" y="6345"/>
                  </a:lnTo>
                  <a:lnTo>
                    <a:pt x="1504" y="6342"/>
                  </a:lnTo>
                  <a:lnTo>
                    <a:pt x="1504" y="6342"/>
                  </a:lnTo>
                  <a:lnTo>
                    <a:pt x="1506" y="6342"/>
                  </a:lnTo>
                  <a:lnTo>
                    <a:pt x="1503" y="6341"/>
                  </a:lnTo>
                  <a:lnTo>
                    <a:pt x="1499" y="6344"/>
                  </a:lnTo>
                  <a:lnTo>
                    <a:pt x="1493" y="6344"/>
                  </a:lnTo>
                  <a:lnTo>
                    <a:pt x="1486" y="6338"/>
                  </a:lnTo>
                  <a:lnTo>
                    <a:pt x="1483" y="6332"/>
                  </a:lnTo>
                  <a:lnTo>
                    <a:pt x="1482" y="6328"/>
                  </a:lnTo>
                  <a:lnTo>
                    <a:pt x="1483" y="6325"/>
                  </a:lnTo>
                  <a:lnTo>
                    <a:pt x="1486" y="6325"/>
                  </a:lnTo>
                  <a:lnTo>
                    <a:pt x="1488" y="6324"/>
                  </a:lnTo>
                  <a:lnTo>
                    <a:pt x="1482" y="6320"/>
                  </a:lnTo>
                  <a:lnTo>
                    <a:pt x="1485" y="6320"/>
                  </a:lnTo>
                  <a:lnTo>
                    <a:pt x="1488" y="6318"/>
                  </a:lnTo>
                  <a:lnTo>
                    <a:pt x="1490" y="6314"/>
                  </a:lnTo>
                  <a:lnTo>
                    <a:pt x="1492" y="6311"/>
                  </a:lnTo>
                  <a:lnTo>
                    <a:pt x="1490" y="6310"/>
                  </a:lnTo>
                  <a:lnTo>
                    <a:pt x="1489" y="6310"/>
                  </a:lnTo>
                  <a:lnTo>
                    <a:pt x="1485" y="6311"/>
                  </a:lnTo>
                  <a:lnTo>
                    <a:pt x="1485" y="6310"/>
                  </a:lnTo>
                  <a:lnTo>
                    <a:pt x="1482" y="6310"/>
                  </a:lnTo>
                  <a:lnTo>
                    <a:pt x="1479" y="6313"/>
                  </a:lnTo>
                  <a:lnTo>
                    <a:pt x="1476" y="6313"/>
                  </a:lnTo>
                  <a:lnTo>
                    <a:pt x="1472" y="6316"/>
                  </a:lnTo>
                  <a:lnTo>
                    <a:pt x="1471" y="6320"/>
                  </a:lnTo>
                  <a:lnTo>
                    <a:pt x="1474" y="6324"/>
                  </a:lnTo>
                  <a:lnTo>
                    <a:pt x="1475" y="6328"/>
                  </a:lnTo>
                  <a:lnTo>
                    <a:pt x="1475" y="6331"/>
                  </a:lnTo>
                  <a:lnTo>
                    <a:pt x="1476" y="6334"/>
                  </a:lnTo>
                  <a:close/>
                  <a:moveTo>
                    <a:pt x="2110" y="6338"/>
                  </a:moveTo>
                  <a:lnTo>
                    <a:pt x="2121" y="6335"/>
                  </a:lnTo>
                  <a:lnTo>
                    <a:pt x="2132" y="6327"/>
                  </a:lnTo>
                  <a:lnTo>
                    <a:pt x="2125" y="6321"/>
                  </a:lnTo>
                  <a:lnTo>
                    <a:pt x="2110" y="6317"/>
                  </a:lnTo>
                  <a:lnTo>
                    <a:pt x="2103" y="6313"/>
                  </a:lnTo>
                  <a:lnTo>
                    <a:pt x="2094" y="6313"/>
                  </a:lnTo>
                  <a:lnTo>
                    <a:pt x="2101" y="6332"/>
                  </a:lnTo>
                  <a:lnTo>
                    <a:pt x="2110" y="6338"/>
                  </a:lnTo>
                  <a:close/>
                  <a:moveTo>
                    <a:pt x="1486" y="6355"/>
                  </a:moveTo>
                  <a:lnTo>
                    <a:pt x="1483" y="6358"/>
                  </a:lnTo>
                  <a:lnTo>
                    <a:pt x="1485" y="6365"/>
                  </a:lnTo>
                  <a:lnTo>
                    <a:pt x="1488" y="6372"/>
                  </a:lnTo>
                  <a:lnTo>
                    <a:pt x="1489" y="6373"/>
                  </a:lnTo>
                  <a:lnTo>
                    <a:pt x="1493" y="6373"/>
                  </a:lnTo>
                  <a:lnTo>
                    <a:pt x="1496" y="6369"/>
                  </a:lnTo>
                  <a:lnTo>
                    <a:pt x="1496" y="6363"/>
                  </a:lnTo>
                  <a:lnTo>
                    <a:pt x="1495" y="6360"/>
                  </a:lnTo>
                  <a:lnTo>
                    <a:pt x="1492" y="6358"/>
                  </a:lnTo>
                  <a:lnTo>
                    <a:pt x="1486" y="6355"/>
                  </a:lnTo>
                  <a:close/>
                  <a:moveTo>
                    <a:pt x="105" y="6464"/>
                  </a:moveTo>
                  <a:lnTo>
                    <a:pt x="106" y="6463"/>
                  </a:lnTo>
                  <a:lnTo>
                    <a:pt x="106" y="6460"/>
                  </a:lnTo>
                  <a:lnTo>
                    <a:pt x="109" y="6454"/>
                  </a:lnTo>
                  <a:lnTo>
                    <a:pt x="116" y="6449"/>
                  </a:lnTo>
                  <a:lnTo>
                    <a:pt x="123" y="6447"/>
                  </a:lnTo>
                  <a:lnTo>
                    <a:pt x="130" y="6449"/>
                  </a:lnTo>
                  <a:lnTo>
                    <a:pt x="134" y="6459"/>
                  </a:lnTo>
                  <a:lnTo>
                    <a:pt x="141" y="6454"/>
                  </a:lnTo>
                  <a:lnTo>
                    <a:pt x="155" y="6459"/>
                  </a:lnTo>
                  <a:lnTo>
                    <a:pt x="168" y="6449"/>
                  </a:lnTo>
                  <a:lnTo>
                    <a:pt x="174" y="6447"/>
                  </a:lnTo>
                  <a:lnTo>
                    <a:pt x="179" y="6446"/>
                  </a:lnTo>
                  <a:lnTo>
                    <a:pt x="182" y="6436"/>
                  </a:lnTo>
                  <a:lnTo>
                    <a:pt x="182" y="6414"/>
                  </a:lnTo>
                  <a:lnTo>
                    <a:pt x="182" y="6404"/>
                  </a:lnTo>
                  <a:lnTo>
                    <a:pt x="181" y="6394"/>
                  </a:lnTo>
                  <a:lnTo>
                    <a:pt x="176" y="6386"/>
                  </a:lnTo>
                  <a:lnTo>
                    <a:pt x="171" y="6383"/>
                  </a:lnTo>
                  <a:lnTo>
                    <a:pt x="165" y="6379"/>
                  </a:lnTo>
                  <a:lnTo>
                    <a:pt x="162" y="6367"/>
                  </a:lnTo>
                  <a:lnTo>
                    <a:pt x="154" y="6365"/>
                  </a:lnTo>
                  <a:lnTo>
                    <a:pt x="150" y="6365"/>
                  </a:lnTo>
                  <a:lnTo>
                    <a:pt x="146" y="6367"/>
                  </a:lnTo>
                  <a:lnTo>
                    <a:pt x="146" y="6369"/>
                  </a:lnTo>
                  <a:lnTo>
                    <a:pt x="147" y="6374"/>
                  </a:lnTo>
                  <a:lnTo>
                    <a:pt x="144" y="6376"/>
                  </a:lnTo>
                  <a:lnTo>
                    <a:pt x="143" y="6380"/>
                  </a:lnTo>
                  <a:lnTo>
                    <a:pt x="141" y="6386"/>
                  </a:lnTo>
                  <a:lnTo>
                    <a:pt x="143" y="6391"/>
                  </a:lnTo>
                  <a:lnTo>
                    <a:pt x="138" y="6393"/>
                  </a:lnTo>
                  <a:lnTo>
                    <a:pt x="131" y="6390"/>
                  </a:lnTo>
                  <a:lnTo>
                    <a:pt x="127" y="6391"/>
                  </a:lnTo>
                  <a:lnTo>
                    <a:pt x="123" y="6393"/>
                  </a:lnTo>
                  <a:lnTo>
                    <a:pt x="117" y="6400"/>
                  </a:lnTo>
                  <a:lnTo>
                    <a:pt x="108" y="6402"/>
                  </a:lnTo>
                  <a:lnTo>
                    <a:pt x="82" y="6428"/>
                  </a:lnTo>
                  <a:lnTo>
                    <a:pt x="77" y="6436"/>
                  </a:lnTo>
                  <a:lnTo>
                    <a:pt x="77" y="6443"/>
                  </a:lnTo>
                  <a:lnTo>
                    <a:pt x="80" y="6447"/>
                  </a:lnTo>
                  <a:lnTo>
                    <a:pt x="87" y="6456"/>
                  </a:lnTo>
                  <a:lnTo>
                    <a:pt x="88" y="6460"/>
                  </a:lnTo>
                  <a:lnTo>
                    <a:pt x="89" y="6471"/>
                  </a:lnTo>
                  <a:lnTo>
                    <a:pt x="91" y="6471"/>
                  </a:lnTo>
                  <a:lnTo>
                    <a:pt x="91" y="6454"/>
                  </a:lnTo>
                  <a:lnTo>
                    <a:pt x="99" y="6463"/>
                  </a:lnTo>
                  <a:lnTo>
                    <a:pt x="102" y="6464"/>
                  </a:lnTo>
                  <a:lnTo>
                    <a:pt x="105" y="6464"/>
                  </a:lnTo>
                  <a:close/>
                  <a:moveTo>
                    <a:pt x="144" y="6512"/>
                  </a:moveTo>
                  <a:lnTo>
                    <a:pt x="147" y="6503"/>
                  </a:lnTo>
                  <a:lnTo>
                    <a:pt x="151" y="6499"/>
                  </a:lnTo>
                  <a:lnTo>
                    <a:pt x="155" y="6502"/>
                  </a:lnTo>
                  <a:lnTo>
                    <a:pt x="154" y="6508"/>
                  </a:lnTo>
                  <a:lnTo>
                    <a:pt x="155" y="6510"/>
                  </a:lnTo>
                  <a:lnTo>
                    <a:pt x="158" y="6510"/>
                  </a:lnTo>
                  <a:lnTo>
                    <a:pt x="161" y="6508"/>
                  </a:lnTo>
                  <a:lnTo>
                    <a:pt x="162" y="6505"/>
                  </a:lnTo>
                  <a:lnTo>
                    <a:pt x="165" y="6492"/>
                  </a:lnTo>
                  <a:lnTo>
                    <a:pt x="164" y="6489"/>
                  </a:lnTo>
                  <a:lnTo>
                    <a:pt x="162" y="6487"/>
                  </a:lnTo>
                  <a:lnTo>
                    <a:pt x="162" y="6478"/>
                  </a:lnTo>
                  <a:lnTo>
                    <a:pt x="157" y="6475"/>
                  </a:lnTo>
                  <a:lnTo>
                    <a:pt x="153" y="6478"/>
                  </a:lnTo>
                  <a:lnTo>
                    <a:pt x="148" y="6482"/>
                  </a:lnTo>
                  <a:lnTo>
                    <a:pt x="143" y="6485"/>
                  </a:lnTo>
                  <a:lnTo>
                    <a:pt x="119" y="6485"/>
                  </a:lnTo>
                  <a:lnTo>
                    <a:pt x="108" y="6482"/>
                  </a:lnTo>
                  <a:lnTo>
                    <a:pt x="102" y="6484"/>
                  </a:lnTo>
                  <a:lnTo>
                    <a:pt x="101" y="6494"/>
                  </a:lnTo>
                  <a:lnTo>
                    <a:pt x="102" y="6501"/>
                  </a:lnTo>
                  <a:lnTo>
                    <a:pt x="108" y="6502"/>
                  </a:lnTo>
                  <a:lnTo>
                    <a:pt x="113" y="6502"/>
                  </a:lnTo>
                  <a:lnTo>
                    <a:pt x="119" y="6505"/>
                  </a:lnTo>
                  <a:lnTo>
                    <a:pt x="115" y="6506"/>
                  </a:lnTo>
                  <a:lnTo>
                    <a:pt x="108" y="6505"/>
                  </a:lnTo>
                  <a:lnTo>
                    <a:pt x="105" y="6506"/>
                  </a:lnTo>
                  <a:lnTo>
                    <a:pt x="103" y="6510"/>
                  </a:lnTo>
                  <a:lnTo>
                    <a:pt x="105" y="6515"/>
                  </a:lnTo>
                  <a:lnTo>
                    <a:pt x="106" y="6519"/>
                  </a:lnTo>
                  <a:lnTo>
                    <a:pt x="108" y="6523"/>
                  </a:lnTo>
                  <a:lnTo>
                    <a:pt x="108" y="6529"/>
                  </a:lnTo>
                  <a:lnTo>
                    <a:pt x="109" y="6531"/>
                  </a:lnTo>
                  <a:lnTo>
                    <a:pt x="116" y="6531"/>
                  </a:lnTo>
                  <a:lnTo>
                    <a:pt x="117" y="6533"/>
                  </a:lnTo>
                  <a:lnTo>
                    <a:pt x="119" y="6536"/>
                  </a:lnTo>
                  <a:lnTo>
                    <a:pt x="122" y="6538"/>
                  </a:lnTo>
                  <a:lnTo>
                    <a:pt x="126" y="6538"/>
                  </a:lnTo>
                  <a:lnTo>
                    <a:pt x="127" y="6536"/>
                  </a:lnTo>
                  <a:lnTo>
                    <a:pt x="130" y="6531"/>
                  </a:lnTo>
                  <a:lnTo>
                    <a:pt x="131" y="6529"/>
                  </a:lnTo>
                  <a:lnTo>
                    <a:pt x="137" y="6530"/>
                  </a:lnTo>
                  <a:lnTo>
                    <a:pt x="140" y="6529"/>
                  </a:lnTo>
                  <a:lnTo>
                    <a:pt x="143" y="6524"/>
                  </a:lnTo>
                  <a:lnTo>
                    <a:pt x="144" y="6512"/>
                  </a:lnTo>
                  <a:close/>
                  <a:moveTo>
                    <a:pt x="2125" y="6519"/>
                  </a:moveTo>
                  <a:lnTo>
                    <a:pt x="2117" y="6519"/>
                  </a:lnTo>
                  <a:lnTo>
                    <a:pt x="2108" y="6522"/>
                  </a:lnTo>
                  <a:lnTo>
                    <a:pt x="2104" y="6520"/>
                  </a:lnTo>
                  <a:lnTo>
                    <a:pt x="2103" y="6512"/>
                  </a:lnTo>
                  <a:lnTo>
                    <a:pt x="2098" y="6515"/>
                  </a:lnTo>
                  <a:lnTo>
                    <a:pt x="2094" y="6515"/>
                  </a:lnTo>
                  <a:lnTo>
                    <a:pt x="2090" y="6513"/>
                  </a:lnTo>
                  <a:lnTo>
                    <a:pt x="2087" y="6513"/>
                  </a:lnTo>
                  <a:lnTo>
                    <a:pt x="2084" y="6517"/>
                  </a:lnTo>
                  <a:lnTo>
                    <a:pt x="2075" y="6517"/>
                  </a:lnTo>
                  <a:lnTo>
                    <a:pt x="2070" y="6519"/>
                  </a:lnTo>
                  <a:lnTo>
                    <a:pt x="2068" y="6522"/>
                  </a:lnTo>
                  <a:lnTo>
                    <a:pt x="2066" y="6527"/>
                  </a:lnTo>
                  <a:lnTo>
                    <a:pt x="2065" y="6531"/>
                  </a:lnTo>
                  <a:lnTo>
                    <a:pt x="2063" y="6537"/>
                  </a:lnTo>
                  <a:lnTo>
                    <a:pt x="2058" y="6544"/>
                  </a:lnTo>
                  <a:lnTo>
                    <a:pt x="2055" y="6547"/>
                  </a:lnTo>
                  <a:lnTo>
                    <a:pt x="2055" y="6552"/>
                  </a:lnTo>
                  <a:lnTo>
                    <a:pt x="2063" y="6571"/>
                  </a:lnTo>
                  <a:lnTo>
                    <a:pt x="2068" y="6575"/>
                  </a:lnTo>
                  <a:lnTo>
                    <a:pt x="2070" y="6579"/>
                  </a:lnTo>
                  <a:lnTo>
                    <a:pt x="2075" y="6581"/>
                  </a:lnTo>
                  <a:lnTo>
                    <a:pt x="2079" y="6582"/>
                  </a:lnTo>
                  <a:lnTo>
                    <a:pt x="2079" y="6579"/>
                  </a:lnTo>
                  <a:lnTo>
                    <a:pt x="2087" y="6565"/>
                  </a:lnTo>
                  <a:lnTo>
                    <a:pt x="2087" y="6561"/>
                  </a:lnTo>
                  <a:lnTo>
                    <a:pt x="2087" y="6558"/>
                  </a:lnTo>
                  <a:lnTo>
                    <a:pt x="2084" y="6555"/>
                  </a:lnTo>
                  <a:lnTo>
                    <a:pt x="2082" y="6551"/>
                  </a:lnTo>
                  <a:lnTo>
                    <a:pt x="2087" y="6543"/>
                  </a:lnTo>
                  <a:lnTo>
                    <a:pt x="2098" y="6538"/>
                  </a:lnTo>
                  <a:lnTo>
                    <a:pt x="2104" y="6533"/>
                  </a:lnTo>
                  <a:lnTo>
                    <a:pt x="2110" y="6530"/>
                  </a:lnTo>
                  <a:lnTo>
                    <a:pt x="2122" y="6534"/>
                  </a:lnTo>
                  <a:lnTo>
                    <a:pt x="2127" y="6529"/>
                  </a:lnTo>
                  <a:lnTo>
                    <a:pt x="2128" y="6529"/>
                  </a:lnTo>
                  <a:lnTo>
                    <a:pt x="2129" y="6529"/>
                  </a:lnTo>
                  <a:lnTo>
                    <a:pt x="2132" y="6527"/>
                  </a:lnTo>
                  <a:lnTo>
                    <a:pt x="2134" y="6524"/>
                  </a:lnTo>
                  <a:lnTo>
                    <a:pt x="2129" y="6520"/>
                  </a:lnTo>
                  <a:lnTo>
                    <a:pt x="2125" y="6519"/>
                  </a:lnTo>
                  <a:close/>
                  <a:moveTo>
                    <a:pt x="2058" y="6574"/>
                  </a:moveTo>
                  <a:lnTo>
                    <a:pt x="2056" y="6571"/>
                  </a:lnTo>
                  <a:lnTo>
                    <a:pt x="2052" y="6569"/>
                  </a:lnTo>
                  <a:lnTo>
                    <a:pt x="2049" y="6565"/>
                  </a:lnTo>
                  <a:lnTo>
                    <a:pt x="2047" y="6560"/>
                  </a:lnTo>
                  <a:lnTo>
                    <a:pt x="2047" y="6555"/>
                  </a:lnTo>
                  <a:lnTo>
                    <a:pt x="2048" y="6551"/>
                  </a:lnTo>
                  <a:lnTo>
                    <a:pt x="2044" y="6550"/>
                  </a:lnTo>
                  <a:lnTo>
                    <a:pt x="2040" y="6550"/>
                  </a:lnTo>
                  <a:lnTo>
                    <a:pt x="2034" y="6552"/>
                  </a:lnTo>
                  <a:lnTo>
                    <a:pt x="2030" y="6555"/>
                  </a:lnTo>
                  <a:lnTo>
                    <a:pt x="2030" y="6561"/>
                  </a:lnTo>
                  <a:lnTo>
                    <a:pt x="2024" y="6561"/>
                  </a:lnTo>
                  <a:lnTo>
                    <a:pt x="2019" y="6557"/>
                  </a:lnTo>
                  <a:lnTo>
                    <a:pt x="2023" y="6548"/>
                  </a:lnTo>
                  <a:lnTo>
                    <a:pt x="2023" y="6545"/>
                  </a:lnTo>
                  <a:lnTo>
                    <a:pt x="2007" y="6548"/>
                  </a:lnTo>
                  <a:lnTo>
                    <a:pt x="2003" y="6550"/>
                  </a:lnTo>
                  <a:lnTo>
                    <a:pt x="2003" y="6552"/>
                  </a:lnTo>
                  <a:lnTo>
                    <a:pt x="2006" y="6557"/>
                  </a:lnTo>
                  <a:lnTo>
                    <a:pt x="2007" y="6560"/>
                  </a:lnTo>
                  <a:lnTo>
                    <a:pt x="2005" y="6568"/>
                  </a:lnTo>
                  <a:lnTo>
                    <a:pt x="2000" y="6574"/>
                  </a:lnTo>
                  <a:lnTo>
                    <a:pt x="1996" y="6579"/>
                  </a:lnTo>
                  <a:lnTo>
                    <a:pt x="1995" y="6592"/>
                  </a:lnTo>
                  <a:lnTo>
                    <a:pt x="1989" y="6585"/>
                  </a:lnTo>
                  <a:lnTo>
                    <a:pt x="1988" y="6582"/>
                  </a:lnTo>
                  <a:lnTo>
                    <a:pt x="1988" y="6576"/>
                  </a:lnTo>
                  <a:lnTo>
                    <a:pt x="1986" y="6575"/>
                  </a:lnTo>
                  <a:lnTo>
                    <a:pt x="1985" y="6574"/>
                  </a:lnTo>
                  <a:lnTo>
                    <a:pt x="1985" y="6572"/>
                  </a:lnTo>
                  <a:lnTo>
                    <a:pt x="1984" y="6569"/>
                  </a:lnTo>
                  <a:lnTo>
                    <a:pt x="1984" y="6568"/>
                  </a:lnTo>
                  <a:lnTo>
                    <a:pt x="1985" y="6567"/>
                  </a:lnTo>
                  <a:lnTo>
                    <a:pt x="1986" y="6564"/>
                  </a:lnTo>
                  <a:lnTo>
                    <a:pt x="1985" y="6562"/>
                  </a:lnTo>
                  <a:lnTo>
                    <a:pt x="1982" y="6552"/>
                  </a:lnTo>
                  <a:lnTo>
                    <a:pt x="1978" y="6547"/>
                  </a:lnTo>
                  <a:lnTo>
                    <a:pt x="1974" y="6544"/>
                  </a:lnTo>
                  <a:lnTo>
                    <a:pt x="1968" y="6545"/>
                  </a:lnTo>
                  <a:lnTo>
                    <a:pt x="1961" y="6548"/>
                  </a:lnTo>
                  <a:lnTo>
                    <a:pt x="1957" y="6555"/>
                  </a:lnTo>
                  <a:lnTo>
                    <a:pt x="1953" y="6562"/>
                  </a:lnTo>
                  <a:lnTo>
                    <a:pt x="1949" y="6571"/>
                  </a:lnTo>
                  <a:lnTo>
                    <a:pt x="1947" y="6576"/>
                  </a:lnTo>
                  <a:lnTo>
                    <a:pt x="1946" y="6583"/>
                  </a:lnTo>
                  <a:lnTo>
                    <a:pt x="1944" y="6586"/>
                  </a:lnTo>
                  <a:lnTo>
                    <a:pt x="1940" y="6589"/>
                  </a:lnTo>
                  <a:lnTo>
                    <a:pt x="1936" y="6588"/>
                  </a:lnTo>
                  <a:lnTo>
                    <a:pt x="1932" y="6586"/>
                  </a:lnTo>
                  <a:lnTo>
                    <a:pt x="1929" y="6585"/>
                  </a:lnTo>
                  <a:lnTo>
                    <a:pt x="1915" y="6592"/>
                  </a:lnTo>
                  <a:lnTo>
                    <a:pt x="1907" y="6603"/>
                  </a:lnTo>
                  <a:lnTo>
                    <a:pt x="1870" y="6666"/>
                  </a:lnTo>
                  <a:lnTo>
                    <a:pt x="1828" y="6712"/>
                  </a:lnTo>
                  <a:lnTo>
                    <a:pt x="1820" y="6726"/>
                  </a:lnTo>
                  <a:lnTo>
                    <a:pt x="1815" y="6745"/>
                  </a:lnTo>
                  <a:lnTo>
                    <a:pt x="1815" y="6756"/>
                  </a:lnTo>
                  <a:lnTo>
                    <a:pt x="1817" y="6767"/>
                  </a:lnTo>
                  <a:lnTo>
                    <a:pt x="1820" y="6775"/>
                  </a:lnTo>
                  <a:lnTo>
                    <a:pt x="1822" y="6782"/>
                  </a:lnTo>
                  <a:lnTo>
                    <a:pt x="1824" y="6785"/>
                  </a:lnTo>
                  <a:lnTo>
                    <a:pt x="1824" y="6791"/>
                  </a:lnTo>
                  <a:lnTo>
                    <a:pt x="1824" y="6794"/>
                  </a:lnTo>
                  <a:lnTo>
                    <a:pt x="1827" y="6798"/>
                  </a:lnTo>
                  <a:lnTo>
                    <a:pt x="1828" y="6801"/>
                  </a:lnTo>
                  <a:lnTo>
                    <a:pt x="1830" y="6803"/>
                  </a:lnTo>
                  <a:lnTo>
                    <a:pt x="1832" y="6805"/>
                  </a:lnTo>
                  <a:lnTo>
                    <a:pt x="1832" y="6808"/>
                  </a:lnTo>
                  <a:lnTo>
                    <a:pt x="1830" y="6813"/>
                  </a:lnTo>
                  <a:lnTo>
                    <a:pt x="1831" y="6820"/>
                  </a:lnTo>
                  <a:lnTo>
                    <a:pt x="1830" y="6830"/>
                  </a:lnTo>
                  <a:lnTo>
                    <a:pt x="1825" y="6840"/>
                  </a:lnTo>
                  <a:lnTo>
                    <a:pt x="1815" y="6847"/>
                  </a:lnTo>
                  <a:lnTo>
                    <a:pt x="1813" y="6857"/>
                  </a:lnTo>
                  <a:lnTo>
                    <a:pt x="1811" y="6865"/>
                  </a:lnTo>
                  <a:lnTo>
                    <a:pt x="1828" y="6879"/>
                  </a:lnTo>
                  <a:lnTo>
                    <a:pt x="1834" y="6920"/>
                  </a:lnTo>
                  <a:lnTo>
                    <a:pt x="1845" y="6925"/>
                  </a:lnTo>
                  <a:lnTo>
                    <a:pt x="1844" y="6928"/>
                  </a:lnTo>
                  <a:lnTo>
                    <a:pt x="1842" y="6933"/>
                  </a:lnTo>
                  <a:lnTo>
                    <a:pt x="1842" y="6935"/>
                  </a:lnTo>
                  <a:lnTo>
                    <a:pt x="1845" y="6938"/>
                  </a:lnTo>
                  <a:lnTo>
                    <a:pt x="1845" y="6944"/>
                  </a:lnTo>
                  <a:lnTo>
                    <a:pt x="1842" y="6951"/>
                  </a:lnTo>
                  <a:lnTo>
                    <a:pt x="1838" y="6955"/>
                  </a:lnTo>
                  <a:lnTo>
                    <a:pt x="1838" y="6958"/>
                  </a:lnTo>
                  <a:lnTo>
                    <a:pt x="1844" y="6961"/>
                  </a:lnTo>
                  <a:lnTo>
                    <a:pt x="1849" y="6955"/>
                  </a:lnTo>
                  <a:lnTo>
                    <a:pt x="1855" y="6949"/>
                  </a:lnTo>
                  <a:lnTo>
                    <a:pt x="1862" y="6945"/>
                  </a:lnTo>
                  <a:lnTo>
                    <a:pt x="1859" y="6951"/>
                  </a:lnTo>
                  <a:lnTo>
                    <a:pt x="1858" y="6963"/>
                  </a:lnTo>
                  <a:lnTo>
                    <a:pt x="1855" y="6969"/>
                  </a:lnTo>
                  <a:lnTo>
                    <a:pt x="1851" y="6973"/>
                  </a:lnTo>
                  <a:lnTo>
                    <a:pt x="1842" y="6976"/>
                  </a:lnTo>
                  <a:lnTo>
                    <a:pt x="1838" y="6980"/>
                  </a:lnTo>
                  <a:lnTo>
                    <a:pt x="1839" y="6987"/>
                  </a:lnTo>
                  <a:lnTo>
                    <a:pt x="1839" y="6991"/>
                  </a:lnTo>
                  <a:lnTo>
                    <a:pt x="1839" y="6996"/>
                  </a:lnTo>
                  <a:lnTo>
                    <a:pt x="1822" y="7026"/>
                  </a:lnTo>
                  <a:lnTo>
                    <a:pt x="1830" y="7031"/>
                  </a:lnTo>
                  <a:lnTo>
                    <a:pt x="1839" y="7029"/>
                  </a:lnTo>
                  <a:lnTo>
                    <a:pt x="1863" y="7017"/>
                  </a:lnTo>
                  <a:lnTo>
                    <a:pt x="1867" y="7014"/>
                  </a:lnTo>
                  <a:lnTo>
                    <a:pt x="1870" y="7004"/>
                  </a:lnTo>
                  <a:lnTo>
                    <a:pt x="1873" y="7000"/>
                  </a:lnTo>
                  <a:lnTo>
                    <a:pt x="1879" y="6994"/>
                  </a:lnTo>
                  <a:lnTo>
                    <a:pt x="1876" y="6990"/>
                  </a:lnTo>
                  <a:lnTo>
                    <a:pt x="1876" y="6987"/>
                  </a:lnTo>
                  <a:lnTo>
                    <a:pt x="1890" y="6987"/>
                  </a:lnTo>
                  <a:lnTo>
                    <a:pt x="1880" y="6983"/>
                  </a:lnTo>
                  <a:lnTo>
                    <a:pt x="1877" y="6980"/>
                  </a:lnTo>
                  <a:lnTo>
                    <a:pt x="1874" y="6975"/>
                  </a:lnTo>
                  <a:lnTo>
                    <a:pt x="1876" y="6949"/>
                  </a:lnTo>
                  <a:lnTo>
                    <a:pt x="1880" y="6944"/>
                  </a:lnTo>
                  <a:lnTo>
                    <a:pt x="1898" y="6934"/>
                  </a:lnTo>
                  <a:lnTo>
                    <a:pt x="1904" y="6928"/>
                  </a:lnTo>
                  <a:lnTo>
                    <a:pt x="1886" y="6928"/>
                  </a:lnTo>
                  <a:lnTo>
                    <a:pt x="1891" y="6921"/>
                  </a:lnTo>
                  <a:lnTo>
                    <a:pt x="1898" y="6916"/>
                  </a:lnTo>
                  <a:lnTo>
                    <a:pt x="1930" y="6897"/>
                  </a:lnTo>
                  <a:lnTo>
                    <a:pt x="1936" y="6896"/>
                  </a:lnTo>
                  <a:lnTo>
                    <a:pt x="1936" y="6893"/>
                  </a:lnTo>
                  <a:lnTo>
                    <a:pt x="1933" y="6893"/>
                  </a:lnTo>
                  <a:lnTo>
                    <a:pt x="1933" y="6889"/>
                  </a:lnTo>
                  <a:lnTo>
                    <a:pt x="1940" y="6885"/>
                  </a:lnTo>
                  <a:lnTo>
                    <a:pt x="1963" y="6879"/>
                  </a:lnTo>
                  <a:lnTo>
                    <a:pt x="1963" y="6878"/>
                  </a:lnTo>
                  <a:lnTo>
                    <a:pt x="1971" y="6874"/>
                  </a:lnTo>
                  <a:lnTo>
                    <a:pt x="1971" y="6858"/>
                  </a:lnTo>
                  <a:lnTo>
                    <a:pt x="1968" y="6857"/>
                  </a:lnTo>
                  <a:lnTo>
                    <a:pt x="1963" y="6858"/>
                  </a:lnTo>
                  <a:lnTo>
                    <a:pt x="1961" y="6857"/>
                  </a:lnTo>
                  <a:lnTo>
                    <a:pt x="1958" y="6847"/>
                  </a:lnTo>
                  <a:lnTo>
                    <a:pt x="1963" y="6841"/>
                  </a:lnTo>
                  <a:lnTo>
                    <a:pt x="1972" y="6832"/>
                  </a:lnTo>
                  <a:lnTo>
                    <a:pt x="1978" y="6823"/>
                  </a:lnTo>
                  <a:lnTo>
                    <a:pt x="1986" y="6815"/>
                  </a:lnTo>
                  <a:lnTo>
                    <a:pt x="1993" y="6809"/>
                  </a:lnTo>
                  <a:lnTo>
                    <a:pt x="2002" y="6808"/>
                  </a:lnTo>
                  <a:lnTo>
                    <a:pt x="2005" y="6806"/>
                  </a:lnTo>
                  <a:lnTo>
                    <a:pt x="2007" y="6802"/>
                  </a:lnTo>
                  <a:lnTo>
                    <a:pt x="2009" y="6801"/>
                  </a:lnTo>
                  <a:lnTo>
                    <a:pt x="2010" y="6801"/>
                  </a:lnTo>
                  <a:lnTo>
                    <a:pt x="2013" y="6803"/>
                  </a:lnTo>
                  <a:lnTo>
                    <a:pt x="2014" y="6803"/>
                  </a:lnTo>
                  <a:lnTo>
                    <a:pt x="2021" y="6803"/>
                  </a:lnTo>
                  <a:lnTo>
                    <a:pt x="2026" y="6801"/>
                  </a:lnTo>
                  <a:lnTo>
                    <a:pt x="2027" y="6795"/>
                  </a:lnTo>
                  <a:lnTo>
                    <a:pt x="2026" y="6789"/>
                  </a:lnTo>
                  <a:lnTo>
                    <a:pt x="2024" y="6784"/>
                  </a:lnTo>
                  <a:lnTo>
                    <a:pt x="2023" y="6781"/>
                  </a:lnTo>
                  <a:lnTo>
                    <a:pt x="2021" y="6778"/>
                  </a:lnTo>
                  <a:lnTo>
                    <a:pt x="2017" y="6775"/>
                  </a:lnTo>
                  <a:lnTo>
                    <a:pt x="2014" y="6774"/>
                  </a:lnTo>
                  <a:lnTo>
                    <a:pt x="2013" y="6775"/>
                  </a:lnTo>
                  <a:lnTo>
                    <a:pt x="2013" y="6780"/>
                  </a:lnTo>
                  <a:lnTo>
                    <a:pt x="2012" y="6781"/>
                  </a:lnTo>
                  <a:lnTo>
                    <a:pt x="2000" y="6778"/>
                  </a:lnTo>
                  <a:lnTo>
                    <a:pt x="1991" y="6774"/>
                  </a:lnTo>
                  <a:lnTo>
                    <a:pt x="1993" y="6767"/>
                  </a:lnTo>
                  <a:lnTo>
                    <a:pt x="1995" y="6764"/>
                  </a:lnTo>
                  <a:lnTo>
                    <a:pt x="1991" y="6766"/>
                  </a:lnTo>
                  <a:lnTo>
                    <a:pt x="1986" y="6763"/>
                  </a:lnTo>
                  <a:lnTo>
                    <a:pt x="1985" y="6759"/>
                  </a:lnTo>
                  <a:lnTo>
                    <a:pt x="1988" y="6750"/>
                  </a:lnTo>
                  <a:lnTo>
                    <a:pt x="1984" y="6746"/>
                  </a:lnTo>
                  <a:lnTo>
                    <a:pt x="1985" y="6739"/>
                  </a:lnTo>
                  <a:lnTo>
                    <a:pt x="1989" y="6733"/>
                  </a:lnTo>
                  <a:lnTo>
                    <a:pt x="1991" y="6726"/>
                  </a:lnTo>
                  <a:lnTo>
                    <a:pt x="1991" y="6719"/>
                  </a:lnTo>
                  <a:lnTo>
                    <a:pt x="1992" y="6712"/>
                  </a:lnTo>
                  <a:lnTo>
                    <a:pt x="1993" y="6705"/>
                  </a:lnTo>
                  <a:lnTo>
                    <a:pt x="1996" y="6698"/>
                  </a:lnTo>
                  <a:lnTo>
                    <a:pt x="1985" y="6694"/>
                  </a:lnTo>
                  <a:lnTo>
                    <a:pt x="1984" y="6693"/>
                  </a:lnTo>
                  <a:lnTo>
                    <a:pt x="1985" y="6689"/>
                  </a:lnTo>
                  <a:lnTo>
                    <a:pt x="1985" y="6684"/>
                  </a:lnTo>
                  <a:lnTo>
                    <a:pt x="1986" y="6682"/>
                  </a:lnTo>
                  <a:lnTo>
                    <a:pt x="1988" y="6677"/>
                  </a:lnTo>
                  <a:lnTo>
                    <a:pt x="1993" y="6665"/>
                  </a:lnTo>
                  <a:lnTo>
                    <a:pt x="1996" y="6648"/>
                  </a:lnTo>
                  <a:lnTo>
                    <a:pt x="1996" y="6644"/>
                  </a:lnTo>
                  <a:lnTo>
                    <a:pt x="1995" y="6639"/>
                  </a:lnTo>
                  <a:lnTo>
                    <a:pt x="1995" y="6637"/>
                  </a:lnTo>
                  <a:lnTo>
                    <a:pt x="1999" y="6635"/>
                  </a:lnTo>
                  <a:lnTo>
                    <a:pt x="2002" y="6637"/>
                  </a:lnTo>
                  <a:lnTo>
                    <a:pt x="2007" y="6641"/>
                  </a:lnTo>
                  <a:lnTo>
                    <a:pt x="2010" y="6642"/>
                  </a:lnTo>
                  <a:lnTo>
                    <a:pt x="2020" y="6641"/>
                  </a:lnTo>
                  <a:lnTo>
                    <a:pt x="2030" y="6638"/>
                  </a:lnTo>
                  <a:lnTo>
                    <a:pt x="2028" y="6634"/>
                  </a:lnTo>
                  <a:lnTo>
                    <a:pt x="2028" y="6628"/>
                  </a:lnTo>
                  <a:lnTo>
                    <a:pt x="2030" y="6623"/>
                  </a:lnTo>
                  <a:lnTo>
                    <a:pt x="2031" y="6618"/>
                  </a:lnTo>
                  <a:lnTo>
                    <a:pt x="2033" y="6613"/>
                  </a:lnTo>
                  <a:lnTo>
                    <a:pt x="2034" y="6611"/>
                  </a:lnTo>
                  <a:lnTo>
                    <a:pt x="2038" y="6614"/>
                  </a:lnTo>
                  <a:lnTo>
                    <a:pt x="2041" y="6618"/>
                  </a:lnTo>
                  <a:lnTo>
                    <a:pt x="2042" y="6600"/>
                  </a:lnTo>
                  <a:lnTo>
                    <a:pt x="2049" y="6593"/>
                  </a:lnTo>
                  <a:lnTo>
                    <a:pt x="2068" y="6592"/>
                  </a:lnTo>
                  <a:lnTo>
                    <a:pt x="2066" y="6588"/>
                  </a:lnTo>
                  <a:lnTo>
                    <a:pt x="2058" y="6574"/>
                  </a:lnTo>
                  <a:close/>
                  <a:moveTo>
                    <a:pt x="1558" y="6832"/>
                  </a:moveTo>
                  <a:lnTo>
                    <a:pt x="1556" y="6829"/>
                  </a:lnTo>
                  <a:lnTo>
                    <a:pt x="1555" y="6827"/>
                  </a:lnTo>
                  <a:lnTo>
                    <a:pt x="1555" y="6825"/>
                  </a:lnTo>
                  <a:lnTo>
                    <a:pt x="1555" y="6825"/>
                  </a:lnTo>
                  <a:lnTo>
                    <a:pt x="1554" y="6823"/>
                  </a:lnTo>
                  <a:lnTo>
                    <a:pt x="1554" y="6820"/>
                  </a:lnTo>
                  <a:lnTo>
                    <a:pt x="1552" y="6820"/>
                  </a:lnTo>
                  <a:lnTo>
                    <a:pt x="1551" y="6825"/>
                  </a:lnTo>
                  <a:lnTo>
                    <a:pt x="1548" y="6826"/>
                  </a:lnTo>
                  <a:lnTo>
                    <a:pt x="1547" y="6825"/>
                  </a:lnTo>
                  <a:lnTo>
                    <a:pt x="1544" y="6818"/>
                  </a:lnTo>
                  <a:lnTo>
                    <a:pt x="1541" y="6818"/>
                  </a:lnTo>
                  <a:lnTo>
                    <a:pt x="1537" y="6820"/>
                  </a:lnTo>
                  <a:lnTo>
                    <a:pt x="1532" y="6825"/>
                  </a:lnTo>
                  <a:lnTo>
                    <a:pt x="1524" y="6837"/>
                  </a:lnTo>
                  <a:lnTo>
                    <a:pt x="1518" y="6844"/>
                  </a:lnTo>
                  <a:lnTo>
                    <a:pt x="1517" y="6851"/>
                  </a:lnTo>
                  <a:lnTo>
                    <a:pt x="1516" y="6879"/>
                  </a:lnTo>
                  <a:lnTo>
                    <a:pt x="1514" y="6883"/>
                  </a:lnTo>
                  <a:lnTo>
                    <a:pt x="1511" y="6888"/>
                  </a:lnTo>
                  <a:lnTo>
                    <a:pt x="1506" y="6890"/>
                  </a:lnTo>
                  <a:lnTo>
                    <a:pt x="1503" y="6893"/>
                  </a:lnTo>
                  <a:lnTo>
                    <a:pt x="1503" y="6897"/>
                  </a:lnTo>
                  <a:lnTo>
                    <a:pt x="1497" y="6933"/>
                  </a:lnTo>
                  <a:lnTo>
                    <a:pt x="1486" y="6961"/>
                  </a:lnTo>
                  <a:lnTo>
                    <a:pt x="1474" y="6987"/>
                  </a:lnTo>
                  <a:lnTo>
                    <a:pt x="1461" y="7017"/>
                  </a:lnTo>
                  <a:lnTo>
                    <a:pt x="1457" y="7035"/>
                  </a:lnTo>
                  <a:lnTo>
                    <a:pt x="1454" y="7040"/>
                  </a:lnTo>
                  <a:lnTo>
                    <a:pt x="1447" y="7042"/>
                  </a:lnTo>
                  <a:lnTo>
                    <a:pt x="1439" y="7043"/>
                  </a:lnTo>
                  <a:lnTo>
                    <a:pt x="1433" y="7045"/>
                  </a:lnTo>
                  <a:lnTo>
                    <a:pt x="1429" y="7050"/>
                  </a:lnTo>
                  <a:lnTo>
                    <a:pt x="1385" y="7161"/>
                  </a:lnTo>
                  <a:lnTo>
                    <a:pt x="1383" y="7171"/>
                  </a:lnTo>
                  <a:lnTo>
                    <a:pt x="1383" y="7174"/>
                  </a:lnTo>
                  <a:lnTo>
                    <a:pt x="1377" y="7185"/>
                  </a:lnTo>
                  <a:lnTo>
                    <a:pt x="1371" y="7200"/>
                  </a:lnTo>
                  <a:lnTo>
                    <a:pt x="1371" y="7205"/>
                  </a:lnTo>
                  <a:lnTo>
                    <a:pt x="1369" y="7245"/>
                  </a:lnTo>
                  <a:lnTo>
                    <a:pt x="1370" y="7254"/>
                  </a:lnTo>
                  <a:lnTo>
                    <a:pt x="1373" y="7262"/>
                  </a:lnTo>
                  <a:lnTo>
                    <a:pt x="1376" y="7270"/>
                  </a:lnTo>
                  <a:lnTo>
                    <a:pt x="1373" y="7277"/>
                  </a:lnTo>
                  <a:lnTo>
                    <a:pt x="1374" y="7298"/>
                  </a:lnTo>
                  <a:lnTo>
                    <a:pt x="1373" y="7310"/>
                  </a:lnTo>
                  <a:lnTo>
                    <a:pt x="1371" y="7320"/>
                  </a:lnTo>
                  <a:lnTo>
                    <a:pt x="1374" y="7332"/>
                  </a:lnTo>
                  <a:lnTo>
                    <a:pt x="1374" y="7336"/>
                  </a:lnTo>
                  <a:lnTo>
                    <a:pt x="1374" y="7348"/>
                  </a:lnTo>
                  <a:lnTo>
                    <a:pt x="1374" y="7352"/>
                  </a:lnTo>
                  <a:lnTo>
                    <a:pt x="1378" y="7357"/>
                  </a:lnTo>
                  <a:lnTo>
                    <a:pt x="1384" y="7357"/>
                  </a:lnTo>
                  <a:lnTo>
                    <a:pt x="1390" y="7353"/>
                  </a:lnTo>
                  <a:lnTo>
                    <a:pt x="1395" y="7348"/>
                  </a:lnTo>
                  <a:lnTo>
                    <a:pt x="1408" y="7315"/>
                  </a:lnTo>
                  <a:lnTo>
                    <a:pt x="1411" y="7308"/>
                  </a:lnTo>
                  <a:lnTo>
                    <a:pt x="1411" y="7304"/>
                  </a:lnTo>
                  <a:lnTo>
                    <a:pt x="1415" y="7297"/>
                  </a:lnTo>
                  <a:lnTo>
                    <a:pt x="1415" y="7293"/>
                  </a:lnTo>
                  <a:lnTo>
                    <a:pt x="1415" y="7282"/>
                  </a:lnTo>
                  <a:lnTo>
                    <a:pt x="1415" y="7277"/>
                  </a:lnTo>
                  <a:lnTo>
                    <a:pt x="1416" y="7269"/>
                  </a:lnTo>
                  <a:lnTo>
                    <a:pt x="1419" y="7259"/>
                  </a:lnTo>
                  <a:lnTo>
                    <a:pt x="1423" y="7249"/>
                  </a:lnTo>
                  <a:lnTo>
                    <a:pt x="1427" y="7241"/>
                  </a:lnTo>
                  <a:lnTo>
                    <a:pt x="1429" y="7237"/>
                  </a:lnTo>
                  <a:lnTo>
                    <a:pt x="1429" y="7231"/>
                  </a:lnTo>
                  <a:lnTo>
                    <a:pt x="1430" y="7224"/>
                  </a:lnTo>
                  <a:lnTo>
                    <a:pt x="1430" y="7221"/>
                  </a:lnTo>
                  <a:lnTo>
                    <a:pt x="1433" y="7216"/>
                  </a:lnTo>
                  <a:lnTo>
                    <a:pt x="1433" y="7214"/>
                  </a:lnTo>
                  <a:lnTo>
                    <a:pt x="1433" y="7212"/>
                  </a:lnTo>
                  <a:lnTo>
                    <a:pt x="1432" y="7210"/>
                  </a:lnTo>
                  <a:lnTo>
                    <a:pt x="1432" y="7207"/>
                  </a:lnTo>
                  <a:lnTo>
                    <a:pt x="1433" y="7198"/>
                  </a:lnTo>
                  <a:lnTo>
                    <a:pt x="1434" y="7193"/>
                  </a:lnTo>
                  <a:lnTo>
                    <a:pt x="1437" y="7192"/>
                  </a:lnTo>
                  <a:lnTo>
                    <a:pt x="1440" y="7189"/>
                  </a:lnTo>
                  <a:lnTo>
                    <a:pt x="1443" y="7186"/>
                  </a:lnTo>
                  <a:lnTo>
                    <a:pt x="1444" y="7181"/>
                  </a:lnTo>
                  <a:lnTo>
                    <a:pt x="1446" y="7176"/>
                  </a:lnTo>
                  <a:lnTo>
                    <a:pt x="1447" y="7167"/>
                  </a:lnTo>
                  <a:lnTo>
                    <a:pt x="1448" y="7157"/>
                  </a:lnTo>
                  <a:lnTo>
                    <a:pt x="1464" y="7109"/>
                  </a:lnTo>
                  <a:lnTo>
                    <a:pt x="1465" y="7099"/>
                  </a:lnTo>
                  <a:lnTo>
                    <a:pt x="1465" y="7094"/>
                  </a:lnTo>
                  <a:lnTo>
                    <a:pt x="1465" y="7090"/>
                  </a:lnTo>
                  <a:lnTo>
                    <a:pt x="1467" y="7085"/>
                  </a:lnTo>
                  <a:lnTo>
                    <a:pt x="1468" y="7081"/>
                  </a:lnTo>
                  <a:lnTo>
                    <a:pt x="1471" y="7078"/>
                  </a:lnTo>
                  <a:lnTo>
                    <a:pt x="1482" y="7071"/>
                  </a:lnTo>
                  <a:lnTo>
                    <a:pt x="1483" y="7071"/>
                  </a:lnTo>
                  <a:lnTo>
                    <a:pt x="1486" y="7063"/>
                  </a:lnTo>
                  <a:lnTo>
                    <a:pt x="1490" y="7038"/>
                  </a:lnTo>
                  <a:lnTo>
                    <a:pt x="1493" y="7033"/>
                  </a:lnTo>
                  <a:lnTo>
                    <a:pt x="1496" y="7029"/>
                  </a:lnTo>
                  <a:lnTo>
                    <a:pt x="1497" y="7019"/>
                  </a:lnTo>
                  <a:lnTo>
                    <a:pt x="1495" y="7010"/>
                  </a:lnTo>
                  <a:lnTo>
                    <a:pt x="1493" y="7004"/>
                  </a:lnTo>
                  <a:lnTo>
                    <a:pt x="1500" y="6991"/>
                  </a:lnTo>
                  <a:lnTo>
                    <a:pt x="1504" y="6986"/>
                  </a:lnTo>
                  <a:lnTo>
                    <a:pt x="1510" y="6980"/>
                  </a:lnTo>
                  <a:lnTo>
                    <a:pt x="1507" y="6980"/>
                  </a:lnTo>
                  <a:lnTo>
                    <a:pt x="1504" y="6977"/>
                  </a:lnTo>
                  <a:lnTo>
                    <a:pt x="1502" y="6975"/>
                  </a:lnTo>
                  <a:lnTo>
                    <a:pt x="1500" y="6970"/>
                  </a:lnTo>
                  <a:lnTo>
                    <a:pt x="1506" y="6968"/>
                  </a:lnTo>
                  <a:lnTo>
                    <a:pt x="1511" y="6965"/>
                  </a:lnTo>
                  <a:lnTo>
                    <a:pt x="1517" y="6959"/>
                  </a:lnTo>
                  <a:lnTo>
                    <a:pt x="1518" y="6947"/>
                  </a:lnTo>
                  <a:lnTo>
                    <a:pt x="1520" y="6940"/>
                  </a:lnTo>
                  <a:lnTo>
                    <a:pt x="1531" y="6918"/>
                  </a:lnTo>
                  <a:lnTo>
                    <a:pt x="1532" y="6914"/>
                  </a:lnTo>
                  <a:lnTo>
                    <a:pt x="1532" y="6907"/>
                  </a:lnTo>
                  <a:lnTo>
                    <a:pt x="1534" y="6903"/>
                  </a:lnTo>
                  <a:lnTo>
                    <a:pt x="1535" y="6902"/>
                  </a:lnTo>
                  <a:lnTo>
                    <a:pt x="1538" y="6900"/>
                  </a:lnTo>
                  <a:lnTo>
                    <a:pt x="1539" y="6899"/>
                  </a:lnTo>
                  <a:lnTo>
                    <a:pt x="1539" y="6897"/>
                  </a:lnTo>
                  <a:lnTo>
                    <a:pt x="1539" y="6893"/>
                  </a:lnTo>
                  <a:lnTo>
                    <a:pt x="1544" y="6881"/>
                  </a:lnTo>
                  <a:lnTo>
                    <a:pt x="1544" y="6874"/>
                  </a:lnTo>
                  <a:lnTo>
                    <a:pt x="1538" y="6860"/>
                  </a:lnTo>
                  <a:lnTo>
                    <a:pt x="1547" y="6843"/>
                  </a:lnTo>
                  <a:lnTo>
                    <a:pt x="1552" y="6837"/>
                  </a:lnTo>
                  <a:lnTo>
                    <a:pt x="1559" y="6837"/>
                  </a:lnTo>
                  <a:lnTo>
                    <a:pt x="1559" y="6834"/>
                  </a:lnTo>
                  <a:lnTo>
                    <a:pt x="1558" y="6832"/>
                  </a:lnTo>
                  <a:close/>
                  <a:moveTo>
                    <a:pt x="1191" y="7404"/>
                  </a:moveTo>
                  <a:lnTo>
                    <a:pt x="1188" y="7404"/>
                  </a:lnTo>
                  <a:lnTo>
                    <a:pt x="1185" y="7404"/>
                  </a:lnTo>
                  <a:lnTo>
                    <a:pt x="1184" y="7402"/>
                  </a:lnTo>
                  <a:lnTo>
                    <a:pt x="1182" y="7401"/>
                  </a:lnTo>
                  <a:lnTo>
                    <a:pt x="1178" y="7402"/>
                  </a:lnTo>
                  <a:lnTo>
                    <a:pt x="1175" y="7409"/>
                  </a:lnTo>
                  <a:lnTo>
                    <a:pt x="1177" y="7416"/>
                  </a:lnTo>
                  <a:lnTo>
                    <a:pt x="1185" y="7423"/>
                  </a:lnTo>
                  <a:lnTo>
                    <a:pt x="1186" y="7423"/>
                  </a:lnTo>
                  <a:lnTo>
                    <a:pt x="1189" y="7423"/>
                  </a:lnTo>
                  <a:lnTo>
                    <a:pt x="1191" y="7423"/>
                  </a:lnTo>
                  <a:lnTo>
                    <a:pt x="1191" y="7420"/>
                  </a:lnTo>
                  <a:lnTo>
                    <a:pt x="1191" y="7416"/>
                  </a:lnTo>
                  <a:lnTo>
                    <a:pt x="1189" y="7412"/>
                  </a:lnTo>
                  <a:lnTo>
                    <a:pt x="1191" y="7409"/>
                  </a:lnTo>
                  <a:lnTo>
                    <a:pt x="1193" y="7409"/>
                  </a:lnTo>
                  <a:lnTo>
                    <a:pt x="1196" y="7406"/>
                  </a:lnTo>
                  <a:lnTo>
                    <a:pt x="1196" y="7404"/>
                  </a:lnTo>
                  <a:lnTo>
                    <a:pt x="1195" y="7404"/>
                  </a:lnTo>
                  <a:lnTo>
                    <a:pt x="1191" y="7404"/>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34" name="Freeform 10"/>
            <p:cNvSpPr>
              <a:spLocks noEditPoints="1"/>
            </p:cNvSpPr>
            <p:nvPr/>
          </p:nvSpPr>
          <p:spPr bwMode="auto">
            <a:xfrm>
              <a:off x="9849820" y="8173164"/>
              <a:ext cx="1870075" cy="1417637"/>
            </a:xfrm>
            <a:custGeom>
              <a:avLst/>
              <a:gdLst>
                <a:gd name="T0" fmla="*/ 3218 w 3533"/>
                <a:gd name="T1" fmla="*/ 578 h 2680"/>
                <a:gd name="T2" fmla="*/ 3178 w 3533"/>
                <a:gd name="T3" fmla="*/ 473 h 2680"/>
                <a:gd name="T4" fmla="*/ 2959 w 3533"/>
                <a:gd name="T5" fmla="*/ 490 h 2680"/>
                <a:gd name="T6" fmla="*/ 2802 w 3533"/>
                <a:gd name="T7" fmla="*/ 483 h 2680"/>
                <a:gd name="T8" fmla="*/ 2656 w 3533"/>
                <a:gd name="T9" fmla="*/ 355 h 2680"/>
                <a:gd name="T10" fmla="*/ 2500 w 3533"/>
                <a:gd name="T11" fmla="*/ 382 h 2680"/>
                <a:gd name="T12" fmla="*/ 2292 w 3533"/>
                <a:gd name="T13" fmla="*/ 357 h 2680"/>
                <a:gd name="T14" fmla="*/ 2121 w 3533"/>
                <a:gd name="T15" fmla="*/ 280 h 2680"/>
                <a:gd name="T16" fmla="*/ 1989 w 3533"/>
                <a:gd name="T17" fmla="*/ 195 h 2680"/>
                <a:gd name="T18" fmla="*/ 1856 w 3533"/>
                <a:gd name="T19" fmla="*/ 180 h 2680"/>
                <a:gd name="T20" fmla="*/ 1668 w 3533"/>
                <a:gd name="T21" fmla="*/ 127 h 2680"/>
                <a:gd name="T22" fmla="*/ 1508 w 3533"/>
                <a:gd name="T23" fmla="*/ 121 h 2680"/>
                <a:gd name="T24" fmla="*/ 1426 w 3533"/>
                <a:gd name="T25" fmla="*/ 128 h 2680"/>
                <a:gd name="T26" fmla="*/ 1331 w 3533"/>
                <a:gd name="T27" fmla="*/ 134 h 2680"/>
                <a:gd name="T28" fmla="*/ 1011 w 3533"/>
                <a:gd name="T29" fmla="*/ 90 h 2680"/>
                <a:gd name="T30" fmla="*/ 758 w 3533"/>
                <a:gd name="T31" fmla="*/ 80 h 2680"/>
                <a:gd name="T32" fmla="*/ 531 w 3533"/>
                <a:gd name="T33" fmla="*/ 82 h 2680"/>
                <a:gd name="T34" fmla="*/ 416 w 3533"/>
                <a:gd name="T35" fmla="*/ 2 h 2680"/>
                <a:gd name="T36" fmla="*/ 323 w 3533"/>
                <a:gd name="T37" fmla="*/ 30 h 2680"/>
                <a:gd name="T38" fmla="*/ 284 w 3533"/>
                <a:gd name="T39" fmla="*/ 110 h 2680"/>
                <a:gd name="T40" fmla="*/ 218 w 3533"/>
                <a:gd name="T41" fmla="*/ 152 h 2680"/>
                <a:gd name="T42" fmla="*/ 61 w 3533"/>
                <a:gd name="T43" fmla="*/ 214 h 2680"/>
                <a:gd name="T44" fmla="*/ 7 w 3533"/>
                <a:gd name="T45" fmla="*/ 289 h 2680"/>
                <a:gd name="T46" fmla="*/ 44 w 3533"/>
                <a:gd name="T47" fmla="*/ 361 h 2680"/>
                <a:gd name="T48" fmla="*/ 82 w 3533"/>
                <a:gd name="T49" fmla="*/ 432 h 2680"/>
                <a:gd name="T50" fmla="*/ 112 w 3533"/>
                <a:gd name="T51" fmla="*/ 467 h 2680"/>
                <a:gd name="T52" fmla="*/ 119 w 3533"/>
                <a:gd name="T53" fmla="*/ 532 h 2680"/>
                <a:gd name="T54" fmla="*/ 116 w 3533"/>
                <a:gd name="T55" fmla="*/ 589 h 2680"/>
                <a:gd name="T56" fmla="*/ 288 w 3533"/>
                <a:gd name="T57" fmla="*/ 610 h 2680"/>
                <a:gd name="T58" fmla="*/ 383 w 3533"/>
                <a:gd name="T59" fmla="*/ 676 h 2680"/>
                <a:gd name="T60" fmla="*/ 553 w 3533"/>
                <a:gd name="T61" fmla="*/ 638 h 2680"/>
                <a:gd name="T62" fmla="*/ 727 w 3533"/>
                <a:gd name="T63" fmla="*/ 752 h 2680"/>
                <a:gd name="T64" fmla="*/ 661 w 3533"/>
                <a:gd name="T65" fmla="*/ 920 h 2680"/>
                <a:gd name="T66" fmla="*/ 633 w 3533"/>
                <a:gd name="T67" fmla="*/ 1126 h 2680"/>
                <a:gd name="T68" fmla="*/ 619 w 3533"/>
                <a:gd name="T69" fmla="*/ 1327 h 2680"/>
                <a:gd name="T70" fmla="*/ 461 w 3533"/>
                <a:gd name="T71" fmla="*/ 1455 h 2680"/>
                <a:gd name="T72" fmla="*/ 598 w 3533"/>
                <a:gd name="T73" fmla="*/ 1631 h 2680"/>
                <a:gd name="T74" fmla="*/ 507 w 3533"/>
                <a:gd name="T75" fmla="*/ 1826 h 2680"/>
                <a:gd name="T76" fmla="*/ 549 w 3533"/>
                <a:gd name="T77" fmla="*/ 1986 h 2680"/>
                <a:gd name="T78" fmla="*/ 472 w 3533"/>
                <a:gd name="T79" fmla="*/ 2156 h 2680"/>
                <a:gd name="T80" fmla="*/ 652 w 3533"/>
                <a:gd name="T81" fmla="*/ 2274 h 2680"/>
                <a:gd name="T82" fmla="*/ 800 w 3533"/>
                <a:gd name="T83" fmla="*/ 2468 h 2680"/>
                <a:gd name="T84" fmla="*/ 950 w 3533"/>
                <a:gd name="T85" fmla="*/ 2620 h 2680"/>
                <a:gd name="T86" fmla="*/ 1081 w 3533"/>
                <a:gd name="T87" fmla="*/ 2495 h 2680"/>
                <a:gd name="T88" fmla="*/ 1492 w 3533"/>
                <a:gd name="T89" fmla="*/ 2401 h 2680"/>
                <a:gd name="T90" fmla="*/ 1803 w 3533"/>
                <a:gd name="T91" fmla="*/ 2363 h 2680"/>
                <a:gd name="T92" fmla="*/ 1961 w 3533"/>
                <a:gd name="T93" fmla="*/ 2217 h 2680"/>
                <a:gd name="T94" fmla="*/ 2122 w 3533"/>
                <a:gd name="T95" fmla="*/ 2136 h 2680"/>
                <a:gd name="T96" fmla="*/ 2212 w 3533"/>
                <a:gd name="T97" fmla="*/ 2034 h 2680"/>
                <a:gd name="T98" fmla="*/ 2390 w 3533"/>
                <a:gd name="T99" fmla="*/ 1807 h 2680"/>
                <a:gd name="T100" fmla="*/ 2407 w 3533"/>
                <a:gd name="T101" fmla="*/ 1697 h 2680"/>
                <a:gd name="T102" fmla="*/ 2486 w 3533"/>
                <a:gd name="T103" fmla="*/ 1234 h 2680"/>
                <a:gd name="T104" fmla="*/ 2608 w 3533"/>
                <a:gd name="T105" fmla="*/ 1056 h 2680"/>
                <a:gd name="T106" fmla="*/ 2924 w 3533"/>
                <a:gd name="T107" fmla="*/ 479 h 2680"/>
                <a:gd name="T108" fmla="*/ 3477 w 3533"/>
                <a:gd name="T109" fmla="*/ 1299 h 2680"/>
                <a:gd name="T110" fmla="*/ 3275 w 3533"/>
                <a:gd name="T111" fmla="*/ 1393 h 2680"/>
                <a:gd name="T112" fmla="*/ 3143 w 3533"/>
                <a:gd name="T113" fmla="*/ 1362 h 2680"/>
                <a:gd name="T114" fmla="*/ 3041 w 3533"/>
                <a:gd name="T115" fmla="*/ 1478 h 2680"/>
                <a:gd name="T116" fmla="*/ 3202 w 3533"/>
                <a:gd name="T117" fmla="*/ 1564 h 2680"/>
                <a:gd name="T118" fmla="*/ 2825 w 3533"/>
                <a:gd name="T119" fmla="*/ 1623 h 2680"/>
                <a:gd name="T120" fmla="*/ 2748 w 3533"/>
                <a:gd name="T121" fmla="*/ 1701 h 2680"/>
                <a:gd name="T122" fmla="*/ 2768 w 3533"/>
                <a:gd name="T123" fmla="*/ 1749 h 2680"/>
                <a:gd name="T124" fmla="*/ 1010 w 3533"/>
                <a:gd name="T125" fmla="*/ 2655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33" h="2680">
                  <a:moveTo>
                    <a:pt x="3038" y="800"/>
                  </a:moveTo>
                  <a:lnTo>
                    <a:pt x="3044" y="794"/>
                  </a:lnTo>
                  <a:lnTo>
                    <a:pt x="3097" y="770"/>
                  </a:lnTo>
                  <a:lnTo>
                    <a:pt x="3129" y="756"/>
                  </a:lnTo>
                  <a:lnTo>
                    <a:pt x="3132" y="748"/>
                  </a:lnTo>
                  <a:lnTo>
                    <a:pt x="3136" y="748"/>
                  </a:lnTo>
                  <a:lnTo>
                    <a:pt x="3138" y="748"/>
                  </a:lnTo>
                  <a:lnTo>
                    <a:pt x="3139" y="745"/>
                  </a:lnTo>
                  <a:lnTo>
                    <a:pt x="3141" y="744"/>
                  </a:lnTo>
                  <a:lnTo>
                    <a:pt x="3145" y="739"/>
                  </a:lnTo>
                  <a:lnTo>
                    <a:pt x="3145" y="739"/>
                  </a:lnTo>
                  <a:lnTo>
                    <a:pt x="3148" y="738"/>
                  </a:lnTo>
                  <a:lnTo>
                    <a:pt x="3155" y="737"/>
                  </a:lnTo>
                  <a:lnTo>
                    <a:pt x="3162" y="735"/>
                  </a:lnTo>
                  <a:lnTo>
                    <a:pt x="3170" y="734"/>
                  </a:lnTo>
                  <a:lnTo>
                    <a:pt x="3174" y="725"/>
                  </a:lnTo>
                  <a:lnTo>
                    <a:pt x="3197" y="707"/>
                  </a:lnTo>
                  <a:lnTo>
                    <a:pt x="3205" y="703"/>
                  </a:lnTo>
                  <a:lnTo>
                    <a:pt x="3208" y="693"/>
                  </a:lnTo>
                  <a:lnTo>
                    <a:pt x="3218" y="686"/>
                  </a:lnTo>
                  <a:lnTo>
                    <a:pt x="3226" y="688"/>
                  </a:lnTo>
                  <a:lnTo>
                    <a:pt x="3233" y="676"/>
                  </a:lnTo>
                  <a:lnTo>
                    <a:pt x="3237" y="672"/>
                  </a:lnTo>
                  <a:lnTo>
                    <a:pt x="3240" y="664"/>
                  </a:lnTo>
                  <a:lnTo>
                    <a:pt x="3247" y="653"/>
                  </a:lnTo>
                  <a:lnTo>
                    <a:pt x="3249" y="645"/>
                  </a:lnTo>
                  <a:lnTo>
                    <a:pt x="3247" y="643"/>
                  </a:lnTo>
                  <a:lnTo>
                    <a:pt x="3242" y="638"/>
                  </a:lnTo>
                  <a:lnTo>
                    <a:pt x="3240" y="637"/>
                  </a:lnTo>
                  <a:lnTo>
                    <a:pt x="3240" y="634"/>
                  </a:lnTo>
                  <a:lnTo>
                    <a:pt x="3239" y="627"/>
                  </a:lnTo>
                  <a:lnTo>
                    <a:pt x="3237" y="622"/>
                  </a:lnTo>
                  <a:lnTo>
                    <a:pt x="3239" y="617"/>
                  </a:lnTo>
                  <a:lnTo>
                    <a:pt x="3242" y="613"/>
                  </a:lnTo>
                  <a:lnTo>
                    <a:pt x="3243" y="609"/>
                  </a:lnTo>
                  <a:lnTo>
                    <a:pt x="3237" y="601"/>
                  </a:lnTo>
                  <a:lnTo>
                    <a:pt x="3232" y="595"/>
                  </a:lnTo>
                  <a:lnTo>
                    <a:pt x="3223" y="589"/>
                  </a:lnTo>
                  <a:lnTo>
                    <a:pt x="3219" y="584"/>
                  </a:lnTo>
                  <a:lnTo>
                    <a:pt x="3218" y="578"/>
                  </a:lnTo>
                  <a:lnTo>
                    <a:pt x="3218" y="570"/>
                  </a:lnTo>
                  <a:lnTo>
                    <a:pt x="3218" y="557"/>
                  </a:lnTo>
                  <a:lnTo>
                    <a:pt x="3221" y="550"/>
                  </a:lnTo>
                  <a:lnTo>
                    <a:pt x="3226" y="543"/>
                  </a:lnTo>
                  <a:lnTo>
                    <a:pt x="3230" y="543"/>
                  </a:lnTo>
                  <a:lnTo>
                    <a:pt x="3233" y="546"/>
                  </a:lnTo>
                  <a:lnTo>
                    <a:pt x="3242" y="550"/>
                  </a:lnTo>
                  <a:lnTo>
                    <a:pt x="3251" y="547"/>
                  </a:lnTo>
                  <a:lnTo>
                    <a:pt x="3256" y="550"/>
                  </a:lnTo>
                  <a:lnTo>
                    <a:pt x="3257" y="546"/>
                  </a:lnTo>
                  <a:lnTo>
                    <a:pt x="3260" y="545"/>
                  </a:lnTo>
                  <a:lnTo>
                    <a:pt x="3261" y="542"/>
                  </a:lnTo>
                  <a:lnTo>
                    <a:pt x="3263" y="536"/>
                  </a:lnTo>
                  <a:lnTo>
                    <a:pt x="3263" y="533"/>
                  </a:lnTo>
                  <a:lnTo>
                    <a:pt x="3270" y="521"/>
                  </a:lnTo>
                  <a:lnTo>
                    <a:pt x="3263" y="516"/>
                  </a:lnTo>
                  <a:lnTo>
                    <a:pt x="3260" y="516"/>
                  </a:lnTo>
                  <a:lnTo>
                    <a:pt x="3257" y="518"/>
                  </a:lnTo>
                  <a:lnTo>
                    <a:pt x="3256" y="518"/>
                  </a:lnTo>
                  <a:lnTo>
                    <a:pt x="3251" y="514"/>
                  </a:lnTo>
                  <a:lnTo>
                    <a:pt x="3246" y="514"/>
                  </a:lnTo>
                  <a:lnTo>
                    <a:pt x="3240" y="515"/>
                  </a:lnTo>
                  <a:lnTo>
                    <a:pt x="3236" y="511"/>
                  </a:lnTo>
                  <a:lnTo>
                    <a:pt x="3232" y="507"/>
                  </a:lnTo>
                  <a:lnTo>
                    <a:pt x="3232" y="501"/>
                  </a:lnTo>
                  <a:lnTo>
                    <a:pt x="3230" y="495"/>
                  </a:lnTo>
                  <a:lnTo>
                    <a:pt x="3233" y="487"/>
                  </a:lnTo>
                  <a:lnTo>
                    <a:pt x="3233" y="483"/>
                  </a:lnTo>
                  <a:lnTo>
                    <a:pt x="3222" y="484"/>
                  </a:lnTo>
                  <a:lnTo>
                    <a:pt x="3216" y="486"/>
                  </a:lnTo>
                  <a:lnTo>
                    <a:pt x="3209" y="484"/>
                  </a:lnTo>
                  <a:lnTo>
                    <a:pt x="3204" y="483"/>
                  </a:lnTo>
                  <a:lnTo>
                    <a:pt x="3201" y="480"/>
                  </a:lnTo>
                  <a:lnTo>
                    <a:pt x="3198" y="477"/>
                  </a:lnTo>
                  <a:lnTo>
                    <a:pt x="3197" y="474"/>
                  </a:lnTo>
                  <a:lnTo>
                    <a:pt x="3194" y="470"/>
                  </a:lnTo>
                  <a:lnTo>
                    <a:pt x="3193" y="470"/>
                  </a:lnTo>
                  <a:lnTo>
                    <a:pt x="3185" y="470"/>
                  </a:lnTo>
                  <a:lnTo>
                    <a:pt x="3183" y="469"/>
                  </a:lnTo>
                  <a:lnTo>
                    <a:pt x="3178" y="473"/>
                  </a:lnTo>
                  <a:lnTo>
                    <a:pt x="3170" y="469"/>
                  </a:lnTo>
                  <a:lnTo>
                    <a:pt x="3162" y="476"/>
                  </a:lnTo>
                  <a:lnTo>
                    <a:pt x="3157" y="476"/>
                  </a:lnTo>
                  <a:lnTo>
                    <a:pt x="3152" y="476"/>
                  </a:lnTo>
                  <a:lnTo>
                    <a:pt x="3148" y="477"/>
                  </a:lnTo>
                  <a:lnTo>
                    <a:pt x="3143" y="479"/>
                  </a:lnTo>
                  <a:lnTo>
                    <a:pt x="3136" y="487"/>
                  </a:lnTo>
                  <a:lnTo>
                    <a:pt x="3132" y="490"/>
                  </a:lnTo>
                  <a:lnTo>
                    <a:pt x="3127" y="490"/>
                  </a:lnTo>
                  <a:lnTo>
                    <a:pt x="3117" y="488"/>
                  </a:lnTo>
                  <a:lnTo>
                    <a:pt x="3111" y="490"/>
                  </a:lnTo>
                  <a:lnTo>
                    <a:pt x="3107" y="491"/>
                  </a:lnTo>
                  <a:lnTo>
                    <a:pt x="3096" y="500"/>
                  </a:lnTo>
                  <a:lnTo>
                    <a:pt x="3093" y="504"/>
                  </a:lnTo>
                  <a:lnTo>
                    <a:pt x="3096" y="509"/>
                  </a:lnTo>
                  <a:lnTo>
                    <a:pt x="3099" y="514"/>
                  </a:lnTo>
                  <a:lnTo>
                    <a:pt x="3099" y="515"/>
                  </a:lnTo>
                  <a:lnTo>
                    <a:pt x="3092" y="515"/>
                  </a:lnTo>
                  <a:lnTo>
                    <a:pt x="3086" y="515"/>
                  </a:lnTo>
                  <a:lnTo>
                    <a:pt x="3075" y="511"/>
                  </a:lnTo>
                  <a:lnTo>
                    <a:pt x="3069" y="511"/>
                  </a:lnTo>
                  <a:lnTo>
                    <a:pt x="3068" y="512"/>
                  </a:lnTo>
                  <a:lnTo>
                    <a:pt x="3065" y="518"/>
                  </a:lnTo>
                  <a:lnTo>
                    <a:pt x="3064" y="519"/>
                  </a:lnTo>
                  <a:lnTo>
                    <a:pt x="3061" y="519"/>
                  </a:lnTo>
                  <a:lnTo>
                    <a:pt x="3058" y="519"/>
                  </a:lnTo>
                  <a:lnTo>
                    <a:pt x="3052" y="516"/>
                  </a:lnTo>
                  <a:lnTo>
                    <a:pt x="3048" y="515"/>
                  </a:lnTo>
                  <a:lnTo>
                    <a:pt x="3043" y="511"/>
                  </a:lnTo>
                  <a:lnTo>
                    <a:pt x="3038" y="505"/>
                  </a:lnTo>
                  <a:lnTo>
                    <a:pt x="3037" y="500"/>
                  </a:lnTo>
                  <a:lnTo>
                    <a:pt x="3033" y="500"/>
                  </a:lnTo>
                  <a:lnTo>
                    <a:pt x="3024" y="497"/>
                  </a:lnTo>
                  <a:lnTo>
                    <a:pt x="3010" y="490"/>
                  </a:lnTo>
                  <a:lnTo>
                    <a:pt x="3006" y="488"/>
                  </a:lnTo>
                  <a:lnTo>
                    <a:pt x="2999" y="484"/>
                  </a:lnTo>
                  <a:lnTo>
                    <a:pt x="2991" y="484"/>
                  </a:lnTo>
                  <a:lnTo>
                    <a:pt x="2975" y="490"/>
                  </a:lnTo>
                  <a:lnTo>
                    <a:pt x="2963" y="488"/>
                  </a:lnTo>
                  <a:lnTo>
                    <a:pt x="2959" y="490"/>
                  </a:lnTo>
                  <a:lnTo>
                    <a:pt x="2957" y="491"/>
                  </a:lnTo>
                  <a:lnTo>
                    <a:pt x="2956" y="497"/>
                  </a:lnTo>
                  <a:lnTo>
                    <a:pt x="2954" y="500"/>
                  </a:lnTo>
                  <a:lnTo>
                    <a:pt x="2949" y="504"/>
                  </a:lnTo>
                  <a:lnTo>
                    <a:pt x="2945" y="508"/>
                  </a:lnTo>
                  <a:lnTo>
                    <a:pt x="2940" y="511"/>
                  </a:lnTo>
                  <a:lnTo>
                    <a:pt x="2936" y="511"/>
                  </a:lnTo>
                  <a:lnTo>
                    <a:pt x="2931" y="512"/>
                  </a:lnTo>
                  <a:lnTo>
                    <a:pt x="2926" y="512"/>
                  </a:lnTo>
                  <a:lnTo>
                    <a:pt x="2924" y="509"/>
                  </a:lnTo>
                  <a:lnTo>
                    <a:pt x="2918" y="505"/>
                  </a:lnTo>
                  <a:lnTo>
                    <a:pt x="2915" y="500"/>
                  </a:lnTo>
                  <a:lnTo>
                    <a:pt x="2912" y="487"/>
                  </a:lnTo>
                  <a:lnTo>
                    <a:pt x="2908" y="481"/>
                  </a:lnTo>
                  <a:lnTo>
                    <a:pt x="2905" y="479"/>
                  </a:lnTo>
                  <a:lnTo>
                    <a:pt x="2900" y="479"/>
                  </a:lnTo>
                  <a:lnTo>
                    <a:pt x="2894" y="477"/>
                  </a:lnTo>
                  <a:lnTo>
                    <a:pt x="2879" y="467"/>
                  </a:lnTo>
                  <a:lnTo>
                    <a:pt x="2874" y="465"/>
                  </a:lnTo>
                  <a:lnTo>
                    <a:pt x="2858" y="463"/>
                  </a:lnTo>
                  <a:lnTo>
                    <a:pt x="2853" y="460"/>
                  </a:lnTo>
                  <a:lnTo>
                    <a:pt x="2853" y="460"/>
                  </a:lnTo>
                  <a:lnTo>
                    <a:pt x="2853" y="459"/>
                  </a:lnTo>
                  <a:lnTo>
                    <a:pt x="2852" y="458"/>
                  </a:lnTo>
                  <a:lnTo>
                    <a:pt x="2852" y="458"/>
                  </a:lnTo>
                  <a:lnTo>
                    <a:pt x="2849" y="460"/>
                  </a:lnTo>
                  <a:lnTo>
                    <a:pt x="2846" y="462"/>
                  </a:lnTo>
                  <a:lnTo>
                    <a:pt x="2844" y="462"/>
                  </a:lnTo>
                  <a:lnTo>
                    <a:pt x="2839" y="460"/>
                  </a:lnTo>
                  <a:lnTo>
                    <a:pt x="2839" y="460"/>
                  </a:lnTo>
                  <a:lnTo>
                    <a:pt x="2838" y="459"/>
                  </a:lnTo>
                  <a:lnTo>
                    <a:pt x="2838" y="460"/>
                  </a:lnTo>
                  <a:lnTo>
                    <a:pt x="2837" y="460"/>
                  </a:lnTo>
                  <a:lnTo>
                    <a:pt x="2834" y="470"/>
                  </a:lnTo>
                  <a:lnTo>
                    <a:pt x="2825" y="474"/>
                  </a:lnTo>
                  <a:lnTo>
                    <a:pt x="2810" y="476"/>
                  </a:lnTo>
                  <a:lnTo>
                    <a:pt x="2809" y="477"/>
                  </a:lnTo>
                  <a:lnTo>
                    <a:pt x="2807" y="480"/>
                  </a:lnTo>
                  <a:lnTo>
                    <a:pt x="2806" y="481"/>
                  </a:lnTo>
                  <a:lnTo>
                    <a:pt x="2802" y="483"/>
                  </a:lnTo>
                  <a:lnTo>
                    <a:pt x="2800" y="484"/>
                  </a:lnTo>
                  <a:lnTo>
                    <a:pt x="2785" y="481"/>
                  </a:lnTo>
                  <a:lnTo>
                    <a:pt x="2782" y="480"/>
                  </a:lnTo>
                  <a:lnTo>
                    <a:pt x="2782" y="474"/>
                  </a:lnTo>
                  <a:lnTo>
                    <a:pt x="2774" y="463"/>
                  </a:lnTo>
                  <a:lnTo>
                    <a:pt x="2778" y="462"/>
                  </a:lnTo>
                  <a:lnTo>
                    <a:pt x="2779" y="460"/>
                  </a:lnTo>
                  <a:lnTo>
                    <a:pt x="2785" y="458"/>
                  </a:lnTo>
                  <a:lnTo>
                    <a:pt x="2783" y="452"/>
                  </a:lnTo>
                  <a:lnTo>
                    <a:pt x="2779" y="448"/>
                  </a:lnTo>
                  <a:lnTo>
                    <a:pt x="2774" y="448"/>
                  </a:lnTo>
                  <a:lnTo>
                    <a:pt x="2775" y="445"/>
                  </a:lnTo>
                  <a:lnTo>
                    <a:pt x="2779" y="437"/>
                  </a:lnTo>
                  <a:lnTo>
                    <a:pt x="2779" y="435"/>
                  </a:lnTo>
                  <a:lnTo>
                    <a:pt x="2776" y="434"/>
                  </a:lnTo>
                  <a:lnTo>
                    <a:pt x="2776" y="431"/>
                  </a:lnTo>
                  <a:lnTo>
                    <a:pt x="2778" y="427"/>
                  </a:lnTo>
                  <a:lnTo>
                    <a:pt x="2779" y="425"/>
                  </a:lnTo>
                  <a:lnTo>
                    <a:pt x="2776" y="420"/>
                  </a:lnTo>
                  <a:lnTo>
                    <a:pt x="2771" y="409"/>
                  </a:lnTo>
                  <a:lnTo>
                    <a:pt x="2767" y="402"/>
                  </a:lnTo>
                  <a:lnTo>
                    <a:pt x="2762" y="393"/>
                  </a:lnTo>
                  <a:lnTo>
                    <a:pt x="2760" y="392"/>
                  </a:lnTo>
                  <a:lnTo>
                    <a:pt x="2757" y="392"/>
                  </a:lnTo>
                  <a:lnTo>
                    <a:pt x="2755" y="390"/>
                  </a:lnTo>
                  <a:lnTo>
                    <a:pt x="2757" y="386"/>
                  </a:lnTo>
                  <a:lnTo>
                    <a:pt x="2751" y="383"/>
                  </a:lnTo>
                  <a:lnTo>
                    <a:pt x="2719" y="383"/>
                  </a:lnTo>
                  <a:lnTo>
                    <a:pt x="2711" y="386"/>
                  </a:lnTo>
                  <a:lnTo>
                    <a:pt x="2708" y="386"/>
                  </a:lnTo>
                  <a:lnTo>
                    <a:pt x="2704" y="383"/>
                  </a:lnTo>
                  <a:lnTo>
                    <a:pt x="2701" y="378"/>
                  </a:lnTo>
                  <a:lnTo>
                    <a:pt x="2698" y="372"/>
                  </a:lnTo>
                  <a:lnTo>
                    <a:pt x="2697" y="368"/>
                  </a:lnTo>
                  <a:lnTo>
                    <a:pt x="2691" y="364"/>
                  </a:lnTo>
                  <a:lnTo>
                    <a:pt x="2685" y="362"/>
                  </a:lnTo>
                  <a:lnTo>
                    <a:pt x="2664" y="361"/>
                  </a:lnTo>
                  <a:lnTo>
                    <a:pt x="2662" y="359"/>
                  </a:lnTo>
                  <a:lnTo>
                    <a:pt x="2657" y="355"/>
                  </a:lnTo>
                  <a:lnTo>
                    <a:pt x="2656" y="355"/>
                  </a:lnTo>
                  <a:lnTo>
                    <a:pt x="2653" y="355"/>
                  </a:lnTo>
                  <a:lnTo>
                    <a:pt x="2650" y="358"/>
                  </a:lnTo>
                  <a:lnTo>
                    <a:pt x="2648" y="359"/>
                  </a:lnTo>
                  <a:lnTo>
                    <a:pt x="2645" y="358"/>
                  </a:lnTo>
                  <a:lnTo>
                    <a:pt x="2641" y="354"/>
                  </a:lnTo>
                  <a:lnTo>
                    <a:pt x="2639" y="352"/>
                  </a:lnTo>
                  <a:lnTo>
                    <a:pt x="2631" y="348"/>
                  </a:lnTo>
                  <a:lnTo>
                    <a:pt x="2619" y="343"/>
                  </a:lnTo>
                  <a:lnTo>
                    <a:pt x="2615" y="341"/>
                  </a:lnTo>
                  <a:lnTo>
                    <a:pt x="2610" y="341"/>
                  </a:lnTo>
                  <a:lnTo>
                    <a:pt x="2605" y="341"/>
                  </a:lnTo>
                  <a:lnTo>
                    <a:pt x="2597" y="337"/>
                  </a:lnTo>
                  <a:lnTo>
                    <a:pt x="2593" y="337"/>
                  </a:lnTo>
                  <a:lnTo>
                    <a:pt x="2584" y="337"/>
                  </a:lnTo>
                  <a:lnTo>
                    <a:pt x="2579" y="340"/>
                  </a:lnTo>
                  <a:lnTo>
                    <a:pt x="2577" y="345"/>
                  </a:lnTo>
                  <a:lnTo>
                    <a:pt x="2579" y="352"/>
                  </a:lnTo>
                  <a:lnTo>
                    <a:pt x="2575" y="362"/>
                  </a:lnTo>
                  <a:lnTo>
                    <a:pt x="2577" y="366"/>
                  </a:lnTo>
                  <a:lnTo>
                    <a:pt x="2576" y="368"/>
                  </a:lnTo>
                  <a:lnTo>
                    <a:pt x="2575" y="369"/>
                  </a:lnTo>
                  <a:lnTo>
                    <a:pt x="2573" y="372"/>
                  </a:lnTo>
                  <a:lnTo>
                    <a:pt x="2577" y="373"/>
                  </a:lnTo>
                  <a:lnTo>
                    <a:pt x="2580" y="378"/>
                  </a:lnTo>
                  <a:lnTo>
                    <a:pt x="2582" y="383"/>
                  </a:lnTo>
                  <a:lnTo>
                    <a:pt x="2582" y="389"/>
                  </a:lnTo>
                  <a:lnTo>
                    <a:pt x="2580" y="390"/>
                  </a:lnTo>
                  <a:lnTo>
                    <a:pt x="2579" y="393"/>
                  </a:lnTo>
                  <a:lnTo>
                    <a:pt x="2576" y="394"/>
                  </a:lnTo>
                  <a:lnTo>
                    <a:pt x="2566" y="393"/>
                  </a:lnTo>
                  <a:lnTo>
                    <a:pt x="2534" y="393"/>
                  </a:lnTo>
                  <a:lnTo>
                    <a:pt x="2530" y="392"/>
                  </a:lnTo>
                  <a:lnTo>
                    <a:pt x="2520" y="394"/>
                  </a:lnTo>
                  <a:lnTo>
                    <a:pt x="2514" y="394"/>
                  </a:lnTo>
                  <a:lnTo>
                    <a:pt x="2510" y="393"/>
                  </a:lnTo>
                  <a:lnTo>
                    <a:pt x="2509" y="393"/>
                  </a:lnTo>
                  <a:lnTo>
                    <a:pt x="2509" y="392"/>
                  </a:lnTo>
                  <a:lnTo>
                    <a:pt x="2509" y="389"/>
                  </a:lnTo>
                  <a:lnTo>
                    <a:pt x="2507" y="389"/>
                  </a:lnTo>
                  <a:lnTo>
                    <a:pt x="2500" y="382"/>
                  </a:lnTo>
                  <a:lnTo>
                    <a:pt x="2496" y="383"/>
                  </a:lnTo>
                  <a:lnTo>
                    <a:pt x="2492" y="389"/>
                  </a:lnTo>
                  <a:lnTo>
                    <a:pt x="2484" y="399"/>
                  </a:lnTo>
                  <a:lnTo>
                    <a:pt x="2481" y="400"/>
                  </a:lnTo>
                  <a:lnTo>
                    <a:pt x="2477" y="394"/>
                  </a:lnTo>
                  <a:lnTo>
                    <a:pt x="2471" y="385"/>
                  </a:lnTo>
                  <a:lnTo>
                    <a:pt x="2467" y="383"/>
                  </a:lnTo>
                  <a:lnTo>
                    <a:pt x="2453" y="379"/>
                  </a:lnTo>
                  <a:lnTo>
                    <a:pt x="2449" y="380"/>
                  </a:lnTo>
                  <a:lnTo>
                    <a:pt x="2444" y="383"/>
                  </a:lnTo>
                  <a:lnTo>
                    <a:pt x="2428" y="386"/>
                  </a:lnTo>
                  <a:lnTo>
                    <a:pt x="2408" y="393"/>
                  </a:lnTo>
                  <a:lnTo>
                    <a:pt x="2400" y="393"/>
                  </a:lnTo>
                  <a:lnTo>
                    <a:pt x="2388" y="390"/>
                  </a:lnTo>
                  <a:lnTo>
                    <a:pt x="2387" y="387"/>
                  </a:lnTo>
                  <a:lnTo>
                    <a:pt x="2386" y="386"/>
                  </a:lnTo>
                  <a:lnTo>
                    <a:pt x="2384" y="385"/>
                  </a:lnTo>
                  <a:lnTo>
                    <a:pt x="2381" y="383"/>
                  </a:lnTo>
                  <a:lnTo>
                    <a:pt x="2379" y="382"/>
                  </a:lnTo>
                  <a:lnTo>
                    <a:pt x="2377" y="380"/>
                  </a:lnTo>
                  <a:lnTo>
                    <a:pt x="2377" y="378"/>
                  </a:lnTo>
                  <a:lnTo>
                    <a:pt x="2376" y="376"/>
                  </a:lnTo>
                  <a:lnTo>
                    <a:pt x="2372" y="372"/>
                  </a:lnTo>
                  <a:lnTo>
                    <a:pt x="2369" y="366"/>
                  </a:lnTo>
                  <a:lnTo>
                    <a:pt x="2366" y="361"/>
                  </a:lnTo>
                  <a:lnTo>
                    <a:pt x="2367" y="355"/>
                  </a:lnTo>
                  <a:lnTo>
                    <a:pt x="2363" y="357"/>
                  </a:lnTo>
                  <a:lnTo>
                    <a:pt x="2355" y="359"/>
                  </a:lnTo>
                  <a:lnTo>
                    <a:pt x="2348" y="358"/>
                  </a:lnTo>
                  <a:lnTo>
                    <a:pt x="2345" y="351"/>
                  </a:lnTo>
                  <a:lnTo>
                    <a:pt x="2329" y="343"/>
                  </a:lnTo>
                  <a:lnTo>
                    <a:pt x="2329" y="343"/>
                  </a:lnTo>
                  <a:lnTo>
                    <a:pt x="2325" y="338"/>
                  </a:lnTo>
                  <a:lnTo>
                    <a:pt x="2324" y="341"/>
                  </a:lnTo>
                  <a:lnTo>
                    <a:pt x="2322" y="344"/>
                  </a:lnTo>
                  <a:lnTo>
                    <a:pt x="2320" y="345"/>
                  </a:lnTo>
                  <a:lnTo>
                    <a:pt x="2318" y="343"/>
                  </a:lnTo>
                  <a:lnTo>
                    <a:pt x="2306" y="352"/>
                  </a:lnTo>
                  <a:lnTo>
                    <a:pt x="2299" y="357"/>
                  </a:lnTo>
                  <a:lnTo>
                    <a:pt x="2292" y="357"/>
                  </a:lnTo>
                  <a:lnTo>
                    <a:pt x="2278" y="351"/>
                  </a:lnTo>
                  <a:lnTo>
                    <a:pt x="2271" y="351"/>
                  </a:lnTo>
                  <a:lnTo>
                    <a:pt x="2271" y="359"/>
                  </a:lnTo>
                  <a:lnTo>
                    <a:pt x="2268" y="359"/>
                  </a:lnTo>
                  <a:lnTo>
                    <a:pt x="2264" y="362"/>
                  </a:lnTo>
                  <a:lnTo>
                    <a:pt x="2261" y="362"/>
                  </a:lnTo>
                  <a:lnTo>
                    <a:pt x="2259" y="361"/>
                  </a:lnTo>
                  <a:lnTo>
                    <a:pt x="2259" y="359"/>
                  </a:lnTo>
                  <a:lnTo>
                    <a:pt x="2259" y="357"/>
                  </a:lnTo>
                  <a:lnTo>
                    <a:pt x="2258" y="355"/>
                  </a:lnTo>
                  <a:lnTo>
                    <a:pt x="2257" y="354"/>
                  </a:lnTo>
                  <a:lnTo>
                    <a:pt x="2252" y="354"/>
                  </a:lnTo>
                  <a:lnTo>
                    <a:pt x="2251" y="354"/>
                  </a:lnTo>
                  <a:lnTo>
                    <a:pt x="2251" y="352"/>
                  </a:lnTo>
                  <a:lnTo>
                    <a:pt x="2251" y="351"/>
                  </a:lnTo>
                  <a:lnTo>
                    <a:pt x="2251" y="350"/>
                  </a:lnTo>
                  <a:lnTo>
                    <a:pt x="2241" y="336"/>
                  </a:lnTo>
                  <a:lnTo>
                    <a:pt x="2236" y="331"/>
                  </a:lnTo>
                  <a:lnTo>
                    <a:pt x="2227" y="326"/>
                  </a:lnTo>
                  <a:lnTo>
                    <a:pt x="2224" y="326"/>
                  </a:lnTo>
                  <a:lnTo>
                    <a:pt x="2222" y="326"/>
                  </a:lnTo>
                  <a:lnTo>
                    <a:pt x="2220" y="326"/>
                  </a:lnTo>
                  <a:lnTo>
                    <a:pt x="2217" y="323"/>
                  </a:lnTo>
                  <a:lnTo>
                    <a:pt x="2216" y="320"/>
                  </a:lnTo>
                  <a:lnTo>
                    <a:pt x="2216" y="319"/>
                  </a:lnTo>
                  <a:lnTo>
                    <a:pt x="2216" y="316"/>
                  </a:lnTo>
                  <a:lnTo>
                    <a:pt x="2217" y="315"/>
                  </a:lnTo>
                  <a:lnTo>
                    <a:pt x="2216" y="312"/>
                  </a:lnTo>
                  <a:lnTo>
                    <a:pt x="2212" y="302"/>
                  </a:lnTo>
                  <a:lnTo>
                    <a:pt x="2205" y="299"/>
                  </a:lnTo>
                  <a:lnTo>
                    <a:pt x="2185" y="303"/>
                  </a:lnTo>
                  <a:lnTo>
                    <a:pt x="2164" y="301"/>
                  </a:lnTo>
                  <a:lnTo>
                    <a:pt x="2154" y="298"/>
                  </a:lnTo>
                  <a:lnTo>
                    <a:pt x="2146" y="291"/>
                  </a:lnTo>
                  <a:lnTo>
                    <a:pt x="2142" y="288"/>
                  </a:lnTo>
                  <a:lnTo>
                    <a:pt x="2138" y="287"/>
                  </a:lnTo>
                  <a:lnTo>
                    <a:pt x="2129" y="285"/>
                  </a:lnTo>
                  <a:lnTo>
                    <a:pt x="2128" y="284"/>
                  </a:lnTo>
                  <a:lnTo>
                    <a:pt x="2122" y="281"/>
                  </a:lnTo>
                  <a:lnTo>
                    <a:pt x="2121" y="280"/>
                  </a:lnTo>
                  <a:lnTo>
                    <a:pt x="2111" y="281"/>
                  </a:lnTo>
                  <a:lnTo>
                    <a:pt x="2103" y="274"/>
                  </a:lnTo>
                  <a:lnTo>
                    <a:pt x="2093" y="268"/>
                  </a:lnTo>
                  <a:lnTo>
                    <a:pt x="2079" y="265"/>
                  </a:lnTo>
                  <a:lnTo>
                    <a:pt x="2073" y="263"/>
                  </a:lnTo>
                  <a:lnTo>
                    <a:pt x="2069" y="258"/>
                  </a:lnTo>
                  <a:lnTo>
                    <a:pt x="2067" y="253"/>
                  </a:lnTo>
                  <a:lnTo>
                    <a:pt x="2070" y="249"/>
                  </a:lnTo>
                  <a:lnTo>
                    <a:pt x="2076" y="244"/>
                  </a:lnTo>
                  <a:lnTo>
                    <a:pt x="2070" y="243"/>
                  </a:lnTo>
                  <a:lnTo>
                    <a:pt x="2063" y="244"/>
                  </a:lnTo>
                  <a:lnTo>
                    <a:pt x="2059" y="250"/>
                  </a:lnTo>
                  <a:lnTo>
                    <a:pt x="2058" y="257"/>
                  </a:lnTo>
                  <a:lnTo>
                    <a:pt x="2056" y="265"/>
                  </a:lnTo>
                  <a:lnTo>
                    <a:pt x="2055" y="271"/>
                  </a:lnTo>
                  <a:lnTo>
                    <a:pt x="2051" y="272"/>
                  </a:lnTo>
                  <a:lnTo>
                    <a:pt x="2044" y="271"/>
                  </a:lnTo>
                  <a:lnTo>
                    <a:pt x="2037" y="270"/>
                  </a:lnTo>
                  <a:lnTo>
                    <a:pt x="2031" y="267"/>
                  </a:lnTo>
                  <a:lnTo>
                    <a:pt x="2027" y="261"/>
                  </a:lnTo>
                  <a:lnTo>
                    <a:pt x="2023" y="254"/>
                  </a:lnTo>
                  <a:lnTo>
                    <a:pt x="2025" y="250"/>
                  </a:lnTo>
                  <a:lnTo>
                    <a:pt x="2037" y="239"/>
                  </a:lnTo>
                  <a:lnTo>
                    <a:pt x="2039" y="235"/>
                  </a:lnTo>
                  <a:lnTo>
                    <a:pt x="2044" y="223"/>
                  </a:lnTo>
                  <a:lnTo>
                    <a:pt x="2046" y="209"/>
                  </a:lnTo>
                  <a:lnTo>
                    <a:pt x="2045" y="197"/>
                  </a:lnTo>
                  <a:lnTo>
                    <a:pt x="2038" y="188"/>
                  </a:lnTo>
                  <a:lnTo>
                    <a:pt x="2034" y="188"/>
                  </a:lnTo>
                  <a:lnTo>
                    <a:pt x="2031" y="190"/>
                  </a:lnTo>
                  <a:lnTo>
                    <a:pt x="2028" y="190"/>
                  </a:lnTo>
                  <a:lnTo>
                    <a:pt x="2018" y="184"/>
                  </a:lnTo>
                  <a:lnTo>
                    <a:pt x="2010" y="183"/>
                  </a:lnTo>
                  <a:lnTo>
                    <a:pt x="2004" y="181"/>
                  </a:lnTo>
                  <a:lnTo>
                    <a:pt x="2000" y="184"/>
                  </a:lnTo>
                  <a:lnTo>
                    <a:pt x="1999" y="190"/>
                  </a:lnTo>
                  <a:lnTo>
                    <a:pt x="1997" y="194"/>
                  </a:lnTo>
                  <a:lnTo>
                    <a:pt x="1995" y="195"/>
                  </a:lnTo>
                  <a:lnTo>
                    <a:pt x="1992" y="195"/>
                  </a:lnTo>
                  <a:lnTo>
                    <a:pt x="1989" y="195"/>
                  </a:lnTo>
                  <a:lnTo>
                    <a:pt x="1985" y="194"/>
                  </a:lnTo>
                  <a:lnTo>
                    <a:pt x="1983" y="193"/>
                  </a:lnTo>
                  <a:lnTo>
                    <a:pt x="1982" y="186"/>
                  </a:lnTo>
                  <a:lnTo>
                    <a:pt x="1982" y="183"/>
                  </a:lnTo>
                  <a:lnTo>
                    <a:pt x="1982" y="181"/>
                  </a:lnTo>
                  <a:lnTo>
                    <a:pt x="1982" y="179"/>
                  </a:lnTo>
                  <a:lnTo>
                    <a:pt x="1979" y="177"/>
                  </a:lnTo>
                  <a:lnTo>
                    <a:pt x="1975" y="174"/>
                  </a:lnTo>
                  <a:lnTo>
                    <a:pt x="1972" y="174"/>
                  </a:lnTo>
                  <a:lnTo>
                    <a:pt x="1967" y="177"/>
                  </a:lnTo>
                  <a:lnTo>
                    <a:pt x="1962" y="177"/>
                  </a:lnTo>
                  <a:lnTo>
                    <a:pt x="1958" y="179"/>
                  </a:lnTo>
                  <a:lnTo>
                    <a:pt x="1955" y="180"/>
                  </a:lnTo>
                  <a:lnTo>
                    <a:pt x="1955" y="179"/>
                  </a:lnTo>
                  <a:lnTo>
                    <a:pt x="1954" y="177"/>
                  </a:lnTo>
                  <a:lnTo>
                    <a:pt x="1954" y="170"/>
                  </a:lnTo>
                  <a:lnTo>
                    <a:pt x="1950" y="166"/>
                  </a:lnTo>
                  <a:lnTo>
                    <a:pt x="1943" y="162"/>
                  </a:lnTo>
                  <a:lnTo>
                    <a:pt x="1943" y="158"/>
                  </a:lnTo>
                  <a:lnTo>
                    <a:pt x="1943" y="151"/>
                  </a:lnTo>
                  <a:lnTo>
                    <a:pt x="1944" y="146"/>
                  </a:lnTo>
                  <a:lnTo>
                    <a:pt x="1939" y="142"/>
                  </a:lnTo>
                  <a:lnTo>
                    <a:pt x="1930" y="148"/>
                  </a:lnTo>
                  <a:lnTo>
                    <a:pt x="1920" y="156"/>
                  </a:lnTo>
                  <a:lnTo>
                    <a:pt x="1909" y="162"/>
                  </a:lnTo>
                  <a:lnTo>
                    <a:pt x="1912" y="163"/>
                  </a:lnTo>
                  <a:lnTo>
                    <a:pt x="1913" y="165"/>
                  </a:lnTo>
                  <a:lnTo>
                    <a:pt x="1915" y="166"/>
                  </a:lnTo>
                  <a:lnTo>
                    <a:pt x="1912" y="169"/>
                  </a:lnTo>
                  <a:lnTo>
                    <a:pt x="1909" y="167"/>
                  </a:lnTo>
                  <a:lnTo>
                    <a:pt x="1908" y="163"/>
                  </a:lnTo>
                  <a:lnTo>
                    <a:pt x="1905" y="162"/>
                  </a:lnTo>
                  <a:lnTo>
                    <a:pt x="1901" y="160"/>
                  </a:lnTo>
                  <a:lnTo>
                    <a:pt x="1898" y="162"/>
                  </a:lnTo>
                  <a:lnTo>
                    <a:pt x="1892" y="166"/>
                  </a:lnTo>
                  <a:lnTo>
                    <a:pt x="1873" y="173"/>
                  </a:lnTo>
                  <a:lnTo>
                    <a:pt x="1869" y="174"/>
                  </a:lnTo>
                  <a:lnTo>
                    <a:pt x="1864" y="174"/>
                  </a:lnTo>
                  <a:lnTo>
                    <a:pt x="1857" y="181"/>
                  </a:lnTo>
                  <a:lnTo>
                    <a:pt x="1856" y="180"/>
                  </a:lnTo>
                  <a:lnTo>
                    <a:pt x="1855" y="179"/>
                  </a:lnTo>
                  <a:lnTo>
                    <a:pt x="1855" y="177"/>
                  </a:lnTo>
                  <a:lnTo>
                    <a:pt x="1853" y="176"/>
                  </a:lnTo>
                  <a:lnTo>
                    <a:pt x="1852" y="176"/>
                  </a:lnTo>
                  <a:lnTo>
                    <a:pt x="1850" y="177"/>
                  </a:lnTo>
                  <a:lnTo>
                    <a:pt x="1849" y="179"/>
                  </a:lnTo>
                  <a:lnTo>
                    <a:pt x="1849" y="179"/>
                  </a:lnTo>
                  <a:lnTo>
                    <a:pt x="1845" y="177"/>
                  </a:lnTo>
                  <a:lnTo>
                    <a:pt x="1843" y="174"/>
                  </a:lnTo>
                  <a:lnTo>
                    <a:pt x="1841" y="172"/>
                  </a:lnTo>
                  <a:lnTo>
                    <a:pt x="1839" y="172"/>
                  </a:lnTo>
                  <a:lnTo>
                    <a:pt x="1836" y="172"/>
                  </a:lnTo>
                  <a:lnTo>
                    <a:pt x="1828" y="174"/>
                  </a:lnTo>
                  <a:lnTo>
                    <a:pt x="1817" y="176"/>
                  </a:lnTo>
                  <a:lnTo>
                    <a:pt x="1806" y="174"/>
                  </a:lnTo>
                  <a:lnTo>
                    <a:pt x="1796" y="170"/>
                  </a:lnTo>
                  <a:lnTo>
                    <a:pt x="1770" y="159"/>
                  </a:lnTo>
                  <a:lnTo>
                    <a:pt x="1765" y="151"/>
                  </a:lnTo>
                  <a:lnTo>
                    <a:pt x="1759" y="149"/>
                  </a:lnTo>
                  <a:lnTo>
                    <a:pt x="1748" y="146"/>
                  </a:lnTo>
                  <a:lnTo>
                    <a:pt x="1733" y="141"/>
                  </a:lnTo>
                  <a:lnTo>
                    <a:pt x="1724" y="139"/>
                  </a:lnTo>
                  <a:lnTo>
                    <a:pt x="1721" y="138"/>
                  </a:lnTo>
                  <a:lnTo>
                    <a:pt x="1719" y="136"/>
                  </a:lnTo>
                  <a:lnTo>
                    <a:pt x="1716" y="136"/>
                  </a:lnTo>
                  <a:lnTo>
                    <a:pt x="1714" y="138"/>
                  </a:lnTo>
                  <a:lnTo>
                    <a:pt x="1714" y="141"/>
                  </a:lnTo>
                  <a:lnTo>
                    <a:pt x="1714" y="142"/>
                  </a:lnTo>
                  <a:lnTo>
                    <a:pt x="1714" y="145"/>
                  </a:lnTo>
                  <a:lnTo>
                    <a:pt x="1712" y="151"/>
                  </a:lnTo>
                  <a:lnTo>
                    <a:pt x="1712" y="152"/>
                  </a:lnTo>
                  <a:lnTo>
                    <a:pt x="1710" y="145"/>
                  </a:lnTo>
                  <a:lnTo>
                    <a:pt x="1707" y="136"/>
                  </a:lnTo>
                  <a:lnTo>
                    <a:pt x="1705" y="132"/>
                  </a:lnTo>
                  <a:lnTo>
                    <a:pt x="1700" y="127"/>
                  </a:lnTo>
                  <a:lnTo>
                    <a:pt x="1695" y="122"/>
                  </a:lnTo>
                  <a:lnTo>
                    <a:pt x="1691" y="122"/>
                  </a:lnTo>
                  <a:lnTo>
                    <a:pt x="1686" y="124"/>
                  </a:lnTo>
                  <a:lnTo>
                    <a:pt x="1681" y="125"/>
                  </a:lnTo>
                  <a:lnTo>
                    <a:pt x="1668" y="127"/>
                  </a:lnTo>
                  <a:lnTo>
                    <a:pt x="1656" y="127"/>
                  </a:lnTo>
                  <a:lnTo>
                    <a:pt x="1649" y="127"/>
                  </a:lnTo>
                  <a:lnTo>
                    <a:pt x="1644" y="129"/>
                  </a:lnTo>
                  <a:lnTo>
                    <a:pt x="1644" y="132"/>
                  </a:lnTo>
                  <a:lnTo>
                    <a:pt x="1647" y="132"/>
                  </a:lnTo>
                  <a:lnTo>
                    <a:pt x="1647" y="135"/>
                  </a:lnTo>
                  <a:lnTo>
                    <a:pt x="1643" y="136"/>
                  </a:lnTo>
                  <a:lnTo>
                    <a:pt x="1632" y="142"/>
                  </a:lnTo>
                  <a:lnTo>
                    <a:pt x="1628" y="146"/>
                  </a:lnTo>
                  <a:lnTo>
                    <a:pt x="1625" y="148"/>
                  </a:lnTo>
                  <a:lnTo>
                    <a:pt x="1623" y="149"/>
                  </a:lnTo>
                  <a:lnTo>
                    <a:pt x="1623" y="151"/>
                  </a:lnTo>
                  <a:lnTo>
                    <a:pt x="1625" y="153"/>
                  </a:lnTo>
                  <a:lnTo>
                    <a:pt x="1626" y="158"/>
                  </a:lnTo>
                  <a:lnTo>
                    <a:pt x="1629" y="166"/>
                  </a:lnTo>
                  <a:lnTo>
                    <a:pt x="1629" y="169"/>
                  </a:lnTo>
                  <a:lnTo>
                    <a:pt x="1616" y="158"/>
                  </a:lnTo>
                  <a:lnTo>
                    <a:pt x="1608" y="152"/>
                  </a:lnTo>
                  <a:lnTo>
                    <a:pt x="1602" y="158"/>
                  </a:lnTo>
                  <a:lnTo>
                    <a:pt x="1597" y="156"/>
                  </a:lnTo>
                  <a:lnTo>
                    <a:pt x="1593" y="155"/>
                  </a:lnTo>
                  <a:lnTo>
                    <a:pt x="1586" y="153"/>
                  </a:lnTo>
                  <a:lnTo>
                    <a:pt x="1579" y="146"/>
                  </a:lnTo>
                  <a:lnTo>
                    <a:pt x="1577" y="145"/>
                  </a:lnTo>
                  <a:lnTo>
                    <a:pt x="1573" y="143"/>
                  </a:lnTo>
                  <a:lnTo>
                    <a:pt x="1562" y="139"/>
                  </a:lnTo>
                  <a:lnTo>
                    <a:pt x="1545" y="136"/>
                  </a:lnTo>
                  <a:lnTo>
                    <a:pt x="1534" y="132"/>
                  </a:lnTo>
                  <a:lnTo>
                    <a:pt x="1530" y="132"/>
                  </a:lnTo>
                  <a:lnTo>
                    <a:pt x="1521" y="134"/>
                  </a:lnTo>
                  <a:lnTo>
                    <a:pt x="1518" y="134"/>
                  </a:lnTo>
                  <a:lnTo>
                    <a:pt x="1516" y="129"/>
                  </a:lnTo>
                  <a:lnTo>
                    <a:pt x="1511" y="136"/>
                  </a:lnTo>
                  <a:lnTo>
                    <a:pt x="1508" y="135"/>
                  </a:lnTo>
                  <a:lnTo>
                    <a:pt x="1506" y="131"/>
                  </a:lnTo>
                  <a:lnTo>
                    <a:pt x="1501" y="129"/>
                  </a:lnTo>
                  <a:lnTo>
                    <a:pt x="1506" y="128"/>
                  </a:lnTo>
                  <a:lnTo>
                    <a:pt x="1507" y="125"/>
                  </a:lnTo>
                  <a:lnTo>
                    <a:pt x="1508" y="124"/>
                  </a:lnTo>
                  <a:lnTo>
                    <a:pt x="1508" y="121"/>
                  </a:lnTo>
                  <a:lnTo>
                    <a:pt x="1511" y="122"/>
                  </a:lnTo>
                  <a:lnTo>
                    <a:pt x="1514" y="124"/>
                  </a:lnTo>
                  <a:lnTo>
                    <a:pt x="1516" y="125"/>
                  </a:lnTo>
                  <a:lnTo>
                    <a:pt x="1517" y="124"/>
                  </a:lnTo>
                  <a:lnTo>
                    <a:pt x="1518" y="124"/>
                  </a:lnTo>
                  <a:lnTo>
                    <a:pt x="1520" y="124"/>
                  </a:lnTo>
                  <a:lnTo>
                    <a:pt x="1520" y="121"/>
                  </a:lnTo>
                  <a:lnTo>
                    <a:pt x="1520" y="118"/>
                  </a:lnTo>
                  <a:lnTo>
                    <a:pt x="1520" y="117"/>
                  </a:lnTo>
                  <a:lnTo>
                    <a:pt x="1518" y="115"/>
                  </a:lnTo>
                  <a:lnTo>
                    <a:pt x="1500" y="113"/>
                  </a:lnTo>
                  <a:lnTo>
                    <a:pt x="1497" y="111"/>
                  </a:lnTo>
                  <a:lnTo>
                    <a:pt x="1494" y="108"/>
                  </a:lnTo>
                  <a:lnTo>
                    <a:pt x="1492" y="106"/>
                  </a:lnTo>
                  <a:lnTo>
                    <a:pt x="1487" y="106"/>
                  </a:lnTo>
                  <a:lnTo>
                    <a:pt x="1487" y="99"/>
                  </a:lnTo>
                  <a:lnTo>
                    <a:pt x="1480" y="99"/>
                  </a:lnTo>
                  <a:lnTo>
                    <a:pt x="1461" y="104"/>
                  </a:lnTo>
                  <a:lnTo>
                    <a:pt x="1458" y="106"/>
                  </a:lnTo>
                  <a:lnTo>
                    <a:pt x="1455" y="108"/>
                  </a:lnTo>
                  <a:lnTo>
                    <a:pt x="1452" y="111"/>
                  </a:lnTo>
                  <a:lnTo>
                    <a:pt x="1445" y="111"/>
                  </a:lnTo>
                  <a:lnTo>
                    <a:pt x="1443" y="113"/>
                  </a:lnTo>
                  <a:lnTo>
                    <a:pt x="1444" y="115"/>
                  </a:lnTo>
                  <a:lnTo>
                    <a:pt x="1443" y="115"/>
                  </a:lnTo>
                  <a:lnTo>
                    <a:pt x="1443" y="115"/>
                  </a:lnTo>
                  <a:lnTo>
                    <a:pt x="1443" y="117"/>
                  </a:lnTo>
                  <a:lnTo>
                    <a:pt x="1440" y="117"/>
                  </a:lnTo>
                  <a:lnTo>
                    <a:pt x="1438" y="115"/>
                  </a:lnTo>
                  <a:lnTo>
                    <a:pt x="1436" y="115"/>
                  </a:lnTo>
                  <a:lnTo>
                    <a:pt x="1436" y="117"/>
                  </a:lnTo>
                  <a:lnTo>
                    <a:pt x="1437" y="120"/>
                  </a:lnTo>
                  <a:lnTo>
                    <a:pt x="1438" y="122"/>
                  </a:lnTo>
                  <a:lnTo>
                    <a:pt x="1438" y="125"/>
                  </a:lnTo>
                  <a:lnTo>
                    <a:pt x="1438" y="127"/>
                  </a:lnTo>
                  <a:lnTo>
                    <a:pt x="1436" y="127"/>
                  </a:lnTo>
                  <a:lnTo>
                    <a:pt x="1433" y="122"/>
                  </a:lnTo>
                  <a:lnTo>
                    <a:pt x="1431" y="122"/>
                  </a:lnTo>
                  <a:lnTo>
                    <a:pt x="1430" y="122"/>
                  </a:lnTo>
                  <a:lnTo>
                    <a:pt x="1426" y="128"/>
                  </a:lnTo>
                  <a:lnTo>
                    <a:pt x="1424" y="129"/>
                  </a:lnTo>
                  <a:lnTo>
                    <a:pt x="1420" y="132"/>
                  </a:lnTo>
                  <a:lnTo>
                    <a:pt x="1419" y="132"/>
                  </a:lnTo>
                  <a:lnTo>
                    <a:pt x="1416" y="132"/>
                  </a:lnTo>
                  <a:lnTo>
                    <a:pt x="1416" y="131"/>
                  </a:lnTo>
                  <a:lnTo>
                    <a:pt x="1416" y="129"/>
                  </a:lnTo>
                  <a:lnTo>
                    <a:pt x="1416" y="129"/>
                  </a:lnTo>
                  <a:lnTo>
                    <a:pt x="1417" y="129"/>
                  </a:lnTo>
                  <a:lnTo>
                    <a:pt x="1416" y="129"/>
                  </a:lnTo>
                  <a:lnTo>
                    <a:pt x="1415" y="128"/>
                  </a:lnTo>
                  <a:lnTo>
                    <a:pt x="1412" y="125"/>
                  </a:lnTo>
                  <a:lnTo>
                    <a:pt x="1416" y="121"/>
                  </a:lnTo>
                  <a:lnTo>
                    <a:pt x="1420" y="118"/>
                  </a:lnTo>
                  <a:lnTo>
                    <a:pt x="1431" y="113"/>
                  </a:lnTo>
                  <a:lnTo>
                    <a:pt x="1424" y="107"/>
                  </a:lnTo>
                  <a:lnTo>
                    <a:pt x="1416" y="106"/>
                  </a:lnTo>
                  <a:lnTo>
                    <a:pt x="1409" y="108"/>
                  </a:lnTo>
                  <a:lnTo>
                    <a:pt x="1402" y="113"/>
                  </a:lnTo>
                  <a:lnTo>
                    <a:pt x="1401" y="111"/>
                  </a:lnTo>
                  <a:lnTo>
                    <a:pt x="1399" y="110"/>
                  </a:lnTo>
                  <a:lnTo>
                    <a:pt x="1396" y="113"/>
                  </a:lnTo>
                  <a:lnTo>
                    <a:pt x="1392" y="111"/>
                  </a:lnTo>
                  <a:lnTo>
                    <a:pt x="1387" y="113"/>
                  </a:lnTo>
                  <a:lnTo>
                    <a:pt x="1378" y="120"/>
                  </a:lnTo>
                  <a:lnTo>
                    <a:pt x="1378" y="122"/>
                  </a:lnTo>
                  <a:lnTo>
                    <a:pt x="1381" y="124"/>
                  </a:lnTo>
                  <a:lnTo>
                    <a:pt x="1382" y="125"/>
                  </a:lnTo>
                  <a:lnTo>
                    <a:pt x="1381" y="125"/>
                  </a:lnTo>
                  <a:lnTo>
                    <a:pt x="1380" y="125"/>
                  </a:lnTo>
                  <a:lnTo>
                    <a:pt x="1378" y="125"/>
                  </a:lnTo>
                  <a:lnTo>
                    <a:pt x="1377" y="127"/>
                  </a:lnTo>
                  <a:lnTo>
                    <a:pt x="1370" y="122"/>
                  </a:lnTo>
                  <a:lnTo>
                    <a:pt x="1368" y="122"/>
                  </a:lnTo>
                  <a:lnTo>
                    <a:pt x="1367" y="122"/>
                  </a:lnTo>
                  <a:lnTo>
                    <a:pt x="1366" y="124"/>
                  </a:lnTo>
                  <a:lnTo>
                    <a:pt x="1366" y="127"/>
                  </a:lnTo>
                  <a:lnTo>
                    <a:pt x="1364" y="127"/>
                  </a:lnTo>
                  <a:lnTo>
                    <a:pt x="1353" y="127"/>
                  </a:lnTo>
                  <a:lnTo>
                    <a:pt x="1346" y="128"/>
                  </a:lnTo>
                  <a:lnTo>
                    <a:pt x="1331" y="134"/>
                  </a:lnTo>
                  <a:lnTo>
                    <a:pt x="1324" y="139"/>
                  </a:lnTo>
                  <a:lnTo>
                    <a:pt x="1291" y="142"/>
                  </a:lnTo>
                  <a:lnTo>
                    <a:pt x="1279" y="141"/>
                  </a:lnTo>
                  <a:lnTo>
                    <a:pt x="1276" y="142"/>
                  </a:lnTo>
                  <a:lnTo>
                    <a:pt x="1273" y="146"/>
                  </a:lnTo>
                  <a:lnTo>
                    <a:pt x="1272" y="146"/>
                  </a:lnTo>
                  <a:lnTo>
                    <a:pt x="1266" y="142"/>
                  </a:lnTo>
                  <a:lnTo>
                    <a:pt x="1259" y="139"/>
                  </a:lnTo>
                  <a:lnTo>
                    <a:pt x="1252" y="141"/>
                  </a:lnTo>
                  <a:lnTo>
                    <a:pt x="1247" y="146"/>
                  </a:lnTo>
                  <a:lnTo>
                    <a:pt x="1240" y="139"/>
                  </a:lnTo>
                  <a:lnTo>
                    <a:pt x="1240" y="139"/>
                  </a:lnTo>
                  <a:lnTo>
                    <a:pt x="1181" y="135"/>
                  </a:lnTo>
                  <a:lnTo>
                    <a:pt x="1176" y="134"/>
                  </a:lnTo>
                  <a:lnTo>
                    <a:pt x="1155" y="122"/>
                  </a:lnTo>
                  <a:lnTo>
                    <a:pt x="1136" y="120"/>
                  </a:lnTo>
                  <a:lnTo>
                    <a:pt x="1130" y="115"/>
                  </a:lnTo>
                  <a:lnTo>
                    <a:pt x="1127" y="115"/>
                  </a:lnTo>
                  <a:lnTo>
                    <a:pt x="1125" y="115"/>
                  </a:lnTo>
                  <a:lnTo>
                    <a:pt x="1120" y="120"/>
                  </a:lnTo>
                  <a:lnTo>
                    <a:pt x="1119" y="120"/>
                  </a:lnTo>
                  <a:lnTo>
                    <a:pt x="1101" y="114"/>
                  </a:lnTo>
                  <a:lnTo>
                    <a:pt x="1098" y="117"/>
                  </a:lnTo>
                  <a:lnTo>
                    <a:pt x="1095" y="111"/>
                  </a:lnTo>
                  <a:lnTo>
                    <a:pt x="1088" y="110"/>
                  </a:lnTo>
                  <a:lnTo>
                    <a:pt x="1066" y="108"/>
                  </a:lnTo>
                  <a:lnTo>
                    <a:pt x="1057" y="106"/>
                  </a:lnTo>
                  <a:lnTo>
                    <a:pt x="1039" y="93"/>
                  </a:lnTo>
                  <a:lnTo>
                    <a:pt x="1035" y="92"/>
                  </a:lnTo>
                  <a:lnTo>
                    <a:pt x="1024" y="90"/>
                  </a:lnTo>
                  <a:lnTo>
                    <a:pt x="1020" y="92"/>
                  </a:lnTo>
                  <a:lnTo>
                    <a:pt x="1018" y="93"/>
                  </a:lnTo>
                  <a:lnTo>
                    <a:pt x="1018" y="96"/>
                  </a:lnTo>
                  <a:lnTo>
                    <a:pt x="1015" y="97"/>
                  </a:lnTo>
                  <a:lnTo>
                    <a:pt x="1014" y="99"/>
                  </a:lnTo>
                  <a:lnTo>
                    <a:pt x="1008" y="101"/>
                  </a:lnTo>
                  <a:lnTo>
                    <a:pt x="1006" y="103"/>
                  </a:lnTo>
                  <a:lnTo>
                    <a:pt x="1003" y="100"/>
                  </a:lnTo>
                  <a:lnTo>
                    <a:pt x="1008" y="96"/>
                  </a:lnTo>
                  <a:lnTo>
                    <a:pt x="1011" y="90"/>
                  </a:lnTo>
                  <a:lnTo>
                    <a:pt x="1010" y="86"/>
                  </a:lnTo>
                  <a:lnTo>
                    <a:pt x="1003" y="83"/>
                  </a:lnTo>
                  <a:lnTo>
                    <a:pt x="951" y="86"/>
                  </a:lnTo>
                  <a:lnTo>
                    <a:pt x="937" y="83"/>
                  </a:lnTo>
                  <a:lnTo>
                    <a:pt x="934" y="78"/>
                  </a:lnTo>
                  <a:lnTo>
                    <a:pt x="931" y="76"/>
                  </a:lnTo>
                  <a:lnTo>
                    <a:pt x="930" y="80"/>
                  </a:lnTo>
                  <a:lnTo>
                    <a:pt x="928" y="80"/>
                  </a:lnTo>
                  <a:lnTo>
                    <a:pt x="924" y="73"/>
                  </a:lnTo>
                  <a:lnTo>
                    <a:pt x="910" y="57"/>
                  </a:lnTo>
                  <a:lnTo>
                    <a:pt x="905" y="51"/>
                  </a:lnTo>
                  <a:lnTo>
                    <a:pt x="896" y="47"/>
                  </a:lnTo>
                  <a:lnTo>
                    <a:pt x="892" y="47"/>
                  </a:lnTo>
                  <a:lnTo>
                    <a:pt x="889" y="51"/>
                  </a:lnTo>
                  <a:lnTo>
                    <a:pt x="889" y="55"/>
                  </a:lnTo>
                  <a:lnTo>
                    <a:pt x="885" y="57"/>
                  </a:lnTo>
                  <a:lnTo>
                    <a:pt x="877" y="57"/>
                  </a:lnTo>
                  <a:lnTo>
                    <a:pt x="878" y="58"/>
                  </a:lnTo>
                  <a:lnTo>
                    <a:pt x="878" y="59"/>
                  </a:lnTo>
                  <a:lnTo>
                    <a:pt x="879" y="61"/>
                  </a:lnTo>
                  <a:lnTo>
                    <a:pt x="875" y="65"/>
                  </a:lnTo>
                  <a:lnTo>
                    <a:pt x="877" y="68"/>
                  </a:lnTo>
                  <a:lnTo>
                    <a:pt x="878" y="71"/>
                  </a:lnTo>
                  <a:lnTo>
                    <a:pt x="877" y="73"/>
                  </a:lnTo>
                  <a:lnTo>
                    <a:pt x="847" y="73"/>
                  </a:lnTo>
                  <a:lnTo>
                    <a:pt x="843" y="75"/>
                  </a:lnTo>
                  <a:lnTo>
                    <a:pt x="839" y="79"/>
                  </a:lnTo>
                  <a:lnTo>
                    <a:pt x="835" y="80"/>
                  </a:lnTo>
                  <a:lnTo>
                    <a:pt x="832" y="78"/>
                  </a:lnTo>
                  <a:lnTo>
                    <a:pt x="828" y="80"/>
                  </a:lnTo>
                  <a:lnTo>
                    <a:pt x="807" y="78"/>
                  </a:lnTo>
                  <a:lnTo>
                    <a:pt x="804" y="78"/>
                  </a:lnTo>
                  <a:lnTo>
                    <a:pt x="795" y="71"/>
                  </a:lnTo>
                  <a:lnTo>
                    <a:pt x="793" y="72"/>
                  </a:lnTo>
                  <a:lnTo>
                    <a:pt x="790" y="73"/>
                  </a:lnTo>
                  <a:lnTo>
                    <a:pt x="788" y="75"/>
                  </a:lnTo>
                  <a:lnTo>
                    <a:pt x="783" y="76"/>
                  </a:lnTo>
                  <a:lnTo>
                    <a:pt x="776" y="80"/>
                  </a:lnTo>
                  <a:lnTo>
                    <a:pt x="772" y="80"/>
                  </a:lnTo>
                  <a:lnTo>
                    <a:pt x="758" y="80"/>
                  </a:lnTo>
                  <a:lnTo>
                    <a:pt x="745" y="83"/>
                  </a:lnTo>
                  <a:lnTo>
                    <a:pt x="741" y="83"/>
                  </a:lnTo>
                  <a:lnTo>
                    <a:pt x="735" y="79"/>
                  </a:lnTo>
                  <a:lnTo>
                    <a:pt x="731" y="78"/>
                  </a:lnTo>
                  <a:lnTo>
                    <a:pt x="732" y="80"/>
                  </a:lnTo>
                  <a:lnTo>
                    <a:pt x="732" y="83"/>
                  </a:lnTo>
                  <a:lnTo>
                    <a:pt x="734" y="86"/>
                  </a:lnTo>
                  <a:lnTo>
                    <a:pt x="727" y="86"/>
                  </a:lnTo>
                  <a:lnTo>
                    <a:pt x="724" y="86"/>
                  </a:lnTo>
                  <a:lnTo>
                    <a:pt x="721" y="89"/>
                  </a:lnTo>
                  <a:lnTo>
                    <a:pt x="711" y="83"/>
                  </a:lnTo>
                  <a:lnTo>
                    <a:pt x="699" y="78"/>
                  </a:lnTo>
                  <a:lnTo>
                    <a:pt x="685" y="78"/>
                  </a:lnTo>
                  <a:lnTo>
                    <a:pt x="671" y="85"/>
                  </a:lnTo>
                  <a:lnTo>
                    <a:pt x="664" y="83"/>
                  </a:lnTo>
                  <a:lnTo>
                    <a:pt x="654" y="80"/>
                  </a:lnTo>
                  <a:lnTo>
                    <a:pt x="638" y="82"/>
                  </a:lnTo>
                  <a:lnTo>
                    <a:pt x="634" y="80"/>
                  </a:lnTo>
                  <a:lnTo>
                    <a:pt x="609" y="82"/>
                  </a:lnTo>
                  <a:lnTo>
                    <a:pt x="594" y="85"/>
                  </a:lnTo>
                  <a:lnTo>
                    <a:pt x="591" y="93"/>
                  </a:lnTo>
                  <a:lnTo>
                    <a:pt x="588" y="96"/>
                  </a:lnTo>
                  <a:lnTo>
                    <a:pt x="587" y="101"/>
                  </a:lnTo>
                  <a:lnTo>
                    <a:pt x="585" y="107"/>
                  </a:lnTo>
                  <a:lnTo>
                    <a:pt x="584" y="113"/>
                  </a:lnTo>
                  <a:lnTo>
                    <a:pt x="582" y="113"/>
                  </a:lnTo>
                  <a:lnTo>
                    <a:pt x="580" y="107"/>
                  </a:lnTo>
                  <a:lnTo>
                    <a:pt x="581" y="101"/>
                  </a:lnTo>
                  <a:lnTo>
                    <a:pt x="584" y="97"/>
                  </a:lnTo>
                  <a:lnTo>
                    <a:pt x="585" y="93"/>
                  </a:lnTo>
                  <a:lnTo>
                    <a:pt x="585" y="86"/>
                  </a:lnTo>
                  <a:lnTo>
                    <a:pt x="582" y="85"/>
                  </a:lnTo>
                  <a:lnTo>
                    <a:pt x="578" y="83"/>
                  </a:lnTo>
                  <a:lnTo>
                    <a:pt x="574" y="80"/>
                  </a:lnTo>
                  <a:lnTo>
                    <a:pt x="568" y="83"/>
                  </a:lnTo>
                  <a:lnTo>
                    <a:pt x="553" y="85"/>
                  </a:lnTo>
                  <a:lnTo>
                    <a:pt x="543" y="82"/>
                  </a:lnTo>
                  <a:lnTo>
                    <a:pt x="538" y="80"/>
                  </a:lnTo>
                  <a:lnTo>
                    <a:pt x="535" y="80"/>
                  </a:lnTo>
                  <a:lnTo>
                    <a:pt x="531" y="82"/>
                  </a:lnTo>
                  <a:lnTo>
                    <a:pt x="529" y="85"/>
                  </a:lnTo>
                  <a:lnTo>
                    <a:pt x="526" y="85"/>
                  </a:lnTo>
                  <a:lnTo>
                    <a:pt x="524" y="83"/>
                  </a:lnTo>
                  <a:lnTo>
                    <a:pt x="524" y="80"/>
                  </a:lnTo>
                  <a:lnTo>
                    <a:pt x="525" y="79"/>
                  </a:lnTo>
                  <a:lnTo>
                    <a:pt x="526" y="79"/>
                  </a:lnTo>
                  <a:lnTo>
                    <a:pt x="526" y="78"/>
                  </a:lnTo>
                  <a:lnTo>
                    <a:pt x="528" y="76"/>
                  </a:lnTo>
                  <a:lnTo>
                    <a:pt x="515" y="71"/>
                  </a:lnTo>
                  <a:lnTo>
                    <a:pt x="498" y="41"/>
                  </a:lnTo>
                  <a:lnTo>
                    <a:pt x="489" y="37"/>
                  </a:lnTo>
                  <a:lnTo>
                    <a:pt x="466" y="24"/>
                  </a:lnTo>
                  <a:lnTo>
                    <a:pt x="463" y="23"/>
                  </a:lnTo>
                  <a:lnTo>
                    <a:pt x="454" y="23"/>
                  </a:lnTo>
                  <a:lnTo>
                    <a:pt x="449" y="24"/>
                  </a:lnTo>
                  <a:lnTo>
                    <a:pt x="448" y="27"/>
                  </a:lnTo>
                  <a:lnTo>
                    <a:pt x="445" y="29"/>
                  </a:lnTo>
                  <a:lnTo>
                    <a:pt x="442" y="27"/>
                  </a:lnTo>
                  <a:lnTo>
                    <a:pt x="440" y="33"/>
                  </a:lnTo>
                  <a:lnTo>
                    <a:pt x="437" y="37"/>
                  </a:lnTo>
                  <a:lnTo>
                    <a:pt x="434" y="38"/>
                  </a:lnTo>
                  <a:lnTo>
                    <a:pt x="435" y="33"/>
                  </a:lnTo>
                  <a:lnTo>
                    <a:pt x="428" y="20"/>
                  </a:lnTo>
                  <a:lnTo>
                    <a:pt x="428" y="14"/>
                  </a:lnTo>
                  <a:lnTo>
                    <a:pt x="423" y="17"/>
                  </a:lnTo>
                  <a:lnTo>
                    <a:pt x="421" y="17"/>
                  </a:lnTo>
                  <a:lnTo>
                    <a:pt x="420" y="17"/>
                  </a:lnTo>
                  <a:lnTo>
                    <a:pt x="419" y="20"/>
                  </a:lnTo>
                  <a:lnTo>
                    <a:pt x="420" y="21"/>
                  </a:lnTo>
                  <a:lnTo>
                    <a:pt x="419" y="23"/>
                  </a:lnTo>
                  <a:lnTo>
                    <a:pt x="417" y="23"/>
                  </a:lnTo>
                  <a:lnTo>
                    <a:pt x="414" y="24"/>
                  </a:lnTo>
                  <a:lnTo>
                    <a:pt x="413" y="23"/>
                  </a:lnTo>
                  <a:lnTo>
                    <a:pt x="413" y="17"/>
                  </a:lnTo>
                  <a:lnTo>
                    <a:pt x="420" y="10"/>
                  </a:lnTo>
                  <a:lnTo>
                    <a:pt x="421" y="7"/>
                  </a:lnTo>
                  <a:lnTo>
                    <a:pt x="420" y="5"/>
                  </a:lnTo>
                  <a:lnTo>
                    <a:pt x="419" y="2"/>
                  </a:lnTo>
                  <a:lnTo>
                    <a:pt x="416" y="0"/>
                  </a:lnTo>
                  <a:lnTo>
                    <a:pt x="416" y="2"/>
                  </a:lnTo>
                  <a:lnTo>
                    <a:pt x="413" y="7"/>
                  </a:lnTo>
                  <a:lnTo>
                    <a:pt x="409" y="12"/>
                  </a:lnTo>
                  <a:lnTo>
                    <a:pt x="403" y="16"/>
                  </a:lnTo>
                  <a:lnTo>
                    <a:pt x="393" y="19"/>
                  </a:lnTo>
                  <a:lnTo>
                    <a:pt x="388" y="21"/>
                  </a:lnTo>
                  <a:lnTo>
                    <a:pt x="383" y="26"/>
                  </a:lnTo>
                  <a:lnTo>
                    <a:pt x="379" y="30"/>
                  </a:lnTo>
                  <a:lnTo>
                    <a:pt x="381" y="31"/>
                  </a:lnTo>
                  <a:lnTo>
                    <a:pt x="381" y="33"/>
                  </a:lnTo>
                  <a:lnTo>
                    <a:pt x="382" y="34"/>
                  </a:lnTo>
                  <a:lnTo>
                    <a:pt x="375" y="33"/>
                  </a:lnTo>
                  <a:lnTo>
                    <a:pt x="372" y="33"/>
                  </a:lnTo>
                  <a:lnTo>
                    <a:pt x="369" y="34"/>
                  </a:lnTo>
                  <a:lnTo>
                    <a:pt x="374" y="43"/>
                  </a:lnTo>
                  <a:lnTo>
                    <a:pt x="371" y="45"/>
                  </a:lnTo>
                  <a:lnTo>
                    <a:pt x="358" y="44"/>
                  </a:lnTo>
                  <a:lnTo>
                    <a:pt x="358" y="43"/>
                  </a:lnTo>
                  <a:lnTo>
                    <a:pt x="360" y="41"/>
                  </a:lnTo>
                  <a:lnTo>
                    <a:pt x="360" y="41"/>
                  </a:lnTo>
                  <a:lnTo>
                    <a:pt x="362" y="40"/>
                  </a:lnTo>
                  <a:lnTo>
                    <a:pt x="364" y="41"/>
                  </a:lnTo>
                  <a:lnTo>
                    <a:pt x="365" y="41"/>
                  </a:lnTo>
                  <a:lnTo>
                    <a:pt x="367" y="40"/>
                  </a:lnTo>
                  <a:lnTo>
                    <a:pt x="365" y="37"/>
                  </a:lnTo>
                  <a:lnTo>
                    <a:pt x="365" y="34"/>
                  </a:lnTo>
                  <a:lnTo>
                    <a:pt x="367" y="30"/>
                  </a:lnTo>
                  <a:lnTo>
                    <a:pt x="369" y="27"/>
                  </a:lnTo>
                  <a:lnTo>
                    <a:pt x="371" y="29"/>
                  </a:lnTo>
                  <a:lnTo>
                    <a:pt x="372" y="29"/>
                  </a:lnTo>
                  <a:lnTo>
                    <a:pt x="375" y="30"/>
                  </a:lnTo>
                  <a:lnTo>
                    <a:pt x="375" y="27"/>
                  </a:lnTo>
                  <a:lnTo>
                    <a:pt x="371" y="23"/>
                  </a:lnTo>
                  <a:lnTo>
                    <a:pt x="368" y="16"/>
                  </a:lnTo>
                  <a:lnTo>
                    <a:pt x="365" y="12"/>
                  </a:lnTo>
                  <a:lnTo>
                    <a:pt x="358" y="10"/>
                  </a:lnTo>
                  <a:lnTo>
                    <a:pt x="353" y="17"/>
                  </a:lnTo>
                  <a:lnTo>
                    <a:pt x="347" y="23"/>
                  </a:lnTo>
                  <a:lnTo>
                    <a:pt x="340" y="27"/>
                  </a:lnTo>
                  <a:lnTo>
                    <a:pt x="332" y="30"/>
                  </a:lnTo>
                  <a:lnTo>
                    <a:pt x="323" y="30"/>
                  </a:lnTo>
                  <a:lnTo>
                    <a:pt x="319" y="30"/>
                  </a:lnTo>
                  <a:lnTo>
                    <a:pt x="318" y="33"/>
                  </a:lnTo>
                  <a:lnTo>
                    <a:pt x="316" y="37"/>
                  </a:lnTo>
                  <a:lnTo>
                    <a:pt x="315" y="41"/>
                  </a:lnTo>
                  <a:lnTo>
                    <a:pt x="316" y="45"/>
                  </a:lnTo>
                  <a:lnTo>
                    <a:pt x="322" y="50"/>
                  </a:lnTo>
                  <a:lnTo>
                    <a:pt x="320" y="50"/>
                  </a:lnTo>
                  <a:lnTo>
                    <a:pt x="319" y="51"/>
                  </a:lnTo>
                  <a:lnTo>
                    <a:pt x="318" y="52"/>
                  </a:lnTo>
                  <a:lnTo>
                    <a:pt x="318" y="54"/>
                  </a:lnTo>
                  <a:lnTo>
                    <a:pt x="319" y="54"/>
                  </a:lnTo>
                  <a:lnTo>
                    <a:pt x="322" y="54"/>
                  </a:lnTo>
                  <a:lnTo>
                    <a:pt x="318" y="55"/>
                  </a:lnTo>
                  <a:lnTo>
                    <a:pt x="315" y="55"/>
                  </a:lnTo>
                  <a:lnTo>
                    <a:pt x="313" y="54"/>
                  </a:lnTo>
                  <a:lnTo>
                    <a:pt x="312" y="50"/>
                  </a:lnTo>
                  <a:lnTo>
                    <a:pt x="274" y="78"/>
                  </a:lnTo>
                  <a:lnTo>
                    <a:pt x="267" y="82"/>
                  </a:lnTo>
                  <a:lnTo>
                    <a:pt x="260" y="82"/>
                  </a:lnTo>
                  <a:lnTo>
                    <a:pt x="259" y="82"/>
                  </a:lnTo>
                  <a:lnTo>
                    <a:pt x="255" y="82"/>
                  </a:lnTo>
                  <a:lnTo>
                    <a:pt x="253" y="82"/>
                  </a:lnTo>
                  <a:lnTo>
                    <a:pt x="253" y="85"/>
                  </a:lnTo>
                  <a:lnTo>
                    <a:pt x="255" y="89"/>
                  </a:lnTo>
                  <a:lnTo>
                    <a:pt x="257" y="92"/>
                  </a:lnTo>
                  <a:lnTo>
                    <a:pt x="259" y="93"/>
                  </a:lnTo>
                  <a:lnTo>
                    <a:pt x="256" y="99"/>
                  </a:lnTo>
                  <a:lnTo>
                    <a:pt x="253" y="97"/>
                  </a:lnTo>
                  <a:lnTo>
                    <a:pt x="252" y="103"/>
                  </a:lnTo>
                  <a:lnTo>
                    <a:pt x="250" y="110"/>
                  </a:lnTo>
                  <a:lnTo>
                    <a:pt x="248" y="115"/>
                  </a:lnTo>
                  <a:lnTo>
                    <a:pt x="260" y="115"/>
                  </a:lnTo>
                  <a:lnTo>
                    <a:pt x="264" y="113"/>
                  </a:lnTo>
                  <a:lnTo>
                    <a:pt x="267" y="108"/>
                  </a:lnTo>
                  <a:lnTo>
                    <a:pt x="270" y="110"/>
                  </a:lnTo>
                  <a:lnTo>
                    <a:pt x="271" y="110"/>
                  </a:lnTo>
                  <a:lnTo>
                    <a:pt x="270" y="111"/>
                  </a:lnTo>
                  <a:lnTo>
                    <a:pt x="269" y="111"/>
                  </a:lnTo>
                  <a:lnTo>
                    <a:pt x="267" y="113"/>
                  </a:lnTo>
                  <a:lnTo>
                    <a:pt x="284" y="110"/>
                  </a:lnTo>
                  <a:lnTo>
                    <a:pt x="290" y="107"/>
                  </a:lnTo>
                  <a:lnTo>
                    <a:pt x="291" y="108"/>
                  </a:lnTo>
                  <a:lnTo>
                    <a:pt x="291" y="111"/>
                  </a:lnTo>
                  <a:lnTo>
                    <a:pt x="290" y="113"/>
                  </a:lnTo>
                  <a:lnTo>
                    <a:pt x="288" y="114"/>
                  </a:lnTo>
                  <a:lnTo>
                    <a:pt x="287" y="115"/>
                  </a:lnTo>
                  <a:lnTo>
                    <a:pt x="260" y="118"/>
                  </a:lnTo>
                  <a:lnTo>
                    <a:pt x="256" y="122"/>
                  </a:lnTo>
                  <a:lnTo>
                    <a:pt x="260" y="124"/>
                  </a:lnTo>
                  <a:lnTo>
                    <a:pt x="266" y="131"/>
                  </a:lnTo>
                  <a:lnTo>
                    <a:pt x="270" y="132"/>
                  </a:lnTo>
                  <a:lnTo>
                    <a:pt x="280" y="132"/>
                  </a:lnTo>
                  <a:lnTo>
                    <a:pt x="284" y="132"/>
                  </a:lnTo>
                  <a:lnTo>
                    <a:pt x="290" y="135"/>
                  </a:lnTo>
                  <a:lnTo>
                    <a:pt x="284" y="138"/>
                  </a:lnTo>
                  <a:lnTo>
                    <a:pt x="281" y="141"/>
                  </a:lnTo>
                  <a:lnTo>
                    <a:pt x="280" y="143"/>
                  </a:lnTo>
                  <a:lnTo>
                    <a:pt x="280" y="149"/>
                  </a:lnTo>
                  <a:lnTo>
                    <a:pt x="283" y="160"/>
                  </a:lnTo>
                  <a:lnTo>
                    <a:pt x="283" y="166"/>
                  </a:lnTo>
                  <a:lnTo>
                    <a:pt x="280" y="172"/>
                  </a:lnTo>
                  <a:lnTo>
                    <a:pt x="278" y="166"/>
                  </a:lnTo>
                  <a:lnTo>
                    <a:pt x="276" y="163"/>
                  </a:lnTo>
                  <a:lnTo>
                    <a:pt x="270" y="156"/>
                  </a:lnTo>
                  <a:lnTo>
                    <a:pt x="269" y="153"/>
                  </a:lnTo>
                  <a:lnTo>
                    <a:pt x="267" y="149"/>
                  </a:lnTo>
                  <a:lnTo>
                    <a:pt x="266" y="146"/>
                  </a:lnTo>
                  <a:lnTo>
                    <a:pt x="262" y="145"/>
                  </a:lnTo>
                  <a:lnTo>
                    <a:pt x="255" y="139"/>
                  </a:lnTo>
                  <a:lnTo>
                    <a:pt x="249" y="139"/>
                  </a:lnTo>
                  <a:lnTo>
                    <a:pt x="246" y="143"/>
                  </a:lnTo>
                  <a:lnTo>
                    <a:pt x="248" y="152"/>
                  </a:lnTo>
                  <a:lnTo>
                    <a:pt x="246" y="155"/>
                  </a:lnTo>
                  <a:lnTo>
                    <a:pt x="243" y="159"/>
                  </a:lnTo>
                  <a:lnTo>
                    <a:pt x="238" y="153"/>
                  </a:lnTo>
                  <a:lnTo>
                    <a:pt x="235" y="151"/>
                  </a:lnTo>
                  <a:lnTo>
                    <a:pt x="234" y="146"/>
                  </a:lnTo>
                  <a:lnTo>
                    <a:pt x="220" y="149"/>
                  </a:lnTo>
                  <a:lnTo>
                    <a:pt x="218" y="151"/>
                  </a:lnTo>
                  <a:lnTo>
                    <a:pt x="218" y="152"/>
                  </a:lnTo>
                  <a:lnTo>
                    <a:pt x="217" y="153"/>
                  </a:lnTo>
                  <a:lnTo>
                    <a:pt x="211" y="155"/>
                  </a:lnTo>
                  <a:lnTo>
                    <a:pt x="208" y="158"/>
                  </a:lnTo>
                  <a:lnTo>
                    <a:pt x="207" y="160"/>
                  </a:lnTo>
                  <a:lnTo>
                    <a:pt x="206" y="163"/>
                  </a:lnTo>
                  <a:lnTo>
                    <a:pt x="203" y="165"/>
                  </a:lnTo>
                  <a:lnTo>
                    <a:pt x="190" y="172"/>
                  </a:lnTo>
                  <a:lnTo>
                    <a:pt x="180" y="167"/>
                  </a:lnTo>
                  <a:lnTo>
                    <a:pt x="172" y="170"/>
                  </a:lnTo>
                  <a:lnTo>
                    <a:pt x="162" y="176"/>
                  </a:lnTo>
                  <a:lnTo>
                    <a:pt x="155" y="179"/>
                  </a:lnTo>
                  <a:lnTo>
                    <a:pt x="150" y="179"/>
                  </a:lnTo>
                  <a:lnTo>
                    <a:pt x="140" y="174"/>
                  </a:lnTo>
                  <a:lnTo>
                    <a:pt x="136" y="174"/>
                  </a:lnTo>
                  <a:lnTo>
                    <a:pt x="131" y="172"/>
                  </a:lnTo>
                  <a:lnTo>
                    <a:pt x="123" y="163"/>
                  </a:lnTo>
                  <a:lnTo>
                    <a:pt x="120" y="162"/>
                  </a:lnTo>
                  <a:lnTo>
                    <a:pt x="116" y="163"/>
                  </a:lnTo>
                  <a:lnTo>
                    <a:pt x="115" y="165"/>
                  </a:lnTo>
                  <a:lnTo>
                    <a:pt x="113" y="167"/>
                  </a:lnTo>
                  <a:lnTo>
                    <a:pt x="105" y="169"/>
                  </a:lnTo>
                  <a:lnTo>
                    <a:pt x="93" y="176"/>
                  </a:lnTo>
                  <a:lnTo>
                    <a:pt x="82" y="181"/>
                  </a:lnTo>
                  <a:lnTo>
                    <a:pt x="81" y="181"/>
                  </a:lnTo>
                  <a:lnTo>
                    <a:pt x="78" y="183"/>
                  </a:lnTo>
                  <a:lnTo>
                    <a:pt x="81" y="184"/>
                  </a:lnTo>
                  <a:lnTo>
                    <a:pt x="84" y="186"/>
                  </a:lnTo>
                  <a:lnTo>
                    <a:pt x="85" y="186"/>
                  </a:lnTo>
                  <a:lnTo>
                    <a:pt x="89" y="194"/>
                  </a:lnTo>
                  <a:lnTo>
                    <a:pt x="92" y="197"/>
                  </a:lnTo>
                  <a:lnTo>
                    <a:pt x="98" y="195"/>
                  </a:lnTo>
                  <a:lnTo>
                    <a:pt x="93" y="200"/>
                  </a:lnTo>
                  <a:lnTo>
                    <a:pt x="86" y="202"/>
                  </a:lnTo>
                  <a:lnTo>
                    <a:pt x="79" y="202"/>
                  </a:lnTo>
                  <a:lnTo>
                    <a:pt x="74" y="198"/>
                  </a:lnTo>
                  <a:lnTo>
                    <a:pt x="72" y="198"/>
                  </a:lnTo>
                  <a:lnTo>
                    <a:pt x="71" y="204"/>
                  </a:lnTo>
                  <a:lnTo>
                    <a:pt x="68" y="208"/>
                  </a:lnTo>
                  <a:lnTo>
                    <a:pt x="65" y="211"/>
                  </a:lnTo>
                  <a:lnTo>
                    <a:pt x="61" y="214"/>
                  </a:lnTo>
                  <a:lnTo>
                    <a:pt x="58" y="215"/>
                  </a:lnTo>
                  <a:lnTo>
                    <a:pt x="54" y="215"/>
                  </a:lnTo>
                  <a:lnTo>
                    <a:pt x="49" y="215"/>
                  </a:lnTo>
                  <a:lnTo>
                    <a:pt x="40" y="211"/>
                  </a:lnTo>
                  <a:lnTo>
                    <a:pt x="32" y="216"/>
                  </a:lnTo>
                  <a:lnTo>
                    <a:pt x="19" y="228"/>
                  </a:lnTo>
                  <a:lnTo>
                    <a:pt x="21" y="233"/>
                  </a:lnTo>
                  <a:lnTo>
                    <a:pt x="25" y="235"/>
                  </a:lnTo>
                  <a:lnTo>
                    <a:pt x="33" y="230"/>
                  </a:lnTo>
                  <a:lnTo>
                    <a:pt x="33" y="233"/>
                  </a:lnTo>
                  <a:lnTo>
                    <a:pt x="37" y="233"/>
                  </a:lnTo>
                  <a:lnTo>
                    <a:pt x="43" y="232"/>
                  </a:lnTo>
                  <a:lnTo>
                    <a:pt x="47" y="230"/>
                  </a:lnTo>
                  <a:lnTo>
                    <a:pt x="47" y="233"/>
                  </a:lnTo>
                  <a:lnTo>
                    <a:pt x="43" y="233"/>
                  </a:lnTo>
                  <a:lnTo>
                    <a:pt x="40" y="233"/>
                  </a:lnTo>
                  <a:lnTo>
                    <a:pt x="39" y="235"/>
                  </a:lnTo>
                  <a:lnTo>
                    <a:pt x="36" y="237"/>
                  </a:lnTo>
                  <a:lnTo>
                    <a:pt x="36" y="239"/>
                  </a:lnTo>
                  <a:lnTo>
                    <a:pt x="35" y="240"/>
                  </a:lnTo>
                  <a:lnTo>
                    <a:pt x="33" y="242"/>
                  </a:lnTo>
                  <a:lnTo>
                    <a:pt x="29" y="246"/>
                  </a:lnTo>
                  <a:lnTo>
                    <a:pt x="26" y="246"/>
                  </a:lnTo>
                  <a:lnTo>
                    <a:pt x="22" y="246"/>
                  </a:lnTo>
                  <a:lnTo>
                    <a:pt x="19" y="242"/>
                  </a:lnTo>
                  <a:lnTo>
                    <a:pt x="18" y="246"/>
                  </a:lnTo>
                  <a:lnTo>
                    <a:pt x="15" y="249"/>
                  </a:lnTo>
                  <a:lnTo>
                    <a:pt x="12" y="251"/>
                  </a:lnTo>
                  <a:lnTo>
                    <a:pt x="11" y="258"/>
                  </a:lnTo>
                  <a:lnTo>
                    <a:pt x="8" y="261"/>
                  </a:lnTo>
                  <a:lnTo>
                    <a:pt x="5" y="261"/>
                  </a:lnTo>
                  <a:lnTo>
                    <a:pt x="2" y="263"/>
                  </a:lnTo>
                  <a:lnTo>
                    <a:pt x="5" y="271"/>
                  </a:lnTo>
                  <a:lnTo>
                    <a:pt x="8" y="274"/>
                  </a:lnTo>
                  <a:lnTo>
                    <a:pt x="11" y="277"/>
                  </a:lnTo>
                  <a:lnTo>
                    <a:pt x="9" y="280"/>
                  </a:lnTo>
                  <a:lnTo>
                    <a:pt x="8" y="282"/>
                  </a:lnTo>
                  <a:lnTo>
                    <a:pt x="8" y="285"/>
                  </a:lnTo>
                  <a:lnTo>
                    <a:pt x="7" y="288"/>
                  </a:lnTo>
                  <a:lnTo>
                    <a:pt x="7" y="289"/>
                  </a:lnTo>
                  <a:lnTo>
                    <a:pt x="1" y="305"/>
                  </a:lnTo>
                  <a:lnTo>
                    <a:pt x="0" y="308"/>
                  </a:lnTo>
                  <a:lnTo>
                    <a:pt x="0" y="310"/>
                  </a:lnTo>
                  <a:lnTo>
                    <a:pt x="2" y="312"/>
                  </a:lnTo>
                  <a:lnTo>
                    <a:pt x="4" y="320"/>
                  </a:lnTo>
                  <a:lnTo>
                    <a:pt x="5" y="322"/>
                  </a:lnTo>
                  <a:lnTo>
                    <a:pt x="8" y="317"/>
                  </a:lnTo>
                  <a:lnTo>
                    <a:pt x="9" y="310"/>
                  </a:lnTo>
                  <a:lnTo>
                    <a:pt x="12" y="308"/>
                  </a:lnTo>
                  <a:lnTo>
                    <a:pt x="14" y="306"/>
                  </a:lnTo>
                  <a:lnTo>
                    <a:pt x="18" y="303"/>
                  </a:lnTo>
                  <a:lnTo>
                    <a:pt x="19" y="305"/>
                  </a:lnTo>
                  <a:lnTo>
                    <a:pt x="21" y="309"/>
                  </a:lnTo>
                  <a:lnTo>
                    <a:pt x="22" y="309"/>
                  </a:lnTo>
                  <a:lnTo>
                    <a:pt x="25" y="309"/>
                  </a:lnTo>
                  <a:lnTo>
                    <a:pt x="26" y="306"/>
                  </a:lnTo>
                  <a:lnTo>
                    <a:pt x="25" y="303"/>
                  </a:lnTo>
                  <a:lnTo>
                    <a:pt x="25" y="301"/>
                  </a:lnTo>
                  <a:lnTo>
                    <a:pt x="28" y="302"/>
                  </a:lnTo>
                  <a:lnTo>
                    <a:pt x="32" y="309"/>
                  </a:lnTo>
                  <a:lnTo>
                    <a:pt x="35" y="310"/>
                  </a:lnTo>
                  <a:lnTo>
                    <a:pt x="39" y="310"/>
                  </a:lnTo>
                  <a:lnTo>
                    <a:pt x="40" y="312"/>
                  </a:lnTo>
                  <a:lnTo>
                    <a:pt x="40" y="315"/>
                  </a:lnTo>
                  <a:lnTo>
                    <a:pt x="40" y="317"/>
                  </a:lnTo>
                  <a:lnTo>
                    <a:pt x="40" y="319"/>
                  </a:lnTo>
                  <a:lnTo>
                    <a:pt x="37" y="322"/>
                  </a:lnTo>
                  <a:lnTo>
                    <a:pt x="37" y="323"/>
                  </a:lnTo>
                  <a:lnTo>
                    <a:pt x="37" y="326"/>
                  </a:lnTo>
                  <a:lnTo>
                    <a:pt x="39" y="330"/>
                  </a:lnTo>
                  <a:lnTo>
                    <a:pt x="39" y="333"/>
                  </a:lnTo>
                  <a:lnTo>
                    <a:pt x="43" y="336"/>
                  </a:lnTo>
                  <a:lnTo>
                    <a:pt x="47" y="337"/>
                  </a:lnTo>
                  <a:lnTo>
                    <a:pt x="49" y="341"/>
                  </a:lnTo>
                  <a:lnTo>
                    <a:pt x="47" y="345"/>
                  </a:lnTo>
                  <a:lnTo>
                    <a:pt x="46" y="347"/>
                  </a:lnTo>
                  <a:lnTo>
                    <a:pt x="43" y="348"/>
                  </a:lnTo>
                  <a:lnTo>
                    <a:pt x="40" y="348"/>
                  </a:lnTo>
                  <a:lnTo>
                    <a:pt x="43" y="355"/>
                  </a:lnTo>
                  <a:lnTo>
                    <a:pt x="44" y="361"/>
                  </a:lnTo>
                  <a:lnTo>
                    <a:pt x="46" y="365"/>
                  </a:lnTo>
                  <a:lnTo>
                    <a:pt x="49" y="368"/>
                  </a:lnTo>
                  <a:lnTo>
                    <a:pt x="54" y="369"/>
                  </a:lnTo>
                  <a:lnTo>
                    <a:pt x="57" y="368"/>
                  </a:lnTo>
                  <a:lnTo>
                    <a:pt x="64" y="361"/>
                  </a:lnTo>
                  <a:lnTo>
                    <a:pt x="63" y="355"/>
                  </a:lnTo>
                  <a:lnTo>
                    <a:pt x="68" y="354"/>
                  </a:lnTo>
                  <a:lnTo>
                    <a:pt x="81" y="357"/>
                  </a:lnTo>
                  <a:lnTo>
                    <a:pt x="88" y="355"/>
                  </a:lnTo>
                  <a:lnTo>
                    <a:pt x="93" y="352"/>
                  </a:lnTo>
                  <a:lnTo>
                    <a:pt x="98" y="347"/>
                  </a:lnTo>
                  <a:lnTo>
                    <a:pt x="99" y="340"/>
                  </a:lnTo>
                  <a:lnTo>
                    <a:pt x="105" y="343"/>
                  </a:lnTo>
                  <a:lnTo>
                    <a:pt x="105" y="348"/>
                  </a:lnTo>
                  <a:lnTo>
                    <a:pt x="103" y="354"/>
                  </a:lnTo>
                  <a:lnTo>
                    <a:pt x="102" y="357"/>
                  </a:lnTo>
                  <a:lnTo>
                    <a:pt x="95" y="358"/>
                  </a:lnTo>
                  <a:lnTo>
                    <a:pt x="92" y="361"/>
                  </a:lnTo>
                  <a:lnTo>
                    <a:pt x="85" y="371"/>
                  </a:lnTo>
                  <a:lnTo>
                    <a:pt x="78" y="375"/>
                  </a:lnTo>
                  <a:lnTo>
                    <a:pt x="77" y="375"/>
                  </a:lnTo>
                  <a:lnTo>
                    <a:pt x="74" y="376"/>
                  </a:lnTo>
                  <a:lnTo>
                    <a:pt x="71" y="379"/>
                  </a:lnTo>
                  <a:lnTo>
                    <a:pt x="71" y="382"/>
                  </a:lnTo>
                  <a:lnTo>
                    <a:pt x="67" y="386"/>
                  </a:lnTo>
                  <a:lnTo>
                    <a:pt x="65" y="393"/>
                  </a:lnTo>
                  <a:lnTo>
                    <a:pt x="65" y="397"/>
                  </a:lnTo>
                  <a:lnTo>
                    <a:pt x="65" y="402"/>
                  </a:lnTo>
                  <a:lnTo>
                    <a:pt x="63" y="407"/>
                  </a:lnTo>
                  <a:lnTo>
                    <a:pt x="58" y="417"/>
                  </a:lnTo>
                  <a:lnTo>
                    <a:pt x="57" y="425"/>
                  </a:lnTo>
                  <a:lnTo>
                    <a:pt x="61" y="428"/>
                  </a:lnTo>
                  <a:lnTo>
                    <a:pt x="67" y="431"/>
                  </a:lnTo>
                  <a:lnTo>
                    <a:pt x="68" y="437"/>
                  </a:lnTo>
                  <a:lnTo>
                    <a:pt x="68" y="444"/>
                  </a:lnTo>
                  <a:lnTo>
                    <a:pt x="72" y="448"/>
                  </a:lnTo>
                  <a:lnTo>
                    <a:pt x="77" y="444"/>
                  </a:lnTo>
                  <a:lnTo>
                    <a:pt x="78" y="442"/>
                  </a:lnTo>
                  <a:lnTo>
                    <a:pt x="81" y="441"/>
                  </a:lnTo>
                  <a:lnTo>
                    <a:pt x="82" y="432"/>
                  </a:lnTo>
                  <a:lnTo>
                    <a:pt x="84" y="431"/>
                  </a:lnTo>
                  <a:lnTo>
                    <a:pt x="92" y="428"/>
                  </a:lnTo>
                  <a:lnTo>
                    <a:pt x="95" y="425"/>
                  </a:lnTo>
                  <a:lnTo>
                    <a:pt x="92" y="421"/>
                  </a:lnTo>
                  <a:lnTo>
                    <a:pt x="100" y="414"/>
                  </a:lnTo>
                  <a:lnTo>
                    <a:pt x="105" y="413"/>
                  </a:lnTo>
                  <a:lnTo>
                    <a:pt x="102" y="417"/>
                  </a:lnTo>
                  <a:lnTo>
                    <a:pt x="106" y="420"/>
                  </a:lnTo>
                  <a:lnTo>
                    <a:pt x="109" y="417"/>
                  </a:lnTo>
                  <a:lnTo>
                    <a:pt x="115" y="410"/>
                  </a:lnTo>
                  <a:lnTo>
                    <a:pt x="113" y="406"/>
                  </a:lnTo>
                  <a:lnTo>
                    <a:pt x="113" y="402"/>
                  </a:lnTo>
                  <a:lnTo>
                    <a:pt x="117" y="394"/>
                  </a:lnTo>
                  <a:lnTo>
                    <a:pt x="120" y="397"/>
                  </a:lnTo>
                  <a:lnTo>
                    <a:pt x="123" y="403"/>
                  </a:lnTo>
                  <a:lnTo>
                    <a:pt x="126" y="407"/>
                  </a:lnTo>
                  <a:lnTo>
                    <a:pt x="131" y="410"/>
                  </a:lnTo>
                  <a:lnTo>
                    <a:pt x="136" y="407"/>
                  </a:lnTo>
                  <a:lnTo>
                    <a:pt x="140" y="403"/>
                  </a:lnTo>
                  <a:lnTo>
                    <a:pt x="141" y="399"/>
                  </a:lnTo>
                  <a:lnTo>
                    <a:pt x="144" y="393"/>
                  </a:lnTo>
                  <a:lnTo>
                    <a:pt x="145" y="393"/>
                  </a:lnTo>
                  <a:lnTo>
                    <a:pt x="143" y="400"/>
                  </a:lnTo>
                  <a:lnTo>
                    <a:pt x="134" y="423"/>
                  </a:lnTo>
                  <a:lnTo>
                    <a:pt x="130" y="427"/>
                  </a:lnTo>
                  <a:lnTo>
                    <a:pt x="127" y="427"/>
                  </a:lnTo>
                  <a:lnTo>
                    <a:pt x="124" y="430"/>
                  </a:lnTo>
                  <a:lnTo>
                    <a:pt x="122" y="434"/>
                  </a:lnTo>
                  <a:lnTo>
                    <a:pt x="120" y="439"/>
                  </a:lnTo>
                  <a:lnTo>
                    <a:pt x="120" y="445"/>
                  </a:lnTo>
                  <a:lnTo>
                    <a:pt x="124" y="458"/>
                  </a:lnTo>
                  <a:lnTo>
                    <a:pt x="120" y="460"/>
                  </a:lnTo>
                  <a:lnTo>
                    <a:pt x="120" y="465"/>
                  </a:lnTo>
                  <a:lnTo>
                    <a:pt x="122" y="469"/>
                  </a:lnTo>
                  <a:lnTo>
                    <a:pt x="120" y="472"/>
                  </a:lnTo>
                  <a:lnTo>
                    <a:pt x="117" y="473"/>
                  </a:lnTo>
                  <a:lnTo>
                    <a:pt x="115" y="473"/>
                  </a:lnTo>
                  <a:lnTo>
                    <a:pt x="110" y="472"/>
                  </a:lnTo>
                  <a:lnTo>
                    <a:pt x="107" y="469"/>
                  </a:lnTo>
                  <a:lnTo>
                    <a:pt x="112" y="467"/>
                  </a:lnTo>
                  <a:lnTo>
                    <a:pt x="112" y="465"/>
                  </a:lnTo>
                  <a:lnTo>
                    <a:pt x="109" y="460"/>
                  </a:lnTo>
                  <a:lnTo>
                    <a:pt x="106" y="460"/>
                  </a:lnTo>
                  <a:lnTo>
                    <a:pt x="102" y="460"/>
                  </a:lnTo>
                  <a:lnTo>
                    <a:pt x="96" y="463"/>
                  </a:lnTo>
                  <a:lnTo>
                    <a:pt x="92" y="466"/>
                  </a:lnTo>
                  <a:lnTo>
                    <a:pt x="91" y="469"/>
                  </a:lnTo>
                  <a:lnTo>
                    <a:pt x="92" y="470"/>
                  </a:lnTo>
                  <a:lnTo>
                    <a:pt x="100" y="473"/>
                  </a:lnTo>
                  <a:lnTo>
                    <a:pt x="105" y="474"/>
                  </a:lnTo>
                  <a:lnTo>
                    <a:pt x="106" y="479"/>
                  </a:lnTo>
                  <a:lnTo>
                    <a:pt x="107" y="484"/>
                  </a:lnTo>
                  <a:lnTo>
                    <a:pt x="110" y="488"/>
                  </a:lnTo>
                  <a:lnTo>
                    <a:pt x="116" y="493"/>
                  </a:lnTo>
                  <a:lnTo>
                    <a:pt x="124" y="494"/>
                  </a:lnTo>
                  <a:lnTo>
                    <a:pt x="133" y="493"/>
                  </a:lnTo>
                  <a:lnTo>
                    <a:pt x="138" y="491"/>
                  </a:lnTo>
                  <a:lnTo>
                    <a:pt x="141" y="488"/>
                  </a:lnTo>
                  <a:lnTo>
                    <a:pt x="148" y="484"/>
                  </a:lnTo>
                  <a:lnTo>
                    <a:pt x="154" y="480"/>
                  </a:lnTo>
                  <a:lnTo>
                    <a:pt x="155" y="480"/>
                  </a:lnTo>
                  <a:lnTo>
                    <a:pt x="155" y="480"/>
                  </a:lnTo>
                  <a:lnTo>
                    <a:pt x="158" y="479"/>
                  </a:lnTo>
                  <a:lnTo>
                    <a:pt x="161" y="480"/>
                  </a:lnTo>
                  <a:lnTo>
                    <a:pt x="162" y="480"/>
                  </a:lnTo>
                  <a:lnTo>
                    <a:pt x="165" y="479"/>
                  </a:lnTo>
                  <a:lnTo>
                    <a:pt x="162" y="484"/>
                  </a:lnTo>
                  <a:lnTo>
                    <a:pt x="159" y="488"/>
                  </a:lnTo>
                  <a:lnTo>
                    <a:pt x="151" y="494"/>
                  </a:lnTo>
                  <a:lnTo>
                    <a:pt x="147" y="498"/>
                  </a:lnTo>
                  <a:lnTo>
                    <a:pt x="137" y="509"/>
                  </a:lnTo>
                  <a:lnTo>
                    <a:pt x="134" y="514"/>
                  </a:lnTo>
                  <a:lnTo>
                    <a:pt x="133" y="515"/>
                  </a:lnTo>
                  <a:lnTo>
                    <a:pt x="124" y="512"/>
                  </a:lnTo>
                  <a:lnTo>
                    <a:pt x="120" y="514"/>
                  </a:lnTo>
                  <a:lnTo>
                    <a:pt x="119" y="514"/>
                  </a:lnTo>
                  <a:lnTo>
                    <a:pt x="120" y="515"/>
                  </a:lnTo>
                  <a:lnTo>
                    <a:pt x="120" y="518"/>
                  </a:lnTo>
                  <a:lnTo>
                    <a:pt x="120" y="531"/>
                  </a:lnTo>
                  <a:lnTo>
                    <a:pt x="119" y="532"/>
                  </a:lnTo>
                  <a:lnTo>
                    <a:pt x="115" y="528"/>
                  </a:lnTo>
                  <a:lnTo>
                    <a:pt x="113" y="528"/>
                  </a:lnTo>
                  <a:lnTo>
                    <a:pt x="113" y="532"/>
                  </a:lnTo>
                  <a:lnTo>
                    <a:pt x="110" y="539"/>
                  </a:lnTo>
                  <a:lnTo>
                    <a:pt x="110" y="545"/>
                  </a:lnTo>
                  <a:lnTo>
                    <a:pt x="115" y="542"/>
                  </a:lnTo>
                  <a:lnTo>
                    <a:pt x="129" y="543"/>
                  </a:lnTo>
                  <a:lnTo>
                    <a:pt x="131" y="543"/>
                  </a:lnTo>
                  <a:lnTo>
                    <a:pt x="134" y="539"/>
                  </a:lnTo>
                  <a:lnTo>
                    <a:pt x="148" y="533"/>
                  </a:lnTo>
                  <a:lnTo>
                    <a:pt x="154" y="532"/>
                  </a:lnTo>
                  <a:lnTo>
                    <a:pt x="159" y="529"/>
                  </a:lnTo>
                  <a:lnTo>
                    <a:pt x="164" y="523"/>
                  </a:lnTo>
                  <a:lnTo>
                    <a:pt x="166" y="516"/>
                  </a:lnTo>
                  <a:lnTo>
                    <a:pt x="171" y="512"/>
                  </a:lnTo>
                  <a:lnTo>
                    <a:pt x="172" y="512"/>
                  </a:lnTo>
                  <a:lnTo>
                    <a:pt x="173" y="512"/>
                  </a:lnTo>
                  <a:lnTo>
                    <a:pt x="173" y="515"/>
                  </a:lnTo>
                  <a:lnTo>
                    <a:pt x="173" y="525"/>
                  </a:lnTo>
                  <a:lnTo>
                    <a:pt x="172" y="528"/>
                  </a:lnTo>
                  <a:lnTo>
                    <a:pt x="171" y="531"/>
                  </a:lnTo>
                  <a:lnTo>
                    <a:pt x="165" y="533"/>
                  </a:lnTo>
                  <a:lnTo>
                    <a:pt x="161" y="536"/>
                  </a:lnTo>
                  <a:lnTo>
                    <a:pt x="152" y="543"/>
                  </a:lnTo>
                  <a:lnTo>
                    <a:pt x="151" y="545"/>
                  </a:lnTo>
                  <a:lnTo>
                    <a:pt x="148" y="546"/>
                  </a:lnTo>
                  <a:lnTo>
                    <a:pt x="134" y="556"/>
                  </a:lnTo>
                  <a:lnTo>
                    <a:pt x="130" y="561"/>
                  </a:lnTo>
                  <a:lnTo>
                    <a:pt x="129" y="563"/>
                  </a:lnTo>
                  <a:lnTo>
                    <a:pt x="126" y="564"/>
                  </a:lnTo>
                  <a:lnTo>
                    <a:pt x="124" y="568"/>
                  </a:lnTo>
                  <a:lnTo>
                    <a:pt x="124" y="571"/>
                  </a:lnTo>
                  <a:lnTo>
                    <a:pt x="123" y="573"/>
                  </a:lnTo>
                  <a:lnTo>
                    <a:pt x="116" y="577"/>
                  </a:lnTo>
                  <a:lnTo>
                    <a:pt x="115" y="577"/>
                  </a:lnTo>
                  <a:lnTo>
                    <a:pt x="116" y="580"/>
                  </a:lnTo>
                  <a:lnTo>
                    <a:pt x="122" y="582"/>
                  </a:lnTo>
                  <a:lnTo>
                    <a:pt x="123" y="585"/>
                  </a:lnTo>
                  <a:lnTo>
                    <a:pt x="120" y="588"/>
                  </a:lnTo>
                  <a:lnTo>
                    <a:pt x="116" y="589"/>
                  </a:lnTo>
                  <a:lnTo>
                    <a:pt x="105" y="589"/>
                  </a:lnTo>
                  <a:lnTo>
                    <a:pt x="102" y="592"/>
                  </a:lnTo>
                  <a:lnTo>
                    <a:pt x="102" y="598"/>
                  </a:lnTo>
                  <a:lnTo>
                    <a:pt x="106" y="665"/>
                  </a:lnTo>
                  <a:lnTo>
                    <a:pt x="106" y="671"/>
                  </a:lnTo>
                  <a:lnTo>
                    <a:pt x="110" y="672"/>
                  </a:lnTo>
                  <a:lnTo>
                    <a:pt x="115" y="668"/>
                  </a:lnTo>
                  <a:lnTo>
                    <a:pt x="119" y="664"/>
                  </a:lnTo>
                  <a:lnTo>
                    <a:pt x="123" y="661"/>
                  </a:lnTo>
                  <a:lnTo>
                    <a:pt x="129" y="660"/>
                  </a:lnTo>
                  <a:lnTo>
                    <a:pt x="133" y="655"/>
                  </a:lnTo>
                  <a:lnTo>
                    <a:pt x="137" y="650"/>
                  </a:lnTo>
                  <a:lnTo>
                    <a:pt x="140" y="644"/>
                  </a:lnTo>
                  <a:lnTo>
                    <a:pt x="143" y="643"/>
                  </a:lnTo>
                  <a:lnTo>
                    <a:pt x="148" y="638"/>
                  </a:lnTo>
                  <a:lnTo>
                    <a:pt x="155" y="637"/>
                  </a:lnTo>
                  <a:lnTo>
                    <a:pt x="161" y="633"/>
                  </a:lnTo>
                  <a:lnTo>
                    <a:pt x="162" y="630"/>
                  </a:lnTo>
                  <a:lnTo>
                    <a:pt x="165" y="623"/>
                  </a:lnTo>
                  <a:lnTo>
                    <a:pt x="168" y="619"/>
                  </a:lnTo>
                  <a:lnTo>
                    <a:pt x="172" y="616"/>
                  </a:lnTo>
                  <a:lnTo>
                    <a:pt x="176" y="615"/>
                  </a:lnTo>
                  <a:lnTo>
                    <a:pt x="186" y="615"/>
                  </a:lnTo>
                  <a:lnTo>
                    <a:pt x="190" y="612"/>
                  </a:lnTo>
                  <a:lnTo>
                    <a:pt x="200" y="606"/>
                  </a:lnTo>
                  <a:lnTo>
                    <a:pt x="204" y="605"/>
                  </a:lnTo>
                  <a:lnTo>
                    <a:pt x="245" y="598"/>
                  </a:lnTo>
                  <a:lnTo>
                    <a:pt x="249" y="595"/>
                  </a:lnTo>
                  <a:lnTo>
                    <a:pt x="256" y="589"/>
                  </a:lnTo>
                  <a:lnTo>
                    <a:pt x="257" y="588"/>
                  </a:lnTo>
                  <a:lnTo>
                    <a:pt x="260" y="588"/>
                  </a:lnTo>
                  <a:lnTo>
                    <a:pt x="264" y="588"/>
                  </a:lnTo>
                  <a:lnTo>
                    <a:pt x="269" y="585"/>
                  </a:lnTo>
                  <a:lnTo>
                    <a:pt x="277" y="580"/>
                  </a:lnTo>
                  <a:lnTo>
                    <a:pt x="280" y="584"/>
                  </a:lnTo>
                  <a:lnTo>
                    <a:pt x="281" y="588"/>
                  </a:lnTo>
                  <a:lnTo>
                    <a:pt x="281" y="603"/>
                  </a:lnTo>
                  <a:lnTo>
                    <a:pt x="281" y="609"/>
                  </a:lnTo>
                  <a:lnTo>
                    <a:pt x="285" y="612"/>
                  </a:lnTo>
                  <a:lnTo>
                    <a:pt x="288" y="610"/>
                  </a:lnTo>
                  <a:lnTo>
                    <a:pt x="294" y="609"/>
                  </a:lnTo>
                  <a:lnTo>
                    <a:pt x="299" y="608"/>
                  </a:lnTo>
                  <a:lnTo>
                    <a:pt x="304" y="610"/>
                  </a:lnTo>
                  <a:lnTo>
                    <a:pt x="308" y="613"/>
                  </a:lnTo>
                  <a:lnTo>
                    <a:pt x="311" y="619"/>
                  </a:lnTo>
                  <a:lnTo>
                    <a:pt x="309" y="624"/>
                  </a:lnTo>
                  <a:lnTo>
                    <a:pt x="306" y="630"/>
                  </a:lnTo>
                  <a:lnTo>
                    <a:pt x="302" y="633"/>
                  </a:lnTo>
                  <a:lnTo>
                    <a:pt x="295" y="638"/>
                  </a:lnTo>
                  <a:lnTo>
                    <a:pt x="287" y="645"/>
                  </a:lnTo>
                  <a:lnTo>
                    <a:pt x="277" y="661"/>
                  </a:lnTo>
                  <a:lnTo>
                    <a:pt x="276" y="667"/>
                  </a:lnTo>
                  <a:lnTo>
                    <a:pt x="274" y="674"/>
                  </a:lnTo>
                  <a:lnTo>
                    <a:pt x="277" y="679"/>
                  </a:lnTo>
                  <a:lnTo>
                    <a:pt x="287" y="683"/>
                  </a:lnTo>
                  <a:lnTo>
                    <a:pt x="288" y="686"/>
                  </a:lnTo>
                  <a:lnTo>
                    <a:pt x="290" y="690"/>
                  </a:lnTo>
                  <a:lnTo>
                    <a:pt x="288" y="699"/>
                  </a:lnTo>
                  <a:lnTo>
                    <a:pt x="288" y="699"/>
                  </a:lnTo>
                  <a:lnTo>
                    <a:pt x="311" y="700"/>
                  </a:lnTo>
                  <a:lnTo>
                    <a:pt x="322" y="697"/>
                  </a:lnTo>
                  <a:lnTo>
                    <a:pt x="322" y="697"/>
                  </a:lnTo>
                  <a:lnTo>
                    <a:pt x="330" y="689"/>
                  </a:lnTo>
                  <a:lnTo>
                    <a:pt x="333" y="685"/>
                  </a:lnTo>
                  <a:lnTo>
                    <a:pt x="336" y="681"/>
                  </a:lnTo>
                  <a:lnTo>
                    <a:pt x="340" y="679"/>
                  </a:lnTo>
                  <a:lnTo>
                    <a:pt x="344" y="679"/>
                  </a:lnTo>
                  <a:lnTo>
                    <a:pt x="348" y="679"/>
                  </a:lnTo>
                  <a:lnTo>
                    <a:pt x="351" y="675"/>
                  </a:lnTo>
                  <a:lnTo>
                    <a:pt x="353" y="669"/>
                  </a:lnTo>
                  <a:lnTo>
                    <a:pt x="354" y="665"/>
                  </a:lnTo>
                  <a:lnTo>
                    <a:pt x="358" y="664"/>
                  </a:lnTo>
                  <a:lnTo>
                    <a:pt x="360" y="672"/>
                  </a:lnTo>
                  <a:lnTo>
                    <a:pt x="361" y="683"/>
                  </a:lnTo>
                  <a:lnTo>
                    <a:pt x="369" y="683"/>
                  </a:lnTo>
                  <a:lnTo>
                    <a:pt x="371" y="681"/>
                  </a:lnTo>
                  <a:lnTo>
                    <a:pt x="372" y="678"/>
                  </a:lnTo>
                  <a:lnTo>
                    <a:pt x="374" y="676"/>
                  </a:lnTo>
                  <a:lnTo>
                    <a:pt x="376" y="675"/>
                  </a:lnTo>
                  <a:lnTo>
                    <a:pt x="383" y="676"/>
                  </a:lnTo>
                  <a:lnTo>
                    <a:pt x="399" y="672"/>
                  </a:lnTo>
                  <a:lnTo>
                    <a:pt x="407" y="668"/>
                  </a:lnTo>
                  <a:lnTo>
                    <a:pt x="410" y="669"/>
                  </a:lnTo>
                  <a:lnTo>
                    <a:pt x="419" y="675"/>
                  </a:lnTo>
                  <a:lnTo>
                    <a:pt x="423" y="676"/>
                  </a:lnTo>
                  <a:lnTo>
                    <a:pt x="437" y="678"/>
                  </a:lnTo>
                  <a:lnTo>
                    <a:pt x="433" y="689"/>
                  </a:lnTo>
                  <a:lnTo>
                    <a:pt x="433" y="692"/>
                  </a:lnTo>
                  <a:lnTo>
                    <a:pt x="437" y="695"/>
                  </a:lnTo>
                  <a:lnTo>
                    <a:pt x="441" y="695"/>
                  </a:lnTo>
                  <a:lnTo>
                    <a:pt x="447" y="693"/>
                  </a:lnTo>
                  <a:lnTo>
                    <a:pt x="452" y="692"/>
                  </a:lnTo>
                  <a:lnTo>
                    <a:pt x="456" y="689"/>
                  </a:lnTo>
                  <a:lnTo>
                    <a:pt x="458" y="686"/>
                  </a:lnTo>
                  <a:lnTo>
                    <a:pt x="458" y="683"/>
                  </a:lnTo>
                  <a:lnTo>
                    <a:pt x="458" y="682"/>
                  </a:lnTo>
                  <a:lnTo>
                    <a:pt x="461" y="681"/>
                  </a:lnTo>
                  <a:lnTo>
                    <a:pt x="462" y="681"/>
                  </a:lnTo>
                  <a:lnTo>
                    <a:pt x="466" y="683"/>
                  </a:lnTo>
                  <a:lnTo>
                    <a:pt x="469" y="683"/>
                  </a:lnTo>
                  <a:lnTo>
                    <a:pt x="472" y="685"/>
                  </a:lnTo>
                  <a:lnTo>
                    <a:pt x="476" y="689"/>
                  </a:lnTo>
                  <a:lnTo>
                    <a:pt x="477" y="695"/>
                  </a:lnTo>
                  <a:lnTo>
                    <a:pt x="479" y="700"/>
                  </a:lnTo>
                  <a:lnTo>
                    <a:pt x="483" y="697"/>
                  </a:lnTo>
                  <a:lnTo>
                    <a:pt x="489" y="690"/>
                  </a:lnTo>
                  <a:lnTo>
                    <a:pt x="493" y="688"/>
                  </a:lnTo>
                  <a:lnTo>
                    <a:pt x="496" y="688"/>
                  </a:lnTo>
                  <a:lnTo>
                    <a:pt x="505" y="688"/>
                  </a:lnTo>
                  <a:lnTo>
                    <a:pt x="511" y="688"/>
                  </a:lnTo>
                  <a:lnTo>
                    <a:pt x="529" y="681"/>
                  </a:lnTo>
                  <a:lnTo>
                    <a:pt x="538" y="675"/>
                  </a:lnTo>
                  <a:lnTo>
                    <a:pt x="539" y="672"/>
                  </a:lnTo>
                  <a:lnTo>
                    <a:pt x="543" y="668"/>
                  </a:lnTo>
                  <a:lnTo>
                    <a:pt x="543" y="662"/>
                  </a:lnTo>
                  <a:lnTo>
                    <a:pt x="542" y="651"/>
                  </a:lnTo>
                  <a:lnTo>
                    <a:pt x="542" y="645"/>
                  </a:lnTo>
                  <a:lnTo>
                    <a:pt x="545" y="644"/>
                  </a:lnTo>
                  <a:lnTo>
                    <a:pt x="547" y="641"/>
                  </a:lnTo>
                  <a:lnTo>
                    <a:pt x="553" y="638"/>
                  </a:lnTo>
                  <a:lnTo>
                    <a:pt x="556" y="637"/>
                  </a:lnTo>
                  <a:lnTo>
                    <a:pt x="564" y="643"/>
                  </a:lnTo>
                  <a:lnTo>
                    <a:pt x="573" y="650"/>
                  </a:lnTo>
                  <a:lnTo>
                    <a:pt x="581" y="654"/>
                  </a:lnTo>
                  <a:lnTo>
                    <a:pt x="589" y="650"/>
                  </a:lnTo>
                  <a:lnTo>
                    <a:pt x="596" y="645"/>
                  </a:lnTo>
                  <a:lnTo>
                    <a:pt x="598" y="647"/>
                  </a:lnTo>
                  <a:lnTo>
                    <a:pt x="602" y="648"/>
                  </a:lnTo>
                  <a:lnTo>
                    <a:pt x="608" y="653"/>
                  </a:lnTo>
                  <a:lnTo>
                    <a:pt x="616" y="654"/>
                  </a:lnTo>
                  <a:lnTo>
                    <a:pt x="631" y="653"/>
                  </a:lnTo>
                  <a:lnTo>
                    <a:pt x="637" y="650"/>
                  </a:lnTo>
                  <a:lnTo>
                    <a:pt x="640" y="638"/>
                  </a:lnTo>
                  <a:lnTo>
                    <a:pt x="647" y="640"/>
                  </a:lnTo>
                  <a:lnTo>
                    <a:pt x="657" y="655"/>
                  </a:lnTo>
                  <a:lnTo>
                    <a:pt x="665" y="657"/>
                  </a:lnTo>
                  <a:lnTo>
                    <a:pt x="683" y="657"/>
                  </a:lnTo>
                  <a:lnTo>
                    <a:pt x="692" y="654"/>
                  </a:lnTo>
                  <a:lnTo>
                    <a:pt x="695" y="647"/>
                  </a:lnTo>
                  <a:lnTo>
                    <a:pt x="702" y="650"/>
                  </a:lnTo>
                  <a:lnTo>
                    <a:pt x="704" y="654"/>
                  </a:lnTo>
                  <a:lnTo>
                    <a:pt x="706" y="660"/>
                  </a:lnTo>
                  <a:lnTo>
                    <a:pt x="704" y="674"/>
                  </a:lnTo>
                  <a:lnTo>
                    <a:pt x="706" y="676"/>
                  </a:lnTo>
                  <a:lnTo>
                    <a:pt x="710" y="678"/>
                  </a:lnTo>
                  <a:lnTo>
                    <a:pt x="717" y="679"/>
                  </a:lnTo>
                  <a:lnTo>
                    <a:pt x="714" y="686"/>
                  </a:lnTo>
                  <a:lnTo>
                    <a:pt x="709" y="714"/>
                  </a:lnTo>
                  <a:lnTo>
                    <a:pt x="707" y="717"/>
                  </a:lnTo>
                  <a:lnTo>
                    <a:pt x="706" y="720"/>
                  </a:lnTo>
                  <a:lnTo>
                    <a:pt x="703" y="724"/>
                  </a:lnTo>
                  <a:lnTo>
                    <a:pt x="704" y="727"/>
                  </a:lnTo>
                  <a:lnTo>
                    <a:pt x="706" y="730"/>
                  </a:lnTo>
                  <a:lnTo>
                    <a:pt x="707" y="732"/>
                  </a:lnTo>
                  <a:lnTo>
                    <a:pt x="709" y="739"/>
                  </a:lnTo>
                  <a:lnTo>
                    <a:pt x="710" y="746"/>
                  </a:lnTo>
                  <a:lnTo>
                    <a:pt x="713" y="752"/>
                  </a:lnTo>
                  <a:lnTo>
                    <a:pt x="720" y="755"/>
                  </a:lnTo>
                  <a:lnTo>
                    <a:pt x="723" y="753"/>
                  </a:lnTo>
                  <a:lnTo>
                    <a:pt x="727" y="752"/>
                  </a:lnTo>
                  <a:lnTo>
                    <a:pt x="730" y="749"/>
                  </a:lnTo>
                  <a:lnTo>
                    <a:pt x="732" y="748"/>
                  </a:lnTo>
                  <a:lnTo>
                    <a:pt x="734" y="745"/>
                  </a:lnTo>
                  <a:lnTo>
                    <a:pt x="738" y="745"/>
                  </a:lnTo>
                  <a:lnTo>
                    <a:pt x="759" y="751"/>
                  </a:lnTo>
                  <a:lnTo>
                    <a:pt x="772" y="755"/>
                  </a:lnTo>
                  <a:lnTo>
                    <a:pt x="783" y="762"/>
                  </a:lnTo>
                  <a:lnTo>
                    <a:pt x="794" y="774"/>
                  </a:lnTo>
                  <a:lnTo>
                    <a:pt x="797" y="779"/>
                  </a:lnTo>
                  <a:lnTo>
                    <a:pt x="800" y="783"/>
                  </a:lnTo>
                  <a:lnTo>
                    <a:pt x="787" y="801"/>
                  </a:lnTo>
                  <a:lnTo>
                    <a:pt x="781" y="808"/>
                  </a:lnTo>
                  <a:lnTo>
                    <a:pt x="779" y="811"/>
                  </a:lnTo>
                  <a:lnTo>
                    <a:pt x="779" y="814"/>
                  </a:lnTo>
                  <a:lnTo>
                    <a:pt x="780" y="817"/>
                  </a:lnTo>
                  <a:lnTo>
                    <a:pt x="780" y="818"/>
                  </a:lnTo>
                  <a:lnTo>
                    <a:pt x="770" y="835"/>
                  </a:lnTo>
                  <a:lnTo>
                    <a:pt x="770" y="838"/>
                  </a:lnTo>
                  <a:lnTo>
                    <a:pt x="762" y="838"/>
                  </a:lnTo>
                  <a:lnTo>
                    <a:pt x="758" y="839"/>
                  </a:lnTo>
                  <a:lnTo>
                    <a:pt x="755" y="842"/>
                  </a:lnTo>
                  <a:lnTo>
                    <a:pt x="756" y="842"/>
                  </a:lnTo>
                  <a:lnTo>
                    <a:pt x="756" y="845"/>
                  </a:lnTo>
                  <a:lnTo>
                    <a:pt x="756" y="847"/>
                  </a:lnTo>
                  <a:lnTo>
                    <a:pt x="755" y="849"/>
                  </a:lnTo>
                  <a:lnTo>
                    <a:pt x="753" y="849"/>
                  </a:lnTo>
                  <a:lnTo>
                    <a:pt x="751" y="849"/>
                  </a:lnTo>
                  <a:lnTo>
                    <a:pt x="749" y="849"/>
                  </a:lnTo>
                  <a:lnTo>
                    <a:pt x="741" y="861"/>
                  </a:lnTo>
                  <a:lnTo>
                    <a:pt x="734" y="871"/>
                  </a:lnTo>
                  <a:lnTo>
                    <a:pt x="725" y="877"/>
                  </a:lnTo>
                  <a:lnTo>
                    <a:pt x="710" y="884"/>
                  </a:lnTo>
                  <a:lnTo>
                    <a:pt x="707" y="885"/>
                  </a:lnTo>
                  <a:lnTo>
                    <a:pt x="690" y="885"/>
                  </a:lnTo>
                  <a:lnTo>
                    <a:pt x="686" y="887"/>
                  </a:lnTo>
                  <a:lnTo>
                    <a:pt x="682" y="889"/>
                  </a:lnTo>
                  <a:lnTo>
                    <a:pt x="674" y="904"/>
                  </a:lnTo>
                  <a:lnTo>
                    <a:pt x="671" y="909"/>
                  </a:lnTo>
                  <a:lnTo>
                    <a:pt x="669" y="912"/>
                  </a:lnTo>
                  <a:lnTo>
                    <a:pt x="661" y="920"/>
                  </a:lnTo>
                  <a:lnTo>
                    <a:pt x="657" y="925"/>
                  </a:lnTo>
                  <a:lnTo>
                    <a:pt x="657" y="926"/>
                  </a:lnTo>
                  <a:lnTo>
                    <a:pt x="657" y="934"/>
                  </a:lnTo>
                  <a:lnTo>
                    <a:pt x="655" y="941"/>
                  </a:lnTo>
                  <a:lnTo>
                    <a:pt x="644" y="957"/>
                  </a:lnTo>
                  <a:lnTo>
                    <a:pt x="641" y="960"/>
                  </a:lnTo>
                  <a:lnTo>
                    <a:pt x="634" y="961"/>
                  </a:lnTo>
                  <a:lnTo>
                    <a:pt x="617" y="960"/>
                  </a:lnTo>
                  <a:lnTo>
                    <a:pt x="613" y="962"/>
                  </a:lnTo>
                  <a:lnTo>
                    <a:pt x="613" y="962"/>
                  </a:lnTo>
                  <a:lnTo>
                    <a:pt x="612" y="968"/>
                  </a:lnTo>
                  <a:lnTo>
                    <a:pt x="609" y="974"/>
                  </a:lnTo>
                  <a:lnTo>
                    <a:pt x="609" y="978"/>
                  </a:lnTo>
                  <a:lnTo>
                    <a:pt x="612" y="981"/>
                  </a:lnTo>
                  <a:lnTo>
                    <a:pt x="620" y="990"/>
                  </a:lnTo>
                  <a:lnTo>
                    <a:pt x="623" y="996"/>
                  </a:lnTo>
                  <a:lnTo>
                    <a:pt x="629" y="1010"/>
                  </a:lnTo>
                  <a:lnTo>
                    <a:pt x="631" y="1017"/>
                  </a:lnTo>
                  <a:lnTo>
                    <a:pt x="634" y="1020"/>
                  </a:lnTo>
                  <a:lnTo>
                    <a:pt x="637" y="1021"/>
                  </a:lnTo>
                  <a:lnTo>
                    <a:pt x="640" y="1023"/>
                  </a:lnTo>
                  <a:lnTo>
                    <a:pt x="641" y="1027"/>
                  </a:lnTo>
                  <a:lnTo>
                    <a:pt x="640" y="1033"/>
                  </a:lnTo>
                  <a:lnTo>
                    <a:pt x="636" y="1033"/>
                  </a:lnTo>
                  <a:lnTo>
                    <a:pt x="636" y="1042"/>
                  </a:lnTo>
                  <a:lnTo>
                    <a:pt x="636" y="1044"/>
                  </a:lnTo>
                  <a:lnTo>
                    <a:pt x="637" y="1048"/>
                  </a:lnTo>
                  <a:lnTo>
                    <a:pt x="637" y="1049"/>
                  </a:lnTo>
                  <a:lnTo>
                    <a:pt x="636" y="1052"/>
                  </a:lnTo>
                  <a:lnTo>
                    <a:pt x="636" y="1055"/>
                  </a:lnTo>
                  <a:lnTo>
                    <a:pt x="636" y="1062"/>
                  </a:lnTo>
                  <a:lnTo>
                    <a:pt x="636" y="1066"/>
                  </a:lnTo>
                  <a:lnTo>
                    <a:pt x="640" y="1077"/>
                  </a:lnTo>
                  <a:lnTo>
                    <a:pt x="641" y="1089"/>
                  </a:lnTo>
                  <a:lnTo>
                    <a:pt x="643" y="1096"/>
                  </a:lnTo>
                  <a:lnTo>
                    <a:pt x="643" y="1098"/>
                  </a:lnTo>
                  <a:lnTo>
                    <a:pt x="640" y="1105"/>
                  </a:lnTo>
                  <a:lnTo>
                    <a:pt x="634" y="1115"/>
                  </a:lnTo>
                  <a:lnTo>
                    <a:pt x="633" y="1121"/>
                  </a:lnTo>
                  <a:lnTo>
                    <a:pt x="633" y="1126"/>
                  </a:lnTo>
                  <a:lnTo>
                    <a:pt x="636" y="1131"/>
                  </a:lnTo>
                  <a:lnTo>
                    <a:pt x="638" y="1133"/>
                  </a:lnTo>
                  <a:lnTo>
                    <a:pt x="641" y="1138"/>
                  </a:lnTo>
                  <a:lnTo>
                    <a:pt x="643" y="1145"/>
                  </a:lnTo>
                  <a:lnTo>
                    <a:pt x="641" y="1149"/>
                  </a:lnTo>
                  <a:lnTo>
                    <a:pt x="636" y="1157"/>
                  </a:lnTo>
                  <a:lnTo>
                    <a:pt x="631" y="1169"/>
                  </a:lnTo>
                  <a:lnTo>
                    <a:pt x="633" y="1180"/>
                  </a:lnTo>
                  <a:lnTo>
                    <a:pt x="638" y="1190"/>
                  </a:lnTo>
                  <a:lnTo>
                    <a:pt x="647" y="1198"/>
                  </a:lnTo>
                  <a:lnTo>
                    <a:pt x="643" y="1206"/>
                  </a:lnTo>
                  <a:lnTo>
                    <a:pt x="640" y="1208"/>
                  </a:lnTo>
                  <a:lnTo>
                    <a:pt x="629" y="1216"/>
                  </a:lnTo>
                  <a:lnTo>
                    <a:pt x="627" y="1219"/>
                  </a:lnTo>
                  <a:lnTo>
                    <a:pt x="627" y="1222"/>
                  </a:lnTo>
                  <a:lnTo>
                    <a:pt x="626" y="1225"/>
                  </a:lnTo>
                  <a:lnTo>
                    <a:pt x="626" y="1227"/>
                  </a:lnTo>
                  <a:lnTo>
                    <a:pt x="626" y="1229"/>
                  </a:lnTo>
                  <a:lnTo>
                    <a:pt x="620" y="1232"/>
                  </a:lnTo>
                  <a:lnTo>
                    <a:pt x="616" y="1233"/>
                  </a:lnTo>
                  <a:lnTo>
                    <a:pt x="610" y="1232"/>
                  </a:lnTo>
                  <a:lnTo>
                    <a:pt x="609" y="1232"/>
                  </a:lnTo>
                  <a:lnTo>
                    <a:pt x="606" y="1233"/>
                  </a:lnTo>
                  <a:lnTo>
                    <a:pt x="595" y="1240"/>
                  </a:lnTo>
                  <a:lnTo>
                    <a:pt x="589" y="1243"/>
                  </a:lnTo>
                  <a:lnTo>
                    <a:pt x="588" y="1246"/>
                  </a:lnTo>
                  <a:lnTo>
                    <a:pt x="585" y="1253"/>
                  </a:lnTo>
                  <a:lnTo>
                    <a:pt x="582" y="1257"/>
                  </a:lnTo>
                  <a:lnTo>
                    <a:pt x="585" y="1262"/>
                  </a:lnTo>
                  <a:lnTo>
                    <a:pt x="587" y="1274"/>
                  </a:lnTo>
                  <a:lnTo>
                    <a:pt x="589" y="1278"/>
                  </a:lnTo>
                  <a:lnTo>
                    <a:pt x="594" y="1279"/>
                  </a:lnTo>
                  <a:lnTo>
                    <a:pt x="599" y="1281"/>
                  </a:lnTo>
                  <a:lnTo>
                    <a:pt x="602" y="1281"/>
                  </a:lnTo>
                  <a:lnTo>
                    <a:pt x="605" y="1284"/>
                  </a:lnTo>
                  <a:lnTo>
                    <a:pt x="609" y="1289"/>
                  </a:lnTo>
                  <a:lnTo>
                    <a:pt x="615" y="1296"/>
                  </a:lnTo>
                  <a:lnTo>
                    <a:pt x="624" y="1316"/>
                  </a:lnTo>
                  <a:lnTo>
                    <a:pt x="620" y="1323"/>
                  </a:lnTo>
                  <a:lnTo>
                    <a:pt x="619" y="1327"/>
                  </a:lnTo>
                  <a:lnTo>
                    <a:pt x="620" y="1330"/>
                  </a:lnTo>
                  <a:lnTo>
                    <a:pt x="619" y="1333"/>
                  </a:lnTo>
                  <a:lnTo>
                    <a:pt x="617" y="1341"/>
                  </a:lnTo>
                  <a:lnTo>
                    <a:pt x="616" y="1342"/>
                  </a:lnTo>
                  <a:lnTo>
                    <a:pt x="615" y="1345"/>
                  </a:lnTo>
                  <a:lnTo>
                    <a:pt x="613" y="1347"/>
                  </a:lnTo>
                  <a:lnTo>
                    <a:pt x="613" y="1348"/>
                  </a:lnTo>
                  <a:lnTo>
                    <a:pt x="615" y="1352"/>
                  </a:lnTo>
                  <a:lnTo>
                    <a:pt x="615" y="1354"/>
                  </a:lnTo>
                  <a:lnTo>
                    <a:pt x="613" y="1356"/>
                  </a:lnTo>
                  <a:lnTo>
                    <a:pt x="613" y="1362"/>
                  </a:lnTo>
                  <a:lnTo>
                    <a:pt x="613" y="1365"/>
                  </a:lnTo>
                  <a:lnTo>
                    <a:pt x="606" y="1375"/>
                  </a:lnTo>
                  <a:lnTo>
                    <a:pt x="603" y="1376"/>
                  </a:lnTo>
                  <a:lnTo>
                    <a:pt x="598" y="1379"/>
                  </a:lnTo>
                  <a:lnTo>
                    <a:pt x="596" y="1380"/>
                  </a:lnTo>
                  <a:lnTo>
                    <a:pt x="594" y="1384"/>
                  </a:lnTo>
                  <a:lnTo>
                    <a:pt x="594" y="1389"/>
                  </a:lnTo>
                  <a:lnTo>
                    <a:pt x="595" y="1391"/>
                  </a:lnTo>
                  <a:lnTo>
                    <a:pt x="596" y="1394"/>
                  </a:lnTo>
                  <a:lnTo>
                    <a:pt x="595" y="1397"/>
                  </a:lnTo>
                  <a:lnTo>
                    <a:pt x="592" y="1403"/>
                  </a:lnTo>
                  <a:lnTo>
                    <a:pt x="591" y="1407"/>
                  </a:lnTo>
                  <a:lnTo>
                    <a:pt x="591" y="1410"/>
                  </a:lnTo>
                  <a:lnTo>
                    <a:pt x="591" y="1413"/>
                  </a:lnTo>
                  <a:lnTo>
                    <a:pt x="591" y="1414"/>
                  </a:lnTo>
                  <a:lnTo>
                    <a:pt x="588" y="1421"/>
                  </a:lnTo>
                  <a:lnTo>
                    <a:pt x="585" y="1424"/>
                  </a:lnTo>
                  <a:lnTo>
                    <a:pt x="546" y="1428"/>
                  </a:lnTo>
                  <a:lnTo>
                    <a:pt x="539" y="1428"/>
                  </a:lnTo>
                  <a:lnTo>
                    <a:pt x="533" y="1424"/>
                  </a:lnTo>
                  <a:lnTo>
                    <a:pt x="528" y="1425"/>
                  </a:lnTo>
                  <a:lnTo>
                    <a:pt x="518" y="1425"/>
                  </a:lnTo>
                  <a:lnTo>
                    <a:pt x="514" y="1427"/>
                  </a:lnTo>
                  <a:lnTo>
                    <a:pt x="510" y="1428"/>
                  </a:lnTo>
                  <a:lnTo>
                    <a:pt x="505" y="1429"/>
                  </a:lnTo>
                  <a:lnTo>
                    <a:pt x="449" y="1427"/>
                  </a:lnTo>
                  <a:lnTo>
                    <a:pt x="449" y="1427"/>
                  </a:lnTo>
                  <a:lnTo>
                    <a:pt x="452" y="1432"/>
                  </a:lnTo>
                  <a:lnTo>
                    <a:pt x="461" y="1455"/>
                  </a:lnTo>
                  <a:lnTo>
                    <a:pt x="465" y="1459"/>
                  </a:lnTo>
                  <a:lnTo>
                    <a:pt x="473" y="1470"/>
                  </a:lnTo>
                  <a:lnTo>
                    <a:pt x="477" y="1474"/>
                  </a:lnTo>
                  <a:lnTo>
                    <a:pt x="486" y="1478"/>
                  </a:lnTo>
                  <a:lnTo>
                    <a:pt x="489" y="1481"/>
                  </a:lnTo>
                  <a:lnTo>
                    <a:pt x="490" y="1488"/>
                  </a:lnTo>
                  <a:lnTo>
                    <a:pt x="494" y="1492"/>
                  </a:lnTo>
                  <a:lnTo>
                    <a:pt x="500" y="1495"/>
                  </a:lnTo>
                  <a:lnTo>
                    <a:pt x="511" y="1498"/>
                  </a:lnTo>
                  <a:lnTo>
                    <a:pt x="512" y="1501"/>
                  </a:lnTo>
                  <a:lnTo>
                    <a:pt x="512" y="1508"/>
                  </a:lnTo>
                  <a:lnTo>
                    <a:pt x="511" y="1516"/>
                  </a:lnTo>
                  <a:lnTo>
                    <a:pt x="510" y="1520"/>
                  </a:lnTo>
                  <a:lnTo>
                    <a:pt x="508" y="1525"/>
                  </a:lnTo>
                  <a:lnTo>
                    <a:pt x="508" y="1533"/>
                  </a:lnTo>
                  <a:lnTo>
                    <a:pt x="510" y="1540"/>
                  </a:lnTo>
                  <a:lnTo>
                    <a:pt x="511" y="1544"/>
                  </a:lnTo>
                  <a:lnTo>
                    <a:pt x="517" y="1547"/>
                  </a:lnTo>
                  <a:lnTo>
                    <a:pt x="529" y="1564"/>
                  </a:lnTo>
                  <a:lnTo>
                    <a:pt x="525" y="1570"/>
                  </a:lnTo>
                  <a:lnTo>
                    <a:pt x="525" y="1577"/>
                  </a:lnTo>
                  <a:lnTo>
                    <a:pt x="526" y="1584"/>
                  </a:lnTo>
                  <a:lnTo>
                    <a:pt x="531" y="1588"/>
                  </a:lnTo>
                  <a:lnTo>
                    <a:pt x="538" y="1592"/>
                  </a:lnTo>
                  <a:lnTo>
                    <a:pt x="545" y="1593"/>
                  </a:lnTo>
                  <a:lnTo>
                    <a:pt x="550" y="1596"/>
                  </a:lnTo>
                  <a:lnTo>
                    <a:pt x="553" y="1603"/>
                  </a:lnTo>
                  <a:lnTo>
                    <a:pt x="553" y="1606"/>
                  </a:lnTo>
                  <a:lnTo>
                    <a:pt x="550" y="1613"/>
                  </a:lnTo>
                  <a:lnTo>
                    <a:pt x="550" y="1616"/>
                  </a:lnTo>
                  <a:lnTo>
                    <a:pt x="553" y="1619"/>
                  </a:lnTo>
                  <a:lnTo>
                    <a:pt x="557" y="1620"/>
                  </a:lnTo>
                  <a:lnTo>
                    <a:pt x="561" y="1621"/>
                  </a:lnTo>
                  <a:lnTo>
                    <a:pt x="564" y="1620"/>
                  </a:lnTo>
                  <a:lnTo>
                    <a:pt x="570" y="1616"/>
                  </a:lnTo>
                  <a:lnTo>
                    <a:pt x="577" y="1616"/>
                  </a:lnTo>
                  <a:lnTo>
                    <a:pt x="584" y="1617"/>
                  </a:lnTo>
                  <a:lnTo>
                    <a:pt x="589" y="1621"/>
                  </a:lnTo>
                  <a:lnTo>
                    <a:pt x="594" y="1626"/>
                  </a:lnTo>
                  <a:lnTo>
                    <a:pt x="598" y="1631"/>
                  </a:lnTo>
                  <a:lnTo>
                    <a:pt x="599" y="1638"/>
                  </a:lnTo>
                  <a:lnTo>
                    <a:pt x="598" y="1644"/>
                  </a:lnTo>
                  <a:lnTo>
                    <a:pt x="601" y="1645"/>
                  </a:lnTo>
                  <a:lnTo>
                    <a:pt x="601" y="1650"/>
                  </a:lnTo>
                  <a:lnTo>
                    <a:pt x="599" y="1652"/>
                  </a:lnTo>
                  <a:lnTo>
                    <a:pt x="596" y="1655"/>
                  </a:lnTo>
                  <a:lnTo>
                    <a:pt x="588" y="1672"/>
                  </a:lnTo>
                  <a:lnTo>
                    <a:pt x="582" y="1680"/>
                  </a:lnTo>
                  <a:lnTo>
                    <a:pt x="577" y="1685"/>
                  </a:lnTo>
                  <a:lnTo>
                    <a:pt x="581" y="1692"/>
                  </a:lnTo>
                  <a:lnTo>
                    <a:pt x="580" y="1697"/>
                  </a:lnTo>
                  <a:lnTo>
                    <a:pt x="580" y="1701"/>
                  </a:lnTo>
                  <a:lnTo>
                    <a:pt x="577" y="1703"/>
                  </a:lnTo>
                  <a:lnTo>
                    <a:pt x="574" y="1706"/>
                  </a:lnTo>
                  <a:lnTo>
                    <a:pt x="571" y="1708"/>
                  </a:lnTo>
                  <a:lnTo>
                    <a:pt x="567" y="1711"/>
                  </a:lnTo>
                  <a:lnTo>
                    <a:pt x="554" y="1714"/>
                  </a:lnTo>
                  <a:lnTo>
                    <a:pt x="552" y="1715"/>
                  </a:lnTo>
                  <a:lnTo>
                    <a:pt x="550" y="1718"/>
                  </a:lnTo>
                  <a:lnTo>
                    <a:pt x="547" y="1722"/>
                  </a:lnTo>
                  <a:lnTo>
                    <a:pt x="543" y="1727"/>
                  </a:lnTo>
                  <a:lnTo>
                    <a:pt x="539" y="1728"/>
                  </a:lnTo>
                  <a:lnTo>
                    <a:pt x="535" y="1731"/>
                  </a:lnTo>
                  <a:lnTo>
                    <a:pt x="524" y="1741"/>
                  </a:lnTo>
                  <a:lnTo>
                    <a:pt x="524" y="1742"/>
                  </a:lnTo>
                  <a:lnTo>
                    <a:pt x="521" y="1746"/>
                  </a:lnTo>
                  <a:lnTo>
                    <a:pt x="521" y="1749"/>
                  </a:lnTo>
                  <a:lnTo>
                    <a:pt x="518" y="1760"/>
                  </a:lnTo>
                  <a:lnTo>
                    <a:pt x="518" y="1767"/>
                  </a:lnTo>
                  <a:lnTo>
                    <a:pt x="518" y="1771"/>
                  </a:lnTo>
                  <a:lnTo>
                    <a:pt x="518" y="1773"/>
                  </a:lnTo>
                  <a:lnTo>
                    <a:pt x="519" y="1776"/>
                  </a:lnTo>
                  <a:lnTo>
                    <a:pt x="521" y="1777"/>
                  </a:lnTo>
                  <a:lnTo>
                    <a:pt x="524" y="1777"/>
                  </a:lnTo>
                  <a:lnTo>
                    <a:pt x="524" y="1780"/>
                  </a:lnTo>
                  <a:lnTo>
                    <a:pt x="522" y="1786"/>
                  </a:lnTo>
                  <a:lnTo>
                    <a:pt x="511" y="1801"/>
                  </a:lnTo>
                  <a:lnTo>
                    <a:pt x="507" y="1818"/>
                  </a:lnTo>
                  <a:lnTo>
                    <a:pt x="504" y="1821"/>
                  </a:lnTo>
                  <a:lnTo>
                    <a:pt x="507" y="1826"/>
                  </a:lnTo>
                  <a:lnTo>
                    <a:pt x="507" y="1829"/>
                  </a:lnTo>
                  <a:lnTo>
                    <a:pt x="504" y="1833"/>
                  </a:lnTo>
                  <a:lnTo>
                    <a:pt x="501" y="1837"/>
                  </a:lnTo>
                  <a:lnTo>
                    <a:pt x="504" y="1839"/>
                  </a:lnTo>
                  <a:lnTo>
                    <a:pt x="512" y="1844"/>
                  </a:lnTo>
                  <a:lnTo>
                    <a:pt x="539" y="1879"/>
                  </a:lnTo>
                  <a:lnTo>
                    <a:pt x="540" y="1881"/>
                  </a:lnTo>
                  <a:lnTo>
                    <a:pt x="542" y="1885"/>
                  </a:lnTo>
                  <a:lnTo>
                    <a:pt x="543" y="1888"/>
                  </a:lnTo>
                  <a:lnTo>
                    <a:pt x="545" y="1889"/>
                  </a:lnTo>
                  <a:lnTo>
                    <a:pt x="549" y="1893"/>
                  </a:lnTo>
                  <a:lnTo>
                    <a:pt x="550" y="1895"/>
                  </a:lnTo>
                  <a:lnTo>
                    <a:pt x="561" y="1922"/>
                  </a:lnTo>
                  <a:lnTo>
                    <a:pt x="564" y="1923"/>
                  </a:lnTo>
                  <a:lnTo>
                    <a:pt x="567" y="1927"/>
                  </a:lnTo>
                  <a:lnTo>
                    <a:pt x="571" y="1927"/>
                  </a:lnTo>
                  <a:lnTo>
                    <a:pt x="578" y="1926"/>
                  </a:lnTo>
                  <a:lnTo>
                    <a:pt x="584" y="1923"/>
                  </a:lnTo>
                  <a:lnTo>
                    <a:pt x="587" y="1919"/>
                  </a:lnTo>
                  <a:lnTo>
                    <a:pt x="588" y="1919"/>
                  </a:lnTo>
                  <a:lnTo>
                    <a:pt x="589" y="1919"/>
                  </a:lnTo>
                  <a:lnTo>
                    <a:pt x="596" y="1917"/>
                  </a:lnTo>
                  <a:lnTo>
                    <a:pt x="603" y="1916"/>
                  </a:lnTo>
                  <a:lnTo>
                    <a:pt x="606" y="1919"/>
                  </a:lnTo>
                  <a:lnTo>
                    <a:pt x="608" y="1919"/>
                  </a:lnTo>
                  <a:lnTo>
                    <a:pt x="605" y="1929"/>
                  </a:lnTo>
                  <a:lnTo>
                    <a:pt x="603" y="1933"/>
                  </a:lnTo>
                  <a:lnTo>
                    <a:pt x="599" y="1944"/>
                  </a:lnTo>
                  <a:lnTo>
                    <a:pt x="595" y="1954"/>
                  </a:lnTo>
                  <a:lnTo>
                    <a:pt x="592" y="1964"/>
                  </a:lnTo>
                  <a:lnTo>
                    <a:pt x="589" y="1968"/>
                  </a:lnTo>
                  <a:lnTo>
                    <a:pt x="588" y="1976"/>
                  </a:lnTo>
                  <a:lnTo>
                    <a:pt x="581" y="1978"/>
                  </a:lnTo>
                  <a:lnTo>
                    <a:pt x="567" y="1971"/>
                  </a:lnTo>
                  <a:lnTo>
                    <a:pt x="561" y="1971"/>
                  </a:lnTo>
                  <a:lnTo>
                    <a:pt x="560" y="1973"/>
                  </a:lnTo>
                  <a:lnTo>
                    <a:pt x="557" y="1980"/>
                  </a:lnTo>
                  <a:lnTo>
                    <a:pt x="554" y="1983"/>
                  </a:lnTo>
                  <a:lnTo>
                    <a:pt x="553" y="1985"/>
                  </a:lnTo>
                  <a:lnTo>
                    <a:pt x="549" y="1986"/>
                  </a:lnTo>
                  <a:lnTo>
                    <a:pt x="546" y="1987"/>
                  </a:lnTo>
                  <a:lnTo>
                    <a:pt x="543" y="1987"/>
                  </a:lnTo>
                  <a:lnTo>
                    <a:pt x="539" y="1986"/>
                  </a:lnTo>
                  <a:lnTo>
                    <a:pt x="536" y="1986"/>
                  </a:lnTo>
                  <a:lnTo>
                    <a:pt x="533" y="1987"/>
                  </a:lnTo>
                  <a:lnTo>
                    <a:pt x="525" y="1989"/>
                  </a:lnTo>
                  <a:lnTo>
                    <a:pt x="524" y="1992"/>
                  </a:lnTo>
                  <a:lnTo>
                    <a:pt x="524" y="1994"/>
                  </a:lnTo>
                  <a:lnTo>
                    <a:pt x="524" y="1997"/>
                  </a:lnTo>
                  <a:lnTo>
                    <a:pt x="524" y="2000"/>
                  </a:lnTo>
                  <a:lnTo>
                    <a:pt x="524" y="2006"/>
                  </a:lnTo>
                  <a:lnTo>
                    <a:pt x="517" y="2021"/>
                  </a:lnTo>
                  <a:lnTo>
                    <a:pt x="514" y="2032"/>
                  </a:lnTo>
                  <a:lnTo>
                    <a:pt x="507" y="2045"/>
                  </a:lnTo>
                  <a:lnTo>
                    <a:pt x="483" y="2066"/>
                  </a:lnTo>
                  <a:lnTo>
                    <a:pt x="479" y="2072"/>
                  </a:lnTo>
                  <a:lnTo>
                    <a:pt x="476" y="2081"/>
                  </a:lnTo>
                  <a:lnTo>
                    <a:pt x="473" y="2098"/>
                  </a:lnTo>
                  <a:lnTo>
                    <a:pt x="472" y="2102"/>
                  </a:lnTo>
                  <a:lnTo>
                    <a:pt x="470" y="2105"/>
                  </a:lnTo>
                  <a:lnTo>
                    <a:pt x="463" y="2112"/>
                  </a:lnTo>
                  <a:lnTo>
                    <a:pt x="461" y="2114"/>
                  </a:lnTo>
                  <a:lnTo>
                    <a:pt x="461" y="2116"/>
                  </a:lnTo>
                  <a:lnTo>
                    <a:pt x="461" y="2118"/>
                  </a:lnTo>
                  <a:lnTo>
                    <a:pt x="461" y="2119"/>
                  </a:lnTo>
                  <a:lnTo>
                    <a:pt x="461" y="2121"/>
                  </a:lnTo>
                  <a:lnTo>
                    <a:pt x="458" y="2123"/>
                  </a:lnTo>
                  <a:lnTo>
                    <a:pt x="456" y="2125"/>
                  </a:lnTo>
                  <a:lnTo>
                    <a:pt x="456" y="2129"/>
                  </a:lnTo>
                  <a:lnTo>
                    <a:pt x="458" y="2129"/>
                  </a:lnTo>
                  <a:lnTo>
                    <a:pt x="458" y="2129"/>
                  </a:lnTo>
                  <a:lnTo>
                    <a:pt x="459" y="2133"/>
                  </a:lnTo>
                  <a:lnTo>
                    <a:pt x="459" y="2136"/>
                  </a:lnTo>
                  <a:lnTo>
                    <a:pt x="461" y="2137"/>
                  </a:lnTo>
                  <a:lnTo>
                    <a:pt x="461" y="2137"/>
                  </a:lnTo>
                  <a:lnTo>
                    <a:pt x="463" y="2142"/>
                  </a:lnTo>
                  <a:lnTo>
                    <a:pt x="465" y="2143"/>
                  </a:lnTo>
                  <a:lnTo>
                    <a:pt x="469" y="2147"/>
                  </a:lnTo>
                  <a:lnTo>
                    <a:pt x="470" y="2149"/>
                  </a:lnTo>
                  <a:lnTo>
                    <a:pt x="472" y="2156"/>
                  </a:lnTo>
                  <a:lnTo>
                    <a:pt x="475" y="2163"/>
                  </a:lnTo>
                  <a:lnTo>
                    <a:pt x="475" y="2170"/>
                  </a:lnTo>
                  <a:lnTo>
                    <a:pt x="475" y="2174"/>
                  </a:lnTo>
                  <a:lnTo>
                    <a:pt x="479" y="2184"/>
                  </a:lnTo>
                  <a:lnTo>
                    <a:pt x="480" y="2210"/>
                  </a:lnTo>
                  <a:lnTo>
                    <a:pt x="483" y="2220"/>
                  </a:lnTo>
                  <a:lnTo>
                    <a:pt x="482" y="2226"/>
                  </a:lnTo>
                  <a:lnTo>
                    <a:pt x="483" y="2233"/>
                  </a:lnTo>
                  <a:lnTo>
                    <a:pt x="486" y="2247"/>
                  </a:lnTo>
                  <a:lnTo>
                    <a:pt x="490" y="2250"/>
                  </a:lnTo>
                  <a:lnTo>
                    <a:pt x="496" y="2251"/>
                  </a:lnTo>
                  <a:lnTo>
                    <a:pt x="500" y="2251"/>
                  </a:lnTo>
                  <a:lnTo>
                    <a:pt x="505" y="2245"/>
                  </a:lnTo>
                  <a:lnTo>
                    <a:pt x="510" y="2244"/>
                  </a:lnTo>
                  <a:lnTo>
                    <a:pt x="571" y="2243"/>
                  </a:lnTo>
                  <a:lnTo>
                    <a:pt x="568" y="2241"/>
                  </a:lnTo>
                  <a:lnTo>
                    <a:pt x="561" y="2240"/>
                  </a:lnTo>
                  <a:lnTo>
                    <a:pt x="567" y="2237"/>
                  </a:lnTo>
                  <a:lnTo>
                    <a:pt x="578" y="2240"/>
                  </a:lnTo>
                  <a:lnTo>
                    <a:pt x="587" y="2243"/>
                  </a:lnTo>
                  <a:lnTo>
                    <a:pt x="609" y="2254"/>
                  </a:lnTo>
                  <a:lnTo>
                    <a:pt x="612" y="2254"/>
                  </a:lnTo>
                  <a:lnTo>
                    <a:pt x="612" y="2250"/>
                  </a:lnTo>
                  <a:lnTo>
                    <a:pt x="609" y="2244"/>
                  </a:lnTo>
                  <a:lnTo>
                    <a:pt x="603" y="2236"/>
                  </a:lnTo>
                  <a:lnTo>
                    <a:pt x="603" y="2234"/>
                  </a:lnTo>
                  <a:lnTo>
                    <a:pt x="612" y="2234"/>
                  </a:lnTo>
                  <a:lnTo>
                    <a:pt x="619" y="2229"/>
                  </a:lnTo>
                  <a:lnTo>
                    <a:pt x="631" y="2213"/>
                  </a:lnTo>
                  <a:lnTo>
                    <a:pt x="629" y="2220"/>
                  </a:lnTo>
                  <a:lnTo>
                    <a:pt x="620" y="2233"/>
                  </a:lnTo>
                  <a:lnTo>
                    <a:pt x="617" y="2236"/>
                  </a:lnTo>
                  <a:lnTo>
                    <a:pt x="615" y="2240"/>
                  </a:lnTo>
                  <a:lnTo>
                    <a:pt x="617" y="2248"/>
                  </a:lnTo>
                  <a:lnTo>
                    <a:pt x="622" y="2255"/>
                  </a:lnTo>
                  <a:lnTo>
                    <a:pt x="627" y="2258"/>
                  </a:lnTo>
                  <a:lnTo>
                    <a:pt x="631" y="2261"/>
                  </a:lnTo>
                  <a:lnTo>
                    <a:pt x="643" y="2269"/>
                  </a:lnTo>
                  <a:lnTo>
                    <a:pt x="647" y="2271"/>
                  </a:lnTo>
                  <a:lnTo>
                    <a:pt x="652" y="2274"/>
                  </a:lnTo>
                  <a:lnTo>
                    <a:pt x="659" y="2276"/>
                  </a:lnTo>
                  <a:lnTo>
                    <a:pt x="724" y="2323"/>
                  </a:lnTo>
                  <a:lnTo>
                    <a:pt x="731" y="2331"/>
                  </a:lnTo>
                  <a:lnTo>
                    <a:pt x="737" y="2341"/>
                  </a:lnTo>
                  <a:lnTo>
                    <a:pt x="745" y="2362"/>
                  </a:lnTo>
                  <a:lnTo>
                    <a:pt x="752" y="2372"/>
                  </a:lnTo>
                  <a:lnTo>
                    <a:pt x="762" y="2372"/>
                  </a:lnTo>
                  <a:lnTo>
                    <a:pt x="763" y="2367"/>
                  </a:lnTo>
                  <a:lnTo>
                    <a:pt x="762" y="2348"/>
                  </a:lnTo>
                  <a:lnTo>
                    <a:pt x="763" y="2341"/>
                  </a:lnTo>
                  <a:lnTo>
                    <a:pt x="769" y="2338"/>
                  </a:lnTo>
                  <a:lnTo>
                    <a:pt x="780" y="2334"/>
                  </a:lnTo>
                  <a:lnTo>
                    <a:pt x="784" y="2338"/>
                  </a:lnTo>
                  <a:lnTo>
                    <a:pt x="791" y="2338"/>
                  </a:lnTo>
                  <a:lnTo>
                    <a:pt x="798" y="2335"/>
                  </a:lnTo>
                  <a:lnTo>
                    <a:pt x="802" y="2331"/>
                  </a:lnTo>
                  <a:lnTo>
                    <a:pt x="795" y="2341"/>
                  </a:lnTo>
                  <a:lnTo>
                    <a:pt x="774" y="2339"/>
                  </a:lnTo>
                  <a:lnTo>
                    <a:pt x="766" y="2346"/>
                  </a:lnTo>
                  <a:lnTo>
                    <a:pt x="765" y="2355"/>
                  </a:lnTo>
                  <a:lnTo>
                    <a:pt x="766" y="2369"/>
                  </a:lnTo>
                  <a:lnTo>
                    <a:pt x="763" y="2376"/>
                  </a:lnTo>
                  <a:lnTo>
                    <a:pt x="760" y="2379"/>
                  </a:lnTo>
                  <a:lnTo>
                    <a:pt x="751" y="2381"/>
                  </a:lnTo>
                  <a:lnTo>
                    <a:pt x="746" y="2384"/>
                  </a:lnTo>
                  <a:lnTo>
                    <a:pt x="741" y="2390"/>
                  </a:lnTo>
                  <a:lnTo>
                    <a:pt x="739" y="2395"/>
                  </a:lnTo>
                  <a:lnTo>
                    <a:pt x="741" y="2401"/>
                  </a:lnTo>
                  <a:lnTo>
                    <a:pt x="745" y="2408"/>
                  </a:lnTo>
                  <a:lnTo>
                    <a:pt x="748" y="2414"/>
                  </a:lnTo>
                  <a:lnTo>
                    <a:pt x="751" y="2426"/>
                  </a:lnTo>
                  <a:lnTo>
                    <a:pt x="755" y="2431"/>
                  </a:lnTo>
                  <a:lnTo>
                    <a:pt x="759" y="2432"/>
                  </a:lnTo>
                  <a:lnTo>
                    <a:pt x="777" y="2433"/>
                  </a:lnTo>
                  <a:lnTo>
                    <a:pt x="780" y="2435"/>
                  </a:lnTo>
                  <a:lnTo>
                    <a:pt x="793" y="2446"/>
                  </a:lnTo>
                  <a:lnTo>
                    <a:pt x="794" y="2453"/>
                  </a:lnTo>
                  <a:lnTo>
                    <a:pt x="793" y="2463"/>
                  </a:lnTo>
                  <a:lnTo>
                    <a:pt x="795" y="2467"/>
                  </a:lnTo>
                  <a:lnTo>
                    <a:pt x="800" y="2468"/>
                  </a:lnTo>
                  <a:lnTo>
                    <a:pt x="805" y="2466"/>
                  </a:lnTo>
                  <a:lnTo>
                    <a:pt x="807" y="2467"/>
                  </a:lnTo>
                  <a:lnTo>
                    <a:pt x="801" y="2473"/>
                  </a:lnTo>
                  <a:lnTo>
                    <a:pt x="798" y="2477"/>
                  </a:lnTo>
                  <a:lnTo>
                    <a:pt x="797" y="2478"/>
                  </a:lnTo>
                  <a:lnTo>
                    <a:pt x="793" y="2480"/>
                  </a:lnTo>
                  <a:lnTo>
                    <a:pt x="790" y="2475"/>
                  </a:lnTo>
                  <a:lnTo>
                    <a:pt x="787" y="2473"/>
                  </a:lnTo>
                  <a:lnTo>
                    <a:pt x="788" y="2470"/>
                  </a:lnTo>
                  <a:lnTo>
                    <a:pt x="787" y="2466"/>
                  </a:lnTo>
                  <a:lnTo>
                    <a:pt x="779" y="2459"/>
                  </a:lnTo>
                  <a:lnTo>
                    <a:pt x="776" y="2459"/>
                  </a:lnTo>
                  <a:lnTo>
                    <a:pt x="773" y="2460"/>
                  </a:lnTo>
                  <a:lnTo>
                    <a:pt x="774" y="2463"/>
                  </a:lnTo>
                  <a:lnTo>
                    <a:pt x="781" y="2467"/>
                  </a:lnTo>
                  <a:lnTo>
                    <a:pt x="787" y="2478"/>
                  </a:lnTo>
                  <a:lnTo>
                    <a:pt x="790" y="2488"/>
                  </a:lnTo>
                  <a:lnTo>
                    <a:pt x="797" y="2502"/>
                  </a:lnTo>
                  <a:lnTo>
                    <a:pt x="805" y="2512"/>
                  </a:lnTo>
                  <a:lnTo>
                    <a:pt x="808" y="2517"/>
                  </a:lnTo>
                  <a:lnTo>
                    <a:pt x="809" y="2523"/>
                  </a:lnTo>
                  <a:lnTo>
                    <a:pt x="811" y="2529"/>
                  </a:lnTo>
                  <a:lnTo>
                    <a:pt x="812" y="2533"/>
                  </a:lnTo>
                  <a:lnTo>
                    <a:pt x="826" y="2541"/>
                  </a:lnTo>
                  <a:lnTo>
                    <a:pt x="832" y="2551"/>
                  </a:lnTo>
                  <a:lnTo>
                    <a:pt x="837" y="2561"/>
                  </a:lnTo>
                  <a:lnTo>
                    <a:pt x="843" y="2571"/>
                  </a:lnTo>
                  <a:lnTo>
                    <a:pt x="857" y="2575"/>
                  </a:lnTo>
                  <a:lnTo>
                    <a:pt x="870" y="2572"/>
                  </a:lnTo>
                  <a:lnTo>
                    <a:pt x="875" y="2572"/>
                  </a:lnTo>
                  <a:lnTo>
                    <a:pt x="879" y="2575"/>
                  </a:lnTo>
                  <a:lnTo>
                    <a:pt x="896" y="2592"/>
                  </a:lnTo>
                  <a:lnTo>
                    <a:pt x="902" y="2600"/>
                  </a:lnTo>
                  <a:lnTo>
                    <a:pt x="906" y="2603"/>
                  </a:lnTo>
                  <a:lnTo>
                    <a:pt x="917" y="2607"/>
                  </a:lnTo>
                  <a:lnTo>
                    <a:pt x="923" y="2610"/>
                  </a:lnTo>
                  <a:lnTo>
                    <a:pt x="927" y="2611"/>
                  </a:lnTo>
                  <a:lnTo>
                    <a:pt x="934" y="2610"/>
                  </a:lnTo>
                  <a:lnTo>
                    <a:pt x="938" y="2613"/>
                  </a:lnTo>
                  <a:lnTo>
                    <a:pt x="950" y="2620"/>
                  </a:lnTo>
                  <a:lnTo>
                    <a:pt x="954" y="2628"/>
                  </a:lnTo>
                  <a:lnTo>
                    <a:pt x="962" y="2627"/>
                  </a:lnTo>
                  <a:lnTo>
                    <a:pt x="965" y="2624"/>
                  </a:lnTo>
                  <a:lnTo>
                    <a:pt x="992" y="2614"/>
                  </a:lnTo>
                  <a:lnTo>
                    <a:pt x="997" y="2613"/>
                  </a:lnTo>
                  <a:lnTo>
                    <a:pt x="999" y="2611"/>
                  </a:lnTo>
                  <a:lnTo>
                    <a:pt x="1000" y="2609"/>
                  </a:lnTo>
                  <a:lnTo>
                    <a:pt x="1001" y="2604"/>
                  </a:lnTo>
                  <a:lnTo>
                    <a:pt x="1000" y="2603"/>
                  </a:lnTo>
                  <a:lnTo>
                    <a:pt x="999" y="2599"/>
                  </a:lnTo>
                  <a:lnTo>
                    <a:pt x="999" y="2595"/>
                  </a:lnTo>
                  <a:lnTo>
                    <a:pt x="1000" y="2592"/>
                  </a:lnTo>
                  <a:lnTo>
                    <a:pt x="999" y="2588"/>
                  </a:lnTo>
                  <a:lnTo>
                    <a:pt x="997" y="2583"/>
                  </a:lnTo>
                  <a:lnTo>
                    <a:pt x="999" y="2579"/>
                  </a:lnTo>
                  <a:lnTo>
                    <a:pt x="1001" y="2576"/>
                  </a:lnTo>
                  <a:lnTo>
                    <a:pt x="1003" y="2574"/>
                  </a:lnTo>
                  <a:lnTo>
                    <a:pt x="1007" y="2574"/>
                  </a:lnTo>
                  <a:lnTo>
                    <a:pt x="1014" y="2576"/>
                  </a:lnTo>
                  <a:lnTo>
                    <a:pt x="1017" y="2579"/>
                  </a:lnTo>
                  <a:lnTo>
                    <a:pt x="1020" y="2586"/>
                  </a:lnTo>
                  <a:lnTo>
                    <a:pt x="1025" y="2586"/>
                  </a:lnTo>
                  <a:lnTo>
                    <a:pt x="1027" y="2571"/>
                  </a:lnTo>
                  <a:lnTo>
                    <a:pt x="1027" y="2568"/>
                  </a:lnTo>
                  <a:lnTo>
                    <a:pt x="1035" y="2551"/>
                  </a:lnTo>
                  <a:lnTo>
                    <a:pt x="1039" y="2547"/>
                  </a:lnTo>
                  <a:lnTo>
                    <a:pt x="1038" y="2544"/>
                  </a:lnTo>
                  <a:lnTo>
                    <a:pt x="1038" y="2543"/>
                  </a:lnTo>
                  <a:lnTo>
                    <a:pt x="1042" y="2540"/>
                  </a:lnTo>
                  <a:lnTo>
                    <a:pt x="1043" y="2539"/>
                  </a:lnTo>
                  <a:lnTo>
                    <a:pt x="1045" y="2537"/>
                  </a:lnTo>
                  <a:lnTo>
                    <a:pt x="1046" y="2536"/>
                  </a:lnTo>
                  <a:lnTo>
                    <a:pt x="1049" y="2532"/>
                  </a:lnTo>
                  <a:lnTo>
                    <a:pt x="1053" y="2519"/>
                  </a:lnTo>
                  <a:lnTo>
                    <a:pt x="1053" y="2516"/>
                  </a:lnTo>
                  <a:lnTo>
                    <a:pt x="1060" y="2503"/>
                  </a:lnTo>
                  <a:lnTo>
                    <a:pt x="1064" y="2499"/>
                  </a:lnTo>
                  <a:lnTo>
                    <a:pt x="1067" y="2498"/>
                  </a:lnTo>
                  <a:lnTo>
                    <a:pt x="1071" y="2496"/>
                  </a:lnTo>
                  <a:lnTo>
                    <a:pt x="1081" y="2495"/>
                  </a:lnTo>
                  <a:lnTo>
                    <a:pt x="1084" y="2494"/>
                  </a:lnTo>
                  <a:lnTo>
                    <a:pt x="1097" y="2487"/>
                  </a:lnTo>
                  <a:lnTo>
                    <a:pt x="1113" y="2484"/>
                  </a:lnTo>
                  <a:lnTo>
                    <a:pt x="1133" y="2471"/>
                  </a:lnTo>
                  <a:lnTo>
                    <a:pt x="1136" y="2470"/>
                  </a:lnTo>
                  <a:lnTo>
                    <a:pt x="1137" y="2468"/>
                  </a:lnTo>
                  <a:lnTo>
                    <a:pt x="1144" y="2468"/>
                  </a:lnTo>
                  <a:lnTo>
                    <a:pt x="1174" y="2473"/>
                  </a:lnTo>
                  <a:lnTo>
                    <a:pt x="1185" y="2473"/>
                  </a:lnTo>
                  <a:lnTo>
                    <a:pt x="1196" y="2470"/>
                  </a:lnTo>
                  <a:lnTo>
                    <a:pt x="1200" y="2468"/>
                  </a:lnTo>
                  <a:lnTo>
                    <a:pt x="1203" y="2467"/>
                  </a:lnTo>
                  <a:lnTo>
                    <a:pt x="1213" y="2461"/>
                  </a:lnTo>
                  <a:lnTo>
                    <a:pt x="1220" y="2447"/>
                  </a:lnTo>
                  <a:lnTo>
                    <a:pt x="1235" y="2445"/>
                  </a:lnTo>
                  <a:lnTo>
                    <a:pt x="1244" y="2432"/>
                  </a:lnTo>
                  <a:lnTo>
                    <a:pt x="1245" y="2426"/>
                  </a:lnTo>
                  <a:lnTo>
                    <a:pt x="1248" y="2422"/>
                  </a:lnTo>
                  <a:lnTo>
                    <a:pt x="1251" y="2418"/>
                  </a:lnTo>
                  <a:lnTo>
                    <a:pt x="1252" y="2415"/>
                  </a:lnTo>
                  <a:lnTo>
                    <a:pt x="1259" y="2403"/>
                  </a:lnTo>
                  <a:lnTo>
                    <a:pt x="1263" y="2400"/>
                  </a:lnTo>
                  <a:lnTo>
                    <a:pt x="1268" y="2398"/>
                  </a:lnTo>
                  <a:lnTo>
                    <a:pt x="1314" y="2403"/>
                  </a:lnTo>
                  <a:lnTo>
                    <a:pt x="1321" y="2401"/>
                  </a:lnTo>
                  <a:lnTo>
                    <a:pt x="1343" y="2398"/>
                  </a:lnTo>
                  <a:lnTo>
                    <a:pt x="1352" y="2393"/>
                  </a:lnTo>
                  <a:lnTo>
                    <a:pt x="1357" y="2391"/>
                  </a:lnTo>
                  <a:lnTo>
                    <a:pt x="1382" y="2398"/>
                  </a:lnTo>
                  <a:lnTo>
                    <a:pt x="1401" y="2393"/>
                  </a:lnTo>
                  <a:lnTo>
                    <a:pt x="1413" y="2390"/>
                  </a:lnTo>
                  <a:lnTo>
                    <a:pt x="1423" y="2393"/>
                  </a:lnTo>
                  <a:lnTo>
                    <a:pt x="1441" y="2398"/>
                  </a:lnTo>
                  <a:lnTo>
                    <a:pt x="1455" y="2397"/>
                  </a:lnTo>
                  <a:lnTo>
                    <a:pt x="1458" y="2394"/>
                  </a:lnTo>
                  <a:lnTo>
                    <a:pt x="1466" y="2393"/>
                  </a:lnTo>
                  <a:lnTo>
                    <a:pt x="1475" y="2393"/>
                  </a:lnTo>
                  <a:lnTo>
                    <a:pt x="1479" y="2398"/>
                  </a:lnTo>
                  <a:lnTo>
                    <a:pt x="1489" y="2403"/>
                  </a:lnTo>
                  <a:lnTo>
                    <a:pt x="1492" y="2401"/>
                  </a:lnTo>
                  <a:lnTo>
                    <a:pt x="1497" y="2400"/>
                  </a:lnTo>
                  <a:lnTo>
                    <a:pt x="1507" y="2408"/>
                  </a:lnTo>
                  <a:lnTo>
                    <a:pt x="1524" y="2408"/>
                  </a:lnTo>
                  <a:lnTo>
                    <a:pt x="1532" y="2403"/>
                  </a:lnTo>
                  <a:lnTo>
                    <a:pt x="1538" y="2398"/>
                  </a:lnTo>
                  <a:lnTo>
                    <a:pt x="1542" y="2394"/>
                  </a:lnTo>
                  <a:lnTo>
                    <a:pt x="1545" y="2391"/>
                  </a:lnTo>
                  <a:lnTo>
                    <a:pt x="1572" y="2388"/>
                  </a:lnTo>
                  <a:lnTo>
                    <a:pt x="1590" y="2393"/>
                  </a:lnTo>
                  <a:lnTo>
                    <a:pt x="1611" y="2390"/>
                  </a:lnTo>
                  <a:lnTo>
                    <a:pt x="1635" y="2394"/>
                  </a:lnTo>
                  <a:lnTo>
                    <a:pt x="1649" y="2390"/>
                  </a:lnTo>
                  <a:lnTo>
                    <a:pt x="1653" y="2390"/>
                  </a:lnTo>
                  <a:lnTo>
                    <a:pt x="1661" y="2395"/>
                  </a:lnTo>
                  <a:lnTo>
                    <a:pt x="1668" y="2405"/>
                  </a:lnTo>
                  <a:lnTo>
                    <a:pt x="1671" y="2407"/>
                  </a:lnTo>
                  <a:lnTo>
                    <a:pt x="1672" y="2405"/>
                  </a:lnTo>
                  <a:lnTo>
                    <a:pt x="1675" y="2403"/>
                  </a:lnTo>
                  <a:lnTo>
                    <a:pt x="1678" y="2403"/>
                  </a:lnTo>
                  <a:lnTo>
                    <a:pt x="1682" y="2404"/>
                  </a:lnTo>
                  <a:lnTo>
                    <a:pt x="1688" y="2408"/>
                  </a:lnTo>
                  <a:lnTo>
                    <a:pt x="1695" y="2412"/>
                  </a:lnTo>
                  <a:lnTo>
                    <a:pt x="1699" y="2411"/>
                  </a:lnTo>
                  <a:lnTo>
                    <a:pt x="1705" y="2412"/>
                  </a:lnTo>
                  <a:lnTo>
                    <a:pt x="1713" y="2411"/>
                  </a:lnTo>
                  <a:lnTo>
                    <a:pt x="1720" y="2408"/>
                  </a:lnTo>
                  <a:lnTo>
                    <a:pt x="1723" y="2405"/>
                  </a:lnTo>
                  <a:lnTo>
                    <a:pt x="1724" y="2404"/>
                  </a:lnTo>
                  <a:lnTo>
                    <a:pt x="1730" y="2397"/>
                  </a:lnTo>
                  <a:lnTo>
                    <a:pt x="1735" y="2383"/>
                  </a:lnTo>
                  <a:lnTo>
                    <a:pt x="1741" y="2370"/>
                  </a:lnTo>
                  <a:lnTo>
                    <a:pt x="1745" y="2367"/>
                  </a:lnTo>
                  <a:lnTo>
                    <a:pt x="1765" y="2365"/>
                  </a:lnTo>
                  <a:lnTo>
                    <a:pt x="1769" y="2365"/>
                  </a:lnTo>
                  <a:lnTo>
                    <a:pt x="1776" y="2369"/>
                  </a:lnTo>
                  <a:lnTo>
                    <a:pt x="1777" y="2369"/>
                  </a:lnTo>
                  <a:lnTo>
                    <a:pt x="1783" y="2367"/>
                  </a:lnTo>
                  <a:lnTo>
                    <a:pt x="1792" y="2363"/>
                  </a:lnTo>
                  <a:lnTo>
                    <a:pt x="1797" y="2362"/>
                  </a:lnTo>
                  <a:lnTo>
                    <a:pt x="1803" y="2363"/>
                  </a:lnTo>
                  <a:lnTo>
                    <a:pt x="1808" y="2365"/>
                  </a:lnTo>
                  <a:lnTo>
                    <a:pt x="1817" y="2370"/>
                  </a:lnTo>
                  <a:lnTo>
                    <a:pt x="1824" y="2379"/>
                  </a:lnTo>
                  <a:lnTo>
                    <a:pt x="1831" y="2387"/>
                  </a:lnTo>
                  <a:lnTo>
                    <a:pt x="1838" y="2394"/>
                  </a:lnTo>
                  <a:lnTo>
                    <a:pt x="1848" y="2397"/>
                  </a:lnTo>
                  <a:lnTo>
                    <a:pt x="1852" y="2397"/>
                  </a:lnTo>
                  <a:lnTo>
                    <a:pt x="1857" y="2394"/>
                  </a:lnTo>
                  <a:lnTo>
                    <a:pt x="1862" y="2391"/>
                  </a:lnTo>
                  <a:lnTo>
                    <a:pt x="1864" y="2386"/>
                  </a:lnTo>
                  <a:lnTo>
                    <a:pt x="1867" y="2384"/>
                  </a:lnTo>
                  <a:lnTo>
                    <a:pt x="1870" y="2384"/>
                  </a:lnTo>
                  <a:lnTo>
                    <a:pt x="1871" y="2381"/>
                  </a:lnTo>
                  <a:lnTo>
                    <a:pt x="1873" y="2380"/>
                  </a:lnTo>
                  <a:lnTo>
                    <a:pt x="1874" y="2373"/>
                  </a:lnTo>
                  <a:lnTo>
                    <a:pt x="1876" y="2370"/>
                  </a:lnTo>
                  <a:lnTo>
                    <a:pt x="1880" y="2366"/>
                  </a:lnTo>
                  <a:lnTo>
                    <a:pt x="1884" y="2363"/>
                  </a:lnTo>
                  <a:lnTo>
                    <a:pt x="1887" y="2359"/>
                  </a:lnTo>
                  <a:lnTo>
                    <a:pt x="1890" y="2346"/>
                  </a:lnTo>
                  <a:lnTo>
                    <a:pt x="1894" y="2342"/>
                  </a:lnTo>
                  <a:lnTo>
                    <a:pt x="1902" y="2335"/>
                  </a:lnTo>
                  <a:lnTo>
                    <a:pt x="1905" y="2332"/>
                  </a:lnTo>
                  <a:lnTo>
                    <a:pt x="1908" y="2331"/>
                  </a:lnTo>
                  <a:lnTo>
                    <a:pt x="1913" y="2331"/>
                  </a:lnTo>
                  <a:lnTo>
                    <a:pt x="1915" y="2330"/>
                  </a:lnTo>
                  <a:lnTo>
                    <a:pt x="1916" y="2328"/>
                  </a:lnTo>
                  <a:lnTo>
                    <a:pt x="1916" y="2325"/>
                  </a:lnTo>
                  <a:lnTo>
                    <a:pt x="1916" y="2323"/>
                  </a:lnTo>
                  <a:lnTo>
                    <a:pt x="1915" y="2320"/>
                  </a:lnTo>
                  <a:lnTo>
                    <a:pt x="1915" y="2317"/>
                  </a:lnTo>
                  <a:lnTo>
                    <a:pt x="1915" y="2314"/>
                  </a:lnTo>
                  <a:lnTo>
                    <a:pt x="1920" y="2304"/>
                  </a:lnTo>
                  <a:lnTo>
                    <a:pt x="1927" y="2285"/>
                  </a:lnTo>
                  <a:lnTo>
                    <a:pt x="1929" y="2276"/>
                  </a:lnTo>
                  <a:lnTo>
                    <a:pt x="1933" y="2266"/>
                  </a:lnTo>
                  <a:lnTo>
                    <a:pt x="1934" y="2255"/>
                  </a:lnTo>
                  <a:lnTo>
                    <a:pt x="1939" y="2243"/>
                  </a:lnTo>
                  <a:lnTo>
                    <a:pt x="1946" y="2233"/>
                  </a:lnTo>
                  <a:lnTo>
                    <a:pt x="1961" y="2217"/>
                  </a:lnTo>
                  <a:lnTo>
                    <a:pt x="1968" y="2206"/>
                  </a:lnTo>
                  <a:lnTo>
                    <a:pt x="1972" y="2201"/>
                  </a:lnTo>
                  <a:lnTo>
                    <a:pt x="1974" y="2195"/>
                  </a:lnTo>
                  <a:lnTo>
                    <a:pt x="1975" y="2192"/>
                  </a:lnTo>
                  <a:lnTo>
                    <a:pt x="1981" y="2192"/>
                  </a:lnTo>
                  <a:lnTo>
                    <a:pt x="1982" y="2189"/>
                  </a:lnTo>
                  <a:lnTo>
                    <a:pt x="1983" y="2187"/>
                  </a:lnTo>
                  <a:lnTo>
                    <a:pt x="1989" y="2182"/>
                  </a:lnTo>
                  <a:lnTo>
                    <a:pt x="2003" y="2177"/>
                  </a:lnTo>
                  <a:lnTo>
                    <a:pt x="2006" y="2175"/>
                  </a:lnTo>
                  <a:lnTo>
                    <a:pt x="2009" y="2175"/>
                  </a:lnTo>
                  <a:lnTo>
                    <a:pt x="2014" y="2170"/>
                  </a:lnTo>
                  <a:lnTo>
                    <a:pt x="2016" y="2168"/>
                  </a:lnTo>
                  <a:lnTo>
                    <a:pt x="2018" y="2170"/>
                  </a:lnTo>
                  <a:lnTo>
                    <a:pt x="2020" y="2170"/>
                  </a:lnTo>
                  <a:lnTo>
                    <a:pt x="2021" y="2171"/>
                  </a:lnTo>
                  <a:lnTo>
                    <a:pt x="2023" y="2168"/>
                  </a:lnTo>
                  <a:lnTo>
                    <a:pt x="2023" y="2167"/>
                  </a:lnTo>
                  <a:lnTo>
                    <a:pt x="2025" y="2156"/>
                  </a:lnTo>
                  <a:lnTo>
                    <a:pt x="2027" y="2154"/>
                  </a:lnTo>
                  <a:lnTo>
                    <a:pt x="2027" y="2153"/>
                  </a:lnTo>
                  <a:lnTo>
                    <a:pt x="2030" y="2152"/>
                  </a:lnTo>
                  <a:lnTo>
                    <a:pt x="2031" y="2150"/>
                  </a:lnTo>
                  <a:lnTo>
                    <a:pt x="2032" y="2149"/>
                  </a:lnTo>
                  <a:lnTo>
                    <a:pt x="2038" y="2147"/>
                  </a:lnTo>
                  <a:lnTo>
                    <a:pt x="2042" y="2144"/>
                  </a:lnTo>
                  <a:lnTo>
                    <a:pt x="2053" y="2133"/>
                  </a:lnTo>
                  <a:lnTo>
                    <a:pt x="2058" y="2130"/>
                  </a:lnTo>
                  <a:lnTo>
                    <a:pt x="2066" y="2128"/>
                  </a:lnTo>
                  <a:lnTo>
                    <a:pt x="2075" y="2128"/>
                  </a:lnTo>
                  <a:lnTo>
                    <a:pt x="2082" y="2129"/>
                  </a:lnTo>
                  <a:lnTo>
                    <a:pt x="2083" y="2125"/>
                  </a:lnTo>
                  <a:lnTo>
                    <a:pt x="2087" y="2121"/>
                  </a:lnTo>
                  <a:lnTo>
                    <a:pt x="2090" y="2122"/>
                  </a:lnTo>
                  <a:lnTo>
                    <a:pt x="2098" y="2125"/>
                  </a:lnTo>
                  <a:lnTo>
                    <a:pt x="2104" y="2126"/>
                  </a:lnTo>
                  <a:lnTo>
                    <a:pt x="2105" y="2129"/>
                  </a:lnTo>
                  <a:lnTo>
                    <a:pt x="2107" y="2133"/>
                  </a:lnTo>
                  <a:lnTo>
                    <a:pt x="2114" y="2135"/>
                  </a:lnTo>
                  <a:lnTo>
                    <a:pt x="2122" y="2136"/>
                  </a:lnTo>
                  <a:lnTo>
                    <a:pt x="2119" y="2130"/>
                  </a:lnTo>
                  <a:lnTo>
                    <a:pt x="2118" y="2128"/>
                  </a:lnTo>
                  <a:lnTo>
                    <a:pt x="2119" y="2125"/>
                  </a:lnTo>
                  <a:lnTo>
                    <a:pt x="2122" y="2122"/>
                  </a:lnTo>
                  <a:lnTo>
                    <a:pt x="2126" y="2121"/>
                  </a:lnTo>
                  <a:lnTo>
                    <a:pt x="2132" y="2121"/>
                  </a:lnTo>
                  <a:lnTo>
                    <a:pt x="2147" y="2121"/>
                  </a:lnTo>
                  <a:lnTo>
                    <a:pt x="2157" y="2122"/>
                  </a:lnTo>
                  <a:lnTo>
                    <a:pt x="2167" y="2128"/>
                  </a:lnTo>
                  <a:lnTo>
                    <a:pt x="2168" y="2129"/>
                  </a:lnTo>
                  <a:lnTo>
                    <a:pt x="2175" y="2125"/>
                  </a:lnTo>
                  <a:lnTo>
                    <a:pt x="2180" y="2123"/>
                  </a:lnTo>
                  <a:lnTo>
                    <a:pt x="2182" y="2122"/>
                  </a:lnTo>
                  <a:lnTo>
                    <a:pt x="2192" y="2122"/>
                  </a:lnTo>
                  <a:lnTo>
                    <a:pt x="2199" y="2118"/>
                  </a:lnTo>
                  <a:lnTo>
                    <a:pt x="2203" y="2118"/>
                  </a:lnTo>
                  <a:lnTo>
                    <a:pt x="2210" y="2115"/>
                  </a:lnTo>
                  <a:lnTo>
                    <a:pt x="2213" y="2114"/>
                  </a:lnTo>
                  <a:lnTo>
                    <a:pt x="2216" y="2115"/>
                  </a:lnTo>
                  <a:lnTo>
                    <a:pt x="2217" y="2115"/>
                  </a:lnTo>
                  <a:lnTo>
                    <a:pt x="2220" y="2114"/>
                  </a:lnTo>
                  <a:lnTo>
                    <a:pt x="2223" y="2111"/>
                  </a:lnTo>
                  <a:lnTo>
                    <a:pt x="2226" y="2108"/>
                  </a:lnTo>
                  <a:lnTo>
                    <a:pt x="2227" y="2104"/>
                  </a:lnTo>
                  <a:lnTo>
                    <a:pt x="2226" y="2101"/>
                  </a:lnTo>
                  <a:lnTo>
                    <a:pt x="2220" y="2098"/>
                  </a:lnTo>
                  <a:lnTo>
                    <a:pt x="2219" y="2102"/>
                  </a:lnTo>
                  <a:lnTo>
                    <a:pt x="2213" y="2101"/>
                  </a:lnTo>
                  <a:lnTo>
                    <a:pt x="2208" y="2098"/>
                  </a:lnTo>
                  <a:lnTo>
                    <a:pt x="2199" y="2093"/>
                  </a:lnTo>
                  <a:lnTo>
                    <a:pt x="2196" y="2090"/>
                  </a:lnTo>
                  <a:lnTo>
                    <a:pt x="2188" y="2074"/>
                  </a:lnTo>
                  <a:lnTo>
                    <a:pt x="2187" y="2067"/>
                  </a:lnTo>
                  <a:lnTo>
                    <a:pt x="2189" y="2063"/>
                  </a:lnTo>
                  <a:lnTo>
                    <a:pt x="2195" y="2062"/>
                  </a:lnTo>
                  <a:lnTo>
                    <a:pt x="2198" y="2059"/>
                  </a:lnTo>
                  <a:lnTo>
                    <a:pt x="2205" y="2042"/>
                  </a:lnTo>
                  <a:lnTo>
                    <a:pt x="2212" y="2051"/>
                  </a:lnTo>
                  <a:lnTo>
                    <a:pt x="2213" y="2048"/>
                  </a:lnTo>
                  <a:lnTo>
                    <a:pt x="2212" y="2034"/>
                  </a:lnTo>
                  <a:lnTo>
                    <a:pt x="2212" y="2034"/>
                  </a:lnTo>
                  <a:lnTo>
                    <a:pt x="2212" y="2028"/>
                  </a:lnTo>
                  <a:lnTo>
                    <a:pt x="2223" y="2003"/>
                  </a:lnTo>
                  <a:lnTo>
                    <a:pt x="2226" y="1999"/>
                  </a:lnTo>
                  <a:lnTo>
                    <a:pt x="2230" y="1993"/>
                  </a:lnTo>
                  <a:lnTo>
                    <a:pt x="2237" y="1990"/>
                  </a:lnTo>
                  <a:lnTo>
                    <a:pt x="2240" y="1987"/>
                  </a:lnTo>
                  <a:lnTo>
                    <a:pt x="2240" y="1982"/>
                  </a:lnTo>
                  <a:lnTo>
                    <a:pt x="2241" y="1959"/>
                  </a:lnTo>
                  <a:lnTo>
                    <a:pt x="2241" y="1945"/>
                  </a:lnTo>
                  <a:lnTo>
                    <a:pt x="2243" y="1941"/>
                  </a:lnTo>
                  <a:lnTo>
                    <a:pt x="2244" y="1936"/>
                  </a:lnTo>
                  <a:lnTo>
                    <a:pt x="2247" y="1930"/>
                  </a:lnTo>
                  <a:lnTo>
                    <a:pt x="2251" y="1926"/>
                  </a:lnTo>
                  <a:lnTo>
                    <a:pt x="2255" y="1922"/>
                  </a:lnTo>
                  <a:lnTo>
                    <a:pt x="2261" y="1920"/>
                  </a:lnTo>
                  <a:lnTo>
                    <a:pt x="2271" y="1920"/>
                  </a:lnTo>
                  <a:lnTo>
                    <a:pt x="2275" y="1920"/>
                  </a:lnTo>
                  <a:lnTo>
                    <a:pt x="2278" y="1916"/>
                  </a:lnTo>
                  <a:lnTo>
                    <a:pt x="2275" y="1885"/>
                  </a:lnTo>
                  <a:lnTo>
                    <a:pt x="2276" y="1872"/>
                  </a:lnTo>
                  <a:lnTo>
                    <a:pt x="2286" y="1872"/>
                  </a:lnTo>
                  <a:lnTo>
                    <a:pt x="2287" y="1868"/>
                  </a:lnTo>
                  <a:lnTo>
                    <a:pt x="2290" y="1865"/>
                  </a:lnTo>
                  <a:lnTo>
                    <a:pt x="2293" y="1864"/>
                  </a:lnTo>
                  <a:lnTo>
                    <a:pt x="2301" y="1864"/>
                  </a:lnTo>
                  <a:lnTo>
                    <a:pt x="2303" y="1863"/>
                  </a:lnTo>
                  <a:lnTo>
                    <a:pt x="2303" y="1858"/>
                  </a:lnTo>
                  <a:lnTo>
                    <a:pt x="2304" y="1853"/>
                  </a:lnTo>
                  <a:lnTo>
                    <a:pt x="2307" y="1847"/>
                  </a:lnTo>
                  <a:lnTo>
                    <a:pt x="2315" y="1837"/>
                  </a:lnTo>
                  <a:lnTo>
                    <a:pt x="2318" y="1836"/>
                  </a:lnTo>
                  <a:lnTo>
                    <a:pt x="2320" y="1832"/>
                  </a:lnTo>
                  <a:lnTo>
                    <a:pt x="2324" y="1829"/>
                  </a:lnTo>
                  <a:lnTo>
                    <a:pt x="2348" y="1819"/>
                  </a:lnTo>
                  <a:lnTo>
                    <a:pt x="2356" y="1812"/>
                  </a:lnTo>
                  <a:lnTo>
                    <a:pt x="2363" y="1811"/>
                  </a:lnTo>
                  <a:lnTo>
                    <a:pt x="2374" y="1808"/>
                  </a:lnTo>
                  <a:lnTo>
                    <a:pt x="2386" y="1808"/>
                  </a:lnTo>
                  <a:lnTo>
                    <a:pt x="2390" y="1807"/>
                  </a:lnTo>
                  <a:lnTo>
                    <a:pt x="2394" y="1802"/>
                  </a:lnTo>
                  <a:lnTo>
                    <a:pt x="2395" y="1797"/>
                  </a:lnTo>
                  <a:lnTo>
                    <a:pt x="2395" y="1793"/>
                  </a:lnTo>
                  <a:lnTo>
                    <a:pt x="2395" y="1788"/>
                  </a:lnTo>
                  <a:lnTo>
                    <a:pt x="2398" y="1783"/>
                  </a:lnTo>
                  <a:lnTo>
                    <a:pt x="2401" y="1780"/>
                  </a:lnTo>
                  <a:lnTo>
                    <a:pt x="2405" y="1779"/>
                  </a:lnTo>
                  <a:lnTo>
                    <a:pt x="2414" y="1779"/>
                  </a:lnTo>
                  <a:lnTo>
                    <a:pt x="2418" y="1777"/>
                  </a:lnTo>
                  <a:lnTo>
                    <a:pt x="2421" y="1776"/>
                  </a:lnTo>
                  <a:lnTo>
                    <a:pt x="2425" y="1774"/>
                  </a:lnTo>
                  <a:lnTo>
                    <a:pt x="2430" y="1776"/>
                  </a:lnTo>
                  <a:lnTo>
                    <a:pt x="2428" y="1771"/>
                  </a:lnTo>
                  <a:lnTo>
                    <a:pt x="2430" y="1766"/>
                  </a:lnTo>
                  <a:lnTo>
                    <a:pt x="2433" y="1763"/>
                  </a:lnTo>
                  <a:lnTo>
                    <a:pt x="2436" y="1762"/>
                  </a:lnTo>
                  <a:lnTo>
                    <a:pt x="2440" y="1759"/>
                  </a:lnTo>
                  <a:lnTo>
                    <a:pt x="2442" y="1757"/>
                  </a:lnTo>
                  <a:lnTo>
                    <a:pt x="2447" y="1757"/>
                  </a:lnTo>
                  <a:lnTo>
                    <a:pt x="2447" y="1756"/>
                  </a:lnTo>
                  <a:lnTo>
                    <a:pt x="2449" y="1756"/>
                  </a:lnTo>
                  <a:lnTo>
                    <a:pt x="2451" y="1749"/>
                  </a:lnTo>
                  <a:lnTo>
                    <a:pt x="2454" y="1745"/>
                  </a:lnTo>
                  <a:lnTo>
                    <a:pt x="2458" y="1743"/>
                  </a:lnTo>
                  <a:lnTo>
                    <a:pt x="2463" y="1742"/>
                  </a:lnTo>
                  <a:lnTo>
                    <a:pt x="2468" y="1742"/>
                  </a:lnTo>
                  <a:lnTo>
                    <a:pt x="2470" y="1739"/>
                  </a:lnTo>
                  <a:lnTo>
                    <a:pt x="2470" y="1734"/>
                  </a:lnTo>
                  <a:lnTo>
                    <a:pt x="2468" y="1729"/>
                  </a:lnTo>
                  <a:lnTo>
                    <a:pt x="2465" y="1731"/>
                  </a:lnTo>
                  <a:lnTo>
                    <a:pt x="2458" y="1725"/>
                  </a:lnTo>
                  <a:lnTo>
                    <a:pt x="2457" y="1722"/>
                  </a:lnTo>
                  <a:lnTo>
                    <a:pt x="2453" y="1721"/>
                  </a:lnTo>
                  <a:lnTo>
                    <a:pt x="2456" y="1720"/>
                  </a:lnTo>
                  <a:lnTo>
                    <a:pt x="2457" y="1718"/>
                  </a:lnTo>
                  <a:lnTo>
                    <a:pt x="2449" y="1710"/>
                  </a:lnTo>
                  <a:lnTo>
                    <a:pt x="2437" y="1703"/>
                  </a:lnTo>
                  <a:lnTo>
                    <a:pt x="2425" y="1700"/>
                  </a:lnTo>
                  <a:lnTo>
                    <a:pt x="2414" y="1699"/>
                  </a:lnTo>
                  <a:lnTo>
                    <a:pt x="2407" y="1697"/>
                  </a:lnTo>
                  <a:lnTo>
                    <a:pt x="2401" y="1693"/>
                  </a:lnTo>
                  <a:lnTo>
                    <a:pt x="2391" y="1682"/>
                  </a:lnTo>
                  <a:lnTo>
                    <a:pt x="2381" y="1675"/>
                  </a:lnTo>
                  <a:lnTo>
                    <a:pt x="2377" y="1669"/>
                  </a:lnTo>
                  <a:lnTo>
                    <a:pt x="2367" y="1652"/>
                  </a:lnTo>
                  <a:lnTo>
                    <a:pt x="2362" y="1640"/>
                  </a:lnTo>
                  <a:lnTo>
                    <a:pt x="2355" y="1627"/>
                  </a:lnTo>
                  <a:lnTo>
                    <a:pt x="2351" y="1616"/>
                  </a:lnTo>
                  <a:lnTo>
                    <a:pt x="2348" y="1605"/>
                  </a:lnTo>
                  <a:lnTo>
                    <a:pt x="2346" y="1598"/>
                  </a:lnTo>
                  <a:lnTo>
                    <a:pt x="2351" y="1595"/>
                  </a:lnTo>
                  <a:lnTo>
                    <a:pt x="2353" y="1593"/>
                  </a:lnTo>
                  <a:lnTo>
                    <a:pt x="2351" y="1588"/>
                  </a:lnTo>
                  <a:lnTo>
                    <a:pt x="2348" y="1582"/>
                  </a:lnTo>
                  <a:lnTo>
                    <a:pt x="2331" y="1546"/>
                  </a:lnTo>
                  <a:lnTo>
                    <a:pt x="2325" y="1525"/>
                  </a:lnTo>
                  <a:lnTo>
                    <a:pt x="2324" y="1509"/>
                  </a:lnTo>
                  <a:lnTo>
                    <a:pt x="2324" y="1494"/>
                  </a:lnTo>
                  <a:lnTo>
                    <a:pt x="2325" y="1481"/>
                  </a:lnTo>
                  <a:lnTo>
                    <a:pt x="2328" y="1476"/>
                  </a:lnTo>
                  <a:lnTo>
                    <a:pt x="2336" y="1463"/>
                  </a:lnTo>
                  <a:lnTo>
                    <a:pt x="2338" y="1459"/>
                  </a:lnTo>
                  <a:lnTo>
                    <a:pt x="2339" y="1453"/>
                  </a:lnTo>
                  <a:lnTo>
                    <a:pt x="2342" y="1448"/>
                  </a:lnTo>
                  <a:lnTo>
                    <a:pt x="2346" y="1443"/>
                  </a:lnTo>
                  <a:lnTo>
                    <a:pt x="2352" y="1436"/>
                  </a:lnTo>
                  <a:lnTo>
                    <a:pt x="2355" y="1432"/>
                  </a:lnTo>
                  <a:lnTo>
                    <a:pt x="2356" y="1427"/>
                  </a:lnTo>
                  <a:lnTo>
                    <a:pt x="2358" y="1418"/>
                  </a:lnTo>
                  <a:lnTo>
                    <a:pt x="2359" y="1414"/>
                  </a:lnTo>
                  <a:lnTo>
                    <a:pt x="2386" y="1370"/>
                  </a:lnTo>
                  <a:lnTo>
                    <a:pt x="2401" y="1352"/>
                  </a:lnTo>
                  <a:lnTo>
                    <a:pt x="2408" y="1341"/>
                  </a:lnTo>
                  <a:lnTo>
                    <a:pt x="2419" y="1317"/>
                  </a:lnTo>
                  <a:lnTo>
                    <a:pt x="2426" y="1307"/>
                  </a:lnTo>
                  <a:lnTo>
                    <a:pt x="2439" y="1299"/>
                  </a:lnTo>
                  <a:lnTo>
                    <a:pt x="2446" y="1292"/>
                  </a:lnTo>
                  <a:lnTo>
                    <a:pt x="2463" y="1261"/>
                  </a:lnTo>
                  <a:lnTo>
                    <a:pt x="2478" y="1247"/>
                  </a:lnTo>
                  <a:lnTo>
                    <a:pt x="2486" y="1234"/>
                  </a:lnTo>
                  <a:lnTo>
                    <a:pt x="2489" y="1232"/>
                  </a:lnTo>
                  <a:lnTo>
                    <a:pt x="2496" y="1226"/>
                  </a:lnTo>
                  <a:lnTo>
                    <a:pt x="2500" y="1222"/>
                  </a:lnTo>
                  <a:lnTo>
                    <a:pt x="2517" y="1187"/>
                  </a:lnTo>
                  <a:lnTo>
                    <a:pt x="2524" y="1180"/>
                  </a:lnTo>
                  <a:lnTo>
                    <a:pt x="2526" y="1171"/>
                  </a:lnTo>
                  <a:lnTo>
                    <a:pt x="2530" y="1166"/>
                  </a:lnTo>
                  <a:lnTo>
                    <a:pt x="2534" y="1162"/>
                  </a:lnTo>
                  <a:lnTo>
                    <a:pt x="2540" y="1155"/>
                  </a:lnTo>
                  <a:lnTo>
                    <a:pt x="2542" y="1145"/>
                  </a:lnTo>
                  <a:lnTo>
                    <a:pt x="2551" y="1125"/>
                  </a:lnTo>
                  <a:lnTo>
                    <a:pt x="2555" y="1118"/>
                  </a:lnTo>
                  <a:lnTo>
                    <a:pt x="2559" y="1114"/>
                  </a:lnTo>
                  <a:lnTo>
                    <a:pt x="2565" y="1111"/>
                  </a:lnTo>
                  <a:lnTo>
                    <a:pt x="2586" y="1104"/>
                  </a:lnTo>
                  <a:lnTo>
                    <a:pt x="2594" y="1103"/>
                  </a:lnTo>
                  <a:lnTo>
                    <a:pt x="2598" y="1104"/>
                  </a:lnTo>
                  <a:lnTo>
                    <a:pt x="2590" y="1118"/>
                  </a:lnTo>
                  <a:lnTo>
                    <a:pt x="2580" y="1124"/>
                  </a:lnTo>
                  <a:lnTo>
                    <a:pt x="2575" y="1119"/>
                  </a:lnTo>
                  <a:lnTo>
                    <a:pt x="2562" y="1121"/>
                  </a:lnTo>
                  <a:lnTo>
                    <a:pt x="2569" y="1131"/>
                  </a:lnTo>
                  <a:lnTo>
                    <a:pt x="2577" y="1129"/>
                  </a:lnTo>
                  <a:lnTo>
                    <a:pt x="2584" y="1126"/>
                  </a:lnTo>
                  <a:lnTo>
                    <a:pt x="2593" y="1121"/>
                  </a:lnTo>
                  <a:lnTo>
                    <a:pt x="2605" y="1101"/>
                  </a:lnTo>
                  <a:lnTo>
                    <a:pt x="2612" y="1094"/>
                  </a:lnTo>
                  <a:lnTo>
                    <a:pt x="2629" y="1090"/>
                  </a:lnTo>
                  <a:lnTo>
                    <a:pt x="2632" y="1086"/>
                  </a:lnTo>
                  <a:lnTo>
                    <a:pt x="2635" y="1079"/>
                  </a:lnTo>
                  <a:lnTo>
                    <a:pt x="2635" y="1072"/>
                  </a:lnTo>
                  <a:lnTo>
                    <a:pt x="2631" y="1070"/>
                  </a:lnTo>
                  <a:lnTo>
                    <a:pt x="2628" y="1070"/>
                  </a:lnTo>
                  <a:lnTo>
                    <a:pt x="2621" y="1065"/>
                  </a:lnTo>
                  <a:lnTo>
                    <a:pt x="2614" y="1056"/>
                  </a:lnTo>
                  <a:lnTo>
                    <a:pt x="2611" y="1054"/>
                  </a:lnTo>
                  <a:lnTo>
                    <a:pt x="2608" y="1052"/>
                  </a:lnTo>
                  <a:lnTo>
                    <a:pt x="2604" y="1052"/>
                  </a:lnTo>
                  <a:lnTo>
                    <a:pt x="2607" y="1055"/>
                  </a:lnTo>
                  <a:lnTo>
                    <a:pt x="2608" y="1056"/>
                  </a:lnTo>
                  <a:lnTo>
                    <a:pt x="2607" y="1059"/>
                  </a:lnTo>
                  <a:lnTo>
                    <a:pt x="2604" y="1059"/>
                  </a:lnTo>
                  <a:lnTo>
                    <a:pt x="2596" y="1056"/>
                  </a:lnTo>
                  <a:lnTo>
                    <a:pt x="2589" y="1052"/>
                  </a:lnTo>
                  <a:lnTo>
                    <a:pt x="2594" y="1042"/>
                  </a:lnTo>
                  <a:lnTo>
                    <a:pt x="2622" y="1013"/>
                  </a:lnTo>
                  <a:lnTo>
                    <a:pt x="2636" y="995"/>
                  </a:lnTo>
                  <a:lnTo>
                    <a:pt x="2666" y="965"/>
                  </a:lnTo>
                  <a:lnTo>
                    <a:pt x="2673" y="961"/>
                  </a:lnTo>
                  <a:lnTo>
                    <a:pt x="2683" y="957"/>
                  </a:lnTo>
                  <a:lnTo>
                    <a:pt x="2694" y="954"/>
                  </a:lnTo>
                  <a:lnTo>
                    <a:pt x="2705" y="954"/>
                  </a:lnTo>
                  <a:lnTo>
                    <a:pt x="2706" y="954"/>
                  </a:lnTo>
                  <a:lnTo>
                    <a:pt x="2713" y="958"/>
                  </a:lnTo>
                  <a:lnTo>
                    <a:pt x="2716" y="957"/>
                  </a:lnTo>
                  <a:lnTo>
                    <a:pt x="2718" y="955"/>
                  </a:lnTo>
                  <a:lnTo>
                    <a:pt x="2718" y="953"/>
                  </a:lnTo>
                  <a:lnTo>
                    <a:pt x="2723" y="944"/>
                  </a:lnTo>
                  <a:lnTo>
                    <a:pt x="2725" y="943"/>
                  </a:lnTo>
                  <a:lnTo>
                    <a:pt x="2743" y="939"/>
                  </a:lnTo>
                  <a:lnTo>
                    <a:pt x="2809" y="915"/>
                  </a:lnTo>
                  <a:lnTo>
                    <a:pt x="2830" y="913"/>
                  </a:lnTo>
                  <a:lnTo>
                    <a:pt x="2881" y="896"/>
                  </a:lnTo>
                  <a:lnTo>
                    <a:pt x="2890" y="898"/>
                  </a:lnTo>
                  <a:lnTo>
                    <a:pt x="2893" y="896"/>
                  </a:lnTo>
                  <a:lnTo>
                    <a:pt x="2897" y="894"/>
                  </a:lnTo>
                  <a:lnTo>
                    <a:pt x="2915" y="889"/>
                  </a:lnTo>
                  <a:lnTo>
                    <a:pt x="2933" y="887"/>
                  </a:lnTo>
                  <a:lnTo>
                    <a:pt x="2943" y="884"/>
                  </a:lnTo>
                  <a:lnTo>
                    <a:pt x="2961" y="874"/>
                  </a:lnTo>
                  <a:lnTo>
                    <a:pt x="2970" y="867"/>
                  </a:lnTo>
                  <a:lnTo>
                    <a:pt x="2977" y="856"/>
                  </a:lnTo>
                  <a:lnTo>
                    <a:pt x="2989" y="833"/>
                  </a:lnTo>
                  <a:lnTo>
                    <a:pt x="2996" y="825"/>
                  </a:lnTo>
                  <a:lnTo>
                    <a:pt x="3005" y="818"/>
                  </a:lnTo>
                  <a:lnTo>
                    <a:pt x="3024" y="811"/>
                  </a:lnTo>
                  <a:lnTo>
                    <a:pt x="3038" y="800"/>
                  </a:lnTo>
                  <a:close/>
                  <a:moveTo>
                    <a:pt x="2918" y="479"/>
                  </a:moveTo>
                  <a:lnTo>
                    <a:pt x="2924" y="479"/>
                  </a:lnTo>
                  <a:lnTo>
                    <a:pt x="2924" y="479"/>
                  </a:lnTo>
                  <a:lnTo>
                    <a:pt x="2926" y="479"/>
                  </a:lnTo>
                  <a:lnTo>
                    <a:pt x="2928" y="479"/>
                  </a:lnTo>
                  <a:lnTo>
                    <a:pt x="2925" y="473"/>
                  </a:lnTo>
                  <a:lnTo>
                    <a:pt x="2922" y="467"/>
                  </a:lnTo>
                  <a:lnTo>
                    <a:pt x="2919" y="463"/>
                  </a:lnTo>
                  <a:lnTo>
                    <a:pt x="2917" y="465"/>
                  </a:lnTo>
                  <a:lnTo>
                    <a:pt x="2914" y="472"/>
                  </a:lnTo>
                  <a:lnTo>
                    <a:pt x="2914" y="476"/>
                  </a:lnTo>
                  <a:lnTo>
                    <a:pt x="2918" y="479"/>
                  </a:lnTo>
                  <a:close/>
                  <a:moveTo>
                    <a:pt x="3532" y="1358"/>
                  </a:moveTo>
                  <a:lnTo>
                    <a:pt x="3526" y="1348"/>
                  </a:lnTo>
                  <a:lnTo>
                    <a:pt x="3525" y="1344"/>
                  </a:lnTo>
                  <a:lnTo>
                    <a:pt x="3523" y="1338"/>
                  </a:lnTo>
                  <a:lnTo>
                    <a:pt x="3520" y="1337"/>
                  </a:lnTo>
                  <a:lnTo>
                    <a:pt x="3516" y="1338"/>
                  </a:lnTo>
                  <a:lnTo>
                    <a:pt x="3512" y="1335"/>
                  </a:lnTo>
                  <a:lnTo>
                    <a:pt x="3516" y="1334"/>
                  </a:lnTo>
                  <a:lnTo>
                    <a:pt x="3518" y="1328"/>
                  </a:lnTo>
                  <a:lnTo>
                    <a:pt x="3515" y="1323"/>
                  </a:lnTo>
                  <a:lnTo>
                    <a:pt x="3512" y="1320"/>
                  </a:lnTo>
                  <a:lnTo>
                    <a:pt x="3511" y="1319"/>
                  </a:lnTo>
                  <a:lnTo>
                    <a:pt x="3506" y="1317"/>
                  </a:lnTo>
                  <a:lnTo>
                    <a:pt x="3505" y="1317"/>
                  </a:lnTo>
                  <a:lnTo>
                    <a:pt x="3502" y="1314"/>
                  </a:lnTo>
                  <a:lnTo>
                    <a:pt x="3501" y="1313"/>
                  </a:lnTo>
                  <a:lnTo>
                    <a:pt x="3499" y="1310"/>
                  </a:lnTo>
                  <a:lnTo>
                    <a:pt x="3492" y="1306"/>
                  </a:lnTo>
                  <a:lnTo>
                    <a:pt x="3491" y="1303"/>
                  </a:lnTo>
                  <a:lnTo>
                    <a:pt x="3492" y="1299"/>
                  </a:lnTo>
                  <a:lnTo>
                    <a:pt x="3491" y="1296"/>
                  </a:lnTo>
                  <a:lnTo>
                    <a:pt x="3488" y="1298"/>
                  </a:lnTo>
                  <a:lnTo>
                    <a:pt x="3490" y="1303"/>
                  </a:lnTo>
                  <a:lnTo>
                    <a:pt x="3487" y="1307"/>
                  </a:lnTo>
                  <a:lnTo>
                    <a:pt x="3485" y="1309"/>
                  </a:lnTo>
                  <a:lnTo>
                    <a:pt x="3483" y="1310"/>
                  </a:lnTo>
                  <a:lnTo>
                    <a:pt x="3481" y="1309"/>
                  </a:lnTo>
                  <a:lnTo>
                    <a:pt x="3481" y="1306"/>
                  </a:lnTo>
                  <a:lnTo>
                    <a:pt x="3481" y="1305"/>
                  </a:lnTo>
                  <a:lnTo>
                    <a:pt x="3483" y="1303"/>
                  </a:lnTo>
                  <a:lnTo>
                    <a:pt x="3477" y="1299"/>
                  </a:lnTo>
                  <a:lnTo>
                    <a:pt x="3474" y="1296"/>
                  </a:lnTo>
                  <a:lnTo>
                    <a:pt x="3473" y="1292"/>
                  </a:lnTo>
                  <a:lnTo>
                    <a:pt x="3470" y="1293"/>
                  </a:lnTo>
                  <a:lnTo>
                    <a:pt x="3466" y="1298"/>
                  </a:lnTo>
                  <a:lnTo>
                    <a:pt x="3463" y="1299"/>
                  </a:lnTo>
                  <a:lnTo>
                    <a:pt x="3460" y="1299"/>
                  </a:lnTo>
                  <a:lnTo>
                    <a:pt x="3449" y="1299"/>
                  </a:lnTo>
                  <a:lnTo>
                    <a:pt x="3424" y="1300"/>
                  </a:lnTo>
                  <a:lnTo>
                    <a:pt x="3418" y="1299"/>
                  </a:lnTo>
                  <a:lnTo>
                    <a:pt x="3400" y="1302"/>
                  </a:lnTo>
                  <a:lnTo>
                    <a:pt x="3397" y="1306"/>
                  </a:lnTo>
                  <a:lnTo>
                    <a:pt x="3396" y="1310"/>
                  </a:lnTo>
                  <a:lnTo>
                    <a:pt x="3396" y="1313"/>
                  </a:lnTo>
                  <a:lnTo>
                    <a:pt x="3396" y="1314"/>
                  </a:lnTo>
                  <a:lnTo>
                    <a:pt x="3397" y="1319"/>
                  </a:lnTo>
                  <a:lnTo>
                    <a:pt x="3400" y="1320"/>
                  </a:lnTo>
                  <a:lnTo>
                    <a:pt x="3405" y="1323"/>
                  </a:lnTo>
                  <a:lnTo>
                    <a:pt x="3407" y="1324"/>
                  </a:lnTo>
                  <a:lnTo>
                    <a:pt x="3404" y="1327"/>
                  </a:lnTo>
                  <a:lnTo>
                    <a:pt x="3404" y="1331"/>
                  </a:lnTo>
                  <a:lnTo>
                    <a:pt x="3403" y="1335"/>
                  </a:lnTo>
                  <a:lnTo>
                    <a:pt x="3403" y="1340"/>
                  </a:lnTo>
                  <a:lnTo>
                    <a:pt x="3412" y="1344"/>
                  </a:lnTo>
                  <a:lnTo>
                    <a:pt x="3431" y="1340"/>
                  </a:lnTo>
                  <a:lnTo>
                    <a:pt x="3442" y="1340"/>
                  </a:lnTo>
                  <a:lnTo>
                    <a:pt x="3450" y="1344"/>
                  </a:lnTo>
                  <a:lnTo>
                    <a:pt x="3492" y="1372"/>
                  </a:lnTo>
                  <a:lnTo>
                    <a:pt x="3511" y="1380"/>
                  </a:lnTo>
                  <a:lnTo>
                    <a:pt x="3525" y="1379"/>
                  </a:lnTo>
                  <a:lnTo>
                    <a:pt x="3525" y="1356"/>
                  </a:lnTo>
                  <a:lnTo>
                    <a:pt x="3527" y="1358"/>
                  </a:lnTo>
                  <a:lnTo>
                    <a:pt x="3529" y="1359"/>
                  </a:lnTo>
                  <a:lnTo>
                    <a:pt x="3530" y="1361"/>
                  </a:lnTo>
                  <a:lnTo>
                    <a:pt x="3532" y="1363"/>
                  </a:lnTo>
                  <a:lnTo>
                    <a:pt x="3533" y="1363"/>
                  </a:lnTo>
                  <a:lnTo>
                    <a:pt x="3532" y="1358"/>
                  </a:lnTo>
                  <a:close/>
                  <a:moveTo>
                    <a:pt x="3300" y="1403"/>
                  </a:moveTo>
                  <a:lnTo>
                    <a:pt x="3286" y="1393"/>
                  </a:lnTo>
                  <a:lnTo>
                    <a:pt x="3279" y="1391"/>
                  </a:lnTo>
                  <a:lnTo>
                    <a:pt x="3275" y="1393"/>
                  </a:lnTo>
                  <a:lnTo>
                    <a:pt x="3267" y="1401"/>
                  </a:lnTo>
                  <a:lnTo>
                    <a:pt x="3263" y="1403"/>
                  </a:lnTo>
                  <a:lnTo>
                    <a:pt x="3244" y="1403"/>
                  </a:lnTo>
                  <a:lnTo>
                    <a:pt x="3237" y="1401"/>
                  </a:lnTo>
                  <a:lnTo>
                    <a:pt x="3229" y="1396"/>
                  </a:lnTo>
                  <a:lnTo>
                    <a:pt x="3222" y="1390"/>
                  </a:lnTo>
                  <a:lnTo>
                    <a:pt x="3219" y="1382"/>
                  </a:lnTo>
                  <a:lnTo>
                    <a:pt x="3219" y="1375"/>
                  </a:lnTo>
                  <a:lnTo>
                    <a:pt x="3222" y="1373"/>
                  </a:lnTo>
                  <a:lnTo>
                    <a:pt x="3230" y="1370"/>
                  </a:lnTo>
                  <a:lnTo>
                    <a:pt x="3235" y="1369"/>
                  </a:lnTo>
                  <a:lnTo>
                    <a:pt x="3236" y="1368"/>
                  </a:lnTo>
                  <a:lnTo>
                    <a:pt x="3237" y="1366"/>
                  </a:lnTo>
                  <a:lnTo>
                    <a:pt x="3237" y="1363"/>
                  </a:lnTo>
                  <a:lnTo>
                    <a:pt x="3237" y="1361"/>
                  </a:lnTo>
                  <a:lnTo>
                    <a:pt x="3237" y="1359"/>
                  </a:lnTo>
                  <a:lnTo>
                    <a:pt x="3240" y="1356"/>
                  </a:lnTo>
                  <a:lnTo>
                    <a:pt x="3240" y="1355"/>
                  </a:lnTo>
                  <a:lnTo>
                    <a:pt x="3221" y="1361"/>
                  </a:lnTo>
                  <a:lnTo>
                    <a:pt x="3211" y="1359"/>
                  </a:lnTo>
                  <a:lnTo>
                    <a:pt x="3212" y="1348"/>
                  </a:lnTo>
                  <a:lnTo>
                    <a:pt x="3214" y="1348"/>
                  </a:lnTo>
                  <a:lnTo>
                    <a:pt x="3216" y="1349"/>
                  </a:lnTo>
                  <a:lnTo>
                    <a:pt x="3221" y="1347"/>
                  </a:lnTo>
                  <a:lnTo>
                    <a:pt x="3223" y="1342"/>
                  </a:lnTo>
                  <a:lnTo>
                    <a:pt x="3228" y="1341"/>
                  </a:lnTo>
                  <a:lnTo>
                    <a:pt x="3230" y="1340"/>
                  </a:lnTo>
                  <a:lnTo>
                    <a:pt x="3240" y="1335"/>
                  </a:lnTo>
                  <a:lnTo>
                    <a:pt x="3243" y="1334"/>
                  </a:lnTo>
                  <a:lnTo>
                    <a:pt x="3239" y="1331"/>
                  </a:lnTo>
                  <a:lnTo>
                    <a:pt x="3239" y="1333"/>
                  </a:lnTo>
                  <a:lnTo>
                    <a:pt x="3237" y="1334"/>
                  </a:lnTo>
                  <a:lnTo>
                    <a:pt x="3233" y="1328"/>
                  </a:lnTo>
                  <a:lnTo>
                    <a:pt x="3207" y="1340"/>
                  </a:lnTo>
                  <a:lnTo>
                    <a:pt x="3193" y="1344"/>
                  </a:lnTo>
                  <a:lnTo>
                    <a:pt x="3177" y="1345"/>
                  </a:lnTo>
                  <a:lnTo>
                    <a:pt x="3170" y="1348"/>
                  </a:lnTo>
                  <a:lnTo>
                    <a:pt x="3153" y="1358"/>
                  </a:lnTo>
                  <a:lnTo>
                    <a:pt x="3146" y="1362"/>
                  </a:lnTo>
                  <a:lnTo>
                    <a:pt x="3143" y="1362"/>
                  </a:lnTo>
                  <a:lnTo>
                    <a:pt x="3138" y="1362"/>
                  </a:lnTo>
                  <a:lnTo>
                    <a:pt x="3138" y="1362"/>
                  </a:lnTo>
                  <a:lnTo>
                    <a:pt x="3136" y="1365"/>
                  </a:lnTo>
                  <a:lnTo>
                    <a:pt x="3135" y="1366"/>
                  </a:lnTo>
                  <a:lnTo>
                    <a:pt x="3131" y="1366"/>
                  </a:lnTo>
                  <a:lnTo>
                    <a:pt x="3128" y="1369"/>
                  </a:lnTo>
                  <a:lnTo>
                    <a:pt x="3125" y="1372"/>
                  </a:lnTo>
                  <a:lnTo>
                    <a:pt x="3121" y="1375"/>
                  </a:lnTo>
                  <a:lnTo>
                    <a:pt x="3114" y="1379"/>
                  </a:lnTo>
                  <a:lnTo>
                    <a:pt x="3111" y="1380"/>
                  </a:lnTo>
                  <a:lnTo>
                    <a:pt x="3110" y="1382"/>
                  </a:lnTo>
                  <a:lnTo>
                    <a:pt x="3104" y="1387"/>
                  </a:lnTo>
                  <a:lnTo>
                    <a:pt x="3104" y="1387"/>
                  </a:lnTo>
                  <a:lnTo>
                    <a:pt x="3103" y="1390"/>
                  </a:lnTo>
                  <a:lnTo>
                    <a:pt x="3097" y="1396"/>
                  </a:lnTo>
                  <a:lnTo>
                    <a:pt x="3096" y="1396"/>
                  </a:lnTo>
                  <a:lnTo>
                    <a:pt x="3093" y="1396"/>
                  </a:lnTo>
                  <a:lnTo>
                    <a:pt x="3092" y="1396"/>
                  </a:lnTo>
                  <a:lnTo>
                    <a:pt x="3090" y="1397"/>
                  </a:lnTo>
                  <a:lnTo>
                    <a:pt x="3089" y="1401"/>
                  </a:lnTo>
                  <a:lnTo>
                    <a:pt x="3087" y="1403"/>
                  </a:lnTo>
                  <a:lnTo>
                    <a:pt x="3079" y="1411"/>
                  </a:lnTo>
                  <a:lnTo>
                    <a:pt x="3075" y="1415"/>
                  </a:lnTo>
                  <a:lnTo>
                    <a:pt x="3071" y="1417"/>
                  </a:lnTo>
                  <a:lnTo>
                    <a:pt x="3065" y="1417"/>
                  </a:lnTo>
                  <a:lnTo>
                    <a:pt x="3062" y="1420"/>
                  </a:lnTo>
                  <a:lnTo>
                    <a:pt x="3050" y="1434"/>
                  </a:lnTo>
                  <a:lnTo>
                    <a:pt x="3044" y="1436"/>
                  </a:lnTo>
                  <a:lnTo>
                    <a:pt x="3038" y="1438"/>
                  </a:lnTo>
                  <a:lnTo>
                    <a:pt x="3020" y="1449"/>
                  </a:lnTo>
                  <a:lnTo>
                    <a:pt x="3019" y="1455"/>
                  </a:lnTo>
                  <a:lnTo>
                    <a:pt x="3019" y="1462"/>
                  </a:lnTo>
                  <a:lnTo>
                    <a:pt x="3020" y="1467"/>
                  </a:lnTo>
                  <a:lnTo>
                    <a:pt x="3024" y="1471"/>
                  </a:lnTo>
                  <a:lnTo>
                    <a:pt x="3027" y="1477"/>
                  </a:lnTo>
                  <a:lnTo>
                    <a:pt x="3029" y="1478"/>
                  </a:lnTo>
                  <a:lnTo>
                    <a:pt x="3031" y="1478"/>
                  </a:lnTo>
                  <a:lnTo>
                    <a:pt x="3038" y="1474"/>
                  </a:lnTo>
                  <a:lnTo>
                    <a:pt x="3040" y="1477"/>
                  </a:lnTo>
                  <a:lnTo>
                    <a:pt x="3041" y="1478"/>
                  </a:lnTo>
                  <a:lnTo>
                    <a:pt x="3043" y="1477"/>
                  </a:lnTo>
                  <a:lnTo>
                    <a:pt x="3045" y="1474"/>
                  </a:lnTo>
                  <a:lnTo>
                    <a:pt x="3052" y="1481"/>
                  </a:lnTo>
                  <a:lnTo>
                    <a:pt x="3050" y="1483"/>
                  </a:lnTo>
                  <a:lnTo>
                    <a:pt x="3050" y="1484"/>
                  </a:lnTo>
                  <a:lnTo>
                    <a:pt x="3050" y="1487"/>
                  </a:lnTo>
                  <a:lnTo>
                    <a:pt x="3051" y="1488"/>
                  </a:lnTo>
                  <a:lnTo>
                    <a:pt x="3055" y="1497"/>
                  </a:lnTo>
                  <a:lnTo>
                    <a:pt x="3062" y="1495"/>
                  </a:lnTo>
                  <a:lnTo>
                    <a:pt x="3069" y="1490"/>
                  </a:lnTo>
                  <a:lnTo>
                    <a:pt x="3072" y="1480"/>
                  </a:lnTo>
                  <a:lnTo>
                    <a:pt x="3075" y="1476"/>
                  </a:lnTo>
                  <a:lnTo>
                    <a:pt x="3092" y="1467"/>
                  </a:lnTo>
                  <a:lnTo>
                    <a:pt x="3097" y="1464"/>
                  </a:lnTo>
                  <a:lnTo>
                    <a:pt x="3104" y="1467"/>
                  </a:lnTo>
                  <a:lnTo>
                    <a:pt x="3113" y="1471"/>
                  </a:lnTo>
                  <a:lnTo>
                    <a:pt x="3120" y="1478"/>
                  </a:lnTo>
                  <a:lnTo>
                    <a:pt x="3124" y="1485"/>
                  </a:lnTo>
                  <a:lnTo>
                    <a:pt x="3120" y="1494"/>
                  </a:lnTo>
                  <a:lnTo>
                    <a:pt x="3118" y="1499"/>
                  </a:lnTo>
                  <a:lnTo>
                    <a:pt x="3122" y="1502"/>
                  </a:lnTo>
                  <a:lnTo>
                    <a:pt x="3125" y="1520"/>
                  </a:lnTo>
                  <a:lnTo>
                    <a:pt x="3131" y="1528"/>
                  </a:lnTo>
                  <a:lnTo>
                    <a:pt x="3142" y="1532"/>
                  </a:lnTo>
                  <a:lnTo>
                    <a:pt x="3164" y="1535"/>
                  </a:lnTo>
                  <a:lnTo>
                    <a:pt x="3167" y="1533"/>
                  </a:lnTo>
                  <a:lnTo>
                    <a:pt x="3170" y="1532"/>
                  </a:lnTo>
                  <a:lnTo>
                    <a:pt x="3174" y="1532"/>
                  </a:lnTo>
                  <a:lnTo>
                    <a:pt x="3176" y="1532"/>
                  </a:lnTo>
                  <a:lnTo>
                    <a:pt x="3180" y="1536"/>
                  </a:lnTo>
                  <a:lnTo>
                    <a:pt x="3183" y="1536"/>
                  </a:lnTo>
                  <a:lnTo>
                    <a:pt x="3184" y="1537"/>
                  </a:lnTo>
                  <a:lnTo>
                    <a:pt x="3185" y="1542"/>
                  </a:lnTo>
                  <a:lnTo>
                    <a:pt x="3185" y="1544"/>
                  </a:lnTo>
                  <a:lnTo>
                    <a:pt x="3187" y="1547"/>
                  </a:lnTo>
                  <a:lnTo>
                    <a:pt x="3188" y="1549"/>
                  </a:lnTo>
                  <a:lnTo>
                    <a:pt x="3193" y="1551"/>
                  </a:lnTo>
                  <a:lnTo>
                    <a:pt x="3194" y="1551"/>
                  </a:lnTo>
                  <a:lnTo>
                    <a:pt x="3201" y="1563"/>
                  </a:lnTo>
                  <a:lnTo>
                    <a:pt x="3202" y="1564"/>
                  </a:lnTo>
                  <a:lnTo>
                    <a:pt x="3205" y="1563"/>
                  </a:lnTo>
                  <a:lnTo>
                    <a:pt x="3208" y="1561"/>
                  </a:lnTo>
                  <a:lnTo>
                    <a:pt x="3208" y="1560"/>
                  </a:lnTo>
                  <a:lnTo>
                    <a:pt x="3211" y="1557"/>
                  </a:lnTo>
                  <a:lnTo>
                    <a:pt x="3221" y="1549"/>
                  </a:lnTo>
                  <a:lnTo>
                    <a:pt x="3244" y="1533"/>
                  </a:lnTo>
                  <a:lnTo>
                    <a:pt x="3253" y="1525"/>
                  </a:lnTo>
                  <a:lnTo>
                    <a:pt x="3257" y="1511"/>
                  </a:lnTo>
                  <a:lnTo>
                    <a:pt x="3257" y="1512"/>
                  </a:lnTo>
                  <a:lnTo>
                    <a:pt x="3260" y="1513"/>
                  </a:lnTo>
                  <a:lnTo>
                    <a:pt x="3263" y="1495"/>
                  </a:lnTo>
                  <a:lnTo>
                    <a:pt x="3271" y="1478"/>
                  </a:lnTo>
                  <a:lnTo>
                    <a:pt x="3282" y="1466"/>
                  </a:lnTo>
                  <a:lnTo>
                    <a:pt x="3292" y="1456"/>
                  </a:lnTo>
                  <a:lnTo>
                    <a:pt x="3291" y="1450"/>
                  </a:lnTo>
                  <a:lnTo>
                    <a:pt x="3291" y="1445"/>
                  </a:lnTo>
                  <a:lnTo>
                    <a:pt x="3293" y="1442"/>
                  </a:lnTo>
                  <a:lnTo>
                    <a:pt x="3299" y="1439"/>
                  </a:lnTo>
                  <a:lnTo>
                    <a:pt x="3302" y="1438"/>
                  </a:lnTo>
                  <a:lnTo>
                    <a:pt x="3305" y="1434"/>
                  </a:lnTo>
                  <a:lnTo>
                    <a:pt x="3307" y="1424"/>
                  </a:lnTo>
                  <a:lnTo>
                    <a:pt x="3306" y="1420"/>
                  </a:lnTo>
                  <a:lnTo>
                    <a:pt x="3307" y="1417"/>
                  </a:lnTo>
                  <a:lnTo>
                    <a:pt x="3309" y="1417"/>
                  </a:lnTo>
                  <a:lnTo>
                    <a:pt x="3310" y="1414"/>
                  </a:lnTo>
                  <a:lnTo>
                    <a:pt x="3309" y="1411"/>
                  </a:lnTo>
                  <a:lnTo>
                    <a:pt x="3309" y="1410"/>
                  </a:lnTo>
                  <a:lnTo>
                    <a:pt x="3309" y="1407"/>
                  </a:lnTo>
                  <a:lnTo>
                    <a:pt x="3310" y="1403"/>
                  </a:lnTo>
                  <a:lnTo>
                    <a:pt x="3300" y="1403"/>
                  </a:lnTo>
                  <a:close/>
                  <a:moveTo>
                    <a:pt x="3171" y="1596"/>
                  </a:moveTo>
                  <a:lnTo>
                    <a:pt x="3164" y="1603"/>
                  </a:lnTo>
                  <a:lnTo>
                    <a:pt x="3169" y="1614"/>
                  </a:lnTo>
                  <a:lnTo>
                    <a:pt x="3177" y="1614"/>
                  </a:lnTo>
                  <a:lnTo>
                    <a:pt x="3183" y="1607"/>
                  </a:lnTo>
                  <a:lnTo>
                    <a:pt x="3183" y="1598"/>
                  </a:lnTo>
                  <a:lnTo>
                    <a:pt x="3181" y="1592"/>
                  </a:lnTo>
                  <a:lnTo>
                    <a:pt x="3171" y="1596"/>
                  </a:lnTo>
                  <a:close/>
                  <a:moveTo>
                    <a:pt x="2824" y="1626"/>
                  </a:moveTo>
                  <a:lnTo>
                    <a:pt x="2825" y="1623"/>
                  </a:lnTo>
                  <a:lnTo>
                    <a:pt x="2823" y="1621"/>
                  </a:lnTo>
                  <a:lnTo>
                    <a:pt x="2821" y="1619"/>
                  </a:lnTo>
                  <a:lnTo>
                    <a:pt x="2818" y="1619"/>
                  </a:lnTo>
                  <a:lnTo>
                    <a:pt x="2814" y="1619"/>
                  </a:lnTo>
                  <a:lnTo>
                    <a:pt x="2811" y="1617"/>
                  </a:lnTo>
                  <a:lnTo>
                    <a:pt x="2807" y="1614"/>
                  </a:lnTo>
                  <a:lnTo>
                    <a:pt x="2804" y="1614"/>
                  </a:lnTo>
                  <a:lnTo>
                    <a:pt x="2800" y="1616"/>
                  </a:lnTo>
                  <a:lnTo>
                    <a:pt x="2797" y="1619"/>
                  </a:lnTo>
                  <a:lnTo>
                    <a:pt x="2792" y="1617"/>
                  </a:lnTo>
                  <a:lnTo>
                    <a:pt x="2785" y="1620"/>
                  </a:lnTo>
                  <a:lnTo>
                    <a:pt x="2778" y="1623"/>
                  </a:lnTo>
                  <a:lnTo>
                    <a:pt x="2772" y="1627"/>
                  </a:lnTo>
                  <a:lnTo>
                    <a:pt x="2769" y="1626"/>
                  </a:lnTo>
                  <a:lnTo>
                    <a:pt x="2765" y="1630"/>
                  </a:lnTo>
                  <a:lnTo>
                    <a:pt x="2762" y="1627"/>
                  </a:lnTo>
                  <a:lnTo>
                    <a:pt x="2761" y="1627"/>
                  </a:lnTo>
                  <a:lnTo>
                    <a:pt x="2754" y="1634"/>
                  </a:lnTo>
                  <a:lnTo>
                    <a:pt x="2751" y="1638"/>
                  </a:lnTo>
                  <a:lnTo>
                    <a:pt x="2747" y="1640"/>
                  </a:lnTo>
                  <a:lnTo>
                    <a:pt x="2744" y="1642"/>
                  </a:lnTo>
                  <a:lnTo>
                    <a:pt x="2744" y="1651"/>
                  </a:lnTo>
                  <a:lnTo>
                    <a:pt x="2746" y="1665"/>
                  </a:lnTo>
                  <a:lnTo>
                    <a:pt x="2740" y="1664"/>
                  </a:lnTo>
                  <a:lnTo>
                    <a:pt x="2737" y="1665"/>
                  </a:lnTo>
                  <a:lnTo>
                    <a:pt x="2736" y="1666"/>
                  </a:lnTo>
                  <a:lnTo>
                    <a:pt x="2733" y="1665"/>
                  </a:lnTo>
                  <a:lnTo>
                    <a:pt x="2730" y="1665"/>
                  </a:lnTo>
                  <a:lnTo>
                    <a:pt x="2727" y="1666"/>
                  </a:lnTo>
                  <a:lnTo>
                    <a:pt x="2725" y="1669"/>
                  </a:lnTo>
                  <a:lnTo>
                    <a:pt x="2727" y="1673"/>
                  </a:lnTo>
                  <a:lnTo>
                    <a:pt x="2726" y="1678"/>
                  </a:lnTo>
                  <a:lnTo>
                    <a:pt x="2723" y="1686"/>
                  </a:lnTo>
                  <a:lnTo>
                    <a:pt x="2725" y="1692"/>
                  </a:lnTo>
                  <a:lnTo>
                    <a:pt x="2727" y="1696"/>
                  </a:lnTo>
                  <a:lnTo>
                    <a:pt x="2736" y="1701"/>
                  </a:lnTo>
                  <a:lnTo>
                    <a:pt x="2737" y="1697"/>
                  </a:lnTo>
                  <a:lnTo>
                    <a:pt x="2741" y="1696"/>
                  </a:lnTo>
                  <a:lnTo>
                    <a:pt x="2746" y="1697"/>
                  </a:lnTo>
                  <a:lnTo>
                    <a:pt x="2748" y="1701"/>
                  </a:lnTo>
                  <a:lnTo>
                    <a:pt x="2751" y="1700"/>
                  </a:lnTo>
                  <a:lnTo>
                    <a:pt x="2751" y="1700"/>
                  </a:lnTo>
                  <a:lnTo>
                    <a:pt x="2751" y="1701"/>
                  </a:lnTo>
                  <a:lnTo>
                    <a:pt x="2754" y="1701"/>
                  </a:lnTo>
                  <a:lnTo>
                    <a:pt x="2757" y="1699"/>
                  </a:lnTo>
                  <a:lnTo>
                    <a:pt x="2762" y="1703"/>
                  </a:lnTo>
                  <a:lnTo>
                    <a:pt x="2764" y="1710"/>
                  </a:lnTo>
                  <a:lnTo>
                    <a:pt x="2772" y="1710"/>
                  </a:lnTo>
                  <a:lnTo>
                    <a:pt x="2774" y="1701"/>
                  </a:lnTo>
                  <a:lnTo>
                    <a:pt x="2776" y="1690"/>
                  </a:lnTo>
                  <a:lnTo>
                    <a:pt x="2779" y="1687"/>
                  </a:lnTo>
                  <a:lnTo>
                    <a:pt x="2783" y="1682"/>
                  </a:lnTo>
                  <a:lnTo>
                    <a:pt x="2785" y="1683"/>
                  </a:lnTo>
                  <a:lnTo>
                    <a:pt x="2786" y="1686"/>
                  </a:lnTo>
                  <a:lnTo>
                    <a:pt x="2788" y="1687"/>
                  </a:lnTo>
                  <a:lnTo>
                    <a:pt x="2790" y="1683"/>
                  </a:lnTo>
                  <a:lnTo>
                    <a:pt x="2797" y="1679"/>
                  </a:lnTo>
                  <a:lnTo>
                    <a:pt x="2800" y="1676"/>
                  </a:lnTo>
                  <a:lnTo>
                    <a:pt x="2809" y="1665"/>
                  </a:lnTo>
                  <a:lnTo>
                    <a:pt x="2817" y="1658"/>
                  </a:lnTo>
                  <a:lnTo>
                    <a:pt x="2818" y="1657"/>
                  </a:lnTo>
                  <a:lnTo>
                    <a:pt x="2820" y="1651"/>
                  </a:lnTo>
                  <a:lnTo>
                    <a:pt x="2823" y="1647"/>
                  </a:lnTo>
                  <a:lnTo>
                    <a:pt x="2825" y="1644"/>
                  </a:lnTo>
                  <a:lnTo>
                    <a:pt x="2830" y="1644"/>
                  </a:lnTo>
                  <a:lnTo>
                    <a:pt x="2825" y="1633"/>
                  </a:lnTo>
                  <a:lnTo>
                    <a:pt x="2824" y="1626"/>
                  </a:lnTo>
                  <a:close/>
                  <a:moveTo>
                    <a:pt x="2804" y="1760"/>
                  </a:moveTo>
                  <a:lnTo>
                    <a:pt x="2795" y="1755"/>
                  </a:lnTo>
                  <a:lnTo>
                    <a:pt x="2782" y="1736"/>
                  </a:lnTo>
                  <a:lnTo>
                    <a:pt x="2782" y="1736"/>
                  </a:lnTo>
                  <a:lnTo>
                    <a:pt x="2782" y="1735"/>
                  </a:lnTo>
                  <a:lnTo>
                    <a:pt x="2781" y="1735"/>
                  </a:lnTo>
                  <a:lnTo>
                    <a:pt x="2781" y="1735"/>
                  </a:lnTo>
                  <a:lnTo>
                    <a:pt x="2779" y="1741"/>
                  </a:lnTo>
                  <a:lnTo>
                    <a:pt x="2776" y="1743"/>
                  </a:lnTo>
                  <a:lnTo>
                    <a:pt x="2774" y="1745"/>
                  </a:lnTo>
                  <a:lnTo>
                    <a:pt x="2772" y="1743"/>
                  </a:lnTo>
                  <a:lnTo>
                    <a:pt x="2769" y="1746"/>
                  </a:lnTo>
                  <a:lnTo>
                    <a:pt x="2768" y="1749"/>
                  </a:lnTo>
                  <a:lnTo>
                    <a:pt x="2768" y="1750"/>
                  </a:lnTo>
                  <a:lnTo>
                    <a:pt x="2771" y="1752"/>
                  </a:lnTo>
                  <a:lnTo>
                    <a:pt x="2771" y="1755"/>
                  </a:lnTo>
                  <a:lnTo>
                    <a:pt x="2769" y="1757"/>
                  </a:lnTo>
                  <a:lnTo>
                    <a:pt x="2768" y="1759"/>
                  </a:lnTo>
                  <a:lnTo>
                    <a:pt x="2768" y="1763"/>
                  </a:lnTo>
                  <a:lnTo>
                    <a:pt x="2769" y="1766"/>
                  </a:lnTo>
                  <a:lnTo>
                    <a:pt x="2768" y="1773"/>
                  </a:lnTo>
                  <a:lnTo>
                    <a:pt x="2771" y="1773"/>
                  </a:lnTo>
                  <a:lnTo>
                    <a:pt x="2775" y="1771"/>
                  </a:lnTo>
                  <a:lnTo>
                    <a:pt x="2779" y="1764"/>
                  </a:lnTo>
                  <a:lnTo>
                    <a:pt x="2782" y="1763"/>
                  </a:lnTo>
                  <a:lnTo>
                    <a:pt x="2788" y="1759"/>
                  </a:lnTo>
                  <a:lnTo>
                    <a:pt x="2792" y="1762"/>
                  </a:lnTo>
                  <a:lnTo>
                    <a:pt x="2804" y="1770"/>
                  </a:lnTo>
                  <a:lnTo>
                    <a:pt x="2813" y="1770"/>
                  </a:lnTo>
                  <a:lnTo>
                    <a:pt x="2818" y="1769"/>
                  </a:lnTo>
                  <a:lnTo>
                    <a:pt x="2820" y="1762"/>
                  </a:lnTo>
                  <a:lnTo>
                    <a:pt x="2814" y="1756"/>
                  </a:lnTo>
                  <a:lnTo>
                    <a:pt x="2804" y="1760"/>
                  </a:lnTo>
                  <a:close/>
                  <a:moveTo>
                    <a:pt x="2215" y="2087"/>
                  </a:moveTo>
                  <a:lnTo>
                    <a:pt x="2220" y="2093"/>
                  </a:lnTo>
                  <a:lnTo>
                    <a:pt x="2217" y="2081"/>
                  </a:lnTo>
                  <a:lnTo>
                    <a:pt x="2216" y="2073"/>
                  </a:lnTo>
                  <a:lnTo>
                    <a:pt x="2219" y="2066"/>
                  </a:lnTo>
                  <a:lnTo>
                    <a:pt x="2217" y="2065"/>
                  </a:lnTo>
                  <a:lnTo>
                    <a:pt x="2216" y="2062"/>
                  </a:lnTo>
                  <a:lnTo>
                    <a:pt x="2215" y="2060"/>
                  </a:lnTo>
                  <a:lnTo>
                    <a:pt x="2215" y="2059"/>
                  </a:lnTo>
                  <a:lnTo>
                    <a:pt x="2215" y="2058"/>
                  </a:lnTo>
                  <a:lnTo>
                    <a:pt x="2215" y="2058"/>
                  </a:lnTo>
                  <a:lnTo>
                    <a:pt x="2213" y="2058"/>
                  </a:lnTo>
                  <a:lnTo>
                    <a:pt x="2215" y="2067"/>
                  </a:lnTo>
                  <a:lnTo>
                    <a:pt x="2215" y="2077"/>
                  </a:lnTo>
                  <a:lnTo>
                    <a:pt x="2215" y="2087"/>
                  </a:lnTo>
                  <a:close/>
                  <a:moveTo>
                    <a:pt x="1028" y="2662"/>
                  </a:moveTo>
                  <a:lnTo>
                    <a:pt x="1024" y="2658"/>
                  </a:lnTo>
                  <a:lnTo>
                    <a:pt x="1018" y="2655"/>
                  </a:lnTo>
                  <a:lnTo>
                    <a:pt x="1013" y="2655"/>
                  </a:lnTo>
                  <a:lnTo>
                    <a:pt x="1010" y="2655"/>
                  </a:lnTo>
                  <a:lnTo>
                    <a:pt x="1011" y="2662"/>
                  </a:lnTo>
                  <a:lnTo>
                    <a:pt x="1014" y="2669"/>
                  </a:lnTo>
                  <a:lnTo>
                    <a:pt x="1018" y="2675"/>
                  </a:lnTo>
                  <a:lnTo>
                    <a:pt x="1024" y="2680"/>
                  </a:lnTo>
                  <a:lnTo>
                    <a:pt x="1025" y="2675"/>
                  </a:lnTo>
                  <a:lnTo>
                    <a:pt x="1036" y="2666"/>
                  </a:lnTo>
                  <a:lnTo>
                    <a:pt x="1039" y="2659"/>
                  </a:lnTo>
                  <a:lnTo>
                    <a:pt x="1032" y="2662"/>
                  </a:lnTo>
                  <a:lnTo>
                    <a:pt x="1028" y="2662"/>
                  </a:lnTo>
                  <a:close/>
                  <a:moveTo>
                    <a:pt x="1003" y="2658"/>
                  </a:moveTo>
                  <a:lnTo>
                    <a:pt x="1004" y="2659"/>
                  </a:lnTo>
                  <a:lnTo>
                    <a:pt x="1004" y="2659"/>
                  </a:lnTo>
                  <a:lnTo>
                    <a:pt x="1004" y="2659"/>
                  </a:lnTo>
                  <a:lnTo>
                    <a:pt x="1004" y="2658"/>
                  </a:lnTo>
                  <a:lnTo>
                    <a:pt x="1003" y="2658"/>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35" name="Freeform 11"/>
            <p:cNvSpPr>
              <a:spLocks/>
            </p:cNvSpPr>
            <p:nvPr/>
          </p:nvSpPr>
          <p:spPr bwMode="auto">
            <a:xfrm>
              <a:off x="12823208" y="8136652"/>
              <a:ext cx="15875" cy="17462"/>
            </a:xfrm>
            <a:custGeom>
              <a:avLst/>
              <a:gdLst>
                <a:gd name="T0" fmla="*/ 27 w 28"/>
                <a:gd name="T1" fmla="*/ 4 h 33"/>
                <a:gd name="T2" fmla="*/ 26 w 28"/>
                <a:gd name="T3" fmla="*/ 0 h 33"/>
                <a:gd name="T4" fmla="*/ 19 w 28"/>
                <a:gd name="T5" fmla="*/ 1 h 33"/>
                <a:gd name="T6" fmla="*/ 10 w 28"/>
                <a:gd name="T7" fmla="*/ 5 h 33"/>
                <a:gd name="T8" fmla="*/ 7 w 28"/>
                <a:gd name="T9" fmla="*/ 8 h 33"/>
                <a:gd name="T10" fmla="*/ 3 w 28"/>
                <a:gd name="T11" fmla="*/ 12 h 33"/>
                <a:gd name="T12" fmla="*/ 0 w 28"/>
                <a:gd name="T13" fmla="*/ 21 h 33"/>
                <a:gd name="T14" fmla="*/ 5 w 28"/>
                <a:gd name="T15" fmla="*/ 29 h 33"/>
                <a:gd name="T16" fmla="*/ 12 w 28"/>
                <a:gd name="T17" fmla="*/ 33 h 33"/>
                <a:gd name="T18" fmla="*/ 20 w 28"/>
                <a:gd name="T19" fmla="*/ 32 h 33"/>
                <a:gd name="T20" fmla="*/ 24 w 28"/>
                <a:gd name="T21" fmla="*/ 24 h 33"/>
                <a:gd name="T22" fmla="*/ 24 w 28"/>
                <a:gd name="T23" fmla="*/ 22 h 33"/>
                <a:gd name="T24" fmla="*/ 24 w 28"/>
                <a:gd name="T25" fmla="*/ 22 h 33"/>
                <a:gd name="T26" fmla="*/ 24 w 28"/>
                <a:gd name="T27" fmla="*/ 21 h 33"/>
                <a:gd name="T28" fmla="*/ 26 w 28"/>
                <a:gd name="T29" fmla="*/ 19 h 33"/>
                <a:gd name="T30" fmla="*/ 26 w 28"/>
                <a:gd name="T31" fmla="*/ 19 h 33"/>
                <a:gd name="T32" fmla="*/ 27 w 28"/>
                <a:gd name="T33" fmla="*/ 17 h 33"/>
                <a:gd name="T34" fmla="*/ 28 w 28"/>
                <a:gd name="T35" fmla="*/ 10 h 33"/>
                <a:gd name="T36" fmla="*/ 27 w 28"/>
                <a:gd name="T37"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3">
                  <a:moveTo>
                    <a:pt x="27" y="4"/>
                  </a:moveTo>
                  <a:lnTo>
                    <a:pt x="26" y="0"/>
                  </a:lnTo>
                  <a:lnTo>
                    <a:pt x="19" y="1"/>
                  </a:lnTo>
                  <a:lnTo>
                    <a:pt x="10" y="5"/>
                  </a:lnTo>
                  <a:lnTo>
                    <a:pt x="7" y="8"/>
                  </a:lnTo>
                  <a:lnTo>
                    <a:pt x="3" y="12"/>
                  </a:lnTo>
                  <a:lnTo>
                    <a:pt x="0" y="21"/>
                  </a:lnTo>
                  <a:lnTo>
                    <a:pt x="5" y="29"/>
                  </a:lnTo>
                  <a:lnTo>
                    <a:pt x="12" y="33"/>
                  </a:lnTo>
                  <a:lnTo>
                    <a:pt x="20" y="32"/>
                  </a:lnTo>
                  <a:lnTo>
                    <a:pt x="24" y="24"/>
                  </a:lnTo>
                  <a:lnTo>
                    <a:pt x="24" y="22"/>
                  </a:lnTo>
                  <a:lnTo>
                    <a:pt x="24" y="22"/>
                  </a:lnTo>
                  <a:lnTo>
                    <a:pt x="24" y="21"/>
                  </a:lnTo>
                  <a:lnTo>
                    <a:pt x="26" y="19"/>
                  </a:lnTo>
                  <a:lnTo>
                    <a:pt x="26" y="19"/>
                  </a:lnTo>
                  <a:lnTo>
                    <a:pt x="27" y="17"/>
                  </a:lnTo>
                  <a:lnTo>
                    <a:pt x="28" y="10"/>
                  </a:lnTo>
                  <a:lnTo>
                    <a:pt x="27" y="4"/>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36" name="Freeform 12"/>
            <p:cNvSpPr>
              <a:spLocks/>
            </p:cNvSpPr>
            <p:nvPr/>
          </p:nvSpPr>
          <p:spPr bwMode="auto">
            <a:xfrm>
              <a:off x="12958145" y="7574677"/>
              <a:ext cx="431800" cy="284162"/>
            </a:xfrm>
            <a:custGeom>
              <a:avLst/>
              <a:gdLst>
                <a:gd name="T0" fmla="*/ 786 w 817"/>
                <a:gd name="T1" fmla="*/ 77 h 537"/>
                <a:gd name="T2" fmla="*/ 776 w 817"/>
                <a:gd name="T3" fmla="*/ 56 h 537"/>
                <a:gd name="T4" fmla="*/ 764 w 817"/>
                <a:gd name="T5" fmla="*/ 25 h 537"/>
                <a:gd name="T6" fmla="*/ 757 w 817"/>
                <a:gd name="T7" fmla="*/ 2 h 537"/>
                <a:gd name="T8" fmla="*/ 681 w 817"/>
                <a:gd name="T9" fmla="*/ 13 h 537"/>
                <a:gd name="T10" fmla="*/ 675 w 817"/>
                <a:gd name="T11" fmla="*/ 47 h 537"/>
                <a:gd name="T12" fmla="*/ 651 w 817"/>
                <a:gd name="T13" fmla="*/ 55 h 537"/>
                <a:gd name="T14" fmla="*/ 588 w 817"/>
                <a:gd name="T15" fmla="*/ 66 h 537"/>
                <a:gd name="T16" fmla="*/ 559 w 817"/>
                <a:gd name="T17" fmla="*/ 82 h 537"/>
                <a:gd name="T18" fmla="*/ 532 w 817"/>
                <a:gd name="T19" fmla="*/ 86 h 537"/>
                <a:gd name="T20" fmla="*/ 416 w 817"/>
                <a:gd name="T21" fmla="*/ 100 h 537"/>
                <a:gd name="T22" fmla="*/ 381 w 817"/>
                <a:gd name="T23" fmla="*/ 105 h 537"/>
                <a:gd name="T24" fmla="*/ 353 w 817"/>
                <a:gd name="T25" fmla="*/ 138 h 537"/>
                <a:gd name="T26" fmla="*/ 332 w 817"/>
                <a:gd name="T27" fmla="*/ 157 h 537"/>
                <a:gd name="T28" fmla="*/ 305 w 817"/>
                <a:gd name="T29" fmla="*/ 183 h 537"/>
                <a:gd name="T30" fmla="*/ 272 w 817"/>
                <a:gd name="T31" fmla="*/ 162 h 537"/>
                <a:gd name="T32" fmla="*/ 182 w 817"/>
                <a:gd name="T33" fmla="*/ 145 h 537"/>
                <a:gd name="T34" fmla="*/ 108 w 817"/>
                <a:gd name="T35" fmla="*/ 135 h 537"/>
                <a:gd name="T36" fmla="*/ 81 w 817"/>
                <a:gd name="T37" fmla="*/ 156 h 537"/>
                <a:gd name="T38" fmla="*/ 21 w 817"/>
                <a:gd name="T39" fmla="*/ 192 h 537"/>
                <a:gd name="T40" fmla="*/ 6 w 817"/>
                <a:gd name="T41" fmla="*/ 233 h 537"/>
                <a:gd name="T42" fmla="*/ 27 w 817"/>
                <a:gd name="T43" fmla="*/ 241 h 537"/>
                <a:gd name="T44" fmla="*/ 71 w 817"/>
                <a:gd name="T45" fmla="*/ 261 h 537"/>
                <a:gd name="T46" fmla="*/ 31 w 817"/>
                <a:gd name="T47" fmla="*/ 317 h 537"/>
                <a:gd name="T48" fmla="*/ 38 w 817"/>
                <a:gd name="T49" fmla="*/ 337 h 537"/>
                <a:gd name="T50" fmla="*/ 53 w 817"/>
                <a:gd name="T51" fmla="*/ 375 h 537"/>
                <a:gd name="T52" fmla="*/ 108 w 817"/>
                <a:gd name="T53" fmla="*/ 420 h 537"/>
                <a:gd name="T54" fmla="*/ 126 w 817"/>
                <a:gd name="T55" fmla="*/ 478 h 537"/>
                <a:gd name="T56" fmla="*/ 59 w 817"/>
                <a:gd name="T57" fmla="*/ 497 h 537"/>
                <a:gd name="T58" fmla="*/ 59 w 817"/>
                <a:gd name="T59" fmla="*/ 513 h 537"/>
                <a:gd name="T60" fmla="*/ 142 w 817"/>
                <a:gd name="T61" fmla="*/ 532 h 537"/>
                <a:gd name="T62" fmla="*/ 168 w 817"/>
                <a:gd name="T63" fmla="*/ 506 h 537"/>
                <a:gd name="T64" fmla="*/ 203 w 817"/>
                <a:gd name="T65" fmla="*/ 519 h 537"/>
                <a:gd name="T66" fmla="*/ 287 w 817"/>
                <a:gd name="T67" fmla="*/ 501 h 537"/>
                <a:gd name="T68" fmla="*/ 310 w 817"/>
                <a:gd name="T69" fmla="*/ 452 h 537"/>
                <a:gd name="T70" fmla="*/ 325 w 817"/>
                <a:gd name="T71" fmla="*/ 476 h 537"/>
                <a:gd name="T72" fmla="*/ 343 w 817"/>
                <a:gd name="T73" fmla="*/ 502 h 537"/>
                <a:gd name="T74" fmla="*/ 405 w 817"/>
                <a:gd name="T75" fmla="*/ 504 h 537"/>
                <a:gd name="T76" fmla="*/ 461 w 817"/>
                <a:gd name="T77" fmla="*/ 536 h 537"/>
                <a:gd name="T78" fmla="*/ 504 w 817"/>
                <a:gd name="T79" fmla="*/ 508 h 537"/>
                <a:gd name="T80" fmla="*/ 499 w 817"/>
                <a:gd name="T81" fmla="*/ 469 h 537"/>
                <a:gd name="T82" fmla="*/ 516 w 817"/>
                <a:gd name="T83" fmla="*/ 448 h 537"/>
                <a:gd name="T84" fmla="*/ 497 w 817"/>
                <a:gd name="T85" fmla="*/ 443 h 537"/>
                <a:gd name="T86" fmla="*/ 503 w 817"/>
                <a:gd name="T87" fmla="*/ 418 h 537"/>
                <a:gd name="T88" fmla="*/ 544 w 817"/>
                <a:gd name="T89" fmla="*/ 393 h 537"/>
                <a:gd name="T90" fmla="*/ 591 w 817"/>
                <a:gd name="T91" fmla="*/ 390 h 537"/>
                <a:gd name="T92" fmla="*/ 600 w 817"/>
                <a:gd name="T93" fmla="*/ 347 h 537"/>
                <a:gd name="T94" fmla="*/ 598 w 817"/>
                <a:gd name="T95" fmla="*/ 303 h 537"/>
                <a:gd name="T96" fmla="*/ 587 w 817"/>
                <a:gd name="T97" fmla="*/ 251 h 537"/>
                <a:gd name="T98" fmla="*/ 636 w 817"/>
                <a:gd name="T99" fmla="*/ 229 h 537"/>
                <a:gd name="T100" fmla="*/ 684 w 817"/>
                <a:gd name="T101" fmla="*/ 216 h 537"/>
                <a:gd name="T102" fmla="*/ 706 w 817"/>
                <a:gd name="T103" fmla="*/ 185 h 537"/>
                <a:gd name="T104" fmla="*/ 733 w 817"/>
                <a:gd name="T105" fmla="*/ 187 h 537"/>
                <a:gd name="T106" fmla="*/ 750 w 817"/>
                <a:gd name="T107" fmla="*/ 176 h 537"/>
                <a:gd name="T108" fmla="*/ 751 w 817"/>
                <a:gd name="T109" fmla="*/ 132 h 537"/>
                <a:gd name="T110" fmla="*/ 776 w 817"/>
                <a:gd name="T111" fmla="*/ 119 h 537"/>
                <a:gd name="T112" fmla="*/ 806 w 817"/>
                <a:gd name="T113" fmla="*/ 129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7" h="537">
                  <a:moveTo>
                    <a:pt x="814" y="121"/>
                  </a:moveTo>
                  <a:lnTo>
                    <a:pt x="804" y="112"/>
                  </a:lnTo>
                  <a:lnTo>
                    <a:pt x="796" y="98"/>
                  </a:lnTo>
                  <a:lnTo>
                    <a:pt x="786" y="93"/>
                  </a:lnTo>
                  <a:lnTo>
                    <a:pt x="782" y="89"/>
                  </a:lnTo>
                  <a:lnTo>
                    <a:pt x="780" y="86"/>
                  </a:lnTo>
                  <a:lnTo>
                    <a:pt x="779" y="83"/>
                  </a:lnTo>
                  <a:lnTo>
                    <a:pt x="782" y="80"/>
                  </a:lnTo>
                  <a:lnTo>
                    <a:pt x="786" y="77"/>
                  </a:lnTo>
                  <a:lnTo>
                    <a:pt x="787" y="76"/>
                  </a:lnTo>
                  <a:lnTo>
                    <a:pt x="790" y="75"/>
                  </a:lnTo>
                  <a:lnTo>
                    <a:pt x="789" y="68"/>
                  </a:lnTo>
                  <a:lnTo>
                    <a:pt x="785" y="65"/>
                  </a:lnTo>
                  <a:lnTo>
                    <a:pt x="780" y="63"/>
                  </a:lnTo>
                  <a:lnTo>
                    <a:pt x="779" y="63"/>
                  </a:lnTo>
                  <a:lnTo>
                    <a:pt x="779" y="63"/>
                  </a:lnTo>
                  <a:lnTo>
                    <a:pt x="776" y="62"/>
                  </a:lnTo>
                  <a:lnTo>
                    <a:pt x="776" y="56"/>
                  </a:lnTo>
                  <a:lnTo>
                    <a:pt x="772" y="56"/>
                  </a:lnTo>
                  <a:lnTo>
                    <a:pt x="771" y="54"/>
                  </a:lnTo>
                  <a:lnTo>
                    <a:pt x="768" y="49"/>
                  </a:lnTo>
                  <a:lnTo>
                    <a:pt x="765" y="45"/>
                  </a:lnTo>
                  <a:lnTo>
                    <a:pt x="762" y="35"/>
                  </a:lnTo>
                  <a:lnTo>
                    <a:pt x="761" y="34"/>
                  </a:lnTo>
                  <a:lnTo>
                    <a:pt x="761" y="33"/>
                  </a:lnTo>
                  <a:lnTo>
                    <a:pt x="762" y="30"/>
                  </a:lnTo>
                  <a:lnTo>
                    <a:pt x="764" y="25"/>
                  </a:lnTo>
                  <a:lnTo>
                    <a:pt x="765" y="24"/>
                  </a:lnTo>
                  <a:lnTo>
                    <a:pt x="766" y="20"/>
                  </a:lnTo>
                  <a:lnTo>
                    <a:pt x="769" y="14"/>
                  </a:lnTo>
                  <a:lnTo>
                    <a:pt x="769" y="11"/>
                  </a:lnTo>
                  <a:lnTo>
                    <a:pt x="768" y="10"/>
                  </a:lnTo>
                  <a:lnTo>
                    <a:pt x="764" y="9"/>
                  </a:lnTo>
                  <a:lnTo>
                    <a:pt x="762" y="9"/>
                  </a:lnTo>
                  <a:lnTo>
                    <a:pt x="761" y="7"/>
                  </a:lnTo>
                  <a:lnTo>
                    <a:pt x="757" y="2"/>
                  </a:lnTo>
                  <a:lnTo>
                    <a:pt x="754" y="0"/>
                  </a:lnTo>
                  <a:lnTo>
                    <a:pt x="730" y="2"/>
                  </a:lnTo>
                  <a:lnTo>
                    <a:pt x="719" y="3"/>
                  </a:lnTo>
                  <a:lnTo>
                    <a:pt x="717" y="3"/>
                  </a:lnTo>
                  <a:lnTo>
                    <a:pt x="708" y="0"/>
                  </a:lnTo>
                  <a:lnTo>
                    <a:pt x="698" y="7"/>
                  </a:lnTo>
                  <a:lnTo>
                    <a:pt x="692" y="10"/>
                  </a:lnTo>
                  <a:lnTo>
                    <a:pt x="691" y="10"/>
                  </a:lnTo>
                  <a:lnTo>
                    <a:pt x="681" y="13"/>
                  </a:lnTo>
                  <a:lnTo>
                    <a:pt x="680" y="14"/>
                  </a:lnTo>
                  <a:lnTo>
                    <a:pt x="677" y="17"/>
                  </a:lnTo>
                  <a:lnTo>
                    <a:pt x="677" y="17"/>
                  </a:lnTo>
                  <a:lnTo>
                    <a:pt x="678" y="18"/>
                  </a:lnTo>
                  <a:lnTo>
                    <a:pt x="678" y="21"/>
                  </a:lnTo>
                  <a:lnTo>
                    <a:pt x="677" y="33"/>
                  </a:lnTo>
                  <a:lnTo>
                    <a:pt x="677" y="34"/>
                  </a:lnTo>
                  <a:lnTo>
                    <a:pt x="675" y="40"/>
                  </a:lnTo>
                  <a:lnTo>
                    <a:pt x="675" y="47"/>
                  </a:lnTo>
                  <a:lnTo>
                    <a:pt x="680" y="55"/>
                  </a:lnTo>
                  <a:lnTo>
                    <a:pt x="685" y="59"/>
                  </a:lnTo>
                  <a:lnTo>
                    <a:pt x="688" y="65"/>
                  </a:lnTo>
                  <a:lnTo>
                    <a:pt x="688" y="73"/>
                  </a:lnTo>
                  <a:lnTo>
                    <a:pt x="688" y="73"/>
                  </a:lnTo>
                  <a:lnTo>
                    <a:pt x="684" y="68"/>
                  </a:lnTo>
                  <a:lnTo>
                    <a:pt x="680" y="65"/>
                  </a:lnTo>
                  <a:lnTo>
                    <a:pt x="670" y="63"/>
                  </a:lnTo>
                  <a:lnTo>
                    <a:pt x="651" y="55"/>
                  </a:lnTo>
                  <a:lnTo>
                    <a:pt x="644" y="54"/>
                  </a:lnTo>
                  <a:lnTo>
                    <a:pt x="637" y="54"/>
                  </a:lnTo>
                  <a:lnTo>
                    <a:pt x="628" y="58"/>
                  </a:lnTo>
                  <a:lnTo>
                    <a:pt x="621" y="61"/>
                  </a:lnTo>
                  <a:lnTo>
                    <a:pt x="614" y="61"/>
                  </a:lnTo>
                  <a:lnTo>
                    <a:pt x="594" y="58"/>
                  </a:lnTo>
                  <a:lnTo>
                    <a:pt x="590" y="55"/>
                  </a:lnTo>
                  <a:lnTo>
                    <a:pt x="588" y="61"/>
                  </a:lnTo>
                  <a:lnTo>
                    <a:pt x="588" y="66"/>
                  </a:lnTo>
                  <a:lnTo>
                    <a:pt x="587" y="69"/>
                  </a:lnTo>
                  <a:lnTo>
                    <a:pt x="586" y="70"/>
                  </a:lnTo>
                  <a:lnTo>
                    <a:pt x="584" y="72"/>
                  </a:lnTo>
                  <a:lnTo>
                    <a:pt x="581" y="72"/>
                  </a:lnTo>
                  <a:lnTo>
                    <a:pt x="577" y="72"/>
                  </a:lnTo>
                  <a:lnTo>
                    <a:pt x="572" y="72"/>
                  </a:lnTo>
                  <a:lnTo>
                    <a:pt x="566" y="73"/>
                  </a:lnTo>
                  <a:lnTo>
                    <a:pt x="562" y="76"/>
                  </a:lnTo>
                  <a:lnTo>
                    <a:pt x="559" y="82"/>
                  </a:lnTo>
                  <a:lnTo>
                    <a:pt x="559" y="82"/>
                  </a:lnTo>
                  <a:lnTo>
                    <a:pt x="559" y="86"/>
                  </a:lnTo>
                  <a:lnTo>
                    <a:pt x="558" y="87"/>
                  </a:lnTo>
                  <a:lnTo>
                    <a:pt x="556" y="89"/>
                  </a:lnTo>
                  <a:lnTo>
                    <a:pt x="552" y="93"/>
                  </a:lnTo>
                  <a:lnTo>
                    <a:pt x="544" y="94"/>
                  </a:lnTo>
                  <a:lnTo>
                    <a:pt x="538" y="90"/>
                  </a:lnTo>
                  <a:lnTo>
                    <a:pt x="537" y="90"/>
                  </a:lnTo>
                  <a:lnTo>
                    <a:pt x="532" y="86"/>
                  </a:lnTo>
                  <a:lnTo>
                    <a:pt x="525" y="83"/>
                  </a:lnTo>
                  <a:lnTo>
                    <a:pt x="510" y="83"/>
                  </a:lnTo>
                  <a:lnTo>
                    <a:pt x="478" y="86"/>
                  </a:lnTo>
                  <a:lnTo>
                    <a:pt x="469" y="84"/>
                  </a:lnTo>
                  <a:lnTo>
                    <a:pt x="451" y="83"/>
                  </a:lnTo>
                  <a:lnTo>
                    <a:pt x="447" y="82"/>
                  </a:lnTo>
                  <a:lnTo>
                    <a:pt x="440" y="82"/>
                  </a:lnTo>
                  <a:lnTo>
                    <a:pt x="426" y="86"/>
                  </a:lnTo>
                  <a:lnTo>
                    <a:pt x="416" y="100"/>
                  </a:lnTo>
                  <a:lnTo>
                    <a:pt x="411" y="93"/>
                  </a:lnTo>
                  <a:lnTo>
                    <a:pt x="408" y="91"/>
                  </a:lnTo>
                  <a:lnTo>
                    <a:pt x="404" y="94"/>
                  </a:lnTo>
                  <a:lnTo>
                    <a:pt x="398" y="97"/>
                  </a:lnTo>
                  <a:lnTo>
                    <a:pt x="396" y="98"/>
                  </a:lnTo>
                  <a:lnTo>
                    <a:pt x="392" y="98"/>
                  </a:lnTo>
                  <a:lnTo>
                    <a:pt x="388" y="98"/>
                  </a:lnTo>
                  <a:lnTo>
                    <a:pt x="385" y="100"/>
                  </a:lnTo>
                  <a:lnTo>
                    <a:pt x="381" y="105"/>
                  </a:lnTo>
                  <a:lnTo>
                    <a:pt x="378" y="112"/>
                  </a:lnTo>
                  <a:lnTo>
                    <a:pt x="377" y="118"/>
                  </a:lnTo>
                  <a:lnTo>
                    <a:pt x="374" y="124"/>
                  </a:lnTo>
                  <a:lnTo>
                    <a:pt x="371" y="131"/>
                  </a:lnTo>
                  <a:lnTo>
                    <a:pt x="370" y="135"/>
                  </a:lnTo>
                  <a:lnTo>
                    <a:pt x="368" y="136"/>
                  </a:lnTo>
                  <a:lnTo>
                    <a:pt x="363" y="139"/>
                  </a:lnTo>
                  <a:lnTo>
                    <a:pt x="356" y="140"/>
                  </a:lnTo>
                  <a:lnTo>
                    <a:pt x="353" y="138"/>
                  </a:lnTo>
                  <a:lnTo>
                    <a:pt x="349" y="140"/>
                  </a:lnTo>
                  <a:lnTo>
                    <a:pt x="347" y="142"/>
                  </a:lnTo>
                  <a:lnTo>
                    <a:pt x="346" y="145"/>
                  </a:lnTo>
                  <a:lnTo>
                    <a:pt x="343" y="149"/>
                  </a:lnTo>
                  <a:lnTo>
                    <a:pt x="342" y="153"/>
                  </a:lnTo>
                  <a:lnTo>
                    <a:pt x="339" y="153"/>
                  </a:lnTo>
                  <a:lnTo>
                    <a:pt x="338" y="152"/>
                  </a:lnTo>
                  <a:lnTo>
                    <a:pt x="336" y="153"/>
                  </a:lnTo>
                  <a:lnTo>
                    <a:pt x="332" y="157"/>
                  </a:lnTo>
                  <a:lnTo>
                    <a:pt x="329" y="160"/>
                  </a:lnTo>
                  <a:lnTo>
                    <a:pt x="326" y="160"/>
                  </a:lnTo>
                  <a:lnTo>
                    <a:pt x="321" y="162"/>
                  </a:lnTo>
                  <a:lnTo>
                    <a:pt x="318" y="162"/>
                  </a:lnTo>
                  <a:lnTo>
                    <a:pt x="314" y="167"/>
                  </a:lnTo>
                  <a:lnTo>
                    <a:pt x="312" y="174"/>
                  </a:lnTo>
                  <a:lnTo>
                    <a:pt x="311" y="178"/>
                  </a:lnTo>
                  <a:lnTo>
                    <a:pt x="310" y="181"/>
                  </a:lnTo>
                  <a:lnTo>
                    <a:pt x="305" y="183"/>
                  </a:lnTo>
                  <a:lnTo>
                    <a:pt x="301" y="180"/>
                  </a:lnTo>
                  <a:lnTo>
                    <a:pt x="298" y="173"/>
                  </a:lnTo>
                  <a:lnTo>
                    <a:pt x="296" y="169"/>
                  </a:lnTo>
                  <a:lnTo>
                    <a:pt x="286" y="170"/>
                  </a:lnTo>
                  <a:lnTo>
                    <a:pt x="282" y="170"/>
                  </a:lnTo>
                  <a:lnTo>
                    <a:pt x="279" y="169"/>
                  </a:lnTo>
                  <a:lnTo>
                    <a:pt x="273" y="166"/>
                  </a:lnTo>
                  <a:lnTo>
                    <a:pt x="272" y="164"/>
                  </a:lnTo>
                  <a:lnTo>
                    <a:pt x="272" y="162"/>
                  </a:lnTo>
                  <a:lnTo>
                    <a:pt x="270" y="160"/>
                  </a:lnTo>
                  <a:lnTo>
                    <a:pt x="268" y="160"/>
                  </a:lnTo>
                  <a:lnTo>
                    <a:pt x="259" y="162"/>
                  </a:lnTo>
                  <a:lnTo>
                    <a:pt x="228" y="160"/>
                  </a:lnTo>
                  <a:lnTo>
                    <a:pt x="203" y="160"/>
                  </a:lnTo>
                  <a:lnTo>
                    <a:pt x="203" y="160"/>
                  </a:lnTo>
                  <a:lnTo>
                    <a:pt x="200" y="159"/>
                  </a:lnTo>
                  <a:lnTo>
                    <a:pt x="186" y="146"/>
                  </a:lnTo>
                  <a:lnTo>
                    <a:pt x="182" y="145"/>
                  </a:lnTo>
                  <a:lnTo>
                    <a:pt x="178" y="143"/>
                  </a:lnTo>
                  <a:lnTo>
                    <a:pt x="174" y="143"/>
                  </a:lnTo>
                  <a:lnTo>
                    <a:pt x="170" y="145"/>
                  </a:lnTo>
                  <a:lnTo>
                    <a:pt x="165" y="145"/>
                  </a:lnTo>
                  <a:lnTo>
                    <a:pt x="160" y="145"/>
                  </a:lnTo>
                  <a:lnTo>
                    <a:pt x="137" y="133"/>
                  </a:lnTo>
                  <a:lnTo>
                    <a:pt x="129" y="132"/>
                  </a:lnTo>
                  <a:lnTo>
                    <a:pt x="112" y="135"/>
                  </a:lnTo>
                  <a:lnTo>
                    <a:pt x="108" y="135"/>
                  </a:lnTo>
                  <a:lnTo>
                    <a:pt x="91" y="131"/>
                  </a:lnTo>
                  <a:lnTo>
                    <a:pt x="87" y="131"/>
                  </a:lnTo>
                  <a:lnTo>
                    <a:pt x="87" y="133"/>
                  </a:lnTo>
                  <a:lnTo>
                    <a:pt x="87" y="136"/>
                  </a:lnTo>
                  <a:lnTo>
                    <a:pt x="85" y="138"/>
                  </a:lnTo>
                  <a:lnTo>
                    <a:pt x="84" y="140"/>
                  </a:lnTo>
                  <a:lnTo>
                    <a:pt x="84" y="149"/>
                  </a:lnTo>
                  <a:lnTo>
                    <a:pt x="84" y="150"/>
                  </a:lnTo>
                  <a:lnTo>
                    <a:pt x="81" y="156"/>
                  </a:lnTo>
                  <a:lnTo>
                    <a:pt x="77" y="159"/>
                  </a:lnTo>
                  <a:lnTo>
                    <a:pt x="70" y="157"/>
                  </a:lnTo>
                  <a:lnTo>
                    <a:pt x="62" y="159"/>
                  </a:lnTo>
                  <a:lnTo>
                    <a:pt x="55" y="164"/>
                  </a:lnTo>
                  <a:lnTo>
                    <a:pt x="49" y="173"/>
                  </a:lnTo>
                  <a:lnTo>
                    <a:pt x="43" y="180"/>
                  </a:lnTo>
                  <a:lnTo>
                    <a:pt x="31" y="185"/>
                  </a:lnTo>
                  <a:lnTo>
                    <a:pt x="25" y="191"/>
                  </a:lnTo>
                  <a:lnTo>
                    <a:pt x="21" y="192"/>
                  </a:lnTo>
                  <a:lnTo>
                    <a:pt x="18" y="192"/>
                  </a:lnTo>
                  <a:lnTo>
                    <a:pt x="15" y="195"/>
                  </a:lnTo>
                  <a:lnTo>
                    <a:pt x="13" y="204"/>
                  </a:lnTo>
                  <a:lnTo>
                    <a:pt x="8" y="211"/>
                  </a:lnTo>
                  <a:lnTo>
                    <a:pt x="7" y="212"/>
                  </a:lnTo>
                  <a:lnTo>
                    <a:pt x="0" y="216"/>
                  </a:lnTo>
                  <a:lnTo>
                    <a:pt x="3" y="220"/>
                  </a:lnTo>
                  <a:lnTo>
                    <a:pt x="4" y="225"/>
                  </a:lnTo>
                  <a:lnTo>
                    <a:pt x="6" y="233"/>
                  </a:lnTo>
                  <a:lnTo>
                    <a:pt x="6" y="233"/>
                  </a:lnTo>
                  <a:lnTo>
                    <a:pt x="6" y="233"/>
                  </a:lnTo>
                  <a:lnTo>
                    <a:pt x="8" y="239"/>
                  </a:lnTo>
                  <a:lnTo>
                    <a:pt x="10" y="244"/>
                  </a:lnTo>
                  <a:lnTo>
                    <a:pt x="13" y="247"/>
                  </a:lnTo>
                  <a:lnTo>
                    <a:pt x="20" y="246"/>
                  </a:lnTo>
                  <a:lnTo>
                    <a:pt x="15" y="239"/>
                  </a:lnTo>
                  <a:lnTo>
                    <a:pt x="20" y="240"/>
                  </a:lnTo>
                  <a:lnTo>
                    <a:pt x="27" y="241"/>
                  </a:lnTo>
                  <a:lnTo>
                    <a:pt x="31" y="243"/>
                  </a:lnTo>
                  <a:lnTo>
                    <a:pt x="38" y="244"/>
                  </a:lnTo>
                  <a:lnTo>
                    <a:pt x="43" y="248"/>
                  </a:lnTo>
                  <a:lnTo>
                    <a:pt x="50" y="255"/>
                  </a:lnTo>
                  <a:lnTo>
                    <a:pt x="57" y="257"/>
                  </a:lnTo>
                  <a:lnTo>
                    <a:pt x="64" y="255"/>
                  </a:lnTo>
                  <a:lnTo>
                    <a:pt x="69" y="257"/>
                  </a:lnTo>
                  <a:lnTo>
                    <a:pt x="71" y="257"/>
                  </a:lnTo>
                  <a:lnTo>
                    <a:pt x="71" y="261"/>
                  </a:lnTo>
                  <a:lnTo>
                    <a:pt x="73" y="264"/>
                  </a:lnTo>
                  <a:lnTo>
                    <a:pt x="66" y="278"/>
                  </a:lnTo>
                  <a:lnTo>
                    <a:pt x="41" y="296"/>
                  </a:lnTo>
                  <a:lnTo>
                    <a:pt x="36" y="300"/>
                  </a:lnTo>
                  <a:lnTo>
                    <a:pt x="31" y="307"/>
                  </a:lnTo>
                  <a:lnTo>
                    <a:pt x="32" y="310"/>
                  </a:lnTo>
                  <a:lnTo>
                    <a:pt x="34" y="313"/>
                  </a:lnTo>
                  <a:lnTo>
                    <a:pt x="32" y="314"/>
                  </a:lnTo>
                  <a:lnTo>
                    <a:pt x="31" y="317"/>
                  </a:lnTo>
                  <a:lnTo>
                    <a:pt x="29" y="319"/>
                  </a:lnTo>
                  <a:lnTo>
                    <a:pt x="25" y="321"/>
                  </a:lnTo>
                  <a:lnTo>
                    <a:pt x="29" y="326"/>
                  </a:lnTo>
                  <a:lnTo>
                    <a:pt x="29" y="327"/>
                  </a:lnTo>
                  <a:lnTo>
                    <a:pt x="31" y="327"/>
                  </a:lnTo>
                  <a:lnTo>
                    <a:pt x="31" y="328"/>
                  </a:lnTo>
                  <a:lnTo>
                    <a:pt x="31" y="328"/>
                  </a:lnTo>
                  <a:lnTo>
                    <a:pt x="31" y="328"/>
                  </a:lnTo>
                  <a:lnTo>
                    <a:pt x="38" y="337"/>
                  </a:lnTo>
                  <a:lnTo>
                    <a:pt x="46" y="335"/>
                  </a:lnTo>
                  <a:lnTo>
                    <a:pt x="53" y="333"/>
                  </a:lnTo>
                  <a:lnTo>
                    <a:pt x="62" y="330"/>
                  </a:lnTo>
                  <a:lnTo>
                    <a:pt x="63" y="330"/>
                  </a:lnTo>
                  <a:lnTo>
                    <a:pt x="67" y="337"/>
                  </a:lnTo>
                  <a:lnTo>
                    <a:pt x="66" y="345"/>
                  </a:lnTo>
                  <a:lnTo>
                    <a:pt x="63" y="352"/>
                  </a:lnTo>
                  <a:lnTo>
                    <a:pt x="62" y="356"/>
                  </a:lnTo>
                  <a:lnTo>
                    <a:pt x="53" y="375"/>
                  </a:lnTo>
                  <a:lnTo>
                    <a:pt x="52" y="387"/>
                  </a:lnTo>
                  <a:lnTo>
                    <a:pt x="55" y="391"/>
                  </a:lnTo>
                  <a:lnTo>
                    <a:pt x="56" y="396"/>
                  </a:lnTo>
                  <a:lnTo>
                    <a:pt x="63" y="400"/>
                  </a:lnTo>
                  <a:lnTo>
                    <a:pt x="73" y="400"/>
                  </a:lnTo>
                  <a:lnTo>
                    <a:pt x="77" y="401"/>
                  </a:lnTo>
                  <a:lnTo>
                    <a:pt x="87" y="410"/>
                  </a:lnTo>
                  <a:lnTo>
                    <a:pt x="90" y="411"/>
                  </a:lnTo>
                  <a:lnTo>
                    <a:pt x="108" y="420"/>
                  </a:lnTo>
                  <a:lnTo>
                    <a:pt x="129" y="455"/>
                  </a:lnTo>
                  <a:lnTo>
                    <a:pt x="132" y="457"/>
                  </a:lnTo>
                  <a:lnTo>
                    <a:pt x="135" y="460"/>
                  </a:lnTo>
                  <a:lnTo>
                    <a:pt x="137" y="460"/>
                  </a:lnTo>
                  <a:lnTo>
                    <a:pt x="137" y="460"/>
                  </a:lnTo>
                  <a:lnTo>
                    <a:pt x="137" y="462"/>
                  </a:lnTo>
                  <a:lnTo>
                    <a:pt x="136" y="466"/>
                  </a:lnTo>
                  <a:lnTo>
                    <a:pt x="130" y="471"/>
                  </a:lnTo>
                  <a:lnTo>
                    <a:pt x="126" y="478"/>
                  </a:lnTo>
                  <a:lnTo>
                    <a:pt x="113" y="480"/>
                  </a:lnTo>
                  <a:lnTo>
                    <a:pt x="104" y="474"/>
                  </a:lnTo>
                  <a:lnTo>
                    <a:pt x="90" y="476"/>
                  </a:lnTo>
                  <a:lnTo>
                    <a:pt x="94" y="480"/>
                  </a:lnTo>
                  <a:lnTo>
                    <a:pt x="98" y="484"/>
                  </a:lnTo>
                  <a:lnTo>
                    <a:pt x="101" y="488"/>
                  </a:lnTo>
                  <a:lnTo>
                    <a:pt x="101" y="490"/>
                  </a:lnTo>
                  <a:lnTo>
                    <a:pt x="81" y="494"/>
                  </a:lnTo>
                  <a:lnTo>
                    <a:pt x="59" y="497"/>
                  </a:lnTo>
                  <a:lnTo>
                    <a:pt x="53" y="495"/>
                  </a:lnTo>
                  <a:lnTo>
                    <a:pt x="55" y="498"/>
                  </a:lnTo>
                  <a:lnTo>
                    <a:pt x="56" y="501"/>
                  </a:lnTo>
                  <a:lnTo>
                    <a:pt x="57" y="502"/>
                  </a:lnTo>
                  <a:lnTo>
                    <a:pt x="60" y="504"/>
                  </a:lnTo>
                  <a:lnTo>
                    <a:pt x="60" y="505"/>
                  </a:lnTo>
                  <a:lnTo>
                    <a:pt x="59" y="509"/>
                  </a:lnTo>
                  <a:lnTo>
                    <a:pt x="59" y="512"/>
                  </a:lnTo>
                  <a:lnTo>
                    <a:pt x="59" y="513"/>
                  </a:lnTo>
                  <a:lnTo>
                    <a:pt x="69" y="525"/>
                  </a:lnTo>
                  <a:lnTo>
                    <a:pt x="77" y="525"/>
                  </a:lnTo>
                  <a:lnTo>
                    <a:pt x="102" y="523"/>
                  </a:lnTo>
                  <a:lnTo>
                    <a:pt x="115" y="532"/>
                  </a:lnTo>
                  <a:lnTo>
                    <a:pt x="118" y="535"/>
                  </a:lnTo>
                  <a:lnTo>
                    <a:pt x="122" y="536"/>
                  </a:lnTo>
                  <a:lnTo>
                    <a:pt x="136" y="537"/>
                  </a:lnTo>
                  <a:lnTo>
                    <a:pt x="139" y="536"/>
                  </a:lnTo>
                  <a:lnTo>
                    <a:pt x="142" y="532"/>
                  </a:lnTo>
                  <a:lnTo>
                    <a:pt x="144" y="529"/>
                  </a:lnTo>
                  <a:lnTo>
                    <a:pt x="157" y="523"/>
                  </a:lnTo>
                  <a:lnTo>
                    <a:pt x="161" y="519"/>
                  </a:lnTo>
                  <a:lnTo>
                    <a:pt x="156" y="512"/>
                  </a:lnTo>
                  <a:lnTo>
                    <a:pt x="156" y="508"/>
                  </a:lnTo>
                  <a:lnTo>
                    <a:pt x="156" y="505"/>
                  </a:lnTo>
                  <a:lnTo>
                    <a:pt x="158" y="505"/>
                  </a:lnTo>
                  <a:lnTo>
                    <a:pt x="161" y="505"/>
                  </a:lnTo>
                  <a:lnTo>
                    <a:pt x="168" y="506"/>
                  </a:lnTo>
                  <a:lnTo>
                    <a:pt x="172" y="509"/>
                  </a:lnTo>
                  <a:lnTo>
                    <a:pt x="175" y="512"/>
                  </a:lnTo>
                  <a:lnTo>
                    <a:pt x="175" y="512"/>
                  </a:lnTo>
                  <a:lnTo>
                    <a:pt x="182" y="518"/>
                  </a:lnTo>
                  <a:lnTo>
                    <a:pt x="189" y="519"/>
                  </a:lnTo>
                  <a:lnTo>
                    <a:pt x="195" y="519"/>
                  </a:lnTo>
                  <a:lnTo>
                    <a:pt x="195" y="519"/>
                  </a:lnTo>
                  <a:lnTo>
                    <a:pt x="196" y="520"/>
                  </a:lnTo>
                  <a:lnTo>
                    <a:pt x="203" y="519"/>
                  </a:lnTo>
                  <a:lnTo>
                    <a:pt x="214" y="512"/>
                  </a:lnTo>
                  <a:lnTo>
                    <a:pt x="221" y="511"/>
                  </a:lnTo>
                  <a:lnTo>
                    <a:pt x="227" y="512"/>
                  </a:lnTo>
                  <a:lnTo>
                    <a:pt x="238" y="516"/>
                  </a:lnTo>
                  <a:lnTo>
                    <a:pt x="249" y="519"/>
                  </a:lnTo>
                  <a:lnTo>
                    <a:pt x="262" y="518"/>
                  </a:lnTo>
                  <a:lnTo>
                    <a:pt x="272" y="512"/>
                  </a:lnTo>
                  <a:lnTo>
                    <a:pt x="276" y="508"/>
                  </a:lnTo>
                  <a:lnTo>
                    <a:pt x="287" y="501"/>
                  </a:lnTo>
                  <a:lnTo>
                    <a:pt x="290" y="494"/>
                  </a:lnTo>
                  <a:lnTo>
                    <a:pt x="291" y="488"/>
                  </a:lnTo>
                  <a:lnTo>
                    <a:pt x="293" y="481"/>
                  </a:lnTo>
                  <a:lnTo>
                    <a:pt x="293" y="478"/>
                  </a:lnTo>
                  <a:lnTo>
                    <a:pt x="294" y="474"/>
                  </a:lnTo>
                  <a:lnTo>
                    <a:pt x="297" y="470"/>
                  </a:lnTo>
                  <a:lnTo>
                    <a:pt x="303" y="463"/>
                  </a:lnTo>
                  <a:lnTo>
                    <a:pt x="305" y="459"/>
                  </a:lnTo>
                  <a:lnTo>
                    <a:pt x="310" y="452"/>
                  </a:lnTo>
                  <a:lnTo>
                    <a:pt x="311" y="450"/>
                  </a:lnTo>
                  <a:lnTo>
                    <a:pt x="312" y="449"/>
                  </a:lnTo>
                  <a:lnTo>
                    <a:pt x="315" y="448"/>
                  </a:lnTo>
                  <a:lnTo>
                    <a:pt x="318" y="449"/>
                  </a:lnTo>
                  <a:lnTo>
                    <a:pt x="319" y="455"/>
                  </a:lnTo>
                  <a:lnTo>
                    <a:pt x="318" y="462"/>
                  </a:lnTo>
                  <a:lnTo>
                    <a:pt x="319" y="467"/>
                  </a:lnTo>
                  <a:lnTo>
                    <a:pt x="321" y="471"/>
                  </a:lnTo>
                  <a:lnTo>
                    <a:pt x="325" y="476"/>
                  </a:lnTo>
                  <a:lnTo>
                    <a:pt x="333" y="483"/>
                  </a:lnTo>
                  <a:lnTo>
                    <a:pt x="335" y="483"/>
                  </a:lnTo>
                  <a:lnTo>
                    <a:pt x="338" y="484"/>
                  </a:lnTo>
                  <a:lnTo>
                    <a:pt x="338" y="484"/>
                  </a:lnTo>
                  <a:lnTo>
                    <a:pt x="339" y="485"/>
                  </a:lnTo>
                  <a:lnTo>
                    <a:pt x="339" y="488"/>
                  </a:lnTo>
                  <a:lnTo>
                    <a:pt x="338" y="495"/>
                  </a:lnTo>
                  <a:lnTo>
                    <a:pt x="338" y="497"/>
                  </a:lnTo>
                  <a:lnTo>
                    <a:pt x="343" y="502"/>
                  </a:lnTo>
                  <a:lnTo>
                    <a:pt x="367" y="512"/>
                  </a:lnTo>
                  <a:lnTo>
                    <a:pt x="367" y="512"/>
                  </a:lnTo>
                  <a:lnTo>
                    <a:pt x="367" y="512"/>
                  </a:lnTo>
                  <a:lnTo>
                    <a:pt x="371" y="523"/>
                  </a:lnTo>
                  <a:lnTo>
                    <a:pt x="382" y="525"/>
                  </a:lnTo>
                  <a:lnTo>
                    <a:pt x="394" y="520"/>
                  </a:lnTo>
                  <a:lnTo>
                    <a:pt x="398" y="512"/>
                  </a:lnTo>
                  <a:lnTo>
                    <a:pt x="399" y="505"/>
                  </a:lnTo>
                  <a:lnTo>
                    <a:pt x="405" y="504"/>
                  </a:lnTo>
                  <a:lnTo>
                    <a:pt x="411" y="508"/>
                  </a:lnTo>
                  <a:lnTo>
                    <a:pt x="415" y="512"/>
                  </a:lnTo>
                  <a:lnTo>
                    <a:pt x="419" y="513"/>
                  </a:lnTo>
                  <a:lnTo>
                    <a:pt x="420" y="513"/>
                  </a:lnTo>
                  <a:lnTo>
                    <a:pt x="423" y="515"/>
                  </a:lnTo>
                  <a:lnTo>
                    <a:pt x="426" y="516"/>
                  </a:lnTo>
                  <a:lnTo>
                    <a:pt x="439" y="518"/>
                  </a:lnTo>
                  <a:lnTo>
                    <a:pt x="441" y="519"/>
                  </a:lnTo>
                  <a:lnTo>
                    <a:pt x="461" y="536"/>
                  </a:lnTo>
                  <a:lnTo>
                    <a:pt x="472" y="537"/>
                  </a:lnTo>
                  <a:lnTo>
                    <a:pt x="483" y="533"/>
                  </a:lnTo>
                  <a:lnTo>
                    <a:pt x="497" y="527"/>
                  </a:lnTo>
                  <a:lnTo>
                    <a:pt x="506" y="527"/>
                  </a:lnTo>
                  <a:lnTo>
                    <a:pt x="509" y="527"/>
                  </a:lnTo>
                  <a:lnTo>
                    <a:pt x="511" y="525"/>
                  </a:lnTo>
                  <a:lnTo>
                    <a:pt x="516" y="519"/>
                  </a:lnTo>
                  <a:lnTo>
                    <a:pt x="518" y="516"/>
                  </a:lnTo>
                  <a:lnTo>
                    <a:pt x="504" y="508"/>
                  </a:lnTo>
                  <a:lnTo>
                    <a:pt x="502" y="501"/>
                  </a:lnTo>
                  <a:lnTo>
                    <a:pt x="499" y="494"/>
                  </a:lnTo>
                  <a:lnTo>
                    <a:pt x="497" y="484"/>
                  </a:lnTo>
                  <a:lnTo>
                    <a:pt x="497" y="484"/>
                  </a:lnTo>
                  <a:lnTo>
                    <a:pt x="496" y="480"/>
                  </a:lnTo>
                  <a:lnTo>
                    <a:pt x="495" y="476"/>
                  </a:lnTo>
                  <a:lnTo>
                    <a:pt x="495" y="473"/>
                  </a:lnTo>
                  <a:lnTo>
                    <a:pt x="497" y="470"/>
                  </a:lnTo>
                  <a:lnTo>
                    <a:pt x="499" y="469"/>
                  </a:lnTo>
                  <a:lnTo>
                    <a:pt x="500" y="466"/>
                  </a:lnTo>
                  <a:lnTo>
                    <a:pt x="502" y="463"/>
                  </a:lnTo>
                  <a:lnTo>
                    <a:pt x="509" y="462"/>
                  </a:lnTo>
                  <a:lnTo>
                    <a:pt x="513" y="459"/>
                  </a:lnTo>
                  <a:lnTo>
                    <a:pt x="516" y="457"/>
                  </a:lnTo>
                  <a:lnTo>
                    <a:pt x="521" y="457"/>
                  </a:lnTo>
                  <a:lnTo>
                    <a:pt x="520" y="455"/>
                  </a:lnTo>
                  <a:lnTo>
                    <a:pt x="516" y="448"/>
                  </a:lnTo>
                  <a:lnTo>
                    <a:pt x="516" y="448"/>
                  </a:lnTo>
                  <a:lnTo>
                    <a:pt x="511" y="442"/>
                  </a:lnTo>
                  <a:lnTo>
                    <a:pt x="510" y="442"/>
                  </a:lnTo>
                  <a:lnTo>
                    <a:pt x="509" y="442"/>
                  </a:lnTo>
                  <a:lnTo>
                    <a:pt x="506" y="443"/>
                  </a:lnTo>
                  <a:lnTo>
                    <a:pt x="504" y="443"/>
                  </a:lnTo>
                  <a:lnTo>
                    <a:pt x="504" y="445"/>
                  </a:lnTo>
                  <a:lnTo>
                    <a:pt x="503" y="446"/>
                  </a:lnTo>
                  <a:lnTo>
                    <a:pt x="500" y="445"/>
                  </a:lnTo>
                  <a:lnTo>
                    <a:pt x="497" y="443"/>
                  </a:lnTo>
                  <a:lnTo>
                    <a:pt x="496" y="442"/>
                  </a:lnTo>
                  <a:lnTo>
                    <a:pt x="493" y="436"/>
                  </a:lnTo>
                  <a:lnTo>
                    <a:pt x="492" y="434"/>
                  </a:lnTo>
                  <a:lnTo>
                    <a:pt x="489" y="434"/>
                  </a:lnTo>
                  <a:lnTo>
                    <a:pt x="489" y="432"/>
                  </a:lnTo>
                  <a:lnTo>
                    <a:pt x="489" y="431"/>
                  </a:lnTo>
                  <a:lnTo>
                    <a:pt x="490" y="427"/>
                  </a:lnTo>
                  <a:lnTo>
                    <a:pt x="493" y="425"/>
                  </a:lnTo>
                  <a:lnTo>
                    <a:pt x="503" y="418"/>
                  </a:lnTo>
                  <a:lnTo>
                    <a:pt x="510" y="417"/>
                  </a:lnTo>
                  <a:lnTo>
                    <a:pt x="535" y="408"/>
                  </a:lnTo>
                  <a:lnTo>
                    <a:pt x="535" y="408"/>
                  </a:lnTo>
                  <a:lnTo>
                    <a:pt x="538" y="405"/>
                  </a:lnTo>
                  <a:lnTo>
                    <a:pt x="538" y="401"/>
                  </a:lnTo>
                  <a:lnTo>
                    <a:pt x="537" y="398"/>
                  </a:lnTo>
                  <a:lnTo>
                    <a:pt x="538" y="394"/>
                  </a:lnTo>
                  <a:lnTo>
                    <a:pt x="541" y="393"/>
                  </a:lnTo>
                  <a:lnTo>
                    <a:pt x="544" y="393"/>
                  </a:lnTo>
                  <a:lnTo>
                    <a:pt x="548" y="394"/>
                  </a:lnTo>
                  <a:lnTo>
                    <a:pt x="551" y="396"/>
                  </a:lnTo>
                  <a:lnTo>
                    <a:pt x="553" y="394"/>
                  </a:lnTo>
                  <a:lnTo>
                    <a:pt x="558" y="390"/>
                  </a:lnTo>
                  <a:lnTo>
                    <a:pt x="560" y="389"/>
                  </a:lnTo>
                  <a:lnTo>
                    <a:pt x="567" y="390"/>
                  </a:lnTo>
                  <a:lnTo>
                    <a:pt x="577" y="391"/>
                  </a:lnTo>
                  <a:lnTo>
                    <a:pt x="587" y="391"/>
                  </a:lnTo>
                  <a:lnTo>
                    <a:pt x="591" y="390"/>
                  </a:lnTo>
                  <a:lnTo>
                    <a:pt x="597" y="387"/>
                  </a:lnTo>
                  <a:lnTo>
                    <a:pt x="600" y="383"/>
                  </a:lnTo>
                  <a:lnTo>
                    <a:pt x="600" y="377"/>
                  </a:lnTo>
                  <a:lnTo>
                    <a:pt x="597" y="370"/>
                  </a:lnTo>
                  <a:lnTo>
                    <a:pt x="595" y="366"/>
                  </a:lnTo>
                  <a:lnTo>
                    <a:pt x="597" y="362"/>
                  </a:lnTo>
                  <a:lnTo>
                    <a:pt x="598" y="356"/>
                  </a:lnTo>
                  <a:lnTo>
                    <a:pt x="600" y="352"/>
                  </a:lnTo>
                  <a:lnTo>
                    <a:pt x="600" y="347"/>
                  </a:lnTo>
                  <a:lnTo>
                    <a:pt x="600" y="335"/>
                  </a:lnTo>
                  <a:lnTo>
                    <a:pt x="600" y="327"/>
                  </a:lnTo>
                  <a:lnTo>
                    <a:pt x="600" y="327"/>
                  </a:lnTo>
                  <a:lnTo>
                    <a:pt x="601" y="320"/>
                  </a:lnTo>
                  <a:lnTo>
                    <a:pt x="604" y="314"/>
                  </a:lnTo>
                  <a:lnTo>
                    <a:pt x="605" y="312"/>
                  </a:lnTo>
                  <a:lnTo>
                    <a:pt x="604" y="309"/>
                  </a:lnTo>
                  <a:lnTo>
                    <a:pt x="601" y="306"/>
                  </a:lnTo>
                  <a:lnTo>
                    <a:pt x="598" y="303"/>
                  </a:lnTo>
                  <a:lnTo>
                    <a:pt x="591" y="300"/>
                  </a:lnTo>
                  <a:lnTo>
                    <a:pt x="588" y="298"/>
                  </a:lnTo>
                  <a:lnTo>
                    <a:pt x="586" y="296"/>
                  </a:lnTo>
                  <a:lnTo>
                    <a:pt x="581" y="291"/>
                  </a:lnTo>
                  <a:lnTo>
                    <a:pt x="577" y="282"/>
                  </a:lnTo>
                  <a:lnTo>
                    <a:pt x="577" y="272"/>
                  </a:lnTo>
                  <a:lnTo>
                    <a:pt x="581" y="262"/>
                  </a:lnTo>
                  <a:lnTo>
                    <a:pt x="586" y="253"/>
                  </a:lnTo>
                  <a:lnTo>
                    <a:pt x="587" y="251"/>
                  </a:lnTo>
                  <a:lnTo>
                    <a:pt x="590" y="247"/>
                  </a:lnTo>
                  <a:lnTo>
                    <a:pt x="595" y="244"/>
                  </a:lnTo>
                  <a:lnTo>
                    <a:pt x="600" y="244"/>
                  </a:lnTo>
                  <a:lnTo>
                    <a:pt x="619" y="246"/>
                  </a:lnTo>
                  <a:lnTo>
                    <a:pt x="623" y="243"/>
                  </a:lnTo>
                  <a:lnTo>
                    <a:pt x="629" y="233"/>
                  </a:lnTo>
                  <a:lnTo>
                    <a:pt x="632" y="232"/>
                  </a:lnTo>
                  <a:lnTo>
                    <a:pt x="632" y="232"/>
                  </a:lnTo>
                  <a:lnTo>
                    <a:pt x="636" y="229"/>
                  </a:lnTo>
                  <a:lnTo>
                    <a:pt x="640" y="227"/>
                  </a:lnTo>
                  <a:lnTo>
                    <a:pt x="653" y="227"/>
                  </a:lnTo>
                  <a:lnTo>
                    <a:pt x="653" y="227"/>
                  </a:lnTo>
                  <a:lnTo>
                    <a:pt x="653" y="227"/>
                  </a:lnTo>
                  <a:lnTo>
                    <a:pt x="663" y="223"/>
                  </a:lnTo>
                  <a:lnTo>
                    <a:pt x="670" y="219"/>
                  </a:lnTo>
                  <a:lnTo>
                    <a:pt x="680" y="216"/>
                  </a:lnTo>
                  <a:lnTo>
                    <a:pt x="682" y="216"/>
                  </a:lnTo>
                  <a:lnTo>
                    <a:pt x="684" y="216"/>
                  </a:lnTo>
                  <a:lnTo>
                    <a:pt x="688" y="213"/>
                  </a:lnTo>
                  <a:lnTo>
                    <a:pt x="694" y="209"/>
                  </a:lnTo>
                  <a:lnTo>
                    <a:pt x="696" y="206"/>
                  </a:lnTo>
                  <a:lnTo>
                    <a:pt x="698" y="205"/>
                  </a:lnTo>
                  <a:lnTo>
                    <a:pt x="699" y="201"/>
                  </a:lnTo>
                  <a:lnTo>
                    <a:pt x="699" y="195"/>
                  </a:lnTo>
                  <a:lnTo>
                    <a:pt x="699" y="190"/>
                  </a:lnTo>
                  <a:lnTo>
                    <a:pt x="699" y="184"/>
                  </a:lnTo>
                  <a:lnTo>
                    <a:pt x="706" y="185"/>
                  </a:lnTo>
                  <a:lnTo>
                    <a:pt x="708" y="185"/>
                  </a:lnTo>
                  <a:lnTo>
                    <a:pt x="712" y="185"/>
                  </a:lnTo>
                  <a:lnTo>
                    <a:pt x="713" y="183"/>
                  </a:lnTo>
                  <a:lnTo>
                    <a:pt x="716" y="180"/>
                  </a:lnTo>
                  <a:lnTo>
                    <a:pt x="717" y="177"/>
                  </a:lnTo>
                  <a:lnTo>
                    <a:pt x="722" y="177"/>
                  </a:lnTo>
                  <a:lnTo>
                    <a:pt x="723" y="178"/>
                  </a:lnTo>
                  <a:lnTo>
                    <a:pt x="730" y="184"/>
                  </a:lnTo>
                  <a:lnTo>
                    <a:pt x="733" y="187"/>
                  </a:lnTo>
                  <a:lnTo>
                    <a:pt x="738" y="187"/>
                  </a:lnTo>
                  <a:lnTo>
                    <a:pt x="740" y="187"/>
                  </a:lnTo>
                  <a:lnTo>
                    <a:pt x="750" y="185"/>
                  </a:lnTo>
                  <a:lnTo>
                    <a:pt x="755" y="185"/>
                  </a:lnTo>
                  <a:lnTo>
                    <a:pt x="757" y="184"/>
                  </a:lnTo>
                  <a:lnTo>
                    <a:pt x="757" y="183"/>
                  </a:lnTo>
                  <a:lnTo>
                    <a:pt x="755" y="180"/>
                  </a:lnTo>
                  <a:lnTo>
                    <a:pt x="755" y="178"/>
                  </a:lnTo>
                  <a:lnTo>
                    <a:pt x="750" y="176"/>
                  </a:lnTo>
                  <a:lnTo>
                    <a:pt x="748" y="173"/>
                  </a:lnTo>
                  <a:lnTo>
                    <a:pt x="748" y="170"/>
                  </a:lnTo>
                  <a:lnTo>
                    <a:pt x="748" y="164"/>
                  </a:lnTo>
                  <a:lnTo>
                    <a:pt x="748" y="162"/>
                  </a:lnTo>
                  <a:lnTo>
                    <a:pt x="745" y="150"/>
                  </a:lnTo>
                  <a:lnTo>
                    <a:pt x="744" y="146"/>
                  </a:lnTo>
                  <a:lnTo>
                    <a:pt x="744" y="143"/>
                  </a:lnTo>
                  <a:lnTo>
                    <a:pt x="744" y="140"/>
                  </a:lnTo>
                  <a:lnTo>
                    <a:pt x="751" y="132"/>
                  </a:lnTo>
                  <a:lnTo>
                    <a:pt x="752" y="132"/>
                  </a:lnTo>
                  <a:lnTo>
                    <a:pt x="761" y="128"/>
                  </a:lnTo>
                  <a:lnTo>
                    <a:pt x="764" y="125"/>
                  </a:lnTo>
                  <a:lnTo>
                    <a:pt x="769" y="124"/>
                  </a:lnTo>
                  <a:lnTo>
                    <a:pt x="772" y="121"/>
                  </a:lnTo>
                  <a:lnTo>
                    <a:pt x="773" y="119"/>
                  </a:lnTo>
                  <a:lnTo>
                    <a:pt x="775" y="122"/>
                  </a:lnTo>
                  <a:lnTo>
                    <a:pt x="775" y="122"/>
                  </a:lnTo>
                  <a:lnTo>
                    <a:pt x="776" y="119"/>
                  </a:lnTo>
                  <a:lnTo>
                    <a:pt x="779" y="122"/>
                  </a:lnTo>
                  <a:lnTo>
                    <a:pt x="783" y="122"/>
                  </a:lnTo>
                  <a:lnTo>
                    <a:pt x="786" y="122"/>
                  </a:lnTo>
                  <a:lnTo>
                    <a:pt x="789" y="122"/>
                  </a:lnTo>
                  <a:lnTo>
                    <a:pt x="792" y="124"/>
                  </a:lnTo>
                  <a:lnTo>
                    <a:pt x="796" y="129"/>
                  </a:lnTo>
                  <a:lnTo>
                    <a:pt x="797" y="131"/>
                  </a:lnTo>
                  <a:lnTo>
                    <a:pt x="800" y="131"/>
                  </a:lnTo>
                  <a:lnTo>
                    <a:pt x="806" y="129"/>
                  </a:lnTo>
                  <a:lnTo>
                    <a:pt x="808" y="131"/>
                  </a:lnTo>
                  <a:lnTo>
                    <a:pt x="811" y="132"/>
                  </a:lnTo>
                  <a:lnTo>
                    <a:pt x="817" y="136"/>
                  </a:lnTo>
                  <a:lnTo>
                    <a:pt x="814" y="121"/>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37" name="Freeform 13"/>
            <p:cNvSpPr>
              <a:spLocks/>
            </p:cNvSpPr>
            <p:nvPr/>
          </p:nvSpPr>
          <p:spPr bwMode="auto">
            <a:xfrm>
              <a:off x="13435983" y="7012702"/>
              <a:ext cx="781050" cy="384175"/>
            </a:xfrm>
            <a:custGeom>
              <a:avLst/>
              <a:gdLst>
                <a:gd name="T0" fmla="*/ 1391 w 1477"/>
                <a:gd name="T1" fmla="*/ 179 h 726"/>
                <a:gd name="T2" fmla="*/ 1348 w 1477"/>
                <a:gd name="T3" fmla="*/ 161 h 726"/>
                <a:gd name="T4" fmla="*/ 1285 w 1477"/>
                <a:gd name="T5" fmla="*/ 91 h 726"/>
                <a:gd name="T6" fmla="*/ 1249 w 1477"/>
                <a:gd name="T7" fmla="*/ 80 h 726"/>
                <a:gd name="T8" fmla="*/ 1194 w 1477"/>
                <a:gd name="T9" fmla="*/ 77 h 726"/>
                <a:gd name="T10" fmla="*/ 1118 w 1477"/>
                <a:gd name="T11" fmla="*/ 78 h 726"/>
                <a:gd name="T12" fmla="*/ 1099 w 1477"/>
                <a:gd name="T13" fmla="*/ 94 h 726"/>
                <a:gd name="T14" fmla="*/ 1052 w 1477"/>
                <a:gd name="T15" fmla="*/ 123 h 726"/>
                <a:gd name="T16" fmla="*/ 994 w 1477"/>
                <a:gd name="T17" fmla="*/ 80 h 726"/>
                <a:gd name="T18" fmla="*/ 932 w 1477"/>
                <a:gd name="T19" fmla="*/ 80 h 726"/>
                <a:gd name="T20" fmla="*/ 895 w 1477"/>
                <a:gd name="T21" fmla="*/ 98 h 726"/>
                <a:gd name="T22" fmla="*/ 852 w 1477"/>
                <a:gd name="T23" fmla="*/ 119 h 726"/>
                <a:gd name="T24" fmla="*/ 810 w 1477"/>
                <a:gd name="T25" fmla="*/ 154 h 726"/>
                <a:gd name="T26" fmla="*/ 754 w 1477"/>
                <a:gd name="T27" fmla="*/ 158 h 726"/>
                <a:gd name="T28" fmla="*/ 768 w 1477"/>
                <a:gd name="T29" fmla="*/ 130 h 726"/>
                <a:gd name="T30" fmla="*/ 764 w 1477"/>
                <a:gd name="T31" fmla="*/ 118 h 726"/>
                <a:gd name="T32" fmla="*/ 737 w 1477"/>
                <a:gd name="T33" fmla="*/ 85 h 726"/>
                <a:gd name="T34" fmla="*/ 704 w 1477"/>
                <a:gd name="T35" fmla="*/ 59 h 726"/>
                <a:gd name="T36" fmla="*/ 674 w 1477"/>
                <a:gd name="T37" fmla="*/ 0 h 726"/>
                <a:gd name="T38" fmla="*/ 624 w 1477"/>
                <a:gd name="T39" fmla="*/ 35 h 726"/>
                <a:gd name="T40" fmla="*/ 610 w 1477"/>
                <a:gd name="T41" fmla="*/ 64 h 726"/>
                <a:gd name="T42" fmla="*/ 579 w 1477"/>
                <a:gd name="T43" fmla="*/ 78 h 726"/>
                <a:gd name="T44" fmla="*/ 548 w 1477"/>
                <a:gd name="T45" fmla="*/ 56 h 726"/>
                <a:gd name="T46" fmla="*/ 475 w 1477"/>
                <a:gd name="T47" fmla="*/ 46 h 726"/>
                <a:gd name="T48" fmla="*/ 436 w 1477"/>
                <a:gd name="T49" fmla="*/ 63 h 726"/>
                <a:gd name="T50" fmla="*/ 349 w 1477"/>
                <a:gd name="T51" fmla="*/ 129 h 726"/>
                <a:gd name="T52" fmla="*/ 320 w 1477"/>
                <a:gd name="T53" fmla="*/ 220 h 726"/>
                <a:gd name="T54" fmla="*/ 269 w 1477"/>
                <a:gd name="T55" fmla="*/ 265 h 726"/>
                <a:gd name="T56" fmla="*/ 170 w 1477"/>
                <a:gd name="T57" fmla="*/ 311 h 726"/>
                <a:gd name="T58" fmla="*/ 84 w 1477"/>
                <a:gd name="T59" fmla="*/ 294 h 726"/>
                <a:gd name="T60" fmla="*/ 27 w 1477"/>
                <a:gd name="T61" fmla="*/ 387 h 726"/>
                <a:gd name="T62" fmla="*/ 9 w 1477"/>
                <a:gd name="T63" fmla="*/ 446 h 726"/>
                <a:gd name="T64" fmla="*/ 3 w 1477"/>
                <a:gd name="T65" fmla="*/ 491 h 726"/>
                <a:gd name="T66" fmla="*/ 16 w 1477"/>
                <a:gd name="T67" fmla="*/ 508 h 726"/>
                <a:gd name="T68" fmla="*/ 28 w 1477"/>
                <a:gd name="T69" fmla="*/ 523 h 726"/>
                <a:gd name="T70" fmla="*/ 42 w 1477"/>
                <a:gd name="T71" fmla="*/ 575 h 726"/>
                <a:gd name="T72" fmla="*/ 56 w 1477"/>
                <a:gd name="T73" fmla="*/ 606 h 726"/>
                <a:gd name="T74" fmla="*/ 110 w 1477"/>
                <a:gd name="T75" fmla="*/ 627 h 726"/>
                <a:gd name="T76" fmla="*/ 187 w 1477"/>
                <a:gd name="T77" fmla="*/ 693 h 726"/>
                <a:gd name="T78" fmla="*/ 216 w 1477"/>
                <a:gd name="T79" fmla="*/ 711 h 726"/>
                <a:gd name="T80" fmla="*/ 443 w 1477"/>
                <a:gd name="T81" fmla="*/ 709 h 726"/>
                <a:gd name="T82" fmla="*/ 512 w 1477"/>
                <a:gd name="T83" fmla="*/ 694 h 726"/>
                <a:gd name="T84" fmla="*/ 493 w 1477"/>
                <a:gd name="T85" fmla="*/ 641 h 726"/>
                <a:gd name="T86" fmla="*/ 558 w 1477"/>
                <a:gd name="T87" fmla="*/ 604 h 726"/>
                <a:gd name="T88" fmla="*/ 685 w 1477"/>
                <a:gd name="T89" fmla="*/ 585 h 726"/>
                <a:gd name="T90" fmla="*/ 690 w 1477"/>
                <a:gd name="T91" fmla="*/ 557 h 726"/>
                <a:gd name="T92" fmla="*/ 750 w 1477"/>
                <a:gd name="T93" fmla="*/ 551 h 726"/>
                <a:gd name="T94" fmla="*/ 779 w 1477"/>
                <a:gd name="T95" fmla="*/ 571 h 726"/>
                <a:gd name="T96" fmla="*/ 844 w 1477"/>
                <a:gd name="T97" fmla="*/ 552 h 726"/>
                <a:gd name="T98" fmla="*/ 867 w 1477"/>
                <a:gd name="T99" fmla="*/ 533 h 726"/>
                <a:gd name="T100" fmla="*/ 915 w 1477"/>
                <a:gd name="T101" fmla="*/ 501 h 726"/>
                <a:gd name="T102" fmla="*/ 945 w 1477"/>
                <a:gd name="T103" fmla="*/ 439 h 726"/>
                <a:gd name="T104" fmla="*/ 1030 w 1477"/>
                <a:gd name="T105" fmla="*/ 411 h 726"/>
                <a:gd name="T106" fmla="*/ 1100 w 1477"/>
                <a:gd name="T107" fmla="*/ 437 h 726"/>
                <a:gd name="T108" fmla="*/ 1155 w 1477"/>
                <a:gd name="T109" fmla="*/ 423 h 726"/>
                <a:gd name="T110" fmla="*/ 1208 w 1477"/>
                <a:gd name="T111" fmla="*/ 422 h 726"/>
                <a:gd name="T112" fmla="*/ 1239 w 1477"/>
                <a:gd name="T113" fmla="*/ 463 h 726"/>
                <a:gd name="T114" fmla="*/ 1319 w 1477"/>
                <a:gd name="T115" fmla="*/ 485 h 726"/>
                <a:gd name="T116" fmla="*/ 1375 w 1477"/>
                <a:gd name="T117" fmla="*/ 437 h 726"/>
                <a:gd name="T118" fmla="*/ 1404 w 1477"/>
                <a:gd name="T119" fmla="*/ 374 h 726"/>
                <a:gd name="T120" fmla="*/ 1428 w 1477"/>
                <a:gd name="T121" fmla="*/ 331 h 726"/>
                <a:gd name="T122" fmla="*/ 1435 w 1477"/>
                <a:gd name="T123" fmla="*/ 292 h 726"/>
                <a:gd name="T124" fmla="*/ 1469 w 1477"/>
                <a:gd name="T125" fmla="*/ 24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7" h="726">
                  <a:moveTo>
                    <a:pt x="1469" y="206"/>
                  </a:moveTo>
                  <a:lnTo>
                    <a:pt x="1447" y="205"/>
                  </a:lnTo>
                  <a:lnTo>
                    <a:pt x="1439" y="202"/>
                  </a:lnTo>
                  <a:lnTo>
                    <a:pt x="1425" y="189"/>
                  </a:lnTo>
                  <a:lnTo>
                    <a:pt x="1419" y="186"/>
                  </a:lnTo>
                  <a:lnTo>
                    <a:pt x="1405" y="188"/>
                  </a:lnTo>
                  <a:lnTo>
                    <a:pt x="1393" y="184"/>
                  </a:lnTo>
                  <a:lnTo>
                    <a:pt x="1391" y="182"/>
                  </a:lnTo>
                  <a:lnTo>
                    <a:pt x="1391" y="179"/>
                  </a:lnTo>
                  <a:lnTo>
                    <a:pt x="1391" y="177"/>
                  </a:lnTo>
                  <a:lnTo>
                    <a:pt x="1391" y="174"/>
                  </a:lnTo>
                  <a:lnTo>
                    <a:pt x="1389" y="171"/>
                  </a:lnTo>
                  <a:lnTo>
                    <a:pt x="1386" y="171"/>
                  </a:lnTo>
                  <a:lnTo>
                    <a:pt x="1380" y="171"/>
                  </a:lnTo>
                  <a:lnTo>
                    <a:pt x="1377" y="171"/>
                  </a:lnTo>
                  <a:lnTo>
                    <a:pt x="1375" y="170"/>
                  </a:lnTo>
                  <a:lnTo>
                    <a:pt x="1366" y="164"/>
                  </a:lnTo>
                  <a:lnTo>
                    <a:pt x="1348" y="161"/>
                  </a:lnTo>
                  <a:lnTo>
                    <a:pt x="1341" y="156"/>
                  </a:lnTo>
                  <a:lnTo>
                    <a:pt x="1338" y="143"/>
                  </a:lnTo>
                  <a:lnTo>
                    <a:pt x="1335" y="129"/>
                  </a:lnTo>
                  <a:lnTo>
                    <a:pt x="1328" y="118"/>
                  </a:lnTo>
                  <a:lnTo>
                    <a:pt x="1319" y="108"/>
                  </a:lnTo>
                  <a:lnTo>
                    <a:pt x="1305" y="101"/>
                  </a:lnTo>
                  <a:lnTo>
                    <a:pt x="1295" y="92"/>
                  </a:lnTo>
                  <a:lnTo>
                    <a:pt x="1291" y="90"/>
                  </a:lnTo>
                  <a:lnTo>
                    <a:pt x="1285" y="91"/>
                  </a:lnTo>
                  <a:lnTo>
                    <a:pt x="1281" y="95"/>
                  </a:lnTo>
                  <a:lnTo>
                    <a:pt x="1277" y="100"/>
                  </a:lnTo>
                  <a:lnTo>
                    <a:pt x="1274" y="101"/>
                  </a:lnTo>
                  <a:lnTo>
                    <a:pt x="1271" y="98"/>
                  </a:lnTo>
                  <a:lnTo>
                    <a:pt x="1261" y="84"/>
                  </a:lnTo>
                  <a:lnTo>
                    <a:pt x="1257" y="80"/>
                  </a:lnTo>
                  <a:lnTo>
                    <a:pt x="1254" y="78"/>
                  </a:lnTo>
                  <a:lnTo>
                    <a:pt x="1251" y="80"/>
                  </a:lnTo>
                  <a:lnTo>
                    <a:pt x="1249" y="80"/>
                  </a:lnTo>
                  <a:lnTo>
                    <a:pt x="1246" y="78"/>
                  </a:lnTo>
                  <a:lnTo>
                    <a:pt x="1242" y="73"/>
                  </a:lnTo>
                  <a:lnTo>
                    <a:pt x="1239" y="71"/>
                  </a:lnTo>
                  <a:lnTo>
                    <a:pt x="1235" y="70"/>
                  </a:lnTo>
                  <a:lnTo>
                    <a:pt x="1215" y="73"/>
                  </a:lnTo>
                  <a:lnTo>
                    <a:pt x="1211" y="74"/>
                  </a:lnTo>
                  <a:lnTo>
                    <a:pt x="1207" y="76"/>
                  </a:lnTo>
                  <a:lnTo>
                    <a:pt x="1202" y="74"/>
                  </a:lnTo>
                  <a:lnTo>
                    <a:pt x="1194" y="77"/>
                  </a:lnTo>
                  <a:lnTo>
                    <a:pt x="1188" y="77"/>
                  </a:lnTo>
                  <a:lnTo>
                    <a:pt x="1163" y="70"/>
                  </a:lnTo>
                  <a:lnTo>
                    <a:pt x="1149" y="62"/>
                  </a:lnTo>
                  <a:lnTo>
                    <a:pt x="1146" y="62"/>
                  </a:lnTo>
                  <a:lnTo>
                    <a:pt x="1141" y="64"/>
                  </a:lnTo>
                  <a:lnTo>
                    <a:pt x="1132" y="76"/>
                  </a:lnTo>
                  <a:lnTo>
                    <a:pt x="1128" y="80"/>
                  </a:lnTo>
                  <a:lnTo>
                    <a:pt x="1122" y="81"/>
                  </a:lnTo>
                  <a:lnTo>
                    <a:pt x="1118" y="78"/>
                  </a:lnTo>
                  <a:lnTo>
                    <a:pt x="1115" y="74"/>
                  </a:lnTo>
                  <a:lnTo>
                    <a:pt x="1110" y="71"/>
                  </a:lnTo>
                  <a:lnTo>
                    <a:pt x="1107" y="71"/>
                  </a:lnTo>
                  <a:lnTo>
                    <a:pt x="1096" y="73"/>
                  </a:lnTo>
                  <a:lnTo>
                    <a:pt x="1092" y="76"/>
                  </a:lnTo>
                  <a:lnTo>
                    <a:pt x="1086" y="81"/>
                  </a:lnTo>
                  <a:lnTo>
                    <a:pt x="1090" y="84"/>
                  </a:lnTo>
                  <a:lnTo>
                    <a:pt x="1096" y="88"/>
                  </a:lnTo>
                  <a:lnTo>
                    <a:pt x="1099" y="94"/>
                  </a:lnTo>
                  <a:lnTo>
                    <a:pt x="1097" y="98"/>
                  </a:lnTo>
                  <a:lnTo>
                    <a:pt x="1092" y="98"/>
                  </a:lnTo>
                  <a:lnTo>
                    <a:pt x="1086" y="98"/>
                  </a:lnTo>
                  <a:lnTo>
                    <a:pt x="1082" y="100"/>
                  </a:lnTo>
                  <a:lnTo>
                    <a:pt x="1078" y="105"/>
                  </a:lnTo>
                  <a:lnTo>
                    <a:pt x="1069" y="118"/>
                  </a:lnTo>
                  <a:lnTo>
                    <a:pt x="1064" y="122"/>
                  </a:lnTo>
                  <a:lnTo>
                    <a:pt x="1057" y="125"/>
                  </a:lnTo>
                  <a:lnTo>
                    <a:pt x="1052" y="123"/>
                  </a:lnTo>
                  <a:lnTo>
                    <a:pt x="1048" y="121"/>
                  </a:lnTo>
                  <a:lnTo>
                    <a:pt x="1044" y="116"/>
                  </a:lnTo>
                  <a:lnTo>
                    <a:pt x="1038" y="112"/>
                  </a:lnTo>
                  <a:lnTo>
                    <a:pt x="1034" y="112"/>
                  </a:lnTo>
                  <a:lnTo>
                    <a:pt x="1030" y="112"/>
                  </a:lnTo>
                  <a:lnTo>
                    <a:pt x="1024" y="111"/>
                  </a:lnTo>
                  <a:lnTo>
                    <a:pt x="1020" y="108"/>
                  </a:lnTo>
                  <a:lnTo>
                    <a:pt x="998" y="80"/>
                  </a:lnTo>
                  <a:lnTo>
                    <a:pt x="994" y="80"/>
                  </a:lnTo>
                  <a:lnTo>
                    <a:pt x="984" y="81"/>
                  </a:lnTo>
                  <a:lnTo>
                    <a:pt x="978" y="80"/>
                  </a:lnTo>
                  <a:lnTo>
                    <a:pt x="975" y="81"/>
                  </a:lnTo>
                  <a:lnTo>
                    <a:pt x="973" y="83"/>
                  </a:lnTo>
                  <a:lnTo>
                    <a:pt x="968" y="87"/>
                  </a:lnTo>
                  <a:lnTo>
                    <a:pt x="966" y="90"/>
                  </a:lnTo>
                  <a:lnTo>
                    <a:pt x="960" y="92"/>
                  </a:lnTo>
                  <a:lnTo>
                    <a:pt x="954" y="91"/>
                  </a:lnTo>
                  <a:lnTo>
                    <a:pt x="932" y="80"/>
                  </a:lnTo>
                  <a:lnTo>
                    <a:pt x="928" y="81"/>
                  </a:lnTo>
                  <a:lnTo>
                    <a:pt x="928" y="87"/>
                  </a:lnTo>
                  <a:lnTo>
                    <a:pt x="915" y="88"/>
                  </a:lnTo>
                  <a:lnTo>
                    <a:pt x="904" y="84"/>
                  </a:lnTo>
                  <a:lnTo>
                    <a:pt x="901" y="84"/>
                  </a:lnTo>
                  <a:lnTo>
                    <a:pt x="898" y="85"/>
                  </a:lnTo>
                  <a:lnTo>
                    <a:pt x="897" y="88"/>
                  </a:lnTo>
                  <a:lnTo>
                    <a:pt x="897" y="92"/>
                  </a:lnTo>
                  <a:lnTo>
                    <a:pt x="895" y="98"/>
                  </a:lnTo>
                  <a:lnTo>
                    <a:pt x="894" y="104"/>
                  </a:lnTo>
                  <a:lnTo>
                    <a:pt x="893" y="105"/>
                  </a:lnTo>
                  <a:lnTo>
                    <a:pt x="873" y="107"/>
                  </a:lnTo>
                  <a:lnTo>
                    <a:pt x="869" y="109"/>
                  </a:lnTo>
                  <a:lnTo>
                    <a:pt x="863" y="116"/>
                  </a:lnTo>
                  <a:lnTo>
                    <a:pt x="860" y="118"/>
                  </a:lnTo>
                  <a:lnTo>
                    <a:pt x="855" y="118"/>
                  </a:lnTo>
                  <a:lnTo>
                    <a:pt x="853" y="116"/>
                  </a:lnTo>
                  <a:lnTo>
                    <a:pt x="852" y="119"/>
                  </a:lnTo>
                  <a:lnTo>
                    <a:pt x="848" y="130"/>
                  </a:lnTo>
                  <a:lnTo>
                    <a:pt x="846" y="135"/>
                  </a:lnTo>
                  <a:lnTo>
                    <a:pt x="844" y="139"/>
                  </a:lnTo>
                  <a:lnTo>
                    <a:pt x="841" y="143"/>
                  </a:lnTo>
                  <a:lnTo>
                    <a:pt x="839" y="157"/>
                  </a:lnTo>
                  <a:lnTo>
                    <a:pt x="837" y="167"/>
                  </a:lnTo>
                  <a:lnTo>
                    <a:pt x="832" y="171"/>
                  </a:lnTo>
                  <a:lnTo>
                    <a:pt x="823" y="167"/>
                  </a:lnTo>
                  <a:lnTo>
                    <a:pt x="810" y="154"/>
                  </a:lnTo>
                  <a:lnTo>
                    <a:pt x="803" y="150"/>
                  </a:lnTo>
                  <a:lnTo>
                    <a:pt x="795" y="151"/>
                  </a:lnTo>
                  <a:lnTo>
                    <a:pt x="789" y="154"/>
                  </a:lnTo>
                  <a:lnTo>
                    <a:pt x="785" y="160"/>
                  </a:lnTo>
                  <a:lnTo>
                    <a:pt x="781" y="164"/>
                  </a:lnTo>
                  <a:lnTo>
                    <a:pt x="775" y="165"/>
                  </a:lnTo>
                  <a:lnTo>
                    <a:pt x="764" y="165"/>
                  </a:lnTo>
                  <a:lnTo>
                    <a:pt x="757" y="163"/>
                  </a:lnTo>
                  <a:lnTo>
                    <a:pt x="754" y="158"/>
                  </a:lnTo>
                  <a:lnTo>
                    <a:pt x="754" y="158"/>
                  </a:lnTo>
                  <a:lnTo>
                    <a:pt x="754" y="153"/>
                  </a:lnTo>
                  <a:lnTo>
                    <a:pt x="764" y="136"/>
                  </a:lnTo>
                  <a:lnTo>
                    <a:pt x="765" y="136"/>
                  </a:lnTo>
                  <a:lnTo>
                    <a:pt x="767" y="135"/>
                  </a:lnTo>
                  <a:lnTo>
                    <a:pt x="768" y="135"/>
                  </a:lnTo>
                  <a:lnTo>
                    <a:pt x="769" y="132"/>
                  </a:lnTo>
                  <a:lnTo>
                    <a:pt x="768" y="130"/>
                  </a:lnTo>
                  <a:lnTo>
                    <a:pt x="768" y="130"/>
                  </a:lnTo>
                  <a:lnTo>
                    <a:pt x="767" y="128"/>
                  </a:lnTo>
                  <a:lnTo>
                    <a:pt x="767" y="128"/>
                  </a:lnTo>
                  <a:lnTo>
                    <a:pt x="767" y="128"/>
                  </a:lnTo>
                  <a:lnTo>
                    <a:pt x="767" y="128"/>
                  </a:lnTo>
                  <a:lnTo>
                    <a:pt x="762" y="125"/>
                  </a:lnTo>
                  <a:lnTo>
                    <a:pt x="761" y="123"/>
                  </a:lnTo>
                  <a:lnTo>
                    <a:pt x="761" y="123"/>
                  </a:lnTo>
                  <a:lnTo>
                    <a:pt x="762" y="122"/>
                  </a:lnTo>
                  <a:lnTo>
                    <a:pt x="764" y="118"/>
                  </a:lnTo>
                  <a:lnTo>
                    <a:pt x="764" y="116"/>
                  </a:lnTo>
                  <a:lnTo>
                    <a:pt x="762" y="98"/>
                  </a:lnTo>
                  <a:lnTo>
                    <a:pt x="761" y="91"/>
                  </a:lnTo>
                  <a:lnTo>
                    <a:pt x="758" y="84"/>
                  </a:lnTo>
                  <a:lnTo>
                    <a:pt x="758" y="84"/>
                  </a:lnTo>
                  <a:lnTo>
                    <a:pt x="757" y="81"/>
                  </a:lnTo>
                  <a:lnTo>
                    <a:pt x="748" y="85"/>
                  </a:lnTo>
                  <a:lnTo>
                    <a:pt x="743" y="85"/>
                  </a:lnTo>
                  <a:lnTo>
                    <a:pt x="737" y="85"/>
                  </a:lnTo>
                  <a:lnTo>
                    <a:pt x="722" y="80"/>
                  </a:lnTo>
                  <a:lnTo>
                    <a:pt x="722" y="80"/>
                  </a:lnTo>
                  <a:lnTo>
                    <a:pt x="723" y="76"/>
                  </a:lnTo>
                  <a:lnTo>
                    <a:pt x="722" y="69"/>
                  </a:lnTo>
                  <a:lnTo>
                    <a:pt x="723" y="67"/>
                  </a:lnTo>
                  <a:lnTo>
                    <a:pt x="725" y="64"/>
                  </a:lnTo>
                  <a:lnTo>
                    <a:pt x="713" y="64"/>
                  </a:lnTo>
                  <a:lnTo>
                    <a:pt x="708" y="63"/>
                  </a:lnTo>
                  <a:lnTo>
                    <a:pt x="704" y="59"/>
                  </a:lnTo>
                  <a:lnTo>
                    <a:pt x="702" y="56"/>
                  </a:lnTo>
                  <a:lnTo>
                    <a:pt x="698" y="43"/>
                  </a:lnTo>
                  <a:lnTo>
                    <a:pt x="694" y="24"/>
                  </a:lnTo>
                  <a:lnTo>
                    <a:pt x="691" y="15"/>
                  </a:lnTo>
                  <a:lnTo>
                    <a:pt x="684" y="11"/>
                  </a:lnTo>
                  <a:lnTo>
                    <a:pt x="683" y="10"/>
                  </a:lnTo>
                  <a:lnTo>
                    <a:pt x="678" y="1"/>
                  </a:lnTo>
                  <a:lnTo>
                    <a:pt x="676" y="1"/>
                  </a:lnTo>
                  <a:lnTo>
                    <a:pt x="674" y="0"/>
                  </a:lnTo>
                  <a:lnTo>
                    <a:pt x="673" y="1"/>
                  </a:lnTo>
                  <a:lnTo>
                    <a:pt x="671" y="3"/>
                  </a:lnTo>
                  <a:lnTo>
                    <a:pt x="649" y="28"/>
                  </a:lnTo>
                  <a:lnTo>
                    <a:pt x="648" y="29"/>
                  </a:lnTo>
                  <a:lnTo>
                    <a:pt x="643" y="31"/>
                  </a:lnTo>
                  <a:lnTo>
                    <a:pt x="641" y="31"/>
                  </a:lnTo>
                  <a:lnTo>
                    <a:pt x="634" y="31"/>
                  </a:lnTo>
                  <a:lnTo>
                    <a:pt x="628" y="32"/>
                  </a:lnTo>
                  <a:lnTo>
                    <a:pt x="624" y="35"/>
                  </a:lnTo>
                  <a:lnTo>
                    <a:pt x="620" y="38"/>
                  </a:lnTo>
                  <a:lnTo>
                    <a:pt x="617" y="43"/>
                  </a:lnTo>
                  <a:lnTo>
                    <a:pt x="612" y="56"/>
                  </a:lnTo>
                  <a:lnTo>
                    <a:pt x="612" y="57"/>
                  </a:lnTo>
                  <a:lnTo>
                    <a:pt x="614" y="59"/>
                  </a:lnTo>
                  <a:lnTo>
                    <a:pt x="614" y="60"/>
                  </a:lnTo>
                  <a:lnTo>
                    <a:pt x="614" y="63"/>
                  </a:lnTo>
                  <a:lnTo>
                    <a:pt x="612" y="63"/>
                  </a:lnTo>
                  <a:lnTo>
                    <a:pt x="610" y="64"/>
                  </a:lnTo>
                  <a:lnTo>
                    <a:pt x="608" y="64"/>
                  </a:lnTo>
                  <a:lnTo>
                    <a:pt x="607" y="71"/>
                  </a:lnTo>
                  <a:lnTo>
                    <a:pt x="605" y="77"/>
                  </a:lnTo>
                  <a:lnTo>
                    <a:pt x="604" y="80"/>
                  </a:lnTo>
                  <a:lnTo>
                    <a:pt x="596" y="83"/>
                  </a:lnTo>
                  <a:lnTo>
                    <a:pt x="590" y="84"/>
                  </a:lnTo>
                  <a:lnTo>
                    <a:pt x="587" y="84"/>
                  </a:lnTo>
                  <a:lnTo>
                    <a:pt x="584" y="83"/>
                  </a:lnTo>
                  <a:lnTo>
                    <a:pt x="579" y="78"/>
                  </a:lnTo>
                  <a:lnTo>
                    <a:pt x="577" y="78"/>
                  </a:lnTo>
                  <a:lnTo>
                    <a:pt x="572" y="80"/>
                  </a:lnTo>
                  <a:lnTo>
                    <a:pt x="561" y="85"/>
                  </a:lnTo>
                  <a:lnTo>
                    <a:pt x="555" y="85"/>
                  </a:lnTo>
                  <a:lnTo>
                    <a:pt x="549" y="85"/>
                  </a:lnTo>
                  <a:lnTo>
                    <a:pt x="548" y="80"/>
                  </a:lnTo>
                  <a:lnTo>
                    <a:pt x="549" y="67"/>
                  </a:lnTo>
                  <a:lnTo>
                    <a:pt x="548" y="62"/>
                  </a:lnTo>
                  <a:lnTo>
                    <a:pt x="548" y="56"/>
                  </a:lnTo>
                  <a:lnTo>
                    <a:pt x="547" y="50"/>
                  </a:lnTo>
                  <a:lnTo>
                    <a:pt x="549" y="43"/>
                  </a:lnTo>
                  <a:lnTo>
                    <a:pt x="542" y="39"/>
                  </a:lnTo>
                  <a:lnTo>
                    <a:pt x="516" y="36"/>
                  </a:lnTo>
                  <a:lnTo>
                    <a:pt x="506" y="38"/>
                  </a:lnTo>
                  <a:lnTo>
                    <a:pt x="500" y="39"/>
                  </a:lnTo>
                  <a:lnTo>
                    <a:pt x="491" y="49"/>
                  </a:lnTo>
                  <a:lnTo>
                    <a:pt x="482" y="49"/>
                  </a:lnTo>
                  <a:lnTo>
                    <a:pt x="475" y="46"/>
                  </a:lnTo>
                  <a:lnTo>
                    <a:pt x="467" y="42"/>
                  </a:lnTo>
                  <a:lnTo>
                    <a:pt x="465" y="42"/>
                  </a:lnTo>
                  <a:lnTo>
                    <a:pt x="463" y="42"/>
                  </a:lnTo>
                  <a:lnTo>
                    <a:pt x="456" y="46"/>
                  </a:lnTo>
                  <a:lnTo>
                    <a:pt x="444" y="45"/>
                  </a:lnTo>
                  <a:lnTo>
                    <a:pt x="439" y="48"/>
                  </a:lnTo>
                  <a:lnTo>
                    <a:pt x="437" y="52"/>
                  </a:lnTo>
                  <a:lnTo>
                    <a:pt x="437" y="59"/>
                  </a:lnTo>
                  <a:lnTo>
                    <a:pt x="436" y="63"/>
                  </a:lnTo>
                  <a:lnTo>
                    <a:pt x="433" y="64"/>
                  </a:lnTo>
                  <a:lnTo>
                    <a:pt x="425" y="69"/>
                  </a:lnTo>
                  <a:lnTo>
                    <a:pt x="414" y="83"/>
                  </a:lnTo>
                  <a:lnTo>
                    <a:pt x="408" y="87"/>
                  </a:lnTo>
                  <a:lnTo>
                    <a:pt x="401" y="85"/>
                  </a:lnTo>
                  <a:lnTo>
                    <a:pt x="400" y="104"/>
                  </a:lnTo>
                  <a:lnTo>
                    <a:pt x="394" y="108"/>
                  </a:lnTo>
                  <a:lnTo>
                    <a:pt x="384" y="116"/>
                  </a:lnTo>
                  <a:lnTo>
                    <a:pt x="349" y="129"/>
                  </a:lnTo>
                  <a:lnTo>
                    <a:pt x="342" y="137"/>
                  </a:lnTo>
                  <a:lnTo>
                    <a:pt x="335" y="147"/>
                  </a:lnTo>
                  <a:lnTo>
                    <a:pt x="331" y="158"/>
                  </a:lnTo>
                  <a:lnTo>
                    <a:pt x="328" y="172"/>
                  </a:lnTo>
                  <a:lnTo>
                    <a:pt x="327" y="182"/>
                  </a:lnTo>
                  <a:lnTo>
                    <a:pt x="327" y="185"/>
                  </a:lnTo>
                  <a:lnTo>
                    <a:pt x="327" y="203"/>
                  </a:lnTo>
                  <a:lnTo>
                    <a:pt x="325" y="212"/>
                  </a:lnTo>
                  <a:lnTo>
                    <a:pt x="320" y="220"/>
                  </a:lnTo>
                  <a:lnTo>
                    <a:pt x="313" y="227"/>
                  </a:lnTo>
                  <a:lnTo>
                    <a:pt x="303" y="231"/>
                  </a:lnTo>
                  <a:lnTo>
                    <a:pt x="290" y="230"/>
                  </a:lnTo>
                  <a:lnTo>
                    <a:pt x="283" y="231"/>
                  </a:lnTo>
                  <a:lnTo>
                    <a:pt x="278" y="236"/>
                  </a:lnTo>
                  <a:lnTo>
                    <a:pt x="275" y="243"/>
                  </a:lnTo>
                  <a:lnTo>
                    <a:pt x="273" y="248"/>
                  </a:lnTo>
                  <a:lnTo>
                    <a:pt x="271" y="259"/>
                  </a:lnTo>
                  <a:lnTo>
                    <a:pt x="269" y="265"/>
                  </a:lnTo>
                  <a:lnTo>
                    <a:pt x="264" y="271"/>
                  </a:lnTo>
                  <a:lnTo>
                    <a:pt x="259" y="271"/>
                  </a:lnTo>
                  <a:lnTo>
                    <a:pt x="254" y="269"/>
                  </a:lnTo>
                  <a:lnTo>
                    <a:pt x="247" y="271"/>
                  </a:lnTo>
                  <a:lnTo>
                    <a:pt x="243" y="273"/>
                  </a:lnTo>
                  <a:lnTo>
                    <a:pt x="234" y="289"/>
                  </a:lnTo>
                  <a:lnTo>
                    <a:pt x="230" y="293"/>
                  </a:lnTo>
                  <a:lnTo>
                    <a:pt x="180" y="313"/>
                  </a:lnTo>
                  <a:lnTo>
                    <a:pt x="170" y="311"/>
                  </a:lnTo>
                  <a:lnTo>
                    <a:pt x="163" y="303"/>
                  </a:lnTo>
                  <a:lnTo>
                    <a:pt x="159" y="301"/>
                  </a:lnTo>
                  <a:lnTo>
                    <a:pt x="152" y="303"/>
                  </a:lnTo>
                  <a:lnTo>
                    <a:pt x="147" y="306"/>
                  </a:lnTo>
                  <a:lnTo>
                    <a:pt x="142" y="310"/>
                  </a:lnTo>
                  <a:lnTo>
                    <a:pt x="138" y="310"/>
                  </a:lnTo>
                  <a:lnTo>
                    <a:pt x="108" y="296"/>
                  </a:lnTo>
                  <a:lnTo>
                    <a:pt x="96" y="292"/>
                  </a:lnTo>
                  <a:lnTo>
                    <a:pt x="84" y="294"/>
                  </a:lnTo>
                  <a:lnTo>
                    <a:pt x="70" y="304"/>
                  </a:lnTo>
                  <a:lnTo>
                    <a:pt x="68" y="308"/>
                  </a:lnTo>
                  <a:lnTo>
                    <a:pt x="66" y="315"/>
                  </a:lnTo>
                  <a:lnTo>
                    <a:pt x="63" y="320"/>
                  </a:lnTo>
                  <a:lnTo>
                    <a:pt x="53" y="328"/>
                  </a:lnTo>
                  <a:lnTo>
                    <a:pt x="48" y="339"/>
                  </a:lnTo>
                  <a:lnTo>
                    <a:pt x="34" y="377"/>
                  </a:lnTo>
                  <a:lnTo>
                    <a:pt x="31" y="383"/>
                  </a:lnTo>
                  <a:lnTo>
                    <a:pt x="27" y="387"/>
                  </a:lnTo>
                  <a:lnTo>
                    <a:pt x="27" y="394"/>
                  </a:lnTo>
                  <a:lnTo>
                    <a:pt x="30" y="414"/>
                  </a:lnTo>
                  <a:lnTo>
                    <a:pt x="28" y="418"/>
                  </a:lnTo>
                  <a:lnTo>
                    <a:pt x="27" y="419"/>
                  </a:lnTo>
                  <a:lnTo>
                    <a:pt x="23" y="425"/>
                  </a:lnTo>
                  <a:lnTo>
                    <a:pt x="18" y="428"/>
                  </a:lnTo>
                  <a:lnTo>
                    <a:pt x="17" y="432"/>
                  </a:lnTo>
                  <a:lnTo>
                    <a:pt x="16" y="436"/>
                  </a:lnTo>
                  <a:lnTo>
                    <a:pt x="9" y="446"/>
                  </a:lnTo>
                  <a:lnTo>
                    <a:pt x="6" y="451"/>
                  </a:lnTo>
                  <a:lnTo>
                    <a:pt x="4" y="457"/>
                  </a:lnTo>
                  <a:lnTo>
                    <a:pt x="3" y="478"/>
                  </a:lnTo>
                  <a:lnTo>
                    <a:pt x="2" y="481"/>
                  </a:lnTo>
                  <a:lnTo>
                    <a:pt x="2" y="482"/>
                  </a:lnTo>
                  <a:lnTo>
                    <a:pt x="0" y="484"/>
                  </a:lnTo>
                  <a:lnTo>
                    <a:pt x="0" y="488"/>
                  </a:lnTo>
                  <a:lnTo>
                    <a:pt x="2" y="491"/>
                  </a:lnTo>
                  <a:lnTo>
                    <a:pt x="3" y="491"/>
                  </a:lnTo>
                  <a:lnTo>
                    <a:pt x="9" y="492"/>
                  </a:lnTo>
                  <a:lnTo>
                    <a:pt x="10" y="492"/>
                  </a:lnTo>
                  <a:lnTo>
                    <a:pt x="13" y="495"/>
                  </a:lnTo>
                  <a:lnTo>
                    <a:pt x="16" y="498"/>
                  </a:lnTo>
                  <a:lnTo>
                    <a:pt x="17" y="501"/>
                  </a:lnTo>
                  <a:lnTo>
                    <a:pt x="16" y="503"/>
                  </a:lnTo>
                  <a:lnTo>
                    <a:pt x="16" y="505"/>
                  </a:lnTo>
                  <a:lnTo>
                    <a:pt x="14" y="508"/>
                  </a:lnTo>
                  <a:lnTo>
                    <a:pt x="16" y="508"/>
                  </a:lnTo>
                  <a:lnTo>
                    <a:pt x="16" y="509"/>
                  </a:lnTo>
                  <a:lnTo>
                    <a:pt x="17" y="510"/>
                  </a:lnTo>
                  <a:lnTo>
                    <a:pt x="18" y="513"/>
                  </a:lnTo>
                  <a:lnTo>
                    <a:pt x="18" y="515"/>
                  </a:lnTo>
                  <a:lnTo>
                    <a:pt x="20" y="517"/>
                  </a:lnTo>
                  <a:lnTo>
                    <a:pt x="21" y="519"/>
                  </a:lnTo>
                  <a:lnTo>
                    <a:pt x="24" y="519"/>
                  </a:lnTo>
                  <a:lnTo>
                    <a:pt x="27" y="522"/>
                  </a:lnTo>
                  <a:lnTo>
                    <a:pt x="28" y="523"/>
                  </a:lnTo>
                  <a:lnTo>
                    <a:pt x="30" y="524"/>
                  </a:lnTo>
                  <a:lnTo>
                    <a:pt x="30" y="526"/>
                  </a:lnTo>
                  <a:lnTo>
                    <a:pt x="28" y="530"/>
                  </a:lnTo>
                  <a:lnTo>
                    <a:pt x="30" y="531"/>
                  </a:lnTo>
                  <a:lnTo>
                    <a:pt x="32" y="545"/>
                  </a:lnTo>
                  <a:lnTo>
                    <a:pt x="34" y="552"/>
                  </a:lnTo>
                  <a:lnTo>
                    <a:pt x="34" y="561"/>
                  </a:lnTo>
                  <a:lnTo>
                    <a:pt x="37" y="568"/>
                  </a:lnTo>
                  <a:lnTo>
                    <a:pt x="42" y="575"/>
                  </a:lnTo>
                  <a:lnTo>
                    <a:pt x="46" y="576"/>
                  </a:lnTo>
                  <a:lnTo>
                    <a:pt x="51" y="578"/>
                  </a:lnTo>
                  <a:lnTo>
                    <a:pt x="53" y="579"/>
                  </a:lnTo>
                  <a:lnTo>
                    <a:pt x="58" y="586"/>
                  </a:lnTo>
                  <a:lnTo>
                    <a:pt x="58" y="589"/>
                  </a:lnTo>
                  <a:lnTo>
                    <a:pt x="62" y="592"/>
                  </a:lnTo>
                  <a:lnTo>
                    <a:pt x="59" y="594"/>
                  </a:lnTo>
                  <a:lnTo>
                    <a:pt x="58" y="599"/>
                  </a:lnTo>
                  <a:lnTo>
                    <a:pt x="56" y="606"/>
                  </a:lnTo>
                  <a:lnTo>
                    <a:pt x="58" y="607"/>
                  </a:lnTo>
                  <a:lnTo>
                    <a:pt x="61" y="610"/>
                  </a:lnTo>
                  <a:lnTo>
                    <a:pt x="59" y="616"/>
                  </a:lnTo>
                  <a:lnTo>
                    <a:pt x="65" y="620"/>
                  </a:lnTo>
                  <a:lnTo>
                    <a:pt x="73" y="623"/>
                  </a:lnTo>
                  <a:lnTo>
                    <a:pt x="79" y="628"/>
                  </a:lnTo>
                  <a:lnTo>
                    <a:pt x="89" y="621"/>
                  </a:lnTo>
                  <a:lnTo>
                    <a:pt x="98" y="624"/>
                  </a:lnTo>
                  <a:lnTo>
                    <a:pt x="110" y="627"/>
                  </a:lnTo>
                  <a:lnTo>
                    <a:pt x="111" y="628"/>
                  </a:lnTo>
                  <a:lnTo>
                    <a:pt x="129" y="630"/>
                  </a:lnTo>
                  <a:lnTo>
                    <a:pt x="136" y="637"/>
                  </a:lnTo>
                  <a:lnTo>
                    <a:pt x="163" y="673"/>
                  </a:lnTo>
                  <a:lnTo>
                    <a:pt x="166" y="674"/>
                  </a:lnTo>
                  <a:lnTo>
                    <a:pt x="168" y="676"/>
                  </a:lnTo>
                  <a:lnTo>
                    <a:pt x="175" y="677"/>
                  </a:lnTo>
                  <a:lnTo>
                    <a:pt x="177" y="679"/>
                  </a:lnTo>
                  <a:lnTo>
                    <a:pt x="187" y="693"/>
                  </a:lnTo>
                  <a:lnTo>
                    <a:pt x="189" y="695"/>
                  </a:lnTo>
                  <a:lnTo>
                    <a:pt x="192" y="695"/>
                  </a:lnTo>
                  <a:lnTo>
                    <a:pt x="195" y="694"/>
                  </a:lnTo>
                  <a:lnTo>
                    <a:pt x="198" y="694"/>
                  </a:lnTo>
                  <a:lnTo>
                    <a:pt x="202" y="695"/>
                  </a:lnTo>
                  <a:lnTo>
                    <a:pt x="206" y="700"/>
                  </a:lnTo>
                  <a:lnTo>
                    <a:pt x="212" y="704"/>
                  </a:lnTo>
                  <a:lnTo>
                    <a:pt x="213" y="708"/>
                  </a:lnTo>
                  <a:lnTo>
                    <a:pt x="216" y="711"/>
                  </a:lnTo>
                  <a:lnTo>
                    <a:pt x="227" y="716"/>
                  </a:lnTo>
                  <a:lnTo>
                    <a:pt x="233" y="721"/>
                  </a:lnTo>
                  <a:lnTo>
                    <a:pt x="255" y="726"/>
                  </a:lnTo>
                  <a:lnTo>
                    <a:pt x="269" y="725"/>
                  </a:lnTo>
                  <a:lnTo>
                    <a:pt x="329" y="721"/>
                  </a:lnTo>
                  <a:lnTo>
                    <a:pt x="362" y="725"/>
                  </a:lnTo>
                  <a:lnTo>
                    <a:pt x="372" y="724"/>
                  </a:lnTo>
                  <a:lnTo>
                    <a:pt x="390" y="715"/>
                  </a:lnTo>
                  <a:lnTo>
                    <a:pt x="443" y="709"/>
                  </a:lnTo>
                  <a:lnTo>
                    <a:pt x="456" y="711"/>
                  </a:lnTo>
                  <a:lnTo>
                    <a:pt x="464" y="715"/>
                  </a:lnTo>
                  <a:lnTo>
                    <a:pt x="472" y="716"/>
                  </a:lnTo>
                  <a:lnTo>
                    <a:pt x="479" y="715"/>
                  </a:lnTo>
                  <a:lnTo>
                    <a:pt x="486" y="711"/>
                  </a:lnTo>
                  <a:lnTo>
                    <a:pt x="495" y="701"/>
                  </a:lnTo>
                  <a:lnTo>
                    <a:pt x="499" y="698"/>
                  </a:lnTo>
                  <a:lnTo>
                    <a:pt x="505" y="697"/>
                  </a:lnTo>
                  <a:lnTo>
                    <a:pt x="512" y="694"/>
                  </a:lnTo>
                  <a:lnTo>
                    <a:pt x="512" y="694"/>
                  </a:lnTo>
                  <a:lnTo>
                    <a:pt x="502" y="687"/>
                  </a:lnTo>
                  <a:lnTo>
                    <a:pt x="495" y="680"/>
                  </a:lnTo>
                  <a:lnTo>
                    <a:pt x="492" y="673"/>
                  </a:lnTo>
                  <a:lnTo>
                    <a:pt x="493" y="665"/>
                  </a:lnTo>
                  <a:lnTo>
                    <a:pt x="496" y="648"/>
                  </a:lnTo>
                  <a:lnTo>
                    <a:pt x="495" y="644"/>
                  </a:lnTo>
                  <a:lnTo>
                    <a:pt x="493" y="642"/>
                  </a:lnTo>
                  <a:lnTo>
                    <a:pt x="493" y="641"/>
                  </a:lnTo>
                  <a:lnTo>
                    <a:pt x="496" y="637"/>
                  </a:lnTo>
                  <a:lnTo>
                    <a:pt x="499" y="635"/>
                  </a:lnTo>
                  <a:lnTo>
                    <a:pt x="503" y="634"/>
                  </a:lnTo>
                  <a:lnTo>
                    <a:pt x="506" y="632"/>
                  </a:lnTo>
                  <a:lnTo>
                    <a:pt x="513" y="618"/>
                  </a:lnTo>
                  <a:lnTo>
                    <a:pt x="517" y="614"/>
                  </a:lnTo>
                  <a:lnTo>
                    <a:pt x="542" y="609"/>
                  </a:lnTo>
                  <a:lnTo>
                    <a:pt x="555" y="606"/>
                  </a:lnTo>
                  <a:lnTo>
                    <a:pt x="558" y="604"/>
                  </a:lnTo>
                  <a:lnTo>
                    <a:pt x="565" y="604"/>
                  </a:lnTo>
                  <a:lnTo>
                    <a:pt x="569" y="604"/>
                  </a:lnTo>
                  <a:lnTo>
                    <a:pt x="584" y="603"/>
                  </a:lnTo>
                  <a:lnTo>
                    <a:pt x="617" y="606"/>
                  </a:lnTo>
                  <a:lnTo>
                    <a:pt x="620" y="606"/>
                  </a:lnTo>
                  <a:lnTo>
                    <a:pt x="635" y="596"/>
                  </a:lnTo>
                  <a:lnTo>
                    <a:pt x="670" y="596"/>
                  </a:lnTo>
                  <a:lnTo>
                    <a:pt x="684" y="586"/>
                  </a:lnTo>
                  <a:lnTo>
                    <a:pt x="685" y="585"/>
                  </a:lnTo>
                  <a:lnTo>
                    <a:pt x="685" y="582"/>
                  </a:lnTo>
                  <a:lnTo>
                    <a:pt x="685" y="580"/>
                  </a:lnTo>
                  <a:lnTo>
                    <a:pt x="684" y="578"/>
                  </a:lnTo>
                  <a:lnTo>
                    <a:pt x="684" y="578"/>
                  </a:lnTo>
                  <a:lnTo>
                    <a:pt x="684" y="578"/>
                  </a:lnTo>
                  <a:lnTo>
                    <a:pt x="684" y="578"/>
                  </a:lnTo>
                  <a:lnTo>
                    <a:pt x="684" y="578"/>
                  </a:lnTo>
                  <a:lnTo>
                    <a:pt x="687" y="571"/>
                  </a:lnTo>
                  <a:lnTo>
                    <a:pt x="690" y="557"/>
                  </a:lnTo>
                  <a:lnTo>
                    <a:pt x="692" y="551"/>
                  </a:lnTo>
                  <a:lnTo>
                    <a:pt x="697" y="548"/>
                  </a:lnTo>
                  <a:lnTo>
                    <a:pt x="720" y="541"/>
                  </a:lnTo>
                  <a:lnTo>
                    <a:pt x="723" y="541"/>
                  </a:lnTo>
                  <a:lnTo>
                    <a:pt x="726" y="543"/>
                  </a:lnTo>
                  <a:lnTo>
                    <a:pt x="729" y="545"/>
                  </a:lnTo>
                  <a:lnTo>
                    <a:pt x="734" y="552"/>
                  </a:lnTo>
                  <a:lnTo>
                    <a:pt x="737" y="554"/>
                  </a:lnTo>
                  <a:lnTo>
                    <a:pt x="750" y="551"/>
                  </a:lnTo>
                  <a:lnTo>
                    <a:pt x="755" y="552"/>
                  </a:lnTo>
                  <a:lnTo>
                    <a:pt x="760" y="558"/>
                  </a:lnTo>
                  <a:lnTo>
                    <a:pt x="761" y="561"/>
                  </a:lnTo>
                  <a:lnTo>
                    <a:pt x="758" y="565"/>
                  </a:lnTo>
                  <a:lnTo>
                    <a:pt x="758" y="568"/>
                  </a:lnTo>
                  <a:lnTo>
                    <a:pt x="761" y="572"/>
                  </a:lnTo>
                  <a:lnTo>
                    <a:pt x="764" y="572"/>
                  </a:lnTo>
                  <a:lnTo>
                    <a:pt x="772" y="568"/>
                  </a:lnTo>
                  <a:lnTo>
                    <a:pt x="779" y="571"/>
                  </a:lnTo>
                  <a:lnTo>
                    <a:pt x="789" y="579"/>
                  </a:lnTo>
                  <a:lnTo>
                    <a:pt x="795" y="582"/>
                  </a:lnTo>
                  <a:lnTo>
                    <a:pt x="800" y="579"/>
                  </a:lnTo>
                  <a:lnTo>
                    <a:pt x="811" y="568"/>
                  </a:lnTo>
                  <a:lnTo>
                    <a:pt x="818" y="565"/>
                  </a:lnTo>
                  <a:lnTo>
                    <a:pt x="828" y="561"/>
                  </a:lnTo>
                  <a:lnTo>
                    <a:pt x="828" y="561"/>
                  </a:lnTo>
                  <a:lnTo>
                    <a:pt x="839" y="555"/>
                  </a:lnTo>
                  <a:lnTo>
                    <a:pt x="844" y="552"/>
                  </a:lnTo>
                  <a:lnTo>
                    <a:pt x="846" y="551"/>
                  </a:lnTo>
                  <a:lnTo>
                    <a:pt x="848" y="548"/>
                  </a:lnTo>
                  <a:lnTo>
                    <a:pt x="849" y="541"/>
                  </a:lnTo>
                  <a:lnTo>
                    <a:pt x="851" y="538"/>
                  </a:lnTo>
                  <a:lnTo>
                    <a:pt x="853" y="534"/>
                  </a:lnTo>
                  <a:lnTo>
                    <a:pt x="856" y="534"/>
                  </a:lnTo>
                  <a:lnTo>
                    <a:pt x="859" y="534"/>
                  </a:lnTo>
                  <a:lnTo>
                    <a:pt x="863" y="536"/>
                  </a:lnTo>
                  <a:lnTo>
                    <a:pt x="867" y="533"/>
                  </a:lnTo>
                  <a:lnTo>
                    <a:pt x="876" y="526"/>
                  </a:lnTo>
                  <a:lnTo>
                    <a:pt x="879" y="524"/>
                  </a:lnTo>
                  <a:lnTo>
                    <a:pt x="883" y="527"/>
                  </a:lnTo>
                  <a:lnTo>
                    <a:pt x="886" y="530"/>
                  </a:lnTo>
                  <a:lnTo>
                    <a:pt x="890" y="531"/>
                  </a:lnTo>
                  <a:lnTo>
                    <a:pt x="895" y="529"/>
                  </a:lnTo>
                  <a:lnTo>
                    <a:pt x="903" y="522"/>
                  </a:lnTo>
                  <a:lnTo>
                    <a:pt x="910" y="512"/>
                  </a:lnTo>
                  <a:lnTo>
                    <a:pt x="915" y="501"/>
                  </a:lnTo>
                  <a:lnTo>
                    <a:pt x="925" y="470"/>
                  </a:lnTo>
                  <a:lnTo>
                    <a:pt x="928" y="463"/>
                  </a:lnTo>
                  <a:lnTo>
                    <a:pt x="932" y="458"/>
                  </a:lnTo>
                  <a:lnTo>
                    <a:pt x="939" y="450"/>
                  </a:lnTo>
                  <a:lnTo>
                    <a:pt x="940" y="449"/>
                  </a:lnTo>
                  <a:lnTo>
                    <a:pt x="943" y="443"/>
                  </a:lnTo>
                  <a:lnTo>
                    <a:pt x="945" y="442"/>
                  </a:lnTo>
                  <a:lnTo>
                    <a:pt x="945" y="440"/>
                  </a:lnTo>
                  <a:lnTo>
                    <a:pt x="945" y="439"/>
                  </a:lnTo>
                  <a:lnTo>
                    <a:pt x="943" y="437"/>
                  </a:lnTo>
                  <a:lnTo>
                    <a:pt x="943" y="432"/>
                  </a:lnTo>
                  <a:lnTo>
                    <a:pt x="943" y="428"/>
                  </a:lnTo>
                  <a:lnTo>
                    <a:pt x="943" y="425"/>
                  </a:lnTo>
                  <a:lnTo>
                    <a:pt x="952" y="422"/>
                  </a:lnTo>
                  <a:lnTo>
                    <a:pt x="967" y="421"/>
                  </a:lnTo>
                  <a:lnTo>
                    <a:pt x="1022" y="408"/>
                  </a:lnTo>
                  <a:lnTo>
                    <a:pt x="1026" y="408"/>
                  </a:lnTo>
                  <a:lnTo>
                    <a:pt x="1030" y="411"/>
                  </a:lnTo>
                  <a:lnTo>
                    <a:pt x="1038" y="418"/>
                  </a:lnTo>
                  <a:lnTo>
                    <a:pt x="1041" y="418"/>
                  </a:lnTo>
                  <a:lnTo>
                    <a:pt x="1050" y="419"/>
                  </a:lnTo>
                  <a:lnTo>
                    <a:pt x="1064" y="428"/>
                  </a:lnTo>
                  <a:lnTo>
                    <a:pt x="1073" y="429"/>
                  </a:lnTo>
                  <a:lnTo>
                    <a:pt x="1079" y="428"/>
                  </a:lnTo>
                  <a:lnTo>
                    <a:pt x="1087" y="429"/>
                  </a:lnTo>
                  <a:lnTo>
                    <a:pt x="1094" y="433"/>
                  </a:lnTo>
                  <a:lnTo>
                    <a:pt x="1100" y="437"/>
                  </a:lnTo>
                  <a:lnTo>
                    <a:pt x="1106" y="440"/>
                  </a:lnTo>
                  <a:lnTo>
                    <a:pt x="1127" y="430"/>
                  </a:lnTo>
                  <a:lnTo>
                    <a:pt x="1135" y="428"/>
                  </a:lnTo>
                  <a:lnTo>
                    <a:pt x="1139" y="430"/>
                  </a:lnTo>
                  <a:lnTo>
                    <a:pt x="1143" y="433"/>
                  </a:lnTo>
                  <a:lnTo>
                    <a:pt x="1146" y="435"/>
                  </a:lnTo>
                  <a:lnTo>
                    <a:pt x="1149" y="432"/>
                  </a:lnTo>
                  <a:lnTo>
                    <a:pt x="1153" y="428"/>
                  </a:lnTo>
                  <a:lnTo>
                    <a:pt x="1155" y="423"/>
                  </a:lnTo>
                  <a:lnTo>
                    <a:pt x="1156" y="419"/>
                  </a:lnTo>
                  <a:lnTo>
                    <a:pt x="1162" y="416"/>
                  </a:lnTo>
                  <a:lnTo>
                    <a:pt x="1166" y="416"/>
                  </a:lnTo>
                  <a:lnTo>
                    <a:pt x="1174" y="415"/>
                  </a:lnTo>
                  <a:lnTo>
                    <a:pt x="1188" y="411"/>
                  </a:lnTo>
                  <a:lnTo>
                    <a:pt x="1193" y="412"/>
                  </a:lnTo>
                  <a:lnTo>
                    <a:pt x="1201" y="418"/>
                  </a:lnTo>
                  <a:lnTo>
                    <a:pt x="1205" y="419"/>
                  </a:lnTo>
                  <a:lnTo>
                    <a:pt x="1208" y="422"/>
                  </a:lnTo>
                  <a:lnTo>
                    <a:pt x="1209" y="425"/>
                  </a:lnTo>
                  <a:lnTo>
                    <a:pt x="1212" y="433"/>
                  </a:lnTo>
                  <a:lnTo>
                    <a:pt x="1214" y="435"/>
                  </a:lnTo>
                  <a:lnTo>
                    <a:pt x="1218" y="437"/>
                  </a:lnTo>
                  <a:lnTo>
                    <a:pt x="1228" y="437"/>
                  </a:lnTo>
                  <a:lnTo>
                    <a:pt x="1232" y="437"/>
                  </a:lnTo>
                  <a:lnTo>
                    <a:pt x="1233" y="443"/>
                  </a:lnTo>
                  <a:lnTo>
                    <a:pt x="1237" y="458"/>
                  </a:lnTo>
                  <a:lnTo>
                    <a:pt x="1239" y="463"/>
                  </a:lnTo>
                  <a:lnTo>
                    <a:pt x="1254" y="485"/>
                  </a:lnTo>
                  <a:lnTo>
                    <a:pt x="1260" y="492"/>
                  </a:lnTo>
                  <a:lnTo>
                    <a:pt x="1267" y="498"/>
                  </a:lnTo>
                  <a:lnTo>
                    <a:pt x="1275" y="501"/>
                  </a:lnTo>
                  <a:lnTo>
                    <a:pt x="1282" y="499"/>
                  </a:lnTo>
                  <a:lnTo>
                    <a:pt x="1296" y="492"/>
                  </a:lnTo>
                  <a:lnTo>
                    <a:pt x="1307" y="491"/>
                  </a:lnTo>
                  <a:lnTo>
                    <a:pt x="1316" y="487"/>
                  </a:lnTo>
                  <a:lnTo>
                    <a:pt x="1319" y="485"/>
                  </a:lnTo>
                  <a:lnTo>
                    <a:pt x="1333" y="484"/>
                  </a:lnTo>
                  <a:lnTo>
                    <a:pt x="1337" y="482"/>
                  </a:lnTo>
                  <a:lnTo>
                    <a:pt x="1342" y="482"/>
                  </a:lnTo>
                  <a:lnTo>
                    <a:pt x="1358" y="484"/>
                  </a:lnTo>
                  <a:lnTo>
                    <a:pt x="1362" y="482"/>
                  </a:lnTo>
                  <a:lnTo>
                    <a:pt x="1366" y="478"/>
                  </a:lnTo>
                  <a:lnTo>
                    <a:pt x="1372" y="473"/>
                  </a:lnTo>
                  <a:lnTo>
                    <a:pt x="1372" y="444"/>
                  </a:lnTo>
                  <a:lnTo>
                    <a:pt x="1375" y="437"/>
                  </a:lnTo>
                  <a:lnTo>
                    <a:pt x="1376" y="432"/>
                  </a:lnTo>
                  <a:lnTo>
                    <a:pt x="1373" y="416"/>
                  </a:lnTo>
                  <a:lnTo>
                    <a:pt x="1373" y="408"/>
                  </a:lnTo>
                  <a:lnTo>
                    <a:pt x="1377" y="402"/>
                  </a:lnTo>
                  <a:lnTo>
                    <a:pt x="1394" y="388"/>
                  </a:lnTo>
                  <a:lnTo>
                    <a:pt x="1396" y="386"/>
                  </a:lnTo>
                  <a:lnTo>
                    <a:pt x="1398" y="379"/>
                  </a:lnTo>
                  <a:lnTo>
                    <a:pt x="1400" y="376"/>
                  </a:lnTo>
                  <a:lnTo>
                    <a:pt x="1404" y="374"/>
                  </a:lnTo>
                  <a:lnTo>
                    <a:pt x="1411" y="372"/>
                  </a:lnTo>
                  <a:lnTo>
                    <a:pt x="1414" y="370"/>
                  </a:lnTo>
                  <a:lnTo>
                    <a:pt x="1418" y="365"/>
                  </a:lnTo>
                  <a:lnTo>
                    <a:pt x="1421" y="358"/>
                  </a:lnTo>
                  <a:lnTo>
                    <a:pt x="1422" y="349"/>
                  </a:lnTo>
                  <a:lnTo>
                    <a:pt x="1422" y="341"/>
                  </a:lnTo>
                  <a:lnTo>
                    <a:pt x="1424" y="335"/>
                  </a:lnTo>
                  <a:lnTo>
                    <a:pt x="1425" y="332"/>
                  </a:lnTo>
                  <a:lnTo>
                    <a:pt x="1428" y="331"/>
                  </a:lnTo>
                  <a:lnTo>
                    <a:pt x="1429" y="327"/>
                  </a:lnTo>
                  <a:lnTo>
                    <a:pt x="1432" y="322"/>
                  </a:lnTo>
                  <a:lnTo>
                    <a:pt x="1432" y="320"/>
                  </a:lnTo>
                  <a:lnTo>
                    <a:pt x="1432" y="307"/>
                  </a:lnTo>
                  <a:lnTo>
                    <a:pt x="1431" y="304"/>
                  </a:lnTo>
                  <a:lnTo>
                    <a:pt x="1431" y="300"/>
                  </a:lnTo>
                  <a:lnTo>
                    <a:pt x="1433" y="296"/>
                  </a:lnTo>
                  <a:lnTo>
                    <a:pt x="1433" y="294"/>
                  </a:lnTo>
                  <a:lnTo>
                    <a:pt x="1435" y="292"/>
                  </a:lnTo>
                  <a:lnTo>
                    <a:pt x="1442" y="287"/>
                  </a:lnTo>
                  <a:lnTo>
                    <a:pt x="1445" y="283"/>
                  </a:lnTo>
                  <a:lnTo>
                    <a:pt x="1445" y="280"/>
                  </a:lnTo>
                  <a:lnTo>
                    <a:pt x="1445" y="276"/>
                  </a:lnTo>
                  <a:lnTo>
                    <a:pt x="1445" y="273"/>
                  </a:lnTo>
                  <a:lnTo>
                    <a:pt x="1447" y="266"/>
                  </a:lnTo>
                  <a:lnTo>
                    <a:pt x="1453" y="251"/>
                  </a:lnTo>
                  <a:lnTo>
                    <a:pt x="1459" y="247"/>
                  </a:lnTo>
                  <a:lnTo>
                    <a:pt x="1469" y="245"/>
                  </a:lnTo>
                  <a:lnTo>
                    <a:pt x="1473" y="243"/>
                  </a:lnTo>
                  <a:lnTo>
                    <a:pt x="1473" y="236"/>
                  </a:lnTo>
                  <a:lnTo>
                    <a:pt x="1473" y="226"/>
                  </a:lnTo>
                  <a:lnTo>
                    <a:pt x="1476" y="217"/>
                  </a:lnTo>
                  <a:lnTo>
                    <a:pt x="1477" y="210"/>
                  </a:lnTo>
                  <a:lnTo>
                    <a:pt x="1469" y="206"/>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38" name="Freeform 14"/>
            <p:cNvSpPr>
              <a:spLocks/>
            </p:cNvSpPr>
            <p:nvPr/>
          </p:nvSpPr>
          <p:spPr bwMode="auto">
            <a:xfrm>
              <a:off x="13710620" y="7712789"/>
              <a:ext cx="568325" cy="823912"/>
            </a:xfrm>
            <a:custGeom>
              <a:avLst/>
              <a:gdLst>
                <a:gd name="T0" fmla="*/ 1006 w 1074"/>
                <a:gd name="T1" fmla="*/ 1016 h 1558"/>
                <a:gd name="T2" fmla="*/ 965 w 1074"/>
                <a:gd name="T3" fmla="*/ 992 h 1558"/>
                <a:gd name="T4" fmla="*/ 943 w 1074"/>
                <a:gd name="T5" fmla="*/ 941 h 1558"/>
                <a:gd name="T6" fmla="*/ 919 w 1074"/>
                <a:gd name="T7" fmla="*/ 894 h 1558"/>
                <a:gd name="T8" fmla="*/ 921 w 1074"/>
                <a:gd name="T9" fmla="*/ 799 h 1558"/>
                <a:gd name="T10" fmla="*/ 973 w 1074"/>
                <a:gd name="T11" fmla="*/ 753 h 1558"/>
                <a:gd name="T12" fmla="*/ 994 w 1074"/>
                <a:gd name="T13" fmla="*/ 687 h 1558"/>
                <a:gd name="T14" fmla="*/ 944 w 1074"/>
                <a:gd name="T15" fmla="*/ 615 h 1558"/>
                <a:gd name="T16" fmla="*/ 1011 w 1074"/>
                <a:gd name="T17" fmla="*/ 597 h 1558"/>
                <a:gd name="T18" fmla="*/ 902 w 1074"/>
                <a:gd name="T19" fmla="*/ 548 h 1558"/>
                <a:gd name="T20" fmla="*/ 828 w 1074"/>
                <a:gd name="T21" fmla="*/ 580 h 1558"/>
                <a:gd name="T22" fmla="*/ 714 w 1074"/>
                <a:gd name="T23" fmla="*/ 518 h 1558"/>
                <a:gd name="T24" fmla="*/ 683 w 1074"/>
                <a:gd name="T25" fmla="*/ 481 h 1558"/>
                <a:gd name="T26" fmla="*/ 650 w 1074"/>
                <a:gd name="T27" fmla="*/ 434 h 1558"/>
                <a:gd name="T28" fmla="*/ 674 w 1074"/>
                <a:gd name="T29" fmla="*/ 399 h 1558"/>
                <a:gd name="T30" fmla="*/ 622 w 1074"/>
                <a:gd name="T31" fmla="*/ 349 h 1558"/>
                <a:gd name="T32" fmla="*/ 540 w 1074"/>
                <a:gd name="T33" fmla="*/ 296 h 1558"/>
                <a:gd name="T34" fmla="*/ 500 w 1074"/>
                <a:gd name="T35" fmla="*/ 195 h 1558"/>
                <a:gd name="T36" fmla="*/ 479 w 1074"/>
                <a:gd name="T37" fmla="*/ 160 h 1558"/>
                <a:gd name="T38" fmla="*/ 424 w 1074"/>
                <a:gd name="T39" fmla="*/ 96 h 1558"/>
                <a:gd name="T40" fmla="*/ 329 w 1074"/>
                <a:gd name="T41" fmla="*/ 8 h 1558"/>
                <a:gd name="T42" fmla="*/ 193 w 1074"/>
                <a:gd name="T43" fmla="*/ 2 h 1558"/>
                <a:gd name="T44" fmla="*/ 148 w 1074"/>
                <a:gd name="T45" fmla="*/ 40 h 1558"/>
                <a:gd name="T46" fmla="*/ 72 w 1074"/>
                <a:gd name="T47" fmla="*/ 67 h 1558"/>
                <a:gd name="T48" fmla="*/ 37 w 1074"/>
                <a:gd name="T49" fmla="*/ 92 h 1558"/>
                <a:gd name="T50" fmla="*/ 1 w 1074"/>
                <a:gd name="T51" fmla="*/ 130 h 1558"/>
                <a:gd name="T52" fmla="*/ 23 w 1074"/>
                <a:gd name="T53" fmla="*/ 200 h 1558"/>
                <a:gd name="T54" fmla="*/ 47 w 1074"/>
                <a:gd name="T55" fmla="*/ 227 h 1558"/>
                <a:gd name="T56" fmla="*/ 49 w 1074"/>
                <a:gd name="T57" fmla="*/ 275 h 1558"/>
                <a:gd name="T58" fmla="*/ 134 w 1074"/>
                <a:gd name="T59" fmla="*/ 342 h 1558"/>
                <a:gd name="T60" fmla="*/ 99 w 1074"/>
                <a:gd name="T61" fmla="*/ 374 h 1558"/>
                <a:gd name="T62" fmla="*/ 57 w 1074"/>
                <a:gd name="T63" fmla="*/ 392 h 1558"/>
                <a:gd name="T64" fmla="*/ 72 w 1074"/>
                <a:gd name="T65" fmla="*/ 453 h 1558"/>
                <a:gd name="T66" fmla="*/ 85 w 1074"/>
                <a:gd name="T67" fmla="*/ 461 h 1558"/>
                <a:gd name="T68" fmla="*/ 131 w 1074"/>
                <a:gd name="T69" fmla="*/ 471 h 1558"/>
                <a:gd name="T70" fmla="*/ 113 w 1074"/>
                <a:gd name="T71" fmla="*/ 548 h 1558"/>
                <a:gd name="T72" fmla="*/ 78 w 1074"/>
                <a:gd name="T73" fmla="*/ 631 h 1558"/>
                <a:gd name="T74" fmla="*/ 120 w 1074"/>
                <a:gd name="T75" fmla="*/ 698 h 1558"/>
                <a:gd name="T76" fmla="*/ 165 w 1074"/>
                <a:gd name="T77" fmla="*/ 753 h 1558"/>
                <a:gd name="T78" fmla="*/ 178 w 1074"/>
                <a:gd name="T79" fmla="*/ 805 h 1558"/>
                <a:gd name="T80" fmla="*/ 103 w 1074"/>
                <a:gd name="T81" fmla="*/ 806 h 1558"/>
                <a:gd name="T82" fmla="*/ 165 w 1074"/>
                <a:gd name="T83" fmla="*/ 948 h 1558"/>
                <a:gd name="T84" fmla="*/ 122 w 1074"/>
                <a:gd name="T85" fmla="*/ 942 h 1558"/>
                <a:gd name="T86" fmla="*/ 148 w 1074"/>
                <a:gd name="T87" fmla="*/ 1033 h 1558"/>
                <a:gd name="T88" fmla="*/ 234 w 1074"/>
                <a:gd name="T89" fmla="*/ 1107 h 1558"/>
                <a:gd name="T90" fmla="*/ 313 w 1074"/>
                <a:gd name="T91" fmla="*/ 1145 h 1558"/>
                <a:gd name="T92" fmla="*/ 354 w 1074"/>
                <a:gd name="T93" fmla="*/ 1227 h 1558"/>
                <a:gd name="T94" fmla="*/ 325 w 1074"/>
                <a:gd name="T95" fmla="*/ 1270 h 1558"/>
                <a:gd name="T96" fmla="*/ 339 w 1074"/>
                <a:gd name="T97" fmla="*/ 1330 h 1558"/>
                <a:gd name="T98" fmla="*/ 360 w 1074"/>
                <a:gd name="T99" fmla="*/ 1389 h 1558"/>
                <a:gd name="T100" fmla="*/ 454 w 1074"/>
                <a:gd name="T101" fmla="*/ 1513 h 1558"/>
                <a:gd name="T102" fmla="*/ 465 w 1074"/>
                <a:gd name="T103" fmla="*/ 1548 h 1558"/>
                <a:gd name="T104" fmla="*/ 496 w 1074"/>
                <a:gd name="T105" fmla="*/ 1489 h 1558"/>
                <a:gd name="T106" fmla="*/ 610 w 1074"/>
                <a:gd name="T107" fmla="*/ 1454 h 1558"/>
                <a:gd name="T108" fmla="*/ 651 w 1074"/>
                <a:gd name="T109" fmla="*/ 1429 h 1558"/>
                <a:gd name="T110" fmla="*/ 689 w 1074"/>
                <a:gd name="T111" fmla="*/ 1420 h 1558"/>
                <a:gd name="T112" fmla="*/ 797 w 1074"/>
                <a:gd name="T113" fmla="*/ 1388 h 1558"/>
                <a:gd name="T114" fmla="*/ 898 w 1074"/>
                <a:gd name="T115" fmla="*/ 1392 h 1558"/>
                <a:gd name="T116" fmla="*/ 957 w 1074"/>
                <a:gd name="T117" fmla="*/ 1330 h 1558"/>
                <a:gd name="T118" fmla="*/ 944 w 1074"/>
                <a:gd name="T119" fmla="*/ 1246 h 1558"/>
                <a:gd name="T120" fmla="*/ 954 w 1074"/>
                <a:gd name="T121" fmla="*/ 1199 h 1558"/>
                <a:gd name="T122" fmla="*/ 1020 w 1074"/>
                <a:gd name="T123" fmla="*/ 1159 h 1558"/>
                <a:gd name="T124" fmla="*/ 1066 w 1074"/>
                <a:gd name="T125" fmla="*/ 1114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4" h="1558">
                  <a:moveTo>
                    <a:pt x="1073" y="1086"/>
                  </a:moveTo>
                  <a:lnTo>
                    <a:pt x="1073" y="1082"/>
                  </a:lnTo>
                  <a:lnTo>
                    <a:pt x="1069" y="1081"/>
                  </a:lnTo>
                  <a:lnTo>
                    <a:pt x="1056" y="1078"/>
                  </a:lnTo>
                  <a:lnTo>
                    <a:pt x="1052" y="1075"/>
                  </a:lnTo>
                  <a:lnTo>
                    <a:pt x="1048" y="1071"/>
                  </a:lnTo>
                  <a:lnTo>
                    <a:pt x="1041" y="1061"/>
                  </a:lnTo>
                  <a:lnTo>
                    <a:pt x="1035" y="1056"/>
                  </a:lnTo>
                  <a:lnTo>
                    <a:pt x="1032" y="1053"/>
                  </a:lnTo>
                  <a:lnTo>
                    <a:pt x="1032" y="1050"/>
                  </a:lnTo>
                  <a:lnTo>
                    <a:pt x="1031" y="1043"/>
                  </a:lnTo>
                  <a:lnTo>
                    <a:pt x="1031" y="1040"/>
                  </a:lnTo>
                  <a:lnTo>
                    <a:pt x="1027" y="1036"/>
                  </a:lnTo>
                  <a:lnTo>
                    <a:pt x="1008" y="1018"/>
                  </a:lnTo>
                  <a:lnTo>
                    <a:pt x="1006" y="1016"/>
                  </a:lnTo>
                  <a:lnTo>
                    <a:pt x="1004" y="1015"/>
                  </a:lnTo>
                  <a:lnTo>
                    <a:pt x="1000" y="1013"/>
                  </a:lnTo>
                  <a:lnTo>
                    <a:pt x="999" y="1012"/>
                  </a:lnTo>
                  <a:lnTo>
                    <a:pt x="993" y="1013"/>
                  </a:lnTo>
                  <a:lnTo>
                    <a:pt x="990" y="1012"/>
                  </a:lnTo>
                  <a:lnTo>
                    <a:pt x="989" y="1011"/>
                  </a:lnTo>
                  <a:lnTo>
                    <a:pt x="989" y="1009"/>
                  </a:lnTo>
                  <a:lnTo>
                    <a:pt x="986" y="1004"/>
                  </a:lnTo>
                  <a:lnTo>
                    <a:pt x="983" y="1001"/>
                  </a:lnTo>
                  <a:lnTo>
                    <a:pt x="982" y="1001"/>
                  </a:lnTo>
                  <a:lnTo>
                    <a:pt x="976" y="1001"/>
                  </a:lnTo>
                  <a:lnTo>
                    <a:pt x="973" y="1001"/>
                  </a:lnTo>
                  <a:lnTo>
                    <a:pt x="971" y="998"/>
                  </a:lnTo>
                  <a:lnTo>
                    <a:pt x="966" y="994"/>
                  </a:lnTo>
                  <a:lnTo>
                    <a:pt x="965" y="992"/>
                  </a:lnTo>
                  <a:lnTo>
                    <a:pt x="957" y="988"/>
                  </a:lnTo>
                  <a:lnTo>
                    <a:pt x="952" y="984"/>
                  </a:lnTo>
                  <a:lnTo>
                    <a:pt x="951" y="977"/>
                  </a:lnTo>
                  <a:lnTo>
                    <a:pt x="945" y="960"/>
                  </a:lnTo>
                  <a:lnTo>
                    <a:pt x="943" y="955"/>
                  </a:lnTo>
                  <a:lnTo>
                    <a:pt x="943" y="952"/>
                  </a:lnTo>
                  <a:lnTo>
                    <a:pt x="943" y="950"/>
                  </a:lnTo>
                  <a:lnTo>
                    <a:pt x="943" y="949"/>
                  </a:lnTo>
                  <a:lnTo>
                    <a:pt x="944" y="948"/>
                  </a:lnTo>
                  <a:lnTo>
                    <a:pt x="944" y="946"/>
                  </a:lnTo>
                  <a:lnTo>
                    <a:pt x="944" y="946"/>
                  </a:lnTo>
                  <a:lnTo>
                    <a:pt x="943" y="945"/>
                  </a:lnTo>
                  <a:lnTo>
                    <a:pt x="943" y="943"/>
                  </a:lnTo>
                  <a:lnTo>
                    <a:pt x="943" y="942"/>
                  </a:lnTo>
                  <a:lnTo>
                    <a:pt x="943" y="941"/>
                  </a:lnTo>
                  <a:lnTo>
                    <a:pt x="943" y="941"/>
                  </a:lnTo>
                  <a:lnTo>
                    <a:pt x="944" y="939"/>
                  </a:lnTo>
                  <a:lnTo>
                    <a:pt x="944" y="939"/>
                  </a:lnTo>
                  <a:lnTo>
                    <a:pt x="944" y="939"/>
                  </a:lnTo>
                  <a:lnTo>
                    <a:pt x="943" y="939"/>
                  </a:lnTo>
                  <a:lnTo>
                    <a:pt x="941" y="935"/>
                  </a:lnTo>
                  <a:lnTo>
                    <a:pt x="941" y="927"/>
                  </a:lnTo>
                  <a:lnTo>
                    <a:pt x="940" y="922"/>
                  </a:lnTo>
                  <a:lnTo>
                    <a:pt x="937" y="920"/>
                  </a:lnTo>
                  <a:lnTo>
                    <a:pt x="928" y="915"/>
                  </a:lnTo>
                  <a:lnTo>
                    <a:pt x="926" y="913"/>
                  </a:lnTo>
                  <a:lnTo>
                    <a:pt x="923" y="908"/>
                  </a:lnTo>
                  <a:lnTo>
                    <a:pt x="921" y="904"/>
                  </a:lnTo>
                  <a:lnTo>
                    <a:pt x="920" y="900"/>
                  </a:lnTo>
                  <a:lnTo>
                    <a:pt x="919" y="894"/>
                  </a:lnTo>
                  <a:lnTo>
                    <a:pt x="919" y="891"/>
                  </a:lnTo>
                  <a:lnTo>
                    <a:pt x="919" y="886"/>
                  </a:lnTo>
                  <a:lnTo>
                    <a:pt x="919" y="883"/>
                  </a:lnTo>
                  <a:lnTo>
                    <a:pt x="912" y="875"/>
                  </a:lnTo>
                  <a:lnTo>
                    <a:pt x="909" y="865"/>
                  </a:lnTo>
                  <a:lnTo>
                    <a:pt x="910" y="858"/>
                  </a:lnTo>
                  <a:lnTo>
                    <a:pt x="913" y="849"/>
                  </a:lnTo>
                  <a:lnTo>
                    <a:pt x="916" y="838"/>
                  </a:lnTo>
                  <a:lnTo>
                    <a:pt x="917" y="827"/>
                  </a:lnTo>
                  <a:lnTo>
                    <a:pt x="917" y="826"/>
                  </a:lnTo>
                  <a:lnTo>
                    <a:pt x="920" y="820"/>
                  </a:lnTo>
                  <a:lnTo>
                    <a:pt x="920" y="819"/>
                  </a:lnTo>
                  <a:lnTo>
                    <a:pt x="921" y="813"/>
                  </a:lnTo>
                  <a:lnTo>
                    <a:pt x="921" y="803"/>
                  </a:lnTo>
                  <a:lnTo>
                    <a:pt x="921" y="799"/>
                  </a:lnTo>
                  <a:lnTo>
                    <a:pt x="926" y="793"/>
                  </a:lnTo>
                  <a:lnTo>
                    <a:pt x="931" y="791"/>
                  </a:lnTo>
                  <a:lnTo>
                    <a:pt x="940" y="789"/>
                  </a:lnTo>
                  <a:lnTo>
                    <a:pt x="943" y="789"/>
                  </a:lnTo>
                  <a:lnTo>
                    <a:pt x="950" y="789"/>
                  </a:lnTo>
                  <a:lnTo>
                    <a:pt x="952" y="785"/>
                  </a:lnTo>
                  <a:lnTo>
                    <a:pt x="954" y="779"/>
                  </a:lnTo>
                  <a:lnTo>
                    <a:pt x="957" y="775"/>
                  </a:lnTo>
                  <a:lnTo>
                    <a:pt x="962" y="774"/>
                  </a:lnTo>
                  <a:lnTo>
                    <a:pt x="968" y="774"/>
                  </a:lnTo>
                  <a:lnTo>
                    <a:pt x="972" y="774"/>
                  </a:lnTo>
                  <a:lnTo>
                    <a:pt x="975" y="768"/>
                  </a:lnTo>
                  <a:lnTo>
                    <a:pt x="975" y="764"/>
                  </a:lnTo>
                  <a:lnTo>
                    <a:pt x="973" y="757"/>
                  </a:lnTo>
                  <a:lnTo>
                    <a:pt x="973" y="753"/>
                  </a:lnTo>
                  <a:lnTo>
                    <a:pt x="973" y="750"/>
                  </a:lnTo>
                  <a:lnTo>
                    <a:pt x="976" y="739"/>
                  </a:lnTo>
                  <a:lnTo>
                    <a:pt x="976" y="739"/>
                  </a:lnTo>
                  <a:lnTo>
                    <a:pt x="976" y="737"/>
                  </a:lnTo>
                  <a:lnTo>
                    <a:pt x="975" y="736"/>
                  </a:lnTo>
                  <a:lnTo>
                    <a:pt x="976" y="733"/>
                  </a:lnTo>
                  <a:lnTo>
                    <a:pt x="976" y="733"/>
                  </a:lnTo>
                  <a:lnTo>
                    <a:pt x="980" y="727"/>
                  </a:lnTo>
                  <a:lnTo>
                    <a:pt x="985" y="722"/>
                  </a:lnTo>
                  <a:lnTo>
                    <a:pt x="986" y="719"/>
                  </a:lnTo>
                  <a:lnTo>
                    <a:pt x="997" y="713"/>
                  </a:lnTo>
                  <a:lnTo>
                    <a:pt x="997" y="713"/>
                  </a:lnTo>
                  <a:lnTo>
                    <a:pt x="996" y="708"/>
                  </a:lnTo>
                  <a:lnTo>
                    <a:pt x="997" y="691"/>
                  </a:lnTo>
                  <a:lnTo>
                    <a:pt x="994" y="687"/>
                  </a:lnTo>
                  <a:lnTo>
                    <a:pt x="990" y="684"/>
                  </a:lnTo>
                  <a:lnTo>
                    <a:pt x="979" y="683"/>
                  </a:lnTo>
                  <a:lnTo>
                    <a:pt x="969" y="678"/>
                  </a:lnTo>
                  <a:lnTo>
                    <a:pt x="961" y="670"/>
                  </a:lnTo>
                  <a:lnTo>
                    <a:pt x="954" y="662"/>
                  </a:lnTo>
                  <a:lnTo>
                    <a:pt x="950" y="650"/>
                  </a:lnTo>
                  <a:lnTo>
                    <a:pt x="950" y="648"/>
                  </a:lnTo>
                  <a:lnTo>
                    <a:pt x="950" y="642"/>
                  </a:lnTo>
                  <a:lnTo>
                    <a:pt x="950" y="639"/>
                  </a:lnTo>
                  <a:lnTo>
                    <a:pt x="948" y="636"/>
                  </a:lnTo>
                  <a:lnTo>
                    <a:pt x="943" y="632"/>
                  </a:lnTo>
                  <a:lnTo>
                    <a:pt x="943" y="629"/>
                  </a:lnTo>
                  <a:lnTo>
                    <a:pt x="943" y="624"/>
                  </a:lnTo>
                  <a:lnTo>
                    <a:pt x="943" y="619"/>
                  </a:lnTo>
                  <a:lnTo>
                    <a:pt x="944" y="615"/>
                  </a:lnTo>
                  <a:lnTo>
                    <a:pt x="945" y="614"/>
                  </a:lnTo>
                  <a:lnTo>
                    <a:pt x="948" y="614"/>
                  </a:lnTo>
                  <a:lnTo>
                    <a:pt x="957" y="612"/>
                  </a:lnTo>
                  <a:lnTo>
                    <a:pt x="961" y="611"/>
                  </a:lnTo>
                  <a:lnTo>
                    <a:pt x="962" y="608"/>
                  </a:lnTo>
                  <a:lnTo>
                    <a:pt x="964" y="601"/>
                  </a:lnTo>
                  <a:lnTo>
                    <a:pt x="965" y="596"/>
                  </a:lnTo>
                  <a:lnTo>
                    <a:pt x="969" y="591"/>
                  </a:lnTo>
                  <a:lnTo>
                    <a:pt x="973" y="590"/>
                  </a:lnTo>
                  <a:lnTo>
                    <a:pt x="979" y="590"/>
                  </a:lnTo>
                  <a:lnTo>
                    <a:pt x="985" y="593"/>
                  </a:lnTo>
                  <a:lnTo>
                    <a:pt x="994" y="598"/>
                  </a:lnTo>
                  <a:lnTo>
                    <a:pt x="1000" y="600"/>
                  </a:lnTo>
                  <a:lnTo>
                    <a:pt x="1004" y="600"/>
                  </a:lnTo>
                  <a:lnTo>
                    <a:pt x="1011" y="597"/>
                  </a:lnTo>
                  <a:lnTo>
                    <a:pt x="1015" y="593"/>
                  </a:lnTo>
                  <a:lnTo>
                    <a:pt x="1017" y="586"/>
                  </a:lnTo>
                  <a:lnTo>
                    <a:pt x="1004" y="570"/>
                  </a:lnTo>
                  <a:lnTo>
                    <a:pt x="1000" y="568"/>
                  </a:lnTo>
                  <a:lnTo>
                    <a:pt x="979" y="566"/>
                  </a:lnTo>
                  <a:lnTo>
                    <a:pt x="971" y="562"/>
                  </a:lnTo>
                  <a:lnTo>
                    <a:pt x="962" y="554"/>
                  </a:lnTo>
                  <a:lnTo>
                    <a:pt x="944" y="534"/>
                  </a:lnTo>
                  <a:lnTo>
                    <a:pt x="940" y="533"/>
                  </a:lnTo>
                  <a:lnTo>
                    <a:pt x="935" y="531"/>
                  </a:lnTo>
                  <a:lnTo>
                    <a:pt x="928" y="531"/>
                  </a:lnTo>
                  <a:lnTo>
                    <a:pt x="926" y="533"/>
                  </a:lnTo>
                  <a:lnTo>
                    <a:pt x="917" y="542"/>
                  </a:lnTo>
                  <a:lnTo>
                    <a:pt x="912" y="545"/>
                  </a:lnTo>
                  <a:lnTo>
                    <a:pt x="902" y="548"/>
                  </a:lnTo>
                  <a:lnTo>
                    <a:pt x="898" y="551"/>
                  </a:lnTo>
                  <a:lnTo>
                    <a:pt x="896" y="556"/>
                  </a:lnTo>
                  <a:lnTo>
                    <a:pt x="867" y="610"/>
                  </a:lnTo>
                  <a:lnTo>
                    <a:pt x="863" y="614"/>
                  </a:lnTo>
                  <a:lnTo>
                    <a:pt x="857" y="615"/>
                  </a:lnTo>
                  <a:lnTo>
                    <a:pt x="851" y="615"/>
                  </a:lnTo>
                  <a:lnTo>
                    <a:pt x="846" y="612"/>
                  </a:lnTo>
                  <a:lnTo>
                    <a:pt x="840" y="608"/>
                  </a:lnTo>
                  <a:lnTo>
                    <a:pt x="837" y="597"/>
                  </a:lnTo>
                  <a:lnTo>
                    <a:pt x="836" y="594"/>
                  </a:lnTo>
                  <a:lnTo>
                    <a:pt x="833" y="593"/>
                  </a:lnTo>
                  <a:lnTo>
                    <a:pt x="830" y="590"/>
                  </a:lnTo>
                  <a:lnTo>
                    <a:pt x="829" y="587"/>
                  </a:lnTo>
                  <a:lnTo>
                    <a:pt x="828" y="583"/>
                  </a:lnTo>
                  <a:lnTo>
                    <a:pt x="828" y="580"/>
                  </a:lnTo>
                  <a:lnTo>
                    <a:pt x="826" y="577"/>
                  </a:lnTo>
                  <a:lnTo>
                    <a:pt x="819" y="561"/>
                  </a:lnTo>
                  <a:lnTo>
                    <a:pt x="816" y="558"/>
                  </a:lnTo>
                  <a:lnTo>
                    <a:pt x="808" y="556"/>
                  </a:lnTo>
                  <a:lnTo>
                    <a:pt x="786" y="544"/>
                  </a:lnTo>
                  <a:lnTo>
                    <a:pt x="781" y="544"/>
                  </a:lnTo>
                  <a:lnTo>
                    <a:pt x="776" y="545"/>
                  </a:lnTo>
                  <a:lnTo>
                    <a:pt x="767" y="549"/>
                  </a:lnTo>
                  <a:lnTo>
                    <a:pt x="755" y="551"/>
                  </a:lnTo>
                  <a:lnTo>
                    <a:pt x="742" y="551"/>
                  </a:lnTo>
                  <a:lnTo>
                    <a:pt x="730" y="548"/>
                  </a:lnTo>
                  <a:lnTo>
                    <a:pt x="720" y="538"/>
                  </a:lnTo>
                  <a:lnTo>
                    <a:pt x="717" y="531"/>
                  </a:lnTo>
                  <a:lnTo>
                    <a:pt x="716" y="524"/>
                  </a:lnTo>
                  <a:lnTo>
                    <a:pt x="714" y="518"/>
                  </a:lnTo>
                  <a:lnTo>
                    <a:pt x="709" y="514"/>
                  </a:lnTo>
                  <a:lnTo>
                    <a:pt x="704" y="513"/>
                  </a:lnTo>
                  <a:lnTo>
                    <a:pt x="688" y="514"/>
                  </a:lnTo>
                  <a:lnTo>
                    <a:pt x="667" y="511"/>
                  </a:lnTo>
                  <a:lnTo>
                    <a:pt x="662" y="510"/>
                  </a:lnTo>
                  <a:lnTo>
                    <a:pt x="657" y="500"/>
                  </a:lnTo>
                  <a:lnTo>
                    <a:pt x="652" y="497"/>
                  </a:lnTo>
                  <a:lnTo>
                    <a:pt x="652" y="497"/>
                  </a:lnTo>
                  <a:lnTo>
                    <a:pt x="648" y="495"/>
                  </a:lnTo>
                  <a:lnTo>
                    <a:pt x="648" y="490"/>
                  </a:lnTo>
                  <a:lnTo>
                    <a:pt x="651" y="486"/>
                  </a:lnTo>
                  <a:lnTo>
                    <a:pt x="654" y="483"/>
                  </a:lnTo>
                  <a:lnTo>
                    <a:pt x="661" y="481"/>
                  </a:lnTo>
                  <a:lnTo>
                    <a:pt x="676" y="481"/>
                  </a:lnTo>
                  <a:lnTo>
                    <a:pt x="683" y="481"/>
                  </a:lnTo>
                  <a:lnTo>
                    <a:pt x="695" y="476"/>
                  </a:lnTo>
                  <a:lnTo>
                    <a:pt x="699" y="474"/>
                  </a:lnTo>
                  <a:lnTo>
                    <a:pt x="699" y="467"/>
                  </a:lnTo>
                  <a:lnTo>
                    <a:pt x="697" y="461"/>
                  </a:lnTo>
                  <a:lnTo>
                    <a:pt x="693" y="458"/>
                  </a:lnTo>
                  <a:lnTo>
                    <a:pt x="683" y="454"/>
                  </a:lnTo>
                  <a:lnTo>
                    <a:pt x="678" y="451"/>
                  </a:lnTo>
                  <a:lnTo>
                    <a:pt x="665" y="448"/>
                  </a:lnTo>
                  <a:lnTo>
                    <a:pt x="660" y="444"/>
                  </a:lnTo>
                  <a:lnTo>
                    <a:pt x="658" y="443"/>
                  </a:lnTo>
                  <a:lnTo>
                    <a:pt x="660" y="440"/>
                  </a:lnTo>
                  <a:lnTo>
                    <a:pt x="658" y="439"/>
                  </a:lnTo>
                  <a:lnTo>
                    <a:pt x="654" y="439"/>
                  </a:lnTo>
                  <a:lnTo>
                    <a:pt x="651" y="437"/>
                  </a:lnTo>
                  <a:lnTo>
                    <a:pt x="650" y="434"/>
                  </a:lnTo>
                  <a:lnTo>
                    <a:pt x="651" y="430"/>
                  </a:lnTo>
                  <a:lnTo>
                    <a:pt x="654" y="427"/>
                  </a:lnTo>
                  <a:lnTo>
                    <a:pt x="655" y="426"/>
                  </a:lnTo>
                  <a:lnTo>
                    <a:pt x="662" y="426"/>
                  </a:lnTo>
                  <a:lnTo>
                    <a:pt x="665" y="425"/>
                  </a:lnTo>
                  <a:lnTo>
                    <a:pt x="668" y="422"/>
                  </a:lnTo>
                  <a:lnTo>
                    <a:pt x="669" y="420"/>
                  </a:lnTo>
                  <a:lnTo>
                    <a:pt x="669" y="418"/>
                  </a:lnTo>
                  <a:lnTo>
                    <a:pt x="671" y="412"/>
                  </a:lnTo>
                  <a:lnTo>
                    <a:pt x="671" y="411"/>
                  </a:lnTo>
                  <a:lnTo>
                    <a:pt x="674" y="408"/>
                  </a:lnTo>
                  <a:lnTo>
                    <a:pt x="674" y="406"/>
                  </a:lnTo>
                  <a:lnTo>
                    <a:pt x="675" y="405"/>
                  </a:lnTo>
                  <a:lnTo>
                    <a:pt x="675" y="402"/>
                  </a:lnTo>
                  <a:lnTo>
                    <a:pt x="674" y="399"/>
                  </a:lnTo>
                  <a:lnTo>
                    <a:pt x="674" y="399"/>
                  </a:lnTo>
                  <a:lnTo>
                    <a:pt x="676" y="397"/>
                  </a:lnTo>
                  <a:lnTo>
                    <a:pt x="678" y="394"/>
                  </a:lnTo>
                  <a:lnTo>
                    <a:pt x="681" y="392"/>
                  </a:lnTo>
                  <a:lnTo>
                    <a:pt x="683" y="392"/>
                  </a:lnTo>
                  <a:lnTo>
                    <a:pt x="688" y="389"/>
                  </a:lnTo>
                  <a:lnTo>
                    <a:pt x="688" y="385"/>
                  </a:lnTo>
                  <a:lnTo>
                    <a:pt x="688" y="380"/>
                  </a:lnTo>
                  <a:lnTo>
                    <a:pt x="685" y="377"/>
                  </a:lnTo>
                  <a:lnTo>
                    <a:pt x="678" y="370"/>
                  </a:lnTo>
                  <a:lnTo>
                    <a:pt x="672" y="364"/>
                  </a:lnTo>
                  <a:lnTo>
                    <a:pt x="664" y="360"/>
                  </a:lnTo>
                  <a:lnTo>
                    <a:pt x="637" y="352"/>
                  </a:lnTo>
                  <a:lnTo>
                    <a:pt x="626" y="352"/>
                  </a:lnTo>
                  <a:lnTo>
                    <a:pt x="622" y="349"/>
                  </a:lnTo>
                  <a:lnTo>
                    <a:pt x="612" y="343"/>
                  </a:lnTo>
                  <a:lnTo>
                    <a:pt x="608" y="339"/>
                  </a:lnTo>
                  <a:lnTo>
                    <a:pt x="599" y="325"/>
                  </a:lnTo>
                  <a:lnTo>
                    <a:pt x="595" y="322"/>
                  </a:lnTo>
                  <a:lnTo>
                    <a:pt x="592" y="322"/>
                  </a:lnTo>
                  <a:lnTo>
                    <a:pt x="588" y="328"/>
                  </a:lnTo>
                  <a:lnTo>
                    <a:pt x="585" y="329"/>
                  </a:lnTo>
                  <a:lnTo>
                    <a:pt x="582" y="328"/>
                  </a:lnTo>
                  <a:lnTo>
                    <a:pt x="581" y="326"/>
                  </a:lnTo>
                  <a:lnTo>
                    <a:pt x="578" y="324"/>
                  </a:lnTo>
                  <a:lnTo>
                    <a:pt x="575" y="321"/>
                  </a:lnTo>
                  <a:lnTo>
                    <a:pt x="563" y="315"/>
                  </a:lnTo>
                  <a:lnTo>
                    <a:pt x="554" y="311"/>
                  </a:lnTo>
                  <a:lnTo>
                    <a:pt x="550" y="308"/>
                  </a:lnTo>
                  <a:lnTo>
                    <a:pt x="540" y="296"/>
                  </a:lnTo>
                  <a:lnTo>
                    <a:pt x="524" y="280"/>
                  </a:lnTo>
                  <a:lnTo>
                    <a:pt x="515" y="267"/>
                  </a:lnTo>
                  <a:lnTo>
                    <a:pt x="511" y="263"/>
                  </a:lnTo>
                  <a:lnTo>
                    <a:pt x="507" y="262"/>
                  </a:lnTo>
                  <a:lnTo>
                    <a:pt x="503" y="260"/>
                  </a:lnTo>
                  <a:lnTo>
                    <a:pt x="498" y="258"/>
                  </a:lnTo>
                  <a:lnTo>
                    <a:pt x="497" y="252"/>
                  </a:lnTo>
                  <a:lnTo>
                    <a:pt x="503" y="248"/>
                  </a:lnTo>
                  <a:lnTo>
                    <a:pt x="507" y="244"/>
                  </a:lnTo>
                  <a:lnTo>
                    <a:pt x="507" y="238"/>
                  </a:lnTo>
                  <a:lnTo>
                    <a:pt x="504" y="230"/>
                  </a:lnTo>
                  <a:lnTo>
                    <a:pt x="496" y="217"/>
                  </a:lnTo>
                  <a:lnTo>
                    <a:pt x="496" y="211"/>
                  </a:lnTo>
                  <a:lnTo>
                    <a:pt x="497" y="202"/>
                  </a:lnTo>
                  <a:lnTo>
                    <a:pt x="500" y="195"/>
                  </a:lnTo>
                  <a:lnTo>
                    <a:pt x="501" y="192"/>
                  </a:lnTo>
                  <a:lnTo>
                    <a:pt x="503" y="186"/>
                  </a:lnTo>
                  <a:lnTo>
                    <a:pt x="501" y="167"/>
                  </a:lnTo>
                  <a:lnTo>
                    <a:pt x="503" y="164"/>
                  </a:lnTo>
                  <a:lnTo>
                    <a:pt x="504" y="160"/>
                  </a:lnTo>
                  <a:lnTo>
                    <a:pt x="504" y="157"/>
                  </a:lnTo>
                  <a:lnTo>
                    <a:pt x="501" y="153"/>
                  </a:lnTo>
                  <a:lnTo>
                    <a:pt x="498" y="151"/>
                  </a:lnTo>
                  <a:lnTo>
                    <a:pt x="496" y="153"/>
                  </a:lnTo>
                  <a:lnTo>
                    <a:pt x="493" y="155"/>
                  </a:lnTo>
                  <a:lnTo>
                    <a:pt x="491" y="160"/>
                  </a:lnTo>
                  <a:lnTo>
                    <a:pt x="489" y="162"/>
                  </a:lnTo>
                  <a:lnTo>
                    <a:pt x="484" y="164"/>
                  </a:lnTo>
                  <a:lnTo>
                    <a:pt x="482" y="162"/>
                  </a:lnTo>
                  <a:lnTo>
                    <a:pt x="479" y="160"/>
                  </a:lnTo>
                  <a:lnTo>
                    <a:pt x="476" y="155"/>
                  </a:lnTo>
                  <a:lnTo>
                    <a:pt x="470" y="147"/>
                  </a:lnTo>
                  <a:lnTo>
                    <a:pt x="468" y="143"/>
                  </a:lnTo>
                  <a:lnTo>
                    <a:pt x="466" y="140"/>
                  </a:lnTo>
                  <a:lnTo>
                    <a:pt x="466" y="140"/>
                  </a:lnTo>
                  <a:lnTo>
                    <a:pt x="466" y="131"/>
                  </a:lnTo>
                  <a:lnTo>
                    <a:pt x="465" y="129"/>
                  </a:lnTo>
                  <a:lnTo>
                    <a:pt x="463" y="126"/>
                  </a:lnTo>
                  <a:lnTo>
                    <a:pt x="459" y="123"/>
                  </a:lnTo>
                  <a:lnTo>
                    <a:pt x="456" y="122"/>
                  </a:lnTo>
                  <a:lnTo>
                    <a:pt x="448" y="106"/>
                  </a:lnTo>
                  <a:lnTo>
                    <a:pt x="444" y="102"/>
                  </a:lnTo>
                  <a:lnTo>
                    <a:pt x="440" y="101"/>
                  </a:lnTo>
                  <a:lnTo>
                    <a:pt x="430" y="99"/>
                  </a:lnTo>
                  <a:lnTo>
                    <a:pt x="424" y="96"/>
                  </a:lnTo>
                  <a:lnTo>
                    <a:pt x="412" y="84"/>
                  </a:lnTo>
                  <a:lnTo>
                    <a:pt x="406" y="81"/>
                  </a:lnTo>
                  <a:lnTo>
                    <a:pt x="396" y="77"/>
                  </a:lnTo>
                  <a:lnTo>
                    <a:pt x="392" y="73"/>
                  </a:lnTo>
                  <a:lnTo>
                    <a:pt x="388" y="67"/>
                  </a:lnTo>
                  <a:lnTo>
                    <a:pt x="382" y="50"/>
                  </a:lnTo>
                  <a:lnTo>
                    <a:pt x="379" y="45"/>
                  </a:lnTo>
                  <a:lnTo>
                    <a:pt x="362" y="24"/>
                  </a:lnTo>
                  <a:lnTo>
                    <a:pt x="348" y="12"/>
                  </a:lnTo>
                  <a:lnTo>
                    <a:pt x="344" y="11"/>
                  </a:lnTo>
                  <a:lnTo>
                    <a:pt x="337" y="14"/>
                  </a:lnTo>
                  <a:lnTo>
                    <a:pt x="336" y="14"/>
                  </a:lnTo>
                  <a:lnTo>
                    <a:pt x="333" y="12"/>
                  </a:lnTo>
                  <a:lnTo>
                    <a:pt x="330" y="9"/>
                  </a:lnTo>
                  <a:lnTo>
                    <a:pt x="329" y="8"/>
                  </a:lnTo>
                  <a:lnTo>
                    <a:pt x="325" y="7"/>
                  </a:lnTo>
                  <a:lnTo>
                    <a:pt x="323" y="7"/>
                  </a:lnTo>
                  <a:lnTo>
                    <a:pt x="316" y="11"/>
                  </a:lnTo>
                  <a:lnTo>
                    <a:pt x="309" y="11"/>
                  </a:lnTo>
                  <a:lnTo>
                    <a:pt x="298" y="5"/>
                  </a:lnTo>
                  <a:lnTo>
                    <a:pt x="281" y="4"/>
                  </a:lnTo>
                  <a:lnTo>
                    <a:pt x="271" y="5"/>
                  </a:lnTo>
                  <a:lnTo>
                    <a:pt x="267" y="8"/>
                  </a:lnTo>
                  <a:lnTo>
                    <a:pt x="245" y="16"/>
                  </a:lnTo>
                  <a:lnTo>
                    <a:pt x="241" y="15"/>
                  </a:lnTo>
                  <a:lnTo>
                    <a:pt x="225" y="5"/>
                  </a:lnTo>
                  <a:lnTo>
                    <a:pt x="220" y="1"/>
                  </a:lnTo>
                  <a:lnTo>
                    <a:pt x="214" y="0"/>
                  </a:lnTo>
                  <a:lnTo>
                    <a:pt x="208" y="0"/>
                  </a:lnTo>
                  <a:lnTo>
                    <a:pt x="193" y="2"/>
                  </a:lnTo>
                  <a:lnTo>
                    <a:pt x="187" y="2"/>
                  </a:lnTo>
                  <a:lnTo>
                    <a:pt x="183" y="4"/>
                  </a:lnTo>
                  <a:lnTo>
                    <a:pt x="176" y="7"/>
                  </a:lnTo>
                  <a:lnTo>
                    <a:pt x="171" y="9"/>
                  </a:lnTo>
                  <a:lnTo>
                    <a:pt x="166" y="15"/>
                  </a:lnTo>
                  <a:lnTo>
                    <a:pt x="168" y="18"/>
                  </a:lnTo>
                  <a:lnTo>
                    <a:pt x="169" y="21"/>
                  </a:lnTo>
                  <a:lnTo>
                    <a:pt x="171" y="24"/>
                  </a:lnTo>
                  <a:lnTo>
                    <a:pt x="164" y="28"/>
                  </a:lnTo>
                  <a:lnTo>
                    <a:pt x="161" y="31"/>
                  </a:lnTo>
                  <a:lnTo>
                    <a:pt x="159" y="33"/>
                  </a:lnTo>
                  <a:lnTo>
                    <a:pt x="158" y="36"/>
                  </a:lnTo>
                  <a:lnTo>
                    <a:pt x="154" y="39"/>
                  </a:lnTo>
                  <a:lnTo>
                    <a:pt x="151" y="40"/>
                  </a:lnTo>
                  <a:lnTo>
                    <a:pt x="148" y="40"/>
                  </a:lnTo>
                  <a:lnTo>
                    <a:pt x="145" y="42"/>
                  </a:lnTo>
                  <a:lnTo>
                    <a:pt x="144" y="45"/>
                  </a:lnTo>
                  <a:lnTo>
                    <a:pt x="141" y="49"/>
                  </a:lnTo>
                  <a:lnTo>
                    <a:pt x="138" y="52"/>
                  </a:lnTo>
                  <a:lnTo>
                    <a:pt x="134" y="53"/>
                  </a:lnTo>
                  <a:lnTo>
                    <a:pt x="124" y="53"/>
                  </a:lnTo>
                  <a:lnTo>
                    <a:pt x="120" y="54"/>
                  </a:lnTo>
                  <a:lnTo>
                    <a:pt x="117" y="56"/>
                  </a:lnTo>
                  <a:lnTo>
                    <a:pt x="115" y="59"/>
                  </a:lnTo>
                  <a:lnTo>
                    <a:pt x="113" y="63"/>
                  </a:lnTo>
                  <a:lnTo>
                    <a:pt x="112" y="67"/>
                  </a:lnTo>
                  <a:lnTo>
                    <a:pt x="109" y="71"/>
                  </a:lnTo>
                  <a:lnTo>
                    <a:pt x="102" y="73"/>
                  </a:lnTo>
                  <a:lnTo>
                    <a:pt x="79" y="70"/>
                  </a:lnTo>
                  <a:lnTo>
                    <a:pt x="72" y="67"/>
                  </a:lnTo>
                  <a:lnTo>
                    <a:pt x="72" y="67"/>
                  </a:lnTo>
                  <a:lnTo>
                    <a:pt x="70" y="60"/>
                  </a:lnTo>
                  <a:lnTo>
                    <a:pt x="64" y="57"/>
                  </a:lnTo>
                  <a:lnTo>
                    <a:pt x="57" y="60"/>
                  </a:lnTo>
                  <a:lnTo>
                    <a:pt x="53" y="67"/>
                  </a:lnTo>
                  <a:lnTo>
                    <a:pt x="53" y="78"/>
                  </a:lnTo>
                  <a:lnTo>
                    <a:pt x="49" y="80"/>
                  </a:lnTo>
                  <a:lnTo>
                    <a:pt x="42" y="78"/>
                  </a:lnTo>
                  <a:lnTo>
                    <a:pt x="36" y="82"/>
                  </a:lnTo>
                  <a:lnTo>
                    <a:pt x="35" y="84"/>
                  </a:lnTo>
                  <a:lnTo>
                    <a:pt x="35" y="85"/>
                  </a:lnTo>
                  <a:lnTo>
                    <a:pt x="35" y="87"/>
                  </a:lnTo>
                  <a:lnTo>
                    <a:pt x="37" y="89"/>
                  </a:lnTo>
                  <a:lnTo>
                    <a:pt x="37" y="92"/>
                  </a:lnTo>
                  <a:lnTo>
                    <a:pt x="37" y="92"/>
                  </a:lnTo>
                  <a:lnTo>
                    <a:pt x="36" y="94"/>
                  </a:lnTo>
                  <a:lnTo>
                    <a:pt x="30" y="91"/>
                  </a:lnTo>
                  <a:lnTo>
                    <a:pt x="15" y="89"/>
                  </a:lnTo>
                  <a:lnTo>
                    <a:pt x="16" y="96"/>
                  </a:lnTo>
                  <a:lnTo>
                    <a:pt x="12" y="99"/>
                  </a:lnTo>
                  <a:lnTo>
                    <a:pt x="9" y="101"/>
                  </a:lnTo>
                  <a:lnTo>
                    <a:pt x="8" y="103"/>
                  </a:lnTo>
                  <a:lnTo>
                    <a:pt x="12" y="108"/>
                  </a:lnTo>
                  <a:lnTo>
                    <a:pt x="15" y="110"/>
                  </a:lnTo>
                  <a:lnTo>
                    <a:pt x="16" y="113"/>
                  </a:lnTo>
                  <a:lnTo>
                    <a:pt x="15" y="116"/>
                  </a:lnTo>
                  <a:lnTo>
                    <a:pt x="11" y="116"/>
                  </a:lnTo>
                  <a:lnTo>
                    <a:pt x="2" y="117"/>
                  </a:lnTo>
                  <a:lnTo>
                    <a:pt x="2" y="127"/>
                  </a:lnTo>
                  <a:lnTo>
                    <a:pt x="1" y="130"/>
                  </a:lnTo>
                  <a:lnTo>
                    <a:pt x="1" y="131"/>
                  </a:lnTo>
                  <a:lnTo>
                    <a:pt x="0" y="133"/>
                  </a:lnTo>
                  <a:lnTo>
                    <a:pt x="1" y="136"/>
                  </a:lnTo>
                  <a:lnTo>
                    <a:pt x="5" y="140"/>
                  </a:lnTo>
                  <a:lnTo>
                    <a:pt x="7" y="143"/>
                  </a:lnTo>
                  <a:lnTo>
                    <a:pt x="15" y="151"/>
                  </a:lnTo>
                  <a:lnTo>
                    <a:pt x="16" y="157"/>
                  </a:lnTo>
                  <a:lnTo>
                    <a:pt x="16" y="169"/>
                  </a:lnTo>
                  <a:lnTo>
                    <a:pt x="19" y="174"/>
                  </a:lnTo>
                  <a:lnTo>
                    <a:pt x="22" y="176"/>
                  </a:lnTo>
                  <a:lnTo>
                    <a:pt x="28" y="179"/>
                  </a:lnTo>
                  <a:lnTo>
                    <a:pt x="30" y="182"/>
                  </a:lnTo>
                  <a:lnTo>
                    <a:pt x="32" y="188"/>
                  </a:lnTo>
                  <a:lnTo>
                    <a:pt x="30" y="190"/>
                  </a:lnTo>
                  <a:lnTo>
                    <a:pt x="23" y="200"/>
                  </a:lnTo>
                  <a:lnTo>
                    <a:pt x="21" y="203"/>
                  </a:lnTo>
                  <a:lnTo>
                    <a:pt x="18" y="206"/>
                  </a:lnTo>
                  <a:lnTo>
                    <a:pt x="16" y="213"/>
                  </a:lnTo>
                  <a:lnTo>
                    <a:pt x="16" y="220"/>
                  </a:lnTo>
                  <a:lnTo>
                    <a:pt x="15" y="223"/>
                  </a:lnTo>
                  <a:lnTo>
                    <a:pt x="18" y="224"/>
                  </a:lnTo>
                  <a:lnTo>
                    <a:pt x="23" y="232"/>
                  </a:lnTo>
                  <a:lnTo>
                    <a:pt x="25" y="235"/>
                  </a:lnTo>
                  <a:lnTo>
                    <a:pt x="30" y="235"/>
                  </a:lnTo>
                  <a:lnTo>
                    <a:pt x="33" y="232"/>
                  </a:lnTo>
                  <a:lnTo>
                    <a:pt x="36" y="230"/>
                  </a:lnTo>
                  <a:lnTo>
                    <a:pt x="40" y="227"/>
                  </a:lnTo>
                  <a:lnTo>
                    <a:pt x="43" y="225"/>
                  </a:lnTo>
                  <a:lnTo>
                    <a:pt x="44" y="225"/>
                  </a:lnTo>
                  <a:lnTo>
                    <a:pt x="47" y="227"/>
                  </a:lnTo>
                  <a:lnTo>
                    <a:pt x="49" y="230"/>
                  </a:lnTo>
                  <a:lnTo>
                    <a:pt x="50" y="231"/>
                  </a:lnTo>
                  <a:lnTo>
                    <a:pt x="51" y="234"/>
                  </a:lnTo>
                  <a:lnTo>
                    <a:pt x="54" y="235"/>
                  </a:lnTo>
                  <a:lnTo>
                    <a:pt x="58" y="238"/>
                  </a:lnTo>
                  <a:lnTo>
                    <a:pt x="61" y="238"/>
                  </a:lnTo>
                  <a:lnTo>
                    <a:pt x="65" y="241"/>
                  </a:lnTo>
                  <a:lnTo>
                    <a:pt x="68" y="245"/>
                  </a:lnTo>
                  <a:lnTo>
                    <a:pt x="60" y="253"/>
                  </a:lnTo>
                  <a:lnTo>
                    <a:pt x="44" y="251"/>
                  </a:lnTo>
                  <a:lnTo>
                    <a:pt x="43" y="251"/>
                  </a:lnTo>
                  <a:lnTo>
                    <a:pt x="39" y="259"/>
                  </a:lnTo>
                  <a:lnTo>
                    <a:pt x="42" y="266"/>
                  </a:lnTo>
                  <a:lnTo>
                    <a:pt x="43" y="269"/>
                  </a:lnTo>
                  <a:lnTo>
                    <a:pt x="49" y="275"/>
                  </a:lnTo>
                  <a:lnTo>
                    <a:pt x="50" y="279"/>
                  </a:lnTo>
                  <a:lnTo>
                    <a:pt x="47" y="282"/>
                  </a:lnTo>
                  <a:lnTo>
                    <a:pt x="35" y="289"/>
                  </a:lnTo>
                  <a:lnTo>
                    <a:pt x="37" y="294"/>
                  </a:lnTo>
                  <a:lnTo>
                    <a:pt x="42" y="300"/>
                  </a:lnTo>
                  <a:lnTo>
                    <a:pt x="46" y="303"/>
                  </a:lnTo>
                  <a:lnTo>
                    <a:pt x="51" y="304"/>
                  </a:lnTo>
                  <a:lnTo>
                    <a:pt x="61" y="304"/>
                  </a:lnTo>
                  <a:lnTo>
                    <a:pt x="64" y="305"/>
                  </a:lnTo>
                  <a:lnTo>
                    <a:pt x="65" y="308"/>
                  </a:lnTo>
                  <a:lnTo>
                    <a:pt x="65" y="312"/>
                  </a:lnTo>
                  <a:lnTo>
                    <a:pt x="65" y="317"/>
                  </a:lnTo>
                  <a:lnTo>
                    <a:pt x="72" y="324"/>
                  </a:lnTo>
                  <a:lnTo>
                    <a:pt x="82" y="329"/>
                  </a:lnTo>
                  <a:lnTo>
                    <a:pt x="134" y="342"/>
                  </a:lnTo>
                  <a:lnTo>
                    <a:pt x="138" y="349"/>
                  </a:lnTo>
                  <a:lnTo>
                    <a:pt x="144" y="352"/>
                  </a:lnTo>
                  <a:lnTo>
                    <a:pt x="147" y="359"/>
                  </a:lnTo>
                  <a:lnTo>
                    <a:pt x="145" y="367"/>
                  </a:lnTo>
                  <a:lnTo>
                    <a:pt x="143" y="371"/>
                  </a:lnTo>
                  <a:lnTo>
                    <a:pt x="141" y="371"/>
                  </a:lnTo>
                  <a:lnTo>
                    <a:pt x="119" y="373"/>
                  </a:lnTo>
                  <a:lnTo>
                    <a:pt x="119" y="371"/>
                  </a:lnTo>
                  <a:lnTo>
                    <a:pt x="116" y="368"/>
                  </a:lnTo>
                  <a:lnTo>
                    <a:pt x="115" y="367"/>
                  </a:lnTo>
                  <a:lnTo>
                    <a:pt x="113" y="368"/>
                  </a:lnTo>
                  <a:lnTo>
                    <a:pt x="112" y="370"/>
                  </a:lnTo>
                  <a:lnTo>
                    <a:pt x="112" y="371"/>
                  </a:lnTo>
                  <a:lnTo>
                    <a:pt x="110" y="373"/>
                  </a:lnTo>
                  <a:lnTo>
                    <a:pt x="99" y="374"/>
                  </a:lnTo>
                  <a:lnTo>
                    <a:pt x="93" y="374"/>
                  </a:lnTo>
                  <a:lnTo>
                    <a:pt x="88" y="371"/>
                  </a:lnTo>
                  <a:lnTo>
                    <a:pt x="85" y="368"/>
                  </a:lnTo>
                  <a:lnTo>
                    <a:pt x="81" y="361"/>
                  </a:lnTo>
                  <a:lnTo>
                    <a:pt x="78" y="360"/>
                  </a:lnTo>
                  <a:lnTo>
                    <a:pt x="72" y="361"/>
                  </a:lnTo>
                  <a:lnTo>
                    <a:pt x="74" y="367"/>
                  </a:lnTo>
                  <a:lnTo>
                    <a:pt x="77" y="374"/>
                  </a:lnTo>
                  <a:lnTo>
                    <a:pt x="77" y="380"/>
                  </a:lnTo>
                  <a:lnTo>
                    <a:pt x="71" y="381"/>
                  </a:lnTo>
                  <a:lnTo>
                    <a:pt x="56" y="380"/>
                  </a:lnTo>
                  <a:lnTo>
                    <a:pt x="51" y="384"/>
                  </a:lnTo>
                  <a:lnTo>
                    <a:pt x="53" y="387"/>
                  </a:lnTo>
                  <a:lnTo>
                    <a:pt x="54" y="389"/>
                  </a:lnTo>
                  <a:lnTo>
                    <a:pt x="57" y="392"/>
                  </a:lnTo>
                  <a:lnTo>
                    <a:pt x="58" y="394"/>
                  </a:lnTo>
                  <a:lnTo>
                    <a:pt x="61" y="399"/>
                  </a:lnTo>
                  <a:lnTo>
                    <a:pt x="61" y="402"/>
                  </a:lnTo>
                  <a:lnTo>
                    <a:pt x="63" y="411"/>
                  </a:lnTo>
                  <a:lnTo>
                    <a:pt x="65" y="422"/>
                  </a:lnTo>
                  <a:lnTo>
                    <a:pt x="65" y="426"/>
                  </a:lnTo>
                  <a:lnTo>
                    <a:pt x="64" y="429"/>
                  </a:lnTo>
                  <a:lnTo>
                    <a:pt x="64" y="434"/>
                  </a:lnTo>
                  <a:lnTo>
                    <a:pt x="63" y="439"/>
                  </a:lnTo>
                  <a:lnTo>
                    <a:pt x="63" y="441"/>
                  </a:lnTo>
                  <a:lnTo>
                    <a:pt x="65" y="444"/>
                  </a:lnTo>
                  <a:lnTo>
                    <a:pt x="71" y="443"/>
                  </a:lnTo>
                  <a:lnTo>
                    <a:pt x="74" y="446"/>
                  </a:lnTo>
                  <a:lnTo>
                    <a:pt x="75" y="451"/>
                  </a:lnTo>
                  <a:lnTo>
                    <a:pt x="72" y="453"/>
                  </a:lnTo>
                  <a:lnTo>
                    <a:pt x="70" y="454"/>
                  </a:lnTo>
                  <a:lnTo>
                    <a:pt x="67" y="455"/>
                  </a:lnTo>
                  <a:lnTo>
                    <a:pt x="63" y="462"/>
                  </a:lnTo>
                  <a:lnTo>
                    <a:pt x="61" y="467"/>
                  </a:lnTo>
                  <a:lnTo>
                    <a:pt x="57" y="468"/>
                  </a:lnTo>
                  <a:lnTo>
                    <a:pt x="54" y="468"/>
                  </a:lnTo>
                  <a:lnTo>
                    <a:pt x="49" y="462"/>
                  </a:lnTo>
                  <a:lnTo>
                    <a:pt x="46" y="461"/>
                  </a:lnTo>
                  <a:lnTo>
                    <a:pt x="39" y="465"/>
                  </a:lnTo>
                  <a:lnTo>
                    <a:pt x="39" y="472"/>
                  </a:lnTo>
                  <a:lnTo>
                    <a:pt x="44" y="482"/>
                  </a:lnTo>
                  <a:lnTo>
                    <a:pt x="53" y="481"/>
                  </a:lnTo>
                  <a:lnTo>
                    <a:pt x="58" y="479"/>
                  </a:lnTo>
                  <a:lnTo>
                    <a:pt x="63" y="478"/>
                  </a:lnTo>
                  <a:lnTo>
                    <a:pt x="85" y="461"/>
                  </a:lnTo>
                  <a:lnTo>
                    <a:pt x="89" y="460"/>
                  </a:lnTo>
                  <a:lnTo>
                    <a:pt x="91" y="462"/>
                  </a:lnTo>
                  <a:lnTo>
                    <a:pt x="92" y="465"/>
                  </a:lnTo>
                  <a:lnTo>
                    <a:pt x="92" y="467"/>
                  </a:lnTo>
                  <a:lnTo>
                    <a:pt x="95" y="467"/>
                  </a:lnTo>
                  <a:lnTo>
                    <a:pt x="101" y="465"/>
                  </a:lnTo>
                  <a:lnTo>
                    <a:pt x="102" y="465"/>
                  </a:lnTo>
                  <a:lnTo>
                    <a:pt x="115" y="467"/>
                  </a:lnTo>
                  <a:lnTo>
                    <a:pt x="116" y="467"/>
                  </a:lnTo>
                  <a:lnTo>
                    <a:pt x="119" y="465"/>
                  </a:lnTo>
                  <a:lnTo>
                    <a:pt x="122" y="465"/>
                  </a:lnTo>
                  <a:lnTo>
                    <a:pt x="126" y="471"/>
                  </a:lnTo>
                  <a:lnTo>
                    <a:pt x="129" y="471"/>
                  </a:lnTo>
                  <a:lnTo>
                    <a:pt x="131" y="471"/>
                  </a:lnTo>
                  <a:lnTo>
                    <a:pt x="131" y="471"/>
                  </a:lnTo>
                  <a:lnTo>
                    <a:pt x="131" y="471"/>
                  </a:lnTo>
                  <a:lnTo>
                    <a:pt x="133" y="472"/>
                  </a:lnTo>
                  <a:lnTo>
                    <a:pt x="134" y="474"/>
                  </a:lnTo>
                  <a:lnTo>
                    <a:pt x="136" y="475"/>
                  </a:lnTo>
                  <a:lnTo>
                    <a:pt x="137" y="476"/>
                  </a:lnTo>
                  <a:lnTo>
                    <a:pt x="138" y="479"/>
                  </a:lnTo>
                  <a:lnTo>
                    <a:pt x="138" y="483"/>
                  </a:lnTo>
                  <a:lnTo>
                    <a:pt x="137" y="485"/>
                  </a:lnTo>
                  <a:lnTo>
                    <a:pt x="136" y="485"/>
                  </a:lnTo>
                  <a:lnTo>
                    <a:pt x="134" y="486"/>
                  </a:lnTo>
                  <a:lnTo>
                    <a:pt x="126" y="531"/>
                  </a:lnTo>
                  <a:lnTo>
                    <a:pt x="123" y="537"/>
                  </a:lnTo>
                  <a:lnTo>
                    <a:pt x="120" y="541"/>
                  </a:lnTo>
                  <a:lnTo>
                    <a:pt x="115" y="545"/>
                  </a:lnTo>
                  <a:lnTo>
                    <a:pt x="113" y="548"/>
                  </a:lnTo>
                  <a:lnTo>
                    <a:pt x="110" y="552"/>
                  </a:lnTo>
                  <a:lnTo>
                    <a:pt x="106" y="563"/>
                  </a:lnTo>
                  <a:lnTo>
                    <a:pt x="95" y="583"/>
                  </a:lnTo>
                  <a:lnTo>
                    <a:pt x="93" y="584"/>
                  </a:lnTo>
                  <a:lnTo>
                    <a:pt x="91" y="586"/>
                  </a:lnTo>
                  <a:lnTo>
                    <a:pt x="89" y="589"/>
                  </a:lnTo>
                  <a:lnTo>
                    <a:pt x="89" y="590"/>
                  </a:lnTo>
                  <a:lnTo>
                    <a:pt x="89" y="596"/>
                  </a:lnTo>
                  <a:lnTo>
                    <a:pt x="88" y="598"/>
                  </a:lnTo>
                  <a:lnTo>
                    <a:pt x="86" y="601"/>
                  </a:lnTo>
                  <a:lnTo>
                    <a:pt x="85" y="604"/>
                  </a:lnTo>
                  <a:lnTo>
                    <a:pt x="84" y="605"/>
                  </a:lnTo>
                  <a:lnTo>
                    <a:pt x="74" y="610"/>
                  </a:lnTo>
                  <a:lnTo>
                    <a:pt x="74" y="615"/>
                  </a:lnTo>
                  <a:lnTo>
                    <a:pt x="78" y="631"/>
                  </a:lnTo>
                  <a:lnTo>
                    <a:pt x="77" y="640"/>
                  </a:lnTo>
                  <a:lnTo>
                    <a:pt x="74" y="646"/>
                  </a:lnTo>
                  <a:lnTo>
                    <a:pt x="71" y="650"/>
                  </a:lnTo>
                  <a:lnTo>
                    <a:pt x="68" y="659"/>
                  </a:lnTo>
                  <a:lnTo>
                    <a:pt x="68" y="664"/>
                  </a:lnTo>
                  <a:lnTo>
                    <a:pt x="71" y="673"/>
                  </a:lnTo>
                  <a:lnTo>
                    <a:pt x="77" y="684"/>
                  </a:lnTo>
                  <a:lnTo>
                    <a:pt x="81" y="691"/>
                  </a:lnTo>
                  <a:lnTo>
                    <a:pt x="86" y="692"/>
                  </a:lnTo>
                  <a:lnTo>
                    <a:pt x="98" y="695"/>
                  </a:lnTo>
                  <a:lnTo>
                    <a:pt x="103" y="698"/>
                  </a:lnTo>
                  <a:lnTo>
                    <a:pt x="105" y="698"/>
                  </a:lnTo>
                  <a:lnTo>
                    <a:pt x="109" y="699"/>
                  </a:lnTo>
                  <a:lnTo>
                    <a:pt x="117" y="697"/>
                  </a:lnTo>
                  <a:lnTo>
                    <a:pt x="120" y="698"/>
                  </a:lnTo>
                  <a:lnTo>
                    <a:pt x="124" y="701"/>
                  </a:lnTo>
                  <a:lnTo>
                    <a:pt x="129" y="708"/>
                  </a:lnTo>
                  <a:lnTo>
                    <a:pt x="133" y="715"/>
                  </a:lnTo>
                  <a:lnTo>
                    <a:pt x="133" y="723"/>
                  </a:lnTo>
                  <a:lnTo>
                    <a:pt x="134" y="727"/>
                  </a:lnTo>
                  <a:lnTo>
                    <a:pt x="140" y="733"/>
                  </a:lnTo>
                  <a:lnTo>
                    <a:pt x="151" y="741"/>
                  </a:lnTo>
                  <a:lnTo>
                    <a:pt x="154" y="743"/>
                  </a:lnTo>
                  <a:lnTo>
                    <a:pt x="155" y="744"/>
                  </a:lnTo>
                  <a:lnTo>
                    <a:pt x="157" y="744"/>
                  </a:lnTo>
                  <a:lnTo>
                    <a:pt x="159" y="741"/>
                  </a:lnTo>
                  <a:lnTo>
                    <a:pt x="161" y="741"/>
                  </a:lnTo>
                  <a:lnTo>
                    <a:pt x="164" y="744"/>
                  </a:lnTo>
                  <a:lnTo>
                    <a:pt x="164" y="750"/>
                  </a:lnTo>
                  <a:lnTo>
                    <a:pt x="165" y="753"/>
                  </a:lnTo>
                  <a:lnTo>
                    <a:pt x="169" y="757"/>
                  </a:lnTo>
                  <a:lnTo>
                    <a:pt x="175" y="764"/>
                  </a:lnTo>
                  <a:lnTo>
                    <a:pt x="176" y="765"/>
                  </a:lnTo>
                  <a:lnTo>
                    <a:pt x="185" y="771"/>
                  </a:lnTo>
                  <a:lnTo>
                    <a:pt x="189" y="775"/>
                  </a:lnTo>
                  <a:lnTo>
                    <a:pt x="192" y="778"/>
                  </a:lnTo>
                  <a:lnTo>
                    <a:pt x="192" y="777"/>
                  </a:lnTo>
                  <a:lnTo>
                    <a:pt x="193" y="775"/>
                  </a:lnTo>
                  <a:lnTo>
                    <a:pt x="196" y="774"/>
                  </a:lnTo>
                  <a:lnTo>
                    <a:pt x="199" y="777"/>
                  </a:lnTo>
                  <a:lnTo>
                    <a:pt x="201" y="784"/>
                  </a:lnTo>
                  <a:lnTo>
                    <a:pt x="199" y="789"/>
                  </a:lnTo>
                  <a:lnTo>
                    <a:pt x="194" y="795"/>
                  </a:lnTo>
                  <a:lnTo>
                    <a:pt x="183" y="802"/>
                  </a:lnTo>
                  <a:lnTo>
                    <a:pt x="178" y="805"/>
                  </a:lnTo>
                  <a:lnTo>
                    <a:pt x="171" y="805"/>
                  </a:lnTo>
                  <a:lnTo>
                    <a:pt x="157" y="803"/>
                  </a:lnTo>
                  <a:lnTo>
                    <a:pt x="143" y="805"/>
                  </a:lnTo>
                  <a:lnTo>
                    <a:pt x="138" y="806"/>
                  </a:lnTo>
                  <a:lnTo>
                    <a:pt x="136" y="806"/>
                  </a:lnTo>
                  <a:lnTo>
                    <a:pt x="131" y="803"/>
                  </a:lnTo>
                  <a:lnTo>
                    <a:pt x="124" y="798"/>
                  </a:lnTo>
                  <a:lnTo>
                    <a:pt x="119" y="793"/>
                  </a:lnTo>
                  <a:lnTo>
                    <a:pt x="115" y="792"/>
                  </a:lnTo>
                  <a:lnTo>
                    <a:pt x="112" y="792"/>
                  </a:lnTo>
                  <a:lnTo>
                    <a:pt x="106" y="793"/>
                  </a:lnTo>
                  <a:lnTo>
                    <a:pt x="103" y="795"/>
                  </a:lnTo>
                  <a:lnTo>
                    <a:pt x="102" y="799"/>
                  </a:lnTo>
                  <a:lnTo>
                    <a:pt x="102" y="802"/>
                  </a:lnTo>
                  <a:lnTo>
                    <a:pt x="103" y="806"/>
                  </a:lnTo>
                  <a:lnTo>
                    <a:pt x="103" y="809"/>
                  </a:lnTo>
                  <a:lnTo>
                    <a:pt x="101" y="812"/>
                  </a:lnTo>
                  <a:lnTo>
                    <a:pt x="103" y="813"/>
                  </a:lnTo>
                  <a:lnTo>
                    <a:pt x="112" y="820"/>
                  </a:lnTo>
                  <a:lnTo>
                    <a:pt x="120" y="830"/>
                  </a:lnTo>
                  <a:lnTo>
                    <a:pt x="134" y="852"/>
                  </a:lnTo>
                  <a:lnTo>
                    <a:pt x="161" y="882"/>
                  </a:lnTo>
                  <a:lnTo>
                    <a:pt x="165" y="893"/>
                  </a:lnTo>
                  <a:lnTo>
                    <a:pt x="172" y="913"/>
                  </a:lnTo>
                  <a:lnTo>
                    <a:pt x="172" y="922"/>
                  </a:lnTo>
                  <a:lnTo>
                    <a:pt x="165" y="929"/>
                  </a:lnTo>
                  <a:lnTo>
                    <a:pt x="164" y="934"/>
                  </a:lnTo>
                  <a:lnTo>
                    <a:pt x="164" y="939"/>
                  </a:lnTo>
                  <a:lnTo>
                    <a:pt x="164" y="943"/>
                  </a:lnTo>
                  <a:lnTo>
                    <a:pt x="165" y="948"/>
                  </a:lnTo>
                  <a:lnTo>
                    <a:pt x="168" y="949"/>
                  </a:lnTo>
                  <a:lnTo>
                    <a:pt x="168" y="950"/>
                  </a:lnTo>
                  <a:lnTo>
                    <a:pt x="168" y="952"/>
                  </a:lnTo>
                  <a:lnTo>
                    <a:pt x="165" y="953"/>
                  </a:lnTo>
                  <a:lnTo>
                    <a:pt x="155" y="949"/>
                  </a:lnTo>
                  <a:lnTo>
                    <a:pt x="152" y="950"/>
                  </a:lnTo>
                  <a:lnTo>
                    <a:pt x="150" y="957"/>
                  </a:lnTo>
                  <a:lnTo>
                    <a:pt x="147" y="960"/>
                  </a:lnTo>
                  <a:lnTo>
                    <a:pt x="145" y="957"/>
                  </a:lnTo>
                  <a:lnTo>
                    <a:pt x="143" y="952"/>
                  </a:lnTo>
                  <a:lnTo>
                    <a:pt x="140" y="945"/>
                  </a:lnTo>
                  <a:lnTo>
                    <a:pt x="134" y="939"/>
                  </a:lnTo>
                  <a:lnTo>
                    <a:pt x="130" y="936"/>
                  </a:lnTo>
                  <a:lnTo>
                    <a:pt x="127" y="938"/>
                  </a:lnTo>
                  <a:lnTo>
                    <a:pt x="122" y="942"/>
                  </a:lnTo>
                  <a:lnTo>
                    <a:pt x="119" y="943"/>
                  </a:lnTo>
                  <a:lnTo>
                    <a:pt x="116" y="943"/>
                  </a:lnTo>
                  <a:lnTo>
                    <a:pt x="109" y="942"/>
                  </a:lnTo>
                  <a:lnTo>
                    <a:pt x="106" y="943"/>
                  </a:lnTo>
                  <a:lnTo>
                    <a:pt x="102" y="949"/>
                  </a:lnTo>
                  <a:lnTo>
                    <a:pt x="101" y="957"/>
                  </a:lnTo>
                  <a:lnTo>
                    <a:pt x="96" y="963"/>
                  </a:lnTo>
                  <a:lnTo>
                    <a:pt x="91" y="963"/>
                  </a:lnTo>
                  <a:lnTo>
                    <a:pt x="86" y="971"/>
                  </a:lnTo>
                  <a:lnTo>
                    <a:pt x="86" y="983"/>
                  </a:lnTo>
                  <a:lnTo>
                    <a:pt x="91" y="991"/>
                  </a:lnTo>
                  <a:lnTo>
                    <a:pt x="98" y="997"/>
                  </a:lnTo>
                  <a:lnTo>
                    <a:pt x="133" y="1013"/>
                  </a:lnTo>
                  <a:lnTo>
                    <a:pt x="137" y="1016"/>
                  </a:lnTo>
                  <a:lnTo>
                    <a:pt x="148" y="1033"/>
                  </a:lnTo>
                  <a:lnTo>
                    <a:pt x="164" y="1049"/>
                  </a:lnTo>
                  <a:lnTo>
                    <a:pt x="166" y="1053"/>
                  </a:lnTo>
                  <a:lnTo>
                    <a:pt x="171" y="1064"/>
                  </a:lnTo>
                  <a:lnTo>
                    <a:pt x="173" y="1067"/>
                  </a:lnTo>
                  <a:lnTo>
                    <a:pt x="183" y="1075"/>
                  </a:lnTo>
                  <a:lnTo>
                    <a:pt x="183" y="1075"/>
                  </a:lnTo>
                  <a:lnTo>
                    <a:pt x="192" y="1086"/>
                  </a:lnTo>
                  <a:lnTo>
                    <a:pt x="196" y="1091"/>
                  </a:lnTo>
                  <a:lnTo>
                    <a:pt x="201" y="1093"/>
                  </a:lnTo>
                  <a:lnTo>
                    <a:pt x="213" y="1096"/>
                  </a:lnTo>
                  <a:lnTo>
                    <a:pt x="218" y="1098"/>
                  </a:lnTo>
                  <a:lnTo>
                    <a:pt x="221" y="1096"/>
                  </a:lnTo>
                  <a:lnTo>
                    <a:pt x="224" y="1093"/>
                  </a:lnTo>
                  <a:lnTo>
                    <a:pt x="225" y="1093"/>
                  </a:lnTo>
                  <a:lnTo>
                    <a:pt x="234" y="1107"/>
                  </a:lnTo>
                  <a:lnTo>
                    <a:pt x="238" y="1114"/>
                  </a:lnTo>
                  <a:lnTo>
                    <a:pt x="243" y="1119"/>
                  </a:lnTo>
                  <a:lnTo>
                    <a:pt x="249" y="1121"/>
                  </a:lnTo>
                  <a:lnTo>
                    <a:pt x="257" y="1121"/>
                  </a:lnTo>
                  <a:lnTo>
                    <a:pt x="267" y="1120"/>
                  </a:lnTo>
                  <a:lnTo>
                    <a:pt x="270" y="1119"/>
                  </a:lnTo>
                  <a:lnTo>
                    <a:pt x="276" y="1113"/>
                  </a:lnTo>
                  <a:lnTo>
                    <a:pt x="278" y="1112"/>
                  </a:lnTo>
                  <a:lnTo>
                    <a:pt x="281" y="1112"/>
                  </a:lnTo>
                  <a:lnTo>
                    <a:pt x="283" y="1116"/>
                  </a:lnTo>
                  <a:lnTo>
                    <a:pt x="285" y="1119"/>
                  </a:lnTo>
                  <a:lnTo>
                    <a:pt x="287" y="1123"/>
                  </a:lnTo>
                  <a:lnTo>
                    <a:pt x="290" y="1124"/>
                  </a:lnTo>
                  <a:lnTo>
                    <a:pt x="305" y="1135"/>
                  </a:lnTo>
                  <a:lnTo>
                    <a:pt x="313" y="1145"/>
                  </a:lnTo>
                  <a:lnTo>
                    <a:pt x="315" y="1145"/>
                  </a:lnTo>
                  <a:lnTo>
                    <a:pt x="330" y="1161"/>
                  </a:lnTo>
                  <a:lnTo>
                    <a:pt x="333" y="1162"/>
                  </a:lnTo>
                  <a:lnTo>
                    <a:pt x="336" y="1164"/>
                  </a:lnTo>
                  <a:lnTo>
                    <a:pt x="350" y="1165"/>
                  </a:lnTo>
                  <a:lnTo>
                    <a:pt x="357" y="1168"/>
                  </a:lnTo>
                  <a:lnTo>
                    <a:pt x="371" y="1178"/>
                  </a:lnTo>
                  <a:lnTo>
                    <a:pt x="388" y="1186"/>
                  </a:lnTo>
                  <a:lnTo>
                    <a:pt x="392" y="1192"/>
                  </a:lnTo>
                  <a:lnTo>
                    <a:pt x="392" y="1200"/>
                  </a:lnTo>
                  <a:lnTo>
                    <a:pt x="389" y="1214"/>
                  </a:lnTo>
                  <a:lnTo>
                    <a:pt x="368" y="1217"/>
                  </a:lnTo>
                  <a:lnTo>
                    <a:pt x="358" y="1221"/>
                  </a:lnTo>
                  <a:lnTo>
                    <a:pt x="355" y="1222"/>
                  </a:lnTo>
                  <a:lnTo>
                    <a:pt x="354" y="1227"/>
                  </a:lnTo>
                  <a:lnTo>
                    <a:pt x="354" y="1229"/>
                  </a:lnTo>
                  <a:lnTo>
                    <a:pt x="354" y="1232"/>
                  </a:lnTo>
                  <a:lnTo>
                    <a:pt x="354" y="1236"/>
                  </a:lnTo>
                  <a:lnTo>
                    <a:pt x="347" y="1243"/>
                  </a:lnTo>
                  <a:lnTo>
                    <a:pt x="339" y="1241"/>
                  </a:lnTo>
                  <a:lnTo>
                    <a:pt x="329" y="1235"/>
                  </a:lnTo>
                  <a:lnTo>
                    <a:pt x="319" y="1232"/>
                  </a:lnTo>
                  <a:lnTo>
                    <a:pt x="316" y="1234"/>
                  </a:lnTo>
                  <a:lnTo>
                    <a:pt x="315" y="1236"/>
                  </a:lnTo>
                  <a:lnTo>
                    <a:pt x="309" y="1241"/>
                  </a:lnTo>
                  <a:lnTo>
                    <a:pt x="306" y="1243"/>
                  </a:lnTo>
                  <a:lnTo>
                    <a:pt x="306" y="1250"/>
                  </a:lnTo>
                  <a:lnTo>
                    <a:pt x="309" y="1256"/>
                  </a:lnTo>
                  <a:lnTo>
                    <a:pt x="309" y="1256"/>
                  </a:lnTo>
                  <a:lnTo>
                    <a:pt x="325" y="1270"/>
                  </a:lnTo>
                  <a:lnTo>
                    <a:pt x="326" y="1274"/>
                  </a:lnTo>
                  <a:lnTo>
                    <a:pt x="326" y="1274"/>
                  </a:lnTo>
                  <a:lnTo>
                    <a:pt x="323" y="1284"/>
                  </a:lnTo>
                  <a:lnTo>
                    <a:pt x="320" y="1290"/>
                  </a:lnTo>
                  <a:lnTo>
                    <a:pt x="319" y="1293"/>
                  </a:lnTo>
                  <a:lnTo>
                    <a:pt x="319" y="1298"/>
                  </a:lnTo>
                  <a:lnTo>
                    <a:pt x="320" y="1304"/>
                  </a:lnTo>
                  <a:lnTo>
                    <a:pt x="319" y="1308"/>
                  </a:lnTo>
                  <a:lnTo>
                    <a:pt x="316" y="1312"/>
                  </a:lnTo>
                  <a:lnTo>
                    <a:pt x="322" y="1318"/>
                  </a:lnTo>
                  <a:lnTo>
                    <a:pt x="334" y="1325"/>
                  </a:lnTo>
                  <a:lnTo>
                    <a:pt x="339" y="1330"/>
                  </a:lnTo>
                  <a:lnTo>
                    <a:pt x="339" y="1330"/>
                  </a:lnTo>
                  <a:lnTo>
                    <a:pt x="339" y="1330"/>
                  </a:lnTo>
                  <a:lnTo>
                    <a:pt x="339" y="1330"/>
                  </a:lnTo>
                  <a:lnTo>
                    <a:pt x="339" y="1330"/>
                  </a:lnTo>
                  <a:lnTo>
                    <a:pt x="347" y="1349"/>
                  </a:lnTo>
                  <a:lnTo>
                    <a:pt x="348" y="1350"/>
                  </a:lnTo>
                  <a:lnTo>
                    <a:pt x="351" y="1354"/>
                  </a:lnTo>
                  <a:lnTo>
                    <a:pt x="353" y="1357"/>
                  </a:lnTo>
                  <a:lnTo>
                    <a:pt x="353" y="1360"/>
                  </a:lnTo>
                  <a:lnTo>
                    <a:pt x="350" y="1364"/>
                  </a:lnTo>
                  <a:lnTo>
                    <a:pt x="350" y="1365"/>
                  </a:lnTo>
                  <a:lnTo>
                    <a:pt x="351" y="1368"/>
                  </a:lnTo>
                  <a:lnTo>
                    <a:pt x="355" y="1371"/>
                  </a:lnTo>
                  <a:lnTo>
                    <a:pt x="357" y="1374"/>
                  </a:lnTo>
                  <a:lnTo>
                    <a:pt x="357" y="1377"/>
                  </a:lnTo>
                  <a:lnTo>
                    <a:pt x="357" y="1381"/>
                  </a:lnTo>
                  <a:lnTo>
                    <a:pt x="357" y="1384"/>
                  </a:lnTo>
                  <a:lnTo>
                    <a:pt x="360" y="1389"/>
                  </a:lnTo>
                  <a:lnTo>
                    <a:pt x="361" y="1392"/>
                  </a:lnTo>
                  <a:lnTo>
                    <a:pt x="364" y="1392"/>
                  </a:lnTo>
                  <a:lnTo>
                    <a:pt x="382" y="1392"/>
                  </a:lnTo>
                  <a:lnTo>
                    <a:pt x="386" y="1392"/>
                  </a:lnTo>
                  <a:lnTo>
                    <a:pt x="419" y="1416"/>
                  </a:lnTo>
                  <a:lnTo>
                    <a:pt x="423" y="1420"/>
                  </a:lnTo>
                  <a:lnTo>
                    <a:pt x="424" y="1423"/>
                  </a:lnTo>
                  <a:lnTo>
                    <a:pt x="430" y="1430"/>
                  </a:lnTo>
                  <a:lnTo>
                    <a:pt x="440" y="1451"/>
                  </a:lnTo>
                  <a:lnTo>
                    <a:pt x="442" y="1461"/>
                  </a:lnTo>
                  <a:lnTo>
                    <a:pt x="442" y="1466"/>
                  </a:lnTo>
                  <a:lnTo>
                    <a:pt x="442" y="1478"/>
                  </a:lnTo>
                  <a:lnTo>
                    <a:pt x="445" y="1485"/>
                  </a:lnTo>
                  <a:lnTo>
                    <a:pt x="452" y="1506"/>
                  </a:lnTo>
                  <a:lnTo>
                    <a:pt x="454" y="1513"/>
                  </a:lnTo>
                  <a:lnTo>
                    <a:pt x="455" y="1517"/>
                  </a:lnTo>
                  <a:lnTo>
                    <a:pt x="455" y="1521"/>
                  </a:lnTo>
                  <a:lnTo>
                    <a:pt x="452" y="1528"/>
                  </a:lnTo>
                  <a:lnTo>
                    <a:pt x="451" y="1531"/>
                  </a:lnTo>
                  <a:lnTo>
                    <a:pt x="448" y="1532"/>
                  </a:lnTo>
                  <a:lnTo>
                    <a:pt x="447" y="1534"/>
                  </a:lnTo>
                  <a:lnTo>
                    <a:pt x="445" y="1538"/>
                  </a:lnTo>
                  <a:lnTo>
                    <a:pt x="445" y="1541"/>
                  </a:lnTo>
                  <a:lnTo>
                    <a:pt x="447" y="1545"/>
                  </a:lnTo>
                  <a:lnTo>
                    <a:pt x="447" y="1548"/>
                  </a:lnTo>
                  <a:lnTo>
                    <a:pt x="452" y="1553"/>
                  </a:lnTo>
                  <a:lnTo>
                    <a:pt x="456" y="1556"/>
                  </a:lnTo>
                  <a:lnTo>
                    <a:pt x="461" y="1555"/>
                  </a:lnTo>
                  <a:lnTo>
                    <a:pt x="462" y="1553"/>
                  </a:lnTo>
                  <a:lnTo>
                    <a:pt x="465" y="1548"/>
                  </a:lnTo>
                  <a:lnTo>
                    <a:pt x="466" y="1548"/>
                  </a:lnTo>
                  <a:lnTo>
                    <a:pt x="469" y="1549"/>
                  </a:lnTo>
                  <a:lnTo>
                    <a:pt x="475" y="1556"/>
                  </a:lnTo>
                  <a:lnTo>
                    <a:pt x="476" y="1558"/>
                  </a:lnTo>
                  <a:lnTo>
                    <a:pt x="482" y="1556"/>
                  </a:lnTo>
                  <a:lnTo>
                    <a:pt x="484" y="1552"/>
                  </a:lnTo>
                  <a:lnTo>
                    <a:pt x="487" y="1549"/>
                  </a:lnTo>
                  <a:lnTo>
                    <a:pt x="491" y="1542"/>
                  </a:lnTo>
                  <a:lnTo>
                    <a:pt x="494" y="1535"/>
                  </a:lnTo>
                  <a:lnTo>
                    <a:pt x="494" y="1535"/>
                  </a:lnTo>
                  <a:lnTo>
                    <a:pt x="496" y="1527"/>
                  </a:lnTo>
                  <a:lnTo>
                    <a:pt x="494" y="1524"/>
                  </a:lnTo>
                  <a:lnTo>
                    <a:pt x="493" y="1514"/>
                  </a:lnTo>
                  <a:lnTo>
                    <a:pt x="493" y="1506"/>
                  </a:lnTo>
                  <a:lnTo>
                    <a:pt x="496" y="1489"/>
                  </a:lnTo>
                  <a:lnTo>
                    <a:pt x="498" y="1480"/>
                  </a:lnTo>
                  <a:lnTo>
                    <a:pt x="503" y="1475"/>
                  </a:lnTo>
                  <a:lnTo>
                    <a:pt x="510" y="1471"/>
                  </a:lnTo>
                  <a:lnTo>
                    <a:pt x="535" y="1462"/>
                  </a:lnTo>
                  <a:lnTo>
                    <a:pt x="553" y="1457"/>
                  </a:lnTo>
                  <a:lnTo>
                    <a:pt x="560" y="1454"/>
                  </a:lnTo>
                  <a:lnTo>
                    <a:pt x="567" y="1451"/>
                  </a:lnTo>
                  <a:lnTo>
                    <a:pt x="570" y="1448"/>
                  </a:lnTo>
                  <a:lnTo>
                    <a:pt x="578" y="1440"/>
                  </a:lnTo>
                  <a:lnTo>
                    <a:pt x="585" y="1436"/>
                  </a:lnTo>
                  <a:lnTo>
                    <a:pt x="587" y="1436"/>
                  </a:lnTo>
                  <a:lnTo>
                    <a:pt x="588" y="1436"/>
                  </a:lnTo>
                  <a:lnTo>
                    <a:pt x="592" y="1437"/>
                  </a:lnTo>
                  <a:lnTo>
                    <a:pt x="602" y="1445"/>
                  </a:lnTo>
                  <a:lnTo>
                    <a:pt x="610" y="1454"/>
                  </a:lnTo>
                  <a:lnTo>
                    <a:pt x="615" y="1461"/>
                  </a:lnTo>
                  <a:lnTo>
                    <a:pt x="617" y="1466"/>
                  </a:lnTo>
                  <a:lnTo>
                    <a:pt x="619" y="1468"/>
                  </a:lnTo>
                  <a:lnTo>
                    <a:pt x="620" y="1469"/>
                  </a:lnTo>
                  <a:lnTo>
                    <a:pt x="623" y="1469"/>
                  </a:lnTo>
                  <a:lnTo>
                    <a:pt x="634" y="1472"/>
                  </a:lnTo>
                  <a:lnTo>
                    <a:pt x="637" y="1472"/>
                  </a:lnTo>
                  <a:lnTo>
                    <a:pt x="637" y="1469"/>
                  </a:lnTo>
                  <a:lnTo>
                    <a:pt x="637" y="1468"/>
                  </a:lnTo>
                  <a:lnTo>
                    <a:pt x="637" y="1461"/>
                  </a:lnTo>
                  <a:lnTo>
                    <a:pt x="637" y="1458"/>
                  </a:lnTo>
                  <a:lnTo>
                    <a:pt x="636" y="1457"/>
                  </a:lnTo>
                  <a:lnTo>
                    <a:pt x="636" y="1455"/>
                  </a:lnTo>
                  <a:lnTo>
                    <a:pt x="636" y="1451"/>
                  </a:lnTo>
                  <a:lnTo>
                    <a:pt x="651" y="1429"/>
                  </a:lnTo>
                  <a:lnTo>
                    <a:pt x="652" y="1427"/>
                  </a:lnTo>
                  <a:lnTo>
                    <a:pt x="654" y="1426"/>
                  </a:lnTo>
                  <a:lnTo>
                    <a:pt x="658" y="1424"/>
                  </a:lnTo>
                  <a:lnTo>
                    <a:pt x="668" y="1429"/>
                  </a:lnTo>
                  <a:lnTo>
                    <a:pt x="671" y="1429"/>
                  </a:lnTo>
                  <a:lnTo>
                    <a:pt x="671" y="1426"/>
                  </a:lnTo>
                  <a:lnTo>
                    <a:pt x="668" y="1423"/>
                  </a:lnTo>
                  <a:lnTo>
                    <a:pt x="668" y="1420"/>
                  </a:lnTo>
                  <a:lnTo>
                    <a:pt x="672" y="1417"/>
                  </a:lnTo>
                  <a:lnTo>
                    <a:pt x="675" y="1419"/>
                  </a:lnTo>
                  <a:lnTo>
                    <a:pt x="678" y="1420"/>
                  </a:lnTo>
                  <a:lnTo>
                    <a:pt x="681" y="1422"/>
                  </a:lnTo>
                  <a:lnTo>
                    <a:pt x="682" y="1420"/>
                  </a:lnTo>
                  <a:lnTo>
                    <a:pt x="683" y="1417"/>
                  </a:lnTo>
                  <a:lnTo>
                    <a:pt x="689" y="1420"/>
                  </a:lnTo>
                  <a:lnTo>
                    <a:pt x="695" y="1420"/>
                  </a:lnTo>
                  <a:lnTo>
                    <a:pt x="704" y="1417"/>
                  </a:lnTo>
                  <a:lnTo>
                    <a:pt x="706" y="1417"/>
                  </a:lnTo>
                  <a:lnTo>
                    <a:pt x="709" y="1419"/>
                  </a:lnTo>
                  <a:lnTo>
                    <a:pt x="721" y="1419"/>
                  </a:lnTo>
                  <a:lnTo>
                    <a:pt x="730" y="1422"/>
                  </a:lnTo>
                  <a:lnTo>
                    <a:pt x="735" y="1422"/>
                  </a:lnTo>
                  <a:lnTo>
                    <a:pt x="738" y="1419"/>
                  </a:lnTo>
                  <a:lnTo>
                    <a:pt x="742" y="1415"/>
                  </a:lnTo>
                  <a:lnTo>
                    <a:pt x="745" y="1412"/>
                  </a:lnTo>
                  <a:lnTo>
                    <a:pt x="772" y="1396"/>
                  </a:lnTo>
                  <a:lnTo>
                    <a:pt x="776" y="1396"/>
                  </a:lnTo>
                  <a:lnTo>
                    <a:pt x="787" y="1396"/>
                  </a:lnTo>
                  <a:lnTo>
                    <a:pt x="788" y="1395"/>
                  </a:lnTo>
                  <a:lnTo>
                    <a:pt x="797" y="1388"/>
                  </a:lnTo>
                  <a:lnTo>
                    <a:pt x="800" y="1386"/>
                  </a:lnTo>
                  <a:lnTo>
                    <a:pt x="804" y="1386"/>
                  </a:lnTo>
                  <a:lnTo>
                    <a:pt x="816" y="1395"/>
                  </a:lnTo>
                  <a:lnTo>
                    <a:pt x="825" y="1398"/>
                  </a:lnTo>
                  <a:lnTo>
                    <a:pt x="830" y="1398"/>
                  </a:lnTo>
                  <a:lnTo>
                    <a:pt x="835" y="1398"/>
                  </a:lnTo>
                  <a:lnTo>
                    <a:pt x="843" y="1396"/>
                  </a:lnTo>
                  <a:lnTo>
                    <a:pt x="879" y="1382"/>
                  </a:lnTo>
                  <a:lnTo>
                    <a:pt x="885" y="1374"/>
                  </a:lnTo>
                  <a:lnTo>
                    <a:pt x="888" y="1374"/>
                  </a:lnTo>
                  <a:lnTo>
                    <a:pt x="889" y="1375"/>
                  </a:lnTo>
                  <a:lnTo>
                    <a:pt x="889" y="1382"/>
                  </a:lnTo>
                  <a:lnTo>
                    <a:pt x="891" y="1384"/>
                  </a:lnTo>
                  <a:lnTo>
                    <a:pt x="893" y="1389"/>
                  </a:lnTo>
                  <a:lnTo>
                    <a:pt x="898" y="1392"/>
                  </a:lnTo>
                  <a:lnTo>
                    <a:pt x="903" y="1393"/>
                  </a:lnTo>
                  <a:lnTo>
                    <a:pt x="907" y="1393"/>
                  </a:lnTo>
                  <a:lnTo>
                    <a:pt x="913" y="1392"/>
                  </a:lnTo>
                  <a:lnTo>
                    <a:pt x="923" y="1391"/>
                  </a:lnTo>
                  <a:lnTo>
                    <a:pt x="928" y="1389"/>
                  </a:lnTo>
                  <a:lnTo>
                    <a:pt x="933" y="1385"/>
                  </a:lnTo>
                  <a:lnTo>
                    <a:pt x="935" y="1372"/>
                  </a:lnTo>
                  <a:lnTo>
                    <a:pt x="940" y="1367"/>
                  </a:lnTo>
                  <a:lnTo>
                    <a:pt x="944" y="1365"/>
                  </a:lnTo>
                  <a:lnTo>
                    <a:pt x="947" y="1364"/>
                  </a:lnTo>
                  <a:lnTo>
                    <a:pt x="951" y="1363"/>
                  </a:lnTo>
                  <a:lnTo>
                    <a:pt x="952" y="1357"/>
                  </a:lnTo>
                  <a:lnTo>
                    <a:pt x="957" y="1343"/>
                  </a:lnTo>
                  <a:lnTo>
                    <a:pt x="958" y="1336"/>
                  </a:lnTo>
                  <a:lnTo>
                    <a:pt x="957" y="1330"/>
                  </a:lnTo>
                  <a:lnTo>
                    <a:pt x="957" y="1330"/>
                  </a:lnTo>
                  <a:lnTo>
                    <a:pt x="955" y="1326"/>
                  </a:lnTo>
                  <a:lnTo>
                    <a:pt x="951" y="1322"/>
                  </a:lnTo>
                  <a:lnTo>
                    <a:pt x="943" y="1316"/>
                  </a:lnTo>
                  <a:lnTo>
                    <a:pt x="930" y="1304"/>
                  </a:lnTo>
                  <a:lnTo>
                    <a:pt x="928" y="1304"/>
                  </a:lnTo>
                  <a:lnTo>
                    <a:pt x="930" y="1297"/>
                  </a:lnTo>
                  <a:lnTo>
                    <a:pt x="933" y="1283"/>
                  </a:lnTo>
                  <a:lnTo>
                    <a:pt x="934" y="1279"/>
                  </a:lnTo>
                  <a:lnTo>
                    <a:pt x="934" y="1270"/>
                  </a:lnTo>
                  <a:lnTo>
                    <a:pt x="933" y="1264"/>
                  </a:lnTo>
                  <a:lnTo>
                    <a:pt x="940" y="1252"/>
                  </a:lnTo>
                  <a:lnTo>
                    <a:pt x="943" y="1249"/>
                  </a:lnTo>
                  <a:lnTo>
                    <a:pt x="944" y="1248"/>
                  </a:lnTo>
                  <a:lnTo>
                    <a:pt x="944" y="1246"/>
                  </a:lnTo>
                  <a:lnTo>
                    <a:pt x="944" y="1245"/>
                  </a:lnTo>
                  <a:lnTo>
                    <a:pt x="943" y="1245"/>
                  </a:lnTo>
                  <a:lnTo>
                    <a:pt x="940" y="1242"/>
                  </a:lnTo>
                  <a:lnTo>
                    <a:pt x="935" y="1236"/>
                  </a:lnTo>
                  <a:lnTo>
                    <a:pt x="930" y="1221"/>
                  </a:lnTo>
                  <a:lnTo>
                    <a:pt x="928" y="1220"/>
                  </a:lnTo>
                  <a:lnTo>
                    <a:pt x="928" y="1218"/>
                  </a:lnTo>
                  <a:lnTo>
                    <a:pt x="930" y="1217"/>
                  </a:lnTo>
                  <a:lnTo>
                    <a:pt x="931" y="1214"/>
                  </a:lnTo>
                  <a:lnTo>
                    <a:pt x="934" y="1213"/>
                  </a:lnTo>
                  <a:lnTo>
                    <a:pt x="941" y="1208"/>
                  </a:lnTo>
                  <a:lnTo>
                    <a:pt x="943" y="1207"/>
                  </a:lnTo>
                  <a:lnTo>
                    <a:pt x="947" y="1200"/>
                  </a:lnTo>
                  <a:lnTo>
                    <a:pt x="950" y="1199"/>
                  </a:lnTo>
                  <a:lnTo>
                    <a:pt x="954" y="1199"/>
                  </a:lnTo>
                  <a:lnTo>
                    <a:pt x="958" y="1199"/>
                  </a:lnTo>
                  <a:lnTo>
                    <a:pt x="959" y="1199"/>
                  </a:lnTo>
                  <a:lnTo>
                    <a:pt x="959" y="1199"/>
                  </a:lnTo>
                  <a:lnTo>
                    <a:pt x="961" y="1196"/>
                  </a:lnTo>
                  <a:lnTo>
                    <a:pt x="965" y="1193"/>
                  </a:lnTo>
                  <a:lnTo>
                    <a:pt x="972" y="1193"/>
                  </a:lnTo>
                  <a:lnTo>
                    <a:pt x="992" y="1197"/>
                  </a:lnTo>
                  <a:lnTo>
                    <a:pt x="999" y="1196"/>
                  </a:lnTo>
                  <a:lnTo>
                    <a:pt x="1007" y="1193"/>
                  </a:lnTo>
                  <a:lnTo>
                    <a:pt x="1010" y="1189"/>
                  </a:lnTo>
                  <a:lnTo>
                    <a:pt x="1010" y="1189"/>
                  </a:lnTo>
                  <a:lnTo>
                    <a:pt x="1011" y="1185"/>
                  </a:lnTo>
                  <a:lnTo>
                    <a:pt x="1017" y="1168"/>
                  </a:lnTo>
                  <a:lnTo>
                    <a:pt x="1018" y="1162"/>
                  </a:lnTo>
                  <a:lnTo>
                    <a:pt x="1020" y="1159"/>
                  </a:lnTo>
                  <a:lnTo>
                    <a:pt x="1022" y="1158"/>
                  </a:lnTo>
                  <a:lnTo>
                    <a:pt x="1029" y="1157"/>
                  </a:lnTo>
                  <a:lnTo>
                    <a:pt x="1034" y="1155"/>
                  </a:lnTo>
                  <a:lnTo>
                    <a:pt x="1034" y="1155"/>
                  </a:lnTo>
                  <a:lnTo>
                    <a:pt x="1034" y="1155"/>
                  </a:lnTo>
                  <a:lnTo>
                    <a:pt x="1034" y="1155"/>
                  </a:lnTo>
                  <a:lnTo>
                    <a:pt x="1036" y="1150"/>
                  </a:lnTo>
                  <a:lnTo>
                    <a:pt x="1048" y="1140"/>
                  </a:lnTo>
                  <a:lnTo>
                    <a:pt x="1049" y="1137"/>
                  </a:lnTo>
                  <a:lnTo>
                    <a:pt x="1050" y="1130"/>
                  </a:lnTo>
                  <a:lnTo>
                    <a:pt x="1052" y="1128"/>
                  </a:lnTo>
                  <a:lnTo>
                    <a:pt x="1055" y="1126"/>
                  </a:lnTo>
                  <a:lnTo>
                    <a:pt x="1059" y="1124"/>
                  </a:lnTo>
                  <a:lnTo>
                    <a:pt x="1060" y="1123"/>
                  </a:lnTo>
                  <a:lnTo>
                    <a:pt x="1066" y="1114"/>
                  </a:lnTo>
                  <a:lnTo>
                    <a:pt x="1071" y="1103"/>
                  </a:lnTo>
                  <a:lnTo>
                    <a:pt x="1074" y="1091"/>
                  </a:lnTo>
                  <a:lnTo>
                    <a:pt x="1073" y="1086"/>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39" name="Freeform 15"/>
            <p:cNvSpPr>
              <a:spLocks noEditPoints="1"/>
            </p:cNvSpPr>
            <p:nvPr/>
          </p:nvSpPr>
          <p:spPr bwMode="auto">
            <a:xfrm>
              <a:off x="13815395" y="491252"/>
              <a:ext cx="5803900" cy="8164512"/>
            </a:xfrm>
            <a:custGeom>
              <a:avLst/>
              <a:gdLst>
                <a:gd name="T0" fmla="*/ 7346 w 10968"/>
                <a:gd name="T1" fmla="*/ 13896 h 15429"/>
                <a:gd name="T2" fmla="*/ 10920 w 10968"/>
                <a:gd name="T3" fmla="*/ 10487 h 15429"/>
                <a:gd name="T4" fmla="*/ 10462 w 10968"/>
                <a:gd name="T5" fmla="*/ 2524 h 15429"/>
                <a:gd name="T6" fmla="*/ 9278 w 10968"/>
                <a:gd name="T7" fmla="*/ 2458 h 15429"/>
                <a:gd name="T8" fmla="*/ 9028 w 10968"/>
                <a:gd name="T9" fmla="*/ 2162 h 15429"/>
                <a:gd name="T10" fmla="*/ 7880 w 10968"/>
                <a:gd name="T11" fmla="*/ 2813 h 15429"/>
                <a:gd name="T12" fmla="*/ 6970 w 10968"/>
                <a:gd name="T13" fmla="*/ 3611 h 15429"/>
                <a:gd name="T14" fmla="*/ 6377 w 10968"/>
                <a:gd name="T15" fmla="*/ 2740 h 15429"/>
                <a:gd name="T16" fmla="*/ 6349 w 10968"/>
                <a:gd name="T17" fmla="*/ 4090 h 15429"/>
                <a:gd name="T18" fmla="*/ 5396 w 10968"/>
                <a:gd name="T19" fmla="*/ 4912 h 15429"/>
                <a:gd name="T20" fmla="*/ 4495 w 10968"/>
                <a:gd name="T21" fmla="*/ 4707 h 15429"/>
                <a:gd name="T22" fmla="*/ 4298 w 10968"/>
                <a:gd name="T23" fmla="*/ 5317 h 15429"/>
                <a:gd name="T24" fmla="*/ 3855 w 10968"/>
                <a:gd name="T25" fmla="*/ 4633 h 15429"/>
                <a:gd name="T26" fmla="*/ 3697 w 10968"/>
                <a:gd name="T27" fmla="*/ 4010 h 15429"/>
                <a:gd name="T28" fmla="*/ 3288 w 10968"/>
                <a:gd name="T29" fmla="*/ 3479 h 15429"/>
                <a:gd name="T30" fmla="*/ 3844 w 10968"/>
                <a:gd name="T31" fmla="*/ 3828 h 15429"/>
                <a:gd name="T32" fmla="*/ 5536 w 10968"/>
                <a:gd name="T33" fmla="*/ 3043 h 15429"/>
                <a:gd name="T34" fmla="*/ 4638 w 10968"/>
                <a:gd name="T35" fmla="*/ 2332 h 15429"/>
                <a:gd name="T36" fmla="*/ 3513 w 10968"/>
                <a:gd name="T37" fmla="*/ 2077 h 15429"/>
                <a:gd name="T38" fmla="*/ 3239 w 10968"/>
                <a:gd name="T39" fmla="*/ 1650 h 15429"/>
                <a:gd name="T40" fmla="*/ 2921 w 10968"/>
                <a:gd name="T41" fmla="*/ 1603 h 15429"/>
                <a:gd name="T42" fmla="*/ 2682 w 10968"/>
                <a:gd name="T43" fmla="*/ 4197 h 15429"/>
                <a:gd name="T44" fmla="*/ 3075 w 10968"/>
                <a:gd name="T45" fmla="*/ 5993 h 15429"/>
                <a:gd name="T46" fmla="*/ 2366 w 10968"/>
                <a:gd name="T47" fmla="*/ 7257 h 15429"/>
                <a:gd name="T48" fmla="*/ 2233 w 10968"/>
                <a:gd name="T49" fmla="*/ 7778 h 15429"/>
                <a:gd name="T50" fmla="*/ 2109 w 10968"/>
                <a:gd name="T51" fmla="*/ 9075 h 15429"/>
                <a:gd name="T52" fmla="*/ 2818 w 10968"/>
                <a:gd name="T53" fmla="*/ 9691 h 15429"/>
                <a:gd name="T54" fmla="*/ 3163 w 10968"/>
                <a:gd name="T55" fmla="*/ 10532 h 15429"/>
                <a:gd name="T56" fmla="*/ 3086 w 10968"/>
                <a:gd name="T57" fmla="*/ 10989 h 15429"/>
                <a:gd name="T58" fmla="*/ 3746 w 10968"/>
                <a:gd name="T59" fmla="*/ 11270 h 15429"/>
                <a:gd name="T60" fmla="*/ 4102 w 10968"/>
                <a:gd name="T61" fmla="*/ 11850 h 15429"/>
                <a:gd name="T62" fmla="*/ 4944 w 10968"/>
                <a:gd name="T63" fmla="*/ 12193 h 15429"/>
                <a:gd name="T64" fmla="*/ 5260 w 10968"/>
                <a:gd name="T65" fmla="*/ 12812 h 15429"/>
                <a:gd name="T66" fmla="*/ 4913 w 10968"/>
                <a:gd name="T67" fmla="*/ 13288 h 15429"/>
                <a:gd name="T68" fmla="*/ 4700 w 10968"/>
                <a:gd name="T69" fmla="*/ 13459 h 15429"/>
                <a:gd name="T70" fmla="*/ 4666 w 10968"/>
                <a:gd name="T71" fmla="*/ 13927 h 15429"/>
                <a:gd name="T72" fmla="*/ 4543 w 10968"/>
                <a:gd name="T73" fmla="*/ 13961 h 15429"/>
                <a:gd name="T74" fmla="*/ 4802 w 10968"/>
                <a:gd name="T75" fmla="*/ 14273 h 15429"/>
                <a:gd name="T76" fmla="*/ 6272 w 10968"/>
                <a:gd name="T77" fmla="*/ 14889 h 15429"/>
                <a:gd name="T78" fmla="*/ 7080 w 10968"/>
                <a:gd name="T79" fmla="*/ 15261 h 15429"/>
                <a:gd name="T80" fmla="*/ 7246 w 10968"/>
                <a:gd name="T81" fmla="*/ 14684 h 15429"/>
                <a:gd name="T82" fmla="*/ 7091 w 10968"/>
                <a:gd name="T83" fmla="*/ 14165 h 15429"/>
                <a:gd name="T84" fmla="*/ 7264 w 10968"/>
                <a:gd name="T85" fmla="*/ 13833 h 15429"/>
                <a:gd name="T86" fmla="*/ 7559 w 10968"/>
                <a:gd name="T87" fmla="*/ 13766 h 15429"/>
                <a:gd name="T88" fmla="*/ 7489 w 10968"/>
                <a:gd name="T89" fmla="*/ 13467 h 15429"/>
                <a:gd name="T90" fmla="*/ 7338 w 10968"/>
                <a:gd name="T91" fmla="*/ 12065 h 15429"/>
                <a:gd name="T92" fmla="*/ 8183 w 10968"/>
                <a:gd name="T93" fmla="*/ 11479 h 15429"/>
                <a:gd name="T94" fmla="*/ 8824 w 10968"/>
                <a:gd name="T95" fmla="*/ 11651 h 15429"/>
                <a:gd name="T96" fmla="*/ 9612 w 10968"/>
                <a:gd name="T97" fmla="*/ 11744 h 15429"/>
                <a:gd name="T98" fmla="*/ 10401 w 10968"/>
                <a:gd name="T99" fmla="*/ 11950 h 15429"/>
                <a:gd name="T100" fmla="*/ 10684 w 10968"/>
                <a:gd name="T101" fmla="*/ 11093 h 15429"/>
                <a:gd name="T102" fmla="*/ 10756 w 10968"/>
                <a:gd name="T103" fmla="*/ 10500 h 15429"/>
                <a:gd name="T104" fmla="*/ 4215 w 10968"/>
                <a:gd name="T105" fmla="*/ 5181 h 15429"/>
                <a:gd name="T106" fmla="*/ 8677 w 10968"/>
                <a:gd name="T107" fmla="*/ 555 h 15429"/>
                <a:gd name="T108" fmla="*/ 10594 w 10968"/>
                <a:gd name="T109" fmla="*/ 1571 h 15429"/>
                <a:gd name="T110" fmla="*/ 8462 w 10968"/>
                <a:gd name="T111" fmla="*/ 157 h 15429"/>
                <a:gd name="T112" fmla="*/ 8902 w 10968"/>
                <a:gd name="T113" fmla="*/ 487 h 15429"/>
                <a:gd name="T114" fmla="*/ 9081 w 10968"/>
                <a:gd name="T115" fmla="*/ 869 h 15429"/>
                <a:gd name="T116" fmla="*/ 9566 w 10968"/>
                <a:gd name="T117" fmla="*/ 976 h 15429"/>
                <a:gd name="T118" fmla="*/ 9659 w 10968"/>
                <a:gd name="T119" fmla="*/ 666 h 15429"/>
                <a:gd name="T120" fmla="*/ 595 w 10968"/>
                <a:gd name="T121" fmla="*/ 9994 h 15429"/>
                <a:gd name="T122" fmla="*/ 547 w 10968"/>
                <a:gd name="T123" fmla="*/ 10315 h 15429"/>
                <a:gd name="T124" fmla="*/ 7421 w 10968"/>
                <a:gd name="T125" fmla="*/ 2186 h 15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68" h="15429">
                  <a:moveTo>
                    <a:pt x="2360" y="7471"/>
                  </a:moveTo>
                  <a:lnTo>
                    <a:pt x="2362" y="7470"/>
                  </a:lnTo>
                  <a:lnTo>
                    <a:pt x="2360" y="7467"/>
                  </a:lnTo>
                  <a:lnTo>
                    <a:pt x="2360" y="7466"/>
                  </a:lnTo>
                  <a:lnTo>
                    <a:pt x="2352" y="7464"/>
                  </a:lnTo>
                  <a:lnTo>
                    <a:pt x="2336" y="7447"/>
                  </a:lnTo>
                  <a:lnTo>
                    <a:pt x="2334" y="7445"/>
                  </a:lnTo>
                  <a:lnTo>
                    <a:pt x="2331" y="7442"/>
                  </a:lnTo>
                  <a:lnTo>
                    <a:pt x="2329" y="7443"/>
                  </a:lnTo>
                  <a:lnTo>
                    <a:pt x="2327" y="7443"/>
                  </a:lnTo>
                  <a:lnTo>
                    <a:pt x="2325" y="7438"/>
                  </a:lnTo>
                  <a:lnTo>
                    <a:pt x="2324" y="7438"/>
                  </a:lnTo>
                  <a:lnTo>
                    <a:pt x="2322" y="7440"/>
                  </a:lnTo>
                  <a:lnTo>
                    <a:pt x="2320" y="7440"/>
                  </a:lnTo>
                  <a:lnTo>
                    <a:pt x="2317" y="7438"/>
                  </a:lnTo>
                  <a:lnTo>
                    <a:pt x="2315" y="7439"/>
                  </a:lnTo>
                  <a:lnTo>
                    <a:pt x="2317" y="7442"/>
                  </a:lnTo>
                  <a:lnTo>
                    <a:pt x="2317" y="7446"/>
                  </a:lnTo>
                  <a:lnTo>
                    <a:pt x="2315" y="7450"/>
                  </a:lnTo>
                  <a:lnTo>
                    <a:pt x="2317" y="7456"/>
                  </a:lnTo>
                  <a:lnTo>
                    <a:pt x="2318" y="7463"/>
                  </a:lnTo>
                  <a:lnTo>
                    <a:pt x="2322" y="7467"/>
                  </a:lnTo>
                  <a:lnTo>
                    <a:pt x="2336" y="7480"/>
                  </a:lnTo>
                  <a:lnTo>
                    <a:pt x="2343" y="7481"/>
                  </a:lnTo>
                  <a:lnTo>
                    <a:pt x="2346" y="7482"/>
                  </a:lnTo>
                  <a:lnTo>
                    <a:pt x="2349" y="7482"/>
                  </a:lnTo>
                  <a:lnTo>
                    <a:pt x="2355" y="7484"/>
                  </a:lnTo>
                  <a:lnTo>
                    <a:pt x="2356" y="7482"/>
                  </a:lnTo>
                  <a:lnTo>
                    <a:pt x="2356" y="7478"/>
                  </a:lnTo>
                  <a:lnTo>
                    <a:pt x="2357" y="7474"/>
                  </a:lnTo>
                  <a:lnTo>
                    <a:pt x="2360" y="7471"/>
                  </a:lnTo>
                  <a:close/>
                  <a:moveTo>
                    <a:pt x="2624" y="7618"/>
                  </a:moveTo>
                  <a:lnTo>
                    <a:pt x="2625" y="7621"/>
                  </a:lnTo>
                  <a:lnTo>
                    <a:pt x="2639" y="7632"/>
                  </a:lnTo>
                  <a:lnTo>
                    <a:pt x="2640" y="7631"/>
                  </a:lnTo>
                  <a:lnTo>
                    <a:pt x="2640" y="7628"/>
                  </a:lnTo>
                  <a:lnTo>
                    <a:pt x="2642" y="7627"/>
                  </a:lnTo>
                  <a:lnTo>
                    <a:pt x="2642" y="7625"/>
                  </a:lnTo>
                  <a:lnTo>
                    <a:pt x="2639" y="7623"/>
                  </a:lnTo>
                  <a:lnTo>
                    <a:pt x="2639" y="7621"/>
                  </a:lnTo>
                  <a:lnTo>
                    <a:pt x="2619" y="7609"/>
                  </a:lnTo>
                  <a:lnTo>
                    <a:pt x="2608" y="7606"/>
                  </a:lnTo>
                  <a:lnTo>
                    <a:pt x="2605" y="7606"/>
                  </a:lnTo>
                  <a:lnTo>
                    <a:pt x="2615" y="7614"/>
                  </a:lnTo>
                  <a:lnTo>
                    <a:pt x="2621" y="7617"/>
                  </a:lnTo>
                  <a:lnTo>
                    <a:pt x="2624" y="7618"/>
                  </a:lnTo>
                  <a:close/>
                  <a:moveTo>
                    <a:pt x="2331" y="7318"/>
                  </a:moveTo>
                  <a:lnTo>
                    <a:pt x="2339" y="7306"/>
                  </a:lnTo>
                  <a:lnTo>
                    <a:pt x="2339" y="7296"/>
                  </a:lnTo>
                  <a:lnTo>
                    <a:pt x="2336" y="7290"/>
                  </a:lnTo>
                  <a:lnTo>
                    <a:pt x="2335" y="7285"/>
                  </a:lnTo>
                  <a:lnTo>
                    <a:pt x="2332" y="7282"/>
                  </a:lnTo>
                  <a:lnTo>
                    <a:pt x="2328" y="7282"/>
                  </a:lnTo>
                  <a:lnTo>
                    <a:pt x="2324" y="7283"/>
                  </a:lnTo>
                  <a:lnTo>
                    <a:pt x="2321" y="7290"/>
                  </a:lnTo>
                  <a:lnTo>
                    <a:pt x="2320" y="7300"/>
                  </a:lnTo>
                  <a:lnTo>
                    <a:pt x="2321" y="7309"/>
                  </a:lnTo>
                  <a:lnTo>
                    <a:pt x="2324" y="7316"/>
                  </a:lnTo>
                  <a:lnTo>
                    <a:pt x="2331" y="7318"/>
                  </a:lnTo>
                  <a:close/>
                  <a:moveTo>
                    <a:pt x="2292" y="7443"/>
                  </a:moveTo>
                  <a:lnTo>
                    <a:pt x="2294" y="7443"/>
                  </a:lnTo>
                  <a:lnTo>
                    <a:pt x="2296" y="7446"/>
                  </a:lnTo>
                  <a:lnTo>
                    <a:pt x="2297" y="7447"/>
                  </a:lnTo>
                  <a:lnTo>
                    <a:pt x="2300" y="7453"/>
                  </a:lnTo>
                  <a:lnTo>
                    <a:pt x="2306" y="7457"/>
                  </a:lnTo>
                  <a:lnTo>
                    <a:pt x="2310" y="7457"/>
                  </a:lnTo>
                  <a:lnTo>
                    <a:pt x="2311" y="7450"/>
                  </a:lnTo>
                  <a:lnTo>
                    <a:pt x="2311" y="7447"/>
                  </a:lnTo>
                  <a:lnTo>
                    <a:pt x="2310" y="7446"/>
                  </a:lnTo>
                  <a:lnTo>
                    <a:pt x="2308" y="7443"/>
                  </a:lnTo>
                  <a:lnTo>
                    <a:pt x="2308" y="7442"/>
                  </a:lnTo>
                  <a:lnTo>
                    <a:pt x="2308" y="7439"/>
                  </a:lnTo>
                  <a:lnTo>
                    <a:pt x="2306" y="7435"/>
                  </a:lnTo>
                  <a:lnTo>
                    <a:pt x="2301" y="7431"/>
                  </a:lnTo>
                  <a:lnTo>
                    <a:pt x="2296" y="7429"/>
                  </a:lnTo>
                  <a:lnTo>
                    <a:pt x="2293" y="7429"/>
                  </a:lnTo>
                  <a:lnTo>
                    <a:pt x="2286" y="7429"/>
                  </a:lnTo>
                  <a:lnTo>
                    <a:pt x="2286" y="7432"/>
                  </a:lnTo>
                  <a:lnTo>
                    <a:pt x="2290" y="7440"/>
                  </a:lnTo>
                  <a:lnTo>
                    <a:pt x="2292" y="7443"/>
                  </a:lnTo>
                  <a:close/>
                  <a:moveTo>
                    <a:pt x="4177" y="4805"/>
                  </a:moveTo>
                  <a:lnTo>
                    <a:pt x="4179" y="4815"/>
                  </a:lnTo>
                  <a:lnTo>
                    <a:pt x="4179" y="4822"/>
                  </a:lnTo>
                  <a:lnTo>
                    <a:pt x="4183" y="4829"/>
                  </a:lnTo>
                  <a:lnTo>
                    <a:pt x="4189" y="4828"/>
                  </a:lnTo>
                  <a:lnTo>
                    <a:pt x="4198" y="4820"/>
                  </a:lnTo>
                  <a:lnTo>
                    <a:pt x="4204" y="4815"/>
                  </a:lnTo>
                  <a:lnTo>
                    <a:pt x="4207" y="4813"/>
                  </a:lnTo>
                  <a:lnTo>
                    <a:pt x="4210" y="4807"/>
                  </a:lnTo>
                  <a:lnTo>
                    <a:pt x="4212" y="4803"/>
                  </a:lnTo>
                  <a:lnTo>
                    <a:pt x="4214" y="4798"/>
                  </a:lnTo>
                  <a:lnTo>
                    <a:pt x="4215" y="4787"/>
                  </a:lnTo>
                  <a:lnTo>
                    <a:pt x="4212" y="4779"/>
                  </a:lnTo>
                  <a:lnTo>
                    <a:pt x="4208" y="4775"/>
                  </a:lnTo>
                  <a:lnTo>
                    <a:pt x="4198" y="4770"/>
                  </a:lnTo>
                  <a:lnTo>
                    <a:pt x="4193" y="4763"/>
                  </a:lnTo>
                  <a:lnTo>
                    <a:pt x="4193" y="4762"/>
                  </a:lnTo>
                  <a:lnTo>
                    <a:pt x="4194" y="4756"/>
                  </a:lnTo>
                  <a:lnTo>
                    <a:pt x="4196" y="4744"/>
                  </a:lnTo>
                  <a:lnTo>
                    <a:pt x="4197" y="4735"/>
                  </a:lnTo>
                  <a:lnTo>
                    <a:pt x="4200" y="4740"/>
                  </a:lnTo>
                  <a:lnTo>
                    <a:pt x="4203" y="4747"/>
                  </a:lnTo>
                  <a:lnTo>
                    <a:pt x="4203" y="4751"/>
                  </a:lnTo>
                  <a:lnTo>
                    <a:pt x="4208" y="4763"/>
                  </a:lnTo>
                  <a:lnTo>
                    <a:pt x="4212" y="4766"/>
                  </a:lnTo>
                  <a:lnTo>
                    <a:pt x="4215" y="4759"/>
                  </a:lnTo>
                  <a:lnTo>
                    <a:pt x="4214" y="4756"/>
                  </a:lnTo>
                  <a:lnTo>
                    <a:pt x="4205" y="4730"/>
                  </a:lnTo>
                  <a:lnTo>
                    <a:pt x="4201" y="4712"/>
                  </a:lnTo>
                  <a:lnTo>
                    <a:pt x="4194" y="4705"/>
                  </a:lnTo>
                  <a:lnTo>
                    <a:pt x="4180" y="4700"/>
                  </a:lnTo>
                  <a:lnTo>
                    <a:pt x="4168" y="4700"/>
                  </a:lnTo>
                  <a:lnTo>
                    <a:pt x="4162" y="4703"/>
                  </a:lnTo>
                  <a:lnTo>
                    <a:pt x="4159" y="4712"/>
                  </a:lnTo>
                  <a:lnTo>
                    <a:pt x="4147" y="4712"/>
                  </a:lnTo>
                  <a:lnTo>
                    <a:pt x="4135" y="4714"/>
                  </a:lnTo>
                  <a:lnTo>
                    <a:pt x="4126" y="4717"/>
                  </a:lnTo>
                  <a:lnTo>
                    <a:pt x="4121" y="4731"/>
                  </a:lnTo>
                  <a:lnTo>
                    <a:pt x="4121" y="4748"/>
                  </a:lnTo>
                  <a:lnTo>
                    <a:pt x="4127" y="4761"/>
                  </a:lnTo>
                  <a:lnTo>
                    <a:pt x="4137" y="4775"/>
                  </a:lnTo>
                  <a:lnTo>
                    <a:pt x="4147" y="4783"/>
                  </a:lnTo>
                  <a:lnTo>
                    <a:pt x="4159" y="4784"/>
                  </a:lnTo>
                  <a:lnTo>
                    <a:pt x="4169" y="4786"/>
                  </a:lnTo>
                  <a:lnTo>
                    <a:pt x="4175" y="4789"/>
                  </a:lnTo>
                  <a:lnTo>
                    <a:pt x="4177" y="4790"/>
                  </a:lnTo>
                  <a:lnTo>
                    <a:pt x="4177" y="4797"/>
                  </a:lnTo>
                  <a:lnTo>
                    <a:pt x="4177" y="4805"/>
                  </a:lnTo>
                  <a:close/>
                  <a:moveTo>
                    <a:pt x="7339" y="13867"/>
                  </a:moveTo>
                  <a:lnTo>
                    <a:pt x="7339" y="13871"/>
                  </a:lnTo>
                  <a:lnTo>
                    <a:pt x="7342" y="13884"/>
                  </a:lnTo>
                  <a:lnTo>
                    <a:pt x="7346" y="13896"/>
                  </a:lnTo>
                  <a:lnTo>
                    <a:pt x="7351" y="13906"/>
                  </a:lnTo>
                  <a:lnTo>
                    <a:pt x="7356" y="13913"/>
                  </a:lnTo>
                  <a:lnTo>
                    <a:pt x="7356" y="13914"/>
                  </a:lnTo>
                  <a:lnTo>
                    <a:pt x="7359" y="13916"/>
                  </a:lnTo>
                  <a:lnTo>
                    <a:pt x="7360" y="13916"/>
                  </a:lnTo>
                  <a:lnTo>
                    <a:pt x="7360" y="13914"/>
                  </a:lnTo>
                  <a:lnTo>
                    <a:pt x="7360" y="13914"/>
                  </a:lnTo>
                  <a:lnTo>
                    <a:pt x="7360" y="13909"/>
                  </a:lnTo>
                  <a:lnTo>
                    <a:pt x="7360" y="13889"/>
                  </a:lnTo>
                  <a:lnTo>
                    <a:pt x="7358" y="13884"/>
                  </a:lnTo>
                  <a:lnTo>
                    <a:pt x="7356" y="13878"/>
                  </a:lnTo>
                  <a:lnTo>
                    <a:pt x="7356" y="13872"/>
                  </a:lnTo>
                  <a:lnTo>
                    <a:pt x="7355" y="13865"/>
                  </a:lnTo>
                  <a:lnTo>
                    <a:pt x="7352" y="13857"/>
                  </a:lnTo>
                  <a:lnTo>
                    <a:pt x="7351" y="13851"/>
                  </a:lnTo>
                  <a:lnTo>
                    <a:pt x="7351" y="13846"/>
                  </a:lnTo>
                  <a:lnTo>
                    <a:pt x="7349" y="13842"/>
                  </a:lnTo>
                  <a:lnTo>
                    <a:pt x="7346" y="13843"/>
                  </a:lnTo>
                  <a:lnTo>
                    <a:pt x="7345" y="13846"/>
                  </a:lnTo>
                  <a:lnTo>
                    <a:pt x="7342" y="13847"/>
                  </a:lnTo>
                  <a:lnTo>
                    <a:pt x="7339" y="13847"/>
                  </a:lnTo>
                  <a:lnTo>
                    <a:pt x="7338" y="13851"/>
                  </a:lnTo>
                  <a:lnTo>
                    <a:pt x="7339" y="13857"/>
                  </a:lnTo>
                  <a:lnTo>
                    <a:pt x="7339" y="13861"/>
                  </a:lnTo>
                  <a:lnTo>
                    <a:pt x="7339" y="13867"/>
                  </a:lnTo>
                  <a:close/>
                  <a:moveTo>
                    <a:pt x="7318" y="14443"/>
                  </a:moveTo>
                  <a:lnTo>
                    <a:pt x="7313" y="14443"/>
                  </a:lnTo>
                  <a:lnTo>
                    <a:pt x="7304" y="14445"/>
                  </a:lnTo>
                  <a:lnTo>
                    <a:pt x="7274" y="14445"/>
                  </a:lnTo>
                  <a:lnTo>
                    <a:pt x="7267" y="14450"/>
                  </a:lnTo>
                  <a:lnTo>
                    <a:pt x="7264" y="14457"/>
                  </a:lnTo>
                  <a:lnTo>
                    <a:pt x="7265" y="14460"/>
                  </a:lnTo>
                  <a:lnTo>
                    <a:pt x="7268" y="14463"/>
                  </a:lnTo>
                  <a:lnTo>
                    <a:pt x="7272" y="14464"/>
                  </a:lnTo>
                  <a:lnTo>
                    <a:pt x="7276" y="14461"/>
                  </a:lnTo>
                  <a:lnTo>
                    <a:pt x="7278" y="14460"/>
                  </a:lnTo>
                  <a:lnTo>
                    <a:pt x="7279" y="14464"/>
                  </a:lnTo>
                  <a:lnTo>
                    <a:pt x="7282" y="14466"/>
                  </a:lnTo>
                  <a:lnTo>
                    <a:pt x="7286" y="14466"/>
                  </a:lnTo>
                  <a:lnTo>
                    <a:pt x="7295" y="14470"/>
                  </a:lnTo>
                  <a:lnTo>
                    <a:pt x="7299" y="14468"/>
                  </a:lnTo>
                  <a:lnTo>
                    <a:pt x="7327" y="14449"/>
                  </a:lnTo>
                  <a:lnTo>
                    <a:pt x="7327" y="14446"/>
                  </a:lnTo>
                  <a:lnTo>
                    <a:pt x="7325" y="14445"/>
                  </a:lnTo>
                  <a:lnTo>
                    <a:pt x="7323" y="14443"/>
                  </a:lnTo>
                  <a:lnTo>
                    <a:pt x="7318" y="14443"/>
                  </a:lnTo>
                  <a:close/>
                  <a:moveTo>
                    <a:pt x="2142" y="7623"/>
                  </a:moveTo>
                  <a:lnTo>
                    <a:pt x="2147" y="7623"/>
                  </a:lnTo>
                  <a:lnTo>
                    <a:pt x="2147" y="7618"/>
                  </a:lnTo>
                  <a:lnTo>
                    <a:pt x="2146" y="7614"/>
                  </a:lnTo>
                  <a:lnTo>
                    <a:pt x="2142" y="7613"/>
                  </a:lnTo>
                  <a:lnTo>
                    <a:pt x="2133" y="7606"/>
                  </a:lnTo>
                  <a:lnTo>
                    <a:pt x="2129" y="7603"/>
                  </a:lnTo>
                  <a:lnTo>
                    <a:pt x="2126" y="7609"/>
                  </a:lnTo>
                  <a:lnTo>
                    <a:pt x="2125" y="7614"/>
                  </a:lnTo>
                  <a:lnTo>
                    <a:pt x="2123" y="7620"/>
                  </a:lnTo>
                  <a:lnTo>
                    <a:pt x="2125" y="7625"/>
                  </a:lnTo>
                  <a:lnTo>
                    <a:pt x="2129" y="7628"/>
                  </a:lnTo>
                  <a:lnTo>
                    <a:pt x="2142" y="7623"/>
                  </a:lnTo>
                  <a:close/>
                  <a:moveTo>
                    <a:pt x="8886" y="2607"/>
                  </a:moveTo>
                  <a:lnTo>
                    <a:pt x="8883" y="2608"/>
                  </a:lnTo>
                  <a:lnTo>
                    <a:pt x="8879" y="2612"/>
                  </a:lnTo>
                  <a:lnTo>
                    <a:pt x="8879" y="2618"/>
                  </a:lnTo>
                  <a:lnTo>
                    <a:pt x="8879" y="2624"/>
                  </a:lnTo>
                  <a:lnTo>
                    <a:pt x="8881" y="2631"/>
                  </a:lnTo>
                  <a:lnTo>
                    <a:pt x="8882" y="2639"/>
                  </a:lnTo>
                  <a:lnTo>
                    <a:pt x="8888" y="2646"/>
                  </a:lnTo>
                  <a:lnTo>
                    <a:pt x="8896" y="2653"/>
                  </a:lnTo>
                  <a:lnTo>
                    <a:pt x="8906" y="2649"/>
                  </a:lnTo>
                  <a:lnTo>
                    <a:pt x="8913" y="2626"/>
                  </a:lnTo>
                  <a:lnTo>
                    <a:pt x="8914" y="2612"/>
                  </a:lnTo>
                  <a:lnTo>
                    <a:pt x="8909" y="2603"/>
                  </a:lnTo>
                  <a:lnTo>
                    <a:pt x="8895" y="2601"/>
                  </a:lnTo>
                  <a:lnTo>
                    <a:pt x="8886" y="2607"/>
                  </a:lnTo>
                  <a:close/>
                  <a:moveTo>
                    <a:pt x="5325" y="4968"/>
                  </a:moveTo>
                  <a:lnTo>
                    <a:pt x="5332" y="4972"/>
                  </a:lnTo>
                  <a:lnTo>
                    <a:pt x="5339" y="4977"/>
                  </a:lnTo>
                  <a:lnTo>
                    <a:pt x="5351" y="4989"/>
                  </a:lnTo>
                  <a:lnTo>
                    <a:pt x="5361" y="5005"/>
                  </a:lnTo>
                  <a:lnTo>
                    <a:pt x="5365" y="5019"/>
                  </a:lnTo>
                  <a:lnTo>
                    <a:pt x="5371" y="5027"/>
                  </a:lnTo>
                  <a:lnTo>
                    <a:pt x="5382" y="5033"/>
                  </a:lnTo>
                  <a:lnTo>
                    <a:pt x="5389" y="5031"/>
                  </a:lnTo>
                  <a:lnTo>
                    <a:pt x="5392" y="5024"/>
                  </a:lnTo>
                  <a:lnTo>
                    <a:pt x="5392" y="5019"/>
                  </a:lnTo>
                  <a:lnTo>
                    <a:pt x="5391" y="5012"/>
                  </a:lnTo>
                  <a:lnTo>
                    <a:pt x="5391" y="4982"/>
                  </a:lnTo>
                  <a:lnTo>
                    <a:pt x="5386" y="4967"/>
                  </a:lnTo>
                  <a:lnTo>
                    <a:pt x="5381" y="4954"/>
                  </a:lnTo>
                  <a:lnTo>
                    <a:pt x="5372" y="4944"/>
                  </a:lnTo>
                  <a:lnTo>
                    <a:pt x="5344" y="4937"/>
                  </a:lnTo>
                  <a:lnTo>
                    <a:pt x="5315" y="4940"/>
                  </a:lnTo>
                  <a:lnTo>
                    <a:pt x="5300" y="4947"/>
                  </a:lnTo>
                  <a:lnTo>
                    <a:pt x="5295" y="4953"/>
                  </a:lnTo>
                  <a:lnTo>
                    <a:pt x="5307" y="4954"/>
                  </a:lnTo>
                  <a:lnTo>
                    <a:pt x="5325" y="4968"/>
                  </a:lnTo>
                  <a:close/>
                  <a:moveTo>
                    <a:pt x="5283" y="4963"/>
                  </a:moveTo>
                  <a:lnTo>
                    <a:pt x="5273" y="4964"/>
                  </a:lnTo>
                  <a:lnTo>
                    <a:pt x="5272" y="4972"/>
                  </a:lnTo>
                  <a:lnTo>
                    <a:pt x="5281" y="4971"/>
                  </a:lnTo>
                  <a:lnTo>
                    <a:pt x="5287" y="4967"/>
                  </a:lnTo>
                  <a:lnTo>
                    <a:pt x="5283" y="4963"/>
                  </a:lnTo>
                  <a:close/>
                  <a:moveTo>
                    <a:pt x="9019" y="2302"/>
                  </a:moveTo>
                  <a:lnTo>
                    <a:pt x="9014" y="2295"/>
                  </a:lnTo>
                  <a:lnTo>
                    <a:pt x="8986" y="2277"/>
                  </a:lnTo>
                  <a:lnTo>
                    <a:pt x="8974" y="2274"/>
                  </a:lnTo>
                  <a:lnTo>
                    <a:pt x="8973" y="2274"/>
                  </a:lnTo>
                  <a:lnTo>
                    <a:pt x="8970" y="2276"/>
                  </a:lnTo>
                  <a:lnTo>
                    <a:pt x="8966" y="2280"/>
                  </a:lnTo>
                  <a:lnTo>
                    <a:pt x="8967" y="2284"/>
                  </a:lnTo>
                  <a:lnTo>
                    <a:pt x="8972" y="2288"/>
                  </a:lnTo>
                  <a:lnTo>
                    <a:pt x="8976" y="2293"/>
                  </a:lnTo>
                  <a:lnTo>
                    <a:pt x="9016" y="2305"/>
                  </a:lnTo>
                  <a:lnTo>
                    <a:pt x="9019" y="2302"/>
                  </a:lnTo>
                  <a:close/>
                  <a:moveTo>
                    <a:pt x="10803" y="10468"/>
                  </a:moveTo>
                  <a:lnTo>
                    <a:pt x="10808" y="10461"/>
                  </a:lnTo>
                  <a:lnTo>
                    <a:pt x="10812" y="10454"/>
                  </a:lnTo>
                  <a:lnTo>
                    <a:pt x="10819" y="10452"/>
                  </a:lnTo>
                  <a:lnTo>
                    <a:pt x="10841" y="10455"/>
                  </a:lnTo>
                  <a:lnTo>
                    <a:pt x="10843" y="10459"/>
                  </a:lnTo>
                  <a:lnTo>
                    <a:pt x="10852" y="10476"/>
                  </a:lnTo>
                  <a:lnTo>
                    <a:pt x="10856" y="10479"/>
                  </a:lnTo>
                  <a:lnTo>
                    <a:pt x="10876" y="10483"/>
                  </a:lnTo>
                  <a:lnTo>
                    <a:pt x="10876" y="10497"/>
                  </a:lnTo>
                  <a:lnTo>
                    <a:pt x="10878" y="10501"/>
                  </a:lnTo>
                  <a:lnTo>
                    <a:pt x="10883" y="10503"/>
                  </a:lnTo>
                  <a:lnTo>
                    <a:pt x="10887" y="10503"/>
                  </a:lnTo>
                  <a:lnTo>
                    <a:pt x="10890" y="10499"/>
                  </a:lnTo>
                  <a:lnTo>
                    <a:pt x="10891" y="10492"/>
                  </a:lnTo>
                  <a:lnTo>
                    <a:pt x="10892" y="10483"/>
                  </a:lnTo>
                  <a:lnTo>
                    <a:pt x="10918" y="10483"/>
                  </a:lnTo>
                  <a:lnTo>
                    <a:pt x="10920" y="10487"/>
                  </a:lnTo>
                  <a:lnTo>
                    <a:pt x="10925" y="10489"/>
                  </a:lnTo>
                  <a:lnTo>
                    <a:pt x="10927" y="10487"/>
                  </a:lnTo>
                  <a:lnTo>
                    <a:pt x="10933" y="10480"/>
                  </a:lnTo>
                  <a:lnTo>
                    <a:pt x="10937" y="10480"/>
                  </a:lnTo>
                  <a:lnTo>
                    <a:pt x="10941" y="10482"/>
                  </a:lnTo>
                  <a:lnTo>
                    <a:pt x="10944" y="10483"/>
                  </a:lnTo>
                  <a:lnTo>
                    <a:pt x="10947" y="10492"/>
                  </a:lnTo>
                  <a:lnTo>
                    <a:pt x="10947" y="10497"/>
                  </a:lnTo>
                  <a:lnTo>
                    <a:pt x="10948" y="10501"/>
                  </a:lnTo>
                  <a:lnTo>
                    <a:pt x="10954" y="10506"/>
                  </a:lnTo>
                  <a:lnTo>
                    <a:pt x="10962" y="10508"/>
                  </a:lnTo>
                  <a:lnTo>
                    <a:pt x="10968" y="10508"/>
                  </a:lnTo>
                  <a:lnTo>
                    <a:pt x="10968" y="1589"/>
                  </a:lnTo>
                  <a:lnTo>
                    <a:pt x="10932" y="1585"/>
                  </a:lnTo>
                  <a:lnTo>
                    <a:pt x="10838" y="1562"/>
                  </a:lnTo>
                  <a:lnTo>
                    <a:pt x="10828" y="1555"/>
                  </a:lnTo>
                  <a:lnTo>
                    <a:pt x="10819" y="1544"/>
                  </a:lnTo>
                  <a:lnTo>
                    <a:pt x="10810" y="1537"/>
                  </a:lnTo>
                  <a:lnTo>
                    <a:pt x="10773" y="1531"/>
                  </a:lnTo>
                  <a:lnTo>
                    <a:pt x="10768" y="1527"/>
                  </a:lnTo>
                  <a:lnTo>
                    <a:pt x="10765" y="1521"/>
                  </a:lnTo>
                  <a:lnTo>
                    <a:pt x="10762" y="1510"/>
                  </a:lnTo>
                  <a:lnTo>
                    <a:pt x="10759" y="1506"/>
                  </a:lnTo>
                  <a:lnTo>
                    <a:pt x="10755" y="1507"/>
                  </a:lnTo>
                  <a:lnTo>
                    <a:pt x="10747" y="1519"/>
                  </a:lnTo>
                  <a:lnTo>
                    <a:pt x="10742" y="1521"/>
                  </a:lnTo>
                  <a:lnTo>
                    <a:pt x="10738" y="1521"/>
                  </a:lnTo>
                  <a:lnTo>
                    <a:pt x="10724" y="1510"/>
                  </a:lnTo>
                  <a:lnTo>
                    <a:pt x="10713" y="1505"/>
                  </a:lnTo>
                  <a:lnTo>
                    <a:pt x="10672" y="1519"/>
                  </a:lnTo>
                  <a:lnTo>
                    <a:pt x="10663" y="1527"/>
                  </a:lnTo>
                  <a:lnTo>
                    <a:pt x="10656" y="1538"/>
                  </a:lnTo>
                  <a:lnTo>
                    <a:pt x="10650" y="1552"/>
                  </a:lnTo>
                  <a:lnTo>
                    <a:pt x="10650" y="1568"/>
                  </a:lnTo>
                  <a:lnTo>
                    <a:pt x="10651" y="1583"/>
                  </a:lnTo>
                  <a:lnTo>
                    <a:pt x="10654" y="1594"/>
                  </a:lnTo>
                  <a:lnTo>
                    <a:pt x="10660" y="1599"/>
                  </a:lnTo>
                  <a:lnTo>
                    <a:pt x="10656" y="1608"/>
                  </a:lnTo>
                  <a:lnTo>
                    <a:pt x="10651" y="1608"/>
                  </a:lnTo>
                  <a:lnTo>
                    <a:pt x="10646" y="1604"/>
                  </a:lnTo>
                  <a:lnTo>
                    <a:pt x="10640" y="1606"/>
                  </a:lnTo>
                  <a:lnTo>
                    <a:pt x="10636" y="1613"/>
                  </a:lnTo>
                  <a:lnTo>
                    <a:pt x="10639" y="1618"/>
                  </a:lnTo>
                  <a:lnTo>
                    <a:pt x="10642" y="1625"/>
                  </a:lnTo>
                  <a:lnTo>
                    <a:pt x="10646" y="1635"/>
                  </a:lnTo>
                  <a:lnTo>
                    <a:pt x="10646" y="1648"/>
                  </a:lnTo>
                  <a:lnTo>
                    <a:pt x="10642" y="1650"/>
                  </a:lnTo>
                  <a:lnTo>
                    <a:pt x="10532" y="1657"/>
                  </a:lnTo>
                  <a:lnTo>
                    <a:pt x="10521" y="1667"/>
                  </a:lnTo>
                  <a:lnTo>
                    <a:pt x="10511" y="1686"/>
                  </a:lnTo>
                  <a:lnTo>
                    <a:pt x="10514" y="1695"/>
                  </a:lnTo>
                  <a:lnTo>
                    <a:pt x="10513" y="1704"/>
                  </a:lnTo>
                  <a:lnTo>
                    <a:pt x="10508" y="1722"/>
                  </a:lnTo>
                  <a:lnTo>
                    <a:pt x="10513" y="1728"/>
                  </a:lnTo>
                  <a:lnTo>
                    <a:pt x="10522" y="1735"/>
                  </a:lnTo>
                  <a:lnTo>
                    <a:pt x="10528" y="1739"/>
                  </a:lnTo>
                  <a:lnTo>
                    <a:pt x="10529" y="1744"/>
                  </a:lnTo>
                  <a:lnTo>
                    <a:pt x="10529" y="1749"/>
                  </a:lnTo>
                  <a:lnTo>
                    <a:pt x="10528" y="1753"/>
                  </a:lnTo>
                  <a:lnTo>
                    <a:pt x="10528" y="1757"/>
                  </a:lnTo>
                  <a:lnTo>
                    <a:pt x="10529" y="1761"/>
                  </a:lnTo>
                  <a:lnTo>
                    <a:pt x="10541" y="1779"/>
                  </a:lnTo>
                  <a:lnTo>
                    <a:pt x="10553" y="1813"/>
                  </a:lnTo>
                  <a:lnTo>
                    <a:pt x="10556" y="1819"/>
                  </a:lnTo>
                  <a:lnTo>
                    <a:pt x="10580" y="1848"/>
                  </a:lnTo>
                  <a:lnTo>
                    <a:pt x="10583" y="1854"/>
                  </a:lnTo>
                  <a:lnTo>
                    <a:pt x="10584" y="1858"/>
                  </a:lnTo>
                  <a:lnTo>
                    <a:pt x="10584" y="1873"/>
                  </a:lnTo>
                  <a:lnTo>
                    <a:pt x="10586" y="1878"/>
                  </a:lnTo>
                  <a:lnTo>
                    <a:pt x="10588" y="1883"/>
                  </a:lnTo>
                  <a:lnTo>
                    <a:pt x="10598" y="1896"/>
                  </a:lnTo>
                  <a:lnTo>
                    <a:pt x="10607" y="1903"/>
                  </a:lnTo>
                  <a:lnTo>
                    <a:pt x="10614" y="1915"/>
                  </a:lnTo>
                  <a:lnTo>
                    <a:pt x="10618" y="1931"/>
                  </a:lnTo>
                  <a:lnTo>
                    <a:pt x="10622" y="1944"/>
                  </a:lnTo>
                  <a:lnTo>
                    <a:pt x="10625" y="1959"/>
                  </a:lnTo>
                  <a:lnTo>
                    <a:pt x="10626" y="1970"/>
                  </a:lnTo>
                  <a:lnTo>
                    <a:pt x="10625" y="2011"/>
                  </a:lnTo>
                  <a:lnTo>
                    <a:pt x="10623" y="2025"/>
                  </a:lnTo>
                  <a:lnTo>
                    <a:pt x="10623" y="2037"/>
                  </a:lnTo>
                  <a:lnTo>
                    <a:pt x="10626" y="2049"/>
                  </a:lnTo>
                  <a:lnTo>
                    <a:pt x="10633" y="2061"/>
                  </a:lnTo>
                  <a:lnTo>
                    <a:pt x="10644" y="2068"/>
                  </a:lnTo>
                  <a:lnTo>
                    <a:pt x="10657" y="2068"/>
                  </a:lnTo>
                  <a:lnTo>
                    <a:pt x="10665" y="2058"/>
                  </a:lnTo>
                  <a:lnTo>
                    <a:pt x="10663" y="2057"/>
                  </a:lnTo>
                  <a:lnTo>
                    <a:pt x="10661" y="2051"/>
                  </a:lnTo>
                  <a:lnTo>
                    <a:pt x="10660" y="2049"/>
                  </a:lnTo>
                  <a:lnTo>
                    <a:pt x="10661" y="2042"/>
                  </a:lnTo>
                  <a:lnTo>
                    <a:pt x="10661" y="2035"/>
                  </a:lnTo>
                  <a:lnTo>
                    <a:pt x="10661" y="2026"/>
                  </a:lnTo>
                  <a:lnTo>
                    <a:pt x="10660" y="2019"/>
                  </a:lnTo>
                  <a:lnTo>
                    <a:pt x="10674" y="2016"/>
                  </a:lnTo>
                  <a:lnTo>
                    <a:pt x="10691" y="2030"/>
                  </a:lnTo>
                  <a:lnTo>
                    <a:pt x="10706" y="2057"/>
                  </a:lnTo>
                  <a:lnTo>
                    <a:pt x="10714" y="2089"/>
                  </a:lnTo>
                  <a:lnTo>
                    <a:pt x="10714" y="2095"/>
                  </a:lnTo>
                  <a:lnTo>
                    <a:pt x="10714" y="2116"/>
                  </a:lnTo>
                  <a:lnTo>
                    <a:pt x="10714" y="2123"/>
                  </a:lnTo>
                  <a:lnTo>
                    <a:pt x="10717" y="2137"/>
                  </a:lnTo>
                  <a:lnTo>
                    <a:pt x="10719" y="2143"/>
                  </a:lnTo>
                  <a:lnTo>
                    <a:pt x="10717" y="2158"/>
                  </a:lnTo>
                  <a:lnTo>
                    <a:pt x="10716" y="2172"/>
                  </a:lnTo>
                  <a:lnTo>
                    <a:pt x="10712" y="2186"/>
                  </a:lnTo>
                  <a:lnTo>
                    <a:pt x="10707" y="2197"/>
                  </a:lnTo>
                  <a:lnTo>
                    <a:pt x="10712" y="2204"/>
                  </a:lnTo>
                  <a:lnTo>
                    <a:pt x="10714" y="2207"/>
                  </a:lnTo>
                  <a:lnTo>
                    <a:pt x="10719" y="2210"/>
                  </a:lnTo>
                  <a:lnTo>
                    <a:pt x="10723" y="2213"/>
                  </a:lnTo>
                  <a:lnTo>
                    <a:pt x="10698" y="2216"/>
                  </a:lnTo>
                  <a:lnTo>
                    <a:pt x="10685" y="2221"/>
                  </a:lnTo>
                  <a:lnTo>
                    <a:pt x="10672" y="2235"/>
                  </a:lnTo>
                  <a:lnTo>
                    <a:pt x="10668" y="2242"/>
                  </a:lnTo>
                  <a:lnTo>
                    <a:pt x="10658" y="2269"/>
                  </a:lnTo>
                  <a:lnTo>
                    <a:pt x="10654" y="2279"/>
                  </a:lnTo>
                  <a:lnTo>
                    <a:pt x="10616" y="2329"/>
                  </a:lnTo>
                  <a:lnTo>
                    <a:pt x="10594" y="2345"/>
                  </a:lnTo>
                  <a:lnTo>
                    <a:pt x="10494" y="2370"/>
                  </a:lnTo>
                  <a:lnTo>
                    <a:pt x="10480" y="2366"/>
                  </a:lnTo>
                  <a:lnTo>
                    <a:pt x="10455" y="2346"/>
                  </a:lnTo>
                  <a:lnTo>
                    <a:pt x="10450" y="2346"/>
                  </a:lnTo>
                  <a:lnTo>
                    <a:pt x="10423" y="2370"/>
                  </a:lnTo>
                  <a:lnTo>
                    <a:pt x="10413" y="2384"/>
                  </a:lnTo>
                  <a:lnTo>
                    <a:pt x="10410" y="2405"/>
                  </a:lnTo>
                  <a:lnTo>
                    <a:pt x="10413" y="2413"/>
                  </a:lnTo>
                  <a:lnTo>
                    <a:pt x="10417" y="2419"/>
                  </a:lnTo>
                  <a:lnTo>
                    <a:pt x="10427" y="2426"/>
                  </a:lnTo>
                  <a:lnTo>
                    <a:pt x="10438" y="2444"/>
                  </a:lnTo>
                  <a:lnTo>
                    <a:pt x="10454" y="2476"/>
                  </a:lnTo>
                  <a:lnTo>
                    <a:pt x="10458" y="2490"/>
                  </a:lnTo>
                  <a:lnTo>
                    <a:pt x="10461" y="2520"/>
                  </a:lnTo>
                  <a:lnTo>
                    <a:pt x="10462" y="2524"/>
                  </a:lnTo>
                  <a:lnTo>
                    <a:pt x="10464" y="2527"/>
                  </a:lnTo>
                  <a:lnTo>
                    <a:pt x="10447" y="2569"/>
                  </a:lnTo>
                  <a:lnTo>
                    <a:pt x="10436" y="2587"/>
                  </a:lnTo>
                  <a:lnTo>
                    <a:pt x="10388" y="2618"/>
                  </a:lnTo>
                  <a:lnTo>
                    <a:pt x="10315" y="2594"/>
                  </a:lnTo>
                  <a:lnTo>
                    <a:pt x="10241" y="2570"/>
                  </a:lnTo>
                  <a:lnTo>
                    <a:pt x="10235" y="2562"/>
                  </a:lnTo>
                  <a:lnTo>
                    <a:pt x="10232" y="2548"/>
                  </a:lnTo>
                  <a:lnTo>
                    <a:pt x="10231" y="2532"/>
                  </a:lnTo>
                  <a:lnTo>
                    <a:pt x="10234" y="2516"/>
                  </a:lnTo>
                  <a:lnTo>
                    <a:pt x="10237" y="2502"/>
                  </a:lnTo>
                  <a:lnTo>
                    <a:pt x="10239" y="2490"/>
                  </a:lnTo>
                  <a:lnTo>
                    <a:pt x="10242" y="2485"/>
                  </a:lnTo>
                  <a:lnTo>
                    <a:pt x="10244" y="2481"/>
                  </a:lnTo>
                  <a:lnTo>
                    <a:pt x="10242" y="2472"/>
                  </a:lnTo>
                  <a:lnTo>
                    <a:pt x="10238" y="2465"/>
                  </a:lnTo>
                  <a:lnTo>
                    <a:pt x="10234" y="2460"/>
                  </a:lnTo>
                  <a:lnTo>
                    <a:pt x="10231" y="2454"/>
                  </a:lnTo>
                  <a:lnTo>
                    <a:pt x="10230" y="2446"/>
                  </a:lnTo>
                  <a:lnTo>
                    <a:pt x="10230" y="2431"/>
                  </a:lnTo>
                  <a:lnTo>
                    <a:pt x="10228" y="2424"/>
                  </a:lnTo>
                  <a:lnTo>
                    <a:pt x="10228" y="2419"/>
                  </a:lnTo>
                  <a:lnTo>
                    <a:pt x="10231" y="2412"/>
                  </a:lnTo>
                  <a:lnTo>
                    <a:pt x="10239" y="2406"/>
                  </a:lnTo>
                  <a:lnTo>
                    <a:pt x="10244" y="2402"/>
                  </a:lnTo>
                  <a:lnTo>
                    <a:pt x="10246" y="2396"/>
                  </a:lnTo>
                  <a:lnTo>
                    <a:pt x="10251" y="2380"/>
                  </a:lnTo>
                  <a:lnTo>
                    <a:pt x="10258" y="2366"/>
                  </a:lnTo>
                  <a:lnTo>
                    <a:pt x="10265" y="2357"/>
                  </a:lnTo>
                  <a:lnTo>
                    <a:pt x="10275" y="2352"/>
                  </a:lnTo>
                  <a:lnTo>
                    <a:pt x="10283" y="2350"/>
                  </a:lnTo>
                  <a:lnTo>
                    <a:pt x="10304" y="2360"/>
                  </a:lnTo>
                  <a:lnTo>
                    <a:pt x="10317" y="2360"/>
                  </a:lnTo>
                  <a:lnTo>
                    <a:pt x="10322" y="2347"/>
                  </a:lnTo>
                  <a:lnTo>
                    <a:pt x="10322" y="2321"/>
                  </a:lnTo>
                  <a:lnTo>
                    <a:pt x="10321" y="2314"/>
                  </a:lnTo>
                  <a:lnTo>
                    <a:pt x="10241" y="2216"/>
                  </a:lnTo>
                  <a:lnTo>
                    <a:pt x="10204" y="2196"/>
                  </a:lnTo>
                  <a:lnTo>
                    <a:pt x="10185" y="2193"/>
                  </a:lnTo>
                  <a:lnTo>
                    <a:pt x="10193" y="2179"/>
                  </a:lnTo>
                  <a:lnTo>
                    <a:pt x="10206" y="2171"/>
                  </a:lnTo>
                  <a:lnTo>
                    <a:pt x="10245" y="2161"/>
                  </a:lnTo>
                  <a:lnTo>
                    <a:pt x="10251" y="2157"/>
                  </a:lnTo>
                  <a:lnTo>
                    <a:pt x="10256" y="2154"/>
                  </a:lnTo>
                  <a:lnTo>
                    <a:pt x="10269" y="2158"/>
                  </a:lnTo>
                  <a:lnTo>
                    <a:pt x="10276" y="2154"/>
                  </a:lnTo>
                  <a:lnTo>
                    <a:pt x="10272" y="2145"/>
                  </a:lnTo>
                  <a:lnTo>
                    <a:pt x="10266" y="2143"/>
                  </a:lnTo>
                  <a:lnTo>
                    <a:pt x="10182" y="2143"/>
                  </a:lnTo>
                  <a:lnTo>
                    <a:pt x="10106" y="2176"/>
                  </a:lnTo>
                  <a:lnTo>
                    <a:pt x="10032" y="2210"/>
                  </a:lnTo>
                  <a:lnTo>
                    <a:pt x="10027" y="2216"/>
                  </a:lnTo>
                  <a:lnTo>
                    <a:pt x="10024" y="2223"/>
                  </a:lnTo>
                  <a:lnTo>
                    <a:pt x="10024" y="2228"/>
                  </a:lnTo>
                  <a:lnTo>
                    <a:pt x="10025" y="2234"/>
                  </a:lnTo>
                  <a:lnTo>
                    <a:pt x="10025" y="2242"/>
                  </a:lnTo>
                  <a:lnTo>
                    <a:pt x="10025" y="2246"/>
                  </a:lnTo>
                  <a:lnTo>
                    <a:pt x="10024" y="2249"/>
                  </a:lnTo>
                  <a:lnTo>
                    <a:pt x="10024" y="2252"/>
                  </a:lnTo>
                  <a:lnTo>
                    <a:pt x="10021" y="2255"/>
                  </a:lnTo>
                  <a:lnTo>
                    <a:pt x="10020" y="2259"/>
                  </a:lnTo>
                  <a:lnTo>
                    <a:pt x="10021" y="2262"/>
                  </a:lnTo>
                  <a:lnTo>
                    <a:pt x="10024" y="2265"/>
                  </a:lnTo>
                  <a:lnTo>
                    <a:pt x="10025" y="2267"/>
                  </a:lnTo>
                  <a:lnTo>
                    <a:pt x="10027" y="2270"/>
                  </a:lnTo>
                  <a:lnTo>
                    <a:pt x="10028" y="2272"/>
                  </a:lnTo>
                  <a:lnTo>
                    <a:pt x="10028" y="2274"/>
                  </a:lnTo>
                  <a:lnTo>
                    <a:pt x="10028" y="2279"/>
                  </a:lnTo>
                  <a:lnTo>
                    <a:pt x="10028" y="2281"/>
                  </a:lnTo>
                  <a:lnTo>
                    <a:pt x="10027" y="2284"/>
                  </a:lnTo>
                  <a:lnTo>
                    <a:pt x="10028" y="2290"/>
                  </a:lnTo>
                  <a:lnTo>
                    <a:pt x="10032" y="2298"/>
                  </a:lnTo>
                  <a:lnTo>
                    <a:pt x="10038" y="2301"/>
                  </a:lnTo>
                  <a:lnTo>
                    <a:pt x="10048" y="2301"/>
                  </a:lnTo>
                  <a:lnTo>
                    <a:pt x="10053" y="2304"/>
                  </a:lnTo>
                  <a:lnTo>
                    <a:pt x="10063" y="2314"/>
                  </a:lnTo>
                  <a:lnTo>
                    <a:pt x="10067" y="2317"/>
                  </a:lnTo>
                  <a:lnTo>
                    <a:pt x="10064" y="2331"/>
                  </a:lnTo>
                  <a:lnTo>
                    <a:pt x="10056" y="2336"/>
                  </a:lnTo>
                  <a:lnTo>
                    <a:pt x="10041" y="2336"/>
                  </a:lnTo>
                  <a:lnTo>
                    <a:pt x="10052" y="2321"/>
                  </a:lnTo>
                  <a:lnTo>
                    <a:pt x="10039" y="2311"/>
                  </a:lnTo>
                  <a:lnTo>
                    <a:pt x="10027" y="2307"/>
                  </a:lnTo>
                  <a:lnTo>
                    <a:pt x="10022" y="2302"/>
                  </a:lnTo>
                  <a:lnTo>
                    <a:pt x="10020" y="2295"/>
                  </a:lnTo>
                  <a:lnTo>
                    <a:pt x="10013" y="2277"/>
                  </a:lnTo>
                  <a:lnTo>
                    <a:pt x="10008" y="2270"/>
                  </a:lnTo>
                  <a:lnTo>
                    <a:pt x="10007" y="2266"/>
                  </a:lnTo>
                  <a:lnTo>
                    <a:pt x="10007" y="2262"/>
                  </a:lnTo>
                  <a:lnTo>
                    <a:pt x="10010" y="2252"/>
                  </a:lnTo>
                  <a:lnTo>
                    <a:pt x="10017" y="2234"/>
                  </a:lnTo>
                  <a:lnTo>
                    <a:pt x="10017" y="2225"/>
                  </a:lnTo>
                  <a:lnTo>
                    <a:pt x="10011" y="2223"/>
                  </a:lnTo>
                  <a:lnTo>
                    <a:pt x="9999" y="2225"/>
                  </a:lnTo>
                  <a:lnTo>
                    <a:pt x="9948" y="2252"/>
                  </a:lnTo>
                  <a:lnTo>
                    <a:pt x="9942" y="2256"/>
                  </a:lnTo>
                  <a:lnTo>
                    <a:pt x="9940" y="2267"/>
                  </a:lnTo>
                  <a:lnTo>
                    <a:pt x="9941" y="2277"/>
                  </a:lnTo>
                  <a:lnTo>
                    <a:pt x="9944" y="2283"/>
                  </a:lnTo>
                  <a:lnTo>
                    <a:pt x="9947" y="2288"/>
                  </a:lnTo>
                  <a:lnTo>
                    <a:pt x="9948" y="2294"/>
                  </a:lnTo>
                  <a:lnTo>
                    <a:pt x="9935" y="2325"/>
                  </a:lnTo>
                  <a:lnTo>
                    <a:pt x="9851" y="2331"/>
                  </a:lnTo>
                  <a:lnTo>
                    <a:pt x="9847" y="2338"/>
                  </a:lnTo>
                  <a:lnTo>
                    <a:pt x="9839" y="2360"/>
                  </a:lnTo>
                  <a:lnTo>
                    <a:pt x="9833" y="2370"/>
                  </a:lnTo>
                  <a:lnTo>
                    <a:pt x="9818" y="2387"/>
                  </a:lnTo>
                  <a:lnTo>
                    <a:pt x="9811" y="2401"/>
                  </a:lnTo>
                  <a:lnTo>
                    <a:pt x="9802" y="2434"/>
                  </a:lnTo>
                  <a:lnTo>
                    <a:pt x="9794" y="2447"/>
                  </a:lnTo>
                  <a:lnTo>
                    <a:pt x="9780" y="2457"/>
                  </a:lnTo>
                  <a:lnTo>
                    <a:pt x="9718" y="2469"/>
                  </a:lnTo>
                  <a:lnTo>
                    <a:pt x="9655" y="2453"/>
                  </a:lnTo>
                  <a:lnTo>
                    <a:pt x="9615" y="2410"/>
                  </a:lnTo>
                  <a:lnTo>
                    <a:pt x="9608" y="2405"/>
                  </a:lnTo>
                  <a:lnTo>
                    <a:pt x="9598" y="2402"/>
                  </a:lnTo>
                  <a:lnTo>
                    <a:pt x="9589" y="2402"/>
                  </a:lnTo>
                  <a:lnTo>
                    <a:pt x="9582" y="2406"/>
                  </a:lnTo>
                  <a:lnTo>
                    <a:pt x="9567" y="2436"/>
                  </a:lnTo>
                  <a:lnTo>
                    <a:pt x="9563" y="2443"/>
                  </a:lnTo>
                  <a:lnTo>
                    <a:pt x="9570" y="2419"/>
                  </a:lnTo>
                  <a:lnTo>
                    <a:pt x="9566" y="2412"/>
                  </a:lnTo>
                  <a:lnTo>
                    <a:pt x="9487" y="2419"/>
                  </a:lnTo>
                  <a:lnTo>
                    <a:pt x="9475" y="2413"/>
                  </a:lnTo>
                  <a:lnTo>
                    <a:pt x="9448" y="2394"/>
                  </a:lnTo>
                  <a:lnTo>
                    <a:pt x="9434" y="2389"/>
                  </a:lnTo>
                  <a:lnTo>
                    <a:pt x="9423" y="2394"/>
                  </a:lnTo>
                  <a:lnTo>
                    <a:pt x="9379" y="2436"/>
                  </a:lnTo>
                  <a:lnTo>
                    <a:pt x="9357" y="2448"/>
                  </a:lnTo>
                  <a:lnTo>
                    <a:pt x="9332" y="2454"/>
                  </a:lnTo>
                  <a:lnTo>
                    <a:pt x="9304" y="2451"/>
                  </a:lnTo>
                  <a:lnTo>
                    <a:pt x="9278" y="2458"/>
                  </a:lnTo>
                  <a:lnTo>
                    <a:pt x="9235" y="2486"/>
                  </a:lnTo>
                  <a:lnTo>
                    <a:pt x="9232" y="2489"/>
                  </a:lnTo>
                  <a:lnTo>
                    <a:pt x="9231" y="2493"/>
                  </a:lnTo>
                  <a:lnTo>
                    <a:pt x="9231" y="2500"/>
                  </a:lnTo>
                  <a:lnTo>
                    <a:pt x="9231" y="2504"/>
                  </a:lnTo>
                  <a:lnTo>
                    <a:pt x="9225" y="2510"/>
                  </a:lnTo>
                  <a:lnTo>
                    <a:pt x="9204" y="2516"/>
                  </a:lnTo>
                  <a:lnTo>
                    <a:pt x="9200" y="2523"/>
                  </a:lnTo>
                  <a:lnTo>
                    <a:pt x="9193" y="2541"/>
                  </a:lnTo>
                  <a:lnTo>
                    <a:pt x="9190" y="2545"/>
                  </a:lnTo>
                  <a:lnTo>
                    <a:pt x="9179" y="2544"/>
                  </a:lnTo>
                  <a:lnTo>
                    <a:pt x="9175" y="2546"/>
                  </a:lnTo>
                  <a:lnTo>
                    <a:pt x="9159" y="2575"/>
                  </a:lnTo>
                  <a:lnTo>
                    <a:pt x="9157" y="2584"/>
                  </a:lnTo>
                  <a:lnTo>
                    <a:pt x="9155" y="2591"/>
                  </a:lnTo>
                  <a:lnTo>
                    <a:pt x="9151" y="2612"/>
                  </a:lnTo>
                  <a:lnTo>
                    <a:pt x="9152" y="2624"/>
                  </a:lnTo>
                  <a:lnTo>
                    <a:pt x="9148" y="2628"/>
                  </a:lnTo>
                  <a:lnTo>
                    <a:pt x="9138" y="2628"/>
                  </a:lnTo>
                  <a:lnTo>
                    <a:pt x="9144" y="2640"/>
                  </a:lnTo>
                  <a:lnTo>
                    <a:pt x="9150" y="2647"/>
                  </a:lnTo>
                  <a:lnTo>
                    <a:pt x="9154" y="2656"/>
                  </a:lnTo>
                  <a:lnTo>
                    <a:pt x="9157" y="2677"/>
                  </a:lnTo>
                  <a:lnTo>
                    <a:pt x="9155" y="2685"/>
                  </a:lnTo>
                  <a:lnTo>
                    <a:pt x="9147" y="2699"/>
                  </a:lnTo>
                  <a:lnTo>
                    <a:pt x="9145" y="2706"/>
                  </a:lnTo>
                  <a:lnTo>
                    <a:pt x="9144" y="2716"/>
                  </a:lnTo>
                  <a:lnTo>
                    <a:pt x="9141" y="2725"/>
                  </a:lnTo>
                  <a:lnTo>
                    <a:pt x="9135" y="2730"/>
                  </a:lnTo>
                  <a:lnTo>
                    <a:pt x="9133" y="2733"/>
                  </a:lnTo>
                  <a:lnTo>
                    <a:pt x="9107" y="2734"/>
                  </a:lnTo>
                  <a:lnTo>
                    <a:pt x="9096" y="2730"/>
                  </a:lnTo>
                  <a:lnTo>
                    <a:pt x="9085" y="2718"/>
                  </a:lnTo>
                  <a:lnTo>
                    <a:pt x="9063" y="2653"/>
                  </a:lnTo>
                  <a:lnTo>
                    <a:pt x="9056" y="2640"/>
                  </a:lnTo>
                  <a:lnTo>
                    <a:pt x="9047" y="2635"/>
                  </a:lnTo>
                  <a:lnTo>
                    <a:pt x="9037" y="2640"/>
                  </a:lnTo>
                  <a:lnTo>
                    <a:pt x="8979" y="2706"/>
                  </a:lnTo>
                  <a:lnTo>
                    <a:pt x="8969" y="2708"/>
                  </a:lnTo>
                  <a:lnTo>
                    <a:pt x="8963" y="2690"/>
                  </a:lnTo>
                  <a:lnTo>
                    <a:pt x="8962" y="2671"/>
                  </a:lnTo>
                  <a:lnTo>
                    <a:pt x="8963" y="2657"/>
                  </a:lnTo>
                  <a:lnTo>
                    <a:pt x="8973" y="2632"/>
                  </a:lnTo>
                  <a:lnTo>
                    <a:pt x="8965" y="2629"/>
                  </a:lnTo>
                  <a:lnTo>
                    <a:pt x="8956" y="2645"/>
                  </a:lnTo>
                  <a:lnTo>
                    <a:pt x="8939" y="2682"/>
                  </a:lnTo>
                  <a:lnTo>
                    <a:pt x="8927" y="2694"/>
                  </a:lnTo>
                  <a:lnTo>
                    <a:pt x="8914" y="2699"/>
                  </a:lnTo>
                  <a:lnTo>
                    <a:pt x="8889" y="2699"/>
                  </a:lnTo>
                  <a:lnTo>
                    <a:pt x="8885" y="2698"/>
                  </a:lnTo>
                  <a:lnTo>
                    <a:pt x="8874" y="2684"/>
                  </a:lnTo>
                  <a:lnTo>
                    <a:pt x="8867" y="2678"/>
                  </a:lnTo>
                  <a:lnTo>
                    <a:pt x="8780" y="2671"/>
                  </a:lnTo>
                  <a:lnTo>
                    <a:pt x="8754" y="2684"/>
                  </a:lnTo>
                  <a:lnTo>
                    <a:pt x="8742" y="2684"/>
                  </a:lnTo>
                  <a:lnTo>
                    <a:pt x="8719" y="2677"/>
                  </a:lnTo>
                  <a:lnTo>
                    <a:pt x="8712" y="2666"/>
                  </a:lnTo>
                  <a:lnTo>
                    <a:pt x="8718" y="2646"/>
                  </a:lnTo>
                  <a:lnTo>
                    <a:pt x="8735" y="2622"/>
                  </a:lnTo>
                  <a:lnTo>
                    <a:pt x="8740" y="2611"/>
                  </a:lnTo>
                  <a:lnTo>
                    <a:pt x="8742" y="2608"/>
                  </a:lnTo>
                  <a:lnTo>
                    <a:pt x="8745" y="2610"/>
                  </a:lnTo>
                  <a:lnTo>
                    <a:pt x="8752" y="2617"/>
                  </a:lnTo>
                  <a:lnTo>
                    <a:pt x="8754" y="2615"/>
                  </a:lnTo>
                  <a:lnTo>
                    <a:pt x="8763" y="2601"/>
                  </a:lnTo>
                  <a:lnTo>
                    <a:pt x="8767" y="2596"/>
                  </a:lnTo>
                  <a:lnTo>
                    <a:pt x="8771" y="2593"/>
                  </a:lnTo>
                  <a:lnTo>
                    <a:pt x="8801" y="2603"/>
                  </a:lnTo>
                  <a:lnTo>
                    <a:pt x="8819" y="2618"/>
                  </a:lnTo>
                  <a:lnTo>
                    <a:pt x="8829" y="2621"/>
                  </a:lnTo>
                  <a:lnTo>
                    <a:pt x="8837" y="2612"/>
                  </a:lnTo>
                  <a:lnTo>
                    <a:pt x="8830" y="2603"/>
                  </a:lnTo>
                  <a:lnTo>
                    <a:pt x="8827" y="2598"/>
                  </a:lnTo>
                  <a:lnTo>
                    <a:pt x="8824" y="2591"/>
                  </a:lnTo>
                  <a:lnTo>
                    <a:pt x="8822" y="2584"/>
                  </a:lnTo>
                  <a:lnTo>
                    <a:pt x="8806" y="2575"/>
                  </a:lnTo>
                  <a:lnTo>
                    <a:pt x="8815" y="2565"/>
                  </a:lnTo>
                  <a:lnTo>
                    <a:pt x="8827" y="2569"/>
                  </a:lnTo>
                  <a:lnTo>
                    <a:pt x="8848" y="2591"/>
                  </a:lnTo>
                  <a:lnTo>
                    <a:pt x="8861" y="2610"/>
                  </a:lnTo>
                  <a:lnTo>
                    <a:pt x="8865" y="2612"/>
                  </a:lnTo>
                  <a:lnTo>
                    <a:pt x="8871" y="2610"/>
                  </a:lnTo>
                  <a:lnTo>
                    <a:pt x="8876" y="2591"/>
                  </a:lnTo>
                  <a:lnTo>
                    <a:pt x="8881" y="2584"/>
                  </a:lnTo>
                  <a:lnTo>
                    <a:pt x="8893" y="2583"/>
                  </a:lnTo>
                  <a:lnTo>
                    <a:pt x="8899" y="2580"/>
                  </a:lnTo>
                  <a:lnTo>
                    <a:pt x="8902" y="2569"/>
                  </a:lnTo>
                  <a:lnTo>
                    <a:pt x="8902" y="2565"/>
                  </a:lnTo>
                  <a:lnTo>
                    <a:pt x="8897" y="2551"/>
                  </a:lnTo>
                  <a:lnTo>
                    <a:pt x="8897" y="2542"/>
                  </a:lnTo>
                  <a:lnTo>
                    <a:pt x="8896" y="2525"/>
                  </a:lnTo>
                  <a:lnTo>
                    <a:pt x="8895" y="2511"/>
                  </a:lnTo>
                  <a:lnTo>
                    <a:pt x="8892" y="2497"/>
                  </a:lnTo>
                  <a:lnTo>
                    <a:pt x="8888" y="2486"/>
                  </a:lnTo>
                  <a:lnTo>
                    <a:pt x="8885" y="2479"/>
                  </a:lnTo>
                  <a:lnTo>
                    <a:pt x="8871" y="2457"/>
                  </a:lnTo>
                  <a:lnTo>
                    <a:pt x="8864" y="2441"/>
                  </a:lnTo>
                  <a:lnTo>
                    <a:pt x="8852" y="2424"/>
                  </a:lnTo>
                  <a:lnTo>
                    <a:pt x="8845" y="2408"/>
                  </a:lnTo>
                  <a:lnTo>
                    <a:pt x="8844" y="2392"/>
                  </a:lnTo>
                  <a:lnTo>
                    <a:pt x="8852" y="2385"/>
                  </a:lnTo>
                  <a:lnTo>
                    <a:pt x="8861" y="2381"/>
                  </a:lnTo>
                  <a:lnTo>
                    <a:pt x="8869" y="2368"/>
                  </a:lnTo>
                  <a:lnTo>
                    <a:pt x="8875" y="2352"/>
                  </a:lnTo>
                  <a:lnTo>
                    <a:pt x="8875" y="2331"/>
                  </a:lnTo>
                  <a:lnTo>
                    <a:pt x="8874" y="2319"/>
                  </a:lnTo>
                  <a:lnTo>
                    <a:pt x="8872" y="2315"/>
                  </a:lnTo>
                  <a:lnTo>
                    <a:pt x="8874" y="2312"/>
                  </a:lnTo>
                  <a:lnTo>
                    <a:pt x="8882" y="2291"/>
                  </a:lnTo>
                  <a:lnTo>
                    <a:pt x="8886" y="2286"/>
                  </a:lnTo>
                  <a:lnTo>
                    <a:pt x="8890" y="2283"/>
                  </a:lnTo>
                  <a:lnTo>
                    <a:pt x="8897" y="2281"/>
                  </a:lnTo>
                  <a:lnTo>
                    <a:pt x="8904" y="2279"/>
                  </a:lnTo>
                  <a:lnTo>
                    <a:pt x="8924" y="2256"/>
                  </a:lnTo>
                  <a:lnTo>
                    <a:pt x="8917" y="2242"/>
                  </a:lnTo>
                  <a:lnTo>
                    <a:pt x="8906" y="2235"/>
                  </a:lnTo>
                  <a:lnTo>
                    <a:pt x="8845" y="2220"/>
                  </a:lnTo>
                  <a:lnTo>
                    <a:pt x="8837" y="2228"/>
                  </a:lnTo>
                  <a:lnTo>
                    <a:pt x="8840" y="2230"/>
                  </a:lnTo>
                  <a:lnTo>
                    <a:pt x="8843" y="2232"/>
                  </a:lnTo>
                  <a:lnTo>
                    <a:pt x="8844" y="2237"/>
                  </a:lnTo>
                  <a:lnTo>
                    <a:pt x="8847" y="2242"/>
                  </a:lnTo>
                  <a:lnTo>
                    <a:pt x="8840" y="2246"/>
                  </a:lnTo>
                  <a:lnTo>
                    <a:pt x="8830" y="2242"/>
                  </a:lnTo>
                  <a:lnTo>
                    <a:pt x="8820" y="2232"/>
                  </a:lnTo>
                  <a:lnTo>
                    <a:pt x="8819" y="2223"/>
                  </a:lnTo>
                  <a:lnTo>
                    <a:pt x="8817" y="2221"/>
                  </a:lnTo>
                  <a:lnTo>
                    <a:pt x="8812" y="2213"/>
                  </a:lnTo>
                  <a:lnTo>
                    <a:pt x="8816" y="2209"/>
                  </a:lnTo>
                  <a:lnTo>
                    <a:pt x="8913" y="2192"/>
                  </a:lnTo>
                  <a:lnTo>
                    <a:pt x="9009" y="2175"/>
                  </a:lnTo>
                  <a:lnTo>
                    <a:pt x="9028" y="2162"/>
                  </a:lnTo>
                  <a:lnTo>
                    <a:pt x="9046" y="2158"/>
                  </a:lnTo>
                  <a:lnTo>
                    <a:pt x="9049" y="2159"/>
                  </a:lnTo>
                  <a:lnTo>
                    <a:pt x="9051" y="2161"/>
                  </a:lnTo>
                  <a:lnTo>
                    <a:pt x="9054" y="2161"/>
                  </a:lnTo>
                  <a:lnTo>
                    <a:pt x="9057" y="2158"/>
                  </a:lnTo>
                  <a:lnTo>
                    <a:pt x="9058" y="2155"/>
                  </a:lnTo>
                  <a:lnTo>
                    <a:pt x="9061" y="2151"/>
                  </a:lnTo>
                  <a:lnTo>
                    <a:pt x="9063" y="2145"/>
                  </a:lnTo>
                  <a:lnTo>
                    <a:pt x="9061" y="2143"/>
                  </a:lnTo>
                  <a:lnTo>
                    <a:pt x="9053" y="2138"/>
                  </a:lnTo>
                  <a:lnTo>
                    <a:pt x="9007" y="2137"/>
                  </a:lnTo>
                  <a:lnTo>
                    <a:pt x="8994" y="2145"/>
                  </a:lnTo>
                  <a:lnTo>
                    <a:pt x="8944" y="2145"/>
                  </a:lnTo>
                  <a:lnTo>
                    <a:pt x="8885" y="2164"/>
                  </a:lnTo>
                  <a:lnTo>
                    <a:pt x="8771" y="2204"/>
                  </a:lnTo>
                  <a:lnTo>
                    <a:pt x="8746" y="2224"/>
                  </a:lnTo>
                  <a:lnTo>
                    <a:pt x="8722" y="2234"/>
                  </a:lnTo>
                  <a:lnTo>
                    <a:pt x="8700" y="2256"/>
                  </a:lnTo>
                  <a:lnTo>
                    <a:pt x="8677" y="2266"/>
                  </a:lnTo>
                  <a:lnTo>
                    <a:pt x="8642" y="2297"/>
                  </a:lnTo>
                  <a:lnTo>
                    <a:pt x="8607" y="2312"/>
                  </a:lnTo>
                  <a:lnTo>
                    <a:pt x="8515" y="2391"/>
                  </a:lnTo>
                  <a:lnTo>
                    <a:pt x="8495" y="2399"/>
                  </a:lnTo>
                  <a:lnTo>
                    <a:pt x="8483" y="2409"/>
                  </a:lnTo>
                  <a:lnTo>
                    <a:pt x="8473" y="2422"/>
                  </a:lnTo>
                  <a:lnTo>
                    <a:pt x="8470" y="2434"/>
                  </a:lnTo>
                  <a:lnTo>
                    <a:pt x="8476" y="2439"/>
                  </a:lnTo>
                  <a:lnTo>
                    <a:pt x="8505" y="2441"/>
                  </a:lnTo>
                  <a:lnTo>
                    <a:pt x="8509" y="2439"/>
                  </a:lnTo>
                  <a:lnTo>
                    <a:pt x="8513" y="2430"/>
                  </a:lnTo>
                  <a:lnTo>
                    <a:pt x="8522" y="2410"/>
                  </a:lnTo>
                  <a:lnTo>
                    <a:pt x="8526" y="2403"/>
                  </a:lnTo>
                  <a:lnTo>
                    <a:pt x="8532" y="2401"/>
                  </a:lnTo>
                  <a:lnTo>
                    <a:pt x="8544" y="2398"/>
                  </a:lnTo>
                  <a:lnTo>
                    <a:pt x="8557" y="2389"/>
                  </a:lnTo>
                  <a:lnTo>
                    <a:pt x="8562" y="2391"/>
                  </a:lnTo>
                  <a:lnTo>
                    <a:pt x="8565" y="2398"/>
                  </a:lnTo>
                  <a:lnTo>
                    <a:pt x="8564" y="2406"/>
                  </a:lnTo>
                  <a:lnTo>
                    <a:pt x="8560" y="2412"/>
                  </a:lnTo>
                  <a:lnTo>
                    <a:pt x="8555" y="2415"/>
                  </a:lnTo>
                  <a:lnTo>
                    <a:pt x="8527" y="2419"/>
                  </a:lnTo>
                  <a:lnTo>
                    <a:pt x="8527" y="2426"/>
                  </a:lnTo>
                  <a:lnTo>
                    <a:pt x="8527" y="2429"/>
                  </a:lnTo>
                  <a:lnTo>
                    <a:pt x="8526" y="2439"/>
                  </a:lnTo>
                  <a:lnTo>
                    <a:pt x="8537" y="2450"/>
                  </a:lnTo>
                  <a:lnTo>
                    <a:pt x="8539" y="2455"/>
                  </a:lnTo>
                  <a:lnTo>
                    <a:pt x="8539" y="2462"/>
                  </a:lnTo>
                  <a:lnTo>
                    <a:pt x="8541" y="2468"/>
                  </a:lnTo>
                  <a:lnTo>
                    <a:pt x="8543" y="2474"/>
                  </a:lnTo>
                  <a:lnTo>
                    <a:pt x="8546" y="2476"/>
                  </a:lnTo>
                  <a:lnTo>
                    <a:pt x="8554" y="2486"/>
                  </a:lnTo>
                  <a:lnTo>
                    <a:pt x="8572" y="2495"/>
                  </a:lnTo>
                  <a:lnTo>
                    <a:pt x="8581" y="2502"/>
                  </a:lnTo>
                  <a:lnTo>
                    <a:pt x="8586" y="2511"/>
                  </a:lnTo>
                  <a:lnTo>
                    <a:pt x="8588" y="2521"/>
                  </a:lnTo>
                  <a:lnTo>
                    <a:pt x="8586" y="2532"/>
                  </a:lnTo>
                  <a:lnTo>
                    <a:pt x="8582" y="2545"/>
                  </a:lnTo>
                  <a:lnTo>
                    <a:pt x="8574" y="2558"/>
                  </a:lnTo>
                  <a:lnTo>
                    <a:pt x="8555" y="2561"/>
                  </a:lnTo>
                  <a:lnTo>
                    <a:pt x="8547" y="2568"/>
                  </a:lnTo>
                  <a:lnTo>
                    <a:pt x="8522" y="2601"/>
                  </a:lnTo>
                  <a:lnTo>
                    <a:pt x="8515" y="2605"/>
                  </a:lnTo>
                  <a:lnTo>
                    <a:pt x="8506" y="2614"/>
                  </a:lnTo>
                  <a:lnTo>
                    <a:pt x="8502" y="2618"/>
                  </a:lnTo>
                  <a:lnTo>
                    <a:pt x="8487" y="2619"/>
                  </a:lnTo>
                  <a:lnTo>
                    <a:pt x="8481" y="2622"/>
                  </a:lnTo>
                  <a:lnTo>
                    <a:pt x="8474" y="2629"/>
                  </a:lnTo>
                  <a:lnTo>
                    <a:pt x="8467" y="2633"/>
                  </a:lnTo>
                  <a:lnTo>
                    <a:pt x="8463" y="2632"/>
                  </a:lnTo>
                  <a:lnTo>
                    <a:pt x="8439" y="2594"/>
                  </a:lnTo>
                  <a:lnTo>
                    <a:pt x="8434" y="2589"/>
                  </a:lnTo>
                  <a:lnTo>
                    <a:pt x="8439" y="2575"/>
                  </a:lnTo>
                  <a:lnTo>
                    <a:pt x="8464" y="2568"/>
                  </a:lnTo>
                  <a:lnTo>
                    <a:pt x="8474" y="2556"/>
                  </a:lnTo>
                  <a:lnTo>
                    <a:pt x="8477" y="2548"/>
                  </a:lnTo>
                  <a:lnTo>
                    <a:pt x="8476" y="2541"/>
                  </a:lnTo>
                  <a:lnTo>
                    <a:pt x="8473" y="2537"/>
                  </a:lnTo>
                  <a:lnTo>
                    <a:pt x="8473" y="2531"/>
                  </a:lnTo>
                  <a:lnTo>
                    <a:pt x="8476" y="2521"/>
                  </a:lnTo>
                  <a:lnTo>
                    <a:pt x="8481" y="2521"/>
                  </a:lnTo>
                  <a:lnTo>
                    <a:pt x="8487" y="2523"/>
                  </a:lnTo>
                  <a:lnTo>
                    <a:pt x="8491" y="2521"/>
                  </a:lnTo>
                  <a:lnTo>
                    <a:pt x="8484" y="2507"/>
                  </a:lnTo>
                  <a:lnTo>
                    <a:pt x="8474" y="2503"/>
                  </a:lnTo>
                  <a:lnTo>
                    <a:pt x="8443" y="2500"/>
                  </a:lnTo>
                  <a:lnTo>
                    <a:pt x="8425" y="2513"/>
                  </a:lnTo>
                  <a:lnTo>
                    <a:pt x="8415" y="2516"/>
                  </a:lnTo>
                  <a:lnTo>
                    <a:pt x="8414" y="2514"/>
                  </a:lnTo>
                  <a:lnTo>
                    <a:pt x="8411" y="2509"/>
                  </a:lnTo>
                  <a:lnTo>
                    <a:pt x="8410" y="2502"/>
                  </a:lnTo>
                  <a:lnTo>
                    <a:pt x="8410" y="2496"/>
                  </a:lnTo>
                  <a:lnTo>
                    <a:pt x="8414" y="2492"/>
                  </a:lnTo>
                  <a:lnTo>
                    <a:pt x="8431" y="2486"/>
                  </a:lnTo>
                  <a:lnTo>
                    <a:pt x="8445" y="2474"/>
                  </a:lnTo>
                  <a:lnTo>
                    <a:pt x="8450" y="2461"/>
                  </a:lnTo>
                  <a:lnTo>
                    <a:pt x="8455" y="2443"/>
                  </a:lnTo>
                  <a:lnTo>
                    <a:pt x="8443" y="2444"/>
                  </a:lnTo>
                  <a:lnTo>
                    <a:pt x="8414" y="2472"/>
                  </a:lnTo>
                  <a:lnTo>
                    <a:pt x="8322" y="2511"/>
                  </a:lnTo>
                  <a:lnTo>
                    <a:pt x="8296" y="2509"/>
                  </a:lnTo>
                  <a:lnTo>
                    <a:pt x="8284" y="2516"/>
                  </a:lnTo>
                  <a:lnTo>
                    <a:pt x="8277" y="2535"/>
                  </a:lnTo>
                  <a:lnTo>
                    <a:pt x="8288" y="2541"/>
                  </a:lnTo>
                  <a:lnTo>
                    <a:pt x="8291" y="2541"/>
                  </a:lnTo>
                  <a:lnTo>
                    <a:pt x="8286" y="2548"/>
                  </a:lnTo>
                  <a:lnTo>
                    <a:pt x="8271" y="2558"/>
                  </a:lnTo>
                  <a:lnTo>
                    <a:pt x="8265" y="2558"/>
                  </a:lnTo>
                  <a:lnTo>
                    <a:pt x="8254" y="2549"/>
                  </a:lnTo>
                  <a:lnTo>
                    <a:pt x="8249" y="2552"/>
                  </a:lnTo>
                  <a:lnTo>
                    <a:pt x="8226" y="2573"/>
                  </a:lnTo>
                  <a:lnTo>
                    <a:pt x="8190" y="2587"/>
                  </a:lnTo>
                  <a:lnTo>
                    <a:pt x="8177" y="2589"/>
                  </a:lnTo>
                  <a:lnTo>
                    <a:pt x="8172" y="2591"/>
                  </a:lnTo>
                  <a:lnTo>
                    <a:pt x="8159" y="2604"/>
                  </a:lnTo>
                  <a:lnTo>
                    <a:pt x="8153" y="2608"/>
                  </a:lnTo>
                  <a:lnTo>
                    <a:pt x="8127" y="2615"/>
                  </a:lnTo>
                  <a:lnTo>
                    <a:pt x="8111" y="2615"/>
                  </a:lnTo>
                  <a:lnTo>
                    <a:pt x="8099" y="2608"/>
                  </a:lnTo>
                  <a:lnTo>
                    <a:pt x="8086" y="2590"/>
                  </a:lnTo>
                  <a:lnTo>
                    <a:pt x="8082" y="2589"/>
                  </a:lnTo>
                  <a:lnTo>
                    <a:pt x="8076" y="2594"/>
                  </a:lnTo>
                  <a:lnTo>
                    <a:pt x="8068" y="2614"/>
                  </a:lnTo>
                  <a:lnTo>
                    <a:pt x="8060" y="2621"/>
                  </a:lnTo>
                  <a:lnTo>
                    <a:pt x="8046" y="2643"/>
                  </a:lnTo>
                  <a:lnTo>
                    <a:pt x="7992" y="2699"/>
                  </a:lnTo>
                  <a:lnTo>
                    <a:pt x="7971" y="2709"/>
                  </a:lnTo>
                  <a:lnTo>
                    <a:pt x="7949" y="2729"/>
                  </a:lnTo>
                  <a:lnTo>
                    <a:pt x="7932" y="2736"/>
                  </a:lnTo>
                  <a:lnTo>
                    <a:pt x="7905" y="2767"/>
                  </a:lnTo>
                  <a:lnTo>
                    <a:pt x="7897" y="2782"/>
                  </a:lnTo>
                  <a:lnTo>
                    <a:pt x="7891" y="2792"/>
                  </a:lnTo>
                  <a:lnTo>
                    <a:pt x="7880" y="2813"/>
                  </a:lnTo>
                  <a:lnTo>
                    <a:pt x="7840" y="2842"/>
                  </a:lnTo>
                  <a:lnTo>
                    <a:pt x="7849" y="2826"/>
                  </a:lnTo>
                  <a:lnTo>
                    <a:pt x="7875" y="2810"/>
                  </a:lnTo>
                  <a:lnTo>
                    <a:pt x="7884" y="2789"/>
                  </a:lnTo>
                  <a:lnTo>
                    <a:pt x="7872" y="2792"/>
                  </a:lnTo>
                  <a:lnTo>
                    <a:pt x="7826" y="2828"/>
                  </a:lnTo>
                  <a:lnTo>
                    <a:pt x="7791" y="2866"/>
                  </a:lnTo>
                  <a:lnTo>
                    <a:pt x="7753" y="2884"/>
                  </a:lnTo>
                  <a:lnTo>
                    <a:pt x="7702" y="2922"/>
                  </a:lnTo>
                  <a:lnTo>
                    <a:pt x="7666" y="2939"/>
                  </a:lnTo>
                  <a:lnTo>
                    <a:pt x="7655" y="2948"/>
                  </a:lnTo>
                  <a:lnTo>
                    <a:pt x="7613" y="2956"/>
                  </a:lnTo>
                  <a:lnTo>
                    <a:pt x="7579" y="2946"/>
                  </a:lnTo>
                  <a:lnTo>
                    <a:pt x="7568" y="2936"/>
                  </a:lnTo>
                  <a:lnTo>
                    <a:pt x="7534" y="2898"/>
                  </a:lnTo>
                  <a:lnTo>
                    <a:pt x="7523" y="2891"/>
                  </a:lnTo>
                  <a:lnTo>
                    <a:pt x="7513" y="2898"/>
                  </a:lnTo>
                  <a:lnTo>
                    <a:pt x="7566" y="2970"/>
                  </a:lnTo>
                  <a:lnTo>
                    <a:pt x="7568" y="2998"/>
                  </a:lnTo>
                  <a:lnTo>
                    <a:pt x="7569" y="3009"/>
                  </a:lnTo>
                  <a:lnTo>
                    <a:pt x="7568" y="3016"/>
                  </a:lnTo>
                  <a:lnTo>
                    <a:pt x="7564" y="3022"/>
                  </a:lnTo>
                  <a:lnTo>
                    <a:pt x="7561" y="3030"/>
                  </a:lnTo>
                  <a:lnTo>
                    <a:pt x="7562" y="3040"/>
                  </a:lnTo>
                  <a:lnTo>
                    <a:pt x="7569" y="3041"/>
                  </a:lnTo>
                  <a:lnTo>
                    <a:pt x="7583" y="3036"/>
                  </a:lnTo>
                  <a:lnTo>
                    <a:pt x="7590" y="3040"/>
                  </a:lnTo>
                  <a:lnTo>
                    <a:pt x="7600" y="3055"/>
                  </a:lnTo>
                  <a:lnTo>
                    <a:pt x="7606" y="3060"/>
                  </a:lnTo>
                  <a:lnTo>
                    <a:pt x="7613" y="3061"/>
                  </a:lnTo>
                  <a:lnTo>
                    <a:pt x="7635" y="3078"/>
                  </a:lnTo>
                  <a:lnTo>
                    <a:pt x="7635" y="3081"/>
                  </a:lnTo>
                  <a:lnTo>
                    <a:pt x="7632" y="3089"/>
                  </a:lnTo>
                  <a:lnTo>
                    <a:pt x="7632" y="3092"/>
                  </a:lnTo>
                  <a:lnTo>
                    <a:pt x="7636" y="3092"/>
                  </a:lnTo>
                  <a:lnTo>
                    <a:pt x="7641" y="3093"/>
                  </a:lnTo>
                  <a:lnTo>
                    <a:pt x="7648" y="3100"/>
                  </a:lnTo>
                  <a:lnTo>
                    <a:pt x="7641" y="3106"/>
                  </a:lnTo>
                  <a:lnTo>
                    <a:pt x="7629" y="3105"/>
                  </a:lnTo>
                  <a:lnTo>
                    <a:pt x="7618" y="3099"/>
                  </a:lnTo>
                  <a:lnTo>
                    <a:pt x="7610" y="3092"/>
                  </a:lnTo>
                  <a:lnTo>
                    <a:pt x="7620" y="3082"/>
                  </a:lnTo>
                  <a:lnTo>
                    <a:pt x="7600" y="3068"/>
                  </a:lnTo>
                  <a:lnTo>
                    <a:pt x="7543" y="3064"/>
                  </a:lnTo>
                  <a:lnTo>
                    <a:pt x="7545" y="3060"/>
                  </a:lnTo>
                  <a:lnTo>
                    <a:pt x="7548" y="3058"/>
                  </a:lnTo>
                  <a:lnTo>
                    <a:pt x="7551" y="3058"/>
                  </a:lnTo>
                  <a:lnTo>
                    <a:pt x="7554" y="3060"/>
                  </a:lnTo>
                  <a:lnTo>
                    <a:pt x="7543" y="3048"/>
                  </a:lnTo>
                  <a:lnTo>
                    <a:pt x="7531" y="3051"/>
                  </a:lnTo>
                  <a:lnTo>
                    <a:pt x="7498" y="3081"/>
                  </a:lnTo>
                  <a:lnTo>
                    <a:pt x="7487" y="3084"/>
                  </a:lnTo>
                  <a:lnTo>
                    <a:pt x="7475" y="3081"/>
                  </a:lnTo>
                  <a:lnTo>
                    <a:pt x="7454" y="3067"/>
                  </a:lnTo>
                  <a:lnTo>
                    <a:pt x="7440" y="3067"/>
                  </a:lnTo>
                  <a:lnTo>
                    <a:pt x="7428" y="3071"/>
                  </a:lnTo>
                  <a:lnTo>
                    <a:pt x="7418" y="3085"/>
                  </a:lnTo>
                  <a:lnTo>
                    <a:pt x="7414" y="3092"/>
                  </a:lnTo>
                  <a:lnTo>
                    <a:pt x="7400" y="3107"/>
                  </a:lnTo>
                  <a:lnTo>
                    <a:pt x="7390" y="3126"/>
                  </a:lnTo>
                  <a:lnTo>
                    <a:pt x="7384" y="3133"/>
                  </a:lnTo>
                  <a:lnTo>
                    <a:pt x="7380" y="3134"/>
                  </a:lnTo>
                  <a:lnTo>
                    <a:pt x="7380" y="3124"/>
                  </a:lnTo>
                  <a:lnTo>
                    <a:pt x="7381" y="3116"/>
                  </a:lnTo>
                  <a:lnTo>
                    <a:pt x="7384" y="3107"/>
                  </a:lnTo>
                  <a:lnTo>
                    <a:pt x="7387" y="3100"/>
                  </a:lnTo>
                  <a:lnTo>
                    <a:pt x="7374" y="3092"/>
                  </a:lnTo>
                  <a:lnTo>
                    <a:pt x="7363" y="3093"/>
                  </a:lnTo>
                  <a:lnTo>
                    <a:pt x="7321" y="3127"/>
                  </a:lnTo>
                  <a:lnTo>
                    <a:pt x="7313" y="3140"/>
                  </a:lnTo>
                  <a:lnTo>
                    <a:pt x="7316" y="3155"/>
                  </a:lnTo>
                  <a:lnTo>
                    <a:pt x="7341" y="3203"/>
                  </a:lnTo>
                  <a:lnTo>
                    <a:pt x="7346" y="3218"/>
                  </a:lnTo>
                  <a:lnTo>
                    <a:pt x="7348" y="3234"/>
                  </a:lnTo>
                  <a:lnTo>
                    <a:pt x="7345" y="3248"/>
                  </a:lnTo>
                  <a:lnTo>
                    <a:pt x="7337" y="3262"/>
                  </a:lnTo>
                  <a:lnTo>
                    <a:pt x="7307" y="3290"/>
                  </a:lnTo>
                  <a:lnTo>
                    <a:pt x="7302" y="3305"/>
                  </a:lnTo>
                  <a:lnTo>
                    <a:pt x="7302" y="3306"/>
                  </a:lnTo>
                  <a:lnTo>
                    <a:pt x="7303" y="3319"/>
                  </a:lnTo>
                  <a:lnTo>
                    <a:pt x="7303" y="3329"/>
                  </a:lnTo>
                  <a:lnTo>
                    <a:pt x="7303" y="3333"/>
                  </a:lnTo>
                  <a:lnTo>
                    <a:pt x="7306" y="3349"/>
                  </a:lnTo>
                  <a:lnTo>
                    <a:pt x="7307" y="3356"/>
                  </a:lnTo>
                  <a:lnTo>
                    <a:pt x="7306" y="3363"/>
                  </a:lnTo>
                  <a:lnTo>
                    <a:pt x="7302" y="3370"/>
                  </a:lnTo>
                  <a:lnTo>
                    <a:pt x="7282" y="3395"/>
                  </a:lnTo>
                  <a:lnTo>
                    <a:pt x="7281" y="3400"/>
                  </a:lnTo>
                  <a:lnTo>
                    <a:pt x="7282" y="3410"/>
                  </a:lnTo>
                  <a:lnTo>
                    <a:pt x="7283" y="3416"/>
                  </a:lnTo>
                  <a:lnTo>
                    <a:pt x="7292" y="3434"/>
                  </a:lnTo>
                  <a:lnTo>
                    <a:pt x="7295" y="3443"/>
                  </a:lnTo>
                  <a:lnTo>
                    <a:pt x="7296" y="3450"/>
                  </a:lnTo>
                  <a:lnTo>
                    <a:pt x="7296" y="3487"/>
                  </a:lnTo>
                  <a:lnTo>
                    <a:pt x="7295" y="3510"/>
                  </a:lnTo>
                  <a:lnTo>
                    <a:pt x="7289" y="3529"/>
                  </a:lnTo>
                  <a:lnTo>
                    <a:pt x="7282" y="3538"/>
                  </a:lnTo>
                  <a:lnTo>
                    <a:pt x="7276" y="3542"/>
                  </a:lnTo>
                  <a:lnTo>
                    <a:pt x="7264" y="3557"/>
                  </a:lnTo>
                  <a:lnTo>
                    <a:pt x="7258" y="3566"/>
                  </a:lnTo>
                  <a:lnTo>
                    <a:pt x="7255" y="3576"/>
                  </a:lnTo>
                  <a:lnTo>
                    <a:pt x="7255" y="3584"/>
                  </a:lnTo>
                  <a:lnTo>
                    <a:pt x="7255" y="3593"/>
                  </a:lnTo>
                  <a:lnTo>
                    <a:pt x="7258" y="3602"/>
                  </a:lnTo>
                  <a:lnTo>
                    <a:pt x="7254" y="3612"/>
                  </a:lnTo>
                  <a:lnTo>
                    <a:pt x="7253" y="3616"/>
                  </a:lnTo>
                  <a:lnTo>
                    <a:pt x="7250" y="3621"/>
                  </a:lnTo>
                  <a:lnTo>
                    <a:pt x="7251" y="3602"/>
                  </a:lnTo>
                  <a:lnTo>
                    <a:pt x="7247" y="3594"/>
                  </a:lnTo>
                  <a:lnTo>
                    <a:pt x="7220" y="3579"/>
                  </a:lnTo>
                  <a:lnTo>
                    <a:pt x="7208" y="3577"/>
                  </a:lnTo>
                  <a:lnTo>
                    <a:pt x="7108" y="3623"/>
                  </a:lnTo>
                  <a:lnTo>
                    <a:pt x="7097" y="3621"/>
                  </a:lnTo>
                  <a:lnTo>
                    <a:pt x="7083" y="3633"/>
                  </a:lnTo>
                  <a:lnTo>
                    <a:pt x="7056" y="3633"/>
                  </a:lnTo>
                  <a:lnTo>
                    <a:pt x="6993" y="3653"/>
                  </a:lnTo>
                  <a:lnTo>
                    <a:pt x="6985" y="3661"/>
                  </a:lnTo>
                  <a:lnTo>
                    <a:pt x="6970" y="3684"/>
                  </a:lnTo>
                  <a:lnTo>
                    <a:pt x="6958" y="3692"/>
                  </a:lnTo>
                  <a:lnTo>
                    <a:pt x="6947" y="3698"/>
                  </a:lnTo>
                  <a:lnTo>
                    <a:pt x="6940" y="3696"/>
                  </a:lnTo>
                  <a:lnTo>
                    <a:pt x="6946" y="3695"/>
                  </a:lnTo>
                  <a:lnTo>
                    <a:pt x="6967" y="3672"/>
                  </a:lnTo>
                  <a:lnTo>
                    <a:pt x="6972" y="3665"/>
                  </a:lnTo>
                  <a:lnTo>
                    <a:pt x="6981" y="3644"/>
                  </a:lnTo>
                  <a:lnTo>
                    <a:pt x="6985" y="3642"/>
                  </a:lnTo>
                  <a:lnTo>
                    <a:pt x="6992" y="3642"/>
                  </a:lnTo>
                  <a:lnTo>
                    <a:pt x="6998" y="3637"/>
                  </a:lnTo>
                  <a:lnTo>
                    <a:pt x="6998" y="3625"/>
                  </a:lnTo>
                  <a:lnTo>
                    <a:pt x="6992" y="3615"/>
                  </a:lnTo>
                  <a:lnTo>
                    <a:pt x="6984" y="3611"/>
                  </a:lnTo>
                  <a:lnTo>
                    <a:pt x="6970" y="3611"/>
                  </a:lnTo>
                  <a:lnTo>
                    <a:pt x="6921" y="3636"/>
                  </a:lnTo>
                  <a:lnTo>
                    <a:pt x="6853" y="3643"/>
                  </a:lnTo>
                  <a:lnTo>
                    <a:pt x="6849" y="3640"/>
                  </a:lnTo>
                  <a:lnTo>
                    <a:pt x="6846" y="3636"/>
                  </a:lnTo>
                  <a:lnTo>
                    <a:pt x="6839" y="3625"/>
                  </a:lnTo>
                  <a:lnTo>
                    <a:pt x="6834" y="3619"/>
                  </a:lnTo>
                  <a:lnTo>
                    <a:pt x="6804" y="3605"/>
                  </a:lnTo>
                  <a:lnTo>
                    <a:pt x="6797" y="3598"/>
                  </a:lnTo>
                  <a:lnTo>
                    <a:pt x="6792" y="3584"/>
                  </a:lnTo>
                  <a:lnTo>
                    <a:pt x="6790" y="3565"/>
                  </a:lnTo>
                  <a:lnTo>
                    <a:pt x="6786" y="3552"/>
                  </a:lnTo>
                  <a:lnTo>
                    <a:pt x="6755" y="3489"/>
                  </a:lnTo>
                  <a:lnTo>
                    <a:pt x="6751" y="3475"/>
                  </a:lnTo>
                  <a:lnTo>
                    <a:pt x="6748" y="3459"/>
                  </a:lnTo>
                  <a:lnTo>
                    <a:pt x="6737" y="3426"/>
                  </a:lnTo>
                  <a:lnTo>
                    <a:pt x="6715" y="3407"/>
                  </a:lnTo>
                  <a:lnTo>
                    <a:pt x="6689" y="3398"/>
                  </a:lnTo>
                  <a:lnTo>
                    <a:pt x="6663" y="3389"/>
                  </a:lnTo>
                  <a:lnTo>
                    <a:pt x="6640" y="3375"/>
                  </a:lnTo>
                  <a:lnTo>
                    <a:pt x="6623" y="3361"/>
                  </a:lnTo>
                  <a:lnTo>
                    <a:pt x="6597" y="3342"/>
                  </a:lnTo>
                  <a:lnTo>
                    <a:pt x="6570" y="3316"/>
                  </a:lnTo>
                  <a:lnTo>
                    <a:pt x="6563" y="3295"/>
                  </a:lnTo>
                  <a:lnTo>
                    <a:pt x="6560" y="3281"/>
                  </a:lnTo>
                  <a:lnTo>
                    <a:pt x="6560" y="3270"/>
                  </a:lnTo>
                  <a:lnTo>
                    <a:pt x="6563" y="3259"/>
                  </a:lnTo>
                  <a:lnTo>
                    <a:pt x="6565" y="3248"/>
                  </a:lnTo>
                  <a:lnTo>
                    <a:pt x="6562" y="3235"/>
                  </a:lnTo>
                  <a:lnTo>
                    <a:pt x="6574" y="3201"/>
                  </a:lnTo>
                  <a:lnTo>
                    <a:pt x="6590" y="3173"/>
                  </a:lnTo>
                  <a:lnTo>
                    <a:pt x="6608" y="3152"/>
                  </a:lnTo>
                  <a:lnTo>
                    <a:pt x="6626" y="3138"/>
                  </a:lnTo>
                  <a:lnTo>
                    <a:pt x="6650" y="3138"/>
                  </a:lnTo>
                  <a:lnTo>
                    <a:pt x="6664" y="3133"/>
                  </a:lnTo>
                  <a:lnTo>
                    <a:pt x="6671" y="3117"/>
                  </a:lnTo>
                  <a:lnTo>
                    <a:pt x="6671" y="3109"/>
                  </a:lnTo>
                  <a:lnTo>
                    <a:pt x="6674" y="3093"/>
                  </a:lnTo>
                  <a:lnTo>
                    <a:pt x="6674" y="3085"/>
                  </a:lnTo>
                  <a:lnTo>
                    <a:pt x="6673" y="3070"/>
                  </a:lnTo>
                  <a:lnTo>
                    <a:pt x="6670" y="3068"/>
                  </a:lnTo>
                  <a:lnTo>
                    <a:pt x="6666" y="3068"/>
                  </a:lnTo>
                  <a:lnTo>
                    <a:pt x="6661" y="3064"/>
                  </a:lnTo>
                  <a:lnTo>
                    <a:pt x="6663" y="3051"/>
                  </a:lnTo>
                  <a:lnTo>
                    <a:pt x="6674" y="3039"/>
                  </a:lnTo>
                  <a:lnTo>
                    <a:pt x="6699" y="3039"/>
                  </a:lnTo>
                  <a:lnTo>
                    <a:pt x="6744" y="3029"/>
                  </a:lnTo>
                  <a:lnTo>
                    <a:pt x="6843" y="3013"/>
                  </a:lnTo>
                  <a:lnTo>
                    <a:pt x="6897" y="2990"/>
                  </a:lnTo>
                  <a:lnTo>
                    <a:pt x="6940" y="2978"/>
                  </a:lnTo>
                  <a:lnTo>
                    <a:pt x="6957" y="2978"/>
                  </a:lnTo>
                  <a:lnTo>
                    <a:pt x="6970" y="2978"/>
                  </a:lnTo>
                  <a:lnTo>
                    <a:pt x="6974" y="2980"/>
                  </a:lnTo>
                  <a:lnTo>
                    <a:pt x="6991" y="2984"/>
                  </a:lnTo>
                  <a:lnTo>
                    <a:pt x="7013" y="2985"/>
                  </a:lnTo>
                  <a:lnTo>
                    <a:pt x="7023" y="2980"/>
                  </a:lnTo>
                  <a:lnTo>
                    <a:pt x="7030" y="2960"/>
                  </a:lnTo>
                  <a:lnTo>
                    <a:pt x="7027" y="2941"/>
                  </a:lnTo>
                  <a:lnTo>
                    <a:pt x="7024" y="2934"/>
                  </a:lnTo>
                  <a:lnTo>
                    <a:pt x="7024" y="2928"/>
                  </a:lnTo>
                  <a:lnTo>
                    <a:pt x="7019" y="2911"/>
                  </a:lnTo>
                  <a:lnTo>
                    <a:pt x="7013" y="2896"/>
                  </a:lnTo>
                  <a:lnTo>
                    <a:pt x="7012" y="2891"/>
                  </a:lnTo>
                  <a:lnTo>
                    <a:pt x="7010" y="2886"/>
                  </a:lnTo>
                  <a:lnTo>
                    <a:pt x="7010" y="2880"/>
                  </a:lnTo>
                  <a:lnTo>
                    <a:pt x="7007" y="2875"/>
                  </a:lnTo>
                  <a:lnTo>
                    <a:pt x="7002" y="2866"/>
                  </a:lnTo>
                  <a:lnTo>
                    <a:pt x="6998" y="2862"/>
                  </a:lnTo>
                  <a:lnTo>
                    <a:pt x="6992" y="2855"/>
                  </a:lnTo>
                  <a:lnTo>
                    <a:pt x="6986" y="2842"/>
                  </a:lnTo>
                  <a:lnTo>
                    <a:pt x="6985" y="2831"/>
                  </a:lnTo>
                  <a:lnTo>
                    <a:pt x="6984" y="2823"/>
                  </a:lnTo>
                  <a:lnTo>
                    <a:pt x="6984" y="2799"/>
                  </a:lnTo>
                  <a:lnTo>
                    <a:pt x="6984" y="2792"/>
                  </a:lnTo>
                  <a:lnTo>
                    <a:pt x="6984" y="2789"/>
                  </a:lnTo>
                  <a:lnTo>
                    <a:pt x="6984" y="2785"/>
                  </a:lnTo>
                  <a:lnTo>
                    <a:pt x="6982" y="2778"/>
                  </a:lnTo>
                  <a:lnTo>
                    <a:pt x="6978" y="2774"/>
                  </a:lnTo>
                  <a:lnTo>
                    <a:pt x="6963" y="2775"/>
                  </a:lnTo>
                  <a:lnTo>
                    <a:pt x="6970" y="2774"/>
                  </a:lnTo>
                  <a:lnTo>
                    <a:pt x="6977" y="2769"/>
                  </a:lnTo>
                  <a:lnTo>
                    <a:pt x="6981" y="2761"/>
                  </a:lnTo>
                  <a:lnTo>
                    <a:pt x="6963" y="2734"/>
                  </a:lnTo>
                  <a:lnTo>
                    <a:pt x="6951" y="2720"/>
                  </a:lnTo>
                  <a:lnTo>
                    <a:pt x="6944" y="2716"/>
                  </a:lnTo>
                  <a:lnTo>
                    <a:pt x="6937" y="2706"/>
                  </a:lnTo>
                  <a:lnTo>
                    <a:pt x="6933" y="2704"/>
                  </a:lnTo>
                  <a:lnTo>
                    <a:pt x="6919" y="2706"/>
                  </a:lnTo>
                  <a:lnTo>
                    <a:pt x="6914" y="2704"/>
                  </a:lnTo>
                  <a:lnTo>
                    <a:pt x="6899" y="2687"/>
                  </a:lnTo>
                  <a:lnTo>
                    <a:pt x="6885" y="2666"/>
                  </a:lnTo>
                  <a:lnTo>
                    <a:pt x="6863" y="2636"/>
                  </a:lnTo>
                  <a:lnTo>
                    <a:pt x="6853" y="2631"/>
                  </a:lnTo>
                  <a:lnTo>
                    <a:pt x="6850" y="2628"/>
                  </a:lnTo>
                  <a:lnTo>
                    <a:pt x="6848" y="2621"/>
                  </a:lnTo>
                  <a:lnTo>
                    <a:pt x="6848" y="2605"/>
                  </a:lnTo>
                  <a:lnTo>
                    <a:pt x="6846" y="2598"/>
                  </a:lnTo>
                  <a:lnTo>
                    <a:pt x="6843" y="2593"/>
                  </a:lnTo>
                  <a:lnTo>
                    <a:pt x="6838" y="2586"/>
                  </a:lnTo>
                  <a:lnTo>
                    <a:pt x="6835" y="2582"/>
                  </a:lnTo>
                  <a:lnTo>
                    <a:pt x="6834" y="2576"/>
                  </a:lnTo>
                  <a:lnTo>
                    <a:pt x="6831" y="2562"/>
                  </a:lnTo>
                  <a:lnTo>
                    <a:pt x="6829" y="2556"/>
                  </a:lnTo>
                  <a:lnTo>
                    <a:pt x="6828" y="2541"/>
                  </a:lnTo>
                  <a:lnTo>
                    <a:pt x="6814" y="2534"/>
                  </a:lnTo>
                  <a:lnTo>
                    <a:pt x="6734" y="2493"/>
                  </a:lnTo>
                  <a:lnTo>
                    <a:pt x="6663" y="2471"/>
                  </a:lnTo>
                  <a:lnTo>
                    <a:pt x="6573" y="2467"/>
                  </a:lnTo>
                  <a:lnTo>
                    <a:pt x="6455" y="2465"/>
                  </a:lnTo>
                  <a:lnTo>
                    <a:pt x="6385" y="2476"/>
                  </a:lnTo>
                  <a:lnTo>
                    <a:pt x="6319" y="2467"/>
                  </a:lnTo>
                  <a:lnTo>
                    <a:pt x="6289" y="2441"/>
                  </a:lnTo>
                  <a:lnTo>
                    <a:pt x="6277" y="2437"/>
                  </a:lnTo>
                  <a:lnTo>
                    <a:pt x="6272" y="2434"/>
                  </a:lnTo>
                  <a:lnTo>
                    <a:pt x="6268" y="2427"/>
                  </a:lnTo>
                  <a:lnTo>
                    <a:pt x="6258" y="2420"/>
                  </a:lnTo>
                  <a:lnTo>
                    <a:pt x="6244" y="2415"/>
                  </a:lnTo>
                  <a:lnTo>
                    <a:pt x="6230" y="2405"/>
                  </a:lnTo>
                  <a:lnTo>
                    <a:pt x="6224" y="2403"/>
                  </a:lnTo>
                  <a:lnTo>
                    <a:pt x="6188" y="2384"/>
                  </a:lnTo>
                  <a:lnTo>
                    <a:pt x="6161" y="2384"/>
                  </a:lnTo>
                  <a:lnTo>
                    <a:pt x="6147" y="2385"/>
                  </a:lnTo>
                  <a:lnTo>
                    <a:pt x="6136" y="2391"/>
                  </a:lnTo>
                  <a:lnTo>
                    <a:pt x="6140" y="2406"/>
                  </a:lnTo>
                  <a:lnTo>
                    <a:pt x="6149" y="2423"/>
                  </a:lnTo>
                  <a:lnTo>
                    <a:pt x="6256" y="2521"/>
                  </a:lnTo>
                  <a:lnTo>
                    <a:pt x="6366" y="2618"/>
                  </a:lnTo>
                  <a:lnTo>
                    <a:pt x="6383" y="2646"/>
                  </a:lnTo>
                  <a:lnTo>
                    <a:pt x="6387" y="2660"/>
                  </a:lnTo>
                  <a:lnTo>
                    <a:pt x="6387" y="2675"/>
                  </a:lnTo>
                  <a:lnTo>
                    <a:pt x="6385" y="2692"/>
                  </a:lnTo>
                  <a:lnTo>
                    <a:pt x="6378" y="2733"/>
                  </a:lnTo>
                  <a:lnTo>
                    <a:pt x="6377" y="2740"/>
                  </a:lnTo>
                  <a:lnTo>
                    <a:pt x="6377" y="2751"/>
                  </a:lnTo>
                  <a:lnTo>
                    <a:pt x="6377" y="2758"/>
                  </a:lnTo>
                  <a:lnTo>
                    <a:pt x="6373" y="2775"/>
                  </a:lnTo>
                  <a:lnTo>
                    <a:pt x="6369" y="2793"/>
                  </a:lnTo>
                  <a:lnTo>
                    <a:pt x="6369" y="2814"/>
                  </a:lnTo>
                  <a:lnTo>
                    <a:pt x="6370" y="2828"/>
                  </a:lnTo>
                  <a:lnTo>
                    <a:pt x="6380" y="2826"/>
                  </a:lnTo>
                  <a:lnTo>
                    <a:pt x="6390" y="2816"/>
                  </a:lnTo>
                  <a:lnTo>
                    <a:pt x="6404" y="2807"/>
                  </a:lnTo>
                  <a:lnTo>
                    <a:pt x="6418" y="2804"/>
                  </a:lnTo>
                  <a:lnTo>
                    <a:pt x="6429" y="2807"/>
                  </a:lnTo>
                  <a:lnTo>
                    <a:pt x="6430" y="2809"/>
                  </a:lnTo>
                  <a:lnTo>
                    <a:pt x="6411" y="2813"/>
                  </a:lnTo>
                  <a:lnTo>
                    <a:pt x="6366" y="2845"/>
                  </a:lnTo>
                  <a:lnTo>
                    <a:pt x="6360" y="2856"/>
                  </a:lnTo>
                  <a:lnTo>
                    <a:pt x="6364" y="2861"/>
                  </a:lnTo>
                  <a:lnTo>
                    <a:pt x="6374" y="2856"/>
                  </a:lnTo>
                  <a:lnTo>
                    <a:pt x="6380" y="2861"/>
                  </a:lnTo>
                  <a:lnTo>
                    <a:pt x="6374" y="2865"/>
                  </a:lnTo>
                  <a:lnTo>
                    <a:pt x="6364" y="2866"/>
                  </a:lnTo>
                  <a:lnTo>
                    <a:pt x="6360" y="2870"/>
                  </a:lnTo>
                  <a:lnTo>
                    <a:pt x="6356" y="2898"/>
                  </a:lnTo>
                  <a:lnTo>
                    <a:pt x="6362" y="2904"/>
                  </a:lnTo>
                  <a:lnTo>
                    <a:pt x="6384" y="2896"/>
                  </a:lnTo>
                  <a:lnTo>
                    <a:pt x="6394" y="2904"/>
                  </a:lnTo>
                  <a:lnTo>
                    <a:pt x="6388" y="2908"/>
                  </a:lnTo>
                  <a:lnTo>
                    <a:pt x="6380" y="2922"/>
                  </a:lnTo>
                  <a:lnTo>
                    <a:pt x="6376" y="2926"/>
                  </a:lnTo>
                  <a:lnTo>
                    <a:pt x="6370" y="2929"/>
                  </a:lnTo>
                  <a:lnTo>
                    <a:pt x="6349" y="2926"/>
                  </a:lnTo>
                  <a:lnTo>
                    <a:pt x="6346" y="2932"/>
                  </a:lnTo>
                  <a:lnTo>
                    <a:pt x="6346" y="2945"/>
                  </a:lnTo>
                  <a:lnTo>
                    <a:pt x="6346" y="2956"/>
                  </a:lnTo>
                  <a:lnTo>
                    <a:pt x="6346" y="2963"/>
                  </a:lnTo>
                  <a:lnTo>
                    <a:pt x="6349" y="2969"/>
                  </a:lnTo>
                  <a:lnTo>
                    <a:pt x="6353" y="2973"/>
                  </a:lnTo>
                  <a:lnTo>
                    <a:pt x="6356" y="2980"/>
                  </a:lnTo>
                  <a:lnTo>
                    <a:pt x="6357" y="2988"/>
                  </a:lnTo>
                  <a:lnTo>
                    <a:pt x="6357" y="2997"/>
                  </a:lnTo>
                  <a:lnTo>
                    <a:pt x="6356" y="3006"/>
                  </a:lnTo>
                  <a:lnTo>
                    <a:pt x="6355" y="3015"/>
                  </a:lnTo>
                  <a:lnTo>
                    <a:pt x="6353" y="3022"/>
                  </a:lnTo>
                  <a:lnTo>
                    <a:pt x="6345" y="3039"/>
                  </a:lnTo>
                  <a:lnTo>
                    <a:pt x="6342" y="3050"/>
                  </a:lnTo>
                  <a:lnTo>
                    <a:pt x="6343" y="3054"/>
                  </a:lnTo>
                  <a:lnTo>
                    <a:pt x="6356" y="3053"/>
                  </a:lnTo>
                  <a:lnTo>
                    <a:pt x="6362" y="3054"/>
                  </a:lnTo>
                  <a:lnTo>
                    <a:pt x="6363" y="3064"/>
                  </a:lnTo>
                  <a:lnTo>
                    <a:pt x="6362" y="3074"/>
                  </a:lnTo>
                  <a:lnTo>
                    <a:pt x="6357" y="3079"/>
                  </a:lnTo>
                  <a:lnTo>
                    <a:pt x="6352" y="3082"/>
                  </a:lnTo>
                  <a:lnTo>
                    <a:pt x="6349" y="3082"/>
                  </a:lnTo>
                  <a:lnTo>
                    <a:pt x="6349" y="3081"/>
                  </a:lnTo>
                  <a:lnTo>
                    <a:pt x="6348" y="3077"/>
                  </a:lnTo>
                  <a:lnTo>
                    <a:pt x="6346" y="3071"/>
                  </a:lnTo>
                  <a:lnTo>
                    <a:pt x="6345" y="3068"/>
                  </a:lnTo>
                  <a:lnTo>
                    <a:pt x="6343" y="3068"/>
                  </a:lnTo>
                  <a:lnTo>
                    <a:pt x="6336" y="3071"/>
                  </a:lnTo>
                  <a:lnTo>
                    <a:pt x="6335" y="3072"/>
                  </a:lnTo>
                  <a:lnTo>
                    <a:pt x="6332" y="3079"/>
                  </a:lnTo>
                  <a:lnTo>
                    <a:pt x="6329" y="3089"/>
                  </a:lnTo>
                  <a:lnTo>
                    <a:pt x="6331" y="3098"/>
                  </a:lnTo>
                  <a:lnTo>
                    <a:pt x="6329" y="3110"/>
                  </a:lnTo>
                  <a:lnTo>
                    <a:pt x="6329" y="3116"/>
                  </a:lnTo>
                  <a:lnTo>
                    <a:pt x="6325" y="3144"/>
                  </a:lnTo>
                  <a:lnTo>
                    <a:pt x="6289" y="3245"/>
                  </a:lnTo>
                  <a:lnTo>
                    <a:pt x="6270" y="3301"/>
                  </a:lnTo>
                  <a:lnTo>
                    <a:pt x="6263" y="3346"/>
                  </a:lnTo>
                  <a:lnTo>
                    <a:pt x="6263" y="3372"/>
                  </a:lnTo>
                  <a:lnTo>
                    <a:pt x="6262" y="3384"/>
                  </a:lnTo>
                  <a:lnTo>
                    <a:pt x="6265" y="3395"/>
                  </a:lnTo>
                  <a:lnTo>
                    <a:pt x="6276" y="3413"/>
                  </a:lnTo>
                  <a:lnTo>
                    <a:pt x="6289" y="3416"/>
                  </a:lnTo>
                  <a:lnTo>
                    <a:pt x="6303" y="3423"/>
                  </a:lnTo>
                  <a:lnTo>
                    <a:pt x="6311" y="3421"/>
                  </a:lnTo>
                  <a:lnTo>
                    <a:pt x="6321" y="3421"/>
                  </a:lnTo>
                  <a:lnTo>
                    <a:pt x="6333" y="3419"/>
                  </a:lnTo>
                  <a:lnTo>
                    <a:pt x="6349" y="3426"/>
                  </a:lnTo>
                  <a:lnTo>
                    <a:pt x="6363" y="3436"/>
                  </a:lnTo>
                  <a:lnTo>
                    <a:pt x="6369" y="3441"/>
                  </a:lnTo>
                  <a:lnTo>
                    <a:pt x="6377" y="3448"/>
                  </a:lnTo>
                  <a:lnTo>
                    <a:pt x="6388" y="3459"/>
                  </a:lnTo>
                  <a:lnTo>
                    <a:pt x="6392" y="3468"/>
                  </a:lnTo>
                  <a:lnTo>
                    <a:pt x="6398" y="3472"/>
                  </a:lnTo>
                  <a:lnTo>
                    <a:pt x="6422" y="3461"/>
                  </a:lnTo>
                  <a:lnTo>
                    <a:pt x="6416" y="3469"/>
                  </a:lnTo>
                  <a:lnTo>
                    <a:pt x="6411" y="3475"/>
                  </a:lnTo>
                  <a:lnTo>
                    <a:pt x="6405" y="3480"/>
                  </a:lnTo>
                  <a:lnTo>
                    <a:pt x="6402" y="3493"/>
                  </a:lnTo>
                  <a:lnTo>
                    <a:pt x="6420" y="3510"/>
                  </a:lnTo>
                  <a:lnTo>
                    <a:pt x="6430" y="3522"/>
                  </a:lnTo>
                  <a:lnTo>
                    <a:pt x="6434" y="3534"/>
                  </a:lnTo>
                  <a:lnTo>
                    <a:pt x="6436" y="3542"/>
                  </a:lnTo>
                  <a:lnTo>
                    <a:pt x="6448" y="3562"/>
                  </a:lnTo>
                  <a:lnTo>
                    <a:pt x="6450" y="3569"/>
                  </a:lnTo>
                  <a:lnTo>
                    <a:pt x="6451" y="3577"/>
                  </a:lnTo>
                  <a:lnTo>
                    <a:pt x="6453" y="3583"/>
                  </a:lnTo>
                  <a:lnTo>
                    <a:pt x="6460" y="3584"/>
                  </a:lnTo>
                  <a:lnTo>
                    <a:pt x="6451" y="3594"/>
                  </a:lnTo>
                  <a:lnTo>
                    <a:pt x="6448" y="3601"/>
                  </a:lnTo>
                  <a:lnTo>
                    <a:pt x="6450" y="3633"/>
                  </a:lnTo>
                  <a:lnTo>
                    <a:pt x="6444" y="3650"/>
                  </a:lnTo>
                  <a:lnTo>
                    <a:pt x="6422" y="3660"/>
                  </a:lnTo>
                  <a:lnTo>
                    <a:pt x="6418" y="3674"/>
                  </a:lnTo>
                  <a:lnTo>
                    <a:pt x="6423" y="3687"/>
                  </a:lnTo>
                  <a:lnTo>
                    <a:pt x="6436" y="3706"/>
                  </a:lnTo>
                  <a:lnTo>
                    <a:pt x="6441" y="3727"/>
                  </a:lnTo>
                  <a:lnTo>
                    <a:pt x="6444" y="3734"/>
                  </a:lnTo>
                  <a:lnTo>
                    <a:pt x="6450" y="3744"/>
                  </a:lnTo>
                  <a:lnTo>
                    <a:pt x="6455" y="3747"/>
                  </a:lnTo>
                  <a:lnTo>
                    <a:pt x="6461" y="3744"/>
                  </a:lnTo>
                  <a:lnTo>
                    <a:pt x="6467" y="3743"/>
                  </a:lnTo>
                  <a:lnTo>
                    <a:pt x="6469" y="3751"/>
                  </a:lnTo>
                  <a:lnTo>
                    <a:pt x="6447" y="3758"/>
                  </a:lnTo>
                  <a:lnTo>
                    <a:pt x="6436" y="3765"/>
                  </a:lnTo>
                  <a:lnTo>
                    <a:pt x="6426" y="3779"/>
                  </a:lnTo>
                  <a:lnTo>
                    <a:pt x="6423" y="3793"/>
                  </a:lnTo>
                  <a:lnTo>
                    <a:pt x="6422" y="3830"/>
                  </a:lnTo>
                  <a:lnTo>
                    <a:pt x="6420" y="3845"/>
                  </a:lnTo>
                  <a:lnTo>
                    <a:pt x="6418" y="3853"/>
                  </a:lnTo>
                  <a:lnTo>
                    <a:pt x="6413" y="3859"/>
                  </a:lnTo>
                  <a:lnTo>
                    <a:pt x="6387" y="3888"/>
                  </a:lnTo>
                  <a:lnTo>
                    <a:pt x="6385" y="3894"/>
                  </a:lnTo>
                  <a:lnTo>
                    <a:pt x="6380" y="3915"/>
                  </a:lnTo>
                  <a:lnTo>
                    <a:pt x="6378" y="3922"/>
                  </a:lnTo>
                  <a:lnTo>
                    <a:pt x="6367" y="3942"/>
                  </a:lnTo>
                  <a:lnTo>
                    <a:pt x="6363" y="3952"/>
                  </a:lnTo>
                  <a:lnTo>
                    <a:pt x="6356" y="3978"/>
                  </a:lnTo>
                  <a:lnTo>
                    <a:pt x="6349" y="4013"/>
                  </a:lnTo>
                  <a:lnTo>
                    <a:pt x="6345" y="4048"/>
                  </a:lnTo>
                  <a:lnTo>
                    <a:pt x="6345" y="4079"/>
                  </a:lnTo>
                  <a:lnTo>
                    <a:pt x="6349" y="4090"/>
                  </a:lnTo>
                  <a:lnTo>
                    <a:pt x="6362" y="4114"/>
                  </a:lnTo>
                  <a:lnTo>
                    <a:pt x="6364" y="4125"/>
                  </a:lnTo>
                  <a:lnTo>
                    <a:pt x="6363" y="4144"/>
                  </a:lnTo>
                  <a:lnTo>
                    <a:pt x="6356" y="4173"/>
                  </a:lnTo>
                  <a:lnTo>
                    <a:pt x="6356" y="4189"/>
                  </a:lnTo>
                  <a:lnTo>
                    <a:pt x="6362" y="4207"/>
                  </a:lnTo>
                  <a:lnTo>
                    <a:pt x="6369" y="4222"/>
                  </a:lnTo>
                  <a:lnTo>
                    <a:pt x="6373" y="4242"/>
                  </a:lnTo>
                  <a:lnTo>
                    <a:pt x="6370" y="4267"/>
                  </a:lnTo>
                  <a:lnTo>
                    <a:pt x="6367" y="4253"/>
                  </a:lnTo>
                  <a:lnTo>
                    <a:pt x="6346" y="4207"/>
                  </a:lnTo>
                  <a:lnTo>
                    <a:pt x="6333" y="4184"/>
                  </a:lnTo>
                  <a:lnTo>
                    <a:pt x="6331" y="4172"/>
                  </a:lnTo>
                  <a:lnTo>
                    <a:pt x="6331" y="4162"/>
                  </a:lnTo>
                  <a:lnTo>
                    <a:pt x="6332" y="4158"/>
                  </a:lnTo>
                  <a:lnTo>
                    <a:pt x="6335" y="4153"/>
                  </a:lnTo>
                  <a:lnTo>
                    <a:pt x="6336" y="4145"/>
                  </a:lnTo>
                  <a:lnTo>
                    <a:pt x="6338" y="4135"/>
                  </a:lnTo>
                  <a:lnTo>
                    <a:pt x="6335" y="4130"/>
                  </a:lnTo>
                  <a:lnTo>
                    <a:pt x="6321" y="4111"/>
                  </a:lnTo>
                  <a:lnTo>
                    <a:pt x="6310" y="4092"/>
                  </a:lnTo>
                  <a:lnTo>
                    <a:pt x="6296" y="4079"/>
                  </a:lnTo>
                  <a:lnTo>
                    <a:pt x="6286" y="4065"/>
                  </a:lnTo>
                  <a:lnTo>
                    <a:pt x="6282" y="4062"/>
                  </a:lnTo>
                  <a:lnTo>
                    <a:pt x="6261" y="4068"/>
                  </a:lnTo>
                  <a:lnTo>
                    <a:pt x="6249" y="4062"/>
                  </a:lnTo>
                  <a:lnTo>
                    <a:pt x="6244" y="4064"/>
                  </a:lnTo>
                  <a:lnTo>
                    <a:pt x="6238" y="4069"/>
                  </a:lnTo>
                  <a:lnTo>
                    <a:pt x="6234" y="4078"/>
                  </a:lnTo>
                  <a:lnTo>
                    <a:pt x="6230" y="4083"/>
                  </a:lnTo>
                  <a:lnTo>
                    <a:pt x="6216" y="4085"/>
                  </a:lnTo>
                  <a:lnTo>
                    <a:pt x="6210" y="4088"/>
                  </a:lnTo>
                  <a:lnTo>
                    <a:pt x="6199" y="4093"/>
                  </a:lnTo>
                  <a:lnTo>
                    <a:pt x="6189" y="4097"/>
                  </a:lnTo>
                  <a:lnTo>
                    <a:pt x="6185" y="4100"/>
                  </a:lnTo>
                  <a:lnTo>
                    <a:pt x="6171" y="4118"/>
                  </a:lnTo>
                  <a:lnTo>
                    <a:pt x="6164" y="4135"/>
                  </a:lnTo>
                  <a:lnTo>
                    <a:pt x="6171" y="4141"/>
                  </a:lnTo>
                  <a:lnTo>
                    <a:pt x="6195" y="4148"/>
                  </a:lnTo>
                  <a:lnTo>
                    <a:pt x="6199" y="4158"/>
                  </a:lnTo>
                  <a:lnTo>
                    <a:pt x="6200" y="4169"/>
                  </a:lnTo>
                  <a:lnTo>
                    <a:pt x="6198" y="4197"/>
                  </a:lnTo>
                  <a:lnTo>
                    <a:pt x="6193" y="4180"/>
                  </a:lnTo>
                  <a:lnTo>
                    <a:pt x="6188" y="4166"/>
                  </a:lnTo>
                  <a:lnTo>
                    <a:pt x="6181" y="4158"/>
                  </a:lnTo>
                  <a:lnTo>
                    <a:pt x="6172" y="4153"/>
                  </a:lnTo>
                  <a:lnTo>
                    <a:pt x="6161" y="4158"/>
                  </a:lnTo>
                  <a:lnTo>
                    <a:pt x="6156" y="4155"/>
                  </a:lnTo>
                  <a:lnTo>
                    <a:pt x="6153" y="4142"/>
                  </a:lnTo>
                  <a:lnTo>
                    <a:pt x="6151" y="4138"/>
                  </a:lnTo>
                  <a:lnTo>
                    <a:pt x="6139" y="4123"/>
                  </a:lnTo>
                  <a:lnTo>
                    <a:pt x="6143" y="4116"/>
                  </a:lnTo>
                  <a:lnTo>
                    <a:pt x="6149" y="4113"/>
                  </a:lnTo>
                  <a:lnTo>
                    <a:pt x="6161" y="4110"/>
                  </a:lnTo>
                  <a:lnTo>
                    <a:pt x="6165" y="4106"/>
                  </a:lnTo>
                  <a:lnTo>
                    <a:pt x="6170" y="4102"/>
                  </a:lnTo>
                  <a:lnTo>
                    <a:pt x="6174" y="4095"/>
                  </a:lnTo>
                  <a:lnTo>
                    <a:pt x="6178" y="4086"/>
                  </a:lnTo>
                  <a:lnTo>
                    <a:pt x="6185" y="4072"/>
                  </a:lnTo>
                  <a:lnTo>
                    <a:pt x="6196" y="4062"/>
                  </a:lnTo>
                  <a:lnTo>
                    <a:pt x="6237" y="4041"/>
                  </a:lnTo>
                  <a:lnTo>
                    <a:pt x="6244" y="4029"/>
                  </a:lnTo>
                  <a:lnTo>
                    <a:pt x="6241" y="4010"/>
                  </a:lnTo>
                  <a:lnTo>
                    <a:pt x="6234" y="3998"/>
                  </a:lnTo>
                  <a:lnTo>
                    <a:pt x="6209" y="3974"/>
                  </a:lnTo>
                  <a:lnTo>
                    <a:pt x="6196" y="3970"/>
                  </a:lnTo>
                  <a:lnTo>
                    <a:pt x="6170" y="3968"/>
                  </a:lnTo>
                  <a:lnTo>
                    <a:pt x="6160" y="3959"/>
                  </a:lnTo>
                  <a:lnTo>
                    <a:pt x="6156" y="3945"/>
                  </a:lnTo>
                  <a:lnTo>
                    <a:pt x="6149" y="3918"/>
                  </a:lnTo>
                  <a:lnTo>
                    <a:pt x="6143" y="3907"/>
                  </a:lnTo>
                  <a:lnTo>
                    <a:pt x="6130" y="3900"/>
                  </a:lnTo>
                  <a:lnTo>
                    <a:pt x="6097" y="3908"/>
                  </a:lnTo>
                  <a:lnTo>
                    <a:pt x="6049" y="3912"/>
                  </a:lnTo>
                  <a:lnTo>
                    <a:pt x="5999" y="3928"/>
                  </a:lnTo>
                  <a:lnTo>
                    <a:pt x="5947" y="3933"/>
                  </a:lnTo>
                  <a:lnTo>
                    <a:pt x="5954" y="3923"/>
                  </a:lnTo>
                  <a:lnTo>
                    <a:pt x="5976" y="3907"/>
                  </a:lnTo>
                  <a:lnTo>
                    <a:pt x="5976" y="3895"/>
                  </a:lnTo>
                  <a:lnTo>
                    <a:pt x="5972" y="3890"/>
                  </a:lnTo>
                  <a:lnTo>
                    <a:pt x="5899" y="3852"/>
                  </a:lnTo>
                  <a:lnTo>
                    <a:pt x="5857" y="3838"/>
                  </a:lnTo>
                  <a:lnTo>
                    <a:pt x="5846" y="3842"/>
                  </a:lnTo>
                  <a:lnTo>
                    <a:pt x="5836" y="3856"/>
                  </a:lnTo>
                  <a:lnTo>
                    <a:pt x="5811" y="3916"/>
                  </a:lnTo>
                  <a:lnTo>
                    <a:pt x="5767" y="3991"/>
                  </a:lnTo>
                  <a:lnTo>
                    <a:pt x="5716" y="4058"/>
                  </a:lnTo>
                  <a:lnTo>
                    <a:pt x="5713" y="4060"/>
                  </a:lnTo>
                  <a:lnTo>
                    <a:pt x="5711" y="4064"/>
                  </a:lnTo>
                  <a:lnTo>
                    <a:pt x="5713" y="4071"/>
                  </a:lnTo>
                  <a:lnTo>
                    <a:pt x="5707" y="4075"/>
                  </a:lnTo>
                  <a:lnTo>
                    <a:pt x="5689" y="4083"/>
                  </a:lnTo>
                  <a:lnTo>
                    <a:pt x="5675" y="4099"/>
                  </a:lnTo>
                  <a:lnTo>
                    <a:pt x="5669" y="4102"/>
                  </a:lnTo>
                  <a:lnTo>
                    <a:pt x="5667" y="4104"/>
                  </a:lnTo>
                  <a:lnTo>
                    <a:pt x="5658" y="4120"/>
                  </a:lnTo>
                  <a:lnTo>
                    <a:pt x="5654" y="4123"/>
                  </a:lnTo>
                  <a:lnTo>
                    <a:pt x="5650" y="4125"/>
                  </a:lnTo>
                  <a:lnTo>
                    <a:pt x="5634" y="4141"/>
                  </a:lnTo>
                  <a:lnTo>
                    <a:pt x="5573" y="4162"/>
                  </a:lnTo>
                  <a:lnTo>
                    <a:pt x="5550" y="4176"/>
                  </a:lnTo>
                  <a:lnTo>
                    <a:pt x="5493" y="4186"/>
                  </a:lnTo>
                  <a:lnTo>
                    <a:pt x="5470" y="4198"/>
                  </a:lnTo>
                  <a:lnTo>
                    <a:pt x="5451" y="4224"/>
                  </a:lnTo>
                  <a:lnTo>
                    <a:pt x="5409" y="4299"/>
                  </a:lnTo>
                  <a:lnTo>
                    <a:pt x="5358" y="4353"/>
                  </a:lnTo>
                  <a:lnTo>
                    <a:pt x="5304" y="4390"/>
                  </a:lnTo>
                  <a:lnTo>
                    <a:pt x="5281" y="4399"/>
                  </a:lnTo>
                  <a:lnTo>
                    <a:pt x="5242" y="4430"/>
                  </a:lnTo>
                  <a:lnTo>
                    <a:pt x="5221" y="4463"/>
                  </a:lnTo>
                  <a:lnTo>
                    <a:pt x="5218" y="4472"/>
                  </a:lnTo>
                  <a:lnTo>
                    <a:pt x="5217" y="4482"/>
                  </a:lnTo>
                  <a:lnTo>
                    <a:pt x="5214" y="4500"/>
                  </a:lnTo>
                  <a:lnTo>
                    <a:pt x="5211" y="4515"/>
                  </a:lnTo>
                  <a:lnTo>
                    <a:pt x="5211" y="4529"/>
                  </a:lnTo>
                  <a:lnTo>
                    <a:pt x="5211" y="4557"/>
                  </a:lnTo>
                  <a:lnTo>
                    <a:pt x="5214" y="4571"/>
                  </a:lnTo>
                  <a:lnTo>
                    <a:pt x="5220" y="4585"/>
                  </a:lnTo>
                  <a:lnTo>
                    <a:pt x="5230" y="4606"/>
                  </a:lnTo>
                  <a:lnTo>
                    <a:pt x="5253" y="4636"/>
                  </a:lnTo>
                  <a:lnTo>
                    <a:pt x="5316" y="4761"/>
                  </a:lnTo>
                  <a:lnTo>
                    <a:pt x="5322" y="4768"/>
                  </a:lnTo>
                  <a:lnTo>
                    <a:pt x="5349" y="4783"/>
                  </a:lnTo>
                  <a:lnTo>
                    <a:pt x="5357" y="4793"/>
                  </a:lnTo>
                  <a:lnTo>
                    <a:pt x="5360" y="4798"/>
                  </a:lnTo>
                  <a:lnTo>
                    <a:pt x="5363" y="4811"/>
                  </a:lnTo>
                  <a:lnTo>
                    <a:pt x="5364" y="4817"/>
                  </a:lnTo>
                  <a:lnTo>
                    <a:pt x="5367" y="4821"/>
                  </a:lnTo>
                  <a:lnTo>
                    <a:pt x="5377" y="4835"/>
                  </a:lnTo>
                  <a:lnTo>
                    <a:pt x="5381" y="4843"/>
                  </a:lnTo>
                  <a:lnTo>
                    <a:pt x="5385" y="4853"/>
                  </a:lnTo>
                  <a:lnTo>
                    <a:pt x="5396" y="4912"/>
                  </a:lnTo>
                  <a:lnTo>
                    <a:pt x="5400" y="4923"/>
                  </a:lnTo>
                  <a:lnTo>
                    <a:pt x="5406" y="4929"/>
                  </a:lnTo>
                  <a:lnTo>
                    <a:pt x="5414" y="4936"/>
                  </a:lnTo>
                  <a:lnTo>
                    <a:pt x="5420" y="4944"/>
                  </a:lnTo>
                  <a:lnTo>
                    <a:pt x="5421" y="4957"/>
                  </a:lnTo>
                  <a:lnTo>
                    <a:pt x="5416" y="4950"/>
                  </a:lnTo>
                  <a:lnTo>
                    <a:pt x="5410" y="4947"/>
                  </a:lnTo>
                  <a:lnTo>
                    <a:pt x="5403" y="4947"/>
                  </a:lnTo>
                  <a:lnTo>
                    <a:pt x="5393" y="4956"/>
                  </a:lnTo>
                  <a:lnTo>
                    <a:pt x="5393" y="4958"/>
                  </a:lnTo>
                  <a:lnTo>
                    <a:pt x="5393" y="4967"/>
                  </a:lnTo>
                  <a:lnTo>
                    <a:pt x="5393" y="4971"/>
                  </a:lnTo>
                  <a:lnTo>
                    <a:pt x="5393" y="4977"/>
                  </a:lnTo>
                  <a:lnTo>
                    <a:pt x="5395" y="4979"/>
                  </a:lnTo>
                  <a:lnTo>
                    <a:pt x="5398" y="4981"/>
                  </a:lnTo>
                  <a:lnTo>
                    <a:pt x="5400" y="4989"/>
                  </a:lnTo>
                  <a:lnTo>
                    <a:pt x="5409" y="5027"/>
                  </a:lnTo>
                  <a:lnTo>
                    <a:pt x="5414" y="5040"/>
                  </a:lnTo>
                  <a:lnTo>
                    <a:pt x="5417" y="5044"/>
                  </a:lnTo>
                  <a:lnTo>
                    <a:pt x="5420" y="5054"/>
                  </a:lnTo>
                  <a:lnTo>
                    <a:pt x="5424" y="5064"/>
                  </a:lnTo>
                  <a:lnTo>
                    <a:pt x="5424" y="5075"/>
                  </a:lnTo>
                  <a:lnTo>
                    <a:pt x="5420" y="5085"/>
                  </a:lnTo>
                  <a:lnTo>
                    <a:pt x="5412" y="5086"/>
                  </a:lnTo>
                  <a:lnTo>
                    <a:pt x="5391" y="5079"/>
                  </a:lnTo>
                  <a:lnTo>
                    <a:pt x="5384" y="5073"/>
                  </a:lnTo>
                  <a:lnTo>
                    <a:pt x="5379" y="5072"/>
                  </a:lnTo>
                  <a:lnTo>
                    <a:pt x="5342" y="5076"/>
                  </a:lnTo>
                  <a:lnTo>
                    <a:pt x="5333" y="5075"/>
                  </a:lnTo>
                  <a:lnTo>
                    <a:pt x="5326" y="5066"/>
                  </a:lnTo>
                  <a:lnTo>
                    <a:pt x="5315" y="5049"/>
                  </a:lnTo>
                  <a:lnTo>
                    <a:pt x="5302" y="5037"/>
                  </a:lnTo>
                  <a:lnTo>
                    <a:pt x="5258" y="5007"/>
                  </a:lnTo>
                  <a:lnTo>
                    <a:pt x="5248" y="5003"/>
                  </a:lnTo>
                  <a:lnTo>
                    <a:pt x="5241" y="5006"/>
                  </a:lnTo>
                  <a:lnTo>
                    <a:pt x="5238" y="5013"/>
                  </a:lnTo>
                  <a:lnTo>
                    <a:pt x="5232" y="5041"/>
                  </a:lnTo>
                  <a:lnTo>
                    <a:pt x="5231" y="5051"/>
                  </a:lnTo>
                  <a:lnTo>
                    <a:pt x="5239" y="5047"/>
                  </a:lnTo>
                  <a:lnTo>
                    <a:pt x="5251" y="5038"/>
                  </a:lnTo>
                  <a:lnTo>
                    <a:pt x="5262" y="5034"/>
                  </a:lnTo>
                  <a:lnTo>
                    <a:pt x="5267" y="5048"/>
                  </a:lnTo>
                  <a:lnTo>
                    <a:pt x="5260" y="5048"/>
                  </a:lnTo>
                  <a:lnTo>
                    <a:pt x="5245" y="5054"/>
                  </a:lnTo>
                  <a:lnTo>
                    <a:pt x="5241" y="5058"/>
                  </a:lnTo>
                  <a:lnTo>
                    <a:pt x="5227" y="5061"/>
                  </a:lnTo>
                  <a:lnTo>
                    <a:pt x="5221" y="5064"/>
                  </a:lnTo>
                  <a:lnTo>
                    <a:pt x="5224" y="5072"/>
                  </a:lnTo>
                  <a:lnTo>
                    <a:pt x="5218" y="5076"/>
                  </a:lnTo>
                  <a:lnTo>
                    <a:pt x="5173" y="5083"/>
                  </a:lnTo>
                  <a:lnTo>
                    <a:pt x="5143" y="5061"/>
                  </a:lnTo>
                  <a:lnTo>
                    <a:pt x="5127" y="5045"/>
                  </a:lnTo>
                  <a:lnTo>
                    <a:pt x="5116" y="5035"/>
                  </a:lnTo>
                  <a:lnTo>
                    <a:pt x="5113" y="5026"/>
                  </a:lnTo>
                  <a:lnTo>
                    <a:pt x="5106" y="5021"/>
                  </a:lnTo>
                  <a:lnTo>
                    <a:pt x="5092" y="5021"/>
                  </a:lnTo>
                  <a:lnTo>
                    <a:pt x="5064" y="5012"/>
                  </a:lnTo>
                  <a:lnTo>
                    <a:pt x="5038" y="4991"/>
                  </a:lnTo>
                  <a:lnTo>
                    <a:pt x="5007" y="4970"/>
                  </a:lnTo>
                  <a:lnTo>
                    <a:pt x="4994" y="4964"/>
                  </a:lnTo>
                  <a:lnTo>
                    <a:pt x="4980" y="4963"/>
                  </a:lnTo>
                  <a:lnTo>
                    <a:pt x="4959" y="4960"/>
                  </a:lnTo>
                  <a:lnTo>
                    <a:pt x="4930" y="4947"/>
                  </a:lnTo>
                  <a:lnTo>
                    <a:pt x="4900" y="4936"/>
                  </a:lnTo>
                  <a:lnTo>
                    <a:pt x="4888" y="4922"/>
                  </a:lnTo>
                  <a:lnTo>
                    <a:pt x="4883" y="4918"/>
                  </a:lnTo>
                  <a:lnTo>
                    <a:pt x="4876" y="4916"/>
                  </a:lnTo>
                  <a:lnTo>
                    <a:pt x="4876" y="4927"/>
                  </a:lnTo>
                  <a:lnTo>
                    <a:pt x="4878" y="4932"/>
                  </a:lnTo>
                  <a:lnTo>
                    <a:pt x="4893" y="4947"/>
                  </a:lnTo>
                  <a:lnTo>
                    <a:pt x="4896" y="4949"/>
                  </a:lnTo>
                  <a:lnTo>
                    <a:pt x="4890" y="4963"/>
                  </a:lnTo>
                  <a:lnTo>
                    <a:pt x="4882" y="4963"/>
                  </a:lnTo>
                  <a:lnTo>
                    <a:pt x="4865" y="4951"/>
                  </a:lnTo>
                  <a:lnTo>
                    <a:pt x="4855" y="4954"/>
                  </a:lnTo>
                  <a:lnTo>
                    <a:pt x="4839" y="4970"/>
                  </a:lnTo>
                  <a:lnTo>
                    <a:pt x="4830" y="4974"/>
                  </a:lnTo>
                  <a:lnTo>
                    <a:pt x="4822" y="4974"/>
                  </a:lnTo>
                  <a:lnTo>
                    <a:pt x="4816" y="4975"/>
                  </a:lnTo>
                  <a:lnTo>
                    <a:pt x="4813" y="4979"/>
                  </a:lnTo>
                  <a:lnTo>
                    <a:pt x="4811" y="4986"/>
                  </a:lnTo>
                  <a:lnTo>
                    <a:pt x="4812" y="4999"/>
                  </a:lnTo>
                  <a:lnTo>
                    <a:pt x="4811" y="5006"/>
                  </a:lnTo>
                  <a:lnTo>
                    <a:pt x="4806" y="5010"/>
                  </a:lnTo>
                  <a:lnTo>
                    <a:pt x="4797" y="5013"/>
                  </a:lnTo>
                  <a:lnTo>
                    <a:pt x="4792" y="5016"/>
                  </a:lnTo>
                  <a:lnTo>
                    <a:pt x="4788" y="5020"/>
                  </a:lnTo>
                  <a:lnTo>
                    <a:pt x="4784" y="5023"/>
                  </a:lnTo>
                  <a:lnTo>
                    <a:pt x="4780" y="5021"/>
                  </a:lnTo>
                  <a:lnTo>
                    <a:pt x="4778" y="5014"/>
                  </a:lnTo>
                  <a:lnTo>
                    <a:pt x="4792" y="5006"/>
                  </a:lnTo>
                  <a:lnTo>
                    <a:pt x="4797" y="5002"/>
                  </a:lnTo>
                  <a:lnTo>
                    <a:pt x="4799" y="4996"/>
                  </a:lnTo>
                  <a:lnTo>
                    <a:pt x="4801" y="4992"/>
                  </a:lnTo>
                  <a:lnTo>
                    <a:pt x="4798" y="4988"/>
                  </a:lnTo>
                  <a:lnTo>
                    <a:pt x="4780" y="4963"/>
                  </a:lnTo>
                  <a:lnTo>
                    <a:pt x="4777" y="4951"/>
                  </a:lnTo>
                  <a:lnTo>
                    <a:pt x="4785" y="4940"/>
                  </a:lnTo>
                  <a:lnTo>
                    <a:pt x="4791" y="4937"/>
                  </a:lnTo>
                  <a:lnTo>
                    <a:pt x="4811" y="4935"/>
                  </a:lnTo>
                  <a:lnTo>
                    <a:pt x="4832" y="4940"/>
                  </a:lnTo>
                  <a:lnTo>
                    <a:pt x="4836" y="4937"/>
                  </a:lnTo>
                  <a:lnTo>
                    <a:pt x="4844" y="4926"/>
                  </a:lnTo>
                  <a:lnTo>
                    <a:pt x="4853" y="4930"/>
                  </a:lnTo>
                  <a:lnTo>
                    <a:pt x="4862" y="4940"/>
                  </a:lnTo>
                  <a:lnTo>
                    <a:pt x="4872" y="4944"/>
                  </a:lnTo>
                  <a:lnTo>
                    <a:pt x="4871" y="4937"/>
                  </a:lnTo>
                  <a:lnTo>
                    <a:pt x="4865" y="4929"/>
                  </a:lnTo>
                  <a:lnTo>
                    <a:pt x="4864" y="4923"/>
                  </a:lnTo>
                  <a:lnTo>
                    <a:pt x="4865" y="4913"/>
                  </a:lnTo>
                  <a:lnTo>
                    <a:pt x="4868" y="4901"/>
                  </a:lnTo>
                  <a:lnTo>
                    <a:pt x="4861" y="4897"/>
                  </a:lnTo>
                  <a:lnTo>
                    <a:pt x="4834" y="4899"/>
                  </a:lnTo>
                  <a:lnTo>
                    <a:pt x="4805" y="4901"/>
                  </a:lnTo>
                  <a:lnTo>
                    <a:pt x="4780" y="4895"/>
                  </a:lnTo>
                  <a:lnTo>
                    <a:pt x="4715" y="4855"/>
                  </a:lnTo>
                  <a:lnTo>
                    <a:pt x="4694" y="4831"/>
                  </a:lnTo>
                  <a:lnTo>
                    <a:pt x="4692" y="4820"/>
                  </a:lnTo>
                  <a:lnTo>
                    <a:pt x="4694" y="4807"/>
                  </a:lnTo>
                  <a:lnTo>
                    <a:pt x="4692" y="4796"/>
                  </a:lnTo>
                  <a:lnTo>
                    <a:pt x="4683" y="4784"/>
                  </a:lnTo>
                  <a:lnTo>
                    <a:pt x="4669" y="4780"/>
                  </a:lnTo>
                  <a:lnTo>
                    <a:pt x="4655" y="4776"/>
                  </a:lnTo>
                  <a:lnTo>
                    <a:pt x="4638" y="4763"/>
                  </a:lnTo>
                  <a:lnTo>
                    <a:pt x="4612" y="4744"/>
                  </a:lnTo>
                  <a:lnTo>
                    <a:pt x="4593" y="4737"/>
                  </a:lnTo>
                  <a:lnTo>
                    <a:pt x="4565" y="4720"/>
                  </a:lnTo>
                  <a:lnTo>
                    <a:pt x="4542" y="4709"/>
                  </a:lnTo>
                  <a:lnTo>
                    <a:pt x="4525" y="4703"/>
                  </a:lnTo>
                  <a:lnTo>
                    <a:pt x="4511" y="4699"/>
                  </a:lnTo>
                  <a:lnTo>
                    <a:pt x="4504" y="4703"/>
                  </a:lnTo>
                  <a:lnTo>
                    <a:pt x="4495" y="4707"/>
                  </a:lnTo>
                  <a:lnTo>
                    <a:pt x="4483" y="4713"/>
                  </a:lnTo>
                  <a:lnTo>
                    <a:pt x="4462" y="4716"/>
                  </a:lnTo>
                  <a:lnTo>
                    <a:pt x="4462" y="4726"/>
                  </a:lnTo>
                  <a:lnTo>
                    <a:pt x="4473" y="4737"/>
                  </a:lnTo>
                  <a:lnTo>
                    <a:pt x="4474" y="4759"/>
                  </a:lnTo>
                  <a:lnTo>
                    <a:pt x="4473" y="4766"/>
                  </a:lnTo>
                  <a:lnTo>
                    <a:pt x="4465" y="4787"/>
                  </a:lnTo>
                  <a:lnTo>
                    <a:pt x="4463" y="4793"/>
                  </a:lnTo>
                  <a:lnTo>
                    <a:pt x="4458" y="4810"/>
                  </a:lnTo>
                  <a:lnTo>
                    <a:pt x="4460" y="4821"/>
                  </a:lnTo>
                  <a:lnTo>
                    <a:pt x="4459" y="4831"/>
                  </a:lnTo>
                  <a:lnTo>
                    <a:pt x="4446" y="4836"/>
                  </a:lnTo>
                  <a:lnTo>
                    <a:pt x="4430" y="4843"/>
                  </a:lnTo>
                  <a:lnTo>
                    <a:pt x="4420" y="4850"/>
                  </a:lnTo>
                  <a:lnTo>
                    <a:pt x="4413" y="4864"/>
                  </a:lnTo>
                  <a:lnTo>
                    <a:pt x="4397" y="4866"/>
                  </a:lnTo>
                  <a:lnTo>
                    <a:pt x="4389" y="4850"/>
                  </a:lnTo>
                  <a:lnTo>
                    <a:pt x="4371" y="4846"/>
                  </a:lnTo>
                  <a:lnTo>
                    <a:pt x="4364" y="4857"/>
                  </a:lnTo>
                  <a:lnTo>
                    <a:pt x="4369" y="4874"/>
                  </a:lnTo>
                  <a:lnTo>
                    <a:pt x="4372" y="4888"/>
                  </a:lnTo>
                  <a:lnTo>
                    <a:pt x="4378" y="4897"/>
                  </a:lnTo>
                  <a:lnTo>
                    <a:pt x="4397" y="4911"/>
                  </a:lnTo>
                  <a:lnTo>
                    <a:pt x="4393" y="4913"/>
                  </a:lnTo>
                  <a:lnTo>
                    <a:pt x="4380" y="4906"/>
                  </a:lnTo>
                  <a:lnTo>
                    <a:pt x="4383" y="4913"/>
                  </a:lnTo>
                  <a:lnTo>
                    <a:pt x="4385" y="4927"/>
                  </a:lnTo>
                  <a:lnTo>
                    <a:pt x="4386" y="4933"/>
                  </a:lnTo>
                  <a:lnTo>
                    <a:pt x="4383" y="4947"/>
                  </a:lnTo>
                  <a:lnTo>
                    <a:pt x="4389" y="4957"/>
                  </a:lnTo>
                  <a:lnTo>
                    <a:pt x="4395" y="4978"/>
                  </a:lnTo>
                  <a:lnTo>
                    <a:pt x="4417" y="4978"/>
                  </a:lnTo>
                  <a:lnTo>
                    <a:pt x="4430" y="4984"/>
                  </a:lnTo>
                  <a:lnTo>
                    <a:pt x="4442" y="5000"/>
                  </a:lnTo>
                  <a:lnTo>
                    <a:pt x="4453" y="5026"/>
                  </a:lnTo>
                  <a:lnTo>
                    <a:pt x="4466" y="5054"/>
                  </a:lnTo>
                  <a:lnTo>
                    <a:pt x="4523" y="5143"/>
                  </a:lnTo>
                  <a:lnTo>
                    <a:pt x="4540" y="5173"/>
                  </a:lnTo>
                  <a:lnTo>
                    <a:pt x="4582" y="5198"/>
                  </a:lnTo>
                  <a:lnTo>
                    <a:pt x="4596" y="5205"/>
                  </a:lnTo>
                  <a:lnTo>
                    <a:pt x="4609" y="5194"/>
                  </a:lnTo>
                  <a:lnTo>
                    <a:pt x="4631" y="5181"/>
                  </a:lnTo>
                  <a:lnTo>
                    <a:pt x="4642" y="5178"/>
                  </a:lnTo>
                  <a:lnTo>
                    <a:pt x="4654" y="5178"/>
                  </a:lnTo>
                  <a:lnTo>
                    <a:pt x="4665" y="5183"/>
                  </a:lnTo>
                  <a:lnTo>
                    <a:pt x="4672" y="5184"/>
                  </a:lnTo>
                  <a:lnTo>
                    <a:pt x="4678" y="5177"/>
                  </a:lnTo>
                  <a:lnTo>
                    <a:pt x="4679" y="5163"/>
                  </a:lnTo>
                  <a:lnTo>
                    <a:pt x="4687" y="5152"/>
                  </a:lnTo>
                  <a:lnTo>
                    <a:pt x="4703" y="5145"/>
                  </a:lnTo>
                  <a:lnTo>
                    <a:pt x="4710" y="5149"/>
                  </a:lnTo>
                  <a:lnTo>
                    <a:pt x="4718" y="5155"/>
                  </a:lnTo>
                  <a:lnTo>
                    <a:pt x="4715" y="5159"/>
                  </a:lnTo>
                  <a:lnTo>
                    <a:pt x="4715" y="5184"/>
                  </a:lnTo>
                  <a:lnTo>
                    <a:pt x="4725" y="5195"/>
                  </a:lnTo>
                  <a:lnTo>
                    <a:pt x="4757" y="5191"/>
                  </a:lnTo>
                  <a:lnTo>
                    <a:pt x="4753" y="5194"/>
                  </a:lnTo>
                  <a:lnTo>
                    <a:pt x="4750" y="5195"/>
                  </a:lnTo>
                  <a:lnTo>
                    <a:pt x="4746" y="5198"/>
                  </a:lnTo>
                  <a:lnTo>
                    <a:pt x="4745" y="5204"/>
                  </a:lnTo>
                  <a:lnTo>
                    <a:pt x="4749" y="5207"/>
                  </a:lnTo>
                  <a:lnTo>
                    <a:pt x="4755" y="5215"/>
                  </a:lnTo>
                  <a:lnTo>
                    <a:pt x="4769" y="5219"/>
                  </a:lnTo>
                  <a:lnTo>
                    <a:pt x="4773" y="5225"/>
                  </a:lnTo>
                  <a:lnTo>
                    <a:pt x="4774" y="5233"/>
                  </a:lnTo>
                  <a:lnTo>
                    <a:pt x="4770" y="5244"/>
                  </a:lnTo>
                  <a:lnTo>
                    <a:pt x="4748" y="5256"/>
                  </a:lnTo>
                  <a:lnTo>
                    <a:pt x="4742" y="5265"/>
                  </a:lnTo>
                  <a:lnTo>
                    <a:pt x="4746" y="5277"/>
                  </a:lnTo>
                  <a:lnTo>
                    <a:pt x="4755" y="5288"/>
                  </a:lnTo>
                  <a:lnTo>
                    <a:pt x="4769" y="5302"/>
                  </a:lnTo>
                  <a:lnTo>
                    <a:pt x="4776" y="5310"/>
                  </a:lnTo>
                  <a:lnTo>
                    <a:pt x="4780" y="5320"/>
                  </a:lnTo>
                  <a:lnTo>
                    <a:pt x="4790" y="5373"/>
                  </a:lnTo>
                  <a:lnTo>
                    <a:pt x="4791" y="5387"/>
                  </a:lnTo>
                  <a:lnTo>
                    <a:pt x="4787" y="5397"/>
                  </a:lnTo>
                  <a:lnTo>
                    <a:pt x="4769" y="5435"/>
                  </a:lnTo>
                  <a:lnTo>
                    <a:pt x="4764" y="5441"/>
                  </a:lnTo>
                  <a:lnTo>
                    <a:pt x="4753" y="5444"/>
                  </a:lnTo>
                  <a:lnTo>
                    <a:pt x="4734" y="5458"/>
                  </a:lnTo>
                  <a:lnTo>
                    <a:pt x="4724" y="5466"/>
                  </a:lnTo>
                  <a:lnTo>
                    <a:pt x="4696" y="5465"/>
                  </a:lnTo>
                  <a:lnTo>
                    <a:pt x="4679" y="5467"/>
                  </a:lnTo>
                  <a:lnTo>
                    <a:pt x="4668" y="5479"/>
                  </a:lnTo>
                  <a:lnTo>
                    <a:pt x="4666" y="5493"/>
                  </a:lnTo>
                  <a:lnTo>
                    <a:pt x="4669" y="5502"/>
                  </a:lnTo>
                  <a:lnTo>
                    <a:pt x="4666" y="5516"/>
                  </a:lnTo>
                  <a:lnTo>
                    <a:pt x="4647" y="5525"/>
                  </a:lnTo>
                  <a:lnTo>
                    <a:pt x="4621" y="5530"/>
                  </a:lnTo>
                  <a:lnTo>
                    <a:pt x="4584" y="5515"/>
                  </a:lnTo>
                  <a:lnTo>
                    <a:pt x="4581" y="5512"/>
                  </a:lnTo>
                  <a:lnTo>
                    <a:pt x="4579" y="5509"/>
                  </a:lnTo>
                  <a:lnTo>
                    <a:pt x="4577" y="5502"/>
                  </a:lnTo>
                  <a:lnTo>
                    <a:pt x="4575" y="5501"/>
                  </a:lnTo>
                  <a:lnTo>
                    <a:pt x="4572" y="5498"/>
                  </a:lnTo>
                  <a:lnTo>
                    <a:pt x="4564" y="5479"/>
                  </a:lnTo>
                  <a:lnTo>
                    <a:pt x="4558" y="5473"/>
                  </a:lnTo>
                  <a:lnTo>
                    <a:pt x="4553" y="5470"/>
                  </a:lnTo>
                  <a:lnTo>
                    <a:pt x="4512" y="5469"/>
                  </a:lnTo>
                  <a:lnTo>
                    <a:pt x="4507" y="5465"/>
                  </a:lnTo>
                  <a:lnTo>
                    <a:pt x="4497" y="5451"/>
                  </a:lnTo>
                  <a:lnTo>
                    <a:pt x="4493" y="5448"/>
                  </a:lnTo>
                  <a:lnTo>
                    <a:pt x="4487" y="5451"/>
                  </a:lnTo>
                  <a:lnTo>
                    <a:pt x="4477" y="5459"/>
                  </a:lnTo>
                  <a:lnTo>
                    <a:pt x="4472" y="5460"/>
                  </a:lnTo>
                  <a:lnTo>
                    <a:pt x="4466" y="5459"/>
                  </a:lnTo>
                  <a:lnTo>
                    <a:pt x="4459" y="5449"/>
                  </a:lnTo>
                  <a:lnTo>
                    <a:pt x="4455" y="5445"/>
                  </a:lnTo>
                  <a:lnTo>
                    <a:pt x="4449" y="5444"/>
                  </a:lnTo>
                  <a:lnTo>
                    <a:pt x="4432" y="5453"/>
                  </a:lnTo>
                  <a:lnTo>
                    <a:pt x="4427" y="5451"/>
                  </a:lnTo>
                  <a:lnTo>
                    <a:pt x="4417" y="5439"/>
                  </a:lnTo>
                  <a:lnTo>
                    <a:pt x="4414" y="5437"/>
                  </a:lnTo>
                  <a:lnTo>
                    <a:pt x="4410" y="5435"/>
                  </a:lnTo>
                  <a:lnTo>
                    <a:pt x="4399" y="5427"/>
                  </a:lnTo>
                  <a:lnTo>
                    <a:pt x="4395" y="5424"/>
                  </a:lnTo>
                  <a:lnTo>
                    <a:pt x="4380" y="5425"/>
                  </a:lnTo>
                  <a:lnTo>
                    <a:pt x="4373" y="5424"/>
                  </a:lnTo>
                  <a:lnTo>
                    <a:pt x="4369" y="5418"/>
                  </a:lnTo>
                  <a:lnTo>
                    <a:pt x="4358" y="5411"/>
                  </a:lnTo>
                  <a:lnTo>
                    <a:pt x="4344" y="5407"/>
                  </a:lnTo>
                  <a:lnTo>
                    <a:pt x="4324" y="5403"/>
                  </a:lnTo>
                  <a:lnTo>
                    <a:pt x="4317" y="5394"/>
                  </a:lnTo>
                  <a:lnTo>
                    <a:pt x="4320" y="5387"/>
                  </a:lnTo>
                  <a:lnTo>
                    <a:pt x="4323" y="5380"/>
                  </a:lnTo>
                  <a:lnTo>
                    <a:pt x="4316" y="5371"/>
                  </a:lnTo>
                  <a:lnTo>
                    <a:pt x="4308" y="5364"/>
                  </a:lnTo>
                  <a:lnTo>
                    <a:pt x="4303" y="5347"/>
                  </a:lnTo>
                  <a:lnTo>
                    <a:pt x="4308" y="5341"/>
                  </a:lnTo>
                  <a:lnTo>
                    <a:pt x="4310" y="5334"/>
                  </a:lnTo>
                  <a:lnTo>
                    <a:pt x="4308" y="5327"/>
                  </a:lnTo>
                  <a:lnTo>
                    <a:pt x="4298" y="5317"/>
                  </a:lnTo>
                  <a:lnTo>
                    <a:pt x="4291" y="5306"/>
                  </a:lnTo>
                  <a:lnTo>
                    <a:pt x="4281" y="5292"/>
                  </a:lnTo>
                  <a:lnTo>
                    <a:pt x="4273" y="5285"/>
                  </a:lnTo>
                  <a:lnTo>
                    <a:pt x="4264" y="5278"/>
                  </a:lnTo>
                  <a:lnTo>
                    <a:pt x="4256" y="5286"/>
                  </a:lnTo>
                  <a:lnTo>
                    <a:pt x="4250" y="5293"/>
                  </a:lnTo>
                  <a:lnTo>
                    <a:pt x="4243" y="5291"/>
                  </a:lnTo>
                  <a:lnTo>
                    <a:pt x="4240" y="5285"/>
                  </a:lnTo>
                  <a:lnTo>
                    <a:pt x="4239" y="5271"/>
                  </a:lnTo>
                  <a:lnTo>
                    <a:pt x="4236" y="5265"/>
                  </a:lnTo>
                  <a:lnTo>
                    <a:pt x="4232" y="5261"/>
                  </a:lnTo>
                  <a:lnTo>
                    <a:pt x="4224" y="5256"/>
                  </a:lnTo>
                  <a:lnTo>
                    <a:pt x="4221" y="5249"/>
                  </a:lnTo>
                  <a:lnTo>
                    <a:pt x="4222" y="5232"/>
                  </a:lnTo>
                  <a:lnTo>
                    <a:pt x="4214" y="5216"/>
                  </a:lnTo>
                  <a:lnTo>
                    <a:pt x="4200" y="5205"/>
                  </a:lnTo>
                  <a:lnTo>
                    <a:pt x="4179" y="5194"/>
                  </a:lnTo>
                  <a:lnTo>
                    <a:pt x="4156" y="5180"/>
                  </a:lnTo>
                  <a:lnTo>
                    <a:pt x="4141" y="5163"/>
                  </a:lnTo>
                  <a:lnTo>
                    <a:pt x="4137" y="5166"/>
                  </a:lnTo>
                  <a:lnTo>
                    <a:pt x="4138" y="5173"/>
                  </a:lnTo>
                  <a:lnTo>
                    <a:pt x="4142" y="5181"/>
                  </a:lnTo>
                  <a:lnTo>
                    <a:pt x="4145" y="5188"/>
                  </a:lnTo>
                  <a:lnTo>
                    <a:pt x="4151" y="5205"/>
                  </a:lnTo>
                  <a:lnTo>
                    <a:pt x="4142" y="5216"/>
                  </a:lnTo>
                  <a:lnTo>
                    <a:pt x="4130" y="5216"/>
                  </a:lnTo>
                  <a:lnTo>
                    <a:pt x="4112" y="5226"/>
                  </a:lnTo>
                  <a:lnTo>
                    <a:pt x="4096" y="5237"/>
                  </a:lnTo>
                  <a:lnTo>
                    <a:pt x="4081" y="5232"/>
                  </a:lnTo>
                  <a:lnTo>
                    <a:pt x="4075" y="5222"/>
                  </a:lnTo>
                  <a:lnTo>
                    <a:pt x="4076" y="5212"/>
                  </a:lnTo>
                  <a:lnTo>
                    <a:pt x="4069" y="5204"/>
                  </a:lnTo>
                  <a:lnTo>
                    <a:pt x="4074" y="5193"/>
                  </a:lnTo>
                  <a:lnTo>
                    <a:pt x="4069" y="5187"/>
                  </a:lnTo>
                  <a:lnTo>
                    <a:pt x="4062" y="5184"/>
                  </a:lnTo>
                  <a:lnTo>
                    <a:pt x="4032" y="5181"/>
                  </a:lnTo>
                  <a:lnTo>
                    <a:pt x="4025" y="5176"/>
                  </a:lnTo>
                  <a:lnTo>
                    <a:pt x="4022" y="5169"/>
                  </a:lnTo>
                  <a:lnTo>
                    <a:pt x="4005" y="5160"/>
                  </a:lnTo>
                  <a:lnTo>
                    <a:pt x="3994" y="5156"/>
                  </a:lnTo>
                  <a:lnTo>
                    <a:pt x="3978" y="5139"/>
                  </a:lnTo>
                  <a:lnTo>
                    <a:pt x="3990" y="5127"/>
                  </a:lnTo>
                  <a:lnTo>
                    <a:pt x="3992" y="5114"/>
                  </a:lnTo>
                  <a:lnTo>
                    <a:pt x="3983" y="5107"/>
                  </a:lnTo>
                  <a:lnTo>
                    <a:pt x="3971" y="5094"/>
                  </a:lnTo>
                  <a:lnTo>
                    <a:pt x="3967" y="5093"/>
                  </a:lnTo>
                  <a:lnTo>
                    <a:pt x="3950" y="5093"/>
                  </a:lnTo>
                  <a:lnTo>
                    <a:pt x="3946" y="5090"/>
                  </a:lnTo>
                  <a:lnTo>
                    <a:pt x="3939" y="5082"/>
                  </a:lnTo>
                  <a:lnTo>
                    <a:pt x="3934" y="5080"/>
                  </a:lnTo>
                  <a:lnTo>
                    <a:pt x="3931" y="5076"/>
                  </a:lnTo>
                  <a:lnTo>
                    <a:pt x="3924" y="5076"/>
                  </a:lnTo>
                  <a:lnTo>
                    <a:pt x="3928" y="5073"/>
                  </a:lnTo>
                  <a:lnTo>
                    <a:pt x="3939" y="5076"/>
                  </a:lnTo>
                  <a:lnTo>
                    <a:pt x="3941" y="5075"/>
                  </a:lnTo>
                  <a:lnTo>
                    <a:pt x="3950" y="5073"/>
                  </a:lnTo>
                  <a:lnTo>
                    <a:pt x="3960" y="5061"/>
                  </a:lnTo>
                  <a:lnTo>
                    <a:pt x="3971" y="5055"/>
                  </a:lnTo>
                  <a:lnTo>
                    <a:pt x="3984" y="5042"/>
                  </a:lnTo>
                  <a:lnTo>
                    <a:pt x="3983" y="5034"/>
                  </a:lnTo>
                  <a:lnTo>
                    <a:pt x="3973" y="5027"/>
                  </a:lnTo>
                  <a:lnTo>
                    <a:pt x="3967" y="5012"/>
                  </a:lnTo>
                  <a:lnTo>
                    <a:pt x="3946" y="4991"/>
                  </a:lnTo>
                  <a:lnTo>
                    <a:pt x="3948" y="4986"/>
                  </a:lnTo>
                  <a:lnTo>
                    <a:pt x="3952" y="4981"/>
                  </a:lnTo>
                  <a:lnTo>
                    <a:pt x="3959" y="4978"/>
                  </a:lnTo>
                  <a:lnTo>
                    <a:pt x="3971" y="4975"/>
                  </a:lnTo>
                  <a:lnTo>
                    <a:pt x="3983" y="4972"/>
                  </a:lnTo>
                  <a:lnTo>
                    <a:pt x="3992" y="4963"/>
                  </a:lnTo>
                  <a:lnTo>
                    <a:pt x="3984" y="4946"/>
                  </a:lnTo>
                  <a:lnTo>
                    <a:pt x="3977" y="4946"/>
                  </a:lnTo>
                  <a:lnTo>
                    <a:pt x="3971" y="4949"/>
                  </a:lnTo>
                  <a:lnTo>
                    <a:pt x="3960" y="4954"/>
                  </a:lnTo>
                  <a:lnTo>
                    <a:pt x="3942" y="4953"/>
                  </a:lnTo>
                  <a:lnTo>
                    <a:pt x="3942" y="4957"/>
                  </a:lnTo>
                  <a:lnTo>
                    <a:pt x="3938" y="4954"/>
                  </a:lnTo>
                  <a:lnTo>
                    <a:pt x="3927" y="4944"/>
                  </a:lnTo>
                  <a:lnTo>
                    <a:pt x="3935" y="4937"/>
                  </a:lnTo>
                  <a:lnTo>
                    <a:pt x="3950" y="4932"/>
                  </a:lnTo>
                  <a:lnTo>
                    <a:pt x="3957" y="4927"/>
                  </a:lnTo>
                  <a:lnTo>
                    <a:pt x="3967" y="4912"/>
                  </a:lnTo>
                  <a:lnTo>
                    <a:pt x="3973" y="4902"/>
                  </a:lnTo>
                  <a:lnTo>
                    <a:pt x="3976" y="4894"/>
                  </a:lnTo>
                  <a:lnTo>
                    <a:pt x="3971" y="4892"/>
                  </a:lnTo>
                  <a:lnTo>
                    <a:pt x="3966" y="4888"/>
                  </a:lnTo>
                  <a:lnTo>
                    <a:pt x="3962" y="4883"/>
                  </a:lnTo>
                  <a:lnTo>
                    <a:pt x="3959" y="4877"/>
                  </a:lnTo>
                  <a:lnTo>
                    <a:pt x="3959" y="4874"/>
                  </a:lnTo>
                  <a:lnTo>
                    <a:pt x="3957" y="4867"/>
                  </a:lnTo>
                  <a:lnTo>
                    <a:pt x="3956" y="4860"/>
                  </a:lnTo>
                  <a:lnTo>
                    <a:pt x="3957" y="4859"/>
                  </a:lnTo>
                  <a:lnTo>
                    <a:pt x="3957" y="4856"/>
                  </a:lnTo>
                  <a:lnTo>
                    <a:pt x="3955" y="4856"/>
                  </a:lnTo>
                  <a:lnTo>
                    <a:pt x="3950" y="4856"/>
                  </a:lnTo>
                  <a:lnTo>
                    <a:pt x="3949" y="4856"/>
                  </a:lnTo>
                  <a:lnTo>
                    <a:pt x="3948" y="4855"/>
                  </a:lnTo>
                  <a:lnTo>
                    <a:pt x="3941" y="4838"/>
                  </a:lnTo>
                  <a:lnTo>
                    <a:pt x="3932" y="4827"/>
                  </a:lnTo>
                  <a:lnTo>
                    <a:pt x="3924" y="4820"/>
                  </a:lnTo>
                  <a:lnTo>
                    <a:pt x="3913" y="4818"/>
                  </a:lnTo>
                  <a:lnTo>
                    <a:pt x="3917" y="4807"/>
                  </a:lnTo>
                  <a:lnTo>
                    <a:pt x="3924" y="4803"/>
                  </a:lnTo>
                  <a:lnTo>
                    <a:pt x="3931" y="4798"/>
                  </a:lnTo>
                  <a:lnTo>
                    <a:pt x="3938" y="4793"/>
                  </a:lnTo>
                  <a:lnTo>
                    <a:pt x="3942" y="4779"/>
                  </a:lnTo>
                  <a:lnTo>
                    <a:pt x="3935" y="4775"/>
                  </a:lnTo>
                  <a:lnTo>
                    <a:pt x="3927" y="4772"/>
                  </a:lnTo>
                  <a:lnTo>
                    <a:pt x="3924" y="4766"/>
                  </a:lnTo>
                  <a:lnTo>
                    <a:pt x="3929" y="4752"/>
                  </a:lnTo>
                  <a:lnTo>
                    <a:pt x="3931" y="4744"/>
                  </a:lnTo>
                  <a:lnTo>
                    <a:pt x="3929" y="4740"/>
                  </a:lnTo>
                  <a:lnTo>
                    <a:pt x="3907" y="4735"/>
                  </a:lnTo>
                  <a:lnTo>
                    <a:pt x="3903" y="4728"/>
                  </a:lnTo>
                  <a:lnTo>
                    <a:pt x="3906" y="4713"/>
                  </a:lnTo>
                  <a:lnTo>
                    <a:pt x="3896" y="4705"/>
                  </a:lnTo>
                  <a:lnTo>
                    <a:pt x="3893" y="4700"/>
                  </a:lnTo>
                  <a:lnTo>
                    <a:pt x="3899" y="4696"/>
                  </a:lnTo>
                  <a:lnTo>
                    <a:pt x="3904" y="4696"/>
                  </a:lnTo>
                  <a:lnTo>
                    <a:pt x="3907" y="4693"/>
                  </a:lnTo>
                  <a:lnTo>
                    <a:pt x="3907" y="4682"/>
                  </a:lnTo>
                  <a:lnTo>
                    <a:pt x="3907" y="4684"/>
                  </a:lnTo>
                  <a:lnTo>
                    <a:pt x="3899" y="4668"/>
                  </a:lnTo>
                  <a:lnTo>
                    <a:pt x="3896" y="4665"/>
                  </a:lnTo>
                  <a:lnTo>
                    <a:pt x="3887" y="4667"/>
                  </a:lnTo>
                  <a:lnTo>
                    <a:pt x="3897" y="4657"/>
                  </a:lnTo>
                  <a:lnTo>
                    <a:pt x="3890" y="4648"/>
                  </a:lnTo>
                  <a:lnTo>
                    <a:pt x="3875" y="4650"/>
                  </a:lnTo>
                  <a:lnTo>
                    <a:pt x="3866" y="4646"/>
                  </a:lnTo>
                  <a:lnTo>
                    <a:pt x="3869" y="4636"/>
                  </a:lnTo>
                  <a:lnTo>
                    <a:pt x="3868" y="4634"/>
                  </a:lnTo>
                  <a:lnTo>
                    <a:pt x="3859" y="4636"/>
                  </a:lnTo>
                  <a:lnTo>
                    <a:pt x="3855" y="4633"/>
                  </a:lnTo>
                  <a:lnTo>
                    <a:pt x="3852" y="4627"/>
                  </a:lnTo>
                  <a:lnTo>
                    <a:pt x="3851" y="4611"/>
                  </a:lnTo>
                  <a:lnTo>
                    <a:pt x="3855" y="4602"/>
                  </a:lnTo>
                  <a:lnTo>
                    <a:pt x="3855" y="4591"/>
                  </a:lnTo>
                  <a:lnTo>
                    <a:pt x="3851" y="4581"/>
                  </a:lnTo>
                  <a:lnTo>
                    <a:pt x="3845" y="4577"/>
                  </a:lnTo>
                  <a:lnTo>
                    <a:pt x="3807" y="4569"/>
                  </a:lnTo>
                  <a:lnTo>
                    <a:pt x="3813" y="4560"/>
                  </a:lnTo>
                  <a:lnTo>
                    <a:pt x="3827" y="4564"/>
                  </a:lnTo>
                  <a:lnTo>
                    <a:pt x="3833" y="4560"/>
                  </a:lnTo>
                  <a:lnTo>
                    <a:pt x="3829" y="4554"/>
                  </a:lnTo>
                  <a:lnTo>
                    <a:pt x="3827" y="4550"/>
                  </a:lnTo>
                  <a:lnTo>
                    <a:pt x="3826" y="4547"/>
                  </a:lnTo>
                  <a:lnTo>
                    <a:pt x="3830" y="4550"/>
                  </a:lnTo>
                  <a:lnTo>
                    <a:pt x="3836" y="4547"/>
                  </a:lnTo>
                  <a:lnTo>
                    <a:pt x="3838" y="4545"/>
                  </a:lnTo>
                  <a:lnTo>
                    <a:pt x="3841" y="4545"/>
                  </a:lnTo>
                  <a:lnTo>
                    <a:pt x="3847" y="4550"/>
                  </a:lnTo>
                  <a:lnTo>
                    <a:pt x="3852" y="4553"/>
                  </a:lnTo>
                  <a:lnTo>
                    <a:pt x="3858" y="4553"/>
                  </a:lnTo>
                  <a:lnTo>
                    <a:pt x="3864" y="4552"/>
                  </a:lnTo>
                  <a:lnTo>
                    <a:pt x="3858" y="4533"/>
                  </a:lnTo>
                  <a:lnTo>
                    <a:pt x="3864" y="4524"/>
                  </a:lnTo>
                  <a:lnTo>
                    <a:pt x="3873" y="4522"/>
                  </a:lnTo>
                  <a:lnTo>
                    <a:pt x="3896" y="4531"/>
                  </a:lnTo>
                  <a:lnTo>
                    <a:pt x="3903" y="4531"/>
                  </a:lnTo>
                  <a:lnTo>
                    <a:pt x="3907" y="4525"/>
                  </a:lnTo>
                  <a:lnTo>
                    <a:pt x="3908" y="4515"/>
                  </a:lnTo>
                  <a:lnTo>
                    <a:pt x="3904" y="4510"/>
                  </a:lnTo>
                  <a:lnTo>
                    <a:pt x="3899" y="4505"/>
                  </a:lnTo>
                  <a:lnTo>
                    <a:pt x="3896" y="4504"/>
                  </a:lnTo>
                  <a:lnTo>
                    <a:pt x="3903" y="4493"/>
                  </a:lnTo>
                  <a:lnTo>
                    <a:pt x="3914" y="4483"/>
                  </a:lnTo>
                  <a:lnTo>
                    <a:pt x="3922" y="4469"/>
                  </a:lnTo>
                  <a:lnTo>
                    <a:pt x="3922" y="4444"/>
                  </a:lnTo>
                  <a:lnTo>
                    <a:pt x="3929" y="4441"/>
                  </a:lnTo>
                  <a:lnTo>
                    <a:pt x="3932" y="4435"/>
                  </a:lnTo>
                  <a:lnTo>
                    <a:pt x="3931" y="4428"/>
                  </a:lnTo>
                  <a:lnTo>
                    <a:pt x="3927" y="4410"/>
                  </a:lnTo>
                  <a:lnTo>
                    <a:pt x="3924" y="4399"/>
                  </a:lnTo>
                  <a:lnTo>
                    <a:pt x="3922" y="4395"/>
                  </a:lnTo>
                  <a:lnTo>
                    <a:pt x="3920" y="4390"/>
                  </a:lnTo>
                  <a:lnTo>
                    <a:pt x="3913" y="4385"/>
                  </a:lnTo>
                  <a:lnTo>
                    <a:pt x="3911" y="4379"/>
                  </a:lnTo>
                  <a:lnTo>
                    <a:pt x="3921" y="4375"/>
                  </a:lnTo>
                  <a:lnTo>
                    <a:pt x="3925" y="4371"/>
                  </a:lnTo>
                  <a:lnTo>
                    <a:pt x="3927" y="4362"/>
                  </a:lnTo>
                  <a:lnTo>
                    <a:pt x="3924" y="4358"/>
                  </a:lnTo>
                  <a:lnTo>
                    <a:pt x="3914" y="4358"/>
                  </a:lnTo>
                  <a:lnTo>
                    <a:pt x="3910" y="4354"/>
                  </a:lnTo>
                  <a:lnTo>
                    <a:pt x="3910" y="4351"/>
                  </a:lnTo>
                  <a:lnTo>
                    <a:pt x="3908" y="4329"/>
                  </a:lnTo>
                  <a:lnTo>
                    <a:pt x="3907" y="4327"/>
                  </a:lnTo>
                  <a:lnTo>
                    <a:pt x="3908" y="4322"/>
                  </a:lnTo>
                  <a:lnTo>
                    <a:pt x="3910" y="4302"/>
                  </a:lnTo>
                  <a:lnTo>
                    <a:pt x="3914" y="4309"/>
                  </a:lnTo>
                  <a:lnTo>
                    <a:pt x="3931" y="4323"/>
                  </a:lnTo>
                  <a:lnTo>
                    <a:pt x="3964" y="4367"/>
                  </a:lnTo>
                  <a:lnTo>
                    <a:pt x="3970" y="4369"/>
                  </a:lnTo>
                  <a:lnTo>
                    <a:pt x="3974" y="4367"/>
                  </a:lnTo>
                  <a:lnTo>
                    <a:pt x="3977" y="4360"/>
                  </a:lnTo>
                  <a:lnTo>
                    <a:pt x="3983" y="4354"/>
                  </a:lnTo>
                  <a:lnTo>
                    <a:pt x="3971" y="4346"/>
                  </a:lnTo>
                  <a:lnTo>
                    <a:pt x="3963" y="4336"/>
                  </a:lnTo>
                  <a:lnTo>
                    <a:pt x="3959" y="4332"/>
                  </a:lnTo>
                  <a:lnTo>
                    <a:pt x="3956" y="4325"/>
                  </a:lnTo>
                  <a:lnTo>
                    <a:pt x="3956" y="4318"/>
                  </a:lnTo>
                  <a:lnTo>
                    <a:pt x="3960" y="4315"/>
                  </a:lnTo>
                  <a:lnTo>
                    <a:pt x="3963" y="4311"/>
                  </a:lnTo>
                  <a:lnTo>
                    <a:pt x="3963" y="4302"/>
                  </a:lnTo>
                  <a:lnTo>
                    <a:pt x="3964" y="4292"/>
                  </a:lnTo>
                  <a:lnTo>
                    <a:pt x="3963" y="4288"/>
                  </a:lnTo>
                  <a:lnTo>
                    <a:pt x="3952" y="4292"/>
                  </a:lnTo>
                  <a:lnTo>
                    <a:pt x="3948" y="4289"/>
                  </a:lnTo>
                  <a:lnTo>
                    <a:pt x="3945" y="4281"/>
                  </a:lnTo>
                  <a:lnTo>
                    <a:pt x="3952" y="4263"/>
                  </a:lnTo>
                  <a:lnTo>
                    <a:pt x="3956" y="4259"/>
                  </a:lnTo>
                  <a:lnTo>
                    <a:pt x="3953" y="4249"/>
                  </a:lnTo>
                  <a:lnTo>
                    <a:pt x="3952" y="4245"/>
                  </a:lnTo>
                  <a:lnTo>
                    <a:pt x="3950" y="4242"/>
                  </a:lnTo>
                  <a:lnTo>
                    <a:pt x="3949" y="4240"/>
                  </a:lnTo>
                  <a:lnTo>
                    <a:pt x="3942" y="4242"/>
                  </a:lnTo>
                  <a:lnTo>
                    <a:pt x="3939" y="4239"/>
                  </a:lnTo>
                  <a:lnTo>
                    <a:pt x="3935" y="4233"/>
                  </a:lnTo>
                  <a:lnTo>
                    <a:pt x="3932" y="4232"/>
                  </a:lnTo>
                  <a:lnTo>
                    <a:pt x="3928" y="4233"/>
                  </a:lnTo>
                  <a:lnTo>
                    <a:pt x="3918" y="4239"/>
                  </a:lnTo>
                  <a:lnTo>
                    <a:pt x="3914" y="4242"/>
                  </a:lnTo>
                  <a:lnTo>
                    <a:pt x="3911" y="4239"/>
                  </a:lnTo>
                  <a:lnTo>
                    <a:pt x="3911" y="4232"/>
                  </a:lnTo>
                  <a:lnTo>
                    <a:pt x="3913" y="4226"/>
                  </a:lnTo>
                  <a:lnTo>
                    <a:pt x="3917" y="4224"/>
                  </a:lnTo>
                  <a:lnTo>
                    <a:pt x="3908" y="4219"/>
                  </a:lnTo>
                  <a:lnTo>
                    <a:pt x="3906" y="4217"/>
                  </a:lnTo>
                  <a:lnTo>
                    <a:pt x="3903" y="4211"/>
                  </a:lnTo>
                  <a:lnTo>
                    <a:pt x="3913" y="4203"/>
                  </a:lnTo>
                  <a:lnTo>
                    <a:pt x="3917" y="4197"/>
                  </a:lnTo>
                  <a:lnTo>
                    <a:pt x="3918" y="4189"/>
                  </a:lnTo>
                  <a:lnTo>
                    <a:pt x="3915" y="4183"/>
                  </a:lnTo>
                  <a:lnTo>
                    <a:pt x="3904" y="4166"/>
                  </a:lnTo>
                  <a:lnTo>
                    <a:pt x="3900" y="4162"/>
                  </a:lnTo>
                  <a:lnTo>
                    <a:pt x="3896" y="4159"/>
                  </a:lnTo>
                  <a:lnTo>
                    <a:pt x="3889" y="4144"/>
                  </a:lnTo>
                  <a:lnTo>
                    <a:pt x="3879" y="4138"/>
                  </a:lnTo>
                  <a:lnTo>
                    <a:pt x="3875" y="4121"/>
                  </a:lnTo>
                  <a:lnTo>
                    <a:pt x="3868" y="4114"/>
                  </a:lnTo>
                  <a:lnTo>
                    <a:pt x="3871" y="4123"/>
                  </a:lnTo>
                  <a:lnTo>
                    <a:pt x="3859" y="4107"/>
                  </a:lnTo>
                  <a:lnTo>
                    <a:pt x="3816" y="4075"/>
                  </a:lnTo>
                  <a:lnTo>
                    <a:pt x="3803" y="4075"/>
                  </a:lnTo>
                  <a:lnTo>
                    <a:pt x="3799" y="4074"/>
                  </a:lnTo>
                  <a:lnTo>
                    <a:pt x="3791" y="4068"/>
                  </a:lnTo>
                  <a:lnTo>
                    <a:pt x="3772" y="4062"/>
                  </a:lnTo>
                  <a:lnTo>
                    <a:pt x="3770" y="4060"/>
                  </a:lnTo>
                  <a:lnTo>
                    <a:pt x="3770" y="4055"/>
                  </a:lnTo>
                  <a:lnTo>
                    <a:pt x="3771" y="4050"/>
                  </a:lnTo>
                  <a:lnTo>
                    <a:pt x="3772" y="4044"/>
                  </a:lnTo>
                  <a:lnTo>
                    <a:pt x="3774" y="4040"/>
                  </a:lnTo>
                  <a:lnTo>
                    <a:pt x="3771" y="4037"/>
                  </a:lnTo>
                  <a:lnTo>
                    <a:pt x="3761" y="4026"/>
                  </a:lnTo>
                  <a:lnTo>
                    <a:pt x="3757" y="4023"/>
                  </a:lnTo>
                  <a:lnTo>
                    <a:pt x="3753" y="4022"/>
                  </a:lnTo>
                  <a:lnTo>
                    <a:pt x="3723" y="4020"/>
                  </a:lnTo>
                  <a:lnTo>
                    <a:pt x="3718" y="4022"/>
                  </a:lnTo>
                  <a:lnTo>
                    <a:pt x="3714" y="4026"/>
                  </a:lnTo>
                  <a:lnTo>
                    <a:pt x="3709" y="4031"/>
                  </a:lnTo>
                  <a:lnTo>
                    <a:pt x="3705" y="4034"/>
                  </a:lnTo>
                  <a:lnTo>
                    <a:pt x="3701" y="4029"/>
                  </a:lnTo>
                  <a:lnTo>
                    <a:pt x="3701" y="4024"/>
                  </a:lnTo>
                  <a:lnTo>
                    <a:pt x="3702" y="4020"/>
                  </a:lnTo>
                  <a:lnTo>
                    <a:pt x="3702" y="4016"/>
                  </a:lnTo>
                  <a:lnTo>
                    <a:pt x="3697" y="4010"/>
                  </a:lnTo>
                  <a:lnTo>
                    <a:pt x="3632" y="3982"/>
                  </a:lnTo>
                  <a:lnTo>
                    <a:pt x="3637" y="3980"/>
                  </a:lnTo>
                  <a:lnTo>
                    <a:pt x="3637" y="3974"/>
                  </a:lnTo>
                  <a:lnTo>
                    <a:pt x="3631" y="3971"/>
                  </a:lnTo>
                  <a:lnTo>
                    <a:pt x="3627" y="3968"/>
                  </a:lnTo>
                  <a:lnTo>
                    <a:pt x="3596" y="3978"/>
                  </a:lnTo>
                  <a:lnTo>
                    <a:pt x="3553" y="3978"/>
                  </a:lnTo>
                  <a:lnTo>
                    <a:pt x="3561" y="3966"/>
                  </a:lnTo>
                  <a:lnTo>
                    <a:pt x="3572" y="3960"/>
                  </a:lnTo>
                  <a:lnTo>
                    <a:pt x="3595" y="3956"/>
                  </a:lnTo>
                  <a:lnTo>
                    <a:pt x="3635" y="3960"/>
                  </a:lnTo>
                  <a:lnTo>
                    <a:pt x="3646" y="3952"/>
                  </a:lnTo>
                  <a:lnTo>
                    <a:pt x="3638" y="3938"/>
                  </a:lnTo>
                  <a:lnTo>
                    <a:pt x="3614" y="3928"/>
                  </a:lnTo>
                  <a:lnTo>
                    <a:pt x="3606" y="3921"/>
                  </a:lnTo>
                  <a:lnTo>
                    <a:pt x="3618" y="3911"/>
                  </a:lnTo>
                  <a:lnTo>
                    <a:pt x="3649" y="3915"/>
                  </a:lnTo>
                  <a:lnTo>
                    <a:pt x="3662" y="3907"/>
                  </a:lnTo>
                  <a:lnTo>
                    <a:pt x="3655" y="3895"/>
                  </a:lnTo>
                  <a:lnTo>
                    <a:pt x="3632" y="3891"/>
                  </a:lnTo>
                  <a:lnTo>
                    <a:pt x="3623" y="3884"/>
                  </a:lnTo>
                  <a:lnTo>
                    <a:pt x="3630" y="3880"/>
                  </a:lnTo>
                  <a:lnTo>
                    <a:pt x="3634" y="3879"/>
                  </a:lnTo>
                  <a:lnTo>
                    <a:pt x="3635" y="3876"/>
                  </a:lnTo>
                  <a:lnTo>
                    <a:pt x="3632" y="3865"/>
                  </a:lnTo>
                  <a:lnTo>
                    <a:pt x="3628" y="3858"/>
                  </a:lnTo>
                  <a:lnTo>
                    <a:pt x="3621" y="3862"/>
                  </a:lnTo>
                  <a:lnTo>
                    <a:pt x="3611" y="3879"/>
                  </a:lnTo>
                  <a:lnTo>
                    <a:pt x="3603" y="3883"/>
                  </a:lnTo>
                  <a:lnTo>
                    <a:pt x="3564" y="3872"/>
                  </a:lnTo>
                  <a:lnTo>
                    <a:pt x="3557" y="3867"/>
                  </a:lnTo>
                  <a:lnTo>
                    <a:pt x="3551" y="3860"/>
                  </a:lnTo>
                  <a:lnTo>
                    <a:pt x="3550" y="3856"/>
                  </a:lnTo>
                  <a:lnTo>
                    <a:pt x="3550" y="3853"/>
                  </a:lnTo>
                  <a:lnTo>
                    <a:pt x="3550" y="3849"/>
                  </a:lnTo>
                  <a:lnTo>
                    <a:pt x="3548" y="3846"/>
                  </a:lnTo>
                  <a:lnTo>
                    <a:pt x="3546" y="3845"/>
                  </a:lnTo>
                  <a:lnTo>
                    <a:pt x="3530" y="3838"/>
                  </a:lnTo>
                  <a:lnTo>
                    <a:pt x="3524" y="3837"/>
                  </a:lnTo>
                  <a:lnTo>
                    <a:pt x="3517" y="3839"/>
                  </a:lnTo>
                  <a:lnTo>
                    <a:pt x="3498" y="3853"/>
                  </a:lnTo>
                  <a:lnTo>
                    <a:pt x="3484" y="3855"/>
                  </a:lnTo>
                  <a:lnTo>
                    <a:pt x="3468" y="3851"/>
                  </a:lnTo>
                  <a:lnTo>
                    <a:pt x="3456" y="3841"/>
                  </a:lnTo>
                  <a:lnTo>
                    <a:pt x="3463" y="3832"/>
                  </a:lnTo>
                  <a:lnTo>
                    <a:pt x="3478" y="3830"/>
                  </a:lnTo>
                  <a:lnTo>
                    <a:pt x="3491" y="3823"/>
                  </a:lnTo>
                  <a:lnTo>
                    <a:pt x="3502" y="3827"/>
                  </a:lnTo>
                  <a:lnTo>
                    <a:pt x="3515" y="3823"/>
                  </a:lnTo>
                  <a:lnTo>
                    <a:pt x="3516" y="3823"/>
                  </a:lnTo>
                  <a:lnTo>
                    <a:pt x="3520" y="3823"/>
                  </a:lnTo>
                  <a:lnTo>
                    <a:pt x="3519" y="3818"/>
                  </a:lnTo>
                  <a:lnTo>
                    <a:pt x="3516" y="3814"/>
                  </a:lnTo>
                  <a:lnTo>
                    <a:pt x="3513" y="3813"/>
                  </a:lnTo>
                  <a:lnTo>
                    <a:pt x="3512" y="3814"/>
                  </a:lnTo>
                  <a:lnTo>
                    <a:pt x="3522" y="3807"/>
                  </a:lnTo>
                  <a:lnTo>
                    <a:pt x="3602" y="3844"/>
                  </a:lnTo>
                  <a:lnTo>
                    <a:pt x="3611" y="3835"/>
                  </a:lnTo>
                  <a:lnTo>
                    <a:pt x="3607" y="3832"/>
                  </a:lnTo>
                  <a:lnTo>
                    <a:pt x="3596" y="3827"/>
                  </a:lnTo>
                  <a:lnTo>
                    <a:pt x="3593" y="3823"/>
                  </a:lnTo>
                  <a:lnTo>
                    <a:pt x="3592" y="3820"/>
                  </a:lnTo>
                  <a:lnTo>
                    <a:pt x="3589" y="3811"/>
                  </a:lnTo>
                  <a:lnTo>
                    <a:pt x="3581" y="3799"/>
                  </a:lnTo>
                  <a:lnTo>
                    <a:pt x="3538" y="3782"/>
                  </a:lnTo>
                  <a:lnTo>
                    <a:pt x="3530" y="3782"/>
                  </a:lnTo>
                  <a:lnTo>
                    <a:pt x="3529" y="3783"/>
                  </a:lnTo>
                  <a:lnTo>
                    <a:pt x="3527" y="3786"/>
                  </a:lnTo>
                  <a:lnTo>
                    <a:pt x="3529" y="3790"/>
                  </a:lnTo>
                  <a:lnTo>
                    <a:pt x="3529" y="3790"/>
                  </a:lnTo>
                  <a:lnTo>
                    <a:pt x="3524" y="3794"/>
                  </a:lnTo>
                  <a:lnTo>
                    <a:pt x="3522" y="3796"/>
                  </a:lnTo>
                  <a:lnTo>
                    <a:pt x="3503" y="3794"/>
                  </a:lnTo>
                  <a:lnTo>
                    <a:pt x="3499" y="3797"/>
                  </a:lnTo>
                  <a:lnTo>
                    <a:pt x="3495" y="3804"/>
                  </a:lnTo>
                  <a:lnTo>
                    <a:pt x="3499" y="3809"/>
                  </a:lnTo>
                  <a:lnTo>
                    <a:pt x="3446" y="3810"/>
                  </a:lnTo>
                  <a:lnTo>
                    <a:pt x="3436" y="3796"/>
                  </a:lnTo>
                  <a:lnTo>
                    <a:pt x="3456" y="3792"/>
                  </a:lnTo>
                  <a:lnTo>
                    <a:pt x="3466" y="3793"/>
                  </a:lnTo>
                  <a:lnTo>
                    <a:pt x="3474" y="3799"/>
                  </a:lnTo>
                  <a:lnTo>
                    <a:pt x="3481" y="3799"/>
                  </a:lnTo>
                  <a:lnTo>
                    <a:pt x="3488" y="3796"/>
                  </a:lnTo>
                  <a:lnTo>
                    <a:pt x="3496" y="3786"/>
                  </a:lnTo>
                  <a:lnTo>
                    <a:pt x="3499" y="3773"/>
                  </a:lnTo>
                  <a:lnTo>
                    <a:pt x="3503" y="3761"/>
                  </a:lnTo>
                  <a:lnTo>
                    <a:pt x="3512" y="3759"/>
                  </a:lnTo>
                  <a:lnTo>
                    <a:pt x="3530" y="3764"/>
                  </a:lnTo>
                  <a:lnTo>
                    <a:pt x="3546" y="3773"/>
                  </a:lnTo>
                  <a:lnTo>
                    <a:pt x="3554" y="3775"/>
                  </a:lnTo>
                  <a:lnTo>
                    <a:pt x="3555" y="3764"/>
                  </a:lnTo>
                  <a:lnTo>
                    <a:pt x="3551" y="3758"/>
                  </a:lnTo>
                  <a:lnTo>
                    <a:pt x="3519" y="3733"/>
                  </a:lnTo>
                  <a:lnTo>
                    <a:pt x="3464" y="3734"/>
                  </a:lnTo>
                  <a:lnTo>
                    <a:pt x="3412" y="3701"/>
                  </a:lnTo>
                  <a:lnTo>
                    <a:pt x="3422" y="3705"/>
                  </a:lnTo>
                  <a:lnTo>
                    <a:pt x="3450" y="3705"/>
                  </a:lnTo>
                  <a:lnTo>
                    <a:pt x="3454" y="3701"/>
                  </a:lnTo>
                  <a:lnTo>
                    <a:pt x="3453" y="3695"/>
                  </a:lnTo>
                  <a:lnTo>
                    <a:pt x="3450" y="3684"/>
                  </a:lnTo>
                  <a:lnTo>
                    <a:pt x="3447" y="3678"/>
                  </a:lnTo>
                  <a:lnTo>
                    <a:pt x="3443" y="3675"/>
                  </a:lnTo>
                  <a:lnTo>
                    <a:pt x="3396" y="3665"/>
                  </a:lnTo>
                  <a:lnTo>
                    <a:pt x="3384" y="3657"/>
                  </a:lnTo>
                  <a:lnTo>
                    <a:pt x="3387" y="3644"/>
                  </a:lnTo>
                  <a:lnTo>
                    <a:pt x="3382" y="3636"/>
                  </a:lnTo>
                  <a:lnTo>
                    <a:pt x="3366" y="3625"/>
                  </a:lnTo>
                  <a:lnTo>
                    <a:pt x="3354" y="3608"/>
                  </a:lnTo>
                  <a:lnTo>
                    <a:pt x="3349" y="3607"/>
                  </a:lnTo>
                  <a:lnTo>
                    <a:pt x="3321" y="3607"/>
                  </a:lnTo>
                  <a:lnTo>
                    <a:pt x="3321" y="3602"/>
                  </a:lnTo>
                  <a:lnTo>
                    <a:pt x="3333" y="3597"/>
                  </a:lnTo>
                  <a:lnTo>
                    <a:pt x="3337" y="3590"/>
                  </a:lnTo>
                  <a:lnTo>
                    <a:pt x="3335" y="3579"/>
                  </a:lnTo>
                  <a:lnTo>
                    <a:pt x="3337" y="3579"/>
                  </a:lnTo>
                  <a:lnTo>
                    <a:pt x="3341" y="3574"/>
                  </a:lnTo>
                  <a:lnTo>
                    <a:pt x="3335" y="3567"/>
                  </a:lnTo>
                  <a:lnTo>
                    <a:pt x="3320" y="3566"/>
                  </a:lnTo>
                  <a:lnTo>
                    <a:pt x="3314" y="3562"/>
                  </a:lnTo>
                  <a:lnTo>
                    <a:pt x="3323" y="3560"/>
                  </a:lnTo>
                  <a:lnTo>
                    <a:pt x="3344" y="3565"/>
                  </a:lnTo>
                  <a:lnTo>
                    <a:pt x="3351" y="3559"/>
                  </a:lnTo>
                  <a:lnTo>
                    <a:pt x="3355" y="3546"/>
                  </a:lnTo>
                  <a:lnTo>
                    <a:pt x="3356" y="3538"/>
                  </a:lnTo>
                  <a:lnTo>
                    <a:pt x="3355" y="3531"/>
                  </a:lnTo>
                  <a:lnTo>
                    <a:pt x="3349" y="3521"/>
                  </a:lnTo>
                  <a:lnTo>
                    <a:pt x="3342" y="3510"/>
                  </a:lnTo>
                  <a:lnTo>
                    <a:pt x="3321" y="3494"/>
                  </a:lnTo>
                  <a:lnTo>
                    <a:pt x="3312" y="3493"/>
                  </a:lnTo>
                  <a:lnTo>
                    <a:pt x="3303" y="3493"/>
                  </a:lnTo>
                  <a:lnTo>
                    <a:pt x="3293" y="3490"/>
                  </a:lnTo>
                  <a:lnTo>
                    <a:pt x="3288" y="3479"/>
                  </a:lnTo>
                  <a:lnTo>
                    <a:pt x="3296" y="3479"/>
                  </a:lnTo>
                  <a:lnTo>
                    <a:pt x="3300" y="3480"/>
                  </a:lnTo>
                  <a:lnTo>
                    <a:pt x="3305" y="3485"/>
                  </a:lnTo>
                  <a:lnTo>
                    <a:pt x="3302" y="3475"/>
                  </a:lnTo>
                  <a:lnTo>
                    <a:pt x="3291" y="3466"/>
                  </a:lnTo>
                  <a:lnTo>
                    <a:pt x="3281" y="3448"/>
                  </a:lnTo>
                  <a:lnTo>
                    <a:pt x="3274" y="3443"/>
                  </a:lnTo>
                  <a:lnTo>
                    <a:pt x="3265" y="3441"/>
                  </a:lnTo>
                  <a:lnTo>
                    <a:pt x="3236" y="3451"/>
                  </a:lnTo>
                  <a:lnTo>
                    <a:pt x="3190" y="3448"/>
                  </a:lnTo>
                  <a:lnTo>
                    <a:pt x="3192" y="3433"/>
                  </a:lnTo>
                  <a:lnTo>
                    <a:pt x="3194" y="3428"/>
                  </a:lnTo>
                  <a:lnTo>
                    <a:pt x="3174" y="3428"/>
                  </a:lnTo>
                  <a:lnTo>
                    <a:pt x="3180" y="3421"/>
                  </a:lnTo>
                  <a:lnTo>
                    <a:pt x="3190" y="3419"/>
                  </a:lnTo>
                  <a:lnTo>
                    <a:pt x="3198" y="3420"/>
                  </a:lnTo>
                  <a:lnTo>
                    <a:pt x="3223" y="3436"/>
                  </a:lnTo>
                  <a:lnTo>
                    <a:pt x="3232" y="3437"/>
                  </a:lnTo>
                  <a:lnTo>
                    <a:pt x="3261" y="3428"/>
                  </a:lnTo>
                  <a:lnTo>
                    <a:pt x="3277" y="3434"/>
                  </a:lnTo>
                  <a:lnTo>
                    <a:pt x="3282" y="3433"/>
                  </a:lnTo>
                  <a:lnTo>
                    <a:pt x="3289" y="3427"/>
                  </a:lnTo>
                  <a:lnTo>
                    <a:pt x="3296" y="3424"/>
                  </a:lnTo>
                  <a:lnTo>
                    <a:pt x="3312" y="3424"/>
                  </a:lnTo>
                  <a:lnTo>
                    <a:pt x="3314" y="3426"/>
                  </a:lnTo>
                  <a:lnTo>
                    <a:pt x="3324" y="3438"/>
                  </a:lnTo>
                  <a:lnTo>
                    <a:pt x="3330" y="3441"/>
                  </a:lnTo>
                  <a:lnTo>
                    <a:pt x="3377" y="3443"/>
                  </a:lnTo>
                  <a:lnTo>
                    <a:pt x="3404" y="3465"/>
                  </a:lnTo>
                  <a:lnTo>
                    <a:pt x="3412" y="3469"/>
                  </a:lnTo>
                  <a:lnTo>
                    <a:pt x="3421" y="3471"/>
                  </a:lnTo>
                  <a:lnTo>
                    <a:pt x="3453" y="3464"/>
                  </a:lnTo>
                  <a:lnTo>
                    <a:pt x="3463" y="3471"/>
                  </a:lnTo>
                  <a:lnTo>
                    <a:pt x="3454" y="3478"/>
                  </a:lnTo>
                  <a:lnTo>
                    <a:pt x="3433" y="3482"/>
                  </a:lnTo>
                  <a:lnTo>
                    <a:pt x="3424" y="3489"/>
                  </a:lnTo>
                  <a:lnTo>
                    <a:pt x="3421" y="3499"/>
                  </a:lnTo>
                  <a:lnTo>
                    <a:pt x="3419" y="3510"/>
                  </a:lnTo>
                  <a:lnTo>
                    <a:pt x="3421" y="3524"/>
                  </a:lnTo>
                  <a:lnTo>
                    <a:pt x="3425" y="3536"/>
                  </a:lnTo>
                  <a:lnTo>
                    <a:pt x="3431" y="3546"/>
                  </a:lnTo>
                  <a:lnTo>
                    <a:pt x="3498" y="3625"/>
                  </a:lnTo>
                  <a:lnTo>
                    <a:pt x="3597" y="3709"/>
                  </a:lnTo>
                  <a:lnTo>
                    <a:pt x="3606" y="3713"/>
                  </a:lnTo>
                  <a:lnTo>
                    <a:pt x="3616" y="3710"/>
                  </a:lnTo>
                  <a:lnTo>
                    <a:pt x="3611" y="3702"/>
                  </a:lnTo>
                  <a:lnTo>
                    <a:pt x="3602" y="3692"/>
                  </a:lnTo>
                  <a:lnTo>
                    <a:pt x="3599" y="3684"/>
                  </a:lnTo>
                  <a:lnTo>
                    <a:pt x="3604" y="3687"/>
                  </a:lnTo>
                  <a:lnTo>
                    <a:pt x="3614" y="3701"/>
                  </a:lnTo>
                  <a:lnTo>
                    <a:pt x="3620" y="3701"/>
                  </a:lnTo>
                  <a:lnTo>
                    <a:pt x="3620" y="3696"/>
                  </a:lnTo>
                  <a:lnTo>
                    <a:pt x="3617" y="3694"/>
                  </a:lnTo>
                  <a:lnTo>
                    <a:pt x="3613" y="3688"/>
                  </a:lnTo>
                  <a:lnTo>
                    <a:pt x="3610" y="3682"/>
                  </a:lnTo>
                  <a:lnTo>
                    <a:pt x="3607" y="3674"/>
                  </a:lnTo>
                  <a:lnTo>
                    <a:pt x="3614" y="3679"/>
                  </a:lnTo>
                  <a:lnTo>
                    <a:pt x="3627" y="3692"/>
                  </a:lnTo>
                  <a:lnTo>
                    <a:pt x="3634" y="3696"/>
                  </a:lnTo>
                  <a:lnTo>
                    <a:pt x="3614" y="3675"/>
                  </a:lnTo>
                  <a:lnTo>
                    <a:pt x="3606" y="3661"/>
                  </a:lnTo>
                  <a:lnTo>
                    <a:pt x="3607" y="3643"/>
                  </a:lnTo>
                  <a:lnTo>
                    <a:pt x="3611" y="3653"/>
                  </a:lnTo>
                  <a:lnTo>
                    <a:pt x="3617" y="3660"/>
                  </a:lnTo>
                  <a:lnTo>
                    <a:pt x="3628" y="3670"/>
                  </a:lnTo>
                  <a:lnTo>
                    <a:pt x="3625" y="3657"/>
                  </a:lnTo>
                  <a:lnTo>
                    <a:pt x="3624" y="3650"/>
                  </a:lnTo>
                  <a:lnTo>
                    <a:pt x="3625" y="3643"/>
                  </a:lnTo>
                  <a:lnTo>
                    <a:pt x="3632" y="3654"/>
                  </a:lnTo>
                  <a:lnTo>
                    <a:pt x="3635" y="3658"/>
                  </a:lnTo>
                  <a:lnTo>
                    <a:pt x="3638" y="3663"/>
                  </a:lnTo>
                  <a:lnTo>
                    <a:pt x="3645" y="3660"/>
                  </a:lnTo>
                  <a:lnTo>
                    <a:pt x="3649" y="3663"/>
                  </a:lnTo>
                  <a:lnTo>
                    <a:pt x="3655" y="3672"/>
                  </a:lnTo>
                  <a:lnTo>
                    <a:pt x="3670" y="3685"/>
                  </a:lnTo>
                  <a:lnTo>
                    <a:pt x="3676" y="3695"/>
                  </a:lnTo>
                  <a:lnTo>
                    <a:pt x="3683" y="3720"/>
                  </a:lnTo>
                  <a:lnTo>
                    <a:pt x="3687" y="3731"/>
                  </a:lnTo>
                  <a:lnTo>
                    <a:pt x="3694" y="3733"/>
                  </a:lnTo>
                  <a:lnTo>
                    <a:pt x="3697" y="3729"/>
                  </a:lnTo>
                  <a:lnTo>
                    <a:pt x="3697" y="3723"/>
                  </a:lnTo>
                  <a:lnTo>
                    <a:pt x="3697" y="3719"/>
                  </a:lnTo>
                  <a:lnTo>
                    <a:pt x="3701" y="3719"/>
                  </a:lnTo>
                  <a:lnTo>
                    <a:pt x="3704" y="3722"/>
                  </a:lnTo>
                  <a:lnTo>
                    <a:pt x="3709" y="3733"/>
                  </a:lnTo>
                  <a:lnTo>
                    <a:pt x="3712" y="3736"/>
                  </a:lnTo>
                  <a:lnTo>
                    <a:pt x="3716" y="3738"/>
                  </a:lnTo>
                  <a:lnTo>
                    <a:pt x="3733" y="3737"/>
                  </a:lnTo>
                  <a:lnTo>
                    <a:pt x="3735" y="3736"/>
                  </a:lnTo>
                  <a:lnTo>
                    <a:pt x="3736" y="3730"/>
                  </a:lnTo>
                  <a:lnTo>
                    <a:pt x="3737" y="3729"/>
                  </a:lnTo>
                  <a:lnTo>
                    <a:pt x="3739" y="3729"/>
                  </a:lnTo>
                  <a:lnTo>
                    <a:pt x="3740" y="3733"/>
                  </a:lnTo>
                  <a:lnTo>
                    <a:pt x="3742" y="3733"/>
                  </a:lnTo>
                  <a:lnTo>
                    <a:pt x="3749" y="3727"/>
                  </a:lnTo>
                  <a:lnTo>
                    <a:pt x="3754" y="3720"/>
                  </a:lnTo>
                  <a:lnTo>
                    <a:pt x="3760" y="3710"/>
                  </a:lnTo>
                  <a:lnTo>
                    <a:pt x="3764" y="3696"/>
                  </a:lnTo>
                  <a:lnTo>
                    <a:pt x="3765" y="3689"/>
                  </a:lnTo>
                  <a:lnTo>
                    <a:pt x="3765" y="3682"/>
                  </a:lnTo>
                  <a:lnTo>
                    <a:pt x="3767" y="3679"/>
                  </a:lnTo>
                  <a:lnTo>
                    <a:pt x="3771" y="3684"/>
                  </a:lnTo>
                  <a:lnTo>
                    <a:pt x="3771" y="3687"/>
                  </a:lnTo>
                  <a:lnTo>
                    <a:pt x="3772" y="3694"/>
                  </a:lnTo>
                  <a:lnTo>
                    <a:pt x="3772" y="3701"/>
                  </a:lnTo>
                  <a:lnTo>
                    <a:pt x="3772" y="3706"/>
                  </a:lnTo>
                  <a:lnTo>
                    <a:pt x="3770" y="3719"/>
                  </a:lnTo>
                  <a:lnTo>
                    <a:pt x="3765" y="3730"/>
                  </a:lnTo>
                  <a:lnTo>
                    <a:pt x="3754" y="3747"/>
                  </a:lnTo>
                  <a:lnTo>
                    <a:pt x="3761" y="3748"/>
                  </a:lnTo>
                  <a:lnTo>
                    <a:pt x="3764" y="3750"/>
                  </a:lnTo>
                  <a:lnTo>
                    <a:pt x="3768" y="3748"/>
                  </a:lnTo>
                  <a:lnTo>
                    <a:pt x="3774" y="3738"/>
                  </a:lnTo>
                  <a:lnTo>
                    <a:pt x="3777" y="3737"/>
                  </a:lnTo>
                  <a:lnTo>
                    <a:pt x="3778" y="3738"/>
                  </a:lnTo>
                  <a:lnTo>
                    <a:pt x="3784" y="3745"/>
                  </a:lnTo>
                  <a:lnTo>
                    <a:pt x="3786" y="3747"/>
                  </a:lnTo>
                  <a:lnTo>
                    <a:pt x="3805" y="3747"/>
                  </a:lnTo>
                  <a:lnTo>
                    <a:pt x="3852" y="3764"/>
                  </a:lnTo>
                  <a:lnTo>
                    <a:pt x="3859" y="3759"/>
                  </a:lnTo>
                  <a:lnTo>
                    <a:pt x="3858" y="3755"/>
                  </a:lnTo>
                  <a:lnTo>
                    <a:pt x="3862" y="3754"/>
                  </a:lnTo>
                  <a:lnTo>
                    <a:pt x="3866" y="3757"/>
                  </a:lnTo>
                  <a:lnTo>
                    <a:pt x="3866" y="3762"/>
                  </a:lnTo>
                  <a:lnTo>
                    <a:pt x="3861" y="3769"/>
                  </a:lnTo>
                  <a:lnTo>
                    <a:pt x="3854" y="3769"/>
                  </a:lnTo>
                  <a:lnTo>
                    <a:pt x="3840" y="3764"/>
                  </a:lnTo>
                  <a:lnTo>
                    <a:pt x="3833" y="3764"/>
                  </a:lnTo>
                  <a:lnTo>
                    <a:pt x="3823" y="3775"/>
                  </a:lnTo>
                  <a:lnTo>
                    <a:pt x="3826" y="3786"/>
                  </a:lnTo>
                  <a:lnTo>
                    <a:pt x="3834" y="3799"/>
                  </a:lnTo>
                  <a:lnTo>
                    <a:pt x="3844" y="3828"/>
                  </a:lnTo>
                  <a:lnTo>
                    <a:pt x="3855" y="3835"/>
                  </a:lnTo>
                  <a:lnTo>
                    <a:pt x="3868" y="3834"/>
                  </a:lnTo>
                  <a:lnTo>
                    <a:pt x="3878" y="3831"/>
                  </a:lnTo>
                  <a:lnTo>
                    <a:pt x="3899" y="3817"/>
                  </a:lnTo>
                  <a:lnTo>
                    <a:pt x="3918" y="3797"/>
                  </a:lnTo>
                  <a:lnTo>
                    <a:pt x="3939" y="3785"/>
                  </a:lnTo>
                  <a:lnTo>
                    <a:pt x="3962" y="3794"/>
                  </a:lnTo>
                  <a:lnTo>
                    <a:pt x="4037" y="3872"/>
                  </a:lnTo>
                  <a:lnTo>
                    <a:pt x="4048" y="3879"/>
                  </a:lnTo>
                  <a:lnTo>
                    <a:pt x="4071" y="3887"/>
                  </a:lnTo>
                  <a:lnTo>
                    <a:pt x="4089" y="3912"/>
                  </a:lnTo>
                  <a:lnTo>
                    <a:pt x="4135" y="3932"/>
                  </a:lnTo>
                  <a:lnTo>
                    <a:pt x="4165" y="3932"/>
                  </a:lnTo>
                  <a:lnTo>
                    <a:pt x="4190" y="3949"/>
                  </a:lnTo>
                  <a:lnTo>
                    <a:pt x="4256" y="3961"/>
                  </a:lnTo>
                  <a:lnTo>
                    <a:pt x="4320" y="3975"/>
                  </a:lnTo>
                  <a:lnTo>
                    <a:pt x="4355" y="3992"/>
                  </a:lnTo>
                  <a:lnTo>
                    <a:pt x="4385" y="3988"/>
                  </a:lnTo>
                  <a:lnTo>
                    <a:pt x="4413" y="3996"/>
                  </a:lnTo>
                  <a:lnTo>
                    <a:pt x="4444" y="3991"/>
                  </a:lnTo>
                  <a:lnTo>
                    <a:pt x="4465" y="3999"/>
                  </a:lnTo>
                  <a:lnTo>
                    <a:pt x="4480" y="3998"/>
                  </a:lnTo>
                  <a:lnTo>
                    <a:pt x="4579" y="4033"/>
                  </a:lnTo>
                  <a:lnTo>
                    <a:pt x="4602" y="4050"/>
                  </a:lnTo>
                  <a:lnTo>
                    <a:pt x="4623" y="4058"/>
                  </a:lnTo>
                  <a:lnTo>
                    <a:pt x="4651" y="4089"/>
                  </a:lnTo>
                  <a:lnTo>
                    <a:pt x="4679" y="4102"/>
                  </a:lnTo>
                  <a:lnTo>
                    <a:pt x="4722" y="4109"/>
                  </a:lnTo>
                  <a:lnTo>
                    <a:pt x="4749" y="4124"/>
                  </a:lnTo>
                  <a:lnTo>
                    <a:pt x="4830" y="4135"/>
                  </a:lnTo>
                  <a:lnTo>
                    <a:pt x="4911" y="4146"/>
                  </a:lnTo>
                  <a:lnTo>
                    <a:pt x="5010" y="4116"/>
                  </a:lnTo>
                  <a:lnTo>
                    <a:pt x="5014" y="4113"/>
                  </a:lnTo>
                  <a:lnTo>
                    <a:pt x="5019" y="4110"/>
                  </a:lnTo>
                  <a:lnTo>
                    <a:pt x="5043" y="4114"/>
                  </a:lnTo>
                  <a:lnTo>
                    <a:pt x="5116" y="4095"/>
                  </a:lnTo>
                  <a:lnTo>
                    <a:pt x="5127" y="4088"/>
                  </a:lnTo>
                  <a:lnTo>
                    <a:pt x="5148" y="4067"/>
                  </a:lnTo>
                  <a:lnTo>
                    <a:pt x="5210" y="4048"/>
                  </a:lnTo>
                  <a:lnTo>
                    <a:pt x="5227" y="4037"/>
                  </a:lnTo>
                  <a:lnTo>
                    <a:pt x="5238" y="4033"/>
                  </a:lnTo>
                  <a:lnTo>
                    <a:pt x="5248" y="4024"/>
                  </a:lnTo>
                  <a:lnTo>
                    <a:pt x="5308" y="3996"/>
                  </a:lnTo>
                  <a:lnTo>
                    <a:pt x="5328" y="3970"/>
                  </a:lnTo>
                  <a:lnTo>
                    <a:pt x="5367" y="3936"/>
                  </a:lnTo>
                  <a:lnTo>
                    <a:pt x="5391" y="3928"/>
                  </a:lnTo>
                  <a:lnTo>
                    <a:pt x="5402" y="3921"/>
                  </a:lnTo>
                  <a:lnTo>
                    <a:pt x="5417" y="3898"/>
                  </a:lnTo>
                  <a:lnTo>
                    <a:pt x="5433" y="3888"/>
                  </a:lnTo>
                  <a:lnTo>
                    <a:pt x="5437" y="3880"/>
                  </a:lnTo>
                  <a:lnTo>
                    <a:pt x="5442" y="3862"/>
                  </a:lnTo>
                  <a:lnTo>
                    <a:pt x="5451" y="3855"/>
                  </a:lnTo>
                  <a:lnTo>
                    <a:pt x="5461" y="3851"/>
                  </a:lnTo>
                  <a:lnTo>
                    <a:pt x="5469" y="3841"/>
                  </a:lnTo>
                  <a:lnTo>
                    <a:pt x="5473" y="3832"/>
                  </a:lnTo>
                  <a:lnTo>
                    <a:pt x="5473" y="3827"/>
                  </a:lnTo>
                  <a:lnTo>
                    <a:pt x="5472" y="3823"/>
                  </a:lnTo>
                  <a:lnTo>
                    <a:pt x="5473" y="3814"/>
                  </a:lnTo>
                  <a:lnTo>
                    <a:pt x="5476" y="3804"/>
                  </a:lnTo>
                  <a:lnTo>
                    <a:pt x="5480" y="3796"/>
                  </a:lnTo>
                  <a:lnTo>
                    <a:pt x="5484" y="3789"/>
                  </a:lnTo>
                  <a:lnTo>
                    <a:pt x="5493" y="3785"/>
                  </a:lnTo>
                  <a:lnTo>
                    <a:pt x="5497" y="3779"/>
                  </a:lnTo>
                  <a:lnTo>
                    <a:pt x="5503" y="3773"/>
                  </a:lnTo>
                  <a:lnTo>
                    <a:pt x="5510" y="3759"/>
                  </a:lnTo>
                  <a:lnTo>
                    <a:pt x="5525" y="3747"/>
                  </a:lnTo>
                  <a:lnTo>
                    <a:pt x="5556" y="3699"/>
                  </a:lnTo>
                  <a:lnTo>
                    <a:pt x="5584" y="3670"/>
                  </a:lnTo>
                  <a:lnTo>
                    <a:pt x="5592" y="3657"/>
                  </a:lnTo>
                  <a:lnTo>
                    <a:pt x="5616" y="3595"/>
                  </a:lnTo>
                  <a:lnTo>
                    <a:pt x="5625" y="3565"/>
                  </a:lnTo>
                  <a:lnTo>
                    <a:pt x="5625" y="3556"/>
                  </a:lnTo>
                  <a:lnTo>
                    <a:pt x="5622" y="3549"/>
                  </a:lnTo>
                  <a:lnTo>
                    <a:pt x="5618" y="3543"/>
                  </a:lnTo>
                  <a:lnTo>
                    <a:pt x="5615" y="3538"/>
                  </a:lnTo>
                  <a:lnTo>
                    <a:pt x="5619" y="3529"/>
                  </a:lnTo>
                  <a:lnTo>
                    <a:pt x="5625" y="3529"/>
                  </a:lnTo>
                  <a:lnTo>
                    <a:pt x="5632" y="3532"/>
                  </a:lnTo>
                  <a:lnTo>
                    <a:pt x="5636" y="3529"/>
                  </a:lnTo>
                  <a:lnTo>
                    <a:pt x="5639" y="3521"/>
                  </a:lnTo>
                  <a:lnTo>
                    <a:pt x="5639" y="3517"/>
                  </a:lnTo>
                  <a:lnTo>
                    <a:pt x="5636" y="3510"/>
                  </a:lnTo>
                  <a:lnTo>
                    <a:pt x="5634" y="3500"/>
                  </a:lnTo>
                  <a:lnTo>
                    <a:pt x="5634" y="3472"/>
                  </a:lnTo>
                  <a:lnTo>
                    <a:pt x="5637" y="3466"/>
                  </a:lnTo>
                  <a:lnTo>
                    <a:pt x="5641" y="3464"/>
                  </a:lnTo>
                  <a:lnTo>
                    <a:pt x="5646" y="3458"/>
                  </a:lnTo>
                  <a:lnTo>
                    <a:pt x="5647" y="3448"/>
                  </a:lnTo>
                  <a:lnTo>
                    <a:pt x="5644" y="3440"/>
                  </a:lnTo>
                  <a:lnTo>
                    <a:pt x="5636" y="3431"/>
                  </a:lnTo>
                  <a:lnTo>
                    <a:pt x="5633" y="3424"/>
                  </a:lnTo>
                  <a:lnTo>
                    <a:pt x="5633" y="3417"/>
                  </a:lnTo>
                  <a:lnTo>
                    <a:pt x="5639" y="3403"/>
                  </a:lnTo>
                  <a:lnTo>
                    <a:pt x="5640" y="3395"/>
                  </a:lnTo>
                  <a:lnTo>
                    <a:pt x="5639" y="3388"/>
                  </a:lnTo>
                  <a:lnTo>
                    <a:pt x="5634" y="3381"/>
                  </a:lnTo>
                  <a:lnTo>
                    <a:pt x="5629" y="3377"/>
                  </a:lnTo>
                  <a:lnTo>
                    <a:pt x="5626" y="3374"/>
                  </a:lnTo>
                  <a:lnTo>
                    <a:pt x="5620" y="3377"/>
                  </a:lnTo>
                  <a:lnTo>
                    <a:pt x="5615" y="3384"/>
                  </a:lnTo>
                  <a:lnTo>
                    <a:pt x="5609" y="3388"/>
                  </a:lnTo>
                  <a:lnTo>
                    <a:pt x="5583" y="3374"/>
                  </a:lnTo>
                  <a:lnTo>
                    <a:pt x="5574" y="3361"/>
                  </a:lnTo>
                  <a:lnTo>
                    <a:pt x="5577" y="3340"/>
                  </a:lnTo>
                  <a:lnTo>
                    <a:pt x="5580" y="3325"/>
                  </a:lnTo>
                  <a:lnTo>
                    <a:pt x="5581" y="3306"/>
                  </a:lnTo>
                  <a:lnTo>
                    <a:pt x="5581" y="3273"/>
                  </a:lnTo>
                  <a:lnTo>
                    <a:pt x="5583" y="3267"/>
                  </a:lnTo>
                  <a:lnTo>
                    <a:pt x="5584" y="3255"/>
                  </a:lnTo>
                  <a:lnTo>
                    <a:pt x="5585" y="3248"/>
                  </a:lnTo>
                  <a:lnTo>
                    <a:pt x="5584" y="3246"/>
                  </a:lnTo>
                  <a:lnTo>
                    <a:pt x="5576" y="3231"/>
                  </a:lnTo>
                  <a:lnTo>
                    <a:pt x="5569" y="3222"/>
                  </a:lnTo>
                  <a:lnTo>
                    <a:pt x="5562" y="3218"/>
                  </a:lnTo>
                  <a:lnTo>
                    <a:pt x="5546" y="3217"/>
                  </a:lnTo>
                  <a:lnTo>
                    <a:pt x="5546" y="3210"/>
                  </a:lnTo>
                  <a:lnTo>
                    <a:pt x="5548" y="3201"/>
                  </a:lnTo>
                  <a:lnTo>
                    <a:pt x="5548" y="3185"/>
                  </a:lnTo>
                  <a:lnTo>
                    <a:pt x="5548" y="3182"/>
                  </a:lnTo>
                  <a:lnTo>
                    <a:pt x="5549" y="3179"/>
                  </a:lnTo>
                  <a:lnTo>
                    <a:pt x="5549" y="3176"/>
                  </a:lnTo>
                  <a:lnTo>
                    <a:pt x="5549" y="3170"/>
                  </a:lnTo>
                  <a:lnTo>
                    <a:pt x="5548" y="3166"/>
                  </a:lnTo>
                  <a:lnTo>
                    <a:pt x="5543" y="3158"/>
                  </a:lnTo>
                  <a:lnTo>
                    <a:pt x="5543" y="3152"/>
                  </a:lnTo>
                  <a:lnTo>
                    <a:pt x="5548" y="3140"/>
                  </a:lnTo>
                  <a:lnTo>
                    <a:pt x="5555" y="3128"/>
                  </a:lnTo>
                  <a:lnTo>
                    <a:pt x="5559" y="3114"/>
                  </a:lnTo>
                  <a:lnTo>
                    <a:pt x="5560" y="3092"/>
                  </a:lnTo>
                  <a:lnTo>
                    <a:pt x="5556" y="3075"/>
                  </a:lnTo>
                  <a:lnTo>
                    <a:pt x="5550" y="3061"/>
                  </a:lnTo>
                  <a:lnTo>
                    <a:pt x="5536" y="3043"/>
                  </a:lnTo>
                  <a:lnTo>
                    <a:pt x="5527" y="3036"/>
                  </a:lnTo>
                  <a:lnTo>
                    <a:pt x="5506" y="3043"/>
                  </a:lnTo>
                  <a:lnTo>
                    <a:pt x="5494" y="3040"/>
                  </a:lnTo>
                  <a:lnTo>
                    <a:pt x="5476" y="3016"/>
                  </a:lnTo>
                  <a:lnTo>
                    <a:pt x="5468" y="3009"/>
                  </a:lnTo>
                  <a:lnTo>
                    <a:pt x="5463" y="3004"/>
                  </a:lnTo>
                  <a:lnTo>
                    <a:pt x="5462" y="2995"/>
                  </a:lnTo>
                  <a:lnTo>
                    <a:pt x="5461" y="2984"/>
                  </a:lnTo>
                  <a:lnTo>
                    <a:pt x="5456" y="2981"/>
                  </a:lnTo>
                  <a:lnTo>
                    <a:pt x="5445" y="2984"/>
                  </a:lnTo>
                  <a:lnTo>
                    <a:pt x="5438" y="2983"/>
                  </a:lnTo>
                  <a:lnTo>
                    <a:pt x="5435" y="2984"/>
                  </a:lnTo>
                  <a:lnTo>
                    <a:pt x="5433" y="2985"/>
                  </a:lnTo>
                  <a:lnTo>
                    <a:pt x="5431" y="2991"/>
                  </a:lnTo>
                  <a:lnTo>
                    <a:pt x="5433" y="2995"/>
                  </a:lnTo>
                  <a:lnTo>
                    <a:pt x="5434" y="2998"/>
                  </a:lnTo>
                  <a:lnTo>
                    <a:pt x="5434" y="3002"/>
                  </a:lnTo>
                  <a:lnTo>
                    <a:pt x="5426" y="3022"/>
                  </a:lnTo>
                  <a:lnTo>
                    <a:pt x="5417" y="3025"/>
                  </a:lnTo>
                  <a:lnTo>
                    <a:pt x="5407" y="3018"/>
                  </a:lnTo>
                  <a:lnTo>
                    <a:pt x="5386" y="2991"/>
                  </a:lnTo>
                  <a:lnTo>
                    <a:pt x="5370" y="2960"/>
                  </a:lnTo>
                  <a:lnTo>
                    <a:pt x="5370" y="2956"/>
                  </a:lnTo>
                  <a:lnTo>
                    <a:pt x="5384" y="2957"/>
                  </a:lnTo>
                  <a:lnTo>
                    <a:pt x="5391" y="2955"/>
                  </a:lnTo>
                  <a:lnTo>
                    <a:pt x="5395" y="2946"/>
                  </a:lnTo>
                  <a:lnTo>
                    <a:pt x="5393" y="2939"/>
                  </a:lnTo>
                  <a:lnTo>
                    <a:pt x="5381" y="2919"/>
                  </a:lnTo>
                  <a:lnTo>
                    <a:pt x="5378" y="2918"/>
                  </a:lnTo>
                  <a:lnTo>
                    <a:pt x="5375" y="2917"/>
                  </a:lnTo>
                  <a:lnTo>
                    <a:pt x="5371" y="2917"/>
                  </a:lnTo>
                  <a:lnTo>
                    <a:pt x="5365" y="2921"/>
                  </a:lnTo>
                  <a:lnTo>
                    <a:pt x="5364" y="2919"/>
                  </a:lnTo>
                  <a:lnTo>
                    <a:pt x="5364" y="2915"/>
                  </a:lnTo>
                  <a:lnTo>
                    <a:pt x="5363" y="2912"/>
                  </a:lnTo>
                  <a:lnTo>
                    <a:pt x="5325" y="2882"/>
                  </a:lnTo>
                  <a:lnTo>
                    <a:pt x="5318" y="2873"/>
                  </a:lnTo>
                  <a:lnTo>
                    <a:pt x="5307" y="2851"/>
                  </a:lnTo>
                  <a:lnTo>
                    <a:pt x="5301" y="2847"/>
                  </a:lnTo>
                  <a:lnTo>
                    <a:pt x="5297" y="2842"/>
                  </a:lnTo>
                  <a:lnTo>
                    <a:pt x="5291" y="2842"/>
                  </a:lnTo>
                  <a:lnTo>
                    <a:pt x="5288" y="2840"/>
                  </a:lnTo>
                  <a:lnTo>
                    <a:pt x="5284" y="2833"/>
                  </a:lnTo>
                  <a:lnTo>
                    <a:pt x="5272" y="2806"/>
                  </a:lnTo>
                  <a:lnTo>
                    <a:pt x="5269" y="2795"/>
                  </a:lnTo>
                  <a:lnTo>
                    <a:pt x="5267" y="2783"/>
                  </a:lnTo>
                  <a:lnTo>
                    <a:pt x="5266" y="2774"/>
                  </a:lnTo>
                  <a:lnTo>
                    <a:pt x="5265" y="2768"/>
                  </a:lnTo>
                  <a:lnTo>
                    <a:pt x="5253" y="2764"/>
                  </a:lnTo>
                  <a:lnTo>
                    <a:pt x="5232" y="2739"/>
                  </a:lnTo>
                  <a:lnTo>
                    <a:pt x="5227" y="2734"/>
                  </a:lnTo>
                  <a:lnTo>
                    <a:pt x="5214" y="2733"/>
                  </a:lnTo>
                  <a:lnTo>
                    <a:pt x="5211" y="2736"/>
                  </a:lnTo>
                  <a:lnTo>
                    <a:pt x="5214" y="2743"/>
                  </a:lnTo>
                  <a:lnTo>
                    <a:pt x="5231" y="2765"/>
                  </a:lnTo>
                  <a:lnTo>
                    <a:pt x="5234" y="2771"/>
                  </a:lnTo>
                  <a:lnTo>
                    <a:pt x="5245" y="2804"/>
                  </a:lnTo>
                  <a:lnTo>
                    <a:pt x="5251" y="2813"/>
                  </a:lnTo>
                  <a:lnTo>
                    <a:pt x="5251" y="2813"/>
                  </a:lnTo>
                  <a:lnTo>
                    <a:pt x="5251" y="2821"/>
                  </a:lnTo>
                  <a:lnTo>
                    <a:pt x="5248" y="2824"/>
                  </a:lnTo>
                  <a:lnTo>
                    <a:pt x="5245" y="2823"/>
                  </a:lnTo>
                  <a:lnTo>
                    <a:pt x="5242" y="2821"/>
                  </a:lnTo>
                  <a:lnTo>
                    <a:pt x="5235" y="2817"/>
                  </a:lnTo>
                  <a:lnTo>
                    <a:pt x="5218" y="2820"/>
                  </a:lnTo>
                  <a:lnTo>
                    <a:pt x="5206" y="2810"/>
                  </a:lnTo>
                  <a:lnTo>
                    <a:pt x="5185" y="2809"/>
                  </a:lnTo>
                  <a:lnTo>
                    <a:pt x="5162" y="2800"/>
                  </a:lnTo>
                  <a:lnTo>
                    <a:pt x="5120" y="2750"/>
                  </a:lnTo>
                  <a:lnTo>
                    <a:pt x="5092" y="2734"/>
                  </a:lnTo>
                  <a:lnTo>
                    <a:pt x="5036" y="2678"/>
                  </a:lnTo>
                  <a:lnTo>
                    <a:pt x="5015" y="2667"/>
                  </a:lnTo>
                  <a:lnTo>
                    <a:pt x="5010" y="2660"/>
                  </a:lnTo>
                  <a:lnTo>
                    <a:pt x="5015" y="2653"/>
                  </a:lnTo>
                  <a:lnTo>
                    <a:pt x="5014" y="2645"/>
                  </a:lnTo>
                  <a:lnTo>
                    <a:pt x="5008" y="2636"/>
                  </a:lnTo>
                  <a:lnTo>
                    <a:pt x="5003" y="2632"/>
                  </a:lnTo>
                  <a:lnTo>
                    <a:pt x="4973" y="2624"/>
                  </a:lnTo>
                  <a:lnTo>
                    <a:pt x="4965" y="2618"/>
                  </a:lnTo>
                  <a:lnTo>
                    <a:pt x="4939" y="2589"/>
                  </a:lnTo>
                  <a:lnTo>
                    <a:pt x="4934" y="2584"/>
                  </a:lnTo>
                  <a:lnTo>
                    <a:pt x="4927" y="2583"/>
                  </a:lnTo>
                  <a:lnTo>
                    <a:pt x="4923" y="2587"/>
                  </a:lnTo>
                  <a:lnTo>
                    <a:pt x="4927" y="2598"/>
                  </a:lnTo>
                  <a:lnTo>
                    <a:pt x="4920" y="2603"/>
                  </a:lnTo>
                  <a:lnTo>
                    <a:pt x="4907" y="2590"/>
                  </a:lnTo>
                  <a:lnTo>
                    <a:pt x="4900" y="2591"/>
                  </a:lnTo>
                  <a:lnTo>
                    <a:pt x="4900" y="2598"/>
                  </a:lnTo>
                  <a:lnTo>
                    <a:pt x="4906" y="2605"/>
                  </a:lnTo>
                  <a:lnTo>
                    <a:pt x="4925" y="2622"/>
                  </a:lnTo>
                  <a:lnTo>
                    <a:pt x="4951" y="2636"/>
                  </a:lnTo>
                  <a:lnTo>
                    <a:pt x="4966" y="2650"/>
                  </a:lnTo>
                  <a:lnTo>
                    <a:pt x="4954" y="2650"/>
                  </a:lnTo>
                  <a:lnTo>
                    <a:pt x="4896" y="2615"/>
                  </a:lnTo>
                  <a:lnTo>
                    <a:pt x="4890" y="2612"/>
                  </a:lnTo>
                  <a:lnTo>
                    <a:pt x="4888" y="2611"/>
                  </a:lnTo>
                  <a:lnTo>
                    <a:pt x="4885" y="2604"/>
                  </a:lnTo>
                  <a:lnTo>
                    <a:pt x="4883" y="2603"/>
                  </a:lnTo>
                  <a:lnTo>
                    <a:pt x="4881" y="2605"/>
                  </a:lnTo>
                  <a:lnTo>
                    <a:pt x="4879" y="2610"/>
                  </a:lnTo>
                  <a:lnTo>
                    <a:pt x="4879" y="2615"/>
                  </a:lnTo>
                  <a:lnTo>
                    <a:pt x="4878" y="2618"/>
                  </a:lnTo>
                  <a:lnTo>
                    <a:pt x="4868" y="2614"/>
                  </a:lnTo>
                  <a:lnTo>
                    <a:pt x="4869" y="2575"/>
                  </a:lnTo>
                  <a:lnTo>
                    <a:pt x="4858" y="2561"/>
                  </a:lnTo>
                  <a:lnTo>
                    <a:pt x="4854" y="2544"/>
                  </a:lnTo>
                  <a:lnTo>
                    <a:pt x="4850" y="2541"/>
                  </a:lnTo>
                  <a:lnTo>
                    <a:pt x="4825" y="2531"/>
                  </a:lnTo>
                  <a:lnTo>
                    <a:pt x="4822" y="2528"/>
                  </a:lnTo>
                  <a:lnTo>
                    <a:pt x="4822" y="2523"/>
                  </a:lnTo>
                  <a:lnTo>
                    <a:pt x="4823" y="2518"/>
                  </a:lnTo>
                  <a:lnTo>
                    <a:pt x="4822" y="2516"/>
                  </a:lnTo>
                  <a:lnTo>
                    <a:pt x="4820" y="2514"/>
                  </a:lnTo>
                  <a:lnTo>
                    <a:pt x="4813" y="2506"/>
                  </a:lnTo>
                  <a:lnTo>
                    <a:pt x="4806" y="2503"/>
                  </a:lnTo>
                  <a:lnTo>
                    <a:pt x="4791" y="2503"/>
                  </a:lnTo>
                  <a:lnTo>
                    <a:pt x="4785" y="2496"/>
                  </a:lnTo>
                  <a:lnTo>
                    <a:pt x="4784" y="2492"/>
                  </a:lnTo>
                  <a:lnTo>
                    <a:pt x="4780" y="2478"/>
                  </a:lnTo>
                  <a:lnTo>
                    <a:pt x="4778" y="2472"/>
                  </a:lnTo>
                  <a:lnTo>
                    <a:pt x="4774" y="2465"/>
                  </a:lnTo>
                  <a:lnTo>
                    <a:pt x="4766" y="2454"/>
                  </a:lnTo>
                  <a:lnTo>
                    <a:pt x="4755" y="2431"/>
                  </a:lnTo>
                  <a:lnTo>
                    <a:pt x="4720" y="2389"/>
                  </a:lnTo>
                  <a:lnTo>
                    <a:pt x="4699" y="2371"/>
                  </a:lnTo>
                  <a:lnTo>
                    <a:pt x="4690" y="2357"/>
                  </a:lnTo>
                  <a:lnTo>
                    <a:pt x="4685" y="2352"/>
                  </a:lnTo>
                  <a:lnTo>
                    <a:pt x="4661" y="2345"/>
                  </a:lnTo>
                  <a:lnTo>
                    <a:pt x="4659" y="2338"/>
                  </a:lnTo>
                  <a:lnTo>
                    <a:pt x="4656" y="2336"/>
                  </a:lnTo>
                  <a:lnTo>
                    <a:pt x="4645" y="2336"/>
                  </a:lnTo>
                  <a:lnTo>
                    <a:pt x="4638" y="2332"/>
                  </a:lnTo>
                  <a:lnTo>
                    <a:pt x="4628" y="2331"/>
                  </a:lnTo>
                  <a:lnTo>
                    <a:pt x="4626" y="2329"/>
                  </a:lnTo>
                  <a:lnTo>
                    <a:pt x="4621" y="2322"/>
                  </a:lnTo>
                  <a:lnTo>
                    <a:pt x="4614" y="2318"/>
                  </a:lnTo>
                  <a:lnTo>
                    <a:pt x="4605" y="2302"/>
                  </a:lnTo>
                  <a:lnTo>
                    <a:pt x="4600" y="2297"/>
                  </a:lnTo>
                  <a:lnTo>
                    <a:pt x="4589" y="2290"/>
                  </a:lnTo>
                  <a:lnTo>
                    <a:pt x="4577" y="2287"/>
                  </a:lnTo>
                  <a:lnTo>
                    <a:pt x="4571" y="2283"/>
                  </a:lnTo>
                  <a:lnTo>
                    <a:pt x="4570" y="2276"/>
                  </a:lnTo>
                  <a:lnTo>
                    <a:pt x="4567" y="2266"/>
                  </a:lnTo>
                  <a:lnTo>
                    <a:pt x="4563" y="2256"/>
                  </a:lnTo>
                  <a:lnTo>
                    <a:pt x="4558" y="2253"/>
                  </a:lnTo>
                  <a:lnTo>
                    <a:pt x="4533" y="2246"/>
                  </a:lnTo>
                  <a:lnTo>
                    <a:pt x="4521" y="2237"/>
                  </a:lnTo>
                  <a:lnTo>
                    <a:pt x="4516" y="2231"/>
                  </a:lnTo>
                  <a:lnTo>
                    <a:pt x="4512" y="2221"/>
                  </a:lnTo>
                  <a:lnTo>
                    <a:pt x="4467" y="2185"/>
                  </a:lnTo>
                  <a:lnTo>
                    <a:pt x="4455" y="2182"/>
                  </a:lnTo>
                  <a:lnTo>
                    <a:pt x="4448" y="2178"/>
                  </a:lnTo>
                  <a:lnTo>
                    <a:pt x="4445" y="2176"/>
                  </a:lnTo>
                  <a:lnTo>
                    <a:pt x="4444" y="2173"/>
                  </a:lnTo>
                  <a:lnTo>
                    <a:pt x="4441" y="2166"/>
                  </a:lnTo>
                  <a:lnTo>
                    <a:pt x="4438" y="2161"/>
                  </a:lnTo>
                  <a:lnTo>
                    <a:pt x="4435" y="2159"/>
                  </a:lnTo>
                  <a:lnTo>
                    <a:pt x="4431" y="2159"/>
                  </a:lnTo>
                  <a:lnTo>
                    <a:pt x="4428" y="2158"/>
                  </a:lnTo>
                  <a:lnTo>
                    <a:pt x="4383" y="2124"/>
                  </a:lnTo>
                  <a:lnTo>
                    <a:pt x="4330" y="2103"/>
                  </a:lnTo>
                  <a:lnTo>
                    <a:pt x="4317" y="2089"/>
                  </a:lnTo>
                  <a:lnTo>
                    <a:pt x="4320" y="2074"/>
                  </a:lnTo>
                  <a:lnTo>
                    <a:pt x="4315" y="2066"/>
                  </a:lnTo>
                  <a:lnTo>
                    <a:pt x="4274" y="2049"/>
                  </a:lnTo>
                  <a:lnTo>
                    <a:pt x="4267" y="2053"/>
                  </a:lnTo>
                  <a:lnTo>
                    <a:pt x="4264" y="2053"/>
                  </a:lnTo>
                  <a:lnTo>
                    <a:pt x="4260" y="2047"/>
                  </a:lnTo>
                  <a:lnTo>
                    <a:pt x="4254" y="2035"/>
                  </a:lnTo>
                  <a:lnTo>
                    <a:pt x="4249" y="2025"/>
                  </a:lnTo>
                  <a:lnTo>
                    <a:pt x="4240" y="2016"/>
                  </a:lnTo>
                  <a:lnTo>
                    <a:pt x="4229" y="2014"/>
                  </a:lnTo>
                  <a:lnTo>
                    <a:pt x="4217" y="2004"/>
                  </a:lnTo>
                  <a:lnTo>
                    <a:pt x="4200" y="2002"/>
                  </a:lnTo>
                  <a:lnTo>
                    <a:pt x="4075" y="1945"/>
                  </a:lnTo>
                  <a:lnTo>
                    <a:pt x="4061" y="1948"/>
                  </a:lnTo>
                  <a:lnTo>
                    <a:pt x="4037" y="1942"/>
                  </a:lnTo>
                  <a:lnTo>
                    <a:pt x="4029" y="1949"/>
                  </a:lnTo>
                  <a:lnTo>
                    <a:pt x="4036" y="1958"/>
                  </a:lnTo>
                  <a:lnTo>
                    <a:pt x="4054" y="1973"/>
                  </a:lnTo>
                  <a:lnTo>
                    <a:pt x="4058" y="1988"/>
                  </a:lnTo>
                  <a:lnTo>
                    <a:pt x="4053" y="1991"/>
                  </a:lnTo>
                  <a:lnTo>
                    <a:pt x="4048" y="1997"/>
                  </a:lnTo>
                  <a:lnTo>
                    <a:pt x="4046" y="2004"/>
                  </a:lnTo>
                  <a:lnTo>
                    <a:pt x="4041" y="2009"/>
                  </a:lnTo>
                  <a:lnTo>
                    <a:pt x="4037" y="2012"/>
                  </a:lnTo>
                  <a:lnTo>
                    <a:pt x="4034" y="2014"/>
                  </a:lnTo>
                  <a:lnTo>
                    <a:pt x="4030" y="2012"/>
                  </a:lnTo>
                  <a:lnTo>
                    <a:pt x="4027" y="2007"/>
                  </a:lnTo>
                  <a:lnTo>
                    <a:pt x="4027" y="2002"/>
                  </a:lnTo>
                  <a:lnTo>
                    <a:pt x="4027" y="1998"/>
                  </a:lnTo>
                  <a:lnTo>
                    <a:pt x="4027" y="1994"/>
                  </a:lnTo>
                  <a:lnTo>
                    <a:pt x="4026" y="1988"/>
                  </a:lnTo>
                  <a:lnTo>
                    <a:pt x="4020" y="1983"/>
                  </a:lnTo>
                  <a:lnTo>
                    <a:pt x="4012" y="1981"/>
                  </a:lnTo>
                  <a:lnTo>
                    <a:pt x="3998" y="1984"/>
                  </a:lnTo>
                  <a:lnTo>
                    <a:pt x="3994" y="1990"/>
                  </a:lnTo>
                  <a:lnTo>
                    <a:pt x="3988" y="1998"/>
                  </a:lnTo>
                  <a:lnTo>
                    <a:pt x="3983" y="2005"/>
                  </a:lnTo>
                  <a:lnTo>
                    <a:pt x="3978" y="2004"/>
                  </a:lnTo>
                  <a:lnTo>
                    <a:pt x="3980" y="1997"/>
                  </a:lnTo>
                  <a:lnTo>
                    <a:pt x="3984" y="1984"/>
                  </a:lnTo>
                  <a:lnTo>
                    <a:pt x="3985" y="1979"/>
                  </a:lnTo>
                  <a:lnTo>
                    <a:pt x="3903" y="1965"/>
                  </a:lnTo>
                  <a:lnTo>
                    <a:pt x="3899" y="1962"/>
                  </a:lnTo>
                  <a:lnTo>
                    <a:pt x="3887" y="1949"/>
                  </a:lnTo>
                  <a:lnTo>
                    <a:pt x="3883" y="1948"/>
                  </a:lnTo>
                  <a:lnTo>
                    <a:pt x="3872" y="1949"/>
                  </a:lnTo>
                  <a:lnTo>
                    <a:pt x="3847" y="1939"/>
                  </a:lnTo>
                  <a:lnTo>
                    <a:pt x="3838" y="1932"/>
                  </a:lnTo>
                  <a:lnTo>
                    <a:pt x="3840" y="1918"/>
                  </a:lnTo>
                  <a:lnTo>
                    <a:pt x="3765" y="1908"/>
                  </a:lnTo>
                  <a:lnTo>
                    <a:pt x="3693" y="1899"/>
                  </a:lnTo>
                  <a:lnTo>
                    <a:pt x="3694" y="1908"/>
                  </a:lnTo>
                  <a:lnTo>
                    <a:pt x="3695" y="1914"/>
                  </a:lnTo>
                  <a:lnTo>
                    <a:pt x="3698" y="1918"/>
                  </a:lnTo>
                  <a:lnTo>
                    <a:pt x="3694" y="1921"/>
                  </a:lnTo>
                  <a:lnTo>
                    <a:pt x="3688" y="1921"/>
                  </a:lnTo>
                  <a:lnTo>
                    <a:pt x="3683" y="1918"/>
                  </a:lnTo>
                  <a:lnTo>
                    <a:pt x="3677" y="1915"/>
                  </a:lnTo>
                  <a:lnTo>
                    <a:pt x="3673" y="1914"/>
                  </a:lnTo>
                  <a:lnTo>
                    <a:pt x="3663" y="1922"/>
                  </a:lnTo>
                  <a:lnTo>
                    <a:pt x="3659" y="1924"/>
                  </a:lnTo>
                  <a:lnTo>
                    <a:pt x="3662" y="1920"/>
                  </a:lnTo>
                  <a:lnTo>
                    <a:pt x="3663" y="1915"/>
                  </a:lnTo>
                  <a:lnTo>
                    <a:pt x="3663" y="1910"/>
                  </a:lnTo>
                  <a:lnTo>
                    <a:pt x="3662" y="1904"/>
                  </a:lnTo>
                  <a:lnTo>
                    <a:pt x="3659" y="1900"/>
                  </a:lnTo>
                  <a:lnTo>
                    <a:pt x="3632" y="1907"/>
                  </a:lnTo>
                  <a:lnTo>
                    <a:pt x="3625" y="1913"/>
                  </a:lnTo>
                  <a:lnTo>
                    <a:pt x="3620" y="1924"/>
                  </a:lnTo>
                  <a:lnTo>
                    <a:pt x="3618" y="1932"/>
                  </a:lnTo>
                  <a:lnTo>
                    <a:pt x="3617" y="1938"/>
                  </a:lnTo>
                  <a:lnTo>
                    <a:pt x="3618" y="1949"/>
                  </a:lnTo>
                  <a:lnTo>
                    <a:pt x="3618" y="1946"/>
                  </a:lnTo>
                  <a:lnTo>
                    <a:pt x="3620" y="1951"/>
                  </a:lnTo>
                  <a:lnTo>
                    <a:pt x="3621" y="1955"/>
                  </a:lnTo>
                  <a:lnTo>
                    <a:pt x="3621" y="1959"/>
                  </a:lnTo>
                  <a:lnTo>
                    <a:pt x="3621" y="1962"/>
                  </a:lnTo>
                  <a:lnTo>
                    <a:pt x="3618" y="1966"/>
                  </a:lnTo>
                  <a:lnTo>
                    <a:pt x="3618" y="1969"/>
                  </a:lnTo>
                  <a:lnTo>
                    <a:pt x="3621" y="1991"/>
                  </a:lnTo>
                  <a:lnTo>
                    <a:pt x="3621" y="2001"/>
                  </a:lnTo>
                  <a:lnTo>
                    <a:pt x="3618" y="2009"/>
                  </a:lnTo>
                  <a:lnTo>
                    <a:pt x="3617" y="2014"/>
                  </a:lnTo>
                  <a:lnTo>
                    <a:pt x="3595" y="2036"/>
                  </a:lnTo>
                  <a:lnTo>
                    <a:pt x="3589" y="2043"/>
                  </a:lnTo>
                  <a:lnTo>
                    <a:pt x="3588" y="2051"/>
                  </a:lnTo>
                  <a:lnTo>
                    <a:pt x="3582" y="2070"/>
                  </a:lnTo>
                  <a:lnTo>
                    <a:pt x="3569" y="2075"/>
                  </a:lnTo>
                  <a:lnTo>
                    <a:pt x="3554" y="2075"/>
                  </a:lnTo>
                  <a:lnTo>
                    <a:pt x="3530" y="2091"/>
                  </a:lnTo>
                  <a:lnTo>
                    <a:pt x="3501" y="2091"/>
                  </a:lnTo>
                  <a:lnTo>
                    <a:pt x="3488" y="2103"/>
                  </a:lnTo>
                  <a:lnTo>
                    <a:pt x="3484" y="2120"/>
                  </a:lnTo>
                  <a:lnTo>
                    <a:pt x="3482" y="2162"/>
                  </a:lnTo>
                  <a:lnTo>
                    <a:pt x="3478" y="2178"/>
                  </a:lnTo>
                  <a:lnTo>
                    <a:pt x="3474" y="2164"/>
                  </a:lnTo>
                  <a:lnTo>
                    <a:pt x="3474" y="2140"/>
                  </a:lnTo>
                  <a:lnTo>
                    <a:pt x="3475" y="2117"/>
                  </a:lnTo>
                  <a:lnTo>
                    <a:pt x="3478" y="2103"/>
                  </a:lnTo>
                  <a:lnTo>
                    <a:pt x="3487" y="2085"/>
                  </a:lnTo>
                  <a:lnTo>
                    <a:pt x="3499" y="2078"/>
                  </a:lnTo>
                  <a:lnTo>
                    <a:pt x="3513" y="2077"/>
                  </a:lnTo>
                  <a:lnTo>
                    <a:pt x="3531" y="2067"/>
                  </a:lnTo>
                  <a:lnTo>
                    <a:pt x="3547" y="2064"/>
                  </a:lnTo>
                  <a:lnTo>
                    <a:pt x="3554" y="2058"/>
                  </a:lnTo>
                  <a:lnTo>
                    <a:pt x="3574" y="2036"/>
                  </a:lnTo>
                  <a:lnTo>
                    <a:pt x="3604" y="2012"/>
                  </a:lnTo>
                  <a:lnTo>
                    <a:pt x="3613" y="1994"/>
                  </a:lnTo>
                  <a:lnTo>
                    <a:pt x="3604" y="1981"/>
                  </a:lnTo>
                  <a:lnTo>
                    <a:pt x="3595" y="1984"/>
                  </a:lnTo>
                  <a:lnTo>
                    <a:pt x="3586" y="1991"/>
                  </a:lnTo>
                  <a:lnTo>
                    <a:pt x="3576" y="1994"/>
                  </a:lnTo>
                  <a:lnTo>
                    <a:pt x="3576" y="1979"/>
                  </a:lnTo>
                  <a:lnTo>
                    <a:pt x="3568" y="1974"/>
                  </a:lnTo>
                  <a:lnTo>
                    <a:pt x="3548" y="1979"/>
                  </a:lnTo>
                  <a:lnTo>
                    <a:pt x="3554" y="1970"/>
                  </a:lnTo>
                  <a:lnTo>
                    <a:pt x="3560" y="1966"/>
                  </a:lnTo>
                  <a:lnTo>
                    <a:pt x="3572" y="1965"/>
                  </a:lnTo>
                  <a:lnTo>
                    <a:pt x="3595" y="1949"/>
                  </a:lnTo>
                  <a:lnTo>
                    <a:pt x="3588" y="1935"/>
                  </a:lnTo>
                  <a:lnTo>
                    <a:pt x="3575" y="1934"/>
                  </a:lnTo>
                  <a:lnTo>
                    <a:pt x="3550" y="1939"/>
                  </a:lnTo>
                  <a:lnTo>
                    <a:pt x="3548" y="1942"/>
                  </a:lnTo>
                  <a:lnTo>
                    <a:pt x="3544" y="1946"/>
                  </a:lnTo>
                  <a:lnTo>
                    <a:pt x="3537" y="1949"/>
                  </a:lnTo>
                  <a:lnTo>
                    <a:pt x="3533" y="1949"/>
                  </a:lnTo>
                  <a:lnTo>
                    <a:pt x="3540" y="1934"/>
                  </a:lnTo>
                  <a:lnTo>
                    <a:pt x="3561" y="1929"/>
                  </a:lnTo>
                  <a:lnTo>
                    <a:pt x="3569" y="1921"/>
                  </a:lnTo>
                  <a:lnTo>
                    <a:pt x="3576" y="1907"/>
                  </a:lnTo>
                  <a:lnTo>
                    <a:pt x="3592" y="1885"/>
                  </a:lnTo>
                  <a:lnTo>
                    <a:pt x="3600" y="1868"/>
                  </a:lnTo>
                  <a:lnTo>
                    <a:pt x="3585" y="1873"/>
                  </a:lnTo>
                  <a:lnTo>
                    <a:pt x="3579" y="1873"/>
                  </a:lnTo>
                  <a:lnTo>
                    <a:pt x="3586" y="1862"/>
                  </a:lnTo>
                  <a:lnTo>
                    <a:pt x="3595" y="1858"/>
                  </a:lnTo>
                  <a:lnTo>
                    <a:pt x="3603" y="1851"/>
                  </a:lnTo>
                  <a:lnTo>
                    <a:pt x="3607" y="1833"/>
                  </a:lnTo>
                  <a:lnTo>
                    <a:pt x="3600" y="1830"/>
                  </a:lnTo>
                  <a:lnTo>
                    <a:pt x="3588" y="1819"/>
                  </a:lnTo>
                  <a:lnTo>
                    <a:pt x="3581" y="1817"/>
                  </a:lnTo>
                  <a:lnTo>
                    <a:pt x="3569" y="1827"/>
                  </a:lnTo>
                  <a:lnTo>
                    <a:pt x="3565" y="1829"/>
                  </a:lnTo>
                  <a:lnTo>
                    <a:pt x="3562" y="1826"/>
                  </a:lnTo>
                  <a:lnTo>
                    <a:pt x="3557" y="1815"/>
                  </a:lnTo>
                  <a:lnTo>
                    <a:pt x="3554" y="1816"/>
                  </a:lnTo>
                  <a:lnTo>
                    <a:pt x="3548" y="1822"/>
                  </a:lnTo>
                  <a:lnTo>
                    <a:pt x="3468" y="1858"/>
                  </a:lnTo>
                  <a:lnTo>
                    <a:pt x="3464" y="1862"/>
                  </a:lnTo>
                  <a:lnTo>
                    <a:pt x="3459" y="1871"/>
                  </a:lnTo>
                  <a:lnTo>
                    <a:pt x="3452" y="1892"/>
                  </a:lnTo>
                  <a:lnTo>
                    <a:pt x="3447" y="1908"/>
                  </a:lnTo>
                  <a:lnTo>
                    <a:pt x="3445" y="1915"/>
                  </a:lnTo>
                  <a:lnTo>
                    <a:pt x="3443" y="1918"/>
                  </a:lnTo>
                  <a:lnTo>
                    <a:pt x="3442" y="1918"/>
                  </a:lnTo>
                  <a:lnTo>
                    <a:pt x="3439" y="1918"/>
                  </a:lnTo>
                  <a:lnTo>
                    <a:pt x="3436" y="1918"/>
                  </a:lnTo>
                  <a:lnTo>
                    <a:pt x="3433" y="1918"/>
                  </a:lnTo>
                  <a:lnTo>
                    <a:pt x="3428" y="1924"/>
                  </a:lnTo>
                  <a:lnTo>
                    <a:pt x="3426" y="1927"/>
                  </a:lnTo>
                  <a:lnTo>
                    <a:pt x="3424" y="1925"/>
                  </a:lnTo>
                  <a:lnTo>
                    <a:pt x="3421" y="1924"/>
                  </a:lnTo>
                  <a:lnTo>
                    <a:pt x="3425" y="1913"/>
                  </a:lnTo>
                  <a:lnTo>
                    <a:pt x="3429" y="1904"/>
                  </a:lnTo>
                  <a:lnTo>
                    <a:pt x="3436" y="1879"/>
                  </a:lnTo>
                  <a:lnTo>
                    <a:pt x="3494" y="1798"/>
                  </a:lnTo>
                  <a:lnTo>
                    <a:pt x="3468" y="1798"/>
                  </a:lnTo>
                  <a:lnTo>
                    <a:pt x="3443" y="1807"/>
                  </a:lnTo>
                  <a:lnTo>
                    <a:pt x="3412" y="1843"/>
                  </a:lnTo>
                  <a:lnTo>
                    <a:pt x="3418" y="1822"/>
                  </a:lnTo>
                  <a:lnTo>
                    <a:pt x="3426" y="1810"/>
                  </a:lnTo>
                  <a:lnTo>
                    <a:pt x="3446" y="1792"/>
                  </a:lnTo>
                  <a:lnTo>
                    <a:pt x="3440" y="1786"/>
                  </a:lnTo>
                  <a:lnTo>
                    <a:pt x="3432" y="1785"/>
                  </a:lnTo>
                  <a:lnTo>
                    <a:pt x="3417" y="1786"/>
                  </a:lnTo>
                  <a:lnTo>
                    <a:pt x="3390" y="1778"/>
                  </a:lnTo>
                  <a:lnTo>
                    <a:pt x="3384" y="1778"/>
                  </a:lnTo>
                  <a:lnTo>
                    <a:pt x="3379" y="1781"/>
                  </a:lnTo>
                  <a:lnTo>
                    <a:pt x="3369" y="1791"/>
                  </a:lnTo>
                  <a:lnTo>
                    <a:pt x="3365" y="1789"/>
                  </a:lnTo>
                  <a:lnTo>
                    <a:pt x="3356" y="1775"/>
                  </a:lnTo>
                  <a:lnTo>
                    <a:pt x="3351" y="1772"/>
                  </a:lnTo>
                  <a:lnTo>
                    <a:pt x="3351" y="1774"/>
                  </a:lnTo>
                  <a:lnTo>
                    <a:pt x="3349" y="1782"/>
                  </a:lnTo>
                  <a:lnTo>
                    <a:pt x="3349" y="1785"/>
                  </a:lnTo>
                  <a:lnTo>
                    <a:pt x="3349" y="1788"/>
                  </a:lnTo>
                  <a:lnTo>
                    <a:pt x="3348" y="1788"/>
                  </a:lnTo>
                  <a:lnTo>
                    <a:pt x="3341" y="1786"/>
                  </a:lnTo>
                  <a:lnTo>
                    <a:pt x="3334" y="1782"/>
                  </a:lnTo>
                  <a:lnTo>
                    <a:pt x="3330" y="1785"/>
                  </a:lnTo>
                  <a:lnTo>
                    <a:pt x="3328" y="1788"/>
                  </a:lnTo>
                  <a:lnTo>
                    <a:pt x="3324" y="1800"/>
                  </a:lnTo>
                  <a:lnTo>
                    <a:pt x="3321" y="1806"/>
                  </a:lnTo>
                  <a:lnTo>
                    <a:pt x="3319" y="1807"/>
                  </a:lnTo>
                  <a:lnTo>
                    <a:pt x="3316" y="1807"/>
                  </a:lnTo>
                  <a:lnTo>
                    <a:pt x="3313" y="1807"/>
                  </a:lnTo>
                  <a:lnTo>
                    <a:pt x="3288" y="1831"/>
                  </a:lnTo>
                  <a:lnTo>
                    <a:pt x="3274" y="1837"/>
                  </a:lnTo>
                  <a:lnTo>
                    <a:pt x="3263" y="1829"/>
                  </a:lnTo>
                  <a:lnTo>
                    <a:pt x="3274" y="1826"/>
                  </a:lnTo>
                  <a:lnTo>
                    <a:pt x="3296" y="1807"/>
                  </a:lnTo>
                  <a:lnTo>
                    <a:pt x="3307" y="1803"/>
                  </a:lnTo>
                  <a:lnTo>
                    <a:pt x="3312" y="1799"/>
                  </a:lnTo>
                  <a:lnTo>
                    <a:pt x="3317" y="1784"/>
                  </a:lnTo>
                  <a:lnTo>
                    <a:pt x="3321" y="1778"/>
                  </a:lnTo>
                  <a:lnTo>
                    <a:pt x="3327" y="1777"/>
                  </a:lnTo>
                  <a:lnTo>
                    <a:pt x="3333" y="1778"/>
                  </a:lnTo>
                  <a:lnTo>
                    <a:pt x="3338" y="1777"/>
                  </a:lnTo>
                  <a:lnTo>
                    <a:pt x="3342" y="1767"/>
                  </a:lnTo>
                  <a:lnTo>
                    <a:pt x="3321" y="1753"/>
                  </a:lnTo>
                  <a:lnTo>
                    <a:pt x="3314" y="1753"/>
                  </a:lnTo>
                  <a:lnTo>
                    <a:pt x="3316" y="1746"/>
                  </a:lnTo>
                  <a:lnTo>
                    <a:pt x="3323" y="1735"/>
                  </a:lnTo>
                  <a:lnTo>
                    <a:pt x="3324" y="1732"/>
                  </a:lnTo>
                  <a:lnTo>
                    <a:pt x="3323" y="1725"/>
                  </a:lnTo>
                  <a:lnTo>
                    <a:pt x="3320" y="1719"/>
                  </a:lnTo>
                  <a:lnTo>
                    <a:pt x="3316" y="1716"/>
                  </a:lnTo>
                  <a:lnTo>
                    <a:pt x="3313" y="1716"/>
                  </a:lnTo>
                  <a:lnTo>
                    <a:pt x="3286" y="1725"/>
                  </a:lnTo>
                  <a:lnTo>
                    <a:pt x="3278" y="1722"/>
                  </a:lnTo>
                  <a:lnTo>
                    <a:pt x="3263" y="1711"/>
                  </a:lnTo>
                  <a:lnTo>
                    <a:pt x="3247" y="1707"/>
                  </a:lnTo>
                  <a:lnTo>
                    <a:pt x="3232" y="1712"/>
                  </a:lnTo>
                  <a:lnTo>
                    <a:pt x="3216" y="1732"/>
                  </a:lnTo>
                  <a:lnTo>
                    <a:pt x="3216" y="1721"/>
                  </a:lnTo>
                  <a:lnTo>
                    <a:pt x="3220" y="1711"/>
                  </a:lnTo>
                  <a:lnTo>
                    <a:pt x="3226" y="1702"/>
                  </a:lnTo>
                  <a:lnTo>
                    <a:pt x="3229" y="1691"/>
                  </a:lnTo>
                  <a:lnTo>
                    <a:pt x="3226" y="1678"/>
                  </a:lnTo>
                  <a:lnTo>
                    <a:pt x="3219" y="1674"/>
                  </a:lnTo>
                  <a:lnTo>
                    <a:pt x="3211" y="1671"/>
                  </a:lnTo>
                  <a:lnTo>
                    <a:pt x="3204" y="1664"/>
                  </a:lnTo>
                  <a:lnTo>
                    <a:pt x="3227" y="1662"/>
                  </a:lnTo>
                  <a:lnTo>
                    <a:pt x="3239" y="1650"/>
                  </a:lnTo>
                  <a:lnTo>
                    <a:pt x="3243" y="1624"/>
                  </a:lnTo>
                  <a:lnTo>
                    <a:pt x="3243" y="1614"/>
                  </a:lnTo>
                  <a:lnTo>
                    <a:pt x="3241" y="1604"/>
                  </a:lnTo>
                  <a:lnTo>
                    <a:pt x="3240" y="1596"/>
                  </a:lnTo>
                  <a:lnTo>
                    <a:pt x="3241" y="1592"/>
                  </a:lnTo>
                  <a:lnTo>
                    <a:pt x="3246" y="1589"/>
                  </a:lnTo>
                  <a:lnTo>
                    <a:pt x="3250" y="1593"/>
                  </a:lnTo>
                  <a:lnTo>
                    <a:pt x="3254" y="1600"/>
                  </a:lnTo>
                  <a:lnTo>
                    <a:pt x="3257" y="1610"/>
                  </a:lnTo>
                  <a:lnTo>
                    <a:pt x="3260" y="1620"/>
                  </a:lnTo>
                  <a:lnTo>
                    <a:pt x="3258" y="1627"/>
                  </a:lnTo>
                  <a:lnTo>
                    <a:pt x="3258" y="1634"/>
                  </a:lnTo>
                  <a:lnTo>
                    <a:pt x="3257" y="1645"/>
                  </a:lnTo>
                  <a:lnTo>
                    <a:pt x="3257" y="1648"/>
                  </a:lnTo>
                  <a:lnTo>
                    <a:pt x="3255" y="1652"/>
                  </a:lnTo>
                  <a:lnTo>
                    <a:pt x="3254" y="1655"/>
                  </a:lnTo>
                  <a:lnTo>
                    <a:pt x="3254" y="1660"/>
                  </a:lnTo>
                  <a:lnTo>
                    <a:pt x="3257" y="1664"/>
                  </a:lnTo>
                  <a:lnTo>
                    <a:pt x="3261" y="1666"/>
                  </a:lnTo>
                  <a:lnTo>
                    <a:pt x="3270" y="1664"/>
                  </a:lnTo>
                  <a:lnTo>
                    <a:pt x="3309" y="1676"/>
                  </a:lnTo>
                  <a:lnTo>
                    <a:pt x="3321" y="1669"/>
                  </a:lnTo>
                  <a:lnTo>
                    <a:pt x="3326" y="1669"/>
                  </a:lnTo>
                  <a:lnTo>
                    <a:pt x="3342" y="1681"/>
                  </a:lnTo>
                  <a:lnTo>
                    <a:pt x="3438" y="1718"/>
                  </a:lnTo>
                  <a:lnTo>
                    <a:pt x="3481" y="1693"/>
                  </a:lnTo>
                  <a:lnTo>
                    <a:pt x="3491" y="1681"/>
                  </a:lnTo>
                  <a:lnTo>
                    <a:pt x="3499" y="1669"/>
                  </a:lnTo>
                  <a:lnTo>
                    <a:pt x="3501" y="1664"/>
                  </a:lnTo>
                  <a:lnTo>
                    <a:pt x="3502" y="1660"/>
                  </a:lnTo>
                  <a:lnTo>
                    <a:pt x="3502" y="1657"/>
                  </a:lnTo>
                  <a:lnTo>
                    <a:pt x="3501" y="1653"/>
                  </a:lnTo>
                  <a:lnTo>
                    <a:pt x="3501" y="1648"/>
                  </a:lnTo>
                  <a:lnTo>
                    <a:pt x="3502" y="1642"/>
                  </a:lnTo>
                  <a:lnTo>
                    <a:pt x="3502" y="1636"/>
                  </a:lnTo>
                  <a:lnTo>
                    <a:pt x="3505" y="1611"/>
                  </a:lnTo>
                  <a:lnTo>
                    <a:pt x="3506" y="1610"/>
                  </a:lnTo>
                  <a:lnTo>
                    <a:pt x="3502" y="1597"/>
                  </a:lnTo>
                  <a:lnTo>
                    <a:pt x="3498" y="1594"/>
                  </a:lnTo>
                  <a:lnTo>
                    <a:pt x="3492" y="1596"/>
                  </a:lnTo>
                  <a:lnTo>
                    <a:pt x="3488" y="1601"/>
                  </a:lnTo>
                  <a:lnTo>
                    <a:pt x="3484" y="1601"/>
                  </a:lnTo>
                  <a:lnTo>
                    <a:pt x="3473" y="1587"/>
                  </a:lnTo>
                  <a:lnTo>
                    <a:pt x="3450" y="1571"/>
                  </a:lnTo>
                  <a:lnTo>
                    <a:pt x="3401" y="1562"/>
                  </a:lnTo>
                  <a:lnTo>
                    <a:pt x="3375" y="1569"/>
                  </a:lnTo>
                  <a:lnTo>
                    <a:pt x="3348" y="1554"/>
                  </a:lnTo>
                  <a:lnTo>
                    <a:pt x="3344" y="1548"/>
                  </a:lnTo>
                  <a:lnTo>
                    <a:pt x="3342" y="1540"/>
                  </a:lnTo>
                  <a:lnTo>
                    <a:pt x="3348" y="1531"/>
                  </a:lnTo>
                  <a:lnTo>
                    <a:pt x="3338" y="1517"/>
                  </a:lnTo>
                  <a:lnTo>
                    <a:pt x="3316" y="1500"/>
                  </a:lnTo>
                  <a:lnTo>
                    <a:pt x="3305" y="1496"/>
                  </a:lnTo>
                  <a:lnTo>
                    <a:pt x="3282" y="1499"/>
                  </a:lnTo>
                  <a:lnTo>
                    <a:pt x="3275" y="1493"/>
                  </a:lnTo>
                  <a:lnTo>
                    <a:pt x="3226" y="1432"/>
                  </a:lnTo>
                  <a:lnTo>
                    <a:pt x="3208" y="1427"/>
                  </a:lnTo>
                  <a:lnTo>
                    <a:pt x="3202" y="1427"/>
                  </a:lnTo>
                  <a:lnTo>
                    <a:pt x="3197" y="1432"/>
                  </a:lnTo>
                  <a:lnTo>
                    <a:pt x="3192" y="1442"/>
                  </a:lnTo>
                  <a:lnTo>
                    <a:pt x="3190" y="1453"/>
                  </a:lnTo>
                  <a:lnTo>
                    <a:pt x="3191" y="1461"/>
                  </a:lnTo>
                  <a:lnTo>
                    <a:pt x="3205" y="1478"/>
                  </a:lnTo>
                  <a:lnTo>
                    <a:pt x="3208" y="1481"/>
                  </a:lnTo>
                  <a:lnTo>
                    <a:pt x="3208" y="1484"/>
                  </a:lnTo>
                  <a:lnTo>
                    <a:pt x="3206" y="1496"/>
                  </a:lnTo>
                  <a:lnTo>
                    <a:pt x="3208" y="1500"/>
                  </a:lnTo>
                  <a:lnTo>
                    <a:pt x="3211" y="1507"/>
                  </a:lnTo>
                  <a:lnTo>
                    <a:pt x="3225" y="1524"/>
                  </a:lnTo>
                  <a:lnTo>
                    <a:pt x="3236" y="1544"/>
                  </a:lnTo>
                  <a:lnTo>
                    <a:pt x="3237" y="1549"/>
                  </a:lnTo>
                  <a:lnTo>
                    <a:pt x="3239" y="1555"/>
                  </a:lnTo>
                  <a:lnTo>
                    <a:pt x="3239" y="1559"/>
                  </a:lnTo>
                  <a:lnTo>
                    <a:pt x="3237" y="1562"/>
                  </a:lnTo>
                  <a:lnTo>
                    <a:pt x="3232" y="1565"/>
                  </a:lnTo>
                  <a:lnTo>
                    <a:pt x="3230" y="1568"/>
                  </a:lnTo>
                  <a:lnTo>
                    <a:pt x="3227" y="1572"/>
                  </a:lnTo>
                  <a:lnTo>
                    <a:pt x="3227" y="1573"/>
                  </a:lnTo>
                  <a:lnTo>
                    <a:pt x="3219" y="1569"/>
                  </a:lnTo>
                  <a:lnTo>
                    <a:pt x="3202" y="1544"/>
                  </a:lnTo>
                  <a:lnTo>
                    <a:pt x="3188" y="1534"/>
                  </a:lnTo>
                  <a:lnTo>
                    <a:pt x="3178" y="1520"/>
                  </a:lnTo>
                  <a:lnTo>
                    <a:pt x="3173" y="1516"/>
                  </a:lnTo>
                  <a:lnTo>
                    <a:pt x="3149" y="1516"/>
                  </a:lnTo>
                  <a:lnTo>
                    <a:pt x="3142" y="1521"/>
                  </a:lnTo>
                  <a:lnTo>
                    <a:pt x="3138" y="1535"/>
                  </a:lnTo>
                  <a:lnTo>
                    <a:pt x="3136" y="1549"/>
                  </a:lnTo>
                  <a:lnTo>
                    <a:pt x="3139" y="1564"/>
                  </a:lnTo>
                  <a:lnTo>
                    <a:pt x="3142" y="1578"/>
                  </a:lnTo>
                  <a:lnTo>
                    <a:pt x="3134" y="1597"/>
                  </a:lnTo>
                  <a:lnTo>
                    <a:pt x="3135" y="1603"/>
                  </a:lnTo>
                  <a:lnTo>
                    <a:pt x="3139" y="1611"/>
                  </a:lnTo>
                  <a:lnTo>
                    <a:pt x="3153" y="1621"/>
                  </a:lnTo>
                  <a:lnTo>
                    <a:pt x="3160" y="1628"/>
                  </a:lnTo>
                  <a:lnTo>
                    <a:pt x="3163" y="1639"/>
                  </a:lnTo>
                  <a:lnTo>
                    <a:pt x="3097" y="1629"/>
                  </a:lnTo>
                  <a:lnTo>
                    <a:pt x="3093" y="1632"/>
                  </a:lnTo>
                  <a:lnTo>
                    <a:pt x="3090" y="1636"/>
                  </a:lnTo>
                  <a:lnTo>
                    <a:pt x="3087" y="1639"/>
                  </a:lnTo>
                  <a:lnTo>
                    <a:pt x="3076" y="1632"/>
                  </a:lnTo>
                  <a:lnTo>
                    <a:pt x="3071" y="1639"/>
                  </a:lnTo>
                  <a:lnTo>
                    <a:pt x="3044" y="1686"/>
                  </a:lnTo>
                  <a:lnTo>
                    <a:pt x="3037" y="1694"/>
                  </a:lnTo>
                  <a:lnTo>
                    <a:pt x="3030" y="1695"/>
                  </a:lnTo>
                  <a:lnTo>
                    <a:pt x="3043" y="1677"/>
                  </a:lnTo>
                  <a:lnTo>
                    <a:pt x="3047" y="1667"/>
                  </a:lnTo>
                  <a:lnTo>
                    <a:pt x="3047" y="1663"/>
                  </a:lnTo>
                  <a:lnTo>
                    <a:pt x="3048" y="1657"/>
                  </a:lnTo>
                  <a:lnTo>
                    <a:pt x="3048" y="1652"/>
                  </a:lnTo>
                  <a:lnTo>
                    <a:pt x="3050" y="1650"/>
                  </a:lnTo>
                  <a:lnTo>
                    <a:pt x="3052" y="1649"/>
                  </a:lnTo>
                  <a:lnTo>
                    <a:pt x="3055" y="1645"/>
                  </a:lnTo>
                  <a:lnTo>
                    <a:pt x="3057" y="1641"/>
                  </a:lnTo>
                  <a:lnTo>
                    <a:pt x="3058" y="1635"/>
                  </a:lnTo>
                  <a:lnTo>
                    <a:pt x="3059" y="1620"/>
                  </a:lnTo>
                  <a:lnTo>
                    <a:pt x="3055" y="1613"/>
                  </a:lnTo>
                  <a:lnTo>
                    <a:pt x="3050" y="1611"/>
                  </a:lnTo>
                  <a:lnTo>
                    <a:pt x="3044" y="1607"/>
                  </a:lnTo>
                  <a:lnTo>
                    <a:pt x="3033" y="1592"/>
                  </a:lnTo>
                  <a:lnTo>
                    <a:pt x="3026" y="1586"/>
                  </a:lnTo>
                  <a:lnTo>
                    <a:pt x="3020" y="1583"/>
                  </a:lnTo>
                  <a:lnTo>
                    <a:pt x="3017" y="1585"/>
                  </a:lnTo>
                  <a:lnTo>
                    <a:pt x="3012" y="1587"/>
                  </a:lnTo>
                  <a:lnTo>
                    <a:pt x="3009" y="1589"/>
                  </a:lnTo>
                  <a:lnTo>
                    <a:pt x="3005" y="1587"/>
                  </a:lnTo>
                  <a:lnTo>
                    <a:pt x="2996" y="1578"/>
                  </a:lnTo>
                  <a:lnTo>
                    <a:pt x="2988" y="1575"/>
                  </a:lnTo>
                  <a:lnTo>
                    <a:pt x="2961" y="1573"/>
                  </a:lnTo>
                  <a:lnTo>
                    <a:pt x="2912" y="1551"/>
                  </a:lnTo>
                  <a:lnTo>
                    <a:pt x="2912" y="1582"/>
                  </a:lnTo>
                  <a:lnTo>
                    <a:pt x="2919" y="1594"/>
                  </a:lnTo>
                  <a:lnTo>
                    <a:pt x="2921" y="1603"/>
                  </a:lnTo>
                  <a:lnTo>
                    <a:pt x="2922" y="1615"/>
                  </a:lnTo>
                  <a:lnTo>
                    <a:pt x="2922" y="1622"/>
                  </a:lnTo>
                  <a:lnTo>
                    <a:pt x="2923" y="1629"/>
                  </a:lnTo>
                  <a:lnTo>
                    <a:pt x="2928" y="1639"/>
                  </a:lnTo>
                  <a:lnTo>
                    <a:pt x="2935" y="1652"/>
                  </a:lnTo>
                  <a:lnTo>
                    <a:pt x="2935" y="1709"/>
                  </a:lnTo>
                  <a:lnTo>
                    <a:pt x="2935" y="1722"/>
                  </a:lnTo>
                  <a:lnTo>
                    <a:pt x="2926" y="1747"/>
                  </a:lnTo>
                  <a:lnTo>
                    <a:pt x="2915" y="1760"/>
                  </a:lnTo>
                  <a:lnTo>
                    <a:pt x="2890" y="1764"/>
                  </a:lnTo>
                  <a:lnTo>
                    <a:pt x="2827" y="1753"/>
                  </a:lnTo>
                  <a:lnTo>
                    <a:pt x="2818" y="1747"/>
                  </a:lnTo>
                  <a:lnTo>
                    <a:pt x="2769" y="1690"/>
                  </a:lnTo>
                  <a:lnTo>
                    <a:pt x="2754" y="1677"/>
                  </a:lnTo>
                  <a:lnTo>
                    <a:pt x="2741" y="1674"/>
                  </a:lnTo>
                  <a:lnTo>
                    <a:pt x="2730" y="1676"/>
                  </a:lnTo>
                  <a:lnTo>
                    <a:pt x="2725" y="1680"/>
                  </a:lnTo>
                  <a:lnTo>
                    <a:pt x="2726" y="1686"/>
                  </a:lnTo>
                  <a:lnTo>
                    <a:pt x="2732" y="1691"/>
                  </a:lnTo>
                  <a:lnTo>
                    <a:pt x="2748" y="1700"/>
                  </a:lnTo>
                  <a:lnTo>
                    <a:pt x="2751" y="1705"/>
                  </a:lnTo>
                  <a:lnTo>
                    <a:pt x="2753" y="1719"/>
                  </a:lnTo>
                  <a:lnTo>
                    <a:pt x="2754" y="1736"/>
                  </a:lnTo>
                  <a:lnTo>
                    <a:pt x="2753" y="1749"/>
                  </a:lnTo>
                  <a:lnTo>
                    <a:pt x="2748" y="1758"/>
                  </a:lnTo>
                  <a:lnTo>
                    <a:pt x="2744" y="1765"/>
                  </a:lnTo>
                  <a:lnTo>
                    <a:pt x="2736" y="1771"/>
                  </a:lnTo>
                  <a:lnTo>
                    <a:pt x="2734" y="1775"/>
                  </a:lnTo>
                  <a:lnTo>
                    <a:pt x="2732" y="1786"/>
                  </a:lnTo>
                  <a:lnTo>
                    <a:pt x="2730" y="1796"/>
                  </a:lnTo>
                  <a:lnTo>
                    <a:pt x="2730" y="1806"/>
                  </a:lnTo>
                  <a:lnTo>
                    <a:pt x="2729" y="1815"/>
                  </a:lnTo>
                  <a:lnTo>
                    <a:pt x="2726" y="1823"/>
                  </a:lnTo>
                  <a:lnTo>
                    <a:pt x="2694" y="1858"/>
                  </a:lnTo>
                  <a:lnTo>
                    <a:pt x="2685" y="1873"/>
                  </a:lnTo>
                  <a:lnTo>
                    <a:pt x="2680" y="1879"/>
                  </a:lnTo>
                  <a:lnTo>
                    <a:pt x="2668" y="1885"/>
                  </a:lnTo>
                  <a:lnTo>
                    <a:pt x="2629" y="1885"/>
                  </a:lnTo>
                  <a:lnTo>
                    <a:pt x="2624" y="1889"/>
                  </a:lnTo>
                  <a:lnTo>
                    <a:pt x="2605" y="1908"/>
                  </a:lnTo>
                  <a:lnTo>
                    <a:pt x="2591" y="1915"/>
                  </a:lnTo>
                  <a:lnTo>
                    <a:pt x="2547" y="1918"/>
                  </a:lnTo>
                  <a:lnTo>
                    <a:pt x="2533" y="1925"/>
                  </a:lnTo>
                  <a:lnTo>
                    <a:pt x="2521" y="1944"/>
                  </a:lnTo>
                  <a:lnTo>
                    <a:pt x="2519" y="1955"/>
                  </a:lnTo>
                  <a:lnTo>
                    <a:pt x="2516" y="1974"/>
                  </a:lnTo>
                  <a:lnTo>
                    <a:pt x="2514" y="1981"/>
                  </a:lnTo>
                  <a:lnTo>
                    <a:pt x="2513" y="1987"/>
                  </a:lnTo>
                  <a:lnTo>
                    <a:pt x="2513" y="1993"/>
                  </a:lnTo>
                  <a:lnTo>
                    <a:pt x="2513" y="2000"/>
                  </a:lnTo>
                  <a:lnTo>
                    <a:pt x="2510" y="2007"/>
                  </a:lnTo>
                  <a:lnTo>
                    <a:pt x="2506" y="2018"/>
                  </a:lnTo>
                  <a:lnTo>
                    <a:pt x="2505" y="2025"/>
                  </a:lnTo>
                  <a:lnTo>
                    <a:pt x="2499" y="2050"/>
                  </a:lnTo>
                  <a:lnTo>
                    <a:pt x="2496" y="2063"/>
                  </a:lnTo>
                  <a:lnTo>
                    <a:pt x="2492" y="2074"/>
                  </a:lnTo>
                  <a:lnTo>
                    <a:pt x="2479" y="2095"/>
                  </a:lnTo>
                  <a:lnTo>
                    <a:pt x="2465" y="2112"/>
                  </a:lnTo>
                  <a:lnTo>
                    <a:pt x="2451" y="2120"/>
                  </a:lnTo>
                  <a:lnTo>
                    <a:pt x="2436" y="2119"/>
                  </a:lnTo>
                  <a:lnTo>
                    <a:pt x="2428" y="2120"/>
                  </a:lnTo>
                  <a:lnTo>
                    <a:pt x="2422" y="2126"/>
                  </a:lnTo>
                  <a:lnTo>
                    <a:pt x="2391" y="2157"/>
                  </a:lnTo>
                  <a:lnTo>
                    <a:pt x="2360" y="2169"/>
                  </a:lnTo>
                  <a:lnTo>
                    <a:pt x="2293" y="2217"/>
                  </a:lnTo>
                  <a:lnTo>
                    <a:pt x="2282" y="2218"/>
                  </a:lnTo>
                  <a:lnTo>
                    <a:pt x="2282" y="2232"/>
                  </a:lnTo>
                  <a:lnTo>
                    <a:pt x="2286" y="2239"/>
                  </a:lnTo>
                  <a:lnTo>
                    <a:pt x="2290" y="2242"/>
                  </a:lnTo>
                  <a:lnTo>
                    <a:pt x="2342" y="2238"/>
                  </a:lnTo>
                  <a:lnTo>
                    <a:pt x="2364" y="2242"/>
                  </a:lnTo>
                  <a:lnTo>
                    <a:pt x="2383" y="2265"/>
                  </a:lnTo>
                  <a:lnTo>
                    <a:pt x="2369" y="2318"/>
                  </a:lnTo>
                  <a:lnTo>
                    <a:pt x="2360" y="2342"/>
                  </a:lnTo>
                  <a:lnTo>
                    <a:pt x="2294" y="2474"/>
                  </a:lnTo>
                  <a:lnTo>
                    <a:pt x="2292" y="2482"/>
                  </a:lnTo>
                  <a:lnTo>
                    <a:pt x="2292" y="2493"/>
                  </a:lnTo>
                  <a:lnTo>
                    <a:pt x="2294" y="2510"/>
                  </a:lnTo>
                  <a:lnTo>
                    <a:pt x="2300" y="2530"/>
                  </a:lnTo>
                  <a:lnTo>
                    <a:pt x="2348" y="2711"/>
                  </a:lnTo>
                  <a:lnTo>
                    <a:pt x="2355" y="2726"/>
                  </a:lnTo>
                  <a:lnTo>
                    <a:pt x="2363" y="2733"/>
                  </a:lnTo>
                  <a:lnTo>
                    <a:pt x="2437" y="2765"/>
                  </a:lnTo>
                  <a:lnTo>
                    <a:pt x="2512" y="2796"/>
                  </a:lnTo>
                  <a:lnTo>
                    <a:pt x="2520" y="2803"/>
                  </a:lnTo>
                  <a:lnTo>
                    <a:pt x="2528" y="2814"/>
                  </a:lnTo>
                  <a:lnTo>
                    <a:pt x="2549" y="2859"/>
                  </a:lnTo>
                  <a:lnTo>
                    <a:pt x="2549" y="2859"/>
                  </a:lnTo>
                  <a:lnTo>
                    <a:pt x="2559" y="2880"/>
                  </a:lnTo>
                  <a:lnTo>
                    <a:pt x="2603" y="2974"/>
                  </a:lnTo>
                  <a:lnTo>
                    <a:pt x="2619" y="2997"/>
                  </a:lnTo>
                  <a:lnTo>
                    <a:pt x="2696" y="3070"/>
                  </a:lnTo>
                  <a:lnTo>
                    <a:pt x="2691" y="3078"/>
                  </a:lnTo>
                  <a:lnTo>
                    <a:pt x="2688" y="3085"/>
                  </a:lnTo>
                  <a:lnTo>
                    <a:pt x="2687" y="3093"/>
                  </a:lnTo>
                  <a:lnTo>
                    <a:pt x="2684" y="3138"/>
                  </a:lnTo>
                  <a:lnTo>
                    <a:pt x="2684" y="3147"/>
                  </a:lnTo>
                  <a:lnTo>
                    <a:pt x="2677" y="3177"/>
                  </a:lnTo>
                  <a:lnTo>
                    <a:pt x="2671" y="3190"/>
                  </a:lnTo>
                  <a:lnTo>
                    <a:pt x="2569" y="3332"/>
                  </a:lnTo>
                  <a:lnTo>
                    <a:pt x="2566" y="3339"/>
                  </a:lnTo>
                  <a:lnTo>
                    <a:pt x="2563" y="3350"/>
                  </a:lnTo>
                  <a:lnTo>
                    <a:pt x="2562" y="3356"/>
                  </a:lnTo>
                  <a:lnTo>
                    <a:pt x="2559" y="3360"/>
                  </a:lnTo>
                  <a:lnTo>
                    <a:pt x="2545" y="3375"/>
                  </a:lnTo>
                  <a:lnTo>
                    <a:pt x="2460" y="3536"/>
                  </a:lnTo>
                  <a:lnTo>
                    <a:pt x="2460" y="3536"/>
                  </a:lnTo>
                  <a:lnTo>
                    <a:pt x="2460" y="3536"/>
                  </a:lnTo>
                  <a:lnTo>
                    <a:pt x="2460" y="3536"/>
                  </a:lnTo>
                  <a:lnTo>
                    <a:pt x="2447" y="3591"/>
                  </a:lnTo>
                  <a:lnTo>
                    <a:pt x="2457" y="3637"/>
                  </a:lnTo>
                  <a:lnTo>
                    <a:pt x="2519" y="3741"/>
                  </a:lnTo>
                  <a:lnTo>
                    <a:pt x="2528" y="3776"/>
                  </a:lnTo>
                  <a:lnTo>
                    <a:pt x="2528" y="3778"/>
                  </a:lnTo>
                  <a:lnTo>
                    <a:pt x="2535" y="3790"/>
                  </a:lnTo>
                  <a:lnTo>
                    <a:pt x="2537" y="3796"/>
                  </a:lnTo>
                  <a:lnTo>
                    <a:pt x="2537" y="3803"/>
                  </a:lnTo>
                  <a:lnTo>
                    <a:pt x="2538" y="3810"/>
                  </a:lnTo>
                  <a:lnTo>
                    <a:pt x="2541" y="3814"/>
                  </a:lnTo>
                  <a:lnTo>
                    <a:pt x="2570" y="3865"/>
                  </a:lnTo>
                  <a:lnTo>
                    <a:pt x="2573" y="3876"/>
                  </a:lnTo>
                  <a:lnTo>
                    <a:pt x="2576" y="3904"/>
                  </a:lnTo>
                  <a:lnTo>
                    <a:pt x="2577" y="3915"/>
                  </a:lnTo>
                  <a:lnTo>
                    <a:pt x="2582" y="3938"/>
                  </a:lnTo>
                  <a:lnTo>
                    <a:pt x="2589" y="3959"/>
                  </a:lnTo>
                  <a:lnTo>
                    <a:pt x="2603" y="3996"/>
                  </a:lnTo>
                  <a:lnTo>
                    <a:pt x="2640" y="4065"/>
                  </a:lnTo>
                  <a:lnTo>
                    <a:pt x="2661" y="4096"/>
                  </a:lnTo>
                  <a:lnTo>
                    <a:pt x="2667" y="4111"/>
                  </a:lnTo>
                  <a:lnTo>
                    <a:pt x="2673" y="4137"/>
                  </a:lnTo>
                  <a:lnTo>
                    <a:pt x="2680" y="4187"/>
                  </a:lnTo>
                  <a:lnTo>
                    <a:pt x="2682" y="4197"/>
                  </a:lnTo>
                  <a:lnTo>
                    <a:pt x="2694" y="4225"/>
                  </a:lnTo>
                  <a:lnTo>
                    <a:pt x="2696" y="4235"/>
                  </a:lnTo>
                  <a:lnTo>
                    <a:pt x="2704" y="4267"/>
                  </a:lnTo>
                  <a:lnTo>
                    <a:pt x="2713" y="4294"/>
                  </a:lnTo>
                  <a:lnTo>
                    <a:pt x="2715" y="4305"/>
                  </a:lnTo>
                  <a:lnTo>
                    <a:pt x="2723" y="4364"/>
                  </a:lnTo>
                  <a:lnTo>
                    <a:pt x="2723" y="4379"/>
                  </a:lnTo>
                  <a:lnTo>
                    <a:pt x="2723" y="4393"/>
                  </a:lnTo>
                  <a:lnTo>
                    <a:pt x="2719" y="4399"/>
                  </a:lnTo>
                  <a:lnTo>
                    <a:pt x="2711" y="4395"/>
                  </a:lnTo>
                  <a:lnTo>
                    <a:pt x="2695" y="4385"/>
                  </a:lnTo>
                  <a:lnTo>
                    <a:pt x="2632" y="4403"/>
                  </a:lnTo>
                  <a:lnTo>
                    <a:pt x="2617" y="4416"/>
                  </a:lnTo>
                  <a:lnTo>
                    <a:pt x="2624" y="4428"/>
                  </a:lnTo>
                  <a:lnTo>
                    <a:pt x="2643" y="4444"/>
                  </a:lnTo>
                  <a:lnTo>
                    <a:pt x="2652" y="4456"/>
                  </a:lnTo>
                  <a:lnTo>
                    <a:pt x="2649" y="4463"/>
                  </a:lnTo>
                  <a:lnTo>
                    <a:pt x="2628" y="4489"/>
                  </a:lnTo>
                  <a:lnTo>
                    <a:pt x="2624" y="4498"/>
                  </a:lnTo>
                  <a:lnTo>
                    <a:pt x="2622" y="4501"/>
                  </a:lnTo>
                  <a:lnTo>
                    <a:pt x="2622" y="4503"/>
                  </a:lnTo>
                  <a:lnTo>
                    <a:pt x="2621" y="4525"/>
                  </a:lnTo>
                  <a:lnTo>
                    <a:pt x="2624" y="4580"/>
                  </a:lnTo>
                  <a:lnTo>
                    <a:pt x="2621" y="4604"/>
                  </a:lnTo>
                  <a:lnTo>
                    <a:pt x="2594" y="4640"/>
                  </a:lnTo>
                  <a:lnTo>
                    <a:pt x="2584" y="4661"/>
                  </a:lnTo>
                  <a:lnTo>
                    <a:pt x="2597" y="4674"/>
                  </a:lnTo>
                  <a:lnTo>
                    <a:pt x="2633" y="4672"/>
                  </a:lnTo>
                  <a:lnTo>
                    <a:pt x="2650" y="4679"/>
                  </a:lnTo>
                  <a:lnTo>
                    <a:pt x="2652" y="4703"/>
                  </a:lnTo>
                  <a:lnTo>
                    <a:pt x="2649" y="4709"/>
                  </a:lnTo>
                  <a:lnTo>
                    <a:pt x="2646" y="4713"/>
                  </a:lnTo>
                  <a:lnTo>
                    <a:pt x="2645" y="4717"/>
                  </a:lnTo>
                  <a:lnTo>
                    <a:pt x="2643" y="4723"/>
                  </a:lnTo>
                  <a:lnTo>
                    <a:pt x="2647" y="4728"/>
                  </a:lnTo>
                  <a:lnTo>
                    <a:pt x="2652" y="4730"/>
                  </a:lnTo>
                  <a:lnTo>
                    <a:pt x="2654" y="4731"/>
                  </a:lnTo>
                  <a:lnTo>
                    <a:pt x="2653" y="4740"/>
                  </a:lnTo>
                  <a:lnTo>
                    <a:pt x="2647" y="4748"/>
                  </a:lnTo>
                  <a:lnTo>
                    <a:pt x="2607" y="4758"/>
                  </a:lnTo>
                  <a:lnTo>
                    <a:pt x="2597" y="4768"/>
                  </a:lnTo>
                  <a:lnTo>
                    <a:pt x="2590" y="4784"/>
                  </a:lnTo>
                  <a:lnTo>
                    <a:pt x="2587" y="4811"/>
                  </a:lnTo>
                  <a:lnTo>
                    <a:pt x="2598" y="4863"/>
                  </a:lnTo>
                  <a:lnTo>
                    <a:pt x="2615" y="4905"/>
                  </a:lnTo>
                  <a:lnTo>
                    <a:pt x="2636" y="4930"/>
                  </a:lnTo>
                  <a:lnTo>
                    <a:pt x="2661" y="4937"/>
                  </a:lnTo>
                  <a:lnTo>
                    <a:pt x="2711" y="4937"/>
                  </a:lnTo>
                  <a:lnTo>
                    <a:pt x="2720" y="4943"/>
                  </a:lnTo>
                  <a:lnTo>
                    <a:pt x="2725" y="4947"/>
                  </a:lnTo>
                  <a:lnTo>
                    <a:pt x="2725" y="4951"/>
                  </a:lnTo>
                  <a:lnTo>
                    <a:pt x="2723" y="4956"/>
                  </a:lnTo>
                  <a:lnTo>
                    <a:pt x="2723" y="4963"/>
                  </a:lnTo>
                  <a:lnTo>
                    <a:pt x="2722" y="4970"/>
                  </a:lnTo>
                  <a:lnTo>
                    <a:pt x="2722" y="4974"/>
                  </a:lnTo>
                  <a:lnTo>
                    <a:pt x="2722" y="4977"/>
                  </a:lnTo>
                  <a:lnTo>
                    <a:pt x="2725" y="4984"/>
                  </a:lnTo>
                  <a:lnTo>
                    <a:pt x="2727" y="4988"/>
                  </a:lnTo>
                  <a:lnTo>
                    <a:pt x="2739" y="5000"/>
                  </a:lnTo>
                  <a:lnTo>
                    <a:pt x="2743" y="5012"/>
                  </a:lnTo>
                  <a:lnTo>
                    <a:pt x="2740" y="5024"/>
                  </a:lnTo>
                  <a:lnTo>
                    <a:pt x="2736" y="5034"/>
                  </a:lnTo>
                  <a:lnTo>
                    <a:pt x="2729" y="5040"/>
                  </a:lnTo>
                  <a:lnTo>
                    <a:pt x="2685" y="5062"/>
                  </a:lnTo>
                  <a:lnTo>
                    <a:pt x="2682" y="5065"/>
                  </a:lnTo>
                  <a:lnTo>
                    <a:pt x="2682" y="5068"/>
                  </a:lnTo>
                  <a:lnTo>
                    <a:pt x="2682" y="5071"/>
                  </a:lnTo>
                  <a:lnTo>
                    <a:pt x="2684" y="5071"/>
                  </a:lnTo>
                  <a:lnTo>
                    <a:pt x="2685" y="5072"/>
                  </a:lnTo>
                  <a:lnTo>
                    <a:pt x="2685" y="5083"/>
                  </a:lnTo>
                  <a:lnTo>
                    <a:pt x="2687" y="5087"/>
                  </a:lnTo>
                  <a:lnTo>
                    <a:pt x="2688" y="5094"/>
                  </a:lnTo>
                  <a:lnTo>
                    <a:pt x="2688" y="5096"/>
                  </a:lnTo>
                  <a:lnTo>
                    <a:pt x="2688" y="5097"/>
                  </a:lnTo>
                  <a:lnTo>
                    <a:pt x="2688" y="5099"/>
                  </a:lnTo>
                  <a:lnTo>
                    <a:pt x="2688" y="5100"/>
                  </a:lnTo>
                  <a:lnTo>
                    <a:pt x="2691" y="5101"/>
                  </a:lnTo>
                  <a:lnTo>
                    <a:pt x="2692" y="5103"/>
                  </a:lnTo>
                  <a:lnTo>
                    <a:pt x="2691" y="5107"/>
                  </a:lnTo>
                  <a:lnTo>
                    <a:pt x="2704" y="5115"/>
                  </a:lnTo>
                  <a:lnTo>
                    <a:pt x="2712" y="5127"/>
                  </a:lnTo>
                  <a:lnTo>
                    <a:pt x="2711" y="5141"/>
                  </a:lnTo>
                  <a:lnTo>
                    <a:pt x="2705" y="5156"/>
                  </a:lnTo>
                  <a:lnTo>
                    <a:pt x="2702" y="5171"/>
                  </a:lnTo>
                  <a:lnTo>
                    <a:pt x="2708" y="5183"/>
                  </a:lnTo>
                  <a:lnTo>
                    <a:pt x="2718" y="5193"/>
                  </a:lnTo>
                  <a:lnTo>
                    <a:pt x="2736" y="5205"/>
                  </a:lnTo>
                  <a:lnTo>
                    <a:pt x="2776" y="5219"/>
                  </a:lnTo>
                  <a:lnTo>
                    <a:pt x="2790" y="5229"/>
                  </a:lnTo>
                  <a:lnTo>
                    <a:pt x="2797" y="5240"/>
                  </a:lnTo>
                  <a:lnTo>
                    <a:pt x="2803" y="5251"/>
                  </a:lnTo>
                  <a:lnTo>
                    <a:pt x="2809" y="5260"/>
                  </a:lnTo>
                  <a:lnTo>
                    <a:pt x="2824" y="5264"/>
                  </a:lnTo>
                  <a:lnTo>
                    <a:pt x="2832" y="5268"/>
                  </a:lnTo>
                  <a:lnTo>
                    <a:pt x="2838" y="5278"/>
                  </a:lnTo>
                  <a:lnTo>
                    <a:pt x="2837" y="5291"/>
                  </a:lnTo>
                  <a:lnTo>
                    <a:pt x="2832" y="5302"/>
                  </a:lnTo>
                  <a:lnTo>
                    <a:pt x="2832" y="5312"/>
                  </a:lnTo>
                  <a:lnTo>
                    <a:pt x="2835" y="5322"/>
                  </a:lnTo>
                  <a:lnTo>
                    <a:pt x="2839" y="5333"/>
                  </a:lnTo>
                  <a:lnTo>
                    <a:pt x="2845" y="5358"/>
                  </a:lnTo>
                  <a:lnTo>
                    <a:pt x="2844" y="5378"/>
                  </a:lnTo>
                  <a:lnTo>
                    <a:pt x="2837" y="5396"/>
                  </a:lnTo>
                  <a:lnTo>
                    <a:pt x="2825" y="5413"/>
                  </a:lnTo>
                  <a:lnTo>
                    <a:pt x="2825" y="5413"/>
                  </a:lnTo>
                  <a:lnTo>
                    <a:pt x="2779" y="5470"/>
                  </a:lnTo>
                  <a:lnTo>
                    <a:pt x="2762" y="5508"/>
                  </a:lnTo>
                  <a:lnTo>
                    <a:pt x="2746" y="5530"/>
                  </a:lnTo>
                  <a:lnTo>
                    <a:pt x="2706" y="5547"/>
                  </a:lnTo>
                  <a:lnTo>
                    <a:pt x="2694" y="5557"/>
                  </a:lnTo>
                  <a:lnTo>
                    <a:pt x="2688" y="5560"/>
                  </a:lnTo>
                  <a:lnTo>
                    <a:pt x="2694" y="5575"/>
                  </a:lnTo>
                  <a:lnTo>
                    <a:pt x="2757" y="5654"/>
                  </a:lnTo>
                  <a:lnTo>
                    <a:pt x="2792" y="5682"/>
                  </a:lnTo>
                  <a:lnTo>
                    <a:pt x="2809" y="5706"/>
                  </a:lnTo>
                  <a:lnTo>
                    <a:pt x="2813" y="5717"/>
                  </a:lnTo>
                  <a:lnTo>
                    <a:pt x="2820" y="5723"/>
                  </a:lnTo>
                  <a:lnTo>
                    <a:pt x="2907" y="5773"/>
                  </a:lnTo>
                  <a:lnTo>
                    <a:pt x="2946" y="5824"/>
                  </a:lnTo>
                  <a:lnTo>
                    <a:pt x="2999" y="5860"/>
                  </a:lnTo>
                  <a:lnTo>
                    <a:pt x="3006" y="5867"/>
                  </a:lnTo>
                  <a:lnTo>
                    <a:pt x="3012" y="5877"/>
                  </a:lnTo>
                  <a:lnTo>
                    <a:pt x="3013" y="5888"/>
                  </a:lnTo>
                  <a:lnTo>
                    <a:pt x="3013" y="5899"/>
                  </a:lnTo>
                  <a:lnTo>
                    <a:pt x="3016" y="5912"/>
                  </a:lnTo>
                  <a:lnTo>
                    <a:pt x="3017" y="5923"/>
                  </a:lnTo>
                  <a:lnTo>
                    <a:pt x="3022" y="5932"/>
                  </a:lnTo>
                  <a:lnTo>
                    <a:pt x="3027" y="5941"/>
                  </a:lnTo>
                  <a:lnTo>
                    <a:pt x="3044" y="5954"/>
                  </a:lnTo>
                  <a:lnTo>
                    <a:pt x="3051" y="5962"/>
                  </a:lnTo>
                  <a:lnTo>
                    <a:pt x="3068" y="5988"/>
                  </a:lnTo>
                  <a:lnTo>
                    <a:pt x="3075" y="5993"/>
                  </a:lnTo>
                  <a:lnTo>
                    <a:pt x="3078" y="5997"/>
                  </a:lnTo>
                  <a:lnTo>
                    <a:pt x="3085" y="6007"/>
                  </a:lnTo>
                  <a:lnTo>
                    <a:pt x="3087" y="6021"/>
                  </a:lnTo>
                  <a:lnTo>
                    <a:pt x="3092" y="6035"/>
                  </a:lnTo>
                  <a:lnTo>
                    <a:pt x="3100" y="6042"/>
                  </a:lnTo>
                  <a:lnTo>
                    <a:pt x="3078" y="6089"/>
                  </a:lnTo>
                  <a:lnTo>
                    <a:pt x="3068" y="6110"/>
                  </a:lnTo>
                  <a:lnTo>
                    <a:pt x="3059" y="6133"/>
                  </a:lnTo>
                  <a:lnTo>
                    <a:pt x="3047" y="6187"/>
                  </a:lnTo>
                  <a:lnTo>
                    <a:pt x="3043" y="6199"/>
                  </a:lnTo>
                  <a:lnTo>
                    <a:pt x="3031" y="6218"/>
                  </a:lnTo>
                  <a:lnTo>
                    <a:pt x="3027" y="6232"/>
                  </a:lnTo>
                  <a:lnTo>
                    <a:pt x="3020" y="6258"/>
                  </a:lnTo>
                  <a:lnTo>
                    <a:pt x="3016" y="6271"/>
                  </a:lnTo>
                  <a:lnTo>
                    <a:pt x="3010" y="6276"/>
                  </a:lnTo>
                  <a:lnTo>
                    <a:pt x="3010" y="6276"/>
                  </a:lnTo>
                  <a:lnTo>
                    <a:pt x="3010" y="6276"/>
                  </a:lnTo>
                  <a:lnTo>
                    <a:pt x="2996" y="6285"/>
                  </a:lnTo>
                  <a:lnTo>
                    <a:pt x="2992" y="6290"/>
                  </a:lnTo>
                  <a:lnTo>
                    <a:pt x="2989" y="6296"/>
                  </a:lnTo>
                  <a:lnTo>
                    <a:pt x="2985" y="6309"/>
                  </a:lnTo>
                  <a:lnTo>
                    <a:pt x="2947" y="6351"/>
                  </a:lnTo>
                  <a:lnTo>
                    <a:pt x="2944" y="6356"/>
                  </a:lnTo>
                  <a:lnTo>
                    <a:pt x="2937" y="6376"/>
                  </a:lnTo>
                  <a:lnTo>
                    <a:pt x="2933" y="6383"/>
                  </a:lnTo>
                  <a:lnTo>
                    <a:pt x="2929" y="6387"/>
                  </a:lnTo>
                  <a:lnTo>
                    <a:pt x="2900" y="6410"/>
                  </a:lnTo>
                  <a:lnTo>
                    <a:pt x="2876" y="6434"/>
                  </a:lnTo>
                  <a:lnTo>
                    <a:pt x="2866" y="6439"/>
                  </a:lnTo>
                  <a:lnTo>
                    <a:pt x="2862" y="6443"/>
                  </a:lnTo>
                  <a:lnTo>
                    <a:pt x="2858" y="6449"/>
                  </a:lnTo>
                  <a:lnTo>
                    <a:pt x="2851" y="6467"/>
                  </a:lnTo>
                  <a:lnTo>
                    <a:pt x="2818" y="6513"/>
                  </a:lnTo>
                  <a:lnTo>
                    <a:pt x="2782" y="6556"/>
                  </a:lnTo>
                  <a:lnTo>
                    <a:pt x="2782" y="6556"/>
                  </a:lnTo>
                  <a:lnTo>
                    <a:pt x="2782" y="6556"/>
                  </a:lnTo>
                  <a:lnTo>
                    <a:pt x="2732" y="6633"/>
                  </a:lnTo>
                  <a:lnTo>
                    <a:pt x="2688" y="6700"/>
                  </a:lnTo>
                  <a:lnTo>
                    <a:pt x="2653" y="6736"/>
                  </a:lnTo>
                  <a:lnTo>
                    <a:pt x="2647" y="6745"/>
                  </a:lnTo>
                  <a:lnTo>
                    <a:pt x="2642" y="6764"/>
                  </a:lnTo>
                  <a:lnTo>
                    <a:pt x="2636" y="6773"/>
                  </a:lnTo>
                  <a:lnTo>
                    <a:pt x="2598" y="6818"/>
                  </a:lnTo>
                  <a:lnTo>
                    <a:pt x="2591" y="6825"/>
                  </a:lnTo>
                  <a:lnTo>
                    <a:pt x="2575" y="6832"/>
                  </a:lnTo>
                  <a:lnTo>
                    <a:pt x="2569" y="6837"/>
                  </a:lnTo>
                  <a:lnTo>
                    <a:pt x="2563" y="6846"/>
                  </a:lnTo>
                  <a:lnTo>
                    <a:pt x="2559" y="6860"/>
                  </a:lnTo>
                  <a:lnTo>
                    <a:pt x="2555" y="6871"/>
                  </a:lnTo>
                  <a:lnTo>
                    <a:pt x="2517" y="6912"/>
                  </a:lnTo>
                  <a:lnTo>
                    <a:pt x="2509" y="6923"/>
                  </a:lnTo>
                  <a:lnTo>
                    <a:pt x="2506" y="6930"/>
                  </a:lnTo>
                  <a:lnTo>
                    <a:pt x="2502" y="6937"/>
                  </a:lnTo>
                  <a:lnTo>
                    <a:pt x="2486" y="6962"/>
                  </a:lnTo>
                  <a:lnTo>
                    <a:pt x="2468" y="6979"/>
                  </a:lnTo>
                  <a:lnTo>
                    <a:pt x="2429" y="7003"/>
                  </a:lnTo>
                  <a:lnTo>
                    <a:pt x="2415" y="7014"/>
                  </a:lnTo>
                  <a:lnTo>
                    <a:pt x="2397" y="7034"/>
                  </a:lnTo>
                  <a:lnTo>
                    <a:pt x="2381" y="7042"/>
                  </a:lnTo>
                  <a:lnTo>
                    <a:pt x="2377" y="7046"/>
                  </a:lnTo>
                  <a:lnTo>
                    <a:pt x="2370" y="7060"/>
                  </a:lnTo>
                  <a:lnTo>
                    <a:pt x="2353" y="7079"/>
                  </a:lnTo>
                  <a:lnTo>
                    <a:pt x="2349" y="7087"/>
                  </a:lnTo>
                  <a:lnTo>
                    <a:pt x="2345" y="7098"/>
                  </a:lnTo>
                  <a:lnTo>
                    <a:pt x="2345" y="7098"/>
                  </a:lnTo>
                  <a:lnTo>
                    <a:pt x="2345" y="7098"/>
                  </a:lnTo>
                  <a:lnTo>
                    <a:pt x="2345" y="7098"/>
                  </a:lnTo>
                  <a:lnTo>
                    <a:pt x="2335" y="7114"/>
                  </a:lnTo>
                  <a:lnTo>
                    <a:pt x="2311" y="7121"/>
                  </a:lnTo>
                  <a:lnTo>
                    <a:pt x="2300" y="7129"/>
                  </a:lnTo>
                  <a:lnTo>
                    <a:pt x="2262" y="7168"/>
                  </a:lnTo>
                  <a:lnTo>
                    <a:pt x="2238" y="7205"/>
                  </a:lnTo>
                  <a:lnTo>
                    <a:pt x="2213" y="7223"/>
                  </a:lnTo>
                  <a:lnTo>
                    <a:pt x="2175" y="7272"/>
                  </a:lnTo>
                  <a:lnTo>
                    <a:pt x="2170" y="7279"/>
                  </a:lnTo>
                  <a:lnTo>
                    <a:pt x="2147" y="7304"/>
                  </a:lnTo>
                  <a:lnTo>
                    <a:pt x="2125" y="7331"/>
                  </a:lnTo>
                  <a:lnTo>
                    <a:pt x="2123" y="7338"/>
                  </a:lnTo>
                  <a:lnTo>
                    <a:pt x="2122" y="7341"/>
                  </a:lnTo>
                  <a:lnTo>
                    <a:pt x="2128" y="7344"/>
                  </a:lnTo>
                  <a:lnTo>
                    <a:pt x="2132" y="7337"/>
                  </a:lnTo>
                  <a:lnTo>
                    <a:pt x="2135" y="7328"/>
                  </a:lnTo>
                  <a:lnTo>
                    <a:pt x="2139" y="7323"/>
                  </a:lnTo>
                  <a:lnTo>
                    <a:pt x="2142" y="7337"/>
                  </a:lnTo>
                  <a:lnTo>
                    <a:pt x="2149" y="7344"/>
                  </a:lnTo>
                  <a:lnTo>
                    <a:pt x="2184" y="7345"/>
                  </a:lnTo>
                  <a:lnTo>
                    <a:pt x="2188" y="7344"/>
                  </a:lnTo>
                  <a:lnTo>
                    <a:pt x="2196" y="7339"/>
                  </a:lnTo>
                  <a:lnTo>
                    <a:pt x="2201" y="7338"/>
                  </a:lnTo>
                  <a:lnTo>
                    <a:pt x="2203" y="7338"/>
                  </a:lnTo>
                  <a:lnTo>
                    <a:pt x="2208" y="7341"/>
                  </a:lnTo>
                  <a:lnTo>
                    <a:pt x="2210" y="7341"/>
                  </a:lnTo>
                  <a:lnTo>
                    <a:pt x="2213" y="7339"/>
                  </a:lnTo>
                  <a:lnTo>
                    <a:pt x="2215" y="7337"/>
                  </a:lnTo>
                  <a:lnTo>
                    <a:pt x="2215" y="7332"/>
                  </a:lnTo>
                  <a:lnTo>
                    <a:pt x="2216" y="7331"/>
                  </a:lnTo>
                  <a:lnTo>
                    <a:pt x="2219" y="7331"/>
                  </a:lnTo>
                  <a:lnTo>
                    <a:pt x="2224" y="7334"/>
                  </a:lnTo>
                  <a:lnTo>
                    <a:pt x="2230" y="7334"/>
                  </a:lnTo>
                  <a:lnTo>
                    <a:pt x="2231" y="7334"/>
                  </a:lnTo>
                  <a:lnTo>
                    <a:pt x="2236" y="7327"/>
                  </a:lnTo>
                  <a:lnTo>
                    <a:pt x="2243" y="7317"/>
                  </a:lnTo>
                  <a:lnTo>
                    <a:pt x="2248" y="7310"/>
                  </a:lnTo>
                  <a:lnTo>
                    <a:pt x="2248" y="7309"/>
                  </a:lnTo>
                  <a:lnTo>
                    <a:pt x="2250" y="7307"/>
                  </a:lnTo>
                  <a:lnTo>
                    <a:pt x="2251" y="7306"/>
                  </a:lnTo>
                  <a:lnTo>
                    <a:pt x="2255" y="7304"/>
                  </a:lnTo>
                  <a:lnTo>
                    <a:pt x="2258" y="7306"/>
                  </a:lnTo>
                  <a:lnTo>
                    <a:pt x="2261" y="7307"/>
                  </a:lnTo>
                  <a:lnTo>
                    <a:pt x="2264" y="7309"/>
                  </a:lnTo>
                  <a:lnTo>
                    <a:pt x="2264" y="7304"/>
                  </a:lnTo>
                  <a:lnTo>
                    <a:pt x="2262" y="7300"/>
                  </a:lnTo>
                  <a:lnTo>
                    <a:pt x="2261" y="7297"/>
                  </a:lnTo>
                  <a:lnTo>
                    <a:pt x="2258" y="7294"/>
                  </a:lnTo>
                  <a:lnTo>
                    <a:pt x="2264" y="7292"/>
                  </a:lnTo>
                  <a:lnTo>
                    <a:pt x="2269" y="7293"/>
                  </a:lnTo>
                  <a:lnTo>
                    <a:pt x="2275" y="7293"/>
                  </a:lnTo>
                  <a:lnTo>
                    <a:pt x="2276" y="7282"/>
                  </a:lnTo>
                  <a:lnTo>
                    <a:pt x="2279" y="7272"/>
                  </a:lnTo>
                  <a:lnTo>
                    <a:pt x="2285" y="7268"/>
                  </a:lnTo>
                  <a:lnTo>
                    <a:pt x="2299" y="7269"/>
                  </a:lnTo>
                  <a:lnTo>
                    <a:pt x="2301" y="7268"/>
                  </a:lnTo>
                  <a:lnTo>
                    <a:pt x="2307" y="7262"/>
                  </a:lnTo>
                  <a:lnTo>
                    <a:pt x="2310" y="7261"/>
                  </a:lnTo>
                  <a:lnTo>
                    <a:pt x="2324" y="7262"/>
                  </a:lnTo>
                  <a:lnTo>
                    <a:pt x="2327" y="7259"/>
                  </a:lnTo>
                  <a:lnTo>
                    <a:pt x="2331" y="7252"/>
                  </a:lnTo>
                  <a:lnTo>
                    <a:pt x="2341" y="7244"/>
                  </a:lnTo>
                  <a:lnTo>
                    <a:pt x="2345" y="7238"/>
                  </a:lnTo>
                  <a:lnTo>
                    <a:pt x="2355" y="7233"/>
                  </a:lnTo>
                  <a:lnTo>
                    <a:pt x="2362" y="7241"/>
                  </a:lnTo>
                  <a:lnTo>
                    <a:pt x="2366" y="7257"/>
                  </a:lnTo>
                  <a:lnTo>
                    <a:pt x="2360" y="7269"/>
                  </a:lnTo>
                  <a:lnTo>
                    <a:pt x="2356" y="7268"/>
                  </a:lnTo>
                  <a:lnTo>
                    <a:pt x="2350" y="7264"/>
                  </a:lnTo>
                  <a:lnTo>
                    <a:pt x="2345" y="7262"/>
                  </a:lnTo>
                  <a:lnTo>
                    <a:pt x="2342" y="7269"/>
                  </a:lnTo>
                  <a:lnTo>
                    <a:pt x="2343" y="7276"/>
                  </a:lnTo>
                  <a:lnTo>
                    <a:pt x="2350" y="7290"/>
                  </a:lnTo>
                  <a:lnTo>
                    <a:pt x="2353" y="7297"/>
                  </a:lnTo>
                  <a:lnTo>
                    <a:pt x="2348" y="7299"/>
                  </a:lnTo>
                  <a:lnTo>
                    <a:pt x="2346" y="7309"/>
                  </a:lnTo>
                  <a:lnTo>
                    <a:pt x="2348" y="7317"/>
                  </a:lnTo>
                  <a:lnTo>
                    <a:pt x="2346" y="7330"/>
                  </a:lnTo>
                  <a:lnTo>
                    <a:pt x="2346" y="7341"/>
                  </a:lnTo>
                  <a:lnTo>
                    <a:pt x="2353" y="7349"/>
                  </a:lnTo>
                  <a:lnTo>
                    <a:pt x="2356" y="7359"/>
                  </a:lnTo>
                  <a:lnTo>
                    <a:pt x="2359" y="7370"/>
                  </a:lnTo>
                  <a:lnTo>
                    <a:pt x="2357" y="7379"/>
                  </a:lnTo>
                  <a:lnTo>
                    <a:pt x="2352" y="7381"/>
                  </a:lnTo>
                  <a:lnTo>
                    <a:pt x="2346" y="7377"/>
                  </a:lnTo>
                  <a:lnTo>
                    <a:pt x="2335" y="7365"/>
                  </a:lnTo>
                  <a:lnTo>
                    <a:pt x="2315" y="7353"/>
                  </a:lnTo>
                  <a:lnTo>
                    <a:pt x="2311" y="7346"/>
                  </a:lnTo>
                  <a:lnTo>
                    <a:pt x="2310" y="7342"/>
                  </a:lnTo>
                  <a:lnTo>
                    <a:pt x="2308" y="7331"/>
                  </a:lnTo>
                  <a:lnTo>
                    <a:pt x="2307" y="7327"/>
                  </a:lnTo>
                  <a:lnTo>
                    <a:pt x="2303" y="7324"/>
                  </a:lnTo>
                  <a:lnTo>
                    <a:pt x="2297" y="7324"/>
                  </a:lnTo>
                  <a:lnTo>
                    <a:pt x="2293" y="7324"/>
                  </a:lnTo>
                  <a:lnTo>
                    <a:pt x="2289" y="7327"/>
                  </a:lnTo>
                  <a:lnTo>
                    <a:pt x="2293" y="7338"/>
                  </a:lnTo>
                  <a:lnTo>
                    <a:pt x="2310" y="7365"/>
                  </a:lnTo>
                  <a:lnTo>
                    <a:pt x="2332" y="7416"/>
                  </a:lnTo>
                  <a:lnTo>
                    <a:pt x="2335" y="7421"/>
                  </a:lnTo>
                  <a:lnTo>
                    <a:pt x="2339" y="7423"/>
                  </a:lnTo>
                  <a:lnTo>
                    <a:pt x="2355" y="7431"/>
                  </a:lnTo>
                  <a:lnTo>
                    <a:pt x="2359" y="7436"/>
                  </a:lnTo>
                  <a:lnTo>
                    <a:pt x="2363" y="7440"/>
                  </a:lnTo>
                  <a:lnTo>
                    <a:pt x="2369" y="7442"/>
                  </a:lnTo>
                  <a:lnTo>
                    <a:pt x="2380" y="7442"/>
                  </a:lnTo>
                  <a:lnTo>
                    <a:pt x="2381" y="7439"/>
                  </a:lnTo>
                  <a:lnTo>
                    <a:pt x="2381" y="7432"/>
                  </a:lnTo>
                  <a:lnTo>
                    <a:pt x="2383" y="7428"/>
                  </a:lnTo>
                  <a:lnTo>
                    <a:pt x="2387" y="7432"/>
                  </a:lnTo>
                  <a:lnTo>
                    <a:pt x="2391" y="7442"/>
                  </a:lnTo>
                  <a:lnTo>
                    <a:pt x="2394" y="7454"/>
                  </a:lnTo>
                  <a:lnTo>
                    <a:pt x="2398" y="7466"/>
                  </a:lnTo>
                  <a:lnTo>
                    <a:pt x="2405" y="7471"/>
                  </a:lnTo>
                  <a:lnTo>
                    <a:pt x="2415" y="7474"/>
                  </a:lnTo>
                  <a:lnTo>
                    <a:pt x="2420" y="7482"/>
                  </a:lnTo>
                  <a:lnTo>
                    <a:pt x="2430" y="7506"/>
                  </a:lnTo>
                  <a:lnTo>
                    <a:pt x="2439" y="7517"/>
                  </a:lnTo>
                  <a:lnTo>
                    <a:pt x="2449" y="7524"/>
                  </a:lnTo>
                  <a:lnTo>
                    <a:pt x="2458" y="7527"/>
                  </a:lnTo>
                  <a:lnTo>
                    <a:pt x="2500" y="7527"/>
                  </a:lnTo>
                  <a:lnTo>
                    <a:pt x="2542" y="7531"/>
                  </a:lnTo>
                  <a:lnTo>
                    <a:pt x="2542" y="7531"/>
                  </a:lnTo>
                  <a:lnTo>
                    <a:pt x="2554" y="7527"/>
                  </a:lnTo>
                  <a:lnTo>
                    <a:pt x="2570" y="7515"/>
                  </a:lnTo>
                  <a:lnTo>
                    <a:pt x="2617" y="7516"/>
                  </a:lnTo>
                  <a:lnTo>
                    <a:pt x="2654" y="7533"/>
                  </a:lnTo>
                  <a:lnTo>
                    <a:pt x="2664" y="7541"/>
                  </a:lnTo>
                  <a:lnTo>
                    <a:pt x="2667" y="7550"/>
                  </a:lnTo>
                  <a:lnTo>
                    <a:pt x="2667" y="7555"/>
                  </a:lnTo>
                  <a:lnTo>
                    <a:pt x="2666" y="7561"/>
                  </a:lnTo>
                  <a:lnTo>
                    <a:pt x="2666" y="7567"/>
                  </a:lnTo>
                  <a:lnTo>
                    <a:pt x="2667" y="7574"/>
                  </a:lnTo>
                  <a:lnTo>
                    <a:pt x="2670" y="7581"/>
                  </a:lnTo>
                  <a:lnTo>
                    <a:pt x="2674" y="7585"/>
                  </a:lnTo>
                  <a:lnTo>
                    <a:pt x="2675" y="7585"/>
                  </a:lnTo>
                  <a:lnTo>
                    <a:pt x="2680" y="7604"/>
                  </a:lnTo>
                  <a:lnTo>
                    <a:pt x="2694" y="7613"/>
                  </a:lnTo>
                  <a:lnTo>
                    <a:pt x="2748" y="7618"/>
                  </a:lnTo>
                  <a:lnTo>
                    <a:pt x="2754" y="7624"/>
                  </a:lnTo>
                  <a:lnTo>
                    <a:pt x="2757" y="7632"/>
                  </a:lnTo>
                  <a:lnTo>
                    <a:pt x="2755" y="7637"/>
                  </a:lnTo>
                  <a:lnTo>
                    <a:pt x="2750" y="7641"/>
                  </a:lnTo>
                  <a:lnTo>
                    <a:pt x="2747" y="7649"/>
                  </a:lnTo>
                  <a:lnTo>
                    <a:pt x="2751" y="7655"/>
                  </a:lnTo>
                  <a:lnTo>
                    <a:pt x="2750" y="7667"/>
                  </a:lnTo>
                  <a:lnTo>
                    <a:pt x="2744" y="7682"/>
                  </a:lnTo>
                  <a:lnTo>
                    <a:pt x="2736" y="7687"/>
                  </a:lnTo>
                  <a:lnTo>
                    <a:pt x="2723" y="7687"/>
                  </a:lnTo>
                  <a:lnTo>
                    <a:pt x="2659" y="7662"/>
                  </a:lnTo>
                  <a:lnTo>
                    <a:pt x="2643" y="7651"/>
                  </a:lnTo>
                  <a:lnTo>
                    <a:pt x="2563" y="7637"/>
                  </a:lnTo>
                  <a:lnTo>
                    <a:pt x="2503" y="7621"/>
                  </a:lnTo>
                  <a:lnTo>
                    <a:pt x="2477" y="7618"/>
                  </a:lnTo>
                  <a:lnTo>
                    <a:pt x="2465" y="7623"/>
                  </a:lnTo>
                  <a:lnTo>
                    <a:pt x="2457" y="7630"/>
                  </a:lnTo>
                  <a:lnTo>
                    <a:pt x="2446" y="7649"/>
                  </a:lnTo>
                  <a:lnTo>
                    <a:pt x="2439" y="7656"/>
                  </a:lnTo>
                  <a:lnTo>
                    <a:pt x="2436" y="7656"/>
                  </a:lnTo>
                  <a:lnTo>
                    <a:pt x="2429" y="7656"/>
                  </a:lnTo>
                  <a:lnTo>
                    <a:pt x="2443" y="7670"/>
                  </a:lnTo>
                  <a:lnTo>
                    <a:pt x="2443" y="7679"/>
                  </a:lnTo>
                  <a:lnTo>
                    <a:pt x="2437" y="7693"/>
                  </a:lnTo>
                  <a:lnTo>
                    <a:pt x="2429" y="7707"/>
                  </a:lnTo>
                  <a:lnTo>
                    <a:pt x="2426" y="7708"/>
                  </a:lnTo>
                  <a:lnTo>
                    <a:pt x="2423" y="7710"/>
                  </a:lnTo>
                  <a:lnTo>
                    <a:pt x="2416" y="7714"/>
                  </a:lnTo>
                  <a:lnTo>
                    <a:pt x="2413" y="7715"/>
                  </a:lnTo>
                  <a:lnTo>
                    <a:pt x="2408" y="7714"/>
                  </a:lnTo>
                  <a:lnTo>
                    <a:pt x="2404" y="7714"/>
                  </a:lnTo>
                  <a:lnTo>
                    <a:pt x="2394" y="7728"/>
                  </a:lnTo>
                  <a:lnTo>
                    <a:pt x="2391" y="7731"/>
                  </a:lnTo>
                  <a:lnTo>
                    <a:pt x="2387" y="7729"/>
                  </a:lnTo>
                  <a:lnTo>
                    <a:pt x="2378" y="7724"/>
                  </a:lnTo>
                  <a:lnTo>
                    <a:pt x="2374" y="7724"/>
                  </a:lnTo>
                  <a:lnTo>
                    <a:pt x="2366" y="7729"/>
                  </a:lnTo>
                  <a:lnTo>
                    <a:pt x="2362" y="7729"/>
                  </a:lnTo>
                  <a:lnTo>
                    <a:pt x="2356" y="7726"/>
                  </a:lnTo>
                  <a:lnTo>
                    <a:pt x="2355" y="7725"/>
                  </a:lnTo>
                  <a:lnTo>
                    <a:pt x="2352" y="7718"/>
                  </a:lnTo>
                  <a:lnTo>
                    <a:pt x="2350" y="7717"/>
                  </a:lnTo>
                  <a:lnTo>
                    <a:pt x="2349" y="7714"/>
                  </a:lnTo>
                  <a:lnTo>
                    <a:pt x="2343" y="7712"/>
                  </a:lnTo>
                  <a:lnTo>
                    <a:pt x="2336" y="7708"/>
                  </a:lnTo>
                  <a:lnTo>
                    <a:pt x="2327" y="7705"/>
                  </a:lnTo>
                  <a:lnTo>
                    <a:pt x="2318" y="7696"/>
                  </a:lnTo>
                  <a:lnTo>
                    <a:pt x="2314" y="7693"/>
                  </a:lnTo>
                  <a:lnTo>
                    <a:pt x="2310" y="7691"/>
                  </a:lnTo>
                  <a:lnTo>
                    <a:pt x="2304" y="7691"/>
                  </a:lnTo>
                  <a:lnTo>
                    <a:pt x="2299" y="7697"/>
                  </a:lnTo>
                  <a:lnTo>
                    <a:pt x="2292" y="7705"/>
                  </a:lnTo>
                  <a:lnTo>
                    <a:pt x="2286" y="7717"/>
                  </a:lnTo>
                  <a:lnTo>
                    <a:pt x="2283" y="7728"/>
                  </a:lnTo>
                  <a:lnTo>
                    <a:pt x="2285" y="7756"/>
                  </a:lnTo>
                  <a:lnTo>
                    <a:pt x="2283" y="7770"/>
                  </a:lnTo>
                  <a:lnTo>
                    <a:pt x="2280" y="7784"/>
                  </a:lnTo>
                  <a:lnTo>
                    <a:pt x="2272" y="7792"/>
                  </a:lnTo>
                  <a:lnTo>
                    <a:pt x="2262" y="7791"/>
                  </a:lnTo>
                  <a:lnTo>
                    <a:pt x="2233" y="7778"/>
                  </a:lnTo>
                  <a:lnTo>
                    <a:pt x="2230" y="7768"/>
                  </a:lnTo>
                  <a:lnTo>
                    <a:pt x="2227" y="7756"/>
                  </a:lnTo>
                  <a:lnTo>
                    <a:pt x="2223" y="7745"/>
                  </a:lnTo>
                  <a:lnTo>
                    <a:pt x="2216" y="7735"/>
                  </a:lnTo>
                  <a:lnTo>
                    <a:pt x="2208" y="7726"/>
                  </a:lnTo>
                  <a:lnTo>
                    <a:pt x="2198" y="7724"/>
                  </a:lnTo>
                  <a:lnTo>
                    <a:pt x="2191" y="7728"/>
                  </a:lnTo>
                  <a:lnTo>
                    <a:pt x="2177" y="7745"/>
                  </a:lnTo>
                  <a:lnTo>
                    <a:pt x="2177" y="7752"/>
                  </a:lnTo>
                  <a:lnTo>
                    <a:pt x="2174" y="7767"/>
                  </a:lnTo>
                  <a:lnTo>
                    <a:pt x="2174" y="7773"/>
                  </a:lnTo>
                  <a:lnTo>
                    <a:pt x="2175" y="7784"/>
                  </a:lnTo>
                  <a:lnTo>
                    <a:pt x="2180" y="7795"/>
                  </a:lnTo>
                  <a:lnTo>
                    <a:pt x="2188" y="7813"/>
                  </a:lnTo>
                  <a:lnTo>
                    <a:pt x="2194" y="7837"/>
                  </a:lnTo>
                  <a:lnTo>
                    <a:pt x="2189" y="7862"/>
                  </a:lnTo>
                  <a:lnTo>
                    <a:pt x="2180" y="7886"/>
                  </a:lnTo>
                  <a:lnTo>
                    <a:pt x="2185" y="7896"/>
                  </a:lnTo>
                  <a:lnTo>
                    <a:pt x="2196" y="7902"/>
                  </a:lnTo>
                  <a:lnTo>
                    <a:pt x="2202" y="7907"/>
                  </a:lnTo>
                  <a:lnTo>
                    <a:pt x="2209" y="7923"/>
                  </a:lnTo>
                  <a:lnTo>
                    <a:pt x="2210" y="7927"/>
                  </a:lnTo>
                  <a:lnTo>
                    <a:pt x="2213" y="7931"/>
                  </a:lnTo>
                  <a:lnTo>
                    <a:pt x="2220" y="7937"/>
                  </a:lnTo>
                  <a:lnTo>
                    <a:pt x="2223" y="7941"/>
                  </a:lnTo>
                  <a:lnTo>
                    <a:pt x="2222" y="7951"/>
                  </a:lnTo>
                  <a:lnTo>
                    <a:pt x="2216" y="7947"/>
                  </a:lnTo>
                  <a:lnTo>
                    <a:pt x="2205" y="7955"/>
                  </a:lnTo>
                  <a:lnTo>
                    <a:pt x="2184" y="7958"/>
                  </a:lnTo>
                  <a:lnTo>
                    <a:pt x="2175" y="7962"/>
                  </a:lnTo>
                  <a:lnTo>
                    <a:pt x="2194" y="7969"/>
                  </a:lnTo>
                  <a:lnTo>
                    <a:pt x="2201" y="7969"/>
                  </a:lnTo>
                  <a:lnTo>
                    <a:pt x="2195" y="7976"/>
                  </a:lnTo>
                  <a:lnTo>
                    <a:pt x="2164" y="7975"/>
                  </a:lnTo>
                  <a:lnTo>
                    <a:pt x="2150" y="7983"/>
                  </a:lnTo>
                  <a:lnTo>
                    <a:pt x="2145" y="7991"/>
                  </a:lnTo>
                  <a:lnTo>
                    <a:pt x="2147" y="8000"/>
                  </a:lnTo>
                  <a:lnTo>
                    <a:pt x="2142" y="8011"/>
                  </a:lnTo>
                  <a:lnTo>
                    <a:pt x="2135" y="8049"/>
                  </a:lnTo>
                  <a:lnTo>
                    <a:pt x="2119" y="8091"/>
                  </a:lnTo>
                  <a:lnTo>
                    <a:pt x="2115" y="8102"/>
                  </a:lnTo>
                  <a:lnTo>
                    <a:pt x="2104" y="8123"/>
                  </a:lnTo>
                  <a:lnTo>
                    <a:pt x="2101" y="8134"/>
                  </a:lnTo>
                  <a:lnTo>
                    <a:pt x="2097" y="8141"/>
                  </a:lnTo>
                  <a:lnTo>
                    <a:pt x="2095" y="8143"/>
                  </a:lnTo>
                  <a:lnTo>
                    <a:pt x="2073" y="8162"/>
                  </a:lnTo>
                  <a:lnTo>
                    <a:pt x="2039" y="8193"/>
                  </a:lnTo>
                  <a:lnTo>
                    <a:pt x="2031" y="8221"/>
                  </a:lnTo>
                  <a:lnTo>
                    <a:pt x="2023" y="8254"/>
                  </a:lnTo>
                  <a:lnTo>
                    <a:pt x="2027" y="8276"/>
                  </a:lnTo>
                  <a:lnTo>
                    <a:pt x="2032" y="8301"/>
                  </a:lnTo>
                  <a:lnTo>
                    <a:pt x="2045" y="8363"/>
                  </a:lnTo>
                  <a:lnTo>
                    <a:pt x="2059" y="8432"/>
                  </a:lnTo>
                  <a:lnTo>
                    <a:pt x="2044" y="8470"/>
                  </a:lnTo>
                  <a:lnTo>
                    <a:pt x="2041" y="8493"/>
                  </a:lnTo>
                  <a:lnTo>
                    <a:pt x="2044" y="8517"/>
                  </a:lnTo>
                  <a:lnTo>
                    <a:pt x="2051" y="8531"/>
                  </a:lnTo>
                  <a:lnTo>
                    <a:pt x="2056" y="8541"/>
                  </a:lnTo>
                  <a:lnTo>
                    <a:pt x="2066" y="8565"/>
                  </a:lnTo>
                  <a:lnTo>
                    <a:pt x="2079" y="8583"/>
                  </a:lnTo>
                  <a:lnTo>
                    <a:pt x="2081" y="8597"/>
                  </a:lnTo>
                  <a:lnTo>
                    <a:pt x="2079" y="8610"/>
                  </a:lnTo>
                  <a:lnTo>
                    <a:pt x="2080" y="8624"/>
                  </a:lnTo>
                  <a:lnTo>
                    <a:pt x="2084" y="8625"/>
                  </a:lnTo>
                  <a:lnTo>
                    <a:pt x="2090" y="8629"/>
                  </a:lnTo>
                  <a:lnTo>
                    <a:pt x="2091" y="8642"/>
                  </a:lnTo>
                  <a:lnTo>
                    <a:pt x="2090" y="8648"/>
                  </a:lnTo>
                  <a:lnTo>
                    <a:pt x="2087" y="8653"/>
                  </a:lnTo>
                  <a:lnTo>
                    <a:pt x="2087" y="8659"/>
                  </a:lnTo>
                  <a:lnTo>
                    <a:pt x="2088" y="8666"/>
                  </a:lnTo>
                  <a:lnTo>
                    <a:pt x="2090" y="8669"/>
                  </a:lnTo>
                  <a:lnTo>
                    <a:pt x="2116" y="8680"/>
                  </a:lnTo>
                  <a:lnTo>
                    <a:pt x="2121" y="8684"/>
                  </a:lnTo>
                  <a:lnTo>
                    <a:pt x="2123" y="8694"/>
                  </a:lnTo>
                  <a:lnTo>
                    <a:pt x="2119" y="8701"/>
                  </a:lnTo>
                  <a:lnTo>
                    <a:pt x="2114" y="8705"/>
                  </a:lnTo>
                  <a:lnTo>
                    <a:pt x="2097" y="8711"/>
                  </a:lnTo>
                  <a:lnTo>
                    <a:pt x="2060" y="8716"/>
                  </a:lnTo>
                  <a:lnTo>
                    <a:pt x="2055" y="8718"/>
                  </a:lnTo>
                  <a:lnTo>
                    <a:pt x="2052" y="8719"/>
                  </a:lnTo>
                  <a:lnTo>
                    <a:pt x="2053" y="8721"/>
                  </a:lnTo>
                  <a:lnTo>
                    <a:pt x="2059" y="8726"/>
                  </a:lnTo>
                  <a:lnTo>
                    <a:pt x="2052" y="8729"/>
                  </a:lnTo>
                  <a:lnTo>
                    <a:pt x="2049" y="8733"/>
                  </a:lnTo>
                  <a:lnTo>
                    <a:pt x="2046" y="8737"/>
                  </a:lnTo>
                  <a:lnTo>
                    <a:pt x="2045" y="8744"/>
                  </a:lnTo>
                  <a:lnTo>
                    <a:pt x="2048" y="8758"/>
                  </a:lnTo>
                  <a:lnTo>
                    <a:pt x="2048" y="8765"/>
                  </a:lnTo>
                  <a:lnTo>
                    <a:pt x="2042" y="8770"/>
                  </a:lnTo>
                  <a:lnTo>
                    <a:pt x="2021" y="8777"/>
                  </a:lnTo>
                  <a:lnTo>
                    <a:pt x="2017" y="8781"/>
                  </a:lnTo>
                  <a:lnTo>
                    <a:pt x="2016" y="8784"/>
                  </a:lnTo>
                  <a:lnTo>
                    <a:pt x="2014" y="8788"/>
                  </a:lnTo>
                  <a:lnTo>
                    <a:pt x="2014" y="8793"/>
                  </a:lnTo>
                  <a:lnTo>
                    <a:pt x="2014" y="8795"/>
                  </a:lnTo>
                  <a:lnTo>
                    <a:pt x="2014" y="8798"/>
                  </a:lnTo>
                  <a:lnTo>
                    <a:pt x="2016" y="8803"/>
                  </a:lnTo>
                  <a:lnTo>
                    <a:pt x="2016" y="8805"/>
                  </a:lnTo>
                  <a:lnTo>
                    <a:pt x="2016" y="8808"/>
                  </a:lnTo>
                  <a:lnTo>
                    <a:pt x="2016" y="8817"/>
                  </a:lnTo>
                  <a:lnTo>
                    <a:pt x="2014" y="8819"/>
                  </a:lnTo>
                  <a:lnTo>
                    <a:pt x="2013" y="8822"/>
                  </a:lnTo>
                  <a:lnTo>
                    <a:pt x="2010" y="8823"/>
                  </a:lnTo>
                  <a:lnTo>
                    <a:pt x="2006" y="8823"/>
                  </a:lnTo>
                  <a:lnTo>
                    <a:pt x="2003" y="8824"/>
                  </a:lnTo>
                  <a:lnTo>
                    <a:pt x="2000" y="8829"/>
                  </a:lnTo>
                  <a:lnTo>
                    <a:pt x="2002" y="8834"/>
                  </a:lnTo>
                  <a:lnTo>
                    <a:pt x="2003" y="8843"/>
                  </a:lnTo>
                  <a:lnTo>
                    <a:pt x="2006" y="8850"/>
                  </a:lnTo>
                  <a:lnTo>
                    <a:pt x="2007" y="8855"/>
                  </a:lnTo>
                  <a:lnTo>
                    <a:pt x="2052" y="8855"/>
                  </a:lnTo>
                  <a:lnTo>
                    <a:pt x="2051" y="8872"/>
                  </a:lnTo>
                  <a:lnTo>
                    <a:pt x="2052" y="8883"/>
                  </a:lnTo>
                  <a:lnTo>
                    <a:pt x="2049" y="8893"/>
                  </a:lnTo>
                  <a:lnTo>
                    <a:pt x="2048" y="8901"/>
                  </a:lnTo>
                  <a:lnTo>
                    <a:pt x="2055" y="8910"/>
                  </a:lnTo>
                  <a:lnTo>
                    <a:pt x="2081" y="8922"/>
                  </a:lnTo>
                  <a:lnTo>
                    <a:pt x="2095" y="8938"/>
                  </a:lnTo>
                  <a:lnTo>
                    <a:pt x="2100" y="8942"/>
                  </a:lnTo>
                  <a:lnTo>
                    <a:pt x="2125" y="8958"/>
                  </a:lnTo>
                  <a:lnTo>
                    <a:pt x="2130" y="8962"/>
                  </a:lnTo>
                  <a:lnTo>
                    <a:pt x="2133" y="8969"/>
                  </a:lnTo>
                  <a:lnTo>
                    <a:pt x="2135" y="8980"/>
                  </a:lnTo>
                  <a:lnTo>
                    <a:pt x="2133" y="9007"/>
                  </a:lnTo>
                  <a:lnTo>
                    <a:pt x="2132" y="9022"/>
                  </a:lnTo>
                  <a:lnTo>
                    <a:pt x="2129" y="9032"/>
                  </a:lnTo>
                  <a:lnTo>
                    <a:pt x="2122" y="9040"/>
                  </a:lnTo>
                  <a:lnTo>
                    <a:pt x="2097" y="9052"/>
                  </a:lnTo>
                  <a:lnTo>
                    <a:pt x="2093" y="9059"/>
                  </a:lnTo>
                  <a:lnTo>
                    <a:pt x="2097" y="9067"/>
                  </a:lnTo>
                  <a:lnTo>
                    <a:pt x="2102" y="9071"/>
                  </a:lnTo>
                  <a:lnTo>
                    <a:pt x="2109" y="9075"/>
                  </a:lnTo>
                  <a:lnTo>
                    <a:pt x="2111" y="9088"/>
                  </a:lnTo>
                  <a:lnTo>
                    <a:pt x="2109" y="9094"/>
                  </a:lnTo>
                  <a:lnTo>
                    <a:pt x="2105" y="9103"/>
                  </a:lnTo>
                  <a:lnTo>
                    <a:pt x="2104" y="9109"/>
                  </a:lnTo>
                  <a:lnTo>
                    <a:pt x="2102" y="9113"/>
                  </a:lnTo>
                  <a:lnTo>
                    <a:pt x="2102" y="9123"/>
                  </a:lnTo>
                  <a:lnTo>
                    <a:pt x="2101" y="9129"/>
                  </a:lnTo>
                  <a:lnTo>
                    <a:pt x="2084" y="9165"/>
                  </a:lnTo>
                  <a:lnTo>
                    <a:pt x="2079" y="9182"/>
                  </a:lnTo>
                  <a:lnTo>
                    <a:pt x="2083" y="9183"/>
                  </a:lnTo>
                  <a:lnTo>
                    <a:pt x="2087" y="9185"/>
                  </a:lnTo>
                  <a:lnTo>
                    <a:pt x="2108" y="9172"/>
                  </a:lnTo>
                  <a:lnTo>
                    <a:pt x="2119" y="9169"/>
                  </a:lnTo>
                  <a:lnTo>
                    <a:pt x="2130" y="9172"/>
                  </a:lnTo>
                  <a:lnTo>
                    <a:pt x="2136" y="9178"/>
                  </a:lnTo>
                  <a:lnTo>
                    <a:pt x="2147" y="9189"/>
                  </a:lnTo>
                  <a:lnTo>
                    <a:pt x="2153" y="9193"/>
                  </a:lnTo>
                  <a:lnTo>
                    <a:pt x="2154" y="9200"/>
                  </a:lnTo>
                  <a:lnTo>
                    <a:pt x="2149" y="9211"/>
                  </a:lnTo>
                  <a:lnTo>
                    <a:pt x="2143" y="9223"/>
                  </a:lnTo>
                  <a:lnTo>
                    <a:pt x="2140" y="9230"/>
                  </a:lnTo>
                  <a:lnTo>
                    <a:pt x="2145" y="9238"/>
                  </a:lnTo>
                  <a:lnTo>
                    <a:pt x="2170" y="9256"/>
                  </a:lnTo>
                  <a:lnTo>
                    <a:pt x="2173" y="9265"/>
                  </a:lnTo>
                  <a:lnTo>
                    <a:pt x="2173" y="9286"/>
                  </a:lnTo>
                  <a:lnTo>
                    <a:pt x="2174" y="9295"/>
                  </a:lnTo>
                  <a:lnTo>
                    <a:pt x="2178" y="9303"/>
                  </a:lnTo>
                  <a:lnTo>
                    <a:pt x="2182" y="9308"/>
                  </a:lnTo>
                  <a:lnTo>
                    <a:pt x="2203" y="9318"/>
                  </a:lnTo>
                  <a:lnTo>
                    <a:pt x="2208" y="9322"/>
                  </a:lnTo>
                  <a:lnTo>
                    <a:pt x="2209" y="9328"/>
                  </a:lnTo>
                  <a:lnTo>
                    <a:pt x="2208" y="9332"/>
                  </a:lnTo>
                  <a:lnTo>
                    <a:pt x="2201" y="9338"/>
                  </a:lnTo>
                  <a:lnTo>
                    <a:pt x="2199" y="9343"/>
                  </a:lnTo>
                  <a:lnTo>
                    <a:pt x="2201" y="9347"/>
                  </a:lnTo>
                  <a:lnTo>
                    <a:pt x="2202" y="9352"/>
                  </a:lnTo>
                  <a:lnTo>
                    <a:pt x="2216" y="9370"/>
                  </a:lnTo>
                  <a:lnTo>
                    <a:pt x="2217" y="9373"/>
                  </a:lnTo>
                  <a:lnTo>
                    <a:pt x="2219" y="9378"/>
                  </a:lnTo>
                  <a:lnTo>
                    <a:pt x="2217" y="9395"/>
                  </a:lnTo>
                  <a:lnTo>
                    <a:pt x="2219" y="9405"/>
                  </a:lnTo>
                  <a:lnTo>
                    <a:pt x="2220" y="9415"/>
                  </a:lnTo>
                  <a:lnTo>
                    <a:pt x="2231" y="9447"/>
                  </a:lnTo>
                  <a:lnTo>
                    <a:pt x="2231" y="9451"/>
                  </a:lnTo>
                  <a:lnTo>
                    <a:pt x="2231" y="9458"/>
                  </a:lnTo>
                  <a:lnTo>
                    <a:pt x="2230" y="9462"/>
                  </a:lnTo>
                  <a:lnTo>
                    <a:pt x="2227" y="9465"/>
                  </a:lnTo>
                  <a:lnTo>
                    <a:pt x="2226" y="9469"/>
                  </a:lnTo>
                  <a:lnTo>
                    <a:pt x="2223" y="9481"/>
                  </a:lnTo>
                  <a:lnTo>
                    <a:pt x="2222" y="9492"/>
                  </a:lnTo>
                  <a:lnTo>
                    <a:pt x="2219" y="9502"/>
                  </a:lnTo>
                  <a:lnTo>
                    <a:pt x="2213" y="9511"/>
                  </a:lnTo>
                  <a:lnTo>
                    <a:pt x="2219" y="9520"/>
                  </a:lnTo>
                  <a:lnTo>
                    <a:pt x="2237" y="9539"/>
                  </a:lnTo>
                  <a:lnTo>
                    <a:pt x="2245" y="9551"/>
                  </a:lnTo>
                  <a:lnTo>
                    <a:pt x="2250" y="9556"/>
                  </a:lnTo>
                  <a:lnTo>
                    <a:pt x="2255" y="9558"/>
                  </a:lnTo>
                  <a:lnTo>
                    <a:pt x="2262" y="9554"/>
                  </a:lnTo>
                  <a:lnTo>
                    <a:pt x="2271" y="9541"/>
                  </a:lnTo>
                  <a:lnTo>
                    <a:pt x="2276" y="9537"/>
                  </a:lnTo>
                  <a:lnTo>
                    <a:pt x="2314" y="9532"/>
                  </a:lnTo>
                  <a:lnTo>
                    <a:pt x="2329" y="9534"/>
                  </a:lnTo>
                  <a:lnTo>
                    <a:pt x="2334" y="9537"/>
                  </a:lnTo>
                  <a:lnTo>
                    <a:pt x="2336" y="9539"/>
                  </a:lnTo>
                  <a:lnTo>
                    <a:pt x="2341" y="9546"/>
                  </a:lnTo>
                  <a:lnTo>
                    <a:pt x="2349" y="9561"/>
                  </a:lnTo>
                  <a:lnTo>
                    <a:pt x="2352" y="9565"/>
                  </a:lnTo>
                  <a:lnTo>
                    <a:pt x="2355" y="9576"/>
                  </a:lnTo>
                  <a:lnTo>
                    <a:pt x="2356" y="9587"/>
                  </a:lnTo>
                  <a:lnTo>
                    <a:pt x="2359" y="9596"/>
                  </a:lnTo>
                  <a:lnTo>
                    <a:pt x="2364" y="9603"/>
                  </a:lnTo>
                  <a:lnTo>
                    <a:pt x="2385" y="9608"/>
                  </a:lnTo>
                  <a:lnTo>
                    <a:pt x="2391" y="9607"/>
                  </a:lnTo>
                  <a:lnTo>
                    <a:pt x="2391" y="9596"/>
                  </a:lnTo>
                  <a:lnTo>
                    <a:pt x="2398" y="9589"/>
                  </a:lnTo>
                  <a:lnTo>
                    <a:pt x="2413" y="9582"/>
                  </a:lnTo>
                  <a:lnTo>
                    <a:pt x="2413" y="9582"/>
                  </a:lnTo>
                  <a:lnTo>
                    <a:pt x="2415" y="9582"/>
                  </a:lnTo>
                  <a:lnTo>
                    <a:pt x="2429" y="9570"/>
                  </a:lnTo>
                  <a:lnTo>
                    <a:pt x="2443" y="9566"/>
                  </a:lnTo>
                  <a:lnTo>
                    <a:pt x="2457" y="9566"/>
                  </a:lnTo>
                  <a:lnTo>
                    <a:pt x="2472" y="9572"/>
                  </a:lnTo>
                  <a:lnTo>
                    <a:pt x="2485" y="9582"/>
                  </a:lnTo>
                  <a:lnTo>
                    <a:pt x="2492" y="9587"/>
                  </a:lnTo>
                  <a:lnTo>
                    <a:pt x="2533" y="9598"/>
                  </a:lnTo>
                  <a:lnTo>
                    <a:pt x="2537" y="9601"/>
                  </a:lnTo>
                  <a:lnTo>
                    <a:pt x="2541" y="9605"/>
                  </a:lnTo>
                  <a:lnTo>
                    <a:pt x="2547" y="9612"/>
                  </a:lnTo>
                  <a:lnTo>
                    <a:pt x="2548" y="9617"/>
                  </a:lnTo>
                  <a:lnTo>
                    <a:pt x="2549" y="9621"/>
                  </a:lnTo>
                  <a:lnTo>
                    <a:pt x="2548" y="9624"/>
                  </a:lnTo>
                  <a:lnTo>
                    <a:pt x="2547" y="9624"/>
                  </a:lnTo>
                  <a:lnTo>
                    <a:pt x="2545" y="9624"/>
                  </a:lnTo>
                  <a:lnTo>
                    <a:pt x="2542" y="9625"/>
                  </a:lnTo>
                  <a:lnTo>
                    <a:pt x="2540" y="9626"/>
                  </a:lnTo>
                  <a:lnTo>
                    <a:pt x="2538" y="9628"/>
                  </a:lnTo>
                  <a:lnTo>
                    <a:pt x="2535" y="9629"/>
                  </a:lnTo>
                  <a:lnTo>
                    <a:pt x="2534" y="9633"/>
                  </a:lnTo>
                  <a:lnTo>
                    <a:pt x="2533" y="9636"/>
                  </a:lnTo>
                  <a:lnTo>
                    <a:pt x="2531" y="9647"/>
                  </a:lnTo>
                  <a:lnTo>
                    <a:pt x="2531" y="9653"/>
                  </a:lnTo>
                  <a:lnTo>
                    <a:pt x="2524" y="9668"/>
                  </a:lnTo>
                  <a:lnTo>
                    <a:pt x="2523" y="9676"/>
                  </a:lnTo>
                  <a:lnTo>
                    <a:pt x="2526" y="9685"/>
                  </a:lnTo>
                  <a:lnTo>
                    <a:pt x="2528" y="9692"/>
                  </a:lnTo>
                  <a:lnTo>
                    <a:pt x="2541" y="9704"/>
                  </a:lnTo>
                  <a:lnTo>
                    <a:pt x="2554" y="9722"/>
                  </a:lnTo>
                  <a:lnTo>
                    <a:pt x="2559" y="9725"/>
                  </a:lnTo>
                  <a:lnTo>
                    <a:pt x="2566" y="9722"/>
                  </a:lnTo>
                  <a:lnTo>
                    <a:pt x="2586" y="9698"/>
                  </a:lnTo>
                  <a:lnTo>
                    <a:pt x="2611" y="9683"/>
                  </a:lnTo>
                  <a:lnTo>
                    <a:pt x="2618" y="9681"/>
                  </a:lnTo>
                  <a:lnTo>
                    <a:pt x="2636" y="9687"/>
                  </a:lnTo>
                  <a:lnTo>
                    <a:pt x="2643" y="9683"/>
                  </a:lnTo>
                  <a:lnTo>
                    <a:pt x="2653" y="9664"/>
                  </a:lnTo>
                  <a:lnTo>
                    <a:pt x="2660" y="9656"/>
                  </a:lnTo>
                  <a:lnTo>
                    <a:pt x="2670" y="9650"/>
                  </a:lnTo>
                  <a:lnTo>
                    <a:pt x="2680" y="9647"/>
                  </a:lnTo>
                  <a:lnTo>
                    <a:pt x="2691" y="9647"/>
                  </a:lnTo>
                  <a:lnTo>
                    <a:pt x="2722" y="9660"/>
                  </a:lnTo>
                  <a:lnTo>
                    <a:pt x="2727" y="9657"/>
                  </a:lnTo>
                  <a:lnTo>
                    <a:pt x="2740" y="9646"/>
                  </a:lnTo>
                  <a:lnTo>
                    <a:pt x="2746" y="9643"/>
                  </a:lnTo>
                  <a:lnTo>
                    <a:pt x="2750" y="9645"/>
                  </a:lnTo>
                  <a:lnTo>
                    <a:pt x="2758" y="9652"/>
                  </a:lnTo>
                  <a:lnTo>
                    <a:pt x="2764" y="9656"/>
                  </a:lnTo>
                  <a:lnTo>
                    <a:pt x="2816" y="9673"/>
                  </a:lnTo>
                  <a:lnTo>
                    <a:pt x="2817" y="9676"/>
                  </a:lnTo>
                  <a:lnTo>
                    <a:pt x="2817" y="9680"/>
                  </a:lnTo>
                  <a:lnTo>
                    <a:pt x="2816" y="9683"/>
                  </a:lnTo>
                  <a:lnTo>
                    <a:pt x="2816" y="9687"/>
                  </a:lnTo>
                  <a:lnTo>
                    <a:pt x="2818" y="9691"/>
                  </a:lnTo>
                  <a:lnTo>
                    <a:pt x="2841" y="9702"/>
                  </a:lnTo>
                  <a:lnTo>
                    <a:pt x="2844" y="9705"/>
                  </a:lnTo>
                  <a:lnTo>
                    <a:pt x="2846" y="9708"/>
                  </a:lnTo>
                  <a:lnTo>
                    <a:pt x="2846" y="9713"/>
                  </a:lnTo>
                  <a:lnTo>
                    <a:pt x="2846" y="9718"/>
                  </a:lnTo>
                  <a:lnTo>
                    <a:pt x="2845" y="9720"/>
                  </a:lnTo>
                  <a:lnTo>
                    <a:pt x="2845" y="9725"/>
                  </a:lnTo>
                  <a:lnTo>
                    <a:pt x="2848" y="9732"/>
                  </a:lnTo>
                  <a:lnTo>
                    <a:pt x="2853" y="9736"/>
                  </a:lnTo>
                  <a:lnTo>
                    <a:pt x="2859" y="9737"/>
                  </a:lnTo>
                  <a:lnTo>
                    <a:pt x="2870" y="9736"/>
                  </a:lnTo>
                  <a:lnTo>
                    <a:pt x="2873" y="9737"/>
                  </a:lnTo>
                  <a:lnTo>
                    <a:pt x="2876" y="9743"/>
                  </a:lnTo>
                  <a:lnTo>
                    <a:pt x="2879" y="9750"/>
                  </a:lnTo>
                  <a:lnTo>
                    <a:pt x="2886" y="9764"/>
                  </a:lnTo>
                  <a:lnTo>
                    <a:pt x="2894" y="9765"/>
                  </a:lnTo>
                  <a:lnTo>
                    <a:pt x="2902" y="9761"/>
                  </a:lnTo>
                  <a:lnTo>
                    <a:pt x="2914" y="9757"/>
                  </a:lnTo>
                  <a:lnTo>
                    <a:pt x="2923" y="9761"/>
                  </a:lnTo>
                  <a:lnTo>
                    <a:pt x="2929" y="9772"/>
                  </a:lnTo>
                  <a:lnTo>
                    <a:pt x="2930" y="9775"/>
                  </a:lnTo>
                  <a:lnTo>
                    <a:pt x="2932" y="9792"/>
                  </a:lnTo>
                  <a:lnTo>
                    <a:pt x="2926" y="9807"/>
                  </a:lnTo>
                  <a:lnTo>
                    <a:pt x="2930" y="9810"/>
                  </a:lnTo>
                  <a:lnTo>
                    <a:pt x="2932" y="9812"/>
                  </a:lnTo>
                  <a:lnTo>
                    <a:pt x="2930" y="9817"/>
                  </a:lnTo>
                  <a:lnTo>
                    <a:pt x="2923" y="9821"/>
                  </a:lnTo>
                  <a:lnTo>
                    <a:pt x="2922" y="9830"/>
                  </a:lnTo>
                  <a:lnTo>
                    <a:pt x="2925" y="9838"/>
                  </a:lnTo>
                  <a:lnTo>
                    <a:pt x="2928" y="9844"/>
                  </a:lnTo>
                  <a:lnTo>
                    <a:pt x="2932" y="9849"/>
                  </a:lnTo>
                  <a:lnTo>
                    <a:pt x="2932" y="9859"/>
                  </a:lnTo>
                  <a:lnTo>
                    <a:pt x="2929" y="9863"/>
                  </a:lnTo>
                  <a:lnTo>
                    <a:pt x="2912" y="9875"/>
                  </a:lnTo>
                  <a:lnTo>
                    <a:pt x="2904" y="9889"/>
                  </a:lnTo>
                  <a:lnTo>
                    <a:pt x="2900" y="9897"/>
                  </a:lnTo>
                  <a:lnTo>
                    <a:pt x="2900" y="9905"/>
                  </a:lnTo>
                  <a:lnTo>
                    <a:pt x="2902" y="9911"/>
                  </a:lnTo>
                  <a:lnTo>
                    <a:pt x="2907" y="9915"/>
                  </a:lnTo>
                  <a:lnTo>
                    <a:pt x="2916" y="9919"/>
                  </a:lnTo>
                  <a:lnTo>
                    <a:pt x="2919" y="9925"/>
                  </a:lnTo>
                  <a:lnTo>
                    <a:pt x="2923" y="9942"/>
                  </a:lnTo>
                  <a:lnTo>
                    <a:pt x="2928" y="9948"/>
                  </a:lnTo>
                  <a:lnTo>
                    <a:pt x="2939" y="9957"/>
                  </a:lnTo>
                  <a:lnTo>
                    <a:pt x="2943" y="9962"/>
                  </a:lnTo>
                  <a:lnTo>
                    <a:pt x="2943" y="9963"/>
                  </a:lnTo>
                  <a:lnTo>
                    <a:pt x="2942" y="9967"/>
                  </a:lnTo>
                  <a:lnTo>
                    <a:pt x="2942" y="9969"/>
                  </a:lnTo>
                  <a:lnTo>
                    <a:pt x="2943" y="9970"/>
                  </a:lnTo>
                  <a:lnTo>
                    <a:pt x="2946" y="9971"/>
                  </a:lnTo>
                  <a:lnTo>
                    <a:pt x="2946" y="9971"/>
                  </a:lnTo>
                  <a:lnTo>
                    <a:pt x="2947" y="9974"/>
                  </a:lnTo>
                  <a:lnTo>
                    <a:pt x="2949" y="9976"/>
                  </a:lnTo>
                  <a:lnTo>
                    <a:pt x="2949" y="9977"/>
                  </a:lnTo>
                  <a:lnTo>
                    <a:pt x="2947" y="9983"/>
                  </a:lnTo>
                  <a:lnTo>
                    <a:pt x="2946" y="9985"/>
                  </a:lnTo>
                  <a:lnTo>
                    <a:pt x="2946" y="9988"/>
                  </a:lnTo>
                  <a:lnTo>
                    <a:pt x="2946" y="9992"/>
                  </a:lnTo>
                  <a:lnTo>
                    <a:pt x="2947" y="9995"/>
                  </a:lnTo>
                  <a:lnTo>
                    <a:pt x="2951" y="10004"/>
                  </a:lnTo>
                  <a:lnTo>
                    <a:pt x="2954" y="10015"/>
                  </a:lnTo>
                  <a:lnTo>
                    <a:pt x="2954" y="10025"/>
                  </a:lnTo>
                  <a:lnTo>
                    <a:pt x="2947" y="10026"/>
                  </a:lnTo>
                  <a:lnTo>
                    <a:pt x="2936" y="10023"/>
                  </a:lnTo>
                  <a:lnTo>
                    <a:pt x="2930" y="10023"/>
                  </a:lnTo>
                  <a:lnTo>
                    <a:pt x="2929" y="10029"/>
                  </a:lnTo>
                  <a:lnTo>
                    <a:pt x="2932" y="10036"/>
                  </a:lnTo>
                  <a:lnTo>
                    <a:pt x="2935" y="10041"/>
                  </a:lnTo>
                  <a:lnTo>
                    <a:pt x="2936" y="10047"/>
                  </a:lnTo>
                  <a:lnTo>
                    <a:pt x="2932" y="10056"/>
                  </a:lnTo>
                  <a:lnTo>
                    <a:pt x="2926" y="10058"/>
                  </a:lnTo>
                  <a:lnTo>
                    <a:pt x="2911" y="10063"/>
                  </a:lnTo>
                  <a:lnTo>
                    <a:pt x="2905" y="10067"/>
                  </a:lnTo>
                  <a:lnTo>
                    <a:pt x="2905" y="10072"/>
                  </a:lnTo>
                  <a:lnTo>
                    <a:pt x="2908" y="10078"/>
                  </a:lnTo>
                  <a:lnTo>
                    <a:pt x="2908" y="10089"/>
                  </a:lnTo>
                  <a:lnTo>
                    <a:pt x="2904" y="10098"/>
                  </a:lnTo>
                  <a:lnTo>
                    <a:pt x="2898" y="10103"/>
                  </a:lnTo>
                  <a:lnTo>
                    <a:pt x="2893" y="10112"/>
                  </a:lnTo>
                  <a:lnTo>
                    <a:pt x="2891" y="10124"/>
                  </a:lnTo>
                  <a:lnTo>
                    <a:pt x="2894" y="10131"/>
                  </a:lnTo>
                  <a:lnTo>
                    <a:pt x="2897" y="10134"/>
                  </a:lnTo>
                  <a:lnTo>
                    <a:pt x="2908" y="10138"/>
                  </a:lnTo>
                  <a:lnTo>
                    <a:pt x="2947" y="10166"/>
                  </a:lnTo>
                  <a:lnTo>
                    <a:pt x="2951" y="10173"/>
                  </a:lnTo>
                  <a:lnTo>
                    <a:pt x="2953" y="10182"/>
                  </a:lnTo>
                  <a:lnTo>
                    <a:pt x="2958" y="10182"/>
                  </a:lnTo>
                  <a:lnTo>
                    <a:pt x="2981" y="10183"/>
                  </a:lnTo>
                  <a:lnTo>
                    <a:pt x="2987" y="10196"/>
                  </a:lnTo>
                  <a:lnTo>
                    <a:pt x="2996" y="10204"/>
                  </a:lnTo>
                  <a:lnTo>
                    <a:pt x="2989" y="10222"/>
                  </a:lnTo>
                  <a:lnTo>
                    <a:pt x="2977" y="10243"/>
                  </a:lnTo>
                  <a:lnTo>
                    <a:pt x="2970" y="10262"/>
                  </a:lnTo>
                  <a:lnTo>
                    <a:pt x="2977" y="10269"/>
                  </a:lnTo>
                  <a:lnTo>
                    <a:pt x="2996" y="10273"/>
                  </a:lnTo>
                  <a:lnTo>
                    <a:pt x="2999" y="10280"/>
                  </a:lnTo>
                  <a:lnTo>
                    <a:pt x="2999" y="10280"/>
                  </a:lnTo>
                  <a:lnTo>
                    <a:pt x="3008" y="10283"/>
                  </a:lnTo>
                  <a:lnTo>
                    <a:pt x="3012" y="10291"/>
                  </a:lnTo>
                  <a:lnTo>
                    <a:pt x="3017" y="10314"/>
                  </a:lnTo>
                  <a:lnTo>
                    <a:pt x="3020" y="10319"/>
                  </a:lnTo>
                  <a:lnTo>
                    <a:pt x="3024" y="10323"/>
                  </a:lnTo>
                  <a:lnTo>
                    <a:pt x="3027" y="10326"/>
                  </a:lnTo>
                  <a:lnTo>
                    <a:pt x="3029" y="10335"/>
                  </a:lnTo>
                  <a:lnTo>
                    <a:pt x="3030" y="10360"/>
                  </a:lnTo>
                  <a:lnTo>
                    <a:pt x="3033" y="10372"/>
                  </a:lnTo>
                  <a:lnTo>
                    <a:pt x="3037" y="10379"/>
                  </a:lnTo>
                  <a:lnTo>
                    <a:pt x="3078" y="10412"/>
                  </a:lnTo>
                  <a:lnTo>
                    <a:pt x="3085" y="10417"/>
                  </a:lnTo>
                  <a:lnTo>
                    <a:pt x="3090" y="10420"/>
                  </a:lnTo>
                  <a:lnTo>
                    <a:pt x="3104" y="10423"/>
                  </a:lnTo>
                  <a:lnTo>
                    <a:pt x="3125" y="10436"/>
                  </a:lnTo>
                  <a:lnTo>
                    <a:pt x="3134" y="10437"/>
                  </a:lnTo>
                  <a:lnTo>
                    <a:pt x="3141" y="10437"/>
                  </a:lnTo>
                  <a:lnTo>
                    <a:pt x="3143" y="10438"/>
                  </a:lnTo>
                  <a:lnTo>
                    <a:pt x="3146" y="10443"/>
                  </a:lnTo>
                  <a:lnTo>
                    <a:pt x="3149" y="10447"/>
                  </a:lnTo>
                  <a:lnTo>
                    <a:pt x="3150" y="10454"/>
                  </a:lnTo>
                  <a:lnTo>
                    <a:pt x="3153" y="10459"/>
                  </a:lnTo>
                  <a:lnTo>
                    <a:pt x="3156" y="10461"/>
                  </a:lnTo>
                  <a:lnTo>
                    <a:pt x="3163" y="10455"/>
                  </a:lnTo>
                  <a:lnTo>
                    <a:pt x="3164" y="10455"/>
                  </a:lnTo>
                  <a:lnTo>
                    <a:pt x="3166" y="10457"/>
                  </a:lnTo>
                  <a:lnTo>
                    <a:pt x="3167" y="10458"/>
                  </a:lnTo>
                  <a:lnTo>
                    <a:pt x="3166" y="10461"/>
                  </a:lnTo>
                  <a:lnTo>
                    <a:pt x="3173" y="10483"/>
                  </a:lnTo>
                  <a:lnTo>
                    <a:pt x="3171" y="10487"/>
                  </a:lnTo>
                  <a:lnTo>
                    <a:pt x="3170" y="10490"/>
                  </a:lnTo>
                  <a:lnTo>
                    <a:pt x="3170" y="10493"/>
                  </a:lnTo>
                  <a:lnTo>
                    <a:pt x="3170" y="10497"/>
                  </a:lnTo>
                  <a:lnTo>
                    <a:pt x="3167" y="10507"/>
                  </a:lnTo>
                  <a:lnTo>
                    <a:pt x="3163" y="10532"/>
                  </a:lnTo>
                  <a:lnTo>
                    <a:pt x="3159" y="10543"/>
                  </a:lnTo>
                  <a:lnTo>
                    <a:pt x="3149" y="10560"/>
                  </a:lnTo>
                  <a:lnTo>
                    <a:pt x="3146" y="10570"/>
                  </a:lnTo>
                  <a:lnTo>
                    <a:pt x="3157" y="10570"/>
                  </a:lnTo>
                  <a:lnTo>
                    <a:pt x="3180" y="10579"/>
                  </a:lnTo>
                  <a:lnTo>
                    <a:pt x="3234" y="10565"/>
                  </a:lnTo>
                  <a:lnTo>
                    <a:pt x="3240" y="10565"/>
                  </a:lnTo>
                  <a:lnTo>
                    <a:pt x="3255" y="10576"/>
                  </a:lnTo>
                  <a:lnTo>
                    <a:pt x="3288" y="10586"/>
                  </a:lnTo>
                  <a:lnTo>
                    <a:pt x="3296" y="10593"/>
                  </a:lnTo>
                  <a:lnTo>
                    <a:pt x="3305" y="10604"/>
                  </a:lnTo>
                  <a:lnTo>
                    <a:pt x="3309" y="10605"/>
                  </a:lnTo>
                  <a:lnTo>
                    <a:pt x="3321" y="10605"/>
                  </a:lnTo>
                  <a:lnTo>
                    <a:pt x="3327" y="10607"/>
                  </a:lnTo>
                  <a:lnTo>
                    <a:pt x="3333" y="10609"/>
                  </a:lnTo>
                  <a:lnTo>
                    <a:pt x="3337" y="10615"/>
                  </a:lnTo>
                  <a:lnTo>
                    <a:pt x="3338" y="10619"/>
                  </a:lnTo>
                  <a:lnTo>
                    <a:pt x="3340" y="10622"/>
                  </a:lnTo>
                  <a:lnTo>
                    <a:pt x="3338" y="10625"/>
                  </a:lnTo>
                  <a:lnTo>
                    <a:pt x="3337" y="10629"/>
                  </a:lnTo>
                  <a:lnTo>
                    <a:pt x="3317" y="10639"/>
                  </a:lnTo>
                  <a:lnTo>
                    <a:pt x="3316" y="10640"/>
                  </a:lnTo>
                  <a:lnTo>
                    <a:pt x="3316" y="10644"/>
                  </a:lnTo>
                  <a:lnTo>
                    <a:pt x="3316" y="10651"/>
                  </a:lnTo>
                  <a:lnTo>
                    <a:pt x="3319" y="10664"/>
                  </a:lnTo>
                  <a:lnTo>
                    <a:pt x="3324" y="10672"/>
                  </a:lnTo>
                  <a:lnTo>
                    <a:pt x="3330" y="10680"/>
                  </a:lnTo>
                  <a:lnTo>
                    <a:pt x="3337" y="10684"/>
                  </a:lnTo>
                  <a:lnTo>
                    <a:pt x="3349" y="10689"/>
                  </a:lnTo>
                  <a:lnTo>
                    <a:pt x="3356" y="10695"/>
                  </a:lnTo>
                  <a:lnTo>
                    <a:pt x="3361" y="10702"/>
                  </a:lnTo>
                  <a:lnTo>
                    <a:pt x="3361" y="10702"/>
                  </a:lnTo>
                  <a:lnTo>
                    <a:pt x="3362" y="10705"/>
                  </a:lnTo>
                  <a:lnTo>
                    <a:pt x="3363" y="10706"/>
                  </a:lnTo>
                  <a:lnTo>
                    <a:pt x="3366" y="10705"/>
                  </a:lnTo>
                  <a:lnTo>
                    <a:pt x="3368" y="10702"/>
                  </a:lnTo>
                  <a:lnTo>
                    <a:pt x="3373" y="10702"/>
                  </a:lnTo>
                  <a:lnTo>
                    <a:pt x="3377" y="10702"/>
                  </a:lnTo>
                  <a:lnTo>
                    <a:pt x="3380" y="10705"/>
                  </a:lnTo>
                  <a:lnTo>
                    <a:pt x="3380" y="10709"/>
                  </a:lnTo>
                  <a:lnTo>
                    <a:pt x="3379" y="10713"/>
                  </a:lnTo>
                  <a:lnTo>
                    <a:pt x="3380" y="10717"/>
                  </a:lnTo>
                  <a:lnTo>
                    <a:pt x="3383" y="10719"/>
                  </a:lnTo>
                  <a:lnTo>
                    <a:pt x="3391" y="10716"/>
                  </a:lnTo>
                  <a:lnTo>
                    <a:pt x="3394" y="10716"/>
                  </a:lnTo>
                  <a:lnTo>
                    <a:pt x="3398" y="10726"/>
                  </a:lnTo>
                  <a:lnTo>
                    <a:pt x="3398" y="10730"/>
                  </a:lnTo>
                  <a:lnTo>
                    <a:pt x="3394" y="10758"/>
                  </a:lnTo>
                  <a:lnTo>
                    <a:pt x="3398" y="10771"/>
                  </a:lnTo>
                  <a:lnTo>
                    <a:pt x="3393" y="10775"/>
                  </a:lnTo>
                  <a:lnTo>
                    <a:pt x="3389" y="10775"/>
                  </a:lnTo>
                  <a:lnTo>
                    <a:pt x="3384" y="10772"/>
                  </a:lnTo>
                  <a:lnTo>
                    <a:pt x="3380" y="10772"/>
                  </a:lnTo>
                  <a:lnTo>
                    <a:pt x="3362" y="10776"/>
                  </a:lnTo>
                  <a:lnTo>
                    <a:pt x="3363" y="10778"/>
                  </a:lnTo>
                  <a:lnTo>
                    <a:pt x="3366" y="10780"/>
                  </a:lnTo>
                  <a:lnTo>
                    <a:pt x="3366" y="10783"/>
                  </a:lnTo>
                  <a:lnTo>
                    <a:pt x="3359" y="10786"/>
                  </a:lnTo>
                  <a:lnTo>
                    <a:pt x="3352" y="10789"/>
                  </a:lnTo>
                  <a:lnTo>
                    <a:pt x="3344" y="10787"/>
                  </a:lnTo>
                  <a:lnTo>
                    <a:pt x="3337" y="10783"/>
                  </a:lnTo>
                  <a:lnTo>
                    <a:pt x="3330" y="10786"/>
                  </a:lnTo>
                  <a:lnTo>
                    <a:pt x="3328" y="10792"/>
                  </a:lnTo>
                  <a:lnTo>
                    <a:pt x="3330" y="10796"/>
                  </a:lnTo>
                  <a:lnTo>
                    <a:pt x="3337" y="10797"/>
                  </a:lnTo>
                  <a:lnTo>
                    <a:pt x="3334" y="10806"/>
                  </a:lnTo>
                  <a:lnTo>
                    <a:pt x="3330" y="10814"/>
                  </a:lnTo>
                  <a:lnTo>
                    <a:pt x="3323" y="10828"/>
                  </a:lnTo>
                  <a:lnTo>
                    <a:pt x="3317" y="10832"/>
                  </a:lnTo>
                  <a:lnTo>
                    <a:pt x="3313" y="10835"/>
                  </a:lnTo>
                  <a:lnTo>
                    <a:pt x="3303" y="10838"/>
                  </a:lnTo>
                  <a:lnTo>
                    <a:pt x="3295" y="10845"/>
                  </a:lnTo>
                  <a:lnTo>
                    <a:pt x="3289" y="10855"/>
                  </a:lnTo>
                  <a:lnTo>
                    <a:pt x="3282" y="10862"/>
                  </a:lnTo>
                  <a:lnTo>
                    <a:pt x="3268" y="10862"/>
                  </a:lnTo>
                  <a:lnTo>
                    <a:pt x="3267" y="10863"/>
                  </a:lnTo>
                  <a:lnTo>
                    <a:pt x="3267" y="10866"/>
                  </a:lnTo>
                  <a:lnTo>
                    <a:pt x="3265" y="10867"/>
                  </a:lnTo>
                  <a:lnTo>
                    <a:pt x="3265" y="10869"/>
                  </a:lnTo>
                  <a:lnTo>
                    <a:pt x="3265" y="10870"/>
                  </a:lnTo>
                  <a:lnTo>
                    <a:pt x="3265" y="10873"/>
                  </a:lnTo>
                  <a:lnTo>
                    <a:pt x="3264" y="10873"/>
                  </a:lnTo>
                  <a:lnTo>
                    <a:pt x="3264" y="10873"/>
                  </a:lnTo>
                  <a:lnTo>
                    <a:pt x="3261" y="10873"/>
                  </a:lnTo>
                  <a:lnTo>
                    <a:pt x="3251" y="10874"/>
                  </a:lnTo>
                  <a:lnTo>
                    <a:pt x="3246" y="10880"/>
                  </a:lnTo>
                  <a:lnTo>
                    <a:pt x="3243" y="10881"/>
                  </a:lnTo>
                  <a:lnTo>
                    <a:pt x="3233" y="10880"/>
                  </a:lnTo>
                  <a:lnTo>
                    <a:pt x="3215" y="10873"/>
                  </a:lnTo>
                  <a:lnTo>
                    <a:pt x="3208" y="10873"/>
                  </a:lnTo>
                  <a:lnTo>
                    <a:pt x="3201" y="10877"/>
                  </a:lnTo>
                  <a:lnTo>
                    <a:pt x="3194" y="10877"/>
                  </a:lnTo>
                  <a:lnTo>
                    <a:pt x="3188" y="10876"/>
                  </a:lnTo>
                  <a:lnTo>
                    <a:pt x="3174" y="10869"/>
                  </a:lnTo>
                  <a:lnTo>
                    <a:pt x="3171" y="10867"/>
                  </a:lnTo>
                  <a:lnTo>
                    <a:pt x="3162" y="10869"/>
                  </a:lnTo>
                  <a:lnTo>
                    <a:pt x="3159" y="10867"/>
                  </a:lnTo>
                  <a:lnTo>
                    <a:pt x="3155" y="10860"/>
                  </a:lnTo>
                  <a:lnTo>
                    <a:pt x="3152" y="10842"/>
                  </a:lnTo>
                  <a:lnTo>
                    <a:pt x="3149" y="10835"/>
                  </a:lnTo>
                  <a:lnTo>
                    <a:pt x="3145" y="10832"/>
                  </a:lnTo>
                  <a:lnTo>
                    <a:pt x="3134" y="10832"/>
                  </a:lnTo>
                  <a:lnTo>
                    <a:pt x="3128" y="10831"/>
                  </a:lnTo>
                  <a:lnTo>
                    <a:pt x="3113" y="10825"/>
                  </a:lnTo>
                  <a:lnTo>
                    <a:pt x="3107" y="10825"/>
                  </a:lnTo>
                  <a:lnTo>
                    <a:pt x="3101" y="10827"/>
                  </a:lnTo>
                  <a:lnTo>
                    <a:pt x="3092" y="10831"/>
                  </a:lnTo>
                  <a:lnTo>
                    <a:pt x="3086" y="10832"/>
                  </a:lnTo>
                  <a:lnTo>
                    <a:pt x="3073" y="10830"/>
                  </a:lnTo>
                  <a:lnTo>
                    <a:pt x="3061" y="10830"/>
                  </a:lnTo>
                  <a:lnTo>
                    <a:pt x="3051" y="10837"/>
                  </a:lnTo>
                  <a:lnTo>
                    <a:pt x="3047" y="10858"/>
                  </a:lnTo>
                  <a:lnTo>
                    <a:pt x="3047" y="10863"/>
                  </a:lnTo>
                  <a:lnTo>
                    <a:pt x="3047" y="10865"/>
                  </a:lnTo>
                  <a:lnTo>
                    <a:pt x="3048" y="10869"/>
                  </a:lnTo>
                  <a:lnTo>
                    <a:pt x="3048" y="10873"/>
                  </a:lnTo>
                  <a:lnTo>
                    <a:pt x="3047" y="10877"/>
                  </a:lnTo>
                  <a:lnTo>
                    <a:pt x="3045" y="10880"/>
                  </a:lnTo>
                  <a:lnTo>
                    <a:pt x="3038" y="10881"/>
                  </a:lnTo>
                  <a:lnTo>
                    <a:pt x="3036" y="10883"/>
                  </a:lnTo>
                  <a:lnTo>
                    <a:pt x="3023" y="10904"/>
                  </a:lnTo>
                  <a:lnTo>
                    <a:pt x="3017" y="10909"/>
                  </a:lnTo>
                  <a:lnTo>
                    <a:pt x="3037" y="10925"/>
                  </a:lnTo>
                  <a:lnTo>
                    <a:pt x="3041" y="10933"/>
                  </a:lnTo>
                  <a:lnTo>
                    <a:pt x="3048" y="10954"/>
                  </a:lnTo>
                  <a:lnTo>
                    <a:pt x="3054" y="10964"/>
                  </a:lnTo>
                  <a:lnTo>
                    <a:pt x="3061" y="10971"/>
                  </a:lnTo>
                  <a:lnTo>
                    <a:pt x="3069" y="10977"/>
                  </a:lnTo>
                  <a:lnTo>
                    <a:pt x="3078" y="10980"/>
                  </a:lnTo>
                  <a:lnTo>
                    <a:pt x="3085" y="10981"/>
                  </a:lnTo>
                  <a:lnTo>
                    <a:pt x="3086" y="10984"/>
                  </a:lnTo>
                  <a:lnTo>
                    <a:pt x="3086" y="10989"/>
                  </a:lnTo>
                  <a:lnTo>
                    <a:pt x="3089" y="10996"/>
                  </a:lnTo>
                  <a:lnTo>
                    <a:pt x="3093" y="11002"/>
                  </a:lnTo>
                  <a:lnTo>
                    <a:pt x="3096" y="11003"/>
                  </a:lnTo>
                  <a:lnTo>
                    <a:pt x="3099" y="11008"/>
                  </a:lnTo>
                  <a:lnTo>
                    <a:pt x="3100" y="11016"/>
                  </a:lnTo>
                  <a:lnTo>
                    <a:pt x="3101" y="11033"/>
                  </a:lnTo>
                  <a:lnTo>
                    <a:pt x="3094" y="11041"/>
                  </a:lnTo>
                  <a:lnTo>
                    <a:pt x="3078" y="11051"/>
                  </a:lnTo>
                  <a:lnTo>
                    <a:pt x="3078" y="11051"/>
                  </a:lnTo>
                  <a:lnTo>
                    <a:pt x="3080" y="11058"/>
                  </a:lnTo>
                  <a:lnTo>
                    <a:pt x="3092" y="11074"/>
                  </a:lnTo>
                  <a:lnTo>
                    <a:pt x="3100" y="11092"/>
                  </a:lnTo>
                  <a:lnTo>
                    <a:pt x="3103" y="11096"/>
                  </a:lnTo>
                  <a:lnTo>
                    <a:pt x="3113" y="11104"/>
                  </a:lnTo>
                  <a:lnTo>
                    <a:pt x="3115" y="11109"/>
                  </a:lnTo>
                  <a:lnTo>
                    <a:pt x="3115" y="11113"/>
                  </a:lnTo>
                  <a:lnTo>
                    <a:pt x="3111" y="11114"/>
                  </a:lnTo>
                  <a:lnTo>
                    <a:pt x="3101" y="11111"/>
                  </a:lnTo>
                  <a:lnTo>
                    <a:pt x="3099" y="11113"/>
                  </a:lnTo>
                  <a:lnTo>
                    <a:pt x="3099" y="11114"/>
                  </a:lnTo>
                  <a:lnTo>
                    <a:pt x="3103" y="11118"/>
                  </a:lnTo>
                  <a:lnTo>
                    <a:pt x="3097" y="11121"/>
                  </a:lnTo>
                  <a:lnTo>
                    <a:pt x="3096" y="11124"/>
                  </a:lnTo>
                  <a:lnTo>
                    <a:pt x="3096" y="11128"/>
                  </a:lnTo>
                  <a:lnTo>
                    <a:pt x="3100" y="11132"/>
                  </a:lnTo>
                  <a:lnTo>
                    <a:pt x="3106" y="11137"/>
                  </a:lnTo>
                  <a:lnTo>
                    <a:pt x="3106" y="11148"/>
                  </a:lnTo>
                  <a:lnTo>
                    <a:pt x="3104" y="11160"/>
                  </a:lnTo>
                  <a:lnTo>
                    <a:pt x="3104" y="11170"/>
                  </a:lnTo>
                  <a:lnTo>
                    <a:pt x="3106" y="11176"/>
                  </a:lnTo>
                  <a:lnTo>
                    <a:pt x="3108" y="11179"/>
                  </a:lnTo>
                  <a:lnTo>
                    <a:pt x="3111" y="11184"/>
                  </a:lnTo>
                  <a:lnTo>
                    <a:pt x="3111" y="11191"/>
                  </a:lnTo>
                  <a:lnTo>
                    <a:pt x="3110" y="11197"/>
                  </a:lnTo>
                  <a:lnTo>
                    <a:pt x="3107" y="11203"/>
                  </a:lnTo>
                  <a:lnTo>
                    <a:pt x="3103" y="11207"/>
                  </a:lnTo>
                  <a:lnTo>
                    <a:pt x="3100" y="11210"/>
                  </a:lnTo>
                  <a:lnTo>
                    <a:pt x="3108" y="11221"/>
                  </a:lnTo>
                  <a:lnTo>
                    <a:pt x="3113" y="11226"/>
                  </a:lnTo>
                  <a:lnTo>
                    <a:pt x="3117" y="11229"/>
                  </a:lnTo>
                  <a:lnTo>
                    <a:pt x="3121" y="11231"/>
                  </a:lnTo>
                  <a:lnTo>
                    <a:pt x="3131" y="11232"/>
                  </a:lnTo>
                  <a:lnTo>
                    <a:pt x="3134" y="11235"/>
                  </a:lnTo>
                  <a:lnTo>
                    <a:pt x="3132" y="11239"/>
                  </a:lnTo>
                  <a:lnTo>
                    <a:pt x="3129" y="11243"/>
                  </a:lnTo>
                  <a:lnTo>
                    <a:pt x="3129" y="11250"/>
                  </a:lnTo>
                  <a:lnTo>
                    <a:pt x="3129" y="11256"/>
                  </a:lnTo>
                  <a:lnTo>
                    <a:pt x="3132" y="11260"/>
                  </a:lnTo>
                  <a:lnTo>
                    <a:pt x="3134" y="11263"/>
                  </a:lnTo>
                  <a:lnTo>
                    <a:pt x="3148" y="11271"/>
                  </a:lnTo>
                  <a:lnTo>
                    <a:pt x="3150" y="11278"/>
                  </a:lnTo>
                  <a:lnTo>
                    <a:pt x="3152" y="11287"/>
                  </a:lnTo>
                  <a:lnTo>
                    <a:pt x="3150" y="11298"/>
                  </a:lnTo>
                  <a:lnTo>
                    <a:pt x="3167" y="11296"/>
                  </a:lnTo>
                  <a:lnTo>
                    <a:pt x="3176" y="11299"/>
                  </a:lnTo>
                  <a:lnTo>
                    <a:pt x="3181" y="11305"/>
                  </a:lnTo>
                  <a:lnTo>
                    <a:pt x="3183" y="11312"/>
                  </a:lnTo>
                  <a:lnTo>
                    <a:pt x="3183" y="11319"/>
                  </a:lnTo>
                  <a:lnTo>
                    <a:pt x="3184" y="11326"/>
                  </a:lnTo>
                  <a:lnTo>
                    <a:pt x="3190" y="11329"/>
                  </a:lnTo>
                  <a:lnTo>
                    <a:pt x="3194" y="11327"/>
                  </a:lnTo>
                  <a:lnTo>
                    <a:pt x="3208" y="11320"/>
                  </a:lnTo>
                  <a:lnTo>
                    <a:pt x="3216" y="11320"/>
                  </a:lnTo>
                  <a:lnTo>
                    <a:pt x="3232" y="11325"/>
                  </a:lnTo>
                  <a:lnTo>
                    <a:pt x="3237" y="11323"/>
                  </a:lnTo>
                  <a:lnTo>
                    <a:pt x="3272" y="11306"/>
                  </a:lnTo>
                  <a:lnTo>
                    <a:pt x="3285" y="11298"/>
                  </a:lnTo>
                  <a:lnTo>
                    <a:pt x="3292" y="11281"/>
                  </a:lnTo>
                  <a:lnTo>
                    <a:pt x="3295" y="11256"/>
                  </a:lnTo>
                  <a:lnTo>
                    <a:pt x="3298" y="11249"/>
                  </a:lnTo>
                  <a:lnTo>
                    <a:pt x="3300" y="11246"/>
                  </a:lnTo>
                  <a:lnTo>
                    <a:pt x="3303" y="11245"/>
                  </a:lnTo>
                  <a:lnTo>
                    <a:pt x="3306" y="11242"/>
                  </a:lnTo>
                  <a:lnTo>
                    <a:pt x="3307" y="11236"/>
                  </a:lnTo>
                  <a:lnTo>
                    <a:pt x="3306" y="11233"/>
                  </a:lnTo>
                  <a:lnTo>
                    <a:pt x="3302" y="11225"/>
                  </a:lnTo>
                  <a:lnTo>
                    <a:pt x="3300" y="11219"/>
                  </a:lnTo>
                  <a:lnTo>
                    <a:pt x="3305" y="11205"/>
                  </a:lnTo>
                  <a:lnTo>
                    <a:pt x="3314" y="11203"/>
                  </a:lnTo>
                  <a:lnTo>
                    <a:pt x="3337" y="11211"/>
                  </a:lnTo>
                  <a:lnTo>
                    <a:pt x="3349" y="11208"/>
                  </a:lnTo>
                  <a:lnTo>
                    <a:pt x="3400" y="11235"/>
                  </a:lnTo>
                  <a:lnTo>
                    <a:pt x="3408" y="11235"/>
                  </a:lnTo>
                  <a:lnTo>
                    <a:pt x="3424" y="11231"/>
                  </a:lnTo>
                  <a:lnTo>
                    <a:pt x="3431" y="11231"/>
                  </a:lnTo>
                  <a:lnTo>
                    <a:pt x="3435" y="11232"/>
                  </a:lnTo>
                  <a:lnTo>
                    <a:pt x="3443" y="11239"/>
                  </a:lnTo>
                  <a:lnTo>
                    <a:pt x="3447" y="11239"/>
                  </a:lnTo>
                  <a:lnTo>
                    <a:pt x="3453" y="11236"/>
                  </a:lnTo>
                  <a:lnTo>
                    <a:pt x="3480" y="11212"/>
                  </a:lnTo>
                  <a:lnTo>
                    <a:pt x="3484" y="11211"/>
                  </a:lnTo>
                  <a:lnTo>
                    <a:pt x="3487" y="11211"/>
                  </a:lnTo>
                  <a:lnTo>
                    <a:pt x="3489" y="11212"/>
                  </a:lnTo>
                  <a:lnTo>
                    <a:pt x="3492" y="11212"/>
                  </a:lnTo>
                  <a:lnTo>
                    <a:pt x="3494" y="11210"/>
                  </a:lnTo>
                  <a:lnTo>
                    <a:pt x="3496" y="11204"/>
                  </a:lnTo>
                  <a:lnTo>
                    <a:pt x="3499" y="11203"/>
                  </a:lnTo>
                  <a:lnTo>
                    <a:pt x="3505" y="11201"/>
                  </a:lnTo>
                  <a:lnTo>
                    <a:pt x="3508" y="11197"/>
                  </a:lnTo>
                  <a:lnTo>
                    <a:pt x="3515" y="11189"/>
                  </a:lnTo>
                  <a:lnTo>
                    <a:pt x="3519" y="11186"/>
                  </a:lnTo>
                  <a:lnTo>
                    <a:pt x="3523" y="11186"/>
                  </a:lnTo>
                  <a:lnTo>
                    <a:pt x="3548" y="11190"/>
                  </a:lnTo>
                  <a:lnTo>
                    <a:pt x="3565" y="11190"/>
                  </a:lnTo>
                  <a:lnTo>
                    <a:pt x="3569" y="11191"/>
                  </a:lnTo>
                  <a:lnTo>
                    <a:pt x="3575" y="11196"/>
                  </a:lnTo>
                  <a:lnTo>
                    <a:pt x="3576" y="11196"/>
                  </a:lnTo>
                  <a:lnTo>
                    <a:pt x="3581" y="11198"/>
                  </a:lnTo>
                  <a:lnTo>
                    <a:pt x="3585" y="11198"/>
                  </a:lnTo>
                  <a:lnTo>
                    <a:pt x="3589" y="11196"/>
                  </a:lnTo>
                  <a:lnTo>
                    <a:pt x="3592" y="11191"/>
                  </a:lnTo>
                  <a:lnTo>
                    <a:pt x="3596" y="11190"/>
                  </a:lnTo>
                  <a:lnTo>
                    <a:pt x="3602" y="11197"/>
                  </a:lnTo>
                  <a:lnTo>
                    <a:pt x="3599" y="11214"/>
                  </a:lnTo>
                  <a:lnTo>
                    <a:pt x="3604" y="11219"/>
                  </a:lnTo>
                  <a:lnTo>
                    <a:pt x="3610" y="11219"/>
                  </a:lnTo>
                  <a:lnTo>
                    <a:pt x="3627" y="11201"/>
                  </a:lnTo>
                  <a:lnTo>
                    <a:pt x="3649" y="11191"/>
                  </a:lnTo>
                  <a:lnTo>
                    <a:pt x="3662" y="11189"/>
                  </a:lnTo>
                  <a:lnTo>
                    <a:pt x="3673" y="11189"/>
                  </a:lnTo>
                  <a:lnTo>
                    <a:pt x="3680" y="11191"/>
                  </a:lnTo>
                  <a:lnTo>
                    <a:pt x="3683" y="11196"/>
                  </a:lnTo>
                  <a:lnTo>
                    <a:pt x="3686" y="11201"/>
                  </a:lnTo>
                  <a:lnTo>
                    <a:pt x="3688" y="11208"/>
                  </a:lnTo>
                  <a:lnTo>
                    <a:pt x="3694" y="11214"/>
                  </a:lnTo>
                  <a:lnTo>
                    <a:pt x="3705" y="11221"/>
                  </a:lnTo>
                  <a:lnTo>
                    <a:pt x="3709" y="11228"/>
                  </a:lnTo>
                  <a:lnTo>
                    <a:pt x="3716" y="11242"/>
                  </a:lnTo>
                  <a:lnTo>
                    <a:pt x="3719" y="11246"/>
                  </a:lnTo>
                  <a:lnTo>
                    <a:pt x="3736" y="11257"/>
                  </a:lnTo>
                  <a:lnTo>
                    <a:pt x="3740" y="11263"/>
                  </a:lnTo>
                  <a:lnTo>
                    <a:pt x="3746" y="11270"/>
                  </a:lnTo>
                  <a:lnTo>
                    <a:pt x="3747" y="11274"/>
                  </a:lnTo>
                  <a:lnTo>
                    <a:pt x="3749" y="11278"/>
                  </a:lnTo>
                  <a:lnTo>
                    <a:pt x="3750" y="11282"/>
                  </a:lnTo>
                  <a:lnTo>
                    <a:pt x="3750" y="11287"/>
                  </a:lnTo>
                  <a:lnTo>
                    <a:pt x="3746" y="11296"/>
                  </a:lnTo>
                  <a:lnTo>
                    <a:pt x="3746" y="11299"/>
                  </a:lnTo>
                  <a:lnTo>
                    <a:pt x="3746" y="11306"/>
                  </a:lnTo>
                  <a:lnTo>
                    <a:pt x="3747" y="11320"/>
                  </a:lnTo>
                  <a:lnTo>
                    <a:pt x="3749" y="11327"/>
                  </a:lnTo>
                  <a:lnTo>
                    <a:pt x="3751" y="11336"/>
                  </a:lnTo>
                  <a:lnTo>
                    <a:pt x="3757" y="11344"/>
                  </a:lnTo>
                  <a:lnTo>
                    <a:pt x="3758" y="11351"/>
                  </a:lnTo>
                  <a:lnTo>
                    <a:pt x="3756" y="11357"/>
                  </a:lnTo>
                  <a:lnTo>
                    <a:pt x="3756" y="11361"/>
                  </a:lnTo>
                  <a:lnTo>
                    <a:pt x="3768" y="11361"/>
                  </a:lnTo>
                  <a:lnTo>
                    <a:pt x="3774" y="11365"/>
                  </a:lnTo>
                  <a:lnTo>
                    <a:pt x="3784" y="11378"/>
                  </a:lnTo>
                  <a:lnTo>
                    <a:pt x="3785" y="11379"/>
                  </a:lnTo>
                  <a:lnTo>
                    <a:pt x="3788" y="11382"/>
                  </a:lnTo>
                  <a:lnTo>
                    <a:pt x="3791" y="11383"/>
                  </a:lnTo>
                  <a:lnTo>
                    <a:pt x="3791" y="11385"/>
                  </a:lnTo>
                  <a:lnTo>
                    <a:pt x="3792" y="11390"/>
                  </a:lnTo>
                  <a:lnTo>
                    <a:pt x="3792" y="11392"/>
                  </a:lnTo>
                  <a:lnTo>
                    <a:pt x="3795" y="11393"/>
                  </a:lnTo>
                  <a:lnTo>
                    <a:pt x="3799" y="11390"/>
                  </a:lnTo>
                  <a:lnTo>
                    <a:pt x="3802" y="11390"/>
                  </a:lnTo>
                  <a:lnTo>
                    <a:pt x="3807" y="11393"/>
                  </a:lnTo>
                  <a:lnTo>
                    <a:pt x="3816" y="11403"/>
                  </a:lnTo>
                  <a:lnTo>
                    <a:pt x="3821" y="11407"/>
                  </a:lnTo>
                  <a:lnTo>
                    <a:pt x="3827" y="11414"/>
                  </a:lnTo>
                  <a:lnTo>
                    <a:pt x="3831" y="11417"/>
                  </a:lnTo>
                  <a:lnTo>
                    <a:pt x="3838" y="11434"/>
                  </a:lnTo>
                  <a:lnTo>
                    <a:pt x="3838" y="11451"/>
                  </a:lnTo>
                  <a:lnTo>
                    <a:pt x="3829" y="11463"/>
                  </a:lnTo>
                  <a:lnTo>
                    <a:pt x="3823" y="11465"/>
                  </a:lnTo>
                  <a:lnTo>
                    <a:pt x="3807" y="11465"/>
                  </a:lnTo>
                  <a:lnTo>
                    <a:pt x="3764" y="11475"/>
                  </a:lnTo>
                  <a:lnTo>
                    <a:pt x="3754" y="11480"/>
                  </a:lnTo>
                  <a:lnTo>
                    <a:pt x="3751" y="11490"/>
                  </a:lnTo>
                  <a:lnTo>
                    <a:pt x="3754" y="11494"/>
                  </a:lnTo>
                  <a:lnTo>
                    <a:pt x="3764" y="11497"/>
                  </a:lnTo>
                  <a:lnTo>
                    <a:pt x="3767" y="11500"/>
                  </a:lnTo>
                  <a:lnTo>
                    <a:pt x="3768" y="11503"/>
                  </a:lnTo>
                  <a:lnTo>
                    <a:pt x="3770" y="11511"/>
                  </a:lnTo>
                  <a:lnTo>
                    <a:pt x="3771" y="11515"/>
                  </a:lnTo>
                  <a:lnTo>
                    <a:pt x="3772" y="11518"/>
                  </a:lnTo>
                  <a:lnTo>
                    <a:pt x="3784" y="11531"/>
                  </a:lnTo>
                  <a:lnTo>
                    <a:pt x="3786" y="11536"/>
                  </a:lnTo>
                  <a:lnTo>
                    <a:pt x="3789" y="11543"/>
                  </a:lnTo>
                  <a:lnTo>
                    <a:pt x="3789" y="11553"/>
                  </a:lnTo>
                  <a:lnTo>
                    <a:pt x="3789" y="11557"/>
                  </a:lnTo>
                  <a:lnTo>
                    <a:pt x="3786" y="11564"/>
                  </a:lnTo>
                  <a:lnTo>
                    <a:pt x="3786" y="11569"/>
                  </a:lnTo>
                  <a:lnTo>
                    <a:pt x="3786" y="11573"/>
                  </a:lnTo>
                  <a:lnTo>
                    <a:pt x="3786" y="11577"/>
                  </a:lnTo>
                  <a:lnTo>
                    <a:pt x="3788" y="11580"/>
                  </a:lnTo>
                  <a:lnTo>
                    <a:pt x="3786" y="11584"/>
                  </a:lnTo>
                  <a:lnTo>
                    <a:pt x="3785" y="11587"/>
                  </a:lnTo>
                  <a:lnTo>
                    <a:pt x="3779" y="11588"/>
                  </a:lnTo>
                  <a:lnTo>
                    <a:pt x="3778" y="11591"/>
                  </a:lnTo>
                  <a:lnTo>
                    <a:pt x="3779" y="11594"/>
                  </a:lnTo>
                  <a:lnTo>
                    <a:pt x="3781" y="11598"/>
                  </a:lnTo>
                  <a:lnTo>
                    <a:pt x="3786" y="11602"/>
                  </a:lnTo>
                  <a:lnTo>
                    <a:pt x="3791" y="11605"/>
                  </a:lnTo>
                  <a:lnTo>
                    <a:pt x="3795" y="11606"/>
                  </a:lnTo>
                  <a:lnTo>
                    <a:pt x="3799" y="11608"/>
                  </a:lnTo>
                  <a:lnTo>
                    <a:pt x="3803" y="11608"/>
                  </a:lnTo>
                  <a:lnTo>
                    <a:pt x="3809" y="11605"/>
                  </a:lnTo>
                  <a:lnTo>
                    <a:pt x="3810" y="11619"/>
                  </a:lnTo>
                  <a:lnTo>
                    <a:pt x="3805" y="11633"/>
                  </a:lnTo>
                  <a:lnTo>
                    <a:pt x="3793" y="11644"/>
                  </a:lnTo>
                  <a:lnTo>
                    <a:pt x="3779" y="11654"/>
                  </a:lnTo>
                  <a:lnTo>
                    <a:pt x="3798" y="11662"/>
                  </a:lnTo>
                  <a:lnTo>
                    <a:pt x="3803" y="11664"/>
                  </a:lnTo>
                  <a:lnTo>
                    <a:pt x="3809" y="11661"/>
                  </a:lnTo>
                  <a:lnTo>
                    <a:pt x="3819" y="11653"/>
                  </a:lnTo>
                  <a:lnTo>
                    <a:pt x="3827" y="11651"/>
                  </a:lnTo>
                  <a:lnTo>
                    <a:pt x="3837" y="11653"/>
                  </a:lnTo>
                  <a:lnTo>
                    <a:pt x="3855" y="11660"/>
                  </a:lnTo>
                  <a:lnTo>
                    <a:pt x="3864" y="11662"/>
                  </a:lnTo>
                  <a:lnTo>
                    <a:pt x="3880" y="11660"/>
                  </a:lnTo>
                  <a:lnTo>
                    <a:pt x="3889" y="11660"/>
                  </a:lnTo>
                  <a:lnTo>
                    <a:pt x="3892" y="11664"/>
                  </a:lnTo>
                  <a:lnTo>
                    <a:pt x="3894" y="11669"/>
                  </a:lnTo>
                  <a:lnTo>
                    <a:pt x="3894" y="11677"/>
                  </a:lnTo>
                  <a:lnTo>
                    <a:pt x="3897" y="11682"/>
                  </a:lnTo>
                  <a:lnTo>
                    <a:pt x="3901" y="11686"/>
                  </a:lnTo>
                  <a:lnTo>
                    <a:pt x="3906" y="11688"/>
                  </a:lnTo>
                  <a:lnTo>
                    <a:pt x="3925" y="11689"/>
                  </a:lnTo>
                  <a:lnTo>
                    <a:pt x="3943" y="11685"/>
                  </a:lnTo>
                  <a:lnTo>
                    <a:pt x="3964" y="11675"/>
                  </a:lnTo>
                  <a:lnTo>
                    <a:pt x="3976" y="11668"/>
                  </a:lnTo>
                  <a:lnTo>
                    <a:pt x="3980" y="11668"/>
                  </a:lnTo>
                  <a:lnTo>
                    <a:pt x="3985" y="11671"/>
                  </a:lnTo>
                  <a:lnTo>
                    <a:pt x="3990" y="11674"/>
                  </a:lnTo>
                  <a:lnTo>
                    <a:pt x="3995" y="11672"/>
                  </a:lnTo>
                  <a:lnTo>
                    <a:pt x="3999" y="11669"/>
                  </a:lnTo>
                  <a:lnTo>
                    <a:pt x="4005" y="11669"/>
                  </a:lnTo>
                  <a:lnTo>
                    <a:pt x="4011" y="11671"/>
                  </a:lnTo>
                  <a:lnTo>
                    <a:pt x="4013" y="11675"/>
                  </a:lnTo>
                  <a:lnTo>
                    <a:pt x="4016" y="11681"/>
                  </a:lnTo>
                  <a:lnTo>
                    <a:pt x="4022" y="11719"/>
                  </a:lnTo>
                  <a:lnTo>
                    <a:pt x="4027" y="11733"/>
                  </a:lnTo>
                  <a:lnTo>
                    <a:pt x="4034" y="11740"/>
                  </a:lnTo>
                  <a:lnTo>
                    <a:pt x="4044" y="11741"/>
                  </a:lnTo>
                  <a:lnTo>
                    <a:pt x="4061" y="11737"/>
                  </a:lnTo>
                  <a:lnTo>
                    <a:pt x="4069" y="11737"/>
                  </a:lnTo>
                  <a:lnTo>
                    <a:pt x="4075" y="11740"/>
                  </a:lnTo>
                  <a:lnTo>
                    <a:pt x="4079" y="11741"/>
                  </a:lnTo>
                  <a:lnTo>
                    <a:pt x="4082" y="11747"/>
                  </a:lnTo>
                  <a:lnTo>
                    <a:pt x="4079" y="11754"/>
                  </a:lnTo>
                  <a:lnTo>
                    <a:pt x="4076" y="11756"/>
                  </a:lnTo>
                  <a:lnTo>
                    <a:pt x="4062" y="11759"/>
                  </a:lnTo>
                  <a:lnTo>
                    <a:pt x="4064" y="11765"/>
                  </a:lnTo>
                  <a:lnTo>
                    <a:pt x="4064" y="11776"/>
                  </a:lnTo>
                  <a:lnTo>
                    <a:pt x="4064" y="11780"/>
                  </a:lnTo>
                  <a:lnTo>
                    <a:pt x="4067" y="11783"/>
                  </a:lnTo>
                  <a:lnTo>
                    <a:pt x="4072" y="11784"/>
                  </a:lnTo>
                  <a:lnTo>
                    <a:pt x="4075" y="11786"/>
                  </a:lnTo>
                  <a:lnTo>
                    <a:pt x="4079" y="11791"/>
                  </a:lnTo>
                  <a:lnTo>
                    <a:pt x="4079" y="11796"/>
                  </a:lnTo>
                  <a:lnTo>
                    <a:pt x="4078" y="11801"/>
                  </a:lnTo>
                  <a:lnTo>
                    <a:pt x="4079" y="11807"/>
                  </a:lnTo>
                  <a:lnTo>
                    <a:pt x="4081" y="11813"/>
                  </a:lnTo>
                  <a:lnTo>
                    <a:pt x="4086" y="11820"/>
                  </a:lnTo>
                  <a:lnTo>
                    <a:pt x="4088" y="11825"/>
                  </a:lnTo>
                  <a:lnTo>
                    <a:pt x="4089" y="11831"/>
                  </a:lnTo>
                  <a:lnTo>
                    <a:pt x="4088" y="11836"/>
                  </a:lnTo>
                  <a:lnTo>
                    <a:pt x="4088" y="11841"/>
                  </a:lnTo>
                  <a:lnTo>
                    <a:pt x="4092" y="11843"/>
                  </a:lnTo>
                  <a:lnTo>
                    <a:pt x="4099" y="11848"/>
                  </a:lnTo>
                  <a:lnTo>
                    <a:pt x="4102" y="11850"/>
                  </a:lnTo>
                  <a:lnTo>
                    <a:pt x="4103" y="11855"/>
                  </a:lnTo>
                  <a:lnTo>
                    <a:pt x="4106" y="11866"/>
                  </a:lnTo>
                  <a:lnTo>
                    <a:pt x="4105" y="11876"/>
                  </a:lnTo>
                  <a:lnTo>
                    <a:pt x="4106" y="11885"/>
                  </a:lnTo>
                  <a:lnTo>
                    <a:pt x="4112" y="11892"/>
                  </a:lnTo>
                  <a:lnTo>
                    <a:pt x="4092" y="11902"/>
                  </a:lnTo>
                  <a:lnTo>
                    <a:pt x="4088" y="11906"/>
                  </a:lnTo>
                  <a:lnTo>
                    <a:pt x="4088" y="11912"/>
                  </a:lnTo>
                  <a:lnTo>
                    <a:pt x="4100" y="11961"/>
                  </a:lnTo>
                  <a:lnTo>
                    <a:pt x="4106" y="11971"/>
                  </a:lnTo>
                  <a:lnTo>
                    <a:pt x="4114" y="11975"/>
                  </a:lnTo>
                  <a:lnTo>
                    <a:pt x="4120" y="11975"/>
                  </a:lnTo>
                  <a:lnTo>
                    <a:pt x="4126" y="11978"/>
                  </a:lnTo>
                  <a:lnTo>
                    <a:pt x="4130" y="11982"/>
                  </a:lnTo>
                  <a:lnTo>
                    <a:pt x="4134" y="11988"/>
                  </a:lnTo>
                  <a:lnTo>
                    <a:pt x="4135" y="11998"/>
                  </a:lnTo>
                  <a:lnTo>
                    <a:pt x="4137" y="12005"/>
                  </a:lnTo>
                  <a:lnTo>
                    <a:pt x="4138" y="12012"/>
                  </a:lnTo>
                  <a:lnTo>
                    <a:pt x="4144" y="12019"/>
                  </a:lnTo>
                  <a:lnTo>
                    <a:pt x="4148" y="12021"/>
                  </a:lnTo>
                  <a:lnTo>
                    <a:pt x="4154" y="12024"/>
                  </a:lnTo>
                  <a:lnTo>
                    <a:pt x="4159" y="12026"/>
                  </a:lnTo>
                  <a:lnTo>
                    <a:pt x="4165" y="12026"/>
                  </a:lnTo>
                  <a:lnTo>
                    <a:pt x="4169" y="12024"/>
                  </a:lnTo>
                  <a:lnTo>
                    <a:pt x="4170" y="12024"/>
                  </a:lnTo>
                  <a:lnTo>
                    <a:pt x="4175" y="12020"/>
                  </a:lnTo>
                  <a:lnTo>
                    <a:pt x="4177" y="12014"/>
                  </a:lnTo>
                  <a:lnTo>
                    <a:pt x="4182" y="12009"/>
                  </a:lnTo>
                  <a:lnTo>
                    <a:pt x="4183" y="12009"/>
                  </a:lnTo>
                  <a:lnTo>
                    <a:pt x="4189" y="12009"/>
                  </a:lnTo>
                  <a:lnTo>
                    <a:pt x="4191" y="12007"/>
                  </a:lnTo>
                  <a:lnTo>
                    <a:pt x="4194" y="12005"/>
                  </a:lnTo>
                  <a:lnTo>
                    <a:pt x="4198" y="11998"/>
                  </a:lnTo>
                  <a:lnTo>
                    <a:pt x="4203" y="11995"/>
                  </a:lnTo>
                  <a:lnTo>
                    <a:pt x="4207" y="11992"/>
                  </a:lnTo>
                  <a:lnTo>
                    <a:pt x="4232" y="11989"/>
                  </a:lnTo>
                  <a:lnTo>
                    <a:pt x="4277" y="11993"/>
                  </a:lnTo>
                  <a:lnTo>
                    <a:pt x="4284" y="11998"/>
                  </a:lnTo>
                  <a:lnTo>
                    <a:pt x="4285" y="12005"/>
                  </a:lnTo>
                  <a:lnTo>
                    <a:pt x="4294" y="12009"/>
                  </a:lnTo>
                  <a:lnTo>
                    <a:pt x="4319" y="12050"/>
                  </a:lnTo>
                  <a:lnTo>
                    <a:pt x="4324" y="12054"/>
                  </a:lnTo>
                  <a:lnTo>
                    <a:pt x="4331" y="12052"/>
                  </a:lnTo>
                  <a:lnTo>
                    <a:pt x="4337" y="12050"/>
                  </a:lnTo>
                  <a:lnTo>
                    <a:pt x="4343" y="12045"/>
                  </a:lnTo>
                  <a:lnTo>
                    <a:pt x="4348" y="12041"/>
                  </a:lnTo>
                  <a:lnTo>
                    <a:pt x="4350" y="12040"/>
                  </a:lnTo>
                  <a:lnTo>
                    <a:pt x="4352" y="12040"/>
                  </a:lnTo>
                  <a:lnTo>
                    <a:pt x="4355" y="12041"/>
                  </a:lnTo>
                  <a:lnTo>
                    <a:pt x="4361" y="12044"/>
                  </a:lnTo>
                  <a:lnTo>
                    <a:pt x="4366" y="12045"/>
                  </a:lnTo>
                  <a:lnTo>
                    <a:pt x="4373" y="12051"/>
                  </a:lnTo>
                  <a:lnTo>
                    <a:pt x="4382" y="12052"/>
                  </a:lnTo>
                  <a:lnTo>
                    <a:pt x="4385" y="12052"/>
                  </a:lnTo>
                  <a:lnTo>
                    <a:pt x="4389" y="12055"/>
                  </a:lnTo>
                  <a:lnTo>
                    <a:pt x="4389" y="12057"/>
                  </a:lnTo>
                  <a:lnTo>
                    <a:pt x="4389" y="12058"/>
                  </a:lnTo>
                  <a:lnTo>
                    <a:pt x="4388" y="12068"/>
                  </a:lnTo>
                  <a:lnTo>
                    <a:pt x="4388" y="12072"/>
                  </a:lnTo>
                  <a:lnTo>
                    <a:pt x="4388" y="12075"/>
                  </a:lnTo>
                  <a:lnTo>
                    <a:pt x="4392" y="12078"/>
                  </a:lnTo>
                  <a:lnTo>
                    <a:pt x="4397" y="12080"/>
                  </a:lnTo>
                  <a:lnTo>
                    <a:pt x="4403" y="12082"/>
                  </a:lnTo>
                  <a:lnTo>
                    <a:pt x="4410" y="12080"/>
                  </a:lnTo>
                  <a:lnTo>
                    <a:pt x="4414" y="12078"/>
                  </a:lnTo>
                  <a:lnTo>
                    <a:pt x="4417" y="12073"/>
                  </a:lnTo>
                  <a:lnTo>
                    <a:pt x="4421" y="12065"/>
                  </a:lnTo>
                  <a:lnTo>
                    <a:pt x="4423" y="12062"/>
                  </a:lnTo>
                  <a:lnTo>
                    <a:pt x="4427" y="12058"/>
                  </a:lnTo>
                  <a:lnTo>
                    <a:pt x="4469" y="12033"/>
                  </a:lnTo>
                  <a:lnTo>
                    <a:pt x="4487" y="12027"/>
                  </a:lnTo>
                  <a:lnTo>
                    <a:pt x="4504" y="12026"/>
                  </a:lnTo>
                  <a:lnTo>
                    <a:pt x="4522" y="12028"/>
                  </a:lnTo>
                  <a:lnTo>
                    <a:pt x="4560" y="12017"/>
                  </a:lnTo>
                  <a:lnTo>
                    <a:pt x="4567" y="12012"/>
                  </a:lnTo>
                  <a:lnTo>
                    <a:pt x="4582" y="11996"/>
                  </a:lnTo>
                  <a:lnTo>
                    <a:pt x="4591" y="11992"/>
                  </a:lnTo>
                  <a:lnTo>
                    <a:pt x="4616" y="11989"/>
                  </a:lnTo>
                  <a:lnTo>
                    <a:pt x="4621" y="11992"/>
                  </a:lnTo>
                  <a:lnTo>
                    <a:pt x="4626" y="12002"/>
                  </a:lnTo>
                  <a:lnTo>
                    <a:pt x="4628" y="12016"/>
                  </a:lnTo>
                  <a:lnTo>
                    <a:pt x="4633" y="12026"/>
                  </a:lnTo>
                  <a:lnTo>
                    <a:pt x="4656" y="12037"/>
                  </a:lnTo>
                  <a:lnTo>
                    <a:pt x="4664" y="12047"/>
                  </a:lnTo>
                  <a:lnTo>
                    <a:pt x="4665" y="12064"/>
                  </a:lnTo>
                  <a:lnTo>
                    <a:pt x="4662" y="12073"/>
                  </a:lnTo>
                  <a:lnTo>
                    <a:pt x="4661" y="12078"/>
                  </a:lnTo>
                  <a:lnTo>
                    <a:pt x="4662" y="12082"/>
                  </a:lnTo>
                  <a:lnTo>
                    <a:pt x="4664" y="12085"/>
                  </a:lnTo>
                  <a:lnTo>
                    <a:pt x="4672" y="12093"/>
                  </a:lnTo>
                  <a:lnTo>
                    <a:pt x="4697" y="12132"/>
                  </a:lnTo>
                  <a:lnTo>
                    <a:pt x="4707" y="12138"/>
                  </a:lnTo>
                  <a:lnTo>
                    <a:pt x="4727" y="12148"/>
                  </a:lnTo>
                  <a:lnTo>
                    <a:pt x="4738" y="12155"/>
                  </a:lnTo>
                  <a:lnTo>
                    <a:pt x="4746" y="12162"/>
                  </a:lnTo>
                  <a:lnTo>
                    <a:pt x="4755" y="12173"/>
                  </a:lnTo>
                  <a:lnTo>
                    <a:pt x="4763" y="12187"/>
                  </a:lnTo>
                  <a:lnTo>
                    <a:pt x="4763" y="12188"/>
                  </a:lnTo>
                  <a:lnTo>
                    <a:pt x="4767" y="12195"/>
                  </a:lnTo>
                  <a:lnTo>
                    <a:pt x="4767" y="12201"/>
                  </a:lnTo>
                  <a:lnTo>
                    <a:pt x="4769" y="12204"/>
                  </a:lnTo>
                  <a:lnTo>
                    <a:pt x="4774" y="12200"/>
                  </a:lnTo>
                  <a:lnTo>
                    <a:pt x="4785" y="12193"/>
                  </a:lnTo>
                  <a:lnTo>
                    <a:pt x="4788" y="12193"/>
                  </a:lnTo>
                  <a:lnTo>
                    <a:pt x="4791" y="12193"/>
                  </a:lnTo>
                  <a:lnTo>
                    <a:pt x="4797" y="12195"/>
                  </a:lnTo>
                  <a:lnTo>
                    <a:pt x="4799" y="12197"/>
                  </a:lnTo>
                  <a:lnTo>
                    <a:pt x="4811" y="12187"/>
                  </a:lnTo>
                  <a:lnTo>
                    <a:pt x="4812" y="12170"/>
                  </a:lnTo>
                  <a:lnTo>
                    <a:pt x="4811" y="12152"/>
                  </a:lnTo>
                  <a:lnTo>
                    <a:pt x="4813" y="12139"/>
                  </a:lnTo>
                  <a:lnTo>
                    <a:pt x="4818" y="12138"/>
                  </a:lnTo>
                  <a:lnTo>
                    <a:pt x="4834" y="12139"/>
                  </a:lnTo>
                  <a:lnTo>
                    <a:pt x="4841" y="12138"/>
                  </a:lnTo>
                  <a:lnTo>
                    <a:pt x="4846" y="12139"/>
                  </a:lnTo>
                  <a:lnTo>
                    <a:pt x="4850" y="12143"/>
                  </a:lnTo>
                  <a:lnTo>
                    <a:pt x="4857" y="12167"/>
                  </a:lnTo>
                  <a:lnTo>
                    <a:pt x="4860" y="12172"/>
                  </a:lnTo>
                  <a:lnTo>
                    <a:pt x="4865" y="12174"/>
                  </a:lnTo>
                  <a:lnTo>
                    <a:pt x="4876" y="12176"/>
                  </a:lnTo>
                  <a:lnTo>
                    <a:pt x="4882" y="12177"/>
                  </a:lnTo>
                  <a:lnTo>
                    <a:pt x="4888" y="12181"/>
                  </a:lnTo>
                  <a:lnTo>
                    <a:pt x="4897" y="12184"/>
                  </a:lnTo>
                  <a:lnTo>
                    <a:pt x="4916" y="12181"/>
                  </a:lnTo>
                  <a:lnTo>
                    <a:pt x="4928" y="12184"/>
                  </a:lnTo>
                  <a:lnTo>
                    <a:pt x="4931" y="12183"/>
                  </a:lnTo>
                  <a:lnTo>
                    <a:pt x="4934" y="12181"/>
                  </a:lnTo>
                  <a:lnTo>
                    <a:pt x="4939" y="12179"/>
                  </a:lnTo>
                  <a:lnTo>
                    <a:pt x="4941" y="12177"/>
                  </a:lnTo>
                  <a:lnTo>
                    <a:pt x="4939" y="12179"/>
                  </a:lnTo>
                  <a:lnTo>
                    <a:pt x="4942" y="12187"/>
                  </a:lnTo>
                  <a:lnTo>
                    <a:pt x="4944" y="12193"/>
                  </a:lnTo>
                  <a:lnTo>
                    <a:pt x="4945" y="12197"/>
                  </a:lnTo>
                  <a:lnTo>
                    <a:pt x="4947" y="12198"/>
                  </a:lnTo>
                  <a:lnTo>
                    <a:pt x="4962" y="12209"/>
                  </a:lnTo>
                  <a:lnTo>
                    <a:pt x="4989" y="12218"/>
                  </a:lnTo>
                  <a:lnTo>
                    <a:pt x="4998" y="12226"/>
                  </a:lnTo>
                  <a:lnTo>
                    <a:pt x="5004" y="12236"/>
                  </a:lnTo>
                  <a:lnTo>
                    <a:pt x="5011" y="12243"/>
                  </a:lnTo>
                  <a:lnTo>
                    <a:pt x="5036" y="12242"/>
                  </a:lnTo>
                  <a:lnTo>
                    <a:pt x="5040" y="12240"/>
                  </a:lnTo>
                  <a:lnTo>
                    <a:pt x="5045" y="12236"/>
                  </a:lnTo>
                  <a:lnTo>
                    <a:pt x="5053" y="12223"/>
                  </a:lnTo>
                  <a:lnTo>
                    <a:pt x="5057" y="12218"/>
                  </a:lnTo>
                  <a:lnTo>
                    <a:pt x="5067" y="12215"/>
                  </a:lnTo>
                  <a:lnTo>
                    <a:pt x="5074" y="12221"/>
                  </a:lnTo>
                  <a:lnTo>
                    <a:pt x="5074" y="12221"/>
                  </a:lnTo>
                  <a:lnTo>
                    <a:pt x="5089" y="12258"/>
                  </a:lnTo>
                  <a:lnTo>
                    <a:pt x="5095" y="12267"/>
                  </a:lnTo>
                  <a:lnTo>
                    <a:pt x="5102" y="12271"/>
                  </a:lnTo>
                  <a:lnTo>
                    <a:pt x="5112" y="12274"/>
                  </a:lnTo>
                  <a:lnTo>
                    <a:pt x="5123" y="12271"/>
                  </a:lnTo>
                  <a:lnTo>
                    <a:pt x="5133" y="12267"/>
                  </a:lnTo>
                  <a:lnTo>
                    <a:pt x="5143" y="12264"/>
                  </a:lnTo>
                  <a:lnTo>
                    <a:pt x="5151" y="12271"/>
                  </a:lnTo>
                  <a:lnTo>
                    <a:pt x="5157" y="12272"/>
                  </a:lnTo>
                  <a:lnTo>
                    <a:pt x="5172" y="12274"/>
                  </a:lnTo>
                  <a:lnTo>
                    <a:pt x="5175" y="12278"/>
                  </a:lnTo>
                  <a:lnTo>
                    <a:pt x="5178" y="12288"/>
                  </a:lnTo>
                  <a:lnTo>
                    <a:pt x="5182" y="12305"/>
                  </a:lnTo>
                  <a:lnTo>
                    <a:pt x="5189" y="12319"/>
                  </a:lnTo>
                  <a:lnTo>
                    <a:pt x="5197" y="12324"/>
                  </a:lnTo>
                  <a:lnTo>
                    <a:pt x="5206" y="12327"/>
                  </a:lnTo>
                  <a:lnTo>
                    <a:pt x="5217" y="12331"/>
                  </a:lnTo>
                  <a:lnTo>
                    <a:pt x="5230" y="12344"/>
                  </a:lnTo>
                  <a:lnTo>
                    <a:pt x="5235" y="12347"/>
                  </a:lnTo>
                  <a:lnTo>
                    <a:pt x="5242" y="12347"/>
                  </a:lnTo>
                  <a:lnTo>
                    <a:pt x="5251" y="12345"/>
                  </a:lnTo>
                  <a:lnTo>
                    <a:pt x="5258" y="12343"/>
                  </a:lnTo>
                  <a:lnTo>
                    <a:pt x="5265" y="12338"/>
                  </a:lnTo>
                  <a:lnTo>
                    <a:pt x="5280" y="12323"/>
                  </a:lnTo>
                  <a:lnTo>
                    <a:pt x="5286" y="12320"/>
                  </a:lnTo>
                  <a:lnTo>
                    <a:pt x="5291" y="12322"/>
                  </a:lnTo>
                  <a:lnTo>
                    <a:pt x="5316" y="12327"/>
                  </a:lnTo>
                  <a:lnTo>
                    <a:pt x="5318" y="12329"/>
                  </a:lnTo>
                  <a:lnTo>
                    <a:pt x="5321" y="12333"/>
                  </a:lnTo>
                  <a:lnTo>
                    <a:pt x="5319" y="12340"/>
                  </a:lnTo>
                  <a:lnTo>
                    <a:pt x="5315" y="12345"/>
                  </a:lnTo>
                  <a:lnTo>
                    <a:pt x="5305" y="12351"/>
                  </a:lnTo>
                  <a:lnTo>
                    <a:pt x="5301" y="12357"/>
                  </a:lnTo>
                  <a:lnTo>
                    <a:pt x="5295" y="12369"/>
                  </a:lnTo>
                  <a:lnTo>
                    <a:pt x="5297" y="12382"/>
                  </a:lnTo>
                  <a:lnTo>
                    <a:pt x="5302" y="12393"/>
                  </a:lnTo>
                  <a:lnTo>
                    <a:pt x="5312" y="12410"/>
                  </a:lnTo>
                  <a:lnTo>
                    <a:pt x="5325" y="12424"/>
                  </a:lnTo>
                  <a:lnTo>
                    <a:pt x="5328" y="12430"/>
                  </a:lnTo>
                  <a:lnTo>
                    <a:pt x="5328" y="12437"/>
                  </a:lnTo>
                  <a:lnTo>
                    <a:pt x="5323" y="12451"/>
                  </a:lnTo>
                  <a:lnTo>
                    <a:pt x="5323" y="12465"/>
                  </a:lnTo>
                  <a:lnTo>
                    <a:pt x="5321" y="12469"/>
                  </a:lnTo>
                  <a:lnTo>
                    <a:pt x="5315" y="12472"/>
                  </a:lnTo>
                  <a:lnTo>
                    <a:pt x="5311" y="12476"/>
                  </a:lnTo>
                  <a:lnTo>
                    <a:pt x="5301" y="12490"/>
                  </a:lnTo>
                  <a:lnTo>
                    <a:pt x="5297" y="12495"/>
                  </a:lnTo>
                  <a:lnTo>
                    <a:pt x="5281" y="12507"/>
                  </a:lnTo>
                  <a:lnTo>
                    <a:pt x="5274" y="12514"/>
                  </a:lnTo>
                  <a:lnTo>
                    <a:pt x="5269" y="12522"/>
                  </a:lnTo>
                  <a:lnTo>
                    <a:pt x="5267" y="12528"/>
                  </a:lnTo>
                  <a:lnTo>
                    <a:pt x="5267" y="12539"/>
                  </a:lnTo>
                  <a:lnTo>
                    <a:pt x="5266" y="12543"/>
                  </a:lnTo>
                  <a:lnTo>
                    <a:pt x="5263" y="12546"/>
                  </a:lnTo>
                  <a:lnTo>
                    <a:pt x="5259" y="12546"/>
                  </a:lnTo>
                  <a:lnTo>
                    <a:pt x="5251" y="12544"/>
                  </a:lnTo>
                  <a:lnTo>
                    <a:pt x="5244" y="12544"/>
                  </a:lnTo>
                  <a:lnTo>
                    <a:pt x="5221" y="12552"/>
                  </a:lnTo>
                  <a:lnTo>
                    <a:pt x="5208" y="12552"/>
                  </a:lnTo>
                  <a:lnTo>
                    <a:pt x="5204" y="12554"/>
                  </a:lnTo>
                  <a:lnTo>
                    <a:pt x="5201" y="12574"/>
                  </a:lnTo>
                  <a:lnTo>
                    <a:pt x="5206" y="12580"/>
                  </a:lnTo>
                  <a:lnTo>
                    <a:pt x="5211" y="12582"/>
                  </a:lnTo>
                  <a:lnTo>
                    <a:pt x="5215" y="12587"/>
                  </a:lnTo>
                  <a:lnTo>
                    <a:pt x="5218" y="12594"/>
                  </a:lnTo>
                  <a:lnTo>
                    <a:pt x="5221" y="12599"/>
                  </a:lnTo>
                  <a:lnTo>
                    <a:pt x="5224" y="12603"/>
                  </a:lnTo>
                  <a:lnTo>
                    <a:pt x="5230" y="12606"/>
                  </a:lnTo>
                  <a:lnTo>
                    <a:pt x="5251" y="12610"/>
                  </a:lnTo>
                  <a:lnTo>
                    <a:pt x="5260" y="12609"/>
                  </a:lnTo>
                  <a:lnTo>
                    <a:pt x="5263" y="12610"/>
                  </a:lnTo>
                  <a:lnTo>
                    <a:pt x="5266" y="12612"/>
                  </a:lnTo>
                  <a:lnTo>
                    <a:pt x="5270" y="12619"/>
                  </a:lnTo>
                  <a:lnTo>
                    <a:pt x="5273" y="12620"/>
                  </a:lnTo>
                  <a:lnTo>
                    <a:pt x="5280" y="12617"/>
                  </a:lnTo>
                  <a:lnTo>
                    <a:pt x="5284" y="12610"/>
                  </a:lnTo>
                  <a:lnTo>
                    <a:pt x="5288" y="12606"/>
                  </a:lnTo>
                  <a:lnTo>
                    <a:pt x="5295" y="12608"/>
                  </a:lnTo>
                  <a:lnTo>
                    <a:pt x="5301" y="12613"/>
                  </a:lnTo>
                  <a:lnTo>
                    <a:pt x="5300" y="12622"/>
                  </a:lnTo>
                  <a:lnTo>
                    <a:pt x="5297" y="12629"/>
                  </a:lnTo>
                  <a:lnTo>
                    <a:pt x="5291" y="12636"/>
                  </a:lnTo>
                  <a:lnTo>
                    <a:pt x="5280" y="12645"/>
                  </a:lnTo>
                  <a:lnTo>
                    <a:pt x="5270" y="12645"/>
                  </a:lnTo>
                  <a:lnTo>
                    <a:pt x="5241" y="12634"/>
                  </a:lnTo>
                  <a:lnTo>
                    <a:pt x="5235" y="12636"/>
                  </a:lnTo>
                  <a:lnTo>
                    <a:pt x="5230" y="12638"/>
                  </a:lnTo>
                  <a:lnTo>
                    <a:pt x="5224" y="12644"/>
                  </a:lnTo>
                  <a:lnTo>
                    <a:pt x="5222" y="12648"/>
                  </a:lnTo>
                  <a:lnTo>
                    <a:pt x="5220" y="12652"/>
                  </a:lnTo>
                  <a:lnTo>
                    <a:pt x="5218" y="12655"/>
                  </a:lnTo>
                  <a:lnTo>
                    <a:pt x="5211" y="12658"/>
                  </a:lnTo>
                  <a:lnTo>
                    <a:pt x="5210" y="12662"/>
                  </a:lnTo>
                  <a:lnTo>
                    <a:pt x="5193" y="12714"/>
                  </a:lnTo>
                  <a:lnTo>
                    <a:pt x="5192" y="12724"/>
                  </a:lnTo>
                  <a:lnTo>
                    <a:pt x="5201" y="12724"/>
                  </a:lnTo>
                  <a:lnTo>
                    <a:pt x="5206" y="12721"/>
                  </a:lnTo>
                  <a:lnTo>
                    <a:pt x="5237" y="12725"/>
                  </a:lnTo>
                  <a:lnTo>
                    <a:pt x="5244" y="12730"/>
                  </a:lnTo>
                  <a:lnTo>
                    <a:pt x="5249" y="12737"/>
                  </a:lnTo>
                  <a:lnTo>
                    <a:pt x="5251" y="12746"/>
                  </a:lnTo>
                  <a:lnTo>
                    <a:pt x="5251" y="12749"/>
                  </a:lnTo>
                  <a:lnTo>
                    <a:pt x="5252" y="12752"/>
                  </a:lnTo>
                  <a:lnTo>
                    <a:pt x="5252" y="12753"/>
                  </a:lnTo>
                  <a:lnTo>
                    <a:pt x="5253" y="12755"/>
                  </a:lnTo>
                  <a:lnTo>
                    <a:pt x="5252" y="12758"/>
                  </a:lnTo>
                  <a:lnTo>
                    <a:pt x="5249" y="12759"/>
                  </a:lnTo>
                  <a:lnTo>
                    <a:pt x="5246" y="12759"/>
                  </a:lnTo>
                  <a:lnTo>
                    <a:pt x="5245" y="12759"/>
                  </a:lnTo>
                  <a:lnTo>
                    <a:pt x="5246" y="12765"/>
                  </a:lnTo>
                  <a:lnTo>
                    <a:pt x="5249" y="12767"/>
                  </a:lnTo>
                  <a:lnTo>
                    <a:pt x="5252" y="12770"/>
                  </a:lnTo>
                  <a:lnTo>
                    <a:pt x="5259" y="12788"/>
                  </a:lnTo>
                  <a:lnTo>
                    <a:pt x="5262" y="12798"/>
                  </a:lnTo>
                  <a:lnTo>
                    <a:pt x="5265" y="12804"/>
                  </a:lnTo>
                  <a:lnTo>
                    <a:pt x="5267" y="12807"/>
                  </a:lnTo>
                  <a:lnTo>
                    <a:pt x="5260" y="12812"/>
                  </a:lnTo>
                  <a:lnTo>
                    <a:pt x="5256" y="12818"/>
                  </a:lnTo>
                  <a:lnTo>
                    <a:pt x="5239" y="12833"/>
                  </a:lnTo>
                  <a:lnTo>
                    <a:pt x="5256" y="12845"/>
                  </a:lnTo>
                  <a:lnTo>
                    <a:pt x="5262" y="12843"/>
                  </a:lnTo>
                  <a:lnTo>
                    <a:pt x="5276" y="12839"/>
                  </a:lnTo>
                  <a:lnTo>
                    <a:pt x="5281" y="12840"/>
                  </a:lnTo>
                  <a:lnTo>
                    <a:pt x="5284" y="12847"/>
                  </a:lnTo>
                  <a:lnTo>
                    <a:pt x="5284" y="12854"/>
                  </a:lnTo>
                  <a:lnTo>
                    <a:pt x="5281" y="12861"/>
                  </a:lnTo>
                  <a:lnTo>
                    <a:pt x="5276" y="12867"/>
                  </a:lnTo>
                  <a:lnTo>
                    <a:pt x="5265" y="12875"/>
                  </a:lnTo>
                  <a:lnTo>
                    <a:pt x="5259" y="12882"/>
                  </a:lnTo>
                  <a:lnTo>
                    <a:pt x="5246" y="12906"/>
                  </a:lnTo>
                  <a:lnTo>
                    <a:pt x="5242" y="12913"/>
                  </a:lnTo>
                  <a:lnTo>
                    <a:pt x="5242" y="12923"/>
                  </a:lnTo>
                  <a:lnTo>
                    <a:pt x="5246" y="12934"/>
                  </a:lnTo>
                  <a:lnTo>
                    <a:pt x="5246" y="12939"/>
                  </a:lnTo>
                  <a:lnTo>
                    <a:pt x="5245" y="12939"/>
                  </a:lnTo>
                  <a:lnTo>
                    <a:pt x="5244" y="12939"/>
                  </a:lnTo>
                  <a:lnTo>
                    <a:pt x="5230" y="12941"/>
                  </a:lnTo>
                  <a:lnTo>
                    <a:pt x="5227" y="12943"/>
                  </a:lnTo>
                  <a:lnTo>
                    <a:pt x="5224" y="12947"/>
                  </a:lnTo>
                  <a:lnTo>
                    <a:pt x="5225" y="12948"/>
                  </a:lnTo>
                  <a:lnTo>
                    <a:pt x="5227" y="12951"/>
                  </a:lnTo>
                  <a:lnTo>
                    <a:pt x="5230" y="12955"/>
                  </a:lnTo>
                  <a:lnTo>
                    <a:pt x="5234" y="12964"/>
                  </a:lnTo>
                  <a:lnTo>
                    <a:pt x="5234" y="12968"/>
                  </a:lnTo>
                  <a:lnTo>
                    <a:pt x="5234" y="12974"/>
                  </a:lnTo>
                  <a:lnTo>
                    <a:pt x="5232" y="12976"/>
                  </a:lnTo>
                  <a:lnTo>
                    <a:pt x="5230" y="12982"/>
                  </a:lnTo>
                  <a:lnTo>
                    <a:pt x="5228" y="12986"/>
                  </a:lnTo>
                  <a:lnTo>
                    <a:pt x="5230" y="12989"/>
                  </a:lnTo>
                  <a:lnTo>
                    <a:pt x="5230" y="12995"/>
                  </a:lnTo>
                  <a:lnTo>
                    <a:pt x="5231" y="12996"/>
                  </a:lnTo>
                  <a:lnTo>
                    <a:pt x="5228" y="13007"/>
                  </a:lnTo>
                  <a:lnTo>
                    <a:pt x="5224" y="13017"/>
                  </a:lnTo>
                  <a:lnTo>
                    <a:pt x="5217" y="13024"/>
                  </a:lnTo>
                  <a:lnTo>
                    <a:pt x="5208" y="13025"/>
                  </a:lnTo>
                  <a:lnTo>
                    <a:pt x="5183" y="13018"/>
                  </a:lnTo>
                  <a:lnTo>
                    <a:pt x="5175" y="13018"/>
                  </a:lnTo>
                  <a:lnTo>
                    <a:pt x="5159" y="13021"/>
                  </a:lnTo>
                  <a:lnTo>
                    <a:pt x="5151" y="13020"/>
                  </a:lnTo>
                  <a:lnTo>
                    <a:pt x="5145" y="13018"/>
                  </a:lnTo>
                  <a:lnTo>
                    <a:pt x="5134" y="13021"/>
                  </a:lnTo>
                  <a:lnTo>
                    <a:pt x="5129" y="13021"/>
                  </a:lnTo>
                  <a:lnTo>
                    <a:pt x="5124" y="13018"/>
                  </a:lnTo>
                  <a:lnTo>
                    <a:pt x="5116" y="13013"/>
                  </a:lnTo>
                  <a:lnTo>
                    <a:pt x="5110" y="13011"/>
                  </a:lnTo>
                  <a:lnTo>
                    <a:pt x="5073" y="13016"/>
                  </a:lnTo>
                  <a:lnTo>
                    <a:pt x="5061" y="13018"/>
                  </a:lnTo>
                  <a:lnTo>
                    <a:pt x="5057" y="13018"/>
                  </a:lnTo>
                  <a:lnTo>
                    <a:pt x="5052" y="13017"/>
                  </a:lnTo>
                  <a:lnTo>
                    <a:pt x="5038" y="13007"/>
                  </a:lnTo>
                  <a:lnTo>
                    <a:pt x="5036" y="13007"/>
                  </a:lnTo>
                  <a:lnTo>
                    <a:pt x="4996" y="13006"/>
                  </a:lnTo>
                  <a:lnTo>
                    <a:pt x="4983" y="13011"/>
                  </a:lnTo>
                  <a:lnTo>
                    <a:pt x="4975" y="13023"/>
                  </a:lnTo>
                  <a:lnTo>
                    <a:pt x="4968" y="13037"/>
                  </a:lnTo>
                  <a:lnTo>
                    <a:pt x="4963" y="13055"/>
                  </a:lnTo>
                  <a:lnTo>
                    <a:pt x="4961" y="13070"/>
                  </a:lnTo>
                  <a:lnTo>
                    <a:pt x="4958" y="13077"/>
                  </a:lnTo>
                  <a:lnTo>
                    <a:pt x="4954" y="13077"/>
                  </a:lnTo>
                  <a:lnTo>
                    <a:pt x="4944" y="13075"/>
                  </a:lnTo>
                  <a:lnTo>
                    <a:pt x="4939" y="13075"/>
                  </a:lnTo>
                  <a:lnTo>
                    <a:pt x="4935" y="13079"/>
                  </a:lnTo>
                  <a:lnTo>
                    <a:pt x="4925" y="13090"/>
                  </a:lnTo>
                  <a:lnTo>
                    <a:pt x="4920" y="13094"/>
                  </a:lnTo>
                  <a:lnTo>
                    <a:pt x="4914" y="13097"/>
                  </a:lnTo>
                  <a:lnTo>
                    <a:pt x="4860" y="13104"/>
                  </a:lnTo>
                  <a:lnTo>
                    <a:pt x="4851" y="13110"/>
                  </a:lnTo>
                  <a:lnTo>
                    <a:pt x="4844" y="13121"/>
                  </a:lnTo>
                  <a:lnTo>
                    <a:pt x="4839" y="13135"/>
                  </a:lnTo>
                  <a:lnTo>
                    <a:pt x="4836" y="13147"/>
                  </a:lnTo>
                  <a:lnTo>
                    <a:pt x="4836" y="13176"/>
                  </a:lnTo>
                  <a:lnTo>
                    <a:pt x="4834" y="13185"/>
                  </a:lnTo>
                  <a:lnTo>
                    <a:pt x="4829" y="13198"/>
                  </a:lnTo>
                  <a:lnTo>
                    <a:pt x="4820" y="13208"/>
                  </a:lnTo>
                  <a:lnTo>
                    <a:pt x="4818" y="13215"/>
                  </a:lnTo>
                  <a:lnTo>
                    <a:pt x="4816" y="13222"/>
                  </a:lnTo>
                  <a:lnTo>
                    <a:pt x="4820" y="13225"/>
                  </a:lnTo>
                  <a:lnTo>
                    <a:pt x="4825" y="13226"/>
                  </a:lnTo>
                  <a:lnTo>
                    <a:pt x="4834" y="13225"/>
                  </a:lnTo>
                  <a:lnTo>
                    <a:pt x="4840" y="13225"/>
                  </a:lnTo>
                  <a:lnTo>
                    <a:pt x="4844" y="13226"/>
                  </a:lnTo>
                  <a:lnTo>
                    <a:pt x="4846" y="13230"/>
                  </a:lnTo>
                  <a:lnTo>
                    <a:pt x="4846" y="13239"/>
                  </a:lnTo>
                  <a:lnTo>
                    <a:pt x="4841" y="13244"/>
                  </a:lnTo>
                  <a:lnTo>
                    <a:pt x="4836" y="13247"/>
                  </a:lnTo>
                  <a:lnTo>
                    <a:pt x="4830" y="13250"/>
                  </a:lnTo>
                  <a:lnTo>
                    <a:pt x="4826" y="13254"/>
                  </a:lnTo>
                  <a:lnTo>
                    <a:pt x="4820" y="13262"/>
                  </a:lnTo>
                  <a:lnTo>
                    <a:pt x="4819" y="13274"/>
                  </a:lnTo>
                  <a:lnTo>
                    <a:pt x="4820" y="13286"/>
                  </a:lnTo>
                  <a:lnTo>
                    <a:pt x="4825" y="13296"/>
                  </a:lnTo>
                  <a:lnTo>
                    <a:pt x="4826" y="13295"/>
                  </a:lnTo>
                  <a:lnTo>
                    <a:pt x="4837" y="13290"/>
                  </a:lnTo>
                  <a:lnTo>
                    <a:pt x="4879" y="13285"/>
                  </a:lnTo>
                  <a:lnTo>
                    <a:pt x="4885" y="13282"/>
                  </a:lnTo>
                  <a:lnTo>
                    <a:pt x="4886" y="13278"/>
                  </a:lnTo>
                  <a:lnTo>
                    <a:pt x="4888" y="13274"/>
                  </a:lnTo>
                  <a:lnTo>
                    <a:pt x="4890" y="13271"/>
                  </a:lnTo>
                  <a:lnTo>
                    <a:pt x="4893" y="13269"/>
                  </a:lnTo>
                  <a:lnTo>
                    <a:pt x="4896" y="13268"/>
                  </a:lnTo>
                  <a:lnTo>
                    <a:pt x="4897" y="13267"/>
                  </a:lnTo>
                  <a:lnTo>
                    <a:pt x="4903" y="13255"/>
                  </a:lnTo>
                  <a:lnTo>
                    <a:pt x="4911" y="13248"/>
                  </a:lnTo>
                  <a:lnTo>
                    <a:pt x="4923" y="13244"/>
                  </a:lnTo>
                  <a:lnTo>
                    <a:pt x="4963" y="13237"/>
                  </a:lnTo>
                  <a:lnTo>
                    <a:pt x="4969" y="13237"/>
                  </a:lnTo>
                  <a:lnTo>
                    <a:pt x="4970" y="13237"/>
                  </a:lnTo>
                  <a:lnTo>
                    <a:pt x="4973" y="13236"/>
                  </a:lnTo>
                  <a:lnTo>
                    <a:pt x="4976" y="13229"/>
                  </a:lnTo>
                  <a:lnTo>
                    <a:pt x="4979" y="13226"/>
                  </a:lnTo>
                  <a:lnTo>
                    <a:pt x="4980" y="13226"/>
                  </a:lnTo>
                  <a:lnTo>
                    <a:pt x="4982" y="13230"/>
                  </a:lnTo>
                  <a:lnTo>
                    <a:pt x="4977" y="13236"/>
                  </a:lnTo>
                  <a:lnTo>
                    <a:pt x="4973" y="13240"/>
                  </a:lnTo>
                  <a:lnTo>
                    <a:pt x="4969" y="13243"/>
                  </a:lnTo>
                  <a:lnTo>
                    <a:pt x="4921" y="13248"/>
                  </a:lnTo>
                  <a:lnTo>
                    <a:pt x="4913" y="13253"/>
                  </a:lnTo>
                  <a:lnTo>
                    <a:pt x="4910" y="13255"/>
                  </a:lnTo>
                  <a:lnTo>
                    <a:pt x="4906" y="13267"/>
                  </a:lnTo>
                  <a:lnTo>
                    <a:pt x="4903" y="13268"/>
                  </a:lnTo>
                  <a:lnTo>
                    <a:pt x="4900" y="13271"/>
                  </a:lnTo>
                  <a:lnTo>
                    <a:pt x="4896" y="13279"/>
                  </a:lnTo>
                  <a:lnTo>
                    <a:pt x="4892" y="13282"/>
                  </a:lnTo>
                  <a:lnTo>
                    <a:pt x="4896" y="13286"/>
                  </a:lnTo>
                  <a:lnTo>
                    <a:pt x="4902" y="13290"/>
                  </a:lnTo>
                  <a:lnTo>
                    <a:pt x="4909" y="13292"/>
                  </a:lnTo>
                  <a:lnTo>
                    <a:pt x="4916" y="13292"/>
                  </a:lnTo>
                  <a:lnTo>
                    <a:pt x="4916" y="13289"/>
                  </a:lnTo>
                  <a:lnTo>
                    <a:pt x="4913" y="13288"/>
                  </a:lnTo>
                  <a:lnTo>
                    <a:pt x="4913" y="13288"/>
                  </a:lnTo>
                  <a:lnTo>
                    <a:pt x="4913" y="13286"/>
                  </a:lnTo>
                  <a:lnTo>
                    <a:pt x="4911" y="13283"/>
                  </a:lnTo>
                  <a:lnTo>
                    <a:pt x="4930" y="13283"/>
                  </a:lnTo>
                  <a:lnTo>
                    <a:pt x="4935" y="13283"/>
                  </a:lnTo>
                  <a:lnTo>
                    <a:pt x="4945" y="13279"/>
                  </a:lnTo>
                  <a:lnTo>
                    <a:pt x="4955" y="13278"/>
                  </a:lnTo>
                  <a:lnTo>
                    <a:pt x="4968" y="13274"/>
                  </a:lnTo>
                  <a:lnTo>
                    <a:pt x="4983" y="13274"/>
                  </a:lnTo>
                  <a:lnTo>
                    <a:pt x="4987" y="13274"/>
                  </a:lnTo>
                  <a:lnTo>
                    <a:pt x="4991" y="13272"/>
                  </a:lnTo>
                  <a:lnTo>
                    <a:pt x="4994" y="13269"/>
                  </a:lnTo>
                  <a:lnTo>
                    <a:pt x="4998" y="13267"/>
                  </a:lnTo>
                  <a:lnTo>
                    <a:pt x="5010" y="13265"/>
                  </a:lnTo>
                  <a:lnTo>
                    <a:pt x="5011" y="13264"/>
                  </a:lnTo>
                  <a:lnTo>
                    <a:pt x="5010" y="13260"/>
                  </a:lnTo>
                  <a:lnTo>
                    <a:pt x="5010" y="13251"/>
                  </a:lnTo>
                  <a:lnTo>
                    <a:pt x="5012" y="13240"/>
                  </a:lnTo>
                  <a:lnTo>
                    <a:pt x="5021" y="13237"/>
                  </a:lnTo>
                  <a:lnTo>
                    <a:pt x="5031" y="13239"/>
                  </a:lnTo>
                  <a:lnTo>
                    <a:pt x="5038" y="13234"/>
                  </a:lnTo>
                  <a:lnTo>
                    <a:pt x="5040" y="13234"/>
                  </a:lnTo>
                  <a:lnTo>
                    <a:pt x="5046" y="13229"/>
                  </a:lnTo>
                  <a:lnTo>
                    <a:pt x="5050" y="13226"/>
                  </a:lnTo>
                  <a:lnTo>
                    <a:pt x="5054" y="13227"/>
                  </a:lnTo>
                  <a:lnTo>
                    <a:pt x="5059" y="13230"/>
                  </a:lnTo>
                  <a:lnTo>
                    <a:pt x="5063" y="13232"/>
                  </a:lnTo>
                  <a:lnTo>
                    <a:pt x="5068" y="13229"/>
                  </a:lnTo>
                  <a:lnTo>
                    <a:pt x="5075" y="13233"/>
                  </a:lnTo>
                  <a:lnTo>
                    <a:pt x="5087" y="13234"/>
                  </a:lnTo>
                  <a:lnTo>
                    <a:pt x="5095" y="13236"/>
                  </a:lnTo>
                  <a:lnTo>
                    <a:pt x="5099" y="13246"/>
                  </a:lnTo>
                  <a:lnTo>
                    <a:pt x="5101" y="13258"/>
                  </a:lnTo>
                  <a:lnTo>
                    <a:pt x="5099" y="13261"/>
                  </a:lnTo>
                  <a:lnTo>
                    <a:pt x="5098" y="13262"/>
                  </a:lnTo>
                  <a:lnTo>
                    <a:pt x="5095" y="13262"/>
                  </a:lnTo>
                  <a:lnTo>
                    <a:pt x="5094" y="13264"/>
                  </a:lnTo>
                  <a:lnTo>
                    <a:pt x="5092" y="13267"/>
                  </a:lnTo>
                  <a:lnTo>
                    <a:pt x="5092" y="13279"/>
                  </a:lnTo>
                  <a:lnTo>
                    <a:pt x="5094" y="13282"/>
                  </a:lnTo>
                  <a:lnTo>
                    <a:pt x="5098" y="13283"/>
                  </a:lnTo>
                  <a:lnTo>
                    <a:pt x="5095" y="13295"/>
                  </a:lnTo>
                  <a:lnTo>
                    <a:pt x="5096" y="13299"/>
                  </a:lnTo>
                  <a:lnTo>
                    <a:pt x="5099" y="13302"/>
                  </a:lnTo>
                  <a:lnTo>
                    <a:pt x="5106" y="13293"/>
                  </a:lnTo>
                  <a:lnTo>
                    <a:pt x="5113" y="13286"/>
                  </a:lnTo>
                  <a:lnTo>
                    <a:pt x="5119" y="13286"/>
                  </a:lnTo>
                  <a:lnTo>
                    <a:pt x="5129" y="13292"/>
                  </a:lnTo>
                  <a:lnTo>
                    <a:pt x="5123" y="13295"/>
                  </a:lnTo>
                  <a:lnTo>
                    <a:pt x="5112" y="13298"/>
                  </a:lnTo>
                  <a:lnTo>
                    <a:pt x="5106" y="13303"/>
                  </a:lnTo>
                  <a:lnTo>
                    <a:pt x="5103" y="13310"/>
                  </a:lnTo>
                  <a:lnTo>
                    <a:pt x="5102" y="13326"/>
                  </a:lnTo>
                  <a:lnTo>
                    <a:pt x="5099" y="13331"/>
                  </a:lnTo>
                  <a:lnTo>
                    <a:pt x="5095" y="13333"/>
                  </a:lnTo>
                  <a:lnTo>
                    <a:pt x="5067" y="13326"/>
                  </a:lnTo>
                  <a:lnTo>
                    <a:pt x="5066" y="13327"/>
                  </a:lnTo>
                  <a:lnTo>
                    <a:pt x="5063" y="13328"/>
                  </a:lnTo>
                  <a:lnTo>
                    <a:pt x="5060" y="13330"/>
                  </a:lnTo>
                  <a:lnTo>
                    <a:pt x="5057" y="13331"/>
                  </a:lnTo>
                  <a:lnTo>
                    <a:pt x="5054" y="13330"/>
                  </a:lnTo>
                  <a:lnTo>
                    <a:pt x="5053" y="13324"/>
                  </a:lnTo>
                  <a:lnTo>
                    <a:pt x="5050" y="13323"/>
                  </a:lnTo>
                  <a:lnTo>
                    <a:pt x="5047" y="13323"/>
                  </a:lnTo>
                  <a:lnTo>
                    <a:pt x="5045" y="13326"/>
                  </a:lnTo>
                  <a:lnTo>
                    <a:pt x="5043" y="13327"/>
                  </a:lnTo>
                  <a:lnTo>
                    <a:pt x="5036" y="13330"/>
                  </a:lnTo>
                  <a:lnTo>
                    <a:pt x="5025" y="13344"/>
                  </a:lnTo>
                  <a:lnTo>
                    <a:pt x="5017" y="13352"/>
                  </a:lnTo>
                  <a:lnTo>
                    <a:pt x="5011" y="13355"/>
                  </a:lnTo>
                  <a:lnTo>
                    <a:pt x="5007" y="13356"/>
                  </a:lnTo>
                  <a:lnTo>
                    <a:pt x="4997" y="13356"/>
                  </a:lnTo>
                  <a:lnTo>
                    <a:pt x="4993" y="13358"/>
                  </a:lnTo>
                  <a:lnTo>
                    <a:pt x="4987" y="13362"/>
                  </a:lnTo>
                  <a:lnTo>
                    <a:pt x="4980" y="13372"/>
                  </a:lnTo>
                  <a:lnTo>
                    <a:pt x="4976" y="13376"/>
                  </a:lnTo>
                  <a:lnTo>
                    <a:pt x="4966" y="13379"/>
                  </a:lnTo>
                  <a:lnTo>
                    <a:pt x="4952" y="13386"/>
                  </a:lnTo>
                  <a:lnTo>
                    <a:pt x="4947" y="13387"/>
                  </a:lnTo>
                  <a:lnTo>
                    <a:pt x="4925" y="13389"/>
                  </a:lnTo>
                  <a:lnTo>
                    <a:pt x="4917" y="13393"/>
                  </a:lnTo>
                  <a:lnTo>
                    <a:pt x="4911" y="13393"/>
                  </a:lnTo>
                  <a:lnTo>
                    <a:pt x="4890" y="13387"/>
                  </a:lnTo>
                  <a:lnTo>
                    <a:pt x="4886" y="13390"/>
                  </a:lnTo>
                  <a:lnTo>
                    <a:pt x="4881" y="13394"/>
                  </a:lnTo>
                  <a:lnTo>
                    <a:pt x="4875" y="13398"/>
                  </a:lnTo>
                  <a:lnTo>
                    <a:pt x="4872" y="13404"/>
                  </a:lnTo>
                  <a:lnTo>
                    <a:pt x="4872" y="13407"/>
                  </a:lnTo>
                  <a:lnTo>
                    <a:pt x="4872" y="13415"/>
                  </a:lnTo>
                  <a:lnTo>
                    <a:pt x="4872" y="13420"/>
                  </a:lnTo>
                  <a:lnTo>
                    <a:pt x="4871" y="13421"/>
                  </a:lnTo>
                  <a:lnTo>
                    <a:pt x="4865" y="13425"/>
                  </a:lnTo>
                  <a:lnTo>
                    <a:pt x="4864" y="13428"/>
                  </a:lnTo>
                  <a:lnTo>
                    <a:pt x="4864" y="13432"/>
                  </a:lnTo>
                  <a:lnTo>
                    <a:pt x="4865" y="13438"/>
                  </a:lnTo>
                  <a:lnTo>
                    <a:pt x="4867" y="13446"/>
                  </a:lnTo>
                  <a:lnTo>
                    <a:pt x="4868" y="13443"/>
                  </a:lnTo>
                  <a:lnTo>
                    <a:pt x="4868" y="13439"/>
                  </a:lnTo>
                  <a:lnTo>
                    <a:pt x="4869" y="13438"/>
                  </a:lnTo>
                  <a:lnTo>
                    <a:pt x="4879" y="13432"/>
                  </a:lnTo>
                  <a:lnTo>
                    <a:pt x="4890" y="13432"/>
                  </a:lnTo>
                  <a:lnTo>
                    <a:pt x="4902" y="13436"/>
                  </a:lnTo>
                  <a:lnTo>
                    <a:pt x="4911" y="13442"/>
                  </a:lnTo>
                  <a:lnTo>
                    <a:pt x="4914" y="13445"/>
                  </a:lnTo>
                  <a:lnTo>
                    <a:pt x="4920" y="13450"/>
                  </a:lnTo>
                  <a:lnTo>
                    <a:pt x="4923" y="13457"/>
                  </a:lnTo>
                  <a:lnTo>
                    <a:pt x="4921" y="13464"/>
                  </a:lnTo>
                  <a:lnTo>
                    <a:pt x="4917" y="13467"/>
                  </a:lnTo>
                  <a:lnTo>
                    <a:pt x="4888" y="13469"/>
                  </a:lnTo>
                  <a:lnTo>
                    <a:pt x="4850" y="13457"/>
                  </a:lnTo>
                  <a:lnTo>
                    <a:pt x="4847" y="13456"/>
                  </a:lnTo>
                  <a:lnTo>
                    <a:pt x="4843" y="13446"/>
                  </a:lnTo>
                  <a:lnTo>
                    <a:pt x="4843" y="13445"/>
                  </a:lnTo>
                  <a:lnTo>
                    <a:pt x="4840" y="13439"/>
                  </a:lnTo>
                  <a:lnTo>
                    <a:pt x="4839" y="13436"/>
                  </a:lnTo>
                  <a:lnTo>
                    <a:pt x="4836" y="13439"/>
                  </a:lnTo>
                  <a:lnTo>
                    <a:pt x="4827" y="13448"/>
                  </a:lnTo>
                  <a:lnTo>
                    <a:pt x="4823" y="13450"/>
                  </a:lnTo>
                  <a:lnTo>
                    <a:pt x="4819" y="13452"/>
                  </a:lnTo>
                  <a:lnTo>
                    <a:pt x="4806" y="13453"/>
                  </a:lnTo>
                  <a:lnTo>
                    <a:pt x="4799" y="13455"/>
                  </a:lnTo>
                  <a:lnTo>
                    <a:pt x="4795" y="13459"/>
                  </a:lnTo>
                  <a:lnTo>
                    <a:pt x="4787" y="13470"/>
                  </a:lnTo>
                  <a:lnTo>
                    <a:pt x="4777" y="13476"/>
                  </a:lnTo>
                  <a:lnTo>
                    <a:pt x="4763" y="13480"/>
                  </a:lnTo>
                  <a:lnTo>
                    <a:pt x="4749" y="13481"/>
                  </a:lnTo>
                  <a:lnTo>
                    <a:pt x="4738" y="13476"/>
                  </a:lnTo>
                  <a:lnTo>
                    <a:pt x="4729" y="13478"/>
                  </a:lnTo>
                  <a:lnTo>
                    <a:pt x="4718" y="13471"/>
                  </a:lnTo>
                  <a:lnTo>
                    <a:pt x="4708" y="13463"/>
                  </a:lnTo>
                  <a:lnTo>
                    <a:pt x="4700" y="13457"/>
                  </a:lnTo>
                  <a:lnTo>
                    <a:pt x="4700" y="13459"/>
                  </a:lnTo>
                  <a:lnTo>
                    <a:pt x="4700" y="13460"/>
                  </a:lnTo>
                  <a:lnTo>
                    <a:pt x="4700" y="13460"/>
                  </a:lnTo>
                  <a:lnTo>
                    <a:pt x="4699" y="13460"/>
                  </a:lnTo>
                  <a:lnTo>
                    <a:pt x="4699" y="13463"/>
                  </a:lnTo>
                  <a:lnTo>
                    <a:pt x="4704" y="13470"/>
                  </a:lnTo>
                  <a:lnTo>
                    <a:pt x="4708" y="13480"/>
                  </a:lnTo>
                  <a:lnTo>
                    <a:pt x="4710" y="13492"/>
                  </a:lnTo>
                  <a:lnTo>
                    <a:pt x="4717" y="13509"/>
                  </a:lnTo>
                  <a:lnTo>
                    <a:pt x="4720" y="13522"/>
                  </a:lnTo>
                  <a:lnTo>
                    <a:pt x="4724" y="13533"/>
                  </a:lnTo>
                  <a:lnTo>
                    <a:pt x="4729" y="13537"/>
                  </a:lnTo>
                  <a:lnTo>
                    <a:pt x="4732" y="13541"/>
                  </a:lnTo>
                  <a:lnTo>
                    <a:pt x="4743" y="13558"/>
                  </a:lnTo>
                  <a:lnTo>
                    <a:pt x="4760" y="13577"/>
                  </a:lnTo>
                  <a:lnTo>
                    <a:pt x="4767" y="13579"/>
                  </a:lnTo>
                  <a:lnTo>
                    <a:pt x="4773" y="13574"/>
                  </a:lnTo>
                  <a:lnTo>
                    <a:pt x="4770" y="13572"/>
                  </a:lnTo>
                  <a:lnTo>
                    <a:pt x="4762" y="13568"/>
                  </a:lnTo>
                  <a:lnTo>
                    <a:pt x="4762" y="13564"/>
                  </a:lnTo>
                  <a:lnTo>
                    <a:pt x="4763" y="13563"/>
                  </a:lnTo>
                  <a:lnTo>
                    <a:pt x="4766" y="13561"/>
                  </a:lnTo>
                  <a:lnTo>
                    <a:pt x="4785" y="13561"/>
                  </a:lnTo>
                  <a:lnTo>
                    <a:pt x="4791" y="13564"/>
                  </a:lnTo>
                  <a:lnTo>
                    <a:pt x="4799" y="13571"/>
                  </a:lnTo>
                  <a:lnTo>
                    <a:pt x="4825" y="13598"/>
                  </a:lnTo>
                  <a:lnTo>
                    <a:pt x="4833" y="13603"/>
                  </a:lnTo>
                  <a:lnTo>
                    <a:pt x="4839" y="13609"/>
                  </a:lnTo>
                  <a:lnTo>
                    <a:pt x="4840" y="13616"/>
                  </a:lnTo>
                  <a:lnTo>
                    <a:pt x="4841" y="13624"/>
                  </a:lnTo>
                  <a:lnTo>
                    <a:pt x="4846" y="13630"/>
                  </a:lnTo>
                  <a:lnTo>
                    <a:pt x="4913" y="13669"/>
                  </a:lnTo>
                  <a:lnTo>
                    <a:pt x="4916" y="13672"/>
                  </a:lnTo>
                  <a:lnTo>
                    <a:pt x="4917" y="13679"/>
                  </a:lnTo>
                  <a:lnTo>
                    <a:pt x="4917" y="13687"/>
                  </a:lnTo>
                  <a:lnTo>
                    <a:pt x="4914" y="13696"/>
                  </a:lnTo>
                  <a:lnTo>
                    <a:pt x="4913" y="13700"/>
                  </a:lnTo>
                  <a:lnTo>
                    <a:pt x="4910" y="13700"/>
                  </a:lnTo>
                  <a:lnTo>
                    <a:pt x="4907" y="13699"/>
                  </a:lnTo>
                  <a:lnTo>
                    <a:pt x="4904" y="13697"/>
                  </a:lnTo>
                  <a:lnTo>
                    <a:pt x="4902" y="13697"/>
                  </a:lnTo>
                  <a:lnTo>
                    <a:pt x="4896" y="13699"/>
                  </a:lnTo>
                  <a:lnTo>
                    <a:pt x="4893" y="13700"/>
                  </a:lnTo>
                  <a:lnTo>
                    <a:pt x="4883" y="13699"/>
                  </a:lnTo>
                  <a:lnTo>
                    <a:pt x="4879" y="13697"/>
                  </a:lnTo>
                  <a:lnTo>
                    <a:pt x="4874" y="13694"/>
                  </a:lnTo>
                  <a:lnTo>
                    <a:pt x="4860" y="13680"/>
                  </a:lnTo>
                  <a:lnTo>
                    <a:pt x="4851" y="13676"/>
                  </a:lnTo>
                  <a:lnTo>
                    <a:pt x="4839" y="13661"/>
                  </a:lnTo>
                  <a:lnTo>
                    <a:pt x="4833" y="13659"/>
                  </a:lnTo>
                  <a:lnTo>
                    <a:pt x="4827" y="13659"/>
                  </a:lnTo>
                  <a:lnTo>
                    <a:pt x="4822" y="13662"/>
                  </a:lnTo>
                  <a:lnTo>
                    <a:pt x="4816" y="13663"/>
                  </a:lnTo>
                  <a:lnTo>
                    <a:pt x="4812" y="13666"/>
                  </a:lnTo>
                  <a:lnTo>
                    <a:pt x="4811" y="13673"/>
                  </a:lnTo>
                  <a:lnTo>
                    <a:pt x="4811" y="13689"/>
                  </a:lnTo>
                  <a:lnTo>
                    <a:pt x="4808" y="13693"/>
                  </a:lnTo>
                  <a:lnTo>
                    <a:pt x="4806" y="13696"/>
                  </a:lnTo>
                  <a:lnTo>
                    <a:pt x="4804" y="13700"/>
                  </a:lnTo>
                  <a:lnTo>
                    <a:pt x="4802" y="13715"/>
                  </a:lnTo>
                  <a:lnTo>
                    <a:pt x="4799" y="13722"/>
                  </a:lnTo>
                  <a:lnTo>
                    <a:pt x="4797" y="13728"/>
                  </a:lnTo>
                  <a:lnTo>
                    <a:pt x="4794" y="13729"/>
                  </a:lnTo>
                  <a:lnTo>
                    <a:pt x="4792" y="13734"/>
                  </a:lnTo>
                  <a:lnTo>
                    <a:pt x="4787" y="13756"/>
                  </a:lnTo>
                  <a:lnTo>
                    <a:pt x="4781" y="13766"/>
                  </a:lnTo>
                  <a:lnTo>
                    <a:pt x="4780" y="13770"/>
                  </a:lnTo>
                  <a:lnTo>
                    <a:pt x="4784" y="13776"/>
                  </a:lnTo>
                  <a:lnTo>
                    <a:pt x="4778" y="13780"/>
                  </a:lnTo>
                  <a:lnTo>
                    <a:pt x="4771" y="13778"/>
                  </a:lnTo>
                  <a:lnTo>
                    <a:pt x="4769" y="13774"/>
                  </a:lnTo>
                  <a:lnTo>
                    <a:pt x="4771" y="13764"/>
                  </a:lnTo>
                  <a:lnTo>
                    <a:pt x="4783" y="13753"/>
                  </a:lnTo>
                  <a:lnTo>
                    <a:pt x="4787" y="13745"/>
                  </a:lnTo>
                  <a:lnTo>
                    <a:pt x="4788" y="13738"/>
                  </a:lnTo>
                  <a:lnTo>
                    <a:pt x="4788" y="13731"/>
                  </a:lnTo>
                  <a:lnTo>
                    <a:pt x="4788" y="13729"/>
                  </a:lnTo>
                  <a:lnTo>
                    <a:pt x="4784" y="13729"/>
                  </a:lnTo>
                  <a:lnTo>
                    <a:pt x="4780" y="13729"/>
                  </a:lnTo>
                  <a:lnTo>
                    <a:pt x="4778" y="13727"/>
                  </a:lnTo>
                  <a:lnTo>
                    <a:pt x="4780" y="13718"/>
                  </a:lnTo>
                  <a:lnTo>
                    <a:pt x="4781" y="13714"/>
                  </a:lnTo>
                  <a:lnTo>
                    <a:pt x="4787" y="13707"/>
                  </a:lnTo>
                  <a:lnTo>
                    <a:pt x="4787" y="13703"/>
                  </a:lnTo>
                  <a:lnTo>
                    <a:pt x="4785" y="13700"/>
                  </a:lnTo>
                  <a:lnTo>
                    <a:pt x="4783" y="13700"/>
                  </a:lnTo>
                  <a:lnTo>
                    <a:pt x="4777" y="13703"/>
                  </a:lnTo>
                  <a:lnTo>
                    <a:pt x="4778" y="13699"/>
                  </a:lnTo>
                  <a:lnTo>
                    <a:pt x="4780" y="13697"/>
                  </a:lnTo>
                  <a:lnTo>
                    <a:pt x="4791" y="13692"/>
                  </a:lnTo>
                  <a:lnTo>
                    <a:pt x="4794" y="13690"/>
                  </a:lnTo>
                  <a:lnTo>
                    <a:pt x="4791" y="13689"/>
                  </a:lnTo>
                  <a:lnTo>
                    <a:pt x="4778" y="13690"/>
                  </a:lnTo>
                  <a:lnTo>
                    <a:pt x="4760" y="13697"/>
                  </a:lnTo>
                  <a:lnTo>
                    <a:pt x="4752" y="13704"/>
                  </a:lnTo>
                  <a:lnTo>
                    <a:pt x="4746" y="13714"/>
                  </a:lnTo>
                  <a:lnTo>
                    <a:pt x="4742" y="13729"/>
                  </a:lnTo>
                  <a:lnTo>
                    <a:pt x="4735" y="13770"/>
                  </a:lnTo>
                  <a:lnTo>
                    <a:pt x="4732" y="13784"/>
                  </a:lnTo>
                  <a:lnTo>
                    <a:pt x="4728" y="13795"/>
                  </a:lnTo>
                  <a:lnTo>
                    <a:pt x="4724" y="13804"/>
                  </a:lnTo>
                  <a:lnTo>
                    <a:pt x="4721" y="13807"/>
                  </a:lnTo>
                  <a:lnTo>
                    <a:pt x="4717" y="13808"/>
                  </a:lnTo>
                  <a:lnTo>
                    <a:pt x="4707" y="13814"/>
                  </a:lnTo>
                  <a:lnTo>
                    <a:pt x="4683" y="13833"/>
                  </a:lnTo>
                  <a:lnTo>
                    <a:pt x="4682" y="13835"/>
                  </a:lnTo>
                  <a:lnTo>
                    <a:pt x="4682" y="13836"/>
                  </a:lnTo>
                  <a:lnTo>
                    <a:pt x="4685" y="13842"/>
                  </a:lnTo>
                  <a:lnTo>
                    <a:pt x="4686" y="13844"/>
                  </a:lnTo>
                  <a:lnTo>
                    <a:pt x="4689" y="13846"/>
                  </a:lnTo>
                  <a:lnTo>
                    <a:pt x="4690" y="13847"/>
                  </a:lnTo>
                  <a:lnTo>
                    <a:pt x="4692" y="13851"/>
                  </a:lnTo>
                  <a:lnTo>
                    <a:pt x="4690" y="13851"/>
                  </a:lnTo>
                  <a:lnTo>
                    <a:pt x="4686" y="13850"/>
                  </a:lnTo>
                  <a:lnTo>
                    <a:pt x="4685" y="13856"/>
                  </a:lnTo>
                  <a:lnTo>
                    <a:pt x="4683" y="13856"/>
                  </a:lnTo>
                  <a:lnTo>
                    <a:pt x="4678" y="13851"/>
                  </a:lnTo>
                  <a:lnTo>
                    <a:pt x="4675" y="13847"/>
                  </a:lnTo>
                  <a:lnTo>
                    <a:pt x="4668" y="13844"/>
                  </a:lnTo>
                  <a:lnTo>
                    <a:pt x="4672" y="13842"/>
                  </a:lnTo>
                  <a:lnTo>
                    <a:pt x="4673" y="13837"/>
                  </a:lnTo>
                  <a:lnTo>
                    <a:pt x="4671" y="13835"/>
                  </a:lnTo>
                  <a:lnTo>
                    <a:pt x="4666" y="13836"/>
                  </a:lnTo>
                  <a:lnTo>
                    <a:pt x="4665" y="13840"/>
                  </a:lnTo>
                  <a:lnTo>
                    <a:pt x="4664" y="13847"/>
                  </a:lnTo>
                  <a:lnTo>
                    <a:pt x="4661" y="13860"/>
                  </a:lnTo>
                  <a:lnTo>
                    <a:pt x="4661" y="13872"/>
                  </a:lnTo>
                  <a:lnTo>
                    <a:pt x="4662" y="13893"/>
                  </a:lnTo>
                  <a:lnTo>
                    <a:pt x="4662" y="13905"/>
                  </a:lnTo>
                  <a:lnTo>
                    <a:pt x="4661" y="13917"/>
                  </a:lnTo>
                  <a:lnTo>
                    <a:pt x="4661" y="13922"/>
                  </a:lnTo>
                  <a:lnTo>
                    <a:pt x="4662" y="13926"/>
                  </a:lnTo>
                  <a:lnTo>
                    <a:pt x="4666" y="13927"/>
                  </a:lnTo>
                  <a:lnTo>
                    <a:pt x="4669" y="13927"/>
                  </a:lnTo>
                  <a:lnTo>
                    <a:pt x="4672" y="13923"/>
                  </a:lnTo>
                  <a:lnTo>
                    <a:pt x="4675" y="13913"/>
                  </a:lnTo>
                  <a:lnTo>
                    <a:pt x="4675" y="13895"/>
                  </a:lnTo>
                  <a:lnTo>
                    <a:pt x="4676" y="13895"/>
                  </a:lnTo>
                  <a:lnTo>
                    <a:pt x="4678" y="13895"/>
                  </a:lnTo>
                  <a:lnTo>
                    <a:pt x="4678" y="13895"/>
                  </a:lnTo>
                  <a:lnTo>
                    <a:pt x="4679" y="13893"/>
                  </a:lnTo>
                  <a:lnTo>
                    <a:pt x="4678" y="13892"/>
                  </a:lnTo>
                  <a:lnTo>
                    <a:pt x="4678" y="13891"/>
                  </a:lnTo>
                  <a:lnTo>
                    <a:pt x="4678" y="13891"/>
                  </a:lnTo>
                  <a:lnTo>
                    <a:pt x="4676" y="13891"/>
                  </a:lnTo>
                  <a:lnTo>
                    <a:pt x="4676" y="13886"/>
                  </a:lnTo>
                  <a:lnTo>
                    <a:pt x="4676" y="13884"/>
                  </a:lnTo>
                  <a:lnTo>
                    <a:pt x="4675" y="13882"/>
                  </a:lnTo>
                  <a:lnTo>
                    <a:pt x="4673" y="13879"/>
                  </a:lnTo>
                  <a:lnTo>
                    <a:pt x="4673" y="13877"/>
                  </a:lnTo>
                  <a:lnTo>
                    <a:pt x="4675" y="13877"/>
                  </a:lnTo>
                  <a:lnTo>
                    <a:pt x="4680" y="13875"/>
                  </a:lnTo>
                  <a:lnTo>
                    <a:pt x="4680" y="13872"/>
                  </a:lnTo>
                  <a:lnTo>
                    <a:pt x="4673" y="13871"/>
                  </a:lnTo>
                  <a:lnTo>
                    <a:pt x="4671" y="13865"/>
                  </a:lnTo>
                  <a:lnTo>
                    <a:pt x="4671" y="13860"/>
                  </a:lnTo>
                  <a:lnTo>
                    <a:pt x="4673" y="13857"/>
                  </a:lnTo>
                  <a:lnTo>
                    <a:pt x="4675" y="13858"/>
                  </a:lnTo>
                  <a:lnTo>
                    <a:pt x="4678" y="13865"/>
                  </a:lnTo>
                  <a:lnTo>
                    <a:pt x="4679" y="13867"/>
                  </a:lnTo>
                  <a:lnTo>
                    <a:pt x="4682" y="13868"/>
                  </a:lnTo>
                  <a:lnTo>
                    <a:pt x="4686" y="13870"/>
                  </a:lnTo>
                  <a:lnTo>
                    <a:pt x="4689" y="13871"/>
                  </a:lnTo>
                  <a:lnTo>
                    <a:pt x="4690" y="13874"/>
                  </a:lnTo>
                  <a:lnTo>
                    <a:pt x="4690" y="13881"/>
                  </a:lnTo>
                  <a:lnTo>
                    <a:pt x="4687" y="13899"/>
                  </a:lnTo>
                  <a:lnTo>
                    <a:pt x="4686" y="13903"/>
                  </a:lnTo>
                  <a:lnTo>
                    <a:pt x="4690" y="13905"/>
                  </a:lnTo>
                  <a:lnTo>
                    <a:pt x="4697" y="13913"/>
                  </a:lnTo>
                  <a:lnTo>
                    <a:pt x="4701" y="13914"/>
                  </a:lnTo>
                  <a:lnTo>
                    <a:pt x="4701" y="13917"/>
                  </a:lnTo>
                  <a:lnTo>
                    <a:pt x="4699" y="13917"/>
                  </a:lnTo>
                  <a:lnTo>
                    <a:pt x="4694" y="13913"/>
                  </a:lnTo>
                  <a:lnTo>
                    <a:pt x="4692" y="13913"/>
                  </a:lnTo>
                  <a:lnTo>
                    <a:pt x="4692" y="13920"/>
                  </a:lnTo>
                  <a:lnTo>
                    <a:pt x="4694" y="13924"/>
                  </a:lnTo>
                  <a:lnTo>
                    <a:pt x="4696" y="13929"/>
                  </a:lnTo>
                  <a:lnTo>
                    <a:pt x="4694" y="13938"/>
                  </a:lnTo>
                  <a:lnTo>
                    <a:pt x="4699" y="13937"/>
                  </a:lnTo>
                  <a:lnTo>
                    <a:pt x="4703" y="13934"/>
                  </a:lnTo>
                  <a:lnTo>
                    <a:pt x="4706" y="13933"/>
                  </a:lnTo>
                  <a:lnTo>
                    <a:pt x="4706" y="13936"/>
                  </a:lnTo>
                  <a:lnTo>
                    <a:pt x="4703" y="13936"/>
                  </a:lnTo>
                  <a:lnTo>
                    <a:pt x="4701" y="13937"/>
                  </a:lnTo>
                  <a:lnTo>
                    <a:pt x="4701" y="13940"/>
                  </a:lnTo>
                  <a:lnTo>
                    <a:pt x="4700" y="13943"/>
                  </a:lnTo>
                  <a:lnTo>
                    <a:pt x="4696" y="13950"/>
                  </a:lnTo>
                  <a:lnTo>
                    <a:pt x="4694" y="13950"/>
                  </a:lnTo>
                  <a:lnTo>
                    <a:pt x="4694" y="13951"/>
                  </a:lnTo>
                  <a:lnTo>
                    <a:pt x="4692" y="13951"/>
                  </a:lnTo>
                  <a:lnTo>
                    <a:pt x="4692" y="13952"/>
                  </a:lnTo>
                  <a:lnTo>
                    <a:pt x="4690" y="13957"/>
                  </a:lnTo>
                  <a:lnTo>
                    <a:pt x="4690" y="13957"/>
                  </a:lnTo>
                  <a:lnTo>
                    <a:pt x="4692" y="13957"/>
                  </a:lnTo>
                  <a:lnTo>
                    <a:pt x="4693" y="13958"/>
                  </a:lnTo>
                  <a:lnTo>
                    <a:pt x="4694" y="13959"/>
                  </a:lnTo>
                  <a:lnTo>
                    <a:pt x="4697" y="13965"/>
                  </a:lnTo>
                  <a:lnTo>
                    <a:pt x="4700" y="13966"/>
                  </a:lnTo>
                  <a:lnTo>
                    <a:pt x="4700" y="13968"/>
                  </a:lnTo>
                  <a:lnTo>
                    <a:pt x="4697" y="13969"/>
                  </a:lnTo>
                  <a:lnTo>
                    <a:pt x="4696" y="13971"/>
                  </a:lnTo>
                  <a:lnTo>
                    <a:pt x="4693" y="13971"/>
                  </a:lnTo>
                  <a:lnTo>
                    <a:pt x="4683" y="13966"/>
                  </a:lnTo>
                  <a:lnTo>
                    <a:pt x="4682" y="13966"/>
                  </a:lnTo>
                  <a:lnTo>
                    <a:pt x="4680" y="13966"/>
                  </a:lnTo>
                  <a:lnTo>
                    <a:pt x="4678" y="13966"/>
                  </a:lnTo>
                  <a:lnTo>
                    <a:pt x="4676" y="13965"/>
                  </a:lnTo>
                  <a:lnTo>
                    <a:pt x="4675" y="13962"/>
                  </a:lnTo>
                  <a:lnTo>
                    <a:pt x="4675" y="13959"/>
                  </a:lnTo>
                  <a:lnTo>
                    <a:pt x="4673" y="13958"/>
                  </a:lnTo>
                  <a:lnTo>
                    <a:pt x="4671" y="13965"/>
                  </a:lnTo>
                  <a:lnTo>
                    <a:pt x="4666" y="13972"/>
                  </a:lnTo>
                  <a:lnTo>
                    <a:pt x="4662" y="13975"/>
                  </a:lnTo>
                  <a:lnTo>
                    <a:pt x="4655" y="13971"/>
                  </a:lnTo>
                  <a:lnTo>
                    <a:pt x="4662" y="13969"/>
                  </a:lnTo>
                  <a:lnTo>
                    <a:pt x="4665" y="13968"/>
                  </a:lnTo>
                  <a:lnTo>
                    <a:pt x="4666" y="13966"/>
                  </a:lnTo>
                  <a:lnTo>
                    <a:pt x="4666" y="13962"/>
                  </a:lnTo>
                  <a:lnTo>
                    <a:pt x="4665" y="13959"/>
                  </a:lnTo>
                  <a:lnTo>
                    <a:pt x="4662" y="13957"/>
                  </a:lnTo>
                  <a:lnTo>
                    <a:pt x="4661" y="13955"/>
                  </a:lnTo>
                  <a:lnTo>
                    <a:pt x="4658" y="13955"/>
                  </a:lnTo>
                  <a:lnTo>
                    <a:pt x="4652" y="13954"/>
                  </a:lnTo>
                  <a:lnTo>
                    <a:pt x="4649" y="13952"/>
                  </a:lnTo>
                  <a:lnTo>
                    <a:pt x="4648" y="13954"/>
                  </a:lnTo>
                  <a:lnTo>
                    <a:pt x="4642" y="13957"/>
                  </a:lnTo>
                  <a:lnTo>
                    <a:pt x="4640" y="13958"/>
                  </a:lnTo>
                  <a:lnTo>
                    <a:pt x="4642" y="13948"/>
                  </a:lnTo>
                  <a:lnTo>
                    <a:pt x="4644" y="13945"/>
                  </a:lnTo>
                  <a:lnTo>
                    <a:pt x="4640" y="13948"/>
                  </a:lnTo>
                  <a:lnTo>
                    <a:pt x="4628" y="13955"/>
                  </a:lnTo>
                  <a:lnTo>
                    <a:pt x="4624" y="13959"/>
                  </a:lnTo>
                  <a:lnTo>
                    <a:pt x="4620" y="13962"/>
                  </a:lnTo>
                  <a:lnTo>
                    <a:pt x="4610" y="13964"/>
                  </a:lnTo>
                  <a:lnTo>
                    <a:pt x="4607" y="13968"/>
                  </a:lnTo>
                  <a:lnTo>
                    <a:pt x="4605" y="13962"/>
                  </a:lnTo>
                  <a:lnTo>
                    <a:pt x="4599" y="13961"/>
                  </a:lnTo>
                  <a:lnTo>
                    <a:pt x="4550" y="13961"/>
                  </a:lnTo>
                  <a:lnTo>
                    <a:pt x="4549" y="13964"/>
                  </a:lnTo>
                  <a:lnTo>
                    <a:pt x="4550" y="13968"/>
                  </a:lnTo>
                  <a:lnTo>
                    <a:pt x="4554" y="13971"/>
                  </a:lnTo>
                  <a:lnTo>
                    <a:pt x="4557" y="13971"/>
                  </a:lnTo>
                  <a:lnTo>
                    <a:pt x="4565" y="13971"/>
                  </a:lnTo>
                  <a:lnTo>
                    <a:pt x="4579" y="13972"/>
                  </a:lnTo>
                  <a:lnTo>
                    <a:pt x="4588" y="13976"/>
                  </a:lnTo>
                  <a:lnTo>
                    <a:pt x="4592" y="13980"/>
                  </a:lnTo>
                  <a:lnTo>
                    <a:pt x="4575" y="13979"/>
                  </a:lnTo>
                  <a:lnTo>
                    <a:pt x="4572" y="13982"/>
                  </a:lnTo>
                  <a:lnTo>
                    <a:pt x="4570" y="13987"/>
                  </a:lnTo>
                  <a:lnTo>
                    <a:pt x="4564" y="13989"/>
                  </a:lnTo>
                  <a:lnTo>
                    <a:pt x="4553" y="13989"/>
                  </a:lnTo>
                  <a:lnTo>
                    <a:pt x="4537" y="13993"/>
                  </a:lnTo>
                  <a:lnTo>
                    <a:pt x="4532" y="13993"/>
                  </a:lnTo>
                  <a:lnTo>
                    <a:pt x="4529" y="13993"/>
                  </a:lnTo>
                  <a:lnTo>
                    <a:pt x="4528" y="13992"/>
                  </a:lnTo>
                  <a:lnTo>
                    <a:pt x="4526" y="13989"/>
                  </a:lnTo>
                  <a:lnTo>
                    <a:pt x="4526" y="13985"/>
                  </a:lnTo>
                  <a:lnTo>
                    <a:pt x="4528" y="13983"/>
                  </a:lnTo>
                  <a:lnTo>
                    <a:pt x="4535" y="13982"/>
                  </a:lnTo>
                  <a:lnTo>
                    <a:pt x="4536" y="13980"/>
                  </a:lnTo>
                  <a:lnTo>
                    <a:pt x="4536" y="13979"/>
                  </a:lnTo>
                  <a:lnTo>
                    <a:pt x="4537" y="13969"/>
                  </a:lnTo>
                  <a:lnTo>
                    <a:pt x="4539" y="13966"/>
                  </a:lnTo>
                  <a:lnTo>
                    <a:pt x="4540" y="13965"/>
                  </a:lnTo>
                  <a:lnTo>
                    <a:pt x="4543" y="13961"/>
                  </a:lnTo>
                  <a:lnTo>
                    <a:pt x="4544" y="13958"/>
                  </a:lnTo>
                  <a:lnTo>
                    <a:pt x="4543" y="13955"/>
                  </a:lnTo>
                  <a:lnTo>
                    <a:pt x="4537" y="13955"/>
                  </a:lnTo>
                  <a:lnTo>
                    <a:pt x="4526" y="13951"/>
                  </a:lnTo>
                  <a:lnTo>
                    <a:pt x="4481" y="13923"/>
                  </a:lnTo>
                  <a:lnTo>
                    <a:pt x="4477" y="13922"/>
                  </a:lnTo>
                  <a:lnTo>
                    <a:pt x="4473" y="13922"/>
                  </a:lnTo>
                  <a:lnTo>
                    <a:pt x="4469" y="13922"/>
                  </a:lnTo>
                  <a:lnTo>
                    <a:pt x="4466" y="13917"/>
                  </a:lnTo>
                  <a:lnTo>
                    <a:pt x="4432" y="13937"/>
                  </a:lnTo>
                  <a:lnTo>
                    <a:pt x="4427" y="13947"/>
                  </a:lnTo>
                  <a:lnTo>
                    <a:pt x="4423" y="13955"/>
                  </a:lnTo>
                  <a:lnTo>
                    <a:pt x="4423" y="13961"/>
                  </a:lnTo>
                  <a:lnTo>
                    <a:pt x="4428" y="13959"/>
                  </a:lnTo>
                  <a:lnTo>
                    <a:pt x="4438" y="13944"/>
                  </a:lnTo>
                  <a:lnTo>
                    <a:pt x="4444" y="13941"/>
                  </a:lnTo>
                  <a:lnTo>
                    <a:pt x="4446" y="13940"/>
                  </a:lnTo>
                  <a:lnTo>
                    <a:pt x="4449" y="13938"/>
                  </a:lnTo>
                  <a:lnTo>
                    <a:pt x="4452" y="13938"/>
                  </a:lnTo>
                  <a:lnTo>
                    <a:pt x="4459" y="13944"/>
                  </a:lnTo>
                  <a:lnTo>
                    <a:pt x="4462" y="13945"/>
                  </a:lnTo>
                  <a:lnTo>
                    <a:pt x="4469" y="13945"/>
                  </a:lnTo>
                  <a:lnTo>
                    <a:pt x="4469" y="13948"/>
                  </a:lnTo>
                  <a:lnTo>
                    <a:pt x="4465" y="13950"/>
                  </a:lnTo>
                  <a:lnTo>
                    <a:pt x="4462" y="13951"/>
                  </a:lnTo>
                  <a:lnTo>
                    <a:pt x="4460" y="13952"/>
                  </a:lnTo>
                  <a:lnTo>
                    <a:pt x="4459" y="13957"/>
                  </a:lnTo>
                  <a:lnTo>
                    <a:pt x="4460" y="13961"/>
                  </a:lnTo>
                  <a:lnTo>
                    <a:pt x="4460" y="13965"/>
                  </a:lnTo>
                  <a:lnTo>
                    <a:pt x="4458" y="13966"/>
                  </a:lnTo>
                  <a:lnTo>
                    <a:pt x="4455" y="13961"/>
                  </a:lnTo>
                  <a:lnTo>
                    <a:pt x="4453" y="13952"/>
                  </a:lnTo>
                  <a:lnTo>
                    <a:pt x="4451" y="13947"/>
                  </a:lnTo>
                  <a:lnTo>
                    <a:pt x="4446" y="13951"/>
                  </a:lnTo>
                  <a:lnTo>
                    <a:pt x="4446" y="13955"/>
                  </a:lnTo>
                  <a:lnTo>
                    <a:pt x="4448" y="13964"/>
                  </a:lnTo>
                  <a:lnTo>
                    <a:pt x="4451" y="13971"/>
                  </a:lnTo>
                  <a:lnTo>
                    <a:pt x="4453" y="13973"/>
                  </a:lnTo>
                  <a:lnTo>
                    <a:pt x="4494" y="13965"/>
                  </a:lnTo>
                  <a:lnTo>
                    <a:pt x="4495" y="13964"/>
                  </a:lnTo>
                  <a:lnTo>
                    <a:pt x="4497" y="13964"/>
                  </a:lnTo>
                  <a:lnTo>
                    <a:pt x="4500" y="13966"/>
                  </a:lnTo>
                  <a:lnTo>
                    <a:pt x="4501" y="13969"/>
                  </a:lnTo>
                  <a:lnTo>
                    <a:pt x="4501" y="13973"/>
                  </a:lnTo>
                  <a:lnTo>
                    <a:pt x="4498" y="13976"/>
                  </a:lnTo>
                  <a:lnTo>
                    <a:pt x="4497" y="13979"/>
                  </a:lnTo>
                  <a:lnTo>
                    <a:pt x="4491" y="13982"/>
                  </a:lnTo>
                  <a:lnTo>
                    <a:pt x="4476" y="13990"/>
                  </a:lnTo>
                  <a:lnTo>
                    <a:pt x="4472" y="13992"/>
                  </a:lnTo>
                  <a:lnTo>
                    <a:pt x="4467" y="13996"/>
                  </a:lnTo>
                  <a:lnTo>
                    <a:pt x="4465" y="13996"/>
                  </a:lnTo>
                  <a:lnTo>
                    <a:pt x="4456" y="13996"/>
                  </a:lnTo>
                  <a:lnTo>
                    <a:pt x="4453" y="13996"/>
                  </a:lnTo>
                  <a:lnTo>
                    <a:pt x="4448" y="13999"/>
                  </a:lnTo>
                  <a:lnTo>
                    <a:pt x="4438" y="14004"/>
                  </a:lnTo>
                  <a:lnTo>
                    <a:pt x="4432" y="14006"/>
                  </a:lnTo>
                  <a:lnTo>
                    <a:pt x="4403" y="14006"/>
                  </a:lnTo>
                  <a:lnTo>
                    <a:pt x="4402" y="14006"/>
                  </a:lnTo>
                  <a:lnTo>
                    <a:pt x="4399" y="14010"/>
                  </a:lnTo>
                  <a:lnTo>
                    <a:pt x="4399" y="14013"/>
                  </a:lnTo>
                  <a:lnTo>
                    <a:pt x="4400" y="14014"/>
                  </a:lnTo>
                  <a:lnTo>
                    <a:pt x="4402" y="14017"/>
                  </a:lnTo>
                  <a:lnTo>
                    <a:pt x="4403" y="14020"/>
                  </a:lnTo>
                  <a:lnTo>
                    <a:pt x="4416" y="14034"/>
                  </a:lnTo>
                  <a:lnTo>
                    <a:pt x="4431" y="14042"/>
                  </a:lnTo>
                  <a:lnTo>
                    <a:pt x="4437" y="14044"/>
                  </a:lnTo>
                  <a:lnTo>
                    <a:pt x="4442" y="14042"/>
                  </a:lnTo>
                  <a:lnTo>
                    <a:pt x="4451" y="14039"/>
                  </a:lnTo>
                  <a:lnTo>
                    <a:pt x="4456" y="14038"/>
                  </a:lnTo>
                  <a:lnTo>
                    <a:pt x="4467" y="14041"/>
                  </a:lnTo>
                  <a:lnTo>
                    <a:pt x="4495" y="14056"/>
                  </a:lnTo>
                  <a:lnTo>
                    <a:pt x="4518" y="14063"/>
                  </a:lnTo>
                  <a:lnTo>
                    <a:pt x="4526" y="14069"/>
                  </a:lnTo>
                  <a:lnTo>
                    <a:pt x="4536" y="14073"/>
                  </a:lnTo>
                  <a:lnTo>
                    <a:pt x="4540" y="14077"/>
                  </a:lnTo>
                  <a:lnTo>
                    <a:pt x="4543" y="14079"/>
                  </a:lnTo>
                  <a:lnTo>
                    <a:pt x="4549" y="14080"/>
                  </a:lnTo>
                  <a:lnTo>
                    <a:pt x="4551" y="14081"/>
                  </a:lnTo>
                  <a:lnTo>
                    <a:pt x="4558" y="14084"/>
                  </a:lnTo>
                  <a:lnTo>
                    <a:pt x="4584" y="14107"/>
                  </a:lnTo>
                  <a:lnTo>
                    <a:pt x="4588" y="14114"/>
                  </a:lnTo>
                  <a:lnTo>
                    <a:pt x="4589" y="14121"/>
                  </a:lnTo>
                  <a:lnTo>
                    <a:pt x="4585" y="14126"/>
                  </a:lnTo>
                  <a:lnTo>
                    <a:pt x="4585" y="14129"/>
                  </a:lnTo>
                  <a:lnTo>
                    <a:pt x="4591" y="14136"/>
                  </a:lnTo>
                  <a:lnTo>
                    <a:pt x="4599" y="14161"/>
                  </a:lnTo>
                  <a:lnTo>
                    <a:pt x="4605" y="14173"/>
                  </a:lnTo>
                  <a:lnTo>
                    <a:pt x="4609" y="14177"/>
                  </a:lnTo>
                  <a:lnTo>
                    <a:pt x="4621" y="14184"/>
                  </a:lnTo>
                  <a:lnTo>
                    <a:pt x="4626" y="14188"/>
                  </a:lnTo>
                  <a:lnTo>
                    <a:pt x="4628" y="14194"/>
                  </a:lnTo>
                  <a:lnTo>
                    <a:pt x="4633" y="14198"/>
                  </a:lnTo>
                  <a:lnTo>
                    <a:pt x="4638" y="14202"/>
                  </a:lnTo>
                  <a:lnTo>
                    <a:pt x="4641" y="14199"/>
                  </a:lnTo>
                  <a:lnTo>
                    <a:pt x="4644" y="14201"/>
                  </a:lnTo>
                  <a:lnTo>
                    <a:pt x="4648" y="14202"/>
                  </a:lnTo>
                  <a:lnTo>
                    <a:pt x="4656" y="14206"/>
                  </a:lnTo>
                  <a:lnTo>
                    <a:pt x="4658" y="14206"/>
                  </a:lnTo>
                  <a:lnTo>
                    <a:pt x="4659" y="14205"/>
                  </a:lnTo>
                  <a:lnTo>
                    <a:pt x="4665" y="14202"/>
                  </a:lnTo>
                  <a:lnTo>
                    <a:pt x="4672" y="14201"/>
                  </a:lnTo>
                  <a:lnTo>
                    <a:pt x="4680" y="14203"/>
                  </a:lnTo>
                  <a:lnTo>
                    <a:pt x="4693" y="14212"/>
                  </a:lnTo>
                  <a:lnTo>
                    <a:pt x="4700" y="14213"/>
                  </a:lnTo>
                  <a:lnTo>
                    <a:pt x="4708" y="14215"/>
                  </a:lnTo>
                  <a:lnTo>
                    <a:pt x="4717" y="14213"/>
                  </a:lnTo>
                  <a:lnTo>
                    <a:pt x="4721" y="14209"/>
                  </a:lnTo>
                  <a:lnTo>
                    <a:pt x="4722" y="14202"/>
                  </a:lnTo>
                  <a:lnTo>
                    <a:pt x="4718" y="14195"/>
                  </a:lnTo>
                  <a:lnTo>
                    <a:pt x="4714" y="14188"/>
                  </a:lnTo>
                  <a:lnTo>
                    <a:pt x="4711" y="14180"/>
                  </a:lnTo>
                  <a:lnTo>
                    <a:pt x="4717" y="14182"/>
                  </a:lnTo>
                  <a:lnTo>
                    <a:pt x="4728" y="14189"/>
                  </a:lnTo>
                  <a:lnTo>
                    <a:pt x="4732" y="14191"/>
                  </a:lnTo>
                  <a:lnTo>
                    <a:pt x="4735" y="14194"/>
                  </a:lnTo>
                  <a:lnTo>
                    <a:pt x="4750" y="14212"/>
                  </a:lnTo>
                  <a:lnTo>
                    <a:pt x="4752" y="14213"/>
                  </a:lnTo>
                  <a:lnTo>
                    <a:pt x="4752" y="14216"/>
                  </a:lnTo>
                  <a:lnTo>
                    <a:pt x="4750" y="14219"/>
                  </a:lnTo>
                  <a:lnTo>
                    <a:pt x="4749" y="14220"/>
                  </a:lnTo>
                  <a:lnTo>
                    <a:pt x="4748" y="14222"/>
                  </a:lnTo>
                  <a:lnTo>
                    <a:pt x="4749" y="14224"/>
                  </a:lnTo>
                  <a:lnTo>
                    <a:pt x="4753" y="14227"/>
                  </a:lnTo>
                  <a:lnTo>
                    <a:pt x="4764" y="14240"/>
                  </a:lnTo>
                  <a:lnTo>
                    <a:pt x="4769" y="14243"/>
                  </a:lnTo>
                  <a:lnTo>
                    <a:pt x="4771" y="14244"/>
                  </a:lnTo>
                  <a:lnTo>
                    <a:pt x="4780" y="14240"/>
                  </a:lnTo>
                  <a:lnTo>
                    <a:pt x="4783" y="14241"/>
                  </a:lnTo>
                  <a:lnTo>
                    <a:pt x="4784" y="14254"/>
                  </a:lnTo>
                  <a:lnTo>
                    <a:pt x="4787" y="14257"/>
                  </a:lnTo>
                  <a:lnTo>
                    <a:pt x="4797" y="14264"/>
                  </a:lnTo>
                  <a:lnTo>
                    <a:pt x="4802" y="14273"/>
                  </a:lnTo>
                  <a:lnTo>
                    <a:pt x="4808" y="14286"/>
                  </a:lnTo>
                  <a:lnTo>
                    <a:pt x="4813" y="14297"/>
                  </a:lnTo>
                  <a:lnTo>
                    <a:pt x="4825" y="14303"/>
                  </a:lnTo>
                  <a:lnTo>
                    <a:pt x="4843" y="14304"/>
                  </a:lnTo>
                  <a:lnTo>
                    <a:pt x="4846" y="14307"/>
                  </a:lnTo>
                  <a:lnTo>
                    <a:pt x="4848" y="14311"/>
                  </a:lnTo>
                  <a:lnTo>
                    <a:pt x="4923" y="14324"/>
                  </a:lnTo>
                  <a:lnTo>
                    <a:pt x="4949" y="14338"/>
                  </a:lnTo>
                  <a:lnTo>
                    <a:pt x="4959" y="14342"/>
                  </a:lnTo>
                  <a:lnTo>
                    <a:pt x="4965" y="14345"/>
                  </a:lnTo>
                  <a:lnTo>
                    <a:pt x="4969" y="14349"/>
                  </a:lnTo>
                  <a:lnTo>
                    <a:pt x="4990" y="14377"/>
                  </a:lnTo>
                  <a:lnTo>
                    <a:pt x="4994" y="14380"/>
                  </a:lnTo>
                  <a:lnTo>
                    <a:pt x="5000" y="14383"/>
                  </a:lnTo>
                  <a:lnTo>
                    <a:pt x="5011" y="14384"/>
                  </a:lnTo>
                  <a:lnTo>
                    <a:pt x="5017" y="14387"/>
                  </a:lnTo>
                  <a:lnTo>
                    <a:pt x="5022" y="14390"/>
                  </a:lnTo>
                  <a:lnTo>
                    <a:pt x="5025" y="14394"/>
                  </a:lnTo>
                  <a:lnTo>
                    <a:pt x="5031" y="14407"/>
                  </a:lnTo>
                  <a:lnTo>
                    <a:pt x="5033" y="14409"/>
                  </a:lnTo>
                  <a:lnTo>
                    <a:pt x="5039" y="14411"/>
                  </a:lnTo>
                  <a:lnTo>
                    <a:pt x="5043" y="14415"/>
                  </a:lnTo>
                  <a:lnTo>
                    <a:pt x="5050" y="14426"/>
                  </a:lnTo>
                  <a:lnTo>
                    <a:pt x="5057" y="14435"/>
                  </a:lnTo>
                  <a:lnTo>
                    <a:pt x="5113" y="14481"/>
                  </a:lnTo>
                  <a:lnTo>
                    <a:pt x="5129" y="14499"/>
                  </a:lnTo>
                  <a:lnTo>
                    <a:pt x="5145" y="14526"/>
                  </a:lnTo>
                  <a:lnTo>
                    <a:pt x="5176" y="14555"/>
                  </a:lnTo>
                  <a:lnTo>
                    <a:pt x="5187" y="14571"/>
                  </a:lnTo>
                  <a:lnTo>
                    <a:pt x="5192" y="14574"/>
                  </a:lnTo>
                  <a:lnTo>
                    <a:pt x="5203" y="14578"/>
                  </a:lnTo>
                  <a:lnTo>
                    <a:pt x="5206" y="14582"/>
                  </a:lnTo>
                  <a:lnTo>
                    <a:pt x="5208" y="14585"/>
                  </a:lnTo>
                  <a:lnTo>
                    <a:pt x="5210" y="14593"/>
                  </a:lnTo>
                  <a:lnTo>
                    <a:pt x="5211" y="14596"/>
                  </a:lnTo>
                  <a:lnTo>
                    <a:pt x="5214" y="14597"/>
                  </a:lnTo>
                  <a:lnTo>
                    <a:pt x="5218" y="14600"/>
                  </a:lnTo>
                  <a:lnTo>
                    <a:pt x="5224" y="14606"/>
                  </a:lnTo>
                  <a:lnTo>
                    <a:pt x="5246" y="14618"/>
                  </a:lnTo>
                  <a:lnTo>
                    <a:pt x="5252" y="14624"/>
                  </a:lnTo>
                  <a:lnTo>
                    <a:pt x="5256" y="14631"/>
                  </a:lnTo>
                  <a:lnTo>
                    <a:pt x="5259" y="14641"/>
                  </a:lnTo>
                  <a:lnTo>
                    <a:pt x="5263" y="14648"/>
                  </a:lnTo>
                  <a:lnTo>
                    <a:pt x="5269" y="14655"/>
                  </a:lnTo>
                  <a:lnTo>
                    <a:pt x="5277" y="14660"/>
                  </a:lnTo>
                  <a:lnTo>
                    <a:pt x="5283" y="14662"/>
                  </a:lnTo>
                  <a:lnTo>
                    <a:pt x="5283" y="14662"/>
                  </a:lnTo>
                  <a:lnTo>
                    <a:pt x="5284" y="14655"/>
                  </a:lnTo>
                  <a:lnTo>
                    <a:pt x="5302" y="14610"/>
                  </a:lnTo>
                  <a:lnTo>
                    <a:pt x="5305" y="14604"/>
                  </a:lnTo>
                  <a:lnTo>
                    <a:pt x="5312" y="14600"/>
                  </a:lnTo>
                  <a:lnTo>
                    <a:pt x="5329" y="14595"/>
                  </a:lnTo>
                  <a:lnTo>
                    <a:pt x="5347" y="14595"/>
                  </a:lnTo>
                  <a:lnTo>
                    <a:pt x="5410" y="14618"/>
                  </a:lnTo>
                  <a:lnTo>
                    <a:pt x="5421" y="14620"/>
                  </a:lnTo>
                  <a:lnTo>
                    <a:pt x="5430" y="14618"/>
                  </a:lnTo>
                  <a:lnTo>
                    <a:pt x="5447" y="14610"/>
                  </a:lnTo>
                  <a:lnTo>
                    <a:pt x="5455" y="14609"/>
                  </a:lnTo>
                  <a:lnTo>
                    <a:pt x="5463" y="14613"/>
                  </a:lnTo>
                  <a:lnTo>
                    <a:pt x="5465" y="14614"/>
                  </a:lnTo>
                  <a:lnTo>
                    <a:pt x="5479" y="14624"/>
                  </a:lnTo>
                  <a:lnTo>
                    <a:pt x="5506" y="14632"/>
                  </a:lnTo>
                  <a:lnTo>
                    <a:pt x="5514" y="14638"/>
                  </a:lnTo>
                  <a:lnTo>
                    <a:pt x="5549" y="14666"/>
                  </a:lnTo>
                  <a:lnTo>
                    <a:pt x="5557" y="14669"/>
                  </a:lnTo>
                  <a:lnTo>
                    <a:pt x="5584" y="14665"/>
                  </a:lnTo>
                  <a:lnTo>
                    <a:pt x="5592" y="14666"/>
                  </a:lnTo>
                  <a:lnTo>
                    <a:pt x="5601" y="14670"/>
                  </a:lnTo>
                  <a:lnTo>
                    <a:pt x="5609" y="14677"/>
                  </a:lnTo>
                  <a:lnTo>
                    <a:pt x="5618" y="14682"/>
                  </a:lnTo>
                  <a:lnTo>
                    <a:pt x="5637" y="14677"/>
                  </a:lnTo>
                  <a:lnTo>
                    <a:pt x="5644" y="14682"/>
                  </a:lnTo>
                  <a:lnTo>
                    <a:pt x="5647" y="14684"/>
                  </a:lnTo>
                  <a:lnTo>
                    <a:pt x="5651" y="14693"/>
                  </a:lnTo>
                  <a:lnTo>
                    <a:pt x="5653" y="14697"/>
                  </a:lnTo>
                  <a:lnTo>
                    <a:pt x="5657" y="14700"/>
                  </a:lnTo>
                  <a:lnTo>
                    <a:pt x="5671" y="14704"/>
                  </a:lnTo>
                  <a:lnTo>
                    <a:pt x="5676" y="14708"/>
                  </a:lnTo>
                  <a:lnTo>
                    <a:pt x="5689" y="14719"/>
                  </a:lnTo>
                  <a:lnTo>
                    <a:pt x="5696" y="14724"/>
                  </a:lnTo>
                  <a:lnTo>
                    <a:pt x="5704" y="14724"/>
                  </a:lnTo>
                  <a:lnTo>
                    <a:pt x="5724" y="14722"/>
                  </a:lnTo>
                  <a:lnTo>
                    <a:pt x="5734" y="14722"/>
                  </a:lnTo>
                  <a:lnTo>
                    <a:pt x="5751" y="14728"/>
                  </a:lnTo>
                  <a:lnTo>
                    <a:pt x="5759" y="14728"/>
                  </a:lnTo>
                  <a:lnTo>
                    <a:pt x="5776" y="14726"/>
                  </a:lnTo>
                  <a:lnTo>
                    <a:pt x="5784" y="14726"/>
                  </a:lnTo>
                  <a:lnTo>
                    <a:pt x="5791" y="14729"/>
                  </a:lnTo>
                  <a:lnTo>
                    <a:pt x="5800" y="14733"/>
                  </a:lnTo>
                  <a:lnTo>
                    <a:pt x="5808" y="14735"/>
                  </a:lnTo>
                  <a:lnTo>
                    <a:pt x="5817" y="14736"/>
                  </a:lnTo>
                  <a:lnTo>
                    <a:pt x="5825" y="14733"/>
                  </a:lnTo>
                  <a:lnTo>
                    <a:pt x="5845" y="14722"/>
                  </a:lnTo>
                  <a:lnTo>
                    <a:pt x="5846" y="14722"/>
                  </a:lnTo>
                  <a:lnTo>
                    <a:pt x="5853" y="14719"/>
                  </a:lnTo>
                  <a:lnTo>
                    <a:pt x="5896" y="14717"/>
                  </a:lnTo>
                  <a:lnTo>
                    <a:pt x="5899" y="14717"/>
                  </a:lnTo>
                  <a:lnTo>
                    <a:pt x="5915" y="14718"/>
                  </a:lnTo>
                  <a:lnTo>
                    <a:pt x="5930" y="14728"/>
                  </a:lnTo>
                  <a:lnTo>
                    <a:pt x="5936" y="14735"/>
                  </a:lnTo>
                  <a:lnTo>
                    <a:pt x="5944" y="14742"/>
                  </a:lnTo>
                  <a:lnTo>
                    <a:pt x="5959" y="14750"/>
                  </a:lnTo>
                  <a:lnTo>
                    <a:pt x="5965" y="14752"/>
                  </a:lnTo>
                  <a:lnTo>
                    <a:pt x="5968" y="14750"/>
                  </a:lnTo>
                  <a:lnTo>
                    <a:pt x="5975" y="14743"/>
                  </a:lnTo>
                  <a:lnTo>
                    <a:pt x="5980" y="14740"/>
                  </a:lnTo>
                  <a:lnTo>
                    <a:pt x="5987" y="14740"/>
                  </a:lnTo>
                  <a:lnTo>
                    <a:pt x="6000" y="14738"/>
                  </a:lnTo>
                  <a:lnTo>
                    <a:pt x="6010" y="14738"/>
                  </a:lnTo>
                  <a:lnTo>
                    <a:pt x="6020" y="14740"/>
                  </a:lnTo>
                  <a:lnTo>
                    <a:pt x="6028" y="14745"/>
                  </a:lnTo>
                  <a:lnTo>
                    <a:pt x="6035" y="14752"/>
                  </a:lnTo>
                  <a:lnTo>
                    <a:pt x="6042" y="14756"/>
                  </a:lnTo>
                  <a:lnTo>
                    <a:pt x="6065" y="14764"/>
                  </a:lnTo>
                  <a:lnTo>
                    <a:pt x="6065" y="14770"/>
                  </a:lnTo>
                  <a:lnTo>
                    <a:pt x="6063" y="14775"/>
                  </a:lnTo>
                  <a:lnTo>
                    <a:pt x="6062" y="14781"/>
                  </a:lnTo>
                  <a:lnTo>
                    <a:pt x="6065" y="14785"/>
                  </a:lnTo>
                  <a:lnTo>
                    <a:pt x="6077" y="14794"/>
                  </a:lnTo>
                  <a:lnTo>
                    <a:pt x="6105" y="14820"/>
                  </a:lnTo>
                  <a:lnTo>
                    <a:pt x="6109" y="14823"/>
                  </a:lnTo>
                  <a:lnTo>
                    <a:pt x="6115" y="14826"/>
                  </a:lnTo>
                  <a:lnTo>
                    <a:pt x="6164" y="14840"/>
                  </a:lnTo>
                  <a:lnTo>
                    <a:pt x="6189" y="14847"/>
                  </a:lnTo>
                  <a:lnTo>
                    <a:pt x="6199" y="14848"/>
                  </a:lnTo>
                  <a:lnTo>
                    <a:pt x="6216" y="14858"/>
                  </a:lnTo>
                  <a:lnTo>
                    <a:pt x="6221" y="14861"/>
                  </a:lnTo>
                  <a:lnTo>
                    <a:pt x="6231" y="14874"/>
                  </a:lnTo>
                  <a:lnTo>
                    <a:pt x="6237" y="14878"/>
                  </a:lnTo>
                  <a:lnTo>
                    <a:pt x="6261" y="14883"/>
                  </a:lnTo>
                  <a:lnTo>
                    <a:pt x="6268" y="14886"/>
                  </a:lnTo>
                  <a:lnTo>
                    <a:pt x="6272" y="14889"/>
                  </a:lnTo>
                  <a:lnTo>
                    <a:pt x="6275" y="14899"/>
                  </a:lnTo>
                  <a:lnTo>
                    <a:pt x="6269" y="14907"/>
                  </a:lnTo>
                  <a:lnTo>
                    <a:pt x="6259" y="14914"/>
                  </a:lnTo>
                  <a:lnTo>
                    <a:pt x="6252" y="14921"/>
                  </a:lnTo>
                  <a:lnTo>
                    <a:pt x="6252" y="14933"/>
                  </a:lnTo>
                  <a:lnTo>
                    <a:pt x="6259" y="14941"/>
                  </a:lnTo>
                  <a:lnTo>
                    <a:pt x="6270" y="14944"/>
                  </a:lnTo>
                  <a:lnTo>
                    <a:pt x="6283" y="14945"/>
                  </a:lnTo>
                  <a:lnTo>
                    <a:pt x="6294" y="14948"/>
                  </a:lnTo>
                  <a:lnTo>
                    <a:pt x="6300" y="14952"/>
                  </a:lnTo>
                  <a:lnTo>
                    <a:pt x="6303" y="14955"/>
                  </a:lnTo>
                  <a:lnTo>
                    <a:pt x="6308" y="14958"/>
                  </a:lnTo>
                  <a:lnTo>
                    <a:pt x="6312" y="14956"/>
                  </a:lnTo>
                  <a:lnTo>
                    <a:pt x="6317" y="14954"/>
                  </a:lnTo>
                  <a:lnTo>
                    <a:pt x="6324" y="14944"/>
                  </a:lnTo>
                  <a:lnTo>
                    <a:pt x="6326" y="14941"/>
                  </a:lnTo>
                  <a:lnTo>
                    <a:pt x="6338" y="14935"/>
                  </a:lnTo>
                  <a:lnTo>
                    <a:pt x="6363" y="14934"/>
                  </a:lnTo>
                  <a:lnTo>
                    <a:pt x="6371" y="14931"/>
                  </a:lnTo>
                  <a:lnTo>
                    <a:pt x="6376" y="14930"/>
                  </a:lnTo>
                  <a:lnTo>
                    <a:pt x="6378" y="14927"/>
                  </a:lnTo>
                  <a:lnTo>
                    <a:pt x="6384" y="14921"/>
                  </a:lnTo>
                  <a:lnTo>
                    <a:pt x="6388" y="14911"/>
                  </a:lnTo>
                  <a:lnTo>
                    <a:pt x="6394" y="14904"/>
                  </a:lnTo>
                  <a:lnTo>
                    <a:pt x="6418" y="14904"/>
                  </a:lnTo>
                  <a:lnTo>
                    <a:pt x="6427" y="14900"/>
                  </a:lnTo>
                  <a:lnTo>
                    <a:pt x="6448" y="14890"/>
                  </a:lnTo>
                  <a:lnTo>
                    <a:pt x="6455" y="14888"/>
                  </a:lnTo>
                  <a:lnTo>
                    <a:pt x="6468" y="14886"/>
                  </a:lnTo>
                  <a:lnTo>
                    <a:pt x="6479" y="14888"/>
                  </a:lnTo>
                  <a:lnTo>
                    <a:pt x="6489" y="14892"/>
                  </a:lnTo>
                  <a:lnTo>
                    <a:pt x="6490" y="14892"/>
                  </a:lnTo>
                  <a:lnTo>
                    <a:pt x="6500" y="14897"/>
                  </a:lnTo>
                  <a:lnTo>
                    <a:pt x="6504" y="14900"/>
                  </a:lnTo>
                  <a:lnTo>
                    <a:pt x="6511" y="14909"/>
                  </a:lnTo>
                  <a:lnTo>
                    <a:pt x="6514" y="14913"/>
                  </a:lnTo>
                  <a:lnTo>
                    <a:pt x="6521" y="14934"/>
                  </a:lnTo>
                  <a:lnTo>
                    <a:pt x="6524" y="14937"/>
                  </a:lnTo>
                  <a:lnTo>
                    <a:pt x="6527" y="14935"/>
                  </a:lnTo>
                  <a:lnTo>
                    <a:pt x="6531" y="14916"/>
                  </a:lnTo>
                  <a:lnTo>
                    <a:pt x="6538" y="14899"/>
                  </a:lnTo>
                  <a:lnTo>
                    <a:pt x="6539" y="14893"/>
                  </a:lnTo>
                  <a:lnTo>
                    <a:pt x="6546" y="14885"/>
                  </a:lnTo>
                  <a:lnTo>
                    <a:pt x="6558" y="14886"/>
                  </a:lnTo>
                  <a:lnTo>
                    <a:pt x="6586" y="14907"/>
                  </a:lnTo>
                  <a:lnTo>
                    <a:pt x="6591" y="14909"/>
                  </a:lnTo>
                  <a:lnTo>
                    <a:pt x="6595" y="14910"/>
                  </a:lnTo>
                  <a:lnTo>
                    <a:pt x="6600" y="14910"/>
                  </a:lnTo>
                  <a:lnTo>
                    <a:pt x="6602" y="14909"/>
                  </a:lnTo>
                  <a:lnTo>
                    <a:pt x="6609" y="14906"/>
                  </a:lnTo>
                  <a:lnTo>
                    <a:pt x="6615" y="14904"/>
                  </a:lnTo>
                  <a:lnTo>
                    <a:pt x="6623" y="14907"/>
                  </a:lnTo>
                  <a:lnTo>
                    <a:pt x="6631" y="14914"/>
                  </a:lnTo>
                  <a:lnTo>
                    <a:pt x="6656" y="14945"/>
                  </a:lnTo>
                  <a:lnTo>
                    <a:pt x="6659" y="14951"/>
                  </a:lnTo>
                  <a:lnTo>
                    <a:pt x="6661" y="14955"/>
                  </a:lnTo>
                  <a:lnTo>
                    <a:pt x="6664" y="14961"/>
                  </a:lnTo>
                  <a:lnTo>
                    <a:pt x="6667" y="14965"/>
                  </a:lnTo>
                  <a:lnTo>
                    <a:pt x="6675" y="14969"/>
                  </a:lnTo>
                  <a:lnTo>
                    <a:pt x="6687" y="14968"/>
                  </a:lnTo>
                  <a:lnTo>
                    <a:pt x="6708" y="14961"/>
                  </a:lnTo>
                  <a:lnTo>
                    <a:pt x="6722" y="14961"/>
                  </a:lnTo>
                  <a:lnTo>
                    <a:pt x="6744" y="14965"/>
                  </a:lnTo>
                  <a:lnTo>
                    <a:pt x="6764" y="14973"/>
                  </a:lnTo>
                  <a:lnTo>
                    <a:pt x="6775" y="14986"/>
                  </a:lnTo>
                  <a:lnTo>
                    <a:pt x="6775" y="14986"/>
                  </a:lnTo>
                  <a:lnTo>
                    <a:pt x="6773" y="14994"/>
                  </a:lnTo>
                  <a:lnTo>
                    <a:pt x="6744" y="15073"/>
                  </a:lnTo>
                  <a:lnTo>
                    <a:pt x="6747" y="15080"/>
                  </a:lnTo>
                  <a:lnTo>
                    <a:pt x="6755" y="15085"/>
                  </a:lnTo>
                  <a:lnTo>
                    <a:pt x="6765" y="15090"/>
                  </a:lnTo>
                  <a:lnTo>
                    <a:pt x="6793" y="15111"/>
                  </a:lnTo>
                  <a:lnTo>
                    <a:pt x="6811" y="15115"/>
                  </a:lnTo>
                  <a:lnTo>
                    <a:pt x="6815" y="15119"/>
                  </a:lnTo>
                  <a:lnTo>
                    <a:pt x="6822" y="15137"/>
                  </a:lnTo>
                  <a:lnTo>
                    <a:pt x="6825" y="15140"/>
                  </a:lnTo>
                  <a:lnTo>
                    <a:pt x="6828" y="15143"/>
                  </a:lnTo>
                  <a:lnTo>
                    <a:pt x="6834" y="15143"/>
                  </a:lnTo>
                  <a:lnTo>
                    <a:pt x="6835" y="15141"/>
                  </a:lnTo>
                  <a:lnTo>
                    <a:pt x="6839" y="15139"/>
                  </a:lnTo>
                  <a:lnTo>
                    <a:pt x="6841" y="15139"/>
                  </a:lnTo>
                  <a:lnTo>
                    <a:pt x="6842" y="15140"/>
                  </a:lnTo>
                  <a:lnTo>
                    <a:pt x="6848" y="15143"/>
                  </a:lnTo>
                  <a:lnTo>
                    <a:pt x="6849" y="15144"/>
                  </a:lnTo>
                  <a:lnTo>
                    <a:pt x="6853" y="15144"/>
                  </a:lnTo>
                  <a:lnTo>
                    <a:pt x="6857" y="15143"/>
                  </a:lnTo>
                  <a:lnTo>
                    <a:pt x="6860" y="15146"/>
                  </a:lnTo>
                  <a:lnTo>
                    <a:pt x="6862" y="15153"/>
                  </a:lnTo>
                  <a:lnTo>
                    <a:pt x="6869" y="15155"/>
                  </a:lnTo>
                  <a:lnTo>
                    <a:pt x="6876" y="15155"/>
                  </a:lnTo>
                  <a:lnTo>
                    <a:pt x="6891" y="15153"/>
                  </a:lnTo>
                  <a:lnTo>
                    <a:pt x="6891" y="15153"/>
                  </a:lnTo>
                  <a:lnTo>
                    <a:pt x="6891" y="15153"/>
                  </a:lnTo>
                  <a:lnTo>
                    <a:pt x="6894" y="15151"/>
                  </a:lnTo>
                  <a:lnTo>
                    <a:pt x="6895" y="15151"/>
                  </a:lnTo>
                  <a:lnTo>
                    <a:pt x="6898" y="15151"/>
                  </a:lnTo>
                  <a:lnTo>
                    <a:pt x="6901" y="15153"/>
                  </a:lnTo>
                  <a:lnTo>
                    <a:pt x="6908" y="15158"/>
                  </a:lnTo>
                  <a:lnTo>
                    <a:pt x="6919" y="15172"/>
                  </a:lnTo>
                  <a:lnTo>
                    <a:pt x="6926" y="15175"/>
                  </a:lnTo>
                  <a:lnTo>
                    <a:pt x="6942" y="15177"/>
                  </a:lnTo>
                  <a:lnTo>
                    <a:pt x="6947" y="15179"/>
                  </a:lnTo>
                  <a:lnTo>
                    <a:pt x="6954" y="15188"/>
                  </a:lnTo>
                  <a:lnTo>
                    <a:pt x="6960" y="15191"/>
                  </a:lnTo>
                  <a:lnTo>
                    <a:pt x="6967" y="15189"/>
                  </a:lnTo>
                  <a:lnTo>
                    <a:pt x="6978" y="15192"/>
                  </a:lnTo>
                  <a:lnTo>
                    <a:pt x="6984" y="15195"/>
                  </a:lnTo>
                  <a:lnTo>
                    <a:pt x="6985" y="15200"/>
                  </a:lnTo>
                  <a:lnTo>
                    <a:pt x="6984" y="15214"/>
                  </a:lnTo>
                  <a:lnTo>
                    <a:pt x="6985" y="15220"/>
                  </a:lnTo>
                  <a:lnTo>
                    <a:pt x="6989" y="15224"/>
                  </a:lnTo>
                  <a:lnTo>
                    <a:pt x="6995" y="15224"/>
                  </a:lnTo>
                  <a:lnTo>
                    <a:pt x="6999" y="15221"/>
                  </a:lnTo>
                  <a:lnTo>
                    <a:pt x="7007" y="15214"/>
                  </a:lnTo>
                  <a:lnTo>
                    <a:pt x="7013" y="15212"/>
                  </a:lnTo>
                  <a:lnTo>
                    <a:pt x="7023" y="15210"/>
                  </a:lnTo>
                  <a:lnTo>
                    <a:pt x="7026" y="15207"/>
                  </a:lnTo>
                  <a:lnTo>
                    <a:pt x="7028" y="15206"/>
                  </a:lnTo>
                  <a:lnTo>
                    <a:pt x="7033" y="15202"/>
                  </a:lnTo>
                  <a:lnTo>
                    <a:pt x="7034" y="15202"/>
                  </a:lnTo>
                  <a:lnTo>
                    <a:pt x="7035" y="15206"/>
                  </a:lnTo>
                  <a:lnTo>
                    <a:pt x="7038" y="15220"/>
                  </a:lnTo>
                  <a:lnTo>
                    <a:pt x="7040" y="15224"/>
                  </a:lnTo>
                  <a:lnTo>
                    <a:pt x="7041" y="15228"/>
                  </a:lnTo>
                  <a:lnTo>
                    <a:pt x="7059" y="15244"/>
                  </a:lnTo>
                  <a:lnTo>
                    <a:pt x="7063" y="15247"/>
                  </a:lnTo>
                  <a:lnTo>
                    <a:pt x="7066" y="15248"/>
                  </a:lnTo>
                  <a:lnTo>
                    <a:pt x="7073" y="15248"/>
                  </a:lnTo>
                  <a:lnTo>
                    <a:pt x="7076" y="15249"/>
                  </a:lnTo>
                  <a:lnTo>
                    <a:pt x="7077" y="15252"/>
                  </a:lnTo>
                  <a:lnTo>
                    <a:pt x="7079" y="15258"/>
                  </a:lnTo>
                  <a:lnTo>
                    <a:pt x="7080" y="15261"/>
                  </a:lnTo>
                  <a:lnTo>
                    <a:pt x="7083" y="15266"/>
                  </a:lnTo>
                  <a:lnTo>
                    <a:pt x="7096" y="15277"/>
                  </a:lnTo>
                  <a:lnTo>
                    <a:pt x="7103" y="15287"/>
                  </a:lnTo>
                  <a:lnTo>
                    <a:pt x="7105" y="15297"/>
                  </a:lnTo>
                  <a:lnTo>
                    <a:pt x="7108" y="15304"/>
                  </a:lnTo>
                  <a:lnTo>
                    <a:pt x="7108" y="15304"/>
                  </a:lnTo>
                  <a:lnTo>
                    <a:pt x="7119" y="15303"/>
                  </a:lnTo>
                  <a:lnTo>
                    <a:pt x="7125" y="15300"/>
                  </a:lnTo>
                  <a:lnTo>
                    <a:pt x="7129" y="15300"/>
                  </a:lnTo>
                  <a:lnTo>
                    <a:pt x="7133" y="15301"/>
                  </a:lnTo>
                  <a:lnTo>
                    <a:pt x="7138" y="15306"/>
                  </a:lnTo>
                  <a:lnTo>
                    <a:pt x="7140" y="15311"/>
                  </a:lnTo>
                  <a:lnTo>
                    <a:pt x="7140" y="15317"/>
                  </a:lnTo>
                  <a:lnTo>
                    <a:pt x="7143" y="15322"/>
                  </a:lnTo>
                  <a:lnTo>
                    <a:pt x="7147" y="15325"/>
                  </a:lnTo>
                  <a:lnTo>
                    <a:pt x="7147" y="15327"/>
                  </a:lnTo>
                  <a:lnTo>
                    <a:pt x="7150" y="15328"/>
                  </a:lnTo>
                  <a:lnTo>
                    <a:pt x="7152" y="15332"/>
                  </a:lnTo>
                  <a:lnTo>
                    <a:pt x="7152" y="15335"/>
                  </a:lnTo>
                  <a:lnTo>
                    <a:pt x="7153" y="15339"/>
                  </a:lnTo>
                  <a:lnTo>
                    <a:pt x="7161" y="15349"/>
                  </a:lnTo>
                  <a:lnTo>
                    <a:pt x="7163" y="15353"/>
                  </a:lnTo>
                  <a:lnTo>
                    <a:pt x="7164" y="15362"/>
                  </a:lnTo>
                  <a:lnTo>
                    <a:pt x="7164" y="15378"/>
                  </a:lnTo>
                  <a:lnTo>
                    <a:pt x="7167" y="15387"/>
                  </a:lnTo>
                  <a:lnTo>
                    <a:pt x="7171" y="15391"/>
                  </a:lnTo>
                  <a:lnTo>
                    <a:pt x="7191" y="15404"/>
                  </a:lnTo>
                  <a:lnTo>
                    <a:pt x="7197" y="15405"/>
                  </a:lnTo>
                  <a:lnTo>
                    <a:pt x="7199" y="15406"/>
                  </a:lnTo>
                  <a:lnTo>
                    <a:pt x="7226" y="15409"/>
                  </a:lnTo>
                  <a:lnTo>
                    <a:pt x="7232" y="15411"/>
                  </a:lnTo>
                  <a:lnTo>
                    <a:pt x="7239" y="15422"/>
                  </a:lnTo>
                  <a:lnTo>
                    <a:pt x="7244" y="15425"/>
                  </a:lnTo>
                  <a:lnTo>
                    <a:pt x="7248" y="15425"/>
                  </a:lnTo>
                  <a:lnTo>
                    <a:pt x="7258" y="15419"/>
                  </a:lnTo>
                  <a:lnTo>
                    <a:pt x="7262" y="15416"/>
                  </a:lnTo>
                  <a:lnTo>
                    <a:pt x="7268" y="15418"/>
                  </a:lnTo>
                  <a:lnTo>
                    <a:pt x="7282" y="15425"/>
                  </a:lnTo>
                  <a:lnTo>
                    <a:pt x="7289" y="15429"/>
                  </a:lnTo>
                  <a:lnTo>
                    <a:pt x="7295" y="15429"/>
                  </a:lnTo>
                  <a:lnTo>
                    <a:pt x="7313" y="15428"/>
                  </a:lnTo>
                  <a:lnTo>
                    <a:pt x="7317" y="15428"/>
                  </a:lnTo>
                  <a:lnTo>
                    <a:pt x="7327" y="15425"/>
                  </a:lnTo>
                  <a:lnTo>
                    <a:pt x="7334" y="15421"/>
                  </a:lnTo>
                  <a:lnTo>
                    <a:pt x="7335" y="15416"/>
                  </a:lnTo>
                  <a:lnTo>
                    <a:pt x="7334" y="15412"/>
                  </a:lnTo>
                  <a:lnTo>
                    <a:pt x="7332" y="15405"/>
                  </a:lnTo>
                  <a:lnTo>
                    <a:pt x="7332" y="15398"/>
                  </a:lnTo>
                  <a:lnTo>
                    <a:pt x="7335" y="15395"/>
                  </a:lnTo>
                  <a:lnTo>
                    <a:pt x="7339" y="15392"/>
                  </a:lnTo>
                  <a:lnTo>
                    <a:pt x="7342" y="15388"/>
                  </a:lnTo>
                  <a:lnTo>
                    <a:pt x="7345" y="15381"/>
                  </a:lnTo>
                  <a:lnTo>
                    <a:pt x="7346" y="15376"/>
                  </a:lnTo>
                  <a:lnTo>
                    <a:pt x="7349" y="15373"/>
                  </a:lnTo>
                  <a:lnTo>
                    <a:pt x="7355" y="15374"/>
                  </a:lnTo>
                  <a:lnTo>
                    <a:pt x="7362" y="15371"/>
                  </a:lnTo>
                  <a:lnTo>
                    <a:pt x="7370" y="15346"/>
                  </a:lnTo>
                  <a:lnTo>
                    <a:pt x="7374" y="15336"/>
                  </a:lnTo>
                  <a:lnTo>
                    <a:pt x="7383" y="15332"/>
                  </a:lnTo>
                  <a:lnTo>
                    <a:pt x="7414" y="15325"/>
                  </a:lnTo>
                  <a:lnTo>
                    <a:pt x="7421" y="15322"/>
                  </a:lnTo>
                  <a:lnTo>
                    <a:pt x="7435" y="15310"/>
                  </a:lnTo>
                  <a:lnTo>
                    <a:pt x="7457" y="15296"/>
                  </a:lnTo>
                  <a:lnTo>
                    <a:pt x="7463" y="15290"/>
                  </a:lnTo>
                  <a:lnTo>
                    <a:pt x="7468" y="15279"/>
                  </a:lnTo>
                  <a:lnTo>
                    <a:pt x="7480" y="15249"/>
                  </a:lnTo>
                  <a:lnTo>
                    <a:pt x="7481" y="15247"/>
                  </a:lnTo>
                  <a:lnTo>
                    <a:pt x="7498" y="15224"/>
                  </a:lnTo>
                  <a:lnTo>
                    <a:pt x="7510" y="15205"/>
                  </a:lnTo>
                  <a:lnTo>
                    <a:pt x="7510" y="15205"/>
                  </a:lnTo>
                  <a:lnTo>
                    <a:pt x="7505" y="15193"/>
                  </a:lnTo>
                  <a:lnTo>
                    <a:pt x="7494" y="15188"/>
                  </a:lnTo>
                  <a:lnTo>
                    <a:pt x="7481" y="15185"/>
                  </a:lnTo>
                  <a:lnTo>
                    <a:pt x="7468" y="15179"/>
                  </a:lnTo>
                  <a:lnTo>
                    <a:pt x="7461" y="15172"/>
                  </a:lnTo>
                  <a:lnTo>
                    <a:pt x="7444" y="15137"/>
                  </a:lnTo>
                  <a:lnTo>
                    <a:pt x="7443" y="15129"/>
                  </a:lnTo>
                  <a:lnTo>
                    <a:pt x="7442" y="15122"/>
                  </a:lnTo>
                  <a:lnTo>
                    <a:pt x="7440" y="15115"/>
                  </a:lnTo>
                  <a:lnTo>
                    <a:pt x="7435" y="15108"/>
                  </a:lnTo>
                  <a:lnTo>
                    <a:pt x="7425" y="15099"/>
                  </a:lnTo>
                  <a:lnTo>
                    <a:pt x="7418" y="15090"/>
                  </a:lnTo>
                  <a:lnTo>
                    <a:pt x="7386" y="15028"/>
                  </a:lnTo>
                  <a:lnTo>
                    <a:pt x="7381" y="15024"/>
                  </a:lnTo>
                  <a:lnTo>
                    <a:pt x="7367" y="15014"/>
                  </a:lnTo>
                  <a:lnTo>
                    <a:pt x="7359" y="15004"/>
                  </a:lnTo>
                  <a:lnTo>
                    <a:pt x="7345" y="14983"/>
                  </a:lnTo>
                  <a:lnTo>
                    <a:pt x="7327" y="14947"/>
                  </a:lnTo>
                  <a:lnTo>
                    <a:pt x="7318" y="14940"/>
                  </a:lnTo>
                  <a:lnTo>
                    <a:pt x="7296" y="14928"/>
                  </a:lnTo>
                  <a:lnTo>
                    <a:pt x="7290" y="14919"/>
                  </a:lnTo>
                  <a:lnTo>
                    <a:pt x="7288" y="14907"/>
                  </a:lnTo>
                  <a:lnTo>
                    <a:pt x="7288" y="14893"/>
                  </a:lnTo>
                  <a:lnTo>
                    <a:pt x="7288" y="14889"/>
                  </a:lnTo>
                  <a:lnTo>
                    <a:pt x="7289" y="14885"/>
                  </a:lnTo>
                  <a:lnTo>
                    <a:pt x="7288" y="14885"/>
                  </a:lnTo>
                  <a:lnTo>
                    <a:pt x="7288" y="14879"/>
                  </a:lnTo>
                  <a:lnTo>
                    <a:pt x="7286" y="14862"/>
                  </a:lnTo>
                  <a:lnTo>
                    <a:pt x="7286" y="14858"/>
                  </a:lnTo>
                  <a:lnTo>
                    <a:pt x="7285" y="14857"/>
                  </a:lnTo>
                  <a:lnTo>
                    <a:pt x="7283" y="14848"/>
                  </a:lnTo>
                  <a:lnTo>
                    <a:pt x="7282" y="14847"/>
                  </a:lnTo>
                  <a:lnTo>
                    <a:pt x="7262" y="14833"/>
                  </a:lnTo>
                  <a:lnTo>
                    <a:pt x="7258" y="14829"/>
                  </a:lnTo>
                  <a:lnTo>
                    <a:pt x="7257" y="14823"/>
                  </a:lnTo>
                  <a:lnTo>
                    <a:pt x="7254" y="14820"/>
                  </a:lnTo>
                  <a:lnTo>
                    <a:pt x="7239" y="14813"/>
                  </a:lnTo>
                  <a:lnTo>
                    <a:pt x="7222" y="14792"/>
                  </a:lnTo>
                  <a:lnTo>
                    <a:pt x="7219" y="14771"/>
                  </a:lnTo>
                  <a:lnTo>
                    <a:pt x="7219" y="14764"/>
                  </a:lnTo>
                  <a:lnTo>
                    <a:pt x="7220" y="14763"/>
                  </a:lnTo>
                  <a:lnTo>
                    <a:pt x="7225" y="14757"/>
                  </a:lnTo>
                  <a:lnTo>
                    <a:pt x="7227" y="14754"/>
                  </a:lnTo>
                  <a:lnTo>
                    <a:pt x="7226" y="14750"/>
                  </a:lnTo>
                  <a:lnTo>
                    <a:pt x="7226" y="14747"/>
                  </a:lnTo>
                  <a:lnTo>
                    <a:pt x="7226" y="14743"/>
                  </a:lnTo>
                  <a:lnTo>
                    <a:pt x="7227" y="14739"/>
                  </a:lnTo>
                  <a:lnTo>
                    <a:pt x="7229" y="14736"/>
                  </a:lnTo>
                  <a:lnTo>
                    <a:pt x="7226" y="14728"/>
                  </a:lnTo>
                  <a:lnTo>
                    <a:pt x="7227" y="14724"/>
                  </a:lnTo>
                  <a:lnTo>
                    <a:pt x="7233" y="14717"/>
                  </a:lnTo>
                  <a:lnTo>
                    <a:pt x="7236" y="14714"/>
                  </a:lnTo>
                  <a:lnTo>
                    <a:pt x="7244" y="14708"/>
                  </a:lnTo>
                  <a:lnTo>
                    <a:pt x="7248" y="14704"/>
                  </a:lnTo>
                  <a:lnTo>
                    <a:pt x="7251" y="14697"/>
                  </a:lnTo>
                  <a:lnTo>
                    <a:pt x="7253" y="14696"/>
                  </a:lnTo>
                  <a:lnTo>
                    <a:pt x="7254" y="14694"/>
                  </a:lnTo>
                  <a:lnTo>
                    <a:pt x="7254" y="14689"/>
                  </a:lnTo>
                  <a:lnTo>
                    <a:pt x="7253" y="14686"/>
                  </a:lnTo>
                  <a:lnTo>
                    <a:pt x="7251" y="14683"/>
                  </a:lnTo>
                  <a:lnTo>
                    <a:pt x="7250" y="14682"/>
                  </a:lnTo>
                  <a:lnTo>
                    <a:pt x="7246" y="14684"/>
                  </a:lnTo>
                  <a:lnTo>
                    <a:pt x="7240" y="14686"/>
                  </a:lnTo>
                  <a:lnTo>
                    <a:pt x="7234" y="14696"/>
                  </a:lnTo>
                  <a:lnTo>
                    <a:pt x="7230" y="14694"/>
                  </a:lnTo>
                  <a:lnTo>
                    <a:pt x="7227" y="14690"/>
                  </a:lnTo>
                  <a:lnTo>
                    <a:pt x="7229" y="14683"/>
                  </a:lnTo>
                  <a:lnTo>
                    <a:pt x="7230" y="14677"/>
                  </a:lnTo>
                  <a:lnTo>
                    <a:pt x="7227" y="14665"/>
                  </a:lnTo>
                  <a:lnTo>
                    <a:pt x="7226" y="14649"/>
                  </a:lnTo>
                  <a:lnTo>
                    <a:pt x="7229" y="14635"/>
                  </a:lnTo>
                  <a:lnTo>
                    <a:pt x="7236" y="14616"/>
                  </a:lnTo>
                  <a:lnTo>
                    <a:pt x="7243" y="14576"/>
                  </a:lnTo>
                  <a:lnTo>
                    <a:pt x="7258" y="14527"/>
                  </a:lnTo>
                  <a:lnTo>
                    <a:pt x="7268" y="14505"/>
                  </a:lnTo>
                  <a:lnTo>
                    <a:pt x="7283" y="14488"/>
                  </a:lnTo>
                  <a:lnTo>
                    <a:pt x="7278" y="14484"/>
                  </a:lnTo>
                  <a:lnTo>
                    <a:pt x="7271" y="14480"/>
                  </a:lnTo>
                  <a:lnTo>
                    <a:pt x="7264" y="14480"/>
                  </a:lnTo>
                  <a:lnTo>
                    <a:pt x="7255" y="14478"/>
                  </a:lnTo>
                  <a:lnTo>
                    <a:pt x="7254" y="14480"/>
                  </a:lnTo>
                  <a:lnTo>
                    <a:pt x="7246" y="14487"/>
                  </a:lnTo>
                  <a:lnTo>
                    <a:pt x="7243" y="14491"/>
                  </a:lnTo>
                  <a:lnTo>
                    <a:pt x="7241" y="14495"/>
                  </a:lnTo>
                  <a:lnTo>
                    <a:pt x="7243" y="14503"/>
                  </a:lnTo>
                  <a:lnTo>
                    <a:pt x="7241" y="14513"/>
                  </a:lnTo>
                  <a:lnTo>
                    <a:pt x="7240" y="14523"/>
                  </a:lnTo>
                  <a:lnTo>
                    <a:pt x="7237" y="14533"/>
                  </a:lnTo>
                  <a:lnTo>
                    <a:pt x="7233" y="14541"/>
                  </a:lnTo>
                  <a:lnTo>
                    <a:pt x="7232" y="14546"/>
                  </a:lnTo>
                  <a:lnTo>
                    <a:pt x="7233" y="14555"/>
                  </a:lnTo>
                  <a:lnTo>
                    <a:pt x="7232" y="14561"/>
                  </a:lnTo>
                  <a:lnTo>
                    <a:pt x="7229" y="14565"/>
                  </a:lnTo>
                  <a:lnTo>
                    <a:pt x="7226" y="14568"/>
                  </a:lnTo>
                  <a:lnTo>
                    <a:pt x="7226" y="14571"/>
                  </a:lnTo>
                  <a:lnTo>
                    <a:pt x="7225" y="14576"/>
                  </a:lnTo>
                  <a:lnTo>
                    <a:pt x="7225" y="14589"/>
                  </a:lnTo>
                  <a:lnTo>
                    <a:pt x="7222" y="14603"/>
                  </a:lnTo>
                  <a:lnTo>
                    <a:pt x="7218" y="14616"/>
                  </a:lnTo>
                  <a:lnTo>
                    <a:pt x="7212" y="14621"/>
                  </a:lnTo>
                  <a:lnTo>
                    <a:pt x="7206" y="14618"/>
                  </a:lnTo>
                  <a:lnTo>
                    <a:pt x="7206" y="14613"/>
                  </a:lnTo>
                  <a:lnTo>
                    <a:pt x="7206" y="14607"/>
                  </a:lnTo>
                  <a:lnTo>
                    <a:pt x="7202" y="14604"/>
                  </a:lnTo>
                  <a:lnTo>
                    <a:pt x="7201" y="14600"/>
                  </a:lnTo>
                  <a:lnTo>
                    <a:pt x="7198" y="14593"/>
                  </a:lnTo>
                  <a:lnTo>
                    <a:pt x="7197" y="14585"/>
                  </a:lnTo>
                  <a:lnTo>
                    <a:pt x="7197" y="14579"/>
                  </a:lnTo>
                  <a:lnTo>
                    <a:pt x="7198" y="14579"/>
                  </a:lnTo>
                  <a:lnTo>
                    <a:pt x="7199" y="14581"/>
                  </a:lnTo>
                  <a:lnTo>
                    <a:pt x="7204" y="14585"/>
                  </a:lnTo>
                  <a:lnTo>
                    <a:pt x="7208" y="14574"/>
                  </a:lnTo>
                  <a:lnTo>
                    <a:pt x="7212" y="14562"/>
                  </a:lnTo>
                  <a:lnTo>
                    <a:pt x="7215" y="14560"/>
                  </a:lnTo>
                  <a:lnTo>
                    <a:pt x="7216" y="14558"/>
                  </a:lnTo>
                  <a:lnTo>
                    <a:pt x="7219" y="14557"/>
                  </a:lnTo>
                  <a:lnTo>
                    <a:pt x="7219" y="14555"/>
                  </a:lnTo>
                  <a:lnTo>
                    <a:pt x="7215" y="14546"/>
                  </a:lnTo>
                  <a:lnTo>
                    <a:pt x="7216" y="14537"/>
                  </a:lnTo>
                  <a:lnTo>
                    <a:pt x="7219" y="14534"/>
                  </a:lnTo>
                  <a:lnTo>
                    <a:pt x="7220" y="14531"/>
                  </a:lnTo>
                  <a:lnTo>
                    <a:pt x="7223" y="14529"/>
                  </a:lnTo>
                  <a:lnTo>
                    <a:pt x="7230" y="14527"/>
                  </a:lnTo>
                  <a:lnTo>
                    <a:pt x="7232" y="14526"/>
                  </a:lnTo>
                  <a:lnTo>
                    <a:pt x="7232" y="14522"/>
                  </a:lnTo>
                  <a:lnTo>
                    <a:pt x="7229" y="14509"/>
                  </a:lnTo>
                  <a:lnTo>
                    <a:pt x="7227" y="14506"/>
                  </a:lnTo>
                  <a:lnTo>
                    <a:pt x="7223" y="14506"/>
                  </a:lnTo>
                  <a:lnTo>
                    <a:pt x="7219" y="14506"/>
                  </a:lnTo>
                  <a:lnTo>
                    <a:pt x="7216" y="14508"/>
                  </a:lnTo>
                  <a:lnTo>
                    <a:pt x="7218" y="14505"/>
                  </a:lnTo>
                  <a:lnTo>
                    <a:pt x="7220" y="14496"/>
                  </a:lnTo>
                  <a:lnTo>
                    <a:pt x="7222" y="14494"/>
                  </a:lnTo>
                  <a:lnTo>
                    <a:pt x="7219" y="14489"/>
                  </a:lnTo>
                  <a:lnTo>
                    <a:pt x="7213" y="14488"/>
                  </a:lnTo>
                  <a:lnTo>
                    <a:pt x="7212" y="14485"/>
                  </a:lnTo>
                  <a:lnTo>
                    <a:pt x="7212" y="14477"/>
                  </a:lnTo>
                  <a:lnTo>
                    <a:pt x="7209" y="14470"/>
                  </a:lnTo>
                  <a:lnTo>
                    <a:pt x="7202" y="14459"/>
                  </a:lnTo>
                  <a:lnTo>
                    <a:pt x="7194" y="14436"/>
                  </a:lnTo>
                  <a:lnTo>
                    <a:pt x="7192" y="14432"/>
                  </a:lnTo>
                  <a:lnTo>
                    <a:pt x="7188" y="14429"/>
                  </a:lnTo>
                  <a:lnTo>
                    <a:pt x="7184" y="14422"/>
                  </a:lnTo>
                  <a:lnTo>
                    <a:pt x="7177" y="14409"/>
                  </a:lnTo>
                  <a:lnTo>
                    <a:pt x="7170" y="14383"/>
                  </a:lnTo>
                  <a:lnTo>
                    <a:pt x="7166" y="14367"/>
                  </a:lnTo>
                  <a:lnTo>
                    <a:pt x="7159" y="14360"/>
                  </a:lnTo>
                  <a:lnTo>
                    <a:pt x="7156" y="14362"/>
                  </a:lnTo>
                  <a:lnTo>
                    <a:pt x="7152" y="14367"/>
                  </a:lnTo>
                  <a:lnTo>
                    <a:pt x="7149" y="14370"/>
                  </a:lnTo>
                  <a:lnTo>
                    <a:pt x="7145" y="14370"/>
                  </a:lnTo>
                  <a:lnTo>
                    <a:pt x="7139" y="14366"/>
                  </a:lnTo>
                  <a:lnTo>
                    <a:pt x="7136" y="14365"/>
                  </a:lnTo>
                  <a:lnTo>
                    <a:pt x="7133" y="14363"/>
                  </a:lnTo>
                  <a:lnTo>
                    <a:pt x="7129" y="14358"/>
                  </a:lnTo>
                  <a:lnTo>
                    <a:pt x="7125" y="14352"/>
                  </a:lnTo>
                  <a:lnTo>
                    <a:pt x="7122" y="14348"/>
                  </a:lnTo>
                  <a:lnTo>
                    <a:pt x="7119" y="14341"/>
                  </a:lnTo>
                  <a:lnTo>
                    <a:pt x="7115" y="14325"/>
                  </a:lnTo>
                  <a:lnTo>
                    <a:pt x="7112" y="14318"/>
                  </a:lnTo>
                  <a:lnTo>
                    <a:pt x="7108" y="14313"/>
                  </a:lnTo>
                  <a:lnTo>
                    <a:pt x="7103" y="14310"/>
                  </a:lnTo>
                  <a:lnTo>
                    <a:pt x="7063" y="14300"/>
                  </a:lnTo>
                  <a:lnTo>
                    <a:pt x="7061" y="14300"/>
                  </a:lnTo>
                  <a:lnTo>
                    <a:pt x="7054" y="14300"/>
                  </a:lnTo>
                  <a:lnTo>
                    <a:pt x="7042" y="14300"/>
                  </a:lnTo>
                  <a:lnTo>
                    <a:pt x="7040" y="14299"/>
                  </a:lnTo>
                  <a:lnTo>
                    <a:pt x="7033" y="14293"/>
                  </a:lnTo>
                  <a:lnTo>
                    <a:pt x="7027" y="14287"/>
                  </a:lnTo>
                  <a:lnTo>
                    <a:pt x="7024" y="14282"/>
                  </a:lnTo>
                  <a:lnTo>
                    <a:pt x="7023" y="14275"/>
                  </a:lnTo>
                  <a:lnTo>
                    <a:pt x="7020" y="14259"/>
                  </a:lnTo>
                  <a:lnTo>
                    <a:pt x="7019" y="14252"/>
                  </a:lnTo>
                  <a:lnTo>
                    <a:pt x="7020" y="14248"/>
                  </a:lnTo>
                  <a:lnTo>
                    <a:pt x="7023" y="14247"/>
                  </a:lnTo>
                  <a:lnTo>
                    <a:pt x="7026" y="14247"/>
                  </a:lnTo>
                  <a:lnTo>
                    <a:pt x="7028" y="14245"/>
                  </a:lnTo>
                  <a:lnTo>
                    <a:pt x="7030" y="14244"/>
                  </a:lnTo>
                  <a:lnTo>
                    <a:pt x="7028" y="14241"/>
                  </a:lnTo>
                  <a:lnTo>
                    <a:pt x="7027" y="14238"/>
                  </a:lnTo>
                  <a:lnTo>
                    <a:pt x="7026" y="14237"/>
                  </a:lnTo>
                  <a:lnTo>
                    <a:pt x="7028" y="14212"/>
                  </a:lnTo>
                  <a:lnTo>
                    <a:pt x="7030" y="14206"/>
                  </a:lnTo>
                  <a:lnTo>
                    <a:pt x="7035" y="14206"/>
                  </a:lnTo>
                  <a:lnTo>
                    <a:pt x="7041" y="14196"/>
                  </a:lnTo>
                  <a:lnTo>
                    <a:pt x="7048" y="14188"/>
                  </a:lnTo>
                  <a:lnTo>
                    <a:pt x="7058" y="14191"/>
                  </a:lnTo>
                  <a:lnTo>
                    <a:pt x="7061" y="14187"/>
                  </a:lnTo>
                  <a:lnTo>
                    <a:pt x="7063" y="14181"/>
                  </a:lnTo>
                  <a:lnTo>
                    <a:pt x="7068" y="14175"/>
                  </a:lnTo>
                  <a:lnTo>
                    <a:pt x="7073" y="14171"/>
                  </a:lnTo>
                  <a:lnTo>
                    <a:pt x="7082" y="14164"/>
                  </a:lnTo>
                  <a:lnTo>
                    <a:pt x="7087" y="14163"/>
                  </a:lnTo>
                  <a:lnTo>
                    <a:pt x="7091" y="14165"/>
                  </a:lnTo>
                  <a:lnTo>
                    <a:pt x="7094" y="14160"/>
                  </a:lnTo>
                  <a:lnTo>
                    <a:pt x="7103" y="14147"/>
                  </a:lnTo>
                  <a:lnTo>
                    <a:pt x="7104" y="14143"/>
                  </a:lnTo>
                  <a:lnTo>
                    <a:pt x="7103" y="14136"/>
                  </a:lnTo>
                  <a:lnTo>
                    <a:pt x="7100" y="14128"/>
                  </a:lnTo>
                  <a:lnTo>
                    <a:pt x="7097" y="14119"/>
                  </a:lnTo>
                  <a:lnTo>
                    <a:pt x="7098" y="14111"/>
                  </a:lnTo>
                  <a:lnTo>
                    <a:pt x="7103" y="14109"/>
                  </a:lnTo>
                  <a:lnTo>
                    <a:pt x="7104" y="14116"/>
                  </a:lnTo>
                  <a:lnTo>
                    <a:pt x="7105" y="14132"/>
                  </a:lnTo>
                  <a:lnTo>
                    <a:pt x="7108" y="14137"/>
                  </a:lnTo>
                  <a:lnTo>
                    <a:pt x="7117" y="14153"/>
                  </a:lnTo>
                  <a:lnTo>
                    <a:pt x="7119" y="14158"/>
                  </a:lnTo>
                  <a:lnTo>
                    <a:pt x="7122" y="14158"/>
                  </a:lnTo>
                  <a:lnTo>
                    <a:pt x="7122" y="14153"/>
                  </a:lnTo>
                  <a:lnTo>
                    <a:pt x="7124" y="14147"/>
                  </a:lnTo>
                  <a:lnTo>
                    <a:pt x="7131" y="14128"/>
                  </a:lnTo>
                  <a:lnTo>
                    <a:pt x="7126" y="14100"/>
                  </a:lnTo>
                  <a:lnTo>
                    <a:pt x="7126" y="14097"/>
                  </a:lnTo>
                  <a:lnTo>
                    <a:pt x="7131" y="14095"/>
                  </a:lnTo>
                  <a:lnTo>
                    <a:pt x="7135" y="14098"/>
                  </a:lnTo>
                  <a:lnTo>
                    <a:pt x="7138" y="14102"/>
                  </a:lnTo>
                  <a:lnTo>
                    <a:pt x="7139" y="14107"/>
                  </a:lnTo>
                  <a:lnTo>
                    <a:pt x="7142" y="14100"/>
                  </a:lnTo>
                  <a:lnTo>
                    <a:pt x="7145" y="14093"/>
                  </a:lnTo>
                  <a:lnTo>
                    <a:pt x="7149" y="14088"/>
                  </a:lnTo>
                  <a:lnTo>
                    <a:pt x="7153" y="14091"/>
                  </a:lnTo>
                  <a:lnTo>
                    <a:pt x="7156" y="14084"/>
                  </a:lnTo>
                  <a:lnTo>
                    <a:pt x="7160" y="14069"/>
                  </a:lnTo>
                  <a:lnTo>
                    <a:pt x="7167" y="14056"/>
                  </a:lnTo>
                  <a:lnTo>
                    <a:pt x="7170" y="14049"/>
                  </a:lnTo>
                  <a:lnTo>
                    <a:pt x="7173" y="14036"/>
                  </a:lnTo>
                  <a:lnTo>
                    <a:pt x="7175" y="14020"/>
                  </a:lnTo>
                  <a:lnTo>
                    <a:pt x="7178" y="14011"/>
                  </a:lnTo>
                  <a:lnTo>
                    <a:pt x="7182" y="14008"/>
                  </a:lnTo>
                  <a:lnTo>
                    <a:pt x="7190" y="14010"/>
                  </a:lnTo>
                  <a:lnTo>
                    <a:pt x="7194" y="14013"/>
                  </a:lnTo>
                  <a:lnTo>
                    <a:pt x="7198" y="14013"/>
                  </a:lnTo>
                  <a:lnTo>
                    <a:pt x="7199" y="14006"/>
                  </a:lnTo>
                  <a:lnTo>
                    <a:pt x="7199" y="13978"/>
                  </a:lnTo>
                  <a:lnTo>
                    <a:pt x="7201" y="13971"/>
                  </a:lnTo>
                  <a:lnTo>
                    <a:pt x="7204" y="13964"/>
                  </a:lnTo>
                  <a:lnTo>
                    <a:pt x="7212" y="13950"/>
                  </a:lnTo>
                  <a:lnTo>
                    <a:pt x="7212" y="13947"/>
                  </a:lnTo>
                  <a:lnTo>
                    <a:pt x="7212" y="13945"/>
                  </a:lnTo>
                  <a:lnTo>
                    <a:pt x="7213" y="13945"/>
                  </a:lnTo>
                  <a:lnTo>
                    <a:pt x="7218" y="13943"/>
                  </a:lnTo>
                  <a:lnTo>
                    <a:pt x="7219" y="13940"/>
                  </a:lnTo>
                  <a:lnTo>
                    <a:pt x="7220" y="13937"/>
                  </a:lnTo>
                  <a:lnTo>
                    <a:pt x="7220" y="13934"/>
                  </a:lnTo>
                  <a:lnTo>
                    <a:pt x="7218" y="13933"/>
                  </a:lnTo>
                  <a:lnTo>
                    <a:pt x="7204" y="13931"/>
                  </a:lnTo>
                  <a:lnTo>
                    <a:pt x="7201" y="13930"/>
                  </a:lnTo>
                  <a:lnTo>
                    <a:pt x="7204" y="13926"/>
                  </a:lnTo>
                  <a:lnTo>
                    <a:pt x="7211" y="13924"/>
                  </a:lnTo>
                  <a:lnTo>
                    <a:pt x="7226" y="13926"/>
                  </a:lnTo>
                  <a:lnTo>
                    <a:pt x="7230" y="13923"/>
                  </a:lnTo>
                  <a:lnTo>
                    <a:pt x="7232" y="13920"/>
                  </a:lnTo>
                  <a:lnTo>
                    <a:pt x="7230" y="13910"/>
                  </a:lnTo>
                  <a:lnTo>
                    <a:pt x="7230" y="13907"/>
                  </a:lnTo>
                  <a:lnTo>
                    <a:pt x="7232" y="13905"/>
                  </a:lnTo>
                  <a:lnTo>
                    <a:pt x="7240" y="13895"/>
                  </a:lnTo>
                  <a:lnTo>
                    <a:pt x="7241" y="13895"/>
                  </a:lnTo>
                  <a:lnTo>
                    <a:pt x="7241" y="13893"/>
                  </a:lnTo>
                  <a:lnTo>
                    <a:pt x="7239" y="13888"/>
                  </a:lnTo>
                  <a:lnTo>
                    <a:pt x="7232" y="13875"/>
                  </a:lnTo>
                  <a:lnTo>
                    <a:pt x="7230" y="13872"/>
                  </a:lnTo>
                  <a:lnTo>
                    <a:pt x="7229" y="13870"/>
                  </a:lnTo>
                  <a:lnTo>
                    <a:pt x="7230" y="13865"/>
                  </a:lnTo>
                  <a:lnTo>
                    <a:pt x="7234" y="13863"/>
                  </a:lnTo>
                  <a:lnTo>
                    <a:pt x="7233" y="13871"/>
                  </a:lnTo>
                  <a:lnTo>
                    <a:pt x="7237" y="13878"/>
                  </a:lnTo>
                  <a:lnTo>
                    <a:pt x="7243" y="13884"/>
                  </a:lnTo>
                  <a:lnTo>
                    <a:pt x="7244" y="13881"/>
                  </a:lnTo>
                  <a:lnTo>
                    <a:pt x="7246" y="13879"/>
                  </a:lnTo>
                  <a:lnTo>
                    <a:pt x="7248" y="13877"/>
                  </a:lnTo>
                  <a:lnTo>
                    <a:pt x="7250" y="13875"/>
                  </a:lnTo>
                  <a:lnTo>
                    <a:pt x="7250" y="13872"/>
                  </a:lnTo>
                  <a:lnTo>
                    <a:pt x="7250" y="13870"/>
                  </a:lnTo>
                  <a:lnTo>
                    <a:pt x="7247" y="13860"/>
                  </a:lnTo>
                  <a:lnTo>
                    <a:pt x="7244" y="13856"/>
                  </a:lnTo>
                  <a:lnTo>
                    <a:pt x="7244" y="13853"/>
                  </a:lnTo>
                  <a:lnTo>
                    <a:pt x="7244" y="13850"/>
                  </a:lnTo>
                  <a:lnTo>
                    <a:pt x="7240" y="13843"/>
                  </a:lnTo>
                  <a:lnTo>
                    <a:pt x="7236" y="13842"/>
                  </a:lnTo>
                  <a:lnTo>
                    <a:pt x="7223" y="13839"/>
                  </a:lnTo>
                  <a:lnTo>
                    <a:pt x="7222" y="13837"/>
                  </a:lnTo>
                  <a:lnTo>
                    <a:pt x="7219" y="13833"/>
                  </a:lnTo>
                  <a:lnTo>
                    <a:pt x="7218" y="13832"/>
                  </a:lnTo>
                  <a:lnTo>
                    <a:pt x="7216" y="13832"/>
                  </a:lnTo>
                  <a:lnTo>
                    <a:pt x="7213" y="13832"/>
                  </a:lnTo>
                  <a:lnTo>
                    <a:pt x="7212" y="13832"/>
                  </a:lnTo>
                  <a:lnTo>
                    <a:pt x="7211" y="13829"/>
                  </a:lnTo>
                  <a:lnTo>
                    <a:pt x="7209" y="13826"/>
                  </a:lnTo>
                  <a:lnTo>
                    <a:pt x="7209" y="13825"/>
                  </a:lnTo>
                  <a:lnTo>
                    <a:pt x="7209" y="13821"/>
                  </a:lnTo>
                  <a:lnTo>
                    <a:pt x="7208" y="13818"/>
                  </a:lnTo>
                  <a:lnTo>
                    <a:pt x="7201" y="13811"/>
                  </a:lnTo>
                  <a:lnTo>
                    <a:pt x="7199" y="13808"/>
                  </a:lnTo>
                  <a:lnTo>
                    <a:pt x="7201" y="13804"/>
                  </a:lnTo>
                  <a:lnTo>
                    <a:pt x="7205" y="13804"/>
                  </a:lnTo>
                  <a:lnTo>
                    <a:pt x="7208" y="13804"/>
                  </a:lnTo>
                  <a:lnTo>
                    <a:pt x="7209" y="13805"/>
                  </a:lnTo>
                  <a:lnTo>
                    <a:pt x="7212" y="13809"/>
                  </a:lnTo>
                  <a:lnTo>
                    <a:pt x="7226" y="13812"/>
                  </a:lnTo>
                  <a:lnTo>
                    <a:pt x="7232" y="13816"/>
                  </a:lnTo>
                  <a:lnTo>
                    <a:pt x="7222" y="13816"/>
                  </a:lnTo>
                  <a:lnTo>
                    <a:pt x="7219" y="13816"/>
                  </a:lnTo>
                  <a:lnTo>
                    <a:pt x="7218" y="13818"/>
                  </a:lnTo>
                  <a:lnTo>
                    <a:pt x="7215" y="13822"/>
                  </a:lnTo>
                  <a:lnTo>
                    <a:pt x="7213" y="13825"/>
                  </a:lnTo>
                  <a:lnTo>
                    <a:pt x="7220" y="13828"/>
                  </a:lnTo>
                  <a:lnTo>
                    <a:pt x="7225" y="13833"/>
                  </a:lnTo>
                  <a:lnTo>
                    <a:pt x="7227" y="13835"/>
                  </a:lnTo>
                  <a:lnTo>
                    <a:pt x="7239" y="13833"/>
                  </a:lnTo>
                  <a:lnTo>
                    <a:pt x="7241" y="13836"/>
                  </a:lnTo>
                  <a:lnTo>
                    <a:pt x="7254" y="13850"/>
                  </a:lnTo>
                  <a:lnTo>
                    <a:pt x="7257" y="13857"/>
                  </a:lnTo>
                  <a:lnTo>
                    <a:pt x="7261" y="13871"/>
                  </a:lnTo>
                  <a:lnTo>
                    <a:pt x="7264" y="13875"/>
                  </a:lnTo>
                  <a:lnTo>
                    <a:pt x="7271" y="13875"/>
                  </a:lnTo>
                  <a:lnTo>
                    <a:pt x="7268" y="13868"/>
                  </a:lnTo>
                  <a:lnTo>
                    <a:pt x="7269" y="13863"/>
                  </a:lnTo>
                  <a:lnTo>
                    <a:pt x="7274" y="13851"/>
                  </a:lnTo>
                  <a:lnTo>
                    <a:pt x="7264" y="13849"/>
                  </a:lnTo>
                  <a:lnTo>
                    <a:pt x="7260" y="13846"/>
                  </a:lnTo>
                  <a:lnTo>
                    <a:pt x="7261" y="13839"/>
                  </a:lnTo>
                  <a:lnTo>
                    <a:pt x="7260" y="13837"/>
                  </a:lnTo>
                  <a:lnTo>
                    <a:pt x="7258" y="13836"/>
                  </a:lnTo>
                  <a:lnTo>
                    <a:pt x="7260" y="13835"/>
                  </a:lnTo>
                  <a:lnTo>
                    <a:pt x="7261" y="13835"/>
                  </a:lnTo>
                  <a:lnTo>
                    <a:pt x="7264" y="13833"/>
                  </a:lnTo>
                  <a:lnTo>
                    <a:pt x="7264" y="13830"/>
                  </a:lnTo>
                  <a:lnTo>
                    <a:pt x="7262" y="13828"/>
                  </a:lnTo>
                  <a:lnTo>
                    <a:pt x="7262" y="13823"/>
                  </a:lnTo>
                  <a:lnTo>
                    <a:pt x="7264" y="13819"/>
                  </a:lnTo>
                  <a:lnTo>
                    <a:pt x="7262" y="13818"/>
                  </a:lnTo>
                  <a:lnTo>
                    <a:pt x="7261" y="13818"/>
                  </a:lnTo>
                  <a:lnTo>
                    <a:pt x="7258" y="13816"/>
                  </a:lnTo>
                  <a:lnTo>
                    <a:pt x="7258" y="13816"/>
                  </a:lnTo>
                  <a:lnTo>
                    <a:pt x="7255" y="13808"/>
                  </a:lnTo>
                  <a:lnTo>
                    <a:pt x="7255" y="13807"/>
                  </a:lnTo>
                  <a:lnTo>
                    <a:pt x="7251" y="13807"/>
                  </a:lnTo>
                  <a:lnTo>
                    <a:pt x="7248" y="13808"/>
                  </a:lnTo>
                  <a:lnTo>
                    <a:pt x="7246" y="13807"/>
                  </a:lnTo>
                  <a:lnTo>
                    <a:pt x="7244" y="13800"/>
                  </a:lnTo>
                  <a:lnTo>
                    <a:pt x="7247" y="13797"/>
                  </a:lnTo>
                  <a:lnTo>
                    <a:pt x="7253" y="13797"/>
                  </a:lnTo>
                  <a:lnTo>
                    <a:pt x="7258" y="13798"/>
                  </a:lnTo>
                  <a:lnTo>
                    <a:pt x="7262" y="13801"/>
                  </a:lnTo>
                  <a:lnTo>
                    <a:pt x="7265" y="13804"/>
                  </a:lnTo>
                  <a:lnTo>
                    <a:pt x="7268" y="13808"/>
                  </a:lnTo>
                  <a:lnTo>
                    <a:pt x="7269" y="13811"/>
                  </a:lnTo>
                  <a:lnTo>
                    <a:pt x="7271" y="13815"/>
                  </a:lnTo>
                  <a:lnTo>
                    <a:pt x="7272" y="13818"/>
                  </a:lnTo>
                  <a:lnTo>
                    <a:pt x="7274" y="13821"/>
                  </a:lnTo>
                  <a:lnTo>
                    <a:pt x="7276" y="13821"/>
                  </a:lnTo>
                  <a:lnTo>
                    <a:pt x="7278" y="13821"/>
                  </a:lnTo>
                  <a:lnTo>
                    <a:pt x="7279" y="13822"/>
                  </a:lnTo>
                  <a:lnTo>
                    <a:pt x="7281" y="13822"/>
                  </a:lnTo>
                  <a:lnTo>
                    <a:pt x="7282" y="13821"/>
                  </a:lnTo>
                  <a:lnTo>
                    <a:pt x="7283" y="13819"/>
                  </a:lnTo>
                  <a:lnTo>
                    <a:pt x="7285" y="13819"/>
                  </a:lnTo>
                  <a:lnTo>
                    <a:pt x="7286" y="13819"/>
                  </a:lnTo>
                  <a:lnTo>
                    <a:pt x="7288" y="13823"/>
                  </a:lnTo>
                  <a:lnTo>
                    <a:pt x="7289" y="13823"/>
                  </a:lnTo>
                  <a:lnTo>
                    <a:pt x="7296" y="13826"/>
                  </a:lnTo>
                  <a:lnTo>
                    <a:pt x="7300" y="13829"/>
                  </a:lnTo>
                  <a:lnTo>
                    <a:pt x="7302" y="13836"/>
                  </a:lnTo>
                  <a:lnTo>
                    <a:pt x="7303" y="13840"/>
                  </a:lnTo>
                  <a:lnTo>
                    <a:pt x="7314" y="13857"/>
                  </a:lnTo>
                  <a:lnTo>
                    <a:pt x="7317" y="13854"/>
                  </a:lnTo>
                  <a:lnTo>
                    <a:pt x="7318" y="13851"/>
                  </a:lnTo>
                  <a:lnTo>
                    <a:pt x="7321" y="13849"/>
                  </a:lnTo>
                  <a:lnTo>
                    <a:pt x="7323" y="13844"/>
                  </a:lnTo>
                  <a:lnTo>
                    <a:pt x="7318" y="13842"/>
                  </a:lnTo>
                  <a:lnTo>
                    <a:pt x="7318" y="13837"/>
                  </a:lnTo>
                  <a:lnTo>
                    <a:pt x="7321" y="13830"/>
                  </a:lnTo>
                  <a:lnTo>
                    <a:pt x="7321" y="13821"/>
                  </a:lnTo>
                  <a:lnTo>
                    <a:pt x="7321" y="13816"/>
                  </a:lnTo>
                  <a:lnTo>
                    <a:pt x="7324" y="13814"/>
                  </a:lnTo>
                  <a:lnTo>
                    <a:pt x="7328" y="13815"/>
                  </a:lnTo>
                  <a:lnTo>
                    <a:pt x="7331" y="13819"/>
                  </a:lnTo>
                  <a:lnTo>
                    <a:pt x="7332" y="13823"/>
                  </a:lnTo>
                  <a:lnTo>
                    <a:pt x="7334" y="13825"/>
                  </a:lnTo>
                  <a:lnTo>
                    <a:pt x="7339" y="13818"/>
                  </a:lnTo>
                  <a:lnTo>
                    <a:pt x="7342" y="13815"/>
                  </a:lnTo>
                  <a:lnTo>
                    <a:pt x="7348" y="13814"/>
                  </a:lnTo>
                  <a:lnTo>
                    <a:pt x="7349" y="13812"/>
                  </a:lnTo>
                  <a:lnTo>
                    <a:pt x="7351" y="13811"/>
                  </a:lnTo>
                  <a:lnTo>
                    <a:pt x="7353" y="13811"/>
                  </a:lnTo>
                  <a:lnTo>
                    <a:pt x="7355" y="13812"/>
                  </a:lnTo>
                  <a:lnTo>
                    <a:pt x="7356" y="13814"/>
                  </a:lnTo>
                  <a:lnTo>
                    <a:pt x="7358" y="13815"/>
                  </a:lnTo>
                  <a:lnTo>
                    <a:pt x="7358" y="13816"/>
                  </a:lnTo>
                  <a:lnTo>
                    <a:pt x="7360" y="13821"/>
                  </a:lnTo>
                  <a:lnTo>
                    <a:pt x="7363" y="13823"/>
                  </a:lnTo>
                  <a:lnTo>
                    <a:pt x="7365" y="13818"/>
                  </a:lnTo>
                  <a:lnTo>
                    <a:pt x="7366" y="13816"/>
                  </a:lnTo>
                  <a:lnTo>
                    <a:pt x="7367" y="13815"/>
                  </a:lnTo>
                  <a:lnTo>
                    <a:pt x="7373" y="13812"/>
                  </a:lnTo>
                  <a:lnTo>
                    <a:pt x="7377" y="13805"/>
                  </a:lnTo>
                  <a:lnTo>
                    <a:pt x="7381" y="13804"/>
                  </a:lnTo>
                  <a:lnTo>
                    <a:pt x="7384" y="13805"/>
                  </a:lnTo>
                  <a:lnTo>
                    <a:pt x="7395" y="13814"/>
                  </a:lnTo>
                  <a:lnTo>
                    <a:pt x="7400" y="13807"/>
                  </a:lnTo>
                  <a:lnTo>
                    <a:pt x="7408" y="13808"/>
                  </a:lnTo>
                  <a:lnTo>
                    <a:pt x="7416" y="13814"/>
                  </a:lnTo>
                  <a:lnTo>
                    <a:pt x="7423" y="13819"/>
                  </a:lnTo>
                  <a:lnTo>
                    <a:pt x="7423" y="13814"/>
                  </a:lnTo>
                  <a:lnTo>
                    <a:pt x="7422" y="13811"/>
                  </a:lnTo>
                  <a:lnTo>
                    <a:pt x="7419" y="13807"/>
                  </a:lnTo>
                  <a:lnTo>
                    <a:pt x="7419" y="13804"/>
                  </a:lnTo>
                  <a:lnTo>
                    <a:pt x="7418" y="13798"/>
                  </a:lnTo>
                  <a:lnTo>
                    <a:pt x="7419" y="13798"/>
                  </a:lnTo>
                  <a:lnTo>
                    <a:pt x="7422" y="13798"/>
                  </a:lnTo>
                  <a:lnTo>
                    <a:pt x="7425" y="13797"/>
                  </a:lnTo>
                  <a:lnTo>
                    <a:pt x="7430" y="13794"/>
                  </a:lnTo>
                  <a:lnTo>
                    <a:pt x="7433" y="13791"/>
                  </a:lnTo>
                  <a:lnTo>
                    <a:pt x="7435" y="13785"/>
                  </a:lnTo>
                  <a:lnTo>
                    <a:pt x="7435" y="13780"/>
                  </a:lnTo>
                  <a:lnTo>
                    <a:pt x="7435" y="13776"/>
                  </a:lnTo>
                  <a:lnTo>
                    <a:pt x="7436" y="13771"/>
                  </a:lnTo>
                  <a:lnTo>
                    <a:pt x="7440" y="13770"/>
                  </a:lnTo>
                  <a:lnTo>
                    <a:pt x="7464" y="13773"/>
                  </a:lnTo>
                  <a:lnTo>
                    <a:pt x="7468" y="13770"/>
                  </a:lnTo>
                  <a:lnTo>
                    <a:pt x="7467" y="13766"/>
                  </a:lnTo>
                  <a:lnTo>
                    <a:pt x="7458" y="13766"/>
                  </a:lnTo>
                  <a:lnTo>
                    <a:pt x="7454" y="13764"/>
                  </a:lnTo>
                  <a:lnTo>
                    <a:pt x="7453" y="13760"/>
                  </a:lnTo>
                  <a:lnTo>
                    <a:pt x="7456" y="13757"/>
                  </a:lnTo>
                  <a:lnTo>
                    <a:pt x="7460" y="13757"/>
                  </a:lnTo>
                  <a:lnTo>
                    <a:pt x="7463" y="13760"/>
                  </a:lnTo>
                  <a:lnTo>
                    <a:pt x="7466" y="13756"/>
                  </a:lnTo>
                  <a:lnTo>
                    <a:pt x="7474" y="13743"/>
                  </a:lnTo>
                  <a:lnTo>
                    <a:pt x="7480" y="13736"/>
                  </a:lnTo>
                  <a:lnTo>
                    <a:pt x="7481" y="13734"/>
                  </a:lnTo>
                  <a:lnTo>
                    <a:pt x="7484" y="13734"/>
                  </a:lnTo>
                  <a:lnTo>
                    <a:pt x="7488" y="13734"/>
                  </a:lnTo>
                  <a:lnTo>
                    <a:pt x="7494" y="13734"/>
                  </a:lnTo>
                  <a:lnTo>
                    <a:pt x="7495" y="13731"/>
                  </a:lnTo>
                  <a:lnTo>
                    <a:pt x="7496" y="13729"/>
                  </a:lnTo>
                  <a:lnTo>
                    <a:pt x="7505" y="13724"/>
                  </a:lnTo>
                  <a:lnTo>
                    <a:pt x="7509" y="13722"/>
                  </a:lnTo>
                  <a:lnTo>
                    <a:pt x="7515" y="13727"/>
                  </a:lnTo>
                  <a:lnTo>
                    <a:pt x="7522" y="13738"/>
                  </a:lnTo>
                  <a:lnTo>
                    <a:pt x="7522" y="13739"/>
                  </a:lnTo>
                  <a:lnTo>
                    <a:pt x="7523" y="13743"/>
                  </a:lnTo>
                  <a:lnTo>
                    <a:pt x="7524" y="13745"/>
                  </a:lnTo>
                  <a:lnTo>
                    <a:pt x="7526" y="13745"/>
                  </a:lnTo>
                  <a:lnTo>
                    <a:pt x="7527" y="13746"/>
                  </a:lnTo>
                  <a:lnTo>
                    <a:pt x="7529" y="13746"/>
                  </a:lnTo>
                  <a:lnTo>
                    <a:pt x="7530" y="13748"/>
                  </a:lnTo>
                  <a:lnTo>
                    <a:pt x="7537" y="13755"/>
                  </a:lnTo>
                  <a:lnTo>
                    <a:pt x="7540" y="13756"/>
                  </a:lnTo>
                  <a:lnTo>
                    <a:pt x="7545" y="13756"/>
                  </a:lnTo>
                  <a:lnTo>
                    <a:pt x="7540" y="13760"/>
                  </a:lnTo>
                  <a:lnTo>
                    <a:pt x="7538" y="13767"/>
                  </a:lnTo>
                  <a:lnTo>
                    <a:pt x="7541" y="13776"/>
                  </a:lnTo>
                  <a:lnTo>
                    <a:pt x="7547" y="13781"/>
                  </a:lnTo>
                  <a:lnTo>
                    <a:pt x="7547" y="13774"/>
                  </a:lnTo>
                  <a:lnTo>
                    <a:pt x="7548" y="13771"/>
                  </a:lnTo>
                  <a:lnTo>
                    <a:pt x="7554" y="13770"/>
                  </a:lnTo>
                  <a:lnTo>
                    <a:pt x="7559" y="13766"/>
                  </a:lnTo>
                  <a:lnTo>
                    <a:pt x="7562" y="13767"/>
                  </a:lnTo>
                  <a:lnTo>
                    <a:pt x="7566" y="13770"/>
                  </a:lnTo>
                  <a:lnTo>
                    <a:pt x="7564" y="13764"/>
                  </a:lnTo>
                  <a:lnTo>
                    <a:pt x="7557" y="13753"/>
                  </a:lnTo>
                  <a:lnTo>
                    <a:pt x="7557" y="13748"/>
                  </a:lnTo>
                  <a:lnTo>
                    <a:pt x="7555" y="13746"/>
                  </a:lnTo>
                  <a:lnTo>
                    <a:pt x="7554" y="13743"/>
                  </a:lnTo>
                  <a:lnTo>
                    <a:pt x="7552" y="13741"/>
                  </a:lnTo>
                  <a:lnTo>
                    <a:pt x="7555" y="13734"/>
                  </a:lnTo>
                  <a:lnTo>
                    <a:pt x="7557" y="13728"/>
                  </a:lnTo>
                  <a:lnTo>
                    <a:pt x="7557" y="13724"/>
                  </a:lnTo>
                  <a:lnTo>
                    <a:pt x="7552" y="13722"/>
                  </a:lnTo>
                  <a:lnTo>
                    <a:pt x="7543" y="13721"/>
                  </a:lnTo>
                  <a:lnTo>
                    <a:pt x="7537" y="13722"/>
                  </a:lnTo>
                  <a:lnTo>
                    <a:pt x="7530" y="13728"/>
                  </a:lnTo>
                  <a:lnTo>
                    <a:pt x="7530" y="13727"/>
                  </a:lnTo>
                  <a:lnTo>
                    <a:pt x="7530" y="13725"/>
                  </a:lnTo>
                  <a:lnTo>
                    <a:pt x="7529" y="13722"/>
                  </a:lnTo>
                  <a:lnTo>
                    <a:pt x="7536" y="13717"/>
                  </a:lnTo>
                  <a:lnTo>
                    <a:pt x="7538" y="13715"/>
                  </a:lnTo>
                  <a:lnTo>
                    <a:pt x="7543" y="13714"/>
                  </a:lnTo>
                  <a:lnTo>
                    <a:pt x="7545" y="13713"/>
                  </a:lnTo>
                  <a:lnTo>
                    <a:pt x="7548" y="13708"/>
                  </a:lnTo>
                  <a:lnTo>
                    <a:pt x="7550" y="13704"/>
                  </a:lnTo>
                  <a:lnTo>
                    <a:pt x="7550" y="13703"/>
                  </a:lnTo>
                  <a:lnTo>
                    <a:pt x="7547" y="13700"/>
                  </a:lnTo>
                  <a:lnTo>
                    <a:pt x="7540" y="13686"/>
                  </a:lnTo>
                  <a:lnTo>
                    <a:pt x="7536" y="13685"/>
                  </a:lnTo>
                  <a:lnTo>
                    <a:pt x="7527" y="13682"/>
                  </a:lnTo>
                  <a:lnTo>
                    <a:pt x="7523" y="13679"/>
                  </a:lnTo>
                  <a:lnTo>
                    <a:pt x="7530" y="13679"/>
                  </a:lnTo>
                  <a:lnTo>
                    <a:pt x="7533" y="13678"/>
                  </a:lnTo>
                  <a:lnTo>
                    <a:pt x="7534" y="13676"/>
                  </a:lnTo>
                  <a:lnTo>
                    <a:pt x="7533" y="13673"/>
                  </a:lnTo>
                  <a:lnTo>
                    <a:pt x="7534" y="13672"/>
                  </a:lnTo>
                  <a:lnTo>
                    <a:pt x="7537" y="13666"/>
                  </a:lnTo>
                  <a:lnTo>
                    <a:pt x="7538" y="13666"/>
                  </a:lnTo>
                  <a:lnTo>
                    <a:pt x="7541" y="13669"/>
                  </a:lnTo>
                  <a:lnTo>
                    <a:pt x="7543" y="13669"/>
                  </a:lnTo>
                  <a:lnTo>
                    <a:pt x="7545" y="13663"/>
                  </a:lnTo>
                  <a:lnTo>
                    <a:pt x="7555" y="13668"/>
                  </a:lnTo>
                  <a:lnTo>
                    <a:pt x="7564" y="13676"/>
                  </a:lnTo>
                  <a:lnTo>
                    <a:pt x="7568" y="13683"/>
                  </a:lnTo>
                  <a:lnTo>
                    <a:pt x="7569" y="13687"/>
                  </a:lnTo>
                  <a:lnTo>
                    <a:pt x="7571" y="13690"/>
                  </a:lnTo>
                  <a:lnTo>
                    <a:pt x="7573" y="13690"/>
                  </a:lnTo>
                  <a:lnTo>
                    <a:pt x="7575" y="13686"/>
                  </a:lnTo>
                  <a:lnTo>
                    <a:pt x="7575" y="13679"/>
                  </a:lnTo>
                  <a:lnTo>
                    <a:pt x="7573" y="13673"/>
                  </a:lnTo>
                  <a:lnTo>
                    <a:pt x="7566" y="13663"/>
                  </a:lnTo>
                  <a:lnTo>
                    <a:pt x="7573" y="13665"/>
                  </a:lnTo>
                  <a:lnTo>
                    <a:pt x="7576" y="13672"/>
                  </a:lnTo>
                  <a:lnTo>
                    <a:pt x="7579" y="13679"/>
                  </a:lnTo>
                  <a:lnTo>
                    <a:pt x="7583" y="13685"/>
                  </a:lnTo>
                  <a:lnTo>
                    <a:pt x="7587" y="13682"/>
                  </a:lnTo>
                  <a:lnTo>
                    <a:pt x="7586" y="13675"/>
                  </a:lnTo>
                  <a:lnTo>
                    <a:pt x="7582" y="13665"/>
                  </a:lnTo>
                  <a:lnTo>
                    <a:pt x="7576" y="13658"/>
                  </a:lnTo>
                  <a:lnTo>
                    <a:pt x="7579" y="13655"/>
                  </a:lnTo>
                  <a:lnTo>
                    <a:pt x="7582" y="13659"/>
                  </a:lnTo>
                  <a:lnTo>
                    <a:pt x="7587" y="13668"/>
                  </a:lnTo>
                  <a:lnTo>
                    <a:pt x="7590" y="13672"/>
                  </a:lnTo>
                  <a:lnTo>
                    <a:pt x="7590" y="13666"/>
                  </a:lnTo>
                  <a:lnTo>
                    <a:pt x="7589" y="13658"/>
                  </a:lnTo>
                  <a:lnTo>
                    <a:pt x="7589" y="13654"/>
                  </a:lnTo>
                  <a:lnTo>
                    <a:pt x="7594" y="13656"/>
                  </a:lnTo>
                  <a:lnTo>
                    <a:pt x="7599" y="13662"/>
                  </a:lnTo>
                  <a:lnTo>
                    <a:pt x="7600" y="13671"/>
                  </a:lnTo>
                  <a:lnTo>
                    <a:pt x="7601" y="13678"/>
                  </a:lnTo>
                  <a:lnTo>
                    <a:pt x="7603" y="13680"/>
                  </a:lnTo>
                  <a:lnTo>
                    <a:pt x="7604" y="13678"/>
                  </a:lnTo>
                  <a:lnTo>
                    <a:pt x="7607" y="13675"/>
                  </a:lnTo>
                  <a:lnTo>
                    <a:pt x="7608" y="13672"/>
                  </a:lnTo>
                  <a:lnTo>
                    <a:pt x="7608" y="13669"/>
                  </a:lnTo>
                  <a:lnTo>
                    <a:pt x="7603" y="13661"/>
                  </a:lnTo>
                  <a:lnTo>
                    <a:pt x="7603" y="13658"/>
                  </a:lnTo>
                  <a:lnTo>
                    <a:pt x="7608" y="13655"/>
                  </a:lnTo>
                  <a:lnTo>
                    <a:pt x="7618" y="13647"/>
                  </a:lnTo>
                  <a:lnTo>
                    <a:pt x="7625" y="13645"/>
                  </a:lnTo>
                  <a:lnTo>
                    <a:pt x="7627" y="13644"/>
                  </a:lnTo>
                  <a:lnTo>
                    <a:pt x="7629" y="13641"/>
                  </a:lnTo>
                  <a:lnTo>
                    <a:pt x="7631" y="13638"/>
                  </a:lnTo>
                  <a:lnTo>
                    <a:pt x="7635" y="13638"/>
                  </a:lnTo>
                  <a:lnTo>
                    <a:pt x="7638" y="13640"/>
                  </a:lnTo>
                  <a:lnTo>
                    <a:pt x="7642" y="13648"/>
                  </a:lnTo>
                  <a:lnTo>
                    <a:pt x="7645" y="13651"/>
                  </a:lnTo>
                  <a:lnTo>
                    <a:pt x="7650" y="13655"/>
                  </a:lnTo>
                  <a:lnTo>
                    <a:pt x="7650" y="13652"/>
                  </a:lnTo>
                  <a:lnTo>
                    <a:pt x="7649" y="13628"/>
                  </a:lnTo>
                  <a:lnTo>
                    <a:pt x="7648" y="13621"/>
                  </a:lnTo>
                  <a:lnTo>
                    <a:pt x="7643" y="13617"/>
                  </a:lnTo>
                  <a:lnTo>
                    <a:pt x="7635" y="13617"/>
                  </a:lnTo>
                  <a:lnTo>
                    <a:pt x="7638" y="13613"/>
                  </a:lnTo>
                  <a:lnTo>
                    <a:pt x="7639" y="13612"/>
                  </a:lnTo>
                  <a:lnTo>
                    <a:pt x="7641" y="13610"/>
                  </a:lnTo>
                  <a:lnTo>
                    <a:pt x="7639" y="13605"/>
                  </a:lnTo>
                  <a:lnTo>
                    <a:pt x="7643" y="13602"/>
                  </a:lnTo>
                  <a:lnTo>
                    <a:pt x="7652" y="13598"/>
                  </a:lnTo>
                  <a:lnTo>
                    <a:pt x="7656" y="13588"/>
                  </a:lnTo>
                  <a:lnTo>
                    <a:pt x="7659" y="13586"/>
                  </a:lnTo>
                  <a:lnTo>
                    <a:pt x="7663" y="13589"/>
                  </a:lnTo>
                  <a:lnTo>
                    <a:pt x="7657" y="13596"/>
                  </a:lnTo>
                  <a:lnTo>
                    <a:pt x="7662" y="13602"/>
                  </a:lnTo>
                  <a:lnTo>
                    <a:pt x="7671" y="13607"/>
                  </a:lnTo>
                  <a:lnTo>
                    <a:pt x="7681" y="13610"/>
                  </a:lnTo>
                  <a:lnTo>
                    <a:pt x="7684" y="13612"/>
                  </a:lnTo>
                  <a:lnTo>
                    <a:pt x="7688" y="13616"/>
                  </a:lnTo>
                  <a:lnTo>
                    <a:pt x="7694" y="13619"/>
                  </a:lnTo>
                  <a:lnTo>
                    <a:pt x="7698" y="13617"/>
                  </a:lnTo>
                  <a:lnTo>
                    <a:pt x="7699" y="13613"/>
                  </a:lnTo>
                  <a:lnTo>
                    <a:pt x="7697" y="13609"/>
                  </a:lnTo>
                  <a:lnTo>
                    <a:pt x="7688" y="13602"/>
                  </a:lnTo>
                  <a:lnTo>
                    <a:pt x="7678" y="13589"/>
                  </a:lnTo>
                  <a:lnTo>
                    <a:pt x="7629" y="13560"/>
                  </a:lnTo>
                  <a:lnTo>
                    <a:pt x="7610" y="13544"/>
                  </a:lnTo>
                  <a:lnTo>
                    <a:pt x="7599" y="13534"/>
                  </a:lnTo>
                  <a:lnTo>
                    <a:pt x="7593" y="13532"/>
                  </a:lnTo>
                  <a:lnTo>
                    <a:pt x="7586" y="13532"/>
                  </a:lnTo>
                  <a:lnTo>
                    <a:pt x="7580" y="13533"/>
                  </a:lnTo>
                  <a:lnTo>
                    <a:pt x="7573" y="13532"/>
                  </a:lnTo>
                  <a:lnTo>
                    <a:pt x="7558" y="13519"/>
                  </a:lnTo>
                  <a:lnTo>
                    <a:pt x="7551" y="13512"/>
                  </a:lnTo>
                  <a:lnTo>
                    <a:pt x="7544" y="13505"/>
                  </a:lnTo>
                  <a:lnTo>
                    <a:pt x="7533" y="13504"/>
                  </a:lnTo>
                  <a:lnTo>
                    <a:pt x="7509" y="13502"/>
                  </a:lnTo>
                  <a:lnTo>
                    <a:pt x="7501" y="13499"/>
                  </a:lnTo>
                  <a:lnTo>
                    <a:pt x="7506" y="13490"/>
                  </a:lnTo>
                  <a:lnTo>
                    <a:pt x="7503" y="13487"/>
                  </a:lnTo>
                  <a:lnTo>
                    <a:pt x="7502" y="13481"/>
                  </a:lnTo>
                  <a:lnTo>
                    <a:pt x="7501" y="13476"/>
                  </a:lnTo>
                  <a:lnTo>
                    <a:pt x="7498" y="13473"/>
                  </a:lnTo>
                  <a:lnTo>
                    <a:pt x="7489" y="13467"/>
                  </a:lnTo>
                  <a:lnTo>
                    <a:pt x="7484" y="13464"/>
                  </a:lnTo>
                  <a:lnTo>
                    <a:pt x="7480" y="13464"/>
                  </a:lnTo>
                  <a:lnTo>
                    <a:pt x="7485" y="13456"/>
                  </a:lnTo>
                  <a:lnTo>
                    <a:pt x="7492" y="13436"/>
                  </a:lnTo>
                  <a:lnTo>
                    <a:pt x="7505" y="13425"/>
                  </a:lnTo>
                  <a:lnTo>
                    <a:pt x="7522" y="13422"/>
                  </a:lnTo>
                  <a:lnTo>
                    <a:pt x="7537" y="13428"/>
                  </a:lnTo>
                  <a:lnTo>
                    <a:pt x="7541" y="13432"/>
                  </a:lnTo>
                  <a:lnTo>
                    <a:pt x="7545" y="13438"/>
                  </a:lnTo>
                  <a:lnTo>
                    <a:pt x="7552" y="13453"/>
                  </a:lnTo>
                  <a:lnTo>
                    <a:pt x="7559" y="13456"/>
                  </a:lnTo>
                  <a:lnTo>
                    <a:pt x="7599" y="13448"/>
                  </a:lnTo>
                  <a:lnTo>
                    <a:pt x="7607" y="13442"/>
                  </a:lnTo>
                  <a:lnTo>
                    <a:pt x="7622" y="13424"/>
                  </a:lnTo>
                  <a:lnTo>
                    <a:pt x="7541" y="13298"/>
                  </a:lnTo>
                  <a:lnTo>
                    <a:pt x="7502" y="13195"/>
                  </a:lnTo>
                  <a:lnTo>
                    <a:pt x="7499" y="13185"/>
                  </a:lnTo>
                  <a:lnTo>
                    <a:pt x="7496" y="13180"/>
                  </a:lnTo>
                  <a:lnTo>
                    <a:pt x="7494" y="13177"/>
                  </a:lnTo>
                  <a:lnTo>
                    <a:pt x="7484" y="13176"/>
                  </a:lnTo>
                  <a:lnTo>
                    <a:pt x="7474" y="13173"/>
                  </a:lnTo>
                  <a:lnTo>
                    <a:pt x="7467" y="13166"/>
                  </a:lnTo>
                  <a:lnTo>
                    <a:pt x="7454" y="13147"/>
                  </a:lnTo>
                  <a:lnTo>
                    <a:pt x="7454" y="13147"/>
                  </a:lnTo>
                  <a:lnTo>
                    <a:pt x="7407" y="13063"/>
                  </a:lnTo>
                  <a:lnTo>
                    <a:pt x="7390" y="13049"/>
                  </a:lnTo>
                  <a:lnTo>
                    <a:pt x="7373" y="13041"/>
                  </a:lnTo>
                  <a:lnTo>
                    <a:pt x="7269" y="13044"/>
                  </a:lnTo>
                  <a:lnTo>
                    <a:pt x="7215" y="13017"/>
                  </a:lnTo>
                  <a:lnTo>
                    <a:pt x="7208" y="13016"/>
                  </a:lnTo>
                  <a:lnTo>
                    <a:pt x="7204" y="13020"/>
                  </a:lnTo>
                  <a:lnTo>
                    <a:pt x="7202" y="13025"/>
                  </a:lnTo>
                  <a:lnTo>
                    <a:pt x="7202" y="13048"/>
                  </a:lnTo>
                  <a:lnTo>
                    <a:pt x="7201" y="13066"/>
                  </a:lnTo>
                  <a:lnTo>
                    <a:pt x="7198" y="13073"/>
                  </a:lnTo>
                  <a:lnTo>
                    <a:pt x="7195" y="13075"/>
                  </a:lnTo>
                  <a:lnTo>
                    <a:pt x="7147" y="13041"/>
                  </a:lnTo>
                  <a:lnTo>
                    <a:pt x="7138" y="13032"/>
                  </a:lnTo>
                  <a:lnTo>
                    <a:pt x="7133" y="13027"/>
                  </a:lnTo>
                  <a:lnTo>
                    <a:pt x="7132" y="13023"/>
                  </a:lnTo>
                  <a:lnTo>
                    <a:pt x="7133" y="13017"/>
                  </a:lnTo>
                  <a:lnTo>
                    <a:pt x="7138" y="13010"/>
                  </a:lnTo>
                  <a:lnTo>
                    <a:pt x="7139" y="13009"/>
                  </a:lnTo>
                  <a:lnTo>
                    <a:pt x="7140" y="13007"/>
                  </a:lnTo>
                  <a:lnTo>
                    <a:pt x="7142" y="13006"/>
                  </a:lnTo>
                  <a:lnTo>
                    <a:pt x="7143" y="13002"/>
                  </a:lnTo>
                  <a:lnTo>
                    <a:pt x="7142" y="13000"/>
                  </a:lnTo>
                  <a:lnTo>
                    <a:pt x="7133" y="12985"/>
                  </a:lnTo>
                  <a:lnTo>
                    <a:pt x="7115" y="12962"/>
                  </a:lnTo>
                  <a:lnTo>
                    <a:pt x="7112" y="12958"/>
                  </a:lnTo>
                  <a:lnTo>
                    <a:pt x="7117" y="12955"/>
                  </a:lnTo>
                  <a:lnTo>
                    <a:pt x="7138" y="12943"/>
                  </a:lnTo>
                  <a:lnTo>
                    <a:pt x="7147" y="12933"/>
                  </a:lnTo>
                  <a:lnTo>
                    <a:pt x="7152" y="12925"/>
                  </a:lnTo>
                  <a:lnTo>
                    <a:pt x="7146" y="12920"/>
                  </a:lnTo>
                  <a:lnTo>
                    <a:pt x="7132" y="12919"/>
                  </a:lnTo>
                  <a:lnTo>
                    <a:pt x="7128" y="12913"/>
                  </a:lnTo>
                  <a:lnTo>
                    <a:pt x="7128" y="12906"/>
                  </a:lnTo>
                  <a:lnTo>
                    <a:pt x="7131" y="12899"/>
                  </a:lnTo>
                  <a:lnTo>
                    <a:pt x="7132" y="12894"/>
                  </a:lnTo>
                  <a:lnTo>
                    <a:pt x="7129" y="12885"/>
                  </a:lnTo>
                  <a:lnTo>
                    <a:pt x="7128" y="12882"/>
                  </a:lnTo>
                  <a:lnTo>
                    <a:pt x="7122" y="12877"/>
                  </a:lnTo>
                  <a:lnTo>
                    <a:pt x="7121" y="12873"/>
                  </a:lnTo>
                  <a:lnTo>
                    <a:pt x="7122" y="12871"/>
                  </a:lnTo>
                  <a:lnTo>
                    <a:pt x="7125" y="12868"/>
                  </a:lnTo>
                  <a:lnTo>
                    <a:pt x="7126" y="12867"/>
                  </a:lnTo>
                  <a:lnTo>
                    <a:pt x="7131" y="12859"/>
                  </a:lnTo>
                  <a:lnTo>
                    <a:pt x="7131" y="12859"/>
                  </a:lnTo>
                  <a:lnTo>
                    <a:pt x="7131" y="12856"/>
                  </a:lnTo>
                  <a:lnTo>
                    <a:pt x="7128" y="12850"/>
                  </a:lnTo>
                  <a:lnTo>
                    <a:pt x="7122" y="12846"/>
                  </a:lnTo>
                  <a:lnTo>
                    <a:pt x="7096" y="12839"/>
                  </a:lnTo>
                  <a:lnTo>
                    <a:pt x="7031" y="12817"/>
                  </a:lnTo>
                  <a:lnTo>
                    <a:pt x="6967" y="12793"/>
                  </a:lnTo>
                  <a:lnTo>
                    <a:pt x="6967" y="12793"/>
                  </a:lnTo>
                  <a:lnTo>
                    <a:pt x="6967" y="12793"/>
                  </a:lnTo>
                  <a:lnTo>
                    <a:pt x="6967" y="12793"/>
                  </a:lnTo>
                  <a:lnTo>
                    <a:pt x="6967" y="12793"/>
                  </a:lnTo>
                  <a:lnTo>
                    <a:pt x="7003" y="12692"/>
                  </a:lnTo>
                  <a:lnTo>
                    <a:pt x="7038" y="12596"/>
                  </a:lnTo>
                  <a:lnTo>
                    <a:pt x="7044" y="12588"/>
                  </a:lnTo>
                  <a:lnTo>
                    <a:pt x="7054" y="12581"/>
                  </a:lnTo>
                  <a:lnTo>
                    <a:pt x="7073" y="12570"/>
                  </a:lnTo>
                  <a:lnTo>
                    <a:pt x="7079" y="12566"/>
                  </a:lnTo>
                  <a:lnTo>
                    <a:pt x="7083" y="12560"/>
                  </a:lnTo>
                  <a:lnTo>
                    <a:pt x="7096" y="12543"/>
                  </a:lnTo>
                  <a:lnTo>
                    <a:pt x="7107" y="12523"/>
                  </a:lnTo>
                  <a:lnTo>
                    <a:pt x="7112" y="12502"/>
                  </a:lnTo>
                  <a:lnTo>
                    <a:pt x="7110" y="12483"/>
                  </a:lnTo>
                  <a:lnTo>
                    <a:pt x="7096" y="12466"/>
                  </a:lnTo>
                  <a:lnTo>
                    <a:pt x="7058" y="12437"/>
                  </a:lnTo>
                  <a:lnTo>
                    <a:pt x="7044" y="12431"/>
                  </a:lnTo>
                  <a:lnTo>
                    <a:pt x="7059" y="12333"/>
                  </a:lnTo>
                  <a:lnTo>
                    <a:pt x="7076" y="12236"/>
                  </a:lnTo>
                  <a:lnTo>
                    <a:pt x="7082" y="12219"/>
                  </a:lnTo>
                  <a:lnTo>
                    <a:pt x="7091" y="12211"/>
                  </a:lnTo>
                  <a:lnTo>
                    <a:pt x="7147" y="12186"/>
                  </a:lnTo>
                  <a:lnTo>
                    <a:pt x="7166" y="12167"/>
                  </a:lnTo>
                  <a:lnTo>
                    <a:pt x="7181" y="12146"/>
                  </a:lnTo>
                  <a:lnTo>
                    <a:pt x="7187" y="12134"/>
                  </a:lnTo>
                  <a:lnTo>
                    <a:pt x="7187" y="12120"/>
                  </a:lnTo>
                  <a:lnTo>
                    <a:pt x="7173" y="12100"/>
                  </a:lnTo>
                  <a:lnTo>
                    <a:pt x="7170" y="12089"/>
                  </a:lnTo>
                  <a:lnTo>
                    <a:pt x="7173" y="12083"/>
                  </a:lnTo>
                  <a:lnTo>
                    <a:pt x="7182" y="12073"/>
                  </a:lnTo>
                  <a:lnTo>
                    <a:pt x="7185" y="12068"/>
                  </a:lnTo>
                  <a:lnTo>
                    <a:pt x="7184" y="12062"/>
                  </a:lnTo>
                  <a:lnTo>
                    <a:pt x="7180" y="12058"/>
                  </a:lnTo>
                  <a:lnTo>
                    <a:pt x="7178" y="12052"/>
                  </a:lnTo>
                  <a:lnTo>
                    <a:pt x="7181" y="12044"/>
                  </a:lnTo>
                  <a:lnTo>
                    <a:pt x="7185" y="12041"/>
                  </a:lnTo>
                  <a:lnTo>
                    <a:pt x="7204" y="12033"/>
                  </a:lnTo>
                  <a:lnTo>
                    <a:pt x="7206" y="12028"/>
                  </a:lnTo>
                  <a:lnTo>
                    <a:pt x="7215" y="12012"/>
                  </a:lnTo>
                  <a:lnTo>
                    <a:pt x="7215" y="12009"/>
                  </a:lnTo>
                  <a:lnTo>
                    <a:pt x="7223" y="11998"/>
                  </a:lnTo>
                  <a:lnTo>
                    <a:pt x="7234" y="11986"/>
                  </a:lnTo>
                  <a:lnTo>
                    <a:pt x="7246" y="11981"/>
                  </a:lnTo>
                  <a:lnTo>
                    <a:pt x="7257" y="11981"/>
                  </a:lnTo>
                  <a:lnTo>
                    <a:pt x="7264" y="11985"/>
                  </a:lnTo>
                  <a:lnTo>
                    <a:pt x="7281" y="12007"/>
                  </a:lnTo>
                  <a:lnTo>
                    <a:pt x="7292" y="12014"/>
                  </a:lnTo>
                  <a:lnTo>
                    <a:pt x="7296" y="12019"/>
                  </a:lnTo>
                  <a:lnTo>
                    <a:pt x="7299" y="12023"/>
                  </a:lnTo>
                  <a:lnTo>
                    <a:pt x="7300" y="12027"/>
                  </a:lnTo>
                  <a:lnTo>
                    <a:pt x="7303" y="12030"/>
                  </a:lnTo>
                  <a:lnTo>
                    <a:pt x="7309" y="12033"/>
                  </a:lnTo>
                  <a:lnTo>
                    <a:pt x="7311" y="12034"/>
                  </a:lnTo>
                  <a:lnTo>
                    <a:pt x="7323" y="12048"/>
                  </a:lnTo>
                  <a:lnTo>
                    <a:pt x="7328" y="12057"/>
                  </a:lnTo>
                  <a:lnTo>
                    <a:pt x="7338" y="12065"/>
                  </a:lnTo>
                  <a:lnTo>
                    <a:pt x="7349" y="12080"/>
                  </a:lnTo>
                  <a:lnTo>
                    <a:pt x="7359" y="12090"/>
                  </a:lnTo>
                  <a:lnTo>
                    <a:pt x="7360" y="12096"/>
                  </a:lnTo>
                  <a:lnTo>
                    <a:pt x="7362" y="12101"/>
                  </a:lnTo>
                  <a:lnTo>
                    <a:pt x="7365" y="12107"/>
                  </a:lnTo>
                  <a:lnTo>
                    <a:pt x="7367" y="12111"/>
                  </a:lnTo>
                  <a:lnTo>
                    <a:pt x="7380" y="12121"/>
                  </a:lnTo>
                  <a:lnTo>
                    <a:pt x="7386" y="12132"/>
                  </a:lnTo>
                  <a:lnTo>
                    <a:pt x="7388" y="12143"/>
                  </a:lnTo>
                  <a:lnTo>
                    <a:pt x="7390" y="12155"/>
                  </a:lnTo>
                  <a:lnTo>
                    <a:pt x="7393" y="12166"/>
                  </a:lnTo>
                  <a:lnTo>
                    <a:pt x="7395" y="12170"/>
                  </a:lnTo>
                  <a:lnTo>
                    <a:pt x="7398" y="12179"/>
                  </a:lnTo>
                  <a:lnTo>
                    <a:pt x="7400" y="12181"/>
                  </a:lnTo>
                  <a:lnTo>
                    <a:pt x="7402" y="12186"/>
                  </a:lnTo>
                  <a:lnTo>
                    <a:pt x="7412" y="12194"/>
                  </a:lnTo>
                  <a:lnTo>
                    <a:pt x="7418" y="12204"/>
                  </a:lnTo>
                  <a:lnTo>
                    <a:pt x="7419" y="12212"/>
                  </a:lnTo>
                  <a:lnTo>
                    <a:pt x="7423" y="12218"/>
                  </a:lnTo>
                  <a:lnTo>
                    <a:pt x="7432" y="12219"/>
                  </a:lnTo>
                  <a:lnTo>
                    <a:pt x="7439" y="12218"/>
                  </a:lnTo>
                  <a:lnTo>
                    <a:pt x="7442" y="12219"/>
                  </a:lnTo>
                  <a:lnTo>
                    <a:pt x="7454" y="12230"/>
                  </a:lnTo>
                  <a:lnTo>
                    <a:pt x="7470" y="12239"/>
                  </a:lnTo>
                  <a:lnTo>
                    <a:pt x="7473" y="12240"/>
                  </a:lnTo>
                  <a:lnTo>
                    <a:pt x="7475" y="12237"/>
                  </a:lnTo>
                  <a:lnTo>
                    <a:pt x="7482" y="12229"/>
                  </a:lnTo>
                  <a:lnTo>
                    <a:pt x="7485" y="12226"/>
                  </a:lnTo>
                  <a:lnTo>
                    <a:pt x="7538" y="12205"/>
                  </a:lnTo>
                  <a:lnTo>
                    <a:pt x="7564" y="12191"/>
                  </a:lnTo>
                  <a:lnTo>
                    <a:pt x="7585" y="12166"/>
                  </a:lnTo>
                  <a:lnTo>
                    <a:pt x="7589" y="12160"/>
                  </a:lnTo>
                  <a:lnTo>
                    <a:pt x="7590" y="12156"/>
                  </a:lnTo>
                  <a:lnTo>
                    <a:pt x="7590" y="12152"/>
                  </a:lnTo>
                  <a:lnTo>
                    <a:pt x="7587" y="12135"/>
                  </a:lnTo>
                  <a:lnTo>
                    <a:pt x="7585" y="12129"/>
                  </a:lnTo>
                  <a:lnTo>
                    <a:pt x="7582" y="12124"/>
                  </a:lnTo>
                  <a:lnTo>
                    <a:pt x="7564" y="12118"/>
                  </a:lnTo>
                  <a:lnTo>
                    <a:pt x="7564" y="12108"/>
                  </a:lnTo>
                  <a:lnTo>
                    <a:pt x="7565" y="12094"/>
                  </a:lnTo>
                  <a:lnTo>
                    <a:pt x="7561" y="12079"/>
                  </a:lnTo>
                  <a:lnTo>
                    <a:pt x="7550" y="12057"/>
                  </a:lnTo>
                  <a:lnTo>
                    <a:pt x="7543" y="12028"/>
                  </a:lnTo>
                  <a:lnTo>
                    <a:pt x="7536" y="11970"/>
                  </a:lnTo>
                  <a:lnTo>
                    <a:pt x="7537" y="11942"/>
                  </a:lnTo>
                  <a:lnTo>
                    <a:pt x="7536" y="11929"/>
                  </a:lnTo>
                  <a:lnTo>
                    <a:pt x="7529" y="11920"/>
                  </a:lnTo>
                  <a:lnTo>
                    <a:pt x="7516" y="11918"/>
                  </a:lnTo>
                  <a:lnTo>
                    <a:pt x="7509" y="11913"/>
                  </a:lnTo>
                  <a:lnTo>
                    <a:pt x="7508" y="11905"/>
                  </a:lnTo>
                  <a:lnTo>
                    <a:pt x="7512" y="11901"/>
                  </a:lnTo>
                  <a:lnTo>
                    <a:pt x="7519" y="11901"/>
                  </a:lnTo>
                  <a:lnTo>
                    <a:pt x="7552" y="11922"/>
                  </a:lnTo>
                  <a:lnTo>
                    <a:pt x="7565" y="11925"/>
                  </a:lnTo>
                  <a:lnTo>
                    <a:pt x="7576" y="11922"/>
                  </a:lnTo>
                  <a:lnTo>
                    <a:pt x="7624" y="11887"/>
                  </a:lnTo>
                  <a:lnTo>
                    <a:pt x="7646" y="11856"/>
                  </a:lnTo>
                  <a:lnTo>
                    <a:pt x="7657" y="11846"/>
                  </a:lnTo>
                  <a:lnTo>
                    <a:pt x="7694" y="11838"/>
                  </a:lnTo>
                  <a:lnTo>
                    <a:pt x="7716" y="11828"/>
                  </a:lnTo>
                  <a:lnTo>
                    <a:pt x="7726" y="11820"/>
                  </a:lnTo>
                  <a:lnTo>
                    <a:pt x="7730" y="11806"/>
                  </a:lnTo>
                  <a:lnTo>
                    <a:pt x="7725" y="11793"/>
                  </a:lnTo>
                  <a:lnTo>
                    <a:pt x="7716" y="11782"/>
                  </a:lnTo>
                  <a:lnTo>
                    <a:pt x="7711" y="11772"/>
                  </a:lnTo>
                  <a:lnTo>
                    <a:pt x="7713" y="11759"/>
                  </a:lnTo>
                  <a:lnTo>
                    <a:pt x="7719" y="11749"/>
                  </a:lnTo>
                  <a:lnTo>
                    <a:pt x="7722" y="11742"/>
                  </a:lnTo>
                  <a:lnTo>
                    <a:pt x="7725" y="11730"/>
                  </a:lnTo>
                  <a:lnTo>
                    <a:pt x="7726" y="11721"/>
                  </a:lnTo>
                  <a:lnTo>
                    <a:pt x="7730" y="11714"/>
                  </a:lnTo>
                  <a:lnTo>
                    <a:pt x="7733" y="11710"/>
                  </a:lnTo>
                  <a:lnTo>
                    <a:pt x="7740" y="11709"/>
                  </a:lnTo>
                  <a:lnTo>
                    <a:pt x="7760" y="11716"/>
                  </a:lnTo>
                  <a:lnTo>
                    <a:pt x="7823" y="11714"/>
                  </a:lnTo>
                  <a:lnTo>
                    <a:pt x="7827" y="11712"/>
                  </a:lnTo>
                  <a:lnTo>
                    <a:pt x="7838" y="11695"/>
                  </a:lnTo>
                  <a:lnTo>
                    <a:pt x="7876" y="11662"/>
                  </a:lnTo>
                  <a:lnTo>
                    <a:pt x="7887" y="11657"/>
                  </a:lnTo>
                  <a:lnTo>
                    <a:pt x="7933" y="11647"/>
                  </a:lnTo>
                  <a:lnTo>
                    <a:pt x="7964" y="11632"/>
                  </a:lnTo>
                  <a:lnTo>
                    <a:pt x="7968" y="11627"/>
                  </a:lnTo>
                  <a:lnTo>
                    <a:pt x="7970" y="11623"/>
                  </a:lnTo>
                  <a:lnTo>
                    <a:pt x="7970" y="11619"/>
                  </a:lnTo>
                  <a:lnTo>
                    <a:pt x="7967" y="11611"/>
                  </a:lnTo>
                  <a:lnTo>
                    <a:pt x="7967" y="11604"/>
                  </a:lnTo>
                  <a:lnTo>
                    <a:pt x="7970" y="11599"/>
                  </a:lnTo>
                  <a:lnTo>
                    <a:pt x="7973" y="11597"/>
                  </a:lnTo>
                  <a:lnTo>
                    <a:pt x="7977" y="11592"/>
                  </a:lnTo>
                  <a:lnTo>
                    <a:pt x="7975" y="11591"/>
                  </a:lnTo>
                  <a:lnTo>
                    <a:pt x="7974" y="11588"/>
                  </a:lnTo>
                  <a:lnTo>
                    <a:pt x="7973" y="11585"/>
                  </a:lnTo>
                  <a:lnTo>
                    <a:pt x="7974" y="11584"/>
                  </a:lnTo>
                  <a:lnTo>
                    <a:pt x="7978" y="11583"/>
                  </a:lnTo>
                  <a:lnTo>
                    <a:pt x="7994" y="11583"/>
                  </a:lnTo>
                  <a:lnTo>
                    <a:pt x="7998" y="11580"/>
                  </a:lnTo>
                  <a:lnTo>
                    <a:pt x="8002" y="11577"/>
                  </a:lnTo>
                  <a:lnTo>
                    <a:pt x="8003" y="11569"/>
                  </a:lnTo>
                  <a:lnTo>
                    <a:pt x="8009" y="11569"/>
                  </a:lnTo>
                  <a:lnTo>
                    <a:pt x="8013" y="11567"/>
                  </a:lnTo>
                  <a:lnTo>
                    <a:pt x="8016" y="11563"/>
                  </a:lnTo>
                  <a:lnTo>
                    <a:pt x="8017" y="11553"/>
                  </a:lnTo>
                  <a:lnTo>
                    <a:pt x="8015" y="11529"/>
                  </a:lnTo>
                  <a:lnTo>
                    <a:pt x="8016" y="11522"/>
                  </a:lnTo>
                  <a:lnTo>
                    <a:pt x="8020" y="11518"/>
                  </a:lnTo>
                  <a:lnTo>
                    <a:pt x="8024" y="11517"/>
                  </a:lnTo>
                  <a:lnTo>
                    <a:pt x="8029" y="11514"/>
                  </a:lnTo>
                  <a:lnTo>
                    <a:pt x="8029" y="11503"/>
                  </a:lnTo>
                  <a:lnTo>
                    <a:pt x="8030" y="11494"/>
                  </a:lnTo>
                  <a:lnTo>
                    <a:pt x="8034" y="11494"/>
                  </a:lnTo>
                  <a:lnTo>
                    <a:pt x="8046" y="11501"/>
                  </a:lnTo>
                  <a:lnTo>
                    <a:pt x="8057" y="11501"/>
                  </a:lnTo>
                  <a:lnTo>
                    <a:pt x="8060" y="11504"/>
                  </a:lnTo>
                  <a:lnTo>
                    <a:pt x="8054" y="11511"/>
                  </a:lnTo>
                  <a:lnTo>
                    <a:pt x="8050" y="11518"/>
                  </a:lnTo>
                  <a:lnTo>
                    <a:pt x="8054" y="11522"/>
                  </a:lnTo>
                  <a:lnTo>
                    <a:pt x="8060" y="11522"/>
                  </a:lnTo>
                  <a:lnTo>
                    <a:pt x="8067" y="11522"/>
                  </a:lnTo>
                  <a:lnTo>
                    <a:pt x="8078" y="11517"/>
                  </a:lnTo>
                  <a:lnTo>
                    <a:pt x="8085" y="11510"/>
                  </a:lnTo>
                  <a:lnTo>
                    <a:pt x="8085" y="11497"/>
                  </a:lnTo>
                  <a:lnTo>
                    <a:pt x="8074" y="11463"/>
                  </a:lnTo>
                  <a:lnTo>
                    <a:pt x="8072" y="11449"/>
                  </a:lnTo>
                  <a:lnTo>
                    <a:pt x="8078" y="11442"/>
                  </a:lnTo>
                  <a:lnTo>
                    <a:pt x="8092" y="11445"/>
                  </a:lnTo>
                  <a:lnTo>
                    <a:pt x="8097" y="11448"/>
                  </a:lnTo>
                  <a:lnTo>
                    <a:pt x="8102" y="11452"/>
                  </a:lnTo>
                  <a:lnTo>
                    <a:pt x="8106" y="11458"/>
                  </a:lnTo>
                  <a:lnTo>
                    <a:pt x="8109" y="11465"/>
                  </a:lnTo>
                  <a:lnTo>
                    <a:pt x="8113" y="11472"/>
                  </a:lnTo>
                  <a:lnTo>
                    <a:pt x="8120" y="11475"/>
                  </a:lnTo>
                  <a:lnTo>
                    <a:pt x="8183" y="11479"/>
                  </a:lnTo>
                  <a:lnTo>
                    <a:pt x="8188" y="11477"/>
                  </a:lnTo>
                  <a:lnTo>
                    <a:pt x="8194" y="11475"/>
                  </a:lnTo>
                  <a:lnTo>
                    <a:pt x="8200" y="11473"/>
                  </a:lnTo>
                  <a:lnTo>
                    <a:pt x="8204" y="11476"/>
                  </a:lnTo>
                  <a:lnTo>
                    <a:pt x="8211" y="11487"/>
                  </a:lnTo>
                  <a:lnTo>
                    <a:pt x="8214" y="11490"/>
                  </a:lnTo>
                  <a:lnTo>
                    <a:pt x="8219" y="11493"/>
                  </a:lnTo>
                  <a:lnTo>
                    <a:pt x="8230" y="11493"/>
                  </a:lnTo>
                  <a:lnTo>
                    <a:pt x="8235" y="11496"/>
                  </a:lnTo>
                  <a:lnTo>
                    <a:pt x="8237" y="11504"/>
                  </a:lnTo>
                  <a:lnTo>
                    <a:pt x="8237" y="11514"/>
                  </a:lnTo>
                  <a:lnTo>
                    <a:pt x="8236" y="11521"/>
                  </a:lnTo>
                  <a:lnTo>
                    <a:pt x="8232" y="11525"/>
                  </a:lnTo>
                  <a:lnTo>
                    <a:pt x="8226" y="11526"/>
                  </a:lnTo>
                  <a:lnTo>
                    <a:pt x="8201" y="11532"/>
                  </a:lnTo>
                  <a:lnTo>
                    <a:pt x="8200" y="11535"/>
                  </a:lnTo>
                  <a:lnTo>
                    <a:pt x="8202" y="11542"/>
                  </a:lnTo>
                  <a:lnTo>
                    <a:pt x="8207" y="11548"/>
                  </a:lnTo>
                  <a:lnTo>
                    <a:pt x="8209" y="11553"/>
                  </a:lnTo>
                  <a:lnTo>
                    <a:pt x="8209" y="11553"/>
                  </a:lnTo>
                  <a:lnTo>
                    <a:pt x="8218" y="11562"/>
                  </a:lnTo>
                  <a:lnTo>
                    <a:pt x="8237" y="11564"/>
                  </a:lnTo>
                  <a:lnTo>
                    <a:pt x="8258" y="11560"/>
                  </a:lnTo>
                  <a:lnTo>
                    <a:pt x="8272" y="11553"/>
                  </a:lnTo>
                  <a:lnTo>
                    <a:pt x="8277" y="11546"/>
                  </a:lnTo>
                  <a:lnTo>
                    <a:pt x="8279" y="11540"/>
                  </a:lnTo>
                  <a:lnTo>
                    <a:pt x="8284" y="11536"/>
                  </a:lnTo>
                  <a:lnTo>
                    <a:pt x="8291" y="11535"/>
                  </a:lnTo>
                  <a:lnTo>
                    <a:pt x="8296" y="11539"/>
                  </a:lnTo>
                  <a:lnTo>
                    <a:pt x="8299" y="11542"/>
                  </a:lnTo>
                  <a:lnTo>
                    <a:pt x="8300" y="11549"/>
                  </a:lnTo>
                  <a:lnTo>
                    <a:pt x="8300" y="11557"/>
                  </a:lnTo>
                  <a:lnTo>
                    <a:pt x="8306" y="11570"/>
                  </a:lnTo>
                  <a:lnTo>
                    <a:pt x="8319" y="11569"/>
                  </a:lnTo>
                  <a:lnTo>
                    <a:pt x="8331" y="11562"/>
                  </a:lnTo>
                  <a:lnTo>
                    <a:pt x="8341" y="11553"/>
                  </a:lnTo>
                  <a:lnTo>
                    <a:pt x="8341" y="11538"/>
                  </a:lnTo>
                  <a:lnTo>
                    <a:pt x="8338" y="11524"/>
                  </a:lnTo>
                  <a:lnTo>
                    <a:pt x="8337" y="11511"/>
                  </a:lnTo>
                  <a:lnTo>
                    <a:pt x="8351" y="11494"/>
                  </a:lnTo>
                  <a:lnTo>
                    <a:pt x="8359" y="11483"/>
                  </a:lnTo>
                  <a:lnTo>
                    <a:pt x="8364" y="11477"/>
                  </a:lnTo>
                  <a:lnTo>
                    <a:pt x="8371" y="11475"/>
                  </a:lnTo>
                  <a:lnTo>
                    <a:pt x="8379" y="11476"/>
                  </a:lnTo>
                  <a:lnTo>
                    <a:pt x="8386" y="11479"/>
                  </a:lnTo>
                  <a:lnTo>
                    <a:pt x="8393" y="11483"/>
                  </a:lnTo>
                  <a:lnTo>
                    <a:pt x="8399" y="11486"/>
                  </a:lnTo>
                  <a:lnTo>
                    <a:pt x="8407" y="11487"/>
                  </a:lnTo>
                  <a:lnTo>
                    <a:pt x="8415" y="11486"/>
                  </a:lnTo>
                  <a:lnTo>
                    <a:pt x="8422" y="11484"/>
                  </a:lnTo>
                  <a:lnTo>
                    <a:pt x="8427" y="11479"/>
                  </a:lnTo>
                  <a:lnTo>
                    <a:pt x="8432" y="11466"/>
                  </a:lnTo>
                  <a:lnTo>
                    <a:pt x="8436" y="11461"/>
                  </a:lnTo>
                  <a:lnTo>
                    <a:pt x="8443" y="11456"/>
                  </a:lnTo>
                  <a:lnTo>
                    <a:pt x="8457" y="11458"/>
                  </a:lnTo>
                  <a:lnTo>
                    <a:pt x="8464" y="11456"/>
                  </a:lnTo>
                  <a:lnTo>
                    <a:pt x="8470" y="11452"/>
                  </a:lnTo>
                  <a:lnTo>
                    <a:pt x="8474" y="11440"/>
                  </a:lnTo>
                  <a:lnTo>
                    <a:pt x="8478" y="11435"/>
                  </a:lnTo>
                  <a:lnTo>
                    <a:pt x="8485" y="11440"/>
                  </a:lnTo>
                  <a:lnTo>
                    <a:pt x="8490" y="11454"/>
                  </a:lnTo>
                  <a:lnTo>
                    <a:pt x="8492" y="11470"/>
                  </a:lnTo>
                  <a:lnTo>
                    <a:pt x="8495" y="11483"/>
                  </a:lnTo>
                  <a:lnTo>
                    <a:pt x="8513" y="11517"/>
                  </a:lnTo>
                  <a:lnTo>
                    <a:pt x="8520" y="11543"/>
                  </a:lnTo>
                  <a:lnTo>
                    <a:pt x="8522" y="11548"/>
                  </a:lnTo>
                  <a:lnTo>
                    <a:pt x="8525" y="11553"/>
                  </a:lnTo>
                  <a:lnTo>
                    <a:pt x="8529" y="11559"/>
                  </a:lnTo>
                  <a:lnTo>
                    <a:pt x="8534" y="11563"/>
                  </a:lnTo>
                  <a:lnTo>
                    <a:pt x="8540" y="11567"/>
                  </a:lnTo>
                  <a:lnTo>
                    <a:pt x="8541" y="11567"/>
                  </a:lnTo>
                  <a:lnTo>
                    <a:pt x="8547" y="11564"/>
                  </a:lnTo>
                  <a:lnTo>
                    <a:pt x="8569" y="11566"/>
                  </a:lnTo>
                  <a:lnTo>
                    <a:pt x="8571" y="11569"/>
                  </a:lnTo>
                  <a:lnTo>
                    <a:pt x="8574" y="11567"/>
                  </a:lnTo>
                  <a:lnTo>
                    <a:pt x="8578" y="11563"/>
                  </a:lnTo>
                  <a:lnTo>
                    <a:pt x="8579" y="11560"/>
                  </a:lnTo>
                  <a:lnTo>
                    <a:pt x="8582" y="11557"/>
                  </a:lnTo>
                  <a:lnTo>
                    <a:pt x="8585" y="11556"/>
                  </a:lnTo>
                  <a:lnTo>
                    <a:pt x="8592" y="11556"/>
                  </a:lnTo>
                  <a:lnTo>
                    <a:pt x="8593" y="11555"/>
                  </a:lnTo>
                  <a:lnTo>
                    <a:pt x="8595" y="11550"/>
                  </a:lnTo>
                  <a:lnTo>
                    <a:pt x="8596" y="11548"/>
                  </a:lnTo>
                  <a:lnTo>
                    <a:pt x="8600" y="11546"/>
                  </a:lnTo>
                  <a:lnTo>
                    <a:pt x="8603" y="11548"/>
                  </a:lnTo>
                  <a:lnTo>
                    <a:pt x="8609" y="11555"/>
                  </a:lnTo>
                  <a:lnTo>
                    <a:pt x="8610" y="11556"/>
                  </a:lnTo>
                  <a:lnTo>
                    <a:pt x="8626" y="11555"/>
                  </a:lnTo>
                  <a:lnTo>
                    <a:pt x="8630" y="11556"/>
                  </a:lnTo>
                  <a:lnTo>
                    <a:pt x="8627" y="11564"/>
                  </a:lnTo>
                  <a:lnTo>
                    <a:pt x="8633" y="11564"/>
                  </a:lnTo>
                  <a:lnTo>
                    <a:pt x="8640" y="11569"/>
                  </a:lnTo>
                  <a:lnTo>
                    <a:pt x="8642" y="11570"/>
                  </a:lnTo>
                  <a:lnTo>
                    <a:pt x="8647" y="11569"/>
                  </a:lnTo>
                  <a:lnTo>
                    <a:pt x="8651" y="11566"/>
                  </a:lnTo>
                  <a:lnTo>
                    <a:pt x="8654" y="11562"/>
                  </a:lnTo>
                  <a:lnTo>
                    <a:pt x="8656" y="11559"/>
                  </a:lnTo>
                  <a:lnTo>
                    <a:pt x="8668" y="11555"/>
                  </a:lnTo>
                  <a:lnTo>
                    <a:pt x="8698" y="11556"/>
                  </a:lnTo>
                  <a:lnTo>
                    <a:pt x="8696" y="11548"/>
                  </a:lnTo>
                  <a:lnTo>
                    <a:pt x="8697" y="11545"/>
                  </a:lnTo>
                  <a:lnTo>
                    <a:pt x="8700" y="11543"/>
                  </a:lnTo>
                  <a:lnTo>
                    <a:pt x="8704" y="11545"/>
                  </a:lnTo>
                  <a:lnTo>
                    <a:pt x="8707" y="11545"/>
                  </a:lnTo>
                  <a:lnTo>
                    <a:pt x="8708" y="11546"/>
                  </a:lnTo>
                  <a:lnTo>
                    <a:pt x="8708" y="11549"/>
                  </a:lnTo>
                  <a:lnTo>
                    <a:pt x="8711" y="11552"/>
                  </a:lnTo>
                  <a:lnTo>
                    <a:pt x="8712" y="11552"/>
                  </a:lnTo>
                  <a:lnTo>
                    <a:pt x="8714" y="11552"/>
                  </a:lnTo>
                  <a:lnTo>
                    <a:pt x="8717" y="11550"/>
                  </a:lnTo>
                  <a:lnTo>
                    <a:pt x="8718" y="11550"/>
                  </a:lnTo>
                  <a:lnTo>
                    <a:pt x="8738" y="11553"/>
                  </a:lnTo>
                  <a:lnTo>
                    <a:pt x="8740" y="11552"/>
                  </a:lnTo>
                  <a:lnTo>
                    <a:pt x="8747" y="11549"/>
                  </a:lnTo>
                  <a:lnTo>
                    <a:pt x="8753" y="11553"/>
                  </a:lnTo>
                  <a:lnTo>
                    <a:pt x="8753" y="11553"/>
                  </a:lnTo>
                  <a:lnTo>
                    <a:pt x="8763" y="11556"/>
                  </a:lnTo>
                  <a:lnTo>
                    <a:pt x="8766" y="11560"/>
                  </a:lnTo>
                  <a:lnTo>
                    <a:pt x="8771" y="11570"/>
                  </a:lnTo>
                  <a:lnTo>
                    <a:pt x="8775" y="11574"/>
                  </a:lnTo>
                  <a:lnTo>
                    <a:pt x="8801" y="11585"/>
                  </a:lnTo>
                  <a:lnTo>
                    <a:pt x="8812" y="11592"/>
                  </a:lnTo>
                  <a:lnTo>
                    <a:pt x="8816" y="11597"/>
                  </a:lnTo>
                  <a:lnTo>
                    <a:pt x="8817" y="11604"/>
                  </a:lnTo>
                  <a:lnTo>
                    <a:pt x="8815" y="11606"/>
                  </a:lnTo>
                  <a:lnTo>
                    <a:pt x="8806" y="11611"/>
                  </a:lnTo>
                  <a:lnTo>
                    <a:pt x="8810" y="11616"/>
                  </a:lnTo>
                  <a:lnTo>
                    <a:pt x="8810" y="11623"/>
                  </a:lnTo>
                  <a:lnTo>
                    <a:pt x="8810" y="11630"/>
                  </a:lnTo>
                  <a:lnTo>
                    <a:pt x="8812" y="11637"/>
                  </a:lnTo>
                  <a:lnTo>
                    <a:pt x="8820" y="11646"/>
                  </a:lnTo>
                  <a:lnTo>
                    <a:pt x="8824" y="11651"/>
                  </a:lnTo>
                  <a:lnTo>
                    <a:pt x="8826" y="11658"/>
                  </a:lnTo>
                  <a:lnTo>
                    <a:pt x="8831" y="11667"/>
                  </a:lnTo>
                  <a:lnTo>
                    <a:pt x="8879" y="11681"/>
                  </a:lnTo>
                  <a:lnTo>
                    <a:pt x="8893" y="11678"/>
                  </a:lnTo>
                  <a:lnTo>
                    <a:pt x="8900" y="11681"/>
                  </a:lnTo>
                  <a:lnTo>
                    <a:pt x="8910" y="11688"/>
                  </a:lnTo>
                  <a:lnTo>
                    <a:pt x="8916" y="11693"/>
                  </a:lnTo>
                  <a:lnTo>
                    <a:pt x="8921" y="11707"/>
                  </a:lnTo>
                  <a:lnTo>
                    <a:pt x="8927" y="11712"/>
                  </a:lnTo>
                  <a:lnTo>
                    <a:pt x="8941" y="11713"/>
                  </a:lnTo>
                  <a:lnTo>
                    <a:pt x="8945" y="11717"/>
                  </a:lnTo>
                  <a:lnTo>
                    <a:pt x="8948" y="11723"/>
                  </a:lnTo>
                  <a:lnTo>
                    <a:pt x="8951" y="11740"/>
                  </a:lnTo>
                  <a:lnTo>
                    <a:pt x="8952" y="11745"/>
                  </a:lnTo>
                  <a:lnTo>
                    <a:pt x="8955" y="11748"/>
                  </a:lnTo>
                  <a:lnTo>
                    <a:pt x="8955" y="11752"/>
                  </a:lnTo>
                  <a:lnTo>
                    <a:pt x="8955" y="11759"/>
                  </a:lnTo>
                  <a:lnTo>
                    <a:pt x="8962" y="11770"/>
                  </a:lnTo>
                  <a:lnTo>
                    <a:pt x="8967" y="11773"/>
                  </a:lnTo>
                  <a:lnTo>
                    <a:pt x="8977" y="11780"/>
                  </a:lnTo>
                  <a:lnTo>
                    <a:pt x="8981" y="11784"/>
                  </a:lnTo>
                  <a:lnTo>
                    <a:pt x="8984" y="11790"/>
                  </a:lnTo>
                  <a:lnTo>
                    <a:pt x="8988" y="11796"/>
                  </a:lnTo>
                  <a:lnTo>
                    <a:pt x="8994" y="11800"/>
                  </a:lnTo>
                  <a:lnTo>
                    <a:pt x="9015" y="11804"/>
                  </a:lnTo>
                  <a:lnTo>
                    <a:pt x="9018" y="11806"/>
                  </a:lnTo>
                  <a:lnTo>
                    <a:pt x="9023" y="11811"/>
                  </a:lnTo>
                  <a:lnTo>
                    <a:pt x="9025" y="11813"/>
                  </a:lnTo>
                  <a:lnTo>
                    <a:pt x="9037" y="11815"/>
                  </a:lnTo>
                  <a:lnTo>
                    <a:pt x="9040" y="11817"/>
                  </a:lnTo>
                  <a:lnTo>
                    <a:pt x="9043" y="11821"/>
                  </a:lnTo>
                  <a:lnTo>
                    <a:pt x="9043" y="11824"/>
                  </a:lnTo>
                  <a:lnTo>
                    <a:pt x="9043" y="11828"/>
                  </a:lnTo>
                  <a:lnTo>
                    <a:pt x="9040" y="11832"/>
                  </a:lnTo>
                  <a:lnTo>
                    <a:pt x="9026" y="11852"/>
                  </a:lnTo>
                  <a:lnTo>
                    <a:pt x="9023" y="11860"/>
                  </a:lnTo>
                  <a:lnTo>
                    <a:pt x="9023" y="11878"/>
                  </a:lnTo>
                  <a:lnTo>
                    <a:pt x="9022" y="11885"/>
                  </a:lnTo>
                  <a:lnTo>
                    <a:pt x="9016" y="11905"/>
                  </a:lnTo>
                  <a:lnTo>
                    <a:pt x="9015" y="11912"/>
                  </a:lnTo>
                  <a:lnTo>
                    <a:pt x="9016" y="11920"/>
                  </a:lnTo>
                  <a:lnTo>
                    <a:pt x="9021" y="11929"/>
                  </a:lnTo>
                  <a:lnTo>
                    <a:pt x="9029" y="11942"/>
                  </a:lnTo>
                  <a:lnTo>
                    <a:pt x="9035" y="11947"/>
                  </a:lnTo>
                  <a:lnTo>
                    <a:pt x="9040" y="11951"/>
                  </a:lnTo>
                  <a:lnTo>
                    <a:pt x="9046" y="11951"/>
                  </a:lnTo>
                  <a:lnTo>
                    <a:pt x="9058" y="11949"/>
                  </a:lnTo>
                  <a:lnTo>
                    <a:pt x="9060" y="11949"/>
                  </a:lnTo>
                  <a:lnTo>
                    <a:pt x="9070" y="11944"/>
                  </a:lnTo>
                  <a:lnTo>
                    <a:pt x="9085" y="11932"/>
                  </a:lnTo>
                  <a:lnTo>
                    <a:pt x="9092" y="11919"/>
                  </a:lnTo>
                  <a:lnTo>
                    <a:pt x="9091" y="11906"/>
                  </a:lnTo>
                  <a:lnTo>
                    <a:pt x="9082" y="11877"/>
                  </a:lnTo>
                  <a:lnTo>
                    <a:pt x="9082" y="11869"/>
                  </a:lnTo>
                  <a:lnTo>
                    <a:pt x="9085" y="11853"/>
                  </a:lnTo>
                  <a:lnTo>
                    <a:pt x="9085" y="11845"/>
                  </a:lnTo>
                  <a:lnTo>
                    <a:pt x="9084" y="11842"/>
                  </a:lnTo>
                  <a:lnTo>
                    <a:pt x="9079" y="11838"/>
                  </a:lnTo>
                  <a:lnTo>
                    <a:pt x="9079" y="11834"/>
                  </a:lnTo>
                  <a:lnTo>
                    <a:pt x="9079" y="11831"/>
                  </a:lnTo>
                  <a:lnTo>
                    <a:pt x="9084" y="11824"/>
                  </a:lnTo>
                  <a:lnTo>
                    <a:pt x="9085" y="11820"/>
                  </a:lnTo>
                  <a:lnTo>
                    <a:pt x="9082" y="11804"/>
                  </a:lnTo>
                  <a:lnTo>
                    <a:pt x="9068" y="11796"/>
                  </a:lnTo>
                  <a:lnTo>
                    <a:pt x="9053" y="11791"/>
                  </a:lnTo>
                  <a:lnTo>
                    <a:pt x="9047" y="11786"/>
                  </a:lnTo>
                  <a:lnTo>
                    <a:pt x="9050" y="11783"/>
                  </a:lnTo>
                  <a:lnTo>
                    <a:pt x="9056" y="11780"/>
                  </a:lnTo>
                  <a:lnTo>
                    <a:pt x="9058" y="11776"/>
                  </a:lnTo>
                  <a:lnTo>
                    <a:pt x="9053" y="11761"/>
                  </a:lnTo>
                  <a:lnTo>
                    <a:pt x="9056" y="11755"/>
                  </a:lnTo>
                  <a:lnTo>
                    <a:pt x="9060" y="11752"/>
                  </a:lnTo>
                  <a:lnTo>
                    <a:pt x="9082" y="11745"/>
                  </a:lnTo>
                  <a:lnTo>
                    <a:pt x="9088" y="11745"/>
                  </a:lnTo>
                  <a:lnTo>
                    <a:pt x="9095" y="11747"/>
                  </a:lnTo>
                  <a:lnTo>
                    <a:pt x="9100" y="11749"/>
                  </a:lnTo>
                  <a:lnTo>
                    <a:pt x="9110" y="11759"/>
                  </a:lnTo>
                  <a:lnTo>
                    <a:pt x="9127" y="11768"/>
                  </a:lnTo>
                  <a:lnTo>
                    <a:pt x="9133" y="11773"/>
                  </a:lnTo>
                  <a:lnTo>
                    <a:pt x="9140" y="11784"/>
                  </a:lnTo>
                  <a:lnTo>
                    <a:pt x="9148" y="11793"/>
                  </a:lnTo>
                  <a:lnTo>
                    <a:pt x="9189" y="11804"/>
                  </a:lnTo>
                  <a:lnTo>
                    <a:pt x="9193" y="11814"/>
                  </a:lnTo>
                  <a:lnTo>
                    <a:pt x="9192" y="11829"/>
                  </a:lnTo>
                  <a:lnTo>
                    <a:pt x="9197" y="11841"/>
                  </a:lnTo>
                  <a:lnTo>
                    <a:pt x="9255" y="11894"/>
                  </a:lnTo>
                  <a:lnTo>
                    <a:pt x="9262" y="11898"/>
                  </a:lnTo>
                  <a:lnTo>
                    <a:pt x="9266" y="11899"/>
                  </a:lnTo>
                  <a:lnTo>
                    <a:pt x="9271" y="11899"/>
                  </a:lnTo>
                  <a:lnTo>
                    <a:pt x="9284" y="11895"/>
                  </a:lnTo>
                  <a:lnTo>
                    <a:pt x="9291" y="11895"/>
                  </a:lnTo>
                  <a:lnTo>
                    <a:pt x="9297" y="11897"/>
                  </a:lnTo>
                  <a:lnTo>
                    <a:pt x="9304" y="11902"/>
                  </a:lnTo>
                  <a:lnTo>
                    <a:pt x="9306" y="11908"/>
                  </a:lnTo>
                  <a:lnTo>
                    <a:pt x="9309" y="11915"/>
                  </a:lnTo>
                  <a:lnTo>
                    <a:pt x="9312" y="11920"/>
                  </a:lnTo>
                  <a:lnTo>
                    <a:pt x="9323" y="11925"/>
                  </a:lnTo>
                  <a:lnTo>
                    <a:pt x="9327" y="11929"/>
                  </a:lnTo>
                  <a:lnTo>
                    <a:pt x="9336" y="11942"/>
                  </a:lnTo>
                  <a:lnTo>
                    <a:pt x="9347" y="11949"/>
                  </a:lnTo>
                  <a:lnTo>
                    <a:pt x="9355" y="11946"/>
                  </a:lnTo>
                  <a:lnTo>
                    <a:pt x="9374" y="11926"/>
                  </a:lnTo>
                  <a:lnTo>
                    <a:pt x="9417" y="11902"/>
                  </a:lnTo>
                  <a:lnTo>
                    <a:pt x="9455" y="11870"/>
                  </a:lnTo>
                  <a:lnTo>
                    <a:pt x="9461" y="11860"/>
                  </a:lnTo>
                  <a:lnTo>
                    <a:pt x="9470" y="11811"/>
                  </a:lnTo>
                  <a:lnTo>
                    <a:pt x="9473" y="11801"/>
                  </a:lnTo>
                  <a:lnTo>
                    <a:pt x="9476" y="11796"/>
                  </a:lnTo>
                  <a:lnTo>
                    <a:pt x="9480" y="11794"/>
                  </a:lnTo>
                  <a:lnTo>
                    <a:pt x="9503" y="11804"/>
                  </a:lnTo>
                  <a:lnTo>
                    <a:pt x="9510" y="11806"/>
                  </a:lnTo>
                  <a:lnTo>
                    <a:pt x="9517" y="11804"/>
                  </a:lnTo>
                  <a:lnTo>
                    <a:pt x="9522" y="11800"/>
                  </a:lnTo>
                  <a:lnTo>
                    <a:pt x="9525" y="11793"/>
                  </a:lnTo>
                  <a:lnTo>
                    <a:pt x="9526" y="11777"/>
                  </a:lnTo>
                  <a:lnTo>
                    <a:pt x="9529" y="11775"/>
                  </a:lnTo>
                  <a:lnTo>
                    <a:pt x="9543" y="11772"/>
                  </a:lnTo>
                  <a:lnTo>
                    <a:pt x="9547" y="11766"/>
                  </a:lnTo>
                  <a:lnTo>
                    <a:pt x="9547" y="11761"/>
                  </a:lnTo>
                  <a:lnTo>
                    <a:pt x="9545" y="11749"/>
                  </a:lnTo>
                  <a:lnTo>
                    <a:pt x="9545" y="11742"/>
                  </a:lnTo>
                  <a:lnTo>
                    <a:pt x="9547" y="11738"/>
                  </a:lnTo>
                  <a:lnTo>
                    <a:pt x="9552" y="11734"/>
                  </a:lnTo>
                  <a:lnTo>
                    <a:pt x="9559" y="11727"/>
                  </a:lnTo>
                  <a:lnTo>
                    <a:pt x="9567" y="11730"/>
                  </a:lnTo>
                  <a:lnTo>
                    <a:pt x="9589" y="11763"/>
                  </a:lnTo>
                  <a:lnTo>
                    <a:pt x="9595" y="11766"/>
                  </a:lnTo>
                  <a:lnTo>
                    <a:pt x="9613" y="11769"/>
                  </a:lnTo>
                  <a:lnTo>
                    <a:pt x="9619" y="11769"/>
                  </a:lnTo>
                  <a:lnTo>
                    <a:pt x="9619" y="11765"/>
                  </a:lnTo>
                  <a:lnTo>
                    <a:pt x="9617" y="11758"/>
                  </a:lnTo>
                  <a:lnTo>
                    <a:pt x="9612" y="11744"/>
                  </a:lnTo>
                  <a:lnTo>
                    <a:pt x="9612" y="11737"/>
                  </a:lnTo>
                  <a:lnTo>
                    <a:pt x="9615" y="11731"/>
                  </a:lnTo>
                  <a:lnTo>
                    <a:pt x="9620" y="11727"/>
                  </a:lnTo>
                  <a:lnTo>
                    <a:pt x="9626" y="11724"/>
                  </a:lnTo>
                  <a:lnTo>
                    <a:pt x="9633" y="11724"/>
                  </a:lnTo>
                  <a:lnTo>
                    <a:pt x="9637" y="11726"/>
                  </a:lnTo>
                  <a:lnTo>
                    <a:pt x="9645" y="11733"/>
                  </a:lnTo>
                  <a:lnTo>
                    <a:pt x="9652" y="11735"/>
                  </a:lnTo>
                  <a:lnTo>
                    <a:pt x="9659" y="11735"/>
                  </a:lnTo>
                  <a:lnTo>
                    <a:pt x="9666" y="11734"/>
                  </a:lnTo>
                  <a:lnTo>
                    <a:pt x="9672" y="11730"/>
                  </a:lnTo>
                  <a:lnTo>
                    <a:pt x="9679" y="11728"/>
                  </a:lnTo>
                  <a:lnTo>
                    <a:pt x="9701" y="11731"/>
                  </a:lnTo>
                  <a:lnTo>
                    <a:pt x="9713" y="11728"/>
                  </a:lnTo>
                  <a:lnTo>
                    <a:pt x="9730" y="11717"/>
                  </a:lnTo>
                  <a:lnTo>
                    <a:pt x="9735" y="11716"/>
                  </a:lnTo>
                  <a:lnTo>
                    <a:pt x="9738" y="11719"/>
                  </a:lnTo>
                  <a:lnTo>
                    <a:pt x="9742" y="11727"/>
                  </a:lnTo>
                  <a:lnTo>
                    <a:pt x="9744" y="11742"/>
                  </a:lnTo>
                  <a:lnTo>
                    <a:pt x="9745" y="11749"/>
                  </a:lnTo>
                  <a:lnTo>
                    <a:pt x="9749" y="11752"/>
                  </a:lnTo>
                  <a:lnTo>
                    <a:pt x="9756" y="11752"/>
                  </a:lnTo>
                  <a:lnTo>
                    <a:pt x="9760" y="11754"/>
                  </a:lnTo>
                  <a:lnTo>
                    <a:pt x="9765" y="11758"/>
                  </a:lnTo>
                  <a:lnTo>
                    <a:pt x="9769" y="11765"/>
                  </a:lnTo>
                  <a:lnTo>
                    <a:pt x="9772" y="11770"/>
                  </a:lnTo>
                  <a:lnTo>
                    <a:pt x="9774" y="11786"/>
                  </a:lnTo>
                  <a:lnTo>
                    <a:pt x="9777" y="11793"/>
                  </a:lnTo>
                  <a:lnTo>
                    <a:pt x="9781" y="11799"/>
                  </a:lnTo>
                  <a:lnTo>
                    <a:pt x="9786" y="11804"/>
                  </a:lnTo>
                  <a:lnTo>
                    <a:pt x="9802" y="11814"/>
                  </a:lnTo>
                  <a:lnTo>
                    <a:pt x="9809" y="11815"/>
                  </a:lnTo>
                  <a:lnTo>
                    <a:pt x="9815" y="11815"/>
                  </a:lnTo>
                  <a:lnTo>
                    <a:pt x="9822" y="11811"/>
                  </a:lnTo>
                  <a:lnTo>
                    <a:pt x="9826" y="11806"/>
                  </a:lnTo>
                  <a:lnTo>
                    <a:pt x="9829" y="11800"/>
                  </a:lnTo>
                  <a:lnTo>
                    <a:pt x="9833" y="11794"/>
                  </a:lnTo>
                  <a:lnTo>
                    <a:pt x="9839" y="11790"/>
                  </a:lnTo>
                  <a:lnTo>
                    <a:pt x="9849" y="11791"/>
                  </a:lnTo>
                  <a:lnTo>
                    <a:pt x="9874" y="11799"/>
                  </a:lnTo>
                  <a:lnTo>
                    <a:pt x="9882" y="11794"/>
                  </a:lnTo>
                  <a:lnTo>
                    <a:pt x="9885" y="11782"/>
                  </a:lnTo>
                  <a:lnTo>
                    <a:pt x="9886" y="11769"/>
                  </a:lnTo>
                  <a:lnTo>
                    <a:pt x="9884" y="11741"/>
                  </a:lnTo>
                  <a:lnTo>
                    <a:pt x="9885" y="11727"/>
                  </a:lnTo>
                  <a:lnTo>
                    <a:pt x="9889" y="11717"/>
                  </a:lnTo>
                  <a:lnTo>
                    <a:pt x="9893" y="11707"/>
                  </a:lnTo>
                  <a:lnTo>
                    <a:pt x="9900" y="11706"/>
                  </a:lnTo>
                  <a:lnTo>
                    <a:pt x="9913" y="11713"/>
                  </a:lnTo>
                  <a:lnTo>
                    <a:pt x="9917" y="11714"/>
                  </a:lnTo>
                  <a:lnTo>
                    <a:pt x="9931" y="11714"/>
                  </a:lnTo>
                  <a:lnTo>
                    <a:pt x="9934" y="11716"/>
                  </a:lnTo>
                  <a:lnTo>
                    <a:pt x="9937" y="11719"/>
                  </a:lnTo>
                  <a:lnTo>
                    <a:pt x="9941" y="11724"/>
                  </a:lnTo>
                  <a:lnTo>
                    <a:pt x="9944" y="11724"/>
                  </a:lnTo>
                  <a:lnTo>
                    <a:pt x="9951" y="11721"/>
                  </a:lnTo>
                  <a:lnTo>
                    <a:pt x="9954" y="11720"/>
                  </a:lnTo>
                  <a:lnTo>
                    <a:pt x="9973" y="11716"/>
                  </a:lnTo>
                  <a:lnTo>
                    <a:pt x="9976" y="11717"/>
                  </a:lnTo>
                  <a:lnTo>
                    <a:pt x="9976" y="11719"/>
                  </a:lnTo>
                  <a:lnTo>
                    <a:pt x="9977" y="11721"/>
                  </a:lnTo>
                  <a:lnTo>
                    <a:pt x="9977" y="11724"/>
                  </a:lnTo>
                  <a:lnTo>
                    <a:pt x="9977" y="11726"/>
                  </a:lnTo>
                  <a:lnTo>
                    <a:pt x="9983" y="11730"/>
                  </a:lnTo>
                  <a:lnTo>
                    <a:pt x="9990" y="11734"/>
                  </a:lnTo>
                  <a:lnTo>
                    <a:pt x="9997" y="11734"/>
                  </a:lnTo>
                  <a:lnTo>
                    <a:pt x="10003" y="11730"/>
                  </a:lnTo>
                  <a:lnTo>
                    <a:pt x="10006" y="11723"/>
                  </a:lnTo>
                  <a:lnTo>
                    <a:pt x="10008" y="11713"/>
                  </a:lnTo>
                  <a:lnTo>
                    <a:pt x="10011" y="11706"/>
                  </a:lnTo>
                  <a:lnTo>
                    <a:pt x="10017" y="11703"/>
                  </a:lnTo>
                  <a:lnTo>
                    <a:pt x="10024" y="11702"/>
                  </a:lnTo>
                  <a:lnTo>
                    <a:pt x="10034" y="11695"/>
                  </a:lnTo>
                  <a:lnTo>
                    <a:pt x="10038" y="11699"/>
                  </a:lnTo>
                  <a:lnTo>
                    <a:pt x="10045" y="11706"/>
                  </a:lnTo>
                  <a:lnTo>
                    <a:pt x="10049" y="11712"/>
                  </a:lnTo>
                  <a:lnTo>
                    <a:pt x="10049" y="11717"/>
                  </a:lnTo>
                  <a:lnTo>
                    <a:pt x="10050" y="11723"/>
                  </a:lnTo>
                  <a:lnTo>
                    <a:pt x="10052" y="11727"/>
                  </a:lnTo>
                  <a:lnTo>
                    <a:pt x="10057" y="11731"/>
                  </a:lnTo>
                  <a:lnTo>
                    <a:pt x="10088" y="11731"/>
                  </a:lnTo>
                  <a:lnTo>
                    <a:pt x="10099" y="11737"/>
                  </a:lnTo>
                  <a:lnTo>
                    <a:pt x="10108" y="11747"/>
                  </a:lnTo>
                  <a:lnTo>
                    <a:pt x="10111" y="11765"/>
                  </a:lnTo>
                  <a:lnTo>
                    <a:pt x="10108" y="11772"/>
                  </a:lnTo>
                  <a:lnTo>
                    <a:pt x="10105" y="11779"/>
                  </a:lnTo>
                  <a:lnTo>
                    <a:pt x="10102" y="11783"/>
                  </a:lnTo>
                  <a:lnTo>
                    <a:pt x="10098" y="11787"/>
                  </a:lnTo>
                  <a:lnTo>
                    <a:pt x="10095" y="11793"/>
                  </a:lnTo>
                  <a:lnTo>
                    <a:pt x="10097" y="11800"/>
                  </a:lnTo>
                  <a:lnTo>
                    <a:pt x="10099" y="11808"/>
                  </a:lnTo>
                  <a:lnTo>
                    <a:pt x="10102" y="11813"/>
                  </a:lnTo>
                  <a:lnTo>
                    <a:pt x="10106" y="11814"/>
                  </a:lnTo>
                  <a:lnTo>
                    <a:pt x="10120" y="11813"/>
                  </a:lnTo>
                  <a:lnTo>
                    <a:pt x="10123" y="11817"/>
                  </a:lnTo>
                  <a:lnTo>
                    <a:pt x="10120" y="11832"/>
                  </a:lnTo>
                  <a:lnTo>
                    <a:pt x="10122" y="11838"/>
                  </a:lnTo>
                  <a:lnTo>
                    <a:pt x="10126" y="11843"/>
                  </a:lnTo>
                  <a:lnTo>
                    <a:pt x="10133" y="11843"/>
                  </a:lnTo>
                  <a:lnTo>
                    <a:pt x="10140" y="11842"/>
                  </a:lnTo>
                  <a:lnTo>
                    <a:pt x="10147" y="11841"/>
                  </a:lnTo>
                  <a:lnTo>
                    <a:pt x="10153" y="11846"/>
                  </a:lnTo>
                  <a:lnTo>
                    <a:pt x="10157" y="11859"/>
                  </a:lnTo>
                  <a:lnTo>
                    <a:pt x="10160" y="11864"/>
                  </a:lnTo>
                  <a:lnTo>
                    <a:pt x="10164" y="11869"/>
                  </a:lnTo>
                  <a:lnTo>
                    <a:pt x="10183" y="11884"/>
                  </a:lnTo>
                  <a:lnTo>
                    <a:pt x="10193" y="11888"/>
                  </a:lnTo>
                  <a:lnTo>
                    <a:pt x="10265" y="11895"/>
                  </a:lnTo>
                  <a:lnTo>
                    <a:pt x="10270" y="11897"/>
                  </a:lnTo>
                  <a:lnTo>
                    <a:pt x="10275" y="11902"/>
                  </a:lnTo>
                  <a:lnTo>
                    <a:pt x="10277" y="11908"/>
                  </a:lnTo>
                  <a:lnTo>
                    <a:pt x="10280" y="11912"/>
                  </a:lnTo>
                  <a:lnTo>
                    <a:pt x="10284" y="11913"/>
                  </a:lnTo>
                  <a:lnTo>
                    <a:pt x="10289" y="11915"/>
                  </a:lnTo>
                  <a:lnTo>
                    <a:pt x="10314" y="11908"/>
                  </a:lnTo>
                  <a:lnTo>
                    <a:pt x="10326" y="11908"/>
                  </a:lnTo>
                  <a:lnTo>
                    <a:pt x="10338" y="11915"/>
                  </a:lnTo>
                  <a:lnTo>
                    <a:pt x="10342" y="11920"/>
                  </a:lnTo>
                  <a:lnTo>
                    <a:pt x="10356" y="11926"/>
                  </a:lnTo>
                  <a:lnTo>
                    <a:pt x="10359" y="11929"/>
                  </a:lnTo>
                  <a:lnTo>
                    <a:pt x="10359" y="11939"/>
                  </a:lnTo>
                  <a:lnTo>
                    <a:pt x="10352" y="11943"/>
                  </a:lnTo>
                  <a:lnTo>
                    <a:pt x="10338" y="11940"/>
                  </a:lnTo>
                  <a:lnTo>
                    <a:pt x="10331" y="11946"/>
                  </a:lnTo>
                  <a:lnTo>
                    <a:pt x="10331" y="11953"/>
                  </a:lnTo>
                  <a:lnTo>
                    <a:pt x="10333" y="11958"/>
                  </a:lnTo>
                  <a:lnTo>
                    <a:pt x="10349" y="11971"/>
                  </a:lnTo>
                  <a:lnTo>
                    <a:pt x="10357" y="11968"/>
                  </a:lnTo>
                  <a:lnTo>
                    <a:pt x="10366" y="11958"/>
                  </a:lnTo>
                  <a:lnTo>
                    <a:pt x="10374" y="11951"/>
                  </a:lnTo>
                  <a:lnTo>
                    <a:pt x="10388" y="11950"/>
                  </a:lnTo>
                  <a:lnTo>
                    <a:pt x="10401" y="11950"/>
                  </a:lnTo>
                  <a:lnTo>
                    <a:pt x="10413" y="11947"/>
                  </a:lnTo>
                  <a:lnTo>
                    <a:pt x="10424" y="11936"/>
                  </a:lnTo>
                  <a:lnTo>
                    <a:pt x="10436" y="11912"/>
                  </a:lnTo>
                  <a:lnTo>
                    <a:pt x="10440" y="11906"/>
                  </a:lnTo>
                  <a:lnTo>
                    <a:pt x="10447" y="11897"/>
                  </a:lnTo>
                  <a:lnTo>
                    <a:pt x="10450" y="11891"/>
                  </a:lnTo>
                  <a:lnTo>
                    <a:pt x="10451" y="11884"/>
                  </a:lnTo>
                  <a:lnTo>
                    <a:pt x="10450" y="11869"/>
                  </a:lnTo>
                  <a:lnTo>
                    <a:pt x="10450" y="11862"/>
                  </a:lnTo>
                  <a:lnTo>
                    <a:pt x="10451" y="11855"/>
                  </a:lnTo>
                  <a:lnTo>
                    <a:pt x="10462" y="11827"/>
                  </a:lnTo>
                  <a:lnTo>
                    <a:pt x="10464" y="11824"/>
                  </a:lnTo>
                  <a:lnTo>
                    <a:pt x="10466" y="11821"/>
                  </a:lnTo>
                  <a:lnTo>
                    <a:pt x="10478" y="11817"/>
                  </a:lnTo>
                  <a:lnTo>
                    <a:pt x="10494" y="11815"/>
                  </a:lnTo>
                  <a:lnTo>
                    <a:pt x="10507" y="11821"/>
                  </a:lnTo>
                  <a:lnTo>
                    <a:pt x="10511" y="11836"/>
                  </a:lnTo>
                  <a:lnTo>
                    <a:pt x="10513" y="11850"/>
                  </a:lnTo>
                  <a:lnTo>
                    <a:pt x="10518" y="11863"/>
                  </a:lnTo>
                  <a:lnTo>
                    <a:pt x="10527" y="11871"/>
                  </a:lnTo>
                  <a:lnTo>
                    <a:pt x="10536" y="11878"/>
                  </a:lnTo>
                  <a:lnTo>
                    <a:pt x="10551" y="11885"/>
                  </a:lnTo>
                  <a:lnTo>
                    <a:pt x="10658" y="11899"/>
                  </a:lnTo>
                  <a:lnTo>
                    <a:pt x="10685" y="11895"/>
                  </a:lnTo>
                  <a:lnTo>
                    <a:pt x="10756" y="11870"/>
                  </a:lnTo>
                  <a:lnTo>
                    <a:pt x="10828" y="11846"/>
                  </a:lnTo>
                  <a:lnTo>
                    <a:pt x="10836" y="11838"/>
                  </a:lnTo>
                  <a:lnTo>
                    <a:pt x="10842" y="11825"/>
                  </a:lnTo>
                  <a:lnTo>
                    <a:pt x="10846" y="11808"/>
                  </a:lnTo>
                  <a:lnTo>
                    <a:pt x="10850" y="11770"/>
                  </a:lnTo>
                  <a:lnTo>
                    <a:pt x="10852" y="11759"/>
                  </a:lnTo>
                  <a:lnTo>
                    <a:pt x="10864" y="11691"/>
                  </a:lnTo>
                  <a:lnTo>
                    <a:pt x="10870" y="11672"/>
                  </a:lnTo>
                  <a:lnTo>
                    <a:pt x="10878" y="11660"/>
                  </a:lnTo>
                  <a:lnTo>
                    <a:pt x="10890" y="11654"/>
                  </a:lnTo>
                  <a:lnTo>
                    <a:pt x="10904" y="11650"/>
                  </a:lnTo>
                  <a:lnTo>
                    <a:pt x="10899" y="11648"/>
                  </a:lnTo>
                  <a:lnTo>
                    <a:pt x="10885" y="11641"/>
                  </a:lnTo>
                  <a:lnTo>
                    <a:pt x="10877" y="11634"/>
                  </a:lnTo>
                  <a:lnTo>
                    <a:pt x="10871" y="11623"/>
                  </a:lnTo>
                  <a:lnTo>
                    <a:pt x="10860" y="11591"/>
                  </a:lnTo>
                  <a:lnTo>
                    <a:pt x="10856" y="11583"/>
                  </a:lnTo>
                  <a:lnTo>
                    <a:pt x="10855" y="11581"/>
                  </a:lnTo>
                  <a:lnTo>
                    <a:pt x="10845" y="11578"/>
                  </a:lnTo>
                  <a:lnTo>
                    <a:pt x="10834" y="11571"/>
                  </a:lnTo>
                  <a:lnTo>
                    <a:pt x="10824" y="11567"/>
                  </a:lnTo>
                  <a:lnTo>
                    <a:pt x="10821" y="11567"/>
                  </a:lnTo>
                  <a:lnTo>
                    <a:pt x="10814" y="11570"/>
                  </a:lnTo>
                  <a:lnTo>
                    <a:pt x="10811" y="11570"/>
                  </a:lnTo>
                  <a:lnTo>
                    <a:pt x="10807" y="11569"/>
                  </a:lnTo>
                  <a:lnTo>
                    <a:pt x="10798" y="11564"/>
                  </a:lnTo>
                  <a:lnTo>
                    <a:pt x="10791" y="11562"/>
                  </a:lnTo>
                  <a:lnTo>
                    <a:pt x="10775" y="11564"/>
                  </a:lnTo>
                  <a:lnTo>
                    <a:pt x="10768" y="11563"/>
                  </a:lnTo>
                  <a:lnTo>
                    <a:pt x="10758" y="11559"/>
                  </a:lnTo>
                  <a:lnTo>
                    <a:pt x="10752" y="11559"/>
                  </a:lnTo>
                  <a:lnTo>
                    <a:pt x="10744" y="11559"/>
                  </a:lnTo>
                  <a:lnTo>
                    <a:pt x="10741" y="11559"/>
                  </a:lnTo>
                  <a:lnTo>
                    <a:pt x="10740" y="11557"/>
                  </a:lnTo>
                  <a:lnTo>
                    <a:pt x="10738" y="11556"/>
                  </a:lnTo>
                  <a:lnTo>
                    <a:pt x="10737" y="11555"/>
                  </a:lnTo>
                  <a:lnTo>
                    <a:pt x="10735" y="11553"/>
                  </a:lnTo>
                  <a:lnTo>
                    <a:pt x="10734" y="11552"/>
                  </a:lnTo>
                  <a:lnTo>
                    <a:pt x="10733" y="11550"/>
                  </a:lnTo>
                  <a:lnTo>
                    <a:pt x="10724" y="11543"/>
                  </a:lnTo>
                  <a:lnTo>
                    <a:pt x="10721" y="11539"/>
                  </a:lnTo>
                  <a:lnTo>
                    <a:pt x="10717" y="11532"/>
                  </a:lnTo>
                  <a:lnTo>
                    <a:pt x="10716" y="11526"/>
                  </a:lnTo>
                  <a:lnTo>
                    <a:pt x="10714" y="11522"/>
                  </a:lnTo>
                  <a:lnTo>
                    <a:pt x="10714" y="11510"/>
                  </a:lnTo>
                  <a:lnTo>
                    <a:pt x="10716" y="11504"/>
                  </a:lnTo>
                  <a:lnTo>
                    <a:pt x="10712" y="11504"/>
                  </a:lnTo>
                  <a:lnTo>
                    <a:pt x="10607" y="11501"/>
                  </a:lnTo>
                  <a:lnTo>
                    <a:pt x="10604" y="11500"/>
                  </a:lnTo>
                  <a:lnTo>
                    <a:pt x="10602" y="11497"/>
                  </a:lnTo>
                  <a:lnTo>
                    <a:pt x="10601" y="11493"/>
                  </a:lnTo>
                  <a:lnTo>
                    <a:pt x="10601" y="11489"/>
                  </a:lnTo>
                  <a:lnTo>
                    <a:pt x="10598" y="11487"/>
                  </a:lnTo>
                  <a:lnTo>
                    <a:pt x="10570" y="11482"/>
                  </a:lnTo>
                  <a:lnTo>
                    <a:pt x="10565" y="11479"/>
                  </a:lnTo>
                  <a:lnTo>
                    <a:pt x="10565" y="11470"/>
                  </a:lnTo>
                  <a:lnTo>
                    <a:pt x="10569" y="11465"/>
                  </a:lnTo>
                  <a:lnTo>
                    <a:pt x="10581" y="11459"/>
                  </a:lnTo>
                  <a:lnTo>
                    <a:pt x="10586" y="11455"/>
                  </a:lnTo>
                  <a:lnTo>
                    <a:pt x="10587" y="11452"/>
                  </a:lnTo>
                  <a:lnTo>
                    <a:pt x="10587" y="11444"/>
                  </a:lnTo>
                  <a:lnTo>
                    <a:pt x="10588" y="11441"/>
                  </a:lnTo>
                  <a:lnTo>
                    <a:pt x="10593" y="11438"/>
                  </a:lnTo>
                  <a:lnTo>
                    <a:pt x="10595" y="11435"/>
                  </a:lnTo>
                  <a:lnTo>
                    <a:pt x="10597" y="11431"/>
                  </a:lnTo>
                  <a:lnTo>
                    <a:pt x="10590" y="11423"/>
                  </a:lnTo>
                  <a:lnTo>
                    <a:pt x="10543" y="11411"/>
                  </a:lnTo>
                  <a:lnTo>
                    <a:pt x="10517" y="11392"/>
                  </a:lnTo>
                  <a:lnTo>
                    <a:pt x="10508" y="11388"/>
                  </a:lnTo>
                  <a:lnTo>
                    <a:pt x="10506" y="11392"/>
                  </a:lnTo>
                  <a:lnTo>
                    <a:pt x="10503" y="11399"/>
                  </a:lnTo>
                  <a:lnTo>
                    <a:pt x="10496" y="11402"/>
                  </a:lnTo>
                  <a:lnTo>
                    <a:pt x="10487" y="11400"/>
                  </a:lnTo>
                  <a:lnTo>
                    <a:pt x="10483" y="11395"/>
                  </a:lnTo>
                  <a:lnTo>
                    <a:pt x="10471" y="11368"/>
                  </a:lnTo>
                  <a:lnTo>
                    <a:pt x="10469" y="11361"/>
                  </a:lnTo>
                  <a:lnTo>
                    <a:pt x="10469" y="11354"/>
                  </a:lnTo>
                  <a:lnTo>
                    <a:pt x="10473" y="11344"/>
                  </a:lnTo>
                  <a:lnTo>
                    <a:pt x="10473" y="11344"/>
                  </a:lnTo>
                  <a:lnTo>
                    <a:pt x="10480" y="11344"/>
                  </a:lnTo>
                  <a:lnTo>
                    <a:pt x="10525" y="11344"/>
                  </a:lnTo>
                  <a:lnTo>
                    <a:pt x="10563" y="11304"/>
                  </a:lnTo>
                  <a:lnTo>
                    <a:pt x="10583" y="11287"/>
                  </a:lnTo>
                  <a:lnTo>
                    <a:pt x="10604" y="11277"/>
                  </a:lnTo>
                  <a:lnTo>
                    <a:pt x="10618" y="11278"/>
                  </a:lnTo>
                  <a:lnTo>
                    <a:pt x="10633" y="11281"/>
                  </a:lnTo>
                  <a:lnTo>
                    <a:pt x="10647" y="11280"/>
                  </a:lnTo>
                  <a:lnTo>
                    <a:pt x="10660" y="11270"/>
                  </a:lnTo>
                  <a:lnTo>
                    <a:pt x="10670" y="11253"/>
                  </a:lnTo>
                  <a:lnTo>
                    <a:pt x="10675" y="11247"/>
                  </a:lnTo>
                  <a:lnTo>
                    <a:pt x="10699" y="11238"/>
                  </a:lnTo>
                  <a:lnTo>
                    <a:pt x="10705" y="11233"/>
                  </a:lnTo>
                  <a:lnTo>
                    <a:pt x="10719" y="11219"/>
                  </a:lnTo>
                  <a:lnTo>
                    <a:pt x="10723" y="11215"/>
                  </a:lnTo>
                  <a:lnTo>
                    <a:pt x="10734" y="11208"/>
                  </a:lnTo>
                  <a:lnTo>
                    <a:pt x="10742" y="11200"/>
                  </a:lnTo>
                  <a:lnTo>
                    <a:pt x="10726" y="11177"/>
                  </a:lnTo>
                  <a:lnTo>
                    <a:pt x="10721" y="11172"/>
                  </a:lnTo>
                  <a:lnTo>
                    <a:pt x="10720" y="11163"/>
                  </a:lnTo>
                  <a:lnTo>
                    <a:pt x="10719" y="11146"/>
                  </a:lnTo>
                  <a:lnTo>
                    <a:pt x="10717" y="11138"/>
                  </a:lnTo>
                  <a:lnTo>
                    <a:pt x="10716" y="11134"/>
                  </a:lnTo>
                  <a:lnTo>
                    <a:pt x="10712" y="11132"/>
                  </a:lnTo>
                  <a:lnTo>
                    <a:pt x="10688" y="11124"/>
                  </a:lnTo>
                  <a:lnTo>
                    <a:pt x="10684" y="11120"/>
                  </a:lnTo>
                  <a:lnTo>
                    <a:pt x="10682" y="11113"/>
                  </a:lnTo>
                  <a:lnTo>
                    <a:pt x="10684" y="11093"/>
                  </a:lnTo>
                  <a:lnTo>
                    <a:pt x="10684" y="11085"/>
                  </a:lnTo>
                  <a:lnTo>
                    <a:pt x="10682" y="11078"/>
                  </a:lnTo>
                  <a:lnTo>
                    <a:pt x="10681" y="11075"/>
                  </a:lnTo>
                  <a:lnTo>
                    <a:pt x="10678" y="11075"/>
                  </a:lnTo>
                  <a:lnTo>
                    <a:pt x="10664" y="11076"/>
                  </a:lnTo>
                  <a:lnTo>
                    <a:pt x="10660" y="11076"/>
                  </a:lnTo>
                  <a:lnTo>
                    <a:pt x="10657" y="11074"/>
                  </a:lnTo>
                  <a:lnTo>
                    <a:pt x="10656" y="11069"/>
                  </a:lnTo>
                  <a:lnTo>
                    <a:pt x="10654" y="11067"/>
                  </a:lnTo>
                  <a:lnTo>
                    <a:pt x="10654" y="11065"/>
                  </a:lnTo>
                  <a:lnTo>
                    <a:pt x="10650" y="11062"/>
                  </a:lnTo>
                  <a:lnTo>
                    <a:pt x="10647" y="11060"/>
                  </a:lnTo>
                  <a:lnTo>
                    <a:pt x="10647" y="11057"/>
                  </a:lnTo>
                  <a:lnTo>
                    <a:pt x="10647" y="11051"/>
                  </a:lnTo>
                  <a:lnTo>
                    <a:pt x="10647" y="11047"/>
                  </a:lnTo>
                  <a:lnTo>
                    <a:pt x="10653" y="11030"/>
                  </a:lnTo>
                  <a:lnTo>
                    <a:pt x="10664" y="11023"/>
                  </a:lnTo>
                  <a:lnTo>
                    <a:pt x="10677" y="11019"/>
                  </a:lnTo>
                  <a:lnTo>
                    <a:pt x="10688" y="11013"/>
                  </a:lnTo>
                  <a:lnTo>
                    <a:pt x="10691" y="11008"/>
                  </a:lnTo>
                  <a:lnTo>
                    <a:pt x="10698" y="10996"/>
                  </a:lnTo>
                  <a:lnTo>
                    <a:pt x="10702" y="10991"/>
                  </a:lnTo>
                  <a:lnTo>
                    <a:pt x="10747" y="10949"/>
                  </a:lnTo>
                  <a:lnTo>
                    <a:pt x="10726" y="10928"/>
                  </a:lnTo>
                  <a:lnTo>
                    <a:pt x="10726" y="10928"/>
                  </a:lnTo>
                  <a:lnTo>
                    <a:pt x="10726" y="10928"/>
                  </a:lnTo>
                  <a:lnTo>
                    <a:pt x="10745" y="10928"/>
                  </a:lnTo>
                  <a:lnTo>
                    <a:pt x="10755" y="10925"/>
                  </a:lnTo>
                  <a:lnTo>
                    <a:pt x="10763" y="10919"/>
                  </a:lnTo>
                  <a:lnTo>
                    <a:pt x="10763" y="10919"/>
                  </a:lnTo>
                  <a:lnTo>
                    <a:pt x="10763" y="10919"/>
                  </a:lnTo>
                  <a:lnTo>
                    <a:pt x="10772" y="10911"/>
                  </a:lnTo>
                  <a:lnTo>
                    <a:pt x="10780" y="10909"/>
                  </a:lnTo>
                  <a:lnTo>
                    <a:pt x="10790" y="10912"/>
                  </a:lnTo>
                  <a:lnTo>
                    <a:pt x="10798" y="10919"/>
                  </a:lnTo>
                  <a:lnTo>
                    <a:pt x="10805" y="10922"/>
                  </a:lnTo>
                  <a:lnTo>
                    <a:pt x="10814" y="10924"/>
                  </a:lnTo>
                  <a:lnTo>
                    <a:pt x="10822" y="10922"/>
                  </a:lnTo>
                  <a:lnTo>
                    <a:pt x="10829" y="10919"/>
                  </a:lnTo>
                  <a:lnTo>
                    <a:pt x="10842" y="10908"/>
                  </a:lnTo>
                  <a:lnTo>
                    <a:pt x="10848" y="10907"/>
                  </a:lnTo>
                  <a:lnTo>
                    <a:pt x="10856" y="10911"/>
                  </a:lnTo>
                  <a:lnTo>
                    <a:pt x="10866" y="10919"/>
                  </a:lnTo>
                  <a:lnTo>
                    <a:pt x="10881" y="10935"/>
                  </a:lnTo>
                  <a:lnTo>
                    <a:pt x="10888" y="10938"/>
                  </a:lnTo>
                  <a:lnTo>
                    <a:pt x="10897" y="10933"/>
                  </a:lnTo>
                  <a:lnTo>
                    <a:pt x="10902" y="10928"/>
                  </a:lnTo>
                  <a:lnTo>
                    <a:pt x="10906" y="10928"/>
                  </a:lnTo>
                  <a:lnTo>
                    <a:pt x="10918" y="10929"/>
                  </a:lnTo>
                  <a:lnTo>
                    <a:pt x="10944" y="10925"/>
                  </a:lnTo>
                  <a:lnTo>
                    <a:pt x="10954" y="10929"/>
                  </a:lnTo>
                  <a:lnTo>
                    <a:pt x="10968" y="10940"/>
                  </a:lnTo>
                  <a:lnTo>
                    <a:pt x="10968" y="10855"/>
                  </a:lnTo>
                  <a:lnTo>
                    <a:pt x="10948" y="10851"/>
                  </a:lnTo>
                  <a:lnTo>
                    <a:pt x="10930" y="10842"/>
                  </a:lnTo>
                  <a:lnTo>
                    <a:pt x="10915" y="10828"/>
                  </a:lnTo>
                  <a:lnTo>
                    <a:pt x="10904" y="10813"/>
                  </a:lnTo>
                  <a:lnTo>
                    <a:pt x="10898" y="10811"/>
                  </a:lnTo>
                  <a:lnTo>
                    <a:pt x="10874" y="10824"/>
                  </a:lnTo>
                  <a:lnTo>
                    <a:pt x="10864" y="10825"/>
                  </a:lnTo>
                  <a:lnTo>
                    <a:pt x="10856" y="10823"/>
                  </a:lnTo>
                  <a:lnTo>
                    <a:pt x="10831" y="10803"/>
                  </a:lnTo>
                  <a:lnTo>
                    <a:pt x="10821" y="10799"/>
                  </a:lnTo>
                  <a:lnTo>
                    <a:pt x="10796" y="10799"/>
                  </a:lnTo>
                  <a:lnTo>
                    <a:pt x="10784" y="10796"/>
                  </a:lnTo>
                  <a:lnTo>
                    <a:pt x="10773" y="10786"/>
                  </a:lnTo>
                  <a:lnTo>
                    <a:pt x="10769" y="10776"/>
                  </a:lnTo>
                  <a:lnTo>
                    <a:pt x="10766" y="10765"/>
                  </a:lnTo>
                  <a:lnTo>
                    <a:pt x="10768" y="10754"/>
                  </a:lnTo>
                  <a:lnTo>
                    <a:pt x="10772" y="10744"/>
                  </a:lnTo>
                  <a:lnTo>
                    <a:pt x="10783" y="10727"/>
                  </a:lnTo>
                  <a:lnTo>
                    <a:pt x="10786" y="10722"/>
                  </a:lnTo>
                  <a:lnTo>
                    <a:pt x="10787" y="10716"/>
                  </a:lnTo>
                  <a:lnTo>
                    <a:pt x="10789" y="10702"/>
                  </a:lnTo>
                  <a:lnTo>
                    <a:pt x="10793" y="10698"/>
                  </a:lnTo>
                  <a:lnTo>
                    <a:pt x="10800" y="10696"/>
                  </a:lnTo>
                  <a:lnTo>
                    <a:pt x="10807" y="10698"/>
                  </a:lnTo>
                  <a:lnTo>
                    <a:pt x="10811" y="10702"/>
                  </a:lnTo>
                  <a:lnTo>
                    <a:pt x="10817" y="10712"/>
                  </a:lnTo>
                  <a:lnTo>
                    <a:pt x="10824" y="10722"/>
                  </a:lnTo>
                  <a:lnTo>
                    <a:pt x="10831" y="10727"/>
                  </a:lnTo>
                  <a:lnTo>
                    <a:pt x="10839" y="10727"/>
                  </a:lnTo>
                  <a:lnTo>
                    <a:pt x="10845" y="10723"/>
                  </a:lnTo>
                  <a:lnTo>
                    <a:pt x="10859" y="10709"/>
                  </a:lnTo>
                  <a:lnTo>
                    <a:pt x="10866" y="10702"/>
                  </a:lnTo>
                  <a:lnTo>
                    <a:pt x="10876" y="10696"/>
                  </a:lnTo>
                  <a:lnTo>
                    <a:pt x="10869" y="10668"/>
                  </a:lnTo>
                  <a:lnTo>
                    <a:pt x="10866" y="10663"/>
                  </a:lnTo>
                  <a:lnTo>
                    <a:pt x="10862" y="10660"/>
                  </a:lnTo>
                  <a:lnTo>
                    <a:pt x="10832" y="10661"/>
                  </a:lnTo>
                  <a:lnTo>
                    <a:pt x="10825" y="10663"/>
                  </a:lnTo>
                  <a:lnTo>
                    <a:pt x="10814" y="10680"/>
                  </a:lnTo>
                  <a:lnTo>
                    <a:pt x="10804" y="10681"/>
                  </a:lnTo>
                  <a:lnTo>
                    <a:pt x="10768" y="10672"/>
                  </a:lnTo>
                  <a:lnTo>
                    <a:pt x="10763" y="10668"/>
                  </a:lnTo>
                  <a:lnTo>
                    <a:pt x="10761" y="10665"/>
                  </a:lnTo>
                  <a:lnTo>
                    <a:pt x="10758" y="10658"/>
                  </a:lnTo>
                  <a:lnTo>
                    <a:pt x="10756" y="10656"/>
                  </a:lnTo>
                  <a:lnTo>
                    <a:pt x="10744" y="10651"/>
                  </a:lnTo>
                  <a:lnTo>
                    <a:pt x="10707" y="10650"/>
                  </a:lnTo>
                  <a:lnTo>
                    <a:pt x="10700" y="10642"/>
                  </a:lnTo>
                  <a:lnTo>
                    <a:pt x="10707" y="10630"/>
                  </a:lnTo>
                  <a:lnTo>
                    <a:pt x="10734" y="10640"/>
                  </a:lnTo>
                  <a:lnTo>
                    <a:pt x="10742" y="10632"/>
                  </a:lnTo>
                  <a:lnTo>
                    <a:pt x="10744" y="10626"/>
                  </a:lnTo>
                  <a:lnTo>
                    <a:pt x="10742" y="10621"/>
                  </a:lnTo>
                  <a:lnTo>
                    <a:pt x="10744" y="10616"/>
                  </a:lnTo>
                  <a:lnTo>
                    <a:pt x="10745" y="10611"/>
                  </a:lnTo>
                  <a:lnTo>
                    <a:pt x="10749" y="10608"/>
                  </a:lnTo>
                  <a:lnTo>
                    <a:pt x="10759" y="10607"/>
                  </a:lnTo>
                  <a:lnTo>
                    <a:pt x="10762" y="10602"/>
                  </a:lnTo>
                  <a:lnTo>
                    <a:pt x="10765" y="10591"/>
                  </a:lnTo>
                  <a:lnTo>
                    <a:pt x="10770" y="10584"/>
                  </a:lnTo>
                  <a:lnTo>
                    <a:pt x="10777" y="10577"/>
                  </a:lnTo>
                  <a:lnTo>
                    <a:pt x="10783" y="10570"/>
                  </a:lnTo>
                  <a:lnTo>
                    <a:pt x="10784" y="10560"/>
                  </a:lnTo>
                  <a:lnTo>
                    <a:pt x="10777" y="10553"/>
                  </a:lnTo>
                  <a:lnTo>
                    <a:pt x="10769" y="10551"/>
                  </a:lnTo>
                  <a:lnTo>
                    <a:pt x="10762" y="10545"/>
                  </a:lnTo>
                  <a:lnTo>
                    <a:pt x="10756" y="10538"/>
                  </a:lnTo>
                  <a:lnTo>
                    <a:pt x="10754" y="10535"/>
                  </a:lnTo>
                  <a:lnTo>
                    <a:pt x="10748" y="10534"/>
                  </a:lnTo>
                  <a:lnTo>
                    <a:pt x="10731" y="10534"/>
                  </a:lnTo>
                  <a:lnTo>
                    <a:pt x="10726" y="10532"/>
                  </a:lnTo>
                  <a:lnTo>
                    <a:pt x="10724" y="10528"/>
                  </a:lnTo>
                  <a:lnTo>
                    <a:pt x="10724" y="10522"/>
                  </a:lnTo>
                  <a:lnTo>
                    <a:pt x="10724" y="10517"/>
                  </a:lnTo>
                  <a:lnTo>
                    <a:pt x="10726" y="10513"/>
                  </a:lnTo>
                  <a:lnTo>
                    <a:pt x="10731" y="10506"/>
                  </a:lnTo>
                  <a:lnTo>
                    <a:pt x="10735" y="10503"/>
                  </a:lnTo>
                  <a:lnTo>
                    <a:pt x="10748" y="10500"/>
                  </a:lnTo>
                  <a:lnTo>
                    <a:pt x="10756" y="10500"/>
                  </a:lnTo>
                  <a:lnTo>
                    <a:pt x="10769" y="10503"/>
                  </a:lnTo>
                  <a:lnTo>
                    <a:pt x="10770" y="10504"/>
                  </a:lnTo>
                  <a:lnTo>
                    <a:pt x="10772" y="10507"/>
                  </a:lnTo>
                  <a:lnTo>
                    <a:pt x="10773" y="10511"/>
                  </a:lnTo>
                  <a:lnTo>
                    <a:pt x="10777" y="10517"/>
                  </a:lnTo>
                  <a:lnTo>
                    <a:pt x="10782" y="10521"/>
                  </a:lnTo>
                  <a:lnTo>
                    <a:pt x="10786" y="10521"/>
                  </a:lnTo>
                  <a:lnTo>
                    <a:pt x="10790" y="10513"/>
                  </a:lnTo>
                  <a:lnTo>
                    <a:pt x="10791" y="10506"/>
                  </a:lnTo>
                  <a:lnTo>
                    <a:pt x="10790" y="10497"/>
                  </a:lnTo>
                  <a:lnTo>
                    <a:pt x="10784" y="10483"/>
                  </a:lnTo>
                  <a:lnTo>
                    <a:pt x="10784" y="10482"/>
                  </a:lnTo>
                  <a:lnTo>
                    <a:pt x="10782" y="10472"/>
                  </a:lnTo>
                  <a:lnTo>
                    <a:pt x="10796" y="10471"/>
                  </a:lnTo>
                  <a:lnTo>
                    <a:pt x="10803" y="10468"/>
                  </a:lnTo>
                  <a:close/>
                  <a:moveTo>
                    <a:pt x="3309" y="3440"/>
                  </a:moveTo>
                  <a:lnTo>
                    <a:pt x="3305" y="3438"/>
                  </a:lnTo>
                  <a:lnTo>
                    <a:pt x="3300" y="3440"/>
                  </a:lnTo>
                  <a:lnTo>
                    <a:pt x="3300" y="3448"/>
                  </a:lnTo>
                  <a:lnTo>
                    <a:pt x="3302" y="3452"/>
                  </a:lnTo>
                  <a:lnTo>
                    <a:pt x="3305" y="3455"/>
                  </a:lnTo>
                  <a:lnTo>
                    <a:pt x="3307" y="3457"/>
                  </a:lnTo>
                  <a:lnTo>
                    <a:pt x="3314" y="3464"/>
                  </a:lnTo>
                  <a:lnTo>
                    <a:pt x="3317" y="3459"/>
                  </a:lnTo>
                  <a:lnTo>
                    <a:pt x="3319" y="3451"/>
                  </a:lnTo>
                  <a:lnTo>
                    <a:pt x="3313" y="3443"/>
                  </a:lnTo>
                  <a:lnTo>
                    <a:pt x="3309" y="3440"/>
                  </a:lnTo>
                  <a:close/>
                  <a:moveTo>
                    <a:pt x="5249" y="4989"/>
                  </a:moveTo>
                  <a:lnTo>
                    <a:pt x="5244" y="4995"/>
                  </a:lnTo>
                  <a:lnTo>
                    <a:pt x="5241" y="5002"/>
                  </a:lnTo>
                  <a:lnTo>
                    <a:pt x="5245" y="5000"/>
                  </a:lnTo>
                  <a:lnTo>
                    <a:pt x="5249" y="4999"/>
                  </a:lnTo>
                  <a:lnTo>
                    <a:pt x="5253" y="4999"/>
                  </a:lnTo>
                  <a:lnTo>
                    <a:pt x="5266" y="5009"/>
                  </a:lnTo>
                  <a:lnTo>
                    <a:pt x="5270" y="5012"/>
                  </a:lnTo>
                  <a:lnTo>
                    <a:pt x="5293" y="5014"/>
                  </a:lnTo>
                  <a:lnTo>
                    <a:pt x="5301" y="5017"/>
                  </a:lnTo>
                  <a:lnTo>
                    <a:pt x="5305" y="5020"/>
                  </a:lnTo>
                  <a:lnTo>
                    <a:pt x="5315" y="5031"/>
                  </a:lnTo>
                  <a:lnTo>
                    <a:pt x="5321" y="5041"/>
                  </a:lnTo>
                  <a:lnTo>
                    <a:pt x="5325" y="5055"/>
                  </a:lnTo>
                  <a:lnTo>
                    <a:pt x="5337" y="5065"/>
                  </a:lnTo>
                  <a:lnTo>
                    <a:pt x="5374" y="5065"/>
                  </a:lnTo>
                  <a:lnTo>
                    <a:pt x="5399" y="5071"/>
                  </a:lnTo>
                  <a:lnTo>
                    <a:pt x="5405" y="5069"/>
                  </a:lnTo>
                  <a:lnTo>
                    <a:pt x="5406" y="5065"/>
                  </a:lnTo>
                  <a:lnTo>
                    <a:pt x="5406" y="5062"/>
                  </a:lnTo>
                  <a:lnTo>
                    <a:pt x="5405" y="5061"/>
                  </a:lnTo>
                  <a:lnTo>
                    <a:pt x="5403" y="5055"/>
                  </a:lnTo>
                  <a:lnTo>
                    <a:pt x="5403" y="5049"/>
                  </a:lnTo>
                  <a:lnTo>
                    <a:pt x="5399" y="5042"/>
                  </a:lnTo>
                  <a:lnTo>
                    <a:pt x="5389" y="5038"/>
                  </a:lnTo>
                  <a:lnTo>
                    <a:pt x="5378" y="5037"/>
                  </a:lnTo>
                  <a:lnTo>
                    <a:pt x="5365" y="5028"/>
                  </a:lnTo>
                  <a:lnTo>
                    <a:pt x="5356" y="5016"/>
                  </a:lnTo>
                  <a:lnTo>
                    <a:pt x="5354" y="5002"/>
                  </a:lnTo>
                  <a:lnTo>
                    <a:pt x="5353" y="4996"/>
                  </a:lnTo>
                  <a:lnTo>
                    <a:pt x="5346" y="4989"/>
                  </a:lnTo>
                  <a:lnTo>
                    <a:pt x="5336" y="4984"/>
                  </a:lnTo>
                  <a:lnTo>
                    <a:pt x="5326" y="4984"/>
                  </a:lnTo>
                  <a:lnTo>
                    <a:pt x="5308" y="4989"/>
                  </a:lnTo>
                  <a:lnTo>
                    <a:pt x="5298" y="4988"/>
                  </a:lnTo>
                  <a:lnTo>
                    <a:pt x="5291" y="4982"/>
                  </a:lnTo>
                  <a:lnTo>
                    <a:pt x="5287" y="4978"/>
                  </a:lnTo>
                  <a:lnTo>
                    <a:pt x="5283" y="4978"/>
                  </a:lnTo>
                  <a:lnTo>
                    <a:pt x="5262" y="4982"/>
                  </a:lnTo>
                  <a:lnTo>
                    <a:pt x="5249" y="4989"/>
                  </a:lnTo>
                  <a:close/>
                  <a:moveTo>
                    <a:pt x="4225" y="4793"/>
                  </a:moveTo>
                  <a:lnTo>
                    <a:pt x="4229" y="4793"/>
                  </a:lnTo>
                  <a:lnTo>
                    <a:pt x="4238" y="4790"/>
                  </a:lnTo>
                  <a:lnTo>
                    <a:pt x="4250" y="4790"/>
                  </a:lnTo>
                  <a:lnTo>
                    <a:pt x="4254" y="4789"/>
                  </a:lnTo>
                  <a:lnTo>
                    <a:pt x="4256" y="4783"/>
                  </a:lnTo>
                  <a:lnTo>
                    <a:pt x="4256" y="4777"/>
                  </a:lnTo>
                  <a:lnTo>
                    <a:pt x="4253" y="4775"/>
                  </a:lnTo>
                  <a:lnTo>
                    <a:pt x="4252" y="4773"/>
                  </a:lnTo>
                  <a:lnTo>
                    <a:pt x="4249" y="4772"/>
                  </a:lnTo>
                  <a:lnTo>
                    <a:pt x="4243" y="4772"/>
                  </a:lnTo>
                  <a:lnTo>
                    <a:pt x="4240" y="4772"/>
                  </a:lnTo>
                  <a:lnTo>
                    <a:pt x="4238" y="4773"/>
                  </a:lnTo>
                  <a:lnTo>
                    <a:pt x="4231" y="4773"/>
                  </a:lnTo>
                  <a:lnTo>
                    <a:pt x="4224" y="4777"/>
                  </a:lnTo>
                  <a:lnTo>
                    <a:pt x="4221" y="4782"/>
                  </a:lnTo>
                  <a:lnTo>
                    <a:pt x="4222" y="4786"/>
                  </a:lnTo>
                  <a:lnTo>
                    <a:pt x="4224" y="4790"/>
                  </a:lnTo>
                  <a:lnTo>
                    <a:pt x="4225" y="4793"/>
                  </a:lnTo>
                  <a:close/>
                  <a:moveTo>
                    <a:pt x="4267" y="4730"/>
                  </a:moveTo>
                  <a:lnTo>
                    <a:pt x="4268" y="4728"/>
                  </a:lnTo>
                  <a:lnTo>
                    <a:pt x="4268" y="4726"/>
                  </a:lnTo>
                  <a:lnTo>
                    <a:pt x="4275" y="4726"/>
                  </a:lnTo>
                  <a:lnTo>
                    <a:pt x="4285" y="4721"/>
                  </a:lnTo>
                  <a:lnTo>
                    <a:pt x="4302" y="4720"/>
                  </a:lnTo>
                  <a:lnTo>
                    <a:pt x="4310" y="4716"/>
                  </a:lnTo>
                  <a:lnTo>
                    <a:pt x="4317" y="4712"/>
                  </a:lnTo>
                  <a:lnTo>
                    <a:pt x="4315" y="4707"/>
                  </a:lnTo>
                  <a:lnTo>
                    <a:pt x="4305" y="4709"/>
                  </a:lnTo>
                  <a:lnTo>
                    <a:pt x="4299" y="4710"/>
                  </a:lnTo>
                  <a:lnTo>
                    <a:pt x="4267" y="4709"/>
                  </a:lnTo>
                  <a:lnTo>
                    <a:pt x="4264" y="4709"/>
                  </a:lnTo>
                  <a:lnTo>
                    <a:pt x="4264" y="4706"/>
                  </a:lnTo>
                  <a:lnTo>
                    <a:pt x="4263" y="4705"/>
                  </a:lnTo>
                  <a:lnTo>
                    <a:pt x="4259" y="4702"/>
                  </a:lnTo>
                  <a:lnTo>
                    <a:pt x="4256" y="4696"/>
                  </a:lnTo>
                  <a:lnTo>
                    <a:pt x="4252" y="4693"/>
                  </a:lnTo>
                  <a:lnTo>
                    <a:pt x="4249" y="4692"/>
                  </a:lnTo>
                  <a:lnTo>
                    <a:pt x="4247" y="4693"/>
                  </a:lnTo>
                  <a:lnTo>
                    <a:pt x="4247" y="4689"/>
                  </a:lnTo>
                  <a:lnTo>
                    <a:pt x="4247" y="4688"/>
                  </a:lnTo>
                  <a:lnTo>
                    <a:pt x="4240" y="4691"/>
                  </a:lnTo>
                  <a:lnTo>
                    <a:pt x="4236" y="4695"/>
                  </a:lnTo>
                  <a:lnTo>
                    <a:pt x="4235" y="4703"/>
                  </a:lnTo>
                  <a:lnTo>
                    <a:pt x="4235" y="4712"/>
                  </a:lnTo>
                  <a:lnTo>
                    <a:pt x="4238" y="4716"/>
                  </a:lnTo>
                  <a:lnTo>
                    <a:pt x="4256" y="4724"/>
                  </a:lnTo>
                  <a:lnTo>
                    <a:pt x="4257" y="4726"/>
                  </a:lnTo>
                  <a:lnTo>
                    <a:pt x="4261" y="4728"/>
                  </a:lnTo>
                  <a:lnTo>
                    <a:pt x="4267" y="4730"/>
                  </a:lnTo>
                  <a:close/>
                  <a:moveTo>
                    <a:pt x="4215" y="5181"/>
                  </a:moveTo>
                  <a:lnTo>
                    <a:pt x="4224" y="5186"/>
                  </a:lnTo>
                  <a:lnTo>
                    <a:pt x="4238" y="5207"/>
                  </a:lnTo>
                  <a:lnTo>
                    <a:pt x="4243" y="5211"/>
                  </a:lnTo>
                  <a:lnTo>
                    <a:pt x="4250" y="5209"/>
                  </a:lnTo>
                  <a:lnTo>
                    <a:pt x="4259" y="5204"/>
                  </a:lnTo>
                  <a:lnTo>
                    <a:pt x="4261" y="5194"/>
                  </a:lnTo>
                  <a:lnTo>
                    <a:pt x="4257" y="5186"/>
                  </a:lnTo>
                  <a:lnTo>
                    <a:pt x="4240" y="5173"/>
                  </a:lnTo>
                  <a:lnTo>
                    <a:pt x="4235" y="5167"/>
                  </a:lnTo>
                  <a:lnTo>
                    <a:pt x="4228" y="5162"/>
                  </a:lnTo>
                  <a:lnTo>
                    <a:pt x="4219" y="5162"/>
                  </a:lnTo>
                  <a:lnTo>
                    <a:pt x="4212" y="5167"/>
                  </a:lnTo>
                  <a:lnTo>
                    <a:pt x="4212" y="5177"/>
                  </a:lnTo>
                  <a:lnTo>
                    <a:pt x="4215" y="5181"/>
                  </a:lnTo>
                  <a:close/>
                  <a:moveTo>
                    <a:pt x="8967" y="2670"/>
                  </a:moveTo>
                  <a:lnTo>
                    <a:pt x="8969" y="2674"/>
                  </a:lnTo>
                  <a:lnTo>
                    <a:pt x="8970" y="2680"/>
                  </a:lnTo>
                  <a:lnTo>
                    <a:pt x="8974" y="2682"/>
                  </a:lnTo>
                  <a:lnTo>
                    <a:pt x="8998" y="2673"/>
                  </a:lnTo>
                  <a:lnTo>
                    <a:pt x="9001" y="2670"/>
                  </a:lnTo>
                  <a:lnTo>
                    <a:pt x="9004" y="2660"/>
                  </a:lnTo>
                  <a:lnTo>
                    <a:pt x="9005" y="2649"/>
                  </a:lnTo>
                  <a:lnTo>
                    <a:pt x="9005" y="2639"/>
                  </a:lnTo>
                  <a:lnTo>
                    <a:pt x="9002" y="2636"/>
                  </a:lnTo>
                  <a:lnTo>
                    <a:pt x="9000" y="2635"/>
                  </a:lnTo>
                  <a:lnTo>
                    <a:pt x="8997" y="2635"/>
                  </a:lnTo>
                  <a:lnTo>
                    <a:pt x="8994" y="2635"/>
                  </a:lnTo>
                  <a:lnTo>
                    <a:pt x="8995" y="2632"/>
                  </a:lnTo>
                  <a:lnTo>
                    <a:pt x="9001" y="2629"/>
                  </a:lnTo>
                  <a:lnTo>
                    <a:pt x="9004" y="2625"/>
                  </a:lnTo>
                  <a:lnTo>
                    <a:pt x="9002" y="2622"/>
                  </a:lnTo>
                  <a:lnTo>
                    <a:pt x="8995" y="2625"/>
                  </a:lnTo>
                  <a:lnTo>
                    <a:pt x="8979" y="2642"/>
                  </a:lnTo>
                  <a:lnTo>
                    <a:pt x="8972" y="2650"/>
                  </a:lnTo>
                  <a:lnTo>
                    <a:pt x="8969" y="2659"/>
                  </a:lnTo>
                  <a:lnTo>
                    <a:pt x="8969" y="2664"/>
                  </a:lnTo>
                  <a:lnTo>
                    <a:pt x="8969" y="2668"/>
                  </a:lnTo>
                  <a:lnTo>
                    <a:pt x="8967" y="2670"/>
                  </a:lnTo>
                  <a:close/>
                  <a:moveTo>
                    <a:pt x="9157" y="2189"/>
                  </a:moveTo>
                  <a:lnTo>
                    <a:pt x="9154" y="2190"/>
                  </a:lnTo>
                  <a:lnTo>
                    <a:pt x="9154" y="2196"/>
                  </a:lnTo>
                  <a:lnTo>
                    <a:pt x="9157" y="2200"/>
                  </a:lnTo>
                  <a:lnTo>
                    <a:pt x="9164" y="2206"/>
                  </a:lnTo>
                  <a:lnTo>
                    <a:pt x="9173" y="2209"/>
                  </a:lnTo>
                  <a:lnTo>
                    <a:pt x="9180" y="2207"/>
                  </a:lnTo>
                  <a:lnTo>
                    <a:pt x="9182" y="2197"/>
                  </a:lnTo>
                  <a:lnTo>
                    <a:pt x="9179" y="2192"/>
                  </a:lnTo>
                  <a:lnTo>
                    <a:pt x="9169" y="2189"/>
                  </a:lnTo>
                  <a:lnTo>
                    <a:pt x="9157" y="2189"/>
                  </a:lnTo>
                  <a:close/>
                  <a:moveTo>
                    <a:pt x="8718" y="454"/>
                  </a:moveTo>
                  <a:lnTo>
                    <a:pt x="8711" y="454"/>
                  </a:lnTo>
                  <a:lnTo>
                    <a:pt x="8708" y="446"/>
                  </a:lnTo>
                  <a:lnTo>
                    <a:pt x="8710" y="435"/>
                  </a:lnTo>
                  <a:lnTo>
                    <a:pt x="8712" y="422"/>
                  </a:lnTo>
                  <a:lnTo>
                    <a:pt x="8708" y="419"/>
                  </a:lnTo>
                  <a:lnTo>
                    <a:pt x="8698" y="412"/>
                  </a:lnTo>
                  <a:lnTo>
                    <a:pt x="8694" y="411"/>
                  </a:lnTo>
                  <a:lnTo>
                    <a:pt x="8690" y="412"/>
                  </a:lnTo>
                  <a:lnTo>
                    <a:pt x="8683" y="419"/>
                  </a:lnTo>
                  <a:lnTo>
                    <a:pt x="8679" y="422"/>
                  </a:lnTo>
                  <a:lnTo>
                    <a:pt x="8679" y="426"/>
                  </a:lnTo>
                  <a:lnTo>
                    <a:pt x="8689" y="426"/>
                  </a:lnTo>
                  <a:lnTo>
                    <a:pt x="8693" y="428"/>
                  </a:lnTo>
                  <a:lnTo>
                    <a:pt x="8698" y="432"/>
                  </a:lnTo>
                  <a:lnTo>
                    <a:pt x="8687" y="442"/>
                  </a:lnTo>
                  <a:lnTo>
                    <a:pt x="8673" y="438"/>
                  </a:lnTo>
                  <a:lnTo>
                    <a:pt x="8600" y="372"/>
                  </a:lnTo>
                  <a:lnTo>
                    <a:pt x="8600" y="366"/>
                  </a:lnTo>
                  <a:lnTo>
                    <a:pt x="8613" y="369"/>
                  </a:lnTo>
                  <a:lnTo>
                    <a:pt x="8619" y="367"/>
                  </a:lnTo>
                  <a:lnTo>
                    <a:pt x="8626" y="360"/>
                  </a:lnTo>
                  <a:lnTo>
                    <a:pt x="8619" y="349"/>
                  </a:lnTo>
                  <a:lnTo>
                    <a:pt x="8599" y="330"/>
                  </a:lnTo>
                  <a:lnTo>
                    <a:pt x="8591" y="327"/>
                  </a:lnTo>
                  <a:lnTo>
                    <a:pt x="8598" y="324"/>
                  </a:lnTo>
                  <a:lnTo>
                    <a:pt x="8606" y="328"/>
                  </a:lnTo>
                  <a:lnTo>
                    <a:pt x="8621" y="344"/>
                  </a:lnTo>
                  <a:lnTo>
                    <a:pt x="8627" y="352"/>
                  </a:lnTo>
                  <a:lnTo>
                    <a:pt x="8633" y="372"/>
                  </a:lnTo>
                  <a:lnTo>
                    <a:pt x="8635" y="380"/>
                  </a:lnTo>
                  <a:lnTo>
                    <a:pt x="8659" y="404"/>
                  </a:lnTo>
                  <a:lnTo>
                    <a:pt x="8662" y="402"/>
                  </a:lnTo>
                  <a:lnTo>
                    <a:pt x="8661" y="388"/>
                  </a:lnTo>
                  <a:lnTo>
                    <a:pt x="8656" y="381"/>
                  </a:lnTo>
                  <a:lnTo>
                    <a:pt x="8651" y="377"/>
                  </a:lnTo>
                  <a:lnTo>
                    <a:pt x="8647" y="372"/>
                  </a:lnTo>
                  <a:lnTo>
                    <a:pt x="8642" y="360"/>
                  </a:lnTo>
                  <a:lnTo>
                    <a:pt x="8638" y="341"/>
                  </a:lnTo>
                  <a:lnTo>
                    <a:pt x="8634" y="332"/>
                  </a:lnTo>
                  <a:lnTo>
                    <a:pt x="8627" y="324"/>
                  </a:lnTo>
                  <a:lnTo>
                    <a:pt x="8591" y="301"/>
                  </a:lnTo>
                  <a:lnTo>
                    <a:pt x="8582" y="300"/>
                  </a:lnTo>
                  <a:lnTo>
                    <a:pt x="8576" y="308"/>
                  </a:lnTo>
                  <a:lnTo>
                    <a:pt x="8576" y="318"/>
                  </a:lnTo>
                  <a:lnTo>
                    <a:pt x="8581" y="330"/>
                  </a:lnTo>
                  <a:lnTo>
                    <a:pt x="8589" y="344"/>
                  </a:lnTo>
                  <a:lnTo>
                    <a:pt x="8585" y="348"/>
                  </a:lnTo>
                  <a:lnTo>
                    <a:pt x="8581" y="342"/>
                  </a:lnTo>
                  <a:lnTo>
                    <a:pt x="8572" y="327"/>
                  </a:lnTo>
                  <a:lnTo>
                    <a:pt x="8565" y="323"/>
                  </a:lnTo>
                  <a:lnTo>
                    <a:pt x="8536" y="316"/>
                  </a:lnTo>
                  <a:lnTo>
                    <a:pt x="8529" y="318"/>
                  </a:lnTo>
                  <a:lnTo>
                    <a:pt x="8523" y="324"/>
                  </a:lnTo>
                  <a:lnTo>
                    <a:pt x="8518" y="328"/>
                  </a:lnTo>
                  <a:lnTo>
                    <a:pt x="8505" y="325"/>
                  </a:lnTo>
                  <a:lnTo>
                    <a:pt x="8499" y="330"/>
                  </a:lnTo>
                  <a:lnTo>
                    <a:pt x="8494" y="335"/>
                  </a:lnTo>
                  <a:lnTo>
                    <a:pt x="8464" y="348"/>
                  </a:lnTo>
                  <a:lnTo>
                    <a:pt x="8459" y="352"/>
                  </a:lnTo>
                  <a:lnTo>
                    <a:pt x="8455" y="360"/>
                  </a:lnTo>
                  <a:lnTo>
                    <a:pt x="8453" y="380"/>
                  </a:lnTo>
                  <a:lnTo>
                    <a:pt x="8457" y="397"/>
                  </a:lnTo>
                  <a:lnTo>
                    <a:pt x="8464" y="408"/>
                  </a:lnTo>
                  <a:lnTo>
                    <a:pt x="8490" y="430"/>
                  </a:lnTo>
                  <a:lnTo>
                    <a:pt x="8515" y="439"/>
                  </a:lnTo>
                  <a:lnTo>
                    <a:pt x="8530" y="428"/>
                  </a:lnTo>
                  <a:lnTo>
                    <a:pt x="8543" y="428"/>
                  </a:lnTo>
                  <a:lnTo>
                    <a:pt x="8555" y="436"/>
                  </a:lnTo>
                  <a:lnTo>
                    <a:pt x="8565" y="449"/>
                  </a:lnTo>
                  <a:lnTo>
                    <a:pt x="8568" y="457"/>
                  </a:lnTo>
                  <a:lnTo>
                    <a:pt x="8572" y="471"/>
                  </a:lnTo>
                  <a:lnTo>
                    <a:pt x="8575" y="477"/>
                  </a:lnTo>
                  <a:lnTo>
                    <a:pt x="8595" y="487"/>
                  </a:lnTo>
                  <a:lnTo>
                    <a:pt x="8599" y="494"/>
                  </a:lnTo>
                  <a:lnTo>
                    <a:pt x="8599" y="502"/>
                  </a:lnTo>
                  <a:lnTo>
                    <a:pt x="8599" y="519"/>
                  </a:lnTo>
                  <a:lnTo>
                    <a:pt x="8599" y="523"/>
                  </a:lnTo>
                  <a:lnTo>
                    <a:pt x="8605" y="537"/>
                  </a:lnTo>
                  <a:lnTo>
                    <a:pt x="8606" y="543"/>
                  </a:lnTo>
                  <a:lnTo>
                    <a:pt x="8606" y="554"/>
                  </a:lnTo>
                  <a:lnTo>
                    <a:pt x="8640" y="576"/>
                  </a:lnTo>
                  <a:lnTo>
                    <a:pt x="8647" y="582"/>
                  </a:lnTo>
                  <a:lnTo>
                    <a:pt x="8649" y="592"/>
                  </a:lnTo>
                  <a:lnTo>
                    <a:pt x="8651" y="604"/>
                  </a:lnTo>
                  <a:lnTo>
                    <a:pt x="8661" y="624"/>
                  </a:lnTo>
                  <a:lnTo>
                    <a:pt x="8661" y="635"/>
                  </a:lnTo>
                  <a:lnTo>
                    <a:pt x="8661" y="653"/>
                  </a:lnTo>
                  <a:lnTo>
                    <a:pt x="8673" y="655"/>
                  </a:lnTo>
                  <a:lnTo>
                    <a:pt x="8689" y="646"/>
                  </a:lnTo>
                  <a:lnTo>
                    <a:pt x="8693" y="632"/>
                  </a:lnTo>
                  <a:lnTo>
                    <a:pt x="8686" y="623"/>
                  </a:lnTo>
                  <a:lnTo>
                    <a:pt x="8675" y="614"/>
                  </a:lnTo>
                  <a:lnTo>
                    <a:pt x="8668" y="600"/>
                  </a:lnTo>
                  <a:lnTo>
                    <a:pt x="8669" y="571"/>
                  </a:lnTo>
                  <a:lnTo>
                    <a:pt x="8673" y="557"/>
                  </a:lnTo>
                  <a:lnTo>
                    <a:pt x="8677" y="555"/>
                  </a:lnTo>
                  <a:lnTo>
                    <a:pt x="8683" y="558"/>
                  </a:lnTo>
                  <a:lnTo>
                    <a:pt x="8689" y="559"/>
                  </a:lnTo>
                  <a:lnTo>
                    <a:pt x="8691" y="558"/>
                  </a:lnTo>
                  <a:lnTo>
                    <a:pt x="8694" y="555"/>
                  </a:lnTo>
                  <a:lnTo>
                    <a:pt x="8697" y="551"/>
                  </a:lnTo>
                  <a:lnTo>
                    <a:pt x="8698" y="545"/>
                  </a:lnTo>
                  <a:lnTo>
                    <a:pt x="8700" y="541"/>
                  </a:lnTo>
                  <a:lnTo>
                    <a:pt x="8696" y="531"/>
                  </a:lnTo>
                  <a:lnTo>
                    <a:pt x="8696" y="526"/>
                  </a:lnTo>
                  <a:lnTo>
                    <a:pt x="8700" y="517"/>
                  </a:lnTo>
                  <a:lnTo>
                    <a:pt x="8711" y="506"/>
                  </a:lnTo>
                  <a:lnTo>
                    <a:pt x="8714" y="494"/>
                  </a:lnTo>
                  <a:lnTo>
                    <a:pt x="8711" y="480"/>
                  </a:lnTo>
                  <a:lnTo>
                    <a:pt x="8711" y="474"/>
                  </a:lnTo>
                  <a:lnTo>
                    <a:pt x="8711" y="470"/>
                  </a:lnTo>
                  <a:lnTo>
                    <a:pt x="8718" y="454"/>
                  </a:lnTo>
                  <a:close/>
                  <a:moveTo>
                    <a:pt x="9291" y="2189"/>
                  </a:moveTo>
                  <a:lnTo>
                    <a:pt x="9271" y="2183"/>
                  </a:lnTo>
                  <a:lnTo>
                    <a:pt x="9263" y="2185"/>
                  </a:lnTo>
                  <a:lnTo>
                    <a:pt x="9239" y="2197"/>
                  </a:lnTo>
                  <a:lnTo>
                    <a:pt x="9238" y="2197"/>
                  </a:lnTo>
                  <a:lnTo>
                    <a:pt x="9235" y="2207"/>
                  </a:lnTo>
                  <a:lnTo>
                    <a:pt x="9243" y="2209"/>
                  </a:lnTo>
                  <a:lnTo>
                    <a:pt x="9271" y="2197"/>
                  </a:lnTo>
                  <a:lnTo>
                    <a:pt x="9308" y="2207"/>
                  </a:lnTo>
                  <a:lnTo>
                    <a:pt x="9301" y="2196"/>
                  </a:lnTo>
                  <a:lnTo>
                    <a:pt x="9291" y="2189"/>
                  </a:lnTo>
                  <a:close/>
                  <a:moveTo>
                    <a:pt x="9088" y="2140"/>
                  </a:moveTo>
                  <a:lnTo>
                    <a:pt x="9084" y="2138"/>
                  </a:lnTo>
                  <a:lnTo>
                    <a:pt x="9079" y="2141"/>
                  </a:lnTo>
                  <a:lnTo>
                    <a:pt x="9077" y="2147"/>
                  </a:lnTo>
                  <a:lnTo>
                    <a:pt x="9071" y="2164"/>
                  </a:lnTo>
                  <a:lnTo>
                    <a:pt x="9070" y="2164"/>
                  </a:lnTo>
                  <a:lnTo>
                    <a:pt x="9064" y="2172"/>
                  </a:lnTo>
                  <a:lnTo>
                    <a:pt x="9067" y="2176"/>
                  </a:lnTo>
                  <a:lnTo>
                    <a:pt x="9072" y="2178"/>
                  </a:lnTo>
                  <a:lnTo>
                    <a:pt x="9082" y="2176"/>
                  </a:lnTo>
                  <a:lnTo>
                    <a:pt x="9089" y="2173"/>
                  </a:lnTo>
                  <a:lnTo>
                    <a:pt x="9095" y="2168"/>
                  </a:lnTo>
                  <a:lnTo>
                    <a:pt x="9098" y="2158"/>
                  </a:lnTo>
                  <a:lnTo>
                    <a:pt x="9096" y="2147"/>
                  </a:lnTo>
                  <a:lnTo>
                    <a:pt x="9093" y="2141"/>
                  </a:lnTo>
                  <a:lnTo>
                    <a:pt x="9088" y="2140"/>
                  </a:lnTo>
                  <a:close/>
                  <a:moveTo>
                    <a:pt x="10070" y="1227"/>
                  </a:moveTo>
                  <a:lnTo>
                    <a:pt x="10078" y="1227"/>
                  </a:lnTo>
                  <a:lnTo>
                    <a:pt x="10084" y="1230"/>
                  </a:lnTo>
                  <a:lnTo>
                    <a:pt x="10081" y="1238"/>
                  </a:lnTo>
                  <a:lnTo>
                    <a:pt x="10074" y="1248"/>
                  </a:lnTo>
                  <a:lnTo>
                    <a:pt x="10071" y="1256"/>
                  </a:lnTo>
                  <a:lnTo>
                    <a:pt x="10083" y="1258"/>
                  </a:lnTo>
                  <a:lnTo>
                    <a:pt x="10085" y="1259"/>
                  </a:lnTo>
                  <a:lnTo>
                    <a:pt x="10087" y="1263"/>
                  </a:lnTo>
                  <a:lnTo>
                    <a:pt x="10087" y="1270"/>
                  </a:lnTo>
                  <a:lnTo>
                    <a:pt x="10090" y="1272"/>
                  </a:lnTo>
                  <a:lnTo>
                    <a:pt x="10094" y="1269"/>
                  </a:lnTo>
                  <a:lnTo>
                    <a:pt x="10098" y="1266"/>
                  </a:lnTo>
                  <a:lnTo>
                    <a:pt x="10102" y="1263"/>
                  </a:lnTo>
                  <a:lnTo>
                    <a:pt x="10106" y="1266"/>
                  </a:lnTo>
                  <a:lnTo>
                    <a:pt x="10106" y="1272"/>
                  </a:lnTo>
                  <a:lnTo>
                    <a:pt x="10104" y="1283"/>
                  </a:lnTo>
                  <a:lnTo>
                    <a:pt x="10104" y="1287"/>
                  </a:lnTo>
                  <a:lnTo>
                    <a:pt x="10106" y="1289"/>
                  </a:lnTo>
                  <a:lnTo>
                    <a:pt x="10108" y="1290"/>
                  </a:lnTo>
                  <a:lnTo>
                    <a:pt x="10111" y="1294"/>
                  </a:lnTo>
                  <a:lnTo>
                    <a:pt x="10112" y="1298"/>
                  </a:lnTo>
                  <a:lnTo>
                    <a:pt x="10101" y="1303"/>
                  </a:lnTo>
                  <a:lnTo>
                    <a:pt x="10097" y="1303"/>
                  </a:lnTo>
                  <a:lnTo>
                    <a:pt x="10099" y="1310"/>
                  </a:lnTo>
                  <a:lnTo>
                    <a:pt x="10106" y="1314"/>
                  </a:lnTo>
                  <a:lnTo>
                    <a:pt x="10111" y="1320"/>
                  </a:lnTo>
                  <a:lnTo>
                    <a:pt x="10102" y="1345"/>
                  </a:lnTo>
                  <a:lnTo>
                    <a:pt x="10134" y="1402"/>
                  </a:lnTo>
                  <a:lnTo>
                    <a:pt x="10186" y="1458"/>
                  </a:lnTo>
                  <a:lnTo>
                    <a:pt x="10197" y="1477"/>
                  </a:lnTo>
                  <a:lnTo>
                    <a:pt x="10202" y="1485"/>
                  </a:lnTo>
                  <a:lnTo>
                    <a:pt x="10202" y="1489"/>
                  </a:lnTo>
                  <a:lnTo>
                    <a:pt x="10207" y="1496"/>
                  </a:lnTo>
                  <a:lnTo>
                    <a:pt x="10213" y="1500"/>
                  </a:lnTo>
                  <a:lnTo>
                    <a:pt x="10218" y="1500"/>
                  </a:lnTo>
                  <a:lnTo>
                    <a:pt x="10217" y="1512"/>
                  </a:lnTo>
                  <a:lnTo>
                    <a:pt x="10232" y="1513"/>
                  </a:lnTo>
                  <a:lnTo>
                    <a:pt x="10241" y="1510"/>
                  </a:lnTo>
                  <a:lnTo>
                    <a:pt x="10248" y="1500"/>
                  </a:lnTo>
                  <a:lnTo>
                    <a:pt x="10227" y="1478"/>
                  </a:lnTo>
                  <a:lnTo>
                    <a:pt x="10214" y="1472"/>
                  </a:lnTo>
                  <a:lnTo>
                    <a:pt x="10207" y="1465"/>
                  </a:lnTo>
                  <a:lnTo>
                    <a:pt x="10200" y="1457"/>
                  </a:lnTo>
                  <a:lnTo>
                    <a:pt x="10197" y="1449"/>
                  </a:lnTo>
                  <a:lnTo>
                    <a:pt x="10235" y="1465"/>
                  </a:lnTo>
                  <a:lnTo>
                    <a:pt x="10259" y="1467"/>
                  </a:lnTo>
                  <a:lnTo>
                    <a:pt x="10266" y="1472"/>
                  </a:lnTo>
                  <a:lnTo>
                    <a:pt x="10275" y="1482"/>
                  </a:lnTo>
                  <a:lnTo>
                    <a:pt x="10283" y="1489"/>
                  </a:lnTo>
                  <a:lnTo>
                    <a:pt x="10293" y="1492"/>
                  </a:lnTo>
                  <a:lnTo>
                    <a:pt x="10308" y="1485"/>
                  </a:lnTo>
                  <a:lnTo>
                    <a:pt x="10317" y="1484"/>
                  </a:lnTo>
                  <a:lnTo>
                    <a:pt x="10325" y="1489"/>
                  </a:lnTo>
                  <a:lnTo>
                    <a:pt x="10338" y="1507"/>
                  </a:lnTo>
                  <a:lnTo>
                    <a:pt x="10370" y="1542"/>
                  </a:lnTo>
                  <a:lnTo>
                    <a:pt x="10375" y="1552"/>
                  </a:lnTo>
                  <a:lnTo>
                    <a:pt x="10374" y="1565"/>
                  </a:lnTo>
                  <a:lnTo>
                    <a:pt x="10370" y="1569"/>
                  </a:lnTo>
                  <a:lnTo>
                    <a:pt x="10361" y="1569"/>
                  </a:lnTo>
                  <a:lnTo>
                    <a:pt x="10354" y="1572"/>
                  </a:lnTo>
                  <a:lnTo>
                    <a:pt x="10352" y="1586"/>
                  </a:lnTo>
                  <a:lnTo>
                    <a:pt x="10354" y="1593"/>
                  </a:lnTo>
                  <a:lnTo>
                    <a:pt x="10360" y="1600"/>
                  </a:lnTo>
                  <a:lnTo>
                    <a:pt x="10363" y="1608"/>
                  </a:lnTo>
                  <a:lnTo>
                    <a:pt x="10359" y="1620"/>
                  </a:lnTo>
                  <a:lnTo>
                    <a:pt x="10413" y="1635"/>
                  </a:lnTo>
                  <a:lnTo>
                    <a:pt x="10434" y="1632"/>
                  </a:lnTo>
                  <a:lnTo>
                    <a:pt x="10441" y="1635"/>
                  </a:lnTo>
                  <a:lnTo>
                    <a:pt x="10444" y="1641"/>
                  </a:lnTo>
                  <a:lnTo>
                    <a:pt x="10447" y="1648"/>
                  </a:lnTo>
                  <a:lnTo>
                    <a:pt x="10450" y="1653"/>
                  </a:lnTo>
                  <a:lnTo>
                    <a:pt x="10455" y="1655"/>
                  </a:lnTo>
                  <a:lnTo>
                    <a:pt x="10452" y="1643"/>
                  </a:lnTo>
                  <a:lnTo>
                    <a:pt x="10451" y="1639"/>
                  </a:lnTo>
                  <a:lnTo>
                    <a:pt x="10465" y="1621"/>
                  </a:lnTo>
                  <a:lnTo>
                    <a:pt x="10473" y="1615"/>
                  </a:lnTo>
                  <a:lnTo>
                    <a:pt x="10480" y="1614"/>
                  </a:lnTo>
                  <a:lnTo>
                    <a:pt x="10497" y="1620"/>
                  </a:lnTo>
                  <a:lnTo>
                    <a:pt x="10524" y="1642"/>
                  </a:lnTo>
                  <a:lnTo>
                    <a:pt x="10538" y="1639"/>
                  </a:lnTo>
                  <a:lnTo>
                    <a:pt x="10566" y="1620"/>
                  </a:lnTo>
                  <a:lnTo>
                    <a:pt x="10563" y="1614"/>
                  </a:lnTo>
                  <a:lnTo>
                    <a:pt x="10569" y="1607"/>
                  </a:lnTo>
                  <a:lnTo>
                    <a:pt x="10595" y="1614"/>
                  </a:lnTo>
                  <a:lnTo>
                    <a:pt x="10590" y="1604"/>
                  </a:lnTo>
                  <a:lnTo>
                    <a:pt x="10587" y="1593"/>
                  </a:lnTo>
                  <a:lnTo>
                    <a:pt x="10588" y="1582"/>
                  </a:lnTo>
                  <a:lnTo>
                    <a:pt x="10594" y="1571"/>
                  </a:lnTo>
                  <a:lnTo>
                    <a:pt x="10601" y="1562"/>
                  </a:lnTo>
                  <a:lnTo>
                    <a:pt x="10605" y="1559"/>
                  </a:lnTo>
                  <a:lnTo>
                    <a:pt x="10609" y="1558"/>
                  </a:lnTo>
                  <a:lnTo>
                    <a:pt x="10612" y="1555"/>
                  </a:lnTo>
                  <a:lnTo>
                    <a:pt x="10614" y="1549"/>
                  </a:lnTo>
                  <a:lnTo>
                    <a:pt x="10615" y="1544"/>
                  </a:lnTo>
                  <a:lnTo>
                    <a:pt x="10612" y="1542"/>
                  </a:lnTo>
                  <a:lnTo>
                    <a:pt x="10609" y="1540"/>
                  </a:lnTo>
                  <a:lnTo>
                    <a:pt x="10608" y="1533"/>
                  </a:lnTo>
                  <a:lnTo>
                    <a:pt x="10607" y="1526"/>
                  </a:lnTo>
                  <a:lnTo>
                    <a:pt x="10607" y="1521"/>
                  </a:lnTo>
                  <a:lnTo>
                    <a:pt x="10602" y="1517"/>
                  </a:lnTo>
                  <a:lnTo>
                    <a:pt x="10595" y="1512"/>
                  </a:lnTo>
                  <a:lnTo>
                    <a:pt x="10593" y="1506"/>
                  </a:lnTo>
                  <a:lnTo>
                    <a:pt x="10590" y="1495"/>
                  </a:lnTo>
                  <a:lnTo>
                    <a:pt x="10590" y="1482"/>
                  </a:lnTo>
                  <a:lnTo>
                    <a:pt x="10593" y="1472"/>
                  </a:lnTo>
                  <a:lnTo>
                    <a:pt x="10595" y="1465"/>
                  </a:lnTo>
                  <a:lnTo>
                    <a:pt x="10584" y="1439"/>
                  </a:lnTo>
                  <a:lnTo>
                    <a:pt x="10580" y="1433"/>
                  </a:lnTo>
                  <a:lnTo>
                    <a:pt x="10558" y="1437"/>
                  </a:lnTo>
                  <a:lnTo>
                    <a:pt x="10556" y="1427"/>
                  </a:lnTo>
                  <a:lnTo>
                    <a:pt x="10497" y="1356"/>
                  </a:lnTo>
                  <a:lnTo>
                    <a:pt x="10490" y="1349"/>
                  </a:lnTo>
                  <a:lnTo>
                    <a:pt x="10487" y="1345"/>
                  </a:lnTo>
                  <a:lnTo>
                    <a:pt x="10482" y="1329"/>
                  </a:lnTo>
                  <a:lnTo>
                    <a:pt x="10475" y="1325"/>
                  </a:lnTo>
                  <a:lnTo>
                    <a:pt x="10461" y="1331"/>
                  </a:lnTo>
                  <a:lnTo>
                    <a:pt x="10454" y="1329"/>
                  </a:lnTo>
                  <a:lnTo>
                    <a:pt x="10430" y="1308"/>
                  </a:lnTo>
                  <a:lnTo>
                    <a:pt x="10420" y="1307"/>
                  </a:lnTo>
                  <a:lnTo>
                    <a:pt x="10416" y="1305"/>
                  </a:lnTo>
                  <a:lnTo>
                    <a:pt x="10415" y="1296"/>
                  </a:lnTo>
                  <a:lnTo>
                    <a:pt x="10413" y="1282"/>
                  </a:lnTo>
                  <a:lnTo>
                    <a:pt x="10412" y="1275"/>
                  </a:lnTo>
                  <a:lnTo>
                    <a:pt x="10408" y="1272"/>
                  </a:lnTo>
                  <a:lnTo>
                    <a:pt x="10402" y="1272"/>
                  </a:lnTo>
                  <a:lnTo>
                    <a:pt x="10396" y="1269"/>
                  </a:lnTo>
                  <a:lnTo>
                    <a:pt x="10378" y="1251"/>
                  </a:lnTo>
                  <a:lnTo>
                    <a:pt x="10357" y="1252"/>
                  </a:lnTo>
                  <a:lnTo>
                    <a:pt x="10352" y="1247"/>
                  </a:lnTo>
                  <a:lnTo>
                    <a:pt x="10352" y="1240"/>
                  </a:lnTo>
                  <a:lnTo>
                    <a:pt x="10354" y="1212"/>
                  </a:lnTo>
                  <a:lnTo>
                    <a:pt x="10352" y="1203"/>
                  </a:lnTo>
                  <a:lnTo>
                    <a:pt x="10346" y="1198"/>
                  </a:lnTo>
                  <a:lnTo>
                    <a:pt x="10335" y="1193"/>
                  </a:lnTo>
                  <a:lnTo>
                    <a:pt x="10328" y="1186"/>
                  </a:lnTo>
                  <a:lnTo>
                    <a:pt x="10304" y="1134"/>
                  </a:lnTo>
                  <a:lnTo>
                    <a:pt x="10294" y="1120"/>
                  </a:lnTo>
                  <a:lnTo>
                    <a:pt x="10245" y="1074"/>
                  </a:lnTo>
                  <a:lnTo>
                    <a:pt x="10232" y="1070"/>
                  </a:lnTo>
                  <a:lnTo>
                    <a:pt x="10228" y="1064"/>
                  </a:lnTo>
                  <a:lnTo>
                    <a:pt x="10225" y="1057"/>
                  </a:lnTo>
                  <a:lnTo>
                    <a:pt x="10224" y="1047"/>
                  </a:lnTo>
                  <a:lnTo>
                    <a:pt x="10218" y="1036"/>
                  </a:lnTo>
                  <a:lnTo>
                    <a:pt x="10207" y="1045"/>
                  </a:lnTo>
                  <a:lnTo>
                    <a:pt x="10188" y="1067"/>
                  </a:lnTo>
                  <a:lnTo>
                    <a:pt x="10181" y="1071"/>
                  </a:lnTo>
                  <a:lnTo>
                    <a:pt x="10155" y="1071"/>
                  </a:lnTo>
                  <a:lnTo>
                    <a:pt x="10148" y="1074"/>
                  </a:lnTo>
                  <a:lnTo>
                    <a:pt x="10146" y="1077"/>
                  </a:lnTo>
                  <a:lnTo>
                    <a:pt x="10143" y="1084"/>
                  </a:lnTo>
                  <a:lnTo>
                    <a:pt x="10143" y="1085"/>
                  </a:lnTo>
                  <a:lnTo>
                    <a:pt x="10146" y="1087"/>
                  </a:lnTo>
                  <a:lnTo>
                    <a:pt x="10146" y="1092"/>
                  </a:lnTo>
                  <a:lnTo>
                    <a:pt x="10147" y="1098"/>
                  </a:lnTo>
                  <a:lnTo>
                    <a:pt x="10150" y="1099"/>
                  </a:lnTo>
                  <a:lnTo>
                    <a:pt x="10151" y="1101"/>
                  </a:lnTo>
                  <a:lnTo>
                    <a:pt x="10150" y="1109"/>
                  </a:lnTo>
                  <a:lnTo>
                    <a:pt x="10146" y="1119"/>
                  </a:lnTo>
                  <a:lnTo>
                    <a:pt x="10143" y="1123"/>
                  </a:lnTo>
                  <a:lnTo>
                    <a:pt x="10141" y="1125"/>
                  </a:lnTo>
                  <a:lnTo>
                    <a:pt x="10129" y="1130"/>
                  </a:lnTo>
                  <a:lnTo>
                    <a:pt x="10122" y="1134"/>
                  </a:lnTo>
                  <a:lnTo>
                    <a:pt x="10118" y="1140"/>
                  </a:lnTo>
                  <a:lnTo>
                    <a:pt x="10119" y="1151"/>
                  </a:lnTo>
                  <a:lnTo>
                    <a:pt x="10099" y="1140"/>
                  </a:lnTo>
                  <a:lnTo>
                    <a:pt x="10088" y="1139"/>
                  </a:lnTo>
                  <a:lnTo>
                    <a:pt x="10083" y="1151"/>
                  </a:lnTo>
                  <a:lnTo>
                    <a:pt x="10090" y="1151"/>
                  </a:lnTo>
                  <a:lnTo>
                    <a:pt x="10125" y="1176"/>
                  </a:lnTo>
                  <a:lnTo>
                    <a:pt x="10129" y="1181"/>
                  </a:lnTo>
                  <a:lnTo>
                    <a:pt x="10134" y="1192"/>
                  </a:lnTo>
                  <a:lnTo>
                    <a:pt x="10155" y="1207"/>
                  </a:lnTo>
                  <a:lnTo>
                    <a:pt x="10158" y="1212"/>
                  </a:lnTo>
                  <a:lnTo>
                    <a:pt x="10160" y="1219"/>
                  </a:lnTo>
                  <a:lnTo>
                    <a:pt x="10165" y="1233"/>
                  </a:lnTo>
                  <a:lnTo>
                    <a:pt x="10168" y="1241"/>
                  </a:lnTo>
                  <a:lnTo>
                    <a:pt x="10076" y="1198"/>
                  </a:lnTo>
                  <a:lnTo>
                    <a:pt x="10064" y="1199"/>
                  </a:lnTo>
                  <a:lnTo>
                    <a:pt x="10060" y="1206"/>
                  </a:lnTo>
                  <a:lnTo>
                    <a:pt x="10063" y="1223"/>
                  </a:lnTo>
                  <a:lnTo>
                    <a:pt x="10070" y="1227"/>
                  </a:lnTo>
                  <a:close/>
                  <a:moveTo>
                    <a:pt x="8247" y="18"/>
                  </a:moveTo>
                  <a:lnTo>
                    <a:pt x="8249" y="29"/>
                  </a:lnTo>
                  <a:lnTo>
                    <a:pt x="8250" y="34"/>
                  </a:lnTo>
                  <a:lnTo>
                    <a:pt x="8253" y="35"/>
                  </a:lnTo>
                  <a:lnTo>
                    <a:pt x="8257" y="41"/>
                  </a:lnTo>
                  <a:lnTo>
                    <a:pt x="8261" y="52"/>
                  </a:lnTo>
                  <a:lnTo>
                    <a:pt x="8260" y="55"/>
                  </a:lnTo>
                  <a:lnTo>
                    <a:pt x="8258" y="59"/>
                  </a:lnTo>
                  <a:lnTo>
                    <a:pt x="8260" y="66"/>
                  </a:lnTo>
                  <a:lnTo>
                    <a:pt x="8274" y="104"/>
                  </a:lnTo>
                  <a:lnTo>
                    <a:pt x="8277" y="116"/>
                  </a:lnTo>
                  <a:lnTo>
                    <a:pt x="8278" y="123"/>
                  </a:lnTo>
                  <a:lnTo>
                    <a:pt x="8281" y="132"/>
                  </a:lnTo>
                  <a:lnTo>
                    <a:pt x="8282" y="140"/>
                  </a:lnTo>
                  <a:lnTo>
                    <a:pt x="8281" y="147"/>
                  </a:lnTo>
                  <a:lnTo>
                    <a:pt x="8278" y="163"/>
                  </a:lnTo>
                  <a:lnTo>
                    <a:pt x="8277" y="171"/>
                  </a:lnTo>
                  <a:lnTo>
                    <a:pt x="8281" y="175"/>
                  </a:lnTo>
                  <a:lnTo>
                    <a:pt x="8295" y="195"/>
                  </a:lnTo>
                  <a:lnTo>
                    <a:pt x="8316" y="203"/>
                  </a:lnTo>
                  <a:lnTo>
                    <a:pt x="8323" y="210"/>
                  </a:lnTo>
                  <a:lnTo>
                    <a:pt x="8343" y="236"/>
                  </a:lnTo>
                  <a:lnTo>
                    <a:pt x="8345" y="243"/>
                  </a:lnTo>
                  <a:lnTo>
                    <a:pt x="8348" y="250"/>
                  </a:lnTo>
                  <a:lnTo>
                    <a:pt x="8352" y="257"/>
                  </a:lnTo>
                  <a:lnTo>
                    <a:pt x="8357" y="261"/>
                  </a:lnTo>
                  <a:lnTo>
                    <a:pt x="8362" y="261"/>
                  </a:lnTo>
                  <a:lnTo>
                    <a:pt x="8376" y="252"/>
                  </a:lnTo>
                  <a:lnTo>
                    <a:pt x="8389" y="241"/>
                  </a:lnTo>
                  <a:lnTo>
                    <a:pt x="8411" y="244"/>
                  </a:lnTo>
                  <a:lnTo>
                    <a:pt x="8434" y="237"/>
                  </a:lnTo>
                  <a:lnTo>
                    <a:pt x="8470" y="244"/>
                  </a:lnTo>
                  <a:lnTo>
                    <a:pt x="8462" y="231"/>
                  </a:lnTo>
                  <a:lnTo>
                    <a:pt x="8450" y="223"/>
                  </a:lnTo>
                  <a:lnTo>
                    <a:pt x="8441" y="209"/>
                  </a:lnTo>
                  <a:lnTo>
                    <a:pt x="8435" y="188"/>
                  </a:lnTo>
                  <a:lnTo>
                    <a:pt x="8442" y="185"/>
                  </a:lnTo>
                  <a:lnTo>
                    <a:pt x="8449" y="178"/>
                  </a:lnTo>
                  <a:lnTo>
                    <a:pt x="8462" y="157"/>
                  </a:lnTo>
                  <a:lnTo>
                    <a:pt x="8467" y="153"/>
                  </a:lnTo>
                  <a:lnTo>
                    <a:pt x="8469" y="165"/>
                  </a:lnTo>
                  <a:lnTo>
                    <a:pt x="8464" y="194"/>
                  </a:lnTo>
                  <a:lnTo>
                    <a:pt x="8470" y="213"/>
                  </a:lnTo>
                  <a:lnTo>
                    <a:pt x="8483" y="230"/>
                  </a:lnTo>
                  <a:lnTo>
                    <a:pt x="8497" y="240"/>
                  </a:lnTo>
                  <a:lnTo>
                    <a:pt x="8506" y="244"/>
                  </a:lnTo>
                  <a:lnTo>
                    <a:pt x="8504" y="233"/>
                  </a:lnTo>
                  <a:lnTo>
                    <a:pt x="8499" y="224"/>
                  </a:lnTo>
                  <a:lnTo>
                    <a:pt x="8495" y="213"/>
                  </a:lnTo>
                  <a:lnTo>
                    <a:pt x="8494" y="196"/>
                  </a:lnTo>
                  <a:lnTo>
                    <a:pt x="8498" y="184"/>
                  </a:lnTo>
                  <a:lnTo>
                    <a:pt x="8519" y="178"/>
                  </a:lnTo>
                  <a:lnTo>
                    <a:pt x="8527" y="171"/>
                  </a:lnTo>
                  <a:lnTo>
                    <a:pt x="8530" y="151"/>
                  </a:lnTo>
                  <a:lnTo>
                    <a:pt x="8532" y="133"/>
                  </a:lnTo>
                  <a:lnTo>
                    <a:pt x="8533" y="119"/>
                  </a:lnTo>
                  <a:lnTo>
                    <a:pt x="8540" y="114"/>
                  </a:lnTo>
                  <a:lnTo>
                    <a:pt x="8543" y="119"/>
                  </a:lnTo>
                  <a:lnTo>
                    <a:pt x="8543" y="149"/>
                  </a:lnTo>
                  <a:lnTo>
                    <a:pt x="8547" y="163"/>
                  </a:lnTo>
                  <a:lnTo>
                    <a:pt x="8560" y="177"/>
                  </a:lnTo>
                  <a:lnTo>
                    <a:pt x="8565" y="186"/>
                  </a:lnTo>
                  <a:lnTo>
                    <a:pt x="8567" y="205"/>
                  </a:lnTo>
                  <a:lnTo>
                    <a:pt x="8562" y="217"/>
                  </a:lnTo>
                  <a:lnTo>
                    <a:pt x="8558" y="236"/>
                  </a:lnTo>
                  <a:lnTo>
                    <a:pt x="8555" y="250"/>
                  </a:lnTo>
                  <a:lnTo>
                    <a:pt x="8562" y="255"/>
                  </a:lnTo>
                  <a:lnTo>
                    <a:pt x="8576" y="236"/>
                  </a:lnTo>
                  <a:lnTo>
                    <a:pt x="8583" y="233"/>
                  </a:lnTo>
                  <a:lnTo>
                    <a:pt x="8588" y="252"/>
                  </a:lnTo>
                  <a:lnTo>
                    <a:pt x="8591" y="272"/>
                  </a:lnTo>
                  <a:lnTo>
                    <a:pt x="8596" y="279"/>
                  </a:lnTo>
                  <a:lnTo>
                    <a:pt x="8610" y="283"/>
                  </a:lnTo>
                  <a:lnTo>
                    <a:pt x="8605" y="254"/>
                  </a:lnTo>
                  <a:lnTo>
                    <a:pt x="8612" y="250"/>
                  </a:lnTo>
                  <a:lnTo>
                    <a:pt x="8620" y="259"/>
                  </a:lnTo>
                  <a:lnTo>
                    <a:pt x="8623" y="275"/>
                  </a:lnTo>
                  <a:lnTo>
                    <a:pt x="8621" y="285"/>
                  </a:lnTo>
                  <a:lnTo>
                    <a:pt x="8621" y="294"/>
                  </a:lnTo>
                  <a:lnTo>
                    <a:pt x="8623" y="304"/>
                  </a:lnTo>
                  <a:lnTo>
                    <a:pt x="8627" y="311"/>
                  </a:lnTo>
                  <a:lnTo>
                    <a:pt x="8633" y="311"/>
                  </a:lnTo>
                  <a:lnTo>
                    <a:pt x="8638" y="297"/>
                  </a:lnTo>
                  <a:lnTo>
                    <a:pt x="8644" y="299"/>
                  </a:lnTo>
                  <a:lnTo>
                    <a:pt x="8649" y="301"/>
                  </a:lnTo>
                  <a:lnTo>
                    <a:pt x="8649" y="294"/>
                  </a:lnTo>
                  <a:lnTo>
                    <a:pt x="8649" y="283"/>
                  </a:lnTo>
                  <a:lnTo>
                    <a:pt x="8649" y="272"/>
                  </a:lnTo>
                  <a:lnTo>
                    <a:pt x="8655" y="269"/>
                  </a:lnTo>
                  <a:lnTo>
                    <a:pt x="8662" y="272"/>
                  </a:lnTo>
                  <a:lnTo>
                    <a:pt x="8668" y="271"/>
                  </a:lnTo>
                  <a:lnTo>
                    <a:pt x="8669" y="261"/>
                  </a:lnTo>
                  <a:lnTo>
                    <a:pt x="8668" y="254"/>
                  </a:lnTo>
                  <a:lnTo>
                    <a:pt x="8662" y="247"/>
                  </a:lnTo>
                  <a:lnTo>
                    <a:pt x="8659" y="238"/>
                  </a:lnTo>
                  <a:lnTo>
                    <a:pt x="8661" y="230"/>
                  </a:lnTo>
                  <a:lnTo>
                    <a:pt x="8665" y="224"/>
                  </a:lnTo>
                  <a:lnTo>
                    <a:pt x="8670" y="223"/>
                  </a:lnTo>
                  <a:lnTo>
                    <a:pt x="8672" y="226"/>
                  </a:lnTo>
                  <a:lnTo>
                    <a:pt x="8669" y="237"/>
                  </a:lnTo>
                  <a:lnTo>
                    <a:pt x="8679" y="254"/>
                  </a:lnTo>
                  <a:lnTo>
                    <a:pt x="8683" y="264"/>
                  </a:lnTo>
                  <a:lnTo>
                    <a:pt x="8684" y="280"/>
                  </a:lnTo>
                  <a:lnTo>
                    <a:pt x="8687" y="287"/>
                  </a:lnTo>
                  <a:lnTo>
                    <a:pt x="8693" y="285"/>
                  </a:lnTo>
                  <a:lnTo>
                    <a:pt x="8696" y="273"/>
                  </a:lnTo>
                  <a:lnTo>
                    <a:pt x="8694" y="255"/>
                  </a:lnTo>
                  <a:lnTo>
                    <a:pt x="8703" y="234"/>
                  </a:lnTo>
                  <a:lnTo>
                    <a:pt x="8711" y="216"/>
                  </a:lnTo>
                  <a:lnTo>
                    <a:pt x="8747" y="170"/>
                  </a:lnTo>
                  <a:lnTo>
                    <a:pt x="8752" y="168"/>
                  </a:lnTo>
                  <a:lnTo>
                    <a:pt x="8773" y="188"/>
                  </a:lnTo>
                  <a:lnTo>
                    <a:pt x="8750" y="212"/>
                  </a:lnTo>
                  <a:lnTo>
                    <a:pt x="8745" y="227"/>
                  </a:lnTo>
                  <a:lnTo>
                    <a:pt x="8743" y="233"/>
                  </a:lnTo>
                  <a:lnTo>
                    <a:pt x="8743" y="237"/>
                  </a:lnTo>
                  <a:lnTo>
                    <a:pt x="8743" y="241"/>
                  </a:lnTo>
                  <a:lnTo>
                    <a:pt x="8740" y="247"/>
                  </a:lnTo>
                  <a:lnTo>
                    <a:pt x="8736" y="251"/>
                  </a:lnTo>
                  <a:lnTo>
                    <a:pt x="8726" y="259"/>
                  </a:lnTo>
                  <a:lnTo>
                    <a:pt x="8722" y="261"/>
                  </a:lnTo>
                  <a:lnTo>
                    <a:pt x="8739" y="311"/>
                  </a:lnTo>
                  <a:lnTo>
                    <a:pt x="8747" y="332"/>
                  </a:lnTo>
                  <a:lnTo>
                    <a:pt x="8749" y="338"/>
                  </a:lnTo>
                  <a:lnTo>
                    <a:pt x="8750" y="355"/>
                  </a:lnTo>
                  <a:lnTo>
                    <a:pt x="8752" y="360"/>
                  </a:lnTo>
                  <a:lnTo>
                    <a:pt x="8764" y="377"/>
                  </a:lnTo>
                  <a:lnTo>
                    <a:pt x="8784" y="384"/>
                  </a:lnTo>
                  <a:lnTo>
                    <a:pt x="8798" y="373"/>
                  </a:lnTo>
                  <a:lnTo>
                    <a:pt x="8798" y="338"/>
                  </a:lnTo>
                  <a:lnTo>
                    <a:pt x="8801" y="323"/>
                  </a:lnTo>
                  <a:lnTo>
                    <a:pt x="8806" y="314"/>
                  </a:lnTo>
                  <a:lnTo>
                    <a:pt x="8872" y="278"/>
                  </a:lnTo>
                  <a:lnTo>
                    <a:pt x="8886" y="254"/>
                  </a:lnTo>
                  <a:lnTo>
                    <a:pt x="8890" y="248"/>
                  </a:lnTo>
                  <a:lnTo>
                    <a:pt x="8896" y="250"/>
                  </a:lnTo>
                  <a:lnTo>
                    <a:pt x="8904" y="255"/>
                  </a:lnTo>
                  <a:lnTo>
                    <a:pt x="8897" y="276"/>
                  </a:lnTo>
                  <a:lnTo>
                    <a:pt x="8888" y="287"/>
                  </a:lnTo>
                  <a:lnTo>
                    <a:pt x="8845" y="297"/>
                  </a:lnTo>
                  <a:lnTo>
                    <a:pt x="8834" y="307"/>
                  </a:lnTo>
                  <a:lnTo>
                    <a:pt x="8830" y="330"/>
                  </a:lnTo>
                  <a:lnTo>
                    <a:pt x="8827" y="348"/>
                  </a:lnTo>
                  <a:lnTo>
                    <a:pt x="8815" y="369"/>
                  </a:lnTo>
                  <a:lnTo>
                    <a:pt x="8812" y="386"/>
                  </a:lnTo>
                  <a:lnTo>
                    <a:pt x="8806" y="391"/>
                  </a:lnTo>
                  <a:lnTo>
                    <a:pt x="8774" y="416"/>
                  </a:lnTo>
                  <a:lnTo>
                    <a:pt x="8777" y="423"/>
                  </a:lnTo>
                  <a:lnTo>
                    <a:pt x="8789" y="447"/>
                  </a:lnTo>
                  <a:lnTo>
                    <a:pt x="8798" y="454"/>
                  </a:lnTo>
                  <a:lnTo>
                    <a:pt x="8802" y="463"/>
                  </a:lnTo>
                  <a:lnTo>
                    <a:pt x="8806" y="468"/>
                  </a:lnTo>
                  <a:lnTo>
                    <a:pt x="8820" y="461"/>
                  </a:lnTo>
                  <a:lnTo>
                    <a:pt x="8826" y="463"/>
                  </a:lnTo>
                  <a:lnTo>
                    <a:pt x="8831" y="467"/>
                  </a:lnTo>
                  <a:lnTo>
                    <a:pt x="8841" y="471"/>
                  </a:lnTo>
                  <a:lnTo>
                    <a:pt x="8845" y="477"/>
                  </a:lnTo>
                  <a:lnTo>
                    <a:pt x="8844" y="480"/>
                  </a:lnTo>
                  <a:lnTo>
                    <a:pt x="8840" y="488"/>
                  </a:lnTo>
                  <a:lnTo>
                    <a:pt x="8847" y="491"/>
                  </a:lnTo>
                  <a:lnTo>
                    <a:pt x="8864" y="503"/>
                  </a:lnTo>
                  <a:lnTo>
                    <a:pt x="8871" y="502"/>
                  </a:lnTo>
                  <a:lnTo>
                    <a:pt x="8874" y="492"/>
                  </a:lnTo>
                  <a:lnTo>
                    <a:pt x="8872" y="480"/>
                  </a:lnTo>
                  <a:lnTo>
                    <a:pt x="8869" y="468"/>
                  </a:lnTo>
                  <a:lnTo>
                    <a:pt x="8865" y="460"/>
                  </a:lnTo>
                  <a:lnTo>
                    <a:pt x="8878" y="463"/>
                  </a:lnTo>
                  <a:lnTo>
                    <a:pt x="8883" y="468"/>
                  </a:lnTo>
                  <a:lnTo>
                    <a:pt x="8889" y="480"/>
                  </a:lnTo>
                  <a:lnTo>
                    <a:pt x="8895" y="488"/>
                  </a:lnTo>
                  <a:lnTo>
                    <a:pt x="8902" y="487"/>
                  </a:lnTo>
                  <a:lnTo>
                    <a:pt x="8909" y="478"/>
                  </a:lnTo>
                  <a:lnTo>
                    <a:pt x="8914" y="468"/>
                  </a:lnTo>
                  <a:lnTo>
                    <a:pt x="8923" y="449"/>
                  </a:lnTo>
                  <a:lnTo>
                    <a:pt x="8927" y="440"/>
                  </a:lnTo>
                  <a:lnTo>
                    <a:pt x="8934" y="438"/>
                  </a:lnTo>
                  <a:lnTo>
                    <a:pt x="8941" y="442"/>
                  </a:lnTo>
                  <a:lnTo>
                    <a:pt x="8953" y="459"/>
                  </a:lnTo>
                  <a:lnTo>
                    <a:pt x="8959" y="460"/>
                  </a:lnTo>
                  <a:lnTo>
                    <a:pt x="8949" y="461"/>
                  </a:lnTo>
                  <a:lnTo>
                    <a:pt x="8938" y="459"/>
                  </a:lnTo>
                  <a:lnTo>
                    <a:pt x="8931" y="460"/>
                  </a:lnTo>
                  <a:lnTo>
                    <a:pt x="8941" y="477"/>
                  </a:lnTo>
                  <a:lnTo>
                    <a:pt x="8930" y="477"/>
                  </a:lnTo>
                  <a:lnTo>
                    <a:pt x="8925" y="480"/>
                  </a:lnTo>
                  <a:lnTo>
                    <a:pt x="8923" y="485"/>
                  </a:lnTo>
                  <a:lnTo>
                    <a:pt x="8921" y="492"/>
                  </a:lnTo>
                  <a:lnTo>
                    <a:pt x="8918" y="498"/>
                  </a:lnTo>
                  <a:lnTo>
                    <a:pt x="8914" y="499"/>
                  </a:lnTo>
                  <a:lnTo>
                    <a:pt x="8923" y="510"/>
                  </a:lnTo>
                  <a:lnTo>
                    <a:pt x="8932" y="519"/>
                  </a:lnTo>
                  <a:lnTo>
                    <a:pt x="8953" y="526"/>
                  </a:lnTo>
                  <a:lnTo>
                    <a:pt x="8958" y="524"/>
                  </a:lnTo>
                  <a:lnTo>
                    <a:pt x="8967" y="516"/>
                  </a:lnTo>
                  <a:lnTo>
                    <a:pt x="8972" y="516"/>
                  </a:lnTo>
                  <a:lnTo>
                    <a:pt x="8974" y="519"/>
                  </a:lnTo>
                  <a:lnTo>
                    <a:pt x="8979" y="524"/>
                  </a:lnTo>
                  <a:lnTo>
                    <a:pt x="8980" y="530"/>
                  </a:lnTo>
                  <a:lnTo>
                    <a:pt x="8977" y="533"/>
                  </a:lnTo>
                  <a:lnTo>
                    <a:pt x="8937" y="548"/>
                  </a:lnTo>
                  <a:lnTo>
                    <a:pt x="8917" y="543"/>
                  </a:lnTo>
                  <a:lnTo>
                    <a:pt x="8900" y="547"/>
                  </a:lnTo>
                  <a:lnTo>
                    <a:pt x="8895" y="543"/>
                  </a:lnTo>
                  <a:lnTo>
                    <a:pt x="8900" y="524"/>
                  </a:lnTo>
                  <a:lnTo>
                    <a:pt x="8911" y="522"/>
                  </a:lnTo>
                  <a:lnTo>
                    <a:pt x="8934" y="533"/>
                  </a:lnTo>
                  <a:lnTo>
                    <a:pt x="8918" y="516"/>
                  </a:lnTo>
                  <a:lnTo>
                    <a:pt x="8902" y="513"/>
                  </a:lnTo>
                  <a:lnTo>
                    <a:pt x="8867" y="520"/>
                  </a:lnTo>
                  <a:lnTo>
                    <a:pt x="8874" y="540"/>
                  </a:lnTo>
                  <a:lnTo>
                    <a:pt x="8900" y="581"/>
                  </a:lnTo>
                  <a:lnTo>
                    <a:pt x="8892" y="585"/>
                  </a:lnTo>
                  <a:lnTo>
                    <a:pt x="8865" y="559"/>
                  </a:lnTo>
                  <a:lnTo>
                    <a:pt x="8859" y="558"/>
                  </a:lnTo>
                  <a:lnTo>
                    <a:pt x="8850" y="559"/>
                  </a:lnTo>
                  <a:lnTo>
                    <a:pt x="8845" y="558"/>
                  </a:lnTo>
                  <a:lnTo>
                    <a:pt x="8837" y="550"/>
                  </a:lnTo>
                  <a:lnTo>
                    <a:pt x="8834" y="548"/>
                  </a:lnTo>
                  <a:lnTo>
                    <a:pt x="8830" y="554"/>
                  </a:lnTo>
                  <a:lnTo>
                    <a:pt x="8833" y="565"/>
                  </a:lnTo>
                  <a:lnTo>
                    <a:pt x="8809" y="565"/>
                  </a:lnTo>
                  <a:lnTo>
                    <a:pt x="8796" y="559"/>
                  </a:lnTo>
                  <a:lnTo>
                    <a:pt x="8788" y="552"/>
                  </a:lnTo>
                  <a:lnTo>
                    <a:pt x="8787" y="567"/>
                  </a:lnTo>
                  <a:lnTo>
                    <a:pt x="8785" y="571"/>
                  </a:lnTo>
                  <a:lnTo>
                    <a:pt x="8799" y="592"/>
                  </a:lnTo>
                  <a:lnTo>
                    <a:pt x="8831" y="624"/>
                  </a:lnTo>
                  <a:lnTo>
                    <a:pt x="8845" y="652"/>
                  </a:lnTo>
                  <a:lnTo>
                    <a:pt x="8848" y="669"/>
                  </a:lnTo>
                  <a:lnTo>
                    <a:pt x="8847" y="679"/>
                  </a:lnTo>
                  <a:lnTo>
                    <a:pt x="8841" y="687"/>
                  </a:lnTo>
                  <a:lnTo>
                    <a:pt x="8834" y="701"/>
                  </a:lnTo>
                  <a:lnTo>
                    <a:pt x="8831" y="715"/>
                  </a:lnTo>
                  <a:lnTo>
                    <a:pt x="8831" y="729"/>
                  </a:lnTo>
                  <a:lnTo>
                    <a:pt x="8834" y="742"/>
                  </a:lnTo>
                  <a:lnTo>
                    <a:pt x="8840" y="750"/>
                  </a:lnTo>
                  <a:lnTo>
                    <a:pt x="8836" y="760"/>
                  </a:lnTo>
                  <a:lnTo>
                    <a:pt x="8831" y="757"/>
                  </a:lnTo>
                  <a:lnTo>
                    <a:pt x="8824" y="749"/>
                  </a:lnTo>
                  <a:lnTo>
                    <a:pt x="8812" y="721"/>
                  </a:lnTo>
                  <a:lnTo>
                    <a:pt x="8806" y="717"/>
                  </a:lnTo>
                  <a:lnTo>
                    <a:pt x="8801" y="718"/>
                  </a:lnTo>
                  <a:lnTo>
                    <a:pt x="8798" y="722"/>
                  </a:lnTo>
                  <a:lnTo>
                    <a:pt x="8795" y="728"/>
                  </a:lnTo>
                  <a:lnTo>
                    <a:pt x="8792" y="732"/>
                  </a:lnTo>
                  <a:lnTo>
                    <a:pt x="8789" y="731"/>
                  </a:lnTo>
                  <a:lnTo>
                    <a:pt x="8785" y="728"/>
                  </a:lnTo>
                  <a:lnTo>
                    <a:pt x="8735" y="733"/>
                  </a:lnTo>
                  <a:lnTo>
                    <a:pt x="8753" y="739"/>
                  </a:lnTo>
                  <a:lnTo>
                    <a:pt x="8763" y="746"/>
                  </a:lnTo>
                  <a:lnTo>
                    <a:pt x="8777" y="768"/>
                  </a:lnTo>
                  <a:lnTo>
                    <a:pt x="8792" y="771"/>
                  </a:lnTo>
                  <a:lnTo>
                    <a:pt x="8798" y="782"/>
                  </a:lnTo>
                  <a:lnTo>
                    <a:pt x="8799" y="777"/>
                  </a:lnTo>
                  <a:lnTo>
                    <a:pt x="8796" y="764"/>
                  </a:lnTo>
                  <a:lnTo>
                    <a:pt x="8796" y="752"/>
                  </a:lnTo>
                  <a:lnTo>
                    <a:pt x="8798" y="743"/>
                  </a:lnTo>
                  <a:lnTo>
                    <a:pt x="8805" y="745"/>
                  </a:lnTo>
                  <a:lnTo>
                    <a:pt x="8803" y="752"/>
                  </a:lnTo>
                  <a:lnTo>
                    <a:pt x="8802" y="754"/>
                  </a:lnTo>
                  <a:lnTo>
                    <a:pt x="8809" y="761"/>
                  </a:lnTo>
                  <a:lnTo>
                    <a:pt x="8823" y="763"/>
                  </a:lnTo>
                  <a:lnTo>
                    <a:pt x="8830" y="770"/>
                  </a:lnTo>
                  <a:lnTo>
                    <a:pt x="8840" y="784"/>
                  </a:lnTo>
                  <a:lnTo>
                    <a:pt x="8844" y="788"/>
                  </a:lnTo>
                  <a:lnTo>
                    <a:pt x="8850" y="788"/>
                  </a:lnTo>
                  <a:lnTo>
                    <a:pt x="8864" y="781"/>
                  </a:lnTo>
                  <a:lnTo>
                    <a:pt x="8871" y="785"/>
                  </a:lnTo>
                  <a:lnTo>
                    <a:pt x="8879" y="795"/>
                  </a:lnTo>
                  <a:lnTo>
                    <a:pt x="8883" y="798"/>
                  </a:lnTo>
                  <a:lnTo>
                    <a:pt x="8888" y="799"/>
                  </a:lnTo>
                  <a:lnTo>
                    <a:pt x="8875" y="781"/>
                  </a:lnTo>
                  <a:lnTo>
                    <a:pt x="8874" y="774"/>
                  </a:lnTo>
                  <a:lnTo>
                    <a:pt x="8875" y="768"/>
                  </a:lnTo>
                  <a:lnTo>
                    <a:pt x="8879" y="768"/>
                  </a:lnTo>
                  <a:lnTo>
                    <a:pt x="8918" y="820"/>
                  </a:lnTo>
                  <a:lnTo>
                    <a:pt x="8928" y="827"/>
                  </a:lnTo>
                  <a:lnTo>
                    <a:pt x="8938" y="832"/>
                  </a:lnTo>
                  <a:lnTo>
                    <a:pt x="8953" y="820"/>
                  </a:lnTo>
                  <a:lnTo>
                    <a:pt x="8958" y="823"/>
                  </a:lnTo>
                  <a:lnTo>
                    <a:pt x="8966" y="834"/>
                  </a:lnTo>
                  <a:lnTo>
                    <a:pt x="8974" y="841"/>
                  </a:lnTo>
                  <a:lnTo>
                    <a:pt x="8984" y="841"/>
                  </a:lnTo>
                  <a:lnTo>
                    <a:pt x="8993" y="832"/>
                  </a:lnTo>
                  <a:lnTo>
                    <a:pt x="8990" y="823"/>
                  </a:lnTo>
                  <a:lnTo>
                    <a:pt x="8987" y="815"/>
                  </a:lnTo>
                  <a:lnTo>
                    <a:pt x="8987" y="808"/>
                  </a:lnTo>
                  <a:lnTo>
                    <a:pt x="8991" y="805"/>
                  </a:lnTo>
                  <a:lnTo>
                    <a:pt x="8997" y="808"/>
                  </a:lnTo>
                  <a:lnTo>
                    <a:pt x="9035" y="851"/>
                  </a:lnTo>
                  <a:lnTo>
                    <a:pt x="9040" y="855"/>
                  </a:lnTo>
                  <a:lnTo>
                    <a:pt x="9053" y="857"/>
                  </a:lnTo>
                  <a:lnTo>
                    <a:pt x="9058" y="862"/>
                  </a:lnTo>
                  <a:lnTo>
                    <a:pt x="9057" y="875"/>
                  </a:lnTo>
                  <a:lnTo>
                    <a:pt x="9064" y="885"/>
                  </a:lnTo>
                  <a:lnTo>
                    <a:pt x="9082" y="896"/>
                  </a:lnTo>
                  <a:lnTo>
                    <a:pt x="9116" y="906"/>
                  </a:lnTo>
                  <a:lnTo>
                    <a:pt x="9107" y="889"/>
                  </a:lnTo>
                  <a:lnTo>
                    <a:pt x="9098" y="883"/>
                  </a:lnTo>
                  <a:lnTo>
                    <a:pt x="9088" y="882"/>
                  </a:lnTo>
                  <a:lnTo>
                    <a:pt x="9078" y="874"/>
                  </a:lnTo>
                  <a:lnTo>
                    <a:pt x="9079" y="871"/>
                  </a:lnTo>
                  <a:lnTo>
                    <a:pt x="9081" y="869"/>
                  </a:lnTo>
                  <a:lnTo>
                    <a:pt x="9085" y="869"/>
                  </a:lnTo>
                  <a:lnTo>
                    <a:pt x="9040" y="837"/>
                  </a:lnTo>
                  <a:lnTo>
                    <a:pt x="9043" y="826"/>
                  </a:lnTo>
                  <a:lnTo>
                    <a:pt x="9044" y="815"/>
                  </a:lnTo>
                  <a:lnTo>
                    <a:pt x="9044" y="799"/>
                  </a:lnTo>
                  <a:lnTo>
                    <a:pt x="9047" y="796"/>
                  </a:lnTo>
                  <a:lnTo>
                    <a:pt x="9064" y="805"/>
                  </a:lnTo>
                  <a:lnTo>
                    <a:pt x="9061" y="792"/>
                  </a:lnTo>
                  <a:lnTo>
                    <a:pt x="9054" y="780"/>
                  </a:lnTo>
                  <a:lnTo>
                    <a:pt x="9050" y="767"/>
                  </a:lnTo>
                  <a:lnTo>
                    <a:pt x="9054" y="775"/>
                  </a:lnTo>
                  <a:lnTo>
                    <a:pt x="9060" y="784"/>
                  </a:lnTo>
                  <a:lnTo>
                    <a:pt x="9070" y="803"/>
                  </a:lnTo>
                  <a:lnTo>
                    <a:pt x="9096" y="812"/>
                  </a:lnTo>
                  <a:lnTo>
                    <a:pt x="9102" y="820"/>
                  </a:lnTo>
                  <a:lnTo>
                    <a:pt x="9102" y="832"/>
                  </a:lnTo>
                  <a:lnTo>
                    <a:pt x="9100" y="839"/>
                  </a:lnTo>
                  <a:lnTo>
                    <a:pt x="9100" y="848"/>
                  </a:lnTo>
                  <a:lnTo>
                    <a:pt x="9105" y="862"/>
                  </a:lnTo>
                  <a:lnTo>
                    <a:pt x="9109" y="872"/>
                  </a:lnTo>
                  <a:lnTo>
                    <a:pt x="9113" y="881"/>
                  </a:lnTo>
                  <a:lnTo>
                    <a:pt x="9119" y="886"/>
                  </a:lnTo>
                  <a:lnTo>
                    <a:pt x="9124" y="890"/>
                  </a:lnTo>
                  <a:lnTo>
                    <a:pt x="9142" y="896"/>
                  </a:lnTo>
                  <a:lnTo>
                    <a:pt x="9145" y="899"/>
                  </a:lnTo>
                  <a:lnTo>
                    <a:pt x="9151" y="909"/>
                  </a:lnTo>
                  <a:lnTo>
                    <a:pt x="9152" y="911"/>
                  </a:lnTo>
                  <a:lnTo>
                    <a:pt x="9158" y="914"/>
                  </a:lnTo>
                  <a:lnTo>
                    <a:pt x="9168" y="914"/>
                  </a:lnTo>
                  <a:lnTo>
                    <a:pt x="9172" y="917"/>
                  </a:lnTo>
                  <a:lnTo>
                    <a:pt x="9173" y="920"/>
                  </a:lnTo>
                  <a:lnTo>
                    <a:pt x="9173" y="925"/>
                  </a:lnTo>
                  <a:lnTo>
                    <a:pt x="9175" y="931"/>
                  </a:lnTo>
                  <a:lnTo>
                    <a:pt x="9190" y="944"/>
                  </a:lnTo>
                  <a:lnTo>
                    <a:pt x="9204" y="965"/>
                  </a:lnTo>
                  <a:lnTo>
                    <a:pt x="9218" y="980"/>
                  </a:lnTo>
                  <a:lnTo>
                    <a:pt x="9231" y="970"/>
                  </a:lnTo>
                  <a:lnTo>
                    <a:pt x="9229" y="959"/>
                  </a:lnTo>
                  <a:lnTo>
                    <a:pt x="9234" y="955"/>
                  </a:lnTo>
                  <a:lnTo>
                    <a:pt x="9245" y="955"/>
                  </a:lnTo>
                  <a:lnTo>
                    <a:pt x="9246" y="948"/>
                  </a:lnTo>
                  <a:lnTo>
                    <a:pt x="9246" y="938"/>
                  </a:lnTo>
                  <a:lnTo>
                    <a:pt x="9248" y="934"/>
                  </a:lnTo>
                  <a:lnTo>
                    <a:pt x="9253" y="938"/>
                  </a:lnTo>
                  <a:lnTo>
                    <a:pt x="9250" y="928"/>
                  </a:lnTo>
                  <a:lnTo>
                    <a:pt x="9238" y="903"/>
                  </a:lnTo>
                  <a:lnTo>
                    <a:pt x="9236" y="892"/>
                  </a:lnTo>
                  <a:lnTo>
                    <a:pt x="9241" y="882"/>
                  </a:lnTo>
                  <a:lnTo>
                    <a:pt x="9248" y="876"/>
                  </a:lnTo>
                  <a:lnTo>
                    <a:pt x="9252" y="874"/>
                  </a:lnTo>
                  <a:lnTo>
                    <a:pt x="9267" y="879"/>
                  </a:lnTo>
                  <a:lnTo>
                    <a:pt x="9278" y="874"/>
                  </a:lnTo>
                  <a:lnTo>
                    <a:pt x="9281" y="874"/>
                  </a:lnTo>
                  <a:lnTo>
                    <a:pt x="9285" y="879"/>
                  </a:lnTo>
                  <a:lnTo>
                    <a:pt x="9294" y="897"/>
                  </a:lnTo>
                  <a:lnTo>
                    <a:pt x="9298" y="902"/>
                  </a:lnTo>
                  <a:lnTo>
                    <a:pt x="9294" y="881"/>
                  </a:lnTo>
                  <a:lnTo>
                    <a:pt x="9285" y="868"/>
                  </a:lnTo>
                  <a:lnTo>
                    <a:pt x="9276" y="862"/>
                  </a:lnTo>
                  <a:lnTo>
                    <a:pt x="9267" y="862"/>
                  </a:lnTo>
                  <a:lnTo>
                    <a:pt x="9270" y="851"/>
                  </a:lnTo>
                  <a:lnTo>
                    <a:pt x="9281" y="837"/>
                  </a:lnTo>
                  <a:lnTo>
                    <a:pt x="9281" y="826"/>
                  </a:lnTo>
                  <a:lnTo>
                    <a:pt x="9287" y="826"/>
                  </a:lnTo>
                  <a:lnTo>
                    <a:pt x="9291" y="830"/>
                  </a:lnTo>
                  <a:lnTo>
                    <a:pt x="9298" y="847"/>
                  </a:lnTo>
                  <a:lnTo>
                    <a:pt x="9304" y="855"/>
                  </a:lnTo>
                  <a:lnTo>
                    <a:pt x="9347" y="874"/>
                  </a:lnTo>
                  <a:lnTo>
                    <a:pt x="9360" y="886"/>
                  </a:lnTo>
                  <a:lnTo>
                    <a:pt x="9369" y="906"/>
                  </a:lnTo>
                  <a:lnTo>
                    <a:pt x="9365" y="882"/>
                  </a:lnTo>
                  <a:lnTo>
                    <a:pt x="9355" y="867"/>
                  </a:lnTo>
                  <a:lnTo>
                    <a:pt x="9346" y="857"/>
                  </a:lnTo>
                  <a:lnTo>
                    <a:pt x="9336" y="853"/>
                  </a:lnTo>
                  <a:lnTo>
                    <a:pt x="9332" y="848"/>
                  </a:lnTo>
                  <a:lnTo>
                    <a:pt x="9333" y="840"/>
                  </a:lnTo>
                  <a:lnTo>
                    <a:pt x="9339" y="836"/>
                  </a:lnTo>
                  <a:lnTo>
                    <a:pt x="9350" y="853"/>
                  </a:lnTo>
                  <a:lnTo>
                    <a:pt x="9367" y="860"/>
                  </a:lnTo>
                  <a:lnTo>
                    <a:pt x="9372" y="869"/>
                  </a:lnTo>
                  <a:lnTo>
                    <a:pt x="9379" y="889"/>
                  </a:lnTo>
                  <a:lnTo>
                    <a:pt x="9383" y="909"/>
                  </a:lnTo>
                  <a:lnTo>
                    <a:pt x="9381" y="917"/>
                  </a:lnTo>
                  <a:lnTo>
                    <a:pt x="9368" y="914"/>
                  </a:lnTo>
                  <a:lnTo>
                    <a:pt x="9357" y="906"/>
                  </a:lnTo>
                  <a:lnTo>
                    <a:pt x="9364" y="923"/>
                  </a:lnTo>
                  <a:lnTo>
                    <a:pt x="9357" y="927"/>
                  </a:lnTo>
                  <a:lnTo>
                    <a:pt x="9348" y="921"/>
                  </a:lnTo>
                  <a:lnTo>
                    <a:pt x="9340" y="914"/>
                  </a:lnTo>
                  <a:lnTo>
                    <a:pt x="9332" y="906"/>
                  </a:lnTo>
                  <a:lnTo>
                    <a:pt x="9339" y="917"/>
                  </a:lnTo>
                  <a:lnTo>
                    <a:pt x="9362" y="934"/>
                  </a:lnTo>
                  <a:lnTo>
                    <a:pt x="9371" y="937"/>
                  </a:lnTo>
                  <a:lnTo>
                    <a:pt x="9388" y="932"/>
                  </a:lnTo>
                  <a:lnTo>
                    <a:pt x="9396" y="938"/>
                  </a:lnTo>
                  <a:lnTo>
                    <a:pt x="9399" y="942"/>
                  </a:lnTo>
                  <a:lnTo>
                    <a:pt x="9400" y="947"/>
                  </a:lnTo>
                  <a:lnTo>
                    <a:pt x="9402" y="952"/>
                  </a:lnTo>
                  <a:lnTo>
                    <a:pt x="9404" y="955"/>
                  </a:lnTo>
                  <a:lnTo>
                    <a:pt x="9410" y="955"/>
                  </a:lnTo>
                  <a:lnTo>
                    <a:pt x="9417" y="945"/>
                  </a:lnTo>
                  <a:lnTo>
                    <a:pt x="9421" y="944"/>
                  </a:lnTo>
                  <a:lnTo>
                    <a:pt x="9428" y="949"/>
                  </a:lnTo>
                  <a:lnTo>
                    <a:pt x="9434" y="959"/>
                  </a:lnTo>
                  <a:lnTo>
                    <a:pt x="9441" y="963"/>
                  </a:lnTo>
                  <a:lnTo>
                    <a:pt x="9448" y="955"/>
                  </a:lnTo>
                  <a:lnTo>
                    <a:pt x="9434" y="930"/>
                  </a:lnTo>
                  <a:lnTo>
                    <a:pt x="9396" y="903"/>
                  </a:lnTo>
                  <a:lnTo>
                    <a:pt x="9385" y="869"/>
                  </a:lnTo>
                  <a:lnTo>
                    <a:pt x="9396" y="878"/>
                  </a:lnTo>
                  <a:lnTo>
                    <a:pt x="9416" y="888"/>
                  </a:lnTo>
                  <a:lnTo>
                    <a:pt x="9427" y="896"/>
                  </a:lnTo>
                  <a:lnTo>
                    <a:pt x="9447" y="925"/>
                  </a:lnTo>
                  <a:lnTo>
                    <a:pt x="9469" y="947"/>
                  </a:lnTo>
                  <a:lnTo>
                    <a:pt x="9477" y="948"/>
                  </a:lnTo>
                  <a:lnTo>
                    <a:pt x="9482" y="935"/>
                  </a:lnTo>
                  <a:lnTo>
                    <a:pt x="9476" y="920"/>
                  </a:lnTo>
                  <a:lnTo>
                    <a:pt x="9445" y="906"/>
                  </a:lnTo>
                  <a:lnTo>
                    <a:pt x="9459" y="890"/>
                  </a:lnTo>
                  <a:lnTo>
                    <a:pt x="9476" y="899"/>
                  </a:lnTo>
                  <a:lnTo>
                    <a:pt x="9508" y="932"/>
                  </a:lnTo>
                  <a:lnTo>
                    <a:pt x="9526" y="945"/>
                  </a:lnTo>
                  <a:lnTo>
                    <a:pt x="9546" y="949"/>
                  </a:lnTo>
                  <a:lnTo>
                    <a:pt x="9564" y="944"/>
                  </a:lnTo>
                  <a:lnTo>
                    <a:pt x="9574" y="945"/>
                  </a:lnTo>
                  <a:lnTo>
                    <a:pt x="9581" y="959"/>
                  </a:lnTo>
                  <a:lnTo>
                    <a:pt x="9575" y="966"/>
                  </a:lnTo>
                  <a:lnTo>
                    <a:pt x="9568" y="968"/>
                  </a:lnTo>
                  <a:lnTo>
                    <a:pt x="9561" y="965"/>
                  </a:lnTo>
                  <a:lnTo>
                    <a:pt x="9556" y="959"/>
                  </a:lnTo>
                  <a:lnTo>
                    <a:pt x="9556" y="966"/>
                  </a:lnTo>
                  <a:lnTo>
                    <a:pt x="9566" y="976"/>
                  </a:lnTo>
                  <a:lnTo>
                    <a:pt x="9539" y="972"/>
                  </a:lnTo>
                  <a:lnTo>
                    <a:pt x="9559" y="984"/>
                  </a:lnTo>
                  <a:lnTo>
                    <a:pt x="9568" y="986"/>
                  </a:lnTo>
                  <a:lnTo>
                    <a:pt x="9577" y="983"/>
                  </a:lnTo>
                  <a:lnTo>
                    <a:pt x="9591" y="969"/>
                  </a:lnTo>
                  <a:lnTo>
                    <a:pt x="9602" y="963"/>
                  </a:lnTo>
                  <a:lnTo>
                    <a:pt x="9605" y="958"/>
                  </a:lnTo>
                  <a:lnTo>
                    <a:pt x="9605" y="951"/>
                  </a:lnTo>
                  <a:lnTo>
                    <a:pt x="9602" y="945"/>
                  </a:lnTo>
                  <a:lnTo>
                    <a:pt x="9587" y="932"/>
                  </a:lnTo>
                  <a:lnTo>
                    <a:pt x="9553" y="923"/>
                  </a:lnTo>
                  <a:lnTo>
                    <a:pt x="9556" y="913"/>
                  </a:lnTo>
                  <a:lnTo>
                    <a:pt x="9561" y="910"/>
                  </a:lnTo>
                  <a:lnTo>
                    <a:pt x="9573" y="911"/>
                  </a:lnTo>
                  <a:lnTo>
                    <a:pt x="9560" y="893"/>
                  </a:lnTo>
                  <a:lnTo>
                    <a:pt x="9547" y="883"/>
                  </a:lnTo>
                  <a:lnTo>
                    <a:pt x="9521" y="879"/>
                  </a:lnTo>
                  <a:lnTo>
                    <a:pt x="9524" y="885"/>
                  </a:lnTo>
                  <a:lnTo>
                    <a:pt x="9532" y="892"/>
                  </a:lnTo>
                  <a:lnTo>
                    <a:pt x="9535" y="896"/>
                  </a:lnTo>
                  <a:lnTo>
                    <a:pt x="9533" y="903"/>
                  </a:lnTo>
                  <a:lnTo>
                    <a:pt x="9529" y="906"/>
                  </a:lnTo>
                  <a:lnTo>
                    <a:pt x="9505" y="906"/>
                  </a:lnTo>
                  <a:lnTo>
                    <a:pt x="9497" y="902"/>
                  </a:lnTo>
                  <a:lnTo>
                    <a:pt x="9493" y="890"/>
                  </a:lnTo>
                  <a:lnTo>
                    <a:pt x="9504" y="890"/>
                  </a:lnTo>
                  <a:lnTo>
                    <a:pt x="9508" y="888"/>
                  </a:lnTo>
                  <a:lnTo>
                    <a:pt x="9514" y="879"/>
                  </a:lnTo>
                  <a:lnTo>
                    <a:pt x="9498" y="875"/>
                  </a:lnTo>
                  <a:lnTo>
                    <a:pt x="9490" y="868"/>
                  </a:lnTo>
                  <a:lnTo>
                    <a:pt x="9487" y="858"/>
                  </a:lnTo>
                  <a:lnTo>
                    <a:pt x="9519" y="862"/>
                  </a:lnTo>
                  <a:lnTo>
                    <a:pt x="9515" y="854"/>
                  </a:lnTo>
                  <a:lnTo>
                    <a:pt x="9510" y="853"/>
                  </a:lnTo>
                  <a:lnTo>
                    <a:pt x="9503" y="851"/>
                  </a:lnTo>
                  <a:lnTo>
                    <a:pt x="9497" y="848"/>
                  </a:lnTo>
                  <a:lnTo>
                    <a:pt x="9493" y="841"/>
                  </a:lnTo>
                  <a:lnTo>
                    <a:pt x="9491" y="836"/>
                  </a:lnTo>
                  <a:lnTo>
                    <a:pt x="9493" y="833"/>
                  </a:lnTo>
                  <a:lnTo>
                    <a:pt x="9500" y="832"/>
                  </a:lnTo>
                  <a:lnTo>
                    <a:pt x="9505" y="833"/>
                  </a:lnTo>
                  <a:lnTo>
                    <a:pt x="9517" y="844"/>
                  </a:lnTo>
                  <a:lnTo>
                    <a:pt x="9542" y="854"/>
                  </a:lnTo>
                  <a:lnTo>
                    <a:pt x="9547" y="853"/>
                  </a:lnTo>
                  <a:lnTo>
                    <a:pt x="9550" y="847"/>
                  </a:lnTo>
                  <a:lnTo>
                    <a:pt x="9552" y="837"/>
                  </a:lnTo>
                  <a:lnTo>
                    <a:pt x="9554" y="829"/>
                  </a:lnTo>
                  <a:lnTo>
                    <a:pt x="9559" y="826"/>
                  </a:lnTo>
                  <a:lnTo>
                    <a:pt x="9578" y="823"/>
                  </a:lnTo>
                  <a:lnTo>
                    <a:pt x="9584" y="829"/>
                  </a:lnTo>
                  <a:lnTo>
                    <a:pt x="9585" y="836"/>
                  </a:lnTo>
                  <a:lnTo>
                    <a:pt x="9581" y="840"/>
                  </a:lnTo>
                  <a:lnTo>
                    <a:pt x="9570" y="841"/>
                  </a:lnTo>
                  <a:lnTo>
                    <a:pt x="9568" y="844"/>
                  </a:lnTo>
                  <a:lnTo>
                    <a:pt x="9566" y="861"/>
                  </a:lnTo>
                  <a:lnTo>
                    <a:pt x="9563" y="869"/>
                  </a:lnTo>
                  <a:lnTo>
                    <a:pt x="9571" y="892"/>
                  </a:lnTo>
                  <a:lnTo>
                    <a:pt x="9587" y="910"/>
                  </a:lnTo>
                  <a:lnTo>
                    <a:pt x="9603" y="920"/>
                  </a:lnTo>
                  <a:lnTo>
                    <a:pt x="9616" y="917"/>
                  </a:lnTo>
                  <a:lnTo>
                    <a:pt x="9602" y="906"/>
                  </a:lnTo>
                  <a:lnTo>
                    <a:pt x="9594" y="897"/>
                  </a:lnTo>
                  <a:lnTo>
                    <a:pt x="9589" y="885"/>
                  </a:lnTo>
                  <a:lnTo>
                    <a:pt x="9601" y="889"/>
                  </a:lnTo>
                  <a:lnTo>
                    <a:pt x="9622" y="911"/>
                  </a:lnTo>
                  <a:lnTo>
                    <a:pt x="9697" y="941"/>
                  </a:lnTo>
                  <a:lnTo>
                    <a:pt x="9772" y="970"/>
                  </a:lnTo>
                  <a:lnTo>
                    <a:pt x="9777" y="970"/>
                  </a:lnTo>
                  <a:lnTo>
                    <a:pt x="9784" y="966"/>
                  </a:lnTo>
                  <a:lnTo>
                    <a:pt x="9773" y="954"/>
                  </a:lnTo>
                  <a:lnTo>
                    <a:pt x="9749" y="944"/>
                  </a:lnTo>
                  <a:lnTo>
                    <a:pt x="9739" y="932"/>
                  </a:lnTo>
                  <a:lnTo>
                    <a:pt x="9738" y="930"/>
                  </a:lnTo>
                  <a:lnTo>
                    <a:pt x="9738" y="924"/>
                  </a:lnTo>
                  <a:lnTo>
                    <a:pt x="9738" y="920"/>
                  </a:lnTo>
                  <a:lnTo>
                    <a:pt x="9737" y="917"/>
                  </a:lnTo>
                  <a:lnTo>
                    <a:pt x="9734" y="914"/>
                  </a:lnTo>
                  <a:lnTo>
                    <a:pt x="9731" y="911"/>
                  </a:lnTo>
                  <a:lnTo>
                    <a:pt x="9724" y="911"/>
                  </a:lnTo>
                  <a:lnTo>
                    <a:pt x="9710" y="921"/>
                  </a:lnTo>
                  <a:lnTo>
                    <a:pt x="9704" y="923"/>
                  </a:lnTo>
                  <a:lnTo>
                    <a:pt x="9657" y="906"/>
                  </a:lnTo>
                  <a:lnTo>
                    <a:pt x="9652" y="903"/>
                  </a:lnTo>
                  <a:lnTo>
                    <a:pt x="9641" y="885"/>
                  </a:lnTo>
                  <a:lnTo>
                    <a:pt x="9634" y="876"/>
                  </a:lnTo>
                  <a:lnTo>
                    <a:pt x="9630" y="871"/>
                  </a:lnTo>
                  <a:lnTo>
                    <a:pt x="9627" y="862"/>
                  </a:lnTo>
                  <a:lnTo>
                    <a:pt x="9637" y="857"/>
                  </a:lnTo>
                  <a:lnTo>
                    <a:pt x="9648" y="865"/>
                  </a:lnTo>
                  <a:lnTo>
                    <a:pt x="9669" y="890"/>
                  </a:lnTo>
                  <a:lnTo>
                    <a:pt x="9686" y="897"/>
                  </a:lnTo>
                  <a:lnTo>
                    <a:pt x="9692" y="896"/>
                  </a:lnTo>
                  <a:lnTo>
                    <a:pt x="9697" y="888"/>
                  </a:lnTo>
                  <a:lnTo>
                    <a:pt x="9700" y="885"/>
                  </a:lnTo>
                  <a:lnTo>
                    <a:pt x="9706" y="883"/>
                  </a:lnTo>
                  <a:lnTo>
                    <a:pt x="9713" y="886"/>
                  </a:lnTo>
                  <a:lnTo>
                    <a:pt x="9762" y="921"/>
                  </a:lnTo>
                  <a:lnTo>
                    <a:pt x="9812" y="938"/>
                  </a:lnTo>
                  <a:lnTo>
                    <a:pt x="9808" y="932"/>
                  </a:lnTo>
                  <a:lnTo>
                    <a:pt x="9805" y="928"/>
                  </a:lnTo>
                  <a:lnTo>
                    <a:pt x="9801" y="927"/>
                  </a:lnTo>
                  <a:lnTo>
                    <a:pt x="9798" y="928"/>
                  </a:lnTo>
                  <a:lnTo>
                    <a:pt x="9798" y="923"/>
                  </a:lnTo>
                  <a:lnTo>
                    <a:pt x="9804" y="923"/>
                  </a:lnTo>
                  <a:lnTo>
                    <a:pt x="9808" y="920"/>
                  </a:lnTo>
                  <a:lnTo>
                    <a:pt x="9814" y="914"/>
                  </a:lnTo>
                  <a:lnTo>
                    <a:pt x="9818" y="906"/>
                  </a:lnTo>
                  <a:lnTo>
                    <a:pt x="9821" y="892"/>
                  </a:lnTo>
                  <a:lnTo>
                    <a:pt x="9821" y="890"/>
                  </a:lnTo>
                  <a:lnTo>
                    <a:pt x="9832" y="879"/>
                  </a:lnTo>
                  <a:lnTo>
                    <a:pt x="9835" y="861"/>
                  </a:lnTo>
                  <a:lnTo>
                    <a:pt x="9825" y="853"/>
                  </a:lnTo>
                  <a:lnTo>
                    <a:pt x="9814" y="846"/>
                  </a:lnTo>
                  <a:lnTo>
                    <a:pt x="9807" y="832"/>
                  </a:lnTo>
                  <a:lnTo>
                    <a:pt x="9814" y="827"/>
                  </a:lnTo>
                  <a:lnTo>
                    <a:pt x="9819" y="830"/>
                  </a:lnTo>
                  <a:lnTo>
                    <a:pt x="9832" y="841"/>
                  </a:lnTo>
                  <a:lnTo>
                    <a:pt x="9839" y="844"/>
                  </a:lnTo>
                  <a:lnTo>
                    <a:pt x="9860" y="841"/>
                  </a:lnTo>
                  <a:lnTo>
                    <a:pt x="9819" y="795"/>
                  </a:lnTo>
                  <a:lnTo>
                    <a:pt x="9815" y="773"/>
                  </a:lnTo>
                  <a:lnTo>
                    <a:pt x="9776" y="778"/>
                  </a:lnTo>
                  <a:lnTo>
                    <a:pt x="9763" y="770"/>
                  </a:lnTo>
                  <a:lnTo>
                    <a:pt x="9753" y="757"/>
                  </a:lnTo>
                  <a:lnTo>
                    <a:pt x="9728" y="742"/>
                  </a:lnTo>
                  <a:lnTo>
                    <a:pt x="9711" y="738"/>
                  </a:lnTo>
                  <a:lnTo>
                    <a:pt x="9704" y="731"/>
                  </a:lnTo>
                  <a:lnTo>
                    <a:pt x="9687" y="710"/>
                  </a:lnTo>
                  <a:lnTo>
                    <a:pt x="9678" y="701"/>
                  </a:lnTo>
                  <a:lnTo>
                    <a:pt x="9673" y="696"/>
                  </a:lnTo>
                  <a:lnTo>
                    <a:pt x="9664" y="673"/>
                  </a:lnTo>
                  <a:lnTo>
                    <a:pt x="9659" y="666"/>
                  </a:lnTo>
                  <a:lnTo>
                    <a:pt x="9652" y="660"/>
                  </a:lnTo>
                  <a:lnTo>
                    <a:pt x="9640" y="653"/>
                  </a:lnTo>
                  <a:lnTo>
                    <a:pt x="9603" y="617"/>
                  </a:lnTo>
                  <a:lnTo>
                    <a:pt x="9585" y="583"/>
                  </a:lnTo>
                  <a:lnTo>
                    <a:pt x="9524" y="502"/>
                  </a:lnTo>
                  <a:lnTo>
                    <a:pt x="9462" y="421"/>
                  </a:lnTo>
                  <a:lnTo>
                    <a:pt x="9454" y="402"/>
                  </a:lnTo>
                  <a:lnTo>
                    <a:pt x="9449" y="386"/>
                  </a:lnTo>
                  <a:lnTo>
                    <a:pt x="9448" y="370"/>
                  </a:lnTo>
                  <a:lnTo>
                    <a:pt x="9442" y="330"/>
                  </a:lnTo>
                  <a:lnTo>
                    <a:pt x="9440" y="317"/>
                  </a:lnTo>
                  <a:lnTo>
                    <a:pt x="9431" y="301"/>
                  </a:lnTo>
                  <a:lnTo>
                    <a:pt x="9413" y="280"/>
                  </a:lnTo>
                  <a:lnTo>
                    <a:pt x="9406" y="264"/>
                  </a:lnTo>
                  <a:lnTo>
                    <a:pt x="9390" y="212"/>
                  </a:lnTo>
                  <a:lnTo>
                    <a:pt x="9385" y="199"/>
                  </a:lnTo>
                  <a:lnTo>
                    <a:pt x="9371" y="178"/>
                  </a:lnTo>
                  <a:lnTo>
                    <a:pt x="9350" y="133"/>
                  </a:lnTo>
                  <a:lnTo>
                    <a:pt x="9337" y="74"/>
                  </a:lnTo>
                  <a:lnTo>
                    <a:pt x="9319" y="21"/>
                  </a:lnTo>
                  <a:lnTo>
                    <a:pt x="9315" y="0"/>
                  </a:lnTo>
                  <a:lnTo>
                    <a:pt x="8244" y="0"/>
                  </a:lnTo>
                  <a:lnTo>
                    <a:pt x="8246" y="7"/>
                  </a:lnTo>
                  <a:lnTo>
                    <a:pt x="8247" y="18"/>
                  </a:lnTo>
                  <a:close/>
                  <a:moveTo>
                    <a:pt x="8749" y="404"/>
                  </a:moveTo>
                  <a:lnTo>
                    <a:pt x="8754" y="405"/>
                  </a:lnTo>
                  <a:lnTo>
                    <a:pt x="8759" y="404"/>
                  </a:lnTo>
                  <a:lnTo>
                    <a:pt x="8760" y="402"/>
                  </a:lnTo>
                  <a:lnTo>
                    <a:pt x="8756" y="400"/>
                  </a:lnTo>
                  <a:lnTo>
                    <a:pt x="8753" y="394"/>
                  </a:lnTo>
                  <a:lnTo>
                    <a:pt x="8719" y="344"/>
                  </a:lnTo>
                  <a:lnTo>
                    <a:pt x="8714" y="339"/>
                  </a:lnTo>
                  <a:lnTo>
                    <a:pt x="8710" y="342"/>
                  </a:lnTo>
                  <a:lnTo>
                    <a:pt x="8705" y="342"/>
                  </a:lnTo>
                  <a:lnTo>
                    <a:pt x="8701" y="341"/>
                  </a:lnTo>
                  <a:lnTo>
                    <a:pt x="8700" y="342"/>
                  </a:lnTo>
                  <a:lnTo>
                    <a:pt x="8701" y="348"/>
                  </a:lnTo>
                  <a:lnTo>
                    <a:pt x="8710" y="353"/>
                  </a:lnTo>
                  <a:lnTo>
                    <a:pt x="8712" y="360"/>
                  </a:lnTo>
                  <a:lnTo>
                    <a:pt x="8717" y="374"/>
                  </a:lnTo>
                  <a:lnTo>
                    <a:pt x="8721" y="380"/>
                  </a:lnTo>
                  <a:lnTo>
                    <a:pt x="8749" y="404"/>
                  </a:lnTo>
                  <a:close/>
                  <a:moveTo>
                    <a:pt x="10263" y="1981"/>
                  </a:moveTo>
                  <a:lnTo>
                    <a:pt x="10265" y="1979"/>
                  </a:lnTo>
                  <a:lnTo>
                    <a:pt x="10252" y="1960"/>
                  </a:lnTo>
                  <a:lnTo>
                    <a:pt x="10165" y="1897"/>
                  </a:lnTo>
                  <a:lnTo>
                    <a:pt x="10157" y="1894"/>
                  </a:lnTo>
                  <a:lnTo>
                    <a:pt x="10151" y="1899"/>
                  </a:lnTo>
                  <a:lnTo>
                    <a:pt x="10157" y="1907"/>
                  </a:lnTo>
                  <a:lnTo>
                    <a:pt x="10228" y="1969"/>
                  </a:lnTo>
                  <a:lnTo>
                    <a:pt x="10235" y="1979"/>
                  </a:lnTo>
                  <a:lnTo>
                    <a:pt x="10245" y="2002"/>
                  </a:lnTo>
                  <a:lnTo>
                    <a:pt x="10249" y="2008"/>
                  </a:lnTo>
                  <a:lnTo>
                    <a:pt x="10255" y="2019"/>
                  </a:lnTo>
                  <a:lnTo>
                    <a:pt x="10258" y="2022"/>
                  </a:lnTo>
                  <a:lnTo>
                    <a:pt x="10265" y="2025"/>
                  </a:lnTo>
                  <a:lnTo>
                    <a:pt x="10269" y="2029"/>
                  </a:lnTo>
                  <a:lnTo>
                    <a:pt x="10273" y="2033"/>
                  </a:lnTo>
                  <a:lnTo>
                    <a:pt x="10276" y="2040"/>
                  </a:lnTo>
                  <a:lnTo>
                    <a:pt x="10276" y="2035"/>
                  </a:lnTo>
                  <a:lnTo>
                    <a:pt x="10276" y="2029"/>
                  </a:lnTo>
                  <a:lnTo>
                    <a:pt x="10276" y="2016"/>
                  </a:lnTo>
                  <a:lnTo>
                    <a:pt x="10273" y="2008"/>
                  </a:lnTo>
                  <a:lnTo>
                    <a:pt x="10263" y="1997"/>
                  </a:lnTo>
                  <a:lnTo>
                    <a:pt x="10259" y="1988"/>
                  </a:lnTo>
                  <a:lnTo>
                    <a:pt x="10260" y="1987"/>
                  </a:lnTo>
                  <a:lnTo>
                    <a:pt x="10263" y="1981"/>
                  </a:lnTo>
                  <a:close/>
                  <a:moveTo>
                    <a:pt x="9721" y="994"/>
                  </a:moveTo>
                  <a:lnTo>
                    <a:pt x="9744" y="1012"/>
                  </a:lnTo>
                  <a:lnTo>
                    <a:pt x="9748" y="1012"/>
                  </a:lnTo>
                  <a:lnTo>
                    <a:pt x="9752" y="1001"/>
                  </a:lnTo>
                  <a:lnTo>
                    <a:pt x="9745" y="989"/>
                  </a:lnTo>
                  <a:lnTo>
                    <a:pt x="9725" y="976"/>
                  </a:lnTo>
                  <a:lnTo>
                    <a:pt x="9713" y="979"/>
                  </a:lnTo>
                  <a:lnTo>
                    <a:pt x="9709" y="976"/>
                  </a:lnTo>
                  <a:lnTo>
                    <a:pt x="9701" y="966"/>
                  </a:lnTo>
                  <a:lnTo>
                    <a:pt x="9697" y="962"/>
                  </a:lnTo>
                  <a:lnTo>
                    <a:pt x="9682" y="956"/>
                  </a:lnTo>
                  <a:lnTo>
                    <a:pt x="9654" y="938"/>
                  </a:lnTo>
                  <a:lnTo>
                    <a:pt x="9658" y="955"/>
                  </a:lnTo>
                  <a:lnTo>
                    <a:pt x="9672" y="961"/>
                  </a:lnTo>
                  <a:lnTo>
                    <a:pt x="9676" y="970"/>
                  </a:lnTo>
                  <a:lnTo>
                    <a:pt x="9675" y="970"/>
                  </a:lnTo>
                  <a:lnTo>
                    <a:pt x="9672" y="970"/>
                  </a:lnTo>
                  <a:lnTo>
                    <a:pt x="9668" y="976"/>
                  </a:lnTo>
                  <a:lnTo>
                    <a:pt x="9676" y="996"/>
                  </a:lnTo>
                  <a:lnTo>
                    <a:pt x="9711" y="1019"/>
                  </a:lnTo>
                  <a:lnTo>
                    <a:pt x="9731" y="1024"/>
                  </a:lnTo>
                  <a:lnTo>
                    <a:pt x="9725" y="1008"/>
                  </a:lnTo>
                  <a:lnTo>
                    <a:pt x="9710" y="998"/>
                  </a:lnTo>
                  <a:lnTo>
                    <a:pt x="9704" y="986"/>
                  </a:lnTo>
                  <a:lnTo>
                    <a:pt x="9709" y="991"/>
                  </a:lnTo>
                  <a:lnTo>
                    <a:pt x="9721" y="994"/>
                  </a:lnTo>
                  <a:close/>
                  <a:moveTo>
                    <a:pt x="835" y="10092"/>
                  </a:moveTo>
                  <a:lnTo>
                    <a:pt x="832" y="10086"/>
                  </a:lnTo>
                  <a:lnTo>
                    <a:pt x="829" y="10082"/>
                  </a:lnTo>
                  <a:lnTo>
                    <a:pt x="814" y="10075"/>
                  </a:lnTo>
                  <a:lnTo>
                    <a:pt x="811" y="10072"/>
                  </a:lnTo>
                  <a:lnTo>
                    <a:pt x="815" y="10065"/>
                  </a:lnTo>
                  <a:lnTo>
                    <a:pt x="811" y="10064"/>
                  </a:lnTo>
                  <a:lnTo>
                    <a:pt x="808" y="10061"/>
                  </a:lnTo>
                  <a:lnTo>
                    <a:pt x="807" y="10058"/>
                  </a:lnTo>
                  <a:lnTo>
                    <a:pt x="805" y="10057"/>
                  </a:lnTo>
                  <a:lnTo>
                    <a:pt x="802" y="10056"/>
                  </a:lnTo>
                  <a:lnTo>
                    <a:pt x="788" y="10056"/>
                  </a:lnTo>
                  <a:lnTo>
                    <a:pt x="784" y="10054"/>
                  </a:lnTo>
                  <a:lnTo>
                    <a:pt x="780" y="10048"/>
                  </a:lnTo>
                  <a:lnTo>
                    <a:pt x="777" y="10037"/>
                  </a:lnTo>
                  <a:lnTo>
                    <a:pt x="773" y="10018"/>
                  </a:lnTo>
                  <a:lnTo>
                    <a:pt x="770" y="10008"/>
                  </a:lnTo>
                  <a:lnTo>
                    <a:pt x="767" y="10005"/>
                  </a:lnTo>
                  <a:lnTo>
                    <a:pt x="766" y="10004"/>
                  </a:lnTo>
                  <a:lnTo>
                    <a:pt x="759" y="10001"/>
                  </a:lnTo>
                  <a:lnTo>
                    <a:pt x="732" y="10008"/>
                  </a:lnTo>
                  <a:lnTo>
                    <a:pt x="689" y="10004"/>
                  </a:lnTo>
                  <a:lnTo>
                    <a:pt x="685" y="10002"/>
                  </a:lnTo>
                  <a:lnTo>
                    <a:pt x="657" y="10009"/>
                  </a:lnTo>
                  <a:lnTo>
                    <a:pt x="652" y="10013"/>
                  </a:lnTo>
                  <a:lnTo>
                    <a:pt x="650" y="10018"/>
                  </a:lnTo>
                  <a:lnTo>
                    <a:pt x="645" y="10020"/>
                  </a:lnTo>
                  <a:lnTo>
                    <a:pt x="640" y="10022"/>
                  </a:lnTo>
                  <a:lnTo>
                    <a:pt x="633" y="10019"/>
                  </a:lnTo>
                  <a:lnTo>
                    <a:pt x="626" y="10015"/>
                  </a:lnTo>
                  <a:lnTo>
                    <a:pt x="624" y="10006"/>
                  </a:lnTo>
                  <a:lnTo>
                    <a:pt x="624" y="9999"/>
                  </a:lnTo>
                  <a:lnTo>
                    <a:pt x="623" y="9995"/>
                  </a:lnTo>
                  <a:lnTo>
                    <a:pt x="620" y="9992"/>
                  </a:lnTo>
                  <a:lnTo>
                    <a:pt x="613" y="9992"/>
                  </a:lnTo>
                  <a:lnTo>
                    <a:pt x="606" y="9998"/>
                  </a:lnTo>
                  <a:lnTo>
                    <a:pt x="605" y="9999"/>
                  </a:lnTo>
                  <a:lnTo>
                    <a:pt x="602" y="9998"/>
                  </a:lnTo>
                  <a:lnTo>
                    <a:pt x="595" y="9994"/>
                  </a:lnTo>
                  <a:lnTo>
                    <a:pt x="587" y="9991"/>
                  </a:lnTo>
                  <a:lnTo>
                    <a:pt x="581" y="9988"/>
                  </a:lnTo>
                  <a:lnTo>
                    <a:pt x="573" y="9981"/>
                  </a:lnTo>
                  <a:lnTo>
                    <a:pt x="554" y="9977"/>
                  </a:lnTo>
                  <a:lnTo>
                    <a:pt x="550" y="9973"/>
                  </a:lnTo>
                  <a:lnTo>
                    <a:pt x="546" y="9967"/>
                  </a:lnTo>
                  <a:lnTo>
                    <a:pt x="528" y="9953"/>
                  </a:lnTo>
                  <a:lnTo>
                    <a:pt x="517" y="9948"/>
                  </a:lnTo>
                  <a:lnTo>
                    <a:pt x="491" y="9946"/>
                  </a:lnTo>
                  <a:lnTo>
                    <a:pt x="482" y="9939"/>
                  </a:lnTo>
                  <a:lnTo>
                    <a:pt x="465" y="9911"/>
                  </a:lnTo>
                  <a:lnTo>
                    <a:pt x="458" y="9903"/>
                  </a:lnTo>
                  <a:lnTo>
                    <a:pt x="451" y="9904"/>
                  </a:lnTo>
                  <a:lnTo>
                    <a:pt x="430" y="9922"/>
                  </a:lnTo>
                  <a:lnTo>
                    <a:pt x="431" y="9924"/>
                  </a:lnTo>
                  <a:lnTo>
                    <a:pt x="431" y="9929"/>
                  </a:lnTo>
                  <a:lnTo>
                    <a:pt x="430" y="9935"/>
                  </a:lnTo>
                  <a:lnTo>
                    <a:pt x="430" y="9939"/>
                  </a:lnTo>
                  <a:lnTo>
                    <a:pt x="427" y="9942"/>
                  </a:lnTo>
                  <a:lnTo>
                    <a:pt x="424" y="9943"/>
                  </a:lnTo>
                  <a:lnTo>
                    <a:pt x="421" y="9943"/>
                  </a:lnTo>
                  <a:lnTo>
                    <a:pt x="418" y="9943"/>
                  </a:lnTo>
                  <a:lnTo>
                    <a:pt x="416" y="9942"/>
                  </a:lnTo>
                  <a:lnTo>
                    <a:pt x="414" y="9939"/>
                  </a:lnTo>
                  <a:lnTo>
                    <a:pt x="413" y="9938"/>
                  </a:lnTo>
                  <a:lnTo>
                    <a:pt x="409" y="9941"/>
                  </a:lnTo>
                  <a:lnTo>
                    <a:pt x="407" y="9943"/>
                  </a:lnTo>
                  <a:lnTo>
                    <a:pt x="407" y="9948"/>
                  </a:lnTo>
                  <a:lnTo>
                    <a:pt x="407" y="9957"/>
                  </a:lnTo>
                  <a:lnTo>
                    <a:pt x="407" y="9959"/>
                  </a:lnTo>
                  <a:lnTo>
                    <a:pt x="410" y="9969"/>
                  </a:lnTo>
                  <a:lnTo>
                    <a:pt x="410" y="9970"/>
                  </a:lnTo>
                  <a:lnTo>
                    <a:pt x="410" y="9973"/>
                  </a:lnTo>
                  <a:lnTo>
                    <a:pt x="417" y="10029"/>
                  </a:lnTo>
                  <a:lnTo>
                    <a:pt x="421" y="10043"/>
                  </a:lnTo>
                  <a:lnTo>
                    <a:pt x="423" y="10051"/>
                  </a:lnTo>
                  <a:lnTo>
                    <a:pt x="420" y="10063"/>
                  </a:lnTo>
                  <a:lnTo>
                    <a:pt x="409" y="10068"/>
                  </a:lnTo>
                  <a:lnTo>
                    <a:pt x="388" y="10074"/>
                  </a:lnTo>
                  <a:lnTo>
                    <a:pt x="386" y="10075"/>
                  </a:lnTo>
                  <a:lnTo>
                    <a:pt x="385" y="10077"/>
                  </a:lnTo>
                  <a:lnTo>
                    <a:pt x="383" y="10079"/>
                  </a:lnTo>
                  <a:lnTo>
                    <a:pt x="381" y="10079"/>
                  </a:lnTo>
                  <a:lnTo>
                    <a:pt x="379" y="10078"/>
                  </a:lnTo>
                  <a:lnTo>
                    <a:pt x="378" y="10075"/>
                  </a:lnTo>
                  <a:lnTo>
                    <a:pt x="375" y="10074"/>
                  </a:lnTo>
                  <a:lnTo>
                    <a:pt x="374" y="10075"/>
                  </a:lnTo>
                  <a:lnTo>
                    <a:pt x="371" y="10078"/>
                  </a:lnTo>
                  <a:lnTo>
                    <a:pt x="353" y="10079"/>
                  </a:lnTo>
                  <a:lnTo>
                    <a:pt x="323" y="10075"/>
                  </a:lnTo>
                  <a:lnTo>
                    <a:pt x="309" y="10061"/>
                  </a:lnTo>
                  <a:lnTo>
                    <a:pt x="299" y="10058"/>
                  </a:lnTo>
                  <a:lnTo>
                    <a:pt x="250" y="10063"/>
                  </a:lnTo>
                  <a:lnTo>
                    <a:pt x="246" y="10061"/>
                  </a:lnTo>
                  <a:lnTo>
                    <a:pt x="243" y="10060"/>
                  </a:lnTo>
                  <a:lnTo>
                    <a:pt x="241" y="10056"/>
                  </a:lnTo>
                  <a:lnTo>
                    <a:pt x="239" y="10053"/>
                  </a:lnTo>
                  <a:lnTo>
                    <a:pt x="238" y="10050"/>
                  </a:lnTo>
                  <a:lnTo>
                    <a:pt x="239" y="10047"/>
                  </a:lnTo>
                  <a:lnTo>
                    <a:pt x="241" y="10046"/>
                  </a:lnTo>
                  <a:lnTo>
                    <a:pt x="243" y="10044"/>
                  </a:lnTo>
                  <a:lnTo>
                    <a:pt x="246" y="10043"/>
                  </a:lnTo>
                  <a:lnTo>
                    <a:pt x="280" y="10012"/>
                  </a:lnTo>
                  <a:lnTo>
                    <a:pt x="301" y="9983"/>
                  </a:lnTo>
                  <a:lnTo>
                    <a:pt x="315" y="9970"/>
                  </a:lnTo>
                  <a:lnTo>
                    <a:pt x="318" y="9966"/>
                  </a:lnTo>
                  <a:lnTo>
                    <a:pt x="322" y="9956"/>
                  </a:lnTo>
                  <a:lnTo>
                    <a:pt x="323" y="9952"/>
                  </a:lnTo>
                  <a:lnTo>
                    <a:pt x="329" y="9948"/>
                  </a:lnTo>
                  <a:lnTo>
                    <a:pt x="330" y="9945"/>
                  </a:lnTo>
                  <a:lnTo>
                    <a:pt x="332" y="9942"/>
                  </a:lnTo>
                  <a:lnTo>
                    <a:pt x="332" y="9938"/>
                  </a:lnTo>
                  <a:lnTo>
                    <a:pt x="333" y="9936"/>
                  </a:lnTo>
                  <a:lnTo>
                    <a:pt x="336" y="9935"/>
                  </a:lnTo>
                  <a:lnTo>
                    <a:pt x="334" y="9932"/>
                  </a:lnTo>
                  <a:lnTo>
                    <a:pt x="337" y="9929"/>
                  </a:lnTo>
                  <a:lnTo>
                    <a:pt x="344" y="9927"/>
                  </a:lnTo>
                  <a:lnTo>
                    <a:pt x="346" y="9924"/>
                  </a:lnTo>
                  <a:lnTo>
                    <a:pt x="346" y="9924"/>
                  </a:lnTo>
                  <a:lnTo>
                    <a:pt x="344" y="9922"/>
                  </a:lnTo>
                  <a:lnTo>
                    <a:pt x="347" y="9919"/>
                  </a:lnTo>
                  <a:lnTo>
                    <a:pt x="357" y="9912"/>
                  </a:lnTo>
                  <a:lnTo>
                    <a:pt x="357" y="9911"/>
                  </a:lnTo>
                  <a:lnTo>
                    <a:pt x="340" y="9907"/>
                  </a:lnTo>
                  <a:lnTo>
                    <a:pt x="313" y="9953"/>
                  </a:lnTo>
                  <a:lnTo>
                    <a:pt x="311" y="9955"/>
                  </a:lnTo>
                  <a:lnTo>
                    <a:pt x="266" y="10012"/>
                  </a:lnTo>
                  <a:lnTo>
                    <a:pt x="225" y="10046"/>
                  </a:lnTo>
                  <a:lnTo>
                    <a:pt x="207" y="10057"/>
                  </a:lnTo>
                  <a:lnTo>
                    <a:pt x="196" y="10058"/>
                  </a:lnTo>
                  <a:lnTo>
                    <a:pt x="154" y="10053"/>
                  </a:lnTo>
                  <a:lnTo>
                    <a:pt x="138" y="10057"/>
                  </a:lnTo>
                  <a:lnTo>
                    <a:pt x="120" y="10056"/>
                  </a:lnTo>
                  <a:lnTo>
                    <a:pt x="109" y="10058"/>
                  </a:lnTo>
                  <a:lnTo>
                    <a:pt x="106" y="10057"/>
                  </a:lnTo>
                  <a:lnTo>
                    <a:pt x="99" y="10048"/>
                  </a:lnTo>
                  <a:lnTo>
                    <a:pt x="95" y="10050"/>
                  </a:lnTo>
                  <a:lnTo>
                    <a:pt x="89" y="10056"/>
                  </a:lnTo>
                  <a:lnTo>
                    <a:pt x="85" y="10064"/>
                  </a:lnTo>
                  <a:lnTo>
                    <a:pt x="84" y="10072"/>
                  </a:lnTo>
                  <a:lnTo>
                    <a:pt x="81" y="10085"/>
                  </a:lnTo>
                  <a:lnTo>
                    <a:pt x="81" y="10091"/>
                  </a:lnTo>
                  <a:lnTo>
                    <a:pt x="81" y="10095"/>
                  </a:lnTo>
                  <a:lnTo>
                    <a:pt x="88" y="10117"/>
                  </a:lnTo>
                  <a:lnTo>
                    <a:pt x="91" y="10126"/>
                  </a:lnTo>
                  <a:lnTo>
                    <a:pt x="91" y="10137"/>
                  </a:lnTo>
                  <a:lnTo>
                    <a:pt x="89" y="10144"/>
                  </a:lnTo>
                  <a:lnTo>
                    <a:pt x="82" y="10161"/>
                  </a:lnTo>
                  <a:lnTo>
                    <a:pt x="79" y="10168"/>
                  </a:lnTo>
                  <a:lnTo>
                    <a:pt x="77" y="10172"/>
                  </a:lnTo>
                  <a:lnTo>
                    <a:pt x="75" y="10175"/>
                  </a:lnTo>
                  <a:lnTo>
                    <a:pt x="75" y="10178"/>
                  </a:lnTo>
                  <a:lnTo>
                    <a:pt x="75" y="10182"/>
                  </a:lnTo>
                  <a:lnTo>
                    <a:pt x="75" y="10185"/>
                  </a:lnTo>
                  <a:lnTo>
                    <a:pt x="74" y="10186"/>
                  </a:lnTo>
                  <a:lnTo>
                    <a:pt x="72" y="10187"/>
                  </a:lnTo>
                  <a:lnTo>
                    <a:pt x="72" y="10187"/>
                  </a:lnTo>
                  <a:lnTo>
                    <a:pt x="71" y="10189"/>
                  </a:lnTo>
                  <a:lnTo>
                    <a:pt x="57" y="10215"/>
                  </a:lnTo>
                  <a:lnTo>
                    <a:pt x="32" y="10248"/>
                  </a:lnTo>
                  <a:lnTo>
                    <a:pt x="4" y="10273"/>
                  </a:lnTo>
                  <a:lnTo>
                    <a:pt x="4" y="10276"/>
                  </a:lnTo>
                  <a:lnTo>
                    <a:pt x="0" y="10278"/>
                  </a:lnTo>
                  <a:lnTo>
                    <a:pt x="0" y="10278"/>
                  </a:lnTo>
                  <a:lnTo>
                    <a:pt x="5" y="10283"/>
                  </a:lnTo>
                  <a:lnTo>
                    <a:pt x="18" y="10287"/>
                  </a:lnTo>
                  <a:lnTo>
                    <a:pt x="37" y="10288"/>
                  </a:lnTo>
                  <a:lnTo>
                    <a:pt x="92" y="10291"/>
                  </a:lnTo>
                  <a:lnTo>
                    <a:pt x="192" y="10297"/>
                  </a:lnTo>
                  <a:lnTo>
                    <a:pt x="341" y="10304"/>
                  </a:lnTo>
                  <a:lnTo>
                    <a:pt x="434" y="10309"/>
                  </a:lnTo>
                  <a:lnTo>
                    <a:pt x="547" y="10315"/>
                  </a:lnTo>
                  <a:lnTo>
                    <a:pt x="692" y="10323"/>
                  </a:lnTo>
                  <a:lnTo>
                    <a:pt x="752" y="10326"/>
                  </a:lnTo>
                  <a:lnTo>
                    <a:pt x="801" y="10329"/>
                  </a:lnTo>
                  <a:lnTo>
                    <a:pt x="818" y="10323"/>
                  </a:lnTo>
                  <a:lnTo>
                    <a:pt x="802" y="10295"/>
                  </a:lnTo>
                  <a:lnTo>
                    <a:pt x="795" y="10280"/>
                  </a:lnTo>
                  <a:lnTo>
                    <a:pt x="794" y="10262"/>
                  </a:lnTo>
                  <a:lnTo>
                    <a:pt x="797" y="10228"/>
                  </a:lnTo>
                  <a:lnTo>
                    <a:pt x="802" y="10207"/>
                  </a:lnTo>
                  <a:lnTo>
                    <a:pt x="802" y="10199"/>
                  </a:lnTo>
                  <a:lnTo>
                    <a:pt x="802" y="10193"/>
                  </a:lnTo>
                  <a:lnTo>
                    <a:pt x="801" y="10183"/>
                  </a:lnTo>
                  <a:lnTo>
                    <a:pt x="801" y="10179"/>
                  </a:lnTo>
                  <a:lnTo>
                    <a:pt x="802" y="10176"/>
                  </a:lnTo>
                  <a:lnTo>
                    <a:pt x="808" y="10168"/>
                  </a:lnTo>
                  <a:lnTo>
                    <a:pt x="808" y="10165"/>
                  </a:lnTo>
                  <a:lnTo>
                    <a:pt x="807" y="10163"/>
                  </a:lnTo>
                  <a:lnTo>
                    <a:pt x="807" y="10161"/>
                  </a:lnTo>
                  <a:lnTo>
                    <a:pt x="807" y="10159"/>
                  </a:lnTo>
                  <a:lnTo>
                    <a:pt x="808" y="10158"/>
                  </a:lnTo>
                  <a:lnTo>
                    <a:pt x="811" y="10158"/>
                  </a:lnTo>
                  <a:lnTo>
                    <a:pt x="814" y="10155"/>
                  </a:lnTo>
                  <a:lnTo>
                    <a:pt x="818" y="10152"/>
                  </a:lnTo>
                  <a:lnTo>
                    <a:pt x="819" y="10151"/>
                  </a:lnTo>
                  <a:lnTo>
                    <a:pt x="823" y="10144"/>
                  </a:lnTo>
                  <a:lnTo>
                    <a:pt x="832" y="10138"/>
                  </a:lnTo>
                  <a:lnTo>
                    <a:pt x="835" y="10134"/>
                  </a:lnTo>
                  <a:lnTo>
                    <a:pt x="839" y="10126"/>
                  </a:lnTo>
                  <a:lnTo>
                    <a:pt x="839" y="10119"/>
                  </a:lnTo>
                  <a:lnTo>
                    <a:pt x="839" y="10110"/>
                  </a:lnTo>
                  <a:lnTo>
                    <a:pt x="835" y="10092"/>
                  </a:lnTo>
                  <a:close/>
                  <a:moveTo>
                    <a:pt x="5930" y="3724"/>
                  </a:moveTo>
                  <a:lnTo>
                    <a:pt x="5957" y="3743"/>
                  </a:lnTo>
                  <a:lnTo>
                    <a:pt x="5972" y="3751"/>
                  </a:lnTo>
                  <a:lnTo>
                    <a:pt x="5978" y="3750"/>
                  </a:lnTo>
                  <a:lnTo>
                    <a:pt x="5982" y="3740"/>
                  </a:lnTo>
                  <a:lnTo>
                    <a:pt x="5978" y="3727"/>
                  </a:lnTo>
                  <a:lnTo>
                    <a:pt x="5978" y="3713"/>
                  </a:lnTo>
                  <a:lnTo>
                    <a:pt x="5972" y="3701"/>
                  </a:lnTo>
                  <a:lnTo>
                    <a:pt x="5968" y="3692"/>
                  </a:lnTo>
                  <a:lnTo>
                    <a:pt x="5957" y="3682"/>
                  </a:lnTo>
                  <a:lnTo>
                    <a:pt x="5944" y="3679"/>
                  </a:lnTo>
                  <a:lnTo>
                    <a:pt x="5936" y="3677"/>
                  </a:lnTo>
                  <a:lnTo>
                    <a:pt x="5923" y="3679"/>
                  </a:lnTo>
                  <a:lnTo>
                    <a:pt x="5916" y="3695"/>
                  </a:lnTo>
                  <a:lnTo>
                    <a:pt x="5920" y="3709"/>
                  </a:lnTo>
                  <a:lnTo>
                    <a:pt x="5930" y="3724"/>
                  </a:lnTo>
                  <a:close/>
                  <a:moveTo>
                    <a:pt x="3737" y="1887"/>
                  </a:moveTo>
                  <a:lnTo>
                    <a:pt x="3830" y="1896"/>
                  </a:lnTo>
                  <a:lnTo>
                    <a:pt x="3837" y="1889"/>
                  </a:lnTo>
                  <a:lnTo>
                    <a:pt x="3786" y="1848"/>
                  </a:lnTo>
                  <a:lnTo>
                    <a:pt x="3763" y="1850"/>
                  </a:lnTo>
                  <a:lnTo>
                    <a:pt x="3739" y="1858"/>
                  </a:lnTo>
                  <a:lnTo>
                    <a:pt x="3730" y="1862"/>
                  </a:lnTo>
                  <a:lnTo>
                    <a:pt x="3726" y="1866"/>
                  </a:lnTo>
                  <a:lnTo>
                    <a:pt x="3725" y="1876"/>
                  </a:lnTo>
                  <a:lnTo>
                    <a:pt x="3726" y="1880"/>
                  </a:lnTo>
                  <a:lnTo>
                    <a:pt x="3737" y="1887"/>
                  </a:lnTo>
                  <a:close/>
                  <a:moveTo>
                    <a:pt x="1922" y="7597"/>
                  </a:moveTo>
                  <a:lnTo>
                    <a:pt x="1920" y="7595"/>
                  </a:lnTo>
                  <a:lnTo>
                    <a:pt x="1918" y="7589"/>
                  </a:lnTo>
                  <a:lnTo>
                    <a:pt x="1915" y="7585"/>
                  </a:lnTo>
                  <a:lnTo>
                    <a:pt x="1912" y="7581"/>
                  </a:lnTo>
                  <a:lnTo>
                    <a:pt x="1909" y="7574"/>
                  </a:lnTo>
                  <a:lnTo>
                    <a:pt x="1906" y="7568"/>
                  </a:lnTo>
                  <a:lnTo>
                    <a:pt x="1902" y="7568"/>
                  </a:lnTo>
                  <a:lnTo>
                    <a:pt x="1901" y="7572"/>
                  </a:lnTo>
                  <a:lnTo>
                    <a:pt x="1906" y="7589"/>
                  </a:lnTo>
                  <a:lnTo>
                    <a:pt x="1906" y="7595"/>
                  </a:lnTo>
                  <a:lnTo>
                    <a:pt x="1908" y="7597"/>
                  </a:lnTo>
                  <a:lnTo>
                    <a:pt x="1909" y="7606"/>
                  </a:lnTo>
                  <a:lnTo>
                    <a:pt x="1912" y="7610"/>
                  </a:lnTo>
                  <a:lnTo>
                    <a:pt x="1915" y="7613"/>
                  </a:lnTo>
                  <a:lnTo>
                    <a:pt x="1918" y="7613"/>
                  </a:lnTo>
                  <a:lnTo>
                    <a:pt x="1922" y="7610"/>
                  </a:lnTo>
                  <a:lnTo>
                    <a:pt x="1923" y="7606"/>
                  </a:lnTo>
                  <a:lnTo>
                    <a:pt x="1922" y="7600"/>
                  </a:lnTo>
                  <a:lnTo>
                    <a:pt x="1922" y="7597"/>
                  </a:lnTo>
                  <a:close/>
                  <a:moveTo>
                    <a:pt x="7572" y="2364"/>
                  </a:moveTo>
                  <a:lnTo>
                    <a:pt x="7559" y="2364"/>
                  </a:lnTo>
                  <a:lnTo>
                    <a:pt x="7559" y="2368"/>
                  </a:lnTo>
                  <a:lnTo>
                    <a:pt x="7652" y="2388"/>
                  </a:lnTo>
                  <a:lnTo>
                    <a:pt x="7652" y="2384"/>
                  </a:lnTo>
                  <a:lnTo>
                    <a:pt x="7639" y="2378"/>
                  </a:lnTo>
                  <a:lnTo>
                    <a:pt x="7632" y="2377"/>
                  </a:lnTo>
                  <a:lnTo>
                    <a:pt x="7572" y="2364"/>
                  </a:lnTo>
                  <a:close/>
                  <a:moveTo>
                    <a:pt x="8100" y="2584"/>
                  </a:moveTo>
                  <a:lnTo>
                    <a:pt x="8104" y="2580"/>
                  </a:lnTo>
                  <a:lnTo>
                    <a:pt x="8110" y="2577"/>
                  </a:lnTo>
                  <a:lnTo>
                    <a:pt x="8123" y="2576"/>
                  </a:lnTo>
                  <a:lnTo>
                    <a:pt x="8138" y="2556"/>
                  </a:lnTo>
                  <a:lnTo>
                    <a:pt x="8165" y="2556"/>
                  </a:lnTo>
                  <a:lnTo>
                    <a:pt x="8183" y="2534"/>
                  </a:lnTo>
                  <a:lnTo>
                    <a:pt x="8258" y="2521"/>
                  </a:lnTo>
                  <a:lnTo>
                    <a:pt x="8268" y="2511"/>
                  </a:lnTo>
                  <a:lnTo>
                    <a:pt x="8216" y="2506"/>
                  </a:lnTo>
                  <a:lnTo>
                    <a:pt x="8183" y="2502"/>
                  </a:lnTo>
                  <a:lnTo>
                    <a:pt x="8106" y="2553"/>
                  </a:lnTo>
                  <a:lnTo>
                    <a:pt x="8093" y="2570"/>
                  </a:lnTo>
                  <a:lnTo>
                    <a:pt x="8090" y="2575"/>
                  </a:lnTo>
                  <a:lnTo>
                    <a:pt x="8088" y="2582"/>
                  </a:lnTo>
                  <a:lnTo>
                    <a:pt x="8085" y="2589"/>
                  </a:lnTo>
                  <a:lnTo>
                    <a:pt x="8095" y="2587"/>
                  </a:lnTo>
                  <a:lnTo>
                    <a:pt x="8100" y="2584"/>
                  </a:lnTo>
                  <a:close/>
                  <a:moveTo>
                    <a:pt x="7768" y="2277"/>
                  </a:moveTo>
                  <a:lnTo>
                    <a:pt x="7764" y="2281"/>
                  </a:lnTo>
                  <a:lnTo>
                    <a:pt x="7747" y="2295"/>
                  </a:lnTo>
                  <a:lnTo>
                    <a:pt x="7750" y="2300"/>
                  </a:lnTo>
                  <a:lnTo>
                    <a:pt x="7763" y="2293"/>
                  </a:lnTo>
                  <a:lnTo>
                    <a:pt x="7774" y="2283"/>
                  </a:lnTo>
                  <a:lnTo>
                    <a:pt x="7775" y="2279"/>
                  </a:lnTo>
                  <a:lnTo>
                    <a:pt x="7774" y="2274"/>
                  </a:lnTo>
                  <a:lnTo>
                    <a:pt x="7771" y="2276"/>
                  </a:lnTo>
                  <a:lnTo>
                    <a:pt x="7768" y="2277"/>
                  </a:lnTo>
                  <a:close/>
                  <a:moveTo>
                    <a:pt x="7898" y="2178"/>
                  </a:moveTo>
                  <a:lnTo>
                    <a:pt x="7893" y="2185"/>
                  </a:lnTo>
                  <a:lnTo>
                    <a:pt x="7880" y="2195"/>
                  </a:lnTo>
                  <a:lnTo>
                    <a:pt x="7880" y="2196"/>
                  </a:lnTo>
                  <a:lnTo>
                    <a:pt x="7897" y="2186"/>
                  </a:lnTo>
                  <a:lnTo>
                    <a:pt x="7905" y="2179"/>
                  </a:lnTo>
                  <a:lnTo>
                    <a:pt x="7907" y="2172"/>
                  </a:lnTo>
                  <a:lnTo>
                    <a:pt x="7904" y="2172"/>
                  </a:lnTo>
                  <a:lnTo>
                    <a:pt x="7901" y="2173"/>
                  </a:lnTo>
                  <a:lnTo>
                    <a:pt x="7898" y="2178"/>
                  </a:lnTo>
                  <a:close/>
                  <a:moveTo>
                    <a:pt x="7419" y="2152"/>
                  </a:moveTo>
                  <a:lnTo>
                    <a:pt x="7422" y="2151"/>
                  </a:lnTo>
                  <a:lnTo>
                    <a:pt x="7423" y="2150"/>
                  </a:lnTo>
                  <a:lnTo>
                    <a:pt x="7425" y="2148"/>
                  </a:lnTo>
                  <a:lnTo>
                    <a:pt x="7429" y="2158"/>
                  </a:lnTo>
                  <a:lnTo>
                    <a:pt x="7428" y="2164"/>
                  </a:lnTo>
                  <a:lnTo>
                    <a:pt x="7422" y="2172"/>
                  </a:lnTo>
                  <a:lnTo>
                    <a:pt x="7421" y="2186"/>
                  </a:lnTo>
                  <a:lnTo>
                    <a:pt x="7419" y="2200"/>
                  </a:lnTo>
                  <a:lnTo>
                    <a:pt x="7418" y="2211"/>
                  </a:lnTo>
                  <a:lnTo>
                    <a:pt x="7418" y="2221"/>
                  </a:lnTo>
                  <a:lnTo>
                    <a:pt x="7422" y="2231"/>
                  </a:lnTo>
                  <a:lnTo>
                    <a:pt x="7425" y="2230"/>
                  </a:lnTo>
                  <a:lnTo>
                    <a:pt x="7430" y="2220"/>
                  </a:lnTo>
                  <a:lnTo>
                    <a:pt x="7435" y="2218"/>
                  </a:lnTo>
                  <a:lnTo>
                    <a:pt x="7437" y="2220"/>
                  </a:lnTo>
                  <a:lnTo>
                    <a:pt x="7443" y="2227"/>
                  </a:lnTo>
                  <a:lnTo>
                    <a:pt x="7447" y="2228"/>
                  </a:lnTo>
                  <a:lnTo>
                    <a:pt x="7444" y="2232"/>
                  </a:lnTo>
                  <a:lnTo>
                    <a:pt x="7436" y="2242"/>
                  </a:lnTo>
                  <a:lnTo>
                    <a:pt x="7446" y="2255"/>
                  </a:lnTo>
                  <a:lnTo>
                    <a:pt x="7449" y="2256"/>
                  </a:lnTo>
                  <a:lnTo>
                    <a:pt x="7451" y="2260"/>
                  </a:lnTo>
                  <a:lnTo>
                    <a:pt x="7458" y="2274"/>
                  </a:lnTo>
                  <a:lnTo>
                    <a:pt x="7461" y="2277"/>
                  </a:lnTo>
                  <a:lnTo>
                    <a:pt x="7468" y="2280"/>
                  </a:lnTo>
                  <a:lnTo>
                    <a:pt x="7494" y="2307"/>
                  </a:lnTo>
                  <a:lnTo>
                    <a:pt x="7506" y="2331"/>
                  </a:lnTo>
                  <a:lnTo>
                    <a:pt x="7515" y="2339"/>
                  </a:lnTo>
                  <a:lnTo>
                    <a:pt x="7538" y="2336"/>
                  </a:lnTo>
                  <a:lnTo>
                    <a:pt x="7543" y="2331"/>
                  </a:lnTo>
                  <a:lnTo>
                    <a:pt x="7544" y="2322"/>
                  </a:lnTo>
                  <a:lnTo>
                    <a:pt x="7548" y="2321"/>
                  </a:lnTo>
                  <a:lnTo>
                    <a:pt x="7551" y="2322"/>
                  </a:lnTo>
                  <a:lnTo>
                    <a:pt x="7555" y="2326"/>
                  </a:lnTo>
                  <a:lnTo>
                    <a:pt x="7558" y="2331"/>
                  </a:lnTo>
                  <a:lnTo>
                    <a:pt x="7561" y="2335"/>
                  </a:lnTo>
                  <a:lnTo>
                    <a:pt x="7564" y="2339"/>
                  </a:lnTo>
                  <a:lnTo>
                    <a:pt x="7568" y="2340"/>
                  </a:lnTo>
                  <a:lnTo>
                    <a:pt x="7684" y="2304"/>
                  </a:lnTo>
                  <a:lnTo>
                    <a:pt x="7701" y="2287"/>
                  </a:lnTo>
                  <a:lnTo>
                    <a:pt x="7699" y="2281"/>
                  </a:lnTo>
                  <a:lnTo>
                    <a:pt x="7706" y="2279"/>
                  </a:lnTo>
                  <a:lnTo>
                    <a:pt x="7729" y="2281"/>
                  </a:lnTo>
                  <a:lnTo>
                    <a:pt x="7760" y="2265"/>
                  </a:lnTo>
                  <a:lnTo>
                    <a:pt x="7775" y="2242"/>
                  </a:lnTo>
                  <a:lnTo>
                    <a:pt x="7786" y="2235"/>
                  </a:lnTo>
                  <a:lnTo>
                    <a:pt x="7798" y="2232"/>
                  </a:lnTo>
                  <a:lnTo>
                    <a:pt x="7807" y="2225"/>
                  </a:lnTo>
                  <a:lnTo>
                    <a:pt x="7834" y="2171"/>
                  </a:lnTo>
                  <a:lnTo>
                    <a:pt x="7852" y="2158"/>
                  </a:lnTo>
                  <a:lnTo>
                    <a:pt x="7856" y="2148"/>
                  </a:lnTo>
                  <a:lnTo>
                    <a:pt x="7856" y="2138"/>
                  </a:lnTo>
                  <a:lnTo>
                    <a:pt x="7852" y="2136"/>
                  </a:lnTo>
                  <a:lnTo>
                    <a:pt x="7841" y="2138"/>
                  </a:lnTo>
                  <a:lnTo>
                    <a:pt x="7847" y="2127"/>
                  </a:lnTo>
                  <a:lnTo>
                    <a:pt x="7868" y="2091"/>
                  </a:lnTo>
                  <a:lnTo>
                    <a:pt x="7875" y="2084"/>
                  </a:lnTo>
                  <a:lnTo>
                    <a:pt x="7886" y="2080"/>
                  </a:lnTo>
                  <a:lnTo>
                    <a:pt x="7914" y="2043"/>
                  </a:lnTo>
                  <a:lnTo>
                    <a:pt x="7926" y="2035"/>
                  </a:lnTo>
                  <a:lnTo>
                    <a:pt x="7933" y="2032"/>
                  </a:lnTo>
                  <a:lnTo>
                    <a:pt x="7938" y="2033"/>
                  </a:lnTo>
                  <a:lnTo>
                    <a:pt x="7936" y="2040"/>
                  </a:lnTo>
                  <a:lnTo>
                    <a:pt x="7928" y="2068"/>
                  </a:lnTo>
                  <a:lnTo>
                    <a:pt x="7915" y="2099"/>
                  </a:lnTo>
                  <a:lnTo>
                    <a:pt x="7911" y="2117"/>
                  </a:lnTo>
                  <a:lnTo>
                    <a:pt x="7914" y="2133"/>
                  </a:lnTo>
                  <a:lnTo>
                    <a:pt x="7912" y="2137"/>
                  </a:lnTo>
                  <a:lnTo>
                    <a:pt x="7911" y="2140"/>
                  </a:lnTo>
                  <a:lnTo>
                    <a:pt x="7908" y="2148"/>
                  </a:lnTo>
                  <a:lnTo>
                    <a:pt x="7924" y="2137"/>
                  </a:lnTo>
                  <a:lnTo>
                    <a:pt x="7943" y="2105"/>
                  </a:lnTo>
                  <a:lnTo>
                    <a:pt x="7960" y="2066"/>
                  </a:lnTo>
                  <a:lnTo>
                    <a:pt x="7963" y="2036"/>
                  </a:lnTo>
                  <a:lnTo>
                    <a:pt x="7952" y="2007"/>
                  </a:lnTo>
                  <a:lnTo>
                    <a:pt x="7938" y="1979"/>
                  </a:lnTo>
                  <a:lnTo>
                    <a:pt x="7922" y="1956"/>
                  </a:lnTo>
                  <a:lnTo>
                    <a:pt x="7886" y="1927"/>
                  </a:lnTo>
                  <a:lnTo>
                    <a:pt x="7800" y="1855"/>
                  </a:lnTo>
                  <a:lnTo>
                    <a:pt x="7691" y="1774"/>
                  </a:lnTo>
                  <a:lnTo>
                    <a:pt x="7642" y="1767"/>
                  </a:lnTo>
                  <a:lnTo>
                    <a:pt x="7596" y="1774"/>
                  </a:lnTo>
                  <a:lnTo>
                    <a:pt x="7571" y="1785"/>
                  </a:lnTo>
                  <a:lnTo>
                    <a:pt x="7508" y="1838"/>
                  </a:lnTo>
                  <a:lnTo>
                    <a:pt x="7494" y="1861"/>
                  </a:lnTo>
                  <a:lnTo>
                    <a:pt x="7477" y="1873"/>
                  </a:lnTo>
                  <a:lnTo>
                    <a:pt x="7473" y="1880"/>
                  </a:lnTo>
                  <a:lnTo>
                    <a:pt x="7466" y="1899"/>
                  </a:lnTo>
                  <a:lnTo>
                    <a:pt x="7447" y="1927"/>
                  </a:lnTo>
                  <a:lnTo>
                    <a:pt x="7440" y="1944"/>
                  </a:lnTo>
                  <a:lnTo>
                    <a:pt x="7436" y="1959"/>
                  </a:lnTo>
                  <a:lnTo>
                    <a:pt x="7432" y="1980"/>
                  </a:lnTo>
                  <a:lnTo>
                    <a:pt x="7429" y="2002"/>
                  </a:lnTo>
                  <a:lnTo>
                    <a:pt x="7430" y="2016"/>
                  </a:lnTo>
                  <a:lnTo>
                    <a:pt x="7430" y="2022"/>
                  </a:lnTo>
                  <a:lnTo>
                    <a:pt x="7430" y="2044"/>
                  </a:lnTo>
                  <a:lnTo>
                    <a:pt x="7430" y="2049"/>
                  </a:lnTo>
                  <a:lnTo>
                    <a:pt x="7429" y="2058"/>
                  </a:lnTo>
                  <a:lnTo>
                    <a:pt x="7423" y="2074"/>
                  </a:lnTo>
                  <a:lnTo>
                    <a:pt x="7418" y="2092"/>
                  </a:lnTo>
                  <a:lnTo>
                    <a:pt x="7418" y="2095"/>
                  </a:lnTo>
                  <a:lnTo>
                    <a:pt x="7416" y="2099"/>
                  </a:lnTo>
                  <a:lnTo>
                    <a:pt x="7416" y="2106"/>
                  </a:lnTo>
                  <a:lnTo>
                    <a:pt x="7418" y="2109"/>
                  </a:lnTo>
                  <a:lnTo>
                    <a:pt x="7428" y="2113"/>
                  </a:lnTo>
                  <a:lnTo>
                    <a:pt x="7418" y="2131"/>
                  </a:lnTo>
                  <a:lnTo>
                    <a:pt x="7416" y="2136"/>
                  </a:lnTo>
                  <a:lnTo>
                    <a:pt x="7416" y="2140"/>
                  </a:lnTo>
                  <a:lnTo>
                    <a:pt x="7416" y="2143"/>
                  </a:lnTo>
                  <a:lnTo>
                    <a:pt x="7415" y="2144"/>
                  </a:lnTo>
                  <a:lnTo>
                    <a:pt x="7416" y="2148"/>
                  </a:lnTo>
                  <a:lnTo>
                    <a:pt x="7419" y="2152"/>
                  </a:lnTo>
                  <a:close/>
                  <a:moveTo>
                    <a:pt x="7831" y="2218"/>
                  </a:moveTo>
                  <a:lnTo>
                    <a:pt x="7824" y="2225"/>
                  </a:lnTo>
                  <a:lnTo>
                    <a:pt x="7816" y="2232"/>
                  </a:lnTo>
                  <a:lnTo>
                    <a:pt x="7814" y="2234"/>
                  </a:lnTo>
                  <a:lnTo>
                    <a:pt x="7819" y="2234"/>
                  </a:lnTo>
                  <a:lnTo>
                    <a:pt x="7823" y="2231"/>
                  </a:lnTo>
                  <a:lnTo>
                    <a:pt x="7838" y="2217"/>
                  </a:lnTo>
                  <a:lnTo>
                    <a:pt x="7838" y="2213"/>
                  </a:lnTo>
                  <a:lnTo>
                    <a:pt x="7834" y="2216"/>
                  </a:lnTo>
                  <a:lnTo>
                    <a:pt x="7831" y="2218"/>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0" name="Freeform 16"/>
            <p:cNvSpPr>
              <a:spLocks/>
            </p:cNvSpPr>
            <p:nvPr/>
          </p:nvSpPr>
          <p:spPr bwMode="auto">
            <a:xfrm>
              <a:off x="13901120" y="7288927"/>
              <a:ext cx="1298575" cy="911225"/>
            </a:xfrm>
            <a:custGeom>
              <a:avLst/>
              <a:gdLst>
                <a:gd name="T0" fmla="*/ 2363 w 2452"/>
                <a:gd name="T1" fmla="*/ 1074 h 1722"/>
                <a:gd name="T2" fmla="*/ 2304 w 2452"/>
                <a:gd name="T3" fmla="*/ 1097 h 1722"/>
                <a:gd name="T4" fmla="*/ 2217 w 2452"/>
                <a:gd name="T5" fmla="*/ 1122 h 1722"/>
                <a:gd name="T6" fmla="*/ 2085 w 2452"/>
                <a:gd name="T7" fmla="*/ 1087 h 1722"/>
                <a:gd name="T8" fmla="*/ 2043 w 2452"/>
                <a:gd name="T9" fmla="*/ 1004 h 1722"/>
                <a:gd name="T10" fmla="*/ 2043 w 2452"/>
                <a:gd name="T11" fmla="*/ 893 h 1722"/>
                <a:gd name="T12" fmla="*/ 2047 w 2452"/>
                <a:gd name="T13" fmla="*/ 791 h 1722"/>
                <a:gd name="T14" fmla="*/ 2066 w 2452"/>
                <a:gd name="T15" fmla="*/ 732 h 1722"/>
                <a:gd name="T16" fmla="*/ 2073 w 2452"/>
                <a:gd name="T17" fmla="*/ 659 h 1722"/>
                <a:gd name="T18" fmla="*/ 2038 w 2452"/>
                <a:gd name="T19" fmla="*/ 527 h 1722"/>
                <a:gd name="T20" fmla="*/ 1972 w 2452"/>
                <a:gd name="T21" fmla="*/ 446 h 1722"/>
                <a:gd name="T22" fmla="*/ 1927 w 2452"/>
                <a:gd name="T23" fmla="*/ 376 h 1722"/>
                <a:gd name="T24" fmla="*/ 1885 w 2452"/>
                <a:gd name="T25" fmla="*/ 307 h 1722"/>
                <a:gd name="T26" fmla="*/ 1848 w 2452"/>
                <a:gd name="T27" fmla="*/ 258 h 1722"/>
                <a:gd name="T28" fmla="*/ 1813 w 2452"/>
                <a:gd name="T29" fmla="*/ 168 h 1722"/>
                <a:gd name="T30" fmla="*/ 1784 w 2452"/>
                <a:gd name="T31" fmla="*/ 101 h 1722"/>
                <a:gd name="T32" fmla="*/ 1756 w 2452"/>
                <a:gd name="T33" fmla="*/ 57 h 1722"/>
                <a:gd name="T34" fmla="*/ 1703 w 2452"/>
                <a:gd name="T35" fmla="*/ 7 h 1722"/>
                <a:gd name="T36" fmla="*/ 1571 w 2452"/>
                <a:gd name="T37" fmla="*/ 46 h 1722"/>
                <a:gd name="T38" fmla="*/ 1291 w 2452"/>
                <a:gd name="T39" fmla="*/ 154 h 1722"/>
                <a:gd name="T40" fmla="*/ 1144 w 2452"/>
                <a:gd name="T41" fmla="*/ 147 h 1722"/>
                <a:gd name="T42" fmla="*/ 981 w 2452"/>
                <a:gd name="T43" fmla="*/ 125 h 1722"/>
                <a:gd name="T44" fmla="*/ 841 w 2452"/>
                <a:gd name="T45" fmla="*/ 116 h 1722"/>
                <a:gd name="T46" fmla="*/ 742 w 2452"/>
                <a:gd name="T47" fmla="*/ 79 h 1722"/>
                <a:gd name="T48" fmla="*/ 655 w 2452"/>
                <a:gd name="T49" fmla="*/ 156 h 1722"/>
                <a:gd name="T50" fmla="*/ 555 w 2452"/>
                <a:gd name="T51" fmla="*/ 210 h 1722"/>
                <a:gd name="T52" fmla="*/ 498 w 2452"/>
                <a:gd name="T53" fmla="*/ 266 h 1722"/>
                <a:gd name="T54" fmla="*/ 411 w 2452"/>
                <a:gd name="T55" fmla="*/ 408 h 1722"/>
                <a:gd name="T56" fmla="*/ 369 w 2452"/>
                <a:gd name="T57" fmla="*/ 488 h 1722"/>
                <a:gd name="T58" fmla="*/ 321 w 2452"/>
                <a:gd name="T59" fmla="*/ 581 h 1722"/>
                <a:gd name="T60" fmla="*/ 275 w 2452"/>
                <a:gd name="T61" fmla="*/ 639 h 1722"/>
                <a:gd name="T62" fmla="*/ 223 w 2452"/>
                <a:gd name="T63" fmla="*/ 763 h 1722"/>
                <a:gd name="T64" fmla="*/ 142 w 2452"/>
                <a:gd name="T65" fmla="*/ 767 h 1722"/>
                <a:gd name="T66" fmla="*/ 90 w 2452"/>
                <a:gd name="T67" fmla="*/ 816 h 1722"/>
                <a:gd name="T68" fmla="*/ 86 w 2452"/>
                <a:gd name="T69" fmla="*/ 907 h 1722"/>
                <a:gd name="T70" fmla="*/ 139 w 2452"/>
                <a:gd name="T71" fmla="*/ 954 h 1722"/>
                <a:gd name="T72" fmla="*/ 149 w 2452"/>
                <a:gd name="T73" fmla="*/ 1064 h 1722"/>
                <a:gd name="T74" fmla="*/ 264 w 2452"/>
                <a:gd name="T75" fmla="*/ 1153 h 1722"/>
                <a:gd name="T76" fmla="*/ 309 w 2452"/>
                <a:gd name="T77" fmla="*/ 1212 h 1722"/>
                <a:gd name="T78" fmla="*/ 321 w 2452"/>
                <a:gd name="T79" fmla="*/ 1255 h 1722"/>
                <a:gd name="T80" fmla="*/ 342 w 2452"/>
                <a:gd name="T81" fmla="*/ 1314 h 1722"/>
                <a:gd name="T82" fmla="*/ 467 w 2452"/>
                <a:gd name="T83" fmla="*/ 1388 h 1722"/>
                <a:gd name="T84" fmla="*/ 578 w 2452"/>
                <a:gd name="T85" fmla="*/ 1334 h 1722"/>
                <a:gd name="T86" fmla="*/ 600 w 2452"/>
                <a:gd name="T87" fmla="*/ 1409 h 1722"/>
                <a:gd name="T88" fmla="*/ 628 w 2452"/>
                <a:gd name="T89" fmla="*/ 1485 h 1722"/>
                <a:gd name="T90" fmla="*/ 677 w 2452"/>
                <a:gd name="T91" fmla="*/ 1634 h 1722"/>
                <a:gd name="T92" fmla="*/ 1016 w 2452"/>
                <a:gd name="T93" fmla="*/ 1685 h 1722"/>
                <a:gd name="T94" fmla="*/ 1344 w 2452"/>
                <a:gd name="T95" fmla="*/ 1721 h 1722"/>
                <a:gd name="T96" fmla="*/ 1472 w 2452"/>
                <a:gd name="T97" fmla="*/ 1653 h 1722"/>
                <a:gd name="T98" fmla="*/ 1699 w 2452"/>
                <a:gd name="T99" fmla="*/ 1555 h 1722"/>
                <a:gd name="T100" fmla="*/ 1928 w 2452"/>
                <a:gd name="T101" fmla="*/ 1600 h 1722"/>
                <a:gd name="T102" fmla="*/ 2165 w 2452"/>
                <a:gd name="T103" fmla="*/ 1666 h 1722"/>
                <a:gd name="T104" fmla="*/ 2185 w 2452"/>
                <a:gd name="T105" fmla="*/ 1531 h 1722"/>
                <a:gd name="T106" fmla="*/ 2249 w 2452"/>
                <a:gd name="T107" fmla="*/ 1380 h 1722"/>
                <a:gd name="T108" fmla="*/ 2204 w 2452"/>
                <a:gd name="T109" fmla="*/ 1394 h 1722"/>
                <a:gd name="T110" fmla="*/ 2234 w 2452"/>
                <a:gd name="T111" fmla="*/ 1367 h 1722"/>
                <a:gd name="T112" fmla="*/ 2267 w 2452"/>
                <a:gd name="T113" fmla="*/ 1346 h 1722"/>
                <a:gd name="T114" fmla="*/ 2241 w 2452"/>
                <a:gd name="T115" fmla="*/ 1324 h 1722"/>
                <a:gd name="T116" fmla="*/ 2236 w 2452"/>
                <a:gd name="T117" fmla="*/ 1273 h 1722"/>
                <a:gd name="T118" fmla="*/ 2287 w 2452"/>
                <a:gd name="T119" fmla="*/ 1234 h 1722"/>
                <a:gd name="T120" fmla="*/ 2302 w 2452"/>
                <a:gd name="T121" fmla="*/ 1312 h 1722"/>
                <a:gd name="T122" fmla="*/ 2417 w 2452"/>
                <a:gd name="T123" fmla="*/ 1300 h 1722"/>
                <a:gd name="T124" fmla="*/ 2444 w 2452"/>
                <a:gd name="T125" fmla="*/ 1174 h 1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2" h="1722">
                  <a:moveTo>
                    <a:pt x="2444" y="1174"/>
                  </a:moveTo>
                  <a:lnTo>
                    <a:pt x="2440" y="1169"/>
                  </a:lnTo>
                  <a:lnTo>
                    <a:pt x="2437" y="1162"/>
                  </a:lnTo>
                  <a:lnTo>
                    <a:pt x="2433" y="1157"/>
                  </a:lnTo>
                  <a:lnTo>
                    <a:pt x="2433" y="1155"/>
                  </a:lnTo>
                  <a:lnTo>
                    <a:pt x="2440" y="1155"/>
                  </a:lnTo>
                  <a:lnTo>
                    <a:pt x="2442" y="1155"/>
                  </a:lnTo>
                  <a:lnTo>
                    <a:pt x="2444" y="1153"/>
                  </a:lnTo>
                  <a:lnTo>
                    <a:pt x="2444" y="1150"/>
                  </a:lnTo>
                  <a:lnTo>
                    <a:pt x="2444" y="1147"/>
                  </a:lnTo>
                  <a:lnTo>
                    <a:pt x="2442" y="1146"/>
                  </a:lnTo>
                  <a:lnTo>
                    <a:pt x="2445" y="1134"/>
                  </a:lnTo>
                  <a:lnTo>
                    <a:pt x="2444" y="1120"/>
                  </a:lnTo>
                  <a:lnTo>
                    <a:pt x="2440" y="1108"/>
                  </a:lnTo>
                  <a:lnTo>
                    <a:pt x="2434" y="1102"/>
                  </a:lnTo>
                  <a:lnTo>
                    <a:pt x="2431" y="1101"/>
                  </a:lnTo>
                  <a:lnTo>
                    <a:pt x="2419" y="1090"/>
                  </a:lnTo>
                  <a:lnTo>
                    <a:pt x="2384" y="1077"/>
                  </a:lnTo>
                  <a:lnTo>
                    <a:pt x="2363" y="1074"/>
                  </a:lnTo>
                  <a:lnTo>
                    <a:pt x="2361" y="1074"/>
                  </a:lnTo>
                  <a:lnTo>
                    <a:pt x="2357" y="1073"/>
                  </a:lnTo>
                  <a:lnTo>
                    <a:pt x="2354" y="1071"/>
                  </a:lnTo>
                  <a:lnTo>
                    <a:pt x="2353" y="1073"/>
                  </a:lnTo>
                  <a:lnTo>
                    <a:pt x="2351" y="1076"/>
                  </a:lnTo>
                  <a:lnTo>
                    <a:pt x="2349" y="1077"/>
                  </a:lnTo>
                  <a:lnTo>
                    <a:pt x="2347" y="1078"/>
                  </a:lnTo>
                  <a:lnTo>
                    <a:pt x="2344" y="1080"/>
                  </a:lnTo>
                  <a:lnTo>
                    <a:pt x="2339" y="1080"/>
                  </a:lnTo>
                  <a:lnTo>
                    <a:pt x="2335" y="1078"/>
                  </a:lnTo>
                  <a:lnTo>
                    <a:pt x="2330" y="1078"/>
                  </a:lnTo>
                  <a:lnTo>
                    <a:pt x="2325" y="1083"/>
                  </a:lnTo>
                  <a:lnTo>
                    <a:pt x="2321" y="1085"/>
                  </a:lnTo>
                  <a:lnTo>
                    <a:pt x="2319" y="1088"/>
                  </a:lnTo>
                  <a:lnTo>
                    <a:pt x="2318" y="1091"/>
                  </a:lnTo>
                  <a:lnTo>
                    <a:pt x="2316" y="1092"/>
                  </a:lnTo>
                  <a:lnTo>
                    <a:pt x="2311" y="1092"/>
                  </a:lnTo>
                  <a:lnTo>
                    <a:pt x="2308" y="1094"/>
                  </a:lnTo>
                  <a:lnTo>
                    <a:pt x="2304" y="1097"/>
                  </a:lnTo>
                  <a:lnTo>
                    <a:pt x="2300" y="1099"/>
                  </a:lnTo>
                  <a:lnTo>
                    <a:pt x="2290" y="1102"/>
                  </a:lnTo>
                  <a:lnTo>
                    <a:pt x="2276" y="1113"/>
                  </a:lnTo>
                  <a:lnTo>
                    <a:pt x="2273" y="1115"/>
                  </a:lnTo>
                  <a:lnTo>
                    <a:pt x="2267" y="1115"/>
                  </a:lnTo>
                  <a:lnTo>
                    <a:pt x="2265" y="1116"/>
                  </a:lnTo>
                  <a:lnTo>
                    <a:pt x="2263" y="1118"/>
                  </a:lnTo>
                  <a:lnTo>
                    <a:pt x="2262" y="1120"/>
                  </a:lnTo>
                  <a:lnTo>
                    <a:pt x="2260" y="1127"/>
                  </a:lnTo>
                  <a:lnTo>
                    <a:pt x="2259" y="1130"/>
                  </a:lnTo>
                  <a:lnTo>
                    <a:pt x="2253" y="1132"/>
                  </a:lnTo>
                  <a:lnTo>
                    <a:pt x="2248" y="1129"/>
                  </a:lnTo>
                  <a:lnTo>
                    <a:pt x="2243" y="1125"/>
                  </a:lnTo>
                  <a:lnTo>
                    <a:pt x="2241" y="1122"/>
                  </a:lnTo>
                  <a:lnTo>
                    <a:pt x="2235" y="1122"/>
                  </a:lnTo>
                  <a:lnTo>
                    <a:pt x="2228" y="1116"/>
                  </a:lnTo>
                  <a:lnTo>
                    <a:pt x="2224" y="1115"/>
                  </a:lnTo>
                  <a:lnTo>
                    <a:pt x="2217" y="1116"/>
                  </a:lnTo>
                  <a:lnTo>
                    <a:pt x="2217" y="1122"/>
                  </a:lnTo>
                  <a:lnTo>
                    <a:pt x="2217" y="1127"/>
                  </a:lnTo>
                  <a:lnTo>
                    <a:pt x="2210" y="1132"/>
                  </a:lnTo>
                  <a:lnTo>
                    <a:pt x="2208" y="1134"/>
                  </a:lnTo>
                  <a:lnTo>
                    <a:pt x="2210" y="1137"/>
                  </a:lnTo>
                  <a:lnTo>
                    <a:pt x="2211" y="1140"/>
                  </a:lnTo>
                  <a:lnTo>
                    <a:pt x="2213" y="1141"/>
                  </a:lnTo>
                  <a:lnTo>
                    <a:pt x="2220" y="1146"/>
                  </a:lnTo>
                  <a:lnTo>
                    <a:pt x="2217" y="1148"/>
                  </a:lnTo>
                  <a:lnTo>
                    <a:pt x="2214" y="1150"/>
                  </a:lnTo>
                  <a:lnTo>
                    <a:pt x="2206" y="1150"/>
                  </a:lnTo>
                  <a:lnTo>
                    <a:pt x="2196" y="1151"/>
                  </a:lnTo>
                  <a:lnTo>
                    <a:pt x="2162" y="1144"/>
                  </a:lnTo>
                  <a:lnTo>
                    <a:pt x="2140" y="1132"/>
                  </a:lnTo>
                  <a:lnTo>
                    <a:pt x="2117" y="1126"/>
                  </a:lnTo>
                  <a:lnTo>
                    <a:pt x="2108" y="1122"/>
                  </a:lnTo>
                  <a:lnTo>
                    <a:pt x="2103" y="1120"/>
                  </a:lnTo>
                  <a:lnTo>
                    <a:pt x="2098" y="1116"/>
                  </a:lnTo>
                  <a:lnTo>
                    <a:pt x="2092" y="1106"/>
                  </a:lnTo>
                  <a:lnTo>
                    <a:pt x="2085" y="1087"/>
                  </a:lnTo>
                  <a:lnTo>
                    <a:pt x="2087" y="1080"/>
                  </a:lnTo>
                  <a:lnTo>
                    <a:pt x="2081" y="1073"/>
                  </a:lnTo>
                  <a:lnTo>
                    <a:pt x="2074" y="1068"/>
                  </a:lnTo>
                  <a:lnTo>
                    <a:pt x="2068" y="1068"/>
                  </a:lnTo>
                  <a:lnTo>
                    <a:pt x="2067" y="1068"/>
                  </a:lnTo>
                  <a:lnTo>
                    <a:pt x="2064" y="1064"/>
                  </a:lnTo>
                  <a:lnTo>
                    <a:pt x="2057" y="1056"/>
                  </a:lnTo>
                  <a:lnTo>
                    <a:pt x="2056" y="1053"/>
                  </a:lnTo>
                  <a:lnTo>
                    <a:pt x="2054" y="1040"/>
                  </a:lnTo>
                  <a:lnTo>
                    <a:pt x="2054" y="1039"/>
                  </a:lnTo>
                  <a:lnTo>
                    <a:pt x="2054" y="1039"/>
                  </a:lnTo>
                  <a:lnTo>
                    <a:pt x="2053" y="1036"/>
                  </a:lnTo>
                  <a:lnTo>
                    <a:pt x="2049" y="1029"/>
                  </a:lnTo>
                  <a:lnTo>
                    <a:pt x="2043" y="1024"/>
                  </a:lnTo>
                  <a:lnTo>
                    <a:pt x="2028" y="1017"/>
                  </a:lnTo>
                  <a:lnTo>
                    <a:pt x="2032" y="1012"/>
                  </a:lnTo>
                  <a:lnTo>
                    <a:pt x="2036" y="1008"/>
                  </a:lnTo>
                  <a:lnTo>
                    <a:pt x="2040" y="1005"/>
                  </a:lnTo>
                  <a:lnTo>
                    <a:pt x="2043" y="1004"/>
                  </a:lnTo>
                  <a:lnTo>
                    <a:pt x="2052" y="1004"/>
                  </a:lnTo>
                  <a:lnTo>
                    <a:pt x="2056" y="1001"/>
                  </a:lnTo>
                  <a:lnTo>
                    <a:pt x="2054" y="997"/>
                  </a:lnTo>
                  <a:lnTo>
                    <a:pt x="2054" y="991"/>
                  </a:lnTo>
                  <a:lnTo>
                    <a:pt x="2052" y="954"/>
                  </a:lnTo>
                  <a:lnTo>
                    <a:pt x="2050" y="951"/>
                  </a:lnTo>
                  <a:lnTo>
                    <a:pt x="2046" y="942"/>
                  </a:lnTo>
                  <a:lnTo>
                    <a:pt x="2042" y="930"/>
                  </a:lnTo>
                  <a:lnTo>
                    <a:pt x="2040" y="920"/>
                  </a:lnTo>
                  <a:lnTo>
                    <a:pt x="2042" y="917"/>
                  </a:lnTo>
                  <a:lnTo>
                    <a:pt x="2046" y="916"/>
                  </a:lnTo>
                  <a:lnTo>
                    <a:pt x="2046" y="913"/>
                  </a:lnTo>
                  <a:lnTo>
                    <a:pt x="2046" y="911"/>
                  </a:lnTo>
                  <a:lnTo>
                    <a:pt x="2043" y="907"/>
                  </a:lnTo>
                  <a:lnTo>
                    <a:pt x="2043" y="904"/>
                  </a:lnTo>
                  <a:lnTo>
                    <a:pt x="2043" y="902"/>
                  </a:lnTo>
                  <a:lnTo>
                    <a:pt x="2045" y="899"/>
                  </a:lnTo>
                  <a:lnTo>
                    <a:pt x="2045" y="896"/>
                  </a:lnTo>
                  <a:lnTo>
                    <a:pt x="2043" y="893"/>
                  </a:lnTo>
                  <a:lnTo>
                    <a:pt x="2042" y="890"/>
                  </a:lnTo>
                  <a:lnTo>
                    <a:pt x="2042" y="888"/>
                  </a:lnTo>
                  <a:lnTo>
                    <a:pt x="2040" y="883"/>
                  </a:lnTo>
                  <a:lnTo>
                    <a:pt x="2035" y="865"/>
                  </a:lnTo>
                  <a:lnTo>
                    <a:pt x="2033" y="860"/>
                  </a:lnTo>
                  <a:lnTo>
                    <a:pt x="2033" y="857"/>
                  </a:lnTo>
                  <a:lnTo>
                    <a:pt x="2038" y="843"/>
                  </a:lnTo>
                  <a:lnTo>
                    <a:pt x="2038" y="841"/>
                  </a:lnTo>
                  <a:lnTo>
                    <a:pt x="2036" y="840"/>
                  </a:lnTo>
                  <a:lnTo>
                    <a:pt x="2035" y="839"/>
                  </a:lnTo>
                  <a:lnTo>
                    <a:pt x="2036" y="836"/>
                  </a:lnTo>
                  <a:lnTo>
                    <a:pt x="2038" y="834"/>
                  </a:lnTo>
                  <a:lnTo>
                    <a:pt x="2040" y="830"/>
                  </a:lnTo>
                  <a:lnTo>
                    <a:pt x="2040" y="827"/>
                  </a:lnTo>
                  <a:lnTo>
                    <a:pt x="2045" y="815"/>
                  </a:lnTo>
                  <a:lnTo>
                    <a:pt x="2046" y="806"/>
                  </a:lnTo>
                  <a:lnTo>
                    <a:pt x="2050" y="796"/>
                  </a:lnTo>
                  <a:lnTo>
                    <a:pt x="2049" y="794"/>
                  </a:lnTo>
                  <a:lnTo>
                    <a:pt x="2047" y="791"/>
                  </a:lnTo>
                  <a:lnTo>
                    <a:pt x="2046" y="789"/>
                  </a:lnTo>
                  <a:lnTo>
                    <a:pt x="2040" y="781"/>
                  </a:lnTo>
                  <a:lnTo>
                    <a:pt x="2040" y="778"/>
                  </a:lnTo>
                  <a:lnTo>
                    <a:pt x="2043" y="777"/>
                  </a:lnTo>
                  <a:lnTo>
                    <a:pt x="2046" y="775"/>
                  </a:lnTo>
                  <a:lnTo>
                    <a:pt x="2047" y="774"/>
                  </a:lnTo>
                  <a:lnTo>
                    <a:pt x="2046" y="767"/>
                  </a:lnTo>
                  <a:lnTo>
                    <a:pt x="2047" y="764"/>
                  </a:lnTo>
                  <a:lnTo>
                    <a:pt x="2050" y="764"/>
                  </a:lnTo>
                  <a:lnTo>
                    <a:pt x="2053" y="763"/>
                  </a:lnTo>
                  <a:lnTo>
                    <a:pt x="2054" y="761"/>
                  </a:lnTo>
                  <a:lnTo>
                    <a:pt x="2059" y="759"/>
                  </a:lnTo>
                  <a:lnTo>
                    <a:pt x="2061" y="750"/>
                  </a:lnTo>
                  <a:lnTo>
                    <a:pt x="2061" y="749"/>
                  </a:lnTo>
                  <a:lnTo>
                    <a:pt x="2061" y="745"/>
                  </a:lnTo>
                  <a:lnTo>
                    <a:pt x="2061" y="738"/>
                  </a:lnTo>
                  <a:lnTo>
                    <a:pt x="2061" y="735"/>
                  </a:lnTo>
                  <a:lnTo>
                    <a:pt x="2064" y="733"/>
                  </a:lnTo>
                  <a:lnTo>
                    <a:pt x="2066" y="732"/>
                  </a:lnTo>
                  <a:lnTo>
                    <a:pt x="2067" y="721"/>
                  </a:lnTo>
                  <a:lnTo>
                    <a:pt x="2068" y="718"/>
                  </a:lnTo>
                  <a:lnTo>
                    <a:pt x="2071" y="718"/>
                  </a:lnTo>
                  <a:lnTo>
                    <a:pt x="2071" y="718"/>
                  </a:lnTo>
                  <a:lnTo>
                    <a:pt x="2073" y="715"/>
                  </a:lnTo>
                  <a:lnTo>
                    <a:pt x="2071" y="710"/>
                  </a:lnTo>
                  <a:lnTo>
                    <a:pt x="2074" y="708"/>
                  </a:lnTo>
                  <a:lnTo>
                    <a:pt x="2075" y="705"/>
                  </a:lnTo>
                  <a:lnTo>
                    <a:pt x="2077" y="703"/>
                  </a:lnTo>
                  <a:lnTo>
                    <a:pt x="2077" y="691"/>
                  </a:lnTo>
                  <a:lnTo>
                    <a:pt x="2075" y="687"/>
                  </a:lnTo>
                  <a:lnTo>
                    <a:pt x="2075" y="687"/>
                  </a:lnTo>
                  <a:lnTo>
                    <a:pt x="2074" y="687"/>
                  </a:lnTo>
                  <a:lnTo>
                    <a:pt x="2073" y="687"/>
                  </a:lnTo>
                  <a:lnTo>
                    <a:pt x="2070" y="680"/>
                  </a:lnTo>
                  <a:lnTo>
                    <a:pt x="2068" y="677"/>
                  </a:lnTo>
                  <a:lnTo>
                    <a:pt x="2070" y="663"/>
                  </a:lnTo>
                  <a:lnTo>
                    <a:pt x="2070" y="660"/>
                  </a:lnTo>
                  <a:lnTo>
                    <a:pt x="2073" y="659"/>
                  </a:lnTo>
                  <a:lnTo>
                    <a:pt x="2071" y="652"/>
                  </a:lnTo>
                  <a:lnTo>
                    <a:pt x="2071" y="646"/>
                  </a:lnTo>
                  <a:lnTo>
                    <a:pt x="2074" y="642"/>
                  </a:lnTo>
                  <a:lnTo>
                    <a:pt x="2077" y="638"/>
                  </a:lnTo>
                  <a:lnTo>
                    <a:pt x="2077" y="632"/>
                  </a:lnTo>
                  <a:lnTo>
                    <a:pt x="2075" y="630"/>
                  </a:lnTo>
                  <a:lnTo>
                    <a:pt x="2075" y="627"/>
                  </a:lnTo>
                  <a:lnTo>
                    <a:pt x="2073" y="617"/>
                  </a:lnTo>
                  <a:lnTo>
                    <a:pt x="2059" y="588"/>
                  </a:lnTo>
                  <a:lnTo>
                    <a:pt x="2059" y="581"/>
                  </a:lnTo>
                  <a:lnTo>
                    <a:pt x="2047" y="564"/>
                  </a:lnTo>
                  <a:lnTo>
                    <a:pt x="2043" y="552"/>
                  </a:lnTo>
                  <a:lnTo>
                    <a:pt x="2045" y="550"/>
                  </a:lnTo>
                  <a:lnTo>
                    <a:pt x="2045" y="545"/>
                  </a:lnTo>
                  <a:lnTo>
                    <a:pt x="2045" y="543"/>
                  </a:lnTo>
                  <a:lnTo>
                    <a:pt x="2042" y="538"/>
                  </a:lnTo>
                  <a:lnTo>
                    <a:pt x="2042" y="534"/>
                  </a:lnTo>
                  <a:lnTo>
                    <a:pt x="2042" y="530"/>
                  </a:lnTo>
                  <a:lnTo>
                    <a:pt x="2038" y="527"/>
                  </a:lnTo>
                  <a:lnTo>
                    <a:pt x="2039" y="520"/>
                  </a:lnTo>
                  <a:lnTo>
                    <a:pt x="2039" y="520"/>
                  </a:lnTo>
                  <a:lnTo>
                    <a:pt x="2039" y="515"/>
                  </a:lnTo>
                  <a:lnTo>
                    <a:pt x="2033" y="501"/>
                  </a:lnTo>
                  <a:lnTo>
                    <a:pt x="2031" y="494"/>
                  </a:lnTo>
                  <a:lnTo>
                    <a:pt x="2022" y="484"/>
                  </a:lnTo>
                  <a:lnTo>
                    <a:pt x="2022" y="484"/>
                  </a:lnTo>
                  <a:lnTo>
                    <a:pt x="2019" y="477"/>
                  </a:lnTo>
                  <a:lnTo>
                    <a:pt x="2014" y="480"/>
                  </a:lnTo>
                  <a:lnTo>
                    <a:pt x="2008" y="477"/>
                  </a:lnTo>
                  <a:lnTo>
                    <a:pt x="2003" y="473"/>
                  </a:lnTo>
                  <a:lnTo>
                    <a:pt x="1996" y="473"/>
                  </a:lnTo>
                  <a:lnTo>
                    <a:pt x="1996" y="467"/>
                  </a:lnTo>
                  <a:lnTo>
                    <a:pt x="1993" y="464"/>
                  </a:lnTo>
                  <a:lnTo>
                    <a:pt x="1986" y="459"/>
                  </a:lnTo>
                  <a:lnTo>
                    <a:pt x="1977" y="450"/>
                  </a:lnTo>
                  <a:lnTo>
                    <a:pt x="1974" y="449"/>
                  </a:lnTo>
                  <a:lnTo>
                    <a:pt x="1973" y="447"/>
                  </a:lnTo>
                  <a:lnTo>
                    <a:pt x="1972" y="446"/>
                  </a:lnTo>
                  <a:lnTo>
                    <a:pt x="1973" y="443"/>
                  </a:lnTo>
                  <a:lnTo>
                    <a:pt x="1973" y="440"/>
                  </a:lnTo>
                  <a:lnTo>
                    <a:pt x="1962" y="435"/>
                  </a:lnTo>
                  <a:lnTo>
                    <a:pt x="1959" y="430"/>
                  </a:lnTo>
                  <a:lnTo>
                    <a:pt x="1962" y="429"/>
                  </a:lnTo>
                  <a:lnTo>
                    <a:pt x="1962" y="428"/>
                  </a:lnTo>
                  <a:lnTo>
                    <a:pt x="1962" y="426"/>
                  </a:lnTo>
                  <a:lnTo>
                    <a:pt x="1960" y="422"/>
                  </a:lnTo>
                  <a:lnTo>
                    <a:pt x="1960" y="422"/>
                  </a:lnTo>
                  <a:lnTo>
                    <a:pt x="1958" y="412"/>
                  </a:lnTo>
                  <a:lnTo>
                    <a:pt x="1951" y="404"/>
                  </a:lnTo>
                  <a:lnTo>
                    <a:pt x="1948" y="398"/>
                  </a:lnTo>
                  <a:lnTo>
                    <a:pt x="1948" y="394"/>
                  </a:lnTo>
                  <a:lnTo>
                    <a:pt x="1942" y="384"/>
                  </a:lnTo>
                  <a:lnTo>
                    <a:pt x="1941" y="381"/>
                  </a:lnTo>
                  <a:lnTo>
                    <a:pt x="1934" y="380"/>
                  </a:lnTo>
                  <a:lnTo>
                    <a:pt x="1931" y="379"/>
                  </a:lnTo>
                  <a:lnTo>
                    <a:pt x="1930" y="377"/>
                  </a:lnTo>
                  <a:lnTo>
                    <a:pt x="1927" y="376"/>
                  </a:lnTo>
                  <a:lnTo>
                    <a:pt x="1920" y="374"/>
                  </a:lnTo>
                  <a:lnTo>
                    <a:pt x="1918" y="373"/>
                  </a:lnTo>
                  <a:lnTo>
                    <a:pt x="1914" y="367"/>
                  </a:lnTo>
                  <a:lnTo>
                    <a:pt x="1909" y="352"/>
                  </a:lnTo>
                  <a:lnTo>
                    <a:pt x="1906" y="349"/>
                  </a:lnTo>
                  <a:lnTo>
                    <a:pt x="1904" y="349"/>
                  </a:lnTo>
                  <a:lnTo>
                    <a:pt x="1902" y="346"/>
                  </a:lnTo>
                  <a:lnTo>
                    <a:pt x="1903" y="335"/>
                  </a:lnTo>
                  <a:lnTo>
                    <a:pt x="1899" y="331"/>
                  </a:lnTo>
                  <a:lnTo>
                    <a:pt x="1899" y="327"/>
                  </a:lnTo>
                  <a:lnTo>
                    <a:pt x="1900" y="322"/>
                  </a:lnTo>
                  <a:lnTo>
                    <a:pt x="1902" y="320"/>
                  </a:lnTo>
                  <a:lnTo>
                    <a:pt x="1904" y="318"/>
                  </a:lnTo>
                  <a:lnTo>
                    <a:pt x="1902" y="314"/>
                  </a:lnTo>
                  <a:lnTo>
                    <a:pt x="1899" y="311"/>
                  </a:lnTo>
                  <a:lnTo>
                    <a:pt x="1895" y="308"/>
                  </a:lnTo>
                  <a:lnTo>
                    <a:pt x="1892" y="307"/>
                  </a:lnTo>
                  <a:lnTo>
                    <a:pt x="1890" y="307"/>
                  </a:lnTo>
                  <a:lnTo>
                    <a:pt x="1885" y="307"/>
                  </a:lnTo>
                  <a:lnTo>
                    <a:pt x="1883" y="307"/>
                  </a:lnTo>
                  <a:lnTo>
                    <a:pt x="1882" y="306"/>
                  </a:lnTo>
                  <a:lnTo>
                    <a:pt x="1881" y="306"/>
                  </a:lnTo>
                  <a:lnTo>
                    <a:pt x="1878" y="304"/>
                  </a:lnTo>
                  <a:lnTo>
                    <a:pt x="1875" y="303"/>
                  </a:lnTo>
                  <a:lnTo>
                    <a:pt x="1874" y="297"/>
                  </a:lnTo>
                  <a:lnTo>
                    <a:pt x="1872" y="286"/>
                  </a:lnTo>
                  <a:lnTo>
                    <a:pt x="1871" y="286"/>
                  </a:lnTo>
                  <a:lnTo>
                    <a:pt x="1868" y="286"/>
                  </a:lnTo>
                  <a:lnTo>
                    <a:pt x="1868" y="285"/>
                  </a:lnTo>
                  <a:lnTo>
                    <a:pt x="1867" y="283"/>
                  </a:lnTo>
                  <a:lnTo>
                    <a:pt x="1867" y="280"/>
                  </a:lnTo>
                  <a:lnTo>
                    <a:pt x="1867" y="279"/>
                  </a:lnTo>
                  <a:lnTo>
                    <a:pt x="1865" y="276"/>
                  </a:lnTo>
                  <a:lnTo>
                    <a:pt x="1865" y="271"/>
                  </a:lnTo>
                  <a:lnTo>
                    <a:pt x="1864" y="269"/>
                  </a:lnTo>
                  <a:lnTo>
                    <a:pt x="1864" y="268"/>
                  </a:lnTo>
                  <a:lnTo>
                    <a:pt x="1855" y="265"/>
                  </a:lnTo>
                  <a:lnTo>
                    <a:pt x="1848" y="258"/>
                  </a:lnTo>
                  <a:lnTo>
                    <a:pt x="1832" y="236"/>
                  </a:lnTo>
                  <a:lnTo>
                    <a:pt x="1826" y="224"/>
                  </a:lnTo>
                  <a:lnTo>
                    <a:pt x="1823" y="216"/>
                  </a:lnTo>
                  <a:lnTo>
                    <a:pt x="1829" y="216"/>
                  </a:lnTo>
                  <a:lnTo>
                    <a:pt x="1829" y="213"/>
                  </a:lnTo>
                  <a:lnTo>
                    <a:pt x="1827" y="210"/>
                  </a:lnTo>
                  <a:lnTo>
                    <a:pt x="1829" y="206"/>
                  </a:lnTo>
                  <a:lnTo>
                    <a:pt x="1827" y="203"/>
                  </a:lnTo>
                  <a:lnTo>
                    <a:pt x="1827" y="202"/>
                  </a:lnTo>
                  <a:lnTo>
                    <a:pt x="1826" y="201"/>
                  </a:lnTo>
                  <a:lnTo>
                    <a:pt x="1822" y="198"/>
                  </a:lnTo>
                  <a:lnTo>
                    <a:pt x="1820" y="196"/>
                  </a:lnTo>
                  <a:lnTo>
                    <a:pt x="1819" y="192"/>
                  </a:lnTo>
                  <a:lnTo>
                    <a:pt x="1816" y="186"/>
                  </a:lnTo>
                  <a:lnTo>
                    <a:pt x="1812" y="181"/>
                  </a:lnTo>
                  <a:lnTo>
                    <a:pt x="1809" y="178"/>
                  </a:lnTo>
                  <a:lnTo>
                    <a:pt x="1819" y="172"/>
                  </a:lnTo>
                  <a:lnTo>
                    <a:pt x="1816" y="170"/>
                  </a:lnTo>
                  <a:lnTo>
                    <a:pt x="1813" y="168"/>
                  </a:lnTo>
                  <a:lnTo>
                    <a:pt x="1811" y="167"/>
                  </a:lnTo>
                  <a:lnTo>
                    <a:pt x="1808" y="165"/>
                  </a:lnTo>
                  <a:lnTo>
                    <a:pt x="1808" y="163"/>
                  </a:lnTo>
                  <a:lnTo>
                    <a:pt x="1808" y="151"/>
                  </a:lnTo>
                  <a:lnTo>
                    <a:pt x="1808" y="150"/>
                  </a:lnTo>
                  <a:lnTo>
                    <a:pt x="1804" y="143"/>
                  </a:lnTo>
                  <a:lnTo>
                    <a:pt x="1797" y="140"/>
                  </a:lnTo>
                  <a:lnTo>
                    <a:pt x="1794" y="137"/>
                  </a:lnTo>
                  <a:lnTo>
                    <a:pt x="1799" y="130"/>
                  </a:lnTo>
                  <a:lnTo>
                    <a:pt x="1799" y="128"/>
                  </a:lnTo>
                  <a:lnTo>
                    <a:pt x="1798" y="128"/>
                  </a:lnTo>
                  <a:lnTo>
                    <a:pt x="1792" y="123"/>
                  </a:lnTo>
                  <a:lnTo>
                    <a:pt x="1795" y="121"/>
                  </a:lnTo>
                  <a:lnTo>
                    <a:pt x="1797" y="116"/>
                  </a:lnTo>
                  <a:lnTo>
                    <a:pt x="1797" y="114"/>
                  </a:lnTo>
                  <a:lnTo>
                    <a:pt x="1794" y="109"/>
                  </a:lnTo>
                  <a:lnTo>
                    <a:pt x="1790" y="112"/>
                  </a:lnTo>
                  <a:lnTo>
                    <a:pt x="1788" y="107"/>
                  </a:lnTo>
                  <a:lnTo>
                    <a:pt x="1784" y="101"/>
                  </a:lnTo>
                  <a:lnTo>
                    <a:pt x="1777" y="105"/>
                  </a:lnTo>
                  <a:lnTo>
                    <a:pt x="1777" y="104"/>
                  </a:lnTo>
                  <a:lnTo>
                    <a:pt x="1777" y="102"/>
                  </a:lnTo>
                  <a:lnTo>
                    <a:pt x="1776" y="101"/>
                  </a:lnTo>
                  <a:lnTo>
                    <a:pt x="1776" y="100"/>
                  </a:lnTo>
                  <a:lnTo>
                    <a:pt x="1781" y="97"/>
                  </a:lnTo>
                  <a:lnTo>
                    <a:pt x="1781" y="94"/>
                  </a:lnTo>
                  <a:lnTo>
                    <a:pt x="1774" y="90"/>
                  </a:lnTo>
                  <a:lnTo>
                    <a:pt x="1769" y="84"/>
                  </a:lnTo>
                  <a:lnTo>
                    <a:pt x="1763" y="77"/>
                  </a:lnTo>
                  <a:lnTo>
                    <a:pt x="1762" y="67"/>
                  </a:lnTo>
                  <a:lnTo>
                    <a:pt x="1763" y="64"/>
                  </a:lnTo>
                  <a:lnTo>
                    <a:pt x="1764" y="62"/>
                  </a:lnTo>
                  <a:lnTo>
                    <a:pt x="1766" y="60"/>
                  </a:lnTo>
                  <a:lnTo>
                    <a:pt x="1766" y="59"/>
                  </a:lnTo>
                  <a:lnTo>
                    <a:pt x="1764" y="57"/>
                  </a:lnTo>
                  <a:lnTo>
                    <a:pt x="1762" y="56"/>
                  </a:lnTo>
                  <a:lnTo>
                    <a:pt x="1759" y="55"/>
                  </a:lnTo>
                  <a:lnTo>
                    <a:pt x="1756" y="57"/>
                  </a:lnTo>
                  <a:lnTo>
                    <a:pt x="1752" y="56"/>
                  </a:lnTo>
                  <a:lnTo>
                    <a:pt x="1745" y="50"/>
                  </a:lnTo>
                  <a:lnTo>
                    <a:pt x="1745" y="49"/>
                  </a:lnTo>
                  <a:lnTo>
                    <a:pt x="1749" y="49"/>
                  </a:lnTo>
                  <a:lnTo>
                    <a:pt x="1752" y="45"/>
                  </a:lnTo>
                  <a:lnTo>
                    <a:pt x="1752" y="42"/>
                  </a:lnTo>
                  <a:lnTo>
                    <a:pt x="1743" y="39"/>
                  </a:lnTo>
                  <a:lnTo>
                    <a:pt x="1742" y="35"/>
                  </a:lnTo>
                  <a:lnTo>
                    <a:pt x="1741" y="29"/>
                  </a:lnTo>
                  <a:lnTo>
                    <a:pt x="1736" y="27"/>
                  </a:lnTo>
                  <a:lnTo>
                    <a:pt x="1735" y="29"/>
                  </a:lnTo>
                  <a:lnTo>
                    <a:pt x="1732" y="34"/>
                  </a:lnTo>
                  <a:lnTo>
                    <a:pt x="1729" y="35"/>
                  </a:lnTo>
                  <a:lnTo>
                    <a:pt x="1728" y="28"/>
                  </a:lnTo>
                  <a:lnTo>
                    <a:pt x="1727" y="25"/>
                  </a:lnTo>
                  <a:lnTo>
                    <a:pt x="1715" y="14"/>
                  </a:lnTo>
                  <a:lnTo>
                    <a:pt x="1713" y="17"/>
                  </a:lnTo>
                  <a:lnTo>
                    <a:pt x="1707" y="8"/>
                  </a:lnTo>
                  <a:lnTo>
                    <a:pt x="1703" y="7"/>
                  </a:lnTo>
                  <a:lnTo>
                    <a:pt x="1691" y="8"/>
                  </a:lnTo>
                  <a:lnTo>
                    <a:pt x="1686" y="7"/>
                  </a:lnTo>
                  <a:lnTo>
                    <a:pt x="1683" y="1"/>
                  </a:lnTo>
                  <a:lnTo>
                    <a:pt x="1680" y="6"/>
                  </a:lnTo>
                  <a:lnTo>
                    <a:pt x="1677" y="6"/>
                  </a:lnTo>
                  <a:lnTo>
                    <a:pt x="1672" y="0"/>
                  </a:lnTo>
                  <a:lnTo>
                    <a:pt x="1666" y="0"/>
                  </a:lnTo>
                  <a:lnTo>
                    <a:pt x="1654" y="6"/>
                  </a:lnTo>
                  <a:lnTo>
                    <a:pt x="1645" y="10"/>
                  </a:lnTo>
                  <a:lnTo>
                    <a:pt x="1613" y="17"/>
                  </a:lnTo>
                  <a:lnTo>
                    <a:pt x="1609" y="18"/>
                  </a:lnTo>
                  <a:lnTo>
                    <a:pt x="1596" y="20"/>
                  </a:lnTo>
                  <a:lnTo>
                    <a:pt x="1592" y="20"/>
                  </a:lnTo>
                  <a:lnTo>
                    <a:pt x="1584" y="24"/>
                  </a:lnTo>
                  <a:lnTo>
                    <a:pt x="1579" y="25"/>
                  </a:lnTo>
                  <a:lnTo>
                    <a:pt x="1574" y="25"/>
                  </a:lnTo>
                  <a:lnTo>
                    <a:pt x="1572" y="24"/>
                  </a:lnTo>
                  <a:lnTo>
                    <a:pt x="1570" y="38"/>
                  </a:lnTo>
                  <a:lnTo>
                    <a:pt x="1571" y="46"/>
                  </a:lnTo>
                  <a:lnTo>
                    <a:pt x="1568" y="59"/>
                  </a:lnTo>
                  <a:lnTo>
                    <a:pt x="1564" y="70"/>
                  </a:lnTo>
                  <a:lnTo>
                    <a:pt x="1560" y="79"/>
                  </a:lnTo>
                  <a:lnTo>
                    <a:pt x="1557" y="83"/>
                  </a:lnTo>
                  <a:lnTo>
                    <a:pt x="1550" y="88"/>
                  </a:lnTo>
                  <a:lnTo>
                    <a:pt x="1547" y="93"/>
                  </a:lnTo>
                  <a:lnTo>
                    <a:pt x="1540" y="105"/>
                  </a:lnTo>
                  <a:lnTo>
                    <a:pt x="1539" y="109"/>
                  </a:lnTo>
                  <a:lnTo>
                    <a:pt x="1526" y="115"/>
                  </a:lnTo>
                  <a:lnTo>
                    <a:pt x="1521" y="115"/>
                  </a:lnTo>
                  <a:lnTo>
                    <a:pt x="1501" y="115"/>
                  </a:lnTo>
                  <a:lnTo>
                    <a:pt x="1484" y="121"/>
                  </a:lnTo>
                  <a:lnTo>
                    <a:pt x="1472" y="119"/>
                  </a:lnTo>
                  <a:lnTo>
                    <a:pt x="1467" y="119"/>
                  </a:lnTo>
                  <a:lnTo>
                    <a:pt x="1460" y="123"/>
                  </a:lnTo>
                  <a:lnTo>
                    <a:pt x="1446" y="125"/>
                  </a:lnTo>
                  <a:lnTo>
                    <a:pt x="1430" y="132"/>
                  </a:lnTo>
                  <a:lnTo>
                    <a:pt x="1302" y="146"/>
                  </a:lnTo>
                  <a:lnTo>
                    <a:pt x="1291" y="154"/>
                  </a:lnTo>
                  <a:lnTo>
                    <a:pt x="1266" y="195"/>
                  </a:lnTo>
                  <a:lnTo>
                    <a:pt x="1254" y="206"/>
                  </a:lnTo>
                  <a:lnTo>
                    <a:pt x="1254" y="206"/>
                  </a:lnTo>
                  <a:lnTo>
                    <a:pt x="1254" y="206"/>
                  </a:lnTo>
                  <a:lnTo>
                    <a:pt x="1239" y="213"/>
                  </a:lnTo>
                  <a:lnTo>
                    <a:pt x="1219" y="216"/>
                  </a:lnTo>
                  <a:lnTo>
                    <a:pt x="1215" y="217"/>
                  </a:lnTo>
                  <a:lnTo>
                    <a:pt x="1207" y="219"/>
                  </a:lnTo>
                  <a:lnTo>
                    <a:pt x="1203" y="215"/>
                  </a:lnTo>
                  <a:lnTo>
                    <a:pt x="1197" y="206"/>
                  </a:lnTo>
                  <a:lnTo>
                    <a:pt x="1187" y="189"/>
                  </a:lnTo>
                  <a:lnTo>
                    <a:pt x="1184" y="185"/>
                  </a:lnTo>
                  <a:lnTo>
                    <a:pt x="1180" y="182"/>
                  </a:lnTo>
                  <a:lnTo>
                    <a:pt x="1159" y="174"/>
                  </a:lnTo>
                  <a:lnTo>
                    <a:pt x="1151" y="168"/>
                  </a:lnTo>
                  <a:lnTo>
                    <a:pt x="1147" y="163"/>
                  </a:lnTo>
                  <a:lnTo>
                    <a:pt x="1145" y="158"/>
                  </a:lnTo>
                  <a:lnTo>
                    <a:pt x="1145" y="153"/>
                  </a:lnTo>
                  <a:lnTo>
                    <a:pt x="1144" y="147"/>
                  </a:lnTo>
                  <a:lnTo>
                    <a:pt x="1140" y="142"/>
                  </a:lnTo>
                  <a:lnTo>
                    <a:pt x="1132" y="137"/>
                  </a:lnTo>
                  <a:lnTo>
                    <a:pt x="1123" y="130"/>
                  </a:lnTo>
                  <a:lnTo>
                    <a:pt x="1120" y="129"/>
                  </a:lnTo>
                  <a:lnTo>
                    <a:pt x="1116" y="129"/>
                  </a:lnTo>
                  <a:lnTo>
                    <a:pt x="1100" y="129"/>
                  </a:lnTo>
                  <a:lnTo>
                    <a:pt x="1086" y="125"/>
                  </a:lnTo>
                  <a:lnTo>
                    <a:pt x="1081" y="125"/>
                  </a:lnTo>
                  <a:lnTo>
                    <a:pt x="1075" y="129"/>
                  </a:lnTo>
                  <a:lnTo>
                    <a:pt x="1065" y="137"/>
                  </a:lnTo>
                  <a:lnTo>
                    <a:pt x="1053" y="137"/>
                  </a:lnTo>
                  <a:lnTo>
                    <a:pt x="1034" y="146"/>
                  </a:lnTo>
                  <a:lnTo>
                    <a:pt x="1029" y="146"/>
                  </a:lnTo>
                  <a:lnTo>
                    <a:pt x="1013" y="140"/>
                  </a:lnTo>
                  <a:lnTo>
                    <a:pt x="1013" y="140"/>
                  </a:lnTo>
                  <a:lnTo>
                    <a:pt x="1009" y="140"/>
                  </a:lnTo>
                  <a:lnTo>
                    <a:pt x="999" y="130"/>
                  </a:lnTo>
                  <a:lnTo>
                    <a:pt x="994" y="128"/>
                  </a:lnTo>
                  <a:lnTo>
                    <a:pt x="981" y="125"/>
                  </a:lnTo>
                  <a:lnTo>
                    <a:pt x="977" y="122"/>
                  </a:lnTo>
                  <a:lnTo>
                    <a:pt x="969" y="121"/>
                  </a:lnTo>
                  <a:lnTo>
                    <a:pt x="943" y="132"/>
                  </a:lnTo>
                  <a:lnTo>
                    <a:pt x="938" y="132"/>
                  </a:lnTo>
                  <a:lnTo>
                    <a:pt x="935" y="126"/>
                  </a:lnTo>
                  <a:lnTo>
                    <a:pt x="922" y="114"/>
                  </a:lnTo>
                  <a:lnTo>
                    <a:pt x="918" y="112"/>
                  </a:lnTo>
                  <a:lnTo>
                    <a:pt x="900" y="112"/>
                  </a:lnTo>
                  <a:lnTo>
                    <a:pt x="894" y="112"/>
                  </a:lnTo>
                  <a:lnTo>
                    <a:pt x="883" y="108"/>
                  </a:lnTo>
                  <a:lnTo>
                    <a:pt x="866" y="107"/>
                  </a:lnTo>
                  <a:lnTo>
                    <a:pt x="862" y="104"/>
                  </a:lnTo>
                  <a:lnTo>
                    <a:pt x="852" y="107"/>
                  </a:lnTo>
                  <a:lnTo>
                    <a:pt x="849" y="107"/>
                  </a:lnTo>
                  <a:lnTo>
                    <a:pt x="847" y="109"/>
                  </a:lnTo>
                  <a:lnTo>
                    <a:pt x="845" y="112"/>
                  </a:lnTo>
                  <a:lnTo>
                    <a:pt x="844" y="114"/>
                  </a:lnTo>
                  <a:lnTo>
                    <a:pt x="842" y="116"/>
                  </a:lnTo>
                  <a:lnTo>
                    <a:pt x="841" y="116"/>
                  </a:lnTo>
                  <a:lnTo>
                    <a:pt x="841" y="118"/>
                  </a:lnTo>
                  <a:lnTo>
                    <a:pt x="835" y="118"/>
                  </a:lnTo>
                  <a:lnTo>
                    <a:pt x="819" y="109"/>
                  </a:lnTo>
                  <a:lnTo>
                    <a:pt x="817" y="109"/>
                  </a:lnTo>
                  <a:lnTo>
                    <a:pt x="817" y="109"/>
                  </a:lnTo>
                  <a:lnTo>
                    <a:pt x="817" y="109"/>
                  </a:lnTo>
                  <a:lnTo>
                    <a:pt x="817" y="109"/>
                  </a:lnTo>
                  <a:lnTo>
                    <a:pt x="814" y="111"/>
                  </a:lnTo>
                  <a:lnTo>
                    <a:pt x="813" y="111"/>
                  </a:lnTo>
                  <a:lnTo>
                    <a:pt x="810" y="111"/>
                  </a:lnTo>
                  <a:lnTo>
                    <a:pt x="809" y="109"/>
                  </a:lnTo>
                  <a:lnTo>
                    <a:pt x="803" y="102"/>
                  </a:lnTo>
                  <a:lnTo>
                    <a:pt x="791" y="93"/>
                  </a:lnTo>
                  <a:lnTo>
                    <a:pt x="779" y="79"/>
                  </a:lnTo>
                  <a:lnTo>
                    <a:pt x="775" y="76"/>
                  </a:lnTo>
                  <a:lnTo>
                    <a:pt x="757" y="70"/>
                  </a:lnTo>
                  <a:lnTo>
                    <a:pt x="751" y="69"/>
                  </a:lnTo>
                  <a:lnTo>
                    <a:pt x="746" y="71"/>
                  </a:lnTo>
                  <a:lnTo>
                    <a:pt x="742" y="79"/>
                  </a:lnTo>
                  <a:lnTo>
                    <a:pt x="736" y="97"/>
                  </a:lnTo>
                  <a:lnTo>
                    <a:pt x="732" y="104"/>
                  </a:lnTo>
                  <a:lnTo>
                    <a:pt x="721" y="112"/>
                  </a:lnTo>
                  <a:lnTo>
                    <a:pt x="716" y="114"/>
                  </a:lnTo>
                  <a:lnTo>
                    <a:pt x="712" y="112"/>
                  </a:lnTo>
                  <a:lnTo>
                    <a:pt x="708" y="109"/>
                  </a:lnTo>
                  <a:lnTo>
                    <a:pt x="704" y="107"/>
                  </a:lnTo>
                  <a:lnTo>
                    <a:pt x="700" y="105"/>
                  </a:lnTo>
                  <a:lnTo>
                    <a:pt x="695" y="105"/>
                  </a:lnTo>
                  <a:lnTo>
                    <a:pt x="694" y="109"/>
                  </a:lnTo>
                  <a:lnTo>
                    <a:pt x="695" y="118"/>
                  </a:lnTo>
                  <a:lnTo>
                    <a:pt x="694" y="122"/>
                  </a:lnTo>
                  <a:lnTo>
                    <a:pt x="690" y="126"/>
                  </a:lnTo>
                  <a:lnTo>
                    <a:pt x="684" y="128"/>
                  </a:lnTo>
                  <a:lnTo>
                    <a:pt x="680" y="132"/>
                  </a:lnTo>
                  <a:lnTo>
                    <a:pt x="673" y="144"/>
                  </a:lnTo>
                  <a:lnTo>
                    <a:pt x="669" y="149"/>
                  </a:lnTo>
                  <a:lnTo>
                    <a:pt x="659" y="151"/>
                  </a:lnTo>
                  <a:lnTo>
                    <a:pt x="655" y="156"/>
                  </a:lnTo>
                  <a:lnTo>
                    <a:pt x="652" y="160"/>
                  </a:lnTo>
                  <a:lnTo>
                    <a:pt x="652" y="164"/>
                  </a:lnTo>
                  <a:lnTo>
                    <a:pt x="653" y="165"/>
                  </a:lnTo>
                  <a:lnTo>
                    <a:pt x="653" y="168"/>
                  </a:lnTo>
                  <a:lnTo>
                    <a:pt x="652" y="174"/>
                  </a:lnTo>
                  <a:lnTo>
                    <a:pt x="649" y="174"/>
                  </a:lnTo>
                  <a:lnTo>
                    <a:pt x="644" y="175"/>
                  </a:lnTo>
                  <a:lnTo>
                    <a:pt x="639" y="177"/>
                  </a:lnTo>
                  <a:lnTo>
                    <a:pt x="635" y="179"/>
                  </a:lnTo>
                  <a:lnTo>
                    <a:pt x="630" y="188"/>
                  </a:lnTo>
                  <a:lnTo>
                    <a:pt x="621" y="195"/>
                  </a:lnTo>
                  <a:lnTo>
                    <a:pt x="613" y="199"/>
                  </a:lnTo>
                  <a:lnTo>
                    <a:pt x="603" y="201"/>
                  </a:lnTo>
                  <a:lnTo>
                    <a:pt x="593" y="199"/>
                  </a:lnTo>
                  <a:lnTo>
                    <a:pt x="573" y="189"/>
                  </a:lnTo>
                  <a:lnTo>
                    <a:pt x="566" y="191"/>
                  </a:lnTo>
                  <a:lnTo>
                    <a:pt x="562" y="206"/>
                  </a:lnTo>
                  <a:lnTo>
                    <a:pt x="559" y="209"/>
                  </a:lnTo>
                  <a:lnTo>
                    <a:pt x="555" y="210"/>
                  </a:lnTo>
                  <a:lnTo>
                    <a:pt x="552" y="210"/>
                  </a:lnTo>
                  <a:lnTo>
                    <a:pt x="540" y="209"/>
                  </a:lnTo>
                  <a:lnTo>
                    <a:pt x="537" y="209"/>
                  </a:lnTo>
                  <a:lnTo>
                    <a:pt x="531" y="210"/>
                  </a:lnTo>
                  <a:lnTo>
                    <a:pt x="527" y="213"/>
                  </a:lnTo>
                  <a:lnTo>
                    <a:pt x="524" y="216"/>
                  </a:lnTo>
                  <a:lnTo>
                    <a:pt x="519" y="224"/>
                  </a:lnTo>
                  <a:lnTo>
                    <a:pt x="516" y="227"/>
                  </a:lnTo>
                  <a:lnTo>
                    <a:pt x="512" y="230"/>
                  </a:lnTo>
                  <a:lnTo>
                    <a:pt x="510" y="233"/>
                  </a:lnTo>
                  <a:lnTo>
                    <a:pt x="509" y="236"/>
                  </a:lnTo>
                  <a:lnTo>
                    <a:pt x="508" y="243"/>
                  </a:lnTo>
                  <a:lnTo>
                    <a:pt x="508" y="245"/>
                  </a:lnTo>
                  <a:lnTo>
                    <a:pt x="501" y="255"/>
                  </a:lnTo>
                  <a:lnTo>
                    <a:pt x="501" y="258"/>
                  </a:lnTo>
                  <a:lnTo>
                    <a:pt x="501" y="261"/>
                  </a:lnTo>
                  <a:lnTo>
                    <a:pt x="499" y="262"/>
                  </a:lnTo>
                  <a:lnTo>
                    <a:pt x="499" y="264"/>
                  </a:lnTo>
                  <a:lnTo>
                    <a:pt x="498" y="266"/>
                  </a:lnTo>
                  <a:lnTo>
                    <a:pt x="496" y="268"/>
                  </a:lnTo>
                  <a:lnTo>
                    <a:pt x="495" y="269"/>
                  </a:lnTo>
                  <a:lnTo>
                    <a:pt x="482" y="272"/>
                  </a:lnTo>
                  <a:lnTo>
                    <a:pt x="466" y="285"/>
                  </a:lnTo>
                  <a:lnTo>
                    <a:pt x="459" y="293"/>
                  </a:lnTo>
                  <a:lnTo>
                    <a:pt x="453" y="301"/>
                  </a:lnTo>
                  <a:lnTo>
                    <a:pt x="454" y="314"/>
                  </a:lnTo>
                  <a:lnTo>
                    <a:pt x="456" y="327"/>
                  </a:lnTo>
                  <a:lnTo>
                    <a:pt x="457" y="339"/>
                  </a:lnTo>
                  <a:lnTo>
                    <a:pt x="452" y="351"/>
                  </a:lnTo>
                  <a:lnTo>
                    <a:pt x="440" y="353"/>
                  </a:lnTo>
                  <a:lnTo>
                    <a:pt x="435" y="356"/>
                  </a:lnTo>
                  <a:lnTo>
                    <a:pt x="431" y="362"/>
                  </a:lnTo>
                  <a:lnTo>
                    <a:pt x="421" y="376"/>
                  </a:lnTo>
                  <a:lnTo>
                    <a:pt x="419" y="381"/>
                  </a:lnTo>
                  <a:lnTo>
                    <a:pt x="417" y="394"/>
                  </a:lnTo>
                  <a:lnTo>
                    <a:pt x="415" y="398"/>
                  </a:lnTo>
                  <a:lnTo>
                    <a:pt x="411" y="404"/>
                  </a:lnTo>
                  <a:lnTo>
                    <a:pt x="411" y="408"/>
                  </a:lnTo>
                  <a:lnTo>
                    <a:pt x="411" y="412"/>
                  </a:lnTo>
                  <a:lnTo>
                    <a:pt x="411" y="416"/>
                  </a:lnTo>
                  <a:lnTo>
                    <a:pt x="411" y="419"/>
                  </a:lnTo>
                  <a:lnTo>
                    <a:pt x="410" y="423"/>
                  </a:lnTo>
                  <a:lnTo>
                    <a:pt x="407" y="428"/>
                  </a:lnTo>
                  <a:lnTo>
                    <a:pt x="401" y="432"/>
                  </a:lnTo>
                  <a:lnTo>
                    <a:pt x="400" y="436"/>
                  </a:lnTo>
                  <a:lnTo>
                    <a:pt x="398" y="440"/>
                  </a:lnTo>
                  <a:lnTo>
                    <a:pt x="397" y="446"/>
                  </a:lnTo>
                  <a:lnTo>
                    <a:pt x="396" y="450"/>
                  </a:lnTo>
                  <a:lnTo>
                    <a:pt x="390" y="454"/>
                  </a:lnTo>
                  <a:lnTo>
                    <a:pt x="377" y="463"/>
                  </a:lnTo>
                  <a:lnTo>
                    <a:pt x="372" y="468"/>
                  </a:lnTo>
                  <a:lnTo>
                    <a:pt x="361" y="481"/>
                  </a:lnTo>
                  <a:lnTo>
                    <a:pt x="362" y="482"/>
                  </a:lnTo>
                  <a:lnTo>
                    <a:pt x="362" y="484"/>
                  </a:lnTo>
                  <a:lnTo>
                    <a:pt x="365" y="485"/>
                  </a:lnTo>
                  <a:lnTo>
                    <a:pt x="366" y="485"/>
                  </a:lnTo>
                  <a:lnTo>
                    <a:pt x="369" y="488"/>
                  </a:lnTo>
                  <a:lnTo>
                    <a:pt x="370" y="492"/>
                  </a:lnTo>
                  <a:lnTo>
                    <a:pt x="372" y="492"/>
                  </a:lnTo>
                  <a:lnTo>
                    <a:pt x="370" y="492"/>
                  </a:lnTo>
                  <a:lnTo>
                    <a:pt x="365" y="512"/>
                  </a:lnTo>
                  <a:lnTo>
                    <a:pt x="363" y="515"/>
                  </a:lnTo>
                  <a:lnTo>
                    <a:pt x="351" y="524"/>
                  </a:lnTo>
                  <a:lnTo>
                    <a:pt x="349" y="524"/>
                  </a:lnTo>
                  <a:lnTo>
                    <a:pt x="349" y="526"/>
                  </a:lnTo>
                  <a:lnTo>
                    <a:pt x="349" y="530"/>
                  </a:lnTo>
                  <a:lnTo>
                    <a:pt x="349" y="534"/>
                  </a:lnTo>
                  <a:lnTo>
                    <a:pt x="351" y="538"/>
                  </a:lnTo>
                  <a:lnTo>
                    <a:pt x="351" y="543"/>
                  </a:lnTo>
                  <a:lnTo>
                    <a:pt x="348" y="547"/>
                  </a:lnTo>
                  <a:lnTo>
                    <a:pt x="345" y="550"/>
                  </a:lnTo>
                  <a:lnTo>
                    <a:pt x="337" y="552"/>
                  </a:lnTo>
                  <a:lnTo>
                    <a:pt x="331" y="557"/>
                  </a:lnTo>
                  <a:lnTo>
                    <a:pt x="327" y="564"/>
                  </a:lnTo>
                  <a:lnTo>
                    <a:pt x="321" y="579"/>
                  </a:lnTo>
                  <a:lnTo>
                    <a:pt x="321" y="581"/>
                  </a:lnTo>
                  <a:lnTo>
                    <a:pt x="320" y="582"/>
                  </a:lnTo>
                  <a:lnTo>
                    <a:pt x="320" y="585"/>
                  </a:lnTo>
                  <a:lnTo>
                    <a:pt x="319" y="588"/>
                  </a:lnTo>
                  <a:lnTo>
                    <a:pt x="320" y="588"/>
                  </a:lnTo>
                  <a:lnTo>
                    <a:pt x="320" y="589"/>
                  </a:lnTo>
                  <a:lnTo>
                    <a:pt x="321" y="589"/>
                  </a:lnTo>
                  <a:lnTo>
                    <a:pt x="328" y="595"/>
                  </a:lnTo>
                  <a:lnTo>
                    <a:pt x="327" y="602"/>
                  </a:lnTo>
                  <a:lnTo>
                    <a:pt x="323" y="609"/>
                  </a:lnTo>
                  <a:lnTo>
                    <a:pt x="317" y="611"/>
                  </a:lnTo>
                  <a:lnTo>
                    <a:pt x="310" y="613"/>
                  </a:lnTo>
                  <a:lnTo>
                    <a:pt x="307" y="617"/>
                  </a:lnTo>
                  <a:lnTo>
                    <a:pt x="307" y="618"/>
                  </a:lnTo>
                  <a:lnTo>
                    <a:pt x="305" y="624"/>
                  </a:lnTo>
                  <a:lnTo>
                    <a:pt x="300" y="631"/>
                  </a:lnTo>
                  <a:lnTo>
                    <a:pt x="295" y="634"/>
                  </a:lnTo>
                  <a:lnTo>
                    <a:pt x="285" y="634"/>
                  </a:lnTo>
                  <a:lnTo>
                    <a:pt x="279" y="635"/>
                  </a:lnTo>
                  <a:lnTo>
                    <a:pt x="275" y="639"/>
                  </a:lnTo>
                  <a:lnTo>
                    <a:pt x="274" y="646"/>
                  </a:lnTo>
                  <a:lnTo>
                    <a:pt x="272" y="660"/>
                  </a:lnTo>
                  <a:lnTo>
                    <a:pt x="269" y="667"/>
                  </a:lnTo>
                  <a:lnTo>
                    <a:pt x="265" y="673"/>
                  </a:lnTo>
                  <a:lnTo>
                    <a:pt x="261" y="679"/>
                  </a:lnTo>
                  <a:lnTo>
                    <a:pt x="261" y="687"/>
                  </a:lnTo>
                  <a:lnTo>
                    <a:pt x="268" y="701"/>
                  </a:lnTo>
                  <a:lnTo>
                    <a:pt x="269" y="710"/>
                  </a:lnTo>
                  <a:lnTo>
                    <a:pt x="264" y="714"/>
                  </a:lnTo>
                  <a:lnTo>
                    <a:pt x="253" y="715"/>
                  </a:lnTo>
                  <a:lnTo>
                    <a:pt x="247" y="717"/>
                  </a:lnTo>
                  <a:lnTo>
                    <a:pt x="243" y="722"/>
                  </a:lnTo>
                  <a:lnTo>
                    <a:pt x="241" y="731"/>
                  </a:lnTo>
                  <a:lnTo>
                    <a:pt x="240" y="746"/>
                  </a:lnTo>
                  <a:lnTo>
                    <a:pt x="237" y="754"/>
                  </a:lnTo>
                  <a:lnTo>
                    <a:pt x="234" y="760"/>
                  </a:lnTo>
                  <a:lnTo>
                    <a:pt x="232" y="761"/>
                  </a:lnTo>
                  <a:lnTo>
                    <a:pt x="225" y="761"/>
                  </a:lnTo>
                  <a:lnTo>
                    <a:pt x="223" y="763"/>
                  </a:lnTo>
                  <a:lnTo>
                    <a:pt x="211" y="777"/>
                  </a:lnTo>
                  <a:lnTo>
                    <a:pt x="205" y="780"/>
                  </a:lnTo>
                  <a:lnTo>
                    <a:pt x="201" y="774"/>
                  </a:lnTo>
                  <a:lnTo>
                    <a:pt x="199" y="773"/>
                  </a:lnTo>
                  <a:lnTo>
                    <a:pt x="197" y="771"/>
                  </a:lnTo>
                  <a:lnTo>
                    <a:pt x="195" y="771"/>
                  </a:lnTo>
                  <a:lnTo>
                    <a:pt x="192" y="773"/>
                  </a:lnTo>
                  <a:lnTo>
                    <a:pt x="187" y="773"/>
                  </a:lnTo>
                  <a:lnTo>
                    <a:pt x="177" y="768"/>
                  </a:lnTo>
                  <a:lnTo>
                    <a:pt x="173" y="767"/>
                  </a:lnTo>
                  <a:lnTo>
                    <a:pt x="171" y="768"/>
                  </a:lnTo>
                  <a:lnTo>
                    <a:pt x="167" y="770"/>
                  </a:lnTo>
                  <a:lnTo>
                    <a:pt x="164" y="771"/>
                  </a:lnTo>
                  <a:lnTo>
                    <a:pt x="163" y="770"/>
                  </a:lnTo>
                  <a:lnTo>
                    <a:pt x="157" y="766"/>
                  </a:lnTo>
                  <a:lnTo>
                    <a:pt x="156" y="764"/>
                  </a:lnTo>
                  <a:lnTo>
                    <a:pt x="150" y="764"/>
                  </a:lnTo>
                  <a:lnTo>
                    <a:pt x="145" y="766"/>
                  </a:lnTo>
                  <a:lnTo>
                    <a:pt x="142" y="767"/>
                  </a:lnTo>
                  <a:lnTo>
                    <a:pt x="139" y="768"/>
                  </a:lnTo>
                  <a:lnTo>
                    <a:pt x="129" y="777"/>
                  </a:lnTo>
                  <a:lnTo>
                    <a:pt x="128" y="778"/>
                  </a:lnTo>
                  <a:lnTo>
                    <a:pt x="128" y="782"/>
                  </a:lnTo>
                  <a:lnTo>
                    <a:pt x="131" y="791"/>
                  </a:lnTo>
                  <a:lnTo>
                    <a:pt x="131" y="794"/>
                  </a:lnTo>
                  <a:lnTo>
                    <a:pt x="129" y="796"/>
                  </a:lnTo>
                  <a:lnTo>
                    <a:pt x="127" y="795"/>
                  </a:lnTo>
                  <a:lnTo>
                    <a:pt x="124" y="795"/>
                  </a:lnTo>
                  <a:lnTo>
                    <a:pt x="122" y="795"/>
                  </a:lnTo>
                  <a:lnTo>
                    <a:pt x="121" y="798"/>
                  </a:lnTo>
                  <a:lnTo>
                    <a:pt x="121" y="802"/>
                  </a:lnTo>
                  <a:lnTo>
                    <a:pt x="121" y="803"/>
                  </a:lnTo>
                  <a:lnTo>
                    <a:pt x="120" y="808"/>
                  </a:lnTo>
                  <a:lnTo>
                    <a:pt x="115" y="812"/>
                  </a:lnTo>
                  <a:lnTo>
                    <a:pt x="110" y="815"/>
                  </a:lnTo>
                  <a:lnTo>
                    <a:pt x="96" y="817"/>
                  </a:lnTo>
                  <a:lnTo>
                    <a:pt x="93" y="817"/>
                  </a:lnTo>
                  <a:lnTo>
                    <a:pt x="90" y="816"/>
                  </a:lnTo>
                  <a:lnTo>
                    <a:pt x="87" y="815"/>
                  </a:lnTo>
                  <a:lnTo>
                    <a:pt x="80" y="808"/>
                  </a:lnTo>
                  <a:lnTo>
                    <a:pt x="69" y="803"/>
                  </a:lnTo>
                  <a:lnTo>
                    <a:pt x="59" y="801"/>
                  </a:lnTo>
                  <a:lnTo>
                    <a:pt x="52" y="810"/>
                  </a:lnTo>
                  <a:lnTo>
                    <a:pt x="12" y="812"/>
                  </a:lnTo>
                  <a:lnTo>
                    <a:pt x="0" y="825"/>
                  </a:lnTo>
                  <a:lnTo>
                    <a:pt x="17" y="846"/>
                  </a:lnTo>
                  <a:lnTo>
                    <a:pt x="20" y="851"/>
                  </a:lnTo>
                  <a:lnTo>
                    <a:pt x="26" y="868"/>
                  </a:lnTo>
                  <a:lnTo>
                    <a:pt x="30" y="874"/>
                  </a:lnTo>
                  <a:lnTo>
                    <a:pt x="34" y="878"/>
                  </a:lnTo>
                  <a:lnTo>
                    <a:pt x="44" y="882"/>
                  </a:lnTo>
                  <a:lnTo>
                    <a:pt x="50" y="885"/>
                  </a:lnTo>
                  <a:lnTo>
                    <a:pt x="62" y="897"/>
                  </a:lnTo>
                  <a:lnTo>
                    <a:pt x="68" y="900"/>
                  </a:lnTo>
                  <a:lnTo>
                    <a:pt x="78" y="902"/>
                  </a:lnTo>
                  <a:lnTo>
                    <a:pt x="82" y="903"/>
                  </a:lnTo>
                  <a:lnTo>
                    <a:pt x="86" y="907"/>
                  </a:lnTo>
                  <a:lnTo>
                    <a:pt x="94" y="923"/>
                  </a:lnTo>
                  <a:lnTo>
                    <a:pt x="97" y="924"/>
                  </a:lnTo>
                  <a:lnTo>
                    <a:pt x="101" y="927"/>
                  </a:lnTo>
                  <a:lnTo>
                    <a:pt x="103" y="930"/>
                  </a:lnTo>
                  <a:lnTo>
                    <a:pt x="104" y="932"/>
                  </a:lnTo>
                  <a:lnTo>
                    <a:pt x="104" y="941"/>
                  </a:lnTo>
                  <a:lnTo>
                    <a:pt x="104" y="941"/>
                  </a:lnTo>
                  <a:lnTo>
                    <a:pt x="106" y="944"/>
                  </a:lnTo>
                  <a:lnTo>
                    <a:pt x="108" y="948"/>
                  </a:lnTo>
                  <a:lnTo>
                    <a:pt x="114" y="956"/>
                  </a:lnTo>
                  <a:lnTo>
                    <a:pt x="117" y="961"/>
                  </a:lnTo>
                  <a:lnTo>
                    <a:pt x="120" y="963"/>
                  </a:lnTo>
                  <a:lnTo>
                    <a:pt x="122" y="965"/>
                  </a:lnTo>
                  <a:lnTo>
                    <a:pt x="127" y="963"/>
                  </a:lnTo>
                  <a:lnTo>
                    <a:pt x="129" y="961"/>
                  </a:lnTo>
                  <a:lnTo>
                    <a:pt x="131" y="956"/>
                  </a:lnTo>
                  <a:lnTo>
                    <a:pt x="134" y="954"/>
                  </a:lnTo>
                  <a:lnTo>
                    <a:pt x="136" y="952"/>
                  </a:lnTo>
                  <a:lnTo>
                    <a:pt x="139" y="954"/>
                  </a:lnTo>
                  <a:lnTo>
                    <a:pt x="142" y="958"/>
                  </a:lnTo>
                  <a:lnTo>
                    <a:pt x="142" y="961"/>
                  </a:lnTo>
                  <a:lnTo>
                    <a:pt x="141" y="965"/>
                  </a:lnTo>
                  <a:lnTo>
                    <a:pt x="139" y="968"/>
                  </a:lnTo>
                  <a:lnTo>
                    <a:pt x="141" y="987"/>
                  </a:lnTo>
                  <a:lnTo>
                    <a:pt x="139" y="993"/>
                  </a:lnTo>
                  <a:lnTo>
                    <a:pt x="138" y="996"/>
                  </a:lnTo>
                  <a:lnTo>
                    <a:pt x="135" y="1003"/>
                  </a:lnTo>
                  <a:lnTo>
                    <a:pt x="134" y="1012"/>
                  </a:lnTo>
                  <a:lnTo>
                    <a:pt x="134" y="1018"/>
                  </a:lnTo>
                  <a:lnTo>
                    <a:pt x="142" y="1031"/>
                  </a:lnTo>
                  <a:lnTo>
                    <a:pt x="145" y="1039"/>
                  </a:lnTo>
                  <a:lnTo>
                    <a:pt x="145" y="1045"/>
                  </a:lnTo>
                  <a:lnTo>
                    <a:pt x="141" y="1049"/>
                  </a:lnTo>
                  <a:lnTo>
                    <a:pt x="135" y="1053"/>
                  </a:lnTo>
                  <a:lnTo>
                    <a:pt x="136" y="1059"/>
                  </a:lnTo>
                  <a:lnTo>
                    <a:pt x="141" y="1061"/>
                  </a:lnTo>
                  <a:lnTo>
                    <a:pt x="145" y="1063"/>
                  </a:lnTo>
                  <a:lnTo>
                    <a:pt x="149" y="1064"/>
                  </a:lnTo>
                  <a:lnTo>
                    <a:pt x="153" y="1068"/>
                  </a:lnTo>
                  <a:lnTo>
                    <a:pt x="162" y="1081"/>
                  </a:lnTo>
                  <a:lnTo>
                    <a:pt x="178" y="1097"/>
                  </a:lnTo>
                  <a:lnTo>
                    <a:pt x="188" y="1109"/>
                  </a:lnTo>
                  <a:lnTo>
                    <a:pt x="192" y="1112"/>
                  </a:lnTo>
                  <a:lnTo>
                    <a:pt x="201" y="1116"/>
                  </a:lnTo>
                  <a:lnTo>
                    <a:pt x="213" y="1122"/>
                  </a:lnTo>
                  <a:lnTo>
                    <a:pt x="216" y="1125"/>
                  </a:lnTo>
                  <a:lnTo>
                    <a:pt x="219" y="1127"/>
                  </a:lnTo>
                  <a:lnTo>
                    <a:pt x="220" y="1129"/>
                  </a:lnTo>
                  <a:lnTo>
                    <a:pt x="223" y="1130"/>
                  </a:lnTo>
                  <a:lnTo>
                    <a:pt x="226" y="1129"/>
                  </a:lnTo>
                  <a:lnTo>
                    <a:pt x="230" y="1123"/>
                  </a:lnTo>
                  <a:lnTo>
                    <a:pt x="233" y="1123"/>
                  </a:lnTo>
                  <a:lnTo>
                    <a:pt x="237" y="1126"/>
                  </a:lnTo>
                  <a:lnTo>
                    <a:pt x="246" y="1140"/>
                  </a:lnTo>
                  <a:lnTo>
                    <a:pt x="250" y="1144"/>
                  </a:lnTo>
                  <a:lnTo>
                    <a:pt x="260" y="1150"/>
                  </a:lnTo>
                  <a:lnTo>
                    <a:pt x="264" y="1153"/>
                  </a:lnTo>
                  <a:lnTo>
                    <a:pt x="275" y="1153"/>
                  </a:lnTo>
                  <a:lnTo>
                    <a:pt x="302" y="1161"/>
                  </a:lnTo>
                  <a:lnTo>
                    <a:pt x="310" y="1165"/>
                  </a:lnTo>
                  <a:lnTo>
                    <a:pt x="316" y="1171"/>
                  </a:lnTo>
                  <a:lnTo>
                    <a:pt x="323" y="1178"/>
                  </a:lnTo>
                  <a:lnTo>
                    <a:pt x="326" y="1181"/>
                  </a:lnTo>
                  <a:lnTo>
                    <a:pt x="326" y="1186"/>
                  </a:lnTo>
                  <a:lnTo>
                    <a:pt x="326" y="1190"/>
                  </a:lnTo>
                  <a:lnTo>
                    <a:pt x="321" y="1193"/>
                  </a:lnTo>
                  <a:lnTo>
                    <a:pt x="319" y="1193"/>
                  </a:lnTo>
                  <a:lnTo>
                    <a:pt x="316" y="1195"/>
                  </a:lnTo>
                  <a:lnTo>
                    <a:pt x="314" y="1198"/>
                  </a:lnTo>
                  <a:lnTo>
                    <a:pt x="312" y="1200"/>
                  </a:lnTo>
                  <a:lnTo>
                    <a:pt x="312" y="1200"/>
                  </a:lnTo>
                  <a:lnTo>
                    <a:pt x="313" y="1203"/>
                  </a:lnTo>
                  <a:lnTo>
                    <a:pt x="313" y="1206"/>
                  </a:lnTo>
                  <a:lnTo>
                    <a:pt x="312" y="1207"/>
                  </a:lnTo>
                  <a:lnTo>
                    <a:pt x="312" y="1209"/>
                  </a:lnTo>
                  <a:lnTo>
                    <a:pt x="309" y="1212"/>
                  </a:lnTo>
                  <a:lnTo>
                    <a:pt x="309" y="1213"/>
                  </a:lnTo>
                  <a:lnTo>
                    <a:pt x="307" y="1219"/>
                  </a:lnTo>
                  <a:lnTo>
                    <a:pt x="307" y="1221"/>
                  </a:lnTo>
                  <a:lnTo>
                    <a:pt x="306" y="1223"/>
                  </a:lnTo>
                  <a:lnTo>
                    <a:pt x="303" y="1226"/>
                  </a:lnTo>
                  <a:lnTo>
                    <a:pt x="300" y="1227"/>
                  </a:lnTo>
                  <a:lnTo>
                    <a:pt x="293" y="1227"/>
                  </a:lnTo>
                  <a:lnTo>
                    <a:pt x="292" y="1228"/>
                  </a:lnTo>
                  <a:lnTo>
                    <a:pt x="289" y="1231"/>
                  </a:lnTo>
                  <a:lnTo>
                    <a:pt x="288" y="1235"/>
                  </a:lnTo>
                  <a:lnTo>
                    <a:pt x="289" y="1238"/>
                  </a:lnTo>
                  <a:lnTo>
                    <a:pt x="292" y="1240"/>
                  </a:lnTo>
                  <a:lnTo>
                    <a:pt x="296" y="1240"/>
                  </a:lnTo>
                  <a:lnTo>
                    <a:pt x="298" y="1241"/>
                  </a:lnTo>
                  <a:lnTo>
                    <a:pt x="296" y="1244"/>
                  </a:lnTo>
                  <a:lnTo>
                    <a:pt x="298" y="1245"/>
                  </a:lnTo>
                  <a:lnTo>
                    <a:pt x="303" y="1249"/>
                  </a:lnTo>
                  <a:lnTo>
                    <a:pt x="316" y="1252"/>
                  </a:lnTo>
                  <a:lnTo>
                    <a:pt x="321" y="1255"/>
                  </a:lnTo>
                  <a:lnTo>
                    <a:pt x="331" y="1259"/>
                  </a:lnTo>
                  <a:lnTo>
                    <a:pt x="335" y="1262"/>
                  </a:lnTo>
                  <a:lnTo>
                    <a:pt x="337" y="1268"/>
                  </a:lnTo>
                  <a:lnTo>
                    <a:pt x="337" y="1275"/>
                  </a:lnTo>
                  <a:lnTo>
                    <a:pt x="333" y="1277"/>
                  </a:lnTo>
                  <a:lnTo>
                    <a:pt x="321" y="1282"/>
                  </a:lnTo>
                  <a:lnTo>
                    <a:pt x="314" y="1282"/>
                  </a:lnTo>
                  <a:lnTo>
                    <a:pt x="299" y="1282"/>
                  </a:lnTo>
                  <a:lnTo>
                    <a:pt x="292" y="1284"/>
                  </a:lnTo>
                  <a:lnTo>
                    <a:pt x="289" y="1287"/>
                  </a:lnTo>
                  <a:lnTo>
                    <a:pt x="286" y="1291"/>
                  </a:lnTo>
                  <a:lnTo>
                    <a:pt x="286" y="1296"/>
                  </a:lnTo>
                  <a:lnTo>
                    <a:pt x="290" y="1298"/>
                  </a:lnTo>
                  <a:lnTo>
                    <a:pt x="290" y="1298"/>
                  </a:lnTo>
                  <a:lnTo>
                    <a:pt x="295" y="1301"/>
                  </a:lnTo>
                  <a:lnTo>
                    <a:pt x="300" y="1311"/>
                  </a:lnTo>
                  <a:lnTo>
                    <a:pt x="305" y="1312"/>
                  </a:lnTo>
                  <a:lnTo>
                    <a:pt x="326" y="1315"/>
                  </a:lnTo>
                  <a:lnTo>
                    <a:pt x="342" y="1314"/>
                  </a:lnTo>
                  <a:lnTo>
                    <a:pt x="347" y="1315"/>
                  </a:lnTo>
                  <a:lnTo>
                    <a:pt x="352" y="1319"/>
                  </a:lnTo>
                  <a:lnTo>
                    <a:pt x="354" y="1325"/>
                  </a:lnTo>
                  <a:lnTo>
                    <a:pt x="355" y="1332"/>
                  </a:lnTo>
                  <a:lnTo>
                    <a:pt x="358" y="1339"/>
                  </a:lnTo>
                  <a:lnTo>
                    <a:pt x="368" y="1349"/>
                  </a:lnTo>
                  <a:lnTo>
                    <a:pt x="380" y="1352"/>
                  </a:lnTo>
                  <a:lnTo>
                    <a:pt x="393" y="1352"/>
                  </a:lnTo>
                  <a:lnTo>
                    <a:pt x="405" y="1350"/>
                  </a:lnTo>
                  <a:lnTo>
                    <a:pt x="414" y="1346"/>
                  </a:lnTo>
                  <a:lnTo>
                    <a:pt x="419" y="1345"/>
                  </a:lnTo>
                  <a:lnTo>
                    <a:pt x="424" y="1345"/>
                  </a:lnTo>
                  <a:lnTo>
                    <a:pt x="446" y="1357"/>
                  </a:lnTo>
                  <a:lnTo>
                    <a:pt x="454" y="1359"/>
                  </a:lnTo>
                  <a:lnTo>
                    <a:pt x="457" y="1362"/>
                  </a:lnTo>
                  <a:lnTo>
                    <a:pt x="464" y="1378"/>
                  </a:lnTo>
                  <a:lnTo>
                    <a:pt x="466" y="1381"/>
                  </a:lnTo>
                  <a:lnTo>
                    <a:pt x="466" y="1384"/>
                  </a:lnTo>
                  <a:lnTo>
                    <a:pt x="467" y="1388"/>
                  </a:lnTo>
                  <a:lnTo>
                    <a:pt x="468" y="1391"/>
                  </a:lnTo>
                  <a:lnTo>
                    <a:pt x="471" y="1394"/>
                  </a:lnTo>
                  <a:lnTo>
                    <a:pt x="474" y="1395"/>
                  </a:lnTo>
                  <a:lnTo>
                    <a:pt x="475" y="1398"/>
                  </a:lnTo>
                  <a:lnTo>
                    <a:pt x="478" y="1409"/>
                  </a:lnTo>
                  <a:lnTo>
                    <a:pt x="484" y="1413"/>
                  </a:lnTo>
                  <a:lnTo>
                    <a:pt x="489" y="1416"/>
                  </a:lnTo>
                  <a:lnTo>
                    <a:pt x="495" y="1416"/>
                  </a:lnTo>
                  <a:lnTo>
                    <a:pt x="501" y="1415"/>
                  </a:lnTo>
                  <a:lnTo>
                    <a:pt x="505" y="1411"/>
                  </a:lnTo>
                  <a:lnTo>
                    <a:pt x="534" y="1357"/>
                  </a:lnTo>
                  <a:lnTo>
                    <a:pt x="536" y="1352"/>
                  </a:lnTo>
                  <a:lnTo>
                    <a:pt x="540" y="1349"/>
                  </a:lnTo>
                  <a:lnTo>
                    <a:pt x="550" y="1346"/>
                  </a:lnTo>
                  <a:lnTo>
                    <a:pt x="555" y="1343"/>
                  </a:lnTo>
                  <a:lnTo>
                    <a:pt x="564" y="1334"/>
                  </a:lnTo>
                  <a:lnTo>
                    <a:pt x="566" y="1332"/>
                  </a:lnTo>
                  <a:lnTo>
                    <a:pt x="573" y="1332"/>
                  </a:lnTo>
                  <a:lnTo>
                    <a:pt x="578" y="1334"/>
                  </a:lnTo>
                  <a:lnTo>
                    <a:pt x="582" y="1335"/>
                  </a:lnTo>
                  <a:lnTo>
                    <a:pt x="600" y="1355"/>
                  </a:lnTo>
                  <a:lnTo>
                    <a:pt x="609" y="1363"/>
                  </a:lnTo>
                  <a:lnTo>
                    <a:pt x="617" y="1367"/>
                  </a:lnTo>
                  <a:lnTo>
                    <a:pt x="638" y="1369"/>
                  </a:lnTo>
                  <a:lnTo>
                    <a:pt x="642" y="1371"/>
                  </a:lnTo>
                  <a:lnTo>
                    <a:pt x="655" y="1387"/>
                  </a:lnTo>
                  <a:lnTo>
                    <a:pt x="653" y="1394"/>
                  </a:lnTo>
                  <a:lnTo>
                    <a:pt x="649" y="1398"/>
                  </a:lnTo>
                  <a:lnTo>
                    <a:pt x="642" y="1401"/>
                  </a:lnTo>
                  <a:lnTo>
                    <a:pt x="638" y="1401"/>
                  </a:lnTo>
                  <a:lnTo>
                    <a:pt x="632" y="1399"/>
                  </a:lnTo>
                  <a:lnTo>
                    <a:pt x="623" y="1394"/>
                  </a:lnTo>
                  <a:lnTo>
                    <a:pt x="617" y="1391"/>
                  </a:lnTo>
                  <a:lnTo>
                    <a:pt x="611" y="1391"/>
                  </a:lnTo>
                  <a:lnTo>
                    <a:pt x="607" y="1392"/>
                  </a:lnTo>
                  <a:lnTo>
                    <a:pt x="603" y="1397"/>
                  </a:lnTo>
                  <a:lnTo>
                    <a:pt x="602" y="1402"/>
                  </a:lnTo>
                  <a:lnTo>
                    <a:pt x="600" y="1409"/>
                  </a:lnTo>
                  <a:lnTo>
                    <a:pt x="599" y="1412"/>
                  </a:lnTo>
                  <a:lnTo>
                    <a:pt x="595" y="1413"/>
                  </a:lnTo>
                  <a:lnTo>
                    <a:pt x="586" y="1415"/>
                  </a:lnTo>
                  <a:lnTo>
                    <a:pt x="583" y="1415"/>
                  </a:lnTo>
                  <a:lnTo>
                    <a:pt x="582" y="1416"/>
                  </a:lnTo>
                  <a:lnTo>
                    <a:pt x="581" y="1420"/>
                  </a:lnTo>
                  <a:lnTo>
                    <a:pt x="581" y="1425"/>
                  </a:lnTo>
                  <a:lnTo>
                    <a:pt x="581" y="1430"/>
                  </a:lnTo>
                  <a:lnTo>
                    <a:pt x="581" y="1433"/>
                  </a:lnTo>
                  <a:lnTo>
                    <a:pt x="586" y="1437"/>
                  </a:lnTo>
                  <a:lnTo>
                    <a:pt x="588" y="1440"/>
                  </a:lnTo>
                  <a:lnTo>
                    <a:pt x="588" y="1443"/>
                  </a:lnTo>
                  <a:lnTo>
                    <a:pt x="588" y="1449"/>
                  </a:lnTo>
                  <a:lnTo>
                    <a:pt x="588" y="1451"/>
                  </a:lnTo>
                  <a:lnTo>
                    <a:pt x="592" y="1463"/>
                  </a:lnTo>
                  <a:lnTo>
                    <a:pt x="599" y="1471"/>
                  </a:lnTo>
                  <a:lnTo>
                    <a:pt x="607" y="1479"/>
                  </a:lnTo>
                  <a:lnTo>
                    <a:pt x="617" y="1484"/>
                  </a:lnTo>
                  <a:lnTo>
                    <a:pt x="628" y="1485"/>
                  </a:lnTo>
                  <a:lnTo>
                    <a:pt x="632" y="1488"/>
                  </a:lnTo>
                  <a:lnTo>
                    <a:pt x="635" y="1492"/>
                  </a:lnTo>
                  <a:lnTo>
                    <a:pt x="634" y="1509"/>
                  </a:lnTo>
                  <a:lnTo>
                    <a:pt x="635" y="1514"/>
                  </a:lnTo>
                  <a:lnTo>
                    <a:pt x="635" y="1514"/>
                  </a:lnTo>
                  <a:lnTo>
                    <a:pt x="691" y="1552"/>
                  </a:lnTo>
                  <a:lnTo>
                    <a:pt x="701" y="1556"/>
                  </a:lnTo>
                  <a:lnTo>
                    <a:pt x="712" y="1559"/>
                  </a:lnTo>
                  <a:lnTo>
                    <a:pt x="718" y="1561"/>
                  </a:lnTo>
                  <a:lnTo>
                    <a:pt x="723" y="1563"/>
                  </a:lnTo>
                  <a:lnTo>
                    <a:pt x="726" y="1575"/>
                  </a:lnTo>
                  <a:lnTo>
                    <a:pt x="722" y="1586"/>
                  </a:lnTo>
                  <a:lnTo>
                    <a:pt x="712" y="1590"/>
                  </a:lnTo>
                  <a:lnTo>
                    <a:pt x="707" y="1592"/>
                  </a:lnTo>
                  <a:lnTo>
                    <a:pt x="697" y="1594"/>
                  </a:lnTo>
                  <a:lnTo>
                    <a:pt x="691" y="1596"/>
                  </a:lnTo>
                  <a:lnTo>
                    <a:pt x="686" y="1599"/>
                  </a:lnTo>
                  <a:lnTo>
                    <a:pt x="683" y="1607"/>
                  </a:lnTo>
                  <a:lnTo>
                    <a:pt x="677" y="1634"/>
                  </a:lnTo>
                  <a:lnTo>
                    <a:pt x="677" y="1642"/>
                  </a:lnTo>
                  <a:lnTo>
                    <a:pt x="680" y="1649"/>
                  </a:lnTo>
                  <a:lnTo>
                    <a:pt x="687" y="1655"/>
                  </a:lnTo>
                  <a:lnTo>
                    <a:pt x="695" y="1656"/>
                  </a:lnTo>
                  <a:lnTo>
                    <a:pt x="729" y="1653"/>
                  </a:lnTo>
                  <a:lnTo>
                    <a:pt x="750" y="1652"/>
                  </a:lnTo>
                  <a:lnTo>
                    <a:pt x="757" y="1649"/>
                  </a:lnTo>
                  <a:lnTo>
                    <a:pt x="767" y="1646"/>
                  </a:lnTo>
                  <a:lnTo>
                    <a:pt x="777" y="1641"/>
                  </a:lnTo>
                  <a:lnTo>
                    <a:pt x="800" y="1638"/>
                  </a:lnTo>
                  <a:lnTo>
                    <a:pt x="841" y="1641"/>
                  </a:lnTo>
                  <a:lnTo>
                    <a:pt x="869" y="1656"/>
                  </a:lnTo>
                  <a:lnTo>
                    <a:pt x="876" y="1656"/>
                  </a:lnTo>
                  <a:lnTo>
                    <a:pt x="880" y="1657"/>
                  </a:lnTo>
                  <a:lnTo>
                    <a:pt x="903" y="1652"/>
                  </a:lnTo>
                  <a:lnTo>
                    <a:pt x="908" y="1653"/>
                  </a:lnTo>
                  <a:lnTo>
                    <a:pt x="922" y="1662"/>
                  </a:lnTo>
                  <a:lnTo>
                    <a:pt x="1013" y="1685"/>
                  </a:lnTo>
                  <a:lnTo>
                    <a:pt x="1016" y="1685"/>
                  </a:lnTo>
                  <a:lnTo>
                    <a:pt x="1062" y="1684"/>
                  </a:lnTo>
                  <a:lnTo>
                    <a:pt x="1068" y="1683"/>
                  </a:lnTo>
                  <a:lnTo>
                    <a:pt x="1072" y="1681"/>
                  </a:lnTo>
                  <a:lnTo>
                    <a:pt x="1086" y="1671"/>
                  </a:lnTo>
                  <a:lnTo>
                    <a:pt x="1096" y="1669"/>
                  </a:lnTo>
                  <a:lnTo>
                    <a:pt x="1104" y="1669"/>
                  </a:lnTo>
                  <a:lnTo>
                    <a:pt x="1147" y="1685"/>
                  </a:lnTo>
                  <a:lnTo>
                    <a:pt x="1158" y="1690"/>
                  </a:lnTo>
                  <a:lnTo>
                    <a:pt x="1170" y="1691"/>
                  </a:lnTo>
                  <a:lnTo>
                    <a:pt x="1225" y="1687"/>
                  </a:lnTo>
                  <a:lnTo>
                    <a:pt x="1256" y="1698"/>
                  </a:lnTo>
                  <a:lnTo>
                    <a:pt x="1289" y="1701"/>
                  </a:lnTo>
                  <a:lnTo>
                    <a:pt x="1299" y="1704"/>
                  </a:lnTo>
                  <a:lnTo>
                    <a:pt x="1308" y="1708"/>
                  </a:lnTo>
                  <a:lnTo>
                    <a:pt x="1309" y="1709"/>
                  </a:lnTo>
                  <a:lnTo>
                    <a:pt x="1317" y="1715"/>
                  </a:lnTo>
                  <a:lnTo>
                    <a:pt x="1327" y="1721"/>
                  </a:lnTo>
                  <a:lnTo>
                    <a:pt x="1338" y="1722"/>
                  </a:lnTo>
                  <a:lnTo>
                    <a:pt x="1344" y="1721"/>
                  </a:lnTo>
                  <a:lnTo>
                    <a:pt x="1355" y="1716"/>
                  </a:lnTo>
                  <a:lnTo>
                    <a:pt x="1359" y="1715"/>
                  </a:lnTo>
                  <a:lnTo>
                    <a:pt x="1361" y="1715"/>
                  </a:lnTo>
                  <a:lnTo>
                    <a:pt x="1372" y="1716"/>
                  </a:lnTo>
                  <a:lnTo>
                    <a:pt x="1379" y="1715"/>
                  </a:lnTo>
                  <a:lnTo>
                    <a:pt x="1383" y="1712"/>
                  </a:lnTo>
                  <a:lnTo>
                    <a:pt x="1387" y="1712"/>
                  </a:lnTo>
                  <a:lnTo>
                    <a:pt x="1394" y="1709"/>
                  </a:lnTo>
                  <a:lnTo>
                    <a:pt x="1400" y="1705"/>
                  </a:lnTo>
                  <a:lnTo>
                    <a:pt x="1404" y="1702"/>
                  </a:lnTo>
                  <a:lnTo>
                    <a:pt x="1408" y="1698"/>
                  </a:lnTo>
                  <a:lnTo>
                    <a:pt x="1424" y="1698"/>
                  </a:lnTo>
                  <a:lnTo>
                    <a:pt x="1425" y="1698"/>
                  </a:lnTo>
                  <a:lnTo>
                    <a:pt x="1437" y="1694"/>
                  </a:lnTo>
                  <a:lnTo>
                    <a:pt x="1442" y="1683"/>
                  </a:lnTo>
                  <a:lnTo>
                    <a:pt x="1444" y="1681"/>
                  </a:lnTo>
                  <a:lnTo>
                    <a:pt x="1452" y="1673"/>
                  </a:lnTo>
                  <a:lnTo>
                    <a:pt x="1459" y="1669"/>
                  </a:lnTo>
                  <a:lnTo>
                    <a:pt x="1472" y="1653"/>
                  </a:lnTo>
                  <a:lnTo>
                    <a:pt x="1474" y="1648"/>
                  </a:lnTo>
                  <a:lnTo>
                    <a:pt x="1476" y="1643"/>
                  </a:lnTo>
                  <a:lnTo>
                    <a:pt x="1508" y="1621"/>
                  </a:lnTo>
                  <a:lnTo>
                    <a:pt x="1509" y="1615"/>
                  </a:lnTo>
                  <a:lnTo>
                    <a:pt x="1514" y="1608"/>
                  </a:lnTo>
                  <a:lnTo>
                    <a:pt x="1523" y="1597"/>
                  </a:lnTo>
                  <a:lnTo>
                    <a:pt x="1533" y="1593"/>
                  </a:lnTo>
                  <a:lnTo>
                    <a:pt x="1553" y="1587"/>
                  </a:lnTo>
                  <a:lnTo>
                    <a:pt x="1574" y="1578"/>
                  </a:lnTo>
                  <a:lnTo>
                    <a:pt x="1579" y="1578"/>
                  </a:lnTo>
                  <a:lnTo>
                    <a:pt x="1602" y="1575"/>
                  </a:lnTo>
                  <a:lnTo>
                    <a:pt x="1652" y="1566"/>
                  </a:lnTo>
                  <a:lnTo>
                    <a:pt x="1662" y="1563"/>
                  </a:lnTo>
                  <a:lnTo>
                    <a:pt x="1666" y="1563"/>
                  </a:lnTo>
                  <a:lnTo>
                    <a:pt x="1669" y="1562"/>
                  </a:lnTo>
                  <a:lnTo>
                    <a:pt x="1675" y="1559"/>
                  </a:lnTo>
                  <a:lnTo>
                    <a:pt x="1677" y="1558"/>
                  </a:lnTo>
                  <a:lnTo>
                    <a:pt x="1689" y="1558"/>
                  </a:lnTo>
                  <a:lnTo>
                    <a:pt x="1699" y="1555"/>
                  </a:lnTo>
                  <a:lnTo>
                    <a:pt x="1722" y="1541"/>
                  </a:lnTo>
                  <a:lnTo>
                    <a:pt x="1753" y="1538"/>
                  </a:lnTo>
                  <a:lnTo>
                    <a:pt x="1760" y="1534"/>
                  </a:lnTo>
                  <a:lnTo>
                    <a:pt x="1778" y="1545"/>
                  </a:lnTo>
                  <a:lnTo>
                    <a:pt x="1806" y="1551"/>
                  </a:lnTo>
                  <a:lnTo>
                    <a:pt x="1812" y="1554"/>
                  </a:lnTo>
                  <a:lnTo>
                    <a:pt x="1818" y="1554"/>
                  </a:lnTo>
                  <a:lnTo>
                    <a:pt x="1818" y="1554"/>
                  </a:lnTo>
                  <a:lnTo>
                    <a:pt x="1823" y="1556"/>
                  </a:lnTo>
                  <a:lnTo>
                    <a:pt x="1822" y="1565"/>
                  </a:lnTo>
                  <a:lnTo>
                    <a:pt x="1827" y="1570"/>
                  </a:lnTo>
                  <a:lnTo>
                    <a:pt x="1841" y="1578"/>
                  </a:lnTo>
                  <a:lnTo>
                    <a:pt x="1844" y="1580"/>
                  </a:lnTo>
                  <a:lnTo>
                    <a:pt x="1850" y="1590"/>
                  </a:lnTo>
                  <a:lnTo>
                    <a:pt x="1853" y="1592"/>
                  </a:lnTo>
                  <a:lnTo>
                    <a:pt x="1902" y="1592"/>
                  </a:lnTo>
                  <a:lnTo>
                    <a:pt x="1917" y="1586"/>
                  </a:lnTo>
                  <a:lnTo>
                    <a:pt x="1923" y="1589"/>
                  </a:lnTo>
                  <a:lnTo>
                    <a:pt x="1928" y="1600"/>
                  </a:lnTo>
                  <a:lnTo>
                    <a:pt x="1930" y="1601"/>
                  </a:lnTo>
                  <a:lnTo>
                    <a:pt x="1939" y="1615"/>
                  </a:lnTo>
                  <a:lnTo>
                    <a:pt x="1956" y="1611"/>
                  </a:lnTo>
                  <a:lnTo>
                    <a:pt x="1974" y="1601"/>
                  </a:lnTo>
                  <a:lnTo>
                    <a:pt x="1990" y="1600"/>
                  </a:lnTo>
                  <a:lnTo>
                    <a:pt x="1990" y="1600"/>
                  </a:lnTo>
                  <a:lnTo>
                    <a:pt x="1996" y="1610"/>
                  </a:lnTo>
                  <a:lnTo>
                    <a:pt x="2007" y="1652"/>
                  </a:lnTo>
                  <a:lnTo>
                    <a:pt x="2017" y="1657"/>
                  </a:lnTo>
                  <a:lnTo>
                    <a:pt x="2070" y="1683"/>
                  </a:lnTo>
                  <a:lnTo>
                    <a:pt x="2124" y="1692"/>
                  </a:lnTo>
                  <a:lnTo>
                    <a:pt x="2162" y="1690"/>
                  </a:lnTo>
                  <a:lnTo>
                    <a:pt x="2164" y="1687"/>
                  </a:lnTo>
                  <a:lnTo>
                    <a:pt x="2164" y="1683"/>
                  </a:lnTo>
                  <a:lnTo>
                    <a:pt x="2164" y="1678"/>
                  </a:lnTo>
                  <a:lnTo>
                    <a:pt x="2164" y="1676"/>
                  </a:lnTo>
                  <a:lnTo>
                    <a:pt x="2165" y="1671"/>
                  </a:lnTo>
                  <a:lnTo>
                    <a:pt x="2164" y="1669"/>
                  </a:lnTo>
                  <a:lnTo>
                    <a:pt x="2165" y="1666"/>
                  </a:lnTo>
                  <a:lnTo>
                    <a:pt x="2166" y="1662"/>
                  </a:lnTo>
                  <a:lnTo>
                    <a:pt x="2171" y="1642"/>
                  </a:lnTo>
                  <a:lnTo>
                    <a:pt x="2171" y="1639"/>
                  </a:lnTo>
                  <a:lnTo>
                    <a:pt x="2178" y="1627"/>
                  </a:lnTo>
                  <a:lnTo>
                    <a:pt x="2178" y="1621"/>
                  </a:lnTo>
                  <a:lnTo>
                    <a:pt x="2182" y="1611"/>
                  </a:lnTo>
                  <a:lnTo>
                    <a:pt x="2183" y="1604"/>
                  </a:lnTo>
                  <a:lnTo>
                    <a:pt x="2186" y="1601"/>
                  </a:lnTo>
                  <a:lnTo>
                    <a:pt x="2186" y="1599"/>
                  </a:lnTo>
                  <a:lnTo>
                    <a:pt x="2186" y="1596"/>
                  </a:lnTo>
                  <a:lnTo>
                    <a:pt x="2182" y="1578"/>
                  </a:lnTo>
                  <a:lnTo>
                    <a:pt x="2178" y="1548"/>
                  </a:lnTo>
                  <a:lnTo>
                    <a:pt x="2176" y="1541"/>
                  </a:lnTo>
                  <a:lnTo>
                    <a:pt x="2178" y="1538"/>
                  </a:lnTo>
                  <a:lnTo>
                    <a:pt x="2179" y="1535"/>
                  </a:lnTo>
                  <a:lnTo>
                    <a:pt x="2183" y="1534"/>
                  </a:lnTo>
                  <a:lnTo>
                    <a:pt x="2186" y="1537"/>
                  </a:lnTo>
                  <a:lnTo>
                    <a:pt x="2185" y="1534"/>
                  </a:lnTo>
                  <a:lnTo>
                    <a:pt x="2185" y="1531"/>
                  </a:lnTo>
                  <a:lnTo>
                    <a:pt x="2185" y="1526"/>
                  </a:lnTo>
                  <a:lnTo>
                    <a:pt x="2180" y="1514"/>
                  </a:lnTo>
                  <a:lnTo>
                    <a:pt x="2176" y="1506"/>
                  </a:lnTo>
                  <a:lnTo>
                    <a:pt x="2176" y="1502"/>
                  </a:lnTo>
                  <a:lnTo>
                    <a:pt x="2176" y="1488"/>
                  </a:lnTo>
                  <a:lnTo>
                    <a:pt x="2176" y="1484"/>
                  </a:lnTo>
                  <a:lnTo>
                    <a:pt x="2178" y="1479"/>
                  </a:lnTo>
                  <a:lnTo>
                    <a:pt x="2180" y="1475"/>
                  </a:lnTo>
                  <a:lnTo>
                    <a:pt x="2185" y="1471"/>
                  </a:lnTo>
                  <a:lnTo>
                    <a:pt x="2189" y="1470"/>
                  </a:lnTo>
                  <a:lnTo>
                    <a:pt x="2192" y="1472"/>
                  </a:lnTo>
                  <a:lnTo>
                    <a:pt x="2193" y="1468"/>
                  </a:lnTo>
                  <a:lnTo>
                    <a:pt x="2196" y="1460"/>
                  </a:lnTo>
                  <a:lnTo>
                    <a:pt x="2218" y="1429"/>
                  </a:lnTo>
                  <a:lnTo>
                    <a:pt x="2231" y="1419"/>
                  </a:lnTo>
                  <a:lnTo>
                    <a:pt x="2248" y="1385"/>
                  </a:lnTo>
                  <a:lnTo>
                    <a:pt x="2250" y="1380"/>
                  </a:lnTo>
                  <a:lnTo>
                    <a:pt x="2252" y="1373"/>
                  </a:lnTo>
                  <a:lnTo>
                    <a:pt x="2249" y="1380"/>
                  </a:lnTo>
                  <a:lnTo>
                    <a:pt x="2248" y="1385"/>
                  </a:lnTo>
                  <a:lnTo>
                    <a:pt x="2243" y="1388"/>
                  </a:lnTo>
                  <a:lnTo>
                    <a:pt x="2238" y="1390"/>
                  </a:lnTo>
                  <a:lnTo>
                    <a:pt x="2234" y="1392"/>
                  </a:lnTo>
                  <a:lnTo>
                    <a:pt x="2229" y="1397"/>
                  </a:lnTo>
                  <a:lnTo>
                    <a:pt x="2221" y="1408"/>
                  </a:lnTo>
                  <a:lnTo>
                    <a:pt x="2217" y="1411"/>
                  </a:lnTo>
                  <a:lnTo>
                    <a:pt x="2214" y="1413"/>
                  </a:lnTo>
                  <a:lnTo>
                    <a:pt x="2213" y="1422"/>
                  </a:lnTo>
                  <a:lnTo>
                    <a:pt x="2211" y="1426"/>
                  </a:lnTo>
                  <a:lnTo>
                    <a:pt x="2208" y="1429"/>
                  </a:lnTo>
                  <a:lnTo>
                    <a:pt x="2207" y="1429"/>
                  </a:lnTo>
                  <a:lnTo>
                    <a:pt x="2206" y="1422"/>
                  </a:lnTo>
                  <a:lnTo>
                    <a:pt x="2207" y="1412"/>
                  </a:lnTo>
                  <a:lnTo>
                    <a:pt x="2211" y="1402"/>
                  </a:lnTo>
                  <a:lnTo>
                    <a:pt x="2213" y="1398"/>
                  </a:lnTo>
                  <a:lnTo>
                    <a:pt x="2210" y="1395"/>
                  </a:lnTo>
                  <a:lnTo>
                    <a:pt x="2206" y="1392"/>
                  </a:lnTo>
                  <a:lnTo>
                    <a:pt x="2204" y="1394"/>
                  </a:lnTo>
                  <a:lnTo>
                    <a:pt x="2203" y="1395"/>
                  </a:lnTo>
                  <a:lnTo>
                    <a:pt x="2201" y="1398"/>
                  </a:lnTo>
                  <a:lnTo>
                    <a:pt x="2201" y="1392"/>
                  </a:lnTo>
                  <a:lnTo>
                    <a:pt x="2206" y="1388"/>
                  </a:lnTo>
                  <a:lnTo>
                    <a:pt x="2217" y="1385"/>
                  </a:lnTo>
                  <a:lnTo>
                    <a:pt x="2213" y="1384"/>
                  </a:lnTo>
                  <a:lnTo>
                    <a:pt x="2210" y="1381"/>
                  </a:lnTo>
                  <a:lnTo>
                    <a:pt x="2210" y="1378"/>
                  </a:lnTo>
                  <a:lnTo>
                    <a:pt x="2211" y="1376"/>
                  </a:lnTo>
                  <a:lnTo>
                    <a:pt x="2207" y="1376"/>
                  </a:lnTo>
                  <a:lnTo>
                    <a:pt x="2208" y="1370"/>
                  </a:lnTo>
                  <a:lnTo>
                    <a:pt x="2211" y="1369"/>
                  </a:lnTo>
                  <a:lnTo>
                    <a:pt x="2214" y="1367"/>
                  </a:lnTo>
                  <a:lnTo>
                    <a:pt x="2218" y="1367"/>
                  </a:lnTo>
                  <a:lnTo>
                    <a:pt x="2217" y="1371"/>
                  </a:lnTo>
                  <a:lnTo>
                    <a:pt x="2213" y="1380"/>
                  </a:lnTo>
                  <a:lnTo>
                    <a:pt x="2217" y="1377"/>
                  </a:lnTo>
                  <a:lnTo>
                    <a:pt x="2229" y="1370"/>
                  </a:lnTo>
                  <a:lnTo>
                    <a:pt x="2234" y="1367"/>
                  </a:lnTo>
                  <a:lnTo>
                    <a:pt x="2242" y="1359"/>
                  </a:lnTo>
                  <a:lnTo>
                    <a:pt x="2246" y="1356"/>
                  </a:lnTo>
                  <a:lnTo>
                    <a:pt x="2248" y="1353"/>
                  </a:lnTo>
                  <a:lnTo>
                    <a:pt x="2249" y="1352"/>
                  </a:lnTo>
                  <a:lnTo>
                    <a:pt x="2250" y="1350"/>
                  </a:lnTo>
                  <a:lnTo>
                    <a:pt x="2252" y="1350"/>
                  </a:lnTo>
                  <a:lnTo>
                    <a:pt x="2256" y="1353"/>
                  </a:lnTo>
                  <a:lnTo>
                    <a:pt x="2260" y="1352"/>
                  </a:lnTo>
                  <a:lnTo>
                    <a:pt x="2260" y="1350"/>
                  </a:lnTo>
                  <a:lnTo>
                    <a:pt x="2259" y="1348"/>
                  </a:lnTo>
                  <a:lnTo>
                    <a:pt x="2259" y="1345"/>
                  </a:lnTo>
                  <a:lnTo>
                    <a:pt x="2265" y="1349"/>
                  </a:lnTo>
                  <a:lnTo>
                    <a:pt x="2265" y="1355"/>
                  </a:lnTo>
                  <a:lnTo>
                    <a:pt x="2260" y="1362"/>
                  </a:lnTo>
                  <a:lnTo>
                    <a:pt x="2256" y="1367"/>
                  </a:lnTo>
                  <a:lnTo>
                    <a:pt x="2262" y="1366"/>
                  </a:lnTo>
                  <a:lnTo>
                    <a:pt x="2266" y="1360"/>
                  </a:lnTo>
                  <a:lnTo>
                    <a:pt x="2269" y="1353"/>
                  </a:lnTo>
                  <a:lnTo>
                    <a:pt x="2267" y="1346"/>
                  </a:lnTo>
                  <a:lnTo>
                    <a:pt x="2263" y="1343"/>
                  </a:lnTo>
                  <a:lnTo>
                    <a:pt x="2245" y="1338"/>
                  </a:lnTo>
                  <a:lnTo>
                    <a:pt x="2249" y="1345"/>
                  </a:lnTo>
                  <a:lnTo>
                    <a:pt x="2243" y="1352"/>
                  </a:lnTo>
                  <a:lnTo>
                    <a:pt x="2238" y="1357"/>
                  </a:lnTo>
                  <a:lnTo>
                    <a:pt x="2231" y="1362"/>
                  </a:lnTo>
                  <a:lnTo>
                    <a:pt x="2217" y="1364"/>
                  </a:lnTo>
                  <a:lnTo>
                    <a:pt x="2215" y="1363"/>
                  </a:lnTo>
                  <a:lnTo>
                    <a:pt x="2214" y="1356"/>
                  </a:lnTo>
                  <a:lnTo>
                    <a:pt x="2215" y="1352"/>
                  </a:lnTo>
                  <a:lnTo>
                    <a:pt x="2221" y="1350"/>
                  </a:lnTo>
                  <a:lnTo>
                    <a:pt x="2221" y="1345"/>
                  </a:lnTo>
                  <a:lnTo>
                    <a:pt x="2218" y="1349"/>
                  </a:lnTo>
                  <a:lnTo>
                    <a:pt x="2215" y="1346"/>
                  </a:lnTo>
                  <a:lnTo>
                    <a:pt x="2217" y="1342"/>
                  </a:lnTo>
                  <a:lnTo>
                    <a:pt x="2220" y="1336"/>
                  </a:lnTo>
                  <a:lnTo>
                    <a:pt x="2221" y="1334"/>
                  </a:lnTo>
                  <a:lnTo>
                    <a:pt x="2238" y="1325"/>
                  </a:lnTo>
                  <a:lnTo>
                    <a:pt x="2241" y="1324"/>
                  </a:lnTo>
                  <a:lnTo>
                    <a:pt x="2252" y="1322"/>
                  </a:lnTo>
                  <a:lnTo>
                    <a:pt x="2255" y="1322"/>
                  </a:lnTo>
                  <a:lnTo>
                    <a:pt x="2257" y="1319"/>
                  </a:lnTo>
                  <a:lnTo>
                    <a:pt x="2253" y="1317"/>
                  </a:lnTo>
                  <a:lnTo>
                    <a:pt x="2252" y="1314"/>
                  </a:lnTo>
                  <a:lnTo>
                    <a:pt x="2252" y="1310"/>
                  </a:lnTo>
                  <a:lnTo>
                    <a:pt x="2256" y="1308"/>
                  </a:lnTo>
                  <a:lnTo>
                    <a:pt x="2256" y="1305"/>
                  </a:lnTo>
                  <a:lnTo>
                    <a:pt x="2255" y="1305"/>
                  </a:lnTo>
                  <a:lnTo>
                    <a:pt x="2252" y="1303"/>
                  </a:lnTo>
                  <a:lnTo>
                    <a:pt x="2255" y="1303"/>
                  </a:lnTo>
                  <a:lnTo>
                    <a:pt x="2256" y="1301"/>
                  </a:lnTo>
                  <a:lnTo>
                    <a:pt x="2259" y="1298"/>
                  </a:lnTo>
                  <a:lnTo>
                    <a:pt x="2246" y="1284"/>
                  </a:lnTo>
                  <a:lnTo>
                    <a:pt x="2241" y="1282"/>
                  </a:lnTo>
                  <a:lnTo>
                    <a:pt x="2238" y="1280"/>
                  </a:lnTo>
                  <a:lnTo>
                    <a:pt x="2236" y="1277"/>
                  </a:lnTo>
                  <a:lnTo>
                    <a:pt x="2236" y="1275"/>
                  </a:lnTo>
                  <a:lnTo>
                    <a:pt x="2236" y="1273"/>
                  </a:lnTo>
                  <a:lnTo>
                    <a:pt x="2238" y="1272"/>
                  </a:lnTo>
                  <a:lnTo>
                    <a:pt x="2239" y="1272"/>
                  </a:lnTo>
                  <a:lnTo>
                    <a:pt x="2239" y="1269"/>
                  </a:lnTo>
                  <a:lnTo>
                    <a:pt x="2239" y="1266"/>
                  </a:lnTo>
                  <a:lnTo>
                    <a:pt x="2236" y="1265"/>
                  </a:lnTo>
                  <a:lnTo>
                    <a:pt x="2236" y="1263"/>
                  </a:lnTo>
                  <a:lnTo>
                    <a:pt x="2238" y="1255"/>
                  </a:lnTo>
                  <a:lnTo>
                    <a:pt x="2241" y="1251"/>
                  </a:lnTo>
                  <a:lnTo>
                    <a:pt x="2249" y="1242"/>
                  </a:lnTo>
                  <a:lnTo>
                    <a:pt x="2252" y="1241"/>
                  </a:lnTo>
                  <a:lnTo>
                    <a:pt x="2257" y="1241"/>
                  </a:lnTo>
                  <a:lnTo>
                    <a:pt x="2262" y="1240"/>
                  </a:lnTo>
                  <a:lnTo>
                    <a:pt x="2263" y="1235"/>
                  </a:lnTo>
                  <a:lnTo>
                    <a:pt x="2263" y="1233"/>
                  </a:lnTo>
                  <a:lnTo>
                    <a:pt x="2265" y="1231"/>
                  </a:lnTo>
                  <a:lnTo>
                    <a:pt x="2267" y="1230"/>
                  </a:lnTo>
                  <a:lnTo>
                    <a:pt x="2276" y="1233"/>
                  </a:lnTo>
                  <a:lnTo>
                    <a:pt x="2283" y="1233"/>
                  </a:lnTo>
                  <a:lnTo>
                    <a:pt x="2287" y="1234"/>
                  </a:lnTo>
                  <a:lnTo>
                    <a:pt x="2298" y="1242"/>
                  </a:lnTo>
                  <a:lnTo>
                    <a:pt x="2300" y="1245"/>
                  </a:lnTo>
                  <a:lnTo>
                    <a:pt x="2297" y="1251"/>
                  </a:lnTo>
                  <a:lnTo>
                    <a:pt x="2286" y="1255"/>
                  </a:lnTo>
                  <a:lnTo>
                    <a:pt x="2283" y="1262"/>
                  </a:lnTo>
                  <a:lnTo>
                    <a:pt x="2283" y="1283"/>
                  </a:lnTo>
                  <a:lnTo>
                    <a:pt x="2284" y="1290"/>
                  </a:lnTo>
                  <a:lnTo>
                    <a:pt x="2287" y="1296"/>
                  </a:lnTo>
                  <a:lnTo>
                    <a:pt x="2290" y="1294"/>
                  </a:lnTo>
                  <a:lnTo>
                    <a:pt x="2294" y="1291"/>
                  </a:lnTo>
                  <a:lnTo>
                    <a:pt x="2298" y="1293"/>
                  </a:lnTo>
                  <a:lnTo>
                    <a:pt x="2298" y="1289"/>
                  </a:lnTo>
                  <a:lnTo>
                    <a:pt x="2298" y="1286"/>
                  </a:lnTo>
                  <a:lnTo>
                    <a:pt x="2297" y="1280"/>
                  </a:lnTo>
                  <a:lnTo>
                    <a:pt x="2304" y="1289"/>
                  </a:lnTo>
                  <a:lnTo>
                    <a:pt x="2308" y="1293"/>
                  </a:lnTo>
                  <a:lnTo>
                    <a:pt x="2309" y="1298"/>
                  </a:lnTo>
                  <a:lnTo>
                    <a:pt x="2308" y="1305"/>
                  </a:lnTo>
                  <a:lnTo>
                    <a:pt x="2302" y="1312"/>
                  </a:lnTo>
                  <a:lnTo>
                    <a:pt x="2297" y="1317"/>
                  </a:lnTo>
                  <a:lnTo>
                    <a:pt x="2287" y="1319"/>
                  </a:lnTo>
                  <a:lnTo>
                    <a:pt x="2277" y="1324"/>
                  </a:lnTo>
                  <a:lnTo>
                    <a:pt x="2270" y="1325"/>
                  </a:lnTo>
                  <a:lnTo>
                    <a:pt x="2265" y="1328"/>
                  </a:lnTo>
                  <a:lnTo>
                    <a:pt x="2266" y="1334"/>
                  </a:lnTo>
                  <a:lnTo>
                    <a:pt x="2270" y="1341"/>
                  </a:lnTo>
                  <a:lnTo>
                    <a:pt x="2270" y="1345"/>
                  </a:lnTo>
                  <a:lnTo>
                    <a:pt x="2272" y="1348"/>
                  </a:lnTo>
                  <a:lnTo>
                    <a:pt x="2279" y="1339"/>
                  </a:lnTo>
                  <a:lnTo>
                    <a:pt x="2286" y="1331"/>
                  </a:lnTo>
                  <a:lnTo>
                    <a:pt x="2312" y="1314"/>
                  </a:lnTo>
                  <a:lnTo>
                    <a:pt x="2321" y="1310"/>
                  </a:lnTo>
                  <a:lnTo>
                    <a:pt x="2353" y="1308"/>
                  </a:lnTo>
                  <a:lnTo>
                    <a:pt x="2403" y="1300"/>
                  </a:lnTo>
                  <a:lnTo>
                    <a:pt x="2406" y="1300"/>
                  </a:lnTo>
                  <a:lnTo>
                    <a:pt x="2409" y="1298"/>
                  </a:lnTo>
                  <a:lnTo>
                    <a:pt x="2412" y="1297"/>
                  </a:lnTo>
                  <a:lnTo>
                    <a:pt x="2417" y="1300"/>
                  </a:lnTo>
                  <a:lnTo>
                    <a:pt x="2419" y="1298"/>
                  </a:lnTo>
                  <a:lnTo>
                    <a:pt x="2423" y="1293"/>
                  </a:lnTo>
                  <a:lnTo>
                    <a:pt x="2426" y="1291"/>
                  </a:lnTo>
                  <a:lnTo>
                    <a:pt x="2428" y="1291"/>
                  </a:lnTo>
                  <a:lnTo>
                    <a:pt x="2430" y="1290"/>
                  </a:lnTo>
                  <a:lnTo>
                    <a:pt x="2431" y="1284"/>
                  </a:lnTo>
                  <a:lnTo>
                    <a:pt x="2428" y="1279"/>
                  </a:lnTo>
                  <a:lnTo>
                    <a:pt x="2435" y="1268"/>
                  </a:lnTo>
                  <a:lnTo>
                    <a:pt x="2433" y="1261"/>
                  </a:lnTo>
                  <a:lnTo>
                    <a:pt x="2435" y="1256"/>
                  </a:lnTo>
                  <a:lnTo>
                    <a:pt x="2435" y="1252"/>
                  </a:lnTo>
                  <a:lnTo>
                    <a:pt x="2435" y="1245"/>
                  </a:lnTo>
                  <a:lnTo>
                    <a:pt x="2437" y="1241"/>
                  </a:lnTo>
                  <a:lnTo>
                    <a:pt x="2440" y="1230"/>
                  </a:lnTo>
                  <a:lnTo>
                    <a:pt x="2441" y="1224"/>
                  </a:lnTo>
                  <a:lnTo>
                    <a:pt x="2444" y="1192"/>
                  </a:lnTo>
                  <a:lnTo>
                    <a:pt x="2447" y="1182"/>
                  </a:lnTo>
                  <a:lnTo>
                    <a:pt x="2452" y="1175"/>
                  </a:lnTo>
                  <a:lnTo>
                    <a:pt x="2444" y="1174"/>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1" name="Freeform 17"/>
            <p:cNvSpPr>
              <a:spLocks noEditPoints="1"/>
            </p:cNvSpPr>
            <p:nvPr/>
          </p:nvSpPr>
          <p:spPr bwMode="auto">
            <a:xfrm>
              <a:off x="9821245" y="8479552"/>
              <a:ext cx="452438" cy="922337"/>
            </a:xfrm>
            <a:custGeom>
              <a:avLst/>
              <a:gdLst>
                <a:gd name="T0" fmla="*/ 763 w 854"/>
                <a:gd name="T1" fmla="*/ 159 h 1741"/>
                <a:gd name="T2" fmla="*/ 756 w 854"/>
                <a:gd name="T3" fmla="*/ 70 h 1741"/>
                <a:gd name="T4" fmla="*/ 643 w 854"/>
                <a:gd name="T5" fmla="*/ 70 h 1741"/>
                <a:gd name="T6" fmla="*/ 565 w 854"/>
                <a:gd name="T7" fmla="*/ 108 h 1741"/>
                <a:gd name="T8" fmla="*/ 512 w 854"/>
                <a:gd name="T9" fmla="*/ 103 h 1741"/>
                <a:gd name="T10" fmla="*/ 437 w 854"/>
                <a:gd name="T11" fmla="*/ 96 h 1741"/>
                <a:gd name="T12" fmla="*/ 390 w 854"/>
                <a:gd name="T13" fmla="*/ 101 h 1741"/>
                <a:gd name="T14" fmla="*/ 341 w 854"/>
                <a:gd name="T15" fmla="*/ 65 h 1741"/>
                <a:gd name="T16" fmla="*/ 334 w 854"/>
                <a:gd name="T17" fmla="*/ 4 h 1741"/>
                <a:gd name="T18" fmla="*/ 222 w 854"/>
                <a:gd name="T19" fmla="*/ 39 h 1741"/>
                <a:gd name="T20" fmla="*/ 160 w 854"/>
                <a:gd name="T21" fmla="*/ 144 h 1741"/>
                <a:gd name="T22" fmla="*/ 178 w 854"/>
                <a:gd name="T23" fmla="*/ 193 h 1741"/>
                <a:gd name="T24" fmla="*/ 195 w 854"/>
                <a:gd name="T25" fmla="*/ 286 h 1741"/>
                <a:gd name="T26" fmla="*/ 194 w 854"/>
                <a:gd name="T27" fmla="*/ 517 h 1741"/>
                <a:gd name="T28" fmla="*/ 213 w 854"/>
                <a:gd name="T29" fmla="*/ 482 h 1741"/>
                <a:gd name="T30" fmla="*/ 222 w 854"/>
                <a:gd name="T31" fmla="*/ 503 h 1741"/>
                <a:gd name="T32" fmla="*/ 201 w 854"/>
                <a:gd name="T33" fmla="*/ 520 h 1741"/>
                <a:gd name="T34" fmla="*/ 173 w 854"/>
                <a:gd name="T35" fmla="*/ 687 h 1741"/>
                <a:gd name="T36" fmla="*/ 100 w 854"/>
                <a:gd name="T37" fmla="*/ 890 h 1741"/>
                <a:gd name="T38" fmla="*/ 38 w 854"/>
                <a:gd name="T39" fmla="*/ 950 h 1741"/>
                <a:gd name="T40" fmla="*/ 20 w 854"/>
                <a:gd name="T41" fmla="*/ 1096 h 1741"/>
                <a:gd name="T42" fmla="*/ 55 w 854"/>
                <a:gd name="T43" fmla="*/ 1173 h 1741"/>
                <a:gd name="T44" fmla="*/ 171 w 854"/>
                <a:gd name="T45" fmla="*/ 1054 h 1741"/>
                <a:gd name="T46" fmla="*/ 139 w 854"/>
                <a:gd name="T47" fmla="*/ 1123 h 1741"/>
                <a:gd name="T48" fmla="*/ 104 w 854"/>
                <a:gd name="T49" fmla="*/ 1177 h 1741"/>
                <a:gd name="T50" fmla="*/ 70 w 854"/>
                <a:gd name="T51" fmla="*/ 1259 h 1741"/>
                <a:gd name="T52" fmla="*/ 164 w 854"/>
                <a:gd name="T53" fmla="*/ 1239 h 1741"/>
                <a:gd name="T54" fmla="*/ 198 w 854"/>
                <a:gd name="T55" fmla="*/ 1232 h 1741"/>
                <a:gd name="T56" fmla="*/ 176 w 854"/>
                <a:gd name="T57" fmla="*/ 1256 h 1741"/>
                <a:gd name="T58" fmla="*/ 164 w 854"/>
                <a:gd name="T59" fmla="*/ 1413 h 1741"/>
                <a:gd name="T60" fmla="*/ 194 w 854"/>
                <a:gd name="T61" fmla="*/ 1490 h 1741"/>
                <a:gd name="T62" fmla="*/ 173 w 854"/>
                <a:gd name="T63" fmla="*/ 1605 h 1741"/>
                <a:gd name="T64" fmla="*/ 129 w 854"/>
                <a:gd name="T65" fmla="*/ 1723 h 1741"/>
                <a:gd name="T66" fmla="*/ 192 w 854"/>
                <a:gd name="T67" fmla="*/ 1703 h 1741"/>
                <a:gd name="T68" fmla="*/ 334 w 854"/>
                <a:gd name="T69" fmla="*/ 1702 h 1741"/>
                <a:gd name="T70" fmla="*/ 422 w 854"/>
                <a:gd name="T71" fmla="*/ 1727 h 1741"/>
                <a:gd name="T72" fmla="*/ 544 w 854"/>
                <a:gd name="T73" fmla="*/ 1674 h 1741"/>
                <a:gd name="T74" fmla="*/ 524 w 854"/>
                <a:gd name="T75" fmla="*/ 1569 h 1741"/>
                <a:gd name="T76" fmla="*/ 515 w 854"/>
                <a:gd name="T77" fmla="*/ 1538 h 1741"/>
                <a:gd name="T78" fmla="*/ 578 w 854"/>
                <a:gd name="T79" fmla="*/ 1417 h 1741"/>
                <a:gd name="T80" fmla="*/ 621 w 854"/>
                <a:gd name="T81" fmla="*/ 1391 h 1741"/>
                <a:gd name="T82" fmla="*/ 641 w 854"/>
                <a:gd name="T83" fmla="*/ 1339 h 1741"/>
                <a:gd name="T84" fmla="*/ 558 w 854"/>
                <a:gd name="T85" fmla="*/ 1259 h 1741"/>
                <a:gd name="T86" fmla="*/ 572 w 854"/>
                <a:gd name="T87" fmla="*/ 1187 h 1741"/>
                <a:gd name="T88" fmla="*/ 628 w 854"/>
                <a:gd name="T89" fmla="*/ 1126 h 1741"/>
                <a:gd name="T90" fmla="*/ 648 w 854"/>
                <a:gd name="T91" fmla="*/ 1046 h 1741"/>
                <a:gd name="T92" fmla="*/ 592 w 854"/>
                <a:gd name="T93" fmla="*/ 1012 h 1741"/>
                <a:gd name="T94" fmla="*/ 565 w 854"/>
                <a:gd name="T95" fmla="*/ 918 h 1741"/>
                <a:gd name="T96" fmla="*/ 568 w 854"/>
                <a:gd name="T97" fmla="*/ 847 h 1741"/>
                <a:gd name="T98" fmla="*/ 649 w 854"/>
                <a:gd name="T99" fmla="*/ 811 h 1741"/>
                <a:gd name="T100" fmla="*/ 670 w 854"/>
                <a:gd name="T101" fmla="*/ 762 h 1741"/>
                <a:gd name="T102" fmla="*/ 639 w 854"/>
                <a:gd name="T103" fmla="*/ 682 h 1741"/>
                <a:gd name="T104" fmla="*/ 681 w 854"/>
                <a:gd name="T105" fmla="*/ 639 h 1741"/>
                <a:gd name="T106" fmla="*/ 687 w 854"/>
                <a:gd name="T107" fmla="*/ 541 h 1741"/>
                <a:gd name="T108" fmla="*/ 690 w 854"/>
                <a:gd name="T109" fmla="*/ 453 h 1741"/>
                <a:gd name="T110" fmla="*/ 667 w 854"/>
                <a:gd name="T111" fmla="*/ 382 h 1741"/>
                <a:gd name="T112" fmla="*/ 744 w 854"/>
                <a:gd name="T113" fmla="*/ 305 h 1741"/>
                <a:gd name="T114" fmla="*/ 816 w 854"/>
                <a:gd name="T115" fmla="*/ 258 h 1741"/>
                <a:gd name="T116" fmla="*/ 118 w 854"/>
                <a:gd name="T117" fmla="*/ 1119 h 1741"/>
                <a:gd name="T118" fmla="*/ 414 w 854"/>
                <a:gd name="T119" fmla="*/ 1741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1741">
                  <a:moveTo>
                    <a:pt x="851" y="199"/>
                  </a:moveTo>
                  <a:lnTo>
                    <a:pt x="848" y="194"/>
                  </a:lnTo>
                  <a:lnTo>
                    <a:pt x="837" y="182"/>
                  </a:lnTo>
                  <a:lnTo>
                    <a:pt x="826" y="175"/>
                  </a:lnTo>
                  <a:lnTo>
                    <a:pt x="813" y="171"/>
                  </a:lnTo>
                  <a:lnTo>
                    <a:pt x="792" y="165"/>
                  </a:lnTo>
                  <a:lnTo>
                    <a:pt x="788" y="165"/>
                  </a:lnTo>
                  <a:lnTo>
                    <a:pt x="786" y="168"/>
                  </a:lnTo>
                  <a:lnTo>
                    <a:pt x="784" y="169"/>
                  </a:lnTo>
                  <a:lnTo>
                    <a:pt x="781" y="172"/>
                  </a:lnTo>
                  <a:lnTo>
                    <a:pt x="777" y="173"/>
                  </a:lnTo>
                  <a:lnTo>
                    <a:pt x="774" y="175"/>
                  </a:lnTo>
                  <a:lnTo>
                    <a:pt x="767" y="172"/>
                  </a:lnTo>
                  <a:lnTo>
                    <a:pt x="764" y="166"/>
                  </a:lnTo>
                  <a:lnTo>
                    <a:pt x="763" y="159"/>
                  </a:lnTo>
                  <a:lnTo>
                    <a:pt x="761" y="152"/>
                  </a:lnTo>
                  <a:lnTo>
                    <a:pt x="760" y="150"/>
                  </a:lnTo>
                  <a:lnTo>
                    <a:pt x="758" y="147"/>
                  </a:lnTo>
                  <a:lnTo>
                    <a:pt x="757" y="144"/>
                  </a:lnTo>
                  <a:lnTo>
                    <a:pt x="760" y="140"/>
                  </a:lnTo>
                  <a:lnTo>
                    <a:pt x="761" y="137"/>
                  </a:lnTo>
                  <a:lnTo>
                    <a:pt x="763" y="134"/>
                  </a:lnTo>
                  <a:lnTo>
                    <a:pt x="768" y="106"/>
                  </a:lnTo>
                  <a:lnTo>
                    <a:pt x="771" y="99"/>
                  </a:lnTo>
                  <a:lnTo>
                    <a:pt x="764" y="98"/>
                  </a:lnTo>
                  <a:lnTo>
                    <a:pt x="760" y="96"/>
                  </a:lnTo>
                  <a:lnTo>
                    <a:pt x="758" y="94"/>
                  </a:lnTo>
                  <a:lnTo>
                    <a:pt x="760" y="80"/>
                  </a:lnTo>
                  <a:lnTo>
                    <a:pt x="758" y="74"/>
                  </a:lnTo>
                  <a:lnTo>
                    <a:pt x="756" y="70"/>
                  </a:lnTo>
                  <a:lnTo>
                    <a:pt x="749" y="67"/>
                  </a:lnTo>
                  <a:lnTo>
                    <a:pt x="746" y="74"/>
                  </a:lnTo>
                  <a:lnTo>
                    <a:pt x="737" y="77"/>
                  </a:lnTo>
                  <a:lnTo>
                    <a:pt x="719" y="77"/>
                  </a:lnTo>
                  <a:lnTo>
                    <a:pt x="711" y="75"/>
                  </a:lnTo>
                  <a:lnTo>
                    <a:pt x="701" y="60"/>
                  </a:lnTo>
                  <a:lnTo>
                    <a:pt x="694" y="58"/>
                  </a:lnTo>
                  <a:lnTo>
                    <a:pt x="691" y="70"/>
                  </a:lnTo>
                  <a:lnTo>
                    <a:pt x="685" y="73"/>
                  </a:lnTo>
                  <a:lnTo>
                    <a:pt x="670" y="74"/>
                  </a:lnTo>
                  <a:lnTo>
                    <a:pt x="662" y="73"/>
                  </a:lnTo>
                  <a:lnTo>
                    <a:pt x="656" y="68"/>
                  </a:lnTo>
                  <a:lnTo>
                    <a:pt x="652" y="67"/>
                  </a:lnTo>
                  <a:lnTo>
                    <a:pt x="650" y="65"/>
                  </a:lnTo>
                  <a:lnTo>
                    <a:pt x="643" y="70"/>
                  </a:lnTo>
                  <a:lnTo>
                    <a:pt x="635" y="74"/>
                  </a:lnTo>
                  <a:lnTo>
                    <a:pt x="627" y="70"/>
                  </a:lnTo>
                  <a:lnTo>
                    <a:pt x="618" y="63"/>
                  </a:lnTo>
                  <a:lnTo>
                    <a:pt x="610" y="57"/>
                  </a:lnTo>
                  <a:lnTo>
                    <a:pt x="607" y="58"/>
                  </a:lnTo>
                  <a:lnTo>
                    <a:pt x="601" y="61"/>
                  </a:lnTo>
                  <a:lnTo>
                    <a:pt x="599" y="64"/>
                  </a:lnTo>
                  <a:lnTo>
                    <a:pt x="596" y="65"/>
                  </a:lnTo>
                  <a:lnTo>
                    <a:pt x="596" y="71"/>
                  </a:lnTo>
                  <a:lnTo>
                    <a:pt x="597" y="82"/>
                  </a:lnTo>
                  <a:lnTo>
                    <a:pt x="597" y="88"/>
                  </a:lnTo>
                  <a:lnTo>
                    <a:pt x="593" y="92"/>
                  </a:lnTo>
                  <a:lnTo>
                    <a:pt x="592" y="95"/>
                  </a:lnTo>
                  <a:lnTo>
                    <a:pt x="583" y="101"/>
                  </a:lnTo>
                  <a:lnTo>
                    <a:pt x="565" y="108"/>
                  </a:lnTo>
                  <a:lnTo>
                    <a:pt x="559" y="108"/>
                  </a:lnTo>
                  <a:lnTo>
                    <a:pt x="550" y="108"/>
                  </a:lnTo>
                  <a:lnTo>
                    <a:pt x="547" y="108"/>
                  </a:lnTo>
                  <a:lnTo>
                    <a:pt x="543" y="110"/>
                  </a:lnTo>
                  <a:lnTo>
                    <a:pt x="537" y="117"/>
                  </a:lnTo>
                  <a:lnTo>
                    <a:pt x="533" y="120"/>
                  </a:lnTo>
                  <a:lnTo>
                    <a:pt x="531" y="115"/>
                  </a:lnTo>
                  <a:lnTo>
                    <a:pt x="530" y="109"/>
                  </a:lnTo>
                  <a:lnTo>
                    <a:pt x="526" y="105"/>
                  </a:lnTo>
                  <a:lnTo>
                    <a:pt x="523" y="103"/>
                  </a:lnTo>
                  <a:lnTo>
                    <a:pt x="520" y="103"/>
                  </a:lnTo>
                  <a:lnTo>
                    <a:pt x="516" y="101"/>
                  </a:lnTo>
                  <a:lnTo>
                    <a:pt x="515" y="101"/>
                  </a:lnTo>
                  <a:lnTo>
                    <a:pt x="512" y="102"/>
                  </a:lnTo>
                  <a:lnTo>
                    <a:pt x="512" y="103"/>
                  </a:lnTo>
                  <a:lnTo>
                    <a:pt x="512" y="106"/>
                  </a:lnTo>
                  <a:lnTo>
                    <a:pt x="510" y="109"/>
                  </a:lnTo>
                  <a:lnTo>
                    <a:pt x="506" y="112"/>
                  </a:lnTo>
                  <a:lnTo>
                    <a:pt x="501" y="113"/>
                  </a:lnTo>
                  <a:lnTo>
                    <a:pt x="495" y="115"/>
                  </a:lnTo>
                  <a:lnTo>
                    <a:pt x="491" y="115"/>
                  </a:lnTo>
                  <a:lnTo>
                    <a:pt x="487" y="112"/>
                  </a:lnTo>
                  <a:lnTo>
                    <a:pt x="487" y="109"/>
                  </a:lnTo>
                  <a:lnTo>
                    <a:pt x="491" y="98"/>
                  </a:lnTo>
                  <a:lnTo>
                    <a:pt x="477" y="96"/>
                  </a:lnTo>
                  <a:lnTo>
                    <a:pt x="473" y="95"/>
                  </a:lnTo>
                  <a:lnTo>
                    <a:pt x="464" y="89"/>
                  </a:lnTo>
                  <a:lnTo>
                    <a:pt x="461" y="88"/>
                  </a:lnTo>
                  <a:lnTo>
                    <a:pt x="453" y="92"/>
                  </a:lnTo>
                  <a:lnTo>
                    <a:pt x="437" y="96"/>
                  </a:lnTo>
                  <a:lnTo>
                    <a:pt x="430" y="95"/>
                  </a:lnTo>
                  <a:lnTo>
                    <a:pt x="428" y="96"/>
                  </a:lnTo>
                  <a:lnTo>
                    <a:pt x="426" y="98"/>
                  </a:lnTo>
                  <a:lnTo>
                    <a:pt x="425" y="101"/>
                  </a:lnTo>
                  <a:lnTo>
                    <a:pt x="423" y="103"/>
                  </a:lnTo>
                  <a:lnTo>
                    <a:pt x="415" y="103"/>
                  </a:lnTo>
                  <a:lnTo>
                    <a:pt x="414" y="92"/>
                  </a:lnTo>
                  <a:lnTo>
                    <a:pt x="412" y="84"/>
                  </a:lnTo>
                  <a:lnTo>
                    <a:pt x="408" y="85"/>
                  </a:lnTo>
                  <a:lnTo>
                    <a:pt x="407" y="89"/>
                  </a:lnTo>
                  <a:lnTo>
                    <a:pt x="405" y="95"/>
                  </a:lnTo>
                  <a:lnTo>
                    <a:pt x="402" y="99"/>
                  </a:lnTo>
                  <a:lnTo>
                    <a:pt x="398" y="99"/>
                  </a:lnTo>
                  <a:lnTo>
                    <a:pt x="394" y="99"/>
                  </a:lnTo>
                  <a:lnTo>
                    <a:pt x="390" y="101"/>
                  </a:lnTo>
                  <a:lnTo>
                    <a:pt x="387" y="105"/>
                  </a:lnTo>
                  <a:lnTo>
                    <a:pt x="384" y="109"/>
                  </a:lnTo>
                  <a:lnTo>
                    <a:pt x="376" y="117"/>
                  </a:lnTo>
                  <a:lnTo>
                    <a:pt x="376" y="117"/>
                  </a:lnTo>
                  <a:lnTo>
                    <a:pt x="365" y="120"/>
                  </a:lnTo>
                  <a:lnTo>
                    <a:pt x="342" y="119"/>
                  </a:lnTo>
                  <a:lnTo>
                    <a:pt x="342" y="119"/>
                  </a:lnTo>
                  <a:lnTo>
                    <a:pt x="344" y="110"/>
                  </a:lnTo>
                  <a:lnTo>
                    <a:pt x="342" y="106"/>
                  </a:lnTo>
                  <a:lnTo>
                    <a:pt x="341" y="103"/>
                  </a:lnTo>
                  <a:lnTo>
                    <a:pt x="331" y="99"/>
                  </a:lnTo>
                  <a:lnTo>
                    <a:pt x="328" y="94"/>
                  </a:lnTo>
                  <a:lnTo>
                    <a:pt x="330" y="87"/>
                  </a:lnTo>
                  <a:lnTo>
                    <a:pt x="331" y="81"/>
                  </a:lnTo>
                  <a:lnTo>
                    <a:pt x="341" y="65"/>
                  </a:lnTo>
                  <a:lnTo>
                    <a:pt x="349" y="58"/>
                  </a:lnTo>
                  <a:lnTo>
                    <a:pt x="356" y="53"/>
                  </a:lnTo>
                  <a:lnTo>
                    <a:pt x="360" y="50"/>
                  </a:lnTo>
                  <a:lnTo>
                    <a:pt x="363" y="44"/>
                  </a:lnTo>
                  <a:lnTo>
                    <a:pt x="365" y="39"/>
                  </a:lnTo>
                  <a:lnTo>
                    <a:pt x="362" y="33"/>
                  </a:lnTo>
                  <a:lnTo>
                    <a:pt x="358" y="30"/>
                  </a:lnTo>
                  <a:lnTo>
                    <a:pt x="353" y="28"/>
                  </a:lnTo>
                  <a:lnTo>
                    <a:pt x="348" y="29"/>
                  </a:lnTo>
                  <a:lnTo>
                    <a:pt x="342" y="30"/>
                  </a:lnTo>
                  <a:lnTo>
                    <a:pt x="339" y="32"/>
                  </a:lnTo>
                  <a:lnTo>
                    <a:pt x="335" y="29"/>
                  </a:lnTo>
                  <a:lnTo>
                    <a:pt x="335" y="23"/>
                  </a:lnTo>
                  <a:lnTo>
                    <a:pt x="335" y="8"/>
                  </a:lnTo>
                  <a:lnTo>
                    <a:pt x="334" y="4"/>
                  </a:lnTo>
                  <a:lnTo>
                    <a:pt x="331" y="0"/>
                  </a:lnTo>
                  <a:lnTo>
                    <a:pt x="323" y="5"/>
                  </a:lnTo>
                  <a:lnTo>
                    <a:pt x="318" y="8"/>
                  </a:lnTo>
                  <a:lnTo>
                    <a:pt x="314" y="8"/>
                  </a:lnTo>
                  <a:lnTo>
                    <a:pt x="311" y="8"/>
                  </a:lnTo>
                  <a:lnTo>
                    <a:pt x="310" y="9"/>
                  </a:lnTo>
                  <a:lnTo>
                    <a:pt x="303" y="15"/>
                  </a:lnTo>
                  <a:lnTo>
                    <a:pt x="299" y="18"/>
                  </a:lnTo>
                  <a:lnTo>
                    <a:pt x="258" y="25"/>
                  </a:lnTo>
                  <a:lnTo>
                    <a:pt x="254" y="26"/>
                  </a:lnTo>
                  <a:lnTo>
                    <a:pt x="244" y="32"/>
                  </a:lnTo>
                  <a:lnTo>
                    <a:pt x="240" y="35"/>
                  </a:lnTo>
                  <a:lnTo>
                    <a:pt x="230" y="35"/>
                  </a:lnTo>
                  <a:lnTo>
                    <a:pt x="226" y="36"/>
                  </a:lnTo>
                  <a:lnTo>
                    <a:pt x="222" y="39"/>
                  </a:lnTo>
                  <a:lnTo>
                    <a:pt x="219" y="43"/>
                  </a:lnTo>
                  <a:lnTo>
                    <a:pt x="216" y="50"/>
                  </a:lnTo>
                  <a:lnTo>
                    <a:pt x="215" y="53"/>
                  </a:lnTo>
                  <a:lnTo>
                    <a:pt x="209" y="57"/>
                  </a:lnTo>
                  <a:lnTo>
                    <a:pt x="202" y="58"/>
                  </a:lnTo>
                  <a:lnTo>
                    <a:pt x="197" y="63"/>
                  </a:lnTo>
                  <a:lnTo>
                    <a:pt x="194" y="64"/>
                  </a:lnTo>
                  <a:lnTo>
                    <a:pt x="191" y="77"/>
                  </a:lnTo>
                  <a:lnTo>
                    <a:pt x="183" y="87"/>
                  </a:lnTo>
                  <a:lnTo>
                    <a:pt x="164" y="102"/>
                  </a:lnTo>
                  <a:lnTo>
                    <a:pt x="161" y="106"/>
                  </a:lnTo>
                  <a:lnTo>
                    <a:pt x="160" y="109"/>
                  </a:lnTo>
                  <a:lnTo>
                    <a:pt x="163" y="119"/>
                  </a:lnTo>
                  <a:lnTo>
                    <a:pt x="160" y="134"/>
                  </a:lnTo>
                  <a:lnTo>
                    <a:pt x="160" y="144"/>
                  </a:lnTo>
                  <a:lnTo>
                    <a:pt x="166" y="157"/>
                  </a:lnTo>
                  <a:lnTo>
                    <a:pt x="170" y="159"/>
                  </a:lnTo>
                  <a:lnTo>
                    <a:pt x="174" y="159"/>
                  </a:lnTo>
                  <a:lnTo>
                    <a:pt x="180" y="158"/>
                  </a:lnTo>
                  <a:lnTo>
                    <a:pt x="208" y="150"/>
                  </a:lnTo>
                  <a:lnTo>
                    <a:pt x="205" y="154"/>
                  </a:lnTo>
                  <a:lnTo>
                    <a:pt x="201" y="157"/>
                  </a:lnTo>
                  <a:lnTo>
                    <a:pt x="197" y="158"/>
                  </a:lnTo>
                  <a:lnTo>
                    <a:pt x="180" y="161"/>
                  </a:lnTo>
                  <a:lnTo>
                    <a:pt x="174" y="164"/>
                  </a:lnTo>
                  <a:lnTo>
                    <a:pt x="173" y="168"/>
                  </a:lnTo>
                  <a:lnTo>
                    <a:pt x="174" y="175"/>
                  </a:lnTo>
                  <a:lnTo>
                    <a:pt x="176" y="182"/>
                  </a:lnTo>
                  <a:lnTo>
                    <a:pt x="176" y="187"/>
                  </a:lnTo>
                  <a:lnTo>
                    <a:pt x="178" y="193"/>
                  </a:lnTo>
                  <a:lnTo>
                    <a:pt x="180" y="202"/>
                  </a:lnTo>
                  <a:lnTo>
                    <a:pt x="183" y="211"/>
                  </a:lnTo>
                  <a:lnTo>
                    <a:pt x="183" y="218"/>
                  </a:lnTo>
                  <a:lnTo>
                    <a:pt x="184" y="223"/>
                  </a:lnTo>
                  <a:lnTo>
                    <a:pt x="185" y="230"/>
                  </a:lnTo>
                  <a:lnTo>
                    <a:pt x="188" y="238"/>
                  </a:lnTo>
                  <a:lnTo>
                    <a:pt x="185" y="249"/>
                  </a:lnTo>
                  <a:lnTo>
                    <a:pt x="185" y="259"/>
                  </a:lnTo>
                  <a:lnTo>
                    <a:pt x="185" y="263"/>
                  </a:lnTo>
                  <a:lnTo>
                    <a:pt x="187" y="269"/>
                  </a:lnTo>
                  <a:lnTo>
                    <a:pt x="191" y="274"/>
                  </a:lnTo>
                  <a:lnTo>
                    <a:pt x="191" y="279"/>
                  </a:lnTo>
                  <a:lnTo>
                    <a:pt x="192" y="281"/>
                  </a:lnTo>
                  <a:lnTo>
                    <a:pt x="194" y="283"/>
                  </a:lnTo>
                  <a:lnTo>
                    <a:pt x="195" y="286"/>
                  </a:lnTo>
                  <a:lnTo>
                    <a:pt x="195" y="297"/>
                  </a:lnTo>
                  <a:lnTo>
                    <a:pt x="197" y="301"/>
                  </a:lnTo>
                  <a:lnTo>
                    <a:pt x="198" y="304"/>
                  </a:lnTo>
                  <a:lnTo>
                    <a:pt x="199" y="308"/>
                  </a:lnTo>
                  <a:lnTo>
                    <a:pt x="198" y="312"/>
                  </a:lnTo>
                  <a:lnTo>
                    <a:pt x="202" y="322"/>
                  </a:lnTo>
                  <a:lnTo>
                    <a:pt x="206" y="335"/>
                  </a:lnTo>
                  <a:lnTo>
                    <a:pt x="211" y="345"/>
                  </a:lnTo>
                  <a:lnTo>
                    <a:pt x="220" y="346"/>
                  </a:lnTo>
                  <a:lnTo>
                    <a:pt x="220" y="349"/>
                  </a:lnTo>
                  <a:lnTo>
                    <a:pt x="216" y="353"/>
                  </a:lnTo>
                  <a:lnTo>
                    <a:pt x="216" y="366"/>
                  </a:lnTo>
                  <a:lnTo>
                    <a:pt x="219" y="388"/>
                  </a:lnTo>
                  <a:lnTo>
                    <a:pt x="219" y="401"/>
                  </a:lnTo>
                  <a:lnTo>
                    <a:pt x="194" y="517"/>
                  </a:lnTo>
                  <a:lnTo>
                    <a:pt x="197" y="513"/>
                  </a:lnTo>
                  <a:lnTo>
                    <a:pt x="201" y="506"/>
                  </a:lnTo>
                  <a:lnTo>
                    <a:pt x="204" y="497"/>
                  </a:lnTo>
                  <a:lnTo>
                    <a:pt x="205" y="493"/>
                  </a:lnTo>
                  <a:lnTo>
                    <a:pt x="205" y="483"/>
                  </a:lnTo>
                  <a:lnTo>
                    <a:pt x="206" y="475"/>
                  </a:lnTo>
                  <a:lnTo>
                    <a:pt x="209" y="465"/>
                  </a:lnTo>
                  <a:lnTo>
                    <a:pt x="213" y="458"/>
                  </a:lnTo>
                  <a:lnTo>
                    <a:pt x="215" y="464"/>
                  </a:lnTo>
                  <a:lnTo>
                    <a:pt x="216" y="462"/>
                  </a:lnTo>
                  <a:lnTo>
                    <a:pt x="219" y="457"/>
                  </a:lnTo>
                  <a:lnTo>
                    <a:pt x="219" y="451"/>
                  </a:lnTo>
                  <a:lnTo>
                    <a:pt x="222" y="460"/>
                  </a:lnTo>
                  <a:lnTo>
                    <a:pt x="212" y="472"/>
                  </a:lnTo>
                  <a:lnTo>
                    <a:pt x="213" y="482"/>
                  </a:lnTo>
                  <a:lnTo>
                    <a:pt x="215" y="485"/>
                  </a:lnTo>
                  <a:lnTo>
                    <a:pt x="222" y="488"/>
                  </a:lnTo>
                  <a:lnTo>
                    <a:pt x="223" y="488"/>
                  </a:lnTo>
                  <a:lnTo>
                    <a:pt x="223" y="488"/>
                  </a:lnTo>
                  <a:lnTo>
                    <a:pt x="229" y="486"/>
                  </a:lnTo>
                  <a:lnTo>
                    <a:pt x="236" y="482"/>
                  </a:lnTo>
                  <a:lnTo>
                    <a:pt x="240" y="482"/>
                  </a:lnTo>
                  <a:lnTo>
                    <a:pt x="236" y="486"/>
                  </a:lnTo>
                  <a:lnTo>
                    <a:pt x="232" y="489"/>
                  </a:lnTo>
                  <a:lnTo>
                    <a:pt x="227" y="490"/>
                  </a:lnTo>
                  <a:lnTo>
                    <a:pt x="222" y="492"/>
                  </a:lnTo>
                  <a:lnTo>
                    <a:pt x="216" y="493"/>
                  </a:lnTo>
                  <a:lnTo>
                    <a:pt x="216" y="496"/>
                  </a:lnTo>
                  <a:lnTo>
                    <a:pt x="218" y="500"/>
                  </a:lnTo>
                  <a:lnTo>
                    <a:pt x="222" y="503"/>
                  </a:lnTo>
                  <a:lnTo>
                    <a:pt x="219" y="509"/>
                  </a:lnTo>
                  <a:lnTo>
                    <a:pt x="218" y="511"/>
                  </a:lnTo>
                  <a:lnTo>
                    <a:pt x="215" y="513"/>
                  </a:lnTo>
                  <a:lnTo>
                    <a:pt x="213" y="511"/>
                  </a:lnTo>
                  <a:lnTo>
                    <a:pt x="212" y="510"/>
                  </a:lnTo>
                  <a:lnTo>
                    <a:pt x="211" y="509"/>
                  </a:lnTo>
                  <a:lnTo>
                    <a:pt x="208" y="510"/>
                  </a:lnTo>
                  <a:lnTo>
                    <a:pt x="208" y="511"/>
                  </a:lnTo>
                  <a:lnTo>
                    <a:pt x="208" y="514"/>
                  </a:lnTo>
                  <a:lnTo>
                    <a:pt x="209" y="516"/>
                  </a:lnTo>
                  <a:lnTo>
                    <a:pt x="209" y="517"/>
                  </a:lnTo>
                  <a:lnTo>
                    <a:pt x="209" y="520"/>
                  </a:lnTo>
                  <a:lnTo>
                    <a:pt x="208" y="520"/>
                  </a:lnTo>
                  <a:lnTo>
                    <a:pt x="205" y="517"/>
                  </a:lnTo>
                  <a:lnTo>
                    <a:pt x="201" y="520"/>
                  </a:lnTo>
                  <a:lnTo>
                    <a:pt x="195" y="528"/>
                  </a:lnTo>
                  <a:lnTo>
                    <a:pt x="195" y="527"/>
                  </a:lnTo>
                  <a:lnTo>
                    <a:pt x="195" y="520"/>
                  </a:lnTo>
                  <a:lnTo>
                    <a:pt x="194" y="520"/>
                  </a:lnTo>
                  <a:lnTo>
                    <a:pt x="194" y="521"/>
                  </a:lnTo>
                  <a:lnTo>
                    <a:pt x="190" y="541"/>
                  </a:lnTo>
                  <a:lnTo>
                    <a:pt x="185" y="556"/>
                  </a:lnTo>
                  <a:lnTo>
                    <a:pt x="181" y="577"/>
                  </a:lnTo>
                  <a:lnTo>
                    <a:pt x="164" y="646"/>
                  </a:lnTo>
                  <a:lnTo>
                    <a:pt x="156" y="661"/>
                  </a:lnTo>
                  <a:lnTo>
                    <a:pt x="153" y="671"/>
                  </a:lnTo>
                  <a:lnTo>
                    <a:pt x="153" y="678"/>
                  </a:lnTo>
                  <a:lnTo>
                    <a:pt x="156" y="682"/>
                  </a:lnTo>
                  <a:lnTo>
                    <a:pt x="160" y="685"/>
                  </a:lnTo>
                  <a:lnTo>
                    <a:pt x="173" y="687"/>
                  </a:lnTo>
                  <a:lnTo>
                    <a:pt x="177" y="689"/>
                  </a:lnTo>
                  <a:lnTo>
                    <a:pt x="181" y="692"/>
                  </a:lnTo>
                  <a:lnTo>
                    <a:pt x="185" y="697"/>
                  </a:lnTo>
                  <a:lnTo>
                    <a:pt x="185" y="698"/>
                  </a:lnTo>
                  <a:lnTo>
                    <a:pt x="174" y="698"/>
                  </a:lnTo>
                  <a:lnTo>
                    <a:pt x="170" y="697"/>
                  </a:lnTo>
                  <a:lnTo>
                    <a:pt x="167" y="691"/>
                  </a:lnTo>
                  <a:lnTo>
                    <a:pt x="163" y="697"/>
                  </a:lnTo>
                  <a:lnTo>
                    <a:pt x="131" y="792"/>
                  </a:lnTo>
                  <a:lnTo>
                    <a:pt x="111" y="847"/>
                  </a:lnTo>
                  <a:lnTo>
                    <a:pt x="110" y="859"/>
                  </a:lnTo>
                  <a:lnTo>
                    <a:pt x="105" y="868"/>
                  </a:lnTo>
                  <a:lnTo>
                    <a:pt x="107" y="875"/>
                  </a:lnTo>
                  <a:lnTo>
                    <a:pt x="105" y="880"/>
                  </a:lnTo>
                  <a:lnTo>
                    <a:pt x="100" y="890"/>
                  </a:lnTo>
                  <a:lnTo>
                    <a:pt x="98" y="894"/>
                  </a:lnTo>
                  <a:lnTo>
                    <a:pt x="94" y="901"/>
                  </a:lnTo>
                  <a:lnTo>
                    <a:pt x="87" y="905"/>
                  </a:lnTo>
                  <a:lnTo>
                    <a:pt x="82" y="910"/>
                  </a:lnTo>
                  <a:lnTo>
                    <a:pt x="80" y="912"/>
                  </a:lnTo>
                  <a:lnTo>
                    <a:pt x="75" y="919"/>
                  </a:lnTo>
                  <a:lnTo>
                    <a:pt x="70" y="926"/>
                  </a:lnTo>
                  <a:lnTo>
                    <a:pt x="75" y="931"/>
                  </a:lnTo>
                  <a:lnTo>
                    <a:pt x="76" y="935"/>
                  </a:lnTo>
                  <a:lnTo>
                    <a:pt x="73" y="938"/>
                  </a:lnTo>
                  <a:lnTo>
                    <a:pt x="70" y="938"/>
                  </a:lnTo>
                  <a:lnTo>
                    <a:pt x="68" y="933"/>
                  </a:lnTo>
                  <a:lnTo>
                    <a:pt x="62" y="933"/>
                  </a:lnTo>
                  <a:lnTo>
                    <a:pt x="56" y="938"/>
                  </a:lnTo>
                  <a:lnTo>
                    <a:pt x="38" y="950"/>
                  </a:lnTo>
                  <a:lnTo>
                    <a:pt x="26" y="948"/>
                  </a:lnTo>
                  <a:lnTo>
                    <a:pt x="23" y="949"/>
                  </a:lnTo>
                  <a:lnTo>
                    <a:pt x="26" y="952"/>
                  </a:lnTo>
                  <a:lnTo>
                    <a:pt x="34" y="962"/>
                  </a:lnTo>
                  <a:lnTo>
                    <a:pt x="38" y="969"/>
                  </a:lnTo>
                  <a:lnTo>
                    <a:pt x="41" y="984"/>
                  </a:lnTo>
                  <a:lnTo>
                    <a:pt x="40" y="995"/>
                  </a:lnTo>
                  <a:lnTo>
                    <a:pt x="38" y="1008"/>
                  </a:lnTo>
                  <a:lnTo>
                    <a:pt x="33" y="1020"/>
                  </a:lnTo>
                  <a:lnTo>
                    <a:pt x="30" y="1029"/>
                  </a:lnTo>
                  <a:lnTo>
                    <a:pt x="20" y="1047"/>
                  </a:lnTo>
                  <a:lnTo>
                    <a:pt x="19" y="1057"/>
                  </a:lnTo>
                  <a:lnTo>
                    <a:pt x="16" y="1064"/>
                  </a:lnTo>
                  <a:lnTo>
                    <a:pt x="19" y="1077"/>
                  </a:lnTo>
                  <a:lnTo>
                    <a:pt x="20" y="1096"/>
                  </a:lnTo>
                  <a:lnTo>
                    <a:pt x="12" y="1123"/>
                  </a:lnTo>
                  <a:lnTo>
                    <a:pt x="5" y="1130"/>
                  </a:lnTo>
                  <a:lnTo>
                    <a:pt x="2" y="1134"/>
                  </a:lnTo>
                  <a:lnTo>
                    <a:pt x="0" y="1137"/>
                  </a:lnTo>
                  <a:lnTo>
                    <a:pt x="0" y="1144"/>
                  </a:lnTo>
                  <a:lnTo>
                    <a:pt x="3" y="1158"/>
                  </a:lnTo>
                  <a:lnTo>
                    <a:pt x="2" y="1163"/>
                  </a:lnTo>
                  <a:lnTo>
                    <a:pt x="2" y="1170"/>
                  </a:lnTo>
                  <a:lnTo>
                    <a:pt x="7" y="1172"/>
                  </a:lnTo>
                  <a:lnTo>
                    <a:pt x="19" y="1170"/>
                  </a:lnTo>
                  <a:lnTo>
                    <a:pt x="24" y="1172"/>
                  </a:lnTo>
                  <a:lnTo>
                    <a:pt x="35" y="1176"/>
                  </a:lnTo>
                  <a:lnTo>
                    <a:pt x="45" y="1183"/>
                  </a:lnTo>
                  <a:lnTo>
                    <a:pt x="51" y="1177"/>
                  </a:lnTo>
                  <a:lnTo>
                    <a:pt x="55" y="1173"/>
                  </a:lnTo>
                  <a:lnTo>
                    <a:pt x="72" y="1175"/>
                  </a:lnTo>
                  <a:lnTo>
                    <a:pt x="87" y="1172"/>
                  </a:lnTo>
                  <a:lnTo>
                    <a:pt x="100" y="1169"/>
                  </a:lnTo>
                  <a:lnTo>
                    <a:pt x="104" y="1161"/>
                  </a:lnTo>
                  <a:lnTo>
                    <a:pt x="103" y="1152"/>
                  </a:lnTo>
                  <a:lnTo>
                    <a:pt x="103" y="1141"/>
                  </a:lnTo>
                  <a:lnTo>
                    <a:pt x="101" y="1135"/>
                  </a:lnTo>
                  <a:lnTo>
                    <a:pt x="103" y="1130"/>
                  </a:lnTo>
                  <a:lnTo>
                    <a:pt x="105" y="1126"/>
                  </a:lnTo>
                  <a:lnTo>
                    <a:pt x="114" y="1116"/>
                  </a:lnTo>
                  <a:lnTo>
                    <a:pt x="128" y="1088"/>
                  </a:lnTo>
                  <a:lnTo>
                    <a:pt x="140" y="1070"/>
                  </a:lnTo>
                  <a:lnTo>
                    <a:pt x="146" y="1060"/>
                  </a:lnTo>
                  <a:lnTo>
                    <a:pt x="149" y="1057"/>
                  </a:lnTo>
                  <a:lnTo>
                    <a:pt x="171" y="1054"/>
                  </a:lnTo>
                  <a:lnTo>
                    <a:pt x="184" y="1046"/>
                  </a:lnTo>
                  <a:lnTo>
                    <a:pt x="191" y="1041"/>
                  </a:lnTo>
                  <a:lnTo>
                    <a:pt x="188" y="1046"/>
                  </a:lnTo>
                  <a:lnTo>
                    <a:pt x="184" y="1050"/>
                  </a:lnTo>
                  <a:lnTo>
                    <a:pt x="174" y="1057"/>
                  </a:lnTo>
                  <a:lnTo>
                    <a:pt x="170" y="1060"/>
                  </a:lnTo>
                  <a:lnTo>
                    <a:pt x="159" y="1060"/>
                  </a:lnTo>
                  <a:lnTo>
                    <a:pt x="153" y="1061"/>
                  </a:lnTo>
                  <a:lnTo>
                    <a:pt x="145" y="1068"/>
                  </a:lnTo>
                  <a:lnTo>
                    <a:pt x="138" y="1079"/>
                  </a:lnTo>
                  <a:lnTo>
                    <a:pt x="126" y="1102"/>
                  </a:lnTo>
                  <a:lnTo>
                    <a:pt x="129" y="1110"/>
                  </a:lnTo>
                  <a:lnTo>
                    <a:pt x="131" y="1119"/>
                  </a:lnTo>
                  <a:lnTo>
                    <a:pt x="133" y="1124"/>
                  </a:lnTo>
                  <a:lnTo>
                    <a:pt x="139" y="1123"/>
                  </a:lnTo>
                  <a:lnTo>
                    <a:pt x="138" y="1128"/>
                  </a:lnTo>
                  <a:lnTo>
                    <a:pt x="139" y="1135"/>
                  </a:lnTo>
                  <a:lnTo>
                    <a:pt x="142" y="1141"/>
                  </a:lnTo>
                  <a:lnTo>
                    <a:pt x="145" y="1147"/>
                  </a:lnTo>
                  <a:lnTo>
                    <a:pt x="145" y="1148"/>
                  </a:lnTo>
                  <a:lnTo>
                    <a:pt x="143" y="1148"/>
                  </a:lnTo>
                  <a:lnTo>
                    <a:pt x="142" y="1149"/>
                  </a:lnTo>
                  <a:lnTo>
                    <a:pt x="140" y="1151"/>
                  </a:lnTo>
                  <a:lnTo>
                    <a:pt x="131" y="1159"/>
                  </a:lnTo>
                  <a:lnTo>
                    <a:pt x="124" y="1165"/>
                  </a:lnTo>
                  <a:lnTo>
                    <a:pt x="119" y="1169"/>
                  </a:lnTo>
                  <a:lnTo>
                    <a:pt x="115" y="1173"/>
                  </a:lnTo>
                  <a:lnTo>
                    <a:pt x="115" y="1175"/>
                  </a:lnTo>
                  <a:lnTo>
                    <a:pt x="112" y="1176"/>
                  </a:lnTo>
                  <a:lnTo>
                    <a:pt x="104" y="1177"/>
                  </a:lnTo>
                  <a:lnTo>
                    <a:pt x="100" y="1180"/>
                  </a:lnTo>
                  <a:lnTo>
                    <a:pt x="101" y="1187"/>
                  </a:lnTo>
                  <a:lnTo>
                    <a:pt x="100" y="1187"/>
                  </a:lnTo>
                  <a:lnTo>
                    <a:pt x="97" y="1183"/>
                  </a:lnTo>
                  <a:lnTo>
                    <a:pt x="91" y="1179"/>
                  </a:lnTo>
                  <a:lnTo>
                    <a:pt x="80" y="1180"/>
                  </a:lnTo>
                  <a:lnTo>
                    <a:pt x="69" y="1182"/>
                  </a:lnTo>
                  <a:lnTo>
                    <a:pt x="63" y="1184"/>
                  </a:lnTo>
                  <a:lnTo>
                    <a:pt x="68" y="1194"/>
                  </a:lnTo>
                  <a:lnTo>
                    <a:pt x="76" y="1207"/>
                  </a:lnTo>
                  <a:lnTo>
                    <a:pt x="82" y="1222"/>
                  </a:lnTo>
                  <a:lnTo>
                    <a:pt x="82" y="1238"/>
                  </a:lnTo>
                  <a:lnTo>
                    <a:pt x="80" y="1248"/>
                  </a:lnTo>
                  <a:lnTo>
                    <a:pt x="72" y="1256"/>
                  </a:lnTo>
                  <a:lnTo>
                    <a:pt x="70" y="1259"/>
                  </a:lnTo>
                  <a:lnTo>
                    <a:pt x="69" y="1260"/>
                  </a:lnTo>
                  <a:lnTo>
                    <a:pt x="69" y="1262"/>
                  </a:lnTo>
                  <a:lnTo>
                    <a:pt x="69" y="1264"/>
                  </a:lnTo>
                  <a:lnTo>
                    <a:pt x="69" y="1266"/>
                  </a:lnTo>
                  <a:lnTo>
                    <a:pt x="70" y="1266"/>
                  </a:lnTo>
                  <a:lnTo>
                    <a:pt x="77" y="1269"/>
                  </a:lnTo>
                  <a:lnTo>
                    <a:pt x="82" y="1267"/>
                  </a:lnTo>
                  <a:lnTo>
                    <a:pt x="86" y="1264"/>
                  </a:lnTo>
                  <a:lnTo>
                    <a:pt x="91" y="1262"/>
                  </a:lnTo>
                  <a:lnTo>
                    <a:pt x="117" y="1259"/>
                  </a:lnTo>
                  <a:lnTo>
                    <a:pt x="132" y="1253"/>
                  </a:lnTo>
                  <a:lnTo>
                    <a:pt x="129" y="1250"/>
                  </a:lnTo>
                  <a:lnTo>
                    <a:pt x="140" y="1238"/>
                  </a:lnTo>
                  <a:lnTo>
                    <a:pt x="153" y="1235"/>
                  </a:lnTo>
                  <a:lnTo>
                    <a:pt x="164" y="1239"/>
                  </a:lnTo>
                  <a:lnTo>
                    <a:pt x="173" y="1243"/>
                  </a:lnTo>
                  <a:lnTo>
                    <a:pt x="178" y="1245"/>
                  </a:lnTo>
                  <a:lnTo>
                    <a:pt x="184" y="1245"/>
                  </a:lnTo>
                  <a:lnTo>
                    <a:pt x="187" y="1243"/>
                  </a:lnTo>
                  <a:lnTo>
                    <a:pt x="187" y="1238"/>
                  </a:lnTo>
                  <a:lnTo>
                    <a:pt x="184" y="1232"/>
                  </a:lnTo>
                  <a:lnTo>
                    <a:pt x="178" y="1232"/>
                  </a:lnTo>
                  <a:lnTo>
                    <a:pt x="178" y="1229"/>
                  </a:lnTo>
                  <a:lnTo>
                    <a:pt x="183" y="1228"/>
                  </a:lnTo>
                  <a:lnTo>
                    <a:pt x="188" y="1218"/>
                  </a:lnTo>
                  <a:lnTo>
                    <a:pt x="192" y="1218"/>
                  </a:lnTo>
                  <a:lnTo>
                    <a:pt x="191" y="1222"/>
                  </a:lnTo>
                  <a:lnTo>
                    <a:pt x="191" y="1227"/>
                  </a:lnTo>
                  <a:lnTo>
                    <a:pt x="194" y="1231"/>
                  </a:lnTo>
                  <a:lnTo>
                    <a:pt x="198" y="1232"/>
                  </a:lnTo>
                  <a:lnTo>
                    <a:pt x="198" y="1235"/>
                  </a:lnTo>
                  <a:lnTo>
                    <a:pt x="195" y="1236"/>
                  </a:lnTo>
                  <a:lnTo>
                    <a:pt x="194" y="1239"/>
                  </a:lnTo>
                  <a:lnTo>
                    <a:pt x="194" y="1243"/>
                  </a:lnTo>
                  <a:lnTo>
                    <a:pt x="194" y="1248"/>
                  </a:lnTo>
                  <a:lnTo>
                    <a:pt x="195" y="1252"/>
                  </a:lnTo>
                  <a:lnTo>
                    <a:pt x="198" y="1255"/>
                  </a:lnTo>
                  <a:lnTo>
                    <a:pt x="216" y="1264"/>
                  </a:lnTo>
                  <a:lnTo>
                    <a:pt x="223" y="1266"/>
                  </a:lnTo>
                  <a:lnTo>
                    <a:pt x="232" y="1266"/>
                  </a:lnTo>
                  <a:lnTo>
                    <a:pt x="219" y="1270"/>
                  </a:lnTo>
                  <a:lnTo>
                    <a:pt x="192" y="1263"/>
                  </a:lnTo>
                  <a:lnTo>
                    <a:pt x="181" y="1263"/>
                  </a:lnTo>
                  <a:lnTo>
                    <a:pt x="181" y="1259"/>
                  </a:lnTo>
                  <a:lnTo>
                    <a:pt x="176" y="1256"/>
                  </a:lnTo>
                  <a:lnTo>
                    <a:pt x="164" y="1252"/>
                  </a:lnTo>
                  <a:lnTo>
                    <a:pt x="154" y="1243"/>
                  </a:lnTo>
                  <a:lnTo>
                    <a:pt x="147" y="1241"/>
                  </a:lnTo>
                  <a:lnTo>
                    <a:pt x="145" y="1245"/>
                  </a:lnTo>
                  <a:lnTo>
                    <a:pt x="152" y="1248"/>
                  </a:lnTo>
                  <a:lnTo>
                    <a:pt x="161" y="1256"/>
                  </a:lnTo>
                  <a:lnTo>
                    <a:pt x="169" y="1266"/>
                  </a:lnTo>
                  <a:lnTo>
                    <a:pt x="176" y="1273"/>
                  </a:lnTo>
                  <a:lnTo>
                    <a:pt x="183" y="1285"/>
                  </a:lnTo>
                  <a:lnTo>
                    <a:pt x="185" y="1304"/>
                  </a:lnTo>
                  <a:lnTo>
                    <a:pt x="187" y="1325"/>
                  </a:lnTo>
                  <a:lnTo>
                    <a:pt x="188" y="1343"/>
                  </a:lnTo>
                  <a:lnTo>
                    <a:pt x="183" y="1360"/>
                  </a:lnTo>
                  <a:lnTo>
                    <a:pt x="177" y="1384"/>
                  </a:lnTo>
                  <a:lnTo>
                    <a:pt x="164" y="1413"/>
                  </a:lnTo>
                  <a:lnTo>
                    <a:pt x="161" y="1414"/>
                  </a:lnTo>
                  <a:lnTo>
                    <a:pt x="160" y="1416"/>
                  </a:lnTo>
                  <a:lnTo>
                    <a:pt x="157" y="1417"/>
                  </a:lnTo>
                  <a:lnTo>
                    <a:pt x="156" y="1419"/>
                  </a:lnTo>
                  <a:lnTo>
                    <a:pt x="167" y="1426"/>
                  </a:lnTo>
                  <a:lnTo>
                    <a:pt x="176" y="1427"/>
                  </a:lnTo>
                  <a:lnTo>
                    <a:pt x="180" y="1435"/>
                  </a:lnTo>
                  <a:lnTo>
                    <a:pt x="181" y="1444"/>
                  </a:lnTo>
                  <a:lnTo>
                    <a:pt x="183" y="1455"/>
                  </a:lnTo>
                  <a:lnTo>
                    <a:pt x="178" y="1472"/>
                  </a:lnTo>
                  <a:lnTo>
                    <a:pt x="177" y="1489"/>
                  </a:lnTo>
                  <a:lnTo>
                    <a:pt x="178" y="1494"/>
                  </a:lnTo>
                  <a:lnTo>
                    <a:pt x="185" y="1494"/>
                  </a:lnTo>
                  <a:lnTo>
                    <a:pt x="191" y="1493"/>
                  </a:lnTo>
                  <a:lnTo>
                    <a:pt x="194" y="1490"/>
                  </a:lnTo>
                  <a:lnTo>
                    <a:pt x="194" y="1492"/>
                  </a:lnTo>
                  <a:lnTo>
                    <a:pt x="192" y="1500"/>
                  </a:lnTo>
                  <a:lnTo>
                    <a:pt x="185" y="1501"/>
                  </a:lnTo>
                  <a:lnTo>
                    <a:pt x="181" y="1503"/>
                  </a:lnTo>
                  <a:lnTo>
                    <a:pt x="180" y="1511"/>
                  </a:lnTo>
                  <a:lnTo>
                    <a:pt x="178" y="1520"/>
                  </a:lnTo>
                  <a:lnTo>
                    <a:pt x="174" y="1535"/>
                  </a:lnTo>
                  <a:lnTo>
                    <a:pt x="176" y="1539"/>
                  </a:lnTo>
                  <a:lnTo>
                    <a:pt x="178" y="1543"/>
                  </a:lnTo>
                  <a:lnTo>
                    <a:pt x="181" y="1548"/>
                  </a:lnTo>
                  <a:lnTo>
                    <a:pt x="183" y="1556"/>
                  </a:lnTo>
                  <a:lnTo>
                    <a:pt x="181" y="1570"/>
                  </a:lnTo>
                  <a:lnTo>
                    <a:pt x="180" y="1580"/>
                  </a:lnTo>
                  <a:lnTo>
                    <a:pt x="177" y="1594"/>
                  </a:lnTo>
                  <a:lnTo>
                    <a:pt x="173" y="1605"/>
                  </a:lnTo>
                  <a:lnTo>
                    <a:pt x="171" y="1612"/>
                  </a:lnTo>
                  <a:lnTo>
                    <a:pt x="164" y="1621"/>
                  </a:lnTo>
                  <a:lnTo>
                    <a:pt x="160" y="1629"/>
                  </a:lnTo>
                  <a:lnTo>
                    <a:pt x="161" y="1635"/>
                  </a:lnTo>
                  <a:lnTo>
                    <a:pt x="164" y="1640"/>
                  </a:lnTo>
                  <a:lnTo>
                    <a:pt x="160" y="1654"/>
                  </a:lnTo>
                  <a:lnTo>
                    <a:pt x="154" y="1660"/>
                  </a:lnTo>
                  <a:lnTo>
                    <a:pt x="149" y="1665"/>
                  </a:lnTo>
                  <a:lnTo>
                    <a:pt x="152" y="1674"/>
                  </a:lnTo>
                  <a:lnTo>
                    <a:pt x="149" y="1682"/>
                  </a:lnTo>
                  <a:lnTo>
                    <a:pt x="145" y="1691"/>
                  </a:lnTo>
                  <a:lnTo>
                    <a:pt x="135" y="1708"/>
                  </a:lnTo>
                  <a:lnTo>
                    <a:pt x="133" y="1709"/>
                  </a:lnTo>
                  <a:lnTo>
                    <a:pt x="132" y="1713"/>
                  </a:lnTo>
                  <a:lnTo>
                    <a:pt x="129" y="1723"/>
                  </a:lnTo>
                  <a:lnTo>
                    <a:pt x="133" y="1722"/>
                  </a:lnTo>
                  <a:lnTo>
                    <a:pt x="136" y="1723"/>
                  </a:lnTo>
                  <a:lnTo>
                    <a:pt x="139" y="1726"/>
                  </a:lnTo>
                  <a:lnTo>
                    <a:pt x="143" y="1727"/>
                  </a:lnTo>
                  <a:lnTo>
                    <a:pt x="146" y="1726"/>
                  </a:lnTo>
                  <a:lnTo>
                    <a:pt x="152" y="1722"/>
                  </a:lnTo>
                  <a:lnTo>
                    <a:pt x="154" y="1720"/>
                  </a:lnTo>
                  <a:lnTo>
                    <a:pt x="156" y="1719"/>
                  </a:lnTo>
                  <a:lnTo>
                    <a:pt x="160" y="1715"/>
                  </a:lnTo>
                  <a:lnTo>
                    <a:pt x="166" y="1716"/>
                  </a:lnTo>
                  <a:lnTo>
                    <a:pt x="171" y="1712"/>
                  </a:lnTo>
                  <a:lnTo>
                    <a:pt x="178" y="1709"/>
                  </a:lnTo>
                  <a:lnTo>
                    <a:pt x="181" y="1709"/>
                  </a:lnTo>
                  <a:lnTo>
                    <a:pt x="185" y="1708"/>
                  </a:lnTo>
                  <a:lnTo>
                    <a:pt x="192" y="1703"/>
                  </a:lnTo>
                  <a:lnTo>
                    <a:pt x="195" y="1703"/>
                  </a:lnTo>
                  <a:lnTo>
                    <a:pt x="211" y="1703"/>
                  </a:lnTo>
                  <a:lnTo>
                    <a:pt x="219" y="1694"/>
                  </a:lnTo>
                  <a:lnTo>
                    <a:pt x="222" y="1691"/>
                  </a:lnTo>
                  <a:lnTo>
                    <a:pt x="226" y="1691"/>
                  </a:lnTo>
                  <a:lnTo>
                    <a:pt x="239" y="1689"/>
                  </a:lnTo>
                  <a:lnTo>
                    <a:pt x="250" y="1691"/>
                  </a:lnTo>
                  <a:lnTo>
                    <a:pt x="264" y="1699"/>
                  </a:lnTo>
                  <a:lnTo>
                    <a:pt x="264" y="1699"/>
                  </a:lnTo>
                  <a:lnTo>
                    <a:pt x="275" y="1703"/>
                  </a:lnTo>
                  <a:lnTo>
                    <a:pt x="286" y="1702"/>
                  </a:lnTo>
                  <a:lnTo>
                    <a:pt x="293" y="1698"/>
                  </a:lnTo>
                  <a:lnTo>
                    <a:pt x="304" y="1702"/>
                  </a:lnTo>
                  <a:lnTo>
                    <a:pt x="313" y="1705"/>
                  </a:lnTo>
                  <a:lnTo>
                    <a:pt x="334" y="1702"/>
                  </a:lnTo>
                  <a:lnTo>
                    <a:pt x="342" y="1701"/>
                  </a:lnTo>
                  <a:lnTo>
                    <a:pt x="351" y="1705"/>
                  </a:lnTo>
                  <a:lnTo>
                    <a:pt x="360" y="1708"/>
                  </a:lnTo>
                  <a:lnTo>
                    <a:pt x="380" y="1717"/>
                  </a:lnTo>
                  <a:lnTo>
                    <a:pt x="388" y="1726"/>
                  </a:lnTo>
                  <a:lnTo>
                    <a:pt x="394" y="1734"/>
                  </a:lnTo>
                  <a:lnTo>
                    <a:pt x="394" y="1731"/>
                  </a:lnTo>
                  <a:lnTo>
                    <a:pt x="394" y="1729"/>
                  </a:lnTo>
                  <a:lnTo>
                    <a:pt x="391" y="1724"/>
                  </a:lnTo>
                  <a:lnTo>
                    <a:pt x="394" y="1726"/>
                  </a:lnTo>
                  <a:lnTo>
                    <a:pt x="397" y="1729"/>
                  </a:lnTo>
                  <a:lnTo>
                    <a:pt x="400" y="1729"/>
                  </a:lnTo>
                  <a:lnTo>
                    <a:pt x="401" y="1724"/>
                  </a:lnTo>
                  <a:lnTo>
                    <a:pt x="407" y="1727"/>
                  </a:lnTo>
                  <a:lnTo>
                    <a:pt x="422" y="1727"/>
                  </a:lnTo>
                  <a:lnTo>
                    <a:pt x="428" y="1729"/>
                  </a:lnTo>
                  <a:lnTo>
                    <a:pt x="432" y="1730"/>
                  </a:lnTo>
                  <a:lnTo>
                    <a:pt x="436" y="1730"/>
                  </a:lnTo>
                  <a:lnTo>
                    <a:pt x="445" y="1722"/>
                  </a:lnTo>
                  <a:lnTo>
                    <a:pt x="484" y="1695"/>
                  </a:lnTo>
                  <a:lnTo>
                    <a:pt x="485" y="1692"/>
                  </a:lnTo>
                  <a:lnTo>
                    <a:pt x="501" y="1682"/>
                  </a:lnTo>
                  <a:lnTo>
                    <a:pt x="505" y="1681"/>
                  </a:lnTo>
                  <a:lnTo>
                    <a:pt x="515" y="1674"/>
                  </a:lnTo>
                  <a:lnTo>
                    <a:pt x="520" y="1671"/>
                  </a:lnTo>
                  <a:lnTo>
                    <a:pt x="526" y="1671"/>
                  </a:lnTo>
                  <a:lnTo>
                    <a:pt x="533" y="1671"/>
                  </a:lnTo>
                  <a:lnTo>
                    <a:pt x="538" y="1672"/>
                  </a:lnTo>
                  <a:lnTo>
                    <a:pt x="543" y="1677"/>
                  </a:lnTo>
                  <a:lnTo>
                    <a:pt x="544" y="1674"/>
                  </a:lnTo>
                  <a:lnTo>
                    <a:pt x="544" y="1671"/>
                  </a:lnTo>
                  <a:lnTo>
                    <a:pt x="543" y="1671"/>
                  </a:lnTo>
                  <a:lnTo>
                    <a:pt x="541" y="1670"/>
                  </a:lnTo>
                  <a:lnTo>
                    <a:pt x="541" y="1668"/>
                  </a:lnTo>
                  <a:lnTo>
                    <a:pt x="540" y="1667"/>
                  </a:lnTo>
                  <a:lnTo>
                    <a:pt x="537" y="1653"/>
                  </a:lnTo>
                  <a:lnTo>
                    <a:pt x="536" y="1646"/>
                  </a:lnTo>
                  <a:lnTo>
                    <a:pt x="537" y="1640"/>
                  </a:lnTo>
                  <a:lnTo>
                    <a:pt x="534" y="1630"/>
                  </a:lnTo>
                  <a:lnTo>
                    <a:pt x="533" y="1604"/>
                  </a:lnTo>
                  <a:lnTo>
                    <a:pt x="529" y="1594"/>
                  </a:lnTo>
                  <a:lnTo>
                    <a:pt x="529" y="1590"/>
                  </a:lnTo>
                  <a:lnTo>
                    <a:pt x="529" y="1583"/>
                  </a:lnTo>
                  <a:lnTo>
                    <a:pt x="526" y="1576"/>
                  </a:lnTo>
                  <a:lnTo>
                    <a:pt x="524" y="1569"/>
                  </a:lnTo>
                  <a:lnTo>
                    <a:pt x="523" y="1567"/>
                  </a:lnTo>
                  <a:lnTo>
                    <a:pt x="519" y="1563"/>
                  </a:lnTo>
                  <a:lnTo>
                    <a:pt x="517" y="1562"/>
                  </a:lnTo>
                  <a:lnTo>
                    <a:pt x="515" y="1557"/>
                  </a:lnTo>
                  <a:lnTo>
                    <a:pt x="515" y="1557"/>
                  </a:lnTo>
                  <a:lnTo>
                    <a:pt x="513" y="1556"/>
                  </a:lnTo>
                  <a:lnTo>
                    <a:pt x="513" y="1553"/>
                  </a:lnTo>
                  <a:lnTo>
                    <a:pt x="512" y="1549"/>
                  </a:lnTo>
                  <a:lnTo>
                    <a:pt x="512" y="1549"/>
                  </a:lnTo>
                  <a:lnTo>
                    <a:pt x="510" y="1549"/>
                  </a:lnTo>
                  <a:lnTo>
                    <a:pt x="510" y="1545"/>
                  </a:lnTo>
                  <a:lnTo>
                    <a:pt x="512" y="1543"/>
                  </a:lnTo>
                  <a:lnTo>
                    <a:pt x="515" y="1541"/>
                  </a:lnTo>
                  <a:lnTo>
                    <a:pt x="515" y="1539"/>
                  </a:lnTo>
                  <a:lnTo>
                    <a:pt x="515" y="1538"/>
                  </a:lnTo>
                  <a:lnTo>
                    <a:pt x="515" y="1536"/>
                  </a:lnTo>
                  <a:lnTo>
                    <a:pt x="515" y="1534"/>
                  </a:lnTo>
                  <a:lnTo>
                    <a:pt x="517" y="1532"/>
                  </a:lnTo>
                  <a:lnTo>
                    <a:pt x="524" y="1525"/>
                  </a:lnTo>
                  <a:lnTo>
                    <a:pt x="526" y="1522"/>
                  </a:lnTo>
                  <a:lnTo>
                    <a:pt x="527" y="1518"/>
                  </a:lnTo>
                  <a:lnTo>
                    <a:pt x="530" y="1501"/>
                  </a:lnTo>
                  <a:lnTo>
                    <a:pt x="533" y="1492"/>
                  </a:lnTo>
                  <a:lnTo>
                    <a:pt x="537" y="1486"/>
                  </a:lnTo>
                  <a:lnTo>
                    <a:pt x="561" y="1465"/>
                  </a:lnTo>
                  <a:lnTo>
                    <a:pt x="568" y="1452"/>
                  </a:lnTo>
                  <a:lnTo>
                    <a:pt x="571" y="1441"/>
                  </a:lnTo>
                  <a:lnTo>
                    <a:pt x="578" y="1426"/>
                  </a:lnTo>
                  <a:lnTo>
                    <a:pt x="578" y="1420"/>
                  </a:lnTo>
                  <a:lnTo>
                    <a:pt x="578" y="1417"/>
                  </a:lnTo>
                  <a:lnTo>
                    <a:pt x="578" y="1414"/>
                  </a:lnTo>
                  <a:lnTo>
                    <a:pt x="578" y="1412"/>
                  </a:lnTo>
                  <a:lnTo>
                    <a:pt x="579" y="1409"/>
                  </a:lnTo>
                  <a:lnTo>
                    <a:pt x="587" y="1407"/>
                  </a:lnTo>
                  <a:lnTo>
                    <a:pt x="590" y="1406"/>
                  </a:lnTo>
                  <a:lnTo>
                    <a:pt x="593" y="1406"/>
                  </a:lnTo>
                  <a:lnTo>
                    <a:pt x="597" y="1407"/>
                  </a:lnTo>
                  <a:lnTo>
                    <a:pt x="600" y="1407"/>
                  </a:lnTo>
                  <a:lnTo>
                    <a:pt x="603" y="1406"/>
                  </a:lnTo>
                  <a:lnTo>
                    <a:pt x="607" y="1405"/>
                  </a:lnTo>
                  <a:lnTo>
                    <a:pt x="608" y="1403"/>
                  </a:lnTo>
                  <a:lnTo>
                    <a:pt x="611" y="1400"/>
                  </a:lnTo>
                  <a:lnTo>
                    <a:pt x="614" y="1393"/>
                  </a:lnTo>
                  <a:lnTo>
                    <a:pt x="615" y="1391"/>
                  </a:lnTo>
                  <a:lnTo>
                    <a:pt x="621" y="1391"/>
                  </a:lnTo>
                  <a:lnTo>
                    <a:pt x="635" y="1398"/>
                  </a:lnTo>
                  <a:lnTo>
                    <a:pt x="642" y="1396"/>
                  </a:lnTo>
                  <a:lnTo>
                    <a:pt x="643" y="1388"/>
                  </a:lnTo>
                  <a:lnTo>
                    <a:pt x="646" y="1384"/>
                  </a:lnTo>
                  <a:lnTo>
                    <a:pt x="649" y="1374"/>
                  </a:lnTo>
                  <a:lnTo>
                    <a:pt x="653" y="1364"/>
                  </a:lnTo>
                  <a:lnTo>
                    <a:pt x="657" y="1353"/>
                  </a:lnTo>
                  <a:lnTo>
                    <a:pt x="659" y="1349"/>
                  </a:lnTo>
                  <a:lnTo>
                    <a:pt x="662" y="1339"/>
                  </a:lnTo>
                  <a:lnTo>
                    <a:pt x="660" y="1339"/>
                  </a:lnTo>
                  <a:lnTo>
                    <a:pt x="657" y="1336"/>
                  </a:lnTo>
                  <a:lnTo>
                    <a:pt x="650" y="1337"/>
                  </a:lnTo>
                  <a:lnTo>
                    <a:pt x="643" y="1339"/>
                  </a:lnTo>
                  <a:lnTo>
                    <a:pt x="642" y="1339"/>
                  </a:lnTo>
                  <a:lnTo>
                    <a:pt x="641" y="1339"/>
                  </a:lnTo>
                  <a:lnTo>
                    <a:pt x="638" y="1343"/>
                  </a:lnTo>
                  <a:lnTo>
                    <a:pt x="632" y="1346"/>
                  </a:lnTo>
                  <a:lnTo>
                    <a:pt x="625" y="1347"/>
                  </a:lnTo>
                  <a:lnTo>
                    <a:pt x="621" y="1347"/>
                  </a:lnTo>
                  <a:lnTo>
                    <a:pt x="618" y="1343"/>
                  </a:lnTo>
                  <a:lnTo>
                    <a:pt x="615" y="1342"/>
                  </a:lnTo>
                  <a:lnTo>
                    <a:pt x="604" y="1315"/>
                  </a:lnTo>
                  <a:lnTo>
                    <a:pt x="603" y="1313"/>
                  </a:lnTo>
                  <a:lnTo>
                    <a:pt x="599" y="1309"/>
                  </a:lnTo>
                  <a:lnTo>
                    <a:pt x="597" y="1308"/>
                  </a:lnTo>
                  <a:lnTo>
                    <a:pt x="596" y="1305"/>
                  </a:lnTo>
                  <a:lnTo>
                    <a:pt x="594" y="1301"/>
                  </a:lnTo>
                  <a:lnTo>
                    <a:pt x="593" y="1299"/>
                  </a:lnTo>
                  <a:lnTo>
                    <a:pt x="566" y="1264"/>
                  </a:lnTo>
                  <a:lnTo>
                    <a:pt x="558" y="1259"/>
                  </a:lnTo>
                  <a:lnTo>
                    <a:pt x="555" y="1257"/>
                  </a:lnTo>
                  <a:lnTo>
                    <a:pt x="558" y="1253"/>
                  </a:lnTo>
                  <a:lnTo>
                    <a:pt x="561" y="1249"/>
                  </a:lnTo>
                  <a:lnTo>
                    <a:pt x="561" y="1246"/>
                  </a:lnTo>
                  <a:lnTo>
                    <a:pt x="558" y="1241"/>
                  </a:lnTo>
                  <a:lnTo>
                    <a:pt x="561" y="1238"/>
                  </a:lnTo>
                  <a:lnTo>
                    <a:pt x="565" y="1221"/>
                  </a:lnTo>
                  <a:lnTo>
                    <a:pt x="576" y="1206"/>
                  </a:lnTo>
                  <a:lnTo>
                    <a:pt x="578" y="1200"/>
                  </a:lnTo>
                  <a:lnTo>
                    <a:pt x="578" y="1197"/>
                  </a:lnTo>
                  <a:lnTo>
                    <a:pt x="575" y="1197"/>
                  </a:lnTo>
                  <a:lnTo>
                    <a:pt x="573" y="1196"/>
                  </a:lnTo>
                  <a:lnTo>
                    <a:pt x="572" y="1193"/>
                  </a:lnTo>
                  <a:lnTo>
                    <a:pt x="572" y="1191"/>
                  </a:lnTo>
                  <a:lnTo>
                    <a:pt x="572" y="1187"/>
                  </a:lnTo>
                  <a:lnTo>
                    <a:pt x="572" y="1180"/>
                  </a:lnTo>
                  <a:lnTo>
                    <a:pt x="575" y="1169"/>
                  </a:lnTo>
                  <a:lnTo>
                    <a:pt x="575" y="1166"/>
                  </a:lnTo>
                  <a:lnTo>
                    <a:pt x="578" y="1162"/>
                  </a:lnTo>
                  <a:lnTo>
                    <a:pt x="578" y="1161"/>
                  </a:lnTo>
                  <a:lnTo>
                    <a:pt x="589" y="1151"/>
                  </a:lnTo>
                  <a:lnTo>
                    <a:pt x="593" y="1148"/>
                  </a:lnTo>
                  <a:lnTo>
                    <a:pt x="597" y="1147"/>
                  </a:lnTo>
                  <a:lnTo>
                    <a:pt x="601" y="1142"/>
                  </a:lnTo>
                  <a:lnTo>
                    <a:pt x="604" y="1138"/>
                  </a:lnTo>
                  <a:lnTo>
                    <a:pt x="606" y="1135"/>
                  </a:lnTo>
                  <a:lnTo>
                    <a:pt x="608" y="1134"/>
                  </a:lnTo>
                  <a:lnTo>
                    <a:pt x="621" y="1131"/>
                  </a:lnTo>
                  <a:lnTo>
                    <a:pt x="625" y="1128"/>
                  </a:lnTo>
                  <a:lnTo>
                    <a:pt x="628" y="1126"/>
                  </a:lnTo>
                  <a:lnTo>
                    <a:pt x="631" y="1123"/>
                  </a:lnTo>
                  <a:lnTo>
                    <a:pt x="634" y="1121"/>
                  </a:lnTo>
                  <a:lnTo>
                    <a:pt x="634" y="1117"/>
                  </a:lnTo>
                  <a:lnTo>
                    <a:pt x="635" y="1112"/>
                  </a:lnTo>
                  <a:lnTo>
                    <a:pt x="631" y="1105"/>
                  </a:lnTo>
                  <a:lnTo>
                    <a:pt x="636" y="1100"/>
                  </a:lnTo>
                  <a:lnTo>
                    <a:pt x="642" y="1092"/>
                  </a:lnTo>
                  <a:lnTo>
                    <a:pt x="650" y="1075"/>
                  </a:lnTo>
                  <a:lnTo>
                    <a:pt x="653" y="1072"/>
                  </a:lnTo>
                  <a:lnTo>
                    <a:pt x="655" y="1070"/>
                  </a:lnTo>
                  <a:lnTo>
                    <a:pt x="655" y="1065"/>
                  </a:lnTo>
                  <a:lnTo>
                    <a:pt x="652" y="1064"/>
                  </a:lnTo>
                  <a:lnTo>
                    <a:pt x="653" y="1058"/>
                  </a:lnTo>
                  <a:lnTo>
                    <a:pt x="652" y="1051"/>
                  </a:lnTo>
                  <a:lnTo>
                    <a:pt x="648" y="1046"/>
                  </a:lnTo>
                  <a:lnTo>
                    <a:pt x="643" y="1041"/>
                  </a:lnTo>
                  <a:lnTo>
                    <a:pt x="638" y="1037"/>
                  </a:lnTo>
                  <a:lnTo>
                    <a:pt x="631" y="1036"/>
                  </a:lnTo>
                  <a:lnTo>
                    <a:pt x="624" y="1036"/>
                  </a:lnTo>
                  <a:lnTo>
                    <a:pt x="618" y="1040"/>
                  </a:lnTo>
                  <a:lnTo>
                    <a:pt x="615" y="1041"/>
                  </a:lnTo>
                  <a:lnTo>
                    <a:pt x="611" y="1040"/>
                  </a:lnTo>
                  <a:lnTo>
                    <a:pt x="607" y="1039"/>
                  </a:lnTo>
                  <a:lnTo>
                    <a:pt x="604" y="1036"/>
                  </a:lnTo>
                  <a:lnTo>
                    <a:pt x="604" y="1033"/>
                  </a:lnTo>
                  <a:lnTo>
                    <a:pt x="607" y="1026"/>
                  </a:lnTo>
                  <a:lnTo>
                    <a:pt x="607" y="1023"/>
                  </a:lnTo>
                  <a:lnTo>
                    <a:pt x="604" y="1016"/>
                  </a:lnTo>
                  <a:lnTo>
                    <a:pt x="599" y="1013"/>
                  </a:lnTo>
                  <a:lnTo>
                    <a:pt x="592" y="1012"/>
                  </a:lnTo>
                  <a:lnTo>
                    <a:pt x="585" y="1008"/>
                  </a:lnTo>
                  <a:lnTo>
                    <a:pt x="580" y="1004"/>
                  </a:lnTo>
                  <a:lnTo>
                    <a:pt x="579" y="997"/>
                  </a:lnTo>
                  <a:lnTo>
                    <a:pt x="579" y="990"/>
                  </a:lnTo>
                  <a:lnTo>
                    <a:pt x="583" y="984"/>
                  </a:lnTo>
                  <a:lnTo>
                    <a:pt x="571" y="967"/>
                  </a:lnTo>
                  <a:lnTo>
                    <a:pt x="565" y="964"/>
                  </a:lnTo>
                  <a:lnTo>
                    <a:pt x="564" y="960"/>
                  </a:lnTo>
                  <a:lnTo>
                    <a:pt x="562" y="953"/>
                  </a:lnTo>
                  <a:lnTo>
                    <a:pt x="562" y="945"/>
                  </a:lnTo>
                  <a:lnTo>
                    <a:pt x="564" y="940"/>
                  </a:lnTo>
                  <a:lnTo>
                    <a:pt x="565" y="936"/>
                  </a:lnTo>
                  <a:lnTo>
                    <a:pt x="566" y="928"/>
                  </a:lnTo>
                  <a:lnTo>
                    <a:pt x="566" y="921"/>
                  </a:lnTo>
                  <a:lnTo>
                    <a:pt x="565" y="918"/>
                  </a:lnTo>
                  <a:lnTo>
                    <a:pt x="554" y="915"/>
                  </a:lnTo>
                  <a:lnTo>
                    <a:pt x="548" y="912"/>
                  </a:lnTo>
                  <a:lnTo>
                    <a:pt x="544" y="908"/>
                  </a:lnTo>
                  <a:lnTo>
                    <a:pt x="543" y="901"/>
                  </a:lnTo>
                  <a:lnTo>
                    <a:pt x="540" y="898"/>
                  </a:lnTo>
                  <a:lnTo>
                    <a:pt x="531" y="894"/>
                  </a:lnTo>
                  <a:lnTo>
                    <a:pt x="527" y="890"/>
                  </a:lnTo>
                  <a:lnTo>
                    <a:pt x="519" y="879"/>
                  </a:lnTo>
                  <a:lnTo>
                    <a:pt x="515" y="875"/>
                  </a:lnTo>
                  <a:lnTo>
                    <a:pt x="506" y="852"/>
                  </a:lnTo>
                  <a:lnTo>
                    <a:pt x="503" y="847"/>
                  </a:lnTo>
                  <a:lnTo>
                    <a:pt x="503" y="847"/>
                  </a:lnTo>
                  <a:lnTo>
                    <a:pt x="559" y="849"/>
                  </a:lnTo>
                  <a:lnTo>
                    <a:pt x="564" y="848"/>
                  </a:lnTo>
                  <a:lnTo>
                    <a:pt x="568" y="847"/>
                  </a:lnTo>
                  <a:lnTo>
                    <a:pt x="572" y="845"/>
                  </a:lnTo>
                  <a:lnTo>
                    <a:pt x="582" y="845"/>
                  </a:lnTo>
                  <a:lnTo>
                    <a:pt x="587" y="844"/>
                  </a:lnTo>
                  <a:lnTo>
                    <a:pt x="593" y="848"/>
                  </a:lnTo>
                  <a:lnTo>
                    <a:pt x="600" y="848"/>
                  </a:lnTo>
                  <a:lnTo>
                    <a:pt x="639" y="844"/>
                  </a:lnTo>
                  <a:lnTo>
                    <a:pt x="642" y="841"/>
                  </a:lnTo>
                  <a:lnTo>
                    <a:pt x="645" y="834"/>
                  </a:lnTo>
                  <a:lnTo>
                    <a:pt x="645" y="833"/>
                  </a:lnTo>
                  <a:lnTo>
                    <a:pt x="645" y="830"/>
                  </a:lnTo>
                  <a:lnTo>
                    <a:pt x="645" y="827"/>
                  </a:lnTo>
                  <a:lnTo>
                    <a:pt x="646" y="823"/>
                  </a:lnTo>
                  <a:lnTo>
                    <a:pt x="649" y="817"/>
                  </a:lnTo>
                  <a:lnTo>
                    <a:pt x="650" y="814"/>
                  </a:lnTo>
                  <a:lnTo>
                    <a:pt x="649" y="811"/>
                  </a:lnTo>
                  <a:lnTo>
                    <a:pt x="648" y="809"/>
                  </a:lnTo>
                  <a:lnTo>
                    <a:pt x="648" y="804"/>
                  </a:lnTo>
                  <a:lnTo>
                    <a:pt x="650" y="800"/>
                  </a:lnTo>
                  <a:lnTo>
                    <a:pt x="652" y="799"/>
                  </a:lnTo>
                  <a:lnTo>
                    <a:pt x="657" y="796"/>
                  </a:lnTo>
                  <a:lnTo>
                    <a:pt x="660" y="795"/>
                  </a:lnTo>
                  <a:lnTo>
                    <a:pt x="667" y="785"/>
                  </a:lnTo>
                  <a:lnTo>
                    <a:pt x="667" y="782"/>
                  </a:lnTo>
                  <a:lnTo>
                    <a:pt x="667" y="776"/>
                  </a:lnTo>
                  <a:lnTo>
                    <a:pt x="669" y="774"/>
                  </a:lnTo>
                  <a:lnTo>
                    <a:pt x="669" y="772"/>
                  </a:lnTo>
                  <a:lnTo>
                    <a:pt x="667" y="768"/>
                  </a:lnTo>
                  <a:lnTo>
                    <a:pt x="667" y="767"/>
                  </a:lnTo>
                  <a:lnTo>
                    <a:pt x="669" y="765"/>
                  </a:lnTo>
                  <a:lnTo>
                    <a:pt x="670" y="762"/>
                  </a:lnTo>
                  <a:lnTo>
                    <a:pt x="671" y="761"/>
                  </a:lnTo>
                  <a:lnTo>
                    <a:pt x="673" y="753"/>
                  </a:lnTo>
                  <a:lnTo>
                    <a:pt x="674" y="750"/>
                  </a:lnTo>
                  <a:lnTo>
                    <a:pt x="673" y="747"/>
                  </a:lnTo>
                  <a:lnTo>
                    <a:pt x="674" y="743"/>
                  </a:lnTo>
                  <a:lnTo>
                    <a:pt x="678" y="736"/>
                  </a:lnTo>
                  <a:lnTo>
                    <a:pt x="669" y="716"/>
                  </a:lnTo>
                  <a:lnTo>
                    <a:pt x="663" y="709"/>
                  </a:lnTo>
                  <a:lnTo>
                    <a:pt x="659" y="704"/>
                  </a:lnTo>
                  <a:lnTo>
                    <a:pt x="656" y="701"/>
                  </a:lnTo>
                  <a:lnTo>
                    <a:pt x="653" y="701"/>
                  </a:lnTo>
                  <a:lnTo>
                    <a:pt x="648" y="699"/>
                  </a:lnTo>
                  <a:lnTo>
                    <a:pt x="643" y="698"/>
                  </a:lnTo>
                  <a:lnTo>
                    <a:pt x="641" y="694"/>
                  </a:lnTo>
                  <a:lnTo>
                    <a:pt x="639" y="682"/>
                  </a:lnTo>
                  <a:lnTo>
                    <a:pt x="636" y="677"/>
                  </a:lnTo>
                  <a:lnTo>
                    <a:pt x="639" y="673"/>
                  </a:lnTo>
                  <a:lnTo>
                    <a:pt x="642" y="666"/>
                  </a:lnTo>
                  <a:lnTo>
                    <a:pt x="643" y="663"/>
                  </a:lnTo>
                  <a:lnTo>
                    <a:pt x="649" y="660"/>
                  </a:lnTo>
                  <a:lnTo>
                    <a:pt x="660" y="653"/>
                  </a:lnTo>
                  <a:lnTo>
                    <a:pt x="663" y="652"/>
                  </a:lnTo>
                  <a:lnTo>
                    <a:pt x="664" y="652"/>
                  </a:lnTo>
                  <a:lnTo>
                    <a:pt x="670" y="653"/>
                  </a:lnTo>
                  <a:lnTo>
                    <a:pt x="674" y="652"/>
                  </a:lnTo>
                  <a:lnTo>
                    <a:pt x="680" y="649"/>
                  </a:lnTo>
                  <a:lnTo>
                    <a:pt x="680" y="647"/>
                  </a:lnTo>
                  <a:lnTo>
                    <a:pt x="680" y="645"/>
                  </a:lnTo>
                  <a:lnTo>
                    <a:pt x="681" y="642"/>
                  </a:lnTo>
                  <a:lnTo>
                    <a:pt x="681" y="639"/>
                  </a:lnTo>
                  <a:lnTo>
                    <a:pt x="683" y="636"/>
                  </a:lnTo>
                  <a:lnTo>
                    <a:pt x="694" y="628"/>
                  </a:lnTo>
                  <a:lnTo>
                    <a:pt x="697" y="626"/>
                  </a:lnTo>
                  <a:lnTo>
                    <a:pt x="701" y="618"/>
                  </a:lnTo>
                  <a:lnTo>
                    <a:pt x="692" y="610"/>
                  </a:lnTo>
                  <a:lnTo>
                    <a:pt x="687" y="600"/>
                  </a:lnTo>
                  <a:lnTo>
                    <a:pt x="685" y="589"/>
                  </a:lnTo>
                  <a:lnTo>
                    <a:pt x="690" y="577"/>
                  </a:lnTo>
                  <a:lnTo>
                    <a:pt x="695" y="569"/>
                  </a:lnTo>
                  <a:lnTo>
                    <a:pt x="697" y="565"/>
                  </a:lnTo>
                  <a:lnTo>
                    <a:pt x="695" y="558"/>
                  </a:lnTo>
                  <a:lnTo>
                    <a:pt x="692" y="553"/>
                  </a:lnTo>
                  <a:lnTo>
                    <a:pt x="690" y="551"/>
                  </a:lnTo>
                  <a:lnTo>
                    <a:pt x="687" y="546"/>
                  </a:lnTo>
                  <a:lnTo>
                    <a:pt x="687" y="541"/>
                  </a:lnTo>
                  <a:lnTo>
                    <a:pt x="688" y="535"/>
                  </a:lnTo>
                  <a:lnTo>
                    <a:pt x="694" y="525"/>
                  </a:lnTo>
                  <a:lnTo>
                    <a:pt x="697" y="518"/>
                  </a:lnTo>
                  <a:lnTo>
                    <a:pt x="697" y="516"/>
                  </a:lnTo>
                  <a:lnTo>
                    <a:pt x="695" y="509"/>
                  </a:lnTo>
                  <a:lnTo>
                    <a:pt x="694" y="497"/>
                  </a:lnTo>
                  <a:lnTo>
                    <a:pt x="690" y="486"/>
                  </a:lnTo>
                  <a:lnTo>
                    <a:pt x="690" y="482"/>
                  </a:lnTo>
                  <a:lnTo>
                    <a:pt x="690" y="475"/>
                  </a:lnTo>
                  <a:lnTo>
                    <a:pt x="690" y="472"/>
                  </a:lnTo>
                  <a:lnTo>
                    <a:pt x="691" y="469"/>
                  </a:lnTo>
                  <a:lnTo>
                    <a:pt x="691" y="468"/>
                  </a:lnTo>
                  <a:lnTo>
                    <a:pt x="690" y="464"/>
                  </a:lnTo>
                  <a:lnTo>
                    <a:pt x="690" y="462"/>
                  </a:lnTo>
                  <a:lnTo>
                    <a:pt x="690" y="453"/>
                  </a:lnTo>
                  <a:lnTo>
                    <a:pt x="694" y="453"/>
                  </a:lnTo>
                  <a:lnTo>
                    <a:pt x="695" y="447"/>
                  </a:lnTo>
                  <a:lnTo>
                    <a:pt x="694" y="443"/>
                  </a:lnTo>
                  <a:lnTo>
                    <a:pt x="691" y="441"/>
                  </a:lnTo>
                  <a:lnTo>
                    <a:pt x="688" y="440"/>
                  </a:lnTo>
                  <a:lnTo>
                    <a:pt x="685" y="437"/>
                  </a:lnTo>
                  <a:lnTo>
                    <a:pt x="683" y="430"/>
                  </a:lnTo>
                  <a:lnTo>
                    <a:pt x="677" y="416"/>
                  </a:lnTo>
                  <a:lnTo>
                    <a:pt x="674" y="410"/>
                  </a:lnTo>
                  <a:lnTo>
                    <a:pt x="666" y="401"/>
                  </a:lnTo>
                  <a:lnTo>
                    <a:pt x="663" y="398"/>
                  </a:lnTo>
                  <a:lnTo>
                    <a:pt x="663" y="394"/>
                  </a:lnTo>
                  <a:lnTo>
                    <a:pt x="666" y="388"/>
                  </a:lnTo>
                  <a:lnTo>
                    <a:pt x="667" y="382"/>
                  </a:lnTo>
                  <a:lnTo>
                    <a:pt x="667" y="382"/>
                  </a:lnTo>
                  <a:lnTo>
                    <a:pt x="671" y="380"/>
                  </a:lnTo>
                  <a:lnTo>
                    <a:pt x="688" y="381"/>
                  </a:lnTo>
                  <a:lnTo>
                    <a:pt x="695" y="380"/>
                  </a:lnTo>
                  <a:lnTo>
                    <a:pt x="698" y="377"/>
                  </a:lnTo>
                  <a:lnTo>
                    <a:pt x="709" y="361"/>
                  </a:lnTo>
                  <a:lnTo>
                    <a:pt x="711" y="354"/>
                  </a:lnTo>
                  <a:lnTo>
                    <a:pt x="711" y="346"/>
                  </a:lnTo>
                  <a:lnTo>
                    <a:pt x="711" y="345"/>
                  </a:lnTo>
                  <a:lnTo>
                    <a:pt x="715" y="340"/>
                  </a:lnTo>
                  <a:lnTo>
                    <a:pt x="723" y="332"/>
                  </a:lnTo>
                  <a:lnTo>
                    <a:pt x="725" y="329"/>
                  </a:lnTo>
                  <a:lnTo>
                    <a:pt x="728" y="324"/>
                  </a:lnTo>
                  <a:lnTo>
                    <a:pt x="736" y="309"/>
                  </a:lnTo>
                  <a:lnTo>
                    <a:pt x="740" y="307"/>
                  </a:lnTo>
                  <a:lnTo>
                    <a:pt x="744" y="305"/>
                  </a:lnTo>
                  <a:lnTo>
                    <a:pt x="761" y="305"/>
                  </a:lnTo>
                  <a:lnTo>
                    <a:pt x="764" y="304"/>
                  </a:lnTo>
                  <a:lnTo>
                    <a:pt x="779" y="297"/>
                  </a:lnTo>
                  <a:lnTo>
                    <a:pt x="788" y="291"/>
                  </a:lnTo>
                  <a:lnTo>
                    <a:pt x="795" y="281"/>
                  </a:lnTo>
                  <a:lnTo>
                    <a:pt x="803" y="269"/>
                  </a:lnTo>
                  <a:lnTo>
                    <a:pt x="805" y="269"/>
                  </a:lnTo>
                  <a:lnTo>
                    <a:pt x="807" y="269"/>
                  </a:lnTo>
                  <a:lnTo>
                    <a:pt x="809" y="269"/>
                  </a:lnTo>
                  <a:lnTo>
                    <a:pt x="810" y="267"/>
                  </a:lnTo>
                  <a:lnTo>
                    <a:pt x="810" y="265"/>
                  </a:lnTo>
                  <a:lnTo>
                    <a:pt x="810" y="262"/>
                  </a:lnTo>
                  <a:lnTo>
                    <a:pt x="809" y="262"/>
                  </a:lnTo>
                  <a:lnTo>
                    <a:pt x="812" y="259"/>
                  </a:lnTo>
                  <a:lnTo>
                    <a:pt x="816" y="258"/>
                  </a:lnTo>
                  <a:lnTo>
                    <a:pt x="824" y="258"/>
                  </a:lnTo>
                  <a:lnTo>
                    <a:pt x="824" y="255"/>
                  </a:lnTo>
                  <a:lnTo>
                    <a:pt x="834" y="238"/>
                  </a:lnTo>
                  <a:lnTo>
                    <a:pt x="834" y="237"/>
                  </a:lnTo>
                  <a:lnTo>
                    <a:pt x="833" y="234"/>
                  </a:lnTo>
                  <a:lnTo>
                    <a:pt x="833" y="231"/>
                  </a:lnTo>
                  <a:lnTo>
                    <a:pt x="835" y="228"/>
                  </a:lnTo>
                  <a:lnTo>
                    <a:pt x="841" y="221"/>
                  </a:lnTo>
                  <a:lnTo>
                    <a:pt x="854" y="203"/>
                  </a:lnTo>
                  <a:lnTo>
                    <a:pt x="851" y="199"/>
                  </a:lnTo>
                  <a:close/>
                  <a:moveTo>
                    <a:pt x="118" y="1124"/>
                  </a:moveTo>
                  <a:lnTo>
                    <a:pt x="121" y="1119"/>
                  </a:lnTo>
                  <a:lnTo>
                    <a:pt x="121" y="1117"/>
                  </a:lnTo>
                  <a:lnTo>
                    <a:pt x="118" y="1117"/>
                  </a:lnTo>
                  <a:lnTo>
                    <a:pt x="118" y="1119"/>
                  </a:lnTo>
                  <a:lnTo>
                    <a:pt x="117" y="1120"/>
                  </a:lnTo>
                  <a:lnTo>
                    <a:pt x="114" y="1123"/>
                  </a:lnTo>
                  <a:lnTo>
                    <a:pt x="111" y="1127"/>
                  </a:lnTo>
                  <a:lnTo>
                    <a:pt x="108" y="1133"/>
                  </a:lnTo>
                  <a:lnTo>
                    <a:pt x="111" y="1134"/>
                  </a:lnTo>
                  <a:lnTo>
                    <a:pt x="115" y="1128"/>
                  </a:lnTo>
                  <a:lnTo>
                    <a:pt x="118" y="1124"/>
                  </a:lnTo>
                  <a:close/>
                  <a:moveTo>
                    <a:pt x="425" y="1730"/>
                  </a:moveTo>
                  <a:lnTo>
                    <a:pt x="425" y="1730"/>
                  </a:lnTo>
                  <a:lnTo>
                    <a:pt x="419" y="1736"/>
                  </a:lnTo>
                  <a:lnTo>
                    <a:pt x="414" y="1737"/>
                  </a:lnTo>
                  <a:lnTo>
                    <a:pt x="400" y="1736"/>
                  </a:lnTo>
                  <a:lnTo>
                    <a:pt x="400" y="1738"/>
                  </a:lnTo>
                  <a:lnTo>
                    <a:pt x="407" y="1740"/>
                  </a:lnTo>
                  <a:lnTo>
                    <a:pt x="414" y="1741"/>
                  </a:lnTo>
                  <a:lnTo>
                    <a:pt x="421" y="1738"/>
                  </a:lnTo>
                  <a:lnTo>
                    <a:pt x="425" y="1736"/>
                  </a:lnTo>
                  <a:lnTo>
                    <a:pt x="425" y="1734"/>
                  </a:lnTo>
                  <a:lnTo>
                    <a:pt x="426" y="1734"/>
                  </a:lnTo>
                  <a:lnTo>
                    <a:pt x="426" y="1731"/>
                  </a:lnTo>
                  <a:lnTo>
                    <a:pt x="425" y="173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2" name="Freeform 18"/>
            <p:cNvSpPr>
              <a:spLocks/>
            </p:cNvSpPr>
            <p:nvPr/>
          </p:nvSpPr>
          <p:spPr bwMode="auto">
            <a:xfrm>
              <a:off x="13062920" y="5839539"/>
              <a:ext cx="1374775" cy="1300162"/>
            </a:xfrm>
            <a:custGeom>
              <a:avLst/>
              <a:gdLst>
                <a:gd name="T0" fmla="*/ 2535 w 2597"/>
                <a:gd name="T1" fmla="*/ 1624 h 2457"/>
                <a:gd name="T2" fmla="*/ 2478 w 2597"/>
                <a:gd name="T3" fmla="*/ 1484 h 2457"/>
                <a:gd name="T4" fmla="*/ 2441 w 2597"/>
                <a:gd name="T5" fmla="*/ 1383 h 2457"/>
                <a:gd name="T6" fmla="*/ 2458 w 2597"/>
                <a:gd name="T7" fmla="*/ 1307 h 2457"/>
                <a:gd name="T8" fmla="*/ 2460 w 2597"/>
                <a:gd name="T9" fmla="*/ 1195 h 2457"/>
                <a:gd name="T10" fmla="*/ 2404 w 2597"/>
                <a:gd name="T11" fmla="*/ 1153 h 2457"/>
                <a:gd name="T12" fmla="*/ 2526 w 2597"/>
                <a:gd name="T13" fmla="*/ 950 h 2457"/>
                <a:gd name="T14" fmla="*/ 2527 w 2597"/>
                <a:gd name="T15" fmla="*/ 765 h 2457"/>
                <a:gd name="T16" fmla="*/ 2436 w 2597"/>
                <a:gd name="T17" fmla="*/ 445 h 2457"/>
                <a:gd name="T18" fmla="*/ 2418 w 2597"/>
                <a:gd name="T19" fmla="*/ 305 h 2457"/>
                <a:gd name="T20" fmla="*/ 2310 w 2597"/>
                <a:gd name="T21" fmla="*/ 221 h 2457"/>
                <a:gd name="T22" fmla="*/ 1763 w 2597"/>
                <a:gd name="T23" fmla="*/ 197 h 2457"/>
                <a:gd name="T24" fmla="*/ 1181 w 2597"/>
                <a:gd name="T25" fmla="*/ 193 h 2457"/>
                <a:gd name="T26" fmla="*/ 1127 w 2597"/>
                <a:gd name="T27" fmla="*/ 72 h 2457"/>
                <a:gd name="T28" fmla="*/ 1188 w 2597"/>
                <a:gd name="T29" fmla="*/ 62 h 2457"/>
                <a:gd name="T30" fmla="*/ 832 w 2597"/>
                <a:gd name="T31" fmla="*/ 41 h 2457"/>
                <a:gd name="T32" fmla="*/ 563 w 2597"/>
                <a:gd name="T33" fmla="*/ 211 h 2457"/>
                <a:gd name="T34" fmla="*/ 543 w 2597"/>
                <a:gd name="T35" fmla="*/ 249 h 2457"/>
                <a:gd name="T36" fmla="*/ 36 w 2597"/>
                <a:gd name="T37" fmla="*/ 408 h 2457"/>
                <a:gd name="T38" fmla="*/ 60 w 2597"/>
                <a:gd name="T39" fmla="*/ 446 h 2457"/>
                <a:gd name="T40" fmla="*/ 78 w 2597"/>
                <a:gd name="T41" fmla="*/ 427 h 2457"/>
                <a:gd name="T42" fmla="*/ 124 w 2597"/>
                <a:gd name="T43" fmla="*/ 474 h 2457"/>
                <a:gd name="T44" fmla="*/ 100 w 2597"/>
                <a:gd name="T45" fmla="*/ 519 h 2457"/>
                <a:gd name="T46" fmla="*/ 36 w 2597"/>
                <a:gd name="T47" fmla="*/ 505 h 2457"/>
                <a:gd name="T48" fmla="*/ 78 w 2597"/>
                <a:gd name="T49" fmla="*/ 697 h 2457"/>
                <a:gd name="T50" fmla="*/ 9 w 2597"/>
                <a:gd name="T51" fmla="*/ 853 h 2457"/>
                <a:gd name="T52" fmla="*/ 127 w 2597"/>
                <a:gd name="T53" fmla="*/ 1004 h 2457"/>
                <a:gd name="T54" fmla="*/ 147 w 2597"/>
                <a:gd name="T55" fmla="*/ 1173 h 2457"/>
                <a:gd name="T56" fmla="*/ 133 w 2597"/>
                <a:gd name="T57" fmla="*/ 1342 h 2457"/>
                <a:gd name="T58" fmla="*/ 215 w 2597"/>
                <a:gd name="T59" fmla="*/ 1470 h 2457"/>
                <a:gd name="T60" fmla="*/ 215 w 2597"/>
                <a:gd name="T61" fmla="*/ 1610 h 2457"/>
                <a:gd name="T62" fmla="*/ 217 w 2597"/>
                <a:gd name="T63" fmla="*/ 1658 h 2457"/>
                <a:gd name="T64" fmla="*/ 269 w 2597"/>
                <a:gd name="T65" fmla="*/ 1652 h 2457"/>
                <a:gd name="T66" fmla="*/ 322 w 2597"/>
                <a:gd name="T67" fmla="*/ 1743 h 2457"/>
                <a:gd name="T68" fmla="*/ 484 w 2597"/>
                <a:gd name="T69" fmla="*/ 1794 h 2457"/>
                <a:gd name="T70" fmla="*/ 594 w 2597"/>
                <a:gd name="T71" fmla="*/ 1819 h 2457"/>
                <a:gd name="T72" fmla="*/ 545 w 2597"/>
                <a:gd name="T73" fmla="*/ 1872 h 2457"/>
                <a:gd name="T74" fmla="*/ 582 w 2597"/>
                <a:gd name="T75" fmla="*/ 1928 h 2457"/>
                <a:gd name="T76" fmla="*/ 703 w 2597"/>
                <a:gd name="T77" fmla="*/ 1980 h 2457"/>
                <a:gd name="T78" fmla="*/ 745 w 2597"/>
                <a:gd name="T79" fmla="*/ 1950 h 2457"/>
                <a:gd name="T80" fmla="*/ 794 w 2597"/>
                <a:gd name="T81" fmla="*/ 1903 h 2457"/>
                <a:gd name="T82" fmla="*/ 851 w 2597"/>
                <a:gd name="T83" fmla="*/ 1951 h 2457"/>
                <a:gd name="T84" fmla="*/ 934 w 2597"/>
                <a:gd name="T85" fmla="*/ 1944 h 2457"/>
                <a:gd name="T86" fmla="*/ 934 w 2597"/>
                <a:gd name="T87" fmla="*/ 2018 h 2457"/>
                <a:gd name="T88" fmla="*/ 1014 w 2597"/>
                <a:gd name="T89" fmla="*/ 2053 h 2457"/>
                <a:gd name="T90" fmla="*/ 1080 w 2597"/>
                <a:gd name="T91" fmla="*/ 2094 h 2457"/>
                <a:gd name="T92" fmla="*/ 1164 w 2597"/>
                <a:gd name="T93" fmla="*/ 2171 h 2457"/>
                <a:gd name="T94" fmla="*/ 1253 w 2597"/>
                <a:gd name="T95" fmla="*/ 2259 h 2457"/>
                <a:gd name="T96" fmla="*/ 1316 w 2597"/>
                <a:gd name="T97" fmla="*/ 2279 h 2457"/>
                <a:gd name="T98" fmla="*/ 1388 w 2597"/>
                <a:gd name="T99" fmla="*/ 2227 h 2457"/>
                <a:gd name="T100" fmla="*/ 1466 w 2597"/>
                <a:gd name="T101" fmla="*/ 2314 h 2457"/>
                <a:gd name="T102" fmla="*/ 1461 w 2597"/>
                <a:gd name="T103" fmla="*/ 2379 h 2457"/>
                <a:gd name="T104" fmla="*/ 1567 w 2597"/>
                <a:gd name="T105" fmla="*/ 2332 h 2457"/>
                <a:gd name="T106" fmla="*/ 1682 w 2597"/>
                <a:gd name="T107" fmla="*/ 2296 h 2457"/>
                <a:gd name="T108" fmla="*/ 1800 w 2597"/>
                <a:gd name="T109" fmla="*/ 2304 h 2457"/>
                <a:gd name="T110" fmla="*/ 1919 w 2597"/>
                <a:gd name="T111" fmla="*/ 2289 h 2457"/>
                <a:gd name="T112" fmla="*/ 2042 w 2597"/>
                <a:gd name="T113" fmla="*/ 2359 h 2457"/>
                <a:gd name="T114" fmla="*/ 2187 w 2597"/>
                <a:gd name="T115" fmla="*/ 2422 h 2457"/>
                <a:gd name="T116" fmla="*/ 2262 w 2597"/>
                <a:gd name="T117" fmla="*/ 2425 h 2457"/>
                <a:gd name="T118" fmla="*/ 2222 w 2597"/>
                <a:gd name="T119" fmla="*/ 2294 h 2457"/>
                <a:gd name="T120" fmla="*/ 2286 w 2597"/>
                <a:gd name="T121" fmla="*/ 2129 h 2457"/>
                <a:gd name="T122" fmla="*/ 2541 w 2597"/>
                <a:gd name="T123" fmla="*/ 1899 h 2457"/>
                <a:gd name="T124" fmla="*/ 2563 w 2597"/>
                <a:gd name="T125" fmla="*/ 1755 h 2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457">
                  <a:moveTo>
                    <a:pt x="2558" y="1717"/>
                  </a:moveTo>
                  <a:lnTo>
                    <a:pt x="2565" y="1717"/>
                  </a:lnTo>
                  <a:lnTo>
                    <a:pt x="2572" y="1720"/>
                  </a:lnTo>
                  <a:lnTo>
                    <a:pt x="2577" y="1718"/>
                  </a:lnTo>
                  <a:lnTo>
                    <a:pt x="2586" y="1718"/>
                  </a:lnTo>
                  <a:lnTo>
                    <a:pt x="2594" y="1715"/>
                  </a:lnTo>
                  <a:lnTo>
                    <a:pt x="2597" y="1708"/>
                  </a:lnTo>
                  <a:lnTo>
                    <a:pt x="2594" y="1704"/>
                  </a:lnTo>
                  <a:lnTo>
                    <a:pt x="2572" y="1692"/>
                  </a:lnTo>
                  <a:lnTo>
                    <a:pt x="2555" y="1676"/>
                  </a:lnTo>
                  <a:lnTo>
                    <a:pt x="2551" y="1669"/>
                  </a:lnTo>
                  <a:lnTo>
                    <a:pt x="2549" y="1663"/>
                  </a:lnTo>
                  <a:lnTo>
                    <a:pt x="2549" y="1659"/>
                  </a:lnTo>
                  <a:lnTo>
                    <a:pt x="2548" y="1656"/>
                  </a:lnTo>
                  <a:lnTo>
                    <a:pt x="2545" y="1652"/>
                  </a:lnTo>
                  <a:lnTo>
                    <a:pt x="2542" y="1649"/>
                  </a:lnTo>
                  <a:lnTo>
                    <a:pt x="2540" y="1648"/>
                  </a:lnTo>
                  <a:lnTo>
                    <a:pt x="2537" y="1647"/>
                  </a:lnTo>
                  <a:lnTo>
                    <a:pt x="2538" y="1644"/>
                  </a:lnTo>
                  <a:lnTo>
                    <a:pt x="2538" y="1641"/>
                  </a:lnTo>
                  <a:lnTo>
                    <a:pt x="2535" y="1624"/>
                  </a:lnTo>
                  <a:lnTo>
                    <a:pt x="2533" y="1619"/>
                  </a:lnTo>
                  <a:lnTo>
                    <a:pt x="2526" y="1607"/>
                  </a:lnTo>
                  <a:lnTo>
                    <a:pt x="2523" y="1600"/>
                  </a:lnTo>
                  <a:lnTo>
                    <a:pt x="2523" y="1596"/>
                  </a:lnTo>
                  <a:lnTo>
                    <a:pt x="2527" y="1593"/>
                  </a:lnTo>
                  <a:lnTo>
                    <a:pt x="2524" y="1589"/>
                  </a:lnTo>
                  <a:lnTo>
                    <a:pt x="2512" y="1577"/>
                  </a:lnTo>
                  <a:lnTo>
                    <a:pt x="2499" y="1568"/>
                  </a:lnTo>
                  <a:lnTo>
                    <a:pt x="2493" y="1561"/>
                  </a:lnTo>
                  <a:lnTo>
                    <a:pt x="2479" y="1529"/>
                  </a:lnTo>
                  <a:lnTo>
                    <a:pt x="2474" y="1526"/>
                  </a:lnTo>
                  <a:lnTo>
                    <a:pt x="2470" y="1526"/>
                  </a:lnTo>
                  <a:lnTo>
                    <a:pt x="2465" y="1525"/>
                  </a:lnTo>
                  <a:lnTo>
                    <a:pt x="2464" y="1515"/>
                  </a:lnTo>
                  <a:lnTo>
                    <a:pt x="2465" y="1509"/>
                  </a:lnTo>
                  <a:lnTo>
                    <a:pt x="2468" y="1504"/>
                  </a:lnTo>
                  <a:lnTo>
                    <a:pt x="2474" y="1498"/>
                  </a:lnTo>
                  <a:lnTo>
                    <a:pt x="2478" y="1497"/>
                  </a:lnTo>
                  <a:lnTo>
                    <a:pt x="2477" y="1491"/>
                  </a:lnTo>
                  <a:lnTo>
                    <a:pt x="2477" y="1487"/>
                  </a:lnTo>
                  <a:lnTo>
                    <a:pt x="2478" y="1484"/>
                  </a:lnTo>
                  <a:lnTo>
                    <a:pt x="2482" y="1483"/>
                  </a:lnTo>
                  <a:lnTo>
                    <a:pt x="2479" y="1478"/>
                  </a:lnTo>
                  <a:lnTo>
                    <a:pt x="2470" y="1462"/>
                  </a:lnTo>
                  <a:lnTo>
                    <a:pt x="2468" y="1460"/>
                  </a:lnTo>
                  <a:lnTo>
                    <a:pt x="2472" y="1452"/>
                  </a:lnTo>
                  <a:lnTo>
                    <a:pt x="2468" y="1449"/>
                  </a:lnTo>
                  <a:lnTo>
                    <a:pt x="2464" y="1448"/>
                  </a:lnTo>
                  <a:lnTo>
                    <a:pt x="2460" y="1445"/>
                  </a:lnTo>
                  <a:lnTo>
                    <a:pt x="2458" y="1438"/>
                  </a:lnTo>
                  <a:lnTo>
                    <a:pt x="2458" y="1436"/>
                  </a:lnTo>
                  <a:lnTo>
                    <a:pt x="2457" y="1431"/>
                  </a:lnTo>
                  <a:lnTo>
                    <a:pt x="2453" y="1428"/>
                  </a:lnTo>
                  <a:lnTo>
                    <a:pt x="2449" y="1426"/>
                  </a:lnTo>
                  <a:lnTo>
                    <a:pt x="2446" y="1419"/>
                  </a:lnTo>
                  <a:lnTo>
                    <a:pt x="2447" y="1419"/>
                  </a:lnTo>
                  <a:lnTo>
                    <a:pt x="2450" y="1419"/>
                  </a:lnTo>
                  <a:lnTo>
                    <a:pt x="2444" y="1410"/>
                  </a:lnTo>
                  <a:lnTo>
                    <a:pt x="2441" y="1404"/>
                  </a:lnTo>
                  <a:lnTo>
                    <a:pt x="2440" y="1398"/>
                  </a:lnTo>
                  <a:lnTo>
                    <a:pt x="2441" y="1387"/>
                  </a:lnTo>
                  <a:lnTo>
                    <a:pt x="2441" y="1383"/>
                  </a:lnTo>
                  <a:lnTo>
                    <a:pt x="2439" y="1380"/>
                  </a:lnTo>
                  <a:lnTo>
                    <a:pt x="2439" y="1377"/>
                  </a:lnTo>
                  <a:lnTo>
                    <a:pt x="2441" y="1376"/>
                  </a:lnTo>
                  <a:lnTo>
                    <a:pt x="2443" y="1376"/>
                  </a:lnTo>
                  <a:lnTo>
                    <a:pt x="2446" y="1372"/>
                  </a:lnTo>
                  <a:lnTo>
                    <a:pt x="2444" y="1369"/>
                  </a:lnTo>
                  <a:lnTo>
                    <a:pt x="2443" y="1366"/>
                  </a:lnTo>
                  <a:lnTo>
                    <a:pt x="2443" y="1363"/>
                  </a:lnTo>
                  <a:lnTo>
                    <a:pt x="2443" y="1363"/>
                  </a:lnTo>
                  <a:lnTo>
                    <a:pt x="2446" y="1362"/>
                  </a:lnTo>
                  <a:lnTo>
                    <a:pt x="2446" y="1359"/>
                  </a:lnTo>
                  <a:lnTo>
                    <a:pt x="2443" y="1356"/>
                  </a:lnTo>
                  <a:lnTo>
                    <a:pt x="2443" y="1354"/>
                  </a:lnTo>
                  <a:lnTo>
                    <a:pt x="2444" y="1344"/>
                  </a:lnTo>
                  <a:lnTo>
                    <a:pt x="2444" y="1340"/>
                  </a:lnTo>
                  <a:lnTo>
                    <a:pt x="2446" y="1337"/>
                  </a:lnTo>
                  <a:lnTo>
                    <a:pt x="2450" y="1331"/>
                  </a:lnTo>
                  <a:lnTo>
                    <a:pt x="2456" y="1328"/>
                  </a:lnTo>
                  <a:lnTo>
                    <a:pt x="2461" y="1324"/>
                  </a:lnTo>
                  <a:lnTo>
                    <a:pt x="2464" y="1314"/>
                  </a:lnTo>
                  <a:lnTo>
                    <a:pt x="2458" y="1307"/>
                  </a:lnTo>
                  <a:lnTo>
                    <a:pt x="2454" y="1300"/>
                  </a:lnTo>
                  <a:lnTo>
                    <a:pt x="2458" y="1296"/>
                  </a:lnTo>
                  <a:lnTo>
                    <a:pt x="2458" y="1288"/>
                  </a:lnTo>
                  <a:lnTo>
                    <a:pt x="2463" y="1285"/>
                  </a:lnTo>
                  <a:lnTo>
                    <a:pt x="2461" y="1283"/>
                  </a:lnTo>
                  <a:lnTo>
                    <a:pt x="2461" y="1283"/>
                  </a:lnTo>
                  <a:lnTo>
                    <a:pt x="2461" y="1283"/>
                  </a:lnTo>
                  <a:lnTo>
                    <a:pt x="2460" y="1282"/>
                  </a:lnTo>
                  <a:lnTo>
                    <a:pt x="2461" y="1278"/>
                  </a:lnTo>
                  <a:lnTo>
                    <a:pt x="2463" y="1264"/>
                  </a:lnTo>
                  <a:lnTo>
                    <a:pt x="2464" y="1257"/>
                  </a:lnTo>
                  <a:lnTo>
                    <a:pt x="2468" y="1244"/>
                  </a:lnTo>
                  <a:lnTo>
                    <a:pt x="2472" y="1240"/>
                  </a:lnTo>
                  <a:lnTo>
                    <a:pt x="2477" y="1236"/>
                  </a:lnTo>
                  <a:lnTo>
                    <a:pt x="2472" y="1229"/>
                  </a:lnTo>
                  <a:lnTo>
                    <a:pt x="2470" y="1213"/>
                  </a:lnTo>
                  <a:lnTo>
                    <a:pt x="2467" y="1208"/>
                  </a:lnTo>
                  <a:lnTo>
                    <a:pt x="2467" y="1204"/>
                  </a:lnTo>
                  <a:lnTo>
                    <a:pt x="2465" y="1198"/>
                  </a:lnTo>
                  <a:lnTo>
                    <a:pt x="2463" y="1197"/>
                  </a:lnTo>
                  <a:lnTo>
                    <a:pt x="2460" y="1195"/>
                  </a:lnTo>
                  <a:lnTo>
                    <a:pt x="2458" y="1192"/>
                  </a:lnTo>
                  <a:lnTo>
                    <a:pt x="2457" y="1189"/>
                  </a:lnTo>
                  <a:lnTo>
                    <a:pt x="2456" y="1185"/>
                  </a:lnTo>
                  <a:lnTo>
                    <a:pt x="2451" y="1182"/>
                  </a:lnTo>
                  <a:lnTo>
                    <a:pt x="2439" y="1182"/>
                  </a:lnTo>
                  <a:lnTo>
                    <a:pt x="2433" y="1181"/>
                  </a:lnTo>
                  <a:lnTo>
                    <a:pt x="2426" y="1167"/>
                  </a:lnTo>
                  <a:lnTo>
                    <a:pt x="2427" y="1166"/>
                  </a:lnTo>
                  <a:lnTo>
                    <a:pt x="2427" y="1160"/>
                  </a:lnTo>
                  <a:lnTo>
                    <a:pt x="2427" y="1157"/>
                  </a:lnTo>
                  <a:lnTo>
                    <a:pt x="2423" y="1161"/>
                  </a:lnTo>
                  <a:lnTo>
                    <a:pt x="2420" y="1160"/>
                  </a:lnTo>
                  <a:lnTo>
                    <a:pt x="2419" y="1157"/>
                  </a:lnTo>
                  <a:lnTo>
                    <a:pt x="2418" y="1156"/>
                  </a:lnTo>
                  <a:lnTo>
                    <a:pt x="2413" y="1160"/>
                  </a:lnTo>
                  <a:lnTo>
                    <a:pt x="2411" y="1160"/>
                  </a:lnTo>
                  <a:lnTo>
                    <a:pt x="2409" y="1157"/>
                  </a:lnTo>
                  <a:lnTo>
                    <a:pt x="2406" y="1156"/>
                  </a:lnTo>
                  <a:lnTo>
                    <a:pt x="2402" y="1157"/>
                  </a:lnTo>
                  <a:lnTo>
                    <a:pt x="2401" y="1156"/>
                  </a:lnTo>
                  <a:lnTo>
                    <a:pt x="2404" y="1153"/>
                  </a:lnTo>
                  <a:lnTo>
                    <a:pt x="2404" y="1150"/>
                  </a:lnTo>
                  <a:lnTo>
                    <a:pt x="2398" y="1149"/>
                  </a:lnTo>
                  <a:lnTo>
                    <a:pt x="2381" y="1143"/>
                  </a:lnTo>
                  <a:lnTo>
                    <a:pt x="2378" y="1140"/>
                  </a:lnTo>
                  <a:lnTo>
                    <a:pt x="2374" y="1142"/>
                  </a:lnTo>
                  <a:lnTo>
                    <a:pt x="2356" y="1136"/>
                  </a:lnTo>
                  <a:lnTo>
                    <a:pt x="2350" y="1132"/>
                  </a:lnTo>
                  <a:lnTo>
                    <a:pt x="2352" y="1125"/>
                  </a:lnTo>
                  <a:lnTo>
                    <a:pt x="2350" y="1119"/>
                  </a:lnTo>
                  <a:lnTo>
                    <a:pt x="2348" y="1115"/>
                  </a:lnTo>
                  <a:lnTo>
                    <a:pt x="2346" y="1114"/>
                  </a:lnTo>
                  <a:lnTo>
                    <a:pt x="2345" y="1112"/>
                  </a:lnTo>
                  <a:lnTo>
                    <a:pt x="2343" y="1112"/>
                  </a:lnTo>
                  <a:lnTo>
                    <a:pt x="2356" y="1087"/>
                  </a:lnTo>
                  <a:lnTo>
                    <a:pt x="2360" y="1080"/>
                  </a:lnTo>
                  <a:lnTo>
                    <a:pt x="2371" y="1068"/>
                  </a:lnTo>
                  <a:lnTo>
                    <a:pt x="2402" y="1018"/>
                  </a:lnTo>
                  <a:lnTo>
                    <a:pt x="2425" y="999"/>
                  </a:lnTo>
                  <a:lnTo>
                    <a:pt x="2449" y="986"/>
                  </a:lnTo>
                  <a:lnTo>
                    <a:pt x="2492" y="974"/>
                  </a:lnTo>
                  <a:lnTo>
                    <a:pt x="2526" y="950"/>
                  </a:lnTo>
                  <a:lnTo>
                    <a:pt x="2537" y="937"/>
                  </a:lnTo>
                  <a:lnTo>
                    <a:pt x="2540" y="919"/>
                  </a:lnTo>
                  <a:lnTo>
                    <a:pt x="2540" y="906"/>
                  </a:lnTo>
                  <a:lnTo>
                    <a:pt x="2537" y="854"/>
                  </a:lnTo>
                  <a:lnTo>
                    <a:pt x="2537" y="852"/>
                  </a:lnTo>
                  <a:lnTo>
                    <a:pt x="2535" y="849"/>
                  </a:lnTo>
                  <a:lnTo>
                    <a:pt x="2534" y="846"/>
                  </a:lnTo>
                  <a:lnTo>
                    <a:pt x="2534" y="842"/>
                  </a:lnTo>
                  <a:lnTo>
                    <a:pt x="2535" y="839"/>
                  </a:lnTo>
                  <a:lnTo>
                    <a:pt x="2538" y="832"/>
                  </a:lnTo>
                  <a:lnTo>
                    <a:pt x="2538" y="831"/>
                  </a:lnTo>
                  <a:lnTo>
                    <a:pt x="2538" y="826"/>
                  </a:lnTo>
                  <a:lnTo>
                    <a:pt x="2537" y="815"/>
                  </a:lnTo>
                  <a:lnTo>
                    <a:pt x="2537" y="812"/>
                  </a:lnTo>
                  <a:lnTo>
                    <a:pt x="2537" y="807"/>
                  </a:lnTo>
                  <a:lnTo>
                    <a:pt x="2537" y="804"/>
                  </a:lnTo>
                  <a:lnTo>
                    <a:pt x="2534" y="797"/>
                  </a:lnTo>
                  <a:lnTo>
                    <a:pt x="2526" y="787"/>
                  </a:lnTo>
                  <a:lnTo>
                    <a:pt x="2523" y="780"/>
                  </a:lnTo>
                  <a:lnTo>
                    <a:pt x="2524" y="772"/>
                  </a:lnTo>
                  <a:lnTo>
                    <a:pt x="2527" y="765"/>
                  </a:lnTo>
                  <a:lnTo>
                    <a:pt x="2530" y="760"/>
                  </a:lnTo>
                  <a:lnTo>
                    <a:pt x="2531" y="753"/>
                  </a:lnTo>
                  <a:lnTo>
                    <a:pt x="2533" y="744"/>
                  </a:lnTo>
                  <a:lnTo>
                    <a:pt x="2530" y="738"/>
                  </a:lnTo>
                  <a:lnTo>
                    <a:pt x="2526" y="735"/>
                  </a:lnTo>
                  <a:lnTo>
                    <a:pt x="2520" y="730"/>
                  </a:lnTo>
                  <a:lnTo>
                    <a:pt x="2517" y="723"/>
                  </a:lnTo>
                  <a:lnTo>
                    <a:pt x="2516" y="717"/>
                  </a:lnTo>
                  <a:lnTo>
                    <a:pt x="2513" y="710"/>
                  </a:lnTo>
                  <a:lnTo>
                    <a:pt x="2509" y="704"/>
                  </a:lnTo>
                  <a:lnTo>
                    <a:pt x="2503" y="692"/>
                  </a:lnTo>
                  <a:lnTo>
                    <a:pt x="2493" y="651"/>
                  </a:lnTo>
                  <a:lnTo>
                    <a:pt x="2488" y="637"/>
                  </a:lnTo>
                  <a:lnTo>
                    <a:pt x="2475" y="612"/>
                  </a:lnTo>
                  <a:lnTo>
                    <a:pt x="2454" y="544"/>
                  </a:lnTo>
                  <a:lnTo>
                    <a:pt x="2447" y="514"/>
                  </a:lnTo>
                  <a:lnTo>
                    <a:pt x="2447" y="487"/>
                  </a:lnTo>
                  <a:lnTo>
                    <a:pt x="2447" y="487"/>
                  </a:lnTo>
                  <a:lnTo>
                    <a:pt x="2440" y="477"/>
                  </a:lnTo>
                  <a:lnTo>
                    <a:pt x="2437" y="469"/>
                  </a:lnTo>
                  <a:lnTo>
                    <a:pt x="2436" y="445"/>
                  </a:lnTo>
                  <a:lnTo>
                    <a:pt x="2433" y="434"/>
                  </a:lnTo>
                  <a:lnTo>
                    <a:pt x="2429" y="424"/>
                  </a:lnTo>
                  <a:lnTo>
                    <a:pt x="2427" y="413"/>
                  </a:lnTo>
                  <a:lnTo>
                    <a:pt x="2426" y="400"/>
                  </a:lnTo>
                  <a:lnTo>
                    <a:pt x="2427" y="397"/>
                  </a:lnTo>
                  <a:lnTo>
                    <a:pt x="2427" y="396"/>
                  </a:lnTo>
                  <a:lnTo>
                    <a:pt x="2427" y="393"/>
                  </a:lnTo>
                  <a:lnTo>
                    <a:pt x="2426" y="392"/>
                  </a:lnTo>
                  <a:lnTo>
                    <a:pt x="2423" y="389"/>
                  </a:lnTo>
                  <a:lnTo>
                    <a:pt x="2420" y="386"/>
                  </a:lnTo>
                  <a:lnTo>
                    <a:pt x="2419" y="382"/>
                  </a:lnTo>
                  <a:lnTo>
                    <a:pt x="2419" y="376"/>
                  </a:lnTo>
                  <a:lnTo>
                    <a:pt x="2420" y="375"/>
                  </a:lnTo>
                  <a:lnTo>
                    <a:pt x="2422" y="373"/>
                  </a:lnTo>
                  <a:lnTo>
                    <a:pt x="2426" y="371"/>
                  </a:lnTo>
                  <a:lnTo>
                    <a:pt x="2429" y="364"/>
                  </a:lnTo>
                  <a:lnTo>
                    <a:pt x="2429" y="354"/>
                  </a:lnTo>
                  <a:lnTo>
                    <a:pt x="2426" y="333"/>
                  </a:lnTo>
                  <a:lnTo>
                    <a:pt x="2423" y="324"/>
                  </a:lnTo>
                  <a:lnTo>
                    <a:pt x="2420" y="314"/>
                  </a:lnTo>
                  <a:lnTo>
                    <a:pt x="2418" y="305"/>
                  </a:lnTo>
                  <a:lnTo>
                    <a:pt x="2412" y="299"/>
                  </a:lnTo>
                  <a:lnTo>
                    <a:pt x="2411" y="298"/>
                  </a:lnTo>
                  <a:lnTo>
                    <a:pt x="2405" y="296"/>
                  </a:lnTo>
                  <a:lnTo>
                    <a:pt x="2402" y="293"/>
                  </a:lnTo>
                  <a:lnTo>
                    <a:pt x="2399" y="291"/>
                  </a:lnTo>
                  <a:lnTo>
                    <a:pt x="2395" y="281"/>
                  </a:lnTo>
                  <a:lnTo>
                    <a:pt x="2392" y="278"/>
                  </a:lnTo>
                  <a:lnTo>
                    <a:pt x="2388" y="274"/>
                  </a:lnTo>
                  <a:lnTo>
                    <a:pt x="2383" y="270"/>
                  </a:lnTo>
                  <a:lnTo>
                    <a:pt x="2362" y="261"/>
                  </a:lnTo>
                  <a:lnTo>
                    <a:pt x="2352" y="256"/>
                  </a:lnTo>
                  <a:lnTo>
                    <a:pt x="2335" y="242"/>
                  </a:lnTo>
                  <a:lnTo>
                    <a:pt x="2331" y="239"/>
                  </a:lnTo>
                  <a:lnTo>
                    <a:pt x="2325" y="240"/>
                  </a:lnTo>
                  <a:lnTo>
                    <a:pt x="2320" y="243"/>
                  </a:lnTo>
                  <a:lnTo>
                    <a:pt x="2314" y="243"/>
                  </a:lnTo>
                  <a:lnTo>
                    <a:pt x="2308" y="236"/>
                  </a:lnTo>
                  <a:lnTo>
                    <a:pt x="2308" y="232"/>
                  </a:lnTo>
                  <a:lnTo>
                    <a:pt x="2310" y="226"/>
                  </a:lnTo>
                  <a:lnTo>
                    <a:pt x="2311" y="222"/>
                  </a:lnTo>
                  <a:lnTo>
                    <a:pt x="2310" y="221"/>
                  </a:lnTo>
                  <a:lnTo>
                    <a:pt x="2301" y="219"/>
                  </a:lnTo>
                  <a:lnTo>
                    <a:pt x="2299" y="218"/>
                  </a:lnTo>
                  <a:lnTo>
                    <a:pt x="2296" y="214"/>
                  </a:lnTo>
                  <a:lnTo>
                    <a:pt x="2296" y="211"/>
                  </a:lnTo>
                  <a:lnTo>
                    <a:pt x="2293" y="208"/>
                  </a:lnTo>
                  <a:lnTo>
                    <a:pt x="2292" y="205"/>
                  </a:lnTo>
                  <a:lnTo>
                    <a:pt x="2289" y="204"/>
                  </a:lnTo>
                  <a:lnTo>
                    <a:pt x="2282" y="205"/>
                  </a:lnTo>
                  <a:lnTo>
                    <a:pt x="2279" y="205"/>
                  </a:lnTo>
                  <a:lnTo>
                    <a:pt x="2264" y="197"/>
                  </a:lnTo>
                  <a:lnTo>
                    <a:pt x="2258" y="195"/>
                  </a:lnTo>
                  <a:lnTo>
                    <a:pt x="2252" y="200"/>
                  </a:lnTo>
                  <a:lnTo>
                    <a:pt x="2252" y="200"/>
                  </a:lnTo>
                  <a:lnTo>
                    <a:pt x="2245" y="212"/>
                  </a:lnTo>
                  <a:lnTo>
                    <a:pt x="2240" y="216"/>
                  </a:lnTo>
                  <a:lnTo>
                    <a:pt x="2223" y="222"/>
                  </a:lnTo>
                  <a:lnTo>
                    <a:pt x="2174" y="219"/>
                  </a:lnTo>
                  <a:lnTo>
                    <a:pt x="2114" y="216"/>
                  </a:lnTo>
                  <a:lnTo>
                    <a:pt x="1969" y="208"/>
                  </a:lnTo>
                  <a:lnTo>
                    <a:pt x="1856" y="202"/>
                  </a:lnTo>
                  <a:lnTo>
                    <a:pt x="1763" y="197"/>
                  </a:lnTo>
                  <a:lnTo>
                    <a:pt x="1614" y="190"/>
                  </a:lnTo>
                  <a:lnTo>
                    <a:pt x="1514" y="184"/>
                  </a:lnTo>
                  <a:lnTo>
                    <a:pt x="1459" y="181"/>
                  </a:lnTo>
                  <a:lnTo>
                    <a:pt x="1440" y="180"/>
                  </a:lnTo>
                  <a:lnTo>
                    <a:pt x="1427" y="176"/>
                  </a:lnTo>
                  <a:lnTo>
                    <a:pt x="1422" y="171"/>
                  </a:lnTo>
                  <a:lnTo>
                    <a:pt x="1417" y="173"/>
                  </a:lnTo>
                  <a:lnTo>
                    <a:pt x="1401" y="190"/>
                  </a:lnTo>
                  <a:lnTo>
                    <a:pt x="1394" y="194"/>
                  </a:lnTo>
                  <a:lnTo>
                    <a:pt x="1382" y="195"/>
                  </a:lnTo>
                  <a:lnTo>
                    <a:pt x="1361" y="207"/>
                  </a:lnTo>
                  <a:lnTo>
                    <a:pt x="1265" y="221"/>
                  </a:lnTo>
                  <a:lnTo>
                    <a:pt x="1256" y="219"/>
                  </a:lnTo>
                  <a:lnTo>
                    <a:pt x="1253" y="218"/>
                  </a:lnTo>
                  <a:lnTo>
                    <a:pt x="1252" y="215"/>
                  </a:lnTo>
                  <a:lnTo>
                    <a:pt x="1244" y="219"/>
                  </a:lnTo>
                  <a:lnTo>
                    <a:pt x="1234" y="219"/>
                  </a:lnTo>
                  <a:lnTo>
                    <a:pt x="1190" y="204"/>
                  </a:lnTo>
                  <a:lnTo>
                    <a:pt x="1186" y="198"/>
                  </a:lnTo>
                  <a:lnTo>
                    <a:pt x="1185" y="194"/>
                  </a:lnTo>
                  <a:lnTo>
                    <a:pt x="1181" y="193"/>
                  </a:lnTo>
                  <a:lnTo>
                    <a:pt x="1176" y="191"/>
                  </a:lnTo>
                  <a:lnTo>
                    <a:pt x="1172" y="190"/>
                  </a:lnTo>
                  <a:lnTo>
                    <a:pt x="1168" y="188"/>
                  </a:lnTo>
                  <a:lnTo>
                    <a:pt x="1161" y="183"/>
                  </a:lnTo>
                  <a:lnTo>
                    <a:pt x="1157" y="181"/>
                  </a:lnTo>
                  <a:lnTo>
                    <a:pt x="1153" y="174"/>
                  </a:lnTo>
                  <a:lnTo>
                    <a:pt x="1151" y="157"/>
                  </a:lnTo>
                  <a:lnTo>
                    <a:pt x="1151" y="139"/>
                  </a:lnTo>
                  <a:lnTo>
                    <a:pt x="1153" y="129"/>
                  </a:lnTo>
                  <a:lnTo>
                    <a:pt x="1150" y="125"/>
                  </a:lnTo>
                  <a:lnTo>
                    <a:pt x="1144" y="104"/>
                  </a:lnTo>
                  <a:lnTo>
                    <a:pt x="1140" y="100"/>
                  </a:lnTo>
                  <a:lnTo>
                    <a:pt x="1139" y="94"/>
                  </a:lnTo>
                  <a:lnTo>
                    <a:pt x="1140" y="86"/>
                  </a:lnTo>
                  <a:lnTo>
                    <a:pt x="1136" y="92"/>
                  </a:lnTo>
                  <a:lnTo>
                    <a:pt x="1130" y="93"/>
                  </a:lnTo>
                  <a:lnTo>
                    <a:pt x="1127" y="89"/>
                  </a:lnTo>
                  <a:lnTo>
                    <a:pt x="1129" y="80"/>
                  </a:lnTo>
                  <a:lnTo>
                    <a:pt x="1126" y="78"/>
                  </a:lnTo>
                  <a:lnTo>
                    <a:pt x="1126" y="75"/>
                  </a:lnTo>
                  <a:lnTo>
                    <a:pt x="1127" y="72"/>
                  </a:lnTo>
                  <a:lnTo>
                    <a:pt x="1127" y="68"/>
                  </a:lnTo>
                  <a:lnTo>
                    <a:pt x="1123" y="59"/>
                  </a:lnTo>
                  <a:lnTo>
                    <a:pt x="1120" y="54"/>
                  </a:lnTo>
                  <a:lnTo>
                    <a:pt x="1119" y="52"/>
                  </a:lnTo>
                  <a:lnTo>
                    <a:pt x="1112" y="49"/>
                  </a:lnTo>
                  <a:lnTo>
                    <a:pt x="1111" y="48"/>
                  </a:lnTo>
                  <a:lnTo>
                    <a:pt x="1111" y="41"/>
                  </a:lnTo>
                  <a:lnTo>
                    <a:pt x="1112" y="38"/>
                  </a:lnTo>
                  <a:lnTo>
                    <a:pt x="1115" y="26"/>
                  </a:lnTo>
                  <a:lnTo>
                    <a:pt x="1118" y="23"/>
                  </a:lnTo>
                  <a:lnTo>
                    <a:pt x="1120" y="21"/>
                  </a:lnTo>
                  <a:lnTo>
                    <a:pt x="1123" y="23"/>
                  </a:lnTo>
                  <a:lnTo>
                    <a:pt x="1132" y="30"/>
                  </a:lnTo>
                  <a:lnTo>
                    <a:pt x="1133" y="33"/>
                  </a:lnTo>
                  <a:lnTo>
                    <a:pt x="1148" y="41"/>
                  </a:lnTo>
                  <a:lnTo>
                    <a:pt x="1164" y="51"/>
                  </a:lnTo>
                  <a:lnTo>
                    <a:pt x="1171" y="54"/>
                  </a:lnTo>
                  <a:lnTo>
                    <a:pt x="1174" y="58"/>
                  </a:lnTo>
                  <a:lnTo>
                    <a:pt x="1176" y="59"/>
                  </a:lnTo>
                  <a:lnTo>
                    <a:pt x="1185" y="61"/>
                  </a:lnTo>
                  <a:lnTo>
                    <a:pt x="1188" y="62"/>
                  </a:lnTo>
                  <a:lnTo>
                    <a:pt x="1200" y="83"/>
                  </a:lnTo>
                  <a:lnTo>
                    <a:pt x="1204" y="89"/>
                  </a:lnTo>
                  <a:lnTo>
                    <a:pt x="1207" y="97"/>
                  </a:lnTo>
                  <a:lnTo>
                    <a:pt x="1213" y="100"/>
                  </a:lnTo>
                  <a:lnTo>
                    <a:pt x="1214" y="103"/>
                  </a:lnTo>
                  <a:lnTo>
                    <a:pt x="1216" y="107"/>
                  </a:lnTo>
                  <a:lnTo>
                    <a:pt x="1216" y="108"/>
                  </a:lnTo>
                  <a:lnTo>
                    <a:pt x="1221" y="106"/>
                  </a:lnTo>
                  <a:lnTo>
                    <a:pt x="1220" y="100"/>
                  </a:lnTo>
                  <a:lnTo>
                    <a:pt x="1218" y="93"/>
                  </a:lnTo>
                  <a:lnTo>
                    <a:pt x="1216" y="87"/>
                  </a:lnTo>
                  <a:lnTo>
                    <a:pt x="1199" y="66"/>
                  </a:lnTo>
                  <a:lnTo>
                    <a:pt x="1111" y="14"/>
                  </a:lnTo>
                  <a:lnTo>
                    <a:pt x="1105" y="13"/>
                  </a:lnTo>
                  <a:lnTo>
                    <a:pt x="1102" y="10"/>
                  </a:lnTo>
                  <a:lnTo>
                    <a:pt x="1092" y="2"/>
                  </a:lnTo>
                  <a:lnTo>
                    <a:pt x="1087" y="0"/>
                  </a:lnTo>
                  <a:lnTo>
                    <a:pt x="1043" y="0"/>
                  </a:lnTo>
                  <a:lnTo>
                    <a:pt x="975" y="7"/>
                  </a:lnTo>
                  <a:lnTo>
                    <a:pt x="930" y="21"/>
                  </a:lnTo>
                  <a:lnTo>
                    <a:pt x="832" y="41"/>
                  </a:lnTo>
                  <a:lnTo>
                    <a:pt x="755" y="78"/>
                  </a:lnTo>
                  <a:lnTo>
                    <a:pt x="729" y="104"/>
                  </a:lnTo>
                  <a:lnTo>
                    <a:pt x="720" y="108"/>
                  </a:lnTo>
                  <a:lnTo>
                    <a:pt x="708" y="110"/>
                  </a:lnTo>
                  <a:lnTo>
                    <a:pt x="687" y="118"/>
                  </a:lnTo>
                  <a:lnTo>
                    <a:pt x="633" y="127"/>
                  </a:lnTo>
                  <a:lnTo>
                    <a:pt x="616" y="138"/>
                  </a:lnTo>
                  <a:lnTo>
                    <a:pt x="606" y="146"/>
                  </a:lnTo>
                  <a:lnTo>
                    <a:pt x="601" y="157"/>
                  </a:lnTo>
                  <a:lnTo>
                    <a:pt x="605" y="153"/>
                  </a:lnTo>
                  <a:lnTo>
                    <a:pt x="609" y="152"/>
                  </a:lnTo>
                  <a:lnTo>
                    <a:pt x="610" y="153"/>
                  </a:lnTo>
                  <a:lnTo>
                    <a:pt x="609" y="160"/>
                  </a:lnTo>
                  <a:lnTo>
                    <a:pt x="605" y="163"/>
                  </a:lnTo>
                  <a:lnTo>
                    <a:pt x="601" y="166"/>
                  </a:lnTo>
                  <a:lnTo>
                    <a:pt x="598" y="164"/>
                  </a:lnTo>
                  <a:lnTo>
                    <a:pt x="599" y="160"/>
                  </a:lnTo>
                  <a:lnTo>
                    <a:pt x="599" y="157"/>
                  </a:lnTo>
                  <a:lnTo>
                    <a:pt x="570" y="195"/>
                  </a:lnTo>
                  <a:lnTo>
                    <a:pt x="559" y="215"/>
                  </a:lnTo>
                  <a:lnTo>
                    <a:pt x="563" y="211"/>
                  </a:lnTo>
                  <a:lnTo>
                    <a:pt x="564" y="208"/>
                  </a:lnTo>
                  <a:lnTo>
                    <a:pt x="570" y="208"/>
                  </a:lnTo>
                  <a:lnTo>
                    <a:pt x="573" y="215"/>
                  </a:lnTo>
                  <a:lnTo>
                    <a:pt x="570" y="219"/>
                  </a:lnTo>
                  <a:lnTo>
                    <a:pt x="560" y="223"/>
                  </a:lnTo>
                  <a:lnTo>
                    <a:pt x="557" y="228"/>
                  </a:lnTo>
                  <a:lnTo>
                    <a:pt x="553" y="229"/>
                  </a:lnTo>
                  <a:lnTo>
                    <a:pt x="547" y="230"/>
                  </a:lnTo>
                  <a:lnTo>
                    <a:pt x="546" y="230"/>
                  </a:lnTo>
                  <a:lnTo>
                    <a:pt x="547" y="228"/>
                  </a:lnTo>
                  <a:lnTo>
                    <a:pt x="554" y="222"/>
                  </a:lnTo>
                  <a:lnTo>
                    <a:pt x="557" y="215"/>
                  </a:lnTo>
                  <a:lnTo>
                    <a:pt x="540" y="233"/>
                  </a:lnTo>
                  <a:lnTo>
                    <a:pt x="531" y="240"/>
                  </a:lnTo>
                  <a:lnTo>
                    <a:pt x="521" y="246"/>
                  </a:lnTo>
                  <a:lnTo>
                    <a:pt x="535" y="240"/>
                  </a:lnTo>
                  <a:lnTo>
                    <a:pt x="542" y="242"/>
                  </a:lnTo>
                  <a:lnTo>
                    <a:pt x="540" y="249"/>
                  </a:lnTo>
                  <a:lnTo>
                    <a:pt x="542" y="249"/>
                  </a:lnTo>
                  <a:lnTo>
                    <a:pt x="542" y="249"/>
                  </a:lnTo>
                  <a:lnTo>
                    <a:pt x="543" y="249"/>
                  </a:lnTo>
                  <a:lnTo>
                    <a:pt x="543" y="251"/>
                  </a:lnTo>
                  <a:lnTo>
                    <a:pt x="531" y="251"/>
                  </a:lnTo>
                  <a:lnTo>
                    <a:pt x="531" y="254"/>
                  </a:lnTo>
                  <a:lnTo>
                    <a:pt x="532" y="254"/>
                  </a:lnTo>
                  <a:lnTo>
                    <a:pt x="532" y="257"/>
                  </a:lnTo>
                  <a:lnTo>
                    <a:pt x="510" y="261"/>
                  </a:lnTo>
                  <a:lnTo>
                    <a:pt x="504" y="257"/>
                  </a:lnTo>
                  <a:lnTo>
                    <a:pt x="517" y="251"/>
                  </a:lnTo>
                  <a:lnTo>
                    <a:pt x="519" y="249"/>
                  </a:lnTo>
                  <a:lnTo>
                    <a:pt x="491" y="258"/>
                  </a:lnTo>
                  <a:lnTo>
                    <a:pt x="449" y="263"/>
                  </a:lnTo>
                  <a:lnTo>
                    <a:pt x="399" y="286"/>
                  </a:lnTo>
                  <a:lnTo>
                    <a:pt x="348" y="299"/>
                  </a:lnTo>
                  <a:lnTo>
                    <a:pt x="301" y="312"/>
                  </a:lnTo>
                  <a:lnTo>
                    <a:pt x="229" y="343"/>
                  </a:lnTo>
                  <a:lnTo>
                    <a:pt x="169" y="358"/>
                  </a:lnTo>
                  <a:lnTo>
                    <a:pt x="100" y="389"/>
                  </a:lnTo>
                  <a:lnTo>
                    <a:pt x="82" y="403"/>
                  </a:lnTo>
                  <a:lnTo>
                    <a:pt x="72" y="408"/>
                  </a:lnTo>
                  <a:lnTo>
                    <a:pt x="63" y="410"/>
                  </a:lnTo>
                  <a:lnTo>
                    <a:pt x="36" y="408"/>
                  </a:lnTo>
                  <a:lnTo>
                    <a:pt x="29" y="404"/>
                  </a:lnTo>
                  <a:lnTo>
                    <a:pt x="26" y="403"/>
                  </a:lnTo>
                  <a:lnTo>
                    <a:pt x="22" y="400"/>
                  </a:lnTo>
                  <a:lnTo>
                    <a:pt x="16" y="413"/>
                  </a:lnTo>
                  <a:lnTo>
                    <a:pt x="15" y="414"/>
                  </a:lnTo>
                  <a:lnTo>
                    <a:pt x="12" y="414"/>
                  </a:lnTo>
                  <a:lnTo>
                    <a:pt x="16" y="420"/>
                  </a:lnTo>
                  <a:lnTo>
                    <a:pt x="19" y="427"/>
                  </a:lnTo>
                  <a:lnTo>
                    <a:pt x="19" y="427"/>
                  </a:lnTo>
                  <a:lnTo>
                    <a:pt x="26" y="429"/>
                  </a:lnTo>
                  <a:lnTo>
                    <a:pt x="39" y="448"/>
                  </a:lnTo>
                  <a:lnTo>
                    <a:pt x="43" y="451"/>
                  </a:lnTo>
                  <a:lnTo>
                    <a:pt x="46" y="451"/>
                  </a:lnTo>
                  <a:lnTo>
                    <a:pt x="50" y="453"/>
                  </a:lnTo>
                  <a:lnTo>
                    <a:pt x="53" y="453"/>
                  </a:lnTo>
                  <a:lnTo>
                    <a:pt x="56" y="453"/>
                  </a:lnTo>
                  <a:lnTo>
                    <a:pt x="56" y="452"/>
                  </a:lnTo>
                  <a:lnTo>
                    <a:pt x="53" y="451"/>
                  </a:lnTo>
                  <a:lnTo>
                    <a:pt x="53" y="448"/>
                  </a:lnTo>
                  <a:lnTo>
                    <a:pt x="56" y="448"/>
                  </a:lnTo>
                  <a:lnTo>
                    <a:pt x="60" y="446"/>
                  </a:lnTo>
                  <a:lnTo>
                    <a:pt x="67" y="442"/>
                  </a:lnTo>
                  <a:lnTo>
                    <a:pt x="68" y="444"/>
                  </a:lnTo>
                  <a:lnTo>
                    <a:pt x="72" y="442"/>
                  </a:lnTo>
                  <a:lnTo>
                    <a:pt x="75" y="438"/>
                  </a:lnTo>
                  <a:lnTo>
                    <a:pt x="75" y="432"/>
                  </a:lnTo>
                  <a:lnTo>
                    <a:pt x="72" y="429"/>
                  </a:lnTo>
                  <a:lnTo>
                    <a:pt x="68" y="428"/>
                  </a:lnTo>
                  <a:lnTo>
                    <a:pt x="61" y="427"/>
                  </a:lnTo>
                  <a:lnTo>
                    <a:pt x="64" y="424"/>
                  </a:lnTo>
                  <a:lnTo>
                    <a:pt x="65" y="421"/>
                  </a:lnTo>
                  <a:lnTo>
                    <a:pt x="67" y="418"/>
                  </a:lnTo>
                  <a:lnTo>
                    <a:pt x="70" y="418"/>
                  </a:lnTo>
                  <a:lnTo>
                    <a:pt x="72" y="418"/>
                  </a:lnTo>
                  <a:lnTo>
                    <a:pt x="74" y="420"/>
                  </a:lnTo>
                  <a:lnTo>
                    <a:pt x="77" y="420"/>
                  </a:lnTo>
                  <a:lnTo>
                    <a:pt x="79" y="414"/>
                  </a:lnTo>
                  <a:lnTo>
                    <a:pt x="79" y="417"/>
                  </a:lnTo>
                  <a:lnTo>
                    <a:pt x="79" y="417"/>
                  </a:lnTo>
                  <a:lnTo>
                    <a:pt x="79" y="417"/>
                  </a:lnTo>
                  <a:lnTo>
                    <a:pt x="81" y="418"/>
                  </a:lnTo>
                  <a:lnTo>
                    <a:pt x="78" y="427"/>
                  </a:lnTo>
                  <a:lnTo>
                    <a:pt x="81" y="431"/>
                  </a:lnTo>
                  <a:lnTo>
                    <a:pt x="110" y="434"/>
                  </a:lnTo>
                  <a:lnTo>
                    <a:pt x="116" y="438"/>
                  </a:lnTo>
                  <a:lnTo>
                    <a:pt x="120" y="445"/>
                  </a:lnTo>
                  <a:lnTo>
                    <a:pt x="119" y="446"/>
                  </a:lnTo>
                  <a:lnTo>
                    <a:pt x="116" y="449"/>
                  </a:lnTo>
                  <a:lnTo>
                    <a:pt x="114" y="451"/>
                  </a:lnTo>
                  <a:lnTo>
                    <a:pt x="116" y="453"/>
                  </a:lnTo>
                  <a:lnTo>
                    <a:pt x="117" y="455"/>
                  </a:lnTo>
                  <a:lnTo>
                    <a:pt x="119" y="456"/>
                  </a:lnTo>
                  <a:lnTo>
                    <a:pt x="121" y="456"/>
                  </a:lnTo>
                  <a:lnTo>
                    <a:pt x="120" y="453"/>
                  </a:lnTo>
                  <a:lnTo>
                    <a:pt x="126" y="448"/>
                  </a:lnTo>
                  <a:lnTo>
                    <a:pt x="128" y="444"/>
                  </a:lnTo>
                  <a:lnTo>
                    <a:pt x="128" y="439"/>
                  </a:lnTo>
                  <a:lnTo>
                    <a:pt x="130" y="439"/>
                  </a:lnTo>
                  <a:lnTo>
                    <a:pt x="130" y="446"/>
                  </a:lnTo>
                  <a:lnTo>
                    <a:pt x="128" y="455"/>
                  </a:lnTo>
                  <a:lnTo>
                    <a:pt x="127" y="463"/>
                  </a:lnTo>
                  <a:lnTo>
                    <a:pt x="128" y="474"/>
                  </a:lnTo>
                  <a:lnTo>
                    <a:pt x="124" y="474"/>
                  </a:lnTo>
                  <a:lnTo>
                    <a:pt x="121" y="477"/>
                  </a:lnTo>
                  <a:lnTo>
                    <a:pt x="119" y="477"/>
                  </a:lnTo>
                  <a:lnTo>
                    <a:pt x="116" y="474"/>
                  </a:lnTo>
                  <a:lnTo>
                    <a:pt x="110" y="494"/>
                  </a:lnTo>
                  <a:lnTo>
                    <a:pt x="109" y="504"/>
                  </a:lnTo>
                  <a:lnTo>
                    <a:pt x="116" y="522"/>
                  </a:lnTo>
                  <a:lnTo>
                    <a:pt x="119" y="525"/>
                  </a:lnTo>
                  <a:lnTo>
                    <a:pt x="126" y="525"/>
                  </a:lnTo>
                  <a:lnTo>
                    <a:pt x="128" y="526"/>
                  </a:lnTo>
                  <a:lnTo>
                    <a:pt x="128" y="528"/>
                  </a:lnTo>
                  <a:lnTo>
                    <a:pt x="128" y="530"/>
                  </a:lnTo>
                  <a:lnTo>
                    <a:pt x="128" y="532"/>
                  </a:lnTo>
                  <a:lnTo>
                    <a:pt x="126" y="535"/>
                  </a:lnTo>
                  <a:lnTo>
                    <a:pt x="123" y="537"/>
                  </a:lnTo>
                  <a:lnTo>
                    <a:pt x="121" y="542"/>
                  </a:lnTo>
                  <a:lnTo>
                    <a:pt x="121" y="549"/>
                  </a:lnTo>
                  <a:lnTo>
                    <a:pt x="120" y="550"/>
                  </a:lnTo>
                  <a:lnTo>
                    <a:pt x="117" y="546"/>
                  </a:lnTo>
                  <a:lnTo>
                    <a:pt x="109" y="529"/>
                  </a:lnTo>
                  <a:lnTo>
                    <a:pt x="105" y="523"/>
                  </a:lnTo>
                  <a:lnTo>
                    <a:pt x="100" y="519"/>
                  </a:lnTo>
                  <a:lnTo>
                    <a:pt x="86" y="515"/>
                  </a:lnTo>
                  <a:lnTo>
                    <a:pt x="74" y="512"/>
                  </a:lnTo>
                  <a:lnTo>
                    <a:pt x="71" y="511"/>
                  </a:lnTo>
                  <a:lnTo>
                    <a:pt x="67" y="505"/>
                  </a:lnTo>
                  <a:lnTo>
                    <a:pt x="60" y="501"/>
                  </a:lnTo>
                  <a:lnTo>
                    <a:pt x="56" y="498"/>
                  </a:lnTo>
                  <a:lnTo>
                    <a:pt x="53" y="490"/>
                  </a:lnTo>
                  <a:lnTo>
                    <a:pt x="50" y="488"/>
                  </a:lnTo>
                  <a:lnTo>
                    <a:pt x="46" y="486"/>
                  </a:lnTo>
                  <a:lnTo>
                    <a:pt x="43" y="484"/>
                  </a:lnTo>
                  <a:lnTo>
                    <a:pt x="42" y="487"/>
                  </a:lnTo>
                  <a:lnTo>
                    <a:pt x="44" y="488"/>
                  </a:lnTo>
                  <a:lnTo>
                    <a:pt x="46" y="490"/>
                  </a:lnTo>
                  <a:lnTo>
                    <a:pt x="44" y="491"/>
                  </a:lnTo>
                  <a:lnTo>
                    <a:pt x="42" y="493"/>
                  </a:lnTo>
                  <a:lnTo>
                    <a:pt x="46" y="495"/>
                  </a:lnTo>
                  <a:lnTo>
                    <a:pt x="46" y="500"/>
                  </a:lnTo>
                  <a:lnTo>
                    <a:pt x="43" y="502"/>
                  </a:lnTo>
                  <a:lnTo>
                    <a:pt x="37" y="505"/>
                  </a:lnTo>
                  <a:lnTo>
                    <a:pt x="36" y="505"/>
                  </a:lnTo>
                  <a:lnTo>
                    <a:pt x="36" y="505"/>
                  </a:lnTo>
                  <a:lnTo>
                    <a:pt x="36" y="505"/>
                  </a:lnTo>
                  <a:lnTo>
                    <a:pt x="36" y="518"/>
                  </a:lnTo>
                  <a:lnTo>
                    <a:pt x="35" y="525"/>
                  </a:lnTo>
                  <a:lnTo>
                    <a:pt x="39" y="533"/>
                  </a:lnTo>
                  <a:lnTo>
                    <a:pt x="44" y="550"/>
                  </a:lnTo>
                  <a:lnTo>
                    <a:pt x="44" y="554"/>
                  </a:lnTo>
                  <a:lnTo>
                    <a:pt x="44" y="570"/>
                  </a:lnTo>
                  <a:lnTo>
                    <a:pt x="44" y="580"/>
                  </a:lnTo>
                  <a:lnTo>
                    <a:pt x="46" y="588"/>
                  </a:lnTo>
                  <a:lnTo>
                    <a:pt x="53" y="598"/>
                  </a:lnTo>
                  <a:lnTo>
                    <a:pt x="54" y="608"/>
                  </a:lnTo>
                  <a:lnTo>
                    <a:pt x="60" y="616"/>
                  </a:lnTo>
                  <a:lnTo>
                    <a:pt x="63" y="640"/>
                  </a:lnTo>
                  <a:lnTo>
                    <a:pt x="68" y="665"/>
                  </a:lnTo>
                  <a:lnTo>
                    <a:pt x="70" y="672"/>
                  </a:lnTo>
                  <a:lnTo>
                    <a:pt x="71" y="676"/>
                  </a:lnTo>
                  <a:lnTo>
                    <a:pt x="71" y="685"/>
                  </a:lnTo>
                  <a:lnTo>
                    <a:pt x="71" y="689"/>
                  </a:lnTo>
                  <a:lnTo>
                    <a:pt x="74" y="692"/>
                  </a:lnTo>
                  <a:lnTo>
                    <a:pt x="77" y="695"/>
                  </a:lnTo>
                  <a:lnTo>
                    <a:pt x="78" y="697"/>
                  </a:lnTo>
                  <a:lnTo>
                    <a:pt x="82" y="700"/>
                  </a:lnTo>
                  <a:lnTo>
                    <a:pt x="75" y="713"/>
                  </a:lnTo>
                  <a:lnTo>
                    <a:pt x="72" y="716"/>
                  </a:lnTo>
                  <a:lnTo>
                    <a:pt x="70" y="718"/>
                  </a:lnTo>
                  <a:lnTo>
                    <a:pt x="68" y="721"/>
                  </a:lnTo>
                  <a:lnTo>
                    <a:pt x="65" y="727"/>
                  </a:lnTo>
                  <a:lnTo>
                    <a:pt x="65" y="732"/>
                  </a:lnTo>
                  <a:lnTo>
                    <a:pt x="65" y="739"/>
                  </a:lnTo>
                  <a:lnTo>
                    <a:pt x="67" y="746"/>
                  </a:lnTo>
                  <a:lnTo>
                    <a:pt x="68" y="752"/>
                  </a:lnTo>
                  <a:lnTo>
                    <a:pt x="60" y="776"/>
                  </a:lnTo>
                  <a:lnTo>
                    <a:pt x="60" y="780"/>
                  </a:lnTo>
                  <a:lnTo>
                    <a:pt x="56" y="787"/>
                  </a:lnTo>
                  <a:lnTo>
                    <a:pt x="49" y="795"/>
                  </a:lnTo>
                  <a:lnTo>
                    <a:pt x="33" y="808"/>
                  </a:lnTo>
                  <a:lnTo>
                    <a:pt x="16" y="817"/>
                  </a:lnTo>
                  <a:lnTo>
                    <a:pt x="4" y="826"/>
                  </a:lnTo>
                  <a:lnTo>
                    <a:pt x="4" y="829"/>
                  </a:lnTo>
                  <a:lnTo>
                    <a:pt x="7" y="833"/>
                  </a:lnTo>
                  <a:lnTo>
                    <a:pt x="9" y="849"/>
                  </a:lnTo>
                  <a:lnTo>
                    <a:pt x="9" y="853"/>
                  </a:lnTo>
                  <a:lnTo>
                    <a:pt x="9" y="861"/>
                  </a:lnTo>
                  <a:lnTo>
                    <a:pt x="7" y="867"/>
                  </a:lnTo>
                  <a:lnTo>
                    <a:pt x="0" y="873"/>
                  </a:lnTo>
                  <a:lnTo>
                    <a:pt x="2" y="878"/>
                  </a:lnTo>
                  <a:lnTo>
                    <a:pt x="7" y="882"/>
                  </a:lnTo>
                  <a:lnTo>
                    <a:pt x="12" y="884"/>
                  </a:lnTo>
                  <a:lnTo>
                    <a:pt x="18" y="885"/>
                  </a:lnTo>
                  <a:lnTo>
                    <a:pt x="23" y="887"/>
                  </a:lnTo>
                  <a:lnTo>
                    <a:pt x="32" y="896"/>
                  </a:lnTo>
                  <a:lnTo>
                    <a:pt x="39" y="901"/>
                  </a:lnTo>
                  <a:lnTo>
                    <a:pt x="67" y="922"/>
                  </a:lnTo>
                  <a:lnTo>
                    <a:pt x="70" y="926"/>
                  </a:lnTo>
                  <a:lnTo>
                    <a:pt x="79" y="943"/>
                  </a:lnTo>
                  <a:lnTo>
                    <a:pt x="82" y="946"/>
                  </a:lnTo>
                  <a:lnTo>
                    <a:pt x="86" y="948"/>
                  </a:lnTo>
                  <a:lnTo>
                    <a:pt x="93" y="958"/>
                  </a:lnTo>
                  <a:lnTo>
                    <a:pt x="110" y="965"/>
                  </a:lnTo>
                  <a:lnTo>
                    <a:pt x="124" y="982"/>
                  </a:lnTo>
                  <a:lnTo>
                    <a:pt x="126" y="983"/>
                  </a:lnTo>
                  <a:lnTo>
                    <a:pt x="134" y="990"/>
                  </a:lnTo>
                  <a:lnTo>
                    <a:pt x="127" y="1004"/>
                  </a:lnTo>
                  <a:lnTo>
                    <a:pt x="124" y="1016"/>
                  </a:lnTo>
                  <a:lnTo>
                    <a:pt x="130" y="1020"/>
                  </a:lnTo>
                  <a:lnTo>
                    <a:pt x="131" y="1024"/>
                  </a:lnTo>
                  <a:lnTo>
                    <a:pt x="127" y="1034"/>
                  </a:lnTo>
                  <a:lnTo>
                    <a:pt x="120" y="1044"/>
                  </a:lnTo>
                  <a:lnTo>
                    <a:pt x="107" y="1056"/>
                  </a:lnTo>
                  <a:lnTo>
                    <a:pt x="109" y="1073"/>
                  </a:lnTo>
                  <a:lnTo>
                    <a:pt x="114" y="1091"/>
                  </a:lnTo>
                  <a:lnTo>
                    <a:pt x="120" y="1104"/>
                  </a:lnTo>
                  <a:lnTo>
                    <a:pt x="119" y="1111"/>
                  </a:lnTo>
                  <a:lnTo>
                    <a:pt x="124" y="1118"/>
                  </a:lnTo>
                  <a:lnTo>
                    <a:pt x="133" y="1122"/>
                  </a:lnTo>
                  <a:lnTo>
                    <a:pt x="141" y="1124"/>
                  </a:lnTo>
                  <a:lnTo>
                    <a:pt x="148" y="1126"/>
                  </a:lnTo>
                  <a:lnTo>
                    <a:pt x="152" y="1135"/>
                  </a:lnTo>
                  <a:lnTo>
                    <a:pt x="152" y="1143"/>
                  </a:lnTo>
                  <a:lnTo>
                    <a:pt x="147" y="1150"/>
                  </a:lnTo>
                  <a:lnTo>
                    <a:pt x="147" y="1153"/>
                  </a:lnTo>
                  <a:lnTo>
                    <a:pt x="151" y="1159"/>
                  </a:lnTo>
                  <a:lnTo>
                    <a:pt x="149" y="1164"/>
                  </a:lnTo>
                  <a:lnTo>
                    <a:pt x="147" y="1173"/>
                  </a:lnTo>
                  <a:lnTo>
                    <a:pt x="145" y="1182"/>
                  </a:lnTo>
                  <a:lnTo>
                    <a:pt x="148" y="1189"/>
                  </a:lnTo>
                  <a:lnTo>
                    <a:pt x="165" y="1202"/>
                  </a:lnTo>
                  <a:lnTo>
                    <a:pt x="159" y="1208"/>
                  </a:lnTo>
                  <a:lnTo>
                    <a:pt x="158" y="1211"/>
                  </a:lnTo>
                  <a:lnTo>
                    <a:pt x="156" y="1215"/>
                  </a:lnTo>
                  <a:lnTo>
                    <a:pt x="156" y="1219"/>
                  </a:lnTo>
                  <a:lnTo>
                    <a:pt x="155" y="1223"/>
                  </a:lnTo>
                  <a:lnTo>
                    <a:pt x="149" y="1233"/>
                  </a:lnTo>
                  <a:lnTo>
                    <a:pt x="148" y="1237"/>
                  </a:lnTo>
                  <a:lnTo>
                    <a:pt x="148" y="1262"/>
                  </a:lnTo>
                  <a:lnTo>
                    <a:pt x="145" y="1271"/>
                  </a:lnTo>
                  <a:lnTo>
                    <a:pt x="141" y="1278"/>
                  </a:lnTo>
                  <a:lnTo>
                    <a:pt x="137" y="1285"/>
                  </a:lnTo>
                  <a:lnTo>
                    <a:pt x="121" y="1300"/>
                  </a:lnTo>
                  <a:lnTo>
                    <a:pt x="119" y="1307"/>
                  </a:lnTo>
                  <a:lnTo>
                    <a:pt x="119" y="1316"/>
                  </a:lnTo>
                  <a:lnTo>
                    <a:pt x="123" y="1323"/>
                  </a:lnTo>
                  <a:lnTo>
                    <a:pt x="128" y="1326"/>
                  </a:lnTo>
                  <a:lnTo>
                    <a:pt x="131" y="1331"/>
                  </a:lnTo>
                  <a:lnTo>
                    <a:pt x="133" y="1342"/>
                  </a:lnTo>
                  <a:lnTo>
                    <a:pt x="135" y="1352"/>
                  </a:lnTo>
                  <a:lnTo>
                    <a:pt x="141" y="1359"/>
                  </a:lnTo>
                  <a:lnTo>
                    <a:pt x="154" y="1370"/>
                  </a:lnTo>
                  <a:lnTo>
                    <a:pt x="156" y="1377"/>
                  </a:lnTo>
                  <a:lnTo>
                    <a:pt x="159" y="1387"/>
                  </a:lnTo>
                  <a:lnTo>
                    <a:pt x="159" y="1398"/>
                  </a:lnTo>
                  <a:lnTo>
                    <a:pt x="156" y="1407"/>
                  </a:lnTo>
                  <a:lnTo>
                    <a:pt x="152" y="1415"/>
                  </a:lnTo>
                  <a:lnTo>
                    <a:pt x="149" y="1424"/>
                  </a:lnTo>
                  <a:lnTo>
                    <a:pt x="151" y="1426"/>
                  </a:lnTo>
                  <a:lnTo>
                    <a:pt x="151" y="1431"/>
                  </a:lnTo>
                  <a:lnTo>
                    <a:pt x="156" y="1436"/>
                  </a:lnTo>
                  <a:lnTo>
                    <a:pt x="173" y="1442"/>
                  </a:lnTo>
                  <a:lnTo>
                    <a:pt x="179" y="1446"/>
                  </a:lnTo>
                  <a:lnTo>
                    <a:pt x="179" y="1446"/>
                  </a:lnTo>
                  <a:lnTo>
                    <a:pt x="184" y="1449"/>
                  </a:lnTo>
                  <a:lnTo>
                    <a:pt x="197" y="1453"/>
                  </a:lnTo>
                  <a:lnTo>
                    <a:pt x="203" y="1456"/>
                  </a:lnTo>
                  <a:lnTo>
                    <a:pt x="207" y="1459"/>
                  </a:lnTo>
                  <a:lnTo>
                    <a:pt x="213" y="1464"/>
                  </a:lnTo>
                  <a:lnTo>
                    <a:pt x="215" y="1470"/>
                  </a:lnTo>
                  <a:lnTo>
                    <a:pt x="213" y="1476"/>
                  </a:lnTo>
                  <a:lnTo>
                    <a:pt x="214" y="1485"/>
                  </a:lnTo>
                  <a:lnTo>
                    <a:pt x="215" y="1504"/>
                  </a:lnTo>
                  <a:lnTo>
                    <a:pt x="215" y="1504"/>
                  </a:lnTo>
                  <a:lnTo>
                    <a:pt x="217" y="1512"/>
                  </a:lnTo>
                  <a:lnTo>
                    <a:pt x="217" y="1515"/>
                  </a:lnTo>
                  <a:lnTo>
                    <a:pt x="222" y="1523"/>
                  </a:lnTo>
                  <a:lnTo>
                    <a:pt x="228" y="1530"/>
                  </a:lnTo>
                  <a:lnTo>
                    <a:pt x="231" y="1537"/>
                  </a:lnTo>
                  <a:lnTo>
                    <a:pt x="229" y="1550"/>
                  </a:lnTo>
                  <a:lnTo>
                    <a:pt x="231" y="1551"/>
                  </a:lnTo>
                  <a:lnTo>
                    <a:pt x="232" y="1553"/>
                  </a:lnTo>
                  <a:lnTo>
                    <a:pt x="228" y="1561"/>
                  </a:lnTo>
                  <a:lnTo>
                    <a:pt x="224" y="1572"/>
                  </a:lnTo>
                  <a:lnTo>
                    <a:pt x="222" y="1584"/>
                  </a:lnTo>
                  <a:lnTo>
                    <a:pt x="222" y="1593"/>
                  </a:lnTo>
                  <a:lnTo>
                    <a:pt x="221" y="1599"/>
                  </a:lnTo>
                  <a:lnTo>
                    <a:pt x="220" y="1602"/>
                  </a:lnTo>
                  <a:lnTo>
                    <a:pt x="217" y="1603"/>
                  </a:lnTo>
                  <a:lnTo>
                    <a:pt x="215" y="1607"/>
                  </a:lnTo>
                  <a:lnTo>
                    <a:pt x="215" y="1610"/>
                  </a:lnTo>
                  <a:lnTo>
                    <a:pt x="215" y="1619"/>
                  </a:lnTo>
                  <a:lnTo>
                    <a:pt x="215" y="1623"/>
                  </a:lnTo>
                  <a:lnTo>
                    <a:pt x="203" y="1652"/>
                  </a:lnTo>
                  <a:lnTo>
                    <a:pt x="190" y="1684"/>
                  </a:lnTo>
                  <a:lnTo>
                    <a:pt x="180" y="1694"/>
                  </a:lnTo>
                  <a:lnTo>
                    <a:pt x="177" y="1700"/>
                  </a:lnTo>
                  <a:lnTo>
                    <a:pt x="177" y="1708"/>
                  </a:lnTo>
                  <a:lnTo>
                    <a:pt x="183" y="1708"/>
                  </a:lnTo>
                  <a:lnTo>
                    <a:pt x="191" y="1706"/>
                  </a:lnTo>
                  <a:lnTo>
                    <a:pt x="222" y="1708"/>
                  </a:lnTo>
                  <a:lnTo>
                    <a:pt x="222" y="1704"/>
                  </a:lnTo>
                  <a:lnTo>
                    <a:pt x="222" y="1690"/>
                  </a:lnTo>
                  <a:lnTo>
                    <a:pt x="221" y="1689"/>
                  </a:lnTo>
                  <a:lnTo>
                    <a:pt x="221" y="1687"/>
                  </a:lnTo>
                  <a:lnTo>
                    <a:pt x="222" y="1684"/>
                  </a:lnTo>
                  <a:lnTo>
                    <a:pt x="222" y="1683"/>
                  </a:lnTo>
                  <a:lnTo>
                    <a:pt x="225" y="1680"/>
                  </a:lnTo>
                  <a:lnTo>
                    <a:pt x="225" y="1679"/>
                  </a:lnTo>
                  <a:lnTo>
                    <a:pt x="225" y="1666"/>
                  </a:lnTo>
                  <a:lnTo>
                    <a:pt x="221" y="1661"/>
                  </a:lnTo>
                  <a:lnTo>
                    <a:pt x="217" y="1658"/>
                  </a:lnTo>
                  <a:lnTo>
                    <a:pt x="217" y="1652"/>
                  </a:lnTo>
                  <a:lnTo>
                    <a:pt x="217" y="1652"/>
                  </a:lnTo>
                  <a:lnTo>
                    <a:pt x="217" y="1651"/>
                  </a:lnTo>
                  <a:lnTo>
                    <a:pt x="218" y="1651"/>
                  </a:lnTo>
                  <a:lnTo>
                    <a:pt x="220" y="1649"/>
                  </a:lnTo>
                  <a:lnTo>
                    <a:pt x="222" y="1649"/>
                  </a:lnTo>
                  <a:lnTo>
                    <a:pt x="225" y="1647"/>
                  </a:lnTo>
                  <a:lnTo>
                    <a:pt x="227" y="1645"/>
                  </a:lnTo>
                  <a:lnTo>
                    <a:pt x="228" y="1641"/>
                  </a:lnTo>
                  <a:lnTo>
                    <a:pt x="232" y="1645"/>
                  </a:lnTo>
                  <a:lnTo>
                    <a:pt x="245" y="1648"/>
                  </a:lnTo>
                  <a:lnTo>
                    <a:pt x="248" y="1652"/>
                  </a:lnTo>
                  <a:lnTo>
                    <a:pt x="250" y="1656"/>
                  </a:lnTo>
                  <a:lnTo>
                    <a:pt x="255" y="1658"/>
                  </a:lnTo>
                  <a:lnTo>
                    <a:pt x="257" y="1656"/>
                  </a:lnTo>
                  <a:lnTo>
                    <a:pt x="259" y="1652"/>
                  </a:lnTo>
                  <a:lnTo>
                    <a:pt x="259" y="1652"/>
                  </a:lnTo>
                  <a:lnTo>
                    <a:pt x="260" y="1648"/>
                  </a:lnTo>
                  <a:lnTo>
                    <a:pt x="264" y="1645"/>
                  </a:lnTo>
                  <a:lnTo>
                    <a:pt x="267" y="1647"/>
                  </a:lnTo>
                  <a:lnTo>
                    <a:pt x="269" y="1652"/>
                  </a:lnTo>
                  <a:lnTo>
                    <a:pt x="270" y="1659"/>
                  </a:lnTo>
                  <a:lnTo>
                    <a:pt x="285" y="1659"/>
                  </a:lnTo>
                  <a:lnTo>
                    <a:pt x="292" y="1662"/>
                  </a:lnTo>
                  <a:lnTo>
                    <a:pt x="297" y="1669"/>
                  </a:lnTo>
                  <a:lnTo>
                    <a:pt x="297" y="1673"/>
                  </a:lnTo>
                  <a:lnTo>
                    <a:pt x="294" y="1677"/>
                  </a:lnTo>
                  <a:lnTo>
                    <a:pt x="292" y="1684"/>
                  </a:lnTo>
                  <a:lnTo>
                    <a:pt x="292" y="1692"/>
                  </a:lnTo>
                  <a:lnTo>
                    <a:pt x="295" y="1699"/>
                  </a:lnTo>
                  <a:lnTo>
                    <a:pt x="298" y="1706"/>
                  </a:lnTo>
                  <a:lnTo>
                    <a:pt x="301" y="1710"/>
                  </a:lnTo>
                  <a:lnTo>
                    <a:pt x="306" y="1714"/>
                  </a:lnTo>
                  <a:lnTo>
                    <a:pt x="311" y="1715"/>
                  </a:lnTo>
                  <a:lnTo>
                    <a:pt x="315" y="1718"/>
                  </a:lnTo>
                  <a:lnTo>
                    <a:pt x="318" y="1727"/>
                  </a:lnTo>
                  <a:lnTo>
                    <a:pt x="318" y="1731"/>
                  </a:lnTo>
                  <a:lnTo>
                    <a:pt x="318" y="1735"/>
                  </a:lnTo>
                  <a:lnTo>
                    <a:pt x="318" y="1739"/>
                  </a:lnTo>
                  <a:lnTo>
                    <a:pt x="319" y="1742"/>
                  </a:lnTo>
                  <a:lnTo>
                    <a:pt x="322" y="1743"/>
                  </a:lnTo>
                  <a:lnTo>
                    <a:pt x="322" y="1743"/>
                  </a:lnTo>
                  <a:lnTo>
                    <a:pt x="325" y="1741"/>
                  </a:lnTo>
                  <a:lnTo>
                    <a:pt x="327" y="1736"/>
                  </a:lnTo>
                  <a:lnTo>
                    <a:pt x="330" y="1732"/>
                  </a:lnTo>
                  <a:lnTo>
                    <a:pt x="341" y="1732"/>
                  </a:lnTo>
                  <a:lnTo>
                    <a:pt x="393" y="1750"/>
                  </a:lnTo>
                  <a:lnTo>
                    <a:pt x="396" y="1752"/>
                  </a:lnTo>
                  <a:lnTo>
                    <a:pt x="399" y="1757"/>
                  </a:lnTo>
                  <a:lnTo>
                    <a:pt x="402" y="1759"/>
                  </a:lnTo>
                  <a:lnTo>
                    <a:pt x="403" y="1760"/>
                  </a:lnTo>
                  <a:lnTo>
                    <a:pt x="425" y="1755"/>
                  </a:lnTo>
                  <a:lnTo>
                    <a:pt x="431" y="1755"/>
                  </a:lnTo>
                  <a:lnTo>
                    <a:pt x="432" y="1757"/>
                  </a:lnTo>
                  <a:lnTo>
                    <a:pt x="432" y="1760"/>
                  </a:lnTo>
                  <a:lnTo>
                    <a:pt x="446" y="1783"/>
                  </a:lnTo>
                  <a:lnTo>
                    <a:pt x="448" y="1784"/>
                  </a:lnTo>
                  <a:lnTo>
                    <a:pt x="455" y="1783"/>
                  </a:lnTo>
                  <a:lnTo>
                    <a:pt x="470" y="1777"/>
                  </a:lnTo>
                  <a:lnTo>
                    <a:pt x="474" y="1778"/>
                  </a:lnTo>
                  <a:lnTo>
                    <a:pt x="479" y="1781"/>
                  </a:lnTo>
                  <a:lnTo>
                    <a:pt x="482" y="1788"/>
                  </a:lnTo>
                  <a:lnTo>
                    <a:pt x="484" y="1794"/>
                  </a:lnTo>
                  <a:lnTo>
                    <a:pt x="486" y="1799"/>
                  </a:lnTo>
                  <a:lnTo>
                    <a:pt x="484" y="1804"/>
                  </a:lnTo>
                  <a:lnTo>
                    <a:pt x="482" y="1806"/>
                  </a:lnTo>
                  <a:lnTo>
                    <a:pt x="480" y="1808"/>
                  </a:lnTo>
                  <a:lnTo>
                    <a:pt x="480" y="1809"/>
                  </a:lnTo>
                  <a:lnTo>
                    <a:pt x="480" y="1811"/>
                  </a:lnTo>
                  <a:lnTo>
                    <a:pt x="482" y="1812"/>
                  </a:lnTo>
                  <a:lnTo>
                    <a:pt x="491" y="1811"/>
                  </a:lnTo>
                  <a:lnTo>
                    <a:pt x="508" y="1794"/>
                  </a:lnTo>
                  <a:lnTo>
                    <a:pt x="519" y="1795"/>
                  </a:lnTo>
                  <a:lnTo>
                    <a:pt x="528" y="1802"/>
                  </a:lnTo>
                  <a:lnTo>
                    <a:pt x="531" y="1804"/>
                  </a:lnTo>
                  <a:lnTo>
                    <a:pt x="536" y="1802"/>
                  </a:lnTo>
                  <a:lnTo>
                    <a:pt x="539" y="1798"/>
                  </a:lnTo>
                  <a:lnTo>
                    <a:pt x="540" y="1794"/>
                  </a:lnTo>
                  <a:lnTo>
                    <a:pt x="542" y="1790"/>
                  </a:lnTo>
                  <a:lnTo>
                    <a:pt x="546" y="1788"/>
                  </a:lnTo>
                  <a:lnTo>
                    <a:pt x="556" y="1788"/>
                  </a:lnTo>
                  <a:lnTo>
                    <a:pt x="564" y="1791"/>
                  </a:lnTo>
                  <a:lnTo>
                    <a:pt x="571" y="1795"/>
                  </a:lnTo>
                  <a:lnTo>
                    <a:pt x="594" y="1819"/>
                  </a:lnTo>
                  <a:lnTo>
                    <a:pt x="596" y="1826"/>
                  </a:lnTo>
                  <a:lnTo>
                    <a:pt x="588" y="1830"/>
                  </a:lnTo>
                  <a:lnTo>
                    <a:pt x="589" y="1833"/>
                  </a:lnTo>
                  <a:lnTo>
                    <a:pt x="589" y="1835"/>
                  </a:lnTo>
                  <a:lnTo>
                    <a:pt x="588" y="1836"/>
                  </a:lnTo>
                  <a:lnTo>
                    <a:pt x="587" y="1839"/>
                  </a:lnTo>
                  <a:lnTo>
                    <a:pt x="587" y="1840"/>
                  </a:lnTo>
                  <a:lnTo>
                    <a:pt x="587" y="1843"/>
                  </a:lnTo>
                  <a:lnTo>
                    <a:pt x="587" y="1846"/>
                  </a:lnTo>
                  <a:lnTo>
                    <a:pt x="587" y="1846"/>
                  </a:lnTo>
                  <a:lnTo>
                    <a:pt x="585" y="1849"/>
                  </a:lnTo>
                  <a:lnTo>
                    <a:pt x="580" y="1854"/>
                  </a:lnTo>
                  <a:lnTo>
                    <a:pt x="577" y="1857"/>
                  </a:lnTo>
                  <a:lnTo>
                    <a:pt x="573" y="1858"/>
                  </a:lnTo>
                  <a:lnTo>
                    <a:pt x="564" y="1856"/>
                  </a:lnTo>
                  <a:lnTo>
                    <a:pt x="560" y="1857"/>
                  </a:lnTo>
                  <a:lnTo>
                    <a:pt x="559" y="1863"/>
                  </a:lnTo>
                  <a:lnTo>
                    <a:pt x="554" y="1865"/>
                  </a:lnTo>
                  <a:lnTo>
                    <a:pt x="550" y="1868"/>
                  </a:lnTo>
                  <a:lnTo>
                    <a:pt x="546" y="1872"/>
                  </a:lnTo>
                  <a:lnTo>
                    <a:pt x="545" y="1872"/>
                  </a:lnTo>
                  <a:lnTo>
                    <a:pt x="542" y="1874"/>
                  </a:lnTo>
                  <a:lnTo>
                    <a:pt x="540" y="1874"/>
                  </a:lnTo>
                  <a:lnTo>
                    <a:pt x="542" y="1878"/>
                  </a:lnTo>
                  <a:lnTo>
                    <a:pt x="542" y="1879"/>
                  </a:lnTo>
                  <a:lnTo>
                    <a:pt x="538" y="1878"/>
                  </a:lnTo>
                  <a:lnTo>
                    <a:pt x="535" y="1885"/>
                  </a:lnTo>
                  <a:lnTo>
                    <a:pt x="538" y="1892"/>
                  </a:lnTo>
                  <a:lnTo>
                    <a:pt x="546" y="1893"/>
                  </a:lnTo>
                  <a:lnTo>
                    <a:pt x="549" y="1905"/>
                  </a:lnTo>
                  <a:lnTo>
                    <a:pt x="550" y="1906"/>
                  </a:lnTo>
                  <a:lnTo>
                    <a:pt x="553" y="1909"/>
                  </a:lnTo>
                  <a:lnTo>
                    <a:pt x="556" y="1909"/>
                  </a:lnTo>
                  <a:lnTo>
                    <a:pt x="557" y="1907"/>
                  </a:lnTo>
                  <a:lnTo>
                    <a:pt x="560" y="1906"/>
                  </a:lnTo>
                  <a:lnTo>
                    <a:pt x="573" y="1906"/>
                  </a:lnTo>
                  <a:lnTo>
                    <a:pt x="575" y="1907"/>
                  </a:lnTo>
                  <a:lnTo>
                    <a:pt x="577" y="1910"/>
                  </a:lnTo>
                  <a:lnTo>
                    <a:pt x="577" y="1914"/>
                  </a:lnTo>
                  <a:lnTo>
                    <a:pt x="577" y="1919"/>
                  </a:lnTo>
                  <a:lnTo>
                    <a:pt x="577" y="1921"/>
                  </a:lnTo>
                  <a:lnTo>
                    <a:pt x="582" y="1928"/>
                  </a:lnTo>
                  <a:lnTo>
                    <a:pt x="594" y="1933"/>
                  </a:lnTo>
                  <a:lnTo>
                    <a:pt x="599" y="1937"/>
                  </a:lnTo>
                  <a:lnTo>
                    <a:pt x="603" y="1941"/>
                  </a:lnTo>
                  <a:lnTo>
                    <a:pt x="609" y="1954"/>
                  </a:lnTo>
                  <a:lnTo>
                    <a:pt x="613" y="1959"/>
                  </a:lnTo>
                  <a:lnTo>
                    <a:pt x="616" y="1965"/>
                  </a:lnTo>
                  <a:lnTo>
                    <a:pt x="624" y="1973"/>
                  </a:lnTo>
                  <a:lnTo>
                    <a:pt x="627" y="1980"/>
                  </a:lnTo>
                  <a:lnTo>
                    <a:pt x="630" y="1994"/>
                  </a:lnTo>
                  <a:lnTo>
                    <a:pt x="633" y="2000"/>
                  </a:lnTo>
                  <a:lnTo>
                    <a:pt x="637" y="2006"/>
                  </a:lnTo>
                  <a:lnTo>
                    <a:pt x="645" y="2014"/>
                  </a:lnTo>
                  <a:lnTo>
                    <a:pt x="657" y="2020"/>
                  </a:lnTo>
                  <a:lnTo>
                    <a:pt x="668" y="2018"/>
                  </a:lnTo>
                  <a:lnTo>
                    <a:pt x="675" y="2007"/>
                  </a:lnTo>
                  <a:lnTo>
                    <a:pt x="680" y="2003"/>
                  </a:lnTo>
                  <a:lnTo>
                    <a:pt x="685" y="1999"/>
                  </a:lnTo>
                  <a:lnTo>
                    <a:pt x="687" y="1993"/>
                  </a:lnTo>
                  <a:lnTo>
                    <a:pt x="692" y="1986"/>
                  </a:lnTo>
                  <a:lnTo>
                    <a:pt x="697" y="1982"/>
                  </a:lnTo>
                  <a:lnTo>
                    <a:pt x="703" y="1980"/>
                  </a:lnTo>
                  <a:lnTo>
                    <a:pt x="708" y="1980"/>
                  </a:lnTo>
                  <a:lnTo>
                    <a:pt x="711" y="1980"/>
                  </a:lnTo>
                  <a:lnTo>
                    <a:pt x="714" y="1979"/>
                  </a:lnTo>
                  <a:lnTo>
                    <a:pt x="717" y="1978"/>
                  </a:lnTo>
                  <a:lnTo>
                    <a:pt x="721" y="1971"/>
                  </a:lnTo>
                  <a:lnTo>
                    <a:pt x="724" y="1969"/>
                  </a:lnTo>
                  <a:lnTo>
                    <a:pt x="727" y="1969"/>
                  </a:lnTo>
                  <a:lnTo>
                    <a:pt x="731" y="1971"/>
                  </a:lnTo>
                  <a:lnTo>
                    <a:pt x="734" y="1971"/>
                  </a:lnTo>
                  <a:lnTo>
                    <a:pt x="734" y="1969"/>
                  </a:lnTo>
                  <a:lnTo>
                    <a:pt x="734" y="1964"/>
                  </a:lnTo>
                  <a:lnTo>
                    <a:pt x="735" y="1964"/>
                  </a:lnTo>
                  <a:lnTo>
                    <a:pt x="738" y="1964"/>
                  </a:lnTo>
                  <a:lnTo>
                    <a:pt x="739" y="1964"/>
                  </a:lnTo>
                  <a:lnTo>
                    <a:pt x="741" y="1966"/>
                  </a:lnTo>
                  <a:lnTo>
                    <a:pt x="743" y="1971"/>
                  </a:lnTo>
                  <a:lnTo>
                    <a:pt x="748" y="1972"/>
                  </a:lnTo>
                  <a:lnTo>
                    <a:pt x="749" y="1969"/>
                  </a:lnTo>
                  <a:lnTo>
                    <a:pt x="748" y="1964"/>
                  </a:lnTo>
                  <a:lnTo>
                    <a:pt x="745" y="1959"/>
                  </a:lnTo>
                  <a:lnTo>
                    <a:pt x="745" y="1950"/>
                  </a:lnTo>
                  <a:lnTo>
                    <a:pt x="742" y="1941"/>
                  </a:lnTo>
                  <a:lnTo>
                    <a:pt x="736" y="1937"/>
                  </a:lnTo>
                  <a:lnTo>
                    <a:pt x="731" y="1933"/>
                  </a:lnTo>
                  <a:lnTo>
                    <a:pt x="725" y="1927"/>
                  </a:lnTo>
                  <a:lnTo>
                    <a:pt x="724" y="1920"/>
                  </a:lnTo>
                  <a:lnTo>
                    <a:pt x="721" y="1912"/>
                  </a:lnTo>
                  <a:lnTo>
                    <a:pt x="718" y="1903"/>
                  </a:lnTo>
                  <a:lnTo>
                    <a:pt x="710" y="1892"/>
                  </a:lnTo>
                  <a:lnTo>
                    <a:pt x="710" y="1886"/>
                  </a:lnTo>
                  <a:lnTo>
                    <a:pt x="717" y="1882"/>
                  </a:lnTo>
                  <a:lnTo>
                    <a:pt x="722" y="1882"/>
                  </a:lnTo>
                  <a:lnTo>
                    <a:pt x="731" y="1886"/>
                  </a:lnTo>
                  <a:lnTo>
                    <a:pt x="734" y="1889"/>
                  </a:lnTo>
                  <a:lnTo>
                    <a:pt x="741" y="1888"/>
                  </a:lnTo>
                  <a:lnTo>
                    <a:pt x="767" y="1896"/>
                  </a:lnTo>
                  <a:lnTo>
                    <a:pt x="770" y="1898"/>
                  </a:lnTo>
                  <a:lnTo>
                    <a:pt x="776" y="1903"/>
                  </a:lnTo>
                  <a:lnTo>
                    <a:pt x="779" y="1905"/>
                  </a:lnTo>
                  <a:lnTo>
                    <a:pt x="783" y="1905"/>
                  </a:lnTo>
                  <a:lnTo>
                    <a:pt x="791" y="1903"/>
                  </a:lnTo>
                  <a:lnTo>
                    <a:pt x="794" y="1903"/>
                  </a:lnTo>
                  <a:lnTo>
                    <a:pt x="793" y="1905"/>
                  </a:lnTo>
                  <a:lnTo>
                    <a:pt x="794" y="1909"/>
                  </a:lnTo>
                  <a:lnTo>
                    <a:pt x="795" y="1914"/>
                  </a:lnTo>
                  <a:lnTo>
                    <a:pt x="797" y="1919"/>
                  </a:lnTo>
                  <a:lnTo>
                    <a:pt x="800" y="1920"/>
                  </a:lnTo>
                  <a:lnTo>
                    <a:pt x="809" y="1927"/>
                  </a:lnTo>
                  <a:lnTo>
                    <a:pt x="815" y="1928"/>
                  </a:lnTo>
                  <a:lnTo>
                    <a:pt x="828" y="1928"/>
                  </a:lnTo>
                  <a:lnTo>
                    <a:pt x="832" y="1930"/>
                  </a:lnTo>
                  <a:lnTo>
                    <a:pt x="828" y="1933"/>
                  </a:lnTo>
                  <a:lnTo>
                    <a:pt x="829" y="1934"/>
                  </a:lnTo>
                  <a:lnTo>
                    <a:pt x="829" y="1935"/>
                  </a:lnTo>
                  <a:lnTo>
                    <a:pt x="830" y="1937"/>
                  </a:lnTo>
                  <a:lnTo>
                    <a:pt x="832" y="1937"/>
                  </a:lnTo>
                  <a:lnTo>
                    <a:pt x="832" y="1943"/>
                  </a:lnTo>
                  <a:lnTo>
                    <a:pt x="832" y="1948"/>
                  </a:lnTo>
                  <a:lnTo>
                    <a:pt x="833" y="1952"/>
                  </a:lnTo>
                  <a:lnTo>
                    <a:pt x="837" y="1954"/>
                  </a:lnTo>
                  <a:lnTo>
                    <a:pt x="840" y="1947"/>
                  </a:lnTo>
                  <a:lnTo>
                    <a:pt x="846" y="1947"/>
                  </a:lnTo>
                  <a:lnTo>
                    <a:pt x="851" y="1951"/>
                  </a:lnTo>
                  <a:lnTo>
                    <a:pt x="854" y="1959"/>
                  </a:lnTo>
                  <a:lnTo>
                    <a:pt x="854" y="1959"/>
                  </a:lnTo>
                  <a:lnTo>
                    <a:pt x="856" y="1959"/>
                  </a:lnTo>
                  <a:lnTo>
                    <a:pt x="857" y="1959"/>
                  </a:lnTo>
                  <a:lnTo>
                    <a:pt x="858" y="1959"/>
                  </a:lnTo>
                  <a:lnTo>
                    <a:pt x="867" y="1950"/>
                  </a:lnTo>
                  <a:lnTo>
                    <a:pt x="879" y="1948"/>
                  </a:lnTo>
                  <a:lnTo>
                    <a:pt x="902" y="1952"/>
                  </a:lnTo>
                  <a:lnTo>
                    <a:pt x="909" y="1951"/>
                  </a:lnTo>
                  <a:lnTo>
                    <a:pt x="913" y="1947"/>
                  </a:lnTo>
                  <a:lnTo>
                    <a:pt x="920" y="1937"/>
                  </a:lnTo>
                  <a:lnTo>
                    <a:pt x="921" y="1933"/>
                  </a:lnTo>
                  <a:lnTo>
                    <a:pt x="923" y="1930"/>
                  </a:lnTo>
                  <a:lnTo>
                    <a:pt x="924" y="1930"/>
                  </a:lnTo>
                  <a:lnTo>
                    <a:pt x="928" y="1931"/>
                  </a:lnTo>
                  <a:lnTo>
                    <a:pt x="930" y="1933"/>
                  </a:lnTo>
                  <a:lnTo>
                    <a:pt x="934" y="1938"/>
                  </a:lnTo>
                  <a:lnTo>
                    <a:pt x="935" y="1940"/>
                  </a:lnTo>
                  <a:lnTo>
                    <a:pt x="935" y="1941"/>
                  </a:lnTo>
                  <a:lnTo>
                    <a:pt x="935" y="1943"/>
                  </a:lnTo>
                  <a:lnTo>
                    <a:pt x="934" y="1944"/>
                  </a:lnTo>
                  <a:lnTo>
                    <a:pt x="931" y="1951"/>
                  </a:lnTo>
                  <a:lnTo>
                    <a:pt x="931" y="1955"/>
                  </a:lnTo>
                  <a:lnTo>
                    <a:pt x="931" y="1959"/>
                  </a:lnTo>
                  <a:lnTo>
                    <a:pt x="934" y="1961"/>
                  </a:lnTo>
                  <a:lnTo>
                    <a:pt x="938" y="1969"/>
                  </a:lnTo>
                  <a:lnTo>
                    <a:pt x="937" y="1975"/>
                  </a:lnTo>
                  <a:lnTo>
                    <a:pt x="931" y="1979"/>
                  </a:lnTo>
                  <a:lnTo>
                    <a:pt x="920" y="1986"/>
                  </a:lnTo>
                  <a:lnTo>
                    <a:pt x="913" y="1989"/>
                  </a:lnTo>
                  <a:lnTo>
                    <a:pt x="900" y="1989"/>
                  </a:lnTo>
                  <a:lnTo>
                    <a:pt x="898" y="1990"/>
                  </a:lnTo>
                  <a:lnTo>
                    <a:pt x="896" y="1994"/>
                  </a:lnTo>
                  <a:lnTo>
                    <a:pt x="896" y="1997"/>
                  </a:lnTo>
                  <a:lnTo>
                    <a:pt x="909" y="2014"/>
                  </a:lnTo>
                  <a:lnTo>
                    <a:pt x="913" y="2015"/>
                  </a:lnTo>
                  <a:lnTo>
                    <a:pt x="916" y="2015"/>
                  </a:lnTo>
                  <a:lnTo>
                    <a:pt x="917" y="2014"/>
                  </a:lnTo>
                  <a:lnTo>
                    <a:pt x="920" y="2013"/>
                  </a:lnTo>
                  <a:lnTo>
                    <a:pt x="924" y="2014"/>
                  </a:lnTo>
                  <a:lnTo>
                    <a:pt x="931" y="2018"/>
                  </a:lnTo>
                  <a:lnTo>
                    <a:pt x="934" y="2018"/>
                  </a:lnTo>
                  <a:lnTo>
                    <a:pt x="935" y="2018"/>
                  </a:lnTo>
                  <a:lnTo>
                    <a:pt x="935" y="2020"/>
                  </a:lnTo>
                  <a:lnTo>
                    <a:pt x="935" y="2020"/>
                  </a:lnTo>
                  <a:lnTo>
                    <a:pt x="934" y="2020"/>
                  </a:lnTo>
                  <a:lnTo>
                    <a:pt x="933" y="2022"/>
                  </a:lnTo>
                  <a:lnTo>
                    <a:pt x="931" y="2024"/>
                  </a:lnTo>
                  <a:lnTo>
                    <a:pt x="933" y="2027"/>
                  </a:lnTo>
                  <a:lnTo>
                    <a:pt x="934" y="2029"/>
                  </a:lnTo>
                  <a:lnTo>
                    <a:pt x="937" y="2032"/>
                  </a:lnTo>
                  <a:lnTo>
                    <a:pt x="940" y="2036"/>
                  </a:lnTo>
                  <a:lnTo>
                    <a:pt x="941" y="2042"/>
                  </a:lnTo>
                  <a:lnTo>
                    <a:pt x="942" y="2046"/>
                  </a:lnTo>
                  <a:lnTo>
                    <a:pt x="945" y="2050"/>
                  </a:lnTo>
                  <a:lnTo>
                    <a:pt x="962" y="2067"/>
                  </a:lnTo>
                  <a:lnTo>
                    <a:pt x="972" y="2069"/>
                  </a:lnTo>
                  <a:lnTo>
                    <a:pt x="982" y="2066"/>
                  </a:lnTo>
                  <a:lnTo>
                    <a:pt x="989" y="2059"/>
                  </a:lnTo>
                  <a:lnTo>
                    <a:pt x="994" y="2059"/>
                  </a:lnTo>
                  <a:lnTo>
                    <a:pt x="1004" y="2057"/>
                  </a:lnTo>
                  <a:lnTo>
                    <a:pt x="1012" y="2056"/>
                  </a:lnTo>
                  <a:lnTo>
                    <a:pt x="1014" y="2053"/>
                  </a:lnTo>
                  <a:lnTo>
                    <a:pt x="1014" y="2049"/>
                  </a:lnTo>
                  <a:lnTo>
                    <a:pt x="1011" y="2046"/>
                  </a:lnTo>
                  <a:lnTo>
                    <a:pt x="1010" y="2046"/>
                  </a:lnTo>
                  <a:lnTo>
                    <a:pt x="1007" y="2048"/>
                  </a:lnTo>
                  <a:lnTo>
                    <a:pt x="1005" y="2046"/>
                  </a:lnTo>
                  <a:lnTo>
                    <a:pt x="1005" y="2038"/>
                  </a:lnTo>
                  <a:lnTo>
                    <a:pt x="1010" y="2039"/>
                  </a:lnTo>
                  <a:lnTo>
                    <a:pt x="1012" y="2039"/>
                  </a:lnTo>
                  <a:lnTo>
                    <a:pt x="1028" y="2049"/>
                  </a:lnTo>
                  <a:lnTo>
                    <a:pt x="1026" y="2057"/>
                  </a:lnTo>
                  <a:lnTo>
                    <a:pt x="1029" y="2062"/>
                  </a:lnTo>
                  <a:lnTo>
                    <a:pt x="1046" y="2065"/>
                  </a:lnTo>
                  <a:lnTo>
                    <a:pt x="1050" y="2066"/>
                  </a:lnTo>
                  <a:lnTo>
                    <a:pt x="1059" y="2073"/>
                  </a:lnTo>
                  <a:lnTo>
                    <a:pt x="1062" y="2074"/>
                  </a:lnTo>
                  <a:lnTo>
                    <a:pt x="1067" y="2076"/>
                  </a:lnTo>
                  <a:lnTo>
                    <a:pt x="1070" y="2079"/>
                  </a:lnTo>
                  <a:lnTo>
                    <a:pt x="1071" y="2080"/>
                  </a:lnTo>
                  <a:lnTo>
                    <a:pt x="1073" y="2087"/>
                  </a:lnTo>
                  <a:lnTo>
                    <a:pt x="1076" y="2090"/>
                  </a:lnTo>
                  <a:lnTo>
                    <a:pt x="1080" y="2094"/>
                  </a:lnTo>
                  <a:lnTo>
                    <a:pt x="1084" y="2093"/>
                  </a:lnTo>
                  <a:lnTo>
                    <a:pt x="1091" y="2087"/>
                  </a:lnTo>
                  <a:lnTo>
                    <a:pt x="1091" y="2086"/>
                  </a:lnTo>
                  <a:lnTo>
                    <a:pt x="1091" y="2086"/>
                  </a:lnTo>
                  <a:lnTo>
                    <a:pt x="1090" y="2086"/>
                  </a:lnTo>
                  <a:lnTo>
                    <a:pt x="1090" y="2086"/>
                  </a:lnTo>
                  <a:lnTo>
                    <a:pt x="1099" y="2084"/>
                  </a:lnTo>
                  <a:lnTo>
                    <a:pt x="1109" y="2087"/>
                  </a:lnTo>
                  <a:lnTo>
                    <a:pt x="1129" y="2098"/>
                  </a:lnTo>
                  <a:lnTo>
                    <a:pt x="1136" y="2098"/>
                  </a:lnTo>
                  <a:lnTo>
                    <a:pt x="1146" y="2091"/>
                  </a:lnTo>
                  <a:lnTo>
                    <a:pt x="1150" y="2094"/>
                  </a:lnTo>
                  <a:lnTo>
                    <a:pt x="1151" y="2101"/>
                  </a:lnTo>
                  <a:lnTo>
                    <a:pt x="1150" y="2108"/>
                  </a:lnTo>
                  <a:lnTo>
                    <a:pt x="1151" y="2112"/>
                  </a:lnTo>
                  <a:lnTo>
                    <a:pt x="1158" y="2116"/>
                  </a:lnTo>
                  <a:lnTo>
                    <a:pt x="1151" y="2125"/>
                  </a:lnTo>
                  <a:lnTo>
                    <a:pt x="1151" y="2135"/>
                  </a:lnTo>
                  <a:lnTo>
                    <a:pt x="1155" y="2147"/>
                  </a:lnTo>
                  <a:lnTo>
                    <a:pt x="1162" y="2160"/>
                  </a:lnTo>
                  <a:lnTo>
                    <a:pt x="1164" y="2171"/>
                  </a:lnTo>
                  <a:lnTo>
                    <a:pt x="1167" y="2174"/>
                  </a:lnTo>
                  <a:lnTo>
                    <a:pt x="1169" y="2177"/>
                  </a:lnTo>
                  <a:lnTo>
                    <a:pt x="1178" y="2178"/>
                  </a:lnTo>
                  <a:lnTo>
                    <a:pt x="1181" y="2179"/>
                  </a:lnTo>
                  <a:lnTo>
                    <a:pt x="1185" y="2181"/>
                  </a:lnTo>
                  <a:lnTo>
                    <a:pt x="1189" y="2188"/>
                  </a:lnTo>
                  <a:lnTo>
                    <a:pt x="1193" y="2189"/>
                  </a:lnTo>
                  <a:lnTo>
                    <a:pt x="1196" y="2189"/>
                  </a:lnTo>
                  <a:lnTo>
                    <a:pt x="1200" y="2188"/>
                  </a:lnTo>
                  <a:lnTo>
                    <a:pt x="1204" y="2186"/>
                  </a:lnTo>
                  <a:lnTo>
                    <a:pt x="1209" y="2189"/>
                  </a:lnTo>
                  <a:lnTo>
                    <a:pt x="1210" y="2192"/>
                  </a:lnTo>
                  <a:lnTo>
                    <a:pt x="1211" y="2206"/>
                  </a:lnTo>
                  <a:lnTo>
                    <a:pt x="1213" y="2210"/>
                  </a:lnTo>
                  <a:lnTo>
                    <a:pt x="1216" y="2217"/>
                  </a:lnTo>
                  <a:lnTo>
                    <a:pt x="1217" y="2222"/>
                  </a:lnTo>
                  <a:lnTo>
                    <a:pt x="1221" y="2238"/>
                  </a:lnTo>
                  <a:lnTo>
                    <a:pt x="1221" y="2247"/>
                  </a:lnTo>
                  <a:lnTo>
                    <a:pt x="1220" y="2252"/>
                  </a:lnTo>
                  <a:lnTo>
                    <a:pt x="1246" y="2255"/>
                  </a:lnTo>
                  <a:lnTo>
                    <a:pt x="1253" y="2259"/>
                  </a:lnTo>
                  <a:lnTo>
                    <a:pt x="1251" y="2266"/>
                  </a:lnTo>
                  <a:lnTo>
                    <a:pt x="1252" y="2272"/>
                  </a:lnTo>
                  <a:lnTo>
                    <a:pt x="1252" y="2278"/>
                  </a:lnTo>
                  <a:lnTo>
                    <a:pt x="1253" y="2283"/>
                  </a:lnTo>
                  <a:lnTo>
                    <a:pt x="1252" y="2296"/>
                  </a:lnTo>
                  <a:lnTo>
                    <a:pt x="1253" y="2301"/>
                  </a:lnTo>
                  <a:lnTo>
                    <a:pt x="1259" y="2301"/>
                  </a:lnTo>
                  <a:lnTo>
                    <a:pt x="1265" y="2301"/>
                  </a:lnTo>
                  <a:lnTo>
                    <a:pt x="1276" y="2296"/>
                  </a:lnTo>
                  <a:lnTo>
                    <a:pt x="1281" y="2294"/>
                  </a:lnTo>
                  <a:lnTo>
                    <a:pt x="1283" y="2294"/>
                  </a:lnTo>
                  <a:lnTo>
                    <a:pt x="1288" y="2299"/>
                  </a:lnTo>
                  <a:lnTo>
                    <a:pt x="1291" y="2300"/>
                  </a:lnTo>
                  <a:lnTo>
                    <a:pt x="1294" y="2300"/>
                  </a:lnTo>
                  <a:lnTo>
                    <a:pt x="1300" y="2299"/>
                  </a:lnTo>
                  <a:lnTo>
                    <a:pt x="1308" y="2296"/>
                  </a:lnTo>
                  <a:lnTo>
                    <a:pt x="1309" y="2293"/>
                  </a:lnTo>
                  <a:lnTo>
                    <a:pt x="1311" y="2287"/>
                  </a:lnTo>
                  <a:lnTo>
                    <a:pt x="1312" y="2280"/>
                  </a:lnTo>
                  <a:lnTo>
                    <a:pt x="1314" y="2280"/>
                  </a:lnTo>
                  <a:lnTo>
                    <a:pt x="1316" y="2279"/>
                  </a:lnTo>
                  <a:lnTo>
                    <a:pt x="1318" y="2279"/>
                  </a:lnTo>
                  <a:lnTo>
                    <a:pt x="1318" y="2276"/>
                  </a:lnTo>
                  <a:lnTo>
                    <a:pt x="1318" y="2275"/>
                  </a:lnTo>
                  <a:lnTo>
                    <a:pt x="1316" y="2273"/>
                  </a:lnTo>
                  <a:lnTo>
                    <a:pt x="1316" y="2272"/>
                  </a:lnTo>
                  <a:lnTo>
                    <a:pt x="1321" y="2259"/>
                  </a:lnTo>
                  <a:lnTo>
                    <a:pt x="1324" y="2254"/>
                  </a:lnTo>
                  <a:lnTo>
                    <a:pt x="1328" y="2251"/>
                  </a:lnTo>
                  <a:lnTo>
                    <a:pt x="1332" y="2248"/>
                  </a:lnTo>
                  <a:lnTo>
                    <a:pt x="1338" y="2247"/>
                  </a:lnTo>
                  <a:lnTo>
                    <a:pt x="1345" y="2247"/>
                  </a:lnTo>
                  <a:lnTo>
                    <a:pt x="1347" y="2247"/>
                  </a:lnTo>
                  <a:lnTo>
                    <a:pt x="1352" y="2245"/>
                  </a:lnTo>
                  <a:lnTo>
                    <a:pt x="1353" y="2244"/>
                  </a:lnTo>
                  <a:lnTo>
                    <a:pt x="1375" y="2219"/>
                  </a:lnTo>
                  <a:lnTo>
                    <a:pt x="1377" y="2217"/>
                  </a:lnTo>
                  <a:lnTo>
                    <a:pt x="1378" y="2216"/>
                  </a:lnTo>
                  <a:lnTo>
                    <a:pt x="1380" y="2217"/>
                  </a:lnTo>
                  <a:lnTo>
                    <a:pt x="1382" y="2217"/>
                  </a:lnTo>
                  <a:lnTo>
                    <a:pt x="1387" y="2226"/>
                  </a:lnTo>
                  <a:lnTo>
                    <a:pt x="1388" y="2227"/>
                  </a:lnTo>
                  <a:lnTo>
                    <a:pt x="1395" y="2231"/>
                  </a:lnTo>
                  <a:lnTo>
                    <a:pt x="1398" y="2240"/>
                  </a:lnTo>
                  <a:lnTo>
                    <a:pt x="1402" y="2259"/>
                  </a:lnTo>
                  <a:lnTo>
                    <a:pt x="1406" y="2272"/>
                  </a:lnTo>
                  <a:lnTo>
                    <a:pt x="1408" y="2275"/>
                  </a:lnTo>
                  <a:lnTo>
                    <a:pt x="1412" y="2279"/>
                  </a:lnTo>
                  <a:lnTo>
                    <a:pt x="1417" y="2280"/>
                  </a:lnTo>
                  <a:lnTo>
                    <a:pt x="1429" y="2280"/>
                  </a:lnTo>
                  <a:lnTo>
                    <a:pt x="1427" y="2283"/>
                  </a:lnTo>
                  <a:lnTo>
                    <a:pt x="1426" y="2285"/>
                  </a:lnTo>
                  <a:lnTo>
                    <a:pt x="1427" y="2292"/>
                  </a:lnTo>
                  <a:lnTo>
                    <a:pt x="1426" y="2296"/>
                  </a:lnTo>
                  <a:lnTo>
                    <a:pt x="1426" y="2296"/>
                  </a:lnTo>
                  <a:lnTo>
                    <a:pt x="1441" y="2301"/>
                  </a:lnTo>
                  <a:lnTo>
                    <a:pt x="1447" y="2301"/>
                  </a:lnTo>
                  <a:lnTo>
                    <a:pt x="1452" y="2301"/>
                  </a:lnTo>
                  <a:lnTo>
                    <a:pt x="1461" y="2297"/>
                  </a:lnTo>
                  <a:lnTo>
                    <a:pt x="1462" y="2300"/>
                  </a:lnTo>
                  <a:lnTo>
                    <a:pt x="1462" y="2300"/>
                  </a:lnTo>
                  <a:lnTo>
                    <a:pt x="1465" y="2307"/>
                  </a:lnTo>
                  <a:lnTo>
                    <a:pt x="1466" y="2314"/>
                  </a:lnTo>
                  <a:lnTo>
                    <a:pt x="1468" y="2332"/>
                  </a:lnTo>
                  <a:lnTo>
                    <a:pt x="1468" y="2334"/>
                  </a:lnTo>
                  <a:lnTo>
                    <a:pt x="1466" y="2338"/>
                  </a:lnTo>
                  <a:lnTo>
                    <a:pt x="1465" y="2339"/>
                  </a:lnTo>
                  <a:lnTo>
                    <a:pt x="1465" y="2339"/>
                  </a:lnTo>
                  <a:lnTo>
                    <a:pt x="1466" y="2341"/>
                  </a:lnTo>
                  <a:lnTo>
                    <a:pt x="1471" y="2344"/>
                  </a:lnTo>
                  <a:lnTo>
                    <a:pt x="1471" y="2344"/>
                  </a:lnTo>
                  <a:lnTo>
                    <a:pt x="1471" y="2344"/>
                  </a:lnTo>
                  <a:lnTo>
                    <a:pt x="1471" y="2344"/>
                  </a:lnTo>
                  <a:lnTo>
                    <a:pt x="1472" y="2346"/>
                  </a:lnTo>
                  <a:lnTo>
                    <a:pt x="1472" y="2346"/>
                  </a:lnTo>
                  <a:lnTo>
                    <a:pt x="1473" y="2348"/>
                  </a:lnTo>
                  <a:lnTo>
                    <a:pt x="1472" y="2351"/>
                  </a:lnTo>
                  <a:lnTo>
                    <a:pt x="1471" y="2351"/>
                  </a:lnTo>
                  <a:lnTo>
                    <a:pt x="1469" y="2352"/>
                  </a:lnTo>
                  <a:lnTo>
                    <a:pt x="1468" y="2352"/>
                  </a:lnTo>
                  <a:lnTo>
                    <a:pt x="1458" y="2369"/>
                  </a:lnTo>
                  <a:lnTo>
                    <a:pt x="1458" y="2374"/>
                  </a:lnTo>
                  <a:lnTo>
                    <a:pt x="1458" y="2374"/>
                  </a:lnTo>
                  <a:lnTo>
                    <a:pt x="1461" y="2379"/>
                  </a:lnTo>
                  <a:lnTo>
                    <a:pt x="1468" y="2381"/>
                  </a:lnTo>
                  <a:lnTo>
                    <a:pt x="1479" y="2381"/>
                  </a:lnTo>
                  <a:lnTo>
                    <a:pt x="1485" y="2380"/>
                  </a:lnTo>
                  <a:lnTo>
                    <a:pt x="1489" y="2376"/>
                  </a:lnTo>
                  <a:lnTo>
                    <a:pt x="1493" y="2370"/>
                  </a:lnTo>
                  <a:lnTo>
                    <a:pt x="1499" y="2367"/>
                  </a:lnTo>
                  <a:lnTo>
                    <a:pt x="1507" y="2366"/>
                  </a:lnTo>
                  <a:lnTo>
                    <a:pt x="1514" y="2370"/>
                  </a:lnTo>
                  <a:lnTo>
                    <a:pt x="1527" y="2383"/>
                  </a:lnTo>
                  <a:lnTo>
                    <a:pt x="1536" y="2387"/>
                  </a:lnTo>
                  <a:lnTo>
                    <a:pt x="1541" y="2383"/>
                  </a:lnTo>
                  <a:lnTo>
                    <a:pt x="1543" y="2373"/>
                  </a:lnTo>
                  <a:lnTo>
                    <a:pt x="1545" y="2359"/>
                  </a:lnTo>
                  <a:lnTo>
                    <a:pt x="1548" y="2355"/>
                  </a:lnTo>
                  <a:lnTo>
                    <a:pt x="1550" y="2351"/>
                  </a:lnTo>
                  <a:lnTo>
                    <a:pt x="1552" y="2346"/>
                  </a:lnTo>
                  <a:lnTo>
                    <a:pt x="1556" y="2335"/>
                  </a:lnTo>
                  <a:lnTo>
                    <a:pt x="1557" y="2332"/>
                  </a:lnTo>
                  <a:lnTo>
                    <a:pt x="1559" y="2334"/>
                  </a:lnTo>
                  <a:lnTo>
                    <a:pt x="1564" y="2334"/>
                  </a:lnTo>
                  <a:lnTo>
                    <a:pt x="1567" y="2332"/>
                  </a:lnTo>
                  <a:lnTo>
                    <a:pt x="1573" y="2325"/>
                  </a:lnTo>
                  <a:lnTo>
                    <a:pt x="1577" y="2323"/>
                  </a:lnTo>
                  <a:lnTo>
                    <a:pt x="1597" y="2321"/>
                  </a:lnTo>
                  <a:lnTo>
                    <a:pt x="1598" y="2320"/>
                  </a:lnTo>
                  <a:lnTo>
                    <a:pt x="1599" y="2314"/>
                  </a:lnTo>
                  <a:lnTo>
                    <a:pt x="1601" y="2308"/>
                  </a:lnTo>
                  <a:lnTo>
                    <a:pt x="1601" y="2304"/>
                  </a:lnTo>
                  <a:lnTo>
                    <a:pt x="1602" y="2301"/>
                  </a:lnTo>
                  <a:lnTo>
                    <a:pt x="1605" y="2300"/>
                  </a:lnTo>
                  <a:lnTo>
                    <a:pt x="1608" y="2300"/>
                  </a:lnTo>
                  <a:lnTo>
                    <a:pt x="1619" y="2304"/>
                  </a:lnTo>
                  <a:lnTo>
                    <a:pt x="1632" y="2303"/>
                  </a:lnTo>
                  <a:lnTo>
                    <a:pt x="1632" y="2297"/>
                  </a:lnTo>
                  <a:lnTo>
                    <a:pt x="1636" y="2296"/>
                  </a:lnTo>
                  <a:lnTo>
                    <a:pt x="1658" y="2307"/>
                  </a:lnTo>
                  <a:lnTo>
                    <a:pt x="1664" y="2308"/>
                  </a:lnTo>
                  <a:lnTo>
                    <a:pt x="1670" y="2306"/>
                  </a:lnTo>
                  <a:lnTo>
                    <a:pt x="1672" y="2303"/>
                  </a:lnTo>
                  <a:lnTo>
                    <a:pt x="1677" y="2299"/>
                  </a:lnTo>
                  <a:lnTo>
                    <a:pt x="1679" y="2297"/>
                  </a:lnTo>
                  <a:lnTo>
                    <a:pt x="1682" y="2296"/>
                  </a:lnTo>
                  <a:lnTo>
                    <a:pt x="1688" y="2297"/>
                  </a:lnTo>
                  <a:lnTo>
                    <a:pt x="1698" y="2296"/>
                  </a:lnTo>
                  <a:lnTo>
                    <a:pt x="1702" y="2296"/>
                  </a:lnTo>
                  <a:lnTo>
                    <a:pt x="1724" y="2324"/>
                  </a:lnTo>
                  <a:lnTo>
                    <a:pt x="1728" y="2327"/>
                  </a:lnTo>
                  <a:lnTo>
                    <a:pt x="1734" y="2328"/>
                  </a:lnTo>
                  <a:lnTo>
                    <a:pt x="1738" y="2328"/>
                  </a:lnTo>
                  <a:lnTo>
                    <a:pt x="1742" y="2328"/>
                  </a:lnTo>
                  <a:lnTo>
                    <a:pt x="1748" y="2332"/>
                  </a:lnTo>
                  <a:lnTo>
                    <a:pt x="1752" y="2337"/>
                  </a:lnTo>
                  <a:lnTo>
                    <a:pt x="1756" y="2339"/>
                  </a:lnTo>
                  <a:lnTo>
                    <a:pt x="1761" y="2341"/>
                  </a:lnTo>
                  <a:lnTo>
                    <a:pt x="1768" y="2338"/>
                  </a:lnTo>
                  <a:lnTo>
                    <a:pt x="1773" y="2334"/>
                  </a:lnTo>
                  <a:lnTo>
                    <a:pt x="1782" y="2321"/>
                  </a:lnTo>
                  <a:lnTo>
                    <a:pt x="1786" y="2316"/>
                  </a:lnTo>
                  <a:lnTo>
                    <a:pt x="1790" y="2314"/>
                  </a:lnTo>
                  <a:lnTo>
                    <a:pt x="1796" y="2314"/>
                  </a:lnTo>
                  <a:lnTo>
                    <a:pt x="1801" y="2314"/>
                  </a:lnTo>
                  <a:lnTo>
                    <a:pt x="1803" y="2310"/>
                  </a:lnTo>
                  <a:lnTo>
                    <a:pt x="1800" y="2304"/>
                  </a:lnTo>
                  <a:lnTo>
                    <a:pt x="1794" y="2300"/>
                  </a:lnTo>
                  <a:lnTo>
                    <a:pt x="1790" y="2297"/>
                  </a:lnTo>
                  <a:lnTo>
                    <a:pt x="1796" y="2292"/>
                  </a:lnTo>
                  <a:lnTo>
                    <a:pt x="1800" y="2289"/>
                  </a:lnTo>
                  <a:lnTo>
                    <a:pt x="1811" y="2287"/>
                  </a:lnTo>
                  <a:lnTo>
                    <a:pt x="1814" y="2287"/>
                  </a:lnTo>
                  <a:lnTo>
                    <a:pt x="1819" y="2290"/>
                  </a:lnTo>
                  <a:lnTo>
                    <a:pt x="1822" y="2294"/>
                  </a:lnTo>
                  <a:lnTo>
                    <a:pt x="1826" y="2297"/>
                  </a:lnTo>
                  <a:lnTo>
                    <a:pt x="1832" y="2296"/>
                  </a:lnTo>
                  <a:lnTo>
                    <a:pt x="1836" y="2292"/>
                  </a:lnTo>
                  <a:lnTo>
                    <a:pt x="1845" y="2280"/>
                  </a:lnTo>
                  <a:lnTo>
                    <a:pt x="1850" y="2278"/>
                  </a:lnTo>
                  <a:lnTo>
                    <a:pt x="1853" y="2278"/>
                  </a:lnTo>
                  <a:lnTo>
                    <a:pt x="1867" y="2286"/>
                  </a:lnTo>
                  <a:lnTo>
                    <a:pt x="1892" y="2293"/>
                  </a:lnTo>
                  <a:lnTo>
                    <a:pt x="1898" y="2293"/>
                  </a:lnTo>
                  <a:lnTo>
                    <a:pt x="1906" y="2290"/>
                  </a:lnTo>
                  <a:lnTo>
                    <a:pt x="1911" y="2292"/>
                  </a:lnTo>
                  <a:lnTo>
                    <a:pt x="1915" y="2290"/>
                  </a:lnTo>
                  <a:lnTo>
                    <a:pt x="1919" y="2289"/>
                  </a:lnTo>
                  <a:lnTo>
                    <a:pt x="1939" y="2286"/>
                  </a:lnTo>
                  <a:lnTo>
                    <a:pt x="1943" y="2287"/>
                  </a:lnTo>
                  <a:lnTo>
                    <a:pt x="1946" y="2289"/>
                  </a:lnTo>
                  <a:lnTo>
                    <a:pt x="1950" y="2294"/>
                  </a:lnTo>
                  <a:lnTo>
                    <a:pt x="1953" y="2296"/>
                  </a:lnTo>
                  <a:lnTo>
                    <a:pt x="1955" y="2296"/>
                  </a:lnTo>
                  <a:lnTo>
                    <a:pt x="1958" y="2294"/>
                  </a:lnTo>
                  <a:lnTo>
                    <a:pt x="1961" y="2296"/>
                  </a:lnTo>
                  <a:lnTo>
                    <a:pt x="1965" y="2300"/>
                  </a:lnTo>
                  <a:lnTo>
                    <a:pt x="1975" y="2314"/>
                  </a:lnTo>
                  <a:lnTo>
                    <a:pt x="1978" y="2317"/>
                  </a:lnTo>
                  <a:lnTo>
                    <a:pt x="1981" y="2316"/>
                  </a:lnTo>
                  <a:lnTo>
                    <a:pt x="1985" y="2311"/>
                  </a:lnTo>
                  <a:lnTo>
                    <a:pt x="1989" y="2307"/>
                  </a:lnTo>
                  <a:lnTo>
                    <a:pt x="1995" y="2306"/>
                  </a:lnTo>
                  <a:lnTo>
                    <a:pt x="1999" y="2308"/>
                  </a:lnTo>
                  <a:lnTo>
                    <a:pt x="2009" y="2317"/>
                  </a:lnTo>
                  <a:lnTo>
                    <a:pt x="2023" y="2324"/>
                  </a:lnTo>
                  <a:lnTo>
                    <a:pt x="2032" y="2334"/>
                  </a:lnTo>
                  <a:lnTo>
                    <a:pt x="2039" y="2345"/>
                  </a:lnTo>
                  <a:lnTo>
                    <a:pt x="2042" y="2359"/>
                  </a:lnTo>
                  <a:lnTo>
                    <a:pt x="2045" y="2372"/>
                  </a:lnTo>
                  <a:lnTo>
                    <a:pt x="2052" y="2377"/>
                  </a:lnTo>
                  <a:lnTo>
                    <a:pt x="2070" y="2380"/>
                  </a:lnTo>
                  <a:lnTo>
                    <a:pt x="2079" y="2386"/>
                  </a:lnTo>
                  <a:lnTo>
                    <a:pt x="2081" y="2387"/>
                  </a:lnTo>
                  <a:lnTo>
                    <a:pt x="2084" y="2387"/>
                  </a:lnTo>
                  <a:lnTo>
                    <a:pt x="2090" y="2387"/>
                  </a:lnTo>
                  <a:lnTo>
                    <a:pt x="2093" y="2387"/>
                  </a:lnTo>
                  <a:lnTo>
                    <a:pt x="2095" y="2390"/>
                  </a:lnTo>
                  <a:lnTo>
                    <a:pt x="2095" y="2393"/>
                  </a:lnTo>
                  <a:lnTo>
                    <a:pt x="2095" y="2395"/>
                  </a:lnTo>
                  <a:lnTo>
                    <a:pt x="2095" y="2398"/>
                  </a:lnTo>
                  <a:lnTo>
                    <a:pt x="2097" y="2400"/>
                  </a:lnTo>
                  <a:lnTo>
                    <a:pt x="2109" y="2404"/>
                  </a:lnTo>
                  <a:lnTo>
                    <a:pt x="2123" y="2402"/>
                  </a:lnTo>
                  <a:lnTo>
                    <a:pt x="2129" y="2405"/>
                  </a:lnTo>
                  <a:lnTo>
                    <a:pt x="2143" y="2418"/>
                  </a:lnTo>
                  <a:lnTo>
                    <a:pt x="2151" y="2421"/>
                  </a:lnTo>
                  <a:lnTo>
                    <a:pt x="2173" y="2422"/>
                  </a:lnTo>
                  <a:lnTo>
                    <a:pt x="2181" y="2426"/>
                  </a:lnTo>
                  <a:lnTo>
                    <a:pt x="2187" y="2422"/>
                  </a:lnTo>
                  <a:lnTo>
                    <a:pt x="2192" y="2423"/>
                  </a:lnTo>
                  <a:lnTo>
                    <a:pt x="2202" y="2433"/>
                  </a:lnTo>
                  <a:lnTo>
                    <a:pt x="2208" y="2437"/>
                  </a:lnTo>
                  <a:lnTo>
                    <a:pt x="2213" y="2439"/>
                  </a:lnTo>
                  <a:lnTo>
                    <a:pt x="2219" y="2439"/>
                  </a:lnTo>
                  <a:lnTo>
                    <a:pt x="2229" y="2439"/>
                  </a:lnTo>
                  <a:lnTo>
                    <a:pt x="2234" y="2437"/>
                  </a:lnTo>
                  <a:lnTo>
                    <a:pt x="2237" y="2437"/>
                  </a:lnTo>
                  <a:lnTo>
                    <a:pt x="2240" y="2440"/>
                  </a:lnTo>
                  <a:lnTo>
                    <a:pt x="2244" y="2447"/>
                  </a:lnTo>
                  <a:lnTo>
                    <a:pt x="2248" y="2447"/>
                  </a:lnTo>
                  <a:lnTo>
                    <a:pt x="2252" y="2450"/>
                  </a:lnTo>
                  <a:lnTo>
                    <a:pt x="2258" y="2456"/>
                  </a:lnTo>
                  <a:lnTo>
                    <a:pt x="2264" y="2457"/>
                  </a:lnTo>
                  <a:lnTo>
                    <a:pt x="2266" y="2452"/>
                  </a:lnTo>
                  <a:lnTo>
                    <a:pt x="2265" y="2450"/>
                  </a:lnTo>
                  <a:lnTo>
                    <a:pt x="2265" y="2449"/>
                  </a:lnTo>
                  <a:lnTo>
                    <a:pt x="2261" y="2442"/>
                  </a:lnTo>
                  <a:lnTo>
                    <a:pt x="2259" y="2437"/>
                  </a:lnTo>
                  <a:lnTo>
                    <a:pt x="2261" y="2433"/>
                  </a:lnTo>
                  <a:lnTo>
                    <a:pt x="2262" y="2425"/>
                  </a:lnTo>
                  <a:lnTo>
                    <a:pt x="2262" y="2422"/>
                  </a:lnTo>
                  <a:lnTo>
                    <a:pt x="2259" y="2418"/>
                  </a:lnTo>
                  <a:lnTo>
                    <a:pt x="2248" y="2411"/>
                  </a:lnTo>
                  <a:lnTo>
                    <a:pt x="2243" y="2408"/>
                  </a:lnTo>
                  <a:lnTo>
                    <a:pt x="2236" y="2398"/>
                  </a:lnTo>
                  <a:lnTo>
                    <a:pt x="2227" y="2391"/>
                  </a:lnTo>
                  <a:lnTo>
                    <a:pt x="2229" y="2391"/>
                  </a:lnTo>
                  <a:lnTo>
                    <a:pt x="2229" y="2391"/>
                  </a:lnTo>
                  <a:lnTo>
                    <a:pt x="2224" y="2388"/>
                  </a:lnTo>
                  <a:lnTo>
                    <a:pt x="2222" y="2393"/>
                  </a:lnTo>
                  <a:lnTo>
                    <a:pt x="2220" y="2394"/>
                  </a:lnTo>
                  <a:lnTo>
                    <a:pt x="2219" y="2391"/>
                  </a:lnTo>
                  <a:lnTo>
                    <a:pt x="2220" y="2387"/>
                  </a:lnTo>
                  <a:lnTo>
                    <a:pt x="2223" y="2379"/>
                  </a:lnTo>
                  <a:lnTo>
                    <a:pt x="2227" y="2365"/>
                  </a:lnTo>
                  <a:lnTo>
                    <a:pt x="2231" y="2352"/>
                  </a:lnTo>
                  <a:lnTo>
                    <a:pt x="2233" y="2346"/>
                  </a:lnTo>
                  <a:lnTo>
                    <a:pt x="2229" y="2310"/>
                  </a:lnTo>
                  <a:lnTo>
                    <a:pt x="2229" y="2303"/>
                  </a:lnTo>
                  <a:lnTo>
                    <a:pt x="2227" y="2300"/>
                  </a:lnTo>
                  <a:lnTo>
                    <a:pt x="2222" y="2294"/>
                  </a:lnTo>
                  <a:lnTo>
                    <a:pt x="2217" y="2289"/>
                  </a:lnTo>
                  <a:lnTo>
                    <a:pt x="2217" y="2287"/>
                  </a:lnTo>
                  <a:lnTo>
                    <a:pt x="2216" y="2282"/>
                  </a:lnTo>
                  <a:lnTo>
                    <a:pt x="2215" y="2265"/>
                  </a:lnTo>
                  <a:lnTo>
                    <a:pt x="2213" y="2259"/>
                  </a:lnTo>
                  <a:lnTo>
                    <a:pt x="2208" y="2245"/>
                  </a:lnTo>
                  <a:lnTo>
                    <a:pt x="2215" y="2230"/>
                  </a:lnTo>
                  <a:lnTo>
                    <a:pt x="2234" y="2203"/>
                  </a:lnTo>
                  <a:lnTo>
                    <a:pt x="2238" y="2191"/>
                  </a:lnTo>
                  <a:lnTo>
                    <a:pt x="2240" y="2188"/>
                  </a:lnTo>
                  <a:lnTo>
                    <a:pt x="2243" y="2185"/>
                  </a:lnTo>
                  <a:lnTo>
                    <a:pt x="2248" y="2184"/>
                  </a:lnTo>
                  <a:lnTo>
                    <a:pt x="2251" y="2182"/>
                  </a:lnTo>
                  <a:lnTo>
                    <a:pt x="2255" y="2178"/>
                  </a:lnTo>
                  <a:lnTo>
                    <a:pt x="2272" y="2149"/>
                  </a:lnTo>
                  <a:lnTo>
                    <a:pt x="2275" y="2146"/>
                  </a:lnTo>
                  <a:lnTo>
                    <a:pt x="2276" y="2144"/>
                  </a:lnTo>
                  <a:lnTo>
                    <a:pt x="2280" y="2143"/>
                  </a:lnTo>
                  <a:lnTo>
                    <a:pt x="2283" y="2140"/>
                  </a:lnTo>
                  <a:lnTo>
                    <a:pt x="2285" y="2137"/>
                  </a:lnTo>
                  <a:lnTo>
                    <a:pt x="2286" y="2129"/>
                  </a:lnTo>
                  <a:lnTo>
                    <a:pt x="2287" y="2126"/>
                  </a:lnTo>
                  <a:lnTo>
                    <a:pt x="2299" y="2115"/>
                  </a:lnTo>
                  <a:lnTo>
                    <a:pt x="2327" y="2074"/>
                  </a:lnTo>
                  <a:lnTo>
                    <a:pt x="2338" y="2063"/>
                  </a:lnTo>
                  <a:lnTo>
                    <a:pt x="2346" y="2055"/>
                  </a:lnTo>
                  <a:lnTo>
                    <a:pt x="2355" y="2043"/>
                  </a:lnTo>
                  <a:lnTo>
                    <a:pt x="2413" y="1979"/>
                  </a:lnTo>
                  <a:lnTo>
                    <a:pt x="2426" y="1969"/>
                  </a:lnTo>
                  <a:lnTo>
                    <a:pt x="2440" y="1959"/>
                  </a:lnTo>
                  <a:lnTo>
                    <a:pt x="2440" y="1959"/>
                  </a:lnTo>
                  <a:lnTo>
                    <a:pt x="2440" y="1959"/>
                  </a:lnTo>
                  <a:lnTo>
                    <a:pt x="2447" y="1952"/>
                  </a:lnTo>
                  <a:lnTo>
                    <a:pt x="2468" y="1930"/>
                  </a:lnTo>
                  <a:lnTo>
                    <a:pt x="2471" y="1926"/>
                  </a:lnTo>
                  <a:lnTo>
                    <a:pt x="2471" y="1924"/>
                  </a:lnTo>
                  <a:lnTo>
                    <a:pt x="2475" y="1913"/>
                  </a:lnTo>
                  <a:lnTo>
                    <a:pt x="2478" y="1907"/>
                  </a:lnTo>
                  <a:lnTo>
                    <a:pt x="2481" y="1905"/>
                  </a:lnTo>
                  <a:lnTo>
                    <a:pt x="2485" y="1902"/>
                  </a:lnTo>
                  <a:lnTo>
                    <a:pt x="2495" y="1899"/>
                  </a:lnTo>
                  <a:lnTo>
                    <a:pt x="2541" y="1899"/>
                  </a:lnTo>
                  <a:lnTo>
                    <a:pt x="2555" y="1893"/>
                  </a:lnTo>
                  <a:lnTo>
                    <a:pt x="2561" y="1879"/>
                  </a:lnTo>
                  <a:lnTo>
                    <a:pt x="2562" y="1875"/>
                  </a:lnTo>
                  <a:lnTo>
                    <a:pt x="2562" y="1870"/>
                  </a:lnTo>
                  <a:lnTo>
                    <a:pt x="2562" y="1863"/>
                  </a:lnTo>
                  <a:lnTo>
                    <a:pt x="2562" y="1857"/>
                  </a:lnTo>
                  <a:lnTo>
                    <a:pt x="2579" y="1849"/>
                  </a:lnTo>
                  <a:lnTo>
                    <a:pt x="2584" y="1843"/>
                  </a:lnTo>
                  <a:lnTo>
                    <a:pt x="2587" y="1839"/>
                  </a:lnTo>
                  <a:lnTo>
                    <a:pt x="2587" y="1837"/>
                  </a:lnTo>
                  <a:lnTo>
                    <a:pt x="2586" y="1836"/>
                  </a:lnTo>
                  <a:lnTo>
                    <a:pt x="2584" y="1832"/>
                  </a:lnTo>
                  <a:lnTo>
                    <a:pt x="2582" y="1812"/>
                  </a:lnTo>
                  <a:lnTo>
                    <a:pt x="2589" y="1801"/>
                  </a:lnTo>
                  <a:lnTo>
                    <a:pt x="2589" y="1801"/>
                  </a:lnTo>
                  <a:lnTo>
                    <a:pt x="2582" y="1785"/>
                  </a:lnTo>
                  <a:lnTo>
                    <a:pt x="2579" y="1777"/>
                  </a:lnTo>
                  <a:lnTo>
                    <a:pt x="2582" y="1767"/>
                  </a:lnTo>
                  <a:lnTo>
                    <a:pt x="2575" y="1766"/>
                  </a:lnTo>
                  <a:lnTo>
                    <a:pt x="2566" y="1762"/>
                  </a:lnTo>
                  <a:lnTo>
                    <a:pt x="2563" y="1755"/>
                  </a:lnTo>
                  <a:lnTo>
                    <a:pt x="2566" y="1748"/>
                  </a:lnTo>
                  <a:lnTo>
                    <a:pt x="2566" y="1745"/>
                  </a:lnTo>
                  <a:lnTo>
                    <a:pt x="2559" y="1745"/>
                  </a:lnTo>
                  <a:lnTo>
                    <a:pt x="2554" y="1742"/>
                  </a:lnTo>
                  <a:lnTo>
                    <a:pt x="2549" y="1736"/>
                  </a:lnTo>
                  <a:lnTo>
                    <a:pt x="2549" y="1728"/>
                  </a:lnTo>
                  <a:lnTo>
                    <a:pt x="2552" y="1721"/>
                  </a:lnTo>
                  <a:lnTo>
                    <a:pt x="2558" y="1717"/>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3" name="Freeform 19"/>
            <p:cNvSpPr>
              <a:spLocks noEditPoints="1"/>
            </p:cNvSpPr>
            <p:nvPr/>
          </p:nvSpPr>
          <p:spPr bwMode="auto">
            <a:xfrm>
              <a:off x="11584958" y="6139577"/>
              <a:ext cx="527050" cy="627062"/>
            </a:xfrm>
            <a:custGeom>
              <a:avLst/>
              <a:gdLst>
                <a:gd name="T0" fmla="*/ 721 w 997"/>
                <a:gd name="T1" fmla="*/ 46 h 1186"/>
                <a:gd name="T2" fmla="*/ 616 w 997"/>
                <a:gd name="T3" fmla="*/ 50 h 1186"/>
                <a:gd name="T4" fmla="*/ 997 w 997"/>
                <a:gd name="T5" fmla="*/ 156 h 1186"/>
                <a:gd name="T6" fmla="*/ 964 w 997"/>
                <a:gd name="T7" fmla="*/ 111 h 1186"/>
                <a:gd name="T8" fmla="*/ 912 w 997"/>
                <a:gd name="T9" fmla="*/ 55 h 1186"/>
                <a:gd name="T10" fmla="*/ 682 w 997"/>
                <a:gd name="T11" fmla="*/ 66 h 1186"/>
                <a:gd name="T12" fmla="*/ 544 w 997"/>
                <a:gd name="T13" fmla="*/ 147 h 1186"/>
                <a:gd name="T14" fmla="*/ 405 w 997"/>
                <a:gd name="T15" fmla="*/ 282 h 1186"/>
                <a:gd name="T16" fmla="*/ 342 w 997"/>
                <a:gd name="T17" fmla="*/ 329 h 1186"/>
                <a:gd name="T18" fmla="*/ 186 w 997"/>
                <a:gd name="T19" fmla="*/ 672 h 1186"/>
                <a:gd name="T20" fmla="*/ 179 w 997"/>
                <a:gd name="T21" fmla="*/ 719 h 1186"/>
                <a:gd name="T22" fmla="*/ 134 w 997"/>
                <a:gd name="T23" fmla="*/ 756 h 1186"/>
                <a:gd name="T24" fmla="*/ 205 w 997"/>
                <a:gd name="T25" fmla="*/ 791 h 1186"/>
                <a:gd name="T26" fmla="*/ 216 w 997"/>
                <a:gd name="T27" fmla="*/ 827 h 1186"/>
                <a:gd name="T28" fmla="*/ 205 w 997"/>
                <a:gd name="T29" fmla="*/ 861 h 1186"/>
                <a:gd name="T30" fmla="*/ 214 w 997"/>
                <a:gd name="T31" fmla="*/ 899 h 1186"/>
                <a:gd name="T32" fmla="*/ 141 w 997"/>
                <a:gd name="T33" fmla="*/ 841 h 1186"/>
                <a:gd name="T34" fmla="*/ 48 w 997"/>
                <a:gd name="T35" fmla="*/ 893 h 1186"/>
                <a:gd name="T36" fmla="*/ 143 w 997"/>
                <a:gd name="T37" fmla="*/ 916 h 1186"/>
                <a:gd name="T38" fmla="*/ 233 w 997"/>
                <a:gd name="T39" fmla="*/ 914 h 1186"/>
                <a:gd name="T40" fmla="*/ 269 w 997"/>
                <a:gd name="T41" fmla="*/ 917 h 1186"/>
                <a:gd name="T42" fmla="*/ 304 w 997"/>
                <a:gd name="T43" fmla="*/ 906 h 1186"/>
                <a:gd name="T44" fmla="*/ 382 w 997"/>
                <a:gd name="T45" fmla="*/ 886 h 1186"/>
                <a:gd name="T46" fmla="*/ 416 w 997"/>
                <a:gd name="T47" fmla="*/ 913 h 1186"/>
                <a:gd name="T48" fmla="*/ 445 w 997"/>
                <a:gd name="T49" fmla="*/ 928 h 1186"/>
                <a:gd name="T50" fmla="*/ 528 w 997"/>
                <a:gd name="T51" fmla="*/ 976 h 1186"/>
                <a:gd name="T52" fmla="*/ 595 w 997"/>
                <a:gd name="T53" fmla="*/ 1007 h 1186"/>
                <a:gd name="T54" fmla="*/ 640 w 997"/>
                <a:gd name="T55" fmla="*/ 1033 h 1186"/>
                <a:gd name="T56" fmla="*/ 628 w 997"/>
                <a:gd name="T57" fmla="*/ 1059 h 1186"/>
                <a:gd name="T58" fmla="*/ 611 w 997"/>
                <a:gd name="T59" fmla="*/ 1122 h 1186"/>
                <a:gd name="T60" fmla="*/ 616 w 997"/>
                <a:gd name="T61" fmla="*/ 1183 h 1186"/>
                <a:gd name="T62" fmla="*/ 686 w 997"/>
                <a:gd name="T63" fmla="*/ 1181 h 1186"/>
                <a:gd name="T64" fmla="*/ 702 w 997"/>
                <a:gd name="T65" fmla="*/ 1143 h 1186"/>
                <a:gd name="T66" fmla="*/ 688 w 997"/>
                <a:gd name="T67" fmla="*/ 1095 h 1186"/>
                <a:gd name="T68" fmla="*/ 663 w 997"/>
                <a:gd name="T69" fmla="*/ 1067 h 1186"/>
                <a:gd name="T70" fmla="*/ 709 w 997"/>
                <a:gd name="T71" fmla="*/ 1015 h 1186"/>
                <a:gd name="T72" fmla="*/ 741 w 997"/>
                <a:gd name="T73" fmla="*/ 923 h 1186"/>
                <a:gd name="T74" fmla="*/ 689 w 997"/>
                <a:gd name="T75" fmla="*/ 801 h 1186"/>
                <a:gd name="T76" fmla="*/ 668 w 997"/>
                <a:gd name="T77" fmla="*/ 744 h 1186"/>
                <a:gd name="T78" fmla="*/ 720 w 997"/>
                <a:gd name="T79" fmla="*/ 711 h 1186"/>
                <a:gd name="T80" fmla="*/ 787 w 997"/>
                <a:gd name="T81" fmla="*/ 735 h 1186"/>
                <a:gd name="T82" fmla="*/ 897 w 997"/>
                <a:gd name="T83" fmla="*/ 683 h 1186"/>
                <a:gd name="T84" fmla="*/ 873 w 997"/>
                <a:gd name="T85" fmla="*/ 637 h 1186"/>
                <a:gd name="T86" fmla="*/ 941 w 997"/>
                <a:gd name="T87" fmla="*/ 576 h 1186"/>
                <a:gd name="T88" fmla="*/ 936 w 997"/>
                <a:gd name="T89" fmla="*/ 479 h 1186"/>
                <a:gd name="T90" fmla="*/ 866 w 997"/>
                <a:gd name="T91" fmla="*/ 437 h 1186"/>
                <a:gd name="T92" fmla="*/ 937 w 997"/>
                <a:gd name="T93" fmla="*/ 397 h 1186"/>
                <a:gd name="T94" fmla="*/ 993 w 997"/>
                <a:gd name="T95" fmla="*/ 196 h 1186"/>
                <a:gd name="T96" fmla="*/ 552 w 997"/>
                <a:gd name="T97" fmla="*/ 62 h 1186"/>
                <a:gd name="T98" fmla="*/ 471 w 997"/>
                <a:gd name="T99" fmla="*/ 83 h 1186"/>
                <a:gd name="T100" fmla="*/ 396 w 997"/>
                <a:gd name="T101" fmla="*/ 147 h 1186"/>
                <a:gd name="T102" fmla="*/ 403 w 997"/>
                <a:gd name="T103" fmla="*/ 184 h 1186"/>
                <a:gd name="T104" fmla="*/ 352 w 997"/>
                <a:gd name="T105" fmla="*/ 230 h 1186"/>
                <a:gd name="T106" fmla="*/ 140 w 997"/>
                <a:gd name="T107" fmla="*/ 812 h 1186"/>
                <a:gd name="T108" fmla="*/ 174 w 997"/>
                <a:gd name="T109" fmla="*/ 794 h 1186"/>
                <a:gd name="T110" fmla="*/ 95 w 997"/>
                <a:gd name="T111" fmla="*/ 802 h 1186"/>
                <a:gd name="T112" fmla="*/ 169 w 997"/>
                <a:gd name="T113" fmla="*/ 913 h 1186"/>
                <a:gd name="T114" fmla="*/ 45 w 997"/>
                <a:gd name="T115" fmla="*/ 911 h 1186"/>
                <a:gd name="T116" fmla="*/ 39 w 997"/>
                <a:gd name="T117" fmla="*/ 980 h 1186"/>
                <a:gd name="T118" fmla="*/ 112 w 997"/>
                <a:gd name="T119" fmla="*/ 993 h 1186"/>
                <a:gd name="T120" fmla="*/ 214 w 997"/>
                <a:gd name="T121" fmla="*/ 927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7" h="1186">
                  <a:moveTo>
                    <a:pt x="806" y="7"/>
                  </a:moveTo>
                  <a:lnTo>
                    <a:pt x="815" y="10"/>
                  </a:lnTo>
                  <a:lnTo>
                    <a:pt x="815" y="8"/>
                  </a:lnTo>
                  <a:lnTo>
                    <a:pt x="817" y="7"/>
                  </a:lnTo>
                  <a:lnTo>
                    <a:pt x="818" y="7"/>
                  </a:lnTo>
                  <a:lnTo>
                    <a:pt x="820" y="7"/>
                  </a:lnTo>
                  <a:lnTo>
                    <a:pt x="804" y="0"/>
                  </a:lnTo>
                  <a:lnTo>
                    <a:pt x="801" y="1"/>
                  </a:lnTo>
                  <a:lnTo>
                    <a:pt x="801" y="4"/>
                  </a:lnTo>
                  <a:lnTo>
                    <a:pt x="806" y="7"/>
                  </a:lnTo>
                  <a:close/>
                  <a:moveTo>
                    <a:pt x="720" y="42"/>
                  </a:moveTo>
                  <a:lnTo>
                    <a:pt x="720" y="43"/>
                  </a:lnTo>
                  <a:lnTo>
                    <a:pt x="721" y="46"/>
                  </a:lnTo>
                  <a:lnTo>
                    <a:pt x="727" y="39"/>
                  </a:lnTo>
                  <a:lnTo>
                    <a:pt x="771" y="25"/>
                  </a:lnTo>
                  <a:lnTo>
                    <a:pt x="775" y="25"/>
                  </a:lnTo>
                  <a:lnTo>
                    <a:pt x="775" y="21"/>
                  </a:lnTo>
                  <a:lnTo>
                    <a:pt x="768" y="20"/>
                  </a:lnTo>
                  <a:lnTo>
                    <a:pt x="741" y="21"/>
                  </a:lnTo>
                  <a:lnTo>
                    <a:pt x="734" y="24"/>
                  </a:lnTo>
                  <a:lnTo>
                    <a:pt x="726" y="28"/>
                  </a:lnTo>
                  <a:lnTo>
                    <a:pt x="719" y="34"/>
                  </a:lnTo>
                  <a:lnTo>
                    <a:pt x="721" y="39"/>
                  </a:lnTo>
                  <a:lnTo>
                    <a:pt x="720" y="42"/>
                  </a:lnTo>
                  <a:close/>
                  <a:moveTo>
                    <a:pt x="604" y="56"/>
                  </a:moveTo>
                  <a:lnTo>
                    <a:pt x="616" y="50"/>
                  </a:lnTo>
                  <a:lnTo>
                    <a:pt x="622" y="48"/>
                  </a:lnTo>
                  <a:lnTo>
                    <a:pt x="649" y="48"/>
                  </a:lnTo>
                  <a:lnTo>
                    <a:pt x="675" y="42"/>
                  </a:lnTo>
                  <a:lnTo>
                    <a:pt x="664" y="36"/>
                  </a:lnTo>
                  <a:lnTo>
                    <a:pt x="602" y="39"/>
                  </a:lnTo>
                  <a:lnTo>
                    <a:pt x="598" y="38"/>
                  </a:lnTo>
                  <a:lnTo>
                    <a:pt x="594" y="42"/>
                  </a:lnTo>
                  <a:lnTo>
                    <a:pt x="593" y="48"/>
                  </a:lnTo>
                  <a:lnTo>
                    <a:pt x="597" y="55"/>
                  </a:lnTo>
                  <a:lnTo>
                    <a:pt x="604" y="56"/>
                  </a:lnTo>
                  <a:close/>
                  <a:moveTo>
                    <a:pt x="995" y="170"/>
                  </a:moveTo>
                  <a:lnTo>
                    <a:pt x="996" y="163"/>
                  </a:lnTo>
                  <a:lnTo>
                    <a:pt x="997" y="156"/>
                  </a:lnTo>
                  <a:lnTo>
                    <a:pt x="997" y="149"/>
                  </a:lnTo>
                  <a:lnTo>
                    <a:pt x="996" y="136"/>
                  </a:lnTo>
                  <a:lnTo>
                    <a:pt x="993" y="136"/>
                  </a:lnTo>
                  <a:lnTo>
                    <a:pt x="975" y="132"/>
                  </a:lnTo>
                  <a:lnTo>
                    <a:pt x="967" y="126"/>
                  </a:lnTo>
                  <a:lnTo>
                    <a:pt x="967" y="119"/>
                  </a:lnTo>
                  <a:lnTo>
                    <a:pt x="965" y="116"/>
                  </a:lnTo>
                  <a:lnTo>
                    <a:pt x="965" y="113"/>
                  </a:lnTo>
                  <a:lnTo>
                    <a:pt x="967" y="112"/>
                  </a:lnTo>
                  <a:lnTo>
                    <a:pt x="968" y="111"/>
                  </a:lnTo>
                  <a:lnTo>
                    <a:pt x="968" y="108"/>
                  </a:lnTo>
                  <a:lnTo>
                    <a:pt x="967" y="108"/>
                  </a:lnTo>
                  <a:lnTo>
                    <a:pt x="964" y="111"/>
                  </a:lnTo>
                  <a:lnTo>
                    <a:pt x="961" y="111"/>
                  </a:lnTo>
                  <a:lnTo>
                    <a:pt x="958" y="111"/>
                  </a:lnTo>
                  <a:lnTo>
                    <a:pt x="955" y="108"/>
                  </a:lnTo>
                  <a:lnTo>
                    <a:pt x="951" y="109"/>
                  </a:lnTo>
                  <a:lnTo>
                    <a:pt x="941" y="104"/>
                  </a:lnTo>
                  <a:lnTo>
                    <a:pt x="933" y="101"/>
                  </a:lnTo>
                  <a:lnTo>
                    <a:pt x="930" y="99"/>
                  </a:lnTo>
                  <a:lnTo>
                    <a:pt x="930" y="97"/>
                  </a:lnTo>
                  <a:lnTo>
                    <a:pt x="929" y="95"/>
                  </a:lnTo>
                  <a:lnTo>
                    <a:pt x="927" y="95"/>
                  </a:lnTo>
                  <a:lnTo>
                    <a:pt x="922" y="90"/>
                  </a:lnTo>
                  <a:lnTo>
                    <a:pt x="920" y="90"/>
                  </a:lnTo>
                  <a:lnTo>
                    <a:pt x="912" y="55"/>
                  </a:lnTo>
                  <a:lnTo>
                    <a:pt x="906" y="49"/>
                  </a:lnTo>
                  <a:lnTo>
                    <a:pt x="902" y="46"/>
                  </a:lnTo>
                  <a:lnTo>
                    <a:pt x="876" y="42"/>
                  </a:lnTo>
                  <a:lnTo>
                    <a:pt x="815" y="52"/>
                  </a:lnTo>
                  <a:lnTo>
                    <a:pt x="776" y="63"/>
                  </a:lnTo>
                  <a:lnTo>
                    <a:pt x="769" y="69"/>
                  </a:lnTo>
                  <a:lnTo>
                    <a:pt x="768" y="69"/>
                  </a:lnTo>
                  <a:lnTo>
                    <a:pt x="765" y="69"/>
                  </a:lnTo>
                  <a:lnTo>
                    <a:pt x="761" y="64"/>
                  </a:lnTo>
                  <a:lnTo>
                    <a:pt x="758" y="63"/>
                  </a:lnTo>
                  <a:lnTo>
                    <a:pt x="735" y="64"/>
                  </a:lnTo>
                  <a:lnTo>
                    <a:pt x="706" y="64"/>
                  </a:lnTo>
                  <a:lnTo>
                    <a:pt x="682" y="66"/>
                  </a:lnTo>
                  <a:lnTo>
                    <a:pt x="664" y="76"/>
                  </a:lnTo>
                  <a:lnTo>
                    <a:pt x="658" y="76"/>
                  </a:lnTo>
                  <a:lnTo>
                    <a:pt x="649" y="83"/>
                  </a:lnTo>
                  <a:lnTo>
                    <a:pt x="608" y="99"/>
                  </a:lnTo>
                  <a:lnTo>
                    <a:pt x="598" y="106"/>
                  </a:lnTo>
                  <a:lnTo>
                    <a:pt x="586" y="109"/>
                  </a:lnTo>
                  <a:lnTo>
                    <a:pt x="581" y="111"/>
                  </a:lnTo>
                  <a:lnTo>
                    <a:pt x="576" y="116"/>
                  </a:lnTo>
                  <a:lnTo>
                    <a:pt x="572" y="122"/>
                  </a:lnTo>
                  <a:lnTo>
                    <a:pt x="567" y="126"/>
                  </a:lnTo>
                  <a:lnTo>
                    <a:pt x="558" y="130"/>
                  </a:lnTo>
                  <a:lnTo>
                    <a:pt x="552" y="136"/>
                  </a:lnTo>
                  <a:lnTo>
                    <a:pt x="544" y="147"/>
                  </a:lnTo>
                  <a:lnTo>
                    <a:pt x="538" y="160"/>
                  </a:lnTo>
                  <a:lnTo>
                    <a:pt x="531" y="189"/>
                  </a:lnTo>
                  <a:lnTo>
                    <a:pt x="525" y="200"/>
                  </a:lnTo>
                  <a:lnTo>
                    <a:pt x="521" y="203"/>
                  </a:lnTo>
                  <a:lnTo>
                    <a:pt x="509" y="206"/>
                  </a:lnTo>
                  <a:lnTo>
                    <a:pt x="504" y="210"/>
                  </a:lnTo>
                  <a:lnTo>
                    <a:pt x="500" y="214"/>
                  </a:lnTo>
                  <a:lnTo>
                    <a:pt x="448" y="262"/>
                  </a:lnTo>
                  <a:lnTo>
                    <a:pt x="437" y="266"/>
                  </a:lnTo>
                  <a:lnTo>
                    <a:pt x="427" y="268"/>
                  </a:lnTo>
                  <a:lnTo>
                    <a:pt x="422" y="269"/>
                  </a:lnTo>
                  <a:lnTo>
                    <a:pt x="410" y="279"/>
                  </a:lnTo>
                  <a:lnTo>
                    <a:pt x="405" y="282"/>
                  </a:lnTo>
                  <a:lnTo>
                    <a:pt x="395" y="283"/>
                  </a:lnTo>
                  <a:lnTo>
                    <a:pt x="384" y="280"/>
                  </a:lnTo>
                  <a:lnTo>
                    <a:pt x="378" y="272"/>
                  </a:lnTo>
                  <a:lnTo>
                    <a:pt x="382" y="259"/>
                  </a:lnTo>
                  <a:lnTo>
                    <a:pt x="380" y="255"/>
                  </a:lnTo>
                  <a:lnTo>
                    <a:pt x="377" y="258"/>
                  </a:lnTo>
                  <a:lnTo>
                    <a:pt x="361" y="255"/>
                  </a:lnTo>
                  <a:lnTo>
                    <a:pt x="359" y="259"/>
                  </a:lnTo>
                  <a:lnTo>
                    <a:pt x="356" y="268"/>
                  </a:lnTo>
                  <a:lnTo>
                    <a:pt x="356" y="279"/>
                  </a:lnTo>
                  <a:lnTo>
                    <a:pt x="356" y="286"/>
                  </a:lnTo>
                  <a:lnTo>
                    <a:pt x="353" y="300"/>
                  </a:lnTo>
                  <a:lnTo>
                    <a:pt x="342" y="329"/>
                  </a:lnTo>
                  <a:lnTo>
                    <a:pt x="339" y="342"/>
                  </a:lnTo>
                  <a:lnTo>
                    <a:pt x="339" y="349"/>
                  </a:lnTo>
                  <a:lnTo>
                    <a:pt x="333" y="370"/>
                  </a:lnTo>
                  <a:lnTo>
                    <a:pt x="322" y="453"/>
                  </a:lnTo>
                  <a:lnTo>
                    <a:pt x="318" y="464"/>
                  </a:lnTo>
                  <a:lnTo>
                    <a:pt x="318" y="467"/>
                  </a:lnTo>
                  <a:lnTo>
                    <a:pt x="315" y="479"/>
                  </a:lnTo>
                  <a:lnTo>
                    <a:pt x="300" y="524"/>
                  </a:lnTo>
                  <a:lnTo>
                    <a:pt x="273" y="573"/>
                  </a:lnTo>
                  <a:lnTo>
                    <a:pt x="242" y="620"/>
                  </a:lnTo>
                  <a:lnTo>
                    <a:pt x="205" y="665"/>
                  </a:lnTo>
                  <a:lnTo>
                    <a:pt x="196" y="670"/>
                  </a:lnTo>
                  <a:lnTo>
                    <a:pt x="186" y="672"/>
                  </a:lnTo>
                  <a:lnTo>
                    <a:pt x="174" y="669"/>
                  </a:lnTo>
                  <a:lnTo>
                    <a:pt x="172" y="672"/>
                  </a:lnTo>
                  <a:lnTo>
                    <a:pt x="171" y="676"/>
                  </a:lnTo>
                  <a:lnTo>
                    <a:pt x="174" y="683"/>
                  </a:lnTo>
                  <a:lnTo>
                    <a:pt x="178" y="698"/>
                  </a:lnTo>
                  <a:lnTo>
                    <a:pt x="179" y="705"/>
                  </a:lnTo>
                  <a:lnTo>
                    <a:pt x="179" y="707"/>
                  </a:lnTo>
                  <a:lnTo>
                    <a:pt x="178" y="708"/>
                  </a:lnTo>
                  <a:lnTo>
                    <a:pt x="176" y="711"/>
                  </a:lnTo>
                  <a:lnTo>
                    <a:pt x="176" y="714"/>
                  </a:lnTo>
                  <a:lnTo>
                    <a:pt x="176" y="716"/>
                  </a:lnTo>
                  <a:lnTo>
                    <a:pt x="178" y="718"/>
                  </a:lnTo>
                  <a:lnTo>
                    <a:pt x="179" y="719"/>
                  </a:lnTo>
                  <a:lnTo>
                    <a:pt x="186" y="729"/>
                  </a:lnTo>
                  <a:lnTo>
                    <a:pt x="188" y="733"/>
                  </a:lnTo>
                  <a:lnTo>
                    <a:pt x="185" y="735"/>
                  </a:lnTo>
                  <a:lnTo>
                    <a:pt x="182" y="736"/>
                  </a:lnTo>
                  <a:lnTo>
                    <a:pt x="181" y="736"/>
                  </a:lnTo>
                  <a:lnTo>
                    <a:pt x="179" y="736"/>
                  </a:lnTo>
                  <a:lnTo>
                    <a:pt x="172" y="733"/>
                  </a:lnTo>
                  <a:lnTo>
                    <a:pt x="164" y="730"/>
                  </a:lnTo>
                  <a:lnTo>
                    <a:pt x="158" y="730"/>
                  </a:lnTo>
                  <a:lnTo>
                    <a:pt x="157" y="735"/>
                  </a:lnTo>
                  <a:lnTo>
                    <a:pt x="140" y="739"/>
                  </a:lnTo>
                  <a:lnTo>
                    <a:pt x="133" y="744"/>
                  </a:lnTo>
                  <a:lnTo>
                    <a:pt x="134" y="756"/>
                  </a:lnTo>
                  <a:lnTo>
                    <a:pt x="137" y="756"/>
                  </a:lnTo>
                  <a:lnTo>
                    <a:pt x="139" y="756"/>
                  </a:lnTo>
                  <a:lnTo>
                    <a:pt x="140" y="754"/>
                  </a:lnTo>
                  <a:lnTo>
                    <a:pt x="146" y="753"/>
                  </a:lnTo>
                  <a:lnTo>
                    <a:pt x="151" y="753"/>
                  </a:lnTo>
                  <a:lnTo>
                    <a:pt x="158" y="750"/>
                  </a:lnTo>
                  <a:lnTo>
                    <a:pt x="164" y="747"/>
                  </a:lnTo>
                  <a:lnTo>
                    <a:pt x="171" y="752"/>
                  </a:lnTo>
                  <a:lnTo>
                    <a:pt x="176" y="757"/>
                  </a:lnTo>
                  <a:lnTo>
                    <a:pt x="181" y="766"/>
                  </a:lnTo>
                  <a:lnTo>
                    <a:pt x="183" y="780"/>
                  </a:lnTo>
                  <a:lnTo>
                    <a:pt x="186" y="785"/>
                  </a:lnTo>
                  <a:lnTo>
                    <a:pt x="205" y="791"/>
                  </a:lnTo>
                  <a:lnTo>
                    <a:pt x="212" y="796"/>
                  </a:lnTo>
                  <a:lnTo>
                    <a:pt x="214" y="799"/>
                  </a:lnTo>
                  <a:lnTo>
                    <a:pt x="205" y="799"/>
                  </a:lnTo>
                  <a:lnTo>
                    <a:pt x="200" y="801"/>
                  </a:lnTo>
                  <a:lnTo>
                    <a:pt x="198" y="805"/>
                  </a:lnTo>
                  <a:lnTo>
                    <a:pt x="196" y="809"/>
                  </a:lnTo>
                  <a:lnTo>
                    <a:pt x="196" y="813"/>
                  </a:lnTo>
                  <a:lnTo>
                    <a:pt x="198" y="817"/>
                  </a:lnTo>
                  <a:lnTo>
                    <a:pt x="199" y="822"/>
                  </a:lnTo>
                  <a:lnTo>
                    <a:pt x="200" y="824"/>
                  </a:lnTo>
                  <a:lnTo>
                    <a:pt x="203" y="826"/>
                  </a:lnTo>
                  <a:lnTo>
                    <a:pt x="206" y="827"/>
                  </a:lnTo>
                  <a:lnTo>
                    <a:pt x="216" y="827"/>
                  </a:lnTo>
                  <a:lnTo>
                    <a:pt x="217" y="827"/>
                  </a:lnTo>
                  <a:lnTo>
                    <a:pt x="221" y="830"/>
                  </a:lnTo>
                  <a:lnTo>
                    <a:pt x="221" y="838"/>
                  </a:lnTo>
                  <a:lnTo>
                    <a:pt x="221" y="838"/>
                  </a:lnTo>
                  <a:lnTo>
                    <a:pt x="216" y="833"/>
                  </a:lnTo>
                  <a:lnTo>
                    <a:pt x="209" y="831"/>
                  </a:lnTo>
                  <a:lnTo>
                    <a:pt x="186" y="830"/>
                  </a:lnTo>
                  <a:lnTo>
                    <a:pt x="179" y="831"/>
                  </a:lnTo>
                  <a:lnTo>
                    <a:pt x="165" y="838"/>
                  </a:lnTo>
                  <a:lnTo>
                    <a:pt x="185" y="858"/>
                  </a:lnTo>
                  <a:lnTo>
                    <a:pt x="192" y="861"/>
                  </a:lnTo>
                  <a:lnTo>
                    <a:pt x="196" y="862"/>
                  </a:lnTo>
                  <a:lnTo>
                    <a:pt x="205" y="861"/>
                  </a:lnTo>
                  <a:lnTo>
                    <a:pt x="207" y="861"/>
                  </a:lnTo>
                  <a:lnTo>
                    <a:pt x="219" y="866"/>
                  </a:lnTo>
                  <a:lnTo>
                    <a:pt x="228" y="868"/>
                  </a:lnTo>
                  <a:lnTo>
                    <a:pt x="230" y="868"/>
                  </a:lnTo>
                  <a:lnTo>
                    <a:pt x="238" y="872"/>
                  </a:lnTo>
                  <a:lnTo>
                    <a:pt x="242" y="879"/>
                  </a:lnTo>
                  <a:lnTo>
                    <a:pt x="245" y="889"/>
                  </a:lnTo>
                  <a:lnTo>
                    <a:pt x="241" y="897"/>
                  </a:lnTo>
                  <a:lnTo>
                    <a:pt x="237" y="899"/>
                  </a:lnTo>
                  <a:lnTo>
                    <a:pt x="234" y="900"/>
                  </a:lnTo>
                  <a:lnTo>
                    <a:pt x="226" y="900"/>
                  </a:lnTo>
                  <a:lnTo>
                    <a:pt x="220" y="902"/>
                  </a:lnTo>
                  <a:lnTo>
                    <a:pt x="214" y="899"/>
                  </a:lnTo>
                  <a:lnTo>
                    <a:pt x="202" y="900"/>
                  </a:lnTo>
                  <a:lnTo>
                    <a:pt x="195" y="899"/>
                  </a:lnTo>
                  <a:lnTo>
                    <a:pt x="192" y="893"/>
                  </a:lnTo>
                  <a:lnTo>
                    <a:pt x="186" y="879"/>
                  </a:lnTo>
                  <a:lnTo>
                    <a:pt x="183" y="872"/>
                  </a:lnTo>
                  <a:lnTo>
                    <a:pt x="172" y="864"/>
                  </a:lnTo>
                  <a:lnTo>
                    <a:pt x="160" y="858"/>
                  </a:lnTo>
                  <a:lnTo>
                    <a:pt x="134" y="855"/>
                  </a:lnTo>
                  <a:lnTo>
                    <a:pt x="134" y="852"/>
                  </a:lnTo>
                  <a:lnTo>
                    <a:pt x="136" y="851"/>
                  </a:lnTo>
                  <a:lnTo>
                    <a:pt x="141" y="848"/>
                  </a:lnTo>
                  <a:lnTo>
                    <a:pt x="144" y="847"/>
                  </a:lnTo>
                  <a:lnTo>
                    <a:pt x="141" y="841"/>
                  </a:lnTo>
                  <a:lnTo>
                    <a:pt x="137" y="836"/>
                  </a:lnTo>
                  <a:lnTo>
                    <a:pt x="133" y="831"/>
                  </a:lnTo>
                  <a:lnTo>
                    <a:pt x="129" y="830"/>
                  </a:lnTo>
                  <a:lnTo>
                    <a:pt x="123" y="829"/>
                  </a:lnTo>
                  <a:lnTo>
                    <a:pt x="55" y="837"/>
                  </a:lnTo>
                  <a:lnTo>
                    <a:pt x="28" y="852"/>
                  </a:lnTo>
                  <a:lnTo>
                    <a:pt x="25" y="857"/>
                  </a:lnTo>
                  <a:lnTo>
                    <a:pt x="25" y="864"/>
                  </a:lnTo>
                  <a:lnTo>
                    <a:pt x="28" y="868"/>
                  </a:lnTo>
                  <a:lnTo>
                    <a:pt x="36" y="875"/>
                  </a:lnTo>
                  <a:lnTo>
                    <a:pt x="41" y="881"/>
                  </a:lnTo>
                  <a:lnTo>
                    <a:pt x="43" y="888"/>
                  </a:lnTo>
                  <a:lnTo>
                    <a:pt x="48" y="893"/>
                  </a:lnTo>
                  <a:lnTo>
                    <a:pt x="52" y="896"/>
                  </a:lnTo>
                  <a:lnTo>
                    <a:pt x="67" y="899"/>
                  </a:lnTo>
                  <a:lnTo>
                    <a:pt x="73" y="899"/>
                  </a:lnTo>
                  <a:lnTo>
                    <a:pt x="84" y="895"/>
                  </a:lnTo>
                  <a:lnTo>
                    <a:pt x="88" y="895"/>
                  </a:lnTo>
                  <a:lnTo>
                    <a:pt x="98" y="904"/>
                  </a:lnTo>
                  <a:lnTo>
                    <a:pt x="113" y="913"/>
                  </a:lnTo>
                  <a:lnTo>
                    <a:pt x="120" y="920"/>
                  </a:lnTo>
                  <a:lnTo>
                    <a:pt x="123" y="921"/>
                  </a:lnTo>
                  <a:lnTo>
                    <a:pt x="126" y="921"/>
                  </a:lnTo>
                  <a:lnTo>
                    <a:pt x="129" y="918"/>
                  </a:lnTo>
                  <a:lnTo>
                    <a:pt x="139" y="917"/>
                  </a:lnTo>
                  <a:lnTo>
                    <a:pt x="143" y="916"/>
                  </a:lnTo>
                  <a:lnTo>
                    <a:pt x="146" y="911"/>
                  </a:lnTo>
                  <a:lnTo>
                    <a:pt x="153" y="897"/>
                  </a:lnTo>
                  <a:lnTo>
                    <a:pt x="157" y="895"/>
                  </a:lnTo>
                  <a:lnTo>
                    <a:pt x="168" y="896"/>
                  </a:lnTo>
                  <a:lnTo>
                    <a:pt x="172" y="897"/>
                  </a:lnTo>
                  <a:lnTo>
                    <a:pt x="186" y="910"/>
                  </a:lnTo>
                  <a:lnTo>
                    <a:pt x="192" y="913"/>
                  </a:lnTo>
                  <a:lnTo>
                    <a:pt x="198" y="914"/>
                  </a:lnTo>
                  <a:lnTo>
                    <a:pt x="220" y="916"/>
                  </a:lnTo>
                  <a:lnTo>
                    <a:pt x="226" y="914"/>
                  </a:lnTo>
                  <a:lnTo>
                    <a:pt x="228" y="910"/>
                  </a:lnTo>
                  <a:lnTo>
                    <a:pt x="231" y="911"/>
                  </a:lnTo>
                  <a:lnTo>
                    <a:pt x="233" y="914"/>
                  </a:lnTo>
                  <a:lnTo>
                    <a:pt x="233" y="918"/>
                  </a:lnTo>
                  <a:lnTo>
                    <a:pt x="233" y="924"/>
                  </a:lnTo>
                  <a:lnTo>
                    <a:pt x="235" y="930"/>
                  </a:lnTo>
                  <a:lnTo>
                    <a:pt x="235" y="930"/>
                  </a:lnTo>
                  <a:lnTo>
                    <a:pt x="241" y="931"/>
                  </a:lnTo>
                  <a:lnTo>
                    <a:pt x="244" y="931"/>
                  </a:lnTo>
                  <a:lnTo>
                    <a:pt x="252" y="935"/>
                  </a:lnTo>
                  <a:lnTo>
                    <a:pt x="258" y="938"/>
                  </a:lnTo>
                  <a:lnTo>
                    <a:pt x="270" y="938"/>
                  </a:lnTo>
                  <a:lnTo>
                    <a:pt x="275" y="935"/>
                  </a:lnTo>
                  <a:lnTo>
                    <a:pt x="276" y="928"/>
                  </a:lnTo>
                  <a:lnTo>
                    <a:pt x="275" y="924"/>
                  </a:lnTo>
                  <a:lnTo>
                    <a:pt x="269" y="917"/>
                  </a:lnTo>
                  <a:lnTo>
                    <a:pt x="266" y="914"/>
                  </a:lnTo>
                  <a:lnTo>
                    <a:pt x="266" y="910"/>
                  </a:lnTo>
                  <a:lnTo>
                    <a:pt x="269" y="906"/>
                  </a:lnTo>
                  <a:lnTo>
                    <a:pt x="269" y="903"/>
                  </a:lnTo>
                  <a:lnTo>
                    <a:pt x="266" y="900"/>
                  </a:lnTo>
                  <a:lnTo>
                    <a:pt x="279" y="892"/>
                  </a:lnTo>
                  <a:lnTo>
                    <a:pt x="293" y="886"/>
                  </a:lnTo>
                  <a:lnTo>
                    <a:pt x="301" y="885"/>
                  </a:lnTo>
                  <a:lnTo>
                    <a:pt x="304" y="886"/>
                  </a:lnTo>
                  <a:lnTo>
                    <a:pt x="307" y="889"/>
                  </a:lnTo>
                  <a:lnTo>
                    <a:pt x="305" y="896"/>
                  </a:lnTo>
                  <a:lnTo>
                    <a:pt x="304" y="902"/>
                  </a:lnTo>
                  <a:lnTo>
                    <a:pt x="304" y="906"/>
                  </a:lnTo>
                  <a:lnTo>
                    <a:pt x="308" y="909"/>
                  </a:lnTo>
                  <a:lnTo>
                    <a:pt x="312" y="910"/>
                  </a:lnTo>
                  <a:lnTo>
                    <a:pt x="319" y="909"/>
                  </a:lnTo>
                  <a:lnTo>
                    <a:pt x="328" y="910"/>
                  </a:lnTo>
                  <a:lnTo>
                    <a:pt x="332" y="910"/>
                  </a:lnTo>
                  <a:lnTo>
                    <a:pt x="335" y="909"/>
                  </a:lnTo>
                  <a:lnTo>
                    <a:pt x="338" y="907"/>
                  </a:lnTo>
                  <a:lnTo>
                    <a:pt x="357" y="882"/>
                  </a:lnTo>
                  <a:lnTo>
                    <a:pt x="366" y="878"/>
                  </a:lnTo>
                  <a:lnTo>
                    <a:pt x="370" y="878"/>
                  </a:lnTo>
                  <a:lnTo>
                    <a:pt x="374" y="879"/>
                  </a:lnTo>
                  <a:lnTo>
                    <a:pt x="380" y="882"/>
                  </a:lnTo>
                  <a:lnTo>
                    <a:pt x="382" y="886"/>
                  </a:lnTo>
                  <a:lnTo>
                    <a:pt x="382" y="892"/>
                  </a:lnTo>
                  <a:lnTo>
                    <a:pt x="381" y="899"/>
                  </a:lnTo>
                  <a:lnTo>
                    <a:pt x="380" y="904"/>
                  </a:lnTo>
                  <a:lnTo>
                    <a:pt x="381" y="911"/>
                  </a:lnTo>
                  <a:lnTo>
                    <a:pt x="370" y="907"/>
                  </a:lnTo>
                  <a:lnTo>
                    <a:pt x="367" y="907"/>
                  </a:lnTo>
                  <a:lnTo>
                    <a:pt x="366" y="911"/>
                  </a:lnTo>
                  <a:lnTo>
                    <a:pt x="371" y="914"/>
                  </a:lnTo>
                  <a:lnTo>
                    <a:pt x="389" y="916"/>
                  </a:lnTo>
                  <a:lnTo>
                    <a:pt x="394" y="916"/>
                  </a:lnTo>
                  <a:lnTo>
                    <a:pt x="403" y="921"/>
                  </a:lnTo>
                  <a:lnTo>
                    <a:pt x="409" y="920"/>
                  </a:lnTo>
                  <a:lnTo>
                    <a:pt x="416" y="913"/>
                  </a:lnTo>
                  <a:lnTo>
                    <a:pt x="422" y="904"/>
                  </a:lnTo>
                  <a:lnTo>
                    <a:pt x="426" y="899"/>
                  </a:lnTo>
                  <a:lnTo>
                    <a:pt x="429" y="893"/>
                  </a:lnTo>
                  <a:lnTo>
                    <a:pt x="429" y="889"/>
                  </a:lnTo>
                  <a:lnTo>
                    <a:pt x="430" y="886"/>
                  </a:lnTo>
                  <a:lnTo>
                    <a:pt x="434" y="886"/>
                  </a:lnTo>
                  <a:lnTo>
                    <a:pt x="436" y="886"/>
                  </a:lnTo>
                  <a:lnTo>
                    <a:pt x="443" y="892"/>
                  </a:lnTo>
                  <a:lnTo>
                    <a:pt x="448" y="902"/>
                  </a:lnTo>
                  <a:lnTo>
                    <a:pt x="447" y="909"/>
                  </a:lnTo>
                  <a:lnTo>
                    <a:pt x="444" y="916"/>
                  </a:lnTo>
                  <a:lnTo>
                    <a:pt x="444" y="924"/>
                  </a:lnTo>
                  <a:lnTo>
                    <a:pt x="445" y="928"/>
                  </a:lnTo>
                  <a:lnTo>
                    <a:pt x="454" y="938"/>
                  </a:lnTo>
                  <a:lnTo>
                    <a:pt x="455" y="942"/>
                  </a:lnTo>
                  <a:lnTo>
                    <a:pt x="458" y="951"/>
                  </a:lnTo>
                  <a:lnTo>
                    <a:pt x="459" y="953"/>
                  </a:lnTo>
                  <a:lnTo>
                    <a:pt x="464" y="956"/>
                  </a:lnTo>
                  <a:lnTo>
                    <a:pt x="474" y="955"/>
                  </a:lnTo>
                  <a:lnTo>
                    <a:pt x="479" y="955"/>
                  </a:lnTo>
                  <a:lnTo>
                    <a:pt x="483" y="962"/>
                  </a:lnTo>
                  <a:lnTo>
                    <a:pt x="483" y="976"/>
                  </a:lnTo>
                  <a:lnTo>
                    <a:pt x="488" y="977"/>
                  </a:lnTo>
                  <a:lnTo>
                    <a:pt x="489" y="977"/>
                  </a:lnTo>
                  <a:lnTo>
                    <a:pt x="497" y="974"/>
                  </a:lnTo>
                  <a:lnTo>
                    <a:pt x="528" y="976"/>
                  </a:lnTo>
                  <a:lnTo>
                    <a:pt x="534" y="974"/>
                  </a:lnTo>
                  <a:lnTo>
                    <a:pt x="545" y="966"/>
                  </a:lnTo>
                  <a:lnTo>
                    <a:pt x="549" y="963"/>
                  </a:lnTo>
                  <a:lnTo>
                    <a:pt x="555" y="965"/>
                  </a:lnTo>
                  <a:lnTo>
                    <a:pt x="562" y="969"/>
                  </a:lnTo>
                  <a:lnTo>
                    <a:pt x="566" y="974"/>
                  </a:lnTo>
                  <a:lnTo>
                    <a:pt x="567" y="983"/>
                  </a:lnTo>
                  <a:lnTo>
                    <a:pt x="569" y="993"/>
                  </a:lnTo>
                  <a:lnTo>
                    <a:pt x="570" y="994"/>
                  </a:lnTo>
                  <a:lnTo>
                    <a:pt x="574" y="997"/>
                  </a:lnTo>
                  <a:lnTo>
                    <a:pt x="590" y="1001"/>
                  </a:lnTo>
                  <a:lnTo>
                    <a:pt x="593" y="1004"/>
                  </a:lnTo>
                  <a:lnTo>
                    <a:pt x="595" y="1007"/>
                  </a:lnTo>
                  <a:lnTo>
                    <a:pt x="598" y="1010"/>
                  </a:lnTo>
                  <a:lnTo>
                    <a:pt x="602" y="1010"/>
                  </a:lnTo>
                  <a:lnTo>
                    <a:pt x="614" y="1007"/>
                  </a:lnTo>
                  <a:lnTo>
                    <a:pt x="616" y="1007"/>
                  </a:lnTo>
                  <a:lnTo>
                    <a:pt x="621" y="1010"/>
                  </a:lnTo>
                  <a:lnTo>
                    <a:pt x="626" y="1017"/>
                  </a:lnTo>
                  <a:lnTo>
                    <a:pt x="630" y="1019"/>
                  </a:lnTo>
                  <a:lnTo>
                    <a:pt x="637" y="1018"/>
                  </a:lnTo>
                  <a:lnTo>
                    <a:pt x="643" y="1018"/>
                  </a:lnTo>
                  <a:lnTo>
                    <a:pt x="644" y="1024"/>
                  </a:lnTo>
                  <a:lnTo>
                    <a:pt x="646" y="1025"/>
                  </a:lnTo>
                  <a:lnTo>
                    <a:pt x="642" y="1029"/>
                  </a:lnTo>
                  <a:lnTo>
                    <a:pt x="640" y="1033"/>
                  </a:lnTo>
                  <a:lnTo>
                    <a:pt x="647" y="1040"/>
                  </a:lnTo>
                  <a:lnTo>
                    <a:pt x="644" y="1042"/>
                  </a:lnTo>
                  <a:lnTo>
                    <a:pt x="642" y="1043"/>
                  </a:lnTo>
                  <a:lnTo>
                    <a:pt x="639" y="1043"/>
                  </a:lnTo>
                  <a:lnTo>
                    <a:pt x="636" y="1043"/>
                  </a:lnTo>
                  <a:lnTo>
                    <a:pt x="637" y="1046"/>
                  </a:lnTo>
                  <a:lnTo>
                    <a:pt x="637" y="1047"/>
                  </a:lnTo>
                  <a:lnTo>
                    <a:pt x="637" y="1049"/>
                  </a:lnTo>
                  <a:lnTo>
                    <a:pt x="636" y="1054"/>
                  </a:lnTo>
                  <a:lnTo>
                    <a:pt x="635" y="1057"/>
                  </a:lnTo>
                  <a:lnTo>
                    <a:pt x="633" y="1060"/>
                  </a:lnTo>
                  <a:lnTo>
                    <a:pt x="629" y="1057"/>
                  </a:lnTo>
                  <a:lnTo>
                    <a:pt x="628" y="1059"/>
                  </a:lnTo>
                  <a:lnTo>
                    <a:pt x="626" y="1063"/>
                  </a:lnTo>
                  <a:lnTo>
                    <a:pt x="626" y="1068"/>
                  </a:lnTo>
                  <a:lnTo>
                    <a:pt x="629" y="1073"/>
                  </a:lnTo>
                  <a:lnTo>
                    <a:pt x="625" y="1082"/>
                  </a:lnTo>
                  <a:lnTo>
                    <a:pt x="615" y="1099"/>
                  </a:lnTo>
                  <a:lnTo>
                    <a:pt x="621" y="1098"/>
                  </a:lnTo>
                  <a:lnTo>
                    <a:pt x="623" y="1098"/>
                  </a:lnTo>
                  <a:lnTo>
                    <a:pt x="626" y="1099"/>
                  </a:lnTo>
                  <a:lnTo>
                    <a:pt x="622" y="1105"/>
                  </a:lnTo>
                  <a:lnTo>
                    <a:pt x="618" y="1115"/>
                  </a:lnTo>
                  <a:lnTo>
                    <a:pt x="615" y="1119"/>
                  </a:lnTo>
                  <a:lnTo>
                    <a:pt x="614" y="1120"/>
                  </a:lnTo>
                  <a:lnTo>
                    <a:pt x="611" y="1122"/>
                  </a:lnTo>
                  <a:lnTo>
                    <a:pt x="608" y="1122"/>
                  </a:lnTo>
                  <a:lnTo>
                    <a:pt x="588" y="1143"/>
                  </a:lnTo>
                  <a:lnTo>
                    <a:pt x="590" y="1153"/>
                  </a:lnTo>
                  <a:lnTo>
                    <a:pt x="594" y="1158"/>
                  </a:lnTo>
                  <a:lnTo>
                    <a:pt x="598" y="1162"/>
                  </a:lnTo>
                  <a:lnTo>
                    <a:pt x="600" y="1162"/>
                  </a:lnTo>
                  <a:lnTo>
                    <a:pt x="605" y="1165"/>
                  </a:lnTo>
                  <a:lnTo>
                    <a:pt x="609" y="1167"/>
                  </a:lnTo>
                  <a:lnTo>
                    <a:pt x="608" y="1172"/>
                  </a:lnTo>
                  <a:lnTo>
                    <a:pt x="605" y="1181"/>
                  </a:lnTo>
                  <a:lnTo>
                    <a:pt x="611" y="1183"/>
                  </a:lnTo>
                  <a:lnTo>
                    <a:pt x="614" y="1185"/>
                  </a:lnTo>
                  <a:lnTo>
                    <a:pt x="616" y="1183"/>
                  </a:lnTo>
                  <a:lnTo>
                    <a:pt x="618" y="1182"/>
                  </a:lnTo>
                  <a:lnTo>
                    <a:pt x="621" y="1178"/>
                  </a:lnTo>
                  <a:lnTo>
                    <a:pt x="622" y="1176"/>
                  </a:lnTo>
                  <a:lnTo>
                    <a:pt x="625" y="1176"/>
                  </a:lnTo>
                  <a:lnTo>
                    <a:pt x="630" y="1182"/>
                  </a:lnTo>
                  <a:lnTo>
                    <a:pt x="633" y="1185"/>
                  </a:lnTo>
                  <a:lnTo>
                    <a:pt x="656" y="1183"/>
                  </a:lnTo>
                  <a:lnTo>
                    <a:pt x="658" y="1185"/>
                  </a:lnTo>
                  <a:lnTo>
                    <a:pt x="658" y="1185"/>
                  </a:lnTo>
                  <a:lnTo>
                    <a:pt x="661" y="1186"/>
                  </a:lnTo>
                  <a:lnTo>
                    <a:pt x="679" y="1186"/>
                  </a:lnTo>
                  <a:lnTo>
                    <a:pt x="685" y="1185"/>
                  </a:lnTo>
                  <a:lnTo>
                    <a:pt x="686" y="1181"/>
                  </a:lnTo>
                  <a:lnTo>
                    <a:pt x="684" y="1178"/>
                  </a:lnTo>
                  <a:lnTo>
                    <a:pt x="682" y="1176"/>
                  </a:lnTo>
                  <a:lnTo>
                    <a:pt x="679" y="1172"/>
                  </a:lnTo>
                  <a:lnTo>
                    <a:pt x="678" y="1167"/>
                  </a:lnTo>
                  <a:lnTo>
                    <a:pt x="682" y="1168"/>
                  </a:lnTo>
                  <a:lnTo>
                    <a:pt x="686" y="1165"/>
                  </a:lnTo>
                  <a:lnTo>
                    <a:pt x="688" y="1160"/>
                  </a:lnTo>
                  <a:lnTo>
                    <a:pt x="686" y="1155"/>
                  </a:lnTo>
                  <a:lnTo>
                    <a:pt x="686" y="1153"/>
                  </a:lnTo>
                  <a:lnTo>
                    <a:pt x="689" y="1148"/>
                  </a:lnTo>
                  <a:lnTo>
                    <a:pt x="692" y="1147"/>
                  </a:lnTo>
                  <a:lnTo>
                    <a:pt x="699" y="1147"/>
                  </a:lnTo>
                  <a:lnTo>
                    <a:pt x="702" y="1143"/>
                  </a:lnTo>
                  <a:lnTo>
                    <a:pt x="703" y="1139"/>
                  </a:lnTo>
                  <a:lnTo>
                    <a:pt x="703" y="1136"/>
                  </a:lnTo>
                  <a:lnTo>
                    <a:pt x="700" y="1127"/>
                  </a:lnTo>
                  <a:lnTo>
                    <a:pt x="702" y="1125"/>
                  </a:lnTo>
                  <a:lnTo>
                    <a:pt x="703" y="1122"/>
                  </a:lnTo>
                  <a:lnTo>
                    <a:pt x="703" y="1120"/>
                  </a:lnTo>
                  <a:lnTo>
                    <a:pt x="695" y="1117"/>
                  </a:lnTo>
                  <a:lnTo>
                    <a:pt x="689" y="1113"/>
                  </a:lnTo>
                  <a:lnTo>
                    <a:pt x="686" y="1112"/>
                  </a:lnTo>
                  <a:lnTo>
                    <a:pt x="686" y="1109"/>
                  </a:lnTo>
                  <a:lnTo>
                    <a:pt x="685" y="1102"/>
                  </a:lnTo>
                  <a:lnTo>
                    <a:pt x="686" y="1099"/>
                  </a:lnTo>
                  <a:lnTo>
                    <a:pt x="688" y="1095"/>
                  </a:lnTo>
                  <a:lnTo>
                    <a:pt x="688" y="1094"/>
                  </a:lnTo>
                  <a:lnTo>
                    <a:pt x="678" y="1095"/>
                  </a:lnTo>
                  <a:lnTo>
                    <a:pt x="671" y="1092"/>
                  </a:lnTo>
                  <a:lnTo>
                    <a:pt x="668" y="1092"/>
                  </a:lnTo>
                  <a:lnTo>
                    <a:pt x="664" y="1094"/>
                  </a:lnTo>
                  <a:lnTo>
                    <a:pt x="657" y="1096"/>
                  </a:lnTo>
                  <a:lnTo>
                    <a:pt x="654" y="1096"/>
                  </a:lnTo>
                  <a:lnTo>
                    <a:pt x="654" y="1087"/>
                  </a:lnTo>
                  <a:lnTo>
                    <a:pt x="650" y="1075"/>
                  </a:lnTo>
                  <a:lnTo>
                    <a:pt x="649" y="1066"/>
                  </a:lnTo>
                  <a:lnTo>
                    <a:pt x="656" y="1061"/>
                  </a:lnTo>
                  <a:lnTo>
                    <a:pt x="660" y="1063"/>
                  </a:lnTo>
                  <a:lnTo>
                    <a:pt x="663" y="1067"/>
                  </a:lnTo>
                  <a:lnTo>
                    <a:pt x="665" y="1071"/>
                  </a:lnTo>
                  <a:lnTo>
                    <a:pt x="671" y="1070"/>
                  </a:lnTo>
                  <a:lnTo>
                    <a:pt x="674" y="1067"/>
                  </a:lnTo>
                  <a:lnTo>
                    <a:pt x="679" y="1056"/>
                  </a:lnTo>
                  <a:lnTo>
                    <a:pt x="682" y="1052"/>
                  </a:lnTo>
                  <a:lnTo>
                    <a:pt x="706" y="1033"/>
                  </a:lnTo>
                  <a:lnTo>
                    <a:pt x="721" y="1025"/>
                  </a:lnTo>
                  <a:lnTo>
                    <a:pt x="724" y="1019"/>
                  </a:lnTo>
                  <a:lnTo>
                    <a:pt x="720" y="1015"/>
                  </a:lnTo>
                  <a:lnTo>
                    <a:pt x="726" y="1010"/>
                  </a:lnTo>
                  <a:lnTo>
                    <a:pt x="727" y="1010"/>
                  </a:lnTo>
                  <a:lnTo>
                    <a:pt x="721" y="1007"/>
                  </a:lnTo>
                  <a:lnTo>
                    <a:pt x="709" y="1015"/>
                  </a:lnTo>
                  <a:lnTo>
                    <a:pt x="702" y="1012"/>
                  </a:lnTo>
                  <a:lnTo>
                    <a:pt x="700" y="1005"/>
                  </a:lnTo>
                  <a:lnTo>
                    <a:pt x="702" y="995"/>
                  </a:lnTo>
                  <a:lnTo>
                    <a:pt x="703" y="987"/>
                  </a:lnTo>
                  <a:lnTo>
                    <a:pt x="706" y="983"/>
                  </a:lnTo>
                  <a:lnTo>
                    <a:pt x="712" y="976"/>
                  </a:lnTo>
                  <a:lnTo>
                    <a:pt x="726" y="952"/>
                  </a:lnTo>
                  <a:lnTo>
                    <a:pt x="727" y="949"/>
                  </a:lnTo>
                  <a:lnTo>
                    <a:pt x="734" y="944"/>
                  </a:lnTo>
                  <a:lnTo>
                    <a:pt x="737" y="941"/>
                  </a:lnTo>
                  <a:lnTo>
                    <a:pt x="738" y="935"/>
                  </a:lnTo>
                  <a:lnTo>
                    <a:pt x="740" y="927"/>
                  </a:lnTo>
                  <a:lnTo>
                    <a:pt x="741" y="923"/>
                  </a:lnTo>
                  <a:lnTo>
                    <a:pt x="737" y="918"/>
                  </a:lnTo>
                  <a:lnTo>
                    <a:pt x="737" y="910"/>
                  </a:lnTo>
                  <a:lnTo>
                    <a:pt x="740" y="902"/>
                  </a:lnTo>
                  <a:lnTo>
                    <a:pt x="740" y="893"/>
                  </a:lnTo>
                  <a:lnTo>
                    <a:pt x="738" y="886"/>
                  </a:lnTo>
                  <a:lnTo>
                    <a:pt x="737" y="872"/>
                  </a:lnTo>
                  <a:lnTo>
                    <a:pt x="726" y="859"/>
                  </a:lnTo>
                  <a:lnTo>
                    <a:pt x="709" y="836"/>
                  </a:lnTo>
                  <a:lnTo>
                    <a:pt x="707" y="831"/>
                  </a:lnTo>
                  <a:lnTo>
                    <a:pt x="709" y="826"/>
                  </a:lnTo>
                  <a:lnTo>
                    <a:pt x="713" y="816"/>
                  </a:lnTo>
                  <a:lnTo>
                    <a:pt x="695" y="808"/>
                  </a:lnTo>
                  <a:lnTo>
                    <a:pt x="689" y="801"/>
                  </a:lnTo>
                  <a:lnTo>
                    <a:pt x="692" y="789"/>
                  </a:lnTo>
                  <a:lnTo>
                    <a:pt x="689" y="787"/>
                  </a:lnTo>
                  <a:lnTo>
                    <a:pt x="684" y="782"/>
                  </a:lnTo>
                  <a:lnTo>
                    <a:pt x="681" y="780"/>
                  </a:lnTo>
                  <a:lnTo>
                    <a:pt x="674" y="781"/>
                  </a:lnTo>
                  <a:lnTo>
                    <a:pt x="671" y="780"/>
                  </a:lnTo>
                  <a:lnTo>
                    <a:pt x="671" y="775"/>
                  </a:lnTo>
                  <a:lnTo>
                    <a:pt x="672" y="774"/>
                  </a:lnTo>
                  <a:lnTo>
                    <a:pt x="677" y="770"/>
                  </a:lnTo>
                  <a:lnTo>
                    <a:pt x="678" y="761"/>
                  </a:lnTo>
                  <a:lnTo>
                    <a:pt x="674" y="753"/>
                  </a:lnTo>
                  <a:lnTo>
                    <a:pt x="668" y="749"/>
                  </a:lnTo>
                  <a:lnTo>
                    <a:pt x="668" y="744"/>
                  </a:lnTo>
                  <a:lnTo>
                    <a:pt x="674" y="742"/>
                  </a:lnTo>
                  <a:lnTo>
                    <a:pt x="684" y="739"/>
                  </a:lnTo>
                  <a:lnTo>
                    <a:pt x="689" y="737"/>
                  </a:lnTo>
                  <a:lnTo>
                    <a:pt x="695" y="733"/>
                  </a:lnTo>
                  <a:lnTo>
                    <a:pt x="698" y="732"/>
                  </a:lnTo>
                  <a:lnTo>
                    <a:pt x="709" y="729"/>
                  </a:lnTo>
                  <a:lnTo>
                    <a:pt x="717" y="730"/>
                  </a:lnTo>
                  <a:lnTo>
                    <a:pt x="723" y="732"/>
                  </a:lnTo>
                  <a:lnTo>
                    <a:pt x="727" y="733"/>
                  </a:lnTo>
                  <a:lnTo>
                    <a:pt x="724" y="728"/>
                  </a:lnTo>
                  <a:lnTo>
                    <a:pt x="714" y="718"/>
                  </a:lnTo>
                  <a:lnTo>
                    <a:pt x="710" y="715"/>
                  </a:lnTo>
                  <a:lnTo>
                    <a:pt x="720" y="711"/>
                  </a:lnTo>
                  <a:lnTo>
                    <a:pt x="728" y="714"/>
                  </a:lnTo>
                  <a:lnTo>
                    <a:pt x="737" y="721"/>
                  </a:lnTo>
                  <a:lnTo>
                    <a:pt x="745" y="725"/>
                  </a:lnTo>
                  <a:lnTo>
                    <a:pt x="754" y="723"/>
                  </a:lnTo>
                  <a:lnTo>
                    <a:pt x="755" y="723"/>
                  </a:lnTo>
                  <a:lnTo>
                    <a:pt x="757" y="725"/>
                  </a:lnTo>
                  <a:lnTo>
                    <a:pt x="761" y="730"/>
                  </a:lnTo>
                  <a:lnTo>
                    <a:pt x="761" y="732"/>
                  </a:lnTo>
                  <a:lnTo>
                    <a:pt x="771" y="733"/>
                  </a:lnTo>
                  <a:lnTo>
                    <a:pt x="775" y="736"/>
                  </a:lnTo>
                  <a:lnTo>
                    <a:pt x="776" y="742"/>
                  </a:lnTo>
                  <a:lnTo>
                    <a:pt x="786" y="739"/>
                  </a:lnTo>
                  <a:lnTo>
                    <a:pt x="787" y="735"/>
                  </a:lnTo>
                  <a:lnTo>
                    <a:pt x="785" y="726"/>
                  </a:lnTo>
                  <a:lnTo>
                    <a:pt x="801" y="730"/>
                  </a:lnTo>
                  <a:lnTo>
                    <a:pt x="807" y="730"/>
                  </a:lnTo>
                  <a:lnTo>
                    <a:pt x="811" y="729"/>
                  </a:lnTo>
                  <a:lnTo>
                    <a:pt x="824" y="719"/>
                  </a:lnTo>
                  <a:lnTo>
                    <a:pt x="849" y="709"/>
                  </a:lnTo>
                  <a:lnTo>
                    <a:pt x="873" y="709"/>
                  </a:lnTo>
                  <a:lnTo>
                    <a:pt x="880" y="705"/>
                  </a:lnTo>
                  <a:lnTo>
                    <a:pt x="885" y="698"/>
                  </a:lnTo>
                  <a:lnTo>
                    <a:pt x="891" y="687"/>
                  </a:lnTo>
                  <a:lnTo>
                    <a:pt x="894" y="686"/>
                  </a:lnTo>
                  <a:lnTo>
                    <a:pt x="895" y="684"/>
                  </a:lnTo>
                  <a:lnTo>
                    <a:pt x="897" y="683"/>
                  </a:lnTo>
                  <a:lnTo>
                    <a:pt x="897" y="679"/>
                  </a:lnTo>
                  <a:lnTo>
                    <a:pt x="897" y="676"/>
                  </a:lnTo>
                  <a:lnTo>
                    <a:pt x="895" y="673"/>
                  </a:lnTo>
                  <a:lnTo>
                    <a:pt x="888" y="666"/>
                  </a:lnTo>
                  <a:lnTo>
                    <a:pt x="871" y="658"/>
                  </a:lnTo>
                  <a:lnTo>
                    <a:pt x="866" y="655"/>
                  </a:lnTo>
                  <a:lnTo>
                    <a:pt x="862" y="652"/>
                  </a:lnTo>
                  <a:lnTo>
                    <a:pt x="862" y="646"/>
                  </a:lnTo>
                  <a:lnTo>
                    <a:pt x="863" y="642"/>
                  </a:lnTo>
                  <a:lnTo>
                    <a:pt x="866" y="641"/>
                  </a:lnTo>
                  <a:lnTo>
                    <a:pt x="869" y="641"/>
                  </a:lnTo>
                  <a:lnTo>
                    <a:pt x="871" y="638"/>
                  </a:lnTo>
                  <a:lnTo>
                    <a:pt x="873" y="637"/>
                  </a:lnTo>
                  <a:lnTo>
                    <a:pt x="876" y="631"/>
                  </a:lnTo>
                  <a:lnTo>
                    <a:pt x="877" y="628"/>
                  </a:lnTo>
                  <a:lnTo>
                    <a:pt x="881" y="624"/>
                  </a:lnTo>
                  <a:lnTo>
                    <a:pt x="885" y="621"/>
                  </a:lnTo>
                  <a:lnTo>
                    <a:pt x="887" y="621"/>
                  </a:lnTo>
                  <a:lnTo>
                    <a:pt x="902" y="620"/>
                  </a:lnTo>
                  <a:lnTo>
                    <a:pt x="905" y="617"/>
                  </a:lnTo>
                  <a:lnTo>
                    <a:pt x="911" y="604"/>
                  </a:lnTo>
                  <a:lnTo>
                    <a:pt x="916" y="600"/>
                  </a:lnTo>
                  <a:lnTo>
                    <a:pt x="927" y="594"/>
                  </a:lnTo>
                  <a:lnTo>
                    <a:pt x="933" y="590"/>
                  </a:lnTo>
                  <a:lnTo>
                    <a:pt x="939" y="580"/>
                  </a:lnTo>
                  <a:lnTo>
                    <a:pt x="941" y="576"/>
                  </a:lnTo>
                  <a:lnTo>
                    <a:pt x="953" y="569"/>
                  </a:lnTo>
                  <a:lnTo>
                    <a:pt x="954" y="568"/>
                  </a:lnTo>
                  <a:lnTo>
                    <a:pt x="953" y="566"/>
                  </a:lnTo>
                  <a:lnTo>
                    <a:pt x="951" y="564"/>
                  </a:lnTo>
                  <a:lnTo>
                    <a:pt x="948" y="555"/>
                  </a:lnTo>
                  <a:lnTo>
                    <a:pt x="950" y="547"/>
                  </a:lnTo>
                  <a:lnTo>
                    <a:pt x="951" y="540"/>
                  </a:lnTo>
                  <a:lnTo>
                    <a:pt x="957" y="529"/>
                  </a:lnTo>
                  <a:lnTo>
                    <a:pt x="958" y="513"/>
                  </a:lnTo>
                  <a:lnTo>
                    <a:pt x="955" y="502"/>
                  </a:lnTo>
                  <a:lnTo>
                    <a:pt x="939" y="477"/>
                  </a:lnTo>
                  <a:lnTo>
                    <a:pt x="937" y="477"/>
                  </a:lnTo>
                  <a:lnTo>
                    <a:pt x="936" y="479"/>
                  </a:lnTo>
                  <a:lnTo>
                    <a:pt x="933" y="482"/>
                  </a:lnTo>
                  <a:lnTo>
                    <a:pt x="927" y="484"/>
                  </a:lnTo>
                  <a:lnTo>
                    <a:pt x="920" y="485"/>
                  </a:lnTo>
                  <a:lnTo>
                    <a:pt x="913" y="484"/>
                  </a:lnTo>
                  <a:lnTo>
                    <a:pt x="899" y="478"/>
                  </a:lnTo>
                  <a:lnTo>
                    <a:pt x="878" y="475"/>
                  </a:lnTo>
                  <a:lnTo>
                    <a:pt x="871" y="472"/>
                  </a:lnTo>
                  <a:lnTo>
                    <a:pt x="867" y="465"/>
                  </a:lnTo>
                  <a:lnTo>
                    <a:pt x="866" y="460"/>
                  </a:lnTo>
                  <a:lnTo>
                    <a:pt x="864" y="451"/>
                  </a:lnTo>
                  <a:lnTo>
                    <a:pt x="864" y="444"/>
                  </a:lnTo>
                  <a:lnTo>
                    <a:pt x="860" y="437"/>
                  </a:lnTo>
                  <a:lnTo>
                    <a:pt x="866" y="437"/>
                  </a:lnTo>
                  <a:lnTo>
                    <a:pt x="880" y="430"/>
                  </a:lnTo>
                  <a:lnTo>
                    <a:pt x="871" y="423"/>
                  </a:lnTo>
                  <a:lnTo>
                    <a:pt x="869" y="421"/>
                  </a:lnTo>
                  <a:lnTo>
                    <a:pt x="869" y="416"/>
                  </a:lnTo>
                  <a:lnTo>
                    <a:pt x="870" y="414"/>
                  </a:lnTo>
                  <a:lnTo>
                    <a:pt x="871" y="409"/>
                  </a:lnTo>
                  <a:lnTo>
                    <a:pt x="869" y="405"/>
                  </a:lnTo>
                  <a:lnTo>
                    <a:pt x="873" y="401"/>
                  </a:lnTo>
                  <a:lnTo>
                    <a:pt x="878" y="398"/>
                  </a:lnTo>
                  <a:lnTo>
                    <a:pt x="887" y="395"/>
                  </a:lnTo>
                  <a:lnTo>
                    <a:pt x="911" y="395"/>
                  </a:lnTo>
                  <a:lnTo>
                    <a:pt x="925" y="400"/>
                  </a:lnTo>
                  <a:lnTo>
                    <a:pt x="937" y="397"/>
                  </a:lnTo>
                  <a:lnTo>
                    <a:pt x="941" y="400"/>
                  </a:lnTo>
                  <a:lnTo>
                    <a:pt x="951" y="402"/>
                  </a:lnTo>
                  <a:lnTo>
                    <a:pt x="955" y="393"/>
                  </a:lnTo>
                  <a:lnTo>
                    <a:pt x="957" y="377"/>
                  </a:lnTo>
                  <a:lnTo>
                    <a:pt x="960" y="332"/>
                  </a:lnTo>
                  <a:lnTo>
                    <a:pt x="962" y="317"/>
                  </a:lnTo>
                  <a:lnTo>
                    <a:pt x="965" y="310"/>
                  </a:lnTo>
                  <a:lnTo>
                    <a:pt x="967" y="304"/>
                  </a:lnTo>
                  <a:lnTo>
                    <a:pt x="988" y="271"/>
                  </a:lnTo>
                  <a:lnTo>
                    <a:pt x="993" y="257"/>
                  </a:lnTo>
                  <a:lnTo>
                    <a:pt x="996" y="242"/>
                  </a:lnTo>
                  <a:lnTo>
                    <a:pt x="996" y="227"/>
                  </a:lnTo>
                  <a:lnTo>
                    <a:pt x="993" y="196"/>
                  </a:lnTo>
                  <a:lnTo>
                    <a:pt x="993" y="192"/>
                  </a:lnTo>
                  <a:lnTo>
                    <a:pt x="992" y="191"/>
                  </a:lnTo>
                  <a:lnTo>
                    <a:pt x="990" y="188"/>
                  </a:lnTo>
                  <a:lnTo>
                    <a:pt x="990" y="182"/>
                  </a:lnTo>
                  <a:lnTo>
                    <a:pt x="992" y="179"/>
                  </a:lnTo>
                  <a:lnTo>
                    <a:pt x="995" y="170"/>
                  </a:lnTo>
                  <a:close/>
                  <a:moveTo>
                    <a:pt x="482" y="90"/>
                  </a:moveTo>
                  <a:lnTo>
                    <a:pt x="517" y="73"/>
                  </a:lnTo>
                  <a:lnTo>
                    <a:pt x="527" y="71"/>
                  </a:lnTo>
                  <a:lnTo>
                    <a:pt x="538" y="66"/>
                  </a:lnTo>
                  <a:lnTo>
                    <a:pt x="549" y="64"/>
                  </a:lnTo>
                  <a:lnTo>
                    <a:pt x="552" y="63"/>
                  </a:lnTo>
                  <a:lnTo>
                    <a:pt x="552" y="62"/>
                  </a:lnTo>
                  <a:lnTo>
                    <a:pt x="551" y="59"/>
                  </a:lnTo>
                  <a:lnTo>
                    <a:pt x="551" y="57"/>
                  </a:lnTo>
                  <a:lnTo>
                    <a:pt x="566" y="56"/>
                  </a:lnTo>
                  <a:lnTo>
                    <a:pt x="573" y="55"/>
                  </a:lnTo>
                  <a:lnTo>
                    <a:pt x="579" y="46"/>
                  </a:lnTo>
                  <a:lnTo>
                    <a:pt x="541" y="53"/>
                  </a:lnTo>
                  <a:lnTo>
                    <a:pt x="538" y="56"/>
                  </a:lnTo>
                  <a:lnTo>
                    <a:pt x="532" y="59"/>
                  </a:lnTo>
                  <a:lnTo>
                    <a:pt x="499" y="66"/>
                  </a:lnTo>
                  <a:lnTo>
                    <a:pt x="492" y="66"/>
                  </a:lnTo>
                  <a:lnTo>
                    <a:pt x="488" y="70"/>
                  </a:lnTo>
                  <a:lnTo>
                    <a:pt x="474" y="76"/>
                  </a:lnTo>
                  <a:lnTo>
                    <a:pt x="471" y="83"/>
                  </a:lnTo>
                  <a:lnTo>
                    <a:pt x="474" y="90"/>
                  </a:lnTo>
                  <a:lnTo>
                    <a:pt x="482" y="90"/>
                  </a:lnTo>
                  <a:close/>
                  <a:moveTo>
                    <a:pt x="410" y="144"/>
                  </a:moveTo>
                  <a:lnTo>
                    <a:pt x="416" y="136"/>
                  </a:lnTo>
                  <a:lnTo>
                    <a:pt x="437" y="116"/>
                  </a:lnTo>
                  <a:lnTo>
                    <a:pt x="444" y="113"/>
                  </a:lnTo>
                  <a:lnTo>
                    <a:pt x="448" y="111"/>
                  </a:lnTo>
                  <a:lnTo>
                    <a:pt x="455" y="111"/>
                  </a:lnTo>
                  <a:lnTo>
                    <a:pt x="455" y="108"/>
                  </a:lnTo>
                  <a:lnTo>
                    <a:pt x="441" y="106"/>
                  </a:lnTo>
                  <a:lnTo>
                    <a:pt x="424" y="116"/>
                  </a:lnTo>
                  <a:lnTo>
                    <a:pt x="408" y="132"/>
                  </a:lnTo>
                  <a:lnTo>
                    <a:pt x="396" y="147"/>
                  </a:lnTo>
                  <a:lnTo>
                    <a:pt x="403" y="150"/>
                  </a:lnTo>
                  <a:lnTo>
                    <a:pt x="410" y="144"/>
                  </a:lnTo>
                  <a:close/>
                  <a:moveTo>
                    <a:pt x="366" y="244"/>
                  </a:moveTo>
                  <a:lnTo>
                    <a:pt x="374" y="241"/>
                  </a:lnTo>
                  <a:lnTo>
                    <a:pt x="380" y="230"/>
                  </a:lnTo>
                  <a:lnTo>
                    <a:pt x="392" y="220"/>
                  </a:lnTo>
                  <a:lnTo>
                    <a:pt x="399" y="209"/>
                  </a:lnTo>
                  <a:lnTo>
                    <a:pt x="403" y="202"/>
                  </a:lnTo>
                  <a:lnTo>
                    <a:pt x="405" y="196"/>
                  </a:lnTo>
                  <a:lnTo>
                    <a:pt x="399" y="196"/>
                  </a:lnTo>
                  <a:lnTo>
                    <a:pt x="399" y="193"/>
                  </a:lnTo>
                  <a:lnTo>
                    <a:pt x="403" y="191"/>
                  </a:lnTo>
                  <a:lnTo>
                    <a:pt x="403" y="184"/>
                  </a:lnTo>
                  <a:lnTo>
                    <a:pt x="402" y="177"/>
                  </a:lnTo>
                  <a:lnTo>
                    <a:pt x="398" y="170"/>
                  </a:lnTo>
                  <a:lnTo>
                    <a:pt x="399" y="168"/>
                  </a:lnTo>
                  <a:lnTo>
                    <a:pt x="399" y="165"/>
                  </a:lnTo>
                  <a:lnTo>
                    <a:pt x="399" y="164"/>
                  </a:lnTo>
                  <a:lnTo>
                    <a:pt x="398" y="161"/>
                  </a:lnTo>
                  <a:lnTo>
                    <a:pt x="389" y="161"/>
                  </a:lnTo>
                  <a:lnTo>
                    <a:pt x="382" y="171"/>
                  </a:lnTo>
                  <a:lnTo>
                    <a:pt x="377" y="185"/>
                  </a:lnTo>
                  <a:lnTo>
                    <a:pt x="364" y="195"/>
                  </a:lnTo>
                  <a:lnTo>
                    <a:pt x="359" y="206"/>
                  </a:lnTo>
                  <a:lnTo>
                    <a:pt x="353" y="219"/>
                  </a:lnTo>
                  <a:lnTo>
                    <a:pt x="352" y="230"/>
                  </a:lnTo>
                  <a:lnTo>
                    <a:pt x="357" y="240"/>
                  </a:lnTo>
                  <a:lnTo>
                    <a:pt x="366" y="244"/>
                  </a:lnTo>
                  <a:close/>
                  <a:moveTo>
                    <a:pt x="95" y="802"/>
                  </a:moveTo>
                  <a:lnTo>
                    <a:pt x="108" y="802"/>
                  </a:lnTo>
                  <a:lnTo>
                    <a:pt x="109" y="801"/>
                  </a:lnTo>
                  <a:lnTo>
                    <a:pt x="115" y="792"/>
                  </a:lnTo>
                  <a:lnTo>
                    <a:pt x="119" y="792"/>
                  </a:lnTo>
                  <a:lnTo>
                    <a:pt x="120" y="795"/>
                  </a:lnTo>
                  <a:lnTo>
                    <a:pt x="122" y="796"/>
                  </a:lnTo>
                  <a:lnTo>
                    <a:pt x="125" y="799"/>
                  </a:lnTo>
                  <a:lnTo>
                    <a:pt x="134" y="802"/>
                  </a:lnTo>
                  <a:lnTo>
                    <a:pt x="139" y="806"/>
                  </a:lnTo>
                  <a:lnTo>
                    <a:pt x="140" y="812"/>
                  </a:lnTo>
                  <a:lnTo>
                    <a:pt x="143" y="817"/>
                  </a:lnTo>
                  <a:lnTo>
                    <a:pt x="148" y="820"/>
                  </a:lnTo>
                  <a:lnTo>
                    <a:pt x="158" y="824"/>
                  </a:lnTo>
                  <a:lnTo>
                    <a:pt x="162" y="824"/>
                  </a:lnTo>
                  <a:lnTo>
                    <a:pt x="182" y="820"/>
                  </a:lnTo>
                  <a:lnTo>
                    <a:pt x="186" y="819"/>
                  </a:lnTo>
                  <a:lnTo>
                    <a:pt x="192" y="816"/>
                  </a:lnTo>
                  <a:lnTo>
                    <a:pt x="193" y="812"/>
                  </a:lnTo>
                  <a:lnTo>
                    <a:pt x="193" y="805"/>
                  </a:lnTo>
                  <a:lnTo>
                    <a:pt x="189" y="802"/>
                  </a:lnTo>
                  <a:lnTo>
                    <a:pt x="178" y="799"/>
                  </a:lnTo>
                  <a:lnTo>
                    <a:pt x="175" y="796"/>
                  </a:lnTo>
                  <a:lnTo>
                    <a:pt x="174" y="794"/>
                  </a:lnTo>
                  <a:lnTo>
                    <a:pt x="172" y="792"/>
                  </a:lnTo>
                  <a:lnTo>
                    <a:pt x="162" y="780"/>
                  </a:lnTo>
                  <a:lnTo>
                    <a:pt x="158" y="777"/>
                  </a:lnTo>
                  <a:lnTo>
                    <a:pt x="153" y="775"/>
                  </a:lnTo>
                  <a:lnTo>
                    <a:pt x="127" y="775"/>
                  </a:lnTo>
                  <a:lnTo>
                    <a:pt x="125" y="773"/>
                  </a:lnTo>
                  <a:lnTo>
                    <a:pt x="120" y="773"/>
                  </a:lnTo>
                  <a:lnTo>
                    <a:pt x="119" y="773"/>
                  </a:lnTo>
                  <a:lnTo>
                    <a:pt x="97" y="777"/>
                  </a:lnTo>
                  <a:lnTo>
                    <a:pt x="88" y="782"/>
                  </a:lnTo>
                  <a:lnTo>
                    <a:pt x="87" y="796"/>
                  </a:lnTo>
                  <a:lnTo>
                    <a:pt x="91" y="801"/>
                  </a:lnTo>
                  <a:lnTo>
                    <a:pt x="95" y="802"/>
                  </a:lnTo>
                  <a:close/>
                  <a:moveTo>
                    <a:pt x="214" y="927"/>
                  </a:moveTo>
                  <a:lnTo>
                    <a:pt x="213" y="928"/>
                  </a:lnTo>
                  <a:lnTo>
                    <a:pt x="209" y="935"/>
                  </a:lnTo>
                  <a:lnTo>
                    <a:pt x="200" y="934"/>
                  </a:lnTo>
                  <a:lnTo>
                    <a:pt x="198" y="934"/>
                  </a:lnTo>
                  <a:lnTo>
                    <a:pt x="196" y="931"/>
                  </a:lnTo>
                  <a:lnTo>
                    <a:pt x="189" y="931"/>
                  </a:lnTo>
                  <a:lnTo>
                    <a:pt x="186" y="930"/>
                  </a:lnTo>
                  <a:lnTo>
                    <a:pt x="183" y="927"/>
                  </a:lnTo>
                  <a:lnTo>
                    <a:pt x="181" y="921"/>
                  </a:lnTo>
                  <a:lnTo>
                    <a:pt x="179" y="918"/>
                  </a:lnTo>
                  <a:lnTo>
                    <a:pt x="175" y="916"/>
                  </a:lnTo>
                  <a:lnTo>
                    <a:pt x="169" y="913"/>
                  </a:lnTo>
                  <a:lnTo>
                    <a:pt x="164" y="913"/>
                  </a:lnTo>
                  <a:lnTo>
                    <a:pt x="161" y="917"/>
                  </a:lnTo>
                  <a:lnTo>
                    <a:pt x="160" y="925"/>
                  </a:lnTo>
                  <a:lnTo>
                    <a:pt x="157" y="930"/>
                  </a:lnTo>
                  <a:lnTo>
                    <a:pt x="132" y="941"/>
                  </a:lnTo>
                  <a:lnTo>
                    <a:pt x="125" y="941"/>
                  </a:lnTo>
                  <a:lnTo>
                    <a:pt x="115" y="938"/>
                  </a:lnTo>
                  <a:lnTo>
                    <a:pt x="105" y="938"/>
                  </a:lnTo>
                  <a:lnTo>
                    <a:pt x="99" y="935"/>
                  </a:lnTo>
                  <a:lnTo>
                    <a:pt x="91" y="928"/>
                  </a:lnTo>
                  <a:lnTo>
                    <a:pt x="66" y="921"/>
                  </a:lnTo>
                  <a:lnTo>
                    <a:pt x="49" y="910"/>
                  </a:lnTo>
                  <a:lnTo>
                    <a:pt x="45" y="911"/>
                  </a:lnTo>
                  <a:lnTo>
                    <a:pt x="41" y="914"/>
                  </a:lnTo>
                  <a:lnTo>
                    <a:pt x="0" y="928"/>
                  </a:lnTo>
                  <a:lnTo>
                    <a:pt x="0" y="928"/>
                  </a:lnTo>
                  <a:lnTo>
                    <a:pt x="1" y="944"/>
                  </a:lnTo>
                  <a:lnTo>
                    <a:pt x="0" y="953"/>
                  </a:lnTo>
                  <a:lnTo>
                    <a:pt x="0" y="963"/>
                  </a:lnTo>
                  <a:lnTo>
                    <a:pt x="4" y="974"/>
                  </a:lnTo>
                  <a:lnTo>
                    <a:pt x="10" y="981"/>
                  </a:lnTo>
                  <a:lnTo>
                    <a:pt x="13" y="981"/>
                  </a:lnTo>
                  <a:lnTo>
                    <a:pt x="18" y="984"/>
                  </a:lnTo>
                  <a:lnTo>
                    <a:pt x="27" y="986"/>
                  </a:lnTo>
                  <a:lnTo>
                    <a:pt x="39" y="984"/>
                  </a:lnTo>
                  <a:lnTo>
                    <a:pt x="39" y="980"/>
                  </a:lnTo>
                  <a:lnTo>
                    <a:pt x="39" y="974"/>
                  </a:lnTo>
                  <a:lnTo>
                    <a:pt x="39" y="970"/>
                  </a:lnTo>
                  <a:lnTo>
                    <a:pt x="42" y="967"/>
                  </a:lnTo>
                  <a:lnTo>
                    <a:pt x="46" y="966"/>
                  </a:lnTo>
                  <a:lnTo>
                    <a:pt x="50" y="966"/>
                  </a:lnTo>
                  <a:lnTo>
                    <a:pt x="60" y="963"/>
                  </a:lnTo>
                  <a:lnTo>
                    <a:pt x="67" y="963"/>
                  </a:lnTo>
                  <a:lnTo>
                    <a:pt x="73" y="965"/>
                  </a:lnTo>
                  <a:lnTo>
                    <a:pt x="105" y="974"/>
                  </a:lnTo>
                  <a:lnTo>
                    <a:pt x="111" y="977"/>
                  </a:lnTo>
                  <a:lnTo>
                    <a:pt x="112" y="983"/>
                  </a:lnTo>
                  <a:lnTo>
                    <a:pt x="111" y="988"/>
                  </a:lnTo>
                  <a:lnTo>
                    <a:pt x="112" y="993"/>
                  </a:lnTo>
                  <a:lnTo>
                    <a:pt x="115" y="997"/>
                  </a:lnTo>
                  <a:lnTo>
                    <a:pt x="119" y="998"/>
                  </a:lnTo>
                  <a:lnTo>
                    <a:pt x="150" y="998"/>
                  </a:lnTo>
                  <a:lnTo>
                    <a:pt x="155" y="995"/>
                  </a:lnTo>
                  <a:lnTo>
                    <a:pt x="167" y="987"/>
                  </a:lnTo>
                  <a:lnTo>
                    <a:pt x="199" y="970"/>
                  </a:lnTo>
                  <a:lnTo>
                    <a:pt x="212" y="960"/>
                  </a:lnTo>
                  <a:lnTo>
                    <a:pt x="221" y="946"/>
                  </a:lnTo>
                  <a:lnTo>
                    <a:pt x="224" y="942"/>
                  </a:lnTo>
                  <a:lnTo>
                    <a:pt x="226" y="932"/>
                  </a:lnTo>
                  <a:lnTo>
                    <a:pt x="226" y="931"/>
                  </a:lnTo>
                  <a:lnTo>
                    <a:pt x="220" y="927"/>
                  </a:lnTo>
                  <a:lnTo>
                    <a:pt x="214" y="927"/>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4" name="Freeform 20"/>
            <p:cNvSpPr>
              <a:spLocks/>
            </p:cNvSpPr>
            <p:nvPr/>
          </p:nvSpPr>
          <p:spPr bwMode="auto">
            <a:xfrm>
              <a:off x="13653470" y="8219202"/>
              <a:ext cx="263525" cy="315912"/>
            </a:xfrm>
            <a:custGeom>
              <a:avLst/>
              <a:gdLst>
                <a:gd name="T0" fmla="*/ 443 w 499"/>
                <a:gd name="T1" fmla="*/ 207 h 598"/>
                <a:gd name="T2" fmla="*/ 397 w 499"/>
                <a:gd name="T3" fmla="*/ 167 h 598"/>
                <a:gd name="T4" fmla="*/ 383 w 499"/>
                <a:gd name="T5" fmla="*/ 156 h 598"/>
                <a:gd name="T6" fmla="*/ 345 w 499"/>
                <a:gd name="T7" fmla="*/ 157 h 598"/>
                <a:gd name="T8" fmla="*/ 320 w 499"/>
                <a:gd name="T9" fmla="*/ 139 h 598"/>
                <a:gd name="T10" fmla="*/ 280 w 499"/>
                <a:gd name="T11" fmla="*/ 110 h 598"/>
                <a:gd name="T12" fmla="*/ 240 w 499"/>
                <a:gd name="T13" fmla="*/ 56 h 598"/>
                <a:gd name="T14" fmla="*/ 185 w 499"/>
                <a:gd name="T15" fmla="*/ 5 h 598"/>
                <a:gd name="T16" fmla="*/ 154 w 499"/>
                <a:gd name="T17" fmla="*/ 10 h 598"/>
                <a:gd name="T18" fmla="*/ 126 w 499"/>
                <a:gd name="T19" fmla="*/ 14 h 598"/>
                <a:gd name="T20" fmla="*/ 132 w 499"/>
                <a:gd name="T21" fmla="*/ 26 h 598"/>
                <a:gd name="T22" fmla="*/ 142 w 499"/>
                <a:gd name="T23" fmla="*/ 38 h 598"/>
                <a:gd name="T24" fmla="*/ 154 w 499"/>
                <a:gd name="T25" fmla="*/ 90 h 598"/>
                <a:gd name="T26" fmla="*/ 144 w 499"/>
                <a:gd name="T27" fmla="*/ 99 h 598"/>
                <a:gd name="T28" fmla="*/ 136 w 499"/>
                <a:gd name="T29" fmla="*/ 80 h 598"/>
                <a:gd name="T30" fmla="*/ 102 w 499"/>
                <a:gd name="T31" fmla="*/ 76 h 598"/>
                <a:gd name="T32" fmla="*/ 66 w 499"/>
                <a:gd name="T33" fmla="*/ 117 h 598"/>
                <a:gd name="T34" fmla="*/ 53 w 499"/>
                <a:gd name="T35" fmla="*/ 188 h 598"/>
                <a:gd name="T36" fmla="*/ 0 w 499"/>
                <a:gd name="T37" fmla="*/ 218 h 598"/>
                <a:gd name="T38" fmla="*/ 3 w 499"/>
                <a:gd name="T39" fmla="*/ 254 h 598"/>
                <a:gd name="T40" fmla="*/ 28 w 499"/>
                <a:gd name="T41" fmla="*/ 303 h 598"/>
                <a:gd name="T42" fmla="*/ 20 w 499"/>
                <a:gd name="T43" fmla="*/ 337 h 598"/>
                <a:gd name="T44" fmla="*/ 10 w 499"/>
                <a:gd name="T45" fmla="*/ 348 h 598"/>
                <a:gd name="T46" fmla="*/ 2 w 499"/>
                <a:gd name="T47" fmla="*/ 373 h 598"/>
                <a:gd name="T48" fmla="*/ 17 w 499"/>
                <a:gd name="T49" fmla="*/ 396 h 598"/>
                <a:gd name="T50" fmla="*/ 18 w 499"/>
                <a:gd name="T51" fmla="*/ 390 h 598"/>
                <a:gd name="T52" fmla="*/ 66 w 499"/>
                <a:gd name="T53" fmla="*/ 386 h 598"/>
                <a:gd name="T54" fmla="*/ 55 w 499"/>
                <a:gd name="T55" fmla="*/ 400 h 598"/>
                <a:gd name="T56" fmla="*/ 37 w 499"/>
                <a:gd name="T57" fmla="*/ 407 h 598"/>
                <a:gd name="T58" fmla="*/ 45 w 499"/>
                <a:gd name="T59" fmla="*/ 415 h 598"/>
                <a:gd name="T60" fmla="*/ 59 w 499"/>
                <a:gd name="T61" fmla="*/ 411 h 598"/>
                <a:gd name="T62" fmla="*/ 72 w 499"/>
                <a:gd name="T63" fmla="*/ 427 h 598"/>
                <a:gd name="T64" fmla="*/ 90 w 499"/>
                <a:gd name="T65" fmla="*/ 452 h 598"/>
                <a:gd name="T66" fmla="*/ 101 w 499"/>
                <a:gd name="T67" fmla="*/ 446 h 598"/>
                <a:gd name="T68" fmla="*/ 118 w 499"/>
                <a:gd name="T69" fmla="*/ 448 h 598"/>
                <a:gd name="T70" fmla="*/ 143 w 499"/>
                <a:gd name="T71" fmla="*/ 488 h 598"/>
                <a:gd name="T72" fmla="*/ 160 w 499"/>
                <a:gd name="T73" fmla="*/ 498 h 598"/>
                <a:gd name="T74" fmla="*/ 184 w 499"/>
                <a:gd name="T75" fmla="*/ 532 h 598"/>
                <a:gd name="T76" fmla="*/ 189 w 499"/>
                <a:gd name="T77" fmla="*/ 557 h 598"/>
                <a:gd name="T78" fmla="*/ 200 w 499"/>
                <a:gd name="T79" fmla="*/ 571 h 598"/>
                <a:gd name="T80" fmla="*/ 243 w 499"/>
                <a:gd name="T81" fmla="*/ 598 h 598"/>
                <a:gd name="T82" fmla="*/ 237 w 499"/>
                <a:gd name="T83" fmla="*/ 577 h 598"/>
                <a:gd name="T84" fmla="*/ 238 w 499"/>
                <a:gd name="T85" fmla="*/ 558 h 598"/>
                <a:gd name="T86" fmla="*/ 240 w 499"/>
                <a:gd name="T87" fmla="*/ 543 h 598"/>
                <a:gd name="T88" fmla="*/ 244 w 499"/>
                <a:gd name="T89" fmla="*/ 509 h 598"/>
                <a:gd name="T90" fmla="*/ 219 w 499"/>
                <a:gd name="T91" fmla="*/ 480 h 598"/>
                <a:gd name="T92" fmla="*/ 254 w 499"/>
                <a:gd name="T93" fmla="*/ 418 h 598"/>
                <a:gd name="T94" fmla="*/ 286 w 499"/>
                <a:gd name="T95" fmla="*/ 380 h 598"/>
                <a:gd name="T96" fmla="*/ 300 w 499"/>
                <a:gd name="T97" fmla="*/ 361 h 598"/>
                <a:gd name="T98" fmla="*/ 318 w 499"/>
                <a:gd name="T99" fmla="*/ 324 h 598"/>
                <a:gd name="T100" fmla="*/ 341 w 499"/>
                <a:gd name="T101" fmla="*/ 341 h 598"/>
                <a:gd name="T102" fmla="*/ 336 w 499"/>
                <a:gd name="T103" fmla="*/ 358 h 598"/>
                <a:gd name="T104" fmla="*/ 360 w 499"/>
                <a:gd name="T105" fmla="*/ 383 h 598"/>
                <a:gd name="T106" fmla="*/ 383 w 499"/>
                <a:gd name="T107" fmla="*/ 369 h 598"/>
                <a:gd name="T108" fmla="*/ 426 w 499"/>
                <a:gd name="T109" fmla="*/ 351 h 598"/>
                <a:gd name="T110" fmla="*/ 433 w 499"/>
                <a:gd name="T111" fmla="*/ 317 h 598"/>
                <a:gd name="T112" fmla="*/ 413 w 499"/>
                <a:gd name="T113" fmla="*/ 286 h 598"/>
                <a:gd name="T114" fmla="*/ 446 w 499"/>
                <a:gd name="T115" fmla="*/ 284 h 598"/>
                <a:gd name="T116" fmla="*/ 462 w 499"/>
                <a:gd name="T117" fmla="*/ 26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9" h="598">
                  <a:moveTo>
                    <a:pt x="499" y="235"/>
                  </a:moveTo>
                  <a:lnTo>
                    <a:pt x="495" y="229"/>
                  </a:lnTo>
                  <a:lnTo>
                    <a:pt x="478" y="221"/>
                  </a:lnTo>
                  <a:lnTo>
                    <a:pt x="464" y="211"/>
                  </a:lnTo>
                  <a:lnTo>
                    <a:pt x="457" y="208"/>
                  </a:lnTo>
                  <a:lnTo>
                    <a:pt x="443" y="207"/>
                  </a:lnTo>
                  <a:lnTo>
                    <a:pt x="440" y="205"/>
                  </a:lnTo>
                  <a:lnTo>
                    <a:pt x="437" y="204"/>
                  </a:lnTo>
                  <a:lnTo>
                    <a:pt x="422" y="188"/>
                  </a:lnTo>
                  <a:lnTo>
                    <a:pt x="420" y="188"/>
                  </a:lnTo>
                  <a:lnTo>
                    <a:pt x="412" y="178"/>
                  </a:lnTo>
                  <a:lnTo>
                    <a:pt x="397" y="167"/>
                  </a:lnTo>
                  <a:lnTo>
                    <a:pt x="394" y="166"/>
                  </a:lnTo>
                  <a:lnTo>
                    <a:pt x="392" y="162"/>
                  </a:lnTo>
                  <a:lnTo>
                    <a:pt x="390" y="159"/>
                  </a:lnTo>
                  <a:lnTo>
                    <a:pt x="388" y="155"/>
                  </a:lnTo>
                  <a:lnTo>
                    <a:pt x="385" y="155"/>
                  </a:lnTo>
                  <a:lnTo>
                    <a:pt x="383" y="156"/>
                  </a:lnTo>
                  <a:lnTo>
                    <a:pt x="377" y="162"/>
                  </a:lnTo>
                  <a:lnTo>
                    <a:pt x="374" y="163"/>
                  </a:lnTo>
                  <a:lnTo>
                    <a:pt x="364" y="164"/>
                  </a:lnTo>
                  <a:lnTo>
                    <a:pt x="356" y="164"/>
                  </a:lnTo>
                  <a:lnTo>
                    <a:pt x="350" y="162"/>
                  </a:lnTo>
                  <a:lnTo>
                    <a:pt x="345" y="157"/>
                  </a:lnTo>
                  <a:lnTo>
                    <a:pt x="341" y="150"/>
                  </a:lnTo>
                  <a:lnTo>
                    <a:pt x="332" y="136"/>
                  </a:lnTo>
                  <a:lnTo>
                    <a:pt x="331" y="136"/>
                  </a:lnTo>
                  <a:lnTo>
                    <a:pt x="328" y="139"/>
                  </a:lnTo>
                  <a:lnTo>
                    <a:pt x="325" y="141"/>
                  </a:lnTo>
                  <a:lnTo>
                    <a:pt x="320" y="139"/>
                  </a:lnTo>
                  <a:lnTo>
                    <a:pt x="308" y="136"/>
                  </a:lnTo>
                  <a:lnTo>
                    <a:pt x="303" y="134"/>
                  </a:lnTo>
                  <a:lnTo>
                    <a:pt x="299" y="129"/>
                  </a:lnTo>
                  <a:lnTo>
                    <a:pt x="290" y="118"/>
                  </a:lnTo>
                  <a:lnTo>
                    <a:pt x="290" y="118"/>
                  </a:lnTo>
                  <a:lnTo>
                    <a:pt x="280" y="110"/>
                  </a:lnTo>
                  <a:lnTo>
                    <a:pt x="278" y="107"/>
                  </a:lnTo>
                  <a:lnTo>
                    <a:pt x="273" y="96"/>
                  </a:lnTo>
                  <a:lnTo>
                    <a:pt x="271" y="92"/>
                  </a:lnTo>
                  <a:lnTo>
                    <a:pt x="255" y="76"/>
                  </a:lnTo>
                  <a:lnTo>
                    <a:pt x="244" y="59"/>
                  </a:lnTo>
                  <a:lnTo>
                    <a:pt x="240" y="56"/>
                  </a:lnTo>
                  <a:lnTo>
                    <a:pt x="205" y="40"/>
                  </a:lnTo>
                  <a:lnTo>
                    <a:pt x="198" y="34"/>
                  </a:lnTo>
                  <a:lnTo>
                    <a:pt x="193" y="26"/>
                  </a:lnTo>
                  <a:lnTo>
                    <a:pt x="193" y="14"/>
                  </a:lnTo>
                  <a:lnTo>
                    <a:pt x="198" y="6"/>
                  </a:lnTo>
                  <a:lnTo>
                    <a:pt x="185" y="5"/>
                  </a:lnTo>
                  <a:lnTo>
                    <a:pt x="179" y="6"/>
                  </a:lnTo>
                  <a:lnTo>
                    <a:pt x="172" y="13"/>
                  </a:lnTo>
                  <a:lnTo>
                    <a:pt x="167" y="16"/>
                  </a:lnTo>
                  <a:lnTo>
                    <a:pt x="161" y="16"/>
                  </a:lnTo>
                  <a:lnTo>
                    <a:pt x="157" y="14"/>
                  </a:lnTo>
                  <a:lnTo>
                    <a:pt x="154" y="10"/>
                  </a:lnTo>
                  <a:lnTo>
                    <a:pt x="151" y="5"/>
                  </a:lnTo>
                  <a:lnTo>
                    <a:pt x="147" y="0"/>
                  </a:lnTo>
                  <a:lnTo>
                    <a:pt x="142" y="2"/>
                  </a:lnTo>
                  <a:lnTo>
                    <a:pt x="137" y="5"/>
                  </a:lnTo>
                  <a:lnTo>
                    <a:pt x="132" y="12"/>
                  </a:lnTo>
                  <a:lnTo>
                    <a:pt x="126" y="14"/>
                  </a:lnTo>
                  <a:lnTo>
                    <a:pt x="125" y="16"/>
                  </a:lnTo>
                  <a:lnTo>
                    <a:pt x="123" y="19"/>
                  </a:lnTo>
                  <a:lnTo>
                    <a:pt x="123" y="21"/>
                  </a:lnTo>
                  <a:lnTo>
                    <a:pt x="125" y="23"/>
                  </a:lnTo>
                  <a:lnTo>
                    <a:pt x="129" y="24"/>
                  </a:lnTo>
                  <a:lnTo>
                    <a:pt x="132" y="26"/>
                  </a:lnTo>
                  <a:lnTo>
                    <a:pt x="135" y="31"/>
                  </a:lnTo>
                  <a:lnTo>
                    <a:pt x="135" y="33"/>
                  </a:lnTo>
                  <a:lnTo>
                    <a:pt x="133" y="37"/>
                  </a:lnTo>
                  <a:lnTo>
                    <a:pt x="133" y="38"/>
                  </a:lnTo>
                  <a:lnTo>
                    <a:pt x="139" y="37"/>
                  </a:lnTo>
                  <a:lnTo>
                    <a:pt x="142" y="38"/>
                  </a:lnTo>
                  <a:lnTo>
                    <a:pt x="150" y="49"/>
                  </a:lnTo>
                  <a:lnTo>
                    <a:pt x="157" y="72"/>
                  </a:lnTo>
                  <a:lnTo>
                    <a:pt x="165" y="86"/>
                  </a:lnTo>
                  <a:lnTo>
                    <a:pt x="164" y="87"/>
                  </a:lnTo>
                  <a:lnTo>
                    <a:pt x="157" y="89"/>
                  </a:lnTo>
                  <a:lnTo>
                    <a:pt x="154" y="90"/>
                  </a:lnTo>
                  <a:lnTo>
                    <a:pt x="153" y="90"/>
                  </a:lnTo>
                  <a:lnTo>
                    <a:pt x="151" y="93"/>
                  </a:lnTo>
                  <a:lnTo>
                    <a:pt x="150" y="96"/>
                  </a:lnTo>
                  <a:lnTo>
                    <a:pt x="149" y="99"/>
                  </a:lnTo>
                  <a:lnTo>
                    <a:pt x="146" y="101"/>
                  </a:lnTo>
                  <a:lnTo>
                    <a:pt x="144" y="99"/>
                  </a:lnTo>
                  <a:lnTo>
                    <a:pt x="144" y="99"/>
                  </a:lnTo>
                  <a:lnTo>
                    <a:pt x="139" y="92"/>
                  </a:lnTo>
                  <a:lnTo>
                    <a:pt x="137" y="89"/>
                  </a:lnTo>
                  <a:lnTo>
                    <a:pt x="136" y="85"/>
                  </a:lnTo>
                  <a:lnTo>
                    <a:pt x="136" y="83"/>
                  </a:lnTo>
                  <a:lnTo>
                    <a:pt x="136" y="80"/>
                  </a:lnTo>
                  <a:lnTo>
                    <a:pt x="135" y="78"/>
                  </a:lnTo>
                  <a:lnTo>
                    <a:pt x="128" y="72"/>
                  </a:lnTo>
                  <a:lnTo>
                    <a:pt x="121" y="71"/>
                  </a:lnTo>
                  <a:lnTo>
                    <a:pt x="105" y="72"/>
                  </a:lnTo>
                  <a:lnTo>
                    <a:pt x="101" y="75"/>
                  </a:lnTo>
                  <a:lnTo>
                    <a:pt x="102" y="76"/>
                  </a:lnTo>
                  <a:lnTo>
                    <a:pt x="104" y="79"/>
                  </a:lnTo>
                  <a:lnTo>
                    <a:pt x="104" y="80"/>
                  </a:lnTo>
                  <a:lnTo>
                    <a:pt x="97" y="83"/>
                  </a:lnTo>
                  <a:lnTo>
                    <a:pt x="65" y="107"/>
                  </a:lnTo>
                  <a:lnTo>
                    <a:pt x="60" y="113"/>
                  </a:lnTo>
                  <a:lnTo>
                    <a:pt x="66" y="117"/>
                  </a:lnTo>
                  <a:lnTo>
                    <a:pt x="55" y="132"/>
                  </a:lnTo>
                  <a:lnTo>
                    <a:pt x="51" y="141"/>
                  </a:lnTo>
                  <a:lnTo>
                    <a:pt x="49" y="152"/>
                  </a:lnTo>
                  <a:lnTo>
                    <a:pt x="49" y="152"/>
                  </a:lnTo>
                  <a:lnTo>
                    <a:pt x="49" y="162"/>
                  </a:lnTo>
                  <a:lnTo>
                    <a:pt x="53" y="188"/>
                  </a:lnTo>
                  <a:lnTo>
                    <a:pt x="44" y="187"/>
                  </a:lnTo>
                  <a:lnTo>
                    <a:pt x="28" y="187"/>
                  </a:lnTo>
                  <a:lnTo>
                    <a:pt x="13" y="191"/>
                  </a:lnTo>
                  <a:lnTo>
                    <a:pt x="6" y="198"/>
                  </a:lnTo>
                  <a:lnTo>
                    <a:pt x="0" y="212"/>
                  </a:lnTo>
                  <a:lnTo>
                    <a:pt x="0" y="218"/>
                  </a:lnTo>
                  <a:lnTo>
                    <a:pt x="3" y="225"/>
                  </a:lnTo>
                  <a:lnTo>
                    <a:pt x="10" y="237"/>
                  </a:lnTo>
                  <a:lnTo>
                    <a:pt x="11" y="244"/>
                  </a:lnTo>
                  <a:lnTo>
                    <a:pt x="9" y="247"/>
                  </a:lnTo>
                  <a:lnTo>
                    <a:pt x="6" y="250"/>
                  </a:lnTo>
                  <a:lnTo>
                    <a:pt x="3" y="254"/>
                  </a:lnTo>
                  <a:lnTo>
                    <a:pt x="3" y="260"/>
                  </a:lnTo>
                  <a:lnTo>
                    <a:pt x="6" y="268"/>
                  </a:lnTo>
                  <a:lnTo>
                    <a:pt x="10" y="277"/>
                  </a:lnTo>
                  <a:lnTo>
                    <a:pt x="18" y="292"/>
                  </a:lnTo>
                  <a:lnTo>
                    <a:pt x="24" y="298"/>
                  </a:lnTo>
                  <a:lnTo>
                    <a:pt x="28" y="303"/>
                  </a:lnTo>
                  <a:lnTo>
                    <a:pt x="31" y="313"/>
                  </a:lnTo>
                  <a:lnTo>
                    <a:pt x="31" y="323"/>
                  </a:lnTo>
                  <a:lnTo>
                    <a:pt x="30" y="327"/>
                  </a:lnTo>
                  <a:lnTo>
                    <a:pt x="28" y="330"/>
                  </a:lnTo>
                  <a:lnTo>
                    <a:pt x="23" y="336"/>
                  </a:lnTo>
                  <a:lnTo>
                    <a:pt x="20" y="337"/>
                  </a:lnTo>
                  <a:lnTo>
                    <a:pt x="14" y="340"/>
                  </a:lnTo>
                  <a:lnTo>
                    <a:pt x="16" y="344"/>
                  </a:lnTo>
                  <a:lnTo>
                    <a:pt x="17" y="347"/>
                  </a:lnTo>
                  <a:lnTo>
                    <a:pt x="16" y="350"/>
                  </a:lnTo>
                  <a:lnTo>
                    <a:pt x="13" y="350"/>
                  </a:lnTo>
                  <a:lnTo>
                    <a:pt x="10" y="348"/>
                  </a:lnTo>
                  <a:lnTo>
                    <a:pt x="7" y="347"/>
                  </a:lnTo>
                  <a:lnTo>
                    <a:pt x="4" y="348"/>
                  </a:lnTo>
                  <a:lnTo>
                    <a:pt x="2" y="351"/>
                  </a:lnTo>
                  <a:lnTo>
                    <a:pt x="3" y="357"/>
                  </a:lnTo>
                  <a:lnTo>
                    <a:pt x="2" y="368"/>
                  </a:lnTo>
                  <a:lnTo>
                    <a:pt x="2" y="373"/>
                  </a:lnTo>
                  <a:lnTo>
                    <a:pt x="3" y="379"/>
                  </a:lnTo>
                  <a:lnTo>
                    <a:pt x="6" y="385"/>
                  </a:lnTo>
                  <a:lnTo>
                    <a:pt x="10" y="387"/>
                  </a:lnTo>
                  <a:lnTo>
                    <a:pt x="11" y="389"/>
                  </a:lnTo>
                  <a:lnTo>
                    <a:pt x="16" y="392"/>
                  </a:lnTo>
                  <a:lnTo>
                    <a:pt x="17" y="396"/>
                  </a:lnTo>
                  <a:lnTo>
                    <a:pt x="17" y="401"/>
                  </a:lnTo>
                  <a:lnTo>
                    <a:pt x="20" y="404"/>
                  </a:lnTo>
                  <a:lnTo>
                    <a:pt x="25" y="407"/>
                  </a:lnTo>
                  <a:lnTo>
                    <a:pt x="21" y="404"/>
                  </a:lnTo>
                  <a:lnTo>
                    <a:pt x="24" y="393"/>
                  </a:lnTo>
                  <a:lnTo>
                    <a:pt x="18" y="390"/>
                  </a:lnTo>
                  <a:lnTo>
                    <a:pt x="18" y="387"/>
                  </a:lnTo>
                  <a:lnTo>
                    <a:pt x="46" y="390"/>
                  </a:lnTo>
                  <a:lnTo>
                    <a:pt x="58" y="389"/>
                  </a:lnTo>
                  <a:lnTo>
                    <a:pt x="66" y="378"/>
                  </a:lnTo>
                  <a:lnTo>
                    <a:pt x="65" y="383"/>
                  </a:lnTo>
                  <a:lnTo>
                    <a:pt x="66" y="386"/>
                  </a:lnTo>
                  <a:lnTo>
                    <a:pt x="72" y="400"/>
                  </a:lnTo>
                  <a:lnTo>
                    <a:pt x="72" y="404"/>
                  </a:lnTo>
                  <a:lnTo>
                    <a:pt x="70" y="410"/>
                  </a:lnTo>
                  <a:lnTo>
                    <a:pt x="66" y="406"/>
                  </a:lnTo>
                  <a:lnTo>
                    <a:pt x="59" y="401"/>
                  </a:lnTo>
                  <a:lnTo>
                    <a:pt x="55" y="400"/>
                  </a:lnTo>
                  <a:lnTo>
                    <a:pt x="34" y="393"/>
                  </a:lnTo>
                  <a:lnTo>
                    <a:pt x="31" y="394"/>
                  </a:lnTo>
                  <a:lnTo>
                    <a:pt x="30" y="399"/>
                  </a:lnTo>
                  <a:lnTo>
                    <a:pt x="31" y="401"/>
                  </a:lnTo>
                  <a:lnTo>
                    <a:pt x="38" y="407"/>
                  </a:lnTo>
                  <a:lnTo>
                    <a:pt x="37" y="407"/>
                  </a:lnTo>
                  <a:lnTo>
                    <a:pt x="37" y="407"/>
                  </a:lnTo>
                  <a:lnTo>
                    <a:pt x="37" y="408"/>
                  </a:lnTo>
                  <a:lnTo>
                    <a:pt x="37" y="410"/>
                  </a:lnTo>
                  <a:lnTo>
                    <a:pt x="39" y="410"/>
                  </a:lnTo>
                  <a:lnTo>
                    <a:pt x="42" y="413"/>
                  </a:lnTo>
                  <a:lnTo>
                    <a:pt x="45" y="415"/>
                  </a:lnTo>
                  <a:lnTo>
                    <a:pt x="46" y="417"/>
                  </a:lnTo>
                  <a:lnTo>
                    <a:pt x="48" y="418"/>
                  </a:lnTo>
                  <a:lnTo>
                    <a:pt x="53" y="417"/>
                  </a:lnTo>
                  <a:lnTo>
                    <a:pt x="56" y="418"/>
                  </a:lnTo>
                  <a:lnTo>
                    <a:pt x="58" y="418"/>
                  </a:lnTo>
                  <a:lnTo>
                    <a:pt x="59" y="411"/>
                  </a:lnTo>
                  <a:lnTo>
                    <a:pt x="65" y="411"/>
                  </a:lnTo>
                  <a:lnTo>
                    <a:pt x="69" y="415"/>
                  </a:lnTo>
                  <a:lnTo>
                    <a:pt x="67" y="421"/>
                  </a:lnTo>
                  <a:lnTo>
                    <a:pt x="67" y="422"/>
                  </a:lnTo>
                  <a:lnTo>
                    <a:pt x="70" y="424"/>
                  </a:lnTo>
                  <a:lnTo>
                    <a:pt x="72" y="427"/>
                  </a:lnTo>
                  <a:lnTo>
                    <a:pt x="73" y="428"/>
                  </a:lnTo>
                  <a:lnTo>
                    <a:pt x="73" y="432"/>
                  </a:lnTo>
                  <a:lnTo>
                    <a:pt x="77" y="438"/>
                  </a:lnTo>
                  <a:lnTo>
                    <a:pt x="86" y="445"/>
                  </a:lnTo>
                  <a:lnTo>
                    <a:pt x="88" y="449"/>
                  </a:lnTo>
                  <a:lnTo>
                    <a:pt x="90" y="452"/>
                  </a:lnTo>
                  <a:lnTo>
                    <a:pt x="93" y="451"/>
                  </a:lnTo>
                  <a:lnTo>
                    <a:pt x="93" y="451"/>
                  </a:lnTo>
                  <a:lnTo>
                    <a:pt x="94" y="449"/>
                  </a:lnTo>
                  <a:lnTo>
                    <a:pt x="95" y="448"/>
                  </a:lnTo>
                  <a:lnTo>
                    <a:pt x="100" y="445"/>
                  </a:lnTo>
                  <a:lnTo>
                    <a:pt x="101" y="446"/>
                  </a:lnTo>
                  <a:lnTo>
                    <a:pt x="102" y="448"/>
                  </a:lnTo>
                  <a:lnTo>
                    <a:pt x="104" y="449"/>
                  </a:lnTo>
                  <a:lnTo>
                    <a:pt x="105" y="446"/>
                  </a:lnTo>
                  <a:lnTo>
                    <a:pt x="109" y="445"/>
                  </a:lnTo>
                  <a:lnTo>
                    <a:pt x="114" y="445"/>
                  </a:lnTo>
                  <a:lnTo>
                    <a:pt x="118" y="448"/>
                  </a:lnTo>
                  <a:lnTo>
                    <a:pt x="121" y="452"/>
                  </a:lnTo>
                  <a:lnTo>
                    <a:pt x="122" y="463"/>
                  </a:lnTo>
                  <a:lnTo>
                    <a:pt x="125" y="469"/>
                  </a:lnTo>
                  <a:lnTo>
                    <a:pt x="136" y="477"/>
                  </a:lnTo>
                  <a:lnTo>
                    <a:pt x="139" y="480"/>
                  </a:lnTo>
                  <a:lnTo>
                    <a:pt x="143" y="488"/>
                  </a:lnTo>
                  <a:lnTo>
                    <a:pt x="144" y="490"/>
                  </a:lnTo>
                  <a:lnTo>
                    <a:pt x="146" y="490"/>
                  </a:lnTo>
                  <a:lnTo>
                    <a:pt x="147" y="490"/>
                  </a:lnTo>
                  <a:lnTo>
                    <a:pt x="149" y="494"/>
                  </a:lnTo>
                  <a:lnTo>
                    <a:pt x="150" y="498"/>
                  </a:lnTo>
                  <a:lnTo>
                    <a:pt x="160" y="498"/>
                  </a:lnTo>
                  <a:lnTo>
                    <a:pt x="164" y="505"/>
                  </a:lnTo>
                  <a:lnTo>
                    <a:pt x="167" y="507"/>
                  </a:lnTo>
                  <a:lnTo>
                    <a:pt x="170" y="508"/>
                  </a:lnTo>
                  <a:lnTo>
                    <a:pt x="167" y="514"/>
                  </a:lnTo>
                  <a:lnTo>
                    <a:pt x="168" y="518"/>
                  </a:lnTo>
                  <a:lnTo>
                    <a:pt x="184" y="532"/>
                  </a:lnTo>
                  <a:lnTo>
                    <a:pt x="185" y="549"/>
                  </a:lnTo>
                  <a:lnTo>
                    <a:pt x="185" y="550"/>
                  </a:lnTo>
                  <a:lnTo>
                    <a:pt x="184" y="551"/>
                  </a:lnTo>
                  <a:lnTo>
                    <a:pt x="185" y="554"/>
                  </a:lnTo>
                  <a:lnTo>
                    <a:pt x="188" y="557"/>
                  </a:lnTo>
                  <a:lnTo>
                    <a:pt x="189" y="557"/>
                  </a:lnTo>
                  <a:lnTo>
                    <a:pt x="189" y="561"/>
                  </a:lnTo>
                  <a:lnTo>
                    <a:pt x="189" y="563"/>
                  </a:lnTo>
                  <a:lnTo>
                    <a:pt x="189" y="564"/>
                  </a:lnTo>
                  <a:lnTo>
                    <a:pt x="192" y="568"/>
                  </a:lnTo>
                  <a:lnTo>
                    <a:pt x="193" y="570"/>
                  </a:lnTo>
                  <a:lnTo>
                    <a:pt x="200" y="571"/>
                  </a:lnTo>
                  <a:lnTo>
                    <a:pt x="205" y="574"/>
                  </a:lnTo>
                  <a:lnTo>
                    <a:pt x="223" y="581"/>
                  </a:lnTo>
                  <a:lnTo>
                    <a:pt x="229" y="582"/>
                  </a:lnTo>
                  <a:lnTo>
                    <a:pt x="237" y="594"/>
                  </a:lnTo>
                  <a:lnTo>
                    <a:pt x="243" y="598"/>
                  </a:lnTo>
                  <a:lnTo>
                    <a:pt x="243" y="598"/>
                  </a:lnTo>
                  <a:lnTo>
                    <a:pt x="243" y="594"/>
                  </a:lnTo>
                  <a:lnTo>
                    <a:pt x="243" y="585"/>
                  </a:lnTo>
                  <a:lnTo>
                    <a:pt x="240" y="581"/>
                  </a:lnTo>
                  <a:lnTo>
                    <a:pt x="237" y="580"/>
                  </a:lnTo>
                  <a:lnTo>
                    <a:pt x="237" y="578"/>
                  </a:lnTo>
                  <a:lnTo>
                    <a:pt x="237" y="577"/>
                  </a:lnTo>
                  <a:lnTo>
                    <a:pt x="237" y="574"/>
                  </a:lnTo>
                  <a:lnTo>
                    <a:pt x="237" y="573"/>
                  </a:lnTo>
                  <a:lnTo>
                    <a:pt x="238" y="570"/>
                  </a:lnTo>
                  <a:lnTo>
                    <a:pt x="238" y="568"/>
                  </a:lnTo>
                  <a:lnTo>
                    <a:pt x="237" y="560"/>
                  </a:lnTo>
                  <a:lnTo>
                    <a:pt x="238" y="558"/>
                  </a:lnTo>
                  <a:lnTo>
                    <a:pt x="241" y="558"/>
                  </a:lnTo>
                  <a:lnTo>
                    <a:pt x="243" y="557"/>
                  </a:lnTo>
                  <a:lnTo>
                    <a:pt x="244" y="551"/>
                  </a:lnTo>
                  <a:lnTo>
                    <a:pt x="241" y="549"/>
                  </a:lnTo>
                  <a:lnTo>
                    <a:pt x="241" y="549"/>
                  </a:lnTo>
                  <a:lnTo>
                    <a:pt x="240" y="543"/>
                  </a:lnTo>
                  <a:lnTo>
                    <a:pt x="238" y="536"/>
                  </a:lnTo>
                  <a:lnTo>
                    <a:pt x="238" y="530"/>
                  </a:lnTo>
                  <a:lnTo>
                    <a:pt x="240" y="523"/>
                  </a:lnTo>
                  <a:lnTo>
                    <a:pt x="245" y="514"/>
                  </a:lnTo>
                  <a:lnTo>
                    <a:pt x="244" y="509"/>
                  </a:lnTo>
                  <a:lnTo>
                    <a:pt x="244" y="509"/>
                  </a:lnTo>
                  <a:lnTo>
                    <a:pt x="240" y="505"/>
                  </a:lnTo>
                  <a:lnTo>
                    <a:pt x="224" y="494"/>
                  </a:lnTo>
                  <a:lnTo>
                    <a:pt x="220" y="488"/>
                  </a:lnTo>
                  <a:lnTo>
                    <a:pt x="220" y="488"/>
                  </a:lnTo>
                  <a:lnTo>
                    <a:pt x="217" y="483"/>
                  </a:lnTo>
                  <a:lnTo>
                    <a:pt x="219" y="480"/>
                  </a:lnTo>
                  <a:lnTo>
                    <a:pt x="226" y="472"/>
                  </a:lnTo>
                  <a:lnTo>
                    <a:pt x="251" y="432"/>
                  </a:lnTo>
                  <a:lnTo>
                    <a:pt x="251" y="431"/>
                  </a:lnTo>
                  <a:lnTo>
                    <a:pt x="251" y="427"/>
                  </a:lnTo>
                  <a:lnTo>
                    <a:pt x="252" y="424"/>
                  </a:lnTo>
                  <a:lnTo>
                    <a:pt x="254" y="418"/>
                  </a:lnTo>
                  <a:lnTo>
                    <a:pt x="255" y="415"/>
                  </a:lnTo>
                  <a:lnTo>
                    <a:pt x="269" y="400"/>
                  </a:lnTo>
                  <a:lnTo>
                    <a:pt x="272" y="394"/>
                  </a:lnTo>
                  <a:lnTo>
                    <a:pt x="278" y="392"/>
                  </a:lnTo>
                  <a:lnTo>
                    <a:pt x="282" y="386"/>
                  </a:lnTo>
                  <a:lnTo>
                    <a:pt x="286" y="380"/>
                  </a:lnTo>
                  <a:lnTo>
                    <a:pt x="289" y="373"/>
                  </a:lnTo>
                  <a:lnTo>
                    <a:pt x="289" y="373"/>
                  </a:lnTo>
                  <a:lnTo>
                    <a:pt x="290" y="369"/>
                  </a:lnTo>
                  <a:lnTo>
                    <a:pt x="293" y="366"/>
                  </a:lnTo>
                  <a:lnTo>
                    <a:pt x="297" y="364"/>
                  </a:lnTo>
                  <a:lnTo>
                    <a:pt x="300" y="361"/>
                  </a:lnTo>
                  <a:lnTo>
                    <a:pt x="301" y="357"/>
                  </a:lnTo>
                  <a:lnTo>
                    <a:pt x="303" y="347"/>
                  </a:lnTo>
                  <a:lnTo>
                    <a:pt x="304" y="343"/>
                  </a:lnTo>
                  <a:lnTo>
                    <a:pt x="308" y="336"/>
                  </a:lnTo>
                  <a:lnTo>
                    <a:pt x="315" y="327"/>
                  </a:lnTo>
                  <a:lnTo>
                    <a:pt x="318" y="324"/>
                  </a:lnTo>
                  <a:lnTo>
                    <a:pt x="322" y="320"/>
                  </a:lnTo>
                  <a:lnTo>
                    <a:pt x="329" y="317"/>
                  </a:lnTo>
                  <a:lnTo>
                    <a:pt x="335" y="320"/>
                  </a:lnTo>
                  <a:lnTo>
                    <a:pt x="339" y="329"/>
                  </a:lnTo>
                  <a:lnTo>
                    <a:pt x="341" y="337"/>
                  </a:lnTo>
                  <a:lnTo>
                    <a:pt x="341" y="341"/>
                  </a:lnTo>
                  <a:lnTo>
                    <a:pt x="342" y="344"/>
                  </a:lnTo>
                  <a:lnTo>
                    <a:pt x="341" y="344"/>
                  </a:lnTo>
                  <a:lnTo>
                    <a:pt x="339" y="345"/>
                  </a:lnTo>
                  <a:lnTo>
                    <a:pt x="338" y="350"/>
                  </a:lnTo>
                  <a:lnTo>
                    <a:pt x="338" y="352"/>
                  </a:lnTo>
                  <a:lnTo>
                    <a:pt x="336" y="358"/>
                  </a:lnTo>
                  <a:lnTo>
                    <a:pt x="336" y="359"/>
                  </a:lnTo>
                  <a:lnTo>
                    <a:pt x="338" y="364"/>
                  </a:lnTo>
                  <a:lnTo>
                    <a:pt x="342" y="373"/>
                  </a:lnTo>
                  <a:lnTo>
                    <a:pt x="350" y="380"/>
                  </a:lnTo>
                  <a:lnTo>
                    <a:pt x="355" y="383"/>
                  </a:lnTo>
                  <a:lnTo>
                    <a:pt x="360" y="383"/>
                  </a:lnTo>
                  <a:lnTo>
                    <a:pt x="363" y="383"/>
                  </a:lnTo>
                  <a:lnTo>
                    <a:pt x="364" y="382"/>
                  </a:lnTo>
                  <a:lnTo>
                    <a:pt x="374" y="376"/>
                  </a:lnTo>
                  <a:lnTo>
                    <a:pt x="376" y="373"/>
                  </a:lnTo>
                  <a:lnTo>
                    <a:pt x="377" y="373"/>
                  </a:lnTo>
                  <a:lnTo>
                    <a:pt x="383" y="369"/>
                  </a:lnTo>
                  <a:lnTo>
                    <a:pt x="395" y="369"/>
                  </a:lnTo>
                  <a:lnTo>
                    <a:pt x="402" y="368"/>
                  </a:lnTo>
                  <a:lnTo>
                    <a:pt x="411" y="355"/>
                  </a:lnTo>
                  <a:lnTo>
                    <a:pt x="416" y="351"/>
                  </a:lnTo>
                  <a:lnTo>
                    <a:pt x="423" y="355"/>
                  </a:lnTo>
                  <a:lnTo>
                    <a:pt x="426" y="351"/>
                  </a:lnTo>
                  <a:lnTo>
                    <a:pt x="427" y="347"/>
                  </a:lnTo>
                  <a:lnTo>
                    <a:pt x="426" y="341"/>
                  </a:lnTo>
                  <a:lnTo>
                    <a:pt x="426" y="336"/>
                  </a:lnTo>
                  <a:lnTo>
                    <a:pt x="427" y="333"/>
                  </a:lnTo>
                  <a:lnTo>
                    <a:pt x="430" y="327"/>
                  </a:lnTo>
                  <a:lnTo>
                    <a:pt x="433" y="317"/>
                  </a:lnTo>
                  <a:lnTo>
                    <a:pt x="433" y="317"/>
                  </a:lnTo>
                  <a:lnTo>
                    <a:pt x="432" y="313"/>
                  </a:lnTo>
                  <a:lnTo>
                    <a:pt x="416" y="299"/>
                  </a:lnTo>
                  <a:lnTo>
                    <a:pt x="416" y="299"/>
                  </a:lnTo>
                  <a:lnTo>
                    <a:pt x="413" y="293"/>
                  </a:lnTo>
                  <a:lnTo>
                    <a:pt x="413" y="286"/>
                  </a:lnTo>
                  <a:lnTo>
                    <a:pt x="416" y="284"/>
                  </a:lnTo>
                  <a:lnTo>
                    <a:pt x="422" y="279"/>
                  </a:lnTo>
                  <a:lnTo>
                    <a:pt x="423" y="277"/>
                  </a:lnTo>
                  <a:lnTo>
                    <a:pt x="426" y="275"/>
                  </a:lnTo>
                  <a:lnTo>
                    <a:pt x="436" y="278"/>
                  </a:lnTo>
                  <a:lnTo>
                    <a:pt x="446" y="284"/>
                  </a:lnTo>
                  <a:lnTo>
                    <a:pt x="454" y="286"/>
                  </a:lnTo>
                  <a:lnTo>
                    <a:pt x="461" y="279"/>
                  </a:lnTo>
                  <a:lnTo>
                    <a:pt x="461" y="275"/>
                  </a:lnTo>
                  <a:lnTo>
                    <a:pt x="461" y="272"/>
                  </a:lnTo>
                  <a:lnTo>
                    <a:pt x="461" y="270"/>
                  </a:lnTo>
                  <a:lnTo>
                    <a:pt x="462" y="265"/>
                  </a:lnTo>
                  <a:lnTo>
                    <a:pt x="465" y="264"/>
                  </a:lnTo>
                  <a:lnTo>
                    <a:pt x="475" y="260"/>
                  </a:lnTo>
                  <a:lnTo>
                    <a:pt x="496" y="257"/>
                  </a:lnTo>
                  <a:lnTo>
                    <a:pt x="499" y="243"/>
                  </a:lnTo>
                  <a:lnTo>
                    <a:pt x="499" y="235"/>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5" name="Freeform 21"/>
            <p:cNvSpPr>
              <a:spLocks/>
            </p:cNvSpPr>
            <p:nvPr/>
          </p:nvSpPr>
          <p:spPr bwMode="auto">
            <a:xfrm>
              <a:off x="12135820" y="8179514"/>
              <a:ext cx="9525" cy="7937"/>
            </a:xfrm>
            <a:custGeom>
              <a:avLst/>
              <a:gdLst>
                <a:gd name="T0" fmla="*/ 15 w 18"/>
                <a:gd name="T1" fmla="*/ 2 h 15"/>
                <a:gd name="T2" fmla="*/ 11 w 18"/>
                <a:gd name="T3" fmla="*/ 0 h 15"/>
                <a:gd name="T4" fmla="*/ 6 w 18"/>
                <a:gd name="T5" fmla="*/ 1 h 15"/>
                <a:gd name="T6" fmla="*/ 1 w 18"/>
                <a:gd name="T7" fmla="*/ 5 h 15"/>
                <a:gd name="T8" fmla="*/ 0 w 18"/>
                <a:gd name="T9" fmla="*/ 9 h 15"/>
                <a:gd name="T10" fmla="*/ 0 w 18"/>
                <a:gd name="T11" fmla="*/ 14 h 15"/>
                <a:gd name="T12" fmla="*/ 4 w 18"/>
                <a:gd name="T13" fmla="*/ 15 h 15"/>
                <a:gd name="T14" fmla="*/ 10 w 18"/>
                <a:gd name="T15" fmla="*/ 15 h 15"/>
                <a:gd name="T16" fmla="*/ 14 w 18"/>
                <a:gd name="T17" fmla="*/ 11 h 15"/>
                <a:gd name="T18" fmla="*/ 17 w 18"/>
                <a:gd name="T19" fmla="*/ 8 h 15"/>
                <a:gd name="T20" fmla="*/ 18 w 18"/>
                <a:gd name="T21" fmla="*/ 7 h 15"/>
                <a:gd name="T22" fmla="*/ 15 w 18"/>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5">
                  <a:moveTo>
                    <a:pt x="15" y="2"/>
                  </a:moveTo>
                  <a:lnTo>
                    <a:pt x="11" y="0"/>
                  </a:lnTo>
                  <a:lnTo>
                    <a:pt x="6" y="1"/>
                  </a:lnTo>
                  <a:lnTo>
                    <a:pt x="1" y="5"/>
                  </a:lnTo>
                  <a:lnTo>
                    <a:pt x="0" y="9"/>
                  </a:lnTo>
                  <a:lnTo>
                    <a:pt x="0" y="14"/>
                  </a:lnTo>
                  <a:lnTo>
                    <a:pt x="4" y="15"/>
                  </a:lnTo>
                  <a:lnTo>
                    <a:pt x="10" y="15"/>
                  </a:lnTo>
                  <a:lnTo>
                    <a:pt x="14" y="11"/>
                  </a:lnTo>
                  <a:lnTo>
                    <a:pt x="17" y="8"/>
                  </a:lnTo>
                  <a:lnTo>
                    <a:pt x="18" y="7"/>
                  </a:lnTo>
                  <a:lnTo>
                    <a:pt x="15" y="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6" name="Freeform 22"/>
            <p:cNvSpPr>
              <a:spLocks/>
            </p:cNvSpPr>
            <p:nvPr/>
          </p:nvSpPr>
          <p:spPr bwMode="auto">
            <a:xfrm>
              <a:off x="14777420" y="7244477"/>
              <a:ext cx="481013" cy="608012"/>
            </a:xfrm>
            <a:custGeom>
              <a:avLst/>
              <a:gdLst>
                <a:gd name="T0" fmla="*/ 871 w 910"/>
                <a:gd name="T1" fmla="*/ 764 h 1147"/>
                <a:gd name="T2" fmla="*/ 860 w 910"/>
                <a:gd name="T3" fmla="*/ 721 h 1147"/>
                <a:gd name="T4" fmla="*/ 858 w 910"/>
                <a:gd name="T5" fmla="*/ 647 h 1147"/>
                <a:gd name="T6" fmla="*/ 812 w 910"/>
                <a:gd name="T7" fmla="*/ 627 h 1147"/>
                <a:gd name="T8" fmla="*/ 762 w 910"/>
                <a:gd name="T9" fmla="*/ 593 h 1147"/>
                <a:gd name="T10" fmla="*/ 760 w 910"/>
                <a:gd name="T11" fmla="*/ 539 h 1147"/>
                <a:gd name="T12" fmla="*/ 759 w 910"/>
                <a:gd name="T13" fmla="*/ 520 h 1147"/>
                <a:gd name="T14" fmla="*/ 742 w 910"/>
                <a:gd name="T15" fmla="*/ 443 h 1147"/>
                <a:gd name="T16" fmla="*/ 711 w 910"/>
                <a:gd name="T17" fmla="*/ 445 h 1147"/>
                <a:gd name="T18" fmla="*/ 669 w 910"/>
                <a:gd name="T19" fmla="*/ 403 h 1147"/>
                <a:gd name="T20" fmla="*/ 651 w 910"/>
                <a:gd name="T21" fmla="*/ 359 h 1147"/>
                <a:gd name="T22" fmla="*/ 664 w 910"/>
                <a:gd name="T23" fmla="*/ 267 h 1147"/>
                <a:gd name="T24" fmla="*/ 653 w 910"/>
                <a:gd name="T25" fmla="*/ 202 h 1147"/>
                <a:gd name="T26" fmla="*/ 580 w 910"/>
                <a:gd name="T27" fmla="*/ 187 h 1147"/>
                <a:gd name="T28" fmla="*/ 531 w 910"/>
                <a:gd name="T29" fmla="*/ 139 h 1147"/>
                <a:gd name="T30" fmla="*/ 475 w 910"/>
                <a:gd name="T31" fmla="*/ 157 h 1147"/>
                <a:gd name="T32" fmla="*/ 440 w 910"/>
                <a:gd name="T33" fmla="*/ 132 h 1147"/>
                <a:gd name="T34" fmla="*/ 420 w 910"/>
                <a:gd name="T35" fmla="*/ 108 h 1147"/>
                <a:gd name="T36" fmla="*/ 382 w 910"/>
                <a:gd name="T37" fmla="*/ 73 h 1147"/>
                <a:gd name="T38" fmla="*/ 294 w 910"/>
                <a:gd name="T39" fmla="*/ 14 h 1147"/>
                <a:gd name="T40" fmla="*/ 193 w 910"/>
                <a:gd name="T41" fmla="*/ 21 h 1147"/>
                <a:gd name="T42" fmla="*/ 106 w 910"/>
                <a:gd name="T43" fmla="*/ 41 h 1147"/>
                <a:gd name="T44" fmla="*/ 75 w 910"/>
                <a:gd name="T45" fmla="*/ 48 h 1147"/>
                <a:gd name="T46" fmla="*/ 43 w 910"/>
                <a:gd name="T47" fmla="*/ 56 h 1147"/>
                <a:gd name="T48" fmla="*/ 12 w 910"/>
                <a:gd name="T49" fmla="*/ 70 h 1147"/>
                <a:gd name="T50" fmla="*/ 49 w 910"/>
                <a:gd name="T51" fmla="*/ 90 h 1147"/>
                <a:gd name="T52" fmla="*/ 89 w 910"/>
                <a:gd name="T53" fmla="*/ 122 h 1147"/>
                <a:gd name="T54" fmla="*/ 112 w 910"/>
                <a:gd name="T55" fmla="*/ 143 h 1147"/>
                <a:gd name="T56" fmla="*/ 123 w 910"/>
                <a:gd name="T57" fmla="*/ 187 h 1147"/>
                <a:gd name="T58" fmla="*/ 145 w 910"/>
                <a:gd name="T59" fmla="*/ 213 h 1147"/>
                <a:gd name="T60" fmla="*/ 155 w 910"/>
                <a:gd name="T61" fmla="*/ 261 h 1147"/>
                <a:gd name="T62" fmla="*/ 175 w 910"/>
                <a:gd name="T63" fmla="*/ 299 h 1147"/>
                <a:gd name="T64" fmla="*/ 213 w 910"/>
                <a:gd name="T65" fmla="*/ 366 h 1147"/>
                <a:gd name="T66" fmla="*/ 236 w 910"/>
                <a:gd name="T67" fmla="*/ 390 h 1147"/>
                <a:gd name="T68" fmla="*/ 250 w 910"/>
                <a:gd name="T69" fmla="*/ 432 h 1147"/>
                <a:gd name="T70" fmla="*/ 294 w 910"/>
                <a:gd name="T71" fmla="*/ 477 h 1147"/>
                <a:gd name="T72" fmla="*/ 319 w 910"/>
                <a:gd name="T73" fmla="*/ 526 h 1147"/>
                <a:gd name="T74" fmla="*/ 365 w 910"/>
                <a:gd name="T75" fmla="*/ 560 h 1147"/>
                <a:gd name="T76" fmla="*/ 391 w 910"/>
                <a:gd name="T77" fmla="*/ 626 h 1147"/>
                <a:gd name="T78" fmla="*/ 420 w 910"/>
                <a:gd name="T79" fmla="*/ 725 h 1147"/>
                <a:gd name="T80" fmla="*/ 423 w 910"/>
                <a:gd name="T81" fmla="*/ 774 h 1147"/>
                <a:gd name="T82" fmla="*/ 407 w 910"/>
                <a:gd name="T83" fmla="*/ 818 h 1147"/>
                <a:gd name="T84" fmla="*/ 392 w 910"/>
                <a:gd name="T85" fmla="*/ 858 h 1147"/>
                <a:gd name="T86" fmla="*/ 384 w 910"/>
                <a:gd name="T87" fmla="*/ 917 h 1147"/>
                <a:gd name="T88" fmla="*/ 389 w 910"/>
                <a:gd name="T89" fmla="*/ 976 h 1147"/>
                <a:gd name="T90" fmla="*/ 392 w 910"/>
                <a:gd name="T91" fmla="*/ 1025 h 1147"/>
                <a:gd name="T92" fmla="*/ 389 w 910"/>
                <a:gd name="T93" fmla="*/ 1107 h 1147"/>
                <a:gd name="T94" fmla="*/ 414 w 910"/>
                <a:gd name="T95" fmla="*/ 1136 h 1147"/>
                <a:gd name="T96" fmla="*/ 489 w 910"/>
                <a:gd name="T97" fmla="*/ 1109 h 1147"/>
                <a:gd name="T98" fmla="*/ 491 w 910"/>
                <a:gd name="T99" fmla="*/ 1059 h 1147"/>
                <a:gd name="T100" fmla="*/ 532 w 910"/>
                <a:gd name="T101" fmla="*/ 1018 h 1147"/>
                <a:gd name="T102" fmla="*/ 599 w 910"/>
                <a:gd name="T103" fmla="*/ 951 h 1147"/>
                <a:gd name="T104" fmla="*/ 605 w 910"/>
                <a:gd name="T105" fmla="*/ 857 h 1147"/>
                <a:gd name="T106" fmla="*/ 637 w 910"/>
                <a:gd name="T107" fmla="*/ 760 h 1147"/>
                <a:gd name="T108" fmla="*/ 669 w 910"/>
                <a:gd name="T109" fmla="*/ 815 h 1147"/>
                <a:gd name="T110" fmla="*/ 707 w 910"/>
                <a:gd name="T111" fmla="*/ 786 h 1147"/>
                <a:gd name="T112" fmla="*/ 741 w 910"/>
                <a:gd name="T113" fmla="*/ 781 h 1147"/>
                <a:gd name="T114" fmla="*/ 781 w 910"/>
                <a:gd name="T115" fmla="*/ 812 h 1147"/>
                <a:gd name="T116" fmla="*/ 826 w 910"/>
                <a:gd name="T117" fmla="*/ 802 h 1147"/>
                <a:gd name="T118" fmla="*/ 910 w 910"/>
                <a:gd name="T119" fmla="*/ 79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0" h="1147">
                  <a:moveTo>
                    <a:pt x="908" y="788"/>
                  </a:moveTo>
                  <a:lnTo>
                    <a:pt x="903" y="787"/>
                  </a:lnTo>
                  <a:lnTo>
                    <a:pt x="899" y="788"/>
                  </a:lnTo>
                  <a:lnTo>
                    <a:pt x="896" y="790"/>
                  </a:lnTo>
                  <a:lnTo>
                    <a:pt x="892" y="786"/>
                  </a:lnTo>
                  <a:lnTo>
                    <a:pt x="881" y="776"/>
                  </a:lnTo>
                  <a:lnTo>
                    <a:pt x="882" y="773"/>
                  </a:lnTo>
                  <a:lnTo>
                    <a:pt x="879" y="766"/>
                  </a:lnTo>
                  <a:lnTo>
                    <a:pt x="877" y="763"/>
                  </a:lnTo>
                  <a:lnTo>
                    <a:pt x="875" y="762"/>
                  </a:lnTo>
                  <a:lnTo>
                    <a:pt x="874" y="762"/>
                  </a:lnTo>
                  <a:lnTo>
                    <a:pt x="871" y="764"/>
                  </a:lnTo>
                  <a:lnTo>
                    <a:pt x="870" y="764"/>
                  </a:lnTo>
                  <a:lnTo>
                    <a:pt x="868" y="763"/>
                  </a:lnTo>
                  <a:lnTo>
                    <a:pt x="867" y="760"/>
                  </a:lnTo>
                  <a:lnTo>
                    <a:pt x="867" y="759"/>
                  </a:lnTo>
                  <a:lnTo>
                    <a:pt x="854" y="755"/>
                  </a:lnTo>
                  <a:lnTo>
                    <a:pt x="851" y="750"/>
                  </a:lnTo>
                  <a:lnTo>
                    <a:pt x="850" y="742"/>
                  </a:lnTo>
                  <a:lnTo>
                    <a:pt x="854" y="741"/>
                  </a:lnTo>
                  <a:lnTo>
                    <a:pt x="861" y="739"/>
                  </a:lnTo>
                  <a:lnTo>
                    <a:pt x="864" y="732"/>
                  </a:lnTo>
                  <a:lnTo>
                    <a:pt x="863" y="728"/>
                  </a:lnTo>
                  <a:lnTo>
                    <a:pt x="860" y="721"/>
                  </a:lnTo>
                  <a:lnTo>
                    <a:pt x="858" y="717"/>
                  </a:lnTo>
                  <a:lnTo>
                    <a:pt x="858" y="711"/>
                  </a:lnTo>
                  <a:lnTo>
                    <a:pt x="860" y="708"/>
                  </a:lnTo>
                  <a:lnTo>
                    <a:pt x="861" y="704"/>
                  </a:lnTo>
                  <a:lnTo>
                    <a:pt x="863" y="700"/>
                  </a:lnTo>
                  <a:lnTo>
                    <a:pt x="864" y="676"/>
                  </a:lnTo>
                  <a:lnTo>
                    <a:pt x="864" y="671"/>
                  </a:lnTo>
                  <a:lnTo>
                    <a:pt x="863" y="666"/>
                  </a:lnTo>
                  <a:lnTo>
                    <a:pt x="860" y="662"/>
                  </a:lnTo>
                  <a:lnTo>
                    <a:pt x="858" y="659"/>
                  </a:lnTo>
                  <a:lnTo>
                    <a:pt x="858" y="655"/>
                  </a:lnTo>
                  <a:lnTo>
                    <a:pt x="858" y="647"/>
                  </a:lnTo>
                  <a:lnTo>
                    <a:pt x="858" y="645"/>
                  </a:lnTo>
                  <a:lnTo>
                    <a:pt x="856" y="642"/>
                  </a:lnTo>
                  <a:lnTo>
                    <a:pt x="853" y="644"/>
                  </a:lnTo>
                  <a:lnTo>
                    <a:pt x="850" y="645"/>
                  </a:lnTo>
                  <a:lnTo>
                    <a:pt x="849" y="645"/>
                  </a:lnTo>
                  <a:lnTo>
                    <a:pt x="847" y="644"/>
                  </a:lnTo>
                  <a:lnTo>
                    <a:pt x="844" y="637"/>
                  </a:lnTo>
                  <a:lnTo>
                    <a:pt x="843" y="634"/>
                  </a:lnTo>
                  <a:lnTo>
                    <a:pt x="836" y="628"/>
                  </a:lnTo>
                  <a:lnTo>
                    <a:pt x="829" y="627"/>
                  </a:lnTo>
                  <a:lnTo>
                    <a:pt x="821" y="627"/>
                  </a:lnTo>
                  <a:lnTo>
                    <a:pt x="812" y="627"/>
                  </a:lnTo>
                  <a:lnTo>
                    <a:pt x="808" y="623"/>
                  </a:lnTo>
                  <a:lnTo>
                    <a:pt x="802" y="613"/>
                  </a:lnTo>
                  <a:lnTo>
                    <a:pt x="798" y="609"/>
                  </a:lnTo>
                  <a:lnTo>
                    <a:pt x="794" y="607"/>
                  </a:lnTo>
                  <a:lnTo>
                    <a:pt x="786" y="606"/>
                  </a:lnTo>
                  <a:lnTo>
                    <a:pt x="781" y="605"/>
                  </a:lnTo>
                  <a:lnTo>
                    <a:pt x="779" y="603"/>
                  </a:lnTo>
                  <a:lnTo>
                    <a:pt x="774" y="599"/>
                  </a:lnTo>
                  <a:lnTo>
                    <a:pt x="773" y="598"/>
                  </a:lnTo>
                  <a:lnTo>
                    <a:pt x="766" y="598"/>
                  </a:lnTo>
                  <a:lnTo>
                    <a:pt x="765" y="598"/>
                  </a:lnTo>
                  <a:lnTo>
                    <a:pt x="762" y="593"/>
                  </a:lnTo>
                  <a:lnTo>
                    <a:pt x="762" y="588"/>
                  </a:lnTo>
                  <a:lnTo>
                    <a:pt x="763" y="588"/>
                  </a:lnTo>
                  <a:lnTo>
                    <a:pt x="763" y="582"/>
                  </a:lnTo>
                  <a:lnTo>
                    <a:pt x="766" y="568"/>
                  </a:lnTo>
                  <a:lnTo>
                    <a:pt x="769" y="564"/>
                  </a:lnTo>
                  <a:lnTo>
                    <a:pt x="772" y="560"/>
                  </a:lnTo>
                  <a:lnTo>
                    <a:pt x="773" y="556"/>
                  </a:lnTo>
                  <a:lnTo>
                    <a:pt x="773" y="550"/>
                  </a:lnTo>
                  <a:lnTo>
                    <a:pt x="772" y="544"/>
                  </a:lnTo>
                  <a:lnTo>
                    <a:pt x="769" y="540"/>
                  </a:lnTo>
                  <a:lnTo>
                    <a:pt x="765" y="537"/>
                  </a:lnTo>
                  <a:lnTo>
                    <a:pt x="760" y="539"/>
                  </a:lnTo>
                  <a:lnTo>
                    <a:pt x="758" y="543"/>
                  </a:lnTo>
                  <a:lnTo>
                    <a:pt x="755" y="547"/>
                  </a:lnTo>
                  <a:lnTo>
                    <a:pt x="752" y="550"/>
                  </a:lnTo>
                  <a:lnTo>
                    <a:pt x="751" y="547"/>
                  </a:lnTo>
                  <a:lnTo>
                    <a:pt x="742" y="533"/>
                  </a:lnTo>
                  <a:lnTo>
                    <a:pt x="741" y="532"/>
                  </a:lnTo>
                  <a:lnTo>
                    <a:pt x="741" y="530"/>
                  </a:lnTo>
                  <a:lnTo>
                    <a:pt x="741" y="529"/>
                  </a:lnTo>
                  <a:lnTo>
                    <a:pt x="742" y="527"/>
                  </a:lnTo>
                  <a:lnTo>
                    <a:pt x="749" y="527"/>
                  </a:lnTo>
                  <a:lnTo>
                    <a:pt x="755" y="526"/>
                  </a:lnTo>
                  <a:lnTo>
                    <a:pt x="759" y="520"/>
                  </a:lnTo>
                  <a:lnTo>
                    <a:pt x="760" y="512"/>
                  </a:lnTo>
                  <a:lnTo>
                    <a:pt x="758" y="492"/>
                  </a:lnTo>
                  <a:lnTo>
                    <a:pt x="759" y="484"/>
                  </a:lnTo>
                  <a:lnTo>
                    <a:pt x="765" y="480"/>
                  </a:lnTo>
                  <a:lnTo>
                    <a:pt x="767" y="474"/>
                  </a:lnTo>
                  <a:lnTo>
                    <a:pt x="767" y="464"/>
                  </a:lnTo>
                  <a:lnTo>
                    <a:pt x="765" y="456"/>
                  </a:lnTo>
                  <a:lnTo>
                    <a:pt x="762" y="449"/>
                  </a:lnTo>
                  <a:lnTo>
                    <a:pt x="758" y="445"/>
                  </a:lnTo>
                  <a:lnTo>
                    <a:pt x="752" y="443"/>
                  </a:lnTo>
                  <a:lnTo>
                    <a:pt x="748" y="443"/>
                  </a:lnTo>
                  <a:lnTo>
                    <a:pt x="742" y="443"/>
                  </a:lnTo>
                  <a:lnTo>
                    <a:pt x="739" y="450"/>
                  </a:lnTo>
                  <a:lnTo>
                    <a:pt x="738" y="456"/>
                  </a:lnTo>
                  <a:lnTo>
                    <a:pt x="737" y="462"/>
                  </a:lnTo>
                  <a:lnTo>
                    <a:pt x="732" y="466"/>
                  </a:lnTo>
                  <a:lnTo>
                    <a:pt x="728" y="467"/>
                  </a:lnTo>
                  <a:lnTo>
                    <a:pt x="724" y="466"/>
                  </a:lnTo>
                  <a:lnTo>
                    <a:pt x="720" y="464"/>
                  </a:lnTo>
                  <a:lnTo>
                    <a:pt x="716" y="462"/>
                  </a:lnTo>
                  <a:lnTo>
                    <a:pt x="714" y="457"/>
                  </a:lnTo>
                  <a:lnTo>
                    <a:pt x="713" y="456"/>
                  </a:lnTo>
                  <a:lnTo>
                    <a:pt x="711" y="450"/>
                  </a:lnTo>
                  <a:lnTo>
                    <a:pt x="711" y="445"/>
                  </a:lnTo>
                  <a:lnTo>
                    <a:pt x="710" y="438"/>
                  </a:lnTo>
                  <a:lnTo>
                    <a:pt x="707" y="434"/>
                  </a:lnTo>
                  <a:lnTo>
                    <a:pt x="703" y="432"/>
                  </a:lnTo>
                  <a:lnTo>
                    <a:pt x="699" y="431"/>
                  </a:lnTo>
                  <a:lnTo>
                    <a:pt x="696" y="429"/>
                  </a:lnTo>
                  <a:lnTo>
                    <a:pt x="693" y="425"/>
                  </a:lnTo>
                  <a:lnTo>
                    <a:pt x="692" y="420"/>
                  </a:lnTo>
                  <a:lnTo>
                    <a:pt x="690" y="415"/>
                  </a:lnTo>
                  <a:lnTo>
                    <a:pt x="682" y="411"/>
                  </a:lnTo>
                  <a:lnTo>
                    <a:pt x="678" y="403"/>
                  </a:lnTo>
                  <a:lnTo>
                    <a:pt x="674" y="400"/>
                  </a:lnTo>
                  <a:lnTo>
                    <a:pt x="669" y="403"/>
                  </a:lnTo>
                  <a:lnTo>
                    <a:pt x="667" y="407"/>
                  </a:lnTo>
                  <a:lnTo>
                    <a:pt x="665" y="408"/>
                  </a:lnTo>
                  <a:lnTo>
                    <a:pt x="660" y="405"/>
                  </a:lnTo>
                  <a:lnTo>
                    <a:pt x="658" y="401"/>
                  </a:lnTo>
                  <a:lnTo>
                    <a:pt x="654" y="390"/>
                  </a:lnTo>
                  <a:lnTo>
                    <a:pt x="653" y="389"/>
                  </a:lnTo>
                  <a:lnTo>
                    <a:pt x="651" y="384"/>
                  </a:lnTo>
                  <a:lnTo>
                    <a:pt x="651" y="384"/>
                  </a:lnTo>
                  <a:lnTo>
                    <a:pt x="651" y="384"/>
                  </a:lnTo>
                  <a:lnTo>
                    <a:pt x="651" y="384"/>
                  </a:lnTo>
                  <a:lnTo>
                    <a:pt x="648" y="369"/>
                  </a:lnTo>
                  <a:lnTo>
                    <a:pt x="651" y="359"/>
                  </a:lnTo>
                  <a:lnTo>
                    <a:pt x="658" y="351"/>
                  </a:lnTo>
                  <a:lnTo>
                    <a:pt x="665" y="338"/>
                  </a:lnTo>
                  <a:lnTo>
                    <a:pt x="667" y="324"/>
                  </a:lnTo>
                  <a:lnTo>
                    <a:pt x="667" y="310"/>
                  </a:lnTo>
                  <a:lnTo>
                    <a:pt x="668" y="299"/>
                  </a:lnTo>
                  <a:lnTo>
                    <a:pt x="676" y="289"/>
                  </a:lnTo>
                  <a:lnTo>
                    <a:pt x="679" y="284"/>
                  </a:lnTo>
                  <a:lnTo>
                    <a:pt x="678" y="279"/>
                  </a:lnTo>
                  <a:lnTo>
                    <a:pt x="675" y="276"/>
                  </a:lnTo>
                  <a:lnTo>
                    <a:pt x="667" y="274"/>
                  </a:lnTo>
                  <a:lnTo>
                    <a:pt x="664" y="271"/>
                  </a:lnTo>
                  <a:lnTo>
                    <a:pt x="664" y="267"/>
                  </a:lnTo>
                  <a:lnTo>
                    <a:pt x="665" y="260"/>
                  </a:lnTo>
                  <a:lnTo>
                    <a:pt x="669" y="255"/>
                  </a:lnTo>
                  <a:lnTo>
                    <a:pt x="674" y="250"/>
                  </a:lnTo>
                  <a:lnTo>
                    <a:pt x="678" y="244"/>
                  </a:lnTo>
                  <a:lnTo>
                    <a:pt x="679" y="240"/>
                  </a:lnTo>
                  <a:lnTo>
                    <a:pt x="676" y="237"/>
                  </a:lnTo>
                  <a:lnTo>
                    <a:pt x="665" y="234"/>
                  </a:lnTo>
                  <a:lnTo>
                    <a:pt x="662" y="232"/>
                  </a:lnTo>
                  <a:lnTo>
                    <a:pt x="660" y="226"/>
                  </a:lnTo>
                  <a:lnTo>
                    <a:pt x="658" y="213"/>
                  </a:lnTo>
                  <a:lnTo>
                    <a:pt x="655" y="206"/>
                  </a:lnTo>
                  <a:lnTo>
                    <a:pt x="653" y="202"/>
                  </a:lnTo>
                  <a:lnTo>
                    <a:pt x="650" y="199"/>
                  </a:lnTo>
                  <a:lnTo>
                    <a:pt x="646" y="198"/>
                  </a:lnTo>
                  <a:lnTo>
                    <a:pt x="641" y="198"/>
                  </a:lnTo>
                  <a:lnTo>
                    <a:pt x="633" y="201"/>
                  </a:lnTo>
                  <a:lnTo>
                    <a:pt x="622" y="216"/>
                  </a:lnTo>
                  <a:lnTo>
                    <a:pt x="612" y="218"/>
                  </a:lnTo>
                  <a:lnTo>
                    <a:pt x="605" y="215"/>
                  </a:lnTo>
                  <a:lnTo>
                    <a:pt x="601" y="212"/>
                  </a:lnTo>
                  <a:lnTo>
                    <a:pt x="595" y="208"/>
                  </a:lnTo>
                  <a:lnTo>
                    <a:pt x="587" y="198"/>
                  </a:lnTo>
                  <a:lnTo>
                    <a:pt x="581" y="190"/>
                  </a:lnTo>
                  <a:lnTo>
                    <a:pt x="580" y="187"/>
                  </a:lnTo>
                  <a:lnTo>
                    <a:pt x="575" y="183"/>
                  </a:lnTo>
                  <a:lnTo>
                    <a:pt x="574" y="180"/>
                  </a:lnTo>
                  <a:lnTo>
                    <a:pt x="574" y="178"/>
                  </a:lnTo>
                  <a:lnTo>
                    <a:pt x="573" y="167"/>
                  </a:lnTo>
                  <a:lnTo>
                    <a:pt x="568" y="157"/>
                  </a:lnTo>
                  <a:lnTo>
                    <a:pt x="568" y="154"/>
                  </a:lnTo>
                  <a:lnTo>
                    <a:pt x="567" y="152"/>
                  </a:lnTo>
                  <a:lnTo>
                    <a:pt x="567" y="149"/>
                  </a:lnTo>
                  <a:lnTo>
                    <a:pt x="566" y="146"/>
                  </a:lnTo>
                  <a:lnTo>
                    <a:pt x="559" y="142"/>
                  </a:lnTo>
                  <a:lnTo>
                    <a:pt x="549" y="140"/>
                  </a:lnTo>
                  <a:lnTo>
                    <a:pt x="531" y="139"/>
                  </a:lnTo>
                  <a:lnTo>
                    <a:pt x="507" y="129"/>
                  </a:lnTo>
                  <a:lnTo>
                    <a:pt x="498" y="129"/>
                  </a:lnTo>
                  <a:lnTo>
                    <a:pt x="493" y="132"/>
                  </a:lnTo>
                  <a:lnTo>
                    <a:pt x="489" y="146"/>
                  </a:lnTo>
                  <a:lnTo>
                    <a:pt x="489" y="146"/>
                  </a:lnTo>
                  <a:lnTo>
                    <a:pt x="487" y="147"/>
                  </a:lnTo>
                  <a:lnTo>
                    <a:pt x="486" y="154"/>
                  </a:lnTo>
                  <a:lnTo>
                    <a:pt x="486" y="160"/>
                  </a:lnTo>
                  <a:lnTo>
                    <a:pt x="484" y="164"/>
                  </a:lnTo>
                  <a:lnTo>
                    <a:pt x="483" y="164"/>
                  </a:lnTo>
                  <a:lnTo>
                    <a:pt x="477" y="162"/>
                  </a:lnTo>
                  <a:lnTo>
                    <a:pt x="475" y="157"/>
                  </a:lnTo>
                  <a:lnTo>
                    <a:pt x="466" y="142"/>
                  </a:lnTo>
                  <a:lnTo>
                    <a:pt x="470" y="138"/>
                  </a:lnTo>
                  <a:lnTo>
                    <a:pt x="472" y="132"/>
                  </a:lnTo>
                  <a:lnTo>
                    <a:pt x="469" y="126"/>
                  </a:lnTo>
                  <a:lnTo>
                    <a:pt x="465" y="124"/>
                  </a:lnTo>
                  <a:lnTo>
                    <a:pt x="459" y="124"/>
                  </a:lnTo>
                  <a:lnTo>
                    <a:pt x="455" y="129"/>
                  </a:lnTo>
                  <a:lnTo>
                    <a:pt x="452" y="135"/>
                  </a:lnTo>
                  <a:lnTo>
                    <a:pt x="448" y="139"/>
                  </a:lnTo>
                  <a:lnTo>
                    <a:pt x="444" y="140"/>
                  </a:lnTo>
                  <a:lnTo>
                    <a:pt x="441" y="138"/>
                  </a:lnTo>
                  <a:lnTo>
                    <a:pt x="440" y="132"/>
                  </a:lnTo>
                  <a:lnTo>
                    <a:pt x="441" y="126"/>
                  </a:lnTo>
                  <a:lnTo>
                    <a:pt x="445" y="122"/>
                  </a:lnTo>
                  <a:lnTo>
                    <a:pt x="449" y="119"/>
                  </a:lnTo>
                  <a:lnTo>
                    <a:pt x="452" y="115"/>
                  </a:lnTo>
                  <a:lnTo>
                    <a:pt x="454" y="108"/>
                  </a:lnTo>
                  <a:lnTo>
                    <a:pt x="454" y="100"/>
                  </a:lnTo>
                  <a:lnTo>
                    <a:pt x="451" y="97"/>
                  </a:lnTo>
                  <a:lnTo>
                    <a:pt x="447" y="97"/>
                  </a:lnTo>
                  <a:lnTo>
                    <a:pt x="434" y="98"/>
                  </a:lnTo>
                  <a:lnTo>
                    <a:pt x="430" y="101"/>
                  </a:lnTo>
                  <a:lnTo>
                    <a:pt x="426" y="104"/>
                  </a:lnTo>
                  <a:lnTo>
                    <a:pt x="420" y="108"/>
                  </a:lnTo>
                  <a:lnTo>
                    <a:pt x="414" y="110"/>
                  </a:lnTo>
                  <a:lnTo>
                    <a:pt x="410" y="108"/>
                  </a:lnTo>
                  <a:lnTo>
                    <a:pt x="407" y="103"/>
                  </a:lnTo>
                  <a:lnTo>
                    <a:pt x="406" y="96"/>
                  </a:lnTo>
                  <a:lnTo>
                    <a:pt x="405" y="90"/>
                  </a:lnTo>
                  <a:lnTo>
                    <a:pt x="400" y="90"/>
                  </a:lnTo>
                  <a:lnTo>
                    <a:pt x="392" y="97"/>
                  </a:lnTo>
                  <a:lnTo>
                    <a:pt x="388" y="98"/>
                  </a:lnTo>
                  <a:lnTo>
                    <a:pt x="382" y="97"/>
                  </a:lnTo>
                  <a:lnTo>
                    <a:pt x="378" y="94"/>
                  </a:lnTo>
                  <a:lnTo>
                    <a:pt x="384" y="80"/>
                  </a:lnTo>
                  <a:lnTo>
                    <a:pt x="382" y="73"/>
                  </a:lnTo>
                  <a:lnTo>
                    <a:pt x="378" y="68"/>
                  </a:lnTo>
                  <a:lnTo>
                    <a:pt x="372" y="65"/>
                  </a:lnTo>
                  <a:lnTo>
                    <a:pt x="358" y="63"/>
                  </a:lnTo>
                  <a:lnTo>
                    <a:pt x="350" y="62"/>
                  </a:lnTo>
                  <a:lnTo>
                    <a:pt x="339" y="58"/>
                  </a:lnTo>
                  <a:lnTo>
                    <a:pt x="333" y="49"/>
                  </a:lnTo>
                  <a:lnTo>
                    <a:pt x="332" y="47"/>
                  </a:lnTo>
                  <a:lnTo>
                    <a:pt x="329" y="42"/>
                  </a:lnTo>
                  <a:lnTo>
                    <a:pt x="323" y="35"/>
                  </a:lnTo>
                  <a:lnTo>
                    <a:pt x="319" y="31"/>
                  </a:lnTo>
                  <a:lnTo>
                    <a:pt x="302" y="18"/>
                  </a:lnTo>
                  <a:lnTo>
                    <a:pt x="294" y="14"/>
                  </a:lnTo>
                  <a:lnTo>
                    <a:pt x="262" y="14"/>
                  </a:lnTo>
                  <a:lnTo>
                    <a:pt x="256" y="11"/>
                  </a:lnTo>
                  <a:lnTo>
                    <a:pt x="256" y="2"/>
                  </a:lnTo>
                  <a:lnTo>
                    <a:pt x="250" y="0"/>
                  </a:lnTo>
                  <a:lnTo>
                    <a:pt x="243" y="6"/>
                  </a:lnTo>
                  <a:lnTo>
                    <a:pt x="241" y="6"/>
                  </a:lnTo>
                  <a:lnTo>
                    <a:pt x="229" y="6"/>
                  </a:lnTo>
                  <a:lnTo>
                    <a:pt x="224" y="14"/>
                  </a:lnTo>
                  <a:lnTo>
                    <a:pt x="207" y="28"/>
                  </a:lnTo>
                  <a:lnTo>
                    <a:pt x="203" y="30"/>
                  </a:lnTo>
                  <a:lnTo>
                    <a:pt x="200" y="28"/>
                  </a:lnTo>
                  <a:lnTo>
                    <a:pt x="193" y="21"/>
                  </a:lnTo>
                  <a:lnTo>
                    <a:pt x="187" y="20"/>
                  </a:lnTo>
                  <a:lnTo>
                    <a:pt x="178" y="25"/>
                  </a:lnTo>
                  <a:lnTo>
                    <a:pt x="164" y="42"/>
                  </a:lnTo>
                  <a:lnTo>
                    <a:pt x="162" y="45"/>
                  </a:lnTo>
                  <a:lnTo>
                    <a:pt x="152" y="49"/>
                  </a:lnTo>
                  <a:lnTo>
                    <a:pt x="144" y="49"/>
                  </a:lnTo>
                  <a:lnTo>
                    <a:pt x="116" y="38"/>
                  </a:lnTo>
                  <a:lnTo>
                    <a:pt x="112" y="35"/>
                  </a:lnTo>
                  <a:lnTo>
                    <a:pt x="109" y="34"/>
                  </a:lnTo>
                  <a:lnTo>
                    <a:pt x="106" y="35"/>
                  </a:lnTo>
                  <a:lnTo>
                    <a:pt x="105" y="38"/>
                  </a:lnTo>
                  <a:lnTo>
                    <a:pt x="106" y="41"/>
                  </a:lnTo>
                  <a:lnTo>
                    <a:pt x="106" y="44"/>
                  </a:lnTo>
                  <a:lnTo>
                    <a:pt x="106" y="45"/>
                  </a:lnTo>
                  <a:lnTo>
                    <a:pt x="108" y="48"/>
                  </a:lnTo>
                  <a:lnTo>
                    <a:pt x="108" y="49"/>
                  </a:lnTo>
                  <a:lnTo>
                    <a:pt x="106" y="51"/>
                  </a:lnTo>
                  <a:lnTo>
                    <a:pt x="103" y="51"/>
                  </a:lnTo>
                  <a:lnTo>
                    <a:pt x="101" y="51"/>
                  </a:lnTo>
                  <a:lnTo>
                    <a:pt x="98" y="49"/>
                  </a:lnTo>
                  <a:lnTo>
                    <a:pt x="96" y="49"/>
                  </a:lnTo>
                  <a:lnTo>
                    <a:pt x="94" y="52"/>
                  </a:lnTo>
                  <a:lnTo>
                    <a:pt x="84" y="54"/>
                  </a:lnTo>
                  <a:lnTo>
                    <a:pt x="75" y="48"/>
                  </a:lnTo>
                  <a:lnTo>
                    <a:pt x="67" y="41"/>
                  </a:lnTo>
                  <a:lnTo>
                    <a:pt x="59" y="37"/>
                  </a:lnTo>
                  <a:lnTo>
                    <a:pt x="56" y="38"/>
                  </a:lnTo>
                  <a:lnTo>
                    <a:pt x="54" y="40"/>
                  </a:lnTo>
                  <a:lnTo>
                    <a:pt x="53" y="44"/>
                  </a:lnTo>
                  <a:lnTo>
                    <a:pt x="52" y="45"/>
                  </a:lnTo>
                  <a:lnTo>
                    <a:pt x="50" y="45"/>
                  </a:lnTo>
                  <a:lnTo>
                    <a:pt x="46" y="44"/>
                  </a:lnTo>
                  <a:lnTo>
                    <a:pt x="45" y="44"/>
                  </a:lnTo>
                  <a:lnTo>
                    <a:pt x="42" y="48"/>
                  </a:lnTo>
                  <a:lnTo>
                    <a:pt x="42" y="51"/>
                  </a:lnTo>
                  <a:lnTo>
                    <a:pt x="43" y="56"/>
                  </a:lnTo>
                  <a:lnTo>
                    <a:pt x="45" y="63"/>
                  </a:lnTo>
                  <a:lnTo>
                    <a:pt x="45" y="70"/>
                  </a:lnTo>
                  <a:lnTo>
                    <a:pt x="43" y="76"/>
                  </a:lnTo>
                  <a:lnTo>
                    <a:pt x="40" y="79"/>
                  </a:lnTo>
                  <a:lnTo>
                    <a:pt x="35" y="79"/>
                  </a:lnTo>
                  <a:lnTo>
                    <a:pt x="30" y="76"/>
                  </a:lnTo>
                  <a:lnTo>
                    <a:pt x="28" y="72"/>
                  </a:lnTo>
                  <a:lnTo>
                    <a:pt x="25" y="68"/>
                  </a:lnTo>
                  <a:lnTo>
                    <a:pt x="21" y="63"/>
                  </a:lnTo>
                  <a:lnTo>
                    <a:pt x="15" y="62"/>
                  </a:lnTo>
                  <a:lnTo>
                    <a:pt x="14" y="65"/>
                  </a:lnTo>
                  <a:lnTo>
                    <a:pt x="12" y="70"/>
                  </a:lnTo>
                  <a:lnTo>
                    <a:pt x="4" y="76"/>
                  </a:lnTo>
                  <a:lnTo>
                    <a:pt x="1" y="80"/>
                  </a:lnTo>
                  <a:lnTo>
                    <a:pt x="0" y="86"/>
                  </a:lnTo>
                  <a:lnTo>
                    <a:pt x="0" y="89"/>
                  </a:lnTo>
                  <a:lnTo>
                    <a:pt x="12" y="83"/>
                  </a:lnTo>
                  <a:lnTo>
                    <a:pt x="18" y="83"/>
                  </a:lnTo>
                  <a:lnTo>
                    <a:pt x="23" y="89"/>
                  </a:lnTo>
                  <a:lnTo>
                    <a:pt x="26" y="89"/>
                  </a:lnTo>
                  <a:lnTo>
                    <a:pt x="29" y="84"/>
                  </a:lnTo>
                  <a:lnTo>
                    <a:pt x="32" y="90"/>
                  </a:lnTo>
                  <a:lnTo>
                    <a:pt x="37" y="91"/>
                  </a:lnTo>
                  <a:lnTo>
                    <a:pt x="49" y="90"/>
                  </a:lnTo>
                  <a:lnTo>
                    <a:pt x="53" y="91"/>
                  </a:lnTo>
                  <a:lnTo>
                    <a:pt x="59" y="100"/>
                  </a:lnTo>
                  <a:lnTo>
                    <a:pt x="61" y="97"/>
                  </a:lnTo>
                  <a:lnTo>
                    <a:pt x="73" y="108"/>
                  </a:lnTo>
                  <a:lnTo>
                    <a:pt x="74" y="111"/>
                  </a:lnTo>
                  <a:lnTo>
                    <a:pt x="75" y="118"/>
                  </a:lnTo>
                  <a:lnTo>
                    <a:pt x="78" y="117"/>
                  </a:lnTo>
                  <a:lnTo>
                    <a:pt x="81" y="112"/>
                  </a:lnTo>
                  <a:lnTo>
                    <a:pt x="82" y="110"/>
                  </a:lnTo>
                  <a:lnTo>
                    <a:pt x="87" y="112"/>
                  </a:lnTo>
                  <a:lnTo>
                    <a:pt x="88" y="118"/>
                  </a:lnTo>
                  <a:lnTo>
                    <a:pt x="89" y="122"/>
                  </a:lnTo>
                  <a:lnTo>
                    <a:pt x="98" y="125"/>
                  </a:lnTo>
                  <a:lnTo>
                    <a:pt x="98" y="128"/>
                  </a:lnTo>
                  <a:lnTo>
                    <a:pt x="95" y="132"/>
                  </a:lnTo>
                  <a:lnTo>
                    <a:pt x="91" y="132"/>
                  </a:lnTo>
                  <a:lnTo>
                    <a:pt x="91" y="133"/>
                  </a:lnTo>
                  <a:lnTo>
                    <a:pt x="98" y="139"/>
                  </a:lnTo>
                  <a:lnTo>
                    <a:pt x="102" y="140"/>
                  </a:lnTo>
                  <a:lnTo>
                    <a:pt x="105" y="138"/>
                  </a:lnTo>
                  <a:lnTo>
                    <a:pt x="108" y="139"/>
                  </a:lnTo>
                  <a:lnTo>
                    <a:pt x="110" y="140"/>
                  </a:lnTo>
                  <a:lnTo>
                    <a:pt x="112" y="142"/>
                  </a:lnTo>
                  <a:lnTo>
                    <a:pt x="112" y="143"/>
                  </a:lnTo>
                  <a:lnTo>
                    <a:pt x="110" y="145"/>
                  </a:lnTo>
                  <a:lnTo>
                    <a:pt x="109" y="147"/>
                  </a:lnTo>
                  <a:lnTo>
                    <a:pt x="108" y="150"/>
                  </a:lnTo>
                  <a:lnTo>
                    <a:pt x="109" y="160"/>
                  </a:lnTo>
                  <a:lnTo>
                    <a:pt x="115" y="167"/>
                  </a:lnTo>
                  <a:lnTo>
                    <a:pt x="120" y="173"/>
                  </a:lnTo>
                  <a:lnTo>
                    <a:pt x="127" y="177"/>
                  </a:lnTo>
                  <a:lnTo>
                    <a:pt x="127" y="180"/>
                  </a:lnTo>
                  <a:lnTo>
                    <a:pt x="122" y="183"/>
                  </a:lnTo>
                  <a:lnTo>
                    <a:pt x="122" y="184"/>
                  </a:lnTo>
                  <a:lnTo>
                    <a:pt x="123" y="185"/>
                  </a:lnTo>
                  <a:lnTo>
                    <a:pt x="123" y="187"/>
                  </a:lnTo>
                  <a:lnTo>
                    <a:pt x="123" y="188"/>
                  </a:lnTo>
                  <a:lnTo>
                    <a:pt x="130" y="184"/>
                  </a:lnTo>
                  <a:lnTo>
                    <a:pt x="134" y="190"/>
                  </a:lnTo>
                  <a:lnTo>
                    <a:pt x="136" y="195"/>
                  </a:lnTo>
                  <a:lnTo>
                    <a:pt x="140" y="192"/>
                  </a:lnTo>
                  <a:lnTo>
                    <a:pt x="143" y="197"/>
                  </a:lnTo>
                  <a:lnTo>
                    <a:pt x="143" y="199"/>
                  </a:lnTo>
                  <a:lnTo>
                    <a:pt x="141" y="204"/>
                  </a:lnTo>
                  <a:lnTo>
                    <a:pt x="138" y="206"/>
                  </a:lnTo>
                  <a:lnTo>
                    <a:pt x="144" y="211"/>
                  </a:lnTo>
                  <a:lnTo>
                    <a:pt x="145" y="211"/>
                  </a:lnTo>
                  <a:lnTo>
                    <a:pt x="145" y="213"/>
                  </a:lnTo>
                  <a:lnTo>
                    <a:pt x="140" y="220"/>
                  </a:lnTo>
                  <a:lnTo>
                    <a:pt x="143" y="223"/>
                  </a:lnTo>
                  <a:lnTo>
                    <a:pt x="150" y="226"/>
                  </a:lnTo>
                  <a:lnTo>
                    <a:pt x="154" y="233"/>
                  </a:lnTo>
                  <a:lnTo>
                    <a:pt x="154" y="234"/>
                  </a:lnTo>
                  <a:lnTo>
                    <a:pt x="154" y="246"/>
                  </a:lnTo>
                  <a:lnTo>
                    <a:pt x="154" y="248"/>
                  </a:lnTo>
                  <a:lnTo>
                    <a:pt x="157" y="250"/>
                  </a:lnTo>
                  <a:lnTo>
                    <a:pt x="159" y="251"/>
                  </a:lnTo>
                  <a:lnTo>
                    <a:pt x="162" y="253"/>
                  </a:lnTo>
                  <a:lnTo>
                    <a:pt x="165" y="255"/>
                  </a:lnTo>
                  <a:lnTo>
                    <a:pt x="155" y="261"/>
                  </a:lnTo>
                  <a:lnTo>
                    <a:pt x="158" y="264"/>
                  </a:lnTo>
                  <a:lnTo>
                    <a:pt x="162" y="269"/>
                  </a:lnTo>
                  <a:lnTo>
                    <a:pt x="165" y="275"/>
                  </a:lnTo>
                  <a:lnTo>
                    <a:pt x="166" y="279"/>
                  </a:lnTo>
                  <a:lnTo>
                    <a:pt x="168" y="281"/>
                  </a:lnTo>
                  <a:lnTo>
                    <a:pt x="172" y="284"/>
                  </a:lnTo>
                  <a:lnTo>
                    <a:pt x="173" y="285"/>
                  </a:lnTo>
                  <a:lnTo>
                    <a:pt x="173" y="286"/>
                  </a:lnTo>
                  <a:lnTo>
                    <a:pt x="175" y="289"/>
                  </a:lnTo>
                  <a:lnTo>
                    <a:pt x="173" y="293"/>
                  </a:lnTo>
                  <a:lnTo>
                    <a:pt x="175" y="296"/>
                  </a:lnTo>
                  <a:lnTo>
                    <a:pt x="175" y="299"/>
                  </a:lnTo>
                  <a:lnTo>
                    <a:pt x="169" y="299"/>
                  </a:lnTo>
                  <a:lnTo>
                    <a:pt x="172" y="307"/>
                  </a:lnTo>
                  <a:lnTo>
                    <a:pt x="178" y="319"/>
                  </a:lnTo>
                  <a:lnTo>
                    <a:pt x="194" y="341"/>
                  </a:lnTo>
                  <a:lnTo>
                    <a:pt x="201" y="348"/>
                  </a:lnTo>
                  <a:lnTo>
                    <a:pt x="210" y="351"/>
                  </a:lnTo>
                  <a:lnTo>
                    <a:pt x="210" y="352"/>
                  </a:lnTo>
                  <a:lnTo>
                    <a:pt x="211" y="354"/>
                  </a:lnTo>
                  <a:lnTo>
                    <a:pt x="211" y="359"/>
                  </a:lnTo>
                  <a:lnTo>
                    <a:pt x="213" y="362"/>
                  </a:lnTo>
                  <a:lnTo>
                    <a:pt x="213" y="363"/>
                  </a:lnTo>
                  <a:lnTo>
                    <a:pt x="213" y="366"/>
                  </a:lnTo>
                  <a:lnTo>
                    <a:pt x="214" y="368"/>
                  </a:lnTo>
                  <a:lnTo>
                    <a:pt x="214" y="369"/>
                  </a:lnTo>
                  <a:lnTo>
                    <a:pt x="217" y="369"/>
                  </a:lnTo>
                  <a:lnTo>
                    <a:pt x="218" y="369"/>
                  </a:lnTo>
                  <a:lnTo>
                    <a:pt x="220" y="380"/>
                  </a:lnTo>
                  <a:lnTo>
                    <a:pt x="221" y="386"/>
                  </a:lnTo>
                  <a:lnTo>
                    <a:pt x="224" y="387"/>
                  </a:lnTo>
                  <a:lnTo>
                    <a:pt x="227" y="389"/>
                  </a:lnTo>
                  <a:lnTo>
                    <a:pt x="228" y="389"/>
                  </a:lnTo>
                  <a:lnTo>
                    <a:pt x="229" y="390"/>
                  </a:lnTo>
                  <a:lnTo>
                    <a:pt x="231" y="390"/>
                  </a:lnTo>
                  <a:lnTo>
                    <a:pt x="236" y="390"/>
                  </a:lnTo>
                  <a:lnTo>
                    <a:pt x="238" y="390"/>
                  </a:lnTo>
                  <a:lnTo>
                    <a:pt x="241" y="391"/>
                  </a:lnTo>
                  <a:lnTo>
                    <a:pt x="245" y="394"/>
                  </a:lnTo>
                  <a:lnTo>
                    <a:pt x="248" y="397"/>
                  </a:lnTo>
                  <a:lnTo>
                    <a:pt x="250" y="401"/>
                  </a:lnTo>
                  <a:lnTo>
                    <a:pt x="248" y="403"/>
                  </a:lnTo>
                  <a:lnTo>
                    <a:pt x="246" y="405"/>
                  </a:lnTo>
                  <a:lnTo>
                    <a:pt x="245" y="410"/>
                  </a:lnTo>
                  <a:lnTo>
                    <a:pt x="245" y="414"/>
                  </a:lnTo>
                  <a:lnTo>
                    <a:pt x="249" y="418"/>
                  </a:lnTo>
                  <a:lnTo>
                    <a:pt x="248" y="429"/>
                  </a:lnTo>
                  <a:lnTo>
                    <a:pt x="250" y="432"/>
                  </a:lnTo>
                  <a:lnTo>
                    <a:pt x="252" y="432"/>
                  </a:lnTo>
                  <a:lnTo>
                    <a:pt x="255" y="435"/>
                  </a:lnTo>
                  <a:lnTo>
                    <a:pt x="260" y="450"/>
                  </a:lnTo>
                  <a:lnTo>
                    <a:pt x="264" y="456"/>
                  </a:lnTo>
                  <a:lnTo>
                    <a:pt x="266" y="457"/>
                  </a:lnTo>
                  <a:lnTo>
                    <a:pt x="273" y="459"/>
                  </a:lnTo>
                  <a:lnTo>
                    <a:pt x="276" y="460"/>
                  </a:lnTo>
                  <a:lnTo>
                    <a:pt x="277" y="462"/>
                  </a:lnTo>
                  <a:lnTo>
                    <a:pt x="280" y="463"/>
                  </a:lnTo>
                  <a:lnTo>
                    <a:pt x="287" y="464"/>
                  </a:lnTo>
                  <a:lnTo>
                    <a:pt x="288" y="467"/>
                  </a:lnTo>
                  <a:lnTo>
                    <a:pt x="294" y="477"/>
                  </a:lnTo>
                  <a:lnTo>
                    <a:pt x="294" y="481"/>
                  </a:lnTo>
                  <a:lnTo>
                    <a:pt x="297" y="487"/>
                  </a:lnTo>
                  <a:lnTo>
                    <a:pt x="304" y="495"/>
                  </a:lnTo>
                  <a:lnTo>
                    <a:pt x="306" y="505"/>
                  </a:lnTo>
                  <a:lnTo>
                    <a:pt x="306" y="505"/>
                  </a:lnTo>
                  <a:lnTo>
                    <a:pt x="308" y="509"/>
                  </a:lnTo>
                  <a:lnTo>
                    <a:pt x="308" y="511"/>
                  </a:lnTo>
                  <a:lnTo>
                    <a:pt x="308" y="512"/>
                  </a:lnTo>
                  <a:lnTo>
                    <a:pt x="305" y="513"/>
                  </a:lnTo>
                  <a:lnTo>
                    <a:pt x="308" y="518"/>
                  </a:lnTo>
                  <a:lnTo>
                    <a:pt x="319" y="523"/>
                  </a:lnTo>
                  <a:lnTo>
                    <a:pt x="319" y="526"/>
                  </a:lnTo>
                  <a:lnTo>
                    <a:pt x="318" y="529"/>
                  </a:lnTo>
                  <a:lnTo>
                    <a:pt x="319" y="530"/>
                  </a:lnTo>
                  <a:lnTo>
                    <a:pt x="320" y="532"/>
                  </a:lnTo>
                  <a:lnTo>
                    <a:pt x="323" y="533"/>
                  </a:lnTo>
                  <a:lnTo>
                    <a:pt x="332" y="542"/>
                  </a:lnTo>
                  <a:lnTo>
                    <a:pt x="339" y="547"/>
                  </a:lnTo>
                  <a:lnTo>
                    <a:pt x="342" y="550"/>
                  </a:lnTo>
                  <a:lnTo>
                    <a:pt x="342" y="556"/>
                  </a:lnTo>
                  <a:lnTo>
                    <a:pt x="349" y="556"/>
                  </a:lnTo>
                  <a:lnTo>
                    <a:pt x="354" y="560"/>
                  </a:lnTo>
                  <a:lnTo>
                    <a:pt x="360" y="563"/>
                  </a:lnTo>
                  <a:lnTo>
                    <a:pt x="365" y="560"/>
                  </a:lnTo>
                  <a:lnTo>
                    <a:pt x="368" y="567"/>
                  </a:lnTo>
                  <a:lnTo>
                    <a:pt x="368" y="567"/>
                  </a:lnTo>
                  <a:lnTo>
                    <a:pt x="377" y="577"/>
                  </a:lnTo>
                  <a:lnTo>
                    <a:pt x="379" y="584"/>
                  </a:lnTo>
                  <a:lnTo>
                    <a:pt x="385" y="598"/>
                  </a:lnTo>
                  <a:lnTo>
                    <a:pt x="385" y="603"/>
                  </a:lnTo>
                  <a:lnTo>
                    <a:pt x="385" y="603"/>
                  </a:lnTo>
                  <a:lnTo>
                    <a:pt x="384" y="610"/>
                  </a:lnTo>
                  <a:lnTo>
                    <a:pt x="388" y="613"/>
                  </a:lnTo>
                  <a:lnTo>
                    <a:pt x="388" y="617"/>
                  </a:lnTo>
                  <a:lnTo>
                    <a:pt x="388" y="621"/>
                  </a:lnTo>
                  <a:lnTo>
                    <a:pt x="391" y="626"/>
                  </a:lnTo>
                  <a:lnTo>
                    <a:pt x="391" y="628"/>
                  </a:lnTo>
                  <a:lnTo>
                    <a:pt x="391" y="633"/>
                  </a:lnTo>
                  <a:lnTo>
                    <a:pt x="389" y="635"/>
                  </a:lnTo>
                  <a:lnTo>
                    <a:pt x="393" y="647"/>
                  </a:lnTo>
                  <a:lnTo>
                    <a:pt x="405" y="664"/>
                  </a:lnTo>
                  <a:lnTo>
                    <a:pt x="405" y="671"/>
                  </a:lnTo>
                  <a:lnTo>
                    <a:pt x="419" y="700"/>
                  </a:lnTo>
                  <a:lnTo>
                    <a:pt x="421" y="710"/>
                  </a:lnTo>
                  <a:lnTo>
                    <a:pt x="421" y="713"/>
                  </a:lnTo>
                  <a:lnTo>
                    <a:pt x="423" y="715"/>
                  </a:lnTo>
                  <a:lnTo>
                    <a:pt x="423" y="721"/>
                  </a:lnTo>
                  <a:lnTo>
                    <a:pt x="420" y="725"/>
                  </a:lnTo>
                  <a:lnTo>
                    <a:pt x="417" y="729"/>
                  </a:lnTo>
                  <a:lnTo>
                    <a:pt x="417" y="735"/>
                  </a:lnTo>
                  <a:lnTo>
                    <a:pt x="419" y="742"/>
                  </a:lnTo>
                  <a:lnTo>
                    <a:pt x="416" y="743"/>
                  </a:lnTo>
                  <a:lnTo>
                    <a:pt x="416" y="746"/>
                  </a:lnTo>
                  <a:lnTo>
                    <a:pt x="414" y="760"/>
                  </a:lnTo>
                  <a:lnTo>
                    <a:pt x="416" y="763"/>
                  </a:lnTo>
                  <a:lnTo>
                    <a:pt x="419" y="770"/>
                  </a:lnTo>
                  <a:lnTo>
                    <a:pt x="420" y="770"/>
                  </a:lnTo>
                  <a:lnTo>
                    <a:pt x="421" y="770"/>
                  </a:lnTo>
                  <a:lnTo>
                    <a:pt x="421" y="770"/>
                  </a:lnTo>
                  <a:lnTo>
                    <a:pt x="423" y="774"/>
                  </a:lnTo>
                  <a:lnTo>
                    <a:pt x="423" y="786"/>
                  </a:lnTo>
                  <a:lnTo>
                    <a:pt x="421" y="788"/>
                  </a:lnTo>
                  <a:lnTo>
                    <a:pt x="420" y="791"/>
                  </a:lnTo>
                  <a:lnTo>
                    <a:pt x="417" y="793"/>
                  </a:lnTo>
                  <a:lnTo>
                    <a:pt x="419" y="798"/>
                  </a:lnTo>
                  <a:lnTo>
                    <a:pt x="417" y="801"/>
                  </a:lnTo>
                  <a:lnTo>
                    <a:pt x="417" y="801"/>
                  </a:lnTo>
                  <a:lnTo>
                    <a:pt x="414" y="801"/>
                  </a:lnTo>
                  <a:lnTo>
                    <a:pt x="413" y="804"/>
                  </a:lnTo>
                  <a:lnTo>
                    <a:pt x="412" y="815"/>
                  </a:lnTo>
                  <a:lnTo>
                    <a:pt x="410" y="816"/>
                  </a:lnTo>
                  <a:lnTo>
                    <a:pt x="407" y="818"/>
                  </a:lnTo>
                  <a:lnTo>
                    <a:pt x="407" y="821"/>
                  </a:lnTo>
                  <a:lnTo>
                    <a:pt x="407" y="828"/>
                  </a:lnTo>
                  <a:lnTo>
                    <a:pt x="407" y="832"/>
                  </a:lnTo>
                  <a:lnTo>
                    <a:pt x="407" y="833"/>
                  </a:lnTo>
                  <a:lnTo>
                    <a:pt x="405" y="842"/>
                  </a:lnTo>
                  <a:lnTo>
                    <a:pt x="400" y="844"/>
                  </a:lnTo>
                  <a:lnTo>
                    <a:pt x="399" y="846"/>
                  </a:lnTo>
                  <a:lnTo>
                    <a:pt x="396" y="847"/>
                  </a:lnTo>
                  <a:lnTo>
                    <a:pt x="393" y="847"/>
                  </a:lnTo>
                  <a:lnTo>
                    <a:pt x="392" y="850"/>
                  </a:lnTo>
                  <a:lnTo>
                    <a:pt x="393" y="857"/>
                  </a:lnTo>
                  <a:lnTo>
                    <a:pt x="392" y="858"/>
                  </a:lnTo>
                  <a:lnTo>
                    <a:pt x="389" y="860"/>
                  </a:lnTo>
                  <a:lnTo>
                    <a:pt x="386" y="861"/>
                  </a:lnTo>
                  <a:lnTo>
                    <a:pt x="386" y="864"/>
                  </a:lnTo>
                  <a:lnTo>
                    <a:pt x="392" y="872"/>
                  </a:lnTo>
                  <a:lnTo>
                    <a:pt x="393" y="874"/>
                  </a:lnTo>
                  <a:lnTo>
                    <a:pt x="395" y="877"/>
                  </a:lnTo>
                  <a:lnTo>
                    <a:pt x="396" y="879"/>
                  </a:lnTo>
                  <a:lnTo>
                    <a:pt x="392" y="889"/>
                  </a:lnTo>
                  <a:lnTo>
                    <a:pt x="391" y="898"/>
                  </a:lnTo>
                  <a:lnTo>
                    <a:pt x="386" y="910"/>
                  </a:lnTo>
                  <a:lnTo>
                    <a:pt x="386" y="913"/>
                  </a:lnTo>
                  <a:lnTo>
                    <a:pt x="384" y="917"/>
                  </a:lnTo>
                  <a:lnTo>
                    <a:pt x="382" y="919"/>
                  </a:lnTo>
                  <a:lnTo>
                    <a:pt x="381" y="922"/>
                  </a:lnTo>
                  <a:lnTo>
                    <a:pt x="382" y="923"/>
                  </a:lnTo>
                  <a:lnTo>
                    <a:pt x="384" y="924"/>
                  </a:lnTo>
                  <a:lnTo>
                    <a:pt x="384" y="926"/>
                  </a:lnTo>
                  <a:lnTo>
                    <a:pt x="379" y="940"/>
                  </a:lnTo>
                  <a:lnTo>
                    <a:pt x="379" y="943"/>
                  </a:lnTo>
                  <a:lnTo>
                    <a:pt x="381" y="948"/>
                  </a:lnTo>
                  <a:lnTo>
                    <a:pt x="386" y="966"/>
                  </a:lnTo>
                  <a:lnTo>
                    <a:pt x="388" y="971"/>
                  </a:lnTo>
                  <a:lnTo>
                    <a:pt x="388" y="973"/>
                  </a:lnTo>
                  <a:lnTo>
                    <a:pt x="389" y="976"/>
                  </a:lnTo>
                  <a:lnTo>
                    <a:pt x="391" y="979"/>
                  </a:lnTo>
                  <a:lnTo>
                    <a:pt x="391" y="982"/>
                  </a:lnTo>
                  <a:lnTo>
                    <a:pt x="389" y="985"/>
                  </a:lnTo>
                  <a:lnTo>
                    <a:pt x="389" y="987"/>
                  </a:lnTo>
                  <a:lnTo>
                    <a:pt x="389" y="990"/>
                  </a:lnTo>
                  <a:lnTo>
                    <a:pt x="392" y="994"/>
                  </a:lnTo>
                  <a:lnTo>
                    <a:pt x="392" y="996"/>
                  </a:lnTo>
                  <a:lnTo>
                    <a:pt x="392" y="999"/>
                  </a:lnTo>
                  <a:lnTo>
                    <a:pt x="388" y="1000"/>
                  </a:lnTo>
                  <a:lnTo>
                    <a:pt x="386" y="1003"/>
                  </a:lnTo>
                  <a:lnTo>
                    <a:pt x="388" y="1013"/>
                  </a:lnTo>
                  <a:lnTo>
                    <a:pt x="392" y="1025"/>
                  </a:lnTo>
                  <a:lnTo>
                    <a:pt x="396" y="1034"/>
                  </a:lnTo>
                  <a:lnTo>
                    <a:pt x="398" y="1037"/>
                  </a:lnTo>
                  <a:lnTo>
                    <a:pt x="400" y="1074"/>
                  </a:lnTo>
                  <a:lnTo>
                    <a:pt x="400" y="1080"/>
                  </a:lnTo>
                  <a:lnTo>
                    <a:pt x="402" y="1084"/>
                  </a:lnTo>
                  <a:lnTo>
                    <a:pt x="398" y="1087"/>
                  </a:lnTo>
                  <a:lnTo>
                    <a:pt x="389" y="1087"/>
                  </a:lnTo>
                  <a:lnTo>
                    <a:pt x="386" y="1088"/>
                  </a:lnTo>
                  <a:lnTo>
                    <a:pt x="382" y="1091"/>
                  </a:lnTo>
                  <a:lnTo>
                    <a:pt x="378" y="1095"/>
                  </a:lnTo>
                  <a:lnTo>
                    <a:pt x="374" y="1100"/>
                  </a:lnTo>
                  <a:lnTo>
                    <a:pt x="389" y="1107"/>
                  </a:lnTo>
                  <a:lnTo>
                    <a:pt x="395" y="1112"/>
                  </a:lnTo>
                  <a:lnTo>
                    <a:pt x="399" y="1119"/>
                  </a:lnTo>
                  <a:lnTo>
                    <a:pt x="400" y="1122"/>
                  </a:lnTo>
                  <a:lnTo>
                    <a:pt x="400" y="1122"/>
                  </a:lnTo>
                  <a:lnTo>
                    <a:pt x="400" y="1123"/>
                  </a:lnTo>
                  <a:lnTo>
                    <a:pt x="402" y="1136"/>
                  </a:lnTo>
                  <a:lnTo>
                    <a:pt x="403" y="1139"/>
                  </a:lnTo>
                  <a:lnTo>
                    <a:pt x="410" y="1147"/>
                  </a:lnTo>
                  <a:lnTo>
                    <a:pt x="410" y="1146"/>
                  </a:lnTo>
                  <a:lnTo>
                    <a:pt x="412" y="1140"/>
                  </a:lnTo>
                  <a:lnTo>
                    <a:pt x="414" y="1136"/>
                  </a:lnTo>
                  <a:lnTo>
                    <a:pt x="414" y="1136"/>
                  </a:lnTo>
                  <a:lnTo>
                    <a:pt x="414" y="1136"/>
                  </a:lnTo>
                  <a:lnTo>
                    <a:pt x="428" y="1126"/>
                  </a:lnTo>
                  <a:lnTo>
                    <a:pt x="447" y="1128"/>
                  </a:lnTo>
                  <a:lnTo>
                    <a:pt x="466" y="1132"/>
                  </a:lnTo>
                  <a:lnTo>
                    <a:pt x="483" y="1133"/>
                  </a:lnTo>
                  <a:lnTo>
                    <a:pt x="489" y="1130"/>
                  </a:lnTo>
                  <a:lnTo>
                    <a:pt x="490" y="1126"/>
                  </a:lnTo>
                  <a:lnTo>
                    <a:pt x="487" y="1114"/>
                  </a:lnTo>
                  <a:lnTo>
                    <a:pt x="487" y="1114"/>
                  </a:lnTo>
                  <a:lnTo>
                    <a:pt x="487" y="1112"/>
                  </a:lnTo>
                  <a:lnTo>
                    <a:pt x="489" y="1109"/>
                  </a:lnTo>
                  <a:lnTo>
                    <a:pt x="489" y="1109"/>
                  </a:lnTo>
                  <a:lnTo>
                    <a:pt x="490" y="1108"/>
                  </a:lnTo>
                  <a:lnTo>
                    <a:pt x="497" y="1104"/>
                  </a:lnTo>
                  <a:lnTo>
                    <a:pt x="494" y="1100"/>
                  </a:lnTo>
                  <a:lnTo>
                    <a:pt x="493" y="1094"/>
                  </a:lnTo>
                  <a:lnTo>
                    <a:pt x="491" y="1090"/>
                  </a:lnTo>
                  <a:lnTo>
                    <a:pt x="490" y="1084"/>
                  </a:lnTo>
                  <a:lnTo>
                    <a:pt x="487" y="1080"/>
                  </a:lnTo>
                  <a:lnTo>
                    <a:pt x="483" y="1079"/>
                  </a:lnTo>
                  <a:lnTo>
                    <a:pt x="482" y="1076"/>
                  </a:lnTo>
                  <a:lnTo>
                    <a:pt x="483" y="1072"/>
                  </a:lnTo>
                  <a:lnTo>
                    <a:pt x="489" y="1062"/>
                  </a:lnTo>
                  <a:lnTo>
                    <a:pt x="491" y="1059"/>
                  </a:lnTo>
                  <a:lnTo>
                    <a:pt x="496" y="1056"/>
                  </a:lnTo>
                  <a:lnTo>
                    <a:pt x="504" y="1053"/>
                  </a:lnTo>
                  <a:lnTo>
                    <a:pt x="505" y="1051"/>
                  </a:lnTo>
                  <a:lnTo>
                    <a:pt x="504" y="1046"/>
                  </a:lnTo>
                  <a:lnTo>
                    <a:pt x="504" y="1044"/>
                  </a:lnTo>
                  <a:lnTo>
                    <a:pt x="508" y="1037"/>
                  </a:lnTo>
                  <a:lnTo>
                    <a:pt x="525" y="1035"/>
                  </a:lnTo>
                  <a:lnTo>
                    <a:pt x="532" y="1031"/>
                  </a:lnTo>
                  <a:lnTo>
                    <a:pt x="532" y="1028"/>
                  </a:lnTo>
                  <a:lnTo>
                    <a:pt x="532" y="1024"/>
                  </a:lnTo>
                  <a:lnTo>
                    <a:pt x="532" y="1021"/>
                  </a:lnTo>
                  <a:lnTo>
                    <a:pt x="532" y="1018"/>
                  </a:lnTo>
                  <a:lnTo>
                    <a:pt x="533" y="1017"/>
                  </a:lnTo>
                  <a:lnTo>
                    <a:pt x="542" y="1015"/>
                  </a:lnTo>
                  <a:lnTo>
                    <a:pt x="546" y="1013"/>
                  </a:lnTo>
                  <a:lnTo>
                    <a:pt x="549" y="1008"/>
                  </a:lnTo>
                  <a:lnTo>
                    <a:pt x="552" y="1004"/>
                  </a:lnTo>
                  <a:lnTo>
                    <a:pt x="552" y="997"/>
                  </a:lnTo>
                  <a:lnTo>
                    <a:pt x="550" y="990"/>
                  </a:lnTo>
                  <a:lnTo>
                    <a:pt x="547" y="978"/>
                  </a:lnTo>
                  <a:lnTo>
                    <a:pt x="547" y="971"/>
                  </a:lnTo>
                  <a:lnTo>
                    <a:pt x="550" y="966"/>
                  </a:lnTo>
                  <a:lnTo>
                    <a:pt x="554" y="964"/>
                  </a:lnTo>
                  <a:lnTo>
                    <a:pt x="599" y="951"/>
                  </a:lnTo>
                  <a:lnTo>
                    <a:pt x="606" y="948"/>
                  </a:lnTo>
                  <a:lnTo>
                    <a:pt x="606" y="941"/>
                  </a:lnTo>
                  <a:lnTo>
                    <a:pt x="602" y="924"/>
                  </a:lnTo>
                  <a:lnTo>
                    <a:pt x="602" y="915"/>
                  </a:lnTo>
                  <a:lnTo>
                    <a:pt x="603" y="909"/>
                  </a:lnTo>
                  <a:lnTo>
                    <a:pt x="612" y="899"/>
                  </a:lnTo>
                  <a:lnTo>
                    <a:pt x="619" y="889"/>
                  </a:lnTo>
                  <a:lnTo>
                    <a:pt x="622" y="881"/>
                  </a:lnTo>
                  <a:lnTo>
                    <a:pt x="620" y="872"/>
                  </a:lnTo>
                  <a:lnTo>
                    <a:pt x="613" y="865"/>
                  </a:lnTo>
                  <a:lnTo>
                    <a:pt x="605" y="857"/>
                  </a:lnTo>
                  <a:lnTo>
                    <a:pt x="605" y="857"/>
                  </a:lnTo>
                  <a:lnTo>
                    <a:pt x="601" y="851"/>
                  </a:lnTo>
                  <a:lnTo>
                    <a:pt x="599" y="847"/>
                  </a:lnTo>
                  <a:lnTo>
                    <a:pt x="602" y="842"/>
                  </a:lnTo>
                  <a:lnTo>
                    <a:pt x="603" y="835"/>
                  </a:lnTo>
                  <a:lnTo>
                    <a:pt x="603" y="829"/>
                  </a:lnTo>
                  <a:lnTo>
                    <a:pt x="598" y="811"/>
                  </a:lnTo>
                  <a:lnTo>
                    <a:pt x="596" y="797"/>
                  </a:lnTo>
                  <a:lnTo>
                    <a:pt x="598" y="787"/>
                  </a:lnTo>
                  <a:lnTo>
                    <a:pt x="603" y="778"/>
                  </a:lnTo>
                  <a:lnTo>
                    <a:pt x="623" y="766"/>
                  </a:lnTo>
                  <a:lnTo>
                    <a:pt x="632" y="762"/>
                  </a:lnTo>
                  <a:lnTo>
                    <a:pt x="637" y="760"/>
                  </a:lnTo>
                  <a:lnTo>
                    <a:pt x="660" y="748"/>
                  </a:lnTo>
                  <a:lnTo>
                    <a:pt x="665" y="748"/>
                  </a:lnTo>
                  <a:lnTo>
                    <a:pt x="665" y="748"/>
                  </a:lnTo>
                  <a:lnTo>
                    <a:pt x="669" y="752"/>
                  </a:lnTo>
                  <a:lnTo>
                    <a:pt x="671" y="760"/>
                  </a:lnTo>
                  <a:lnTo>
                    <a:pt x="671" y="793"/>
                  </a:lnTo>
                  <a:lnTo>
                    <a:pt x="671" y="797"/>
                  </a:lnTo>
                  <a:lnTo>
                    <a:pt x="669" y="801"/>
                  </a:lnTo>
                  <a:lnTo>
                    <a:pt x="667" y="804"/>
                  </a:lnTo>
                  <a:lnTo>
                    <a:pt x="665" y="808"/>
                  </a:lnTo>
                  <a:lnTo>
                    <a:pt x="665" y="811"/>
                  </a:lnTo>
                  <a:lnTo>
                    <a:pt x="669" y="815"/>
                  </a:lnTo>
                  <a:lnTo>
                    <a:pt x="675" y="812"/>
                  </a:lnTo>
                  <a:lnTo>
                    <a:pt x="685" y="801"/>
                  </a:lnTo>
                  <a:lnTo>
                    <a:pt x="688" y="800"/>
                  </a:lnTo>
                  <a:lnTo>
                    <a:pt x="689" y="801"/>
                  </a:lnTo>
                  <a:lnTo>
                    <a:pt x="690" y="800"/>
                  </a:lnTo>
                  <a:lnTo>
                    <a:pt x="693" y="795"/>
                  </a:lnTo>
                  <a:lnTo>
                    <a:pt x="693" y="791"/>
                  </a:lnTo>
                  <a:lnTo>
                    <a:pt x="692" y="784"/>
                  </a:lnTo>
                  <a:lnTo>
                    <a:pt x="692" y="780"/>
                  </a:lnTo>
                  <a:lnTo>
                    <a:pt x="697" y="771"/>
                  </a:lnTo>
                  <a:lnTo>
                    <a:pt x="700" y="773"/>
                  </a:lnTo>
                  <a:lnTo>
                    <a:pt x="707" y="786"/>
                  </a:lnTo>
                  <a:lnTo>
                    <a:pt x="711" y="793"/>
                  </a:lnTo>
                  <a:lnTo>
                    <a:pt x="714" y="793"/>
                  </a:lnTo>
                  <a:lnTo>
                    <a:pt x="725" y="776"/>
                  </a:lnTo>
                  <a:lnTo>
                    <a:pt x="731" y="770"/>
                  </a:lnTo>
                  <a:lnTo>
                    <a:pt x="735" y="767"/>
                  </a:lnTo>
                  <a:lnTo>
                    <a:pt x="737" y="767"/>
                  </a:lnTo>
                  <a:lnTo>
                    <a:pt x="742" y="769"/>
                  </a:lnTo>
                  <a:lnTo>
                    <a:pt x="744" y="770"/>
                  </a:lnTo>
                  <a:lnTo>
                    <a:pt x="744" y="773"/>
                  </a:lnTo>
                  <a:lnTo>
                    <a:pt x="744" y="776"/>
                  </a:lnTo>
                  <a:lnTo>
                    <a:pt x="742" y="778"/>
                  </a:lnTo>
                  <a:lnTo>
                    <a:pt x="741" y="781"/>
                  </a:lnTo>
                  <a:lnTo>
                    <a:pt x="739" y="784"/>
                  </a:lnTo>
                  <a:lnTo>
                    <a:pt x="741" y="787"/>
                  </a:lnTo>
                  <a:lnTo>
                    <a:pt x="742" y="790"/>
                  </a:lnTo>
                  <a:lnTo>
                    <a:pt x="746" y="791"/>
                  </a:lnTo>
                  <a:lnTo>
                    <a:pt x="755" y="793"/>
                  </a:lnTo>
                  <a:lnTo>
                    <a:pt x="758" y="794"/>
                  </a:lnTo>
                  <a:lnTo>
                    <a:pt x="762" y="797"/>
                  </a:lnTo>
                  <a:lnTo>
                    <a:pt x="765" y="805"/>
                  </a:lnTo>
                  <a:lnTo>
                    <a:pt x="769" y="811"/>
                  </a:lnTo>
                  <a:lnTo>
                    <a:pt x="773" y="812"/>
                  </a:lnTo>
                  <a:lnTo>
                    <a:pt x="777" y="814"/>
                  </a:lnTo>
                  <a:lnTo>
                    <a:pt x="781" y="812"/>
                  </a:lnTo>
                  <a:lnTo>
                    <a:pt x="784" y="808"/>
                  </a:lnTo>
                  <a:lnTo>
                    <a:pt x="787" y="802"/>
                  </a:lnTo>
                  <a:lnTo>
                    <a:pt x="786" y="793"/>
                  </a:lnTo>
                  <a:lnTo>
                    <a:pt x="787" y="791"/>
                  </a:lnTo>
                  <a:lnTo>
                    <a:pt x="794" y="790"/>
                  </a:lnTo>
                  <a:lnTo>
                    <a:pt x="800" y="788"/>
                  </a:lnTo>
                  <a:lnTo>
                    <a:pt x="802" y="783"/>
                  </a:lnTo>
                  <a:lnTo>
                    <a:pt x="802" y="773"/>
                  </a:lnTo>
                  <a:lnTo>
                    <a:pt x="805" y="778"/>
                  </a:lnTo>
                  <a:lnTo>
                    <a:pt x="819" y="791"/>
                  </a:lnTo>
                  <a:lnTo>
                    <a:pt x="825" y="800"/>
                  </a:lnTo>
                  <a:lnTo>
                    <a:pt x="826" y="802"/>
                  </a:lnTo>
                  <a:lnTo>
                    <a:pt x="826" y="807"/>
                  </a:lnTo>
                  <a:lnTo>
                    <a:pt x="826" y="814"/>
                  </a:lnTo>
                  <a:lnTo>
                    <a:pt x="826" y="816"/>
                  </a:lnTo>
                  <a:lnTo>
                    <a:pt x="832" y="822"/>
                  </a:lnTo>
                  <a:lnTo>
                    <a:pt x="837" y="821"/>
                  </a:lnTo>
                  <a:lnTo>
                    <a:pt x="847" y="812"/>
                  </a:lnTo>
                  <a:lnTo>
                    <a:pt x="851" y="809"/>
                  </a:lnTo>
                  <a:lnTo>
                    <a:pt x="856" y="809"/>
                  </a:lnTo>
                  <a:lnTo>
                    <a:pt x="887" y="811"/>
                  </a:lnTo>
                  <a:lnTo>
                    <a:pt x="898" y="809"/>
                  </a:lnTo>
                  <a:lnTo>
                    <a:pt x="905" y="802"/>
                  </a:lnTo>
                  <a:lnTo>
                    <a:pt x="910" y="790"/>
                  </a:lnTo>
                  <a:lnTo>
                    <a:pt x="908" y="788"/>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7" name="Freeform 23"/>
            <p:cNvSpPr>
              <a:spLocks noEditPoints="1"/>
            </p:cNvSpPr>
            <p:nvPr/>
          </p:nvSpPr>
          <p:spPr bwMode="auto">
            <a:xfrm>
              <a:off x="13070858" y="9552702"/>
              <a:ext cx="52388" cy="46037"/>
            </a:xfrm>
            <a:custGeom>
              <a:avLst/>
              <a:gdLst>
                <a:gd name="T0" fmla="*/ 39 w 99"/>
                <a:gd name="T1" fmla="*/ 13 h 87"/>
                <a:gd name="T2" fmla="*/ 34 w 99"/>
                <a:gd name="T3" fmla="*/ 7 h 87"/>
                <a:gd name="T4" fmla="*/ 25 w 99"/>
                <a:gd name="T5" fmla="*/ 2 h 87"/>
                <a:gd name="T6" fmla="*/ 18 w 99"/>
                <a:gd name="T7" fmla="*/ 0 h 87"/>
                <a:gd name="T8" fmla="*/ 3 w 99"/>
                <a:gd name="T9" fmla="*/ 2 h 87"/>
                <a:gd name="T10" fmla="*/ 0 w 99"/>
                <a:gd name="T11" fmla="*/ 3 h 87"/>
                <a:gd name="T12" fmla="*/ 0 w 99"/>
                <a:gd name="T13" fmla="*/ 6 h 87"/>
                <a:gd name="T14" fmla="*/ 1 w 99"/>
                <a:gd name="T15" fmla="*/ 10 h 87"/>
                <a:gd name="T16" fmla="*/ 0 w 99"/>
                <a:gd name="T17" fmla="*/ 13 h 87"/>
                <a:gd name="T18" fmla="*/ 4 w 99"/>
                <a:gd name="T19" fmla="*/ 16 h 87"/>
                <a:gd name="T20" fmla="*/ 10 w 99"/>
                <a:gd name="T21" fmla="*/ 18 h 87"/>
                <a:gd name="T22" fmla="*/ 14 w 99"/>
                <a:gd name="T23" fmla="*/ 20 h 87"/>
                <a:gd name="T24" fmla="*/ 20 w 99"/>
                <a:gd name="T25" fmla="*/ 20 h 87"/>
                <a:gd name="T26" fmla="*/ 24 w 99"/>
                <a:gd name="T27" fmla="*/ 18 h 87"/>
                <a:gd name="T28" fmla="*/ 31 w 99"/>
                <a:gd name="T29" fmla="*/ 16 h 87"/>
                <a:gd name="T30" fmla="*/ 35 w 99"/>
                <a:gd name="T31" fmla="*/ 16 h 87"/>
                <a:gd name="T32" fmla="*/ 39 w 99"/>
                <a:gd name="T33" fmla="*/ 13 h 87"/>
                <a:gd name="T34" fmla="*/ 98 w 99"/>
                <a:gd name="T35" fmla="*/ 65 h 87"/>
                <a:gd name="T36" fmla="*/ 94 w 99"/>
                <a:gd name="T37" fmla="*/ 59 h 87"/>
                <a:gd name="T38" fmla="*/ 87 w 99"/>
                <a:gd name="T39" fmla="*/ 56 h 87"/>
                <a:gd name="T40" fmla="*/ 85 w 99"/>
                <a:gd name="T41" fmla="*/ 55 h 87"/>
                <a:gd name="T42" fmla="*/ 85 w 99"/>
                <a:gd name="T43" fmla="*/ 52 h 87"/>
                <a:gd name="T44" fmla="*/ 85 w 99"/>
                <a:gd name="T45" fmla="*/ 49 h 87"/>
                <a:gd name="T46" fmla="*/ 84 w 99"/>
                <a:gd name="T47" fmla="*/ 47 h 87"/>
                <a:gd name="T48" fmla="*/ 76 w 99"/>
                <a:gd name="T49" fmla="*/ 44 h 87"/>
                <a:gd name="T50" fmla="*/ 67 w 99"/>
                <a:gd name="T51" fmla="*/ 37 h 87"/>
                <a:gd name="T52" fmla="*/ 63 w 99"/>
                <a:gd name="T53" fmla="*/ 35 h 87"/>
                <a:gd name="T54" fmla="*/ 42 w 99"/>
                <a:gd name="T55" fmla="*/ 32 h 87"/>
                <a:gd name="T56" fmla="*/ 46 w 99"/>
                <a:gd name="T57" fmla="*/ 30 h 87"/>
                <a:gd name="T58" fmla="*/ 48 w 99"/>
                <a:gd name="T59" fmla="*/ 28 h 87"/>
                <a:gd name="T60" fmla="*/ 50 w 99"/>
                <a:gd name="T61" fmla="*/ 28 h 87"/>
                <a:gd name="T62" fmla="*/ 50 w 99"/>
                <a:gd name="T63" fmla="*/ 25 h 87"/>
                <a:gd name="T64" fmla="*/ 46 w 99"/>
                <a:gd name="T65" fmla="*/ 27 h 87"/>
                <a:gd name="T66" fmla="*/ 42 w 99"/>
                <a:gd name="T67" fmla="*/ 27 h 87"/>
                <a:gd name="T68" fmla="*/ 39 w 99"/>
                <a:gd name="T69" fmla="*/ 30 h 87"/>
                <a:gd name="T70" fmla="*/ 35 w 99"/>
                <a:gd name="T71" fmla="*/ 32 h 87"/>
                <a:gd name="T72" fmla="*/ 38 w 99"/>
                <a:gd name="T73" fmla="*/ 35 h 87"/>
                <a:gd name="T74" fmla="*/ 39 w 99"/>
                <a:gd name="T75" fmla="*/ 41 h 87"/>
                <a:gd name="T76" fmla="*/ 41 w 99"/>
                <a:gd name="T77" fmla="*/ 52 h 87"/>
                <a:gd name="T78" fmla="*/ 41 w 99"/>
                <a:gd name="T79" fmla="*/ 62 h 87"/>
                <a:gd name="T80" fmla="*/ 42 w 99"/>
                <a:gd name="T81" fmla="*/ 63 h 87"/>
                <a:gd name="T82" fmla="*/ 45 w 99"/>
                <a:gd name="T83" fmla="*/ 66 h 87"/>
                <a:gd name="T84" fmla="*/ 46 w 99"/>
                <a:gd name="T85" fmla="*/ 66 h 87"/>
                <a:gd name="T86" fmla="*/ 50 w 99"/>
                <a:gd name="T87" fmla="*/ 75 h 87"/>
                <a:gd name="T88" fmla="*/ 62 w 99"/>
                <a:gd name="T89" fmla="*/ 80 h 87"/>
                <a:gd name="T90" fmla="*/ 74 w 99"/>
                <a:gd name="T91" fmla="*/ 84 h 87"/>
                <a:gd name="T92" fmla="*/ 84 w 99"/>
                <a:gd name="T93" fmla="*/ 84 h 87"/>
                <a:gd name="T94" fmla="*/ 84 w 99"/>
                <a:gd name="T95" fmla="*/ 86 h 87"/>
                <a:gd name="T96" fmla="*/ 88 w 99"/>
                <a:gd name="T97" fmla="*/ 87 h 87"/>
                <a:gd name="T98" fmla="*/ 88 w 99"/>
                <a:gd name="T99" fmla="*/ 83 h 87"/>
                <a:gd name="T100" fmla="*/ 90 w 99"/>
                <a:gd name="T101" fmla="*/ 80 h 87"/>
                <a:gd name="T102" fmla="*/ 94 w 99"/>
                <a:gd name="T103" fmla="*/ 76 h 87"/>
                <a:gd name="T104" fmla="*/ 98 w 99"/>
                <a:gd name="T105" fmla="*/ 79 h 87"/>
                <a:gd name="T106" fmla="*/ 99 w 99"/>
                <a:gd name="T107" fmla="*/ 73 h 87"/>
                <a:gd name="T108" fmla="*/ 98 w 99"/>
                <a:gd name="T109" fmla="*/ 6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9" h="87">
                  <a:moveTo>
                    <a:pt x="39" y="13"/>
                  </a:moveTo>
                  <a:lnTo>
                    <a:pt x="34" y="7"/>
                  </a:lnTo>
                  <a:lnTo>
                    <a:pt x="25" y="2"/>
                  </a:lnTo>
                  <a:lnTo>
                    <a:pt x="18" y="0"/>
                  </a:lnTo>
                  <a:lnTo>
                    <a:pt x="3" y="2"/>
                  </a:lnTo>
                  <a:lnTo>
                    <a:pt x="0" y="3"/>
                  </a:lnTo>
                  <a:lnTo>
                    <a:pt x="0" y="6"/>
                  </a:lnTo>
                  <a:lnTo>
                    <a:pt x="1" y="10"/>
                  </a:lnTo>
                  <a:lnTo>
                    <a:pt x="0" y="13"/>
                  </a:lnTo>
                  <a:lnTo>
                    <a:pt x="4" y="16"/>
                  </a:lnTo>
                  <a:lnTo>
                    <a:pt x="10" y="18"/>
                  </a:lnTo>
                  <a:lnTo>
                    <a:pt x="14" y="20"/>
                  </a:lnTo>
                  <a:lnTo>
                    <a:pt x="20" y="20"/>
                  </a:lnTo>
                  <a:lnTo>
                    <a:pt x="24" y="18"/>
                  </a:lnTo>
                  <a:lnTo>
                    <a:pt x="31" y="16"/>
                  </a:lnTo>
                  <a:lnTo>
                    <a:pt x="35" y="16"/>
                  </a:lnTo>
                  <a:lnTo>
                    <a:pt x="39" y="13"/>
                  </a:lnTo>
                  <a:close/>
                  <a:moveTo>
                    <a:pt x="98" y="65"/>
                  </a:moveTo>
                  <a:lnTo>
                    <a:pt x="94" y="59"/>
                  </a:lnTo>
                  <a:lnTo>
                    <a:pt x="87" y="56"/>
                  </a:lnTo>
                  <a:lnTo>
                    <a:pt x="85" y="55"/>
                  </a:lnTo>
                  <a:lnTo>
                    <a:pt x="85" y="52"/>
                  </a:lnTo>
                  <a:lnTo>
                    <a:pt x="85" y="49"/>
                  </a:lnTo>
                  <a:lnTo>
                    <a:pt x="84" y="47"/>
                  </a:lnTo>
                  <a:lnTo>
                    <a:pt x="76" y="44"/>
                  </a:lnTo>
                  <a:lnTo>
                    <a:pt x="67" y="37"/>
                  </a:lnTo>
                  <a:lnTo>
                    <a:pt x="63" y="35"/>
                  </a:lnTo>
                  <a:lnTo>
                    <a:pt x="42" y="32"/>
                  </a:lnTo>
                  <a:lnTo>
                    <a:pt x="46" y="30"/>
                  </a:lnTo>
                  <a:lnTo>
                    <a:pt x="48" y="28"/>
                  </a:lnTo>
                  <a:lnTo>
                    <a:pt x="50" y="28"/>
                  </a:lnTo>
                  <a:lnTo>
                    <a:pt x="50" y="25"/>
                  </a:lnTo>
                  <a:lnTo>
                    <a:pt x="46" y="27"/>
                  </a:lnTo>
                  <a:lnTo>
                    <a:pt x="42" y="27"/>
                  </a:lnTo>
                  <a:lnTo>
                    <a:pt x="39" y="30"/>
                  </a:lnTo>
                  <a:lnTo>
                    <a:pt x="35" y="32"/>
                  </a:lnTo>
                  <a:lnTo>
                    <a:pt x="38" y="35"/>
                  </a:lnTo>
                  <a:lnTo>
                    <a:pt x="39" y="41"/>
                  </a:lnTo>
                  <a:lnTo>
                    <a:pt x="41" y="52"/>
                  </a:lnTo>
                  <a:lnTo>
                    <a:pt x="41" y="62"/>
                  </a:lnTo>
                  <a:lnTo>
                    <a:pt x="42" y="63"/>
                  </a:lnTo>
                  <a:lnTo>
                    <a:pt x="45" y="66"/>
                  </a:lnTo>
                  <a:lnTo>
                    <a:pt x="46" y="66"/>
                  </a:lnTo>
                  <a:lnTo>
                    <a:pt x="50" y="75"/>
                  </a:lnTo>
                  <a:lnTo>
                    <a:pt x="62" y="80"/>
                  </a:lnTo>
                  <a:lnTo>
                    <a:pt x="74" y="84"/>
                  </a:lnTo>
                  <a:lnTo>
                    <a:pt x="84" y="84"/>
                  </a:lnTo>
                  <a:lnTo>
                    <a:pt x="84" y="86"/>
                  </a:lnTo>
                  <a:lnTo>
                    <a:pt x="88" y="87"/>
                  </a:lnTo>
                  <a:lnTo>
                    <a:pt x="88" y="83"/>
                  </a:lnTo>
                  <a:lnTo>
                    <a:pt x="90" y="80"/>
                  </a:lnTo>
                  <a:lnTo>
                    <a:pt x="94" y="76"/>
                  </a:lnTo>
                  <a:lnTo>
                    <a:pt x="98" y="79"/>
                  </a:lnTo>
                  <a:lnTo>
                    <a:pt x="99" y="73"/>
                  </a:lnTo>
                  <a:lnTo>
                    <a:pt x="98" y="65"/>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8" name="Freeform 24"/>
            <p:cNvSpPr>
              <a:spLocks/>
            </p:cNvSpPr>
            <p:nvPr/>
          </p:nvSpPr>
          <p:spPr bwMode="auto">
            <a:xfrm>
              <a:off x="13929695" y="8439864"/>
              <a:ext cx="352425" cy="277812"/>
            </a:xfrm>
            <a:custGeom>
              <a:avLst/>
              <a:gdLst>
                <a:gd name="T0" fmla="*/ 648 w 666"/>
                <a:gd name="T1" fmla="*/ 207 h 526"/>
                <a:gd name="T2" fmla="*/ 634 w 666"/>
                <a:gd name="T3" fmla="*/ 174 h 526"/>
                <a:gd name="T4" fmla="*/ 627 w 666"/>
                <a:gd name="T5" fmla="*/ 147 h 526"/>
                <a:gd name="T6" fmla="*/ 624 w 666"/>
                <a:gd name="T7" fmla="*/ 126 h 526"/>
                <a:gd name="T8" fmla="*/ 611 w 666"/>
                <a:gd name="T9" fmla="*/ 122 h 526"/>
                <a:gd name="T10" fmla="*/ 593 w 666"/>
                <a:gd name="T11" fmla="*/ 115 h 526"/>
                <a:gd name="T12" fmla="*/ 566 w 666"/>
                <a:gd name="T13" fmla="*/ 102 h 526"/>
                <a:gd name="T14" fmla="*/ 529 w 666"/>
                <a:gd name="T15" fmla="*/ 62 h 526"/>
                <a:gd name="T16" fmla="*/ 477 w 666"/>
                <a:gd name="T17" fmla="*/ 10 h 526"/>
                <a:gd name="T18" fmla="*/ 429 w 666"/>
                <a:gd name="T19" fmla="*/ 22 h 526"/>
                <a:gd name="T20" fmla="*/ 386 w 666"/>
                <a:gd name="T21" fmla="*/ 12 h 526"/>
                <a:gd name="T22" fmla="*/ 331 w 666"/>
                <a:gd name="T23" fmla="*/ 38 h 526"/>
                <a:gd name="T24" fmla="*/ 295 w 666"/>
                <a:gd name="T25" fmla="*/ 45 h 526"/>
                <a:gd name="T26" fmla="*/ 268 w 666"/>
                <a:gd name="T27" fmla="*/ 46 h 526"/>
                <a:gd name="T28" fmla="*/ 254 w 666"/>
                <a:gd name="T29" fmla="*/ 49 h 526"/>
                <a:gd name="T30" fmla="*/ 238 w 666"/>
                <a:gd name="T31" fmla="*/ 53 h 526"/>
                <a:gd name="T32" fmla="*/ 223 w 666"/>
                <a:gd name="T33" fmla="*/ 87 h 526"/>
                <a:gd name="T34" fmla="*/ 206 w 666"/>
                <a:gd name="T35" fmla="*/ 95 h 526"/>
                <a:gd name="T36" fmla="*/ 178 w 666"/>
                <a:gd name="T37" fmla="*/ 63 h 526"/>
                <a:gd name="T38" fmla="*/ 153 w 666"/>
                <a:gd name="T39" fmla="*/ 77 h 526"/>
                <a:gd name="T40" fmla="*/ 84 w 666"/>
                <a:gd name="T41" fmla="*/ 106 h 526"/>
                <a:gd name="T42" fmla="*/ 80 w 666"/>
                <a:gd name="T43" fmla="*/ 161 h 526"/>
                <a:gd name="T44" fmla="*/ 62 w 666"/>
                <a:gd name="T45" fmla="*/ 184 h 526"/>
                <a:gd name="T46" fmla="*/ 47 w 666"/>
                <a:gd name="T47" fmla="*/ 181 h 526"/>
                <a:gd name="T48" fmla="*/ 26 w 666"/>
                <a:gd name="T49" fmla="*/ 185 h 526"/>
                <a:gd name="T50" fmla="*/ 19 w 666"/>
                <a:gd name="T51" fmla="*/ 213 h 526"/>
                <a:gd name="T52" fmla="*/ 24 w 666"/>
                <a:gd name="T53" fmla="*/ 272 h 526"/>
                <a:gd name="T54" fmla="*/ 0 w 666"/>
                <a:gd name="T55" fmla="*/ 286 h 526"/>
                <a:gd name="T56" fmla="*/ 10 w 666"/>
                <a:gd name="T57" fmla="*/ 314 h 526"/>
                <a:gd name="T58" fmla="*/ 19 w 666"/>
                <a:gd name="T59" fmla="*/ 327 h 526"/>
                <a:gd name="T60" fmla="*/ 24 w 666"/>
                <a:gd name="T61" fmla="*/ 348 h 526"/>
                <a:gd name="T62" fmla="*/ 10 w 666"/>
                <a:gd name="T63" fmla="*/ 364 h 526"/>
                <a:gd name="T64" fmla="*/ 34 w 666"/>
                <a:gd name="T65" fmla="*/ 432 h 526"/>
                <a:gd name="T66" fmla="*/ 49 w 666"/>
                <a:gd name="T67" fmla="*/ 446 h 526"/>
                <a:gd name="T68" fmla="*/ 68 w 666"/>
                <a:gd name="T69" fmla="*/ 496 h 526"/>
                <a:gd name="T70" fmla="*/ 97 w 666"/>
                <a:gd name="T71" fmla="*/ 502 h 526"/>
                <a:gd name="T72" fmla="*/ 136 w 666"/>
                <a:gd name="T73" fmla="*/ 517 h 526"/>
                <a:gd name="T74" fmla="*/ 213 w 666"/>
                <a:gd name="T75" fmla="*/ 522 h 526"/>
                <a:gd name="T76" fmla="*/ 257 w 666"/>
                <a:gd name="T77" fmla="*/ 506 h 526"/>
                <a:gd name="T78" fmla="*/ 304 w 666"/>
                <a:gd name="T79" fmla="*/ 513 h 526"/>
                <a:gd name="T80" fmla="*/ 314 w 666"/>
                <a:gd name="T81" fmla="*/ 503 h 526"/>
                <a:gd name="T82" fmla="*/ 346 w 666"/>
                <a:gd name="T83" fmla="*/ 498 h 526"/>
                <a:gd name="T84" fmla="*/ 360 w 666"/>
                <a:gd name="T85" fmla="*/ 477 h 526"/>
                <a:gd name="T86" fmla="*/ 377 w 666"/>
                <a:gd name="T87" fmla="*/ 453 h 526"/>
                <a:gd name="T88" fmla="*/ 387 w 666"/>
                <a:gd name="T89" fmla="*/ 436 h 526"/>
                <a:gd name="T90" fmla="*/ 419 w 666"/>
                <a:gd name="T91" fmla="*/ 423 h 526"/>
                <a:gd name="T92" fmla="*/ 436 w 666"/>
                <a:gd name="T93" fmla="*/ 430 h 526"/>
                <a:gd name="T94" fmla="*/ 472 w 666"/>
                <a:gd name="T95" fmla="*/ 423 h 526"/>
                <a:gd name="T96" fmla="*/ 486 w 666"/>
                <a:gd name="T97" fmla="*/ 432 h 526"/>
                <a:gd name="T98" fmla="*/ 510 w 666"/>
                <a:gd name="T99" fmla="*/ 435 h 526"/>
                <a:gd name="T100" fmla="*/ 538 w 666"/>
                <a:gd name="T101" fmla="*/ 433 h 526"/>
                <a:gd name="T102" fmla="*/ 566 w 666"/>
                <a:gd name="T103" fmla="*/ 422 h 526"/>
                <a:gd name="T104" fmla="*/ 575 w 666"/>
                <a:gd name="T105" fmla="*/ 414 h 526"/>
                <a:gd name="T106" fmla="*/ 590 w 666"/>
                <a:gd name="T107" fmla="*/ 425 h 526"/>
                <a:gd name="T108" fmla="*/ 601 w 666"/>
                <a:gd name="T109" fmla="*/ 364 h 526"/>
                <a:gd name="T110" fmla="*/ 649 w 666"/>
                <a:gd name="T111" fmla="*/ 348 h 526"/>
                <a:gd name="T112" fmla="*/ 652 w 666"/>
                <a:gd name="T113" fmla="*/ 324 h 526"/>
                <a:gd name="T114" fmla="*/ 650 w 666"/>
                <a:gd name="T115" fmla="*/ 282 h 526"/>
                <a:gd name="T116" fmla="*/ 648 w 666"/>
                <a:gd name="T117" fmla="*/ 259 h 526"/>
                <a:gd name="T118" fmla="*/ 657 w 666"/>
                <a:gd name="T119" fmla="*/ 24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66" h="526">
                  <a:moveTo>
                    <a:pt x="666" y="220"/>
                  </a:moveTo>
                  <a:lnTo>
                    <a:pt x="662" y="213"/>
                  </a:lnTo>
                  <a:lnTo>
                    <a:pt x="659" y="212"/>
                  </a:lnTo>
                  <a:lnTo>
                    <a:pt x="652" y="210"/>
                  </a:lnTo>
                  <a:lnTo>
                    <a:pt x="649" y="209"/>
                  </a:lnTo>
                  <a:lnTo>
                    <a:pt x="648" y="207"/>
                  </a:lnTo>
                  <a:lnTo>
                    <a:pt x="642" y="193"/>
                  </a:lnTo>
                  <a:lnTo>
                    <a:pt x="639" y="182"/>
                  </a:lnTo>
                  <a:lnTo>
                    <a:pt x="638" y="178"/>
                  </a:lnTo>
                  <a:lnTo>
                    <a:pt x="636" y="177"/>
                  </a:lnTo>
                  <a:lnTo>
                    <a:pt x="634" y="175"/>
                  </a:lnTo>
                  <a:lnTo>
                    <a:pt x="634" y="174"/>
                  </a:lnTo>
                  <a:lnTo>
                    <a:pt x="632" y="174"/>
                  </a:lnTo>
                  <a:lnTo>
                    <a:pt x="632" y="171"/>
                  </a:lnTo>
                  <a:lnTo>
                    <a:pt x="632" y="165"/>
                  </a:lnTo>
                  <a:lnTo>
                    <a:pt x="632" y="164"/>
                  </a:lnTo>
                  <a:lnTo>
                    <a:pt x="629" y="156"/>
                  </a:lnTo>
                  <a:lnTo>
                    <a:pt x="627" y="147"/>
                  </a:lnTo>
                  <a:lnTo>
                    <a:pt x="627" y="139"/>
                  </a:lnTo>
                  <a:lnTo>
                    <a:pt x="627" y="136"/>
                  </a:lnTo>
                  <a:lnTo>
                    <a:pt x="624" y="132"/>
                  </a:lnTo>
                  <a:lnTo>
                    <a:pt x="624" y="132"/>
                  </a:lnTo>
                  <a:lnTo>
                    <a:pt x="624" y="127"/>
                  </a:lnTo>
                  <a:lnTo>
                    <a:pt x="624" y="126"/>
                  </a:lnTo>
                  <a:lnTo>
                    <a:pt x="622" y="125"/>
                  </a:lnTo>
                  <a:lnTo>
                    <a:pt x="621" y="123"/>
                  </a:lnTo>
                  <a:lnTo>
                    <a:pt x="618" y="120"/>
                  </a:lnTo>
                  <a:lnTo>
                    <a:pt x="617" y="120"/>
                  </a:lnTo>
                  <a:lnTo>
                    <a:pt x="614" y="122"/>
                  </a:lnTo>
                  <a:lnTo>
                    <a:pt x="611" y="122"/>
                  </a:lnTo>
                  <a:lnTo>
                    <a:pt x="610" y="120"/>
                  </a:lnTo>
                  <a:lnTo>
                    <a:pt x="608" y="118"/>
                  </a:lnTo>
                  <a:lnTo>
                    <a:pt x="608" y="116"/>
                  </a:lnTo>
                  <a:lnTo>
                    <a:pt x="607" y="115"/>
                  </a:lnTo>
                  <a:lnTo>
                    <a:pt x="604" y="113"/>
                  </a:lnTo>
                  <a:lnTo>
                    <a:pt x="593" y="115"/>
                  </a:lnTo>
                  <a:lnTo>
                    <a:pt x="590" y="113"/>
                  </a:lnTo>
                  <a:lnTo>
                    <a:pt x="589" y="112"/>
                  </a:lnTo>
                  <a:lnTo>
                    <a:pt x="589" y="111"/>
                  </a:lnTo>
                  <a:lnTo>
                    <a:pt x="587" y="109"/>
                  </a:lnTo>
                  <a:lnTo>
                    <a:pt x="579" y="108"/>
                  </a:lnTo>
                  <a:lnTo>
                    <a:pt x="566" y="102"/>
                  </a:lnTo>
                  <a:lnTo>
                    <a:pt x="565" y="101"/>
                  </a:lnTo>
                  <a:lnTo>
                    <a:pt x="543" y="84"/>
                  </a:lnTo>
                  <a:lnTo>
                    <a:pt x="537" y="78"/>
                  </a:lnTo>
                  <a:lnTo>
                    <a:pt x="536" y="77"/>
                  </a:lnTo>
                  <a:lnTo>
                    <a:pt x="533" y="71"/>
                  </a:lnTo>
                  <a:lnTo>
                    <a:pt x="529" y="62"/>
                  </a:lnTo>
                  <a:lnTo>
                    <a:pt x="519" y="55"/>
                  </a:lnTo>
                  <a:lnTo>
                    <a:pt x="493" y="19"/>
                  </a:lnTo>
                  <a:lnTo>
                    <a:pt x="489" y="19"/>
                  </a:lnTo>
                  <a:lnTo>
                    <a:pt x="484" y="18"/>
                  </a:lnTo>
                  <a:lnTo>
                    <a:pt x="479" y="15"/>
                  </a:lnTo>
                  <a:lnTo>
                    <a:pt x="477" y="10"/>
                  </a:lnTo>
                  <a:lnTo>
                    <a:pt x="475" y="8"/>
                  </a:lnTo>
                  <a:lnTo>
                    <a:pt x="475" y="1"/>
                  </a:lnTo>
                  <a:lnTo>
                    <a:pt x="474" y="0"/>
                  </a:lnTo>
                  <a:lnTo>
                    <a:pt x="471" y="0"/>
                  </a:lnTo>
                  <a:lnTo>
                    <a:pt x="465" y="8"/>
                  </a:lnTo>
                  <a:lnTo>
                    <a:pt x="429" y="22"/>
                  </a:lnTo>
                  <a:lnTo>
                    <a:pt x="421" y="24"/>
                  </a:lnTo>
                  <a:lnTo>
                    <a:pt x="416" y="24"/>
                  </a:lnTo>
                  <a:lnTo>
                    <a:pt x="411" y="24"/>
                  </a:lnTo>
                  <a:lnTo>
                    <a:pt x="402" y="21"/>
                  </a:lnTo>
                  <a:lnTo>
                    <a:pt x="390" y="12"/>
                  </a:lnTo>
                  <a:lnTo>
                    <a:pt x="386" y="12"/>
                  </a:lnTo>
                  <a:lnTo>
                    <a:pt x="383" y="14"/>
                  </a:lnTo>
                  <a:lnTo>
                    <a:pt x="374" y="21"/>
                  </a:lnTo>
                  <a:lnTo>
                    <a:pt x="373" y="22"/>
                  </a:lnTo>
                  <a:lnTo>
                    <a:pt x="362" y="22"/>
                  </a:lnTo>
                  <a:lnTo>
                    <a:pt x="358" y="22"/>
                  </a:lnTo>
                  <a:lnTo>
                    <a:pt x="331" y="38"/>
                  </a:lnTo>
                  <a:lnTo>
                    <a:pt x="328" y="41"/>
                  </a:lnTo>
                  <a:lnTo>
                    <a:pt x="324" y="45"/>
                  </a:lnTo>
                  <a:lnTo>
                    <a:pt x="321" y="48"/>
                  </a:lnTo>
                  <a:lnTo>
                    <a:pt x="316" y="48"/>
                  </a:lnTo>
                  <a:lnTo>
                    <a:pt x="307" y="45"/>
                  </a:lnTo>
                  <a:lnTo>
                    <a:pt x="295" y="45"/>
                  </a:lnTo>
                  <a:lnTo>
                    <a:pt x="292" y="43"/>
                  </a:lnTo>
                  <a:lnTo>
                    <a:pt x="290" y="43"/>
                  </a:lnTo>
                  <a:lnTo>
                    <a:pt x="281" y="46"/>
                  </a:lnTo>
                  <a:lnTo>
                    <a:pt x="275" y="46"/>
                  </a:lnTo>
                  <a:lnTo>
                    <a:pt x="269" y="43"/>
                  </a:lnTo>
                  <a:lnTo>
                    <a:pt x="268" y="46"/>
                  </a:lnTo>
                  <a:lnTo>
                    <a:pt x="267" y="48"/>
                  </a:lnTo>
                  <a:lnTo>
                    <a:pt x="264" y="46"/>
                  </a:lnTo>
                  <a:lnTo>
                    <a:pt x="261" y="45"/>
                  </a:lnTo>
                  <a:lnTo>
                    <a:pt x="258" y="43"/>
                  </a:lnTo>
                  <a:lnTo>
                    <a:pt x="254" y="46"/>
                  </a:lnTo>
                  <a:lnTo>
                    <a:pt x="254" y="49"/>
                  </a:lnTo>
                  <a:lnTo>
                    <a:pt x="257" y="52"/>
                  </a:lnTo>
                  <a:lnTo>
                    <a:pt x="257" y="55"/>
                  </a:lnTo>
                  <a:lnTo>
                    <a:pt x="254" y="55"/>
                  </a:lnTo>
                  <a:lnTo>
                    <a:pt x="244" y="50"/>
                  </a:lnTo>
                  <a:lnTo>
                    <a:pt x="240" y="52"/>
                  </a:lnTo>
                  <a:lnTo>
                    <a:pt x="238" y="53"/>
                  </a:lnTo>
                  <a:lnTo>
                    <a:pt x="237" y="55"/>
                  </a:lnTo>
                  <a:lnTo>
                    <a:pt x="222" y="77"/>
                  </a:lnTo>
                  <a:lnTo>
                    <a:pt x="222" y="81"/>
                  </a:lnTo>
                  <a:lnTo>
                    <a:pt x="222" y="83"/>
                  </a:lnTo>
                  <a:lnTo>
                    <a:pt x="223" y="84"/>
                  </a:lnTo>
                  <a:lnTo>
                    <a:pt x="223" y="87"/>
                  </a:lnTo>
                  <a:lnTo>
                    <a:pt x="223" y="94"/>
                  </a:lnTo>
                  <a:lnTo>
                    <a:pt x="223" y="95"/>
                  </a:lnTo>
                  <a:lnTo>
                    <a:pt x="223" y="98"/>
                  </a:lnTo>
                  <a:lnTo>
                    <a:pt x="220" y="98"/>
                  </a:lnTo>
                  <a:lnTo>
                    <a:pt x="209" y="95"/>
                  </a:lnTo>
                  <a:lnTo>
                    <a:pt x="206" y="95"/>
                  </a:lnTo>
                  <a:lnTo>
                    <a:pt x="205" y="94"/>
                  </a:lnTo>
                  <a:lnTo>
                    <a:pt x="203" y="92"/>
                  </a:lnTo>
                  <a:lnTo>
                    <a:pt x="201" y="87"/>
                  </a:lnTo>
                  <a:lnTo>
                    <a:pt x="196" y="80"/>
                  </a:lnTo>
                  <a:lnTo>
                    <a:pt x="188" y="71"/>
                  </a:lnTo>
                  <a:lnTo>
                    <a:pt x="178" y="63"/>
                  </a:lnTo>
                  <a:lnTo>
                    <a:pt x="174" y="62"/>
                  </a:lnTo>
                  <a:lnTo>
                    <a:pt x="173" y="62"/>
                  </a:lnTo>
                  <a:lnTo>
                    <a:pt x="171" y="62"/>
                  </a:lnTo>
                  <a:lnTo>
                    <a:pt x="164" y="66"/>
                  </a:lnTo>
                  <a:lnTo>
                    <a:pt x="156" y="74"/>
                  </a:lnTo>
                  <a:lnTo>
                    <a:pt x="153" y="77"/>
                  </a:lnTo>
                  <a:lnTo>
                    <a:pt x="146" y="80"/>
                  </a:lnTo>
                  <a:lnTo>
                    <a:pt x="139" y="83"/>
                  </a:lnTo>
                  <a:lnTo>
                    <a:pt x="121" y="88"/>
                  </a:lnTo>
                  <a:lnTo>
                    <a:pt x="96" y="97"/>
                  </a:lnTo>
                  <a:lnTo>
                    <a:pt x="89" y="101"/>
                  </a:lnTo>
                  <a:lnTo>
                    <a:pt x="84" y="106"/>
                  </a:lnTo>
                  <a:lnTo>
                    <a:pt x="82" y="115"/>
                  </a:lnTo>
                  <a:lnTo>
                    <a:pt x="79" y="132"/>
                  </a:lnTo>
                  <a:lnTo>
                    <a:pt x="79" y="140"/>
                  </a:lnTo>
                  <a:lnTo>
                    <a:pt x="80" y="150"/>
                  </a:lnTo>
                  <a:lnTo>
                    <a:pt x="82" y="153"/>
                  </a:lnTo>
                  <a:lnTo>
                    <a:pt x="80" y="161"/>
                  </a:lnTo>
                  <a:lnTo>
                    <a:pt x="80" y="161"/>
                  </a:lnTo>
                  <a:lnTo>
                    <a:pt x="77" y="168"/>
                  </a:lnTo>
                  <a:lnTo>
                    <a:pt x="73" y="175"/>
                  </a:lnTo>
                  <a:lnTo>
                    <a:pt x="70" y="178"/>
                  </a:lnTo>
                  <a:lnTo>
                    <a:pt x="68" y="182"/>
                  </a:lnTo>
                  <a:lnTo>
                    <a:pt x="62" y="184"/>
                  </a:lnTo>
                  <a:lnTo>
                    <a:pt x="61" y="182"/>
                  </a:lnTo>
                  <a:lnTo>
                    <a:pt x="55" y="175"/>
                  </a:lnTo>
                  <a:lnTo>
                    <a:pt x="52" y="174"/>
                  </a:lnTo>
                  <a:lnTo>
                    <a:pt x="51" y="174"/>
                  </a:lnTo>
                  <a:lnTo>
                    <a:pt x="48" y="179"/>
                  </a:lnTo>
                  <a:lnTo>
                    <a:pt x="47" y="181"/>
                  </a:lnTo>
                  <a:lnTo>
                    <a:pt x="42" y="182"/>
                  </a:lnTo>
                  <a:lnTo>
                    <a:pt x="38" y="179"/>
                  </a:lnTo>
                  <a:lnTo>
                    <a:pt x="33" y="174"/>
                  </a:lnTo>
                  <a:lnTo>
                    <a:pt x="26" y="178"/>
                  </a:lnTo>
                  <a:lnTo>
                    <a:pt x="26" y="184"/>
                  </a:lnTo>
                  <a:lnTo>
                    <a:pt x="26" y="185"/>
                  </a:lnTo>
                  <a:lnTo>
                    <a:pt x="28" y="193"/>
                  </a:lnTo>
                  <a:lnTo>
                    <a:pt x="28" y="199"/>
                  </a:lnTo>
                  <a:lnTo>
                    <a:pt x="28" y="200"/>
                  </a:lnTo>
                  <a:lnTo>
                    <a:pt x="27" y="205"/>
                  </a:lnTo>
                  <a:lnTo>
                    <a:pt x="21" y="210"/>
                  </a:lnTo>
                  <a:lnTo>
                    <a:pt x="19" y="213"/>
                  </a:lnTo>
                  <a:lnTo>
                    <a:pt x="16" y="219"/>
                  </a:lnTo>
                  <a:lnTo>
                    <a:pt x="16" y="221"/>
                  </a:lnTo>
                  <a:lnTo>
                    <a:pt x="17" y="247"/>
                  </a:lnTo>
                  <a:lnTo>
                    <a:pt x="19" y="254"/>
                  </a:lnTo>
                  <a:lnTo>
                    <a:pt x="24" y="270"/>
                  </a:lnTo>
                  <a:lnTo>
                    <a:pt x="24" y="272"/>
                  </a:lnTo>
                  <a:lnTo>
                    <a:pt x="24" y="273"/>
                  </a:lnTo>
                  <a:lnTo>
                    <a:pt x="23" y="276"/>
                  </a:lnTo>
                  <a:lnTo>
                    <a:pt x="21" y="279"/>
                  </a:lnTo>
                  <a:lnTo>
                    <a:pt x="17" y="282"/>
                  </a:lnTo>
                  <a:lnTo>
                    <a:pt x="13" y="283"/>
                  </a:lnTo>
                  <a:lnTo>
                    <a:pt x="0" y="286"/>
                  </a:lnTo>
                  <a:lnTo>
                    <a:pt x="2" y="290"/>
                  </a:lnTo>
                  <a:lnTo>
                    <a:pt x="2" y="300"/>
                  </a:lnTo>
                  <a:lnTo>
                    <a:pt x="3" y="304"/>
                  </a:lnTo>
                  <a:lnTo>
                    <a:pt x="6" y="306"/>
                  </a:lnTo>
                  <a:lnTo>
                    <a:pt x="7" y="308"/>
                  </a:lnTo>
                  <a:lnTo>
                    <a:pt x="10" y="314"/>
                  </a:lnTo>
                  <a:lnTo>
                    <a:pt x="12" y="314"/>
                  </a:lnTo>
                  <a:lnTo>
                    <a:pt x="12" y="317"/>
                  </a:lnTo>
                  <a:lnTo>
                    <a:pt x="13" y="322"/>
                  </a:lnTo>
                  <a:lnTo>
                    <a:pt x="13" y="325"/>
                  </a:lnTo>
                  <a:lnTo>
                    <a:pt x="14" y="327"/>
                  </a:lnTo>
                  <a:lnTo>
                    <a:pt x="19" y="327"/>
                  </a:lnTo>
                  <a:lnTo>
                    <a:pt x="21" y="328"/>
                  </a:lnTo>
                  <a:lnTo>
                    <a:pt x="24" y="332"/>
                  </a:lnTo>
                  <a:lnTo>
                    <a:pt x="26" y="336"/>
                  </a:lnTo>
                  <a:lnTo>
                    <a:pt x="26" y="336"/>
                  </a:lnTo>
                  <a:lnTo>
                    <a:pt x="26" y="342"/>
                  </a:lnTo>
                  <a:lnTo>
                    <a:pt x="24" y="348"/>
                  </a:lnTo>
                  <a:lnTo>
                    <a:pt x="21" y="352"/>
                  </a:lnTo>
                  <a:lnTo>
                    <a:pt x="19" y="356"/>
                  </a:lnTo>
                  <a:lnTo>
                    <a:pt x="14" y="359"/>
                  </a:lnTo>
                  <a:lnTo>
                    <a:pt x="10" y="357"/>
                  </a:lnTo>
                  <a:lnTo>
                    <a:pt x="10" y="364"/>
                  </a:lnTo>
                  <a:lnTo>
                    <a:pt x="10" y="364"/>
                  </a:lnTo>
                  <a:lnTo>
                    <a:pt x="12" y="376"/>
                  </a:lnTo>
                  <a:lnTo>
                    <a:pt x="16" y="394"/>
                  </a:lnTo>
                  <a:lnTo>
                    <a:pt x="19" y="402"/>
                  </a:lnTo>
                  <a:lnTo>
                    <a:pt x="28" y="416"/>
                  </a:lnTo>
                  <a:lnTo>
                    <a:pt x="33" y="423"/>
                  </a:lnTo>
                  <a:lnTo>
                    <a:pt x="34" y="432"/>
                  </a:lnTo>
                  <a:lnTo>
                    <a:pt x="34" y="437"/>
                  </a:lnTo>
                  <a:lnTo>
                    <a:pt x="35" y="443"/>
                  </a:lnTo>
                  <a:lnTo>
                    <a:pt x="41" y="444"/>
                  </a:lnTo>
                  <a:lnTo>
                    <a:pt x="42" y="446"/>
                  </a:lnTo>
                  <a:lnTo>
                    <a:pt x="47" y="446"/>
                  </a:lnTo>
                  <a:lnTo>
                    <a:pt x="49" y="446"/>
                  </a:lnTo>
                  <a:lnTo>
                    <a:pt x="51" y="446"/>
                  </a:lnTo>
                  <a:lnTo>
                    <a:pt x="52" y="447"/>
                  </a:lnTo>
                  <a:lnTo>
                    <a:pt x="55" y="449"/>
                  </a:lnTo>
                  <a:lnTo>
                    <a:pt x="58" y="454"/>
                  </a:lnTo>
                  <a:lnTo>
                    <a:pt x="63" y="477"/>
                  </a:lnTo>
                  <a:lnTo>
                    <a:pt x="68" y="496"/>
                  </a:lnTo>
                  <a:lnTo>
                    <a:pt x="72" y="505"/>
                  </a:lnTo>
                  <a:lnTo>
                    <a:pt x="75" y="507"/>
                  </a:lnTo>
                  <a:lnTo>
                    <a:pt x="77" y="509"/>
                  </a:lnTo>
                  <a:lnTo>
                    <a:pt x="84" y="510"/>
                  </a:lnTo>
                  <a:lnTo>
                    <a:pt x="89" y="509"/>
                  </a:lnTo>
                  <a:lnTo>
                    <a:pt x="97" y="502"/>
                  </a:lnTo>
                  <a:lnTo>
                    <a:pt x="103" y="500"/>
                  </a:lnTo>
                  <a:lnTo>
                    <a:pt x="103" y="500"/>
                  </a:lnTo>
                  <a:lnTo>
                    <a:pt x="117" y="502"/>
                  </a:lnTo>
                  <a:lnTo>
                    <a:pt x="129" y="506"/>
                  </a:lnTo>
                  <a:lnTo>
                    <a:pt x="133" y="510"/>
                  </a:lnTo>
                  <a:lnTo>
                    <a:pt x="136" y="517"/>
                  </a:lnTo>
                  <a:lnTo>
                    <a:pt x="136" y="526"/>
                  </a:lnTo>
                  <a:lnTo>
                    <a:pt x="174" y="524"/>
                  </a:lnTo>
                  <a:lnTo>
                    <a:pt x="192" y="519"/>
                  </a:lnTo>
                  <a:lnTo>
                    <a:pt x="199" y="519"/>
                  </a:lnTo>
                  <a:lnTo>
                    <a:pt x="209" y="522"/>
                  </a:lnTo>
                  <a:lnTo>
                    <a:pt x="213" y="522"/>
                  </a:lnTo>
                  <a:lnTo>
                    <a:pt x="222" y="522"/>
                  </a:lnTo>
                  <a:lnTo>
                    <a:pt x="230" y="520"/>
                  </a:lnTo>
                  <a:lnTo>
                    <a:pt x="234" y="519"/>
                  </a:lnTo>
                  <a:lnTo>
                    <a:pt x="244" y="509"/>
                  </a:lnTo>
                  <a:lnTo>
                    <a:pt x="250" y="506"/>
                  </a:lnTo>
                  <a:lnTo>
                    <a:pt x="257" y="506"/>
                  </a:lnTo>
                  <a:lnTo>
                    <a:pt x="276" y="509"/>
                  </a:lnTo>
                  <a:lnTo>
                    <a:pt x="278" y="509"/>
                  </a:lnTo>
                  <a:lnTo>
                    <a:pt x="289" y="519"/>
                  </a:lnTo>
                  <a:lnTo>
                    <a:pt x="296" y="520"/>
                  </a:lnTo>
                  <a:lnTo>
                    <a:pt x="299" y="519"/>
                  </a:lnTo>
                  <a:lnTo>
                    <a:pt x="304" y="513"/>
                  </a:lnTo>
                  <a:lnTo>
                    <a:pt x="307" y="510"/>
                  </a:lnTo>
                  <a:lnTo>
                    <a:pt x="309" y="510"/>
                  </a:lnTo>
                  <a:lnTo>
                    <a:pt x="311" y="510"/>
                  </a:lnTo>
                  <a:lnTo>
                    <a:pt x="313" y="510"/>
                  </a:lnTo>
                  <a:lnTo>
                    <a:pt x="314" y="509"/>
                  </a:lnTo>
                  <a:lnTo>
                    <a:pt x="314" y="503"/>
                  </a:lnTo>
                  <a:lnTo>
                    <a:pt x="316" y="502"/>
                  </a:lnTo>
                  <a:lnTo>
                    <a:pt x="323" y="499"/>
                  </a:lnTo>
                  <a:lnTo>
                    <a:pt x="337" y="502"/>
                  </a:lnTo>
                  <a:lnTo>
                    <a:pt x="341" y="500"/>
                  </a:lnTo>
                  <a:lnTo>
                    <a:pt x="344" y="500"/>
                  </a:lnTo>
                  <a:lnTo>
                    <a:pt x="346" y="498"/>
                  </a:lnTo>
                  <a:lnTo>
                    <a:pt x="348" y="493"/>
                  </a:lnTo>
                  <a:lnTo>
                    <a:pt x="348" y="489"/>
                  </a:lnTo>
                  <a:lnTo>
                    <a:pt x="348" y="486"/>
                  </a:lnTo>
                  <a:lnTo>
                    <a:pt x="351" y="484"/>
                  </a:lnTo>
                  <a:lnTo>
                    <a:pt x="360" y="477"/>
                  </a:lnTo>
                  <a:lnTo>
                    <a:pt x="360" y="477"/>
                  </a:lnTo>
                  <a:lnTo>
                    <a:pt x="360" y="477"/>
                  </a:lnTo>
                  <a:lnTo>
                    <a:pt x="360" y="477"/>
                  </a:lnTo>
                  <a:lnTo>
                    <a:pt x="365" y="470"/>
                  </a:lnTo>
                  <a:lnTo>
                    <a:pt x="373" y="461"/>
                  </a:lnTo>
                  <a:lnTo>
                    <a:pt x="377" y="456"/>
                  </a:lnTo>
                  <a:lnTo>
                    <a:pt x="377" y="453"/>
                  </a:lnTo>
                  <a:lnTo>
                    <a:pt x="377" y="453"/>
                  </a:lnTo>
                  <a:lnTo>
                    <a:pt x="377" y="447"/>
                  </a:lnTo>
                  <a:lnTo>
                    <a:pt x="379" y="443"/>
                  </a:lnTo>
                  <a:lnTo>
                    <a:pt x="381" y="442"/>
                  </a:lnTo>
                  <a:lnTo>
                    <a:pt x="386" y="437"/>
                  </a:lnTo>
                  <a:lnTo>
                    <a:pt x="387" y="436"/>
                  </a:lnTo>
                  <a:lnTo>
                    <a:pt x="395" y="432"/>
                  </a:lnTo>
                  <a:lnTo>
                    <a:pt x="412" y="428"/>
                  </a:lnTo>
                  <a:lnTo>
                    <a:pt x="414" y="426"/>
                  </a:lnTo>
                  <a:lnTo>
                    <a:pt x="415" y="423"/>
                  </a:lnTo>
                  <a:lnTo>
                    <a:pt x="416" y="422"/>
                  </a:lnTo>
                  <a:lnTo>
                    <a:pt x="419" y="423"/>
                  </a:lnTo>
                  <a:lnTo>
                    <a:pt x="419" y="425"/>
                  </a:lnTo>
                  <a:lnTo>
                    <a:pt x="421" y="426"/>
                  </a:lnTo>
                  <a:lnTo>
                    <a:pt x="421" y="428"/>
                  </a:lnTo>
                  <a:lnTo>
                    <a:pt x="429" y="432"/>
                  </a:lnTo>
                  <a:lnTo>
                    <a:pt x="430" y="433"/>
                  </a:lnTo>
                  <a:lnTo>
                    <a:pt x="436" y="430"/>
                  </a:lnTo>
                  <a:lnTo>
                    <a:pt x="446" y="422"/>
                  </a:lnTo>
                  <a:lnTo>
                    <a:pt x="451" y="419"/>
                  </a:lnTo>
                  <a:lnTo>
                    <a:pt x="457" y="419"/>
                  </a:lnTo>
                  <a:lnTo>
                    <a:pt x="460" y="419"/>
                  </a:lnTo>
                  <a:lnTo>
                    <a:pt x="463" y="419"/>
                  </a:lnTo>
                  <a:lnTo>
                    <a:pt x="472" y="423"/>
                  </a:lnTo>
                  <a:lnTo>
                    <a:pt x="481" y="423"/>
                  </a:lnTo>
                  <a:lnTo>
                    <a:pt x="482" y="425"/>
                  </a:lnTo>
                  <a:lnTo>
                    <a:pt x="484" y="426"/>
                  </a:lnTo>
                  <a:lnTo>
                    <a:pt x="484" y="430"/>
                  </a:lnTo>
                  <a:lnTo>
                    <a:pt x="484" y="432"/>
                  </a:lnTo>
                  <a:lnTo>
                    <a:pt x="486" y="432"/>
                  </a:lnTo>
                  <a:lnTo>
                    <a:pt x="488" y="430"/>
                  </a:lnTo>
                  <a:lnTo>
                    <a:pt x="493" y="430"/>
                  </a:lnTo>
                  <a:lnTo>
                    <a:pt x="499" y="429"/>
                  </a:lnTo>
                  <a:lnTo>
                    <a:pt x="503" y="429"/>
                  </a:lnTo>
                  <a:lnTo>
                    <a:pt x="505" y="430"/>
                  </a:lnTo>
                  <a:lnTo>
                    <a:pt x="510" y="435"/>
                  </a:lnTo>
                  <a:lnTo>
                    <a:pt x="513" y="435"/>
                  </a:lnTo>
                  <a:lnTo>
                    <a:pt x="521" y="436"/>
                  </a:lnTo>
                  <a:lnTo>
                    <a:pt x="526" y="435"/>
                  </a:lnTo>
                  <a:lnTo>
                    <a:pt x="529" y="435"/>
                  </a:lnTo>
                  <a:lnTo>
                    <a:pt x="534" y="433"/>
                  </a:lnTo>
                  <a:lnTo>
                    <a:pt x="538" y="433"/>
                  </a:lnTo>
                  <a:lnTo>
                    <a:pt x="547" y="435"/>
                  </a:lnTo>
                  <a:lnTo>
                    <a:pt x="552" y="433"/>
                  </a:lnTo>
                  <a:lnTo>
                    <a:pt x="557" y="432"/>
                  </a:lnTo>
                  <a:lnTo>
                    <a:pt x="558" y="432"/>
                  </a:lnTo>
                  <a:lnTo>
                    <a:pt x="562" y="428"/>
                  </a:lnTo>
                  <a:lnTo>
                    <a:pt x="566" y="422"/>
                  </a:lnTo>
                  <a:lnTo>
                    <a:pt x="566" y="419"/>
                  </a:lnTo>
                  <a:lnTo>
                    <a:pt x="566" y="416"/>
                  </a:lnTo>
                  <a:lnTo>
                    <a:pt x="568" y="414"/>
                  </a:lnTo>
                  <a:lnTo>
                    <a:pt x="572" y="412"/>
                  </a:lnTo>
                  <a:lnTo>
                    <a:pt x="575" y="414"/>
                  </a:lnTo>
                  <a:lnTo>
                    <a:pt x="575" y="414"/>
                  </a:lnTo>
                  <a:lnTo>
                    <a:pt x="576" y="415"/>
                  </a:lnTo>
                  <a:lnTo>
                    <a:pt x="578" y="418"/>
                  </a:lnTo>
                  <a:lnTo>
                    <a:pt x="579" y="421"/>
                  </a:lnTo>
                  <a:lnTo>
                    <a:pt x="583" y="425"/>
                  </a:lnTo>
                  <a:lnTo>
                    <a:pt x="587" y="426"/>
                  </a:lnTo>
                  <a:lnTo>
                    <a:pt x="590" y="425"/>
                  </a:lnTo>
                  <a:lnTo>
                    <a:pt x="593" y="418"/>
                  </a:lnTo>
                  <a:lnTo>
                    <a:pt x="596" y="405"/>
                  </a:lnTo>
                  <a:lnTo>
                    <a:pt x="596" y="377"/>
                  </a:lnTo>
                  <a:lnTo>
                    <a:pt x="597" y="376"/>
                  </a:lnTo>
                  <a:lnTo>
                    <a:pt x="599" y="366"/>
                  </a:lnTo>
                  <a:lnTo>
                    <a:pt x="601" y="364"/>
                  </a:lnTo>
                  <a:lnTo>
                    <a:pt x="607" y="359"/>
                  </a:lnTo>
                  <a:lnTo>
                    <a:pt x="611" y="359"/>
                  </a:lnTo>
                  <a:lnTo>
                    <a:pt x="618" y="357"/>
                  </a:lnTo>
                  <a:lnTo>
                    <a:pt x="642" y="359"/>
                  </a:lnTo>
                  <a:lnTo>
                    <a:pt x="648" y="355"/>
                  </a:lnTo>
                  <a:lnTo>
                    <a:pt x="649" y="348"/>
                  </a:lnTo>
                  <a:lnTo>
                    <a:pt x="648" y="341"/>
                  </a:lnTo>
                  <a:lnTo>
                    <a:pt x="648" y="334"/>
                  </a:lnTo>
                  <a:lnTo>
                    <a:pt x="648" y="331"/>
                  </a:lnTo>
                  <a:lnTo>
                    <a:pt x="652" y="328"/>
                  </a:lnTo>
                  <a:lnTo>
                    <a:pt x="652" y="327"/>
                  </a:lnTo>
                  <a:lnTo>
                    <a:pt x="652" y="324"/>
                  </a:lnTo>
                  <a:lnTo>
                    <a:pt x="650" y="321"/>
                  </a:lnTo>
                  <a:lnTo>
                    <a:pt x="649" y="318"/>
                  </a:lnTo>
                  <a:lnTo>
                    <a:pt x="649" y="294"/>
                  </a:lnTo>
                  <a:lnTo>
                    <a:pt x="649" y="289"/>
                  </a:lnTo>
                  <a:lnTo>
                    <a:pt x="650" y="283"/>
                  </a:lnTo>
                  <a:lnTo>
                    <a:pt x="650" y="282"/>
                  </a:lnTo>
                  <a:lnTo>
                    <a:pt x="650" y="279"/>
                  </a:lnTo>
                  <a:lnTo>
                    <a:pt x="648" y="275"/>
                  </a:lnTo>
                  <a:lnTo>
                    <a:pt x="646" y="273"/>
                  </a:lnTo>
                  <a:lnTo>
                    <a:pt x="646" y="269"/>
                  </a:lnTo>
                  <a:lnTo>
                    <a:pt x="646" y="263"/>
                  </a:lnTo>
                  <a:lnTo>
                    <a:pt x="648" y="259"/>
                  </a:lnTo>
                  <a:lnTo>
                    <a:pt x="648" y="255"/>
                  </a:lnTo>
                  <a:lnTo>
                    <a:pt x="649" y="254"/>
                  </a:lnTo>
                  <a:lnTo>
                    <a:pt x="653" y="252"/>
                  </a:lnTo>
                  <a:lnTo>
                    <a:pt x="655" y="252"/>
                  </a:lnTo>
                  <a:lnTo>
                    <a:pt x="656" y="249"/>
                  </a:lnTo>
                  <a:lnTo>
                    <a:pt x="657" y="245"/>
                  </a:lnTo>
                  <a:lnTo>
                    <a:pt x="660" y="241"/>
                  </a:lnTo>
                  <a:lnTo>
                    <a:pt x="663" y="235"/>
                  </a:lnTo>
                  <a:lnTo>
                    <a:pt x="666" y="228"/>
                  </a:lnTo>
                  <a:lnTo>
                    <a:pt x="666" y="22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49" name="Freeform 25"/>
            <p:cNvSpPr>
              <a:spLocks/>
            </p:cNvSpPr>
            <p:nvPr/>
          </p:nvSpPr>
          <p:spPr bwMode="auto">
            <a:xfrm>
              <a:off x="11908808" y="6890464"/>
              <a:ext cx="107950" cy="155575"/>
            </a:xfrm>
            <a:custGeom>
              <a:avLst/>
              <a:gdLst>
                <a:gd name="T0" fmla="*/ 182 w 205"/>
                <a:gd name="T1" fmla="*/ 149 h 294"/>
                <a:gd name="T2" fmla="*/ 161 w 205"/>
                <a:gd name="T3" fmla="*/ 135 h 294"/>
                <a:gd name="T4" fmla="*/ 153 w 205"/>
                <a:gd name="T5" fmla="*/ 136 h 294"/>
                <a:gd name="T6" fmla="*/ 146 w 205"/>
                <a:gd name="T7" fmla="*/ 125 h 294"/>
                <a:gd name="T8" fmla="*/ 119 w 205"/>
                <a:gd name="T9" fmla="*/ 88 h 294"/>
                <a:gd name="T10" fmla="*/ 107 w 205"/>
                <a:gd name="T11" fmla="*/ 71 h 294"/>
                <a:gd name="T12" fmla="*/ 102 w 205"/>
                <a:gd name="T13" fmla="*/ 53 h 294"/>
                <a:gd name="T14" fmla="*/ 102 w 205"/>
                <a:gd name="T15" fmla="*/ 45 h 294"/>
                <a:gd name="T16" fmla="*/ 104 w 205"/>
                <a:gd name="T17" fmla="*/ 28 h 294"/>
                <a:gd name="T18" fmla="*/ 101 w 205"/>
                <a:gd name="T19" fmla="*/ 14 h 294"/>
                <a:gd name="T20" fmla="*/ 93 w 205"/>
                <a:gd name="T21" fmla="*/ 8 h 294"/>
                <a:gd name="T22" fmla="*/ 80 w 205"/>
                <a:gd name="T23" fmla="*/ 10 h 294"/>
                <a:gd name="T24" fmla="*/ 74 w 205"/>
                <a:gd name="T25" fmla="*/ 0 h 294"/>
                <a:gd name="T26" fmla="*/ 62 w 205"/>
                <a:gd name="T27" fmla="*/ 13 h 294"/>
                <a:gd name="T28" fmla="*/ 42 w 205"/>
                <a:gd name="T29" fmla="*/ 32 h 294"/>
                <a:gd name="T30" fmla="*/ 38 w 205"/>
                <a:gd name="T31" fmla="*/ 46 h 294"/>
                <a:gd name="T32" fmla="*/ 32 w 205"/>
                <a:gd name="T33" fmla="*/ 60 h 294"/>
                <a:gd name="T34" fmla="*/ 24 w 205"/>
                <a:gd name="T35" fmla="*/ 70 h 294"/>
                <a:gd name="T36" fmla="*/ 23 w 205"/>
                <a:gd name="T37" fmla="*/ 86 h 294"/>
                <a:gd name="T38" fmla="*/ 13 w 205"/>
                <a:gd name="T39" fmla="*/ 93 h 294"/>
                <a:gd name="T40" fmla="*/ 2 w 205"/>
                <a:gd name="T41" fmla="*/ 115 h 294"/>
                <a:gd name="T42" fmla="*/ 11 w 205"/>
                <a:gd name="T43" fmla="*/ 128 h 294"/>
                <a:gd name="T44" fmla="*/ 4 w 205"/>
                <a:gd name="T45" fmla="*/ 132 h 294"/>
                <a:gd name="T46" fmla="*/ 2 w 205"/>
                <a:gd name="T47" fmla="*/ 142 h 294"/>
                <a:gd name="T48" fmla="*/ 10 w 205"/>
                <a:gd name="T49" fmla="*/ 157 h 294"/>
                <a:gd name="T50" fmla="*/ 24 w 205"/>
                <a:gd name="T51" fmla="*/ 174 h 294"/>
                <a:gd name="T52" fmla="*/ 25 w 205"/>
                <a:gd name="T53" fmla="*/ 184 h 294"/>
                <a:gd name="T54" fmla="*/ 34 w 205"/>
                <a:gd name="T55" fmla="*/ 185 h 294"/>
                <a:gd name="T56" fmla="*/ 38 w 205"/>
                <a:gd name="T57" fmla="*/ 191 h 294"/>
                <a:gd name="T58" fmla="*/ 35 w 205"/>
                <a:gd name="T59" fmla="*/ 199 h 294"/>
                <a:gd name="T60" fmla="*/ 37 w 205"/>
                <a:gd name="T61" fmla="*/ 206 h 294"/>
                <a:gd name="T62" fmla="*/ 44 w 205"/>
                <a:gd name="T63" fmla="*/ 217 h 294"/>
                <a:gd name="T64" fmla="*/ 34 w 205"/>
                <a:gd name="T65" fmla="*/ 236 h 294"/>
                <a:gd name="T66" fmla="*/ 27 w 205"/>
                <a:gd name="T67" fmla="*/ 252 h 294"/>
                <a:gd name="T68" fmla="*/ 39 w 205"/>
                <a:gd name="T69" fmla="*/ 273 h 294"/>
                <a:gd name="T70" fmla="*/ 69 w 205"/>
                <a:gd name="T71" fmla="*/ 293 h 294"/>
                <a:gd name="T72" fmla="*/ 101 w 205"/>
                <a:gd name="T73" fmla="*/ 285 h 294"/>
                <a:gd name="T74" fmla="*/ 104 w 205"/>
                <a:gd name="T75" fmla="*/ 278 h 294"/>
                <a:gd name="T76" fmla="*/ 132 w 205"/>
                <a:gd name="T77" fmla="*/ 272 h 294"/>
                <a:gd name="T78" fmla="*/ 159 w 205"/>
                <a:gd name="T79" fmla="*/ 287 h 294"/>
                <a:gd name="T80" fmla="*/ 166 w 205"/>
                <a:gd name="T81" fmla="*/ 261 h 294"/>
                <a:gd name="T82" fmla="*/ 171 w 205"/>
                <a:gd name="T83" fmla="*/ 234 h 294"/>
                <a:gd name="T84" fmla="*/ 184 w 205"/>
                <a:gd name="T85" fmla="*/ 216 h 294"/>
                <a:gd name="T86" fmla="*/ 180 w 205"/>
                <a:gd name="T87" fmla="*/ 209 h 294"/>
                <a:gd name="T88" fmla="*/ 201 w 205"/>
                <a:gd name="T89" fmla="*/ 188 h 294"/>
                <a:gd name="T90" fmla="*/ 202 w 205"/>
                <a:gd name="T91" fmla="*/ 184 h 294"/>
                <a:gd name="T92" fmla="*/ 203 w 205"/>
                <a:gd name="T93" fmla="*/ 172 h 294"/>
                <a:gd name="T94" fmla="*/ 203 w 205"/>
                <a:gd name="T95" fmla="*/ 157 h 294"/>
                <a:gd name="T96" fmla="*/ 205 w 205"/>
                <a:gd name="T97" fmla="*/ 15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5" h="294">
                  <a:moveTo>
                    <a:pt x="203" y="151"/>
                  </a:moveTo>
                  <a:lnTo>
                    <a:pt x="202" y="151"/>
                  </a:lnTo>
                  <a:lnTo>
                    <a:pt x="195" y="149"/>
                  </a:lnTo>
                  <a:lnTo>
                    <a:pt x="182" y="149"/>
                  </a:lnTo>
                  <a:lnTo>
                    <a:pt x="178" y="147"/>
                  </a:lnTo>
                  <a:lnTo>
                    <a:pt x="174" y="144"/>
                  </a:lnTo>
                  <a:lnTo>
                    <a:pt x="166" y="137"/>
                  </a:lnTo>
                  <a:lnTo>
                    <a:pt x="161" y="135"/>
                  </a:lnTo>
                  <a:lnTo>
                    <a:pt x="159" y="135"/>
                  </a:lnTo>
                  <a:lnTo>
                    <a:pt x="156" y="137"/>
                  </a:lnTo>
                  <a:lnTo>
                    <a:pt x="153" y="137"/>
                  </a:lnTo>
                  <a:lnTo>
                    <a:pt x="153" y="136"/>
                  </a:lnTo>
                  <a:lnTo>
                    <a:pt x="152" y="132"/>
                  </a:lnTo>
                  <a:lnTo>
                    <a:pt x="150" y="129"/>
                  </a:lnTo>
                  <a:lnTo>
                    <a:pt x="149" y="126"/>
                  </a:lnTo>
                  <a:lnTo>
                    <a:pt x="146" y="125"/>
                  </a:lnTo>
                  <a:lnTo>
                    <a:pt x="136" y="121"/>
                  </a:lnTo>
                  <a:lnTo>
                    <a:pt x="132" y="116"/>
                  </a:lnTo>
                  <a:lnTo>
                    <a:pt x="123" y="95"/>
                  </a:lnTo>
                  <a:lnTo>
                    <a:pt x="119" y="88"/>
                  </a:lnTo>
                  <a:lnTo>
                    <a:pt x="116" y="94"/>
                  </a:lnTo>
                  <a:lnTo>
                    <a:pt x="115" y="90"/>
                  </a:lnTo>
                  <a:lnTo>
                    <a:pt x="111" y="79"/>
                  </a:lnTo>
                  <a:lnTo>
                    <a:pt x="107" y="71"/>
                  </a:lnTo>
                  <a:lnTo>
                    <a:pt x="105" y="69"/>
                  </a:lnTo>
                  <a:lnTo>
                    <a:pt x="105" y="64"/>
                  </a:lnTo>
                  <a:lnTo>
                    <a:pt x="104" y="56"/>
                  </a:lnTo>
                  <a:lnTo>
                    <a:pt x="102" y="53"/>
                  </a:lnTo>
                  <a:lnTo>
                    <a:pt x="100" y="50"/>
                  </a:lnTo>
                  <a:lnTo>
                    <a:pt x="102" y="46"/>
                  </a:lnTo>
                  <a:lnTo>
                    <a:pt x="102" y="45"/>
                  </a:lnTo>
                  <a:lnTo>
                    <a:pt x="102" y="45"/>
                  </a:lnTo>
                  <a:lnTo>
                    <a:pt x="101" y="45"/>
                  </a:lnTo>
                  <a:lnTo>
                    <a:pt x="101" y="45"/>
                  </a:lnTo>
                  <a:lnTo>
                    <a:pt x="102" y="34"/>
                  </a:lnTo>
                  <a:lnTo>
                    <a:pt x="104" y="28"/>
                  </a:lnTo>
                  <a:lnTo>
                    <a:pt x="105" y="22"/>
                  </a:lnTo>
                  <a:lnTo>
                    <a:pt x="101" y="21"/>
                  </a:lnTo>
                  <a:lnTo>
                    <a:pt x="101" y="17"/>
                  </a:lnTo>
                  <a:lnTo>
                    <a:pt x="101" y="14"/>
                  </a:lnTo>
                  <a:lnTo>
                    <a:pt x="100" y="10"/>
                  </a:lnTo>
                  <a:lnTo>
                    <a:pt x="97" y="7"/>
                  </a:lnTo>
                  <a:lnTo>
                    <a:pt x="94" y="7"/>
                  </a:lnTo>
                  <a:lnTo>
                    <a:pt x="93" y="8"/>
                  </a:lnTo>
                  <a:lnTo>
                    <a:pt x="91" y="10"/>
                  </a:lnTo>
                  <a:lnTo>
                    <a:pt x="84" y="11"/>
                  </a:lnTo>
                  <a:lnTo>
                    <a:pt x="81" y="10"/>
                  </a:lnTo>
                  <a:lnTo>
                    <a:pt x="80" y="10"/>
                  </a:lnTo>
                  <a:lnTo>
                    <a:pt x="79" y="8"/>
                  </a:lnTo>
                  <a:lnTo>
                    <a:pt x="77" y="6"/>
                  </a:lnTo>
                  <a:lnTo>
                    <a:pt x="76" y="1"/>
                  </a:lnTo>
                  <a:lnTo>
                    <a:pt x="74" y="0"/>
                  </a:lnTo>
                  <a:lnTo>
                    <a:pt x="70" y="3"/>
                  </a:lnTo>
                  <a:lnTo>
                    <a:pt x="65" y="4"/>
                  </a:lnTo>
                  <a:lnTo>
                    <a:pt x="62" y="7"/>
                  </a:lnTo>
                  <a:lnTo>
                    <a:pt x="62" y="13"/>
                  </a:lnTo>
                  <a:lnTo>
                    <a:pt x="59" y="20"/>
                  </a:lnTo>
                  <a:lnTo>
                    <a:pt x="55" y="22"/>
                  </a:lnTo>
                  <a:lnTo>
                    <a:pt x="46" y="28"/>
                  </a:lnTo>
                  <a:lnTo>
                    <a:pt x="42" y="32"/>
                  </a:lnTo>
                  <a:lnTo>
                    <a:pt x="41" y="34"/>
                  </a:lnTo>
                  <a:lnTo>
                    <a:pt x="41" y="41"/>
                  </a:lnTo>
                  <a:lnTo>
                    <a:pt x="39" y="43"/>
                  </a:lnTo>
                  <a:lnTo>
                    <a:pt x="38" y="46"/>
                  </a:lnTo>
                  <a:lnTo>
                    <a:pt x="34" y="49"/>
                  </a:lnTo>
                  <a:lnTo>
                    <a:pt x="32" y="52"/>
                  </a:lnTo>
                  <a:lnTo>
                    <a:pt x="32" y="56"/>
                  </a:lnTo>
                  <a:lnTo>
                    <a:pt x="32" y="60"/>
                  </a:lnTo>
                  <a:lnTo>
                    <a:pt x="32" y="63"/>
                  </a:lnTo>
                  <a:lnTo>
                    <a:pt x="31" y="66"/>
                  </a:lnTo>
                  <a:lnTo>
                    <a:pt x="25" y="67"/>
                  </a:lnTo>
                  <a:lnTo>
                    <a:pt x="24" y="70"/>
                  </a:lnTo>
                  <a:lnTo>
                    <a:pt x="23" y="76"/>
                  </a:lnTo>
                  <a:lnTo>
                    <a:pt x="25" y="77"/>
                  </a:lnTo>
                  <a:lnTo>
                    <a:pt x="25" y="80"/>
                  </a:lnTo>
                  <a:lnTo>
                    <a:pt x="23" y="86"/>
                  </a:lnTo>
                  <a:lnTo>
                    <a:pt x="21" y="87"/>
                  </a:lnTo>
                  <a:lnTo>
                    <a:pt x="17" y="88"/>
                  </a:lnTo>
                  <a:lnTo>
                    <a:pt x="16" y="90"/>
                  </a:lnTo>
                  <a:lnTo>
                    <a:pt x="13" y="93"/>
                  </a:lnTo>
                  <a:lnTo>
                    <a:pt x="13" y="94"/>
                  </a:lnTo>
                  <a:lnTo>
                    <a:pt x="11" y="97"/>
                  </a:lnTo>
                  <a:lnTo>
                    <a:pt x="11" y="98"/>
                  </a:lnTo>
                  <a:lnTo>
                    <a:pt x="2" y="115"/>
                  </a:lnTo>
                  <a:lnTo>
                    <a:pt x="0" y="118"/>
                  </a:lnTo>
                  <a:lnTo>
                    <a:pt x="4" y="119"/>
                  </a:lnTo>
                  <a:lnTo>
                    <a:pt x="10" y="123"/>
                  </a:lnTo>
                  <a:lnTo>
                    <a:pt x="11" y="128"/>
                  </a:lnTo>
                  <a:lnTo>
                    <a:pt x="6" y="128"/>
                  </a:lnTo>
                  <a:lnTo>
                    <a:pt x="6" y="129"/>
                  </a:lnTo>
                  <a:lnTo>
                    <a:pt x="4" y="130"/>
                  </a:lnTo>
                  <a:lnTo>
                    <a:pt x="4" y="132"/>
                  </a:lnTo>
                  <a:lnTo>
                    <a:pt x="4" y="133"/>
                  </a:lnTo>
                  <a:lnTo>
                    <a:pt x="6" y="135"/>
                  </a:lnTo>
                  <a:lnTo>
                    <a:pt x="3" y="137"/>
                  </a:lnTo>
                  <a:lnTo>
                    <a:pt x="2" y="142"/>
                  </a:lnTo>
                  <a:lnTo>
                    <a:pt x="3" y="146"/>
                  </a:lnTo>
                  <a:lnTo>
                    <a:pt x="4" y="151"/>
                  </a:lnTo>
                  <a:lnTo>
                    <a:pt x="7" y="156"/>
                  </a:lnTo>
                  <a:lnTo>
                    <a:pt x="10" y="157"/>
                  </a:lnTo>
                  <a:lnTo>
                    <a:pt x="13" y="157"/>
                  </a:lnTo>
                  <a:lnTo>
                    <a:pt x="16" y="160"/>
                  </a:lnTo>
                  <a:lnTo>
                    <a:pt x="17" y="161"/>
                  </a:lnTo>
                  <a:lnTo>
                    <a:pt x="24" y="174"/>
                  </a:lnTo>
                  <a:lnTo>
                    <a:pt x="24" y="175"/>
                  </a:lnTo>
                  <a:lnTo>
                    <a:pt x="24" y="181"/>
                  </a:lnTo>
                  <a:lnTo>
                    <a:pt x="24" y="182"/>
                  </a:lnTo>
                  <a:lnTo>
                    <a:pt x="25" y="184"/>
                  </a:lnTo>
                  <a:lnTo>
                    <a:pt x="30" y="185"/>
                  </a:lnTo>
                  <a:lnTo>
                    <a:pt x="31" y="185"/>
                  </a:lnTo>
                  <a:lnTo>
                    <a:pt x="32" y="186"/>
                  </a:lnTo>
                  <a:lnTo>
                    <a:pt x="34" y="185"/>
                  </a:lnTo>
                  <a:lnTo>
                    <a:pt x="35" y="185"/>
                  </a:lnTo>
                  <a:lnTo>
                    <a:pt x="38" y="188"/>
                  </a:lnTo>
                  <a:lnTo>
                    <a:pt x="38" y="189"/>
                  </a:lnTo>
                  <a:lnTo>
                    <a:pt x="38" y="191"/>
                  </a:lnTo>
                  <a:lnTo>
                    <a:pt x="37" y="192"/>
                  </a:lnTo>
                  <a:lnTo>
                    <a:pt x="35" y="193"/>
                  </a:lnTo>
                  <a:lnTo>
                    <a:pt x="35" y="196"/>
                  </a:lnTo>
                  <a:lnTo>
                    <a:pt x="35" y="199"/>
                  </a:lnTo>
                  <a:lnTo>
                    <a:pt x="34" y="200"/>
                  </a:lnTo>
                  <a:lnTo>
                    <a:pt x="34" y="202"/>
                  </a:lnTo>
                  <a:lnTo>
                    <a:pt x="35" y="205"/>
                  </a:lnTo>
                  <a:lnTo>
                    <a:pt x="37" y="206"/>
                  </a:lnTo>
                  <a:lnTo>
                    <a:pt x="42" y="206"/>
                  </a:lnTo>
                  <a:lnTo>
                    <a:pt x="44" y="208"/>
                  </a:lnTo>
                  <a:lnTo>
                    <a:pt x="45" y="213"/>
                  </a:lnTo>
                  <a:lnTo>
                    <a:pt x="44" y="217"/>
                  </a:lnTo>
                  <a:lnTo>
                    <a:pt x="41" y="220"/>
                  </a:lnTo>
                  <a:lnTo>
                    <a:pt x="39" y="222"/>
                  </a:lnTo>
                  <a:lnTo>
                    <a:pt x="35" y="231"/>
                  </a:lnTo>
                  <a:lnTo>
                    <a:pt x="34" y="236"/>
                  </a:lnTo>
                  <a:lnTo>
                    <a:pt x="31" y="238"/>
                  </a:lnTo>
                  <a:lnTo>
                    <a:pt x="35" y="240"/>
                  </a:lnTo>
                  <a:lnTo>
                    <a:pt x="32" y="247"/>
                  </a:lnTo>
                  <a:lnTo>
                    <a:pt x="27" y="252"/>
                  </a:lnTo>
                  <a:lnTo>
                    <a:pt x="20" y="257"/>
                  </a:lnTo>
                  <a:lnTo>
                    <a:pt x="28" y="266"/>
                  </a:lnTo>
                  <a:lnTo>
                    <a:pt x="32" y="271"/>
                  </a:lnTo>
                  <a:lnTo>
                    <a:pt x="39" y="273"/>
                  </a:lnTo>
                  <a:lnTo>
                    <a:pt x="56" y="278"/>
                  </a:lnTo>
                  <a:lnTo>
                    <a:pt x="60" y="283"/>
                  </a:lnTo>
                  <a:lnTo>
                    <a:pt x="65" y="294"/>
                  </a:lnTo>
                  <a:lnTo>
                    <a:pt x="69" y="293"/>
                  </a:lnTo>
                  <a:lnTo>
                    <a:pt x="91" y="292"/>
                  </a:lnTo>
                  <a:lnTo>
                    <a:pt x="95" y="290"/>
                  </a:lnTo>
                  <a:lnTo>
                    <a:pt x="97" y="286"/>
                  </a:lnTo>
                  <a:lnTo>
                    <a:pt x="101" y="285"/>
                  </a:lnTo>
                  <a:lnTo>
                    <a:pt x="101" y="283"/>
                  </a:lnTo>
                  <a:lnTo>
                    <a:pt x="101" y="280"/>
                  </a:lnTo>
                  <a:lnTo>
                    <a:pt x="102" y="278"/>
                  </a:lnTo>
                  <a:lnTo>
                    <a:pt x="104" y="278"/>
                  </a:lnTo>
                  <a:lnTo>
                    <a:pt x="112" y="276"/>
                  </a:lnTo>
                  <a:lnTo>
                    <a:pt x="109" y="273"/>
                  </a:lnTo>
                  <a:lnTo>
                    <a:pt x="125" y="271"/>
                  </a:lnTo>
                  <a:lnTo>
                    <a:pt x="132" y="272"/>
                  </a:lnTo>
                  <a:lnTo>
                    <a:pt x="139" y="275"/>
                  </a:lnTo>
                  <a:lnTo>
                    <a:pt x="140" y="275"/>
                  </a:lnTo>
                  <a:lnTo>
                    <a:pt x="152" y="285"/>
                  </a:lnTo>
                  <a:lnTo>
                    <a:pt x="159" y="287"/>
                  </a:lnTo>
                  <a:lnTo>
                    <a:pt x="164" y="289"/>
                  </a:lnTo>
                  <a:lnTo>
                    <a:pt x="164" y="286"/>
                  </a:lnTo>
                  <a:lnTo>
                    <a:pt x="164" y="273"/>
                  </a:lnTo>
                  <a:lnTo>
                    <a:pt x="166" y="261"/>
                  </a:lnTo>
                  <a:lnTo>
                    <a:pt x="166" y="257"/>
                  </a:lnTo>
                  <a:lnTo>
                    <a:pt x="166" y="244"/>
                  </a:lnTo>
                  <a:lnTo>
                    <a:pt x="167" y="240"/>
                  </a:lnTo>
                  <a:lnTo>
                    <a:pt x="171" y="234"/>
                  </a:lnTo>
                  <a:lnTo>
                    <a:pt x="178" y="226"/>
                  </a:lnTo>
                  <a:lnTo>
                    <a:pt x="181" y="220"/>
                  </a:lnTo>
                  <a:lnTo>
                    <a:pt x="182" y="217"/>
                  </a:lnTo>
                  <a:lnTo>
                    <a:pt x="184" y="216"/>
                  </a:lnTo>
                  <a:lnTo>
                    <a:pt x="182" y="213"/>
                  </a:lnTo>
                  <a:lnTo>
                    <a:pt x="181" y="212"/>
                  </a:lnTo>
                  <a:lnTo>
                    <a:pt x="180" y="210"/>
                  </a:lnTo>
                  <a:lnTo>
                    <a:pt x="180" y="209"/>
                  </a:lnTo>
                  <a:lnTo>
                    <a:pt x="184" y="203"/>
                  </a:lnTo>
                  <a:lnTo>
                    <a:pt x="202" y="191"/>
                  </a:lnTo>
                  <a:lnTo>
                    <a:pt x="202" y="189"/>
                  </a:lnTo>
                  <a:lnTo>
                    <a:pt x="201" y="188"/>
                  </a:lnTo>
                  <a:lnTo>
                    <a:pt x="201" y="186"/>
                  </a:lnTo>
                  <a:lnTo>
                    <a:pt x="202" y="185"/>
                  </a:lnTo>
                  <a:lnTo>
                    <a:pt x="205" y="186"/>
                  </a:lnTo>
                  <a:lnTo>
                    <a:pt x="202" y="184"/>
                  </a:lnTo>
                  <a:lnTo>
                    <a:pt x="201" y="181"/>
                  </a:lnTo>
                  <a:lnTo>
                    <a:pt x="201" y="178"/>
                  </a:lnTo>
                  <a:lnTo>
                    <a:pt x="201" y="174"/>
                  </a:lnTo>
                  <a:lnTo>
                    <a:pt x="203" y="172"/>
                  </a:lnTo>
                  <a:lnTo>
                    <a:pt x="203" y="170"/>
                  </a:lnTo>
                  <a:lnTo>
                    <a:pt x="203" y="168"/>
                  </a:lnTo>
                  <a:lnTo>
                    <a:pt x="203" y="165"/>
                  </a:lnTo>
                  <a:lnTo>
                    <a:pt x="203" y="157"/>
                  </a:lnTo>
                  <a:lnTo>
                    <a:pt x="205" y="157"/>
                  </a:lnTo>
                  <a:lnTo>
                    <a:pt x="205" y="153"/>
                  </a:lnTo>
                  <a:lnTo>
                    <a:pt x="205" y="153"/>
                  </a:lnTo>
                  <a:lnTo>
                    <a:pt x="205" y="153"/>
                  </a:lnTo>
                  <a:lnTo>
                    <a:pt x="203" y="151"/>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0" name="Freeform 26"/>
            <p:cNvSpPr>
              <a:spLocks noEditPoints="1"/>
            </p:cNvSpPr>
            <p:nvPr/>
          </p:nvSpPr>
          <p:spPr bwMode="auto">
            <a:xfrm>
              <a:off x="13994783" y="5450602"/>
              <a:ext cx="806450" cy="612775"/>
            </a:xfrm>
            <a:custGeom>
              <a:avLst/>
              <a:gdLst>
                <a:gd name="T0" fmla="*/ 1435 w 1524"/>
                <a:gd name="T1" fmla="*/ 502 h 1160"/>
                <a:gd name="T2" fmla="*/ 1460 w 1524"/>
                <a:gd name="T3" fmla="*/ 421 h 1160"/>
                <a:gd name="T4" fmla="*/ 1405 w 1524"/>
                <a:gd name="T5" fmla="*/ 337 h 1160"/>
                <a:gd name="T6" fmla="*/ 1264 w 1524"/>
                <a:gd name="T7" fmla="*/ 188 h 1160"/>
                <a:gd name="T8" fmla="*/ 1206 w 1524"/>
                <a:gd name="T9" fmla="*/ 140 h 1160"/>
                <a:gd name="T10" fmla="*/ 1052 w 1524"/>
                <a:gd name="T11" fmla="*/ 72 h 1160"/>
                <a:gd name="T12" fmla="*/ 1019 w 1524"/>
                <a:gd name="T13" fmla="*/ 14 h 1160"/>
                <a:gd name="T14" fmla="*/ 937 w 1524"/>
                <a:gd name="T15" fmla="*/ 73 h 1160"/>
                <a:gd name="T16" fmla="*/ 834 w 1524"/>
                <a:gd name="T17" fmla="*/ 87 h 1160"/>
                <a:gd name="T18" fmla="*/ 726 w 1524"/>
                <a:gd name="T19" fmla="*/ 52 h 1160"/>
                <a:gd name="T20" fmla="*/ 664 w 1524"/>
                <a:gd name="T21" fmla="*/ 52 h 1160"/>
                <a:gd name="T22" fmla="*/ 544 w 1524"/>
                <a:gd name="T23" fmla="*/ 56 h 1160"/>
                <a:gd name="T24" fmla="*/ 448 w 1524"/>
                <a:gd name="T25" fmla="*/ 42 h 1160"/>
                <a:gd name="T26" fmla="*/ 304 w 1524"/>
                <a:gd name="T27" fmla="*/ 11 h 1160"/>
                <a:gd name="T28" fmla="*/ 105 w 1524"/>
                <a:gd name="T29" fmla="*/ 103 h 1160"/>
                <a:gd name="T30" fmla="*/ 34 w 1524"/>
                <a:gd name="T31" fmla="*/ 173 h 1160"/>
                <a:gd name="T32" fmla="*/ 39 w 1524"/>
                <a:gd name="T33" fmla="*/ 324 h 1160"/>
                <a:gd name="T34" fmla="*/ 71 w 1524"/>
                <a:gd name="T35" fmla="*/ 403 h 1160"/>
                <a:gd name="T36" fmla="*/ 81 w 1524"/>
                <a:gd name="T37" fmla="*/ 445 h 1160"/>
                <a:gd name="T38" fmla="*/ 84 w 1524"/>
                <a:gd name="T39" fmla="*/ 495 h 1160"/>
                <a:gd name="T40" fmla="*/ 94 w 1524"/>
                <a:gd name="T41" fmla="*/ 533 h 1160"/>
                <a:gd name="T42" fmla="*/ 118 w 1524"/>
                <a:gd name="T43" fmla="*/ 532 h 1160"/>
                <a:gd name="T44" fmla="*/ 233 w 1524"/>
                <a:gd name="T45" fmla="*/ 610 h 1160"/>
                <a:gd name="T46" fmla="*/ 283 w 1524"/>
                <a:gd name="T47" fmla="*/ 624 h 1160"/>
                <a:gd name="T48" fmla="*/ 317 w 1524"/>
                <a:gd name="T49" fmla="*/ 638 h 1160"/>
                <a:gd name="T50" fmla="*/ 437 w 1524"/>
                <a:gd name="T51" fmla="*/ 666 h 1160"/>
                <a:gd name="T52" fmla="*/ 475 w 1524"/>
                <a:gd name="T53" fmla="*/ 694 h 1160"/>
                <a:gd name="T54" fmla="*/ 495 w 1524"/>
                <a:gd name="T55" fmla="*/ 763 h 1160"/>
                <a:gd name="T56" fmla="*/ 467 w 1524"/>
                <a:gd name="T57" fmla="*/ 790 h 1160"/>
                <a:gd name="T58" fmla="*/ 462 w 1524"/>
                <a:gd name="T59" fmla="*/ 836 h 1160"/>
                <a:gd name="T60" fmla="*/ 496 w 1524"/>
                <a:gd name="T61" fmla="*/ 931 h 1160"/>
                <a:gd name="T62" fmla="*/ 537 w 1524"/>
                <a:gd name="T63" fmla="*/ 954 h 1160"/>
                <a:gd name="T64" fmla="*/ 563 w 1524"/>
                <a:gd name="T65" fmla="*/ 976 h 1160"/>
                <a:gd name="T66" fmla="*/ 637 w 1524"/>
                <a:gd name="T67" fmla="*/ 1027 h 1160"/>
                <a:gd name="T68" fmla="*/ 667 w 1524"/>
                <a:gd name="T69" fmla="*/ 1090 h 1160"/>
                <a:gd name="T70" fmla="*/ 664 w 1524"/>
                <a:gd name="T71" fmla="*/ 1128 h 1160"/>
                <a:gd name="T72" fmla="*/ 717 w 1524"/>
                <a:gd name="T73" fmla="*/ 1149 h 1160"/>
                <a:gd name="T74" fmla="*/ 778 w 1524"/>
                <a:gd name="T75" fmla="*/ 1132 h 1160"/>
                <a:gd name="T76" fmla="*/ 857 w 1524"/>
                <a:gd name="T77" fmla="*/ 1139 h 1160"/>
                <a:gd name="T78" fmla="*/ 948 w 1524"/>
                <a:gd name="T79" fmla="*/ 1121 h 1160"/>
                <a:gd name="T80" fmla="*/ 1002 w 1524"/>
                <a:gd name="T81" fmla="*/ 1123 h 1160"/>
                <a:gd name="T82" fmla="*/ 1000 w 1524"/>
                <a:gd name="T83" fmla="*/ 1069 h 1160"/>
                <a:gd name="T84" fmla="*/ 1019 w 1524"/>
                <a:gd name="T85" fmla="*/ 1045 h 1160"/>
                <a:gd name="T86" fmla="*/ 1107 w 1524"/>
                <a:gd name="T87" fmla="*/ 1001 h 1160"/>
                <a:gd name="T88" fmla="*/ 1181 w 1524"/>
                <a:gd name="T89" fmla="*/ 980 h 1160"/>
                <a:gd name="T90" fmla="*/ 1192 w 1524"/>
                <a:gd name="T91" fmla="*/ 1027 h 1160"/>
                <a:gd name="T92" fmla="*/ 1233 w 1524"/>
                <a:gd name="T93" fmla="*/ 1045 h 1160"/>
                <a:gd name="T94" fmla="*/ 1262 w 1524"/>
                <a:gd name="T95" fmla="*/ 1006 h 1160"/>
                <a:gd name="T96" fmla="*/ 1248 w 1524"/>
                <a:gd name="T97" fmla="*/ 985 h 1160"/>
                <a:gd name="T98" fmla="*/ 1215 w 1524"/>
                <a:gd name="T99" fmla="*/ 975 h 1160"/>
                <a:gd name="T100" fmla="*/ 1217 w 1524"/>
                <a:gd name="T101" fmla="*/ 905 h 1160"/>
                <a:gd name="T102" fmla="*/ 1243 w 1524"/>
                <a:gd name="T103" fmla="*/ 823 h 1160"/>
                <a:gd name="T104" fmla="*/ 1248 w 1524"/>
                <a:gd name="T105" fmla="*/ 759 h 1160"/>
                <a:gd name="T106" fmla="*/ 1260 w 1524"/>
                <a:gd name="T107" fmla="*/ 722 h 1160"/>
                <a:gd name="T108" fmla="*/ 1297 w 1524"/>
                <a:gd name="T109" fmla="*/ 687 h 1160"/>
                <a:gd name="T110" fmla="*/ 1376 w 1524"/>
                <a:gd name="T111" fmla="*/ 635 h 1160"/>
                <a:gd name="T112" fmla="*/ 1432 w 1524"/>
                <a:gd name="T113" fmla="*/ 603 h 1160"/>
                <a:gd name="T114" fmla="*/ 1482 w 1524"/>
                <a:gd name="T115" fmla="*/ 572 h 1160"/>
                <a:gd name="T116" fmla="*/ 50 w 1524"/>
                <a:gd name="T117" fmla="*/ 345 h 1160"/>
                <a:gd name="T118" fmla="*/ 31 w 1524"/>
                <a:gd name="T119" fmla="*/ 474 h 1160"/>
                <a:gd name="T120" fmla="*/ 39 w 1524"/>
                <a:gd name="T121" fmla="*/ 485 h 1160"/>
                <a:gd name="T122" fmla="*/ 52 w 1524"/>
                <a:gd name="T123" fmla="*/ 418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4" h="1160">
                  <a:moveTo>
                    <a:pt x="1522" y="532"/>
                  </a:moveTo>
                  <a:lnTo>
                    <a:pt x="1516" y="527"/>
                  </a:lnTo>
                  <a:lnTo>
                    <a:pt x="1472" y="520"/>
                  </a:lnTo>
                  <a:lnTo>
                    <a:pt x="1457" y="525"/>
                  </a:lnTo>
                  <a:lnTo>
                    <a:pt x="1453" y="523"/>
                  </a:lnTo>
                  <a:lnTo>
                    <a:pt x="1437" y="518"/>
                  </a:lnTo>
                  <a:lnTo>
                    <a:pt x="1433" y="515"/>
                  </a:lnTo>
                  <a:lnTo>
                    <a:pt x="1432" y="511"/>
                  </a:lnTo>
                  <a:lnTo>
                    <a:pt x="1435" y="502"/>
                  </a:lnTo>
                  <a:lnTo>
                    <a:pt x="1440" y="491"/>
                  </a:lnTo>
                  <a:lnTo>
                    <a:pt x="1443" y="487"/>
                  </a:lnTo>
                  <a:lnTo>
                    <a:pt x="1446" y="469"/>
                  </a:lnTo>
                  <a:lnTo>
                    <a:pt x="1449" y="464"/>
                  </a:lnTo>
                  <a:lnTo>
                    <a:pt x="1457" y="455"/>
                  </a:lnTo>
                  <a:lnTo>
                    <a:pt x="1458" y="449"/>
                  </a:lnTo>
                  <a:lnTo>
                    <a:pt x="1453" y="441"/>
                  </a:lnTo>
                  <a:lnTo>
                    <a:pt x="1454" y="429"/>
                  </a:lnTo>
                  <a:lnTo>
                    <a:pt x="1460" y="421"/>
                  </a:lnTo>
                  <a:lnTo>
                    <a:pt x="1465" y="414"/>
                  </a:lnTo>
                  <a:lnTo>
                    <a:pt x="1471" y="405"/>
                  </a:lnTo>
                  <a:lnTo>
                    <a:pt x="1474" y="396"/>
                  </a:lnTo>
                  <a:lnTo>
                    <a:pt x="1474" y="383"/>
                  </a:lnTo>
                  <a:lnTo>
                    <a:pt x="1472" y="370"/>
                  </a:lnTo>
                  <a:lnTo>
                    <a:pt x="1471" y="359"/>
                  </a:lnTo>
                  <a:lnTo>
                    <a:pt x="1456" y="359"/>
                  </a:lnTo>
                  <a:lnTo>
                    <a:pt x="1442" y="355"/>
                  </a:lnTo>
                  <a:lnTo>
                    <a:pt x="1405" y="337"/>
                  </a:lnTo>
                  <a:lnTo>
                    <a:pt x="1388" y="324"/>
                  </a:lnTo>
                  <a:lnTo>
                    <a:pt x="1376" y="300"/>
                  </a:lnTo>
                  <a:lnTo>
                    <a:pt x="1369" y="286"/>
                  </a:lnTo>
                  <a:lnTo>
                    <a:pt x="1363" y="276"/>
                  </a:lnTo>
                  <a:lnTo>
                    <a:pt x="1337" y="254"/>
                  </a:lnTo>
                  <a:lnTo>
                    <a:pt x="1321" y="236"/>
                  </a:lnTo>
                  <a:lnTo>
                    <a:pt x="1306" y="226"/>
                  </a:lnTo>
                  <a:lnTo>
                    <a:pt x="1283" y="211"/>
                  </a:lnTo>
                  <a:lnTo>
                    <a:pt x="1264" y="188"/>
                  </a:lnTo>
                  <a:lnTo>
                    <a:pt x="1255" y="180"/>
                  </a:lnTo>
                  <a:lnTo>
                    <a:pt x="1241" y="168"/>
                  </a:lnTo>
                  <a:lnTo>
                    <a:pt x="1238" y="166"/>
                  </a:lnTo>
                  <a:lnTo>
                    <a:pt x="1236" y="160"/>
                  </a:lnTo>
                  <a:lnTo>
                    <a:pt x="1230" y="145"/>
                  </a:lnTo>
                  <a:lnTo>
                    <a:pt x="1229" y="140"/>
                  </a:lnTo>
                  <a:lnTo>
                    <a:pt x="1226" y="139"/>
                  </a:lnTo>
                  <a:lnTo>
                    <a:pt x="1210" y="140"/>
                  </a:lnTo>
                  <a:lnTo>
                    <a:pt x="1206" y="140"/>
                  </a:lnTo>
                  <a:lnTo>
                    <a:pt x="1192" y="133"/>
                  </a:lnTo>
                  <a:lnTo>
                    <a:pt x="1175" y="136"/>
                  </a:lnTo>
                  <a:lnTo>
                    <a:pt x="1147" y="132"/>
                  </a:lnTo>
                  <a:lnTo>
                    <a:pt x="1086" y="121"/>
                  </a:lnTo>
                  <a:lnTo>
                    <a:pt x="1076" y="114"/>
                  </a:lnTo>
                  <a:lnTo>
                    <a:pt x="1069" y="100"/>
                  </a:lnTo>
                  <a:lnTo>
                    <a:pt x="1063" y="86"/>
                  </a:lnTo>
                  <a:lnTo>
                    <a:pt x="1062" y="80"/>
                  </a:lnTo>
                  <a:lnTo>
                    <a:pt x="1052" y="72"/>
                  </a:lnTo>
                  <a:lnTo>
                    <a:pt x="1051" y="66"/>
                  </a:lnTo>
                  <a:lnTo>
                    <a:pt x="1048" y="58"/>
                  </a:lnTo>
                  <a:lnTo>
                    <a:pt x="1041" y="30"/>
                  </a:lnTo>
                  <a:lnTo>
                    <a:pt x="1034" y="10"/>
                  </a:lnTo>
                  <a:lnTo>
                    <a:pt x="1030" y="2"/>
                  </a:lnTo>
                  <a:lnTo>
                    <a:pt x="1024" y="0"/>
                  </a:lnTo>
                  <a:lnTo>
                    <a:pt x="1020" y="3"/>
                  </a:lnTo>
                  <a:lnTo>
                    <a:pt x="1019" y="9"/>
                  </a:lnTo>
                  <a:lnTo>
                    <a:pt x="1019" y="14"/>
                  </a:lnTo>
                  <a:lnTo>
                    <a:pt x="1017" y="17"/>
                  </a:lnTo>
                  <a:lnTo>
                    <a:pt x="1016" y="18"/>
                  </a:lnTo>
                  <a:lnTo>
                    <a:pt x="1009" y="16"/>
                  </a:lnTo>
                  <a:lnTo>
                    <a:pt x="1007" y="16"/>
                  </a:lnTo>
                  <a:lnTo>
                    <a:pt x="984" y="27"/>
                  </a:lnTo>
                  <a:lnTo>
                    <a:pt x="974" y="31"/>
                  </a:lnTo>
                  <a:lnTo>
                    <a:pt x="964" y="39"/>
                  </a:lnTo>
                  <a:lnTo>
                    <a:pt x="943" y="68"/>
                  </a:lnTo>
                  <a:lnTo>
                    <a:pt x="937" y="73"/>
                  </a:lnTo>
                  <a:lnTo>
                    <a:pt x="923" y="82"/>
                  </a:lnTo>
                  <a:lnTo>
                    <a:pt x="913" y="86"/>
                  </a:lnTo>
                  <a:lnTo>
                    <a:pt x="905" y="83"/>
                  </a:lnTo>
                  <a:lnTo>
                    <a:pt x="888" y="70"/>
                  </a:lnTo>
                  <a:lnTo>
                    <a:pt x="880" y="68"/>
                  </a:lnTo>
                  <a:lnTo>
                    <a:pt x="873" y="69"/>
                  </a:lnTo>
                  <a:lnTo>
                    <a:pt x="841" y="86"/>
                  </a:lnTo>
                  <a:lnTo>
                    <a:pt x="834" y="87"/>
                  </a:lnTo>
                  <a:lnTo>
                    <a:pt x="834" y="87"/>
                  </a:lnTo>
                  <a:lnTo>
                    <a:pt x="827" y="86"/>
                  </a:lnTo>
                  <a:lnTo>
                    <a:pt x="817" y="80"/>
                  </a:lnTo>
                  <a:lnTo>
                    <a:pt x="793" y="61"/>
                  </a:lnTo>
                  <a:lnTo>
                    <a:pt x="765" y="52"/>
                  </a:lnTo>
                  <a:lnTo>
                    <a:pt x="761" y="51"/>
                  </a:lnTo>
                  <a:lnTo>
                    <a:pt x="752" y="51"/>
                  </a:lnTo>
                  <a:lnTo>
                    <a:pt x="734" y="55"/>
                  </a:lnTo>
                  <a:lnTo>
                    <a:pt x="727" y="53"/>
                  </a:lnTo>
                  <a:lnTo>
                    <a:pt x="726" y="52"/>
                  </a:lnTo>
                  <a:lnTo>
                    <a:pt x="727" y="49"/>
                  </a:lnTo>
                  <a:lnTo>
                    <a:pt x="726" y="45"/>
                  </a:lnTo>
                  <a:lnTo>
                    <a:pt x="724" y="42"/>
                  </a:lnTo>
                  <a:lnTo>
                    <a:pt x="722" y="41"/>
                  </a:lnTo>
                  <a:lnTo>
                    <a:pt x="715" y="42"/>
                  </a:lnTo>
                  <a:lnTo>
                    <a:pt x="696" y="42"/>
                  </a:lnTo>
                  <a:lnTo>
                    <a:pt x="688" y="44"/>
                  </a:lnTo>
                  <a:lnTo>
                    <a:pt x="672" y="53"/>
                  </a:lnTo>
                  <a:lnTo>
                    <a:pt x="664" y="52"/>
                  </a:lnTo>
                  <a:lnTo>
                    <a:pt x="636" y="41"/>
                  </a:lnTo>
                  <a:lnTo>
                    <a:pt x="619" y="34"/>
                  </a:lnTo>
                  <a:lnTo>
                    <a:pt x="614" y="32"/>
                  </a:lnTo>
                  <a:lnTo>
                    <a:pt x="583" y="39"/>
                  </a:lnTo>
                  <a:lnTo>
                    <a:pt x="579" y="42"/>
                  </a:lnTo>
                  <a:lnTo>
                    <a:pt x="581" y="48"/>
                  </a:lnTo>
                  <a:lnTo>
                    <a:pt x="567" y="62"/>
                  </a:lnTo>
                  <a:lnTo>
                    <a:pt x="555" y="65"/>
                  </a:lnTo>
                  <a:lnTo>
                    <a:pt x="544" y="56"/>
                  </a:lnTo>
                  <a:lnTo>
                    <a:pt x="534" y="32"/>
                  </a:lnTo>
                  <a:lnTo>
                    <a:pt x="527" y="18"/>
                  </a:lnTo>
                  <a:lnTo>
                    <a:pt x="518" y="14"/>
                  </a:lnTo>
                  <a:lnTo>
                    <a:pt x="510" y="16"/>
                  </a:lnTo>
                  <a:lnTo>
                    <a:pt x="502" y="21"/>
                  </a:lnTo>
                  <a:lnTo>
                    <a:pt x="493" y="28"/>
                  </a:lnTo>
                  <a:lnTo>
                    <a:pt x="455" y="44"/>
                  </a:lnTo>
                  <a:lnTo>
                    <a:pt x="453" y="44"/>
                  </a:lnTo>
                  <a:lnTo>
                    <a:pt x="448" y="42"/>
                  </a:lnTo>
                  <a:lnTo>
                    <a:pt x="436" y="30"/>
                  </a:lnTo>
                  <a:lnTo>
                    <a:pt x="429" y="25"/>
                  </a:lnTo>
                  <a:lnTo>
                    <a:pt x="429" y="25"/>
                  </a:lnTo>
                  <a:lnTo>
                    <a:pt x="412" y="21"/>
                  </a:lnTo>
                  <a:lnTo>
                    <a:pt x="335" y="24"/>
                  </a:lnTo>
                  <a:lnTo>
                    <a:pt x="329" y="23"/>
                  </a:lnTo>
                  <a:lnTo>
                    <a:pt x="321" y="16"/>
                  </a:lnTo>
                  <a:lnTo>
                    <a:pt x="315" y="13"/>
                  </a:lnTo>
                  <a:lnTo>
                    <a:pt x="304" y="11"/>
                  </a:lnTo>
                  <a:lnTo>
                    <a:pt x="275" y="25"/>
                  </a:lnTo>
                  <a:lnTo>
                    <a:pt x="270" y="28"/>
                  </a:lnTo>
                  <a:lnTo>
                    <a:pt x="198" y="62"/>
                  </a:lnTo>
                  <a:lnTo>
                    <a:pt x="175" y="63"/>
                  </a:lnTo>
                  <a:lnTo>
                    <a:pt x="165" y="68"/>
                  </a:lnTo>
                  <a:lnTo>
                    <a:pt x="129" y="96"/>
                  </a:lnTo>
                  <a:lnTo>
                    <a:pt x="125" y="97"/>
                  </a:lnTo>
                  <a:lnTo>
                    <a:pt x="113" y="98"/>
                  </a:lnTo>
                  <a:lnTo>
                    <a:pt x="105" y="103"/>
                  </a:lnTo>
                  <a:lnTo>
                    <a:pt x="95" y="110"/>
                  </a:lnTo>
                  <a:lnTo>
                    <a:pt x="85" y="121"/>
                  </a:lnTo>
                  <a:lnTo>
                    <a:pt x="80" y="131"/>
                  </a:lnTo>
                  <a:lnTo>
                    <a:pt x="76" y="146"/>
                  </a:lnTo>
                  <a:lnTo>
                    <a:pt x="73" y="159"/>
                  </a:lnTo>
                  <a:lnTo>
                    <a:pt x="70" y="167"/>
                  </a:lnTo>
                  <a:lnTo>
                    <a:pt x="59" y="170"/>
                  </a:lnTo>
                  <a:lnTo>
                    <a:pt x="43" y="170"/>
                  </a:lnTo>
                  <a:lnTo>
                    <a:pt x="34" y="173"/>
                  </a:lnTo>
                  <a:lnTo>
                    <a:pt x="35" y="190"/>
                  </a:lnTo>
                  <a:lnTo>
                    <a:pt x="35" y="229"/>
                  </a:lnTo>
                  <a:lnTo>
                    <a:pt x="35" y="233"/>
                  </a:lnTo>
                  <a:lnTo>
                    <a:pt x="32" y="239"/>
                  </a:lnTo>
                  <a:lnTo>
                    <a:pt x="32" y="244"/>
                  </a:lnTo>
                  <a:lnTo>
                    <a:pt x="32" y="265"/>
                  </a:lnTo>
                  <a:lnTo>
                    <a:pt x="35" y="303"/>
                  </a:lnTo>
                  <a:lnTo>
                    <a:pt x="38" y="313"/>
                  </a:lnTo>
                  <a:lnTo>
                    <a:pt x="39" y="324"/>
                  </a:lnTo>
                  <a:lnTo>
                    <a:pt x="41" y="327"/>
                  </a:lnTo>
                  <a:lnTo>
                    <a:pt x="43" y="328"/>
                  </a:lnTo>
                  <a:lnTo>
                    <a:pt x="46" y="331"/>
                  </a:lnTo>
                  <a:lnTo>
                    <a:pt x="56" y="351"/>
                  </a:lnTo>
                  <a:lnTo>
                    <a:pt x="59" y="355"/>
                  </a:lnTo>
                  <a:lnTo>
                    <a:pt x="59" y="363"/>
                  </a:lnTo>
                  <a:lnTo>
                    <a:pt x="60" y="372"/>
                  </a:lnTo>
                  <a:lnTo>
                    <a:pt x="70" y="397"/>
                  </a:lnTo>
                  <a:lnTo>
                    <a:pt x="71" y="403"/>
                  </a:lnTo>
                  <a:lnTo>
                    <a:pt x="71" y="405"/>
                  </a:lnTo>
                  <a:lnTo>
                    <a:pt x="71" y="410"/>
                  </a:lnTo>
                  <a:lnTo>
                    <a:pt x="70" y="415"/>
                  </a:lnTo>
                  <a:lnTo>
                    <a:pt x="71" y="419"/>
                  </a:lnTo>
                  <a:lnTo>
                    <a:pt x="74" y="422"/>
                  </a:lnTo>
                  <a:lnTo>
                    <a:pt x="77" y="425"/>
                  </a:lnTo>
                  <a:lnTo>
                    <a:pt x="78" y="426"/>
                  </a:lnTo>
                  <a:lnTo>
                    <a:pt x="78" y="431"/>
                  </a:lnTo>
                  <a:lnTo>
                    <a:pt x="81" y="445"/>
                  </a:lnTo>
                  <a:lnTo>
                    <a:pt x="84" y="463"/>
                  </a:lnTo>
                  <a:lnTo>
                    <a:pt x="84" y="474"/>
                  </a:lnTo>
                  <a:lnTo>
                    <a:pt x="80" y="478"/>
                  </a:lnTo>
                  <a:lnTo>
                    <a:pt x="78" y="483"/>
                  </a:lnTo>
                  <a:lnTo>
                    <a:pt x="69" y="505"/>
                  </a:lnTo>
                  <a:lnTo>
                    <a:pt x="67" y="505"/>
                  </a:lnTo>
                  <a:lnTo>
                    <a:pt x="67" y="506"/>
                  </a:lnTo>
                  <a:lnTo>
                    <a:pt x="69" y="511"/>
                  </a:lnTo>
                  <a:lnTo>
                    <a:pt x="84" y="495"/>
                  </a:lnTo>
                  <a:lnTo>
                    <a:pt x="87" y="497"/>
                  </a:lnTo>
                  <a:lnTo>
                    <a:pt x="87" y="506"/>
                  </a:lnTo>
                  <a:lnTo>
                    <a:pt x="87" y="511"/>
                  </a:lnTo>
                  <a:lnTo>
                    <a:pt x="90" y="513"/>
                  </a:lnTo>
                  <a:lnTo>
                    <a:pt x="91" y="515"/>
                  </a:lnTo>
                  <a:lnTo>
                    <a:pt x="94" y="520"/>
                  </a:lnTo>
                  <a:lnTo>
                    <a:pt x="95" y="525"/>
                  </a:lnTo>
                  <a:lnTo>
                    <a:pt x="95" y="529"/>
                  </a:lnTo>
                  <a:lnTo>
                    <a:pt x="94" y="533"/>
                  </a:lnTo>
                  <a:lnTo>
                    <a:pt x="92" y="533"/>
                  </a:lnTo>
                  <a:lnTo>
                    <a:pt x="90" y="533"/>
                  </a:lnTo>
                  <a:lnTo>
                    <a:pt x="88" y="534"/>
                  </a:lnTo>
                  <a:lnTo>
                    <a:pt x="88" y="539"/>
                  </a:lnTo>
                  <a:lnTo>
                    <a:pt x="90" y="548"/>
                  </a:lnTo>
                  <a:lnTo>
                    <a:pt x="90" y="551"/>
                  </a:lnTo>
                  <a:lnTo>
                    <a:pt x="90" y="551"/>
                  </a:lnTo>
                  <a:lnTo>
                    <a:pt x="111" y="533"/>
                  </a:lnTo>
                  <a:lnTo>
                    <a:pt x="118" y="532"/>
                  </a:lnTo>
                  <a:lnTo>
                    <a:pt x="125" y="540"/>
                  </a:lnTo>
                  <a:lnTo>
                    <a:pt x="142" y="568"/>
                  </a:lnTo>
                  <a:lnTo>
                    <a:pt x="151" y="575"/>
                  </a:lnTo>
                  <a:lnTo>
                    <a:pt x="177" y="577"/>
                  </a:lnTo>
                  <a:lnTo>
                    <a:pt x="188" y="582"/>
                  </a:lnTo>
                  <a:lnTo>
                    <a:pt x="206" y="596"/>
                  </a:lnTo>
                  <a:lnTo>
                    <a:pt x="210" y="602"/>
                  </a:lnTo>
                  <a:lnTo>
                    <a:pt x="214" y="606"/>
                  </a:lnTo>
                  <a:lnTo>
                    <a:pt x="233" y="610"/>
                  </a:lnTo>
                  <a:lnTo>
                    <a:pt x="241" y="617"/>
                  </a:lnTo>
                  <a:lnTo>
                    <a:pt x="247" y="620"/>
                  </a:lnTo>
                  <a:lnTo>
                    <a:pt x="255" y="623"/>
                  </a:lnTo>
                  <a:lnTo>
                    <a:pt x="262" y="627"/>
                  </a:lnTo>
                  <a:lnTo>
                    <a:pt x="265" y="628"/>
                  </a:lnTo>
                  <a:lnTo>
                    <a:pt x="266" y="627"/>
                  </a:lnTo>
                  <a:lnTo>
                    <a:pt x="273" y="621"/>
                  </a:lnTo>
                  <a:lnTo>
                    <a:pt x="280" y="621"/>
                  </a:lnTo>
                  <a:lnTo>
                    <a:pt x="283" y="624"/>
                  </a:lnTo>
                  <a:lnTo>
                    <a:pt x="284" y="628"/>
                  </a:lnTo>
                  <a:lnTo>
                    <a:pt x="284" y="635"/>
                  </a:lnTo>
                  <a:lnTo>
                    <a:pt x="286" y="644"/>
                  </a:lnTo>
                  <a:lnTo>
                    <a:pt x="293" y="648"/>
                  </a:lnTo>
                  <a:lnTo>
                    <a:pt x="300" y="651"/>
                  </a:lnTo>
                  <a:lnTo>
                    <a:pt x="305" y="649"/>
                  </a:lnTo>
                  <a:lnTo>
                    <a:pt x="310" y="647"/>
                  </a:lnTo>
                  <a:lnTo>
                    <a:pt x="312" y="642"/>
                  </a:lnTo>
                  <a:lnTo>
                    <a:pt x="317" y="638"/>
                  </a:lnTo>
                  <a:lnTo>
                    <a:pt x="345" y="631"/>
                  </a:lnTo>
                  <a:lnTo>
                    <a:pt x="349" y="633"/>
                  </a:lnTo>
                  <a:lnTo>
                    <a:pt x="392" y="637"/>
                  </a:lnTo>
                  <a:lnTo>
                    <a:pt x="419" y="630"/>
                  </a:lnTo>
                  <a:lnTo>
                    <a:pt x="426" y="633"/>
                  </a:lnTo>
                  <a:lnTo>
                    <a:pt x="427" y="634"/>
                  </a:lnTo>
                  <a:lnTo>
                    <a:pt x="430" y="637"/>
                  </a:lnTo>
                  <a:lnTo>
                    <a:pt x="433" y="647"/>
                  </a:lnTo>
                  <a:lnTo>
                    <a:pt x="437" y="666"/>
                  </a:lnTo>
                  <a:lnTo>
                    <a:pt x="440" y="677"/>
                  </a:lnTo>
                  <a:lnTo>
                    <a:pt x="444" y="683"/>
                  </a:lnTo>
                  <a:lnTo>
                    <a:pt x="448" y="685"/>
                  </a:lnTo>
                  <a:lnTo>
                    <a:pt x="462" y="685"/>
                  </a:lnTo>
                  <a:lnTo>
                    <a:pt x="465" y="686"/>
                  </a:lnTo>
                  <a:lnTo>
                    <a:pt x="467" y="687"/>
                  </a:lnTo>
                  <a:lnTo>
                    <a:pt x="468" y="690"/>
                  </a:lnTo>
                  <a:lnTo>
                    <a:pt x="471" y="693"/>
                  </a:lnTo>
                  <a:lnTo>
                    <a:pt x="475" y="694"/>
                  </a:lnTo>
                  <a:lnTo>
                    <a:pt x="471" y="701"/>
                  </a:lnTo>
                  <a:lnTo>
                    <a:pt x="474" y="704"/>
                  </a:lnTo>
                  <a:lnTo>
                    <a:pt x="489" y="711"/>
                  </a:lnTo>
                  <a:lnTo>
                    <a:pt x="492" y="715"/>
                  </a:lnTo>
                  <a:lnTo>
                    <a:pt x="495" y="721"/>
                  </a:lnTo>
                  <a:lnTo>
                    <a:pt x="499" y="739"/>
                  </a:lnTo>
                  <a:lnTo>
                    <a:pt x="499" y="748"/>
                  </a:lnTo>
                  <a:lnTo>
                    <a:pt x="499" y="755"/>
                  </a:lnTo>
                  <a:lnTo>
                    <a:pt x="495" y="763"/>
                  </a:lnTo>
                  <a:lnTo>
                    <a:pt x="492" y="767"/>
                  </a:lnTo>
                  <a:lnTo>
                    <a:pt x="483" y="773"/>
                  </a:lnTo>
                  <a:lnTo>
                    <a:pt x="479" y="780"/>
                  </a:lnTo>
                  <a:lnTo>
                    <a:pt x="478" y="781"/>
                  </a:lnTo>
                  <a:lnTo>
                    <a:pt x="474" y="784"/>
                  </a:lnTo>
                  <a:lnTo>
                    <a:pt x="471" y="787"/>
                  </a:lnTo>
                  <a:lnTo>
                    <a:pt x="468" y="787"/>
                  </a:lnTo>
                  <a:lnTo>
                    <a:pt x="467" y="788"/>
                  </a:lnTo>
                  <a:lnTo>
                    <a:pt x="467" y="790"/>
                  </a:lnTo>
                  <a:lnTo>
                    <a:pt x="467" y="792"/>
                  </a:lnTo>
                  <a:lnTo>
                    <a:pt x="468" y="794"/>
                  </a:lnTo>
                  <a:lnTo>
                    <a:pt x="468" y="797"/>
                  </a:lnTo>
                  <a:lnTo>
                    <a:pt x="462" y="805"/>
                  </a:lnTo>
                  <a:lnTo>
                    <a:pt x="461" y="808"/>
                  </a:lnTo>
                  <a:lnTo>
                    <a:pt x="461" y="812"/>
                  </a:lnTo>
                  <a:lnTo>
                    <a:pt x="462" y="822"/>
                  </a:lnTo>
                  <a:lnTo>
                    <a:pt x="462" y="828"/>
                  </a:lnTo>
                  <a:lnTo>
                    <a:pt x="462" y="836"/>
                  </a:lnTo>
                  <a:lnTo>
                    <a:pt x="457" y="857"/>
                  </a:lnTo>
                  <a:lnTo>
                    <a:pt x="454" y="891"/>
                  </a:lnTo>
                  <a:lnTo>
                    <a:pt x="455" y="909"/>
                  </a:lnTo>
                  <a:lnTo>
                    <a:pt x="462" y="924"/>
                  </a:lnTo>
                  <a:lnTo>
                    <a:pt x="478" y="952"/>
                  </a:lnTo>
                  <a:lnTo>
                    <a:pt x="483" y="948"/>
                  </a:lnTo>
                  <a:lnTo>
                    <a:pt x="490" y="936"/>
                  </a:lnTo>
                  <a:lnTo>
                    <a:pt x="490" y="936"/>
                  </a:lnTo>
                  <a:lnTo>
                    <a:pt x="496" y="931"/>
                  </a:lnTo>
                  <a:lnTo>
                    <a:pt x="502" y="933"/>
                  </a:lnTo>
                  <a:lnTo>
                    <a:pt x="517" y="941"/>
                  </a:lnTo>
                  <a:lnTo>
                    <a:pt x="520" y="941"/>
                  </a:lnTo>
                  <a:lnTo>
                    <a:pt x="527" y="940"/>
                  </a:lnTo>
                  <a:lnTo>
                    <a:pt x="530" y="941"/>
                  </a:lnTo>
                  <a:lnTo>
                    <a:pt x="531" y="944"/>
                  </a:lnTo>
                  <a:lnTo>
                    <a:pt x="534" y="947"/>
                  </a:lnTo>
                  <a:lnTo>
                    <a:pt x="534" y="950"/>
                  </a:lnTo>
                  <a:lnTo>
                    <a:pt x="537" y="954"/>
                  </a:lnTo>
                  <a:lnTo>
                    <a:pt x="539" y="955"/>
                  </a:lnTo>
                  <a:lnTo>
                    <a:pt x="548" y="957"/>
                  </a:lnTo>
                  <a:lnTo>
                    <a:pt x="549" y="958"/>
                  </a:lnTo>
                  <a:lnTo>
                    <a:pt x="548" y="962"/>
                  </a:lnTo>
                  <a:lnTo>
                    <a:pt x="546" y="968"/>
                  </a:lnTo>
                  <a:lnTo>
                    <a:pt x="546" y="972"/>
                  </a:lnTo>
                  <a:lnTo>
                    <a:pt x="552" y="979"/>
                  </a:lnTo>
                  <a:lnTo>
                    <a:pt x="558" y="979"/>
                  </a:lnTo>
                  <a:lnTo>
                    <a:pt x="563" y="976"/>
                  </a:lnTo>
                  <a:lnTo>
                    <a:pt x="569" y="975"/>
                  </a:lnTo>
                  <a:lnTo>
                    <a:pt x="573" y="978"/>
                  </a:lnTo>
                  <a:lnTo>
                    <a:pt x="590" y="992"/>
                  </a:lnTo>
                  <a:lnTo>
                    <a:pt x="600" y="997"/>
                  </a:lnTo>
                  <a:lnTo>
                    <a:pt x="621" y="1006"/>
                  </a:lnTo>
                  <a:lnTo>
                    <a:pt x="626" y="1010"/>
                  </a:lnTo>
                  <a:lnTo>
                    <a:pt x="630" y="1014"/>
                  </a:lnTo>
                  <a:lnTo>
                    <a:pt x="633" y="1017"/>
                  </a:lnTo>
                  <a:lnTo>
                    <a:pt x="637" y="1027"/>
                  </a:lnTo>
                  <a:lnTo>
                    <a:pt x="640" y="1029"/>
                  </a:lnTo>
                  <a:lnTo>
                    <a:pt x="643" y="1032"/>
                  </a:lnTo>
                  <a:lnTo>
                    <a:pt x="649" y="1034"/>
                  </a:lnTo>
                  <a:lnTo>
                    <a:pt x="650" y="1035"/>
                  </a:lnTo>
                  <a:lnTo>
                    <a:pt x="656" y="1041"/>
                  </a:lnTo>
                  <a:lnTo>
                    <a:pt x="658" y="1050"/>
                  </a:lnTo>
                  <a:lnTo>
                    <a:pt x="661" y="1060"/>
                  </a:lnTo>
                  <a:lnTo>
                    <a:pt x="664" y="1069"/>
                  </a:lnTo>
                  <a:lnTo>
                    <a:pt x="667" y="1090"/>
                  </a:lnTo>
                  <a:lnTo>
                    <a:pt x="667" y="1100"/>
                  </a:lnTo>
                  <a:lnTo>
                    <a:pt x="664" y="1107"/>
                  </a:lnTo>
                  <a:lnTo>
                    <a:pt x="660" y="1109"/>
                  </a:lnTo>
                  <a:lnTo>
                    <a:pt x="658" y="1111"/>
                  </a:lnTo>
                  <a:lnTo>
                    <a:pt x="657" y="1112"/>
                  </a:lnTo>
                  <a:lnTo>
                    <a:pt x="657" y="1118"/>
                  </a:lnTo>
                  <a:lnTo>
                    <a:pt x="658" y="1122"/>
                  </a:lnTo>
                  <a:lnTo>
                    <a:pt x="661" y="1125"/>
                  </a:lnTo>
                  <a:lnTo>
                    <a:pt x="664" y="1128"/>
                  </a:lnTo>
                  <a:lnTo>
                    <a:pt x="665" y="1129"/>
                  </a:lnTo>
                  <a:lnTo>
                    <a:pt x="665" y="1132"/>
                  </a:lnTo>
                  <a:lnTo>
                    <a:pt x="665" y="1133"/>
                  </a:lnTo>
                  <a:lnTo>
                    <a:pt x="664" y="1136"/>
                  </a:lnTo>
                  <a:lnTo>
                    <a:pt x="674" y="1139"/>
                  </a:lnTo>
                  <a:lnTo>
                    <a:pt x="696" y="1153"/>
                  </a:lnTo>
                  <a:lnTo>
                    <a:pt x="701" y="1154"/>
                  </a:lnTo>
                  <a:lnTo>
                    <a:pt x="705" y="1154"/>
                  </a:lnTo>
                  <a:lnTo>
                    <a:pt x="717" y="1149"/>
                  </a:lnTo>
                  <a:lnTo>
                    <a:pt x="734" y="1146"/>
                  </a:lnTo>
                  <a:lnTo>
                    <a:pt x="738" y="1143"/>
                  </a:lnTo>
                  <a:lnTo>
                    <a:pt x="743" y="1142"/>
                  </a:lnTo>
                  <a:lnTo>
                    <a:pt x="744" y="1142"/>
                  </a:lnTo>
                  <a:lnTo>
                    <a:pt x="750" y="1144"/>
                  </a:lnTo>
                  <a:lnTo>
                    <a:pt x="751" y="1144"/>
                  </a:lnTo>
                  <a:lnTo>
                    <a:pt x="754" y="1144"/>
                  </a:lnTo>
                  <a:lnTo>
                    <a:pt x="773" y="1133"/>
                  </a:lnTo>
                  <a:lnTo>
                    <a:pt x="778" y="1132"/>
                  </a:lnTo>
                  <a:lnTo>
                    <a:pt x="782" y="1135"/>
                  </a:lnTo>
                  <a:lnTo>
                    <a:pt x="789" y="1139"/>
                  </a:lnTo>
                  <a:lnTo>
                    <a:pt x="793" y="1140"/>
                  </a:lnTo>
                  <a:lnTo>
                    <a:pt x="810" y="1140"/>
                  </a:lnTo>
                  <a:lnTo>
                    <a:pt x="817" y="1137"/>
                  </a:lnTo>
                  <a:lnTo>
                    <a:pt x="834" y="1129"/>
                  </a:lnTo>
                  <a:lnTo>
                    <a:pt x="842" y="1128"/>
                  </a:lnTo>
                  <a:lnTo>
                    <a:pt x="850" y="1130"/>
                  </a:lnTo>
                  <a:lnTo>
                    <a:pt x="857" y="1139"/>
                  </a:lnTo>
                  <a:lnTo>
                    <a:pt x="862" y="1151"/>
                  </a:lnTo>
                  <a:lnTo>
                    <a:pt x="864" y="1156"/>
                  </a:lnTo>
                  <a:lnTo>
                    <a:pt x="870" y="1157"/>
                  </a:lnTo>
                  <a:lnTo>
                    <a:pt x="878" y="1157"/>
                  </a:lnTo>
                  <a:lnTo>
                    <a:pt x="887" y="1158"/>
                  </a:lnTo>
                  <a:lnTo>
                    <a:pt x="895" y="1160"/>
                  </a:lnTo>
                  <a:lnTo>
                    <a:pt x="905" y="1154"/>
                  </a:lnTo>
                  <a:lnTo>
                    <a:pt x="934" y="1128"/>
                  </a:lnTo>
                  <a:lnTo>
                    <a:pt x="948" y="1121"/>
                  </a:lnTo>
                  <a:lnTo>
                    <a:pt x="964" y="1116"/>
                  </a:lnTo>
                  <a:lnTo>
                    <a:pt x="971" y="1112"/>
                  </a:lnTo>
                  <a:lnTo>
                    <a:pt x="972" y="1112"/>
                  </a:lnTo>
                  <a:lnTo>
                    <a:pt x="972" y="1112"/>
                  </a:lnTo>
                  <a:lnTo>
                    <a:pt x="974" y="1112"/>
                  </a:lnTo>
                  <a:lnTo>
                    <a:pt x="977" y="1122"/>
                  </a:lnTo>
                  <a:lnTo>
                    <a:pt x="981" y="1125"/>
                  </a:lnTo>
                  <a:lnTo>
                    <a:pt x="985" y="1125"/>
                  </a:lnTo>
                  <a:lnTo>
                    <a:pt x="1002" y="1123"/>
                  </a:lnTo>
                  <a:lnTo>
                    <a:pt x="1007" y="1121"/>
                  </a:lnTo>
                  <a:lnTo>
                    <a:pt x="1010" y="1112"/>
                  </a:lnTo>
                  <a:lnTo>
                    <a:pt x="1010" y="1112"/>
                  </a:lnTo>
                  <a:lnTo>
                    <a:pt x="1010" y="1112"/>
                  </a:lnTo>
                  <a:lnTo>
                    <a:pt x="1012" y="1101"/>
                  </a:lnTo>
                  <a:lnTo>
                    <a:pt x="1009" y="1093"/>
                  </a:lnTo>
                  <a:lnTo>
                    <a:pt x="1005" y="1084"/>
                  </a:lnTo>
                  <a:lnTo>
                    <a:pt x="1002" y="1076"/>
                  </a:lnTo>
                  <a:lnTo>
                    <a:pt x="1000" y="1069"/>
                  </a:lnTo>
                  <a:lnTo>
                    <a:pt x="1002" y="1067"/>
                  </a:lnTo>
                  <a:lnTo>
                    <a:pt x="1003" y="1067"/>
                  </a:lnTo>
                  <a:lnTo>
                    <a:pt x="1005" y="1065"/>
                  </a:lnTo>
                  <a:lnTo>
                    <a:pt x="1010" y="1060"/>
                  </a:lnTo>
                  <a:lnTo>
                    <a:pt x="1010" y="1059"/>
                  </a:lnTo>
                  <a:lnTo>
                    <a:pt x="1010" y="1056"/>
                  </a:lnTo>
                  <a:lnTo>
                    <a:pt x="1010" y="1053"/>
                  </a:lnTo>
                  <a:lnTo>
                    <a:pt x="1012" y="1050"/>
                  </a:lnTo>
                  <a:lnTo>
                    <a:pt x="1019" y="1045"/>
                  </a:lnTo>
                  <a:lnTo>
                    <a:pt x="1020" y="1045"/>
                  </a:lnTo>
                  <a:lnTo>
                    <a:pt x="1031" y="1043"/>
                  </a:lnTo>
                  <a:lnTo>
                    <a:pt x="1044" y="1045"/>
                  </a:lnTo>
                  <a:lnTo>
                    <a:pt x="1065" y="1053"/>
                  </a:lnTo>
                  <a:lnTo>
                    <a:pt x="1076" y="1050"/>
                  </a:lnTo>
                  <a:lnTo>
                    <a:pt x="1087" y="1043"/>
                  </a:lnTo>
                  <a:lnTo>
                    <a:pt x="1098" y="1032"/>
                  </a:lnTo>
                  <a:lnTo>
                    <a:pt x="1103" y="1022"/>
                  </a:lnTo>
                  <a:lnTo>
                    <a:pt x="1107" y="1001"/>
                  </a:lnTo>
                  <a:lnTo>
                    <a:pt x="1111" y="996"/>
                  </a:lnTo>
                  <a:lnTo>
                    <a:pt x="1115" y="996"/>
                  </a:lnTo>
                  <a:lnTo>
                    <a:pt x="1132" y="1001"/>
                  </a:lnTo>
                  <a:lnTo>
                    <a:pt x="1153" y="1000"/>
                  </a:lnTo>
                  <a:lnTo>
                    <a:pt x="1160" y="996"/>
                  </a:lnTo>
                  <a:lnTo>
                    <a:pt x="1170" y="980"/>
                  </a:lnTo>
                  <a:lnTo>
                    <a:pt x="1177" y="978"/>
                  </a:lnTo>
                  <a:lnTo>
                    <a:pt x="1180" y="978"/>
                  </a:lnTo>
                  <a:lnTo>
                    <a:pt x="1181" y="980"/>
                  </a:lnTo>
                  <a:lnTo>
                    <a:pt x="1182" y="982"/>
                  </a:lnTo>
                  <a:lnTo>
                    <a:pt x="1201" y="1007"/>
                  </a:lnTo>
                  <a:lnTo>
                    <a:pt x="1199" y="1008"/>
                  </a:lnTo>
                  <a:lnTo>
                    <a:pt x="1192" y="1008"/>
                  </a:lnTo>
                  <a:lnTo>
                    <a:pt x="1187" y="1011"/>
                  </a:lnTo>
                  <a:lnTo>
                    <a:pt x="1187" y="1015"/>
                  </a:lnTo>
                  <a:lnTo>
                    <a:pt x="1192" y="1020"/>
                  </a:lnTo>
                  <a:lnTo>
                    <a:pt x="1194" y="1022"/>
                  </a:lnTo>
                  <a:lnTo>
                    <a:pt x="1192" y="1027"/>
                  </a:lnTo>
                  <a:lnTo>
                    <a:pt x="1185" y="1029"/>
                  </a:lnTo>
                  <a:lnTo>
                    <a:pt x="1182" y="1032"/>
                  </a:lnTo>
                  <a:lnTo>
                    <a:pt x="1185" y="1039"/>
                  </a:lnTo>
                  <a:lnTo>
                    <a:pt x="1191" y="1045"/>
                  </a:lnTo>
                  <a:lnTo>
                    <a:pt x="1198" y="1049"/>
                  </a:lnTo>
                  <a:lnTo>
                    <a:pt x="1220" y="1053"/>
                  </a:lnTo>
                  <a:lnTo>
                    <a:pt x="1227" y="1053"/>
                  </a:lnTo>
                  <a:lnTo>
                    <a:pt x="1229" y="1050"/>
                  </a:lnTo>
                  <a:lnTo>
                    <a:pt x="1233" y="1045"/>
                  </a:lnTo>
                  <a:lnTo>
                    <a:pt x="1236" y="1043"/>
                  </a:lnTo>
                  <a:lnTo>
                    <a:pt x="1246" y="1045"/>
                  </a:lnTo>
                  <a:lnTo>
                    <a:pt x="1250" y="1045"/>
                  </a:lnTo>
                  <a:lnTo>
                    <a:pt x="1255" y="1041"/>
                  </a:lnTo>
                  <a:lnTo>
                    <a:pt x="1257" y="1034"/>
                  </a:lnTo>
                  <a:lnTo>
                    <a:pt x="1257" y="1013"/>
                  </a:lnTo>
                  <a:lnTo>
                    <a:pt x="1258" y="1011"/>
                  </a:lnTo>
                  <a:lnTo>
                    <a:pt x="1261" y="1007"/>
                  </a:lnTo>
                  <a:lnTo>
                    <a:pt x="1262" y="1006"/>
                  </a:lnTo>
                  <a:lnTo>
                    <a:pt x="1261" y="1003"/>
                  </a:lnTo>
                  <a:lnTo>
                    <a:pt x="1260" y="1001"/>
                  </a:lnTo>
                  <a:lnTo>
                    <a:pt x="1258" y="1001"/>
                  </a:lnTo>
                  <a:lnTo>
                    <a:pt x="1258" y="1000"/>
                  </a:lnTo>
                  <a:lnTo>
                    <a:pt x="1255" y="994"/>
                  </a:lnTo>
                  <a:lnTo>
                    <a:pt x="1254" y="990"/>
                  </a:lnTo>
                  <a:lnTo>
                    <a:pt x="1251" y="987"/>
                  </a:lnTo>
                  <a:lnTo>
                    <a:pt x="1248" y="985"/>
                  </a:lnTo>
                  <a:lnTo>
                    <a:pt x="1248" y="985"/>
                  </a:lnTo>
                  <a:lnTo>
                    <a:pt x="1244" y="985"/>
                  </a:lnTo>
                  <a:lnTo>
                    <a:pt x="1244" y="985"/>
                  </a:lnTo>
                  <a:lnTo>
                    <a:pt x="1243" y="983"/>
                  </a:lnTo>
                  <a:lnTo>
                    <a:pt x="1240" y="975"/>
                  </a:lnTo>
                  <a:lnTo>
                    <a:pt x="1238" y="971"/>
                  </a:lnTo>
                  <a:lnTo>
                    <a:pt x="1237" y="968"/>
                  </a:lnTo>
                  <a:lnTo>
                    <a:pt x="1234" y="965"/>
                  </a:lnTo>
                  <a:lnTo>
                    <a:pt x="1230" y="966"/>
                  </a:lnTo>
                  <a:lnTo>
                    <a:pt x="1215" y="975"/>
                  </a:lnTo>
                  <a:lnTo>
                    <a:pt x="1203" y="975"/>
                  </a:lnTo>
                  <a:lnTo>
                    <a:pt x="1198" y="973"/>
                  </a:lnTo>
                  <a:lnTo>
                    <a:pt x="1194" y="968"/>
                  </a:lnTo>
                  <a:lnTo>
                    <a:pt x="1195" y="957"/>
                  </a:lnTo>
                  <a:lnTo>
                    <a:pt x="1199" y="947"/>
                  </a:lnTo>
                  <a:lnTo>
                    <a:pt x="1212" y="933"/>
                  </a:lnTo>
                  <a:lnTo>
                    <a:pt x="1216" y="923"/>
                  </a:lnTo>
                  <a:lnTo>
                    <a:pt x="1217" y="914"/>
                  </a:lnTo>
                  <a:lnTo>
                    <a:pt x="1217" y="905"/>
                  </a:lnTo>
                  <a:lnTo>
                    <a:pt x="1217" y="893"/>
                  </a:lnTo>
                  <a:lnTo>
                    <a:pt x="1220" y="884"/>
                  </a:lnTo>
                  <a:lnTo>
                    <a:pt x="1224" y="878"/>
                  </a:lnTo>
                  <a:lnTo>
                    <a:pt x="1240" y="870"/>
                  </a:lnTo>
                  <a:lnTo>
                    <a:pt x="1246" y="864"/>
                  </a:lnTo>
                  <a:lnTo>
                    <a:pt x="1250" y="857"/>
                  </a:lnTo>
                  <a:lnTo>
                    <a:pt x="1251" y="849"/>
                  </a:lnTo>
                  <a:lnTo>
                    <a:pt x="1250" y="840"/>
                  </a:lnTo>
                  <a:lnTo>
                    <a:pt x="1243" y="823"/>
                  </a:lnTo>
                  <a:lnTo>
                    <a:pt x="1241" y="815"/>
                  </a:lnTo>
                  <a:lnTo>
                    <a:pt x="1241" y="809"/>
                  </a:lnTo>
                  <a:lnTo>
                    <a:pt x="1243" y="805"/>
                  </a:lnTo>
                  <a:lnTo>
                    <a:pt x="1244" y="801"/>
                  </a:lnTo>
                  <a:lnTo>
                    <a:pt x="1244" y="797"/>
                  </a:lnTo>
                  <a:lnTo>
                    <a:pt x="1246" y="791"/>
                  </a:lnTo>
                  <a:lnTo>
                    <a:pt x="1244" y="769"/>
                  </a:lnTo>
                  <a:lnTo>
                    <a:pt x="1246" y="763"/>
                  </a:lnTo>
                  <a:lnTo>
                    <a:pt x="1248" y="759"/>
                  </a:lnTo>
                  <a:lnTo>
                    <a:pt x="1254" y="753"/>
                  </a:lnTo>
                  <a:lnTo>
                    <a:pt x="1255" y="752"/>
                  </a:lnTo>
                  <a:lnTo>
                    <a:pt x="1258" y="752"/>
                  </a:lnTo>
                  <a:lnTo>
                    <a:pt x="1260" y="752"/>
                  </a:lnTo>
                  <a:lnTo>
                    <a:pt x="1260" y="748"/>
                  </a:lnTo>
                  <a:lnTo>
                    <a:pt x="1260" y="743"/>
                  </a:lnTo>
                  <a:lnTo>
                    <a:pt x="1258" y="735"/>
                  </a:lnTo>
                  <a:lnTo>
                    <a:pt x="1258" y="731"/>
                  </a:lnTo>
                  <a:lnTo>
                    <a:pt x="1260" y="722"/>
                  </a:lnTo>
                  <a:lnTo>
                    <a:pt x="1265" y="717"/>
                  </a:lnTo>
                  <a:lnTo>
                    <a:pt x="1271" y="713"/>
                  </a:lnTo>
                  <a:lnTo>
                    <a:pt x="1276" y="706"/>
                  </a:lnTo>
                  <a:lnTo>
                    <a:pt x="1278" y="701"/>
                  </a:lnTo>
                  <a:lnTo>
                    <a:pt x="1279" y="697"/>
                  </a:lnTo>
                  <a:lnTo>
                    <a:pt x="1279" y="694"/>
                  </a:lnTo>
                  <a:lnTo>
                    <a:pt x="1283" y="692"/>
                  </a:lnTo>
                  <a:lnTo>
                    <a:pt x="1293" y="687"/>
                  </a:lnTo>
                  <a:lnTo>
                    <a:pt x="1297" y="687"/>
                  </a:lnTo>
                  <a:lnTo>
                    <a:pt x="1307" y="689"/>
                  </a:lnTo>
                  <a:lnTo>
                    <a:pt x="1311" y="689"/>
                  </a:lnTo>
                  <a:lnTo>
                    <a:pt x="1344" y="683"/>
                  </a:lnTo>
                  <a:lnTo>
                    <a:pt x="1352" y="677"/>
                  </a:lnTo>
                  <a:lnTo>
                    <a:pt x="1356" y="673"/>
                  </a:lnTo>
                  <a:lnTo>
                    <a:pt x="1360" y="666"/>
                  </a:lnTo>
                  <a:lnTo>
                    <a:pt x="1365" y="659"/>
                  </a:lnTo>
                  <a:lnTo>
                    <a:pt x="1374" y="638"/>
                  </a:lnTo>
                  <a:lnTo>
                    <a:pt x="1376" y="635"/>
                  </a:lnTo>
                  <a:lnTo>
                    <a:pt x="1376" y="630"/>
                  </a:lnTo>
                  <a:lnTo>
                    <a:pt x="1376" y="619"/>
                  </a:lnTo>
                  <a:lnTo>
                    <a:pt x="1377" y="613"/>
                  </a:lnTo>
                  <a:lnTo>
                    <a:pt x="1386" y="600"/>
                  </a:lnTo>
                  <a:lnTo>
                    <a:pt x="1397" y="598"/>
                  </a:lnTo>
                  <a:lnTo>
                    <a:pt x="1425" y="606"/>
                  </a:lnTo>
                  <a:lnTo>
                    <a:pt x="1428" y="606"/>
                  </a:lnTo>
                  <a:lnTo>
                    <a:pt x="1430" y="605"/>
                  </a:lnTo>
                  <a:lnTo>
                    <a:pt x="1432" y="603"/>
                  </a:lnTo>
                  <a:lnTo>
                    <a:pt x="1433" y="600"/>
                  </a:lnTo>
                  <a:lnTo>
                    <a:pt x="1436" y="598"/>
                  </a:lnTo>
                  <a:lnTo>
                    <a:pt x="1439" y="598"/>
                  </a:lnTo>
                  <a:lnTo>
                    <a:pt x="1467" y="610"/>
                  </a:lnTo>
                  <a:lnTo>
                    <a:pt x="1472" y="609"/>
                  </a:lnTo>
                  <a:lnTo>
                    <a:pt x="1477" y="602"/>
                  </a:lnTo>
                  <a:lnTo>
                    <a:pt x="1479" y="589"/>
                  </a:lnTo>
                  <a:lnTo>
                    <a:pt x="1481" y="577"/>
                  </a:lnTo>
                  <a:lnTo>
                    <a:pt x="1482" y="572"/>
                  </a:lnTo>
                  <a:lnTo>
                    <a:pt x="1486" y="565"/>
                  </a:lnTo>
                  <a:lnTo>
                    <a:pt x="1495" y="558"/>
                  </a:lnTo>
                  <a:lnTo>
                    <a:pt x="1498" y="557"/>
                  </a:lnTo>
                  <a:lnTo>
                    <a:pt x="1509" y="554"/>
                  </a:lnTo>
                  <a:lnTo>
                    <a:pt x="1514" y="551"/>
                  </a:lnTo>
                  <a:lnTo>
                    <a:pt x="1522" y="547"/>
                  </a:lnTo>
                  <a:lnTo>
                    <a:pt x="1524" y="540"/>
                  </a:lnTo>
                  <a:lnTo>
                    <a:pt x="1522" y="532"/>
                  </a:lnTo>
                  <a:close/>
                  <a:moveTo>
                    <a:pt x="50" y="345"/>
                  </a:moveTo>
                  <a:lnTo>
                    <a:pt x="42" y="334"/>
                  </a:lnTo>
                  <a:lnTo>
                    <a:pt x="45" y="347"/>
                  </a:lnTo>
                  <a:lnTo>
                    <a:pt x="43" y="376"/>
                  </a:lnTo>
                  <a:lnTo>
                    <a:pt x="46" y="384"/>
                  </a:lnTo>
                  <a:lnTo>
                    <a:pt x="45" y="389"/>
                  </a:lnTo>
                  <a:lnTo>
                    <a:pt x="46" y="391"/>
                  </a:lnTo>
                  <a:lnTo>
                    <a:pt x="45" y="398"/>
                  </a:lnTo>
                  <a:lnTo>
                    <a:pt x="42" y="438"/>
                  </a:lnTo>
                  <a:lnTo>
                    <a:pt x="31" y="474"/>
                  </a:lnTo>
                  <a:lnTo>
                    <a:pt x="20" y="502"/>
                  </a:lnTo>
                  <a:lnTo>
                    <a:pt x="0" y="536"/>
                  </a:lnTo>
                  <a:lnTo>
                    <a:pt x="0" y="536"/>
                  </a:lnTo>
                  <a:lnTo>
                    <a:pt x="17" y="540"/>
                  </a:lnTo>
                  <a:lnTo>
                    <a:pt x="17" y="532"/>
                  </a:lnTo>
                  <a:lnTo>
                    <a:pt x="29" y="515"/>
                  </a:lnTo>
                  <a:lnTo>
                    <a:pt x="34" y="505"/>
                  </a:lnTo>
                  <a:lnTo>
                    <a:pt x="35" y="497"/>
                  </a:lnTo>
                  <a:lnTo>
                    <a:pt x="39" y="485"/>
                  </a:lnTo>
                  <a:lnTo>
                    <a:pt x="43" y="477"/>
                  </a:lnTo>
                  <a:lnTo>
                    <a:pt x="48" y="473"/>
                  </a:lnTo>
                  <a:lnTo>
                    <a:pt x="48" y="470"/>
                  </a:lnTo>
                  <a:lnTo>
                    <a:pt x="42" y="463"/>
                  </a:lnTo>
                  <a:lnTo>
                    <a:pt x="43" y="456"/>
                  </a:lnTo>
                  <a:lnTo>
                    <a:pt x="48" y="449"/>
                  </a:lnTo>
                  <a:lnTo>
                    <a:pt x="50" y="441"/>
                  </a:lnTo>
                  <a:lnTo>
                    <a:pt x="50" y="424"/>
                  </a:lnTo>
                  <a:lnTo>
                    <a:pt x="52" y="418"/>
                  </a:lnTo>
                  <a:lnTo>
                    <a:pt x="55" y="411"/>
                  </a:lnTo>
                  <a:lnTo>
                    <a:pt x="55" y="405"/>
                  </a:lnTo>
                  <a:lnTo>
                    <a:pt x="55" y="365"/>
                  </a:lnTo>
                  <a:lnTo>
                    <a:pt x="50" y="345"/>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1" name="Freeform 27"/>
            <p:cNvSpPr>
              <a:spLocks/>
            </p:cNvSpPr>
            <p:nvPr/>
          </p:nvSpPr>
          <p:spPr bwMode="auto">
            <a:xfrm>
              <a:off x="12424745" y="7495302"/>
              <a:ext cx="19050" cy="42862"/>
            </a:xfrm>
            <a:custGeom>
              <a:avLst/>
              <a:gdLst>
                <a:gd name="T0" fmla="*/ 34 w 37"/>
                <a:gd name="T1" fmla="*/ 49 h 80"/>
                <a:gd name="T2" fmla="*/ 28 w 37"/>
                <a:gd name="T3" fmla="*/ 40 h 80"/>
                <a:gd name="T4" fmla="*/ 21 w 37"/>
                <a:gd name="T5" fmla="*/ 36 h 80"/>
                <a:gd name="T6" fmla="*/ 21 w 37"/>
                <a:gd name="T7" fmla="*/ 33 h 80"/>
                <a:gd name="T8" fmla="*/ 23 w 37"/>
                <a:gd name="T9" fmla="*/ 28 h 80"/>
                <a:gd name="T10" fmla="*/ 24 w 37"/>
                <a:gd name="T11" fmla="*/ 25 h 80"/>
                <a:gd name="T12" fmla="*/ 21 w 37"/>
                <a:gd name="T13" fmla="*/ 19 h 80"/>
                <a:gd name="T14" fmla="*/ 19 w 37"/>
                <a:gd name="T15" fmla="*/ 15 h 80"/>
                <a:gd name="T16" fmla="*/ 17 w 37"/>
                <a:gd name="T17" fmla="*/ 12 h 80"/>
                <a:gd name="T18" fmla="*/ 20 w 37"/>
                <a:gd name="T19" fmla="*/ 7 h 80"/>
                <a:gd name="T20" fmla="*/ 16 w 37"/>
                <a:gd name="T21" fmla="*/ 3 h 80"/>
                <a:gd name="T22" fmla="*/ 13 w 37"/>
                <a:gd name="T23" fmla="*/ 0 h 80"/>
                <a:gd name="T24" fmla="*/ 9 w 37"/>
                <a:gd name="T25" fmla="*/ 7 h 80"/>
                <a:gd name="T26" fmla="*/ 4 w 37"/>
                <a:gd name="T27" fmla="*/ 19 h 80"/>
                <a:gd name="T28" fmla="*/ 3 w 37"/>
                <a:gd name="T29" fmla="*/ 32 h 80"/>
                <a:gd name="T30" fmla="*/ 6 w 37"/>
                <a:gd name="T31" fmla="*/ 39 h 80"/>
                <a:gd name="T32" fmla="*/ 9 w 37"/>
                <a:gd name="T33" fmla="*/ 45 h 80"/>
                <a:gd name="T34" fmla="*/ 10 w 37"/>
                <a:gd name="T35" fmla="*/ 50 h 80"/>
                <a:gd name="T36" fmla="*/ 10 w 37"/>
                <a:gd name="T37" fmla="*/ 59 h 80"/>
                <a:gd name="T38" fmla="*/ 7 w 37"/>
                <a:gd name="T39" fmla="*/ 64 h 80"/>
                <a:gd name="T40" fmla="*/ 4 w 37"/>
                <a:gd name="T41" fmla="*/ 67 h 80"/>
                <a:gd name="T42" fmla="*/ 0 w 37"/>
                <a:gd name="T43" fmla="*/ 71 h 80"/>
                <a:gd name="T44" fmla="*/ 2 w 37"/>
                <a:gd name="T45" fmla="*/ 76 h 80"/>
                <a:gd name="T46" fmla="*/ 7 w 37"/>
                <a:gd name="T47" fmla="*/ 77 h 80"/>
                <a:gd name="T48" fmla="*/ 23 w 37"/>
                <a:gd name="T49" fmla="*/ 80 h 80"/>
                <a:gd name="T50" fmla="*/ 28 w 37"/>
                <a:gd name="T51" fmla="*/ 78 h 80"/>
                <a:gd name="T52" fmla="*/ 35 w 37"/>
                <a:gd name="T53" fmla="*/ 69 h 80"/>
                <a:gd name="T54" fmla="*/ 37 w 37"/>
                <a:gd name="T55" fmla="*/ 59 h 80"/>
                <a:gd name="T56" fmla="*/ 34 w 37"/>
                <a:gd name="T57" fmla="*/ 4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80">
                  <a:moveTo>
                    <a:pt x="34" y="49"/>
                  </a:moveTo>
                  <a:lnTo>
                    <a:pt x="28" y="40"/>
                  </a:lnTo>
                  <a:lnTo>
                    <a:pt x="21" y="36"/>
                  </a:lnTo>
                  <a:lnTo>
                    <a:pt x="21" y="33"/>
                  </a:lnTo>
                  <a:lnTo>
                    <a:pt x="23" y="28"/>
                  </a:lnTo>
                  <a:lnTo>
                    <a:pt x="24" y="25"/>
                  </a:lnTo>
                  <a:lnTo>
                    <a:pt x="21" y="19"/>
                  </a:lnTo>
                  <a:lnTo>
                    <a:pt x="19" y="15"/>
                  </a:lnTo>
                  <a:lnTo>
                    <a:pt x="17" y="12"/>
                  </a:lnTo>
                  <a:lnTo>
                    <a:pt x="20" y="7"/>
                  </a:lnTo>
                  <a:lnTo>
                    <a:pt x="16" y="3"/>
                  </a:lnTo>
                  <a:lnTo>
                    <a:pt x="13" y="0"/>
                  </a:lnTo>
                  <a:lnTo>
                    <a:pt x="9" y="7"/>
                  </a:lnTo>
                  <a:lnTo>
                    <a:pt x="4" y="19"/>
                  </a:lnTo>
                  <a:lnTo>
                    <a:pt x="3" y="32"/>
                  </a:lnTo>
                  <a:lnTo>
                    <a:pt x="6" y="39"/>
                  </a:lnTo>
                  <a:lnTo>
                    <a:pt x="9" y="45"/>
                  </a:lnTo>
                  <a:lnTo>
                    <a:pt x="10" y="50"/>
                  </a:lnTo>
                  <a:lnTo>
                    <a:pt x="10" y="59"/>
                  </a:lnTo>
                  <a:lnTo>
                    <a:pt x="7" y="64"/>
                  </a:lnTo>
                  <a:lnTo>
                    <a:pt x="4" y="67"/>
                  </a:lnTo>
                  <a:lnTo>
                    <a:pt x="0" y="71"/>
                  </a:lnTo>
                  <a:lnTo>
                    <a:pt x="2" y="76"/>
                  </a:lnTo>
                  <a:lnTo>
                    <a:pt x="7" y="77"/>
                  </a:lnTo>
                  <a:lnTo>
                    <a:pt x="23" y="80"/>
                  </a:lnTo>
                  <a:lnTo>
                    <a:pt x="28" y="78"/>
                  </a:lnTo>
                  <a:lnTo>
                    <a:pt x="35" y="69"/>
                  </a:lnTo>
                  <a:lnTo>
                    <a:pt x="37" y="59"/>
                  </a:lnTo>
                  <a:lnTo>
                    <a:pt x="34" y="49"/>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3" name="Freeform 29"/>
            <p:cNvSpPr>
              <a:spLocks/>
            </p:cNvSpPr>
            <p:nvPr/>
          </p:nvSpPr>
          <p:spPr bwMode="auto">
            <a:xfrm>
              <a:off x="13872545" y="8273177"/>
              <a:ext cx="239713" cy="263525"/>
            </a:xfrm>
            <a:custGeom>
              <a:avLst/>
              <a:gdLst>
                <a:gd name="T0" fmla="*/ 431 w 453"/>
                <a:gd name="T1" fmla="*/ 203 h 498"/>
                <a:gd name="T2" fmla="*/ 400 w 453"/>
                <a:gd name="T3" fmla="*/ 192 h 498"/>
                <a:gd name="T4" fmla="*/ 354 w 453"/>
                <a:gd name="T5" fmla="*/ 185 h 498"/>
                <a:gd name="T6" fmla="*/ 355 w 453"/>
                <a:gd name="T7" fmla="*/ 174 h 498"/>
                <a:gd name="T8" fmla="*/ 356 w 453"/>
                <a:gd name="T9" fmla="*/ 144 h 498"/>
                <a:gd name="T10" fmla="*/ 332 w 453"/>
                <a:gd name="T11" fmla="*/ 134 h 498"/>
                <a:gd name="T12" fmla="*/ 311 w 453"/>
                <a:gd name="T13" fmla="*/ 113 h 498"/>
                <a:gd name="T14" fmla="*/ 296 w 453"/>
                <a:gd name="T15" fmla="*/ 98 h 498"/>
                <a:gd name="T16" fmla="*/ 276 w 453"/>
                <a:gd name="T17" fmla="*/ 60 h 498"/>
                <a:gd name="T18" fmla="*/ 211 w 453"/>
                <a:gd name="T19" fmla="*/ 32 h 498"/>
                <a:gd name="T20" fmla="*/ 212 w 453"/>
                <a:gd name="T21" fmla="*/ 18 h 498"/>
                <a:gd name="T22" fmla="*/ 213 w 453"/>
                <a:gd name="T23" fmla="*/ 8 h 498"/>
                <a:gd name="T24" fmla="*/ 194 w 453"/>
                <a:gd name="T25" fmla="*/ 0 h 498"/>
                <a:gd name="T26" fmla="*/ 150 w 453"/>
                <a:gd name="T27" fmla="*/ 22 h 498"/>
                <a:gd name="T28" fmla="*/ 156 w 453"/>
                <a:gd name="T29" fmla="*/ 49 h 498"/>
                <a:gd name="T30" fmla="*/ 167 w 453"/>
                <a:gd name="T31" fmla="*/ 54 h 498"/>
                <a:gd name="T32" fmla="*/ 145 w 453"/>
                <a:gd name="T33" fmla="*/ 90 h 498"/>
                <a:gd name="T34" fmla="*/ 134 w 453"/>
                <a:gd name="T35" fmla="*/ 99 h 498"/>
                <a:gd name="T36" fmla="*/ 113 w 453"/>
                <a:gd name="T37" fmla="*/ 111 h 498"/>
                <a:gd name="T38" fmla="*/ 124 w 453"/>
                <a:gd name="T39" fmla="*/ 136 h 498"/>
                <a:gd name="T40" fmla="*/ 52 w 453"/>
                <a:gd name="T41" fmla="*/ 161 h 498"/>
                <a:gd name="T42" fmla="*/ 48 w 453"/>
                <a:gd name="T43" fmla="*/ 176 h 498"/>
                <a:gd name="T44" fmla="*/ 10 w 453"/>
                <a:gd name="T45" fmla="*/ 174 h 498"/>
                <a:gd name="T46" fmla="*/ 3 w 453"/>
                <a:gd name="T47" fmla="*/ 196 h 498"/>
                <a:gd name="T48" fmla="*/ 17 w 453"/>
                <a:gd name="T49" fmla="*/ 224 h 498"/>
                <a:gd name="T50" fmla="*/ 13 w 453"/>
                <a:gd name="T51" fmla="*/ 248 h 498"/>
                <a:gd name="T52" fmla="*/ 33 w 453"/>
                <a:gd name="T53" fmla="*/ 270 h 498"/>
                <a:gd name="T54" fmla="*/ 42 w 453"/>
                <a:gd name="T55" fmla="*/ 290 h 498"/>
                <a:gd name="T56" fmla="*/ 44 w 453"/>
                <a:gd name="T57" fmla="*/ 305 h 498"/>
                <a:gd name="T58" fmla="*/ 51 w 453"/>
                <a:gd name="T59" fmla="*/ 321 h 498"/>
                <a:gd name="T60" fmla="*/ 76 w 453"/>
                <a:gd name="T61" fmla="*/ 332 h 498"/>
                <a:gd name="T62" fmla="*/ 124 w 453"/>
                <a:gd name="T63" fmla="*/ 370 h 498"/>
                <a:gd name="T64" fmla="*/ 139 w 453"/>
                <a:gd name="T65" fmla="*/ 425 h 498"/>
                <a:gd name="T66" fmla="*/ 146 w 453"/>
                <a:gd name="T67" fmla="*/ 468 h 498"/>
                <a:gd name="T68" fmla="*/ 139 w 453"/>
                <a:gd name="T69" fmla="*/ 481 h 498"/>
                <a:gd name="T70" fmla="*/ 155 w 453"/>
                <a:gd name="T71" fmla="*/ 495 h 498"/>
                <a:gd name="T72" fmla="*/ 169 w 453"/>
                <a:gd name="T73" fmla="*/ 496 h 498"/>
                <a:gd name="T74" fmla="*/ 185 w 453"/>
                <a:gd name="T75" fmla="*/ 482 h 498"/>
                <a:gd name="T76" fmla="*/ 187 w 453"/>
                <a:gd name="T77" fmla="*/ 454 h 498"/>
                <a:gd name="T78" fmla="*/ 204 w 453"/>
                <a:gd name="T79" fmla="*/ 411 h 498"/>
                <a:gd name="T80" fmla="*/ 264 w 453"/>
                <a:gd name="T81" fmla="*/ 388 h 498"/>
                <a:gd name="T82" fmla="*/ 286 w 453"/>
                <a:gd name="T83" fmla="*/ 377 h 498"/>
                <a:gd name="T84" fmla="*/ 313 w 453"/>
                <a:gd name="T85" fmla="*/ 408 h 498"/>
                <a:gd name="T86" fmla="*/ 331 w 453"/>
                <a:gd name="T87" fmla="*/ 409 h 498"/>
                <a:gd name="T88" fmla="*/ 330 w 453"/>
                <a:gd name="T89" fmla="*/ 395 h 498"/>
                <a:gd name="T90" fmla="*/ 352 w 453"/>
                <a:gd name="T91" fmla="*/ 364 h 498"/>
                <a:gd name="T92" fmla="*/ 362 w 453"/>
                <a:gd name="T93" fmla="*/ 360 h 498"/>
                <a:gd name="T94" fmla="*/ 376 w 453"/>
                <a:gd name="T95" fmla="*/ 360 h 498"/>
                <a:gd name="T96" fmla="*/ 400 w 453"/>
                <a:gd name="T97" fmla="*/ 357 h 498"/>
                <a:gd name="T98" fmla="*/ 408 w 453"/>
                <a:gd name="T99" fmla="*/ 314 h 498"/>
                <a:gd name="T100" fmla="*/ 415 w 453"/>
                <a:gd name="T101" fmla="*/ 283 h 498"/>
                <a:gd name="T102" fmla="*/ 439 w 453"/>
                <a:gd name="T103" fmla="*/ 238 h 498"/>
                <a:gd name="T104" fmla="*/ 442 w 453"/>
                <a:gd name="T105" fmla="*/ 233 h 498"/>
                <a:gd name="T106" fmla="*/ 452 w 453"/>
                <a:gd name="T107" fmla="*/ 22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3" h="498">
                  <a:moveTo>
                    <a:pt x="452" y="209"/>
                  </a:moveTo>
                  <a:lnTo>
                    <a:pt x="446" y="206"/>
                  </a:lnTo>
                  <a:lnTo>
                    <a:pt x="445" y="204"/>
                  </a:lnTo>
                  <a:lnTo>
                    <a:pt x="436" y="203"/>
                  </a:lnTo>
                  <a:lnTo>
                    <a:pt x="431" y="203"/>
                  </a:lnTo>
                  <a:lnTo>
                    <a:pt x="419" y="209"/>
                  </a:lnTo>
                  <a:lnTo>
                    <a:pt x="417" y="209"/>
                  </a:lnTo>
                  <a:lnTo>
                    <a:pt x="412" y="206"/>
                  </a:lnTo>
                  <a:lnTo>
                    <a:pt x="404" y="195"/>
                  </a:lnTo>
                  <a:lnTo>
                    <a:pt x="400" y="192"/>
                  </a:lnTo>
                  <a:lnTo>
                    <a:pt x="394" y="189"/>
                  </a:lnTo>
                  <a:lnTo>
                    <a:pt x="368" y="186"/>
                  </a:lnTo>
                  <a:lnTo>
                    <a:pt x="362" y="186"/>
                  </a:lnTo>
                  <a:lnTo>
                    <a:pt x="358" y="186"/>
                  </a:lnTo>
                  <a:lnTo>
                    <a:pt x="354" y="185"/>
                  </a:lnTo>
                  <a:lnTo>
                    <a:pt x="351" y="183"/>
                  </a:lnTo>
                  <a:lnTo>
                    <a:pt x="351" y="182"/>
                  </a:lnTo>
                  <a:lnTo>
                    <a:pt x="352" y="181"/>
                  </a:lnTo>
                  <a:lnTo>
                    <a:pt x="354" y="179"/>
                  </a:lnTo>
                  <a:lnTo>
                    <a:pt x="355" y="174"/>
                  </a:lnTo>
                  <a:lnTo>
                    <a:pt x="358" y="162"/>
                  </a:lnTo>
                  <a:lnTo>
                    <a:pt x="359" y="155"/>
                  </a:lnTo>
                  <a:lnTo>
                    <a:pt x="359" y="148"/>
                  </a:lnTo>
                  <a:lnTo>
                    <a:pt x="359" y="147"/>
                  </a:lnTo>
                  <a:lnTo>
                    <a:pt x="356" y="144"/>
                  </a:lnTo>
                  <a:lnTo>
                    <a:pt x="351" y="144"/>
                  </a:lnTo>
                  <a:lnTo>
                    <a:pt x="342" y="141"/>
                  </a:lnTo>
                  <a:lnTo>
                    <a:pt x="341" y="140"/>
                  </a:lnTo>
                  <a:lnTo>
                    <a:pt x="335" y="136"/>
                  </a:lnTo>
                  <a:lnTo>
                    <a:pt x="332" y="134"/>
                  </a:lnTo>
                  <a:lnTo>
                    <a:pt x="330" y="133"/>
                  </a:lnTo>
                  <a:lnTo>
                    <a:pt x="324" y="133"/>
                  </a:lnTo>
                  <a:lnTo>
                    <a:pt x="321" y="133"/>
                  </a:lnTo>
                  <a:lnTo>
                    <a:pt x="313" y="125"/>
                  </a:lnTo>
                  <a:lnTo>
                    <a:pt x="311" y="113"/>
                  </a:lnTo>
                  <a:lnTo>
                    <a:pt x="311" y="102"/>
                  </a:lnTo>
                  <a:lnTo>
                    <a:pt x="307" y="94"/>
                  </a:lnTo>
                  <a:lnTo>
                    <a:pt x="303" y="94"/>
                  </a:lnTo>
                  <a:lnTo>
                    <a:pt x="299" y="97"/>
                  </a:lnTo>
                  <a:lnTo>
                    <a:pt x="296" y="98"/>
                  </a:lnTo>
                  <a:lnTo>
                    <a:pt x="292" y="95"/>
                  </a:lnTo>
                  <a:lnTo>
                    <a:pt x="289" y="91"/>
                  </a:lnTo>
                  <a:lnTo>
                    <a:pt x="285" y="73"/>
                  </a:lnTo>
                  <a:lnTo>
                    <a:pt x="281" y="64"/>
                  </a:lnTo>
                  <a:lnTo>
                    <a:pt x="276" y="60"/>
                  </a:lnTo>
                  <a:lnTo>
                    <a:pt x="260" y="60"/>
                  </a:lnTo>
                  <a:lnTo>
                    <a:pt x="254" y="57"/>
                  </a:lnTo>
                  <a:lnTo>
                    <a:pt x="251" y="56"/>
                  </a:lnTo>
                  <a:lnTo>
                    <a:pt x="230" y="43"/>
                  </a:lnTo>
                  <a:lnTo>
                    <a:pt x="211" y="32"/>
                  </a:lnTo>
                  <a:lnTo>
                    <a:pt x="209" y="29"/>
                  </a:lnTo>
                  <a:lnTo>
                    <a:pt x="211" y="29"/>
                  </a:lnTo>
                  <a:lnTo>
                    <a:pt x="212" y="25"/>
                  </a:lnTo>
                  <a:lnTo>
                    <a:pt x="212" y="19"/>
                  </a:lnTo>
                  <a:lnTo>
                    <a:pt x="212" y="18"/>
                  </a:lnTo>
                  <a:lnTo>
                    <a:pt x="215" y="15"/>
                  </a:lnTo>
                  <a:lnTo>
                    <a:pt x="218" y="15"/>
                  </a:lnTo>
                  <a:lnTo>
                    <a:pt x="218" y="15"/>
                  </a:lnTo>
                  <a:lnTo>
                    <a:pt x="215" y="11"/>
                  </a:lnTo>
                  <a:lnTo>
                    <a:pt x="213" y="8"/>
                  </a:lnTo>
                  <a:lnTo>
                    <a:pt x="211" y="5"/>
                  </a:lnTo>
                  <a:lnTo>
                    <a:pt x="206" y="1"/>
                  </a:lnTo>
                  <a:lnTo>
                    <a:pt x="204" y="1"/>
                  </a:lnTo>
                  <a:lnTo>
                    <a:pt x="199" y="0"/>
                  </a:lnTo>
                  <a:lnTo>
                    <a:pt x="194" y="0"/>
                  </a:lnTo>
                  <a:lnTo>
                    <a:pt x="187" y="3"/>
                  </a:lnTo>
                  <a:lnTo>
                    <a:pt x="167" y="18"/>
                  </a:lnTo>
                  <a:lnTo>
                    <a:pt x="162" y="21"/>
                  </a:lnTo>
                  <a:lnTo>
                    <a:pt x="153" y="21"/>
                  </a:lnTo>
                  <a:lnTo>
                    <a:pt x="150" y="22"/>
                  </a:lnTo>
                  <a:lnTo>
                    <a:pt x="149" y="28"/>
                  </a:lnTo>
                  <a:lnTo>
                    <a:pt x="149" y="31"/>
                  </a:lnTo>
                  <a:lnTo>
                    <a:pt x="152" y="38"/>
                  </a:lnTo>
                  <a:lnTo>
                    <a:pt x="155" y="46"/>
                  </a:lnTo>
                  <a:lnTo>
                    <a:pt x="156" y="49"/>
                  </a:lnTo>
                  <a:lnTo>
                    <a:pt x="157" y="52"/>
                  </a:lnTo>
                  <a:lnTo>
                    <a:pt x="160" y="52"/>
                  </a:lnTo>
                  <a:lnTo>
                    <a:pt x="163" y="52"/>
                  </a:lnTo>
                  <a:lnTo>
                    <a:pt x="166" y="52"/>
                  </a:lnTo>
                  <a:lnTo>
                    <a:pt x="167" y="54"/>
                  </a:lnTo>
                  <a:lnTo>
                    <a:pt x="166" y="63"/>
                  </a:lnTo>
                  <a:lnTo>
                    <a:pt x="160" y="74"/>
                  </a:lnTo>
                  <a:lnTo>
                    <a:pt x="153" y="85"/>
                  </a:lnTo>
                  <a:lnTo>
                    <a:pt x="149" y="90"/>
                  </a:lnTo>
                  <a:lnTo>
                    <a:pt x="145" y="90"/>
                  </a:lnTo>
                  <a:lnTo>
                    <a:pt x="142" y="90"/>
                  </a:lnTo>
                  <a:lnTo>
                    <a:pt x="139" y="90"/>
                  </a:lnTo>
                  <a:lnTo>
                    <a:pt x="138" y="92"/>
                  </a:lnTo>
                  <a:lnTo>
                    <a:pt x="135" y="97"/>
                  </a:lnTo>
                  <a:lnTo>
                    <a:pt x="134" y="99"/>
                  </a:lnTo>
                  <a:lnTo>
                    <a:pt x="131" y="101"/>
                  </a:lnTo>
                  <a:lnTo>
                    <a:pt x="127" y="104"/>
                  </a:lnTo>
                  <a:lnTo>
                    <a:pt x="122" y="104"/>
                  </a:lnTo>
                  <a:lnTo>
                    <a:pt x="117" y="105"/>
                  </a:lnTo>
                  <a:lnTo>
                    <a:pt x="113" y="111"/>
                  </a:lnTo>
                  <a:lnTo>
                    <a:pt x="111" y="120"/>
                  </a:lnTo>
                  <a:lnTo>
                    <a:pt x="115" y="125"/>
                  </a:lnTo>
                  <a:lnTo>
                    <a:pt x="121" y="129"/>
                  </a:lnTo>
                  <a:lnTo>
                    <a:pt x="122" y="133"/>
                  </a:lnTo>
                  <a:lnTo>
                    <a:pt x="124" y="136"/>
                  </a:lnTo>
                  <a:lnTo>
                    <a:pt x="117" y="144"/>
                  </a:lnTo>
                  <a:lnTo>
                    <a:pt x="104" y="148"/>
                  </a:lnTo>
                  <a:lnTo>
                    <a:pt x="83" y="154"/>
                  </a:lnTo>
                  <a:lnTo>
                    <a:pt x="62" y="157"/>
                  </a:lnTo>
                  <a:lnTo>
                    <a:pt x="52" y="161"/>
                  </a:lnTo>
                  <a:lnTo>
                    <a:pt x="49" y="162"/>
                  </a:lnTo>
                  <a:lnTo>
                    <a:pt x="48" y="167"/>
                  </a:lnTo>
                  <a:lnTo>
                    <a:pt x="48" y="169"/>
                  </a:lnTo>
                  <a:lnTo>
                    <a:pt x="48" y="172"/>
                  </a:lnTo>
                  <a:lnTo>
                    <a:pt x="48" y="176"/>
                  </a:lnTo>
                  <a:lnTo>
                    <a:pt x="41" y="183"/>
                  </a:lnTo>
                  <a:lnTo>
                    <a:pt x="33" y="181"/>
                  </a:lnTo>
                  <a:lnTo>
                    <a:pt x="23" y="175"/>
                  </a:lnTo>
                  <a:lnTo>
                    <a:pt x="13" y="172"/>
                  </a:lnTo>
                  <a:lnTo>
                    <a:pt x="10" y="174"/>
                  </a:lnTo>
                  <a:lnTo>
                    <a:pt x="9" y="176"/>
                  </a:lnTo>
                  <a:lnTo>
                    <a:pt x="3" y="181"/>
                  </a:lnTo>
                  <a:lnTo>
                    <a:pt x="0" y="183"/>
                  </a:lnTo>
                  <a:lnTo>
                    <a:pt x="0" y="190"/>
                  </a:lnTo>
                  <a:lnTo>
                    <a:pt x="3" y="196"/>
                  </a:lnTo>
                  <a:lnTo>
                    <a:pt x="3" y="196"/>
                  </a:lnTo>
                  <a:lnTo>
                    <a:pt x="19" y="210"/>
                  </a:lnTo>
                  <a:lnTo>
                    <a:pt x="20" y="214"/>
                  </a:lnTo>
                  <a:lnTo>
                    <a:pt x="20" y="214"/>
                  </a:lnTo>
                  <a:lnTo>
                    <a:pt x="17" y="224"/>
                  </a:lnTo>
                  <a:lnTo>
                    <a:pt x="14" y="230"/>
                  </a:lnTo>
                  <a:lnTo>
                    <a:pt x="13" y="233"/>
                  </a:lnTo>
                  <a:lnTo>
                    <a:pt x="13" y="238"/>
                  </a:lnTo>
                  <a:lnTo>
                    <a:pt x="14" y="244"/>
                  </a:lnTo>
                  <a:lnTo>
                    <a:pt x="13" y="248"/>
                  </a:lnTo>
                  <a:lnTo>
                    <a:pt x="10" y="252"/>
                  </a:lnTo>
                  <a:lnTo>
                    <a:pt x="16" y="258"/>
                  </a:lnTo>
                  <a:lnTo>
                    <a:pt x="28" y="265"/>
                  </a:lnTo>
                  <a:lnTo>
                    <a:pt x="33" y="270"/>
                  </a:lnTo>
                  <a:lnTo>
                    <a:pt x="33" y="270"/>
                  </a:lnTo>
                  <a:lnTo>
                    <a:pt x="33" y="270"/>
                  </a:lnTo>
                  <a:lnTo>
                    <a:pt x="33" y="270"/>
                  </a:lnTo>
                  <a:lnTo>
                    <a:pt x="33" y="270"/>
                  </a:lnTo>
                  <a:lnTo>
                    <a:pt x="41" y="289"/>
                  </a:lnTo>
                  <a:lnTo>
                    <a:pt x="42" y="290"/>
                  </a:lnTo>
                  <a:lnTo>
                    <a:pt x="45" y="294"/>
                  </a:lnTo>
                  <a:lnTo>
                    <a:pt x="47" y="297"/>
                  </a:lnTo>
                  <a:lnTo>
                    <a:pt x="47" y="300"/>
                  </a:lnTo>
                  <a:lnTo>
                    <a:pt x="44" y="304"/>
                  </a:lnTo>
                  <a:lnTo>
                    <a:pt x="44" y="305"/>
                  </a:lnTo>
                  <a:lnTo>
                    <a:pt x="45" y="308"/>
                  </a:lnTo>
                  <a:lnTo>
                    <a:pt x="49" y="311"/>
                  </a:lnTo>
                  <a:lnTo>
                    <a:pt x="51" y="314"/>
                  </a:lnTo>
                  <a:lnTo>
                    <a:pt x="51" y="317"/>
                  </a:lnTo>
                  <a:lnTo>
                    <a:pt x="51" y="321"/>
                  </a:lnTo>
                  <a:lnTo>
                    <a:pt x="51" y="324"/>
                  </a:lnTo>
                  <a:lnTo>
                    <a:pt x="54" y="329"/>
                  </a:lnTo>
                  <a:lnTo>
                    <a:pt x="55" y="332"/>
                  </a:lnTo>
                  <a:lnTo>
                    <a:pt x="58" y="332"/>
                  </a:lnTo>
                  <a:lnTo>
                    <a:pt x="76" y="332"/>
                  </a:lnTo>
                  <a:lnTo>
                    <a:pt x="80" y="332"/>
                  </a:lnTo>
                  <a:lnTo>
                    <a:pt x="113" y="356"/>
                  </a:lnTo>
                  <a:lnTo>
                    <a:pt x="117" y="360"/>
                  </a:lnTo>
                  <a:lnTo>
                    <a:pt x="118" y="363"/>
                  </a:lnTo>
                  <a:lnTo>
                    <a:pt x="124" y="370"/>
                  </a:lnTo>
                  <a:lnTo>
                    <a:pt x="134" y="391"/>
                  </a:lnTo>
                  <a:lnTo>
                    <a:pt x="136" y="401"/>
                  </a:lnTo>
                  <a:lnTo>
                    <a:pt x="136" y="406"/>
                  </a:lnTo>
                  <a:lnTo>
                    <a:pt x="136" y="418"/>
                  </a:lnTo>
                  <a:lnTo>
                    <a:pt x="139" y="425"/>
                  </a:lnTo>
                  <a:lnTo>
                    <a:pt x="146" y="446"/>
                  </a:lnTo>
                  <a:lnTo>
                    <a:pt x="148" y="453"/>
                  </a:lnTo>
                  <a:lnTo>
                    <a:pt x="149" y="457"/>
                  </a:lnTo>
                  <a:lnTo>
                    <a:pt x="149" y="461"/>
                  </a:lnTo>
                  <a:lnTo>
                    <a:pt x="146" y="468"/>
                  </a:lnTo>
                  <a:lnTo>
                    <a:pt x="145" y="471"/>
                  </a:lnTo>
                  <a:lnTo>
                    <a:pt x="142" y="472"/>
                  </a:lnTo>
                  <a:lnTo>
                    <a:pt x="141" y="474"/>
                  </a:lnTo>
                  <a:lnTo>
                    <a:pt x="139" y="478"/>
                  </a:lnTo>
                  <a:lnTo>
                    <a:pt x="139" y="481"/>
                  </a:lnTo>
                  <a:lnTo>
                    <a:pt x="141" y="485"/>
                  </a:lnTo>
                  <a:lnTo>
                    <a:pt x="141" y="488"/>
                  </a:lnTo>
                  <a:lnTo>
                    <a:pt x="146" y="493"/>
                  </a:lnTo>
                  <a:lnTo>
                    <a:pt x="150" y="496"/>
                  </a:lnTo>
                  <a:lnTo>
                    <a:pt x="155" y="495"/>
                  </a:lnTo>
                  <a:lnTo>
                    <a:pt x="156" y="493"/>
                  </a:lnTo>
                  <a:lnTo>
                    <a:pt x="159" y="488"/>
                  </a:lnTo>
                  <a:lnTo>
                    <a:pt x="160" y="488"/>
                  </a:lnTo>
                  <a:lnTo>
                    <a:pt x="163" y="489"/>
                  </a:lnTo>
                  <a:lnTo>
                    <a:pt x="169" y="496"/>
                  </a:lnTo>
                  <a:lnTo>
                    <a:pt x="170" y="498"/>
                  </a:lnTo>
                  <a:lnTo>
                    <a:pt x="176" y="496"/>
                  </a:lnTo>
                  <a:lnTo>
                    <a:pt x="178" y="492"/>
                  </a:lnTo>
                  <a:lnTo>
                    <a:pt x="181" y="489"/>
                  </a:lnTo>
                  <a:lnTo>
                    <a:pt x="185" y="482"/>
                  </a:lnTo>
                  <a:lnTo>
                    <a:pt x="188" y="475"/>
                  </a:lnTo>
                  <a:lnTo>
                    <a:pt x="188" y="475"/>
                  </a:lnTo>
                  <a:lnTo>
                    <a:pt x="190" y="467"/>
                  </a:lnTo>
                  <a:lnTo>
                    <a:pt x="188" y="464"/>
                  </a:lnTo>
                  <a:lnTo>
                    <a:pt x="187" y="454"/>
                  </a:lnTo>
                  <a:lnTo>
                    <a:pt x="187" y="446"/>
                  </a:lnTo>
                  <a:lnTo>
                    <a:pt x="190" y="429"/>
                  </a:lnTo>
                  <a:lnTo>
                    <a:pt x="192" y="420"/>
                  </a:lnTo>
                  <a:lnTo>
                    <a:pt x="197" y="415"/>
                  </a:lnTo>
                  <a:lnTo>
                    <a:pt x="204" y="411"/>
                  </a:lnTo>
                  <a:lnTo>
                    <a:pt x="229" y="402"/>
                  </a:lnTo>
                  <a:lnTo>
                    <a:pt x="247" y="397"/>
                  </a:lnTo>
                  <a:lnTo>
                    <a:pt x="254" y="394"/>
                  </a:lnTo>
                  <a:lnTo>
                    <a:pt x="261" y="391"/>
                  </a:lnTo>
                  <a:lnTo>
                    <a:pt x="264" y="388"/>
                  </a:lnTo>
                  <a:lnTo>
                    <a:pt x="272" y="380"/>
                  </a:lnTo>
                  <a:lnTo>
                    <a:pt x="279" y="376"/>
                  </a:lnTo>
                  <a:lnTo>
                    <a:pt x="281" y="376"/>
                  </a:lnTo>
                  <a:lnTo>
                    <a:pt x="282" y="376"/>
                  </a:lnTo>
                  <a:lnTo>
                    <a:pt x="286" y="377"/>
                  </a:lnTo>
                  <a:lnTo>
                    <a:pt x="296" y="385"/>
                  </a:lnTo>
                  <a:lnTo>
                    <a:pt x="304" y="394"/>
                  </a:lnTo>
                  <a:lnTo>
                    <a:pt x="309" y="401"/>
                  </a:lnTo>
                  <a:lnTo>
                    <a:pt x="311" y="406"/>
                  </a:lnTo>
                  <a:lnTo>
                    <a:pt x="313" y="408"/>
                  </a:lnTo>
                  <a:lnTo>
                    <a:pt x="314" y="409"/>
                  </a:lnTo>
                  <a:lnTo>
                    <a:pt x="317" y="409"/>
                  </a:lnTo>
                  <a:lnTo>
                    <a:pt x="328" y="412"/>
                  </a:lnTo>
                  <a:lnTo>
                    <a:pt x="331" y="412"/>
                  </a:lnTo>
                  <a:lnTo>
                    <a:pt x="331" y="409"/>
                  </a:lnTo>
                  <a:lnTo>
                    <a:pt x="331" y="408"/>
                  </a:lnTo>
                  <a:lnTo>
                    <a:pt x="331" y="401"/>
                  </a:lnTo>
                  <a:lnTo>
                    <a:pt x="331" y="398"/>
                  </a:lnTo>
                  <a:lnTo>
                    <a:pt x="330" y="397"/>
                  </a:lnTo>
                  <a:lnTo>
                    <a:pt x="330" y="395"/>
                  </a:lnTo>
                  <a:lnTo>
                    <a:pt x="330" y="391"/>
                  </a:lnTo>
                  <a:lnTo>
                    <a:pt x="345" y="369"/>
                  </a:lnTo>
                  <a:lnTo>
                    <a:pt x="346" y="367"/>
                  </a:lnTo>
                  <a:lnTo>
                    <a:pt x="348" y="366"/>
                  </a:lnTo>
                  <a:lnTo>
                    <a:pt x="352" y="364"/>
                  </a:lnTo>
                  <a:lnTo>
                    <a:pt x="362" y="369"/>
                  </a:lnTo>
                  <a:lnTo>
                    <a:pt x="365" y="369"/>
                  </a:lnTo>
                  <a:lnTo>
                    <a:pt x="365" y="366"/>
                  </a:lnTo>
                  <a:lnTo>
                    <a:pt x="362" y="363"/>
                  </a:lnTo>
                  <a:lnTo>
                    <a:pt x="362" y="360"/>
                  </a:lnTo>
                  <a:lnTo>
                    <a:pt x="366" y="357"/>
                  </a:lnTo>
                  <a:lnTo>
                    <a:pt x="369" y="359"/>
                  </a:lnTo>
                  <a:lnTo>
                    <a:pt x="372" y="360"/>
                  </a:lnTo>
                  <a:lnTo>
                    <a:pt x="375" y="362"/>
                  </a:lnTo>
                  <a:lnTo>
                    <a:pt x="376" y="360"/>
                  </a:lnTo>
                  <a:lnTo>
                    <a:pt x="377" y="357"/>
                  </a:lnTo>
                  <a:lnTo>
                    <a:pt x="383" y="360"/>
                  </a:lnTo>
                  <a:lnTo>
                    <a:pt x="389" y="360"/>
                  </a:lnTo>
                  <a:lnTo>
                    <a:pt x="398" y="357"/>
                  </a:lnTo>
                  <a:lnTo>
                    <a:pt x="400" y="357"/>
                  </a:lnTo>
                  <a:lnTo>
                    <a:pt x="397" y="348"/>
                  </a:lnTo>
                  <a:lnTo>
                    <a:pt x="387" y="332"/>
                  </a:lnTo>
                  <a:lnTo>
                    <a:pt x="387" y="324"/>
                  </a:lnTo>
                  <a:lnTo>
                    <a:pt x="393" y="318"/>
                  </a:lnTo>
                  <a:lnTo>
                    <a:pt x="408" y="314"/>
                  </a:lnTo>
                  <a:lnTo>
                    <a:pt x="414" y="308"/>
                  </a:lnTo>
                  <a:lnTo>
                    <a:pt x="414" y="303"/>
                  </a:lnTo>
                  <a:lnTo>
                    <a:pt x="412" y="291"/>
                  </a:lnTo>
                  <a:lnTo>
                    <a:pt x="414" y="286"/>
                  </a:lnTo>
                  <a:lnTo>
                    <a:pt x="415" y="283"/>
                  </a:lnTo>
                  <a:lnTo>
                    <a:pt x="426" y="272"/>
                  </a:lnTo>
                  <a:lnTo>
                    <a:pt x="439" y="251"/>
                  </a:lnTo>
                  <a:lnTo>
                    <a:pt x="442" y="242"/>
                  </a:lnTo>
                  <a:lnTo>
                    <a:pt x="442" y="241"/>
                  </a:lnTo>
                  <a:lnTo>
                    <a:pt x="439" y="238"/>
                  </a:lnTo>
                  <a:lnTo>
                    <a:pt x="439" y="237"/>
                  </a:lnTo>
                  <a:lnTo>
                    <a:pt x="440" y="235"/>
                  </a:lnTo>
                  <a:lnTo>
                    <a:pt x="442" y="235"/>
                  </a:lnTo>
                  <a:lnTo>
                    <a:pt x="442" y="234"/>
                  </a:lnTo>
                  <a:lnTo>
                    <a:pt x="442" y="233"/>
                  </a:lnTo>
                  <a:lnTo>
                    <a:pt x="443" y="226"/>
                  </a:lnTo>
                  <a:lnTo>
                    <a:pt x="443" y="226"/>
                  </a:lnTo>
                  <a:lnTo>
                    <a:pt x="446" y="223"/>
                  </a:lnTo>
                  <a:lnTo>
                    <a:pt x="449" y="221"/>
                  </a:lnTo>
                  <a:lnTo>
                    <a:pt x="452" y="220"/>
                  </a:lnTo>
                  <a:lnTo>
                    <a:pt x="453" y="217"/>
                  </a:lnTo>
                  <a:lnTo>
                    <a:pt x="452" y="209"/>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4" name="Freeform 30"/>
            <p:cNvSpPr>
              <a:spLocks noEditPoints="1"/>
            </p:cNvSpPr>
            <p:nvPr/>
          </p:nvSpPr>
          <p:spPr bwMode="auto">
            <a:xfrm>
              <a:off x="12031045" y="7530227"/>
              <a:ext cx="1635125" cy="2120900"/>
            </a:xfrm>
            <a:custGeom>
              <a:avLst/>
              <a:gdLst>
                <a:gd name="T0" fmla="*/ 2260 w 3090"/>
                <a:gd name="T1" fmla="*/ 3129 h 4008"/>
                <a:gd name="T2" fmla="*/ 1920 w 3090"/>
                <a:gd name="T3" fmla="*/ 3185 h 4008"/>
                <a:gd name="T4" fmla="*/ 1677 w 3090"/>
                <a:gd name="T5" fmla="*/ 3165 h 4008"/>
                <a:gd name="T6" fmla="*/ 1511 w 3090"/>
                <a:gd name="T7" fmla="*/ 3265 h 4008"/>
                <a:gd name="T8" fmla="*/ 1875 w 3090"/>
                <a:gd name="T9" fmla="*/ 3478 h 4008"/>
                <a:gd name="T10" fmla="*/ 2246 w 3090"/>
                <a:gd name="T11" fmla="*/ 3532 h 4008"/>
                <a:gd name="T12" fmla="*/ 2207 w 3090"/>
                <a:gd name="T13" fmla="*/ 3354 h 4008"/>
                <a:gd name="T14" fmla="*/ 2144 w 3090"/>
                <a:gd name="T15" fmla="*/ 3014 h 4008"/>
                <a:gd name="T16" fmla="*/ 3085 w 3090"/>
                <a:gd name="T17" fmla="*/ 2483 h 4008"/>
                <a:gd name="T18" fmla="*/ 2515 w 3090"/>
                <a:gd name="T19" fmla="*/ 2080 h 4008"/>
                <a:gd name="T20" fmla="*/ 2107 w 3090"/>
                <a:gd name="T21" fmla="*/ 1813 h 4008"/>
                <a:gd name="T22" fmla="*/ 1725 w 3090"/>
                <a:gd name="T23" fmla="*/ 1247 h 4008"/>
                <a:gd name="T24" fmla="*/ 1502 w 3090"/>
                <a:gd name="T25" fmla="*/ 839 h 4008"/>
                <a:gd name="T26" fmla="*/ 1491 w 3090"/>
                <a:gd name="T27" fmla="*/ 769 h 4008"/>
                <a:gd name="T28" fmla="*/ 1439 w 3090"/>
                <a:gd name="T29" fmla="*/ 662 h 4008"/>
                <a:gd name="T30" fmla="*/ 1537 w 3090"/>
                <a:gd name="T31" fmla="*/ 585 h 4008"/>
                <a:gd name="T32" fmla="*/ 1690 w 3090"/>
                <a:gd name="T33" fmla="*/ 504 h 4008"/>
                <a:gd name="T34" fmla="*/ 1843 w 3090"/>
                <a:gd name="T35" fmla="*/ 560 h 4008"/>
                <a:gd name="T36" fmla="*/ 1803 w 3090"/>
                <a:gd name="T37" fmla="*/ 339 h 4008"/>
                <a:gd name="T38" fmla="*/ 1614 w 3090"/>
                <a:gd name="T39" fmla="*/ 180 h 4008"/>
                <a:gd name="T40" fmla="*/ 1452 w 3090"/>
                <a:gd name="T41" fmla="*/ 7 h 4008"/>
                <a:gd name="T42" fmla="*/ 1149 w 3090"/>
                <a:gd name="T43" fmla="*/ 105 h 4008"/>
                <a:gd name="T44" fmla="*/ 998 w 3090"/>
                <a:gd name="T45" fmla="*/ 203 h 4008"/>
                <a:gd name="T46" fmla="*/ 875 w 3090"/>
                <a:gd name="T47" fmla="*/ 297 h 4008"/>
                <a:gd name="T48" fmla="*/ 684 w 3090"/>
                <a:gd name="T49" fmla="*/ 309 h 4008"/>
                <a:gd name="T50" fmla="*/ 562 w 3090"/>
                <a:gd name="T51" fmla="*/ 412 h 4008"/>
                <a:gd name="T52" fmla="*/ 388 w 3090"/>
                <a:gd name="T53" fmla="*/ 320 h 4008"/>
                <a:gd name="T54" fmla="*/ 121 w 3090"/>
                <a:gd name="T55" fmla="*/ 449 h 4008"/>
                <a:gd name="T56" fmla="*/ 142 w 3090"/>
                <a:gd name="T57" fmla="*/ 637 h 4008"/>
                <a:gd name="T58" fmla="*/ 68 w 3090"/>
                <a:gd name="T59" fmla="*/ 830 h 4008"/>
                <a:gd name="T60" fmla="*/ 108 w 3090"/>
                <a:gd name="T61" fmla="*/ 1053 h 4008"/>
                <a:gd name="T62" fmla="*/ 393 w 3090"/>
                <a:gd name="T63" fmla="*/ 1165 h 4008"/>
                <a:gd name="T64" fmla="*/ 660 w 3090"/>
                <a:gd name="T65" fmla="*/ 1018 h 4008"/>
                <a:gd name="T66" fmla="*/ 856 w 3090"/>
                <a:gd name="T67" fmla="*/ 1111 h 4008"/>
                <a:gd name="T68" fmla="*/ 1079 w 3090"/>
                <a:gd name="T69" fmla="*/ 1548 h 4008"/>
                <a:gd name="T70" fmla="*/ 1237 w 3090"/>
                <a:gd name="T71" fmla="*/ 1705 h 4008"/>
                <a:gd name="T72" fmla="*/ 1593 w 3090"/>
                <a:gd name="T73" fmla="*/ 2047 h 4008"/>
                <a:gd name="T74" fmla="*/ 1939 w 3090"/>
                <a:gd name="T75" fmla="*/ 2262 h 4008"/>
                <a:gd name="T76" fmla="*/ 2134 w 3090"/>
                <a:gd name="T77" fmla="*/ 2318 h 4008"/>
                <a:gd name="T78" fmla="*/ 2340 w 3090"/>
                <a:gd name="T79" fmla="*/ 2513 h 4008"/>
                <a:gd name="T80" fmla="*/ 2396 w 3090"/>
                <a:gd name="T81" fmla="*/ 2994 h 4008"/>
                <a:gd name="T82" fmla="*/ 2587 w 3090"/>
                <a:gd name="T83" fmla="*/ 3032 h 4008"/>
                <a:gd name="T84" fmla="*/ 2718 w 3090"/>
                <a:gd name="T85" fmla="*/ 2726 h 4008"/>
                <a:gd name="T86" fmla="*/ 2744 w 3090"/>
                <a:gd name="T87" fmla="*/ 2369 h 4008"/>
                <a:gd name="T88" fmla="*/ 2954 w 3090"/>
                <a:gd name="T89" fmla="*/ 2531 h 4008"/>
                <a:gd name="T90" fmla="*/ 2168 w 3090"/>
                <a:gd name="T91" fmla="*/ 3035 h 4008"/>
                <a:gd name="T92" fmla="*/ 733 w 3090"/>
                <a:gd name="T93" fmla="*/ 2110 h 4008"/>
                <a:gd name="T94" fmla="*/ 485 w 3090"/>
                <a:gd name="T95" fmla="*/ 2844 h 4008"/>
                <a:gd name="T96" fmla="*/ 800 w 3090"/>
                <a:gd name="T97" fmla="*/ 2248 h 4008"/>
                <a:gd name="T98" fmla="*/ 767 w 3090"/>
                <a:gd name="T99" fmla="*/ 2183 h 4008"/>
                <a:gd name="T100" fmla="*/ 726 w 3090"/>
                <a:gd name="T101" fmla="*/ 2130 h 4008"/>
                <a:gd name="T102" fmla="*/ 589 w 3090"/>
                <a:gd name="T103" fmla="*/ 2190 h 4008"/>
                <a:gd name="T104" fmla="*/ 404 w 3090"/>
                <a:gd name="T105" fmla="*/ 2342 h 4008"/>
                <a:gd name="T106" fmla="*/ 465 w 3090"/>
                <a:gd name="T107" fmla="*/ 2565 h 4008"/>
                <a:gd name="T108" fmla="*/ 482 w 3090"/>
                <a:gd name="T109" fmla="*/ 2674 h 4008"/>
                <a:gd name="T110" fmla="*/ 513 w 3090"/>
                <a:gd name="T111" fmla="*/ 2880 h 4008"/>
                <a:gd name="T112" fmla="*/ 631 w 3090"/>
                <a:gd name="T113" fmla="*/ 2791 h 4008"/>
                <a:gd name="T114" fmla="*/ 770 w 3090"/>
                <a:gd name="T115" fmla="*/ 2802 h 4008"/>
                <a:gd name="T116" fmla="*/ 812 w 3090"/>
                <a:gd name="T117" fmla="*/ 2509 h 4008"/>
                <a:gd name="T118" fmla="*/ 835 w 3090"/>
                <a:gd name="T119" fmla="*/ 1494 h 4008"/>
                <a:gd name="T120" fmla="*/ 1487 w 3090"/>
                <a:gd name="T121" fmla="*/ 3220 h 4008"/>
                <a:gd name="T122" fmla="*/ 956 w 3090"/>
                <a:gd name="T123" fmla="*/ 1558 h 4008"/>
                <a:gd name="T124" fmla="*/ 900 w 3090"/>
                <a:gd name="T125" fmla="*/ 1638 h 4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90" h="4008">
                  <a:moveTo>
                    <a:pt x="1881" y="2283"/>
                  </a:moveTo>
                  <a:lnTo>
                    <a:pt x="1879" y="2290"/>
                  </a:lnTo>
                  <a:lnTo>
                    <a:pt x="1882" y="2293"/>
                  </a:lnTo>
                  <a:lnTo>
                    <a:pt x="1888" y="2296"/>
                  </a:lnTo>
                  <a:lnTo>
                    <a:pt x="1889" y="2297"/>
                  </a:lnTo>
                  <a:lnTo>
                    <a:pt x="1893" y="2296"/>
                  </a:lnTo>
                  <a:lnTo>
                    <a:pt x="1897" y="2294"/>
                  </a:lnTo>
                  <a:lnTo>
                    <a:pt x="1902" y="2293"/>
                  </a:lnTo>
                  <a:lnTo>
                    <a:pt x="1904" y="2294"/>
                  </a:lnTo>
                  <a:lnTo>
                    <a:pt x="1907" y="2291"/>
                  </a:lnTo>
                  <a:lnTo>
                    <a:pt x="1909" y="2290"/>
                  </a:lnTo>
                  <a:lnTo>
                    <a:pt x="1909" y="2287"/>
                  </a:lnTo>
                  <a:lnTo>
                    <a:pt x="1909" y="2286"/>
                  </a:lnTo>
                  <a:lnTo>
                    <a:pt x="1909" y="2283"/>
                  </a:lnTo>
                  <a:lnTo>
                    <a:pt x="1904" y="2280"/>
                  </a:lnTo>
                  <a:lnTo>
                    <a:pt x="1888" y="2273"/>
                  </a:lnTo>
                  <a:lnTo>
                    <a:pt x="1882" y="2273"/>
                  </a:lnTo>
                  <a:lnTo>
                    <a:pt x="1883" y="2277"/>
                  </a:lnTo>
                  <a:lnTo>
                    <a:pt x="1885" y="2279"/>
                  </a:lnTo>
                  <a:lnTo>
                    <a:pt x="1882" y="2280"/>
                  </a:lnTo>
                  <a:lnTo>
                    <a:pt x="1881" y="2283"/>
                  </a:lnTo>
                  <a:close/>
                  <a:moveTo>
                    <a:pt x="2011" y="3016"/>
                  </a:moveTo>
                  <a:lnTo>
                    <a:pt x="2007" y="3018"/>
                  </a:lnTo>
                  <a:lnTo>
                    <a:pt x="2008" y="3022"/>
                  </a:lnTo>
                  <a:lnTo>
                    <a:pt x="2012" y="3021"/>
                  </a:lnTo>
                  <a:lnTo>
                    <a:pt x="2011" y="3016"/>
                  </a:lnTo>
                  <a:close/>
                  <a:moveTo>
                    <a:pt x="1624" y="3886"/>
                  </a:moveTo>
                  <a:lnTo>
                    <a:pt x="1623" y="3886"/>
                  </a:lnTo>
                  <a:lnTo>
                    <a:pt x="1621" y="3886"/>
                  </a:lnTo>
                  <a:lnTo>
                    <a:pt x="1619" y="3887"/>
                  </a:lnTo>
                  <a:lnTo>
                    <a:pt x="1619" y="3889"/>
                  </a:lnTo>
                  <a:lnTo>
                    <a:pt x="1620" y="3891"/>
                  </a:lnTo>
                  <a:lnTo>
                    <a:pt x="1621" y="3893"/>
                  </a:lnTo>
                  <a:lnTo>
                    <a:pt x="1626" y="3893"/>
                  </a:lnTo>
                  <a:lnTo>
                    <a:pt x="1627" y="3891"/>
                  </a:lnTo>
                  <a:lnTo>
                    <a:pt x="1626" y="3887"/>
                  </a:lnTo>
                  <a:lnTo>
                    <a:pt x="1624" y="3886"/>
                  </a:lnTo>
                  <a:close/>
                  <a:moveTo>
                    <a:pt x="2325" y="3123"/>
                  </a:moveTo>
                  <a:lnTo>
                    <a:pt x="2329" y="3119"/>
                  </a:lnTo>
                  <a:lnTo>
                    <a:pt x="2339" y="3112"/>
                  </a:lnTo>
                  <a:lnTo>
                    <a:pt x="2341" y="3112"/>
                  </a:lnTo>
                  <a:lnTo>
                    <a:pt x="2344" y="3112"/>
                  </a:lnTo>
                  <a:lnTo>
                    <a:pt x="2346" y="3110"/>
                  </a:lnTo>
                  <a:lnTo>
                    <a:pt x="2346" y="3107"/>
                  </a:lnTo>
                  <a:lnTo>
                    <a:pt x="2337" y="3106"/>
                  </a:lnTo>
                  <a:lnTo>
                    <a:pt x="2322" y="3099"/>
                  </a:lnTo>
                  <a:lnTo>
                    <a:pt x="2315" y="3098"/>
                  </a:lnTo>
                  <a:lnTo>
                    <a:pt x="2311" y="3100"/>
                  </a:lnTo>
                  <a:lnTo>
                    <a:pt x="2299" y="3110"/>
                  </a:lnTo>
                  <a:lnTo>
                    <a:pt x="2290" y="3115"/>
                  </a:lnTo>
                  <a:lnTo>
                    <a:pt x="2287" y="3117"/>
                  </a:lnTo>
                  <a:lnTo>
                    <a:pt x="2281" y="3122"/>
                  </a:lnTo>
                  <a:lnTo>
                    <a:pt x="2260" y="3129"/>
                  </a:lnTo>
                  <a:lnTo>
                    <a:pt x="2253" y="3130"/>
                  </a:lnTo>
                  <a:lnTo>
                    <a:pt x="2249" y="3130"/>
                  </a:lnTo>
                  <a:lnTo>
                    <a:pt x="2245" y="3129"/>
                  </a:lnTo>
                  <a:lnTo>
                    <a:pt x="2241" y="3126"/>
                  </a:lnTo>
                  <a:lnTo>
                    <a:pt x="2239" y="3122"/>
                  </a:lnTo>
                  <a:lnTo>
                    <a:pt x="2241" y="3115"/>
                  </a:lnTo>
                  <a:lnTo>
                    <a:pt x="2241" y="3110"/>
                  </a:lnTo>
                  <a:lnTo>
                    <a:pt x="2239" y="3110"/>
                  </a:lnTo>
                  <a:lnTo>
                    <a:pt x="2239" y="3112"/>
                  </a:lnTo>
                  <a:lnTo>
                    <a:pt x="2239" y="3115"/>
                  </a:lnTo>
                  <a:lnTo>
                    <a:pt x="2239" y="3116"/>
                  </a:lnTo>
                  <a:lnTo>
                    <a:pt x="2239" y="3116"/>
                  </a:lnTo>
                  <a:lnTo>
                    <a:pt x="2239" y="3119"/>
                  </a:lnTo>
                  <a:lnTo>
                    <a:pt x="2229" y="3137"/>
                  </a:lnTo>
                  <a:lnTo>
                    <a:pt x="2224" y="3147"/>
                  </a:lnTo>
                  <a:lnTo>
                    <a:pt x="2210" y="3151"/>
                  </a:lnTo>
                  <a:lnTo>
                    <a:pt x="2204" y="3154"/>
                  </a:lnTo>
                  <a:lnTo>
                    <a:pt x="2200" y="3155"/>
                  </a:lnTo>
                  <a:lnTo>
                    <a:pt x="2196" y="3155"/>
                  </a:lnTo>
                  <a:lnTo>
                    <a:pt x="2194" y="3154"/>
                  </a:lnTo>
                  <a:lnTo>
                    <a:pt x="2192" y="3150"/>
                  </a:lnTo>
                  <a:lnTo>
                    <a:pt x="2190" y="3148"/>
                  </a:lnTo>
                  <a:lnTo>
                    <a:pt x="2187" y="3147"/>
                  </a:lnTo>
                  <a:lnTo>
                    <a:pt x="2179" y="3148"/>
                  </a:lnTo>
                  <a:lnTo>
                    <a:pt x="2172" y="3145"/>
                  </a:lnTo>
                  <a:lnTo>
                    <a:pt x="2169" y="3145"/>
                  </a:lnTo>
                  <a:lnTo>
                    <a:pt x="2168" y="3144"/>
                  </a:lnTo>
                  <a:lnTo>
                    <a:pt x="2164" y="3138"/>
                  </a:lnTo>
                  <a:lnTo>
                    <a:pt x="2161" y="3137"/>
                  </a:lnTo>
                  <a:lnTo>
                    <a:pt x="2154" y="3136"/>
                  </a:lnTo>
                  <a:lnTo>
                    <a:pt x="2151" y="3137"/>
                  </a:lnTo>
                  <a:lnTo>
                    <a:pt x="2148" y="3138"/>
                  </a:lnTo>
                  <a:lnTo>
                    <a:pt x="2145" y="3140"/>
                  </a:lnTo>
                  <a:lnTo>
                    <a:pt x="2124" y="3145"/>
                  </a:lnTo>
                  <a:lnTo>
                    <a:pt x="2120" y="3145"/>
                  </a:lnTo>
                  <a:lnTo>
                    <a:pt x="2112" y="3145"/>
                  </a:lnTo>
                  <a:lnTo>
                    <a:pt x="2109" y="3145"/>
                  </a:lnTo>
                  <a:lnTo>
                    <a:pt x="2099" y="3158"/>
                  </a:lnTo>
                  <a:lnTo>
                    <a:pt x="2091" y="3165"/>
                  </a:lnTo>
                  <a:lnTo>
                    <a:pt x="2082" y="3171"/>
                  </a:lnTo>
                  <a:lnTo>
                    <a:pt x="2050" y="3183"/>
                  </a:lnTo>
                  <a:lnTo>
                    <a:pt x="2039" y="3186"/>
                  </a:lnTo>
                  <a:lnTo>
                    <a:pt x="2030" y="3182"/>
                  </a:lnTo>
                  <a:lnTo>
                    <a:pt x="2018" y="3187"/>
                  </a:lnTo>
                  <a:lnTo>
                    <a:pt x="2004" y="3192"/>
                  </a:lnTo>
                  <a:lnTo>
                    <a:pt x="1988" y="3193"/>
                  </a:lnTo>
                  <a:lnTo>
                    <a:pt x="1958" y="3189"/>
                  </a:lnTo>
                  <a:lnTo>
                    <a:pt x="1949" y="3190"/>
                  </a:lnTo>
                  <a:lnTo>
                    <a:pt x="1945" y="3190"/>
                  </a:lnTo>
                  <a:lnTo>
                    <a:pt x="1939" y="3190"/>
                  </a:lnTo>
                  <a:lnTo>
                    <a:pt x="1934" y="3187"/>
                  </a:lnTo>
                  <a:lnTo>
                    <a:pt x="1924" y="3182"/>
                  </a:lnTo>
                  <a:lnTo>
                    <a:pt x="1920" y="3185"/>
                  </a:lnTo>
                  <a:lnTo>
                    <a:pt x="1902" y="3189"/>
                  </a:lnTo>
                  <a:lnTo>
                    <a:pt x="1899" y="3190"/>
                  </a:lnTo>
                  <a:lnTo>
                    <a:pt x="1896" y="3193"/>
                  </a:lnTo>
                  <a:lnTo>
                    <a:pt x="1892" y="3196"/>
                  </a:lnTo>
                  <a:lnTo>
                    <a:pt x="1881" y="3199"/>
                  </a:lnTo>
                  <a:lnTo>
                    <a:pt x="1869" y="3206"/>
                  </a:lnTo>
                  <a:lnTo>
                    <a:pt x="1864" y="3207"/>
                  </a:lnTo>
                  <a:lnTo>
                    <a:pt x="1847" y="3204"/>
                  </a:lnTo>
                  <a:lnTo>
                    <a:pt x="1841" y="3204"/>
                  </a:lnTo>
                  <a:lnTo>
                    <a:pt x="1843" y="3203"/>
                  </a:lnTo>
                  <a:lnTo>
                    <a:pt x="1843" y="3203"/>
                  </a:lnTo>
                  <a:lnTo>
                    <a:pt x="1843" y="3201"/>
                  </a:lnTo>
                  <a:lnTo>
                    <a:pt x="1840" y="3200"/>
                  </a:lnTo>
                  <a:lnTo>
                    <a:pt x="1827" y="3197"/>
                  </a:lnTo>
                  <a:lnTo>
                    <a:pt x="1820" y="3193"/>
                  </a:lnTo>
                  <a:lnTo>
                    <a:pt x="1810" y="3185"/>
                  </a:lnTo>
                  <a:lnTo>
                    <a:pt x="1803" y="3182"/>
                  </a:lnTo>
                  <a:lnTo>
                    <a:pt x="1801" y="3179"/>
                  </a:lnTo>
                  <a:lnTo>
                    <a:pt x="1799" y="3176"/>
                  </a:lnTo>
                  <a:lnTo>
                    <a:pt x="1799" y="3172"/>
                  </a:lnTo>
                  <a:lnTo>
                    <a:pt x="1799" y="3166"/>
                  </a:lnTo>
                  <a:lnTo>
                    <a:pt x="1792" y="3162"/>
                  </a:lnTo>
                  <a:lnTo>
                    <a:pt x="1760" y="3164"/>
                  </a:lnTo>
                  <a:lnTo>
                    <a:pt x="1756" y="3155"/>
                  </a:lnTo>
                  <a:lnTo>
                    <a:pt x="1756" y="3151"/>
                  </a:lnTo>
                  <a:lnTo>
                    <a:pt x="1756" y="3141"/>
                  </a:lnTo>
                  <a:lnTo>
                    <a:pt x="1753" y="3138"/>
                  </a:lnTo>
                  <a:lnTo>
                    <a:pt x="1743" y="3131"/>
                  </a:lnTo>
                  <a:lnTo>
                    <a:pt x="1743" y="3130"/>
                  </a:lnTo>
                  <a:lnTo>
                    <a:pt x="1743" y="3129"/>
                  </a:lnTo>
                  <a:lnTo>
                    <a:pt x="1743" y="3126"/>
                  </a:lnTo>
                  <a:lnTo>
                    <a:pt x="1742" y="3126"/>
                  </a:lnTo>
                  <a:lnTo>
                    <a:pt x="1739" y="3126"/>
                  </a:lnTo>
                  <a:lnTo>
                    <a:pt x="1736" y="3127"/>
                  </a:lnTo>
                  <a:lnTo>
                    <a:pt x="1731" y="3129"/>
                  </a:lnTo>
                  <a:lnTo>
                    <a:pt x="1728" y="3130"/>
                  </a:lnTo>
                  <a:lnTo>
                    <a:pt x="1725" y="3131"/>
                  </a:lnTo>
                  <a:lnTo>
                    <a:pt x="1721" y="3130"/>
                  </a:lnTo>
                  <a:lnTo>
                    <a:pt x="1718" y="3137"/>
                  </a:lnTo>
                  <a:lnTo>
                    <a:pt x="1712" y="3140"/>
                  </a:lnTo>
                  <a:lnTo>
                    <a:pt x="1705" y="3140"/>
                  </a:lnTo>
                  <a:lnTo>
                    <a:pt x="1700" y="3138"/>
                  </a:lnTo>
                  <a:lnTo>
                    <a:pt x="1690" y="3136"/>
                  </a:lnTo>
                  <a:lnTo>
                    <a:pt x="1689" y="3134"/>
                  </a:lnTo>
                  <a:lnTo>
                    <a:pt x="1684" y="3136"/>
                  </a:lnTo>
                  <a:lnTo>
                    <a:pt x="1682" y="3137"/>
                  </a:lnTo>
                  <a:lnTo>
                    <a:pt x="1680" y="3140"/>
                  </a:lnTo>
                  <a:lnTo>
                    <a:pt x="1682" y="3143"/>
                  </a:lnTo>
                  <a:lnTo>
                    <a:pt x="1673" y="3151"/>
                  </a:lnTo>
                  <a:lnTo>
                    <a:pt x="1673" y="3154"/>
                  </a:lnTo>
                  <a:lnTo>
                    <a:pt x="1676" y="3158"/>
                  </a:lnTo>
                  <a:lnTo>
                    <a:pt x="1676" y="3161"/>
                  </a:lnTo>
                  <a:lnTo>
                    <a:pt x="1677" y="3165"/>
                  </a:lnTo>
                  <a:lnTo>
                    <a:pt x="1677" y="3166"/>
                  </a:lnTo>
                  <a:lnTo>
                    <a:pt x="1677" y="3168"/>
                  </a:lnTo>
                  <a:lnTo>
                    <a:pt x="1675" y="3171"/>
                  </a:lnTo>
                  <a:lnTo>
                    <a:pt x="1666" y="3178"/>
                  </a:lnTo>
                  <a:lnTo>
                    <a:pt x="1644" y="3187"/>
                  </a:lnTo>
                  <a:lnTo>
                    <a:pt x="1633" y="3189"/>
                  </a:lnTo>
                  <a:lnTo>
                    <a:pt x="1626" y="3183"/>
                  </a:lnTo>
                  <a:lnTo>
                    <a:pt x="1624" y="3180"/>
                  </a:lnTo>
                  <a:lnTo>
                    <a:pt x="1621" y="3179"/>
                  </a:lnTo>
                  <a:lnTo>
                    <a:pt x="1614" y="3175"/>
                  </a:lnTo>
                  <a:lnTo>
                    <a:pt x="1612" y="3172"/>
                  </a:lnTo>
                  <a:lnTo>
                    <a:pt x="1605" y="3159"/>
                  </a:lnTo>
                  <a:lnTo>
                    <a:pt x="1598" y="3144"/>
                  </a:lnTo>
                  <a:lnTo>
                    <a:pt x="1596" y="3138"/>
                  </a:lnTo>
                  <a:lnTo>
                    <a:pt x="1593" y="3138"/>
                  </a:lnTo>
                  <a:lnTo>
                    <a:pt x="1590" y="3138"/>
                  </a:lnTo>
                  <a:lnTo>
                    <a:pt x="1589" y="3134"/>
                  </a:lnTo>
                  <a:lnTo>
                    <a:pt x="1586" y="3140"/>
                  </a:lnTo>
                  <a:lnTo>
                    <a:pt x="1588" y="3148"/>
                  </a:lnTo>
                  <a:lnTo>
                    <a:pt x="1588" y="3157"/>
                  </a:lnTo>
                  <a:lnTo>
                    <a:pt x="1582" y="3161"/>
                  </a:lnTo>
                  <a:lnTo>
                    <a:pt x="1579" y="3161"/>
                  </a:lnTo>
                  <a:lnTo>
                    <a:pt x="1575" y="3159"/>
                  </a:lnTo>
                  <a:lnTo>
                    <a:pt x="1571" y="3159"/>
                  </a:lnTo>
                  <a:lnTo>
                    <a:pt x="1569" y="3162"/>
                  </a:lnTo>
                  <a:lnTo>
                    <a:pt x="1568" y="3168"/>
                  </a:lnTo>
                  <a:lnTo>
                    <a:pt x="1565" y="3172"/>
                  </a:lnTo>
                  <a:lnTo>
                    <a:pt x="1557" y="3178"/>
                  </a:lnTo>
                  <a:lnTo>
                    <a:pt x="1548" y="3175"/>
                  </a:lnTo>
                  <a:lnTo>
                    <a:pt x="1541" y="3180"/>
                  </a:lnTo>
                  <a:lnTo>
                    <a:pt x="1534" y="3187"/>
                  </a:lnTo>
                  <a:lnTo>
                    <a:pt x="1527" y="3190"/>
                  </a:lnTo>
                  <a:lnTo>
                    <a:pt x="1530" y="3194"/>
                  </a:lnTo>
                  <a:lnTo>
                    <a:pt x="1530" y="3199"/>
                  </a:lnTo>
                  <a:lnTo>
                    <a:pt x="1529" y="3204"/>
                  </a:lnTo>
                  <a:lnTo>
                    <a:pt x="1526" y="3213"/>
                  </a:lnTo>
                  <a:lnTo>
                    <a:pt x="1520" y="3225"/>
                  </a:lnTo>
                  <a:lnTo>
                    <a:pt x="1520" y="3225"/>
                  </a:lnTo>
                  <a:lnTo>
                    <a:pt x="1520" y="3227"/>
                  </a:lnTo>
                  <a:lnTo>
                    <a:pt x="1520" y="3228"/>
                  </a:lnTo>
                  <a:lnTo>
                    <a:pt x="1520" y="3231"/>
                  </a:lnTo>
                  <a:lnTo>
                    <a:pt x="1523" y="3235"/>
                  </a:lnTo>
                  <a:lnTo>
                    <a:pt x="1523" y="3236"/>
                  </a:lnTo>
                  <a:lnTo>
                    <a:pt x="1523" y="3239"/>
                  </a:lnTo>
                  <a:lnTo>
                    <a:pt x="1522" y="3245"/>
                  </a:lnTo>
                  <a:lnTo>
                    <a:pt x="1522" y="3246"/>
                  </a:lnTo>
                  <a:lnTo>
                    <a:pt x="1519" y="3255"/>
                  </a:lnTo>
                  <a:lnTo>
                    <a:pt x="1520" y="3256"/>
                  </a:lnTo>
                  <a:lnTo>
                    <a:pt x="1519" y="3258"/>
                  </a:lnTo>
                  <a:lnTo>
                    <a:pt x="1515" y="3259"/>
                  </a:lnTo>
                  <a:lnTo>
                    <a:pt x="1515" y="3258"/>
                  </a:lnTo>
                  <a:lnTo>
                    <a:pt x="1511" y="3260"/>
                  </a:lnTo>
                  <a:lnTo>
                    <a:pt x="1511" y="3265"/>
                  </a:lnTo>
                  <a:lnTo>
                    <a:pt x="1512" y="3269"/>
                  </a:lnTo>
                  <a:lnTo>
                    <a:pt x="1516" y="3273"/>
                  </a:lnTo>
                  <a:lnTo>
                    <a:pt x="1518" y="3276"/>
                  </a:lnTo>
                  <a:lnTo>
                    <a:pt x="1519" y="3280"/>
                  </a:lnTo>
                  <a:lnTo>
                    <a:pt x="1519" y="3284"/>
                  </a:lnTo>
                  <a:lnTo>
                    <a:pt x="1520" y="3290"/>
                  </a:lnTo>
                  <a:lnTo>
                    <a:pt x="1522" y="3295"/>
                  </a:lnTo>
                  <a:lnTo>
                    <a:pt x="1526" y="3301"/>
                  </a:lnTo>
                  <a:lnTo>
                    <a:pt x="1530" y="3307"/>
                  </a:lnTo>
                  <a:lnTo>
                    <a:pt x="1536" y="3309"/>
                  </a:lnTo>
                  <a:lnTo>
                    <a:pt x="1546" y="3309"/>
                  </a:lnTo>
                  <a:lnTo>
                    <a:pt x="1550" y="3312"/>
                  </a:lnTo>
                  <a:lnTo>
                    <a:pt x="1554" y="3316"/>
                  </a:lnTo>
                  <a:lnTo>
                    <a:pt x="1564" y="3335"/>
                  </a:lnTo>
                  <a:lnTo>
                    <a:pt x="1571" y="3340"/>
                  </a:lnTo>
                  <a:lnTo>
                    <a:pt x="1581" y="3340"/>
                  </a:lnTo>
                  <a:lnTo>
                    <a:pt x="1602" y="3337"/>
                  </a:lnTo>
                  <a:lnTo>
                    <a:pt x="1623" y="3336"/>
                  </a:lnTo>
                  <a:lnTo>
                    <a:pt x="1644" y="3339"/>
                  </a:lnTo>
                  <a:lnTo>
                    <a:pt x="1652" y="3343"/>
                  </a:lnTo>
                  <a:lnTo>
                    <a:pt x="1659" y="3350"/>
                  </a:lnTo>
                  <a:lnTo>
                    <a:pt x="1659" y="3353"/>
                  </a:lnTo>
                  <a:lnTo>
                    <a:pt x="1662" y="3358"/>
                  </a:lnTo>
                  <a:lnTo>
                    <a:pt x="1663" y="3361"/>
                  </a:lnTo>
                  <a:lnTo>
                    <a:pt x="1666" y="3363"/>
                  </a:lnTo>
                  <a:lnTo>
                    <a:pt x="1669" y="3363"/>
                  </a:lnTo>
                  <a:lnTo>
                    <a:pt x="1672" y="3361"/>
                  </a:lnTo>
                  <a:lnTo>
                    <a:pt x="1704" y="3366"/>
                  </a:lnTo>
                  <a:lnTo>
                    <a:pt x="1705" y="3367"/>
                  </a:lnTo>
                  <a:lnTo>
                    <a:pt x="1708" y="3371"/>
                  </a:lnTo>
                  <a:lnTo>
                    <a:pt x="1710" y="3373"/>
                  </a:lnTo>
                  <a:lnTo>
                    <a:pt x="1712" y="3373"/>
                  </a:lnTo>
                  <a:lnTo>
                    <a:pt x="1714" y="3375"/>
                  </a:lnTo>
                  <a:lnTo>
                    <a:pt x="1717" y="3378"/>
                  </a:lnTo>
                  <a:lnTo>
                    <a:pt x="1722" y="3382"/>
                  </a:lnTo>
                  <a:lnTo>
                    <a:pt x="1725" y="3384"/>
                  </a:lnTo>
                  <a:lnTo>
                    <a:pt x="1731" y="3396"/>
                  </a:lnTo>
                  <a:lnTo>
                    <a:pt x="1733" y="3398"/>
                  </a:lnTo>
                  <a:lnTo>
                    <a:pt x="1738" y="3398"/>
                  </a:lnTo>
                  <a:lnTo>
                    <a:pt x="1739" y="3401"/>
                  </a:lnTo>
                  <a:lnTo>
                    <a:pt x="1745" y="3405"/>
                  </a:lnTo>
                  <a:lnTo>
                    <a:pt x="1756" y="3412"/>
                  </a:lnTo>
                  <a:lnTo>
                    <a:pt x="1768" y="3422"/>
                  </a:lnTo>
                  <a:lnTo>
                    <a:pt x="1775" y="3427"/>
                  </a:lnTo>
                  <a:lnTo>
                    <a:pt x="1785" y="3430"/>
                  </a:lnTo>
                  <a:lnTo>
                    <a:pt x="1798" y="3431"/>
                  </a:lnTo>
                  <a:lnTo>
                    <a:pt x="1806" y="3434"/>
                  </a:lnTo>
                  <a:lnTo>
                    <a:pt x="1815" y="3440"/>
                  </a:lnTo>
                  <a:lnTo>
                    <a:pt x="1836" y="3462"/>
                  </a:lnTo>
                  <a:lnTo>
                    <a:pt x="1844" y="3468"/>
                  </a:lnTo>
                  <a:lnTo>
                    <a:pt x="1854" y="3472"/>
                  </a:lnTo>
                  <a:lnTo>
                    <a:pt x="1865" y="3475"/>
                  </a:lnTo>
                  <a:lnTo>
                    <a:pt x="1875" y="3478"/>
                  </a:lnTo>
                  <a:lnTo>
                    <a:pt x="1890" y="3490"/>
                  </a:lnTo>
                  <a:lnTo>
                    <a:pt x="1902" y="3493"/>
                  </a:lnTo>
                  <a:lnTo>
                    <a:pt x="1904" y="3492"/>
                  </a:lnTo>
                  <a:lnTo>
                    <a:pt x="1910" y="3489"/>
                  </a:lnTo>
                  <a:lnTo>
                    <a:pt x="1911" y="3488"/>
                  </a:lnTo>
                  <a:lnTo>
                    <a:pt x="1941" y="3485"/>
                  </a:lnTo>
                  <a:lnTo>
                    <a:pt x="1951" y="3488"/>
                  </a:lnTo>
                  <a:lnTo>
                    <a:pt x="1972" y="3497"/>
                  </a:lnTo>
                  <a:lnTo>
                    <a:pt x="1990" y="3510"/>
                  </a:lnTo>
                  <a:lnTo>
                    <a:pt x="2014" y="3532"/>
                  </a:lnTo>
                  <a:lnTo>
                    <a:pt x="2021" y="3541"/>
                  </a:lnTo>
                  <a:lnTo>
                    <a:pt x="2042" y="3587"/>
                  </a:lnTo>
                  <a:lnTo>
                    <a:pt x="2044" y="3590"/>
                  </a:lnTo>
                  <a:lnTo>
                    <a:pt x="2065" y="3595"/>
                  </a:lnTo>
                  <a:lnTo>
                    <a:pt x="2068" y="3594"/>
                  </a:lnTo>
                  <a:lnTo>
                    <a:pt x="2074" y="3597"/>
                  </a:lnTo>
                  <a:lnTo>
                    <a:pt x="2089" y="3602"/>
                  </a:lnTo>
                  <a:lnTo>
                    <a:pt x="2092" y="3607"/>
                  </a:lnTo>
                  <a:lnTo>
                    <a:pt x="2095" y="3612"/>
                  </a:lnTo>
                  <a:lnTo>
                    <a:pt x="2112" y="3614"/>
                  </a:lnTo>
                  <a:lnTo>
                    <a:pt x="2116" y="3618"/>
                  </a:lnTo>
                  <a:lnTo>
                    <a:pt x="2119" y="3617"/>
                  </a:lnTo>
                  <a:lnTo>
                    <a:pt x="2119" y="3618"/>
                  </a:lnTo>
                  <a:lnTo>
                    <a:pt x="2120" y="3621"/>
                  </a:lnTo>
                  <a:lnTo>
                    <a:pt x="2137" y="3612"/>
                  </a:lnTo>
                  <a:lnTo>
                    <a:pt x="2147" y="3611"/>
                  </a:lnTo>
                  <a:lnTo>
                    <a:pt x="2157" y="3614"/>
                  </a:lnTo>
                  <a:lnTo>
                    <a:pt x="2166" y="3621"/>
                  </a:lnTo>
                  <a:lnTo>
                    <a:pt x="2173" y="3624"/>
                  </a:lnTo>
                  <a:lnTo>
                    <a:pt x="2176" y="3622"/>
                  </a:lnTo>
                  <a:lnTo>
                    <a:pt x="2176" y="3619"/>
                  </a:lnTo>
                  <a:lnTo>
                    <a:pt x="2179" y="3619"/>
                  </a:lnTo>
                  <a:lnTo>
                    <a:pt x="2183" y="3621"/>
                  </a:lnTo>
                  <a:lnTo>
                    <a:pt x="2186" y="3622"/>
                  </a:lnTo>
                  <a:lnTo>
                    <a:pt x="2187" y="3625"/>
                  </a:lnTo>
                  <a:lnTo>
                    <a:pt x="2192" y="3629"/>
                  </a:lnTo>
                  <a:lnTo>
                    <a:pt x="2196" y="3633"/>
                  </a:lnTo>
                  <a:lnTo>
                    <a:pt x="2201" y="3635"/>
                  </a:lnTo>
                  <a:lnTo>
                    <a:pt x="2207" y="3633"/>
                  </a:lnTo>
                  <a:lnTo>
                    <a:pt x="2213" y="3628"/>
                  </a:lnTo>
                  <a:lnTo>
                    <a:pt x="2213" y="3625"/>
                  </a:lnTo>
                  <a:lnTo>
                    <a:pt x="2208" y="3605"/>
                  </a:lnTo>
                  <a:lnTo>
                    <a:pt x="2203" y="3594"/>
                  </a:lnTo>
                  <a:lnTo>
                    <a:pt x="2201" y="3588"/>
                  </a:lnTo>
                  <a:lnTo>
                    <a:pt x="2206" y="3586"/>
                  </a:lnTo>
                  <a:lnTo>
                    <a:pt x="2206" y="3581"/>
                  </a:lnTo>
                  <a:lnTo>
                    <a:pt x="2218" y="3548"/>
                  </a:lnTo>
                  <a:lnTo>
                    <a:pt x="2222" y="3542"/>
                  </a:lnTo>
                  <a:lnTo>
                    <a:pt x="2228" y="3539"/>
                  </a:lnTo>
                  <a:lnTo>
                    <a:pt x="2232" y="3538"/>
                  </a:lnTo>
                  <a:lnTo>
                    <a:pt x="2236" y="3535"/>
                  </a:lnTo>
                  <a:lnTo>
                    <a:pt x="2241" y="3532"/>
                  </a:lnTo>
                  <a:lnTo>
                    <a:pt x="2246" y="3532"/>
                  </a:lnTo>
                  <a:lnTo>
                    <a:pt x="2246" y="3530"/>
                  </a:lnTo>
                  <a:lnTo>
                    <a:pt x="2246" y="3528"/>
                  </a:lnTo>
                  <a:lnTo>
                    <a:pt x="2246" y="3527"/>
                  </a:lnTo>
                  <a:lnTo>
                    <a:pt x="2249" y="3525"/>
                  </a:lnTo>
                  <a:lnTo>
                    <a:pt x="2246" y="3524"/>
                  </a:lnTo>
                  <a:lnTo>
                    <a:pt x="2256" y="3518"/>
                  </a:lnTo>
                  <a:lnTo>
                    <a:pt x="2257" y="3518"/>
                  </a:lnTo>
                  <a:lnTo>
                    <a:pt x="2259" y="3520"/>
                  </a:lnTo>
                  <a:lnTo>
                    <a:pt x="2262" y="3521"/>
                  </a:lnTo>
                  <a:lnTo>
                    <a:pt x="2263" y="3520"/>
                  </a:lnTo>
                  <a:lnTo>
                    <a:pt x="2263" y="3514"/>
                  </a:lnTo>
                  <a:lnTo>
                    <a:pt x="2260" y="3510"/>
                  </a:lnTo>
                  <a:lnTo>
                    <a:pt x="2259" y="3510"/>
                  </a:lnTo>
                  <a:lnTo>
                    <a:pt x="2253" y="3510"/>
                  </a:lnTo>
                  <a:lnTo>
                    <a:pt x="2250" y="3509"/>
                  </a:lnTo>
                  <a:lnTo>
                    <a:pt x="2250" y="3504"/>
                  </a:lnTo>
                  <a:lnTo>
                    <a:pt x="2252" y="3502"/>
                  </a:lnTo>
                  <a:lnTo>
                    <a:pt x="2256" y="3503"/>
                  </a:lnTo>
                  <a:lnTo>
                    <a:pt x="2257" y="3496"/>
                  </a:lnTo>
                  <a:lnTo>
                    <a:pt x="2256" y="3490"/>
                  </a:lnTo>
                  <a:lnTo>
                    <a:pt x="2252" y="3489"/>
                  </a:lnTo>
                  <a:lnTo>
                    <a:pt x="2246" y="3488"/>
                  </a:lnTo>
                  <a:lnTo>
                    <a:pt x="2241" y="3485"/>
                  </a:lnTo>
                  <a:lnTo>
                    <a:pt x="2238" y="3480"/>
                  </a:lnTo>
                  <a:lnTo>
                    <a:pt x="2236" y="3475"/>
                  </a:lnTo>
                  <a:lnTo>
                    <a:pt x="2242" y="3475"/>
                  </a:lnTo>
                  <a:lnTo>
                    <a:pt x="2242" y="3472"/>
                  </a:lnTo>
                  <a:lnTo>
                    <a:pt x="2238" y="3471"/>
                  </a:lnTo>
                  <a:lnTo>
                    <a:pt x="2234" y="3473"/>
                  </a:lnTo>
                  <a:lnTo>
                    <a:pt x="2228" y="3466"/>
                  </a:lnTo>
                  <a:lnTo>
                    <a:pt x="2225" y="3457"/>
                  </a:lnTo>
                  <a:lnTo>
                    <a:pt x="2229" y="3450"/>
                  </a:lnTo>
                  <a:lnTo>
                    <a:pt x="2228" y="3445"/>
                  </a:lnTo>
                  <a:lnTo>
                    <a:pt x="2231" y="3444"/>
                  </a:lnTo>
                  <a:lnTo>
                    <a:pt x="2234" y="3444"/>
                  </a:lnTo>
                  <a:lnTo>
                    <a:pt x="2235" y="3447"/>
                  </a:lnTo>
                  <a:lnTo>
                    <a:pt x="2235" y="3452"/>
                  </a:lnTo>
                  <a:lnTo>
                    <a:pt x="2236" y="3448"/>
                  </a:lnTo>
                  <a:lnTo>
                    <a:pt x="2238" y="3445"/>
                  </a:lnTo>
                  <a:lnTo>
                    <a:pt x="2241" y="3444"/>
                  </a:lnTo>
                  <a:lnTo>
                    <a:pt x="2245" y="3448"/>
                  </a:lnTo>
                  <a:lnTo>
                    <a:pt x="2242" y="3440"/>
                  </a:lnTo>
                  <a:lnTo>
                    <a:pt x="2239" y="3434"/>
                  </a:lnTo>
                  <a:lnTo>
                    <a:pt x="2234" y="3431"/>
                  </a:lnTo>
                  <a:lnTo>
                    <a:pt x="2224" y="3429"/>
                  </a:lnTo>
                  <a:lnTo>
                    <a:pt x="2206" y="3419"/>
                  </a:lnTo>
                  <a:lnTo>
                    <a:pt x="2204" y="3416"/>
                  </a:lnTo>
                  <a:lnTo>
                    <a:pt x="2203" y="3412"/>
                  </a:lnTo>
                  <a:lnTo>
                    <a:pt x="2201" y="3406"/>
                  </a:lnTo>
                  <a:lnTo>
                    <a:pt x="2200" y="3374"/>
                  </a:lnTo>
                  <a:lnTo>
                    <a:pt x="2201" y="3368"/>
                  </a:lnTo>
                  <a:lnTo>
                    <a:pt x="2203" y="3363"/>
                  </a:lnTo>
                  <a:lnTo>
                    <a:pt x="2207" y="3354"/>
                  </a:lnTo>
                  <a:lnTo>
                    <a:pt x="2220" y="3339"/>
                  </a:lnTo>
                  <a:lnTo>
                    <a:pt x="2224" y="3328"/>
                  </a:lnTo>
                  <a:lnTo>
                    <a:pt x="2225" y="3321"/>
                  </a:lnTo>
                  <a:lnTo>
                    <a:pt x="2228" y="3311"/>
                  </a:lnTo>
                  <a:lnTo>
                    <a:pt x="2229" y="3304"/>
                  </a:lnTo>
                  <a:lnTo>
                    <a:pt x="2229" y="3301"/>
                  </a:lnTo>
                  <a:lnTo>
                    <a:pt x="2234" y="3297"/>
                  </a:lnTo>
                  <a:lnTo>
                    <a:pt x="2235" y="3294"/>
                  </a:lnTo>
                  <a:lnTo>
                    <a:pt x="2234" y="3290"/>
                  </a:lnTo>
                  <a:lnTo>
                    <a:pt x="2231" y="3284"/>
                  </a:lnTo>
                  <a:lnTo>
                    <a:pt x="2231" y="3280"/>
                  </a:lnTo>
                  <a:lnTo>
                    <a:pt x="2232" y="3276"/>
                  </a:lnTo>
                  <a:lnTo>
                    <a:pt x="2239" y="3265"/>
                  </a:lnTo>
                  <a:lnTo>
                    <a:pt x="2246" y="3259"/>
                  </a:lnTo>
                  <a:lnTo>
                    <a:pt x="2250" y="3252"/>
                  </a:lnTo>
                  <a:lnTo>
                    <a:pt x="2256" y="3242"/>
                  </a:lnTo>
                  <a:lnTo>
                    <a:pt x="2280" y="3206"/>
                  </a:lnTo>
                  <a:lnTo>
                    <a:pt x="2306" y="3169"/>
                  </a:lnTo>
                  <a:lnTo>
                    <a:pt x="2313" y="3152"/>
                  </a:lnTo>
                  <a:lnTo>
                    <a:pt x="2326" y="3131"/>
                  </a:lnTo>
                  <a:lnTo>
                    <a:pt x="2322" y="3133"/>
                  </a:lnTo>
                  <a:lnTo>
                    <a:pt x="2323" y="3127"/>
                  </a:lnTo>
                  <a:lnTo>
                    <a:pt x="2325" y="3123"/>
                  </a:lnTo>
                  <a:close/>
                  <a:moveTo>
                    <a:pt x="2067" y="3015"/>
                  </a:moveTo>
                  <a:lnTo>
                    <a:pt x="2070" y="3015"/>
                  </a:lnTo>
                  <a:lnTo>
                    <a:pt x="2070" y="3014"/>
                  </a:lnTo>
                  <a:lnTo>
                    <a:pt x="2068" y="3011"/>
                  </a:lnTo>
                  <a:lnTo>
                    <a:pt x="2067" y="3008"/>
                  </a:lnTo>
                  <a:lnTo>
                    <a:pt x="2064" y="3005"/>
                  </a:lnTo>
                  <a:lnTo>
                    <a:pt x="2060" y="3004"/>
                  </a:lnTo>
                  <a:lnTo>
                    <a:pt x="2058" y="3005"/>
                  </a:lnTo>
                  <a:lnTo>
                    <a:pt x="2058" y="3008"/>
                  </a:lnTo>
                  <a:lnTo>
                    <a:pt x="2061" y="3014"/>
                  </a:lnTo>
                  <a:lnTo>
                    <a:pt x="2067" y="3015"/>
                  </a:lnTo>
                  <a:close/>
                  <a:moveTo>
                    <a:pt x="1704" y="2970"/>
                  </a:moveTo>
                  <a:lnTo>
                    <a:pt x="1710" y="2964"/>
                  </a:lnTo>
                  <a:lnTo>
                    <a:pt x="1710" y="2963"/>
                  </a:lnTo>
                  <a:lnTo>
                    <a:pt x="1707" y="2962"/>
                  </a:lnTo>
                  <a:lnTo>
                    <a:pt x="1703" y="2962"/>
                  </a:lnTo>
                  <a:lnTo>
                    <a:pt x="1700" y="2964"/>
                  </a:lnTo>
                  <a:lnTo>
                    <a:pt x="1698" y="2966"/>
                  </a:lnTo>
                  <a:lnTo>
                    <a:pt x="1698" y="2969"/>
                  </a:lnTo>
                  <a:lnTo>
                    <a:pt x="1701" y="2970"/>
                  </a:lnTo>
                  <a:lnTo>
                    <a:pt x="1704" y="2970"/>
                  </a:lnTo>
                  <a:close/>
                  <a:moveTo>
                    <a:pt x="1768" y="2261"/>
                  </a:moveTo>
                  <a:lnTo>
                    <a:pt x="1767" y="2262"/>
                  </a:lnTo>
                  <a:lnTo>
                    <a:pt x="1766" y="2266"/>
                  </a:lnTo>
                  <a:lnTo>
                    <a:pt x="1770" y="2265"/>
                  </a:lnTo>
                  <a:lnTo>
                    <a:pt x="1771" y="2261"/>
                  </a:lnTo>
                  <a:lnTo>
                    <a:pt x="1768" y="2261"/>
                  </a:lnTo>
                  <a:close/>
                  <a:moveTo>
                    <a:pt x="2141" y="3021"/>
                  </a:moveTo>
                  <a:lnTo>
                    <a:pt x="2142" y="3016"/>
                  </a:lnTo>
                  <a:lnTo>
                    <a:pt x="2144" y="3014"/>
                  </a:lnTo>
                  <a:lnTo>
                    <a:pt x="2144" y="3012"/>
                  </a:lnTo>
                  <a:lnTo>
                    <a:pt x="2145" y="3011"/>
                  </a:lnTo>
                  <a:lnTo>
                    <a:pt x="2142" y="3007"/>
                  </a:lnTo>
                  <a:lnTo>
                    <a:pt x="2138" y="3005"/>
                  </a:lnTo>
                  <a:lnTo>
                    <a:pt x="2130" y="3005"/>
                  </a:lnTo>
                  <a:lnTo>
                    <a:pt x="2124" y="3009"/>
                  </a:lnTo>
                  <a:lnTo>
                    <a:pt x="2131" y="3016"/>
                  </a:lnTo>
                  <a:lnTo>
                    <a:pt x="2141" y="3021"/>
                  </a:lnTo>
                  <a:close/>
                  <a:moveTo>
                    <a:pt x="1497" y="623"/>
                  </a:moveTo>
                  <a:lnTo>
                    <a:pt x="1505" y="623"/>
                  </a:lnTo>
                  <a:lnTo>
                    <a:pt x="1508" y="623"/>
                  </a:lnTo>
                  <a:lnTo>
                    <a:pt x="1511" y="626"/>
                  </a:lnTo>
                  <a:lnTo>
                    <a:pt x="1505" y="620"/>
                  </a:lnTo>
                  <a:lnTo>
                    <a:pt x="1501" y="619"/>
                  </a:lnTo>
                  <a:lnTo>
                    <a:pt x="1495" y="621"/>
                  </a:lnTo>
                  <a:lnTo>
                    <a:pt x="1491" y="628"/>
                  </a:lnTo>
                  <a:lnTo>
                    <a:pt x="1484" y="641"/>
                  </a:lnTo>
                  <a:lnTo>
                    <a:pt x="1483" y="648"/>
                  </a:lnTo>
                  <a:lnTo>
                    <a:pt x="1483" y="649"/>
                  </a:lnTo>
                  <a:lnTo>
                    <a:pt x="1497" y="623"/>
                  </a:lnTo>
                  <a:close/>
                  <a:moveTo>
                    <a:pt x="1491" y="619"/>
                  </a:moveTo>
                  <a:lnTo>
                    <a:pt x="1494" y="617"/>
                  </a:lnTo>
                  <a:lnTo>
                    <a:pt x="1494" y="613"/>
                  </a:lnTo>
                  <a:lnTo>
                    <a:pt x="1490" y="609"/>
                  </a:lnTo>
                  <a:lnTo>
                    <a:pt x="1485" y="609"/>
                  </a:lnTo>
                  <a:lnTo>
                    <a:pt x="1481" y="614"/>
                  </a:lnTo>
                  <a:lnTo>
                    <a:pt x="1483" y="620"/>
                  </a:lnTo>
                  <a:lnTo>
                    <a:pt x="1487" y="620"/>
                  </a:lnTo>
                  <a:lnTo>
                    <a:pt x="1491" y="619"/>
                  </a:lnTo>
                  <a:close/>
                  <a:moveTo>
                    <a:pt x="1526" y="1163"/>
                  </a:moveTo>
                  <a:lnTo>
                    <a:pt x="1525" y="1165"/>
                  </a:lnTo>
                  <a:lnTo>
                    <a:pt x="1525" y="1165"/>
                  </a:lnTo>
                  <a:lnTo>
                    <a:pt x="1523" y="1167"/>
                  </a:lnTo>
                  <a:lnTo>
                    <a:pt x="1523" y="1168"/>
                  </a:lnTo>
                  <a:lnTo>
                    <a:pt x="1523" y="1168"/>
                  </a:lnTo>
                  <a:lnTo>
                    <a:pt x="1523" y="1170"/>
                  </a:lnTo>
                  <a:lnTo>
                    <a:pt x="1519" y="1178"/>
                  </a:lnTo>
                  <a:lnTo>
                    <a:pt x="1511" y="1179"/>
                  </a:lnTo>
                  <a:lnTo>
                    <a:pt x="1504" y="1175"/>
                  </a:lnTo>
                  <a:lnTo>
                    <a:pt x="1499" y="1167"/>
                  </a:lnTo>
                  <a:lnTo>
                    <a:pt x="1502" y="1158"/>
                  </a:lnTo>
                  <a:lnTo>
                    <a:pt x="1506" y="1154"/>
                  </a:lnTo>
                  <a:lnTo>
                    <a:pt x="1509" y="1151"/>
                  </a:lnTo>
                  <a:lnTo>
                    <a:pt x="1518" y="1147"/>
                  </a:lnTo>
                  <a:lnTo>
                    <a:pt x="1525" y="1146"/>
                  </a:lnTo>
                  <a:lnTo>
                    <a:pt x="1526" y="1150"/>
                  </a:lnTo>
                  <a:lnTo>
                    <a:pt x="1527" y="1156"/>
                  </a:lnTo>
                  <a:lnTo>
                    <a:pt x="1526" y="1163"/>
                  </a:lnTo>
                  <a:close/>
                  <a:moveTo>
                    <a:pt x="3088" y="2492"/>
                  </a:moveTo>
                  <a:lnTo>
                    <a:pt x="3088" y="2489"/>
                  </a:lnTo>
                  <a:lnTo>
                    <a:pt x="3090" y="2485"/>
                  </a:lnTo>
                  <a:lnTo>
                    <a:pt x="3087" y="2485"/>
                  </a:lnTo>
                  <a:lnTo>
                    <a:pt x="3085" y="2483"/>
                  </a:lnTo>
                  <a:lnTo>
                    <a:pt x="3085" y="2481"/>
                  </a:lnTo>
                  <a:lnTo>
                    <a:pt x="3069" y="2441"/>
                  </a:lnTo>
                  <a:lnTo>
                    <a:pt x="3052" y="2418"/>
                  </a:lnTo>
                  <a:lnTo>
                    <a:pt x="3049" y="2416"/>
                  </a:lnTo>
                  <a:lnTo>
                    <a:pt x="3045" y="2413"/>
                  </a:lnTo>
                  <a:lnTo>
                    <a:pt x="3041" y="2408"/>
                  </a:lnTo>
                  <a:lnTo>
                    <a:pt x="3034" y="2397"/>
                  </a:lnTo>
                  <a:lnTo>
                    <a:pt x="3025" y="2390"/>
                  </a:lnTo>
                  <a:lnTo>
                    <a:pt x="3022" y="2387"/>
                  </a:lnTo>
                  <a:lnTo>
                    <a:pt x="3017" y="2377"/>
                  </a:lnTo>
                  <a:lnTo>
                    <a:pt x="3015" y="2377"/>
                  </a:lnTo>
                  <a:lnTo>
                    <a:pt x="3010" y="2376"/>
                  </a:lnTo>
                  <a:lnTo>
                    <a:pt x="2986" y="2361"/>
                  </a:lnTo>
                  <a:lnTo>
                    <a:pt x="2965" y="2343"/>
                  </a:lnTo>
                  <a:lnTo>
                    <a:pt x="2966" y="2328"/>
                  </a:lnTo>
                  <a:lnTo>
                    <a:pt x="2965" y="2326"/>
                  </a:lnTo>
                  <a:lnTo>
                    <a:pt x="2959" y="2321"/>
                  </a:lnTo>
                  <a:lnTo>
                    <a:pt x="2958" y="2317"/>
                  </a:lnTo>
                  <a:lnTo>
                    <a:pt x="2958" y="2314"/>
                  </a:lnTo>
                  <a:lnTo>
                    <a:pt x="2956" y="2312"/>
                  </a:lnTo>
                  <a:lnTo>
                    <a:pt x="2954" y="2311"/>
                  </a:lnTo>
                  <a:lnTo>
                    <a:pt x="2947" y="2314"/>
                  </a:lnTo>
                  <a:lnTo>
                    <a:pt x="2944" y="2314"/>
                  </a:lnTo>
                  <a:lnTo>
                    <a:pt x="2944" y="2305"/>
                  </a:lnTo>
                  <a:lnTo>
                    <a:pt x="2935" y="2301"/>
                  </a:lnTo>
                  <a:lnTo>
                    <a:pt x="2914" y="2297"/>
                  </a:lnTo>
                  <a:lnTo>
                    <a:pt x="2889" y="2279"/>
                  </a:lnTo>
                  <a:lnTo>
                    <a:pt x="2863" y="2268"/>
                  </a:lnTo>
                  <a:lnTo>
                    <a:pt x="2860" y="2266"/>
                  </a:lnTo>
                  <a:lnTo>
                    <a:pt x="2837" y="2261"/>
                  </a:lnTo>
                  <a:lnTo>
                    <a:pt x="2829" y="2254"/>
                  </a:lnTo>
                  <a:lnTo>
                    <a:pt x="2823" y="2252"/>
                  </a:lnTo>
                  <a:lnTo>
                    <a:pt x="2819" y="2251"/>
                  </a:lnTo>
                  <a:lnTo>
                    <a:pt x="2804" y="2234"/>
                  </a:lnTo>
                  <a:lnTo>
                    <a:pt x="2794" y="2225"/>
                  </a:lnTo>
                  <a:lnTo>
                    <a:pt x="2790" y="2224"/>
                  </a:lnTo>
                  <a:lnTo>
                    <a:pt x="2786" y="2223"/>
                  </a:lnTo>
                  <a:lnTo>
                    <a:pt x="2776" y="2209"/>
                  </a:lnTo>
                  <a:lnTo>
                    <a:pt x="2767" y="2199"/>
                  </a:lnTo>
                  <a:lnTo>
                    <a:pt x="2749" y="2185"/>
                  </a:lnTo>
                  <a:lnTo>
                    <a:pt x="2711" y="2165"/>
                  </a:lnTo>
                  <a:lnTo>
                    <a:pt x="2666" y="2150"/>
                  </a:lnTo>
                  <a:lnTo>
                    <a:pt x="2661" y="2144"/>
                  </a:lnTo>
                  <a:lnTo>
                    <a:pt x="2659" y="2144"/>
                  </a:lnTo>
                  <a:lnTo>
                    <a:pt x="2659" y="2147"/>
                  </a:lnTo>
                  <a:lnTo>
                    <a:pt x="2657" y="2147"/>
                  </a:lnTo>
                  <a:lnTo>
                    <a:pt x="2652" y="2143"/>
                  </a:lnTo>
                  <a:lnTo>
                    <a:pt x="2591" y="2122"/>
                  </a:lnTo>
                  <a:lnTo>
                    <a:pt x="2581" y="2115"/>
                  </a:lnTo>
                  <a:lnTo>
                    <a:pt x="2577" y="2110"/>
                  </a:lnTo>
                  <a:lnTo>
                    <a:pt x="2571" y="2106"/>
                  </a:lnTo>
                  <a:lnTo>
                    <a:pt x="2556" y="2102"/>
                  </a:lnTo>
                  <a:lnTo>
                    <a:pt x="2515" y="2080"/>
                  </a:lnTo>
                  <a:lnTo>
                    <a:pt x="2466" y="2057"/>
                  </a:lnTo>
                  <a:lnTo>
                    <a:pt x="2462" y="2054"/>
                  </a:lnTo>
                  <a:lnTo>
                    <a:pt x="2459" y="2050"/>
                  </a:lnTo>
                  <a:lnTo>
                    <a:pt x="2442" y="2046"/>
                  </a:lnTo>
                  <a:lnTo>
                    <a:pt x="2427" y="2035"/>
                  </a:lnTo>
                  <a:lnTo>
                    <a:pt x="2420" y="2028"/>
                  </a:lnTo>
                  <a:lnTo>
                    <a:pt x="2414" y="2019"/>
                  </a:lnTo>
                  <a:lnTo>
                    <a:pt x="2410" y="2008"/>
                  </a:lnTo>
                  <a:lnTo>
                    <a:pt x="2409" y="1994"/>
                  </a:lnTo>
                  <a:lnTo>
                    <a:pt x="2410" y="1981"/>
                  </a:lnTo>
                  <a:lnTo>
                    <a:pt x="2417" y="1972"/>
                  </a:lnTo>
                  <a:lnTo>
                    <a:pt x="2444" y="1959"/>
                  </a:lnTo>
                  <a:lnTo>
                    <a:pt x="2454" y="1951"/>
                  </a:lnTo>
                  <a:lnTo>
                    <a:pt x="2461" y="1942"/>
                  </a:lnTo>
                  <a:lnTo>
                    <a:pt x="2465" y="1938"/>
                  </a:lnTo>
                  <a:lnTo>
                    <a:pt x="2470" y="1937"/>
                  </a:lnTo>
                  <a:lnTo>
                    <a:pt x="2475" y="1935"/>
                  </a:lnTo>
                  <a:lnTo>
                    <a:pt x="2480" y="1930"/>
                  </a:lnTo>
                  <a:lnTo>
                    <a:pt x="2484" y="1924"/>
                  </a:lnTo>
                  <a:lnTo>
                    <a:pt x="2487" y="1920"/>
                  </a:lnTo>
                  <a:lnTo>
                    <a:pt x="2487" y="1914"/>
                  </a:lnTo>
                  <a:lnTo>
                    <a:pt x="2487" y="1910"/>
                  </a:lnTo>
                  <a:lnTo>
                    <a:pt x="2484" y="1896"/>
                  </a:lnTo>
                  <a:lnTo>
                    <a:pt x="2482" y="1890"/>
                  </a:lnTo>
                  <a:lnTo>
                    <a:pt x="2483" y="1885"/>
                  </a:lnTo>
                  <a:lnTo>
                    <a:pt x="2479" y="1885"/>
                  </a:lnTo>
                  <a:lnTo>
                    <a:pt x="2473" y="1875"/>
                  </a:lnTo>
                  <a:lnTo>
                    <a:pt x="2466" y="1874"/>
                  </a:lnTo>
                  <a:lnTo>
                    <a:pt x="2465" y="1872"/>
                  </a:lnTo>
                  <a:lnTo>
                    <a:pt x="2444" y="1867"/>
                  </a:lnTo>
                  <a:lnTo>
                    <a:pt x="2378" y="1875"/>
                  </a:lnTo>
                  <a:lnTo>
                    <a:pt x="2336" y="1872"/>
                  </a:lnTo>
                  <a:lnTo>
                    <a:pt x="2292" y="1879"/>
                  </a:lnTo>
                  <a:lnTo>
                    <a:pt x="2281" y="1879"/>
                  </a:lnTo>
                  <a:lnTo>
                    <a:pt x="2250" y="1872"/>
                  </a:lnTo>
                  <a:lnTo>
                    <a:pt x="2220" y="1872"/>
                  </a:lnTo>
                  <a:lnTo>
                    <a:pt x="2214" y="1871"/>
                  </a:lnTo>
                  <a:lnTo>
                    <a:pt x="2210" y="1871"/>
                  </a:lnTo>
                  <a:lnTo>
                    <a:pt x="2204" y="1868"/>
                  </a:lnTo>
                  <a:lnTo>
                    <a:pt x="2194" y="1859"/>
                  </a:lnTo>
                  <a:lnTo>
                    <a:pt x="2189" y="1858"/>
                  </a:lnTo>
                  <a:lnTo>
                    <a:pt x="2186" y="1857"/>
                  </a:lnTo>
                  <a:lnTo>
                    <a:pt x="2179" y="1847"/>
                  </a:lnTo>
                  <a:lnTo>
                    <a:pt x="2176" y="1844"/>
                  </a:lnTo>
                  <a:lnTo>
                    <a:pt x="2165" y="1840"/>
                  </a:lnTo>
                  <a:lnTo>
                    <a:pt x="2144" y="1836"/>
                  </a:lnTo>
                  <a:lnTo>
                    <a:pt x="2134" y="1831"/>
                  </a:lnTo>
                  <a:lnTo>
                    <a:pt x="2126" y="1824"/>
                  </a:lnTo>
                  <a:lnTo>
                    <a:pt x="2120" y="1822"/>
                  </a:lnTo>
                  <a:lnTo>
                    <a:pt x="2116" y="1820"/>
                  </a:lnTo>
                  <a:lnTo>
                    <a:pt x="2114" y="1820"/>
                  </a:lnTo>
                  <a:lnTo>
                    <a:pt x="2110" y="1817"/>
                  </a:lnTo>
                  <a:lnTo>
                    <a:pt x="2107" y="1813"/>
                  </a:lnTo>
                  <a:lnTo>
                    <a:pt x="2106" y="1806"/>
                  </a:lnTo>
                  <a:lnTo>
                    <a:pt x="2103" y="1792"/>
                  </a:lnTo>
                  <a:lnTo>
                    <a:pt x="2102" y="1787"/>
                  </a:lnTo>
                  <a:lnTo>
                    <a:pt x="2098" y="1782"/>
                  </a:lnTo>
                  <a:lnTo>
                    <a:pt x="2088" y="1781"/>
                  </a:lnTo>
                  <a:lnTo>
                    <a:pt x="2072" y="1775"/>
                  </a:lnTo>
                  <a:lnTo>
                    <a:pt x="2063" y="1768"/>
                  </a:lnTo>
                  <a:lnTo>
                    <a:pt x="2029" y="1735"/>
                  </a:lnTo>
                  <a:lnTo>
                    <a:pt x="2018" y="1718"/>
                  </a:lnTo>
                  <a:lnTo>
                    <a:pt x="2011" y="1711"/>
                  </a:lnTo>
                  <a:lnTo>
                    <a:pt x="1991" y="1698"/>
                  </a:lnTo>
                  <a:lnTo>
                    <a:pt x="1976" y="1683"/>
                  </a:lnTo>
                  <a:lnTo>
                    <a:pt x="1938" y="1638"/>
                  </a:lnTo>
                  <a:lnTo>
                    <a:pt x="1935" y="1634"/>
                  </a:lnTo>
                  <a:lnTo>
                    <a:pt x="1934" y="1630"/>
                  </a:lnTo>
                  <a:lnTo>
                    <a:pt x="1918" y="1603"/>
                  </a:lnTo>
                  <a:lnTo>
                    <a:pt x="1913" y="1592"/>
                  </a:lnTo>
                  <a:lnTo>
                    <a:pt x="1904" y="1568"/>
                  </a:lnTo>
                  <a:lnTo>
                    <a:pt x="1893" y="1531"/>
                  </a:lnTo>
                  <a:lnTo>
                    <a:pt x="1883" y="1494"/>
                  </a:lnTo>
                  <a:lnTo>
                    <a:pt x="1879" y="1464"/>
                  </a:lnTo>
                  <a:lnTo>
                    <a:pt x="1875" y="1451"/>
                  </a:lnTo>
                  <a:lnTo>
                    <a:pt x="1866" y="1433"/>
                  </a:lnTo>
                  <a:lnTo>
                    <a:pt x="1864" y="1429"/>
                  </a:lnTo>
                  <a:lnTo>
                    <a:pt x="1862" y="1426"/>
                  </a:lnTo>
                  <a:lnTo>
                    <a:pt x="1861" y="1412"/>
                  </a:lnTo>
                  <a:lnTo>
                    <a:pt x="1859" y="1411"/>
                  </a:lnTo>
                  <a:lnTo>
                    <a:pt x="1855" y="1404"/>
                  </a:lnTo>
                  <a:lnTo>
                    <a:pt x="1819" y="1308"/>
                  </a:lnTo>
                  <a:lnTo>
                    <a:pt x="1820" y="1303"/>
                  </a:lnTo>
                  <a:lnTo>
                    <a:pt x="1819" y="1297"/>
                  </a:lnTo>
                  <a:lnTo>
                    <a:pt x="1813" y="1294"/>
                  </a:lnTo>
                  <a:lnTo>
                    <a:pt x="1809" y="1293"/>
                  </a:lnTo>
                  <a:lnTo>
                    <a:pt x="1806" y="1290"/>
                  </a:lnTo>
                  <a:lnTo>
                    <a:pt x="1803" y="1285"/>
                  </a:lnTo>
                  <a:lnTo>
                    <a:pt x="1799" y="1279"/>
                  </a:lnTo>
                  <a:lnTo>
                    <a:pt x="1795" y="1276"/>
                  </a:lnTo>
                  <a:lnTo>
                    <a:pt x="1794" y="1275"/>
                  </a:lnTo>
                  <a:lnTo>
                    <a:pt x="1794" y="1273"/>
                  </a:lnTo>
                  <a:lnTo>
                    <a:pt x="1792" y="1272"/>
                  </a:lnTo>
                  <a:lnTo>
                    <a:pt x="1791" y="1272"/>
                  </a:lnTo>
                  <a:lnTo>
                    <a:pt x="1789" y="1272"/>
                  </a:lnTo>
                  <a:lnTo>
                    <a:pt x="1788" y="1272"/>
                  </a:lnTo>
                  <a:lnTo>
                    <a:pt x="1788" y="1273"/>
                  </a:lnTo>
                  <a:lnTo>
                    <a:pt x="1788" y="1273"/>
                  </a:lnTo>
                  <a:lnTo>
                    <a:pt x="1787" y="1275"/>
                  </a:lnTo>
                  <a:lnTo>
                    <a:pt x="1784" y="1278"/>
                  </a:lnTo>
                  <a:lnTo>
                    <a:pt x="1781" y="1279"/>
                  </a:lnTo>
                  <a:lnTo>
                    <a:pt x="1774" y="1275"/>
                  </a:lnTo>
                  <a:lnTo>
                    <a:pt x="1763" y="1271"/>
                  </a:lnTo>
                  <a:lnTo>
                    <a:pt x="1760" y="1268"/>
                  </a:lnTo>
                  <a:lnTo>
                    <a:pt x="1754" y="1265"/>
                  </a:lnTo>
                  <a:lnTo>
                    <a:pt x="1725" y="1247"/>
                  </a:lnTo>
                  <a:lnTo>
                    <a:pt x="1645" y="1177"/>
                  </a:lnTo>
                  <a:lnTo>
                    <a:pt x="1642" y="1174"/>
                  </a:lnTo>
                  <a:lnTo>
                    <a:pt x="1641" y="1171"/>
                  </a:lnTo>
                  <a:lnTo>
                    <a:pt x="1623" y="1164"/>
                  </a:lnTo>
                  <a:lnTo>
                    <a:pt x="1613" y="1156"/>
                  </a:lnTo>
                  <a:lnTo>
                    <a:pt x="1607" y="1151"/>
                  </a:lnTo>
                  <a:lnTo>
                    <a:pt x="1596" y="1150"/>
                  </a:lnTo>
                  <a:lnTo>
                    <a:pt x="1595" y="1150"/>
                  </a:lnTo>
                  <a:lnTo>
                    <a:pt x="1583" y="1146"/>
                  </a:lnTo>
                  <a:lnTo>
                    <a:pt x="1579" y="1143"/>
                  </a:lnTo>
                  <a:lnTo>
                    <a:pt x="1571" y="1137"/>
                  </a:lnTo>
                  <a:lnTo>
                    <a:pt x="1562" y="1129"/>
                  </a:lnTo>
                  <a:lnTo>
                    <a:pt x="1548" y="1109"/>
                  </a:lnTo>
                  <a:lnTo>
                    <a:pt x="1541" y="1106"/>
                  </a:lnTo>
                  <a:lnTo>
                    <a:pt x="1532" y="1099"/>
                  </a:lnTo>
                  <a:lnTo>
                    <a:pt x="1523" y="1090"/>
                  </a:lnTo>
                  <a:lnTo>
                    <a:pt x="1518" y="1080"/>
                  </a:lnTo>
                  <a:lnTo>
                    <a:pt x="1508" y="1070"/>
                  </a:lnTo>
                  <a:lnTo>
                    <a:pt x="1501" y="1060"/>
                  </a:lnTo>
                  <a:lnTo>
                    <a:pt x="1495" y="1050"/>
                  </a:lnTo>
                  <a:lnTo>
                    <a:pt x="1490" y="1036"/>
                  </a:lnTo>
                  <a:lnTo>
                    <a:pt x="1488" y="1029"/>
                  </a:lnTo>
                  <a:lnTo>
                    <a:pt x="1488" y="1021"/>
                  </a:lnTo>
                  <a:lnTo>
                    <a:pt x="1487" y="1020"/>
                  </a:lnTo>
                  <a:lnTo>
                    <a:pt x="1484" y="1015"/>
                  </a:lnTo>
                  <a:lnTo>
                    <a:pt x="1483" y="1013"/>
                  </a:lnTo>
                  <a:lnTo>
                    <a:pt x="1483" y="1010"/>
                  </a:lnTo>
                  <a:lnTo>
                    <a:pt x="1481" y="1000"/>
                  </a:lnTo>
                  <a:lnTo>
                    <a:pt x="1473" y="963"/>
                  </a:lnTo>
                  <a:lnTo>
                    <a:pt x="1471" y="948"/>
                  </a:lnTo>
                  <a:lnTo>
                    <a:pt x="1473" y="923"/>
                  </a:lnTo>
                  <a:lnTo>
                    <a:pt x="1473" y="919"/>
                  </a:lnTo>
                  <a:lnTo>
                    <a:pt x="1470" y="916"/>
                  </a:lnTo>
                  <a:lnTo>
                    <a:pt x="1469" y="910"/>
                  </a:lnTo>
                  <a:lnTo>
                    <a:pt x="1464" y="899"/>
                  </a:lnTo>
                  <a:lnTo>
                    <a:pt x="1463" y="882"/>
                  </a:lnTo>
                  <a:lnTo>
                    <a:pt x="1466" y="868"/>
                  </a:lnTo>
                  <a:lnTo>
                    <a:pt x="1471" y="843"/>
                  </a:lnTo>
                  <a:lnTo>
                    <a:pt x="1469" y="843"/>
                  </a:lnTo>
                  <a:lnTo>
                    <a:pt x="1469" y="841"/>
                  </a:lnTo>
                  <a:lnTo>
                    <a:pt x="1476" y="834"/>
                  </a:lnTo>
                  <a:lnTo>
                    <a:pt x="1478" y="834"/>
                  </a:lnTo>
                  <a:lnTo>
                    <a:pt x="1483" y="839"/>
                  </a:lnTo>
                  <a:lnTo>
                    <a:pt x="1490" y="844"/>
                  </a:lnTo>
                  <a:lnTo>
                    <a:pt x="1492" y="848"/>
                  </a:lnTo>
                  <a:lnTo>
                    <a:pt x="1497" y="853"/>
                  </a:lnTo>
                  <a:lnTo>
                    <a:pt x="1502" y="853"/>
                  </a:lnTo>
                  <a:lnTo>
                    <a:pt x="1508" y="850"/>
                  </a:lnTo>
                  <a:lnTo>
                    <a:pt x="1509" y="843"/>
                  </a:lnTo>
                  <a:lnTo>
                    <a:pt x="1508" y="843"/>
                  </a:lnTo>
                  <a:lnTo>
                    <a:pt x="1504" y="841"/>
                  </a:lnTo>
                  <a:lnTo>
                    <a:pt x="1502" y="841"/>
                  </a:lnTo>
                  <a:lnTo>
                    <a:pt x="1502" y="839"/>
                  </a:lnTo>
                  <a:lnTo>
                    <a:pt x="1505" y="837"/>
                  </a:lnTo>
                  <a:lnTo>
                    <a:pt x="1508" y="834"/>
                  </a:lnTo>
                  <a:lnTo>
                    <a:pt x="1508" y="832"/>
                  </a:lnTo>
                  <a:lnTo>
                    <a:pt x="1501" y="829"/>
                  </a:lnTo>
                  <a:lnTo>
                    <a:pt x="1501" y="826"/>
                  </a:lnTo>
                  <a:lnTo>
                    <a:pt x="1504" y="819"/>
                  </a:lnTo>
                  <a:lnTo>
                    <a:pt x="1505" y="818"/>
                  </a:lnTo>
                  <a:lnTo>
                    <a:pt x="1508" y="813"/>
                  </a:lnTo>
                  <a:lnTo>
                    <a:pt x="1511" y="812"/>
                  </a:lnTo>
                  <a:lnTo>
                    <a:pt x="1513" y="813"/>
                  </a:lnTo>
                  <a:lnTo>
                    <a:pt x="1515" y="818"/>
                  </a:lnTo>
                  <a:lnTo>
                    <a:pt x="1513" y="822"/>
                  </a:lnTo>
                  <a:lnTo>
                    <a:pt x="1509" y="830"/>
                  </a:lnTo>
                  <a:lnTo>
                    <a:pt x="1512" y="833"/>
                  </a:lnTo>
                  <a:lnTo>
                    <a:pt x="1513" y="837"/>
                  </a:lnTo>
                  <a:lnTo>
                    <a:pt x="1515" y="841"/>
                  </a:lnTo>
                  <a:lnTo>
                    <a:pt x="1515" y="843"/>
                  </a:lnTo>
                  <a:lnTo>
                    <a:pt x="1522" y="834"/>
                  </a:lnTo>
                  <a:lnTo>
                    <a:pt x="1526" y="827"/>
                  </a:lnTo>
                  <a:lnTo>
                    <a:pt x="1527" y="822"/>
                  </a:lnTo>
                  <a:lnTo>
                    <a:pt x="1527" y="811"/>
                  </a:lnTo>
                  <a:lnTo>
                    <a:pt x="1529" y="806"/>
                  </a:lnTo>
                  <a:lnTo>
                    <a:pt x="1530" y="806"/>
                  </a:lnTo>
                  <a:lnTo>
                    <a:pt x="1533" y="806"/>
                  </a:lnTo>
                  <a:lnTo>
                    <a:pt x="1533" y="804"/>
                  </a:lnTo>
                  <a:lnTo>
                    <a:pt x="1534" y="802"/>
                  </a:lnTo>
                  <a:lnTo>
                    <a:pt x="1536" y="798"/>
                  </a:lnTo>
                  <a:lnTo>
                    <a:pt x="1534" y="795"/>
                  </a:lnTo>
                  <a:lnTo>
                    <a:pt x="1537" y="792"/>
                  </a:lnTo>
                  <a:lnTo>
                    <a:pt x="1537" y="788"/>
                  </a:lnTo>
                  <a:lnTo>
                    <a:pt x="1536" y="785"/>
                  </a:lnTo>
                  <a:lnTo>
                    <a:pt x="1533" y="783"/>
                  </a:lnTo>
                  <a:lnTo>
                    <a:pt x="1530" y="781"/>
                  </a:lnTo>
                  <a:lnTo>
                    <a:pt x="1526" y="781"/>
                  </a:lnTo>
                  <a:lnTo>
                    <a:pt x="1526" y="784"/>
                  </a:lnTo>
                  <a:lnTo>
                    <a:pt x="1526" y="784"/>
                  </a:lnTo>
                  <a:lnTo>
                    <a:pt x="1527" y="784"/>
                  </a:lnTo>
                  <a:lnTo>
                    <a:pt x="1529" y="784"/>
                  </a:lnTo>
                  <a:lnTo>
                    <a:pt x="1526" y="787"/>
                  </a:lnTo>
                  <a:lnTo>
                    <a:pt x="1520" y="780"/>
                  </a:lnTo>
                  <a:lnTo>
                    <a:pt x="1515" y="774"/>
                  </a:lnTo>
                  <a:lnTo>
                    <a:pt x="1512" y="771"/>
                  </a:lnTo>
                  <a:lnTo>
                    <a:pt x="1511" y="770"/>
                  </a:lnTo>
                  <a:lnTo>
                    <a:pt x="1506" y="766"/>
                  </a:lnTo>
                  <a:lnTo>
                    <a:pt x="1506" y="762"/>
                  </a:lnTo>
                  <a:lnTo>
                    <a:pt x="1504" y="759"/>
                  </a:lnTo>
                  <a:lnTo>
                    <a:pt x="1499" y="757"/>
                  </a:lnTo>
                  <a:lnTo>
                    <a:pt x="1495" y="753"/>
                  </a:lnTo>
                  <a:lnTo>
                    <a:pt x="1498" y="759"/>
                  </a:lnTo>
                  <a:lnTo>
                    <a:pt x="1499" y="763"/>
                  </a:lnTo>
                  <a:lnTo>
                    <a:pt x="1499" y="767"/>
                  </a:lnTo>
                  <a:lnTo>
                    <a:pt x="1495" y="774"/>
                  </a:lnTo>
                  <a:lnTo>
                    <a:pt x="1491" y="769"/>
                  </a:lnTo>
                  <a:lnTo>
                    <a:pt x="1492" y="767"/>
                  </a:lnTo>
                  <a:lnTo>
                    <a:pt x="1494" y="767"/>
                  </a:lnTo>
                  <a:lnTo>
                    <a:pt x="1495" y="766"/>
                  </a:lnTo>
                  <a:lnTo>
                    <a:pt x="1497" y="766"/>
                  </a:lnTo>
                  <a:lnTo>
                    <a:pt x="1497" y="763"/>
                  </a:lnTo>
                  <a:lnTo>
                    <a:pt x="1494" y="759"/>
                  </a:lnTo>
                  <a:lnTo>
                    <a:pt x="1491" y="753"/>
                  </a:lnTo>
                  <a:lnTo>
                    <a:pt x="1488" y="748"/>
                  </a:lnTo>
                  <a:lnTo>
                    <a:pt x="1483" y="743"/>
                  </a:lnTo>
                  <a:lnTo>
                    <a:pt x="1483" y="746"/>
                  </a:lnTo>
                  <a:lnTo>
                    <a:pt x="1484" y="748"/>
                  </a:lnTo>
                  <a:lnTo>
                    <a:pt x="1484" y="749"/>
                  </a:lnTo>
                  <a:lnTo>
                    <a:pt x="1478" y="749"/>
                  </a:lnTo>
                  <a:lnTo>
                    <a:pt x="1477" y="745"/>
                  </a:lnTo>
                  <a:lnTo>
                    <a:pt x="1477" y="739"/>
                  </a:lnTo>
                  <a:lnTo>
                    <a:pt x="1478" y="731"/>
                  </a:lnTo>
                  <a:lnTo>
                    <a:pt x="1478" y="732"/>
                  </a:lnTo>
                  <a:lnTo>
                    <a:pt x="1480" y="735"/>
                  </a:lnTo>
                  <a:lnTo>
                    <a:pt x="1478" y="738"/>
                  </a:lnTo>
                  <a:lnTo>
                    <a:pt x="1483" y="739"/>
                  </a:lnTo>
                  <a:lnTo>
                    <a:pt x="1484" y="741"/>
                  </a:lnTo>
                  <a:lnTo>
                    <a:pt x="1483" y="726"/>
                  </a:lnTo>
                  <a:lnTo>
                    <a:pt x="1483" y="714"/>
                  </a:lnTo>
                  <a:lnTo>
                    <a:pt x="1481" y="710"/>
                  </a:lnTo>
                  <a:lnTo>
                    <a:pt x="1478" y="704"/>
                  </a:lnTo>
                  <a:lnTo>
                    <a:pt x="1477" y="698"/>
                  </a:lnTo>
                  <a:lnTo>
                    <a:pt x="1478" y="693"/>
                  </a:lnTo>
                  <a:lnTo>
                    <a:pt x="1476" y="694"/>
                  </a:lnTo>
                  <a:lnTo>
                    <a:pt x="1470" y="700"/>
                  </a:lnTo>
                  <a:lnTo>
                    <a:pt x="1467" y="703"/>
                  </a:lnTo>
                  <a:lnTo>
                    <a:pt x="1467" y="704"/>
                  </a:lnTo>
                  <a:lnTo>
                    <a:pt x="1467" y="704"/>
                  </a:lnTo>
                  <a:lnTo>
                    <a:pt x="1469" y="705"/>
                  </a:lnTo>
                  <a:lnTo>
                    <a:pt x="1463" y="705"/>
                  </a:lnTo>
                  <a:lnTo>
                    <a:pt x="1459" y="703"/>
                  </a:lnTo>
                  <a:lnTo>
                    <a:pt x="1457" y="698"/>
                  </a:lnTo>
                  <a:lnTo>
                    <a:pt x="1457" y="693"/>
                  </a:lnTo>
                  <a:lnTo>
                    <a:pt x="1455" y="690"/>
                  </a:lnTo>
                  <a:lnTo>
                    <a:pt x="1455" y="689"/>
                  </a:lnTo>
                  <a:lnTo>
                    <a:pt x="1455" y="687"/>
                  </a:lnTo>
                  <a:lnTo>
                    <a:pt x="1457" y="686"/>
                  </a:lnTo>
                  <a:lnTo>
                    <a:pt x="1456" y="679"/>
                  </a:lnTo>
                  <a:lnTo>
                    <a:pt x="1457" y="673"/>
                  </a:lnTo>
                  <a:lnTo>
                    <a:pt x="1456" y="670"/>
                  </a:lnTo>
                  <a:lnTo>
                    <a:pt x="1450" y="668"/>
                  </a:lnTo>
                  <a:lnTo>
                    <a:pt x="1452" y="672"/>
                  </a:lnTo>
                  <a:lnTo>
                    <a:pt x="1452" y="677"/>
                  </a:lnTo>
                  <a:lnTo>
                    <a:pt x="1449" y="682"/>
                  </a:lnTo>
                  <a:lnTo>
                    <a:pt x="1446" y="683"/>
                  </a:lnTo>
                  <a:lnTo>
                    <a:pt x="1443" y="682"/>
                  </a:lnTo>
                  <a:lnTo>
                    <a:pt x="1441" y="673"/>
                  </a:lnTo>
                  <a:lnTo>
                    <a:pt x="1438" y="670"/>
                  </a:lnTo>
                  <a:lnTo>
                    <a:pt x="1439" y="662"/>
                  </a:lnTo>
                  <a:lnTo>
                    <a:pt x="1442" y="662"/>
                  </a:lnTo>
                  <a:lnTo>
                    <a:pt x="1445" y="663"/>
                  </a:lnTo>
                  <a:lnTo>
                    <a:pt x="1448" y="665"/>
                  </a:lnTo>
                  <a:lnTo>
                    <a:pt x="1453" y="665"/>
                  </a:lnTo>
                  <a:lnTo>
                    <a:pt x="1456" y="662"/>
                  </a:lnTo>
                  <a:lnTo>
                    <a:pt x="1456" y="658"/>
                  </a:lnTo>
                  <a:lnTo>
                    <a:pt x="1460" y="652"/>
                  </a:lnTo>
                  <a:lnTo>
                    <a:pt x="1457" y="648"/>
                  </a:lnTo>
                  <a:lnTo>
                    <a:pt x="1459" y="647"/>
                  </a:lnTo>
                  <a:lnTo>
                    <a:pt x="1462" y="647"/>
                  </a:lnTo>
                  <a:lnTo>
                    <a:pt x="1463" y="645"/>
                  </a:lnTo>
                  <a:lnTo>
                    <a:pt x="1464" y="641"/>
                  </a:lnTo>
                  <a:lnTo>
                    <a:pt x="1463" y="638"/>
                  </a:lnTo>
                  <a:lnTo>
                    <a:pt x="1464" y="635"/>
                  </a:lnTo>
                  <a:lnTo>
                    <a:pt x="1467" y="633"/>
                  </a:lnTo>
                  <a:lnTo>
                    <a:pt x="1464" y="630"/>
                  </a:lnTo>
                  <a:lnTo>
                    <a:pt x="1463" y="627"/>
                  </a:lnTo>
                  <a:lnTo>
                    <a:pt x="1464" y="623"/>
                  </a:lnTo>
                  <a:lnTo>
                    <a:pt x="1467" y="620"/>
                  </a:lnTo>
                  <a:lnTo>
                    <a:pt x="1464" y="620"/>
                  </a:lnTo>
                  <a:lnTo>
                    <a:pt x="1464" y="617"/>
                  </a:lnTo>
                  <a:lnTo>
                    <a:pt x="1470" y="607"/>
                  </a:lnTo>
                  <a:lnTo>
                    <a:pt x="1480" y="597"/>
                  </a:lnTo>
                  <a:lnTo>
                    <a:pt x="1490" y="592"/>
                  </a:lnTo>
                  <a:lnTo>
                    <a:pt x="1499" y="592"/>
                  </a:lnTo>
                  <a:lnTo>
                    <a:pt x="1498" y="596"/>
                  </a:lnTo>
                  <a:lnTo>
                    <a:pt x="1501" y="597"/>
                  </a:lnTo>
                  <a:lnTo>
                    <a:pt x="1506" y="596"/>
                  </a:lnTo>
                  <a:lnTo>
                    <a:pt x="1509" y="595"/>
                  </a:lnTo>
                  <a:lnTo>
                    <a:pt x="1509" y="592"/>
                  </a:lnTo>
                  <a:lnTo>
                    <a:pt x="1501" y="589"/>
                  </a:lnTo>
                  <a:lnTo>
                    <a:pt x="1499" y="585"/>
                  </a:lnTo>
                  <a:lnTo>
                    <a:pt x="1502" y="579"/>
                  </a:lnTo>
                  <a:lnTo>
                    <a:pt x="1504" y="588"/>
                  </a:lnTo>
                  <a:lnTo>
                    <a:pt x="1506" y="588"/>
                  </a:lnTo>
                  <a:lnTo>
                    <a:pt x="1508" y="585"/>
                  </a:lnTo>
                  <a:lnTo>
                    <a:pt x="1512" y="589"/>
                  </a:lnTo>
                  <a:lnTo>
                    <a:pt x="1516" y="589"/>
                  </a:lnTo>
                  <a:lnTo>
                    <a:pt x="1516" y="588"/>
                  </a:lnTo>
                  <a:lnTo>
                    <a:pt x="1513" y="582"/>
                  </a:lnTo>
                  <a:lnTo>
                    <a:pt x="1518" y="576"/>
                  </a:lnTo>
                  <a:lnTo>
                    <a:pt x="1525" y="569"/>
                  </a:lnTo>
                  <a:lnTo>
                    <a:pt x="1530" y="567"/>
                  </a:lnTo>
                  <a:lnTo>
                    <a:pt x="1532" y="572"/>
                  </a:lnTo>
                  <a:lnTo>
                    <a:pt x="1534" y="575"/>
                  </a:lnTo>
                  <a:lnTo>
                    <a:pt x="1539" y="581"/>
                  </a:lnTo>
                  <a:lnTo>
                    <a:pt x="1540" y="581"/>
                  </a:lnTo>
                  <a:lnTo>
                    <a:pt x="1547" y="575"/>
                  </a:lnTo>
                  <a:lnTo>
                    <a:pt x="1550" y="574"/>
                  </a:lnTo>
                  <a:lnTo>
                    <a:pt x="1548" y="579"/>
                  </a:lnTo>
                  <a:lnTo>
                    <a:pt x="1546" y="582"/>
                  </a:lnTo>
                  <a:lnTo>
                    <a:pt x="1541" y="583"/>
                  </a:lnTo>
                  <a:lnTo>
                    <a:pt x="1537" y="585"/>
                  </a:lnTo>
                  <a:lnTo>
                    <a:pt x="1534" y="586"/>
                  </a:lnTo>
                  <a:lnTo>
                    <a:pt x="1534" y="592"/>
                  </a:lnTo>
                  <a:lnTo>
                    <a:pt x="1533" y="596"/>
                  </a:lnTo>
                  <a:lnTo>
                    <a:pt x="1527" y="597"/>
                  </a:lnTo>
                  <a:lnTo>
                    <a:pt x="1527" y="595"/>
                  </a:lnTo>
                  <a:lnTo>
                    <a:pt x="1530" y="595"/>
                  </a:lnTo>
                  <a:lnTo>
                    <a:pt x="1530" y="595"/>
                  </a:lnTo>
                  <a:lnTo>
                    <a:pt x="1530" y="595"/>
                  </a:lnTo>
                  <a:lnTo>
                    <a:pt x="1530" y="593"/>
                  </a:lnTo>
                  <a:lnTo>
                    <a:pt x="1529" y="592"/>
                  </a:lnTo>
                  <a:lnTo>
                    <a:pt x="1529" y="592"/>
                  </a:lnTo>
                  <a:lnTo>
                    <a:pt x="1529" y="592"/>
                  </a:lnTo>
                  <a:lnTo>
                    <a:pt x="1526" y="592"/>
                  </a:lnTo>
                  <a:lnTo>
                    <a:pt x="1523" y="592"/>
                  </a:lnTo>
                  <a:lnTo>
                    <a:pt x="1520" y="592"/>
                  </a:lnTo>
                  <a:lnTo>
                    <a:pt x="1523" y="597"/>
                  </a:lnTo>
                  <a:lnTo>
                    <a:pt x="1522" y="599"/>
                  </a:lnTo>
                  <a:lnTo>
                    <a:pt x="1520" y="599"/>
                  </a:lnTo>
                  <a:lnTo>
                    <a:pt x="1519" y="597"/>
                  </a:lnTo>
                  <a:lnTo>
                    <a:pt x="1518" y="595"/>
                  </a:lnTo>
                  <a:lnTo>
                    <a:pt x="1516" y="595"/>
                  </a:lnTo>
                  <a:lnTo>
                    <a:pt x="1516" y="597"/>
                  </a:lnTo>
                  <a:lnTo>
                    <a:pt x="1515" y="599"/>
                  </a:lnTo>
                  <a:lnTo>
                    <a:pt x="1513" y="600"/>
                  </a:lnTo>
                  <a:lnTo>
                    <a:pt x="1511" y="600"/>
                  </a:lnTo>
                  <a:lnTo>
                    <a:pt x="1512" y="603"/>
                  </a:lnTo>
                  <a:lnTo>
                    <a:pt x="1511" y="607"/>
                  </a:lnTo>
                  <a:lnTo>
                    <a:pt x="1508" y="611"/>
                  </a:lnTo>
                  <a:lnTo>
                    <a:pt x="1506" y="617"/>
                  </a:lnTo>
                  <a:lnTo>
                    <a:pt x="1509" y="617"/>
                  </a:lnTo>
                  <a:lnTo>
                    <a:pt x="1516" y="611"/>
                  </a:lnTo>
                  <a:lnTo>
                    <a:pt x="1526" y="610"/>
                  </a:lnTo>
                  <a:lnTo>
                    <a:pt x="1527" y="609"/>
                  </a:lnTo>
                  <a:lnTo>
                    <a:pt x="1533" y="604"/>
                  </a:lnTo>
                  <a:lnTo>
                    <a:pt x="1558" y="595"/>
                  </a:lnTo>
                  <a:lnTo>
                    <a:pt x="1602" y="574"/>
                  </a:lnTo>
                  <a:lnTo>
                    <a:pt x="1644" y="547"/>
                  </a:lnTo>
                  <a:lnTo>
                    <a:pt x="1654" y="544"/>
                  </a:lnTo>
                  <a:lnTo>
                    <a:pt x="1675" y="543"/>
                  </a:lnTo>
                  <a:lnTo>
                    <a:pt x="1680" y="541"/>
                  </a:lnTo>
                  <a:lnTo>
                    <a:pt x="1683" y="537"/>
                  </a:lnTo>
                  <a:lnTo>
                    <a:pt x="1683" y="537"/>
                  </a:lnTo>
                  <a:lnTo>
                    <a:pt x="1686" y="532"/>
                  </a:lnTo>
                  <a:lnTo>
                    <a:pt x="1694" y="523"/>
                  </a:lnTo>
                  <a:lnTo>
                    <a:pt x="1697" y="519"/>
                  </a:lnTo>
                  <a:lnTo>
                    <a:pt x="1687" y="523"/>
                  </a:lnTo>
                  <a:lnTo>
                    <a:pt x="1683" y="523"/>
                  </a:lnTo>
                  <a:lnTo>
                    <a:pt x="1679" y="520"/>
                  </a:lnTo>
                  <a:lnTo>
                    <a:pt x="1677" y="515"/>
                  </a:lnTo>
                  <a:lnTo>
                    <a:pt x="1680" y="509"/>
                  </a:lnTo>
                  <a:lnTo>
                    <a:pt x="1684" y="506"/>
                  </a:lnTo>
                  <a:lnTo>
                    <a:pt x="1690" y="506"/>
                  </a:lnTo>
                  <a:lnTo>
                    <a:pt x="1690" y="504"/>
                  </a:lnTo>
                  <a:lnTo>
                    <a:pt x="1687" y="502"/>
                  </a:lnTo>
                  <a:lnTo>
                    <a:pt x="1687" y="498"/>
                  </a:lnTo>
                  <a:lnTo>
                    <a:pt x="1687" y="495"/>
                  </a:lnTo>
                  <a:lnTo>
                    <a:pt x="1690" y="494"/>
                  </a:lnTo>
                  <a:lnTo>
                    <a:pt x="1693" y="494"/>
                  </a:lnTo>
                  <a:lnTo>
                    <a:pt x="1696" y="499"/>
                  </a:lnTo>
                  <a:lnTo>
                    <a:pt x="1697" y="501"/>
                  </a:lnTo>
                  <a:lnTo>
                    <a:pt x="1700" y="499"/>
                  </a:lnTo>
                  <a:lnTo>
                    <a:pt x="1703" y="494"/>
                  </a:lnTo>
                  <a:lnTo>
                    <a:pt x="1712" y="491"/>
                  </a:lnTo>
                  <a:lnTo>
                    <a:pt x="1715" y="491"/>
                  </a:lnTo>
                  <a:lnTo>
                    <a:pt x="1717" y="492"/>
                  </a:lnTo>
                  <a:lnTo>
                    <a:pt x="1722" y="498"/>
                  </a:lnTo>
                  <a:lnTo>
                    <a:pt x="1725" y="499"/>
                  </a:lnTo>
                  <a:lnTo>
                    <a:pt x="1750" y="505"/>
                  </a:lnTo>
                  <a:lnTo>
                    <a:pt x="1754" y="504"/>
                  </a:lnTo>
                  <a:lnTo>
                    <a:pt x="1757" y="509"/>
                  </a:lnTo>
                  <a:lnTo>
                    <a:pt x="1768" y="511"/>
                  </a:lnTo>
                  <a:lnTo>
                    <a:pt x="1771" y="518"/>
                  </a:lnTo>
                  <a:lnTo>
                    <a:pt x="1768" y="520"/>
                  </a:lnTo>
                  <a:lnTo>
                    <a:pt x="1764" y="523"/>
                  </a:lnTo>
                  <a:lnTo>
                    <a:pt x="1760" y="525"/>
                  </a:lnTo>
                  <a:lnTo>
                    <a:pt x="1756" y="526"/>
                  </a:lnTo>
                  <a:lnTo>
                    <a:pt x="1763" y="529"/>
                  </a:lnTo>
                  <a:lnTo>
                    <a:pt x="1770" y="527"/>
                  </a:lnTo>
                  <a:lnTo>
                    <a:pt x="1775" y="522"/>
                  </a:lnTo>
                  <a:lnTo>
                    <a:pt x="1781" y="518"/>
                  </a:lnTo>
                  <a:lnTo>
                    <a:pt x="1784" y="516"/>
                  </a:lnTo>
                  <a:lnTo>
                    <a:pt x="1791" y="515"/>
                  </a:lnTo>
                  <a:lnTo>
                    <a:pt x="1792" y="512"/>
                  </a:lnTo>
                  <a:lnTo>
                    <a:pt x="1794" y="511"/>
                  </a:lnTo>
                  <a:lnTo>
                    <a:pt x="1802" y="506"/>
                  </a:lnTo>
                  <a:lnTo>
                    <a:pt x="1795" y="505"/>
                  </a:lnTo>
                  <a:lnTo>
                    <a:pt x="1795" y="498"/>
                  </a:lnTo>
                  <a:lnTo>
                    <a:pt x="1798" y="489"/>
                  </a:lnTo>
                  <a:lnTo>
                    <a:pt x="1802" y="485"/>
                  </a:lnTo>
                  <a:lnTo>
                    <a:pt x="1808" y="487"/>
                  </a:lnTo>
                  <a:lnTo>
                    <a:pt x="1822" y="492"/>
                  </a:lnTo>
                  <a:lnTo>
                    <a:pt x="1826" y="497"/>
                  </a:lnTo>
                  <a:lnTo>
                    <a:pt x="1847" y="519"/>
                  </a:lnTo>
                  <a:lnTo>
                    <a:pt x="1850" y="523"/>
                  </a:lnTo>
                  <a:lnTo>
                    <a:pt x="1854" y="530"/>
                  </a:lnTo>
                  <a:lnTo>
                    <a:pt x="1855" y="537"/>
                  </a:lnTo>
                  <a:lnTo>
                    <a:pt x="1851" y="539"/>
                  </a:lnTo>
                  <a:lnTo>
                    <a:pt x="1859" y="544"/>
                  </a:lnTo>
                  <a:lnTo>
                    <a:pt x="1862" y="548"/>
                  </a:lnTo>
                  <a:lnTo>
                    <a:pt x="1865" y="551"/>
                  </a:lnTo>
                  <a:lnTo>
                    <a:pt x="1868" y="551"/>
                  </a:lnTo>
                  <a:lnTo>
                    <a:pt x="1862" y="553"/>
                  </a:lnTo>
                  <a:lnTo>
                    <a:pt x="1855" y="551"/>
                  </a:lnTo>
                  <a:lnTo>
                    <a:pt x="1848" y="553"/>
                  </a:lnTo>
                  <a:lnTo>
                    <a:pt x="1845" y="557"/>
                  </a:lnTo>
                  <a:lnTo>
                    <a:pt x="1843" y="560"/>
                  </a:lnTo>
                  <a:lnTo>
                    <a:pt x="1857" y="558"/>
                  </a:lnTo>
                  <a:lnTo>
                    <a:pt x="1866" y="564"/>
                  </a:lnTo>
                  <a:lnTo>
                    <a:pt x="1879" y="562"/>
                  </a:lnTo>
                  <a:lnTo>
                    <a:pt x="1883" y="555"/>
                  </a:lnTo>
                  <a:lnTo>
                    <a:pt x="1889" y="550"/>
                  </a:lnTo>
                  <a:lnTo>
                    <a:pt x="1890" y="546"/>
                  </a:lnTo>
                  <a:lnTo>
                    <a:pt x="1890" y="544"/>
                  </a:lnTo>
                  <a:lnTo>
                    <a:pt x="1890" y="544"/>
                  </a:lnTo>
                  <a:lnTo>
                    <a:pt x="1888" y="544"/>
                  </a:lnTo>
                  <a:lnTo>
                    <a:pt x="1885" y="541"/>
                  </a:lnTo>
                  <a:lnTo>
                    <a:pt x="1882" y="539"/>
                  </a:lnTo>
                  <a:lnTo>
                    <a:pt x="1861" y="504"/>
                  </a:lnTo>
                  <a:lnTo>
                    <a:pt x="1843" y="495"/>
                  </a:lnTo>
                  <a:lnTo>
                    <a:pt x="1840" y="494"/>
                  </a:lnTo>
                  <a:lnTo>
                    <a:pt x="1830" y="485"/>
                  </a:lnTo>
                  <a:lnTo>
                    <a:pt x="1826" y="484"/>
                  </a:lnTo>
                  <a:lnTo>
                    <a:pt x="1816" y="484"/>
                  </a:lnTo>
                  <a:lnTo>
                    <a:pt x="1809" y="480"/>
                  </a:lnTo>
                  <a:lnTo>
                    <a:pt x="1808" y="475"/>
                  </a:lnTo>
                  <a:lnTo>
                    <a:pt x="1805" y="471"/>
                  </a:lnTo>
                  <a:lnTo>
                    <a:pt x="1806" y="459"/>
                  </a:lnTo>
                  <a:lnTo>
                    <a:pt x="1815" y="440"/>
                  </a:lnTo>
                  <a:lnTo>
                    <a:pt x="1816" y="436"/>
                  </a:lnTo>
                  <a:lnTo>
                    <a:pt x="1819" y="429"/>
                  </a:lnTo>
                  <a:lnTo>
                    <a:pt x="1820" y="421"/>
                  </a:lnTo>
                  <a:lnTo>
                    <a:pt x="1816" y="414"/>
                  </a:lnTo>
                  <a:lnTo>
                    <a:pt x="1815" y="414"/>
                  </a:lnTo>
                  <a:lnTo>
                    <a:pt x="1806" y="417"/>
                  </a:lnTo>
                  <a:lnTo>
                    <a:pt x="1799" y="419"/>
                  </a:lnTo>
                  <a:lnTo>
                    <a:pt x="1791" y="421"/>
                  </a:lnTo>
                  <a:lnTo>
                    <a:pt x="1784" y="412"/>
                  </a:lnTo>
                  <a:lnTo>
                    <a:pt x="1784" y="412"/>
                  </a:lnTo>
                  <a:lnTo>
                    <a:pt x="1784" y="412"/>
                  </a:lnTo>
                  <a:lnTo>
                    <a:pt x="1784" y="411"/>
                  </a:lnTo>
                  <a:lnTo>
                    <a:pt x="1782" y="411"/>
                  </a:lnTo>
                  <a:lnTo>
                    <a:pt x="1782" y="410"/>
                  </a:lnTo>
                  <a:lnTo>
                    <a:pt x="1778" y="405"/>
                  </a:lnTo>
                  <a:lnTo>
                    <a:pt x="1782" y="403"/>
                  </a:lnTo>
                  <a:lnTo>
                    <a:pt x="1784" y="401"/>
                  </a:lnTo>
                  <a:lnTo>
                    <a:pt x="1785" y="398"/>
                  </a:lnTo>
                  <a:lnTo>
                    <a:pt x="1787" y="397"/>
                  </a:lnTo>
                  <a:lnTo>
                    <a:pt x="1785" y="394"/>
                  </a:lnTo>
                  <a:lnTo>
                    <a:pt x="1784" y="391"/>
                  </a:lnTo>
                  <a:lnTo>
                    <a:pt x="1789" y="384"/>
                  </a:lnTo>
                  <a:lnTo>
                    <a:pt x="1794" y="380"/>
                  </a:lnTo>
                  <a:lnTo>
                    <a:pt x="1819" y="362"/>
                  </a:lnTo>
                  <a:lnTo>
                    <a:pt x="1826" y="348"/>
                  </a:lnTo>
                  <a:lnTo>
                    <a:pt x="1824" y="345"/>
                  </a:lnTo>
                  <a:lnTo>
                    <a:pt x="1824" y="341"/>
                  </a:lnTo>
                  <a:lnTo>
                    <a:pt x="1822" y="341"/>
                  </a:lnTo>
                  <a:lnTo>
                    <a:pt x="1817" y="339"/>
                  </a:lnTo>
                  <a:lnTo>
                    <a:pt x="1810" y="341"/>
                  </a:lnTo>
                  <a:lnTo>
                    <a:pt x="1803" y="339"/>
                  </a:lnTo>
                  <a:lnTo>
                    <a:pt x="1796" y="332"/>
                  </a:lnTo>
                  <a:lnTo>
                    <a:pt x="1791" y="328"/>
                  </a:lnTo>
                  <a:lnTo>
                    <a:pt x="1784" y="327"/>
                  </a:lnTo>
                  <a:lnTo>
                    <a:pt x="1780" y="325"/>
                  </a:lnTo>
                  <a:lnTo>
                    <a:pt x="1773" y="324"/>
                  </a:lnTo>
                  <a:lnTo>
                    <a:pt x="1768" y="323"/>
                  </a:lnTo>
                  <a:lnTo>
                    <a:pt x="1773" y="330"/>
                  </a:lnTo>
                  <a:lnTo>
                    <a:pt x="1766" y="331"/>
                  </a:lnTo>
                  <a:lnTo>
                    <a:pt x="1763" y="328"/>
                  </a:lnTo>
                  <a:lnTo>
                    <a:pt x="1761" y="323"/>
                  </a:lnTo>
                  <a:lnTo>
                    <a:pt x="1759" y="317"/>
                  </a:lnTo>
                  <a:lnTo>
                    <a:pt x="1759" y="317"/>
                  </a:lnTo>
                  <a:lnTo>
                    <a:pt x="1759" y="317"/>
                  </a:lnTo>
                  <a:lnTo>
                    <a:pt x="1757" y="309"/>
                  </a:lnTo>
                  <a:lnTo>
                    <a:pt x="1756" y="304"/>
                  </a:lnTo>
                  <a:lnTo>
                    <a:pt x="1753" y="300"/>
                  </a:lnTo>
                  <a:lnTo>
                    <a:pt x="1760" y="296"/>
                  </a:lnTo>
                  <a:lnTo>
                    <a:pt x="1761" y="295"/>
                  </a:lnTo>
                  <a:lnTo>
                    <a:pt x="1766" y="288"/>
                  </a:lnTo>
                  <a:lnTo>
                    <a:pt x="1768" y="279"/>
                  </a:lnTo>
                  <a:lnTo>
                    <a:pt x="1771" y="276"/>
                  </a:lnTo>
                  <a:lnTo>
                    <a:pt x="1774" y="276"/>
                  </a:lnTo>
                  <a:lnTo>
                    <a:pt x="1778" y="275"/>
                  </a:lnTo>
                  <a:lnTo>
                    <a:pt x="1784" y="269"/>
                  </a:lnTo>
                  <a:lnTo>
                    <a:pt x="1796" y="264"/>
                  </a:lnTo>
                  <a:lnTo>
                    <a:pt x="1802" y="257"/>
                  </a:lnTo>
                  <a:lnTo>
                    <a:pt x="1808" y="248"/>
                  </a:lnTo>
                  <a:lnTo>
                    <a:pt x="1815" y="243"/>
                  </a:lnTo>
                  <a:lnTo>
                    <a:pt x="1823" y="241"/>
                  </a:lnTo>
                  <a:lnTo>
                    <a:pt x="1830" y="243"/>
                  </a:lnTo>
                  <a:lnTo>
                    <a:pt x="1834" y="240"/>
                  </a:lnTo>
                  <a:lnTo>
                    <a:pt x="1837" y="234"/>
                  </a:lnTo>
                  <a:lnTo>
                    <a:pt x="1837" y="233"/>
                  </a:lnTo>
                  <a:lnTo>
                    <a:pt x="1837" y="224"/>
                  </a:lnTo>
                  <a:lnTo>
                    <a:pt x="1838" y="222"/>
                  </a:lnTo>
                  <a:lnTo>
                    <a:pt x="1840" y="220"/>
                  </a:lnTo>
                  <a:lnTo>
                    <a:pt x="1840" y="217"/>
                  </a:lnTo>
                  <a:lnTo>
                    <a:pt x="1840" y="215"/>
                  </a:lnTo>
                  <a:lnTo>
                    <a:pt x="1837" y="215"/>
                  </a:lnTo>
                  <a:lnTo>
                    <a:pt x="1833" y="215"/>
                  </a:lnTo>
                  <a:lnTo>
                    <a:pt x="1801" y="205"/>
                  </a:lnTo>
                  <a:lnTo>
                    <a:pt x="1789" y="203"/>
                  </a:lnTo>
                  <a:lnTo>
                    <a:pt x="1788" y="202"/>
                  </a:lnTo>
                  <a:lnTo>
                    <a:pt x="1784" y="198"/>
                  </a:lnTo>
                  <a:lnTo>
                    <a:pt x="1782" y="198"/>
                  </a:lnTo>
                  <a:lnTo>
                    <a:pt x="1767" y="199"/>
                  </a:lnTo>
                  <a:lnTo>
                    <a:pt x="1756" y="196"/>
                  </a:lnTo>
                  <a:lnTo>
                    <a:pt x="1729" y="202"/>
                  </a:lnTo>
                  <a:lnTo>
                    <a:pt x="1718" y="202"/>
                  </a:lnTo>
                  <a:lnTo>
                    <a:pt x="1714" y="199"/>
                  </a:lnTo>
                  <a:lnTo>
                    <a:pt x="1697" y="189"/>
                  </a:lnTo>
                  <a:lnTo>
                    <a:pt x="1676" y="184"/>
                  </a:lnTo>
                  <a:lnTo>
                    <a:pt x="1614" y="180"/>
                  </a:lnTo>
                  <a:lnTo>
                    <a:pt x="1600" y="171"/>
                  </a:lnTo>
                  <a:lnTo>
                    <a:pt x="1593" y="168"/>
                  </a:lnTo>
                  <a:lnTo>
                    <a:pt x="1592" y="167"/>
                  </a:lnTo>
                  <a:lnTo>
                    <a:pt x="1589" y="168"/>
                  </a:lnTo>
                  <a:lnTo>
                    <a:pt x="1585" y="170"/>
                  </a:lnTo>
                  <a:lnTo>
                    <a:pt x="1582" y="170"/>
                  </a:lnTo>
                  <a:lnTo>
                    <a:pt x="1581" y="168"/>
                  </a:lnTo>
                  <a:lnTo>
                    <a:pt x="1575" y="166"/>
                  </a:lnTo>
                  <a:lnTo>
                    <a:pt x="1574" y="164"/>
                  </a:lnTo>
                  <a:lnTo>
                    <a:pt x="1574" y="164"/>
                  </a:lnTo>
                  <a:lnTo>
                    <a:pt x="1560" y="163"/>
                  </a:lnTo>
                  <a:lnTo>
                    <a:pt x="1546" y="164"/>
                  </a:lnTo>
                  <a:lnTo>
                    <a:pt x="1541" y="164"/>
                  </a:lnTo>
                  <a:lnTo>
                    <a:pt x="1537" y="161"/>
                  </a:lnTo>
                  <a:lnTo>
                    <a:pt x="1529" y="157"/>
                  </a:lnTo>
                  <a:lnTo>
                    <a:pt x="1522" y="156"/>
                  </a:lnTo>
                  <a:lnTo>
                    <a:pt x="1515" y="154"/>
                  </a:lnTo>
                  <a:lnTo>
                    <a:pt x="1505" y="150"/>
                  </a:lnTo>
                  <a:lnTo>
                    <a:pt x="1495" y="142"/>
                  </a:lnTo>
                  <a:lnTo>
                    <a:pt x="1491" y="129"/>
                  </a:lnTo>
                  <a:lnTo>
                    <a:pt x="1488" y="122"/>
                  </a:lnTo>
                  <a:lnTo>
                    <a:pt x="1484" y="119"/>
                  </a:lnTo>
                  <a:lnTo>
                    <a:pt x="1478" y="118"/>
                  </a:lnTo>
                  <a:lnTo>
                    <a:pt x="1473" y="117"/>
                  </a:lnTo>
                  <a:lnTo>
                    <a:pt x="1470" y="114"/>
                  </a:lnTo>
                  <a:lnTo>
                    <a:pt x="1469" y="112"/>
                  </a:lnTo>
                  <a:lnTo>
                    <a:pt x="1469" y="109"/>
                  </a:lnTo>
                  <a:lnTo>
                    <a:pt x="1469" y="105"/>
                  </a:lnTo>
                  <a:lnTo>
                    <a:pt x="1470" y="101"/>
                  </a:lnTo>
                  <a:lnTo>
                    <a:pt x="1470" y="98"/>
                  </a:lnTo>
                  <a:lnTo>
                    <a:pt x="1471" y="95"/>
                  </a:lnTo>
                  <a:lnTo>
                    <a:pt x="1471" y="91"/>
                  </a:lnTo>
                  <a:lnTo>
                    <a:pt x="1469" y="83"/>
                  </a:lnTo>
                  <a:lnTo>
                    <a:pt x="1464" y="80"/>
                  </a:lnTo>
                  <a:lnTo>
                    <a:pt x="1453" y="80"/>
                  </a:lnTo>
                  <a:lnTo>
                    <a:pt x="1450" y="79"/>
                  </a:lnTo>
                  <a:lnTo>
                    <a:pt x="1449" y="76"/>
                  </a:lnTo>
                  <a:lnTo>
                    <a:pt x="1448" y="74"/>
                  </a:lnTo>
                  <a:lnTo>
                    <a:pt x="1443" y="70"/>
                  </a:lnTo>
                  <a:lnTo>
                    <a:pt x="1441" y="69"/>
                  </a:lnTo>
                  <a:lnTo>
                    <a:pt x="1435" y="69"/>
                  </a:lnTo>
                  <a:lnTo>
                    <a:pt x="1432" y="67"/>
                  </a:lnTo>
                  <a:lnTo>
                    <a:pt x="1436" y="63"/>
                  </a:lnTo>
                  <a:lnTo>
                    <a:pt x="1436" y="60"/>
                  </a:lnTo>
                  <a:lnTo>
                    <a:pt x="1435" y="56"/>
                  </a:lnTo>
                  <a:lnTo>
                    <a:pt x="1432" y="52"/>
                  </a:lnTo>
                  <a:lnTo>
                    <a:pt x="1431" y="44"/>
                  </a:lnTo>
                  <a:lnTo>
                    <a:pt x="1429" y="39"/>
                  </a:lnTo>
                  <a:lnTo>
                    <a:pt x="1428" y="35"/>
                  </a:lnTo>
                  <a:lnTo>
                    <a:pt x="1431" y="28"/>
                  </a:lnTo>
                  <a:lnTo>
                    <a:pt x="1446" y="20"/>
                  </a:lnTo>
                  <a:lnTo>
                    <a:pt x="1452" y="13"/>
                  </a:lnTo>
                  <a:lnTo>
                    <a:pt x="1452" y="7"/>
                  </a:lnTo>
                  <a:lnTo>
                    <a:pt x="1452" y="3"/>
                  </a:lnTo>
                  <a:lnTo>
                    <a:pt x="1446" y="0"/>
                  </a:lnTo>
                  <a:lnTo>
                    <a:pt x="1434" y="3"/>
                  </a:lnTo>
                  <a:lnTo>
                    <a:pt x="1429" y="3"/>
                  </a:lnTo>
                  <a:lnTo>
                    <a:pt x="1403" y="17"/>
                  </a:lnTo>
                  <a:lnTo>
                    <a:pt x="1385" y="18"/>
                  </a:lnTo>
                  <a:lnTo>
                    <a:pt x="1373" y="23"/>
                  </a:lnTo>
                  <a:lnTo>
                    <a:pt x="1362" y="28"/>
                  </a:lnTo>
                  <a:lnTo>
                    <a:pt x="1354" y="35"/>
                  </a:lnTo>
                  <a:lnTo>
                    <a:pt x="1341" y="37"/>
                  </a:lnTo>
                  <a:lnTo>
                    <a:pt x="1338" y="39"/>
                  </a:lnTo>
                  <a:lnTo>
                    <a:pt x="1334" y="44"/>
                  </a:lnTo>
                  <a:lnTo>
                    <a:pt x="1331" y="44"/>
                  </a:lnTo>
                  <a:lnTo>
                    <a:pt x="1326" y="42"/>
                  </a:lnTo>
                  <a:lnTo>
                    <a:pt x="1317" y="35"/>
                  </a:lnTo>
                  <a:lnTo>
                    <a:pt x="1313" y="35"/>
                  </a:lnTo>
                  <a:lnTo>
                    <a:pt x="1310" y="35"/>
                  </a:lnTo>
                  <a:lnTo>
                    <a:pt x="1309" y="35"/>
                  </a:lnTo>
                  <a:lnTo>
                    <a:pt x="1309" y="35"/>
                  </a:lnTo>
                  <a:lnTo>
                    <a:pt x="1307" y="35"/>
                  </a:lnTo>
                  <a:lnTo>
                    <a:pt x="1295" y="32"/>
                  </a:lnTo>
                  <a:lnTo>
                    <a:pt x="1289" y="32"/>
                  </a:lnTo>
                  <a:lnTo>
                    <a:pt x="1281" y="35"/>
                  </a:lnTo>
                  <a:lnTo>
                    <a:pt x="1281" y="35"/>
                  </a:lnTo>
                  <a:lnTo>
                    <a:pt x="1281" y="35"/>
                  </a:lnTo>
                  <a:lnTo>
                    <a:pt x="1278" y="37"/>
                  </a:lnTo>
                  <a:lnTo>
                    <a:pt x="1277" y="37"/>
                  </a:lnTo>
                  <a:lnTo>
                    <a:pt x="1274" y="37"/>
                  </a:lnTo>
                  <a:lnTo>
                    <a:pt x="1271" y="35"/>
                  </a:lnTo>
                  <a:lnTo>
                    <a:pt x="1270" y="34"/>
                  </a:lnTo>
                  <a:lnTo>
                    <a:pt x="1268" y="32"/>
                  </a:lnTo>
                  <a:lnTo>
                    <a:pt x="1267" y="31"/>
                  </a:lnTo>
                  <a:lnTo>
                    <a:pt x="1263" y="30"/>
                  </a:lnTo>
                  <a:lnTo>
                    <a:pt x="1260" y="31"/>
                  </a:lnTo>
                  <a:lnTo>
                    <a:pt x="1257" y="32"/>
                  </a:lnTo>
                  <a:lnTo>
                    <a:pt x="1256" y="35"/>
                  </a:lnTo>
                  <a:lnTo>
                    <a:pt x="1256" y="35"/>
                  </a:lnTo>
                  <a:lnTo>
                    <a:pt x="1247" y="44"/>
                  </a:lnTo>
                  <a:lnTo>
                    <a:pt x="1239" y="44"/>
                  </a:lnTo>
                  <a:lnTo>
                    <a:pt x="1230" y="39"/>
                  </a:lnTo>
                  <a:lnTo>
                    <a:pt x="1222" y="38"/>
                  </a:lnTo>
                  <a:lnTo>
                    <a:pt x="1204" y="41"/>
                  </a:lnTo>
                  <a:lnTo>
                    <a:pt x="1186" y="46"/>
                  </a:lnTo>
                  <a:lnTo>
                    <a:pt x="1181" y="49"/>
                  </a:lnTo>
                  <a:lnTo>
                    <a:pt x="1165" y="66"/>
                  </a:lnTo>
                  <a:lnTo>
                    <a:pt x="1162" y="70"/>
                  </a:lnTo>
                  <a:lnTo>
                    <a:pt x="1159" y="84"/>
                  </a:lnTo>
                  <a:lnTo>
                    <a:pt x="1155" y="95"/>
                  </a:lnTo>
                  <a:lnTo>
                    <a:pt x="1153" y="97"/>
                  </a:lnTo>
                  <a:lnTo>
                    <a:pt x="1155" y="101"/>
                  </a:lnTo>
                  <a:lnTo>
                    <a:pt x="1153" y="102"/>
                  </a:lnTo>
                  <a:lnTo>
                    <a:pt x="1153" y="104"/>
                  </a:lnTo>
                  <a:lnTo>
                    <a:pt x="1149" y="105"/>
                  </a:lnTo>
                  <a:lnTo>
                    <a:pt x="1149" y="107"/>
                  </a:lnTo>
                  <a:lnTo>
                    <a:pt x="1144" y="117"/>
                  </a:lnTo>
                  <a:lnTo>
                    <a:pt x="1139" y="121"/>
                  </a:lnTo>
                  <a:lnTo>
                    <a:pt x="1135" y="121"/>
                  </a:lnTo>
                  <a:lnTo>
                    <a:pt x="1131" y="119"/>
                  </a:lnTo>
                  <a:lnTo>
                    <a:pt x="1123" y="118"/>
                  </a:lnTo>
                  <a:lnTo>
                    <a:pt x="1118" y="119"/>
                  </a:lnTo>
                  <a:lnTo>
                    <a:pt x="1109" y="122"/>
                  </a:lnTo>
                  <a:lnTo>
                    <a:pt x="1107" y="122"/>
                  </a:lnTo>
                  <a:lnTo>
                    <a:pt x="1104" y="121"/>
                  </a:lnTo>
                  <a:lnTo>
                    <a:pt x="1099" y="117"/>
                  </a:lnTo>
                  <a:lnTo>
                    <a:pt x="1097" y="115"/>
                  </a:lnTo>
                  <a:lnTo>
                    <a:pt x="1095" y="115"/>
                  </a:lnTo>
                  <a:lnTo>
                    <a:pt x="1089" y="118"/>
                  </a:lnTo>
                  <a:lnTo>
                    <a:pt x="1088" y="117"/>
                  </a:lnTo>
                  <a:lnTo>
                    <a:pt x="1079" y="112"/>
                  </a:lnTo>
                  <a:lnTo>
                    <a:pt x="1076" y="112"/>
                  </a:lnTo>
                  <a:lnTo>
                    <a:pt x="1071" y="114"/>
                  </a:lnTo>
                  <a:lnTo>
                    <a:pt x="1068" y="114"/>
                  </a:lnTo>
                  <a:lnTo>
                    <a:pt x="1067" y="109"/>
                  </a:lnTo>
                  <a:lnTo>
                    <a:pt x="1068" y="108"/>
                  </a:lnTo>
                  <a:lnTo>
                    <a:pt x="1074" y="104"/>
                  </a:lnTo>
                  <a:lnTo>
                    <a:pt x="1075" y="101"/>
                  </a:lnTo>
                  <a:lnTo>
                    <a:pt x="1072" y="97"/>
                  </a:lnTo>
                  <a:lnTo>
                    <a:pt x="1053" y="86"/>
                  </a:lnTo>
                  <a:lnTo>
                    <a:pt x="1048" y="84"/>
                  </a:lnTo>
                  <a:lnTo>
                    <a:pt x="1044" y="84"/>
                  </a:lnTo>
                  <a:lnTo>
                    <a:pt x="1017" y="93"/>
                  </a:lnTo>
                  <a:lnTo>
                    <a:pt x="1006" y="91"/>
                  </a:lnTo>
                  <a:lnTo>
                    <a:pt x="998" y="84"/>
                  </a:lnTo>
                  <a:lnTo>
                    <a:pt x="996" y="95"/>
                  </a:lnTo>
                  <a:lnTo>
                    <a:pt x="996" y="100"/>
                  </a:lnTo>
                  <a:lnTo>
                    <a:pt x="995" y="102"/>
                  </a:lnTo>
                  <a:lnTo>
                    <a:pt x="989" y="109"/>
                  </a:lnTo>
                  <a:lnTo>
                    <a:pt x="989" y="115"/>
                  </a:lnTo>
                  <a:lnTo>
                    <a:pt x="991" y="119"/>
                  </a:lnTo>
                  <a:lnTo>
                    <a:pt x="992" y="125"/>
                  </a:lnTo>
                  <a:lnTo>
                    <a:pt x="989" y="131"/>
                  </a:lnTo>
                  <a:lnTo>
                    <a:pt x="984" y="133"/>
                  </a:lnTo>
                  <a:lnTo>
                    <a:pt x="984" y="136"/>
                  </a:lnTo>
                  <a:lnTo>
                    <a:pt x="984" y="140"/>
                  </a:lnTo>
                  <a:lnTo>
                    <a:pt x="982" y="146"/>
                  </a:lnTo>
                  <a:lnTo>
                    <a:pt x="981" y="150"/>
                  </a:lnTo>
                  <a:lnTo>
                    <a:pt x="978" y="153"/>
                  </a:lnTo>
                  <a:lnTo>
                    <a:pt x="977" y="157"/>
                  </a:lnTo>
                  <a:lnTo>
                    <a:pt x="978" y="164"/>
                  </a:lnTo>
                  <a:lnTo>
                    <a:pt x="984" y="170"/>
                  </a:lnTo>
                  <a:lnTo>
                    <a:pt x="995" y="170"/>
                  </a:lnTo>
                  <a:lnTo>
                    <a:pt x="999" y="175"/>
                  </a:lnTo>
                  <a:lnTo>
                    <a:pt x="1002" y="182"/>
                  </a:lnTo>
                  <a:lnTo>
                    <a:pt x="1002" y="192"/>
                  </a:lnTo>
                  <a:lnTo>
                    <a:pt x="999" y="201"/>
                  </a:lnTo>
                  <a:lnTo>
                    <a:pt x="998" y="203"/>
                  </a:lnTo>
                  <a:lnTo>
                    <a:pt x="996" y="208"/>
                  </a:lnTo>
                  <a:lnTo>
                    <a:pt x="991" y="208"/>
                  </a:lnTo>
                  <a:lnTo>
                    <a:pt x="973" y="203"/>
                  </a:lnTo>
                  <a:lnTo>
                    <a:pt x="964" y="203"/>
                  </a:lnTo>
                  <a:lnTo>
                    <a:pt x="960" y="203"/>
                  </a:lnTo>
                  <a:lnTo>
                    <a:pt x="957" y="202"/>
                  </a:lnTo>
                  <a:lnTo>
                    <a:pt x="956" y="201"/>
                  </a:lnTo>
                  <a:lnTo>
                    <a:pt x="954" y="199"/>
                  </a:lnTo>
                  <a:lnTo>
                    <a:pt x="953" y="196"/>
                  </a:lnTo>
                  <a:lnTo>
                    <a:pt x="942" y="194"/>
                  </a:lnTo>
                  <a:lnTo>
                    <a:pt x="940" y="189"/>
                  </a:lnTo>
                  <a:lnTo>
                    <a:pt x="942" y="181"/>
                  </a:lnTo>
                  <a:lnTo>
                    <a:pt x="942" y="177"/>
                  </a:lnTo>
                  <a:lnTo>
                    <a:pt x="938" y="174"/>
                  </a:lnTo>
                  <a:lnTo>
                    <a:pt x="931" y="174"/>
                  </a:lnTo>
                  <a:lnTo>
                    <a:pt x="907" y="181"/>
                  </a:lnTo>
                  <a:lnTo>
                    <a:pt x="904" y="182"/>
                  </a:lnTo>
                  <a:lnTo>
                    <a:pt x="903" y="185"/>
                  </a:lnTo>
                  <a:lnTo>
                    <a:pt x="900" y="198"/>
                  </a:lnTo>
                  <a:lnTo>
                    <a:pt x="897" y="201"/>
                  </a:lnTo>
                  <a:lnTo>
                    <a:pt x="891" y="206"/>
                  </a:lnTo>
                  <a:lnTo>
                    <a:pt x="890" y="209"/>
                  </a:lnTo>
                  <a:lnTo>
                    <a:pt x="889" y="212"/>
                  </a:lnTo>
                  <a:lnTo>
                    <a:pt x="889" y="220"/>
                  </a:lnTo>
                  <a:lnTo>
                    <a:pt x="887" y="224"/>
                  </a:lnTo>
                  <a:lnTo>
                    <a:pt x="889" y="227"/>
                  </a:lnTo>
                  <a:lnTo>
                    <a:pt x="889" y="230"/>
                  </a:lnTo>
                  <a:lnTo>
                    <a:pt x="890" y="233"/>
                  </a:lnTo>
                  <a:lnTo>
                    <a:pt x="893" y="234"/>
                  </a:lnTo>
                  <a:lnTo>
                    <a:pt x="887" y="241"/>
                  </a:lnTo>
                  <a:lnTo>
                    <a:pt x="891" y="247"/>
                  </a:lnTo>
                  <a:lnTo>
                    <a:pt x="900" y="250"/>
                  </a:lnTo>
                  <a:lnTo>
                    <a:pt x="911" y="253"/>
                  </a:lnTo>
                  <a:lnTo>
                    <a:pt x="915" y="254"/>
                  </a:lnTo>
                  <a:lnTo>
                    <a:pt x="918" y="258"/>
                  </a:lnTo>
                  <a:lnTo>
                    <a:pt x="915" y="267"/>
                  </a:lnTo>
                  <a:lnTo>
                    <a:pt x="914" y="268"/>
                  </a:lnTo>
                  <a:lnTo>
                    <a:pt x="908" y="274"/>
                  </a:lnTo>
                  <a:lnTo>
                    <a:pt x="907" y="278"/>
                  </a:lnTo>
                  <a:lnTo>
                    <a:pt x="905" y="282"/>
                  </a:lnTo>
                  <a:lnTo>
                    <a:pt x="904" y="286"/>
                  </a:lnTo>
                  <a:lnTo>
                    <a:pt x="905" y="289"/>
                  </a:lnTo>
                  <a:lnTo>
                    <a:pt x="908" y="293"/>
                  </a:lnTo>
                  <a:lnTo>
                    <a:pt x="919" y="304"/>
                  </a:lnTo>
                  <a:lnTo>
                    <a:pt x="922" y="310"/>
                  </a:lnTo>
                  <a:lnTo>
                    <a:pt x="918" y="317"/>
                  </a:lnTo>
                  <a:lnTo>
                    <a:pt x="911" y="323"/>
                  </a:lnTo>
                  <a:lnTo>
                    <a:pt x="900" y="327"/>
                  </a:lnTo>
                  <a:lnTo>
                    <a:pt x="891" y="327"/>
                  </a:lnTo>
                  <a:lnTo>
                    <a:pt x="891" y="317"/>
                  </a:lnTo>
                  <a:lnTo>
                    <a:pt x="889" y="311"/>
                  </a:lnTo>
                  <a:lnTo>
                    <a:pt x="879" y="302"/>
                  </a:lnTo>
                  <a:lnTo>
                    <a:pt x="875" y="297"/>
                  </a:lnTo>
                  <a:lnTo>
                    <a:pt x="873" y="289"/>
                  </a:lnTo>
                  <a:lnTo>
                    <a:pt x="873" y="282"/>
                  </a:lnTo>
                  <a:lnTo>
                    <a:pt x="872" y="275"/>
                  </a:lnTo>
                  <a:lnTo>
                    <a:pt x="865" y="271"/>
                  </a:lnTo>
                  <a:lnTo>
                    <a:pt x="859" y="269"/>
                  </a:lnTo>
                  <a:lnTo>
                    <a:pt x="855" y="269"/>
                  </a:lnTo>
                  <a:lnTo>
                    <a:pt x="844" y="271"/>
                  </a:lnTo>
                  <a:lnTo>
                    <a:pt x="826" y="281"/>
                  </a:lnTo>
                  <a:lnTo>
                    <a:pt x="821" y="282"/>
                  </a:lnTo>
                  <a:lnTo>
                    <a:pt x="817" y="281"/>
                  </a:lnTo>
                  <a:lnTo>
                    <a:pt x="812" y="278"/>
                  </a:lnTo>
                  <a:lnTo>
                    <a:pt x="809" y="278"/>
                  </a:lnTo>
                  <a:lnTo>
                    <a:pt x="806" y="281"/>
                  </a:lnTo>
                  <a:lnTo>
                    <a:pt x="805" y="285"/>
                  </a:lnTo>
                  <a:lnTo>
                    <a:pt x="806" y="289"/>
                  </a:lnTo>
                  <a:lnTo>
                    <a:pt x="806" y="292"/>
                  </a:lnTo>
                  <a:lnTo>
                    <a:pt x="802" y="297"/>
                  </a:lnTo>
                  <a:lnTo>
                    <a:pt x="796" y="300"/>
                  </a:lnTo>
                  <a:lnTo>
                    <a:pt x="767" y="299"/>
                  </a:lnTo>
                  <a:lnTo>
                    <a:pt x="761" y="297"/>
                  </a:lnTo>
                  <a:lnTo>
                    <a:pt x="756" y="293"/>
                  </a:lnTo>
                  <a:lnTo>
                    <a:pt x="751" y="289"/>
                  </a:lnTo>
                  <a:lnTo>
                    <a:pt x="747" y="275"/>
                  </a:lnTo>
                  <a:lnTo>
                    <a:pt x="744" y="274"/>
                  </a:lnTo>
                  <a:lnTo>
                    <a:pt x="739" y="271"/>
                  </a:lnTo>
                  <a:lnTo>
                    <a:pt x="737" y="268"/>
                  </a:lnTo>
                  <a:lnTo>
                    <a:pt x="736" y="267"/>
                  </a:lnTo>
                  <a:lnTo>
                    <a:pt x="737" y="261"/>
                  </a:lnTo>
                  <a:lnTo>
                    <a:pt x="734" y="224"/>
                  </a:lnTo>
                  <a:lnTo>
                    <a:pt x="734" y="222"/>
                  </a:lnTo>
                  <a:lnTo>
                    <a:pt x="732" y="223"/>
                  </a:lnTo>
                  <a:lnTo>
                    <a:pt x="727" y="226"/>
                  </a:lnTo>
                  <a:lnTo>
                    <a:pt x="726" y="229"/>
                  </a:lnTo>
                  <a:lnTo>
                    <a:pt x="725" y="230"/>
                  </a:lnTo>
                  <a:lnTo>
                    <a:pt x="725" y="233"/>
                  </a:lnTo>
                  <a:lnTo>
                    <a:pt x="722" y="234"/>
                  </a:lnTo>
                  <a:lnTo>
                    <a:pt x="719" y="233"/>
                  </a:lnTo>
                  <a:lnTo>
                    <a:pt x="712" y="227"/>
                  </a:lnTo>
                  <a:lnTo>
                    <a:pt x="712" y="222"/>
                  </a:lnTo>
                  <a:lnTo>
                    <a:pt x="708" y="220"/>
                  </a:lnTo>
                  <a:lnTo>
                    <a:pt x="695" y="222"/>
                  </a:lnTo>
                  <a:lnTo>
                    <a:pt x="690" y="227"/>
                  </a:lnTo>
                  <a:lnTo>
                    <a:pt x="685" y="236"/>
                  </a:lnTo>
                  <a:lnTo>
                    <a:pt x="683" y="246"/>
                  </a:lnTo>
                  <a:lnTo>
                    <a:pt x="685" y="250"/>
                  </a:lnTo>
                  <a:lnTo>
                    <a:pt x="690" y="253"/>
                  </a:lnTo>
                  <a:lnTo>
                    <a:pt x="690" y="257"/>
                  </a:lnTo>
                  <a:lnTo>
                    <a:pt x="690" y="261"/>
                  </a:lnTo>
                  <a:lnTo>
                    <a:pt x="690" y="267"/>
                  </a:lnTo>
                  <a:lnTo>
                    <a:pt x="692" y="279"/>
                  </a:lnTo>
                  <a:lnTo>
                    <a:pt x="692" y="285"/>
                  </a:lnTo>
                  <a:lnTo>
                    <a:pt x="691" y="293"/>
                  </a:lnTo>
                  <a:lnTo>
                    <a:pt x="684" y="309"/>
                  </a:lnTo>
                  <a:lnTo>
                    <a:pt x="680" y="323"/>
                  </a:lnTo>
                  <a:lnTo>
                    <a:pt x="677" y="325"/>
                  </a:lnTo>
                  <a:lnTo>
                    <a:pt x="674" y="328"/>
                  </a:lnTo>
                  <a:lnTo>
                    <a:pt x="671" y="330"/>
                  </a:lnTo>
                  <a:lnTo>
                    <a:pt x="669" y="332"/>
                  </a:lnTo>
                  <a:lnTo>
                    <a:pt x="667" y="337"/>
                  </a:lnTo>
                  <a:lnTo>
                    <a:pt x="666" y="341"/>
                  </a:lnTo>
                  <a:lnTo>
                    <a:pt x="664" y="344"/>
                  </a:lnTo>
                  <a:lnTo>
                    <a:pt x="664" y="344"/>
                  </a:lnTo>
                  <a:lnTo>
                    <a:pt x="645" y="356"/>
                  </a:lnTo>
                  <a:lnTo>
                    <a:pt x="641" y="365"/>
                  </a:lnTo>
                  <a:lnTo>
                    <a:pt x="639" y="369"/>
                  </a:lnTo>
                  <a:lnTo>
                    <a:pt x="639" y="377"/>
                  </a:lnTo>
                  <a:lnTo>
                    <a:pt x="639" y="382"/>
                  </a:lnTo>
                  <a:lnTo>
                    <a:pt x="636" y="386"/>
                  </a:lnTo>
                  <a:lnTo>
                    <a:pt x="635" y="387"/>
                  </a:lnTo>
                  <a:lnTo>
                    <a:pt x="629" y="389"/>
                  </a:lnTo>
                  <a:lnTo>
                    <a:pt x="622" y="394"/>
                  </a:lnTo>
                  <a:lnTo>
                    <a:pt x="621" y="398"/>
                  </a:lnTo>
                  <a:lnTo>
                    <a:pt x="625" y="411"/>
                  </a:lnTo>
                  <a:lnTo>
                    <a:pt x="617" y="419"/>
                  </a:lnTo>
                  <a:lnTo>
                    <a:pt x="617" y="419"/>
                  </a:lnTo>
                  <a:lnTo>
                    <a:pt x="617" y="421"/>
                  </a:lnTo>
                  <a:lnTo>
                    <a:pt x="617" y="422"/>
                  </a:lnTo>
                  <a:lnTo>
                    <a:pt x="617" y="422"/>
                  </a:lnTo>
                  <a:lnTo>
                    <a:pt x="620" y="425"/>
                  </a:lnTo>
                  <a:lnTo>
                    <a:pt x="622" y="432"/>
                  </a:lnTo>
                  <a:lnTo>
                    <a:pt x="624" y="436"/>
                  </a:lnTo>
                  <a:lnTo>
                    <a:pt x="627" y="438"/>
                  </a:lnTo>
                  <a:lnTo>
                    <a:pt x="632" y="438"/>
                  </a:lnTo>
                  <a:lnTo>
                    <a:pt x="635" y="440"/>
                  </a:lnTo>
                  <a:lnTo>
                    <a:pt x="638" y="446"/>
                  </a:lnTo>
                  <a:lnTo>
                    <a:pt x="636" y="453"/>
                  </a:lnTo>
                  <a:lnTo>
                    <a:pt x="631" y="464"/>
                  </a:lnTo>
                  <a:lnTo>
                    <a:pt x="622" y="475"/>
                  </a:lnTo>
                  <a:lnTo>
                    <a:pt x="614" y="474"/>
                  </a:lnTo>
                  <a:lnTo>
                    <a:pt x="606" y="470"/>
                  </a:lnTo>
                  <a:lnTo>
                    <a:pt x="596" y="473"/>
                  </a:lnTo>
                  <a:lnTo>
                    <a:pt x="597" y="467"/>
                  </a:lnTo>
                  <a:lnTo>
                    <a:pt x="599" y="463"/>
                  </a:lnTo>
                  <a:lnTo>
                    <a:pt x="599" y="459"/>
                  </a:lnTo>
                  <a:lnTo>
                    <a:pt x="599" y="452"/>
                  </a:lnTo>
                  <a:lnTo>
                    <a:pt x="597" y="447"/>
                  </a:lnTo>
                  <a:lnTo>
                    <a:pt x="596" y="442"/>
                  </a:lnTo>
                  <a:lnTo>
                    <a:pt x="590" y="433"/>
                  </a:lnTo>
                  <a:lnTo>
                    <a:pt x="587" y="428"/>
                  </a:lnTo>
                  <a:lnTo>
                    <a:pt x="586" y="426"/>
                  </a:lnTo>
                  <a:lnTo>
                    <a:pt x="585" y="425"/>
                  </a:lnTo>
                  <a:lnTo>
                    <a:pt x="569" y="417"/>
                  </a:lnTo>
                  <a:lnTo>
                    <a:pt x="566" y="415"/>
                  </a:lnTo>
                  <a:lnTo>
                    <a:pt x="561" y="415"/>
                  </a:lnTo>
                  <a:lnTo>
                    <a:pt x="562" y="414"/>
                  </a:lnTo>
                  <a:lnTo>
                    <a:pt x="562" y="412"/>
                  </a:lnTo>
                  <a:lnTo>
                    <a:pt x="568" y="401"/>
                  </a:lnTo>
                  <a:lnTo>
                    <a:pt x="575" y="393"/>
                  </a:lnTo>
                  <a:lnTo>
                    <a:pt x="579" y="384"/>
                  </a:lnTo>
                  <a:lnTo>
                    <a:pt x="572" y="375"/>
                  </a:lnTo>
                  <a:lnTo>
                    <a:pt x="568" y="373"/>
                  </a:lnTo>
                  <a:lnTo>
                    <a:pt x="561" y="375"/>
                  </a:lnTo>
                  <a:lnTo>
                    <a:pt x="557" y="373"/>
                  </a:lnTo>
                  <a:lnTo>
                    <a:pt x="554" y="372"/>
                  </a:lnTo>
                  <a:lnTo>
                    <a:pt x="552" y="369"/>
                  </a:lnTo>
                  <a:lnTo>
                    <a:pt x="551" y="368"/>
                  </a:lnTo>
                  <a:lnTo>
                    <a:pt x="550" y="368"/>
                  </a:lnTo>
                  <a:lnTo>
                    <a:pt x="548" y="369"/>
                  </a:lnTo>
                  <a:lnTo>
                    <a:pt x="544" y="372"/>
                  </a:lnTo>
                  <a:lnTo>
                    <a:pt x="543" y="373"/>
                  </a:lnTo>
                  <a:lnTo>
                    <a:pt x="538" y="373"/>
                  </a:lnTo>
                  <a:lnTo>
                    <a:pt x="526" y="366"/>
                  </a:lnTo>
                  <a:lnTo>
                    <a:pt x="520" y="363"/>
                  </a:lnTo>
                  <a:lnTo>
                    <a:pt x="519" y="363"/>
                  </a:lnTo>
                  <a:lnTo>
                    <a:pt x="502" y="338"/>
                  </a:lnTo>
                  <a:lnTo>
                    <a:pt x="495" y="331"/>
                  </a:lnTo>
                  <a:lnTo>
                    <a:pt x="488" y="327"/>
                  </a:lnTo>
                  <a:lnTo>
                    <a:pt x="481" y="324"/>
                  </a:lnTo>
                  <a:lnTo>
                    <a:pt x="475" y="321"/>
                  </a:lnTo>
                  <a:lnTo>
                    <a:pt x="473" y="314"/>
                  </a:lnTo>
                  <a:lnTo>
                    <a:pt x="473" y="306"/>
                  </a:lnTo>
                  <a:lnTo>
                    <a:pt x="473" y="296"/>
                  </a:lnTo>
                  <a:lnTo>
                    <a:pt x="477" y="276"/>
                  </a:lnTo>
                  <a:lnTo>
                    <a:pt x="478" y="265"/>
                  </a:lnTo>
                  <a:lnTo>
                    <a:pt x="478" y="254"/>
                  </a:lnTo>
                  <a:lnTo>
                    <a:pt x="477" y="246"/>
                  </a:lnTo>
                  <a:lnTo>
                    <a:pt x="474" y="241"/>
                  </a:lnTo>
                  <a:lnTo>
                    <a:pt x="465" y="240"/>
                  </a:lnTo>
                  <a:lnTo>
                    <a:pt x="463" y="240"/>
                  </a:lnTo>
                  <a:lnTo>
                    <a:pt x="451" y="243"/>
                  </a:lnTo>
                  <a:lnTo>
                    <a:pt x="444" y="247"/>
                  </a:lnTo>
                  <a:lnTo>
                    <a:pt x="439" y="253"/>
                  </a:lnTo>
                  <a:lnTo>
                    <a:pt x="436" y="257"/>
                  </a:lnTo>
                  <a:lnTo>
                    <a:pt x="437" y="258"/>
                  </a:lnTo>
                  <a:lnTo>
                    <a:pt x="439" y="260"/>
                  </a:lnTo>
                  <a:lnTo>
                    <a:pt x="439" y="264"/>
                  </a:lnTo>
                  <a:lnTo>
                    <a:pt x="437" y="267"/>
                  </a:lnTo>
                  <a:lnTo>
                    <a:pt x="435" y="271"/>
                  </a:lnTo>
                  <a:lnTo>
                    <a:pt x="432" y="272"/>
                  </a:lnTo>
                  <a:lnTo>
                    <a:pt x="425" y="276"/>
                  </a:lnTo>
                  <a:lnTo>
                    <a:pt x="412" y="293"/>
                  </a:lnTo>
                  <a:lnTo>
                    <a:pt x="407" y="297"/>
                  </a:lnTo>
                  <a:lnTo>
                    <a:pt x="395" y="299"/>
                  </a:lnTo>
                  <a:lnTo>
                    <a:pt x="390" y="302"/>
                  </a:lnTo>
                  <a:lnTo>
                    <a:pt x="386" y="307"/>
                  </a:lnTo>
                  <a:lnTo>
                    <a:pt x="383" y="310"/>
                  </a:lnTo>
                  <a:lnTo>
                    <a:pt x="381" y="314"/>
                  </a:lnTo>
                  <a:lnTo>
                    <a:pt x="381" y="316"/>
                  </a:lnTo>
                  <a:lnTo>
                    <a:pt x="388" y="320"/>
                  </a:lnTo>
                  <a:lnTo>
                    <a:pt x="395" y="335"/>
                  </a:lnTo>
                  <a:lnTo>
                    <a:pt x="397" y="349"/>
                  </a:lnTo>
                  <a:lnTo>
                    <a:pt x="391" y="360"/>
                  </a:lnTo>
                  <a:lnTo>
                    <a:pt x="380" y="370"/>
                  </a:lnTo>
                  <a:lnTo>
                    <a:pt x="377" y="372"/>
                  </a:lnTo>
                  <a:lnTo>
                    <a:pt x="372" y="373"/>
                  </a:lnTo>
                  <a:lnTo>
                    <a:pt x="369" y="375"/>
                  </a:lnTo>
                  <a:lnTo>
                    <a:pt x="367" y="379"/>
                  </a:lnTo>
                  <a:lnTo>
                    <a:pt x="366" y="383"/>
                  </a:lnTo>
                  <a:lnTo>
                    <a:pt x="366" y="387"/>
                  </a:lnTo>
                  <a:lnTo>
                    <a:pt x="365" y="397"/>
                  </a:lnTo>
                  <a:lnTo>
                    <a:pt x="365" y="398"/>
                  </a:lnTo>
                  <a:lnTo>
                    <a:pt x="362" y="404"/>
                  </a:lnTo>
                  <a:lnTo>
                    <a:pt x="362" y="404"/>
                  </a:lnTo>
                  <a:lnTo>
                    <a:pt x="359" y="408"/>
                  </a:lnTo>
                  <a:lnTo>
                    <a:pt x="356" y="410"/>
                  </a:lnTo>
                  <a:lnTo>
                    <a:pt x="355" y="411"/>
                  </a:lnTo>
                  <a:lnTo>
                    <a:pt x="335" y="415"/>
                  </a:lnTo>
                  <a:lnTo>
                    <a:pt x="330" y="419"/>
                  </a:lnTo>
                  <a:lnTo>
                    <a:pt x="323" y="431"/>
                  </a:lnTo>
                  <a:lnTo>
                    <a:pt x="323" y="432"/>
                  </a:lnTo>
                  <a:lnTo>
                    <a:pt x="323" y="435"/>
                  </a:lnTo>
                  <a:lnTo>
                    <a:pt x="323" y="438"/>
                  </a:lnTo>
                  <a:lnTo>
                    <a:pt x="321" y="439"/>
                  </a:lnTo>
                  <a:lnTo>
                    <a:pt x="318" y="440"/>
                  </a:lnTo>
                  <a:lnTo>
                    <a:pt x="317" y="440"/>
                  </a:lnTo>
                  <a:lnTo>
                    <a:pt x="313" y="439"/>
                  </a:lnTo>
                  <a:lnTo>
                    <a:pt x="306" y="439"/>
                  </a:lnTo>
                  <a:lnTo>
                    <a:pt x="293" y="435"/>
                  </a:lnTo>
                  <a:lnTo>
                    <a:pt x="290" y="435"/>
                  </a:lnTo>
                  <a:lnTo>
                    <a:pt x="289" y="436"/>
                  </a:lnTo>
                  <a:lnTo>
                    <a:pt x="286" y="436"/>
                  </a:lnTo>
                  <a:lnTo>
                    <a:pt x="283" y="435"/>
                  </a:lnTo>
                  <a:lnTo>
                    <a:pt x="282" y="433"/>
                  </a:lnTo>
                  <a:lnTo>
                    <a:pt x="278" y="426"/>
                  </a:lnTo>
                  <a:lnTo>
                    <a:pt x="274" y="424"/>
                  </a:lnTo>
                  <a:lnTo>
                    <a:pt x="269" y="421"/>
                  </a:lnTo>
                  <a:lnTo>
                    <a:pt x="243" y="414"/>
                  </a:lnTo>
                  <a:lnTo>
                    <a:pt x="239" y="417"/>
                  </a:lnTo>
                  <a:lnTo>
                    <a:pt x="236" y="421"/>
                  </a:lnTo>
                  <a:lnTo>
                    <a:pt x="233" y="425"/>
                  </a:lnTo>
                  <a:lnTo>
                    <a:pt x="229" y="425"/>
                  </a:lnTo>
                  <a:lnTo>
                    <a:pt x="220" y="429"/>
                  </a:lnTo>
                  <a:lnTo>
                    <a:pt x="205" y="440"/>
                  </a:lnTo>
                  <a:lnTo>
                    <a:pt x="197" y="443"/>
                  </a:lnTo>
                  <a:lnTo>
                    <a:pt x="177" y="440"/>
                  </a:lnTo>
                  <a:lnTo>
                    <a:pt x="174" y="442"/>
                  </a:lnTo>
                  <a:lnTo>
                    <a:pt x="167" y="446"/>
                  </a:lnTo>
                  <a:lnTo>
                    <a:pt x="150" y="453"/>
                  </a:lnTo>
                  <a:lnTo>
                    <a:pt x="143" y="454"/>
                  </a:lnTo>
                  <a:lnTo>
                    <a:pt x="135" y="454"/>
                  </a:lnTo>
                  <a:lnTo>
                    <a:pt x="126" y="453"/>
                  </a:lnTo>
                  <a:lnTo>
                    <a:pt x="121" y="449"/>
                  </a:lnTo>
                  <a:lnTo>
                    <a:pt x="108" y="436"/>
                  </a:lnTo>
                  <a:lnTo>
                    <a:pt x="105" y="438"/>
                  </a:lnTo>
                  <a:lnTo>
                    <a:pt x="103" y="442"/>
                  </a:lnTo>
                  <a:lnTo>
                    <a:pt x="100" y="446"/>
                  </a:lnTo>
                  <a:lnTo>
                    <a:pt x="98" y="452"/>
                  </a:lnTo>
                  <a:lnTo>
                    <a:pt x="96" y="457"/>
                  </a:lnTo>
                  <a:lnTo>
                    <a:pt x="90" y="461"/>
                  </a:lnTo>
                  <a:lnTo>
                    <a:pt x="84" y="464"/>
                  </a:lnTo>
                  <a:lnTo>
                    <a:pt x="79" y="466"/>
                  </a:lnTo>
                  <a:lnTo>
                    <a:pt x="72" y="466"/>
                  </a:lnTo>
                  <a:lnTo>
                    <a:pt x="70" y="466"/>
                  </a:lnTo>
                  <a:lnTo>
                    <a:pt x="69" y="466"/>
                  </a:lnTo>
                  <a:lnTo>
                    <a:pt x="68" y="464"/>
                  </a:lnTo>
                  <a:lnTo>
                    <a:pt x="66" y="464"/>
                  </a:lnTo>
                  <a:lnTo>
                    <a:pt x="65" y="466"/>
                  </a:lnTo>
                  <a:lnTo>
                    <a:pt x="63" y="467"/>
                  </a:lnTo>
                  <a:lnTo>
                    <a:pt x="63" y="468"/>
                  </a:lnTo>
                  <a:lnTo>
                    <a:pt x="63" y="470"/>
                  </a:lnTo>
                  <a:lnTo>
                    <a:pt x="55" y="470"/>
                  </a:lnTo>
                  <a:lnTo>
                    <a:pt x="51" y="473"/>
                  </a:lnTo>
                  <a:lnTo>
                    <a:pt x="48" y="478"/>
                  </a:lnTo>
                  <a:lnTo>
                    <a:pt x="47" y="484"/>
                  </a:lnTo>
                  <a:lnTo>
                    <a:pt x="47" y="491"/>
                  </a:lnTo>
                  <a:lnTo>
                    <a:pt x="47" y="498"/>
                  </a:lnTo>
                  <a:lnTo>
                    <a:pt x="49" y="513"/>
                  </a:lnTo>
                  <a:lnTo>
                    <a:pt x="55" y="520"/>
                  </a:lnTo>
                  <a:lnTo>
                    <a:pt x="62" y="526"/>
                  </a:lnTo>
                  <a:lnTo>
                    <a:pt x="69" y="527"/>
                  </a:lnTo>
                  <a:lnTo>
                    <a:pt x="73" y="529"/>
                  </a:lnTo>
                  <a:lnTo>
                    <a:pt x="79" y="534"/>
                  </a:lnTo>
                  <a:lnTo>
                    <a:pt x="82" y="537"/>
                  </a:lnTo>
                  <a:lnTo>
                    <a:pt x="90" y="540"/>
                  </a:lnTo>
                  <a:lnTo>
                    <a:pt x="93" y="541"/>
                  </a:lnTo>
                  <a:lnTo>
                    <a:pt x="96" y="547"/>
                  </a:lnTo>
                  <a:lnTo>
                    <a:pt x="94" y="550"/>
                  </a:lnTo>
                  <a:lnTo>
                    <a:pt x="91" y="555"/>
                  </a:lnTo>
                  <a:lnTo>
                    <a:pt x="91" y="560"/>
                  </a:lnTo>
                  <a:lnTo>
                    <a:pt x="91" y="562"/>
                  </a:lnTo>
                  <a:lnTo>
                    <a:pt x="94" y="567"/>
                  </a:lnTo>
                  <a:lnTo>
                    <a:pt x="96" y="569"/>
                  </a:lnTo>
                  <a:lnTo>
                    <a:pt x="97" y="585"/>
                  </a:lnTo>
                  <a:lnTo>
                    <a:pt x="98" y="589"/>
                  </a:lnTo>
                  <a:lnTo>
                    <a:pt x="111" y="596"/>
                  </a:lnTo>
                  <a:lnTo>
                    <a:pt x="122" y="604"/>
                  </a:lnTo>
                  <a:lnTo>
                    <a:pt x="122" y="606"/>
                  </a:lnTo>
                  <a:lnTo>
                    <a:pt x="124" y="609"/>
                  </a:lnTo>
                  <a:lnTo>
                    <a:pt x="126" y="613"/>
                  </a:lnTo>
                  <a:lnTo>
                    <a:pt x="128" y="617"/>
                  </a:lnTo>
                  <a:lnTo>
                    <a:pt x="132" y="620"/>
                  </a:lnTo>
                  <a:lnTo>
                    <a:pt x="143" y="626"/>
                  </a:lnTo>
                  <a:lnTo>
                    <a:pt x="145" y="627"/>
                  </a:lnTo>
                  <a:lnTo>
                    <a:pt x="145" y="631"/>
                  </a:lnTo>
                  <a:lnTo>
                    <a:pt x="142" y="637"/>
                  </a:lnTo>
                  <a:lnTo>
                    <a:pt x="136" y="647"/>
                  </a:lnTo>
                  <a:lnTo>
                    <a:pt x="128" y="656"/>
                  </a:lnTo>
                  <a:lnTo>
                    <a:pt x="126" y="659"/>
                  </a:lnTo>
                  <a:lnTo>
                    <a:pt x="128" y="669"/>
                  </a:lnTo>
                  <a:lnTo>
                    <a:pt x="131" y="676"/>
                  </a:lnTo>
                  <a:lnTo>
                    <a:pt x="131" y="683"/>
                  </a:lnTo>
                  <a:lnTo>
                    <a:pt x="124" y="689"/>
                  </a:lnTo>
                  <a:lnTo>
                    <a:pt x="119" y="697"/>
                  </a:lnTo>
                  <a:lnTo>
                    <a:pt x="118" y="700"/>
                  </a:lnTo>
                  <a:lnTo>
                    <a:pt x="117" y="698"/>
                  </a:lnTo>
                  <a:lnTo>
                    <a:pt x="112" y="694"/>
                  </a:lnTo>
                  <a:lnTo>
                    <a:pt x="111" y="694"/>
                  </a:lnTo>
                  <a:lnTo>
                    <a:pt x="101" y="697"/>
                  </a:lnTo>
                  <a:lnTo>
                    <a:pt x="93" y="701"/>
                  </a:lnTo>
                  <a:lnTo>
                    <a:pt x="89" y="704"/>
                  </a:lnTo>
                  <a:lnTo>
                    <a:pt x="84" y="711"/>
                  </a:lnTo>
                  <a:lnTo>
                    <a:pt x="80" y="715"/>
                  </a:lnTo>
                  <a:lnTo>
                    <a:pt x="79" y="715"/>
                  </a:lnTo>
                  <a:lnTo>
                    <a:pt x="72" y="715"/>
                  </a:lnTo>
                  <a:lnTo>
                    <a:pt x="70" y="717"/>
                  </a:lnTo>
                  <a:lnTo>
                    <a:pt x="69" y="719"/>
                  </a:lnTo>
                  <a:lnTo>
                    <a:pt x="70" y="722"/>
                  </a:lnTo>
                  <a:lnTo>
                    <a:pt x="72" y="724"/>
                  </a:lnTo>
                  <a:lnTo>
                    <a:pt x="70" y="725"/>
                  </a:lnTo>
                  <a:lnTo>
                    <a:pt x="62" y="729"/>
                  </a:lnTo>
                  <a:lnTo>
                    <a:pt x="54" y="726"/>
                  </a:lnTo>
                  <a:lnTo>
                    <a:pt x="44" y="721"/>
                  </a:lnTo>
                  <a:lnTo>
                    <a:pt x="34" y="719"/>
                  </a:lnTo>
                  <a:lnTo>
                    <a:pt x="33" y="721"/>
                  </a:lnTo>
                  <a:lnTo>
                    <a:pt x="28" y="725"/>
                  </a:lnTo>
                  <a:lnTo>
                    <a:pt x="26" y="725"/>
                  </a:lnTo>
                  <a:lnTo>
                    <a:pt x="24" y="726"/>
                  </a:lnTo>
                  <a:lnTo>
                    <a:pt x="19" y="726"/>
                  </a:lnTo>
                  <a:lnTo>
                    <a:pt x="17" y="726"/>
                  </a:lnTo>
                  <a:lnTo>
                    <a:pt x="7" y="732"/>
                  </a:lnTo>
                  <a:lnTo>
                    <a:pt x="7" y="732"/>
                  </a:lnTo>
                  <a:lnTo>
                    <a:pt x="3" y="735"/>
                  </a:lnTo>
                  <a:lnTo>
                    <a:pt x="0" y="739"/>
                  </a:lnTo>
                  <a:lnTo>
                    <a:pt x="5" y="746"/>
                  </a:lnTo>
                  <a:lnTo>
                    <a:pt x="9" y="750"/>
                  </a:lnTo>
                  <a:lnTo>
                    <a:pt x="9" y="753"/>
                  </a:lnTo>
                  <a:lnTo>
                    <a:pt x="9" y="756"/>
                  </a:lnTo>
                  <a:lnTo>
                    <a:pt x="10" y="759"/>
                  </a:lnTo>
                  <a:lnTo>
                    <a:pt x="13" y="764"/>
                  </a:lnTo>
                  <a:lnTo>
                    <a:pt x="16" y="767"/>
                  </a:lnTo>
                  <a:lnTo>
                    <a:pt x="24" y="767"/>
                  </a:lnTo>
                  <a:lnTo>
                    <a:pt x="31" y="773"/>
                  </a:lnTo>
                  <a:lnTo>
                    <a:pt x="33" y="783"/>
                  </a:lnTo>
                  <a:lnTo>
                    <a:pt x="33" y="804"/>
                  </a:lnTo>
                  <a:lnTo>
                    <a:pt x="37" y="811"/>
                  </a:lnTo>
                  <a:lnTo>
                    <a:pt x="45" y="819"/>
                  </a:lnTo>
                  <a:lnTo>
                    <a:pt x="63" y="829"/>
                  </a:lnTo>
                  <a:lnTo>
                    <a:pt x="68" y="830"/>
                  </a:lnTo>
                  <a:lnTo>
                    <a:pt x="82" y="827"/>
                  </a:lnTo>
                  <a:lnTo>
                    <a:pt x="86" y="827"/>
                  </a:lnTo>
                  <a:lnTo>
                    <a:pt x="98" y="833"/>
                  </a:lnTo>
                  <a:lnTo>
                    <a:pt x="103" y="839"/>
                  </a:lnTo>
                  <a:lnTo>
                    <a:pt x="104" y="840"/>
                  </a:lnTo>
                  <a:lnTo>
                    <a:pt x="105" y="843"/>
                  </a:lnTo>
                  <a:lnTo>
                    <a:pt x="104" y="844"/>
                  </a:lnTo>
                  <a:lnTo>
                    <a:pt x="104" y="844"/>
                  </a:lnTo>
                  <a:lnTo>
                    <a:pt x="104" y="846"/>
                  </a:lnTo>
                  <a:lnTo>
                    <a:pt x="104" y="847"/>
                  </a:lnTo>
                  <a:lnTo>
                    <a:pt x="103" y="853"/>
                  </a:lnTo>
                  <a:lnTo>
                    <a:pt x="103" y="853"/>
                  </a:lnTo>
                  <a:lnTo>
                    <a:pt x="105" y="861"/>
                  </a:lnTo>
                  <a:lnTo>
                    <a:pt x="107" y="870"/>
                  </a:lnTo>
                  <a:lnTo>
                    <a:pt x="108" y="872"/>
                  </a:lnTo>
                  <a:lnTo>
                    <a:pt x="115" y="888"/>
                  </a:lnTo>
                  <a:lnTo>
                    <a:pt x="117" y="892"/>
                  </a:lnTo>
                  <a:lnTo>
                    <a:pt x="112" y="892"/>
                  </a:lnTo>
                  <a:lnTo>
                    <a:pt x="103" y="889"/>
                  </a:lnTo>
                  <a:lnTo>
                    <a:pt x="98" y="889"/>
                  </a:lnTo>
                  <a:lnTo>
                    <a:pt x="93" y="893"/>
                  </a:lnTo>
                  <a:lnTo>
                    <a:pt x="87" y="899"/>
                  </a:lnTo>
                  <a:lnTo>
                    <a:pt x="86" y="906"/>
                  </a:lnTo>
                  <a:lnTo>
                    <a:pt x="89" y="914"/>
                  </a:lnTo>
                  <a:lnTo>
                    <a:pt x="86" y="917"/>
                  </a:lnTo>
                  <a:lnTo>
                    <a:pt x="76" y="933"/>
                  </a:lnTo>
                  <a:lnTo>
                    <a:pt x="63" y="942"/>
                  </a:lnTo>
                  <a:lnTo>
                    <a:pt x="61" y="947"/>
                  </a:lnTo>
                  <a:lnTo>
                    <a:pt x="61" y="958"/>
                  </a:lnTo>
                  <a:lnTo>
                    <a:pt x="68" y="969"/>
                  </a:lnTo>
                  <a:lnTo>
                    <a:pt x="75" y="977"/>
                  </a:lnTo>
                  <a:lnTo>
                    <a:pt x="82" y="983"/>
                  </a:lnTo>
                  <a:lnTo>
                    <a:pt x="73" y="987"/>
                  </a:lnTo>
                  <a:lnTo>
                    <a:pt x="72" y="990"/>
                  </a:lnTo>
                  <a:lnTo>
                    <a:pt x="69" y="1001"/>
                  </a:lnTo>
                  <a:lnTo>
                    <a:pt x="69" y="1004"/>
                  </a:lnTo>
                  <a:lnTo>
                    <a:pt x="68" y="1006"/>
                  </a:lnTo>
                  <a:lnTo>
                    <a:pt x="69" y="1010"/>
                  </a:lnTo>
                  <a:lnTo>
                    <a:pt x="70" y="1011"/>
                  </a:lnTo>
                  <a:lnTo>
                    <a:pt x="76" y="1018"/>
                  </a:lnTo>
                  <a:lnTo>
                    <a:pt x="77" y="1021"/>
                  </a:lnTo>
                  <a:lnTo>
                    <a:pt x="82" y="1028"/>
                  </a:lnTo>
                  <a:lnTo>
                    <a:pt x="83" y="1031"/>
                  </a:lnTo>
                  <a:lnTo>
                    <a:pt x="84" y="1034"/>
                  </a:lnTo>
                  <a:lnTo>
                    <a:pt x="90" y="1038"/>
                  </a:lnTo>
                  <a:lnTo>
                    <a:pt x="93" y="1041"/>
                  </a:lnTo>
                  <a:lnTo>
                    <a:pt x="94" y="1043"/>
                  </a:lnTo>
                  <a:lnTo>
                    <a:pt x="94" y="1048"/>
                  </a:lnTo>
                  <a:lnTo>
                    <a:pt x="96" y="1050"/>
                  </a:lnTo>
                  <a:lnTo>
                    <a:pt x="98" y="1053"/>
                  </a:lnTo>
                  <a:lnTo>
                    <a:pt x="103" y="1055"/>
                  </a:lnTo>
                  <a:lnTo>
                    <a:pt x="105" y="1055"/>
                  </a:lnTo>
                  <a:lnTo>
                    <a:pt x="108" y="1053"/>
                  </a:lnTo>
                  <a:lnTo>
                    <a:pt x="111" y="1053"/>
                  </a:lnTo>
                  <a:lnTo>
                    <a:pt x="115" y="1053"/>
                  </a:lnTo>
                  <a:lnTo>
                    <a:pt x="131" y="1062"/>
                  </a:lnTo>
                  <a:lnTo>
                    <a:pt x="140" y="1066"/>
                  </a:lnTo>
                  <a:lnTo>
                    <a:pt x="168" y="1083"/>
                  </a:lnTo>
                  <a:lnTo>
                    <a:pt x="173" y="1084"/>
                  </a:lnTo>
                  <a:lnTo>
                    <a:pt x="180" y="1085"/>
                  </a:lnTo>
                  <a:lnTo>
                    <a:pt x="182" y="1087"/>
                  </a:lnTo>
                  <a:lnTo>
                    <a:pt x="185" y="1090"/>
                  </a:lnTo>
                  <a:lnTo>
                    <a:pt x="187" y="1092"/>
                  </a:lnTo>
                  <a:lnTo>
                    <a:pt x="188" y="1095"/>
                  </a:lnTo>
                  <a:lnTo>
                    <a:pt x="191" y="1095"/>
                  </a:lnTo>
                  <a:lnTo>
                    <a:pt x="202" y="1095"/>
                  </a:lnTo>
                  <a:lnTo>
                    <a:pt x="247" y="1083"/>
                  </a:lnTo>
                  <a:lnTo>
                    <a:pt x="254" y="1083"/>
                  </a:lnTo>
                  <a:lnTo>
                    <a:pt x="265" y="1076"/>
                  </a:lnTo>
                  <a:lnTo>
                    <a:pt x="274" y="1077"/>
                  </a:lnTo>
                  <a:lnTo>
                    <a:pt x="269" y="1088"/>
                  </a:lnTo>
                  <a:lnTo>
                    <a:pt x="272" y="1095"/>
                  </a:lnTo>
                  <a:lnTo>
                    <a:pt x="278" y="1101"/>
                  </a:lnTo>
                  <a:lnTo>
                    <a:pt x="282" y="1108"/>
                  </a:lnTo>
                  <a:lnTo>
                    <a:pt x="282" y="1109"/>
                  </a:lnTo>
                  <a:lnTo>
                    <a:pt x="282" y="1116"/>
                  </a:lnTo>
                  <a:lnTo>
                    <a:pt x="279" y="1119"/>
                  </a:lnTo>
                  <a:lnTo>
                    <a:pt x="275" y="1123"/>
                  </a:lnTo>
                  <a:lnTo>
                    <a:pt x="272" y="1126"/>
                  </a:lnTo>
                  <a:lnTo>
                    <a:pt x="271" y="1130"/>
                  </a:lnTo>
                  <a:lnTo>
                    <a:pt x="268" y="1139"/>
                  </a:lnTo>
                  <a:lnTo>
                    <a:pt x="267" y="1143"/>
                  </a:lnTo>
                  <a:lnTo>
                    <a:pt x="261" y="1149"/>
                  </a:lnTo>
                  <a:lnTo>
                    <a:pt x="247" y="1160"/>
                  </a:lnTo>
                  <a:lnTo>
                    <a:pt x="243" y="1168"/>
                  </a:lnTo>
                  <a:lnTo>
                    <a:pt x="232" y="1181"/>
                  </a:lnTo>
                  <a:lnTo>
                    <a:pt x="227" y="1188"/>
                  </a:lnTo>
                  <a:lnTo>
                    <a:pt x="229" y="1198"/>
                  </a:lnTo>
                  <a:lnTo>
                    <a:pt x="233" y="1214"/>
                  </a:lnTo>
                  <a:lnTo>
                    <a:pt x="236" y="1214"/>
                  </a:lnTo>
                  <a:lnTo>
                    <a:pt x="239" y="1216"/>
                  </a:lnTo>
                  <a:lnTo>
                    <a:pt x="241" y="1217"/>
                  </a:lnTo>
                  <a:lnTo>
                    <a:pt x="244" y="1217"/>
                  </a:lnTo>
                  <a:lnTo>
                    <a:pt x="251" y="1214"/>
                  </a:lnTo>
                  <a:lnTo>
                    <a:pt x="283" y="1214"/>
                  </a:lnTo>
                  <a:lnTo>
                    <a:pt x="295" y="1213"/>
                  </a:lnTo>
                  <a:lnTo>
                    <a:pt x="307" y="1205"/>
                  </a:lnTo>
                  <a:lnTo>
                    <a:pt x="352" y="1193"/>
                  </a:lnTo>
                  <a:lnTo>
                    <a:pt x="370" y="1181"/>
                  </a:lnTo>
                  <a:lnTo>
                    <a:pt x="377" y="1179"/>
                  </a:lnTo>
                  <a:lnTo>
                    <a:pt x="380" y="1177"/>
                  </a:lnTo>
                  <a:lnTo>
                    <a:pt x="381" y="1174"/>
                  </a:lnTo>
                  <a:lnTo>
                    <a:pt x="381" y="1172"/>
                  </a:lnTo>
                  <a:lnTo>
                    <a:pt x="383" y="1171"/>
                  </a:lnTo>
                  <a:lnTo>
                    <a:pt x="386" y="1170"/>
                  </a:lnTo>
                  <a:lnTo>
                    <a:pt x="393" y="1165"/>
                  </a:lnTo>
                  <a:lnTo>
                    <a:pt x="400" y="1157"/>
                  </a:lnTo>
                  <a:lnTo>
                    <a:pt x="405" y="1156"/>
                  </a:lnTo>
                  <a:lnTo>
                    <a:pt x="405" y="1154"/>
                  </a:lnTo>
                  <a:lnTo>
                    <a:pt x="402" y="1146"/>
                  </a:lnTo>
                  <a:lnTo>
                    <a:pt x="407" y="1137"/>
                  </a:lnTo>
                  <a:lnTo>
                    <a:pt x="418" y="1123"/>
                  </a:lnTo>
                  <a:lnTo>
                    <a:pt x="421" y="1119"/>
                  </a:lnTo>
                  <a:lnTo>
                    <a:pt x="422" y="1113"/>
                  </a:lnTo>
                  <a:lnTo>
                    <a:pt x="422" y="1111"/>
                  </a:lnTo>
                  <a:lnTo>
                    <a:pt x="422" y="1105"/>
                  </a:lnTo>
                  <a:lnTo>
                    <a:pt x="422" y="1102"/>
                  </a:lnTo>
                  <a:lnTo>
                    <a:pt x="429" y="1094"/>
                  </a:lnTo>
                  <a:lnTo>
                    <a:pt x="432" y="1090"/>
                  </a:lnTo>
                  <a:lnTo>
                    <a:pt x="436" y="1087"/>
                  </a:lnTo>
                  <a:lnTo>
                    <a:pt x="443" y="1083"/>
                  </a:lnTo>
                  <a:lnTo>
                    <a:pt x="458" y="1077"/>
                  </a:lnTo>
                  <a:lnTo>
                    <a:pt x="464" y="1074"/>
                  </a:lnTo>
                  <a:lnTo>
                    <a:pt x="468" y="1070"/>
                  </a:lnTo>
                  <a:lnTo>
                    <a:pt x="468" y="1067"/>
                  </a:lnTo>
                  <a:lnTo>
                    <a:pt x="468" y="1063"/>
                  </a:lnTo>
                  <a:lnTo>
                    <a:pt x="470" y="1059"/>
                  </a:lnTo>
                  <a:lnTo>
                    <a:pt x="471" y="1057"/>
                  </a:lnTo>
                  <a:lnTo>
                    <a:pt x="474" y="1055"/>
                  </a:lnTo>
                  <a:lnTo>
                    <a:pt x="475" y="1053"/>
                  </a:lnTo>
                  <a:lnTo>
                    <a:pt x="475" y="1050"/>
                  </a:lnTo>
                  <a:lnTo>
                    <a:pt x="477" y="1049"/>
                  </a:lnTo>
                  <a:lnTo>
                    <a:pt x="480" y="1045"/>
                  </a:lnTo>
                  <a:lnTo>
                    <a:pt x="478" y="1038"/>
                  </a:lnTo>
                  <a:lnTo>
                    <a:pt x="484" y="1031"/>
                  </a:lnTo>
                  <a:lnTo>
                    <a:pt x="502" y="1018"/>
                  </a:lnTo>
                  <a:lnTo>
                    <a:pt x="509" y="1011"/>
                  </a:lnTo>
                  <a:lnTo>
                    <a:pt x="512" y="1010"/>
                  </a:lnTo>
                  <a:lnTo>
                    <a:pt x="516" y="1010"/>
                  </a:lnTo>
                  <a:lnTo>
                    <a:pt x="533" y="997"/>
                  </a:lnTo>
                  <a:lnTo>
                    <a:pt x="534" y="997"/>
                  </a:lnTo>
                  <a:lnTo>
                    <a:pt x="536" y="997"/>
                  </a:lnTo>
                  <a:lnTo>
                    <a:pt x="538" y="997"/>
                  </a:lnTo>
                  <a:lnTo>
                    <a:pt x="540" y="997"/>
                  </a:lnTo>
                  <a:lnTo>
                    <a:pt x="543" y="993"/>
                  </a:lnTo>
                  <a:lnTo>
                    <a:pt x="550" y="987"/>
                  </a:lnTo>
                  <a:lnTo>
                    <a:pt x="554" y="986"/>
                  </a:lnTo>
                  <a:lnTo>
                    <a:pt x="559" y="984"/>
                  </a:lnTo>
                  <a:lnTo>
                    <a:pt x="576" y="986"/>
                  </a:lnTo>
                  <a:lnTo>
                    <a:pt x="579" y="990"/>
                  </a:lnTo>
                  <a:lnTo>
                    <a:pt x="582" y="992"/>
                  </a:lnTo>
                  <a:lnTo>
                    <a:pt x="587" y="993"/>
                  </a:lnTo>
                  <a:lnTo>
                    <a:pt x="600" y="993"/>
                  </a:lnTo>
                  <a:lnTo>
                    <a:pt x="601" y="992"/>
                  </a:lnTo>
                  <a:lnTo>
                    <a:pt x="610" y="996"/>
                  </a:lnTo>
                  <a:lnTo>
                    <a:pt x="622" y="1000"/>
                  </a:lnTo>
                  <a:lnTo>
                    <a:pt x="648" y="1006"/>
                  </a:lnTo>
                  <a:lnTo>
                    <a:pt x="655" y="1010"/>
                  </a:lnTo>
                  <a:lnTo>
                    <a:pt x="660" y="1018"/>
                  </a:lnTo>
                  <a:lnTo>
                    <a:pt x="660" y="1022"/>
                  </a:lnTo>
                  <a:lnTo>
                    <a:pt x="664" y="1025"/>
                  </a:lnTo>
                  <a:lnTo>
                    <a:pt x="676" y="1031"/>
                  </a:lnTo>
                  <a:lnTo>
                    <a:pt x="676" y="1024"/>
                  </a:lnTo>
                  <a:lnTo>
                    <a:pt x="677" y="1020"/>
                  </a:lnTo>
                  <a:lnTo>
                    <a:pt x="678" y="1017"/>
                  </a:lnTo>
                  <a:lnTo>
                    <a:pt x="681" y="1013"/>
                  </a:lnTo>
                  <a:lnTo>
                    <a:pt x="690" y="1018"/>
                  </a:lnTo>
                  <a:lnTo>
                    <a:pt x="716" y="1034"/>
                  </a:lnTo>
                  <a:lnTo>
                    <a:pt x="719" y="1042"/>
                  </a:lnTo>
                  <a:lnTo>
                    <a:pt x="732" y="1048"/>
                  </a:lnTo>
                  <a:lnTo>
                    <a:pt x="733" y="1050"/>
                  </a:lnTo>
                  <a:lnTo>
                    <a:pt x="734" y="1053"/>
                  </a:lnTo>
                  <a:lnTo>
                    <a:pt x="739" y="1055"/>
                  </a:lnTo>
                  <a:lnTo>
                    <a:pt x="744" y="1053"/>
                  </a:lnTo>
                  <a:lnTo>
                    <a:pt x="747" y="1052"/>
                  </a:lnTo>
                  <a:lnTo>
                    <a:pt x="748" y="1057"/>
                  </a:lnTo>
                  <a:lnTo>
                    <a:pt x="751" y="1060"/>
                  </a:lnTo>
                  <a:lnTo>
                    <a:pt x="754" y="1063"/>
                  </a:lnTo>
                  <a:lnTo>
                    <a:pt x="765" y="1069"/>
                  </a:lnTo>
                  <a:lnTo>
                    <a:pt x="770" y="1071"/>
                  </a:lnTo>
                  <a:lnTo>
                    <a:pt x="772" y="1076"/>
                  </a:lnTo>
                  <a:lnTo>
                    <a:pt x="774" y="1076"/>
                  </a:lnTo>
                  <a:lnTo>
                    <a:pt x="782" y="1087"/>
                  </a:lnTo>
                  <a:lnTo>
                    <a:pt x="785" y="1088"/>
                  </a:lnTo>
                  <a:lnTo>
                    <a:pt x="788" y="1088"/>
                  </a:lnTo>
                  <a:lnTo>
                    <a:pt x="796" y="1090"/>
                  </a:lnTo>
                  <a:lnTo>
                    <a:pt x="799" y="1091"/>
                  </a:lnTo>
                  <a:lnTo>
                    <a:pt x="806" y="1098"/>
                  </a:lnTo>
                  <a:lnTo>
                    <a:pt x="809" y="1099"/>
                  </a:lnTo>
                  <a:lnTo>
                    <a:pt x="821" y="1112"/>
                  </a:lnTo>
                  <a:lnTo>
                    <a:pt x="834" y="1118"/>
                  </a:lnTo>
                  <a:lnTo>
                    <a:pt x="835" y="1121"/>
                  </a:lnTo>
                  <a:lnTo>
                    <a:pt x="837" y="1125"/>
                  </a:lnTo>
                  <a:lnTo>
                    <a:pt x="840" y="1125"/>
                  </a:lnTo>
                  <a:lnTo>
                    <a:pt x="841" y="1123"/>
                  </a:lnTo>
                  <a:lnTo>
                    <a:pt x="838" y="1122"/>
                  </a:lnTo>
                  <a:lnTo>
                    <a:pt x="840" y="1118"/>
                  </a:lnTo>
                  <a:lnTo>
                    <a:pt x="840" y="1118"/>
                  </a:lnTo>
                  <a:lnTo>
                    <a:pt x="841" y="1116"/>
                  </a:lnTo>
                  <a:lnTo>
                    <a:pt x="841" y="1113"/>
                  </a:lnTo>
                  <a:lnTo>
                    <a:pt x="840" y="1113"/>
                  </a:lnTo>
                  <a:lnTo>
                    <a:pt x="837" y="1112"/>
                  </a:lnTo>
                  <a:lnTo>
                    <a:pt x="835" y="1109"/>
                  </a:lnTo>
                  <a:lnTo>
                    <a:pt x="834" y="1106"/>
                  </a:lnTo>
                  <a:lnTo>
                    <a:pt x="835" y="1106"/>
                  </a:lnTo>
                  <a:lnTo>
                    <a:pt x="837" y="1105"/>
                  </a:lnTo>
                  <a:lnTo>
                    <a:pt x="838" y="1104"/>
                  </a:lnTo>
                  <a:lnTo>
                    <a:pt x="835" y="1101"/>
                  </a:lnTo>
                  <a:lnTo>
                    <a:pt x="841" y="1101"/>
                  </a:lnTo>
                  <a:lnTo>
                    <a:pt x="849" y="1108"/>
                  </a:lnTo>
                  <a:lnTo>
                    <a:pt x="852" y="1106"/>
                  </a:lnTo>
                  <a:lnTo>
                    <a:pt x="856" y="1111"/>
                  </a:lnTo>
                  <a:lnTo>
                    <a:pt x="865" y="1118"/>
                  </a:lnTo>
                  <a:lnTo>
                    <a:pt x="869" y="1122"/>
                  </a:lnTo>
                  <a:lnTo>
                    <a:pt x="872" y="1125"/>
                  </a:lnTo>
                  <a:lnTo>
                    <a:pt x="873" y="1123"/>
                  </a:lnTo>
                  <a:lnTo>
                    <a:pt x="876" y="1122"/>
                  </a:lnTo>
                  <a:lnTo>
                    <a:pt x="877" y="1121"/>
                  </a:lnTo>
                  <a:lnTo>
                    <a:pt x="877" y="1119"/>
                  </a:lnTo>
                  <a:lnTo>
                    <a:pt x="880" y="1119"/>
                  </a:lnTo>
                  <a:lnTo>
                    <a:pt x="884" y="1122"/>
                  </a:lnTo>
                  <a:lnTo>
                    <a:pt x="890" y="1123"/>
                  </a:lnTo>
                  <a:lnTo>
                    <a:pt x="900" y="1129"/>
                  </a:lnTo>
                  <a:lnTo>
                    <a:pt x="904" y="1130"/>
                  </a:lnTo>
                  <a:lnTo>
                    <a:pt x="908" y="1135"/>
                  </a:lnTo>
                  <a:lnTo>
                    <a:pt x="917" y="1147"/>
                  </a:lnTo>
                  <a:lnTo>
                    <a:pt x="928" y="1156"/>
                  </a:lnTo>
                  <a:lnTo>
                    <a:pt x="935" y="1168"/>
                  </a:lnTo>
                  <a:lnTo>
                    <a:pt x="946" y="1195"/>
                  </a:lnTo>
                  <a:lnTo>
                    <a:pt x="949" y="1209"/>
                  </a:lnTo>
                  <a:lnTo>
                    <a:pt x="957" y="1294"/>
                  </a:lnTo>
                  <a:lnTo>
                    <a:pt x="963" y="1322"/>
                  </a:lnTo>
                  <a:lnTo>
                    <a:pt x="966" y="1328"/>
                  </a:lnTo>
                  <a:lnTo>
                    <a:pt x="974" y="1331"/>
                  </a:lnTo>
                  <a:lnTo>
                    <a:pt x="978" y="1336"/>
                  </a:lnTo>
                  <a:lnTo>
                    <a:pt x="994" y="1359"/>
                  </a:lnTo>
                  <a:lnTo>
                    <a:pt x="1015" y="1402"/>
                  </a:lnTo>
                  <a:lnTo>
                    <a:pt x="1017" y="1409"/>
                  </a:lnTo>
                  <a:lnTo>
                    <a:pt x="1019" y="1416"/>
                  </a:lnTo>
                  <a:lnTo>
                    <a:pt x="1019" y="1430"/>
                  </a:lnTo>
                  <a:lnTo>
                    <a:pt x="1020" y="1439"/>
                  </a:lnTo>
                  <a:lnTo>
                    <a:pt x="1023" y="1444"/>
                  </a:lnTo>
                  <a:lnTo>
                    <a:pt x="1020" y="1449"/>
                  </a:lnTo>
                  <a:lnTo>
                    <a:pt x="1020" y="1457"/>
                  </a:lnTo>
                  <a:lnTo>
                    <a:pt x="1020" y="1464"/>
                  </a:lnTo>
                  <a:lnTo>
                    <a:pt x="1020" y="1468"/>
                  </a:lnTo>
                  <a:lnTo>
                    <a:pt x="1015" y="1488"/>
                  </a:lnTo>
                  <a:lnTo>
                    <a:pt x="1012" y="1495"/>
                  </a:lnTo>
                  <a:lnTo>
                    <a:pt x="1005" y="1501"/>
                  </a:lnTo>
                  <a:lnTo>
                    <a:pt x="1010" y="1517"/>
                  </a:lnTo>
                  <a:lnTo>
                    <a:pt x="1015" y="1523"/>
                  </a:lnTo>
                  <a:lnTo>
                    <a:pt x="1023" y="1520"/>
                  </a:lnTo>
                  <a:lnTo>
                    <a:pt x="1022" y="1519"/>
                  </a:lnTo>
                  <a:lnTo>
                    <a:pt x="1020" y="1515"/>
                  </a:lnTo>
                  <a:lnTo>
                    <a:pt x="1032" y="1510"/>
                  </a:lnTo>
                  <a:lnTo>
                    <a:pt x="1046" y="1512"/>
                  </a:lnTo>
                  <a:lnTo>
                    <a:pt x="1058" y="1515"/>
                  </a:lnTo>
                  <a:lnTo>
                    <a:pt x="1075" y="1523"/>
                  </a:lnTo>
                  <a:lnTo>
                    <a:pt x="1079" y="1526"/>
                  </a:lnTo>
                  <a:lnTo>
                    <a:pt x="1082" y="1529"/>
                  </a:lnTo>
                  <a:lnTo>
                    <a:pt x="1082" y="1534"/>
                  </a:lnTo>
                  <a:lnTo>
                    <a:pt x="1082" y="1536"/>
                  </a:lnTo>
                  <a:lnTo>
                    <a:pt x="1081" y="1537"/>
                  </a:lnTo>
                  <a:lnTo>
                    <a:pt x="1079" y="1540"/>
                  </a:lnTo>
                  <a:lnTo>
                    <a:pt x="1079" y="1548"/>
                  </a:lnTo>
                  <a:lnTo>
                    <a:pt x="1079" y="1555"/>
                  </a:lnTo>
                  <a:lnTo>
                    <a:pt x="1076" y="1561"/>
                  </a:lnTo>
                  <a:lnTo>
                    <a:pt x="1071" y="1565"/>
                  </a:lnTo>
                  <a:lnTo>
                    <a:pt x="1111" y="1580"/>
                  </a:lnTo>
                  <a:lnTo>
                    <a:pt x="1125" y="1587"/>
                  </a:lnTo>
                  <a:lnTo>
                    <a:pt x="1132" y="1596"/>
                  </a:lnTo>
                  <a:lnTo>
                    <a:pt x="1135" y="1597"/>
                  </a:lnTo>
                  <a:lnTo>
                    <a:pt x="1138" y="1599"/>
                  </a:lnTo>
                  <a:lnTo>
                    <a:pt x="1139" y="1604"/>
                  </a:lnTo>
                  <a:lnTo>
                    <a:pt x="1141" y="1610"/>
                  </a:lnTo>
                  <a:lnTo>
                    <a:pt x="1142" y="1614"/>
                  </a:lnTo>
                  <a:lnTo>
                    <a:pt x="1153" y="1621"/>
                  </a:lnTo>
                  <a:lnTo>
                    <a:pt x="1160" y="1627"/>
                  </a:lnTo>
                  <a:lnTo>
                    <a:pt x="1162" y="1634"/>
                  </a:lnTo>
                  <a:lnTo>
                    <a:pt x="1166" y="1635"/>
                  </a:lnTo>
                  <a:lnTo>
                    <a:pt x="1167" y="1641"/>
                  </a:lnTo>
                  <a:lnTo>
                    <a:pt x="1170" y="1648"/>
                  </a:lnTo>
                  <a:lnTo>
                    <a:pt x="1173" y="1652"/>
                  </a:lnTo>
                  <a:lnTo>
                    <a:pt x="1176" y="1652"/>
                  </a:lnTo>
                  <a:lnTo>
                    <a:pt x="1179" y="1651"/>
                  </a:lnTo>
                  <a:lnTo>
                    <a:pt x="1181" y="1651"/>
                  </a:lnTo>
                  <a:lnTo>
                    <a:pt x="1183" y="1656"/>
                  </a:lnTo>
                  <a:lnTo>
                    <a:pt x="1188" y="1666"/>
                  </a:lnTo>
                  <a:lnTo>
                    <a:pt x="1190" y="1672"/>
                  </a:lnTo>
                  <a:lnTo>
                    <a:pt x="1188" y="1680"/>
                  </a:lnTo>
                  <a:lnTo>
                    <a:pt x="1187" y="1688"/>
                  </a:lnTo>
                  <a:lnTo>
                    <a:pt x="1183" y="1694"/>
                  </a:lnTo>
                  <a:lnTo>
                    <a:pt x="1177" y="1694"/>
                  </a:lnTo>
                  <a:lnTo>
                    <a:pt x="1169" y="1691"/>
                  </a:lnTo>
                  <a:lnTo>
                    <a:pt x="1166" y="1693"/>
                  </a:lnTo>
                  <a:lnTo>
                    <a:pt x="1163" y="1697"/>
                  </a:lnTo>
                  <a:lnTo>
                    <a:pt x="1163" y="1701"/>
                  </a:lnTo>
                  <a:lnTo>
                    <a:pt x="1165" y="1707"/>
                  </a:lnTo>
                  <a:lnTo>
                    <a:pt x="1167" y="1711"/>
                  </a:lnTo>
                  <a:lnTo>
                    <a:pt x="1174" y="1714"/>
                  </a:lnTo>
                  <a:lnTo>
                    <a:pt x="1179" y="1718"/>
                  </a:lnTo>
                  <a:lnTo>
                    <a:pt x="1180" y="1719"/>
                  </a:lnTo>
                  <a:lnTo>
                    <a:pt x="1181" y="1719"/>
                  </a:lnTo>
                  <a:lnTo>
                    <a:pt x="1183" y="1718"/>
                  </a:lnTo>
                  <a:lnTo>
                    <a:pt x="1186" y="1718"/>
                  </a:lnTo>
                  <a:lnTo>
                    <a:pt x="1188" y="1719"/>
                  </a:lnTo>
                  <a:lnTo>
                    <a:pt x="1188" y="1715"/>
                  </a:lnTo>
                  <a:lnTo>
                    <a:pt x="1193" y="1709"/>
                  </a:lnTo>
                  <a:lnTo>
                    <a:pt x="1193" y="1704"/>
                  </a:lnTo>
                  <a:lnTo>
                    <a:pt x="1195" y="1701"/>
                  </a:lnTo>
                  <a:lnTo>
                    <a:pt x="1200" y="1700"/>
                  </a:lnTo>
                  <a:lnTo>
                    <a:pt x="1204" y="1700"/>
                  </a:lnTo>
                  <a:lnTo>
                    <a:pt x="1207" y="1701"/>
                  </a:lnTo>
                  <a:lnTo>
                    <a:pt x="1226" y="1708"/>
                  </a:lnTo>
                  <a:lnTo>
                    <a:pt x="1235" y="1708"/>
                  </a:lnTo>
                  <a:lnTo>
                    <a:pt x="1232" y="1705"/>
                  </a:lnTo>
                  <a:lnTo>
                    <a:pt x="1235" y="1705"/>
                  </a:lnTo>
                  <a:lnTo>
                    <a:pt x="1237" y="1705"/>
                  </a:lnTo>
                  <a:lnTo>
                    <a:pt x="1240" y="1707"/>
                  </a:lnTo>
                  <a:lnTo>
                    <a:pt x="1243" y="1708"/>
                  </a:lnTo>
                  <a:lnTo>
                    <a:pt x="1243" y="1711"/>
                  </a:lnTo>
                  <a:lnTo>
                    <a:pt x="1249" y="1712"/>
                  </a:lnTo>
                  <a:lnTo>
                    <a:pt x="1267" y="1722"/>
                  </a:lnTo>
                  <a:lnTo>
                    <a:pt x="1279" y="1726"/>
                  </a:lnTo>
                  <a:lnTo>
                    <a:pt x="1310" y="1750"/>
                  </a:lnTo>
                  <a:lnTo>
                    <a:pt x="1317" y="1760"/>
                  </a:lnTo>
                  <a:lnTo>
                    <a:pt x="1331" y="1788"/>
                  </a:lnTo>
                  <a:lnTo>
                    <a:pt x="1333" y="1795"/>
                  </a:lnTo>
                  <a:lnTo>
                    <a:pt x="1334" y="1799"/>
                  </a:lnTo>
                  <a:lnTo>
                    <a:pt x="1334" y="1803"/>
                  </a:lnTo>
                  <a:lnTo>
                    <a:pt x="1340" y="1810"/>
                  </a:lnTo>
                  <a:lnTo>
                    <a:pt x="1343" y="1815"/>
                  </a:lnTo>
                  <a:lnTo>
                    <a:pt x="1345" y="1817"/>
                  </a:lnTo>
                  <a:lnTo>
                    <a:pt x="1350" y="1824"/>
                  </a:lnTo>
                  <a:lnTo>
                    <a:pt x="1354" y="1831"/>
                  </a:lnTo>
                  <a:lnTo>
                    <a:pt x="1355" y="1836"/>
                  </a:lnTo>
                  <a:lnTo>
                    <a:pt x="1358" y="1834"/>
                  </a:lnTo>
                  <a:lnTo>
                    <a:pt x="1378" y="1834"/>
                  </a:lnTo>
                  <a:lnTo>
                    <a:pt x="1383" y="1837"/>
                  </a:lnTo>
                  <a:lnTo>
                    <a:pt x="1387" y="1840"/>
                  </a:lnTo>
                  <a:lnTo>
                    <a:pt x="1392" y="1843"/>
                  </a:lnTo>
                  <a:lnTo>
                    <a:pt x="1394" y="1847"/>
                  </a:lnTo>
                  <a:lnTo>
                    <a:pt x="1397" y="1848"/>
                  </a:lnTo>
                  <a:lnTo>
                    <a:pt x="1404" y="1850"/>
                  </a:lnTo>
                  <a:lnTo>
                    <a:pt x="1406" y="1852"/>
                  </a:lnTo>
                  <a:lnTo>
                    <a:pt x="1407" y="1857"/>
                  </a:lnTo>
                  <a:lnTo>
                    <a:pt x="1410" y="1859"/>
                  </a:lnTo>
                  <a:lnTo>
                    <a:pt x="1413" y="1861"/>
                  </a:lnTo>
                  <a:lnTo>
                    <a:pt x="1438" y="1881"/>
                  </a:lnTo>
                  <a:lnTo>
                    <a:pt x="1443" y="1889"/>
                  </a:lnTo>
                  <a:lnTo>
                    <a:pt x="1450" y="1900"/>
                  </a:lnTo>
                  <a:lnTo>
                    <a:pt x="1453" y="1907"/>
                  </a:lnTo>
                  <a:lnTo>
                    <a:pt x="1455" y="1914"/>
                  </a:lnTo>
                  <a:lnTo>
                    <a:pt x="1455" y="1921"/>
                  </a:lnTo>
                  <a:lnTo>
                    <a:pt x="1455" y="1928"/>
                  </a:lnTo>
                  <a:lnTo>
                    <a:pt x="1457" y="1934"/>
                  </a:lnTo>
                  <a:lnTo>
                    <a:pt x="1462" y="1939"/>
                  </a:lnTo>
                  <a:lnTo>
                    <a:pt x="1463" y="1939"/>
                  </a:lnTo>
                  <a:lnTo>
                    <a:pt x="1471" y="1941"/>
                  </a:lnTo>
                  <a:lnTo>
                    <a:pt x="1473" y="1942"/>
                  </a:lnTo>
                  <a:lnTo>
                    <a:pt x="1477" y="1945"/>
                  </a:lnTo>
                  <a:lnTo>
                    <a:pt x="1484" y="1948"/>
                  </a:lnTo>
                  <a:lnTo>
                    <a:pt x="1488" y="1951"/>
                  </a:lnTo>
                  <a:lnTo>
                    <a:pt x="1516" y="1976"/>
                  </a:lnTo>
                  <a:lnTo>
                    <a:pt x="1541" y="2005"/>
                  </a:lnTo>
                  <a:lnTo>
                    <a:pt x="1560" y="2035"/>
                  </a:lnTo>
                  <a:lnTo>
                    <a:pt x="1564" y="2039"/>
                  </a:lnTo>
                  <a:lnTo>
                    <a:pt x="1567" y="2035"/>
                  </a:lnTo>
                  <a:lnTo>
                    <a:pt x="1569" y="2032"/>
                  </a:lnTo>
                  <a:lnTo>
                    <a:pt x="1575" y="2035"/>
                  </a:lnTo>
                  <a:lnTo>
                    <a:pt x="1593" y="2047"/>
                  </a:lnTo>
                  <a:lnTo>
                    <a:pt x="1598" y="2047"/>
                  </a:lnTo>
                  <a:lnTo>
                    <a:pt x="1617" y="2049"/>
                  </a:lnTo>
                  <a:lnTo>
                    <a:pt x="1623" y="2050"/>
                  </a:lnTo>
                  <a:lnTo>
                    <a:pt x="1631" y="2056"/>
                  </a:lnTo>
                  <a:lnTo>
                    <a:pt x="1640" y="2061"/>
                  </a:lnTo>
                  <a:lnTo>
                    <a:pt x="1654" y="2078"/>
                  </a:lnTo>
                  <a:lnTo>
                    <a:pt x="1656" y="2084"/>
                  </a:lnTo>
                  <a:lnTo>
                    <a:pt x="1662" y="2094"/>
                  </a:lnTo>
                  <a:lnTo>
                    <a:pt x="1665" y="2099"/>
                  </a:lnTo>
                  <a:lnTo>
                    <a:pt x="1668" y="2105"/>
                  </a:lnTo>
                  <a:lnTo>
                    <a:pt x="1669" y="2110"/>
                  </a:lnTo>
                  <a:lnTo>
                    <a:pt x="1670" y="2115"/>
                  </a:lnTo>
                  <a:lnTo>
                    <a:pt x="1676" y="2116"/>
                  </a:lnTo>
                  <a:lnTo>
                    <a:pt x="1682" y="2115"/>
                  </a:lnTo>
                  <a:lnTo>
                    <a:pt x="1689" y="2106"/>
                  </a:lnTo>
                  <a:lnTo>
                    <a:pt x="1698" y="2103"/>
                  </a:lnTo>
                  <a:lnTo>
                    <a:pt x="1707" y="2096"/>
                  </a:lnTo>
                  <a:lnTo>
                    <a:pt x="1712" y="2095"/>
                  </a:lnTo>
                  <a:lnTo>
                    <a:pt x="1733" y="2091"/>
                  </a:lnTo>
                  <a:lnTo>
                    <a:pt x="1743" y="2091"/>
                  </a:lnTo>
                  <a:lnTo>
                    <a:pt x="1784" y="2110"/>
                  </a:lnTo>
                  <a:lnTo>
                    <a:pt x="1788" y="2116"/>
                  </a:lnTo>
                  <a:lnTo>
                    <a:pt x="1791" y="2116"/>
                  </a:lnTo>
                  <a:lnTo>
                    <a:pt x="1792" y="2113"/>
                  </a:lnTo>
                  <a:lnTo>
                    <a:pt x="1794" y="2115"/>
                  </a:lnTo>
                  <a:lnTo>
                    <a:pt x="1795" y="2119"/>
                  </a:lnTo>
                  <a:lnTo>
                    <a:pt x="1798" y="2122"/>
                  </a:lnTo>
                  <a:lnTo>
                    <a:pt x="1799" y="2122"/>
                  </a:lnTo>
                  <a:lnTo>
                    <a:pt x="1808" y="2122"/>
                  </a:lnTo>
                  <a:lnTo>
                    <a:pt x="1805" y="2110"/>
                  </a:lnTo>
                  <a:lnTo>
                    <a:pt x="1813" y="2106"/>
                  </a:lnTo>
                  <a:lnTo>
                    <a:pt x="1829" y="2103"/>
                  </a:lnTo>
                  <a:lnTo>
                    <a:pt x="1830" y="2106"/>
                  </a:lnTo>
                  <a:lnTo>
                    <a:pt x="1834" y="2106"/>
                  </a:lnTo>
                  <a:lnTo>
                    <a:pt x="1843" y="2105"/>
                  </a:lnTo>
                  <a:lnTo>
                    <a:pt x="1845" y="2106"/>
                  </a:lnTo>
                  <a:lnTo>
                    <a:pt x="1864" y="2122"/>
                  </a:lnTo>
                  <a:lnTo>
                    <a:pt x="1879" y="2143"/>
                  </a:lnTo>
                  <a:lnTo>
                    <a:pt x="1888" y="2157"/>
                  </a:lnTo>
                  <a:lnTo>
                    <a:pt x="1895" y="2171"/>
                  </a:lnTo>
                  <a:lnTo>
                    <a:pt x="1896" y="2174"/>
                  </a:lnTo>
                  <a:lnTo>
                    <a:pt x="1896" y="2181"/>
                  </a:lnTo>
                  <a:lnTo>
                    <a:pt x="1897" y="2185"/>
                  </a:lnTo>
                  <a:lnTo>
                    <a:pt x="1900" y="2188"/>
                  </a:lnTo>
                  <a:lnTo>
                    <a:pt x="1909" y="2193"/>
                  </a:lnTo>
                  <a:lnTo>
                    <a:pt x="1924" y="2220"/>
                  </a:lnTo>
                  <a:lnTo>
                    <a:pt x="1930" y="2235"/>
                  </a:lnTo>
                  <a:lnTo>
                    <a:pt x="1931" y="2248"/>
                  </a:lnTo>
                  <a:lnTo>
                    <a:pt x="1928" y="2262"/>
                  </a:lnTo>
                  <a:lnTo>
                    <a:pt x="1931" y="2265"/>
                  </a:lnTo>
                  <a:lnTo>
                    <a:pt x="1938" y="2266"/>
                  </a:lnTo>
                  <a:lnTo>
                    <a:pt x="1939" y="2266"/>
                  </a:lnTo>
                  <a:lnTo>
                    <a:pt x="1939" y="2262"/>
                  </a:lnTo>
                  <a:lnTo>
                    <a:pt x="1938" y="2258"/>
                  </a:lnTo>
                  <a:lnTo>
                    <a:pt x="1938" y="2254"/>
                  </a:lnTo>
                  <a:lnTo>
                    <a:pt x="1939" y="2251"/>
                  </a:lnTo>
                  <a:lnTo>
                    <a:pt x="1944" y="2249"/>
                  </a:lnTo>
                  <a:lnTo>
                    <a:pt x="1946" y="2251"/>
                  </a:lnTo>
                  <a:lnTo>
                    <a:pt x="1953" y="2255"/>
                  </a:lnTo>
                  <a:lnTo>
                    <a:pt x="1960" y="2255"/>
                  </a:lnTo>
                  <a:lnTo>
                    <a:pt x="1965" y="2261"/>
                  </a:lnTo>
                  <a:lnTo>
                    <a:pt x="1970" y="2261"/>
                  </a:lnTo>
                  <a:lnTo>
                    <a:pt x="1973" y="2254"/>
                  </a:lnTo>
                  <a:lnTo>
                    <a:pt x="1976" y="2251"/>
                  </a:lnTo>
                  <a:lnTo>
                    <a:pt x="1983" y="2248"/>
                  </a:lnTo>
                  <a:lnTo>
                    <a:pt x="1990" y="2248"/>
                  </a:lnTo>
                  <a:lnTo>
                    <a:pt x="1994" y="2248"/>
                  </a:lnTo>
                  <a:lnTo>
                    <a:pt x="2000" y="2251"/>
                  </a:lnTo>
                  <a:lnTo>
                    <a:pt x="2008" y="2262"/>
                  </a:lnTo>
                  <a:lnTo>
                    <a:pt x="2014" y="2268"/>
                  </a:lnTo>
                  <a:lnTo>
                    <a:pt x="2018" y="2270"/>
                  </a:lnTo>
                  <a:lnTo>
                    <a:pt x="2021" y="2275"/>
                  </a:lnTo>
                  <a:lnTo>
                    <a:pt x="2023" y="2276"/>
                  </a:lnTo>
                  <a:lnTo>
                    <a:pt x="2028" y="2277"/>
                  </a:lnTo>
                  <a:lnTo>
                    <a:pt x="2033" y="2276"/>
                  </a:lnTo>
                  <a:lnTo>
                    <a:pt x="2037" y="2280"/>
                  </a:lnTo>
                  <a:lnTo>
                    <a:pt x="2040" y="2284"/>
                  </a:lnTo>
                  <a:lnTo>
                    <a:pt x="2043" y="2291"/>
                  </a:lnTo>
                  <a:lnTo>
                    <a:pt x="2042" y="2297"/>
                  </a:lnTo>
                  <a:lnTo>
                    <a:pt x="2033" y="2300"/>
                  </a:lnTo>
                  <a:lnTo>
                    <a:pt x="2023" y="2310"/>
                  </a:lnTo>
                  <a:lnTo>
                    <a:pt x="2021" y="2314"/>
                  </a:lnTo>
                  <a:lnTo>
                    <a:pt x="2018" y="2317"/>
                  </a:lnTo>
                  <a:lnTo>
                    <a:pt x="2016" y="2318"/>
                  </a:lnTo>
                  <a:lnTo>
                    <a:pt x="2011" y="2318"/>
                  </a:lnTo>
                  <a:lnTo>
                    <a:pt x="2005" y="2321"/>
                  </a:lnTo>
                  <a:lnTo>
                    <a:pt x="2002" y="2328"/>
                  </a:lnTo>
                  <a:lnTo>
                    <a:pt x="2004" y="2335"/>
                  </a:lnTo>
                  <a:lnTo>
                    <a:pt x="2007" y="2339"/>
                  </a:lnTo>
                  <a:lnTo>
                    <a:pt x="2011" y="2335"/>
                  </a:lnTo>
                  <a:lnTo>
                    <a:pt x="2022" y="2328"/>
                  </a:lnTo>
                  <a:lnTo>
                    <a:pt x="2028" y="2324"/>
                  </a:lnTo>
                  <a:lnTo>
                    <a:pt x="2040" y="2321"/>
                  </a:lnTo>
                  <a:lnTo>
                    <a:pt x="2044" y="2318"/>
                  </a:lnTo>
                  <a:lnTo>
                    <a:pt x="2051" y="2322"/>
                  </a:lnTo>
                  <a:lnTo>
                    <a:pt x="2058" y="2325"/>
                  </a:lnTo>
                  <a:lnTo>
                    <a:pt x="2065" y="2324"/>
                  </a:lnTo>
                  <a:lnTo>
                    <a:pt x="2077" y="2314"/>
                  </a:lnTo>
                  <a:lnTo>
                    <a:pt x="2081" y="2312"/>
                  </a:lnTo>
                  <a:lnTo>
                    <a:pt x="2093" y="2314"/>
                  </a:lnTo>
                  <a:lnTo>
                    <a:pt x="2098" y="2312"/>
                  </a:lnTo>
                  <a:lnTo>
                    <a:pt x="2105" y="2307"/>
                  </a:lnTo>
                  <a:lnTo>
                    <a:pt x="2113" y="2303"/>
                  </a:lnTo>
                  <a:lnTo>
                    <a:pt x="2120" y="2305"/>
                  </a:lnTo>
                  <a:lnTo>
                    <a:pt x="2128" y="2311"/>
                  </a:lnTo>
                  <a:lnTo>
                    <a:pt x="2134" y="2318"/>
                  </a:lnTo>
                  <a:lnTo>
                    <a:pt x="2141" y="2326"/>
                  </a:lnTo>
                  <a:lnTo>
                    <a:pt x="2148" y="2338"/>
                  </a:lnTo>
                  <a:lnTo>
                    <a:pt x="2171" y="2387"/>
                  </a:lnTo>
                  <a:lnTo>
                    <a:pt x="2176" y="2398"/>
                  </a:lnTo>
                  <a:lnTo>
                    <a:pt x="2178" y="2408"/>
                  </a:lnTo>
                  <a:lnTo>
                    <a:pt x="2176" y="2411"/>
                  </a:lnTo>
                  <a:lnTo>
                    <a:pt x="2171" y="2413"/>
                  </a:lnTo>
                  <a:lnTo>
                    <a:pt x="2168" y="2416"/>
                  </a:lnTo>
                  <a:lnTo>
                    <a:pt x="2165" y="2418"/>
                  </a:lnTo>
                  <a:lnTo>
                    <a:pt x="2162" y="2418"/>
                  </a:lnTo>
                  <a:lnTo>
                    <a:pt x="2159" y="2419"/>
                  </a:lnTo>
                  <a:lnTo>
                    <a:pt x="2159" y="2423"/>
                  </a:lnTo>
                  <a:lnTo>
                    <a:pt x="2162" y="2429"/>
                  </a:lnTo>
                  <a:lnTo>
                    <a:pt x="2159" y="2436"/>
                  </a:lnTo>
                  <a:lnTo>
                    <a:pt x="2154" y="2446"/>
                  </a:lnTo>
                  <a:lnTo>
                    <a:pt x="2154" y="2451"/>
                  </a:lnTo>
                  <a:lnTo>
                    <a:pt x="2157" y="2453"/>
                  </a:lnTo>
                  <a:lnTo>
                    <a:pt x="2161" y="2455"/>
                  </a:lnTo>
                  <a:lnTo>
                    <a:pt x="2166" y="2454"/>
                  </a:lnTo>
                  <a:lnTo>
                    <a:pt x="2169" y="2457"/>
                  </a:lnTo>
                  <a:lnTo>
                    <a:pt x="2171" y="2458"/>
                  </a:lnTo>
                  <a:lnTo>
                    <a:pt x="2178" y="2461"/>
                  </a:lnTo>
                  <a:lnTo>
                    <a:pt x="2183" y="2467"/>
                  </a:lnTo>
                  <a:lnTo>
                    <a:pt x="2186" y="2474"/>
                  </a:lnTo>
                  <a:lnTo>
                    <a:pt x="2190" y="2475"/>
                  </a:lnTo>
                  <a:lnTo>
                    <a:pt x="2194" y="2476"/>
                  </a:lnTo>
                  <a:lnTo>
                    <a:pt x="2203" y="2474"/>
                  </a:lnTo>
                  <a:lnTo>
                    <a:pt x="2207" y="2474"/>
                  </a:lnTo>
                  <a:lnTo>
                    <a:pt x="2210" y="2475"/>
                  </a:lnTo>
                  <a:lnTo>
                    <a:pt x="2227" y="2492"/>
                  </a:lnTo>
                  <a:lnTo>
                    <a:pt x="2232" y="2495"/>
                  </a:lnTo>
                  <a:lnTo>
                    <a:pt x="2238" y="2499"/>
                  </a:lnTo>
                  <a:lnTo>
                    <a:pt x="2246" y="2507"/>
                  </a:lnTo>
                  <a:lnTo>
                    <a:pt x="2250" y="2516"/>
                  </a:lnTo>
                  <a:lnTo>
                    <a:pt x="2245" y="2520"/>
                  </a:lnTo>
                  <a:lnTo>
                    <a:pt x="2245" y="2523"/>
                  </a:lnTo>
                  <a:lnTo>
                    <a:pt x="2248" y="2523"/>
                  </a:lnTo>
                  <a:lnTo>
                    <a:pt x="2250" y="2523"/>
                  </a:lnTo>
                  <a:lnTo>
                    <a:pt x="2253" y="2521"/>
                  </a:lnTo>
                  <a:lnTo>
                    <a:pt x="2256" y="2520"/>
                  </a:lnTo>
                  <a:lnTo>
                    <a:pt x="2259" y="2521"/>
                  </a:lnTo>
                  <a:lnTo>
                    <a:pt x="2266" y="2531"/>
                  </a:lnTo>
                  <a:lnTo>
                    <a:pt x="2271" y="2533"/>
                  </a:lnTo>
                  <a:lnTo>
                    <a:pt x="2284" y="2534"/>
                  </a:lnTo>
                  <a:lnTo>
                    <a:pt x="2288" y="2533"/>
                  </a:lnTo>
                  <a:lnTo>
                    <a:pt x="2297" y="2523"/>
                  </a:lnTo>
                  <a:lnTo>
                    <a:pt x="2306" y="2517"/>
                  </a:lnTo>
                  <a:lnTo>
                    <a:pt x="2311" y="2510"/>
                  </a:lnTo>
                  <a:lnTo>
                    <a:pt x="2316" y="2506"/>
                  </a:lnTo>
                  <a:lnTo>
                    <a:pt x="2336" y="2507"/>
                  </a:lnTo>
                  <a:lnTo>
                    <a:pt x="2339" y="2506"/>
                  </a:lnTo>
                  <a:lnTo>
                    <a:pt x="2339" y="2510"/>
                  </a:lnTo>
                  <a:lnTo>
                    <a:pt x="2340" y="2513"/>
                  </a:lnTo>
                  <a:lnTo>
                    <a:pt x="2346" y="2517"/>
                  </a:lnTo>
                  <a:lnTo>
                    <a:pt x="2353" y="2530"/>
                  </a:lnTo>
                  <a:lnTo>
                    <a:pt x="2362" y="2540"/>
                  </a:lnTo>
                  <a:lnTo>
                    <a:pt x="2367" y="2545"/>
                  </a:lnTo>
                  <a:lnTo>
                    <a:pt x="2368" y="2552"/>
                  </a:lnTo>
                  <a:lnTo>
                    <a:pt x="2369" y="2556"/>
                  </a:lnTo>
                  <a:lnTo>
                    <a:pt x="2378" y="2569"/>
                  </a:lnTo>
                  <a:lnTo>
                    <a:pt x="2381" y="2577"/>
                  </a:lnTo>
                  <a:lnTo>
                    <a:pt x="2376" y="2590"/>
                  </a:lnTo>
                  <a:lnTo>
                    <a:pt x="2378" y="2591"/>
                  </a:lnTo>
                  <a:lnTo>
                    <a:pt x="2379" y="2593"/>
                  </a:lnTo>
                  <a:lnTo>
                    <a:pt x="2381" y="2597"/>
                  </a:lnTo>
                  <a:lnTo>
                    <a:pt x="2382" y="2603"/>
                  </a:lnTo>
                  <a:lnTo>
                    <a:pt x="2382" y="2601"/>
                  </a:lnTo>
                  <a:lnTo>
                    <a:pt x="2386" y="2635"/>
                  </a:lnTo>
                  <a:lnTo>
                    <a:pt x="2389" y="2641"/>
                  </a:lnTo>
                  <a:lnTo>
                    <a:pt x="2395" y="2649"/>
                  </a:lnTo>
                  <a:lnTo>
                    <a:pt x="2397" y="2662"/>
                  </a:lnTo>
                  <a:lnTo>
                    <a:pt x="2400" y="2671"/>
                  </a:lnTo>
                  <a:lnTo>
                    <a:pt x="2402" y="2680"/>
                  </a:lnTo>
                  <a:lnTo>
                    <a:pt x="2404" y="2684"/>
                  </a:lnTo>
                  <a:lnTo>
                    <a:pt x="2411" y="2688"/>
                  </a:lnTo>
                  <a:lnTo>
                    <a:pt x="2420" y="2697"/>
                  </a:lnTo>
                  <a:lnTo>
                    <a:pt x="2425" y="2708"/>
                  </a:lnTo>
                  <a:lnTo>
                    <a:pt x="2435" y="2720"/>
                  </a:lnTo>
                  <a:lnTo>
                    <a:pt x="2445" y="2753"/>
                  </a:lnTo>
                  <a:lnTo>
                    <a:pt x="2448" y="2764"/>
                  </a:lnTo>
                  <a:lnTo>
                    <a:pt x="2458" y="2842"/>
                  </a:lnTo>
                  <a:lnTo>
                    <a:pt x="2473" y="2876"/>
                  </a:lnTo>
                  <a:lnTo>
                    <a:pt x="2476" y="2882"/>
                  </a:lnTo>
                  <a:lnTo>
                    <a:pt x="2480" y="2885"/>
                  </a:lnTo>
                  <a:lnTo>
                    <a:pt x="2486" y="2886"/>
                  </a:lnTo>
                  <a:lnTo>
                    <a:pt x="2490" y="2889"/>
                  </a:lnTo>
                  <a:lnTo>
                    <a:pt x="2493" y="2894"/>
                  </a:lnTo>
                  <a:lnTo>
                    <a:pt x="2494" y="2901"/>
                  </a:lnTo>
                  <a:lnTo>
                    <a:pt x="2494" y="2915"/>
                  </a:lnTo>
                  <a:lnTo>
                    <a:pt x="2493" y="2929"/>
                  </a:lnTo>
                  <a:lnTo>
                    <a:pt x="2489" y="2942"/>
                  </a:lnTo>
                  <a:lnTo>
                    <a:pt x="2483" y="2950"/>
                  </a:lnTo>
                  <a:lnTo>
                    <a:pt x="2476" y="2957"/>
                  </a:lnTo>
                  <a:lnTo>
                    <a:pt x="2472" y="2959"/>
                  </a:lnTo>
                  <a:lnTo>
                    <a:pt x="2468" y="2960"/>
                  </a:lnTo>
                  <a:lnTo>
                    <a:pt x="2449" y="2957"/>
                  </a:lnTo>
                  <a:lnTo>
                    <a:pt x="2437" y="2959"/>
                  </a:lnTo>
                  <a:lnTo>
                    <a:pt x="2428" y="2963"/>
                  </a:lnTo>
                  <a:lnTo>
                    <a:pt x="2411" y="2974"/>
                  </a:lnTo>
                  <a:lnTo>
                    <a:pt x="2402" y="2977"/>
                  </a:lnTo>
                  <a:lnTo>
                    <a:pt x="2396" y="2980"/>
                  </a:lnTo>
                  <a:lnTo>
                    <a:pt x="2395" y="2984"/>
                  </a:lnTo>
                  <a:lnTo>
                    <a:pt x="2393" y="2987"/>
                  </a:lnTo>
                  <a:lnTo>
                    <a:pt x="2393" y="2988"/>
                  </a:lnTo>
                  <a:lnTo>
                    <a:pt x="2393" y="2991"/>
                  </a:lnTo>
                  <a:lnTo>
                    <a:pt x="2396" y="2994"/>
                  </a:lnTo>
                  <a:lnTo>
                    <a:pt x="2397" y="2995"/>
                  </a:lnTo>
                  <a:lnTo>
                    <a:pt x="2402" y="2998"/>
                  </a:lnTo>
                  <a:lnTo>
                    <a:pt x="2403" y="2998"/>
                  </a:lnTo>
                  <a:lnTo>
                    <a:pt x="2410" y="3008"/>
                  </a:lnTo>
                  <a:lnTo>
                    <a:pt x="2414" y="3016"/>
                  </a:lnTo>
                  <a:lnTo>
                    <a:pt x="2416" y="3028"/>
                  </a:lnTo>
                  <a:lnTo>
                    <a:pt x="2411" y="3042"/>
                  </a:lnTo>
                  <a:lnTo>
                    <a:pt x="2392" y="3082"/>
                  </a:lnTo>
                  <a:lnTo>
                    <a:pt x="2389" y="3098"/>
                  </a:lnTo>
                  <a:lnTo>
                    <a:pt x="2388" y="3099"/>
                  </a:lnTo>
                  <a:lnTo>
                    <a:pt x="2385" y="3102"/>
                  </a:lnTo>
                  <a:lnTo>
                    <a:pt x="2383" y="3103"/>
                  </a:lnTo>
                  <a:lnTo>
                    <a:pt x="2381" y="3106"/>
                  </a:lnTo>
                  <a:lnTo>
                    <a:pt x="2354" y="3115"/>
                  </a:lnTo>
                  <a:lnTo>
                    <a:pt x="2346" y="3119"/>
                  </a:lnTo>
                  <a:lnTo>
                    <a:pt x="2341" y="3126"/>
                  </a:lnTo>
                  <a:lnTo>
                    <a:pt x="2343" y="3137"/>
                  </a:lnTo>
                  <a:lnTo>
                    <a:pt x="2344" y="3144"/>
                  </a:lnTo>
                  <a:lnTo>
                    <a:pt x="2346" y="3151"/>
                  </a:lnTo>
                  <a:lnTo>
                    <a:pt x="2344" y="3157"/>
                  </a:lnTo>
                  <a:lnTo>
                    <a:pt x="2340" y="3162"/>
                  </a:lnTo>
                  <a:lnTo>
                    <a:pt x="2339" y="3168"/>
                  </a:lnTo>
                  <a:lnTo>
                    <a:pt x="2341" y="3173"/>
                  </a:lnTo>
                  <a:lnTo>
                    <a:pt x="2348" y="3183"/>
                  </a:lnTo>
                  <a:lnTo>
                    <a:pt x="2343" y="3189"/>
                  </a:lnTo>
                  <a:lnTo>
                    <a:pt x="2341" y="3194"/>
                  </a:lnTo>
                  <a:lnTo>
                    <a:pt x="2344" y="3201"/>
                  </a:lnTo>
                  <a:lnTo>
                    <a:pt x="2350" y="3208"/>
                  </a:lnTo>
                  <a:lnTo>
                    <a:pt x="2354" y="3213"/>
                  </a:lnTo>
                  <a:lnTo>
                    <a:pt x="2361" y="3217"/>
                  </a:lnTo>
                  <a:lnTo>
                    <a:pt x="2368" y="3221"/>
                  </a:lnTo>
                  <a:lnTo>
                    <a:pt x="2375" y="3222"/>
                  </a:lnTo>
                  <a:lnTo>
                    <a:pt x="2421" y="3220"/>
                  </a:lnTo>
                  <a:lnTo>
                    <a:pt x="2437" y="3224"/>
                  </a:lnTo>
                  <a:lnTo>
                    <a:pt x="2441" y="3222"/>
                  </a:lnTo>
                  <a:lnTo>
                    <a:pt x="2454" y="3220"/>
                  </a:lnTo>
                  <a:lnTo>
                    <a:pt x="2456" y="3217"/>
                  </a:lnTo>
                  <a:lnTo>
                    <a:pt x="2461" y="3214"/>
                  </a:lnTo>
                  <a:lnTo>
                    <a:pt x="2463" y="3211"/>
                  </a:lnTo>
                  <a:lnTo>
                    <a:pt x="2465" y="3207"/>
                  </a:lnTo>
                  <a:lnTo>
                    <a:pt x="2469" y="3196"/>
                  </a:lnTo>
                  <a:lnTo>
                    <a:pt x="2476" y="3161"/>
                  </a:lnTo>
                  <a:lnTo>
                    <a:pt x="2480" y="3151"/>
                  </a:lnTo>
                  <a:lnTo>
                    <a:pt x="2517" y="3106"/>
                  </a:lnTo>
                  <a:lnTo>
                    <a:pt x="2525" y="3099"/>
                  </a:lnTo>
                  <a:lnTo>
                    <a:pt x="2549" y="3086"/>
                  </a:lnTo>
                  <a:lnTo>
                    <a:pt x="2557" y="3084"/>
                  </a:lnTo>
                  <a:lnTo>
                    <a:pt x="2566" y="3077"/>
                  </a:lnTo>
                  <a:lnTo>
                    <a:pt x="2568" y="3075"/>
                  </a:lnTo>
                  <a:lnTo>
                    <a:pt x="2573" y="3071"/>
                  </a:lnTo>
                  <a:lnTo>
                    <a:pt x="2582" y="3061"/>
                  </a:lnTo>
                  <a:lnTo>
                    <a:pt x="2584" y="3057"/>
                  </a:lnTo>
                  <a:lnTo>
                    <a:pt x="2587" y="3032"/>
                  </a:lnTo>
                  <a:lnTo>
                    <a:pt x="2587" y="3023"/>
                  </a:lnTo>
                  <a:lnTo>
                    <a:pt x="2581" y="3001"/>
                  </a:lnTo>
                  <a:lnTo>
                    <a:pt x="2578" y="2976"/>
                  </a:lnTo>
                  <a:lnTo>
                    <a:pt x="2580" y="2970"/>
                  </a:lnTo>
                  <a:lnTo>
                    <a:pt x="2578" y="2969"/>
                  </a:lnTo>
                  <a:lnTo>
                    <a:pt x="2575" y="2967"/>
                  </a:lnTo>
                  <a:lnTo>
                    <a:pt x="2577" y="2959"/>
                  </a:lnTo>
                  <a:lnTo>
                    <a:pt x="2580" y="2953"/>
                  </a:lnTo>
                  <a:lnTo>
                    <a:pt x="2582" y="2948"/>
                  </a:lnTo>
                  <a:lnTo>
                    <a:pt x="2585" y="2939"/>
                  </a:lnTo>
                  <a:lnTo>
                    <a:pt x="2588" y="2935"/>
                  </a:lnTo>
                  <a:lnTo>
                    <a:pt x="2595" y="2928"/>
                  </a:lnTo>
                  <a:lnTo>
                    <a:pt x="2610" y="2921"/>
                  </a:lnTo>
                  <a:lnTo>
                    <a:pt x="2613" y="2918"/>
                  </a:lnTo>
                  <a:lnTo>
                    <a:pt x="2615" y="2915"/>
                  </a:lnTo>
                  <a:lnTo>
                    <a:pt x="2626" y="2908"/>
                  </a:lnTo>
                  <a:lnTo>
                    <a:pt x="2654" y="2894"/>
                  </a:lnTo>
                  <a:lnTo>
                    <a:pt x="2679" y="2887"/>
                  </a:lnTo>
                  <a:lnTo>
                    <a:pt x="2685" y="2887"/>
                  </a:lnTo>
                  <a:lnTo>
                    <a:pt x="2692" y="2889"/>
                  </a:lnTo>
                  <a:lnTo>
                    <a:pt x="2694" y="2892"/>
                  </a:lnTo>
                  <a:lnTo>
                    <a:pt x="2701" y="2899"/>
                  </a:lnTo>
                  <a:lnTo>
                    <a:pt x="2707" y="2896"/>
                  </a:lnTo>
                  <a:lnTo>
                    <a:pt x="2714" y="2893"/>
                  </a:lnTo>
                  <a:lnTo>
                    <a:pt x="2721" y="2894"/>
                  </a:lnTo>
                  <a:lnTo>
                    <a:pt x="2723" y="2901"/>
                  </a:lnTo>
                  <a:lnTo>
                    <a:pt x="2727" y="2894"/>
                  </a:lnTo>
                  <a:lnTo>
                    <a:pt x="2730" y="2892"/>
                  </a:lnTo>
                  <a:lnTo>
                    <a:pt x="2731" y="2890"/>
                  </a:lnTo>
                  <a:lnTo>
                    <a:pt x="2732" y="2889"/>
                  </a:lnTo>
                  <a:lnTo>
                    <a:pt x="2741" y="2880"/>
                  </a:lnTo>
                  <a:lnTo>
                    <a:pt x="2741" y="2879"/>
                  </a:lnTo>
                  <a:lnTo>
                    <a:pt x="2741" y="2866"/>
                  </a:lnTo>
                  <a:lnTo>
                    <a:pt x="2742" y="2864"/>
                  </a:lnTo>
                  <a:lnTo>
                    <a:pt x="2745" y="2861"/>
                  </a:lnTo>
                  <a:lnTo>
                    <a:pt x="2749" y="2858"/>
                  </a:lnTo>
                  <a:lnTo>
                    <a:pt x="2746" y="2856"/>
                  </a:lnTo>
                  <a:lnTo>
                    <a:pt x="2737" y="2854"/>
                  </a:lnTo>
                  <a:lnTo>
                    <a:pt x="2735" y="2852"/>
                  </a:lnTo>
                  <a:lnTo>
                    <a:pt x="2734" y="2849"/>
                  </a:lnTo>
                  <a:lnTo>
                    <a:pt x="2728" y="2837"/>
                  </a:lnTo>
                  <a:lnTo>
                    <a:pt x="2728" y="2827"/>
                  </a:lnTo>
                  <a:lnTo>
                    <a:pt x="2732" y="2807"/>
                  </a:lnTo>
                  <a:lnTo>
                    <a:pt x="2734" y="2798"/>
                  </a:lnTo>
                  <a:lnTo>
                    <a:pt x="2732" y="2793"/>
                  </a:lnTo>
                  <a:lnTo>
                    <a:pt x="2728" y="2786"/>
                  </a:lnTo>
                  <a:lnTo>
                    <a:pt x="2727" y="2782"/>
                  </a:lnTo>
                  <a:lnTo>
                    <a:pt x="2725" y="2778"/>
                  </a:lnTo>
                  <a:lnTo>
                    <a:pt x="2725" y="2774"/>
                  </a:lnTo>
                  <a:lnTo>
                    <a:pt x="2728" y="2754"/>
                  </a:lnTo>
                  <a:lnTo>
                    <a:pt x="2737" y="2732"/>
                  </a:lnTo>
                  <a:lnTo>
                    <a:pt x="2728" y="2732"/>
                  </a:lnTo>
                  <a:lnTo>
                    <a:pt x="2718" y="2726"/>
                  </a:lnTo>
                  <a:lnTo>
                    <a:pt x="2711" y="2720"/>
                  </a:lnTo>
                  <a:lnTo>
                    <a:pt x="2706" y="2713"/>
                  </a:lnTo>
                  <a:lnTo>
                    <a:pt x="2701" y="2709"/>
                  </a:lnTo>
                  <a:lnTo>
                    <a:pt x="2699" y="2705"/>
                  </a:lnTo>
                  <a:lnTo>
                    <a:pt x="2694" y="2704"/>
                  </a:lnTo>
                  <a:lnTo>
                    <a:pt x="2689" y="2702"/>
                  </a:lnTo>
                  <a:lnTo>
                    <a:pt x="2683" y="2701"/>
                  </a:lnTo>
                  <a:lnTo>
                    <a:pt x="2672" y="2691"/>
                  </a:lnTo>
                  <a:lnTo>
                    <a:pt x="2657" y="2683"/>
                  </a:lnTo>
                  <a:lnTo>
                    <a:pt x="2654" y="2680"/>
                  </a:lnTo>
                  <a:lnTo>
                    <a:pt x="2652" y="2676"/>
                  </a:lnTo>
                  <a:lnTo>
                    <a:pt x="2648" y="2670"/>
                  </a:lnTo>
                  <a:lnTo>
                    <a:pt x="2644" y="2666"/>
                  </a:lnTo>
                  <a:lnTo>
                    <a:pt x="2640" y="2663"/>
                  </a:lnTo>
                  <a:lnTo>
                    <a:pt x="2631" y="2660"/>
                  </a:lnTo>
                  <a:lnTo>
                    <a:pt x="2599" y="2659"/>
                  </a:lnTo>
                  <a:lnTo>
                    <a:pt x="2589" y="2655"/>
                  </a:lnTo>
                  <a:lnTo>
                    <a:pt x="2578" y="2646"/>
                  </a:lnTo>
                  <a:lnTo>
                    <a:pt x="2570" y="2636"/>
                  </a:lnTo>
                  <a:lnTo>
                    <a:pt x="2574" y="2628"/>
                  </a:lnTo>
                  <a:lnTo>
                    <a:pt x="2574" y="2627"/>
                  </a:lnTo>
                  <a:lnTo>
                    <a:pt x="2567" y="2618"/>
                  </a:lnTo>
                  <a:lnTo>
                    <a:pt x="2564" y="2608"/>
                  </a:lnTo>
                  <a:lnTo>
                    <a:pt x="2564" y="2598"/>
                  </a:lnTo>
                  <a:lnTo>
                    <a:pt x="2568" y="2587"/>
                  </a:lnTo>
                  <a:lnTo>
                    <a:pt x="2577" y="2572"/>
                  </a:lnTo>
                  <a:lnTo>
                    <a:pt x="2589" y="2559"/>
                  </a:lnTo>
                  <a:lnTo>
                    <a:pt x="2594" y="2552"/>
                  </a:lnTo>
                  <a:lnTo>
                    <a:pt x="2598" y="2548"/>
                  </a:lnTo>
                  <a:lnTo>
                    <a:pt x="2601" y="2544"/>
                  </a:lnTo>
                  <a:lnTo>
                    <a:pt x="2595" y="2534"/>
                  </a:lnTo>
                  <a:lnTo>
                    <a:pt x="2592" y="2521"/>
                  </a:lnTo>
                  <a:lnTo>
                    <a:pt x="2591" y="2517"/>
                  </a:lnTo>
                  <a:lnTo>
                    <a:pt x="2594" y="2505"/>
                  </a:lnTo>
                  <a:lnTo>
                    <a:pt x="2598" y="2496"/>
                  </a:lnTo>
                  <a:lnTo>
                    <a:pt x="2602" y="2492"/>
                  </a:lnTo>
                  <a:lnTo>
                    <a:pt x="2613" y="2483"/>
                  </a:lnTo>
                  <a:lnTo>
                    <a:pt x="2622" y="2467"/>
                  </a:lnTo>
                  <a:lnTo>
                    <a:pt x="2626" y="2465"/>
                  </a:lnTo>
                  <a:lnTo>
                    <a:pt x="2627" y="2461"/>
                  </a:lnTo>
                  <a:lnTo>
                    <a:pt x="2634" y="2441"/>
                  </a:lnTo>
                  <a:lnTo>
                    <a:pt x="2640" y="2430"/>
                  </a:lnTo>
                  <a:lnTo>
                    <a:pt x="2661" y="2401"/>
                  </a:lnTo>
                  <a:lnTo>
                    <a:pt x="2673" y="2381"/>
                  </a:lnTo>
                  <a:lnTo>
                    <a:pt x="2690" y="2366"/>
                  </a:lnTo>
                  <a:lnTo>
                    <a:pt x="2708" y="2357"/>
                  </a:lnTo>
                  <a:lnTo>
                    <a:pt x="2728" y="2357"/>
                  </a:lnTo>
                  <a:lnTo>
                    <a:pt x="2731" y="2359"/>
                  </a:lnTo>
                  <a:lnTo>
                    <a:pt x="2737" y="2359"/>
                  </a:lnTo>
                  <a:lnTo>
                    <a:pt x="2739" y="2360"/>
                  </a:lnTo>
                  <a:lnTo>
                    <a:pt x="2741" y="2363"/>
                  </a:lnTo>
                  <a:lnTo>
                    <a:pt x="2742" y="2366"/>
                  </a:lnTo>
                  <a:lnTo>
                    <a:pt x="2744" y="2369"/>
                  </a:lnTo>
                  <a:lnTo>
                    <a:pt x="2745" y="2370"/>
                  </a:lnTo>
                  <a:lnTo>
                    <a:pt x="2751" y="2367"/>
                  </a:lnTo>
                  <a:lnTo>
                    <a:pt x="2755" y="2364"/>
                  </a:lnTo>
                  <a:lnTo>
                    <a:pt x="2760" y="2363"/>
                  </a:lnTo>
                  <a:lnTo>
                    <a:pt x="2766" y="2364"/>
                  </a:lnTo>
                  <a:lnTo>
                    <a:pt x="2765" y="2366"/>
                  </a:lnTo>
                  <a:lnTo>
                    <a:pt x="2763" y="2367"/>
                  </a:lnTo>
                  <a:lnTo>
                    <a:pt x="2774" y="2363"/>
                  </a:lnTo>
                  <a:lnTo>
                    <a:pt x="2780" y="2364"/>
                  </a:lnTo>
                  <a:lnTo>
                    <a:pt x="2779" y="2370"/>
                  </a:lnTo>
                  <a:lnTo>
                    <a:pt x="2773" y="2373"/>
                  </a:lnTo>
                  <a:lnTo>
                    <a:pt x="2760" y="2370"/>
                  </a:lnTo>
                  <a:lnTo>
                    <a:pt x="2755" y="2371"/>
                  </a:lnTo>
                  <a:lnTo>
                    <a:pt x="2760" y="2378"/>
                  </a:lnTo>
                  <a:lnTo>
                    <a:pt x="2759" y="2383"/>
                  </a:lnTo>
                  <a:lnTo>
                    <a:pt x="2753" y="2388"/>
                  </a:lnTo>
                  <a:lnTo>
                    <a:pt x="2748" y="2390"/>
                  </a:lnTo>
                  <a:lnTo>
                    <a:pt x="2751" y="2395"/>
                  </a:lnTo>
                  <a:lnTo>
                    <a:pt x="2758" y="2399"/>
                  </a:lnTo>
                  <a:lnTo>
                    <a:pt x="2773" y="2404"/>
                  </a:lnTo>
                  <a:lnTo>
                    <a:pt x="2787" y="2412"/>
                  </a:lnTo>
                  <a:lnTo>
                    <a:pt x="2791" y="2413"/>
                  </a:lnTo>
                  <a:lnTo>
                    <a:pt x="2793" y="2415"/>
                  </a:lnTo>
                  <a:lnTo>
                    <a:pt x="2798" y="2419"/>
                  </a:lnTo>
                  <a:lnTo>
                    <a:pt x="2800" y="2420"/>
                  </a:lnTo>
                  <a:lnTo>
                    <a:pt x="2802" y="2420"/>
                  </a:lnTo>
                  <a:lnTo>
                    <a:pt x="2808" y="2420"/>
                  </a:lnTo>
                  <a:lnTo>
                    <a:pt x="2809" y="2420"/>
                  </a:lnTo>
                  <a:lnTo>
                    <a:pt x="2823" y="2429"/>
                  </a:lnTo>
                  <a:lnTo>
                    <a:pt x="2829" y="2430"/>
                  </a:lnTo>
                  <a:lnTo>
                    <a:pt x="2916" y="2434"/>
                  </a:lnTo>
                  <a:lnTo>
                    <a:pt x="2920" y="2436"/>
                  </a:lnTo>
                  <a:lnTo>
                    <a:pt x="2933" y="2446"/>
                  </a:lnTo>
                  <a:lnTo>
                    <a:pt x="2933" y="2448"/>
                  </a:lnTo>
                  <a:lnTo>
                    <a:pt x="2928" y="2448"/>
                  </a:lnTo>
                  <a:lnTo>
                    <a:pt x="2933" y="2451"/>
                  </a:lnTo>
                  <a:lnTo>
                    <a:pt x="2934" y="2455"/>
                  </a:lnTo>
                  <a:lnTo>
                    <a:pt x="2934" y="2461"/>
                  </a:lnTo>
                  <a:lnTo>
                    <a:pt x="2934" y="2468"/>
                  </a:lnTo>
                  <a:lnTo>
                    <a:pt x="2935" y="2474"/>
                  </a:lnTo>
                  <a:lnTo>
                    <a:pt x="2940" y="2478"/>
                  </a:lnTo>
                  <a:lnTo>
                    <a:pt x="2947" y="2483"/>
                  </a:lnTo>
                  <a:lnTo>
                    <a:pt x="2955" y="2492"/>
                  </a:lnTo>
                  <a:lnTo>
                    <a:pt x="2958" y="2500"/>
                  </a:lnTo>
                  <a:lnTo>
                    <a:pt x="2956" y="2507"/>
                  </a:lnTo>
                  <a:lnTo>
                    <a:pt x="2947" y="2513"/>
                  </a:lnTo>
                  <a:lnTo>
                    <a:pt x="2949" y="2516"/>
                  </a:lnTo>
                  <a:lnTo>
                    <a:pt x="2956" y="2517"/>
                  </a:lnTo>
                  <a:lnTo>
                    <a:pt x="2959" y="2520"/>
                  </a:lnTo>
                  <a:lnTo>
                    <a:pt x="2961" y="2526"/>
                  </a:lnTo>
                  <a:lnTo>
                    <a:pt x="2961" y="2530"/>
                  </a:lnTo>
                  <a:lnTo>
                    <a:pt x="2958" y="2531"/>
                  </a:lnTo>
                  <a:lnTo>
                    <a:pt x="2954" y="2531"/>
                  </a:lnTo>
                  <a:lnTo>
                    <a:pt x="2954" y="2534"/>
                  </a:lnTo>
                  <a:lnTo>
                    <a:pt x="2956" y="2537"/>
                  </a:lnTo>
                  <a:lnTo>
                    <a:pt x="2973" y="2562"/>
                  </a:lnTo>
                  <a:lnTo>
                    <a:pt x="2976" y="2563"/>
                  </a:lnTo>
                  <a:lnTo>
                    <a:pt x="2979" y="2565"/>
                  </a:lnTo>
                  <a:lnTo>
                    <a:pt x="2989" y="2572"/>
                  </a:lnTo>
                  <a:lnTo>
                    <a:pt x="2997" y="2579"/>
                  </a:lnTo>
                  <a:lnTo>
                    <a:pt x="3004" y="2583"/>
                  </a:lnTo>
                  <a:lnTo>
                    <a:pt x="3010" y="2587"/>
                  </a:lnTo>
                  <a:lnTo>
                    <a:pt x="3014" y="2587"/>
                  </a:lnTo>
                  <a:lnTo>
                    <a:pt x="3024" y="2587"/>
                  </a:lnTo>
                  <a:lnTo>
                    <a:pt x="3028" y="2589"/>
                  </a:lnTo>
                  <a:lnTo>
                    <a:pt x="3041" y="2598"/>
                  </a:lnTo>
                  <a:lnTo>
                    <a:pt x="3043" y="2600"/>
                  </a:lnTo>
                  <a:lnTo>
                    <a:pt x="3045" y="2601"/>
                  </a:lnTo>
                  <a:lnTo>
                    <a:pt x="3050" y="2601"/>
                  </a:lnTo>
                  <a:lnTo>
                    <a:pt x="3052" y="2600"/>
                  </a:lnTo>
                  <a:lnTo>
                    <a:pt x="3055" y="2596"/>
                  </a:lnTo>
                  <a:lnTo>
                    <a:pt x="3056" y="2594"/>
                  </a:lnTo>
                  <a:lnTo>
                    <a:pt x="3056" y="2591"/>
                  </a:lnTo>
                  <a:lnTo>
                    <a:pt x="3059" y="2573"/>
                  </a:lnTo>
                  <a:lnTo>
                    <a:pt x="3059" y="2569"/>
                  </a:lnTo>
                  <a:lnTo>
                    <a:pt x="3057" y="2561"/>
                  </a:lnTo>
                  <a:lnTo>
                    <a:pt x="3057" y="2558"/>
                  </a:lnTo>
                  <a:lnTo>
                    <a:pt x="3060" y="2551"/>
                  </a:lnTo>
                  <a:lnTo>
                    <a:pt x="3062" y="2544"/>
                  </a:lnTo>
                  <a:lnTo>
                    <a:pt x="3062" y="2540"/>
                  </a:lnTo>
                  <a:lnTo>
                    <a:pt x="3067" y="2526"/>
                  </a:lnTo>
                  <a:lnTo>
                    <a:pt x="3077" y="2519"/>
                  </a:lnTo>
                  <a:lnTo>
                    <a:pt x="3081" y="2514"/>
                  </a:lnTo>
                  <a:lnTo>
                    <a:pt x="3083" y="2505"/>
                  </a:lnTo>
                  <a:lnTo>
                    <a:pt x="3087" y="2500"/>
                  </a:lnTo>
                  <a:lnTo>
                    <a:pt x="3090" y="2498"/>
                  </a:lnTo>
                  <a:lnTo>
                    <a:pt x="3090" y="2493"/>
                  </a:lnTo>
                  <a:lnTo>
                    <a:pt x="3088" y="2492"/>
                  </a:lnTo>
                  <a:close/>
                  <a:moveTo>
                    <a:pt x="2166" y="3026"/>
                  </a:moveTo>
                  <a:lnTo>
                    <a:pt x="2158" y="3026"/>
                  </a:lnTo>
                  <a:lnTo>
                    <a:pt x="2154" y="3028"/>
                  </a:lnTo>
                  <a:lnTo>
                    <a:pt x="2151" y="3033"/>
                  </a:lnTo>
                  <a:lnTo>
                    <a:pt x="2151" y="3039"/>
                  </a:lnTo>
                  <a:lnTo>
                    <a:pt x="2154" y="3042"/>
                  </a:lnTo>
                  <a:lnTo>
                    <a:pt x="2157" y="3043"/>
                  </a:lnTo>
                  <a:lnTo>
                    <a:pt x="2161" y="3047"/>
                  </a:lnTo>
                  <a:lnTo>
                    <a:pt x="2164" y="3050"/>
                  </a:lnTo>
                  <a:lnTo>
                    <a:pt x="2169" y="3049"/>
                  </a:lnTo>
                  <a:lnTo>
                    <a:pt x="2169" y="3046"/>
                  </a:lnTo>
                  <a:lnTo>
                    <a:pt x="2168" y="3044"/>
                  </a:lnTo>
                  <a:lnTo>
                    <a:pt x="2166" y="3043"/>
                  </a:lnTo>
                  <a:lnTo>
                    <a:pt x="2165" y="3039"/>
                  </a:lnTo>
                  <a:lnTo>
                    <a:pt x="2172" y="3039"/>
                  </a:lnTo>
                  <a:lnTo>
                    <a:pt x="2172" y="3037"/>
                  </a:lnTo>
                  <a:lnTo>
                    <a:pt x="2171" y="3036"/>
                  </a:lnTo>
                  <a:lnTo>
                    <a:pt x="2168" y="3035"/>
                  </a:lnTo>
                  <a:lnTo>
                    <a:pt x="2166" y="3033"/>
                  </a:lnTo>
                  <a:lnTo>
                    <a:pt x="2169" y="3028"/>
                  </a:lnTo>
                  <a:lnTo>
                    <a:pt x="2166" y="3026"/>
                  </a:lnTo>
                  <a:close/>
                  <a:moveTo>
                    <a:pt x="2234" y="2943"/>
                  </a:moveTo>
                  <a:lnTo>
                    <a:pt x="2235" y="2942"/>
                  </a:lnTo>
                  <a:lnTo>
                    <a:pt x="2236" y="2939"/>
                  </a:lnTo>
                  <a:lnTo>
                    <a:pt x="2238" y="2938"/>
                  </a:lnTo>
                  <a:lnTo>
                    <a:pt x="2239" y="2935"/>
                  </a:lnTo>
                  <a:lnTo>
                    <a:pt x="2239" y="2932"/>
                  </a:lnTo>
                  <a:lnTo>
                    <a:pt x="2238" y="2931"/>
                  </a:lnTo>
                  <a:lnTo>
                    <a:pt x="2236" y="2931"/>
                  </a:lnTo>
                  <a:lnTo>
                    <a:pt x="2234" y="2929"/>
                  </a:lnTo>
                  <a:lnTo>
                    <a:pt x="2232" y="2931"/>
                  </a:lnTo>
                  <a:lnTo>
                    <a:pt x="2231" y="2932"/>
                  </a:lnTo>
                  <a:lnTo>
                    <a:pt x="2231" y="2934"/>
                  </a:lnTo>
                  <a:lnTo>
                    <a:pt x="2228" y="2935"/>
                  </a:lnTo>
                  <a:lnTo>
                    <a:pt x="2225" y="2936"/>
                  </a:lnTo>
                  <a:lnTo>
                    <a:pt x="2225" y="2938"/>
                  </a:lnTo>
                  <a:lnTo>
                    <a:pt x="2231" y="2942"/>
                  </a:lnTo>
                  <a:lnTo>
                    <a:pt x="2234" y="2943"/>
                  </a:lnTo>
                  <a:close/>
                  <a:moveTo>
                    <a:pt x="2166" y="3056"/>
                  </a:moveTo>
                  <a:lnTo>
                    <a:pt x="2164" y="3063"/>
                  </a:lnTo>
                  <a:lnTo>
                    <a:pt x="2164" y="3067"/>
                  </a:lnTo>
                  <a:lnTo>
                    <a:pt x="2168" y="3072"/>
                  </a:lnTo>
                  <a:lnTo>
                    <a:pt x="2173" y="3078"/>
                  </a:lnTo>
                  <a:lnTo>
                    <a:pt x="2178" y="3075"/>
                  </a:lnTo>
                  <a:lnTo>
                    <a:pt x="2179" y="3074"/>
                  </a:lnTo>
                  <a:lnTo>
                    <a:pt x="2178" y="3070"/>
                  </a:lnTo>
                  <a:lnTo>
                    <a:pt x="2176" y="3065"/>
                  </a:lnTo>
                  <a:lnTo>
                    <a:pt x="2173" y="3063"/>
                  </a:lnTo>
                  <a:lnTo>
                    <a:pt x="2169" y="3060"/>
                  </a:lnTo>
                  <a:lnTo>
                    <a:pt x="2169" y="3056"/>
                  </a:lnTo>
                  <a:lnTo>
                    <a:pt x="2166" y="3056"/>
                  </a:lnTo>
                  <a:close/>
                  <a:moveTo>
                    <a:pt x="733" y="2108"/>
                  </a:moveTo>
                  <a:lnTo>
                    <a:pt x="732" y="2105"/>
                  </a:lnTo>
                  <a:lnTo>
                    <a:pt x="730" y="2103"/>
                  </a:lnTo>
                  <a:lnTo>
                    <a:pt x="729" y="2102"/>
                  </a:lnTo>
                  <a:lnTo>
                    <a:pt x="727" y="2103"/>
                  </a:lnTo>
                  <a:lnTo>
                    <a:pt x="726" y="2103"/>
                  </a:lnTo>
                  <a:lnTo>
                    <a:pt x="725" y="2105"/>
                  </a:lnTo>
                  <a:lnTo>
                    <a:pt x="725" y="2108"/>
                  </a:lnTo>
                  <a:lnTo>
                    <a:pt x="723" y="2110"/>
                  </a:lnTo>
                  <a:lnTo>
                    <a:pt x="722" y="2112"/>
                  </a:lnTo>
                  <a:lnTo>
                    <a:pt x="719" y="2112"/>
                  </a:lnTo>
                  <a:lnTo>
                    <a:pt x="718" y="2113"/>
                  </a:lnTo>
                  <a:lnTo>
                    <a:pt x="718" y="2116"/>
                  </a:lnTo>
                  <a:lnTo>
                    <a:pt x="719" y="2119"/>
                  </a:lnTo>
                  <a:lnTo>
                    <a:pt x="725" y="2120"/>
                  </a:lnTo>
                  <a:lnTo>
                    <a:pt x="734" y="2118"/>
                  </a:lnTo>
                  <a:lnTo>
                    <a:pt x="734" y="2118"/>
                  </a:lnTo>
                  <a:lnTo>
                    <a:pt x="733" y="2116"/>
                  </a:lnTo>
                  <a:lnTo>
                    <a:pt x="733" y="2113"/>
                  </a:lnTo>
                  <a:lnTo>
                    <a:pt x="733" y="2110"/>
                  </a:lnTo>
                  <a:lnTo>
                    <a:pt x="733" y="2108"/>
                  </a:lnTo>
                  <a:close/>
                  <a:moveTo>
                    <a:pt x="736" y="2130"/>
                  </a:moveTo>
                  <a:lnTo>
                    <a:pt x="737" y="2129"/>
                  </a:lnTo>
                  <a:lnTo>
                    <a:pt x="740" y="2130"/>
                  </a:lnTo>
                  <a:lnTo>
                    <a:pt x="741" y="2133"/>
                  </a:lnTo>
                  <a:lnTo>
                    <a:pt x="743" y="2133"/>
                  </a:lnTo>
                  <a:lnTo>
                    <a:pt x="744" y="2132"/>
                  </a:lnTo>
                  <a:lnTo>
                    <a:pt x="744" y="2129"/>
                  </a:lnTo>
                  <a:lnTo>
                    <a:pt x="744" y="2127"/>
                  </a:lnTo>
                  <a:lnTo>
                    <a:pt x="746" y="2118"/>
                  </a:lnTo>
                  <a:lnTo>
                    <a:pt x="746" y="2116"/>
                  </a:lnTo>
                  <a:lnTo>
                    <a:pt x="746" y="2115"/>
                  </a:lnTo>
                  <a:lnTo>
                    <a:pt x="744" y="2112"/>
                  </a:lnTo>
                  <a:lnTo>
                    <a:pt x="743" y="2110"/>
                  </a:lnTo>
                  <a:lnTo>
                    <a:pt x="741" y="2109"/>
                  </a:lnTo>
                  <a:lnTo>
                    <a:pt x="739" y="2112"/>
                  </a:lnTo>
                  <a:lnTo>
                    <a:pt x="737" y="2118"/>
                  </a:lnTo>
                  <a:lnTo>
                    <a:pt x="736" y="2120"/>
                  </a:lnTo>
                  <a:lnTo>
                    <a:pt x="737" y="2122"/>
                  </a:lnTo>
                  <a:lnTo>
                    <a:pt x="734" y="2129"/>
                  </a:lnTo>
                  <a:lnTo>
                    <a:pt x="736" y="2130"/>
                  </a:lnTo>
                  <a:close/>
                  <a:moveTo>
                    <a:pt x="430" y="2171"/>
                  </a:moveTo>
                  <a:lnTo>
                    <a:pt x="425" y="2175"/>
                  </a:lnTo>
                  <a:lnTo>
                    <a:pt x="422" y="2178"/>
                  </a:lnTo>
                  <a:lnTo>
                    <a:pt x="421" y="2181"/>
                  </a:lnTo>
                  <a:lnTo>
                    <a:pt x="421" y="2185"/>
                  </a:lnTo>
                  <a:lnTo>
                    <a:pt x="419" y="2188"/>
                  </a:lnTo>
                  <a:lnTo>
                    <a:pt x="419" y="2190"/>
                  </a:lnTo>
                  <a:lnTo>
                    <a:pt x="416" y="2195"/>
                  </a:lnTo>
                  <a:lnTo>
                    <a:pt x="426" y="2195"/>
                  </a:lnTo>
                  <a:lnTo>
                    <a:pt x="428" y="2188"/>
                  </a:lnTo>
                  <a:lnTo>
                    <a:pt x="428" y="2178"/>
                  </a:lnTo>
                  <a:lnTo>
                    <a:pt x="433" y="2174"/>
                  </a:lnTo>
                  <a:lnTo>
                    <a:pt x="449" y="2171"/>
                  </a:lnTo>
                  <a:lnTo>
                    <a:pt x="450" y="2167"/>
                  </a:lnTo>
                  <a:lnTo>
                    <a:pt x="451" y="2162"/>
                  </a:lnTo>
                  <a:lnTo>
                    <a:pt x="451" y="2160"/>
                  </a:lnTo>
                  <a:lnTo>
                    <a:pt x="449" y="2157"/>
                  </a:lnTo>
                  <a:lnTo>
                    <a:pt x="447" y="2154"/>
                  </a:lnTo>
                  <a:lnTo>
                    <a:pt x="447" y="2153"/>
                  </a:lnTo>
                  <a:lnTo>
                    <a:pt x="447" y="2150"/>
                  </a:lnTo>
                  <a:lnTo>
                    <a:pt x="443" y="2153"/>
                  </a:lnTo>
                  <a:lnTo>
                    <a:pt x="442" y="2154"/>
                  </a:lnTo>
                  <a:lnTo>
                    <a:pt x="442" y="2155"/>
                  </a:lnTo>
                  <a:lnTo>
                    <a:pt x="440" y="2157"/>
                  </a:lnTo>
                  <a:lnTo>
                    <a:pt x="436" y="2155"/>
                  </a:lnTo>
                  <a:lnTo>
                    <a:pt x="435" y="2157"/>
                  </a:lnTo>
                  <a:lnTo>
                    <a:pt x="433" y="2160"/>
                  </a:lnTo>
                  <a:lnTo>
                    <a:pt x="435" y="2165"/>
                  </a:lnTo>
                  <a:lnTo>
                    <a:pt x="433" y="2168"/>
                  </a:lnTo>
                  <a:lnTo>
                    <a:pt x="430" y="2171"/>
                  </a:lnTo>
                  <a:close/>
                  <a:moveTo>
                    <a:pt x="487" y="2844"/>
                  </a:moveTo>
                  <a:lnTo>
                    <a:pt x="485" y="2844"/>
                  </a:lnTo>
                  <a:lnTo>
                    <a:pt x="484" y="2845"/>
                  </a:lnTo>
                  <a:lnTo>
                    <a:pt x="482" y="2845"/>
                  </a:lnTo>
                  <a:lnTo>
                    <a:pt x="481" y="2845"/>
                  </a:lnTo>
                  <a:lnTo>
                    <a:pt x="481" y="2842"/>
                  </a:lnTo>
                  <a:lnTo>
                    <a:pt x="478" y="2833"/>
                  </a:lnTo>
                  <a:lnTo>
                    <a:pt x="471" y="2833"/>
                  </a:lnTo>
                  <a:lnTo>
                    <a:pt x="463" y="2833"/>
                  </a:lnTo>
                  <a:lnTo>
                    <a:pt x="456" y="2828"/>
                  </a:lnTo>
                  <a:lnTo>
                    <a:pt x="451" y="2835"/>
                  </a:lnTo>
                  <a:lnTo>
                    <a:pt x="451" y="2837"/>
                  </a:lnTo>
                  <a:lnTo>
                    <a:pt x="454" y="2837"/>
                  </a:lnTo>
                  <a:lnTo>
                    <a:pt x="454" y="2840"/>
                  </a:lnTo>
                  <a:lnTo>
                    <a:pt x="453" y="2847"/>
                  </a:lnTo>
                  <a:lnTo>
                    <a:pt x="457" y="2858"/>
                  </a:lnTo>
                  <a:lnTo>
                    <a:pt x="467" y="2873"/>
                  </a:lnTo>
                  <a:lnTo>
                    <a:pt x="467" y="2876"/>
                  </a:lnTo>
                  <a:lnTo>
                    <a:pt x="467" y="2879"/>
                  </a:lnTo>
                  <a:lnTo>
                    <a:pt x="468" y="2880"/>
                  </a:lnTo>
                  <a:lnTo>
                    <a:pt x="471" y="2880"/>
                  </a:lnTo>
                  <a:lnTo>
                    <a:pt x="474" y="2880"/>
                  </a:lnTo>
                  <a:lnTo>
                    <a:pt x="475" y="2879"/>
                  </a:lnTo>
                  <a:lnTo>
                    <a:pt x="478" y="2869"/>
                  </a:lnTo>
                  <a:lnTo>
                    <a:pt x="480" y="2858"/>
                  </a:lnTo>
                  <a:lnTo>
                    <a:pt x="482" y="2854"/>
                  </a:lnTo>
                  <a:lnTo>
                    <a:pt x="481" y="2851"/>
                  </a:lnTo>
                  <a:lnTo>
                    <a:pt x="482" y="2848"/>
                  </a:lnTo>
                  <a:lnTo>
                    <a:pt x="488" y="2844"/>
                  </a:lnTo>
                  <a:lnTo>
                    <a:pt x="487" y="2844"/>
                  </a:lnTo>
                  <a:lnTo>
                    <a:pt x="487" y="2844"/>
                  </a:lnTo>
                  <a:close/>
                  <a:moveTo>
                    <a:pt x="834" y="2350"/>
                  </a:moveTo>
                  <a:lnTo>
                    <a:pt x="827" y="2343"/>
                  </a:lnTo>
                  <a:lnTo>
                    <a:pt x="826" y="2340"/>
                  </a:lnTo>
                  <a:lnTo>
                    <a:pt x="826" y="2338"/>
                  </a:lnTo>
                  <a:lnTo>
                    <a:pt x="824" y="2335"/>
                  </a:lnTo>
                  <a:lnTo>
                    <a:pt x="821" y="2335"/>
                  </a:lnTo>
                  <a:lnTo>
                    <a:pt x="819" y="2333"/>
                  </a:lnTo>
                  <a:lnTo>
                    <a:pt x="817" y="2331"/>
                  </a:lnTo>
                  <a:lnTo>
                    <a:pt x="817" y="2328"/>
                  </a:lnTo>
                  <a:lnTo>
                    <a:pt x="816" y="2307"/>
                  </a:lnTo>
                  <a:lnTo>
                    <a:pt x="814" y="2301"/>
                  </a:lnTo>
                  <a:lnTo>
                    <a:pt x="807" y="2286"/>
                  </a:lnTo>
                  <a:lnTo>
                    <a:pt x="806" y="2280"/>
                  </a:lnTo>
                  <a:lnTo>
                    <a:pt x="805" y="2275"/>
                  </a:lnTo>
                  <a:lnTo>
                    <a:pt x="796" y="2265"/>
                  </a:lnTo>
                  <a:lnTo>
                    <a:pt x="795" y="2261"/>
                  </a:lnTo>
                  <a:lnTo>
                    <a:pt x="795" y="2265"/>
                  </a:lnTo>
                  <a:lnTo>
                    <a:pt x="792" y="2261"/>
                  </a:lnTo>
                  <a:lnTo>
                    <a:pt x="793" y="2258"/>
                  </a:lnTo>
                  <a:lnTo>
                    <a:pt x="796" y="2256"/>
                  </a:lnTo>
                  <a:lnTo>
                    <a:pt x="800" y="2258"/>
                  </a:lnTo>
                  <a:lnTo>
                    <a:pt x="800" y="2255"/>
                  </a:lnTo>
                  <a:lnTo>
                    <a:pt x="798" y="2251"/>
                  </a:lnTo>
                  <a:lnTo>
                    <a:pt x="800" y="2248"/>
                  </a:lnTo>
                  <a:lnTo>
                    <a:pt x="809" y="2245"/>
                  </a:lnTo>
                  <a:lnTo>
                    <a:pt x="806" y="2245"/>
                  </a:lnTo>
                  <a:lnTo>
                    <a:pt x="803" y="2244"/>
                  </a:lnTo>
                  <a:lnTo>
                    <a:pt x="800" y="2242"/>
                  </a:lnTo>
                  <a:lnTo>
                    <a:pt x="799" y="2238"/>
                  </a:lnTo>
                  <a:lnTo>
                    <a:pt x="796" y="2241"/>
                  </a:lnTo>
                  <a:lnTo>
                    <a:pt x="793" y="2241"/>
                  </a:lnTo>
                  <a:lnTo>
                    <a:pt x="792" y="2240"/>
                  </a:lnTo>
                  <a:lnTo>
                    <a:pt x="792" y="2235"/>
                  </a:lnTo>
                  <a:lnTo>
                    <a:pt x="791" y="2234"/>
                  </a:lnTo>
                  <a:lnTo>
                    <a:pt x="781" y="2230"/>
                  </a:lnTo>
                  <a:lnTo>
                    <a:pt x="781" y="2227"/>
                  </a:lnTo>
                  <a:lnTo>
                    <a:pt x="784" y="2227"/>
                  </a:lnTo>
                  <a:lnTo>
                    <a:pt x="785" y="2225"/>
                  </a:lnTo>
                  <a:lnTo>
                    <a:pt x="786" y="2223"/>
                  </a:lnTo>
                  <a:lnTo>
                    <a:pt x="788" y="2220"/>
                  </a:lnTo>
                  <a:lnTo>
                    <a:pt x="784" y="2218"/>
                  </a:lnTo>
                  <a:lnTo>
                    <a:pt x="779" y="2221"/>
                  </a:lnTo>
                  <a:lnTo>
                    <a:pt x="775" y="2224"/>
                  </a:lnTo>
                  <a:lnTo>
                    <a:pt x="771" y="2224"/>
                  </a:lnTo>
                  <a:lnTo>
                    <a:pt x="768" y="2224"/>
                  </a:lnTo>
                  <a:lnTo>
                    <a:pt x="764" y="2221"/>
                  </a:lnTo>
                  <a:lnTo>
                    <a:pt x="761" y="2220"/>
                  </a:lnTo>
                  <a:lnTo>
                    <a:pt x="758" y="2220"/>
                  </a:lnTo>
                  <a:lnTo>
                    <a:pt x="757" y="2221"/>
                  </a:lnTo>
                  <a:lnTo>
                    <a:pt x="754" y="2221"/>
                  </a:lnTo>
                  <a:lnTo>
                    <a:pt x="753" y="2217"/>
                  </a:lnTo>
                  <a:lnTo>
                    <a:pt x="754" y="2217"/>
                  </a:lnTo>
                  <a:lnTo>
                    <a:pt x="754" y="2217"/>
                  </a:lnTo>
                  <a:lnTo>
                    <a:pt x="754" y="2216"/>
                  </a:lnTo>
                  <a:lnTo>
                    <a:pt x="767" y="2216"/>
                  </a:lnTo>
                  <a:lnTo>
                    <a:pt x="770" y="2214"/>
                  </a:lnTo>
                  <a:lnTo>
                    <a:pt x="768" y="2210"/>
                  </a:lnTo>
                  <a:lnTo>
                    <a:pt x="772" y="2206"/>
                  </a:lnTo>
                  <a:lnTo>
                    <a:pt x="772" y="2199"/>
                  </a:lnTo>
                  <a:lnTo>
                    <a:pt x="774" y="2195"/>
                  </a:lnTo>
                  <a:lnTo>
                    <a:pt x="778" y="2192"/>
                  </a:lnTo>
                  <a:lnTo>
                    <a:pt x="782" y="2193"/>
                  </a:lnTo>
                  <a:lnTo>
                    <a:pt x="786" y="2195"/>
                  </a:lnTo>
                  <a:lnTo>
                    <a:pt x="791" y="2196"/>
                  </a:lnTo>
                  <a:lnTo>
                    <a:pt x="793" y="2192"/>
                  </a:lnTo>
                  <a:lnTo>
                    <a:pt x="789" y="2189"/>
                  </a:lnTo>
                  <a:lnTo>
                    <a:pt x="781" y="2186"/>
                  </a:lnTo>
                  <a:lnTo>
                    <a:pt x="774" y="2185"/>
                  </a:lnTo>
                  <a:lnTo>
                    <a:pt x="771" y="2189"/>
                  </a:lnTo>
                  <a:lnTo>
                    <a:pt x="770" y="2189"/>
                  </a:lnTo>
                  <a:lnTo>
                    <a:pt x="768" y="2189"/>
                  </a:lnTo>
                  <a:lnTo>
                    <a:pt x="767" y="2188"/>
                  </a:lnTo>
                  <a:lnTo>
                    <a:pt x="767" y="2188"/>
                  </a:lnTo>
                  <a:lnTo>
                    <a:pt x="767" y="2189"/>
                  </a:lnTo>
                  <a:lnTo>
                    <a:pt x="767" y="2189"/>
                  </a:lnTo>
                  <a:lnTo>
                    <a:pt x="765" y="2189"/>
                  </a:lnTo>
                  <a:lnTo>
                    <a:pt x="767" y="2183"/>
                  </a:lnTo>
                  <a:lnTo>
                    <a:pt x="765" y="2181"/>
                  </a:lnTo>
                  <a:lnTo>
                    <a:pt x="763" y="2181"/>
                  </a:lnTo>
                  <a:lnTo>
                    <a:pt x="758" y="2182"/>
                  </a:lnTo>
                  <a:lnTo>
                    <a:pt x="760" y="2188"/>
                  </a:lnTo>
                  <a:lnTo>
                    <a:pt x="754" y="2188"/>
                  </a:lnTo>
                  <a:lnTo>
                    <a:pt x="757" y="2182"/>
                  </a:lnTo>
                  <a:lnTo>
                    <a:pt x="761" y="2161"/>
                  </a:lnTo>
                  <a:lnTo>
                    <a:pt x="761" y="2162"/>
                  </a:lnTo>
                  <a:lnTo>
                    <a:pt x="763" y="2164"/>
                  </a:lnTo>
                  <a:lnTo>
                    <a:pt x="763" y="2167"/>
                  </a:lnTo>
                  <a:lnTo>
                    <a:pt x="765" y="2162"/>
                  </a:lnTo>
                  <a:lnTo>
                    <a:pt x="767" y="2160"/>
                  </a:lnTo>
                  <a:lnTo>
                    <a:pt x="768" y="2155"/>
                  </a:lnTo>
                  <a:lnTo>
                    <a:pt x="768" y="2151"/>
                  </a:lnTo>
                  <a:lnTo>
                    <a:pt x="768" y="2151"/>
                  </a:lnTo>
                  <a:lnTo>
                    <a:pt x="767" y="2151"/>
                  </a:lnTo>
                  <a:lnTo>
                    <a:pt x="767" y="2151"/>
                  </a:lnTo>
                  <a:lnTo>
                    <a:pt x="767" y="2150"/>
                  </a:lnTo>
                  <a:lnTo>
                    <a:pt x="765" y="2150"/>
                  </a:lnTo>
                  <a:lnTo>
                    <a:pt x="763" y="2151"/>
                  </a:lnTo>
                  <a:lnTo>
                    <a:pt x="761" y="2150"/>
                  </a:lnTo>
                  <a:lnTo>
                    <a:pt x="760" y="2148"/>
                  </a:lnTo>
                  <a:lnTo>
                    <a:pt x="758" y="2147"/>
                  </a:lnTo>
                  <a:lnTo>
                    <a:pt x="760" y="2144"/>
                  </a:lnTo>
                  <a:lnTo>
                    <a:pt x="757" y="2141"/>
                  </a:lnTo>
                  <a:lnTo>
                    <a:pt x="756" y="2141"/>
                  </a:lnTo>
                  <a:lnTo>
                    <a:pt x="754" y="2143"/>
                  </a:lnTo>
                  <a:lnTo>
                    <a:pt x="753" y="2144"/>
                  </a:lnTo>
                  <a:lnTo>
                    <a:pt x="750" y="2144"/>
                  </a:lnTo>
                  <a:lnTo>
                    <a:pt x="746" y="2143"/>
                  </a:lnTo>
                  <a:lnTo>
                    <a:pt x="743" y="2143"/>
                  </a:lnTo>
                  <a:lnTo>
                    <a:pt x="740" y="2144"/>
                  </a:lnTo>
                  <a:lnTo>
                    <a:pt x="741" y="2146"/>
                  </a:lnTo>
                  <a:lnTo>
                    <a:pt x="741" y="2147"/>
                  </a:lnTo>
                  <a:lnTo>
                    <a:pt x="743" y="2148"/>
                  </a:lnTo>
                  <a:lnTo>
                    <a:pt x="743" y="2150"/>
                  </a:lnTo>
                  <a:lnTo>
                    <a:pt x="741" y="2151"/>
                  </a:lnTo>
                  <a:lnTo>
                    <a:pt x="739" y="2154"/>
                  </a:lnTo>
                  <a:lnTo>
                    <a:pt x="736" y="2161"/>
                  </a:lnTo>
                  <a:lnTo>
                    <a:pt x="734" y="2153"/>
                  </a:lnTo>
                  <a:lnTo>
                    <a:pt x="734" y="2150"/>
                  </a:lnTo>
                  <a:lnTo>
                    <a:pt x="736" y="2147"/>
                  </a:lnTo>
                  <a:lnTo>
                    <a:pt x="733" y="2144"/>
                  </a:lnTo>
                  <a:lnTo>
                    <a:pt x="732" y="2141"/>
                  </a:lnTo>
                  <a:lnTo>
                    <a:pt x="730" y="2139"/>
                  </a:lnTo>
                  <a:lnTo>
                    <a:pt x="727" y="2137"/>
                  </a:lnTo>
                  <a:lnTo>
                    <a:pt x="729" y="2136"/>
                  </a:lnTo>
                  <a:lnTo>
                    <a:pt x="729" y="2134"/>
                  </a:lnTo>
                  <a:lnTo>
                    <a:pt x="730" y="2134"/>
                  </a:lnTo>
                  <a:lnTo>
                    <a:pt x="732" y="2133"/>
                  </a:lnTo>
                  <a:lnTo>
                    <a:pt x="732" y="2130"/>
                  </a:lnTo>
                  <a:lnTo>
                    <a:pt x="729" y="2130"/>
                  </a:lnTo>
                  <a:lnTo>
                    <a:pt x="726" y="2130"/>
                  </a:lnTo>
                  <a:lnTo>
                    <a:pt x="725" y="2130"/>
                  </a:lnTo>
                  <a:lnTo>
                    <a:pt x="722" y="2129"/>
                  </a:lnTo>
                  <a:lnTo>
                    <a:pt x="722" y="2130"/>
                  </a:lnTo>
                  <a:lnTo>
                    <a:pt x="713" y="2122"/>
                  </a:lnTo>
                  <a:lnTo>
                    <a:pt x="708" y="2120"/>
                  </a:lnTo>
                  <a:lnTo>
                    <a:pt x="708" y="2129"/>
                  </a:lnTo>
                  <a:lnTo>
                    <a:pt x="704" y="2125"/>
                  </a:lnTo>
                  <a:lnTo>
                    <a:pt x="702" y="2123"/>
                  </a:lnTo>
                  <a:lnTo>
                    <a:pt x="701" y="2125"/>
                  </a:lnTo>
                  <a:lnTo>
                    <a:pt x="699" y="2125"/>
                  </a:lnTo>
                  <a:lnTo>
                    <a:pt x="695" y="2126"/>
                  </a:lnTo>
                  <a:lnTo>
                    <a:pt x="695" y="2123"/>
                  </a:lnTo>
                  <a:lnTo>
                    <a:pt x="697" y="2122"/>
                  </a:lnTo>
                  <a:lnTo>
                    <a:pt x="697" y="2120"/>
                  </a:lnTo>
                  <a:lnTo>
                    <a:pt x="695" y="2116"/>
                  </a:lnTo>
                  <a:lnTo>
                    <a:pt x="694" y="2116"/>
                  </a:lnTo>
                  <a:lnTo>
                    <a:pt x="692" y="2120"/>
                  </a:lnTo>
                  <a:lnTo>
                    <a:pt x="692" y="2122"/>
                  </a:lnTo>
                  <a:lnTo>
                    <a:pt x="692" y="2125"/>
                  </a:lnTo>
                  <a:lnTo>
                    <a:pt x="694" y="2126"/>
                  </a:lnTo>
                  <a:lnTo>
                    <a:pt x="691" y="2123"/>
                  </a:lnTo>
                  <a:lnTo>
                    <a:pt x="691" y="2112"/>
                  </a:lnTo>
                  <a:lnTo>
                    <a:pt x="688" y="2106"/>
                  </a:lnTo>
                  <a:lnTo>
                    <a:pt x="685" y="2108"/>
                  </a:lnTo>
                  <a:lnTo>
                    <a:pt x="683" y="2108"/>
                  </a:lnTo>
                  <a:lnTo>
                    <a:pt x="681" y="2105"/>
                  </a:lnTo>
                  <a:lnTo>
                    <a:pt x="681" y="2102"/>
                  </a:lnTo>
                  <a:lnTo>
                    <a:pt x="677" y="2105"/>
                  </a:lnTo>
                  <a:lnTo>
                    <a:pt x="671" y="2106"/>
                  </a:lnTo>
                  <a:lnTo>
                    <a:pt x="666" y="2109"/>
                  </a:lnTo>
                  <a:lnTo>
                    <a:pt x="664" y="2115"/>
                  </a:lnTo>
                  <a:lnTo>
                    <a:pt x="664" y="2129"/>
                  </a:lnTo>
                  <a:lnTo>
                    <a:pt x="663" y="2134"/>
                  </a:lnTo>
                  <a:lnTo>
                    <a:pt x="659" y="2140"/>
                  </a:lnTo>
                  <a:lnTo>
                    <a:pt x="656" y="2137"/>
                  </a:lnTo>
                  <a:lnTo>
                    <a:pt x="649" y="2144"/>
                  </a:lnTo>
                  <a:lnTo>
                    <a:pt x="646" y="2146"/>
                  </a:lnTo>
                  <a:lnTo>
                    <a:pt x="628" y="2148"/>
                  </a:lnTo>
                  <a:lnTo>
                    <a:pt x="622" y="2151"/>
                  </a:lnTo>
                  <a:lnTo>
                    <a:pt x="620" y="2160"/>
                  </a:lnTo>
                  <a:lnTo>
                    <a:pt x="615" y="2164"/>
                  </a:lnTo>
                  <a:lnTo>
                    <a:pt x="611" y="2168"/>
                  </a:lnTo>
                  <a:lnTo>
                    <a:pt x="607" y="2171"/>
                  </a:lnTo>
                  <a:lnTo>
                    <a:pt x="606" y="2172"/>
                  </a:lnTo>
                  <a:lnTo>
                    <a:pt x="603" y="2178"/>
                  </a:lnTo>
                  <a:lnTo>
                    <a:pt x="601" y="2181"/>
                  </a:lnTo>
                  <a:lnTo>
                    <a:pt x="599" y="2182"/>
                  </a:lnTo>
                  <a:lnTo>
                    <a:pt x="590" y="2185"/>
                  </a:lnTo>
                  <a:lnTo>
                    <a:pt x="592" y="2185"/>
                  </a:lnTo>
                  <a:lnTo>
                    <a:pt x="592" y="2185"/>
                  </a:lnTo>
                  <a:lnTo>
                    <a:pt x="592" y="2186"/>
                  </a:lnTo>
                  <a:lnTo>
                    <a:pt x="593" y="2188"/>
                  </a:lnTo>
                  <a:lnTo>
                    <a:pt x="589" y="2190"/>
                  </a:lnTo>
                  <a:lnTo>
                    <a:pt x="580" y="2206"/>
                  </a:lnTo>
                  <a:lnTo>
                    <a:pt x="576" y="2210"/>
                  </a:lnTo>
                  <a:lnTo>
                    <a:pt x="561" y="2223"/>
                  </a:lnTo>
                  <a:lnTo>
                    <a:pt x="557" y="2220"/>
                  </a:lnTo>
                  <a:lnTo>
                    <a:pt x="552" y="2220"/>
                  </a:lnTo>
                  <a:lnTo>
                    <a:pt x="547" y="2220"/>
                  </a:lnTo>
                  <a:lnTo>
                    <a:pt x="529" y="2228"/>
                  </a:lnTo>
                  <a:lnTo>
                    <a:pt x="527" y="2232"/>
                  </a:lnTo>
                  <a:lnTo>
                    <a:pt x="523" y="2238"/>
                  </a:lnTo>
                  <a:lnTo>
                    <a:pt x="517" y="2242"/>
                  </a:lnTo>
                  <a:lnTo>
                    <a:pt x="498" y="2252"/>
                  </a:lnTo>
                  <a:lnTo>
                    <a:pt x="492" y="2252"/>
                  </a:lnTo>
                  <a:lnTo>
                    <a:pt x="487" y="2252"/>
                  </a:lnTo>
                  <a:lnTo>
                    <a:pt x="471" y="2248"/>
                  </a:lnTo>
                  <a:lnTo>
                    <a:pt x="443" y="2244"/>
                  </a:lnTo>
                  <a:lnTo>
                    <a:pt x="435" y="2238"/>
                  </a:lnTo>
                  <a:lnTo>
                    <a:pt x="422" y="2223"/>
                  </a:lnTo>
                  <a:lnTo>
                    <a:pt x="422" y="2220"/>
                  </a:lnTo>
                  <a:lnTo>
                    <a:pt x="422" y="2216"/>
                  </a:lnTo>
                  <a:lnTo>
                    <a:pt x="423" y="2211"/>
                  </a:lnTo>
                  <a:lnTo>
                    <a:pt x="423" y="2209"/>
                  </a:lnTo>
                  <a:lnTo>
                    <a:pt x="422" y="2206"/>
                  </a:lnTo>
                  <a:lnTo>
                    <a:pt x="419" y="2206"/>
                  </a:lnTo>
                  <a:lnTo>
                    <a:pt x="418" y="2204"/>
                  </a:lnTo>
                  <a:lnTo>
                    <a:pt x="416" y="2202"/>
                  </a:lnTo>
                  <a:lnTo>
                    <a:pt x="415" y="2202"/>
                  </a:lnTo>
                  <a:lnTo>
                    <a:pt x="412" y="2204"/>
                  </a:lnTo>
                  <a:lnTo>
                    <a:pt x="409" y="2211"/>
                  </a:lnTo>
                  <a:lnTo>
                    <a:pt x="408" y="2217"/>
                  </a:lnTo>
                  <a:lnTo>
                    <a:pt x="412" y="2220"/>
                  </a:lnTo>
                  <a:lnTo>
                    <a:pt x="416" y="2221"/>
                  </a:lnTo>
                  <a:lnTo>
                    <a:pt x="418" y="2227"/>
                  </a:lnTo>
                  <a:lnTo>
                    <a:pt x="418" y="2232"/>
                  </a:lnTo>
                  <a:lnTo>
                    <a:pt x="416" y="2238"/>
                  </a:lnTo>
                  <a:lnTo>
                    <a:pt x="397" y="2286"/>
                  </a:lnTo>
                  <a:lnTo>
                    <a:pt x="400" y="2286"/>
                  </a:lnTo>
                  <a:lnTo>
                    <a:pt x="402" y="2289"/>
                  </a:lnTo>
                  <a:lnTo>
                    <a:pt x="405" y="2294"/>
                  </a:lnTo>
                  <a:lnTo>
                    <a:pt x="407" y="2296"/>
                  </a:lnTo>
                  <a:lnTo>
                    <a:pt x="408" y="2297"/>
                  </a:lnTo>
                  <a:lnTo>
                    <a:pt x="412" y="2297"/>
                  </a:lnTo>
                  <a:lnTo>
                    <a:pt x="414" y="2298"/>
                  </a:lnTo>
                  <a:lnTo>
                    <a:pt x="414" y="2300"/>
                  </a:lnTo>
                  <a:lnTo>
                    <a:pt x="412" y="2301"/>
                  </a:lnTo>
                  <a:lnTo>
                    <a:pt x="411" y="2301"/>
                  </a:lnTo>
                  <a:lnTo>
                    <a:pt x="411" y="2310"/>
                  </a:lnTo>
                  <a:lnTo>
                    <a:pt x="407" y="2315"/>
                  </a:lnTo>
                  <a:lnTo>
                    <a:pt x="402" y="2318"/>
                  </a:lnTo>
                  <a:lnTo>
                    <a:pt x="398" y="2321"/>
                  </a:lnTo>
                  <a:lnTo>
                    <a:pt x="398" y="2322"/>
                  </a:lnTo>
                  <a:lnTo>
                    <a:pt x="401" y="2332"/>
                  </a:lnTo>
                  <a:lnTo>
                    <a:pt x="402" y="2336"/>
                  </a:lnTo>
                  <a:lnTo>
                    <a:pt x="404" y="2342"/>
                  </a:lnTo>
                  <a:lnTo>
                    <a:pt x="405" y="2333"/>
                  </a:lnTo>
                  <a:lnTo>
                    <a:pt x="408" y="2326"/>
                  </a:lnTo>
                  <a:lnTo>
                    <a:pt x="412" y="2324"/>
                  </a:lnTo>
                  <a:lnTo>
                    <a:pt x="418" y="2325"/>
                  </a:lnTo>
                  <a:lnTo>
                    <a:pt x="415" y="2329"/>
                  </a:lnTo>
                  <a:lnTo>
                    <a:pt x="414" y="2336"/>
                  </a:lnTo>
                  <a:lnTo>
                    <a:pt x="418" y="2339"/>
                  </a:lnTo>
                  <a:lnTo>
                    <a:pt x="432" y="2331"/>
                  </a:lnTo>
                  <a:lnTo>
                    <a:pt x="437" y="2331"/>
                  </a:lnTo>
                  <a:lnTo>
                    <a:pt x="443" y="2336"/>
                  </a:lnTo>
                  <a:lnTo>
                    <a:pt x="444" y="2345"/>
                  </a:lnTo>
                  <a:lnTo>
                    <a:pt x="446" y="2353"/>
                  </a:lnTo>
                  <a:lnTo>
                    <a:pt x="449" y="2360"/>
                  </a:lnTo>
                  <a:lnTo>
                    <a:pt x="453" y="2363"/>
                  </a:lnTo>
                  <a:lnTo>
                    <a:pt x="457" y="2366"/>
                  </a:lnTo>
                  <a:lnTo>
                    <a:pt x="461" y="2374"/>
                  </a:lnTo>
                  <a:lnTo>
                    <a:pt x="464" y="2383"/>
                  </a:lnTo>
                  <a:lnTo>
                    <a:pt x="464" y="2390"/>
                  </a:lnTo>
                  <a:lnTo>
                    <a:pt x="461" y="2406"/>
                  </a:lnTo>
                  <a:lnTo>
                    <a:pt x="463" y="2413"/>
                  </a:lnTo>
                  <a:lnTo>
                    <a:pt x="468" y="2418"/>
                  </a:lnTo>
                  <a:lnTo>
                    <a:pt x="470" y="2416"/>
                  </a:lnTo>
                  <a:lnTo>
                    <a:pt x="477" y="2420"/>
                  </a:lnTo>
                  <a:lnTo>
                    <a:pt x="482" y="2426"/>
                  </a:lnTo>
                  <a:lnTo>
                    <a:pt x="485" y="2434"/>
                  </a:lnTo>
                  <a:lnTo>
                    <a:pt x="485" y="2444"/>
                  </a:lnTo>
                  <a:lnTo>
                    <a:pt x="481" y="2460"/>
                  </a:lnTo>
                  <a:lnTo>
                    <a:pt x="482" y="2478"/>
                  </a:lnTo>
                  <a:lnTo>
                    <a:pt x="484" y="2483"/>
                  </a:lnTo>
                  <a:lnTo>
                    <a:pt x="488" y="2493"/>
                  </a:lnTo>
                  <a:lnTo>
                    <a:pt x="489" y="2498"/>
                  </a:lnTo>
                  <a:lnTo>
                    <a:pt x="489" y="2502"/>
                  </a:lnTo>
                  <a:lnTo>
                    <a:pt x="487" y="2507"/>
                  </a:lnTo>
                  <a:lnTo>
                    <a:pt x="484" y="2512"/>
                  </a:lnTo>
                  <a:lnTo>
                    <a:pt x="481" y="2513"/>
                  </a:lnTo>
                  <a:lnTo>
                    <a:pt x="480" y="2513"/>
                  </a:lnTo>
                  <a:lnTo>
                    <a:pt x="475" y="2516"/>
                  </a:lnTo>
                  <a:lnTo>
                    <a:pt x="467" y="2516"/>
                  </a:lnTo>
                  <a:lnTo>
                    <a:pt x="467" y="2516"/>
                  </a:lnTo>
                  <a:lnTo>
                    <a:pt x="461" y="2519"/>
                  </a:lnTo>
                  <a:lnTo>
                    <a:pt x="460" y="2521"/>
                  </a:lnTo>
                  <a:lnTo>
                    <a:pt x="461" y="2523"/>
                  </a:lnTo>
                  <a:lnTo>
                    <a:pt x="464" y="2520"/>
                  </a:lnTo>
                  <a:lnTo>
                    <a:pt x="468" y="2526"/>
                  </a:lnTo>
                  <a:lnTo>
                    <a:pt x="468" y="2530"/>
                  </a:lnTo>
                  <a:lnTo>
                    <a:pt x="464" y="2537"/>
                  </a:lnTo>
                  <a:lnTo>
                    <a:pt x="464" y="2541"/>
                  </a:lnTo>
                  <a:lnTo>
                    <a:pt x="467" y="2552"/>
                  </a:lnTo>
                  <a:lnTo>
                    <a:pt x="465" y="2555"/>
                  </a:lnTo>
                  <a:lnTo>
                    <a:pt x="465" y="2558"/>
                  </a:lnTo>
                  <a:lnTo>
                    <a:pt x="464" y="2559"/>
                  </a:lnTo>
                  <a:lnTo>
                    <a:pt x="464" y="2562"/>
                  </a:lnTo>
                  <a:lnTo>
                    <a:pt x="465" y="2565"/>
                  </a:lnTo>
                  <a:lnTo>
                    <a:pt x="465" y="2565"/>
                  </a:lnTo>
                  <a:lnTo>
                    <a:pt x="467" y="2565"/>
                  </a:lnTo>
                  <a:lnTo>
                    <a:pt x="471" y="2569"/>
                  </a:lnTo>
                  <a:lnTo>
                    <a:pt x="474" y="2572"/>
                  </a:lnTo>
                  <a:lnTo>
                    <a:pt x="475" y="2575"/>
                  </a:lnTo>
                  <a:lnTo>
                    <a:pt x="474" y="2577"/>
                  </a:lnTo>
                  <a:lnTo>
                    <a:pt x="475" y="2580"/>
                  </a:lnTo>
                  <a:lnTo>
                    <a:pt x="478" y="2572"/>
                  </a:lnTo>
                  <a:lnTo>
                    <a:pt x="480" y="2569"/>
                  </a:lnTo>
                  <a:lnTo>
                    <a:pt x="482" y="2566"/>
                  </a:lnTo>
                  <a:lnTo>
                    <a:pt x="481" y="2566"/>
                  </a:lnTo>
                  <a:lnTo>
                    <a:pt x="480" y="2566"/>
                  </a:lnTo>
                  <a:lnTo>
                    <a:pt x="478" y="2566"/>
                  </a:lnTo>
                  <a:lnTo>
                    <a:pt x="477" y="2569"/>
                  </a:lnTo>
                  <a:lnTo>
                    <a:pt x="475" y="2566"/>
                  </a:lnTo>
                  <a:lnTo>
                    <a:pt x="482" y="2562"/>
                  </a:lnTo>
                  <a:lnTo>
                    <a:pt x="491" y="2562"/>
                  </a:lnTo>
                  <a:lnTo>
                    <a:pt x="498" y="2566"/>
                  </a:lnTo>
                  <a:lnTo>
                    <a:pt x="503" y="2573"/>
                  </a:lnTo>
                  <a:lnTo>
                    <a:pt x="506" y="2579"/>
                  </a:lnTo>
                  <a:lnTo>
                    <a:pt x="506" y="2582"/>
                  </a:lnTo>
                  <a:lnTo>
                    <a:pt x="505" y="2593"/>
                  </a:lnTo>
                  <a:lnTo>
                    <a:pt x="505" y="2597"/>
                  </a:lnTo>
                  <a:lnTo>
                    <a:pt x="502" y="2604"/>
                  </a:lnTo>
                  <a:lnTo>
                    <a:pt x="499" y="2610"/>
                  </a:lnTo>
                  <a:lnTo>
                    <a:pt x="496" y="2612"/>
                  </a:lnTo>
                  <a:lnTo>
                    <a:pt x="498" y="2611"/>
                  </a:lnTo>
                  <a:lnTo>
                    <a:pt x="499" y="2610"/>
                  </a:lnTo>
                  <a:lnTo>
                    <a:pt x="501" y="2608"/>
                  </a:lnTo>
                  <a:lnTo>
                    <a:pt x="502" y="2605"/>
                  </a:lnTo>
                  <a:lnTo>
                    <a:pt x="503" y="2605"/>
                  </a:lnTo>
                  <a:lnTo>
                    <a:pt x="501" y="2610"/>
                  </a:lnTo>
                  <a:lnTo>
                    <a:pt x="498" y="2615"/>
                  </a:lnTo>
                  <a:lnTo>
                    <a:pt x="494" y="2621"/>
                  </a:lnTo>
                  <a:lnTo>
                    <a:pt x="494" y="2627"/>
                  </a:lnTo>
                  <a:lnTo>
                    <a:pt x="496" y="2629"/>
                  </a:lnTo>
                  <a:lnTo>
                    <a:pt x="509" y="2634"/>
                  </a:lnTo>
                  <a:lnTo>
                    <a:pt x="502" y="2635"/>
                  </a:lnTo>
                  <a:lnTo>
                    <a:pt x="496" y="2632"/>
                  </a:lnTo>
                  <a:lnTo>
                    <a:pt x="492" y="2628"/>
                  </a:lnTo>
                  <a:lnTo>
                    <a:pt x="484" y="2615"/>
                  </a:lnTo>
                  <a:lnTo>
                    <a:pt x="481" y="2614"/>
                  </a:lnTo>
                  <a:lnTo>
                    <a:pt x="478" y="2612"/>
                  </a:lnTo>
                  <a:lnTo>
                    <a:pt x="477" y="2614"/>
                  </a:lnTo>
                  <a:lnTo>
                    <a:pt x="478" y="2624"/>
                  </a:lnTo>
                  <a:lnTo>
                    <a:pt x="477" y="2627"/>
                  </a:lnTo>
                  <a:lnTo>
                    <a:pt x="477" y="2628"/>
                  </a:lnTo>
                  <a:lnTo>
                    <a:pt x="478" y="2632"/>
                  </a:lnTo>
                  <a:lnTo>
                    <a:pt x="480" y="2648"/>
                  </a:lnTo>
                  <a:lnTo>
                    <a:pt x="482" y="2662"/>
                  </a:lnTo>
                  <a:lnTo>
                    <a:pt x="482" y="2667"/>
                  </a:lnTo>
                  <a:lnTo>
                    <a:pt x="481" y="2673"/>
                  </a:lnTo>
                  <a:lnTo>
                    <a:pt x="482" y="2674"/>
                  </a:lnTo>
                  <a:lnTo>
                    <a:pt x="480" y="2681"/>
                  </a:lnTo>
                  <a:lnTo>
                    <a:pt x="475" y="2692"/>
                  </a:lnTo>
                  <a:lnTo>
                    <a:pt x="471" y="2698"/>
                  </a:lnTo>
                  <a:lnTo>
                    <a:pt x="464" y="2706"/>
                  </a:lnTo>
                  <a:lnTo>
                    <a:pt x="463" y="2711"/>
                  </a:lnTo>
                  <a:lnTo>
                    <a:pt x="463" y="2712"/>
                  </a:lnTo>
                  <a:lnTo>
                    <a:pt x="463" y="2713"/>
                  </a:lnTo>
                  <a:lnTo>
                    <a:pt x="467" y="2722"/>
                  </a:lnTo>
                  <a:lnTo>
                    <a:pt x="467" y="2725"/>
                  </a:lnTo>
                  <a:lnTo>
                    <a:pt x="467" y="2730"/>
                  </a:lnTo>
                  <a:lnTo>
                    <a:pt x="465" y="2733"/>
                  </a:lnTo>
                  <a:lnTo>
                    <a:pt x="460" y="2739"/>
                  </a:lnTo>
                  <a:lnTo>
                    <a:pt x="460" y="2742"/>
                  </a:lnTo>
                  <a:lnTo>
                    <a:pt x="461" y="2747"/>
                  </a:lnTo>
                  <a:lnTo>
                    <a:pt x="471" y="2754"/>
                  </a:lnTo>
                  <a:lnTo>
                    <a:pt x="470" y="2760"/>
                  </a:lnTo>
                  <a:lnTo>
                    <a:pt x="474" y="2767"/>
                  </a:lnTo>
                  <a:lnTo>
                    <a:pt x="473" y="2774"/>
                  </a:lnTo>
                  <a:lnTo>
                    <a:pt x="460" y="2788"/>
                  </a:lnTo>
                  <a:lnTo>
                    <a:pt x="458" y="2791"/>
                  </a:lnTo>
                  <a:lnTo>
                    <a:pt x="458" y="2793"/>
                  </a:lnTo>
                  <a:lnTo>
                    <a:pt x="461" y="2799"/>
                  </a:lnTo>
                  <a:lnTo>
                    <a:pt x="463" y="2799"/>
                  </a:lnTo>
                  <a:lnTo>
                    <a:pt x="464" y="2799"/>
                  </a:lnTo>
                  <a:lnTo>
                    <a:pt x="465" y="2800"/>
                  </a:lnTo>
                  <a:lnTo>
                    <a:pt x="467" y="2805"/>
                  </a:lnTo>
                  <a:lnTo>
                    <a:pt x="467" y="2807"/>
                  </a:lnTo>
                  <a:lnTo>
                    <a:pt x="467" y="2809"/>
                  </a:lnTo>
                  <a:lnTo>
                    <a:pt x="468" y="2812"/>
                  </a:lnTo>
                  <a:lnTo>
                    <a:pt x="470" y="2812"/>
                  </a:lnTo>
                  <a:lnTo>
                    <a:pt x="470" y="2809"/>
                  </a:lnTo>
                  <a:lnTo>
                    <a:pt x="471" y="2809"/>
                  </a:lnTo>
                  <a:lnTo>
                    <a:pt x="474" y="2810"/>
                  </a:lnTo>
                  <a:lnTo>
                    <a:pt x="475" y="2812"/>
                  </a:lnTo>
                  <a:lnTo>
                    <a:pt x="477" y="2816"/>
                  </a:lnTo>
                  <a:lnTo>
                    <a:pt x="475" y="2824"/>
                  </a:lnTo>
                  <a:lnTo>
                    <a:pt x="477" y="2828"/>
                  </a:lnTo>
                  <a:lnTo>
                    <a:pt x="480" y="2826"/>
                  </a:lnTo>
                  <a:lnTo>
                    <a:pt x="482" y="2827"/>
                  </a:lnTo>
                  <a:lnTo>
                    <a:pt x="485" y="2831"/>
                  </a:lnTo>
                  <a:lnTo>
                    <a:pt x="487" y="2837"/>
                  </a:lnTo>
                  <a:lnTo>
                    <a:pt x="488" y="2840"/>
                  </a:lnTo>
                  <a:lnTo>
                    <a:pt x="488" y="2841"/>
                  </a:lnTo>
                  <a:lnTo>
                    <a:pt x="494" y="2837"/>
                  </a:lnTo>
                  <a:lnTo>
                    <a:pt x="496" y="2840"/>
                  </a:lnTo>
                  <a:lnTo>
                    <a:pt x="495" y="2845"/>
                  </a:lnTo>
                  <a:lnTo>
                    <a:pt x="494" y="2847"/>
                  </a:lnTo>
                  <a:lnTo>
                    <a:pt x="498" y="2847"/>
                  </a:lnTo>
                  <a:lnTo>
                    <a:pt x="503" y="2851"/>
                  </a:lnTo>
                  <a:lnTo>
                    <a:pt x="505" y="2848"/>
                  </a:lnTo>
                  <a:lnTo>
                    <a:pt x="508" y="2848"/>
                  </a:lnTo>
                  <a:lnTo>
                    <a:pt x="510" y="2864"/>
                  </a:lnTo>
                  <a:lnTo>
                    <a:pt x="513" y="2880"/>
                  </a:lnTo>
                  <a:lnTo>
                    <a:pt x="519" y="2879"/>
                  </a:lnTo>
                  <a:lnTo>
                    <a:pt x="522" y="2885"/>
                  </a:lnTo>
                  <a:lnTo>
                    <a:pt x="522" y="2893"/>
                  </a:lnTo>
                  <a:lnTo>
                    <a:pt x="517" y="2899"/>
                  </a:lnTo>
                  <a:lnTo>
                    <a:pt x="517" y="2901"/>
                  </a:lnTo>
                  <a:lnTo>
                    <a:pt x="522" y="2903"/>
                  </a:lnTo>
                  <a:lnTo>
                    <a:pt x="527" y="2903"/>
                  </a:lnTo>
                  <a:lnTo>
                    <a:pt x="529" y="2904"/>
                  </a:lnTo>
                  <a:lnTo>
                    <a:pt x="527" y="2910"/>
                  </a:lnTo>
                  <a:lnTo>
                    <a:pt x="529" y="2913"/>
                  </a:lnTo>
                  <a:lnTo>
                    <a:pt x="533" y="2910"/>
                  </a:lnTo>
                  <a:lnTo>
                    <a:pt x="531" y="2904"/>
                  </a:lnTo>
                  <a:lnTo>
                    <a:pt x="536" y="2897"/>
                  </a:lnTo>
                  <a:lnTo>
                    <a:pt x="543" y="2893"/>
                  </a:lnTo>
                  <a:lnTo>
                    <a:pt x="548" y="2890"/>
                  </a:lnTo>
                  <a:lnTo>
                    <a:pt x="554" y="2890"/>
                  </a:lnTo>
                  <a:lnTo>
                    <a:pt x="561" y="2894"/>
                  </a:lnTo>
                  <a:lnTo>
                    <a:pt x="568" y="2900"/>
                  </a:lnTo>
                  <a:lnTo>
                    <a:pt x="571" y="2906"/>
                  </a:lnTo>
                  <a:lnTo>
                    <a:pt x="571" y="2899"/>
                  </a:lnTo>
                  <a:lnTo>
                    <a:pt x="578" y="2904"/>
                  </a:lnTo>
                  <a:lnTo>
                    <a:pt x="580" y="2907"/>
                  </a:lnTo>
                  <a:lnTo>
                    <a:pt x="583" y="2908"/>
                  </a:lnTo>
                  <a:lnTo>
                    <a:pt x="586" y="2907"/>
                  </a:lnTo>
                  <a:lnTo>
                    <a:pt x="589" y="2901"/>
                  </a:lnTo>
                  <a:lnTo>
                    <a:pt x="590" y="2901"/>
                  </a:lnTo>
                  <a:lnTo>
                    <a:pt x="593" y="2901"/>
                  </a:lnTo>
                  <a:lnTo>
                    <a:pt x="594" y="2900"/>
                  </a:lnTo>
                  <a:lnTo>
                    <a:pt x="621" y="2873"/>
                  </a:lnTo>
                  <a:lnTo>
                    <a:pt x="622" y="2869"/>
                  </a:lnTo>
                  <a:lnTo>
                    <a:pt x="625" y="2871"/>
                  </a:lnTo>
                  <a:lnTo>
                    <a:pt x="625" y="2871"/>
                  </a:lnTo>
                  <a:lnTo>
                    <a:pt x="628" y="2869"/>
                  </a:lnTo>
                  <a:lnTo>
                    <a:pt x="627" y="2869"/>
                  </a:lnTo>
                  <a:lnTo>
                    <a:pt x="629" y="2858"/>
                  </a:lnTo>
                  <a:lnTo>
                    <a:pt x="634" y="2851"/>
                  </a:lnTo>
                  <a:lnTo>
                    <a:pt x="632" y="2848"/>
                  </a:lnTo>
                  <a:lnTo>
                    <a:pt x="631" y="2847"/>
                  </a:lnTo>
                  <a:lnTo>
                    <a:pt x="629" y="2844"/>
                  </a:lnTo>
                  <a:lnTo>
                    <a:pt x="628" y="2838"/>
                  </a:lnTo>
                  <a:lnTo>
                    <a:pt x="627" y="2833"/>
                  </a:lnTo>
                  <a:lnTo>
                    <a:pt x="625" y="2826"/>
                  </a:lnTo>
                  <a:lnTo>
                    <a:pt x="627" y="2819"/>
                  </a:lnTo>
                  <a:lnTo>
                    <a:pt x="628" y="2813"/>
                  </a:lnTo>
                  <a:lnTo>
                    <a:pt x="632" y="2807"/>
                  </a:lnTo>
                  <a:lnTo>
                    <a:pt x="642" y="2796"/>
                  </a:lnTo>
                  <a:lnTo>
                    <a:pt x="642" y="2795"/>
                  </a:lnTo>
                  <a:lnTo>
                    <a:pt x="642" y="2793"/>
                  </a:lnTo>
                  <a:lnTo>
                    <a:pt x="641" y="2791"/>
                  </a:lnTo>
                  <a:lnTo>
                    <a:pt x="635" y="2792"/>
                  </a:lnTo>
                  <a:lnTo>
                    <a:pt x="632" y="2792"/>
                  </a:lnTo>
                  <a:lnTo>
                    <a:pt x="631" y="2792"/>
                  </a:lnTo>
                  <a:lnTo>
                    <a:pt x="631" y="2791"/>
                  </a:lnTo>
                  <a:lnTo>
                    <a:pt x="628" y="2789"/>
                  </a:lnTo>
                  <a:lnTo>
                    <a:pt x="627" y="2788"/>
                  </a:lnTo>
                  <a:lnTo>
                    <a:pt x="628" y="2785"/>
                  </a:lnTo>
                  <a:lnTo>
                    <a:pt x="628" y="2782"/>
                  </a:lnTo>
                  <a:lnTo>
                    <a:pt x="625" y="2781"/>
                  </a:lnTo>
                  <a:lnTo>
                    <a:pt x="625" y="2779"/>
                  </a:lnTo>
                  <a:lnTo>
                    <a:pt x="628" y="2779"/>
                  </a:lnTo>
                  <a:lnTo>
                    <a:pt x="632" y="2781"/>
                  </a:lnTo>
                  <a:lnTo>
                    <a:pt x="634" y="2782"/>
                  </a:lnTo>
                  <a:lnTo>
                    <a:pt x="636" y="2785"/>
                  </a:lnTo>
                  <a:lnTo>
                    <a:pt x="638" y="2786"/>
                  </a:lnTo>
                  <a:lnTo>
                    <a:pt x="641" y="2785"/>
                  </a:lnTo>
                  <a:lnTo>
                    <a:pt x="650" y="2798"/>
                  </a:lnTo>
                  <a:lnTo>
                    <a:pt x="657" y="2803"/>
                  </a:lnTo>
                  <a:lnTo>
                    <a:pt x="664" y="2805"/>
                  </a:lnTo>
                  <a:lnTo>
                    <a:pt x="666" y="2803"/>
                  </a:lnTo>
                  <a:lnTo>
                    <a:pt x="669" y="2799"/>
                  </a:lnTo>
                  <a:lnTo>
                    <a:pt x="673" y="2793"/>
                  </a:lnTo>
                  <a:lnTo>
                    <a:pt x="677" y="2792"/>
                  </a:lnTo>
                  <a:lnTo>
                    <a:pt x="687" y="2792"/>
                  </a:lnTo>
                  <a:lnTo>
                    <a:pt x="692" y="2793"/>
                  </a:lnTo>
                  <a:lnTo>
                    <a:pt x="695" y="2796"/>
                  </a:lnTo>
                  <a:lnTo>
                    <a:pt x="697" y="2793"/>
                  </a:lnTo>
                  <a:lnTo>
                    <a:pt x="699" y="2796"/>
                  </a:lnTo>
                  <a:lnTo>
                    <a:pt x="702" y="2798"/>
                  </a:lnTo>
                  <a:lnTo>
                    <a:pt x="706" y="2800"/>
                  </a:lnTo>
                  <a:lnTo>
                    <a:pt x="709" y="2800"/>
                  </a:lnTo>
                  <a:lnTo>
                    <a:pt x="711" y="2802"/>
                  </a:lnTo>
                  <a:lnTo>
                    <a:pt x="716" y="2809"/>
                  </a:lnTo>
                  <a:lnTo>
                    <a:pt x="719" y="2810"/>
                  </a:lnTo>
                  <a:lnTo>
                    <a:pt x="720" y="2812"/>
                  </a:lnTo>
                  <a:lnTo>
                    <a:pt x="727" y="2819"/>
                  </a:lnTo>
                  <a:lnTo>
                    <a:pt x="733" y="2821"/>
                  </a:lnTo>
                  <a:lnTo>
                    <a:pt x="734" y="2823"/>
                  </a:lnTo>
                  <a:lnTo>
                    <a:pt x="736" y="2826"/>
                  </a:lnTo>
                  <a:lnTo>
                    <a:pt x="739" y="2826"/>
                  </a:lnTo>
                  <a:lnTo>
                    <a:pt x="741" y="2824"/>
                  </a:lnTo>
                  <a:lnTo>
                    <a:pt x="746" y="2823"/>
                  </a:lnTo>
                  <a:lnTo>
                    <a:pt x="750" y="2823"/>
                  </a:lnTo>
                  <a:lnTo>
                    <a:pt x="754" y="2826"/>
                  </a:lnTo>
                  <a:lnTo>
                    <a:pt x="753" y="2828"/>
                  </a:lnTo>
                  <a:lnTo>
                    <a:pt x="753" y="2830"/>
                  </a:lnTo>
                  <a:lnTo>
                    <a:pt x="754" y="2831"/>
                  </a:lnTo>
                  <a:lnTo>
                    <a:pt x="756" y="2833"/>
                  </a:lnTo>
                  <a:lnTo>
                    <a:pt x="757" y="2826"/>
                  </a:lnTo>
                  <a:lnTo>
                    <a:pt x="761" y="2823"/>
                  </a:lnTo>
                  <a:lnTo>
                    <a:pt x="767" y="2821"/>
                  </a:lnTo>
                  <a:lnTo>
                    <a:pt x="768" y="2817"/>
                  </a:lnTo>
                  <a:lnTo>
                    <a:pt x="770" y="2814"/>
                  </a:lnTo>
                  <a:lnTo>
                    <a:pt x="771" y="2807"/>
                  </a:lnTo>
                  <a:lnTo>
                    <a:pt x="772" y="2805"/>
                  </a:lnTo>
                  <a:lnTo>
                    <a:pt x="771" y="2803"/>
                  </a:lnTo>
                  <a:lnTo>
                    <a:pt x="770" y="2802"/>
                  </a:lnTo>
                  <a:lnTo>
                    <a:pt x="768" y="2799"/>
                  </a:lnTo>
                  <a:lnTo>
                    <a:pt x="771" y="2796"/>
                  </a:lnTo>
                  <a:lnTo>
                    <a:pt x="768" y="2788"/>
                  </a:lnTo>
                  <a:lnTo>
                    <a:pt x="772" y="2779"/>
                  </a:lnTo>
                  <a:lnTo>
                    <a:pt x="779" y="2771"/>
                  </a:lnTo>
                  <a:lnTo>
                    <a:pt x="786" y="2768"/>
                  </a:lnTo>
                  <a:lnTo>
                    <a:pt x="786" y="2767"/>
                  </a:lnTo>
                  <a:lnTo>
                    <a:pt x="781" y="2763"/>
                  </a:lnTo>
                  <a:lnTo>
                    <a:pt x="778" y="2758"/>
                  </a:lnTo>
                  <a:lnTo>
                    <a:pt x="778" y="2754"/>
                  </a:lnTo>
                  <a:lnTo>
                    <a:pt x="778" y="2749"/>
                  </a:lnTo>
                  <a:lnTo>
                    <a:pt x="781" y="2734"/>
                  </a:lnTo>
                  <a:lnTo>
                    <a:pt x="788" y="2716"/>
                  </a:lnTo>
                  <a:lnTo>
                    <a:pt x="789" y="2706"/>
                  </a:lnTo>
                  <a:lnTo>
                    <a:pt x="785" y="2699"/>
                  </a:lnTo>
                  <a:lnTo>
                    <a:pt x="791" y="2678"/>
                  </a:lnTo>
                  <a:lnTo>
                    <a:pt x="792" y="2669"/>
                  </a:lnTo>
                  <a:lnTo>
                    <a:pt x="789" y="2655"/>
                  </a:lnTo>
                  <a:lnTo>
                    <a:pt x="791" y="2649"/>
                  </a:lnTo>
                  <a:lnTo>
                    <a:pt x="792" y="2646"/>
                  </a:lnTo>
                  <a:lnTo>
                    <a:pt x="793" y="2643"/>
                  </a:lnTo>
                  <a:lnTo>
                    <a:pt x="793" y="2642"/>
                  </a:lnTo>
                  <a:lnTo>
                    <a:pt x="793" y="2636"/>
                  </a:lnTo>
                  <a:lnTo>
                    <a:pt x="796" y="2631"/>
                  </a:lnTo>
                  <a:lnTo>
                    <a:pt x="798" y="2628"/>
                  </a:lnTo>
                  <a:lnTo>
                    <a:pt x="796" y="2622"/>
                  </a:lnTo>
                  <a:lnTo>
                    <a:pt x="795" y="2614"/>
                  </a:lnTo>
                  <a:lnTo>
                    <a:pt x="795" y="2610"/>
                  </a:lnTo>
                  <a:lnTo>
                    <a:pt x="795" y="2603"/>
                  </a:lnTo>
                  <a:lnTo>
                    <a:pt x="796" y="2594"/>
                  </a:lnTo>
                  <a:lnTo>
                    <a:pt x="799" y="2586"/>
                  </a:lnTo>
                  <a:lnTo>
                    <a:pt x="802" y="2583"/>
                  </a:lnTo>
                  <a:lnTo>
                    <a:pt x="802" y="2580"/>
                  </a:lnTo>
                  <a:lnTo>
                    <a:pt x="800" y="2580"/>
                  </a:lnTo>
                  <a:lnTo>
                    <a:pt x="800" y="2579"/>
                  </a:lnTo>
                  <a:lnTo>
                    <a:pt x="799" y="2577"/>
                  </a:lnTo>
                  <a:lnTo>
                    <a:pt x="799" y="2576"/>
                  </a:lnTo>
                  <a:lnTo>
                    <a:pt x="800" y="2576"/>
                  </a:lnTo>
                  <a:lnTo>
                    <a:pt x="799" y="2572"/>
                  </a:lnTo>
                  <a:lnTo>
                    <a:pt x="799" y="2568"/>
                  </a:lnTo>
                  <a:lnTo>
                    <a:pt x="800" y="2563"/>
                  </a:lnTo>
                  <a:lnTo>
                    <a:pt x="802" y="2559"/>
                  </a:lnTo>
                  <a:lnTo>
                    <a:pt x="803" y="2559"/>
                  </a:lnTo>
                  <a:lnTo>
                    <a:pt x="805" y="2559"/>
                  </a:lnTo>
                  <a:lnTo>
                    <a:pt x="807" y="2558"/>
                  </a:lnTo>
                  <a:lnTo>
                    <a:pt x="807" y="2555"/>
                  </a:lnTo>
                  <a:lnTo>
                    <a:pt x="807" y="2552"/>
                  </a:lnTo>
                  <a:lnTo>
                    <a:pt x="806" y="2552"/>
                  </a:lnTo>
                  <a:lnTo>
                    <a:pt x="803" y="2554"/>
                  </a:lnTo>
                  <a:lnTo>
                    <a:pt x="802" y="2555"/>
                  </a:lnTo>
                  <a:lnTo>
                    <a:pt x="800" y="2545"/>
                  </a:lnTo>
                  <a:lnTo>
                    <a:pt x="802" y="2535"/>
                  </a:lnTo>
                  <a:lnTo>
                    <a:pt x="812" y="2509"/>
                  </a:lnTo>
                  <a:lnTo>
                    <a:pt x="812" y="2505"/>
                  </a:lnTo>
                  <a:lnTo>
                    <a:pt x="806" y="2500"/>
                  </a:lnTo>
                  <a:lnTo>
                    <a:pt x="800" y="2492"/>
                  </a:lnTo>
                  <a:lnTo>
                    <a:pt x="798" y="2491"/>
                  </a:lnTo>
                  <a:lnTo>
                    <a:pt x="793" y="2488"/>
                  </a:lnTo>
                  <a:lnTo>
                    <a:pt x="792" y="2483"/>
                  </a:lnTo>
                  <a:lnTo>
                    <a:pt x="785" y="2467"/>
                  </a:lnTo>
                  <a:lnTo>
                    <a:pt x="785" y="2462"/>
                  </a:lnTo>
                  <a:lnTo>
                    <a:pt x="784" y="2448"/>
                  </a:lnTo>
                  <a:lnTo>
                    <a:pt x="784" y="2444"/>
                  </a:lnTo>
                  <a:lnTo>
                    <a:pt x="786" y="2437"/>
                  </a:lnTo>
                  <a:lnTo>
                    <a:pt x="789" y="2433"/>
                  </a:lnTo>
                  <a:lnTo>
                    <a:pt x="795" y="2427"/>
                  </a:lnTo>
                  <a:lnTo>
                    <a:pt x="799" y="2423"/>
                  </a:lnTo>
                  <a:lnTo>
                    <a:pt x="803" y="2413"/>
                  </a:lnTo>
                  <a:lnTo>
                    <a:pt x="806" y="2409"/>
                  </a:lnTo>
                  <a:lnTo>
                    <a:pt x="810" y="2406"/>
                  </a:lnTo>
                  <a:lnTo>
                    <a:pt x="816" y="2405"/>
                  </a:lnTo>
                  <a:lnTo>
                    <a:pt x="819" y="2401"/>
                  </a:lnTo>
                  <a:lnTo>
                    <a:pt x="823" y="2388"/>
                  </a:lnTo>
                  <a:lnTo>
                    <a:pt x="830" y="2378"/>
                  </a:lnTo>
                  <a:lnTo>
                    <a:pt x="831" y="2373"/>
                  </a:lnTo>
                  <a:lnTo>
                    <a:pt x="833" y="2366"/>
                  </a:lnTo>
                  <a:lnTo>
                    <a:pt x="833" y="2363"/>
                  </a:lnTo>
                  <a:lnTo>
                    <a:pt x="835" y="2356"/>
                  </a:lnTo>
                  <a:lnTo>
                    <a:pt x="835" y="2353"/>
                  </a:lnTo>
                  <a:lnTo>
                    <a:pt x="834" y="2350"/>
                  </a:lnTo>
                  <a:close/>
                  <a:moveTo>
                    <a:pt x="1561" y="4001"/>
                  </a:moveTo>
                  <a:lnTo>
                    <a:pt x="1561" y="4001"/>
                  </a:lnTo>
                  <a:lnTo>
                    <a:pt x="1561" y="3999"/>
                  </a:lnTo>
                  <a:lnTo>
                    <a:pt x="1558" y="3999"/>
                  </a:lnTo>
                  <a:lnTo>
                    <a:pt x="1547" y="3998"/>
                  </a:lnTo>
                  <a:lnTo>
                    <a:pt x="1543" y="3998"/>
                  </a:lnTo>
                  <a:lnTo>
                    <a:pt x="1537" y="3998"/>
                  </a:lnTo>
                  <a:lnTo>
                    <a:pt x="1536" y="3999"/>
                  </a:lnTo>
                  <a:lnTo>
                    <a:pt x="1539" y="4001"/>
                  </a:lnTo>
                  <a:lnTo>
                    <a:pt x="1543" y="4002"/>
                  </a:lnTo>
                  <a:lnTo>
                    <a:pt x="1554" y="4006"/>
                  </a:lnTo>
                  <a:lnTo>
                    <a:pt x="1554" y="4006"/>
                  </a:lnTo>
                  <a:lnTo>
                    <a:pt x="1555" y="4006"/>
                  </a:lnTo>
                  <a:lnTo>
                    <a:pt x="1558" y="4008"/>
                  </a:lnTo>
                  <a:lnTo>
                    <a:pt x="1561" y="4006"/>
                  </a:lnTo>
                  <a:lnTo>
                    <a:pt x="1561" y="4004"/>
                  </a:lnTo>
                  <a:lnTo>
                    <a:pt x="1561" y="4002"/>
                  </a:lnTo>
                  <a:lnTo>
                    <a:pt x="1561" y="4001"/>
                  </a:lnTo>
                  <a:close/>
                  <a:moveTo>
                    <a:pt x="841" y="1475"/>
                  </a:moveTo>
                  <a:lnTo>
                    <a:pt x="840" y="1474"/>
                  </a:lnTo>
                  <a:lnTo>
                    <a:pt x="840" y="1474"/>
                  </a:lnTo>
                  <a:lnTo>
                    <a:pt x="835" y="1470"/>
                  </a:lnTo>
                  <a:lnTo>
                    <a:pt x="831" y="1472"/>
                  </a:lnTo>
                  <a:lnTo>
                    <a:pt x="826" y="1486"/>
                  </a:lnTo>
                  <a:lnTo>
                    <a:pt x="830" y="1494"/>
                  </a:lnTo>
                  <a:lnTo>
                    <a:pt x="835" y="1494"/>
                  </a:lnTo>
                  <a:lnTo>
                    <a:pt x="840" y="1488"/>
                  </a:lnTo>
                  <a:lnTo>
                    <a:pt x="844" y="1481"/>
                  </a:lnTo>
                  <a:lnTo>
                    <a:pt x="841" y="1475"/>
                  </a:lnTo>
                  <a:lnTo>
                    <a:pt x="841" y="1475"/>
                  </a:lnTo>
                  <a:close/>
                  <a:moveTo>
                    <a:pt x="442" y="2803"/>
                  </a:moveTo>
                  <a:lnTo>
                    <a:pt x="437" y="2805"/>
                  </a:lnTo>
                  <a:lnTo>
                    <a:pt x="426" y="2807"/>
                  </a:lnTo>
                  <a:lnTo>
                    <a:pt x="422" y="2810"/>
                  </a:lnTo>
                  <a:lnTo>
                    <a:pt x="421" y="2816"/>
                  </a:lnTo>
                  <a:lnTo>
                    <a:pt x="422" y="2820"/>
                  </a:lnTo>
                  <a:lnTo>
                    <a:pt x="429" y="2826"/>
                  </a:lnTo>
                  <a:lnTo>
                    <a:pt x="429" y="2828"/>
                  </a:lnTo>
                  <a:lnTo>
                    <a:pt x="428" y="2831"/>
                  </a:lnTo>
                  <a:lnTo>
                    <a:pt x="432" y="2834"/>
                  </a:lnTo>
                  <a:lnTo>
                    <a:pt x="437" y="2834"/>
                  </a:lnTo>
                  <a:lnTo>
                    <a:pt x="442" y="2833"/>
                  </a:lnTo>
                  <a:lnTo>
                    <a:pt x="443" y="2827"/>
                  </a:lnTo>
                  <a:lnTo>
                    <a:pt x="442" y="2814"/>
                  </a:lnTo>
                  <a:lnTo>
                    <a:pt x="442" y="2803"/>
                  </a:lnTo>
                  <a:close/>
                  <a:moveTo>
                    <a:pt x="1410" y="3586"/>
                  </a:moveTo>
                  <a:lnTo>
                    <a:pt x="1400" y="3576"/>
                  </a:lnTo>
                  <a:lnTo>
                    <a:pt x="1397" y="3580"/>
                  </a:lnTo>
                  <a:lnTo>
                    <a:pt x="1396" y="3580"/>
                  </a:lnTo>
                  <a:lnTo>
                    <a:pt x="1394" y="3580"/>
                  </a:lnTo>
                  <a:lnTo>
                    <a:pt x="1392" y="3579"/>
                  </a:lnTo>
                  <a:lnTo>
                    <a:pt x="1392" y="3579"/>
                  </a:lnTo>
                  <a:lnTo>
                    <a:pt x="1389" y="3574"/>
                  </a:lnTo>
                  <a:lnTo>
                    <a:pt x="1387" y="3574"/>
                  </a:lnTo>
                  <a:lnTo>
                    <a:pt x="1386" y="3574"/>
                  </a:lnTo>
                  <a:lnTo>
                    <a:pt x="1383" y="3576"/>
                  </a:lnTo>
                  <a:lnTo>
                    <a:pt x="1382" y="3576"/>
                  </a:lnTo>
                  <a:lnTo>
                    <a:pt x="1379" y="3579"/>
                  </a:lnTo>
                  <a:lnTo>
                    <a:pt x="1380" y="3584"/>
                  </a:lnTo>
                  <a:lnTo>
                    <a:pt x="1382" y="3590"/>
                  </a:lnTo>
                  <a:lnTo>
                    <a:pt x="1383" y="3591"/>
                  </a:lnTo>
                  <a:lnTo>
                    <a:pt x="1389" y="3600"/>
                  </a:lnTo>
                  <a:lnTo>
                    <a:pt x="1399" y="3605"/>
                  </a:lnTo>
                  <a:lnTo>
                    <a:pt x="1407" y="3607"/>
                  </a:lnTo>
                  <a:lnTo>
                    <a:pt x="1413" y="3598"/>
                  </a:lnTo>
                  <a:lnTo>
                    <a:pt x="1413" y="3591"/>
                  </a:lnTo>
                  <a:lnTo>
                    <a:pt x="1410" y="3586"/>
                  </a:lnTo>
                  <a:close/>
                  <a:moveTo>
                    <a:pt x="1418" y="3208"/>
                  </a:moveTo>
                  <a:lnTo>
                    <a:pt x="1417" y="3203"/>
                  </a:lnTo>
                  <a:lnTo>
                    <a:pt x="1414" y="3200"/>
                  </a:lnTo>
                  <a:lnTo>
                    <a:pt x="1408" y="3200"/>
                  </a:lnTo>
                  <a:lnTo>
                    <a:pt x="1407" y="3203"/>
                  </a:lnTo>
                  <a:lnTo>
                    <a:pt x="1408" y="3207"/>
                  </a:lnTo>
                  <a:lnTo>
                    <a:pt x="1411" y="3211"/>
                  </a:lnTo>
                  <a:lnTo>
                    <a:pt x="1417" y="3214"/>
                  </a:lnTo>
                  <a:lnTo>
                    <a:pt x="1420" y="3214"/>
                  </a:lnTo>
                  <a:lnTo>
                    <a:pt x="1420" y="3211"/>
                  </a:lnTo>
                  <a:lnTo>
                    <a:pt x="1418" y="3208"/>
                  </a:lnTo>
                  <a:close/>
                  <a:moveTo>
                    <a:pt x="1487" y="3220"/>
                  </a:moveTo>
                  <a:lnTo>
                    <a:pt x="1483" y="3217"/>
                  </a:lnTo>
                  <a:lnTo>
                    <a:pt x="1481" y="3215"/>
                  </a:lnTo>
                  <a:lnTo>
                    <a:pt x="1478" y="3215"/>
                  </a:lnTo>
                  <a:lnTo>
                    <a:pt x="1477" y="3217"/>
                  </a:lnTo>
                  <a:lnTo>
                    <a:pt x="1474" y="3218"/>
                  </a:lnTo>
                  <a:lnTo>
                    <a:pt x="1470" y="3218"/>
                  </a:lnTo>
                  <a:lnTo>
                    <a:pt x="1471" y="3221"/>
                  </a:lnTo>
                  <a:lnTo>
                    <a:pt x="1474" y="3224"/>
                  </a:lnTo>
                  <a:lnTo>
                    <a:pt x="1477" y="3224"/>
                  </a:lnTo>
                  <a:lnTo>
                    <a:pt x="1481" y="3222"/>
                  </a:lnTo>
                  <a:lnTo>
                    <a:pt x="1484" y="3224"/>
                  </a:lnTo>
                  <a:lnTo>
                    <a:pt x="1488" y="3227"/>
                  </a:lnTo>
                  <a:lnTo>
                    <a:pt x="1492" y="3225"/>
                  </a:lnTo>
                  <a:lnTo>
                    <a:pt x="1495" y="3222"/>
                  </a:lnTo>
                  <a:lnTo>
                    <a:pt x="1491" y="3221"/>
                  </a:lnTo>
                  <a:lnTo>
                    <a:pt x="1487" y="3220"/>
                  </a:lnTo>
                  <a:close/>
                  <a:moveTo>
                    <a:pt x="1121" y="1723"/>
                  </a:moveTo>
                  <a:lnTo>
                    <a:pt x="1118" y="1716"/>
                  </a:lnTo>
                  <a:lnTo>
                    <a:pt x="1113" y="1712"/>
                  </a:lnTo>
                  <a:lnTo>
                    <a:pt x="1110" y="1711"/>
                  </a:lnTo>
                  <a:lnTo>
                    <a:pt x="1109" y="1712"/>
                  </a:lnTo>
                  <a:lnTo>
                    <a:pt x="1109" y="1716"/>
                  </a:lnTo>
                  <a:lnTo>
                    <a:pt x="1104" y="1719"/>
                  </a:lnTo>
                  <a:lnTo>
                    <a:pt x="1107" y="1723"/>
                  </a:lnTo>
                  <a:lnTo>
                    <a:pt x="1117" y="1733"/>
                  </a:lnTo>
                  <a:lnTo>
                    <a:pt x="1120" y="1736"/>
                  </a:lnTo>
                  <a:lnTo>
                    <a:pt x="1124" y="1732"/>
                  </a:lnTo>
                  <a:lnTo>
                    <a:pt x="1123" y="1729"/>
                  </a:lnTo>
                  <a:lnTo>
                    <a:pt x="1121" y="1723"/>
                  </a:lnTo>
                  <a:close/>
                  <a:moveTo>
                    <a:pt x="957" y="1728"/>
                  </a:moveTo>
                  <a:lnTo>
                    <a:pt x="957" y="1733"/>
                  </a:lnTo>
                  <a:lnTo>
                    <a:pt x="961" y="1735"/>
                  </a:lnTo>
                  <a:lnTo>
                    <a:pt x="963" y="1729"/>
                  </a:lnTo>
                  <a:lnTo>
                    <a:pt x="960" y="1725"/>
                  </a:lnTo>
                  <a:lnTo>
                    <a:pt x="957" y="1728"/>
                  </a:lnTo>
                  <a:close/>
                  <a:moveTo>
                    <a:pt x="994" y="1554"/>
                  </a:moveTo>
                  <a:lnTo>
                    <a:pt x="996" y="1551"/>
                  </a:lnTo>
                  <a:lnTo>
                    <a:pt x="995" y="1548"/>
                  </a:lnTo>
                  <a:lnTo>
                    <a:pt x="992" y="1544"/>
                  </a:lnTo>
                  <a:lnTo>
                    <a:pt x="991" y="1543"/>
                  </a:lnTo>
                  <a:lnTo>
                    <a:pt x="988" y="1541"/>
                  </a:lnTo>
                  <a:lnTo>
                    <a:pt x="984" y="1543"/>
                  </a:lnTo>
                  <a:lnTo>
                    <a:pt x="982" y="1547"/>
                  </a:lnTo>
                  <a:lnTo>
                    <a:pt x="980" y="1555"/>
                  </a:lnTo>
                  <a:lnTo>
                    <a:pt x="978" y="1558"/>
                  </a:lnTo>
                  <a:lnTo>
                    <a:pt x="975" y="1559"/>
                  </a:lnTo>
                  <a:lnTo>
                    <a:pt x="974" y="1561"/>
                  </a:lnTo>
                  <a:lnTo>
                    <a:pt x="973" y="1565"/>
                  </a:lnTo>
                  <a:lnTo>
                    <a:pt x="971" y="1565"/>
                  </a:lnTo>
                  <a:lnTo>
                    <a:pt x="967" y="1565"/>
                  </a:lnTo>
                  <a:lnTo>
                    <a:pt x="964" y="1564"/>
                  </a:lnTo>
                  <a:lnTo>
                    <a:pt x="966" y="1558"/>
                  </a:lnTo>
                  <a:lnTo>
                    <a:pt x="956" y="1558"/>
                  </a:lnTo>
                  <a:lnTo>
                    <a:pt x="952" y="1558"/>
                  </a:lnTo>
                  <a:lnTo>
                    <a:pt x="952" y="1561"/>
                  </a:lnTo>
                  <a:lnTo>
                    <a:pt x="947" y="1564"/>
                  </a:lnTo>
                  <a:lnTo>
                    <a:pt x="949" y="1564"/>
                  </a:lnTo>
                  <a:lnTo>
                    <a:pt x="949" y="1564"/>
                  </a:lnTo>
                  <a:lnTo>
                    <a:pt x="949" y="1564"/>
                  </a:lnTo>
                  <a:lnTo>
                    <a:pt x="950" y="1565"/>
                  </a:lnTo>
                  <a:lnTo>
                    <a:pt x="943" y="1566"/>
                  </a:lnTo>
                  <a:lnTo>
                    <a:pt x="939" y="1565"/>
                  </a:lnTo>
                  <a:lnTo>
                    <a:pt x="936" y="1565"/>
                  </a:lnTo>
                  <a:lnTo>
                    <a:pt x="931" y="1561"/>
                  </a:lnTo>
                  <a:lnTo>
                    <a:pt x="928" y="1561"/>
                  </a:lnTo>
                  <a:lnTo>
                    <a:pt x="922" y="1561"/>
                  </a:lnTo>
                  <a:lnTo>
                    <a:pt x="915" y="1564"/>
                  </a:lnTo>
                  <a:lnTo>
                    <a:pt x="910" y="1566"/>
                  </a:lnTo>
                  <a:lnTo>
                    <a:pt x="907" y="1573"/>
                  </a:lnTo>
                  <a:lnTo>
                    <a:pt x="908" y="1582"/>
                  </a:lnTo>
                  <a:lnTo>
                    <a:pt x="914" y="1587"/>
                  </a:lnTo>
                  <a:lnTo>
                    <a:pt x="919" y="1589"/>
                  </a:lnTo>
                  <a:lnTo>
                    <a:pt x="940" y="1590"/>
                  </a:lnTo>
                  <a:lnTo>
                    <a:pt x="942" y="1590"/>
                  </a:lnTo>
                  <a:lnTo>
                    <a:pt x="943" y="1587"/>
                  </a:lnTo>
                  <a:lnTo>
                    <a:pt x="945" y="1582"/>
                  </a:lnTo>
                  <a:lnTo>
                    <a:pt x="950" y="1586"/>
                  </a:lnTo>
                  <a:lnTo>
                    <a:pt x="960" y="1582"/>
                  </a:lnTo>
                  <a:lnTo>
                    <a:pt x="963" y="1587"/>
                  </a:lnTo>
                  <a:lnTo>
                    <a:pt x="966" y="1579"/>
                  </a:lnTo>
                  <a:lnTo>
                    <a:pt x="968" y="1579"/>
                  </a:lnTo>
                  <a:lnTo>
                    <a:pt x="971" y="1583"/>
                  </a:lnTo>
                  <a:lnTo>
                    <a:pt x="975" y="1585"/>
                  </a:lnTo>
                  <a:lnTo>
                    <a:pt x="975" y="1586"/>
                  </a:lnTo>
                  <a:lnTo>
                    <a:pt x="978" y="1593"/>
                  </a:lnTo>
                  <a:lnTo>
                    <a:pt x="980" y="1594"/>
                  </a:lnTo>
                  <a:lnTo>
                    <a:pt x="982" y="1596"/>
                  </a:lnTo>
                  <a:lnTo>
                    <a:pt x="985" y="1596"/>
                  </a:lnTo>
                  <a:lnTo>
                    <a:pt x="988" y="1596"/>
                  </a:lnTo>
                  <a:lnTo>
                    <a:pt x="988" y="1599"/>
                  </a:lnTo>
                  <a:lnTo>
                    <a:pt x="992" y="1594"/>
                  </a:lnTo>
                  <a:lnTo>
                    <a:pt x="991" y="1587"/>
                  </a:lnTo>
                  <a:lnTo>
                    <a:pt x="987" y="1582"/>
                  </a:lnTo>
                  <a:lnTo>
                    <a:pt x="981" y="1580"/>
                  </a:lnTo>
                  <a:lnTo>
                    <a:pt x="987" y="1578"/>
                  </a:lnTo>
                  <a:lnTo>
                    <a:pt x="989" y="1576"/>
                  </a:lnTo>
                  <a:lnTo>
                    <a:pt x="992" y="1572"/>
                  </a:lnTo>
                  <a:lnTo>
                    <a:pt x="994" y="1565"/>
                  </a:lnTo>
                  <a:lnTo>
                    <a:pt x="992" y="1562"/>
                  </a:lnTo>
                  <a:lnTo>
                    <a:pt x="992" y="1558"/>
                  </a:lnTo>
                  <a:lnTo>
                    <a:pt x="994" y="1554"/>
                  </a:lnTo>
                  <a:close/>
                  <a:moveTo>
                    <a:pt x="904" y="1639"/>
                  </a:moveTo>
                  <a:lnTo>
                    <a:pt x="904" y="1637"/>
                  </a:lnTo>
                  <a:lnTo>
                    <a:pt x="903" y="1632"/>
                  </a:lnTo>
                  <a:lnTo>
                    <a:pt x="901" y="1632"/>
                  </a:lnTo>
                  <a:lnTo>
                    <a:pt x="900" y="1638"/>
                  </a:lnTo>
                  <a:lnTo>
                    <a:pt x="897" y="1641"/>
                  </a:lnTo>
                  <a:lnTo>
                    <a:pt x="894" y="1642"/>
                  </a:lnTo>
                  <a:lnTo>
                    <a:pt x="894" y="1644"/>
                  </a:lnTo>
                  <a:lnTo>
                    <a:pt x="896" y="1646"/>
                  </a:lnTo>
                  <a:lnTo>
                    <a:pt x="900" y="1648"/>
                  </a:lnTo>
                  <a:lnTo>
                    <a:pt x="903" y="1648"/>
                  </a:lnTo>
                  <a:lnTo>
                    <a:pt x="905" y="1646"/>
                  </a:lnTo>
                  <a:lnTo>
                    <a:pt x="907" y="1644"/>
                  </a:lnTo>
                  <a:lnTo>
                    <a:pt x="907" y="1642"/>
                  </a:lnTo>
                  <a:lnTo>
                    <a:pt x="905" y="1641"/>
                  </a:lnTo>
                  <a:lnTo>
                    <a:pt x="904" y="1639"/>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5" name="Freeform 31"/>
            <p:cNvSpPr>
              <a:spLocks noEditPoints="1"/>
            </p:cNvSpPr>
            <p:nvPr/>
          </p:nvSpPr>
          <p:spPr bwMode="auto">
            <a:xfrm>
              <a:off x="9686308" y="5707777"/>
              <a:ext cx="615950" cy="908050"/>
            </a:xfrm>
            <a:custGeom>
              <a:avLst/>
              <a:gdLst>
                <a:gd name="T0" fmla="*/ 1131 w 1163"/>
                <a:gd name="T1" fmla="*/ 886 h 1714"/>
                <a:gd name="T2" fmla="*/ 1104 w 1163"/>
                <a:gd name="T3" fmla="*/ 777 h 1714"/>
                <a:gd name="T4" fmla="*/ 1114 w 1163"/>
                <a:gd name="T5" fmla="*/ 598 h 1714"/>
                <a:gd name="T6" fmla="*/ 990 w 1163"/>
                <a:gd name="T7" fmla="*/ 571 h 1714"/>
                <a:gd name="T8" fmla="*/ 859 w 1163"/>
                <a:gd name="T9" fmla="*/ 473 h 1714"/>
                <a:gd name="T10" fmla="*/ 827 w 1163"/>
                <a:gd name="T11" fmla="*/ 553 h 1714"/>
                <a:gd name="T12" fmla="*/ 652 w 1163"/>
                <a:gd name="T13" fmla="*/ 484 h 1714"/>
                <a:gd name="T14" fmla="*/ 678 w 1163"/>
                <a:gd name="T15" fmla="*/ 333 h 1714"/>
                <a:gd name="T16" fmla="*/ 796 w 1163"/>
                <a:gd name="T17" fmla="*/ 182 h 1714"/>
                <a:gd name="T18" fmla="*/ 807 w 1163"/>
                <a:gd name="T19" fmla="*/ 2 h 1714"/>
                <a:gd name="T20" fmla="*/ 771 w 1163"/>
                <a:gd name="T21" fmla="*/ 94 h 1714"/>
                <a:gd name="T22" fmla="*/ 754 w 1163"/>
                <a:gd name="T23" fmla="*/ 98 h 1714"/>
                <a:gd name="T24" fmla="*/ 728 w 1163"/>
                <a:gd name="T25" fmla="*/ 115 h 1714"/>
                <a:gd name="T26" fmla="*/ 677 w 1163"/>
                <a:gd name="T27" fmla="*/ 107 h 1714"/>
                <a:gd name="T28" fmla="*/ 565 w 1163"/>
                <a:gd name="T29" fmla="*/ 122 h 1714"/>
                <a:gd name="T30" fmla="*/ 545 w 1163"/>
                <a:gd name="T31" fmla="*/ 227 h 1714"/>
                <a:gd name="T32" fmla="*/ 517 w 1163"/>
                <a:gd name="T33" fmla="*/ 271 h 1714"/>
                <a:gd name="T34" fmla="*/ 516 w 1163"/>
                <a:gd name="T35" fmla="*/ 341 h 1714"/>
                <a:gd name="T36" fmla="*/ 611 w 1163"/>
                <a:gd name="T37" fmla="*/ 333 h 1714"/>
                <a:gd name="T38" fmla="*/ 474 w 1163"/>
                <a:gd name="T39" fmla="*/ 460 h 1714"/>
                <a:gd name="T40" fmla="*/ 502 w 1163"/>
                <a:gd name="T41" fmla="*/ 529 h 1714"/>
                <a:gd name="T42" fmla="*/ 330 w 1163"/>
                <a:gd name="T43" fmla="*/ 525 h 1714"/>
                <a:gd name="T44" fmla="*/ 170 w 1163"/>
                <a:gd name="T45" fmla="*/ 490 h 1714"/>
                <a:gd name="T46" fmla="*/ 136 w 1163"/>
                <a:gd name="T47" fmla="*/ 501 h 1714"/>
                <a:gd name="T48" fmla="*/ 105 w 1163"/>
                <a:gd name="T49" fmla="*/ 555 h 1714"/>
                <a:gd name="T50" fmla="*/ 156 w 1163"/>
                <a:gd name="T51" fmla="*/ 577 h 1714"/>
                <a:gd name="T52" fmla="*/ 178 w 1163"/>
                <a:gd name="T53" fmla="*/ 659 h 1714"/>
                <a:gd name="T54" fmla="*/ 225 w 1163"/>
                <a:gd name="T55" fmla="*/ 701 h 1714"/>
                <a:gd name="T56" fmla="*/ 124 w 1163"/>
                <a:gd name="T57" fmla="*/ 822 h 1714"/>
                <a:gd name="T58" fmla="*/ 79 w 1163"/>
                <a:gd name="T59" fmla="*/ 878 h 1714"/>
                <a:gd name="T60" fmla="*/ 177 w 1163"/>
                <a:gd name="T61" fmla="*/ 878 h 1714"/>
                <a:gd name="T62" fmla="*/ 223 w 1163"/>
                <a:gd name="T63" fmla="*/ 893 h 1714"/>
                <a:gd name="T64" fmla="*/ 400 w 1163"/>
                <a:gd name="T65" fmla="*/ 944 h 1714"/>
                <a:gd name="T66" fmla="*/ 351 w 1163"/>
                <a:gd name="T67" fmla="*/ 992 h 1714"/>
                <a:gd name="T68" fmla="*/ 260 w 1163"/>
                <a:gd name="T69" fmla="*/ 1144 h 1714"/>
                <a:gd name="T70" fmla="*/ 234 w 1163"/>
                <a:gd name="T71" fmla="*/ 1199 h 1714"/>
                <a:gd name="T72" fmla="*/ 397 w 1163"/>
                <a:gd name="T73" fmla="*/ 1179 h 1714"/>
                <a:gd name="T74" fmla="*/ 234 w 1163"/>
                <a:gd name="T75" fmla="*/ 1241 h 1714"/>
                <a:gd name="T76" fmla="*/ 162 w 1163"/>
                <a:gd name="T77" fmla="*/ 1358 h 1714"/>
                <a:gd name="T78" fmla="*/ 114 w 1163"/>
                <a:gd name="T79" fmla="*/ 1369 h 1714"/>
                <a:gd name="T80" fmla="*/ 33 w 1163"/>
                <a:gd name="T81" fmla="*/ 1435 h 1714"/>
                <a:gd name="T82" fmla="*/ 149 w 1163"/>
                <a:gd name="T83" fmla="*/ 1426 h 1714"/>
                <a:gd name="T84" fmla="*/ 24 w 1163"/>
                <a:gd name="T85" fmla="*/ 1538 h 1714"/>
                <a:gd name="T86" fmla="*/ 159 w 1163"/>
                <a:gd name="T87" fmla="*/ 1558 h 1714"/>
                <a:gd name="T88" fmla="*/ 148 w 1163"/>
                <a:gd name="T89" fmla="*/ 1583 h 1714"/>
                <a:gd name="T90" fmla="*/ 143 w 1163"/>
                <a:gd name="T91" fmla="*/ 1635 h 1714"/>
                <a:gd name="T92" fmla="*/ 227 w 1163"/>
                <a:gd name="T93" fmla="*/ 1631 h 1714"/>
                <a:gd name="T94" fmla="*/ 212 w 1163"/>
                <a:gd name="T95" fmla="*/ 1686 h 1714"/>
                <a:gd name="T96" fmla="*/ 290 w 1163"/>
                <a:gd name="T97" fmla="*/ 1693 h 1714"/>
                <a:gd name="T98" fmla="*/ 362 w 1163"/>
                <a:gd name="T99" fmla="*/ 1669 h 1714"/>
                <a:gd name="T100" fmla="*/ 447 w 1163"/>
                <a:gd name="T101" fmla="*/ 1631 h 1714"/>
                <a:gd name="T102" fmla="*/ 557 w 1163"/>
                <a:gd name="T103" fmla="*/ 1593 h 1714"/>
                <a:gd name="T104" fmla="*/ 594 w 1163"/>
                <a:gd name="T105" fmla="*/ 1531 h 1714"/>
                <a:gd name="T106" fmla="*/ 681 w 1163"/>
                <a:gd name="T107" fmla="*/ 1492 h 1714"/>
                <a:gd name="T108" fmla="*/ 763 w 1163"/>
                <a:gd name="T109" fmla="*/ 1440 h 1714"/>
                <a:gd name="T110" fmla="*/ 905 w 1163"/>
                <a:gd name="T111" fmla="*/ 1369 h 1714"/>
                <a:gd name="T112" fmla="*/ 946 w 1163"/>
                <a:gd name="T113" fmla="*/ 1380 h 1714"/>
                <a:gd name="T114" fmla="*/ 1072 w 1163"/>
                <a:gd name="T115" fmla="*/ 1398 h 1714"/>
                <a:gd name="T116" fmla="*/ 1109 w 1163"/>
                <a:gd name="T117" fmla="*/ 1226 h 1714"/>
                <a:gd name="T118" fmla="*/ 496 w 1163"/>
                <a:gd name="T119" fmla="*/ 184 h 1714"/>
                <a:gd name="T120" fmla="*/ 103 w 1163"/>
                <a:gd name="T121" fmla="*/ 614 h 1714"/>
                <a:gd name="T122" fmla="*/ 211 w 1163"/>
                <a:gd name="T123" fmla="*/ 1010 h 1714"/>
                <a:gd name="T124" fmla="*/ 176 w 1163"/>
                <a:gd name="T125" fmla="*/ 1637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3" h="1714">
                  <a:moveTo>
                    <a:pt x="1163" y="1072"/>
                  </a:moveTo>
                  <a:lnTo>
                    <a:pt x="1152" y="1059"/>
                  </a:lnTo>
                  <a:lnTo>
                    <a:pt x="1149" y="1053"/>
                  </a:lnTo>
                  <a:lnTo>
                    <a:pt x="1149" y="1046"/>
                  </a:lnTo>
                  <a:lnTo>
                    <a:pt x="1152" y="1039"/>
                  </a:lnTo>
                  <a:lnTo>
                    <a:pt x="1153" y="1029"/>
                  </a:lnTo>
                  <a:lnTo>
                    <a:pt x="1153" y="1018"/>
                  </a:lnTo>
                  <a:lnTo>
                    <a:pt x="1152" y="1011"/>
                  </a:lnTo>
                  <a:lnTo>
                    <a:pt x="1153" y="1011"/>
                  </a:lnTo>
                  <a:lnTo>
                    <a:pt x="1153" y="1011"/>
                  </a:lnTo>
                  <a:lnTo>
                    <a:pt x="1153" y="1010"/>
                  </a:lnTo>
                  <a:lnTo>
                    <a:pt x="1155" y="1008"/>
                  </a:lnTo>
                  <a:lnTo>
                    <a:pt x="1145" y="990"/>
                  </a:lnTo>
                  <a:lnTo>
                    <a:pt x="1142" y="985"/>
                  </a:lnTo>
                  <a:lnTo>
                    <a:pt x="1144" y="978"/>
                  </a:lnTo>
                  <a:lnTo>
                    <a:pt x="1142" y="972"/>
                  </a:lnTo>
                  <a:lnTo>
                    <a:pt x="1139" y="969"/>
                  </a:lnTo>
                  <a:lnTo>
                    <a:pt x="1139" y="969"/>
                  </a:lnTo>
                  <a:lnTo>
                    <a:pt x="1137" y="964"/>
                  </a:lnTo>
                  <a:lnTo>
                    <a:pt x="1135" y="958"/>
                  </a:lnTo>
                  <a:lnTo>
                    <a:pt x="1135" y="952"/>
                  </a:lnTo>
                  <a:lnTo>
                    <a:pt x="1135" y="943"/>
                  </a:lnTo>
                  <a:lnTo>
                    <a:pt x="1135" y="941"/>
                  </a:lnTo>
                  <a:lnTo>
                    <a:pt x="1137" y="937"/>
                  </a:lnTo>
                  <a:lnTo>
                    <a:pt x="1137" y="934"/>
                  </a:lnTo>
                  <a:lnTo>
                    <a:pt x="1134" y="931"/>
                  </a:lnTo>
                  <a:lnTo>
                    <a:pt x="1132" y="931"/>
                  </a:lnTo>
                  <a:lnTo>
                    <a:pt x="1130" y="928"/>
                  </a:lnTo>
                  <a:lnTo>
                    <a:pt x="1123" y="927"/>
                  </a:lnTo>
                  <a:lnTo>
                    <a:pt x="1118" y="924"/>
                  </a:lnTo>
                  <a:lnTo>
                    <a:pt x="1113" y="917"/>
                  </a:lnTo>
                  <a:lnTo>
                    <a:pt x="1107" y="910"/>
                  </a:lnTo>
                  <a:lnTo>
                    <a:pt x="1106" y="907"/>
                  </a:lnTo>
                  <a:lnTo>
                    <a:pt x="1106" y="902"/>
                  </a:lnTo>
                  <a:lnTo>
                    <a:pt x="1121" y="891"/>
                  </a:lnTo>
                  <a:lnTo>
                    <a:pt x="1124" y="889"/>
                  </a:lnTo>
                  <a:lnTo>
                    <a:pt x="1128" y="888"/>
                  </a:lnTo>
                  <a:lnTo>
                    <a:pt x="1131" y="886"/>
                  </a:lnTo>
                  <a:lnTo>
                    <a:pt x="1131" y="888"/>
                  </a:lnTo>
                  <a:lnTo>
                    <a:pt x="1135" y="892"/>
                  </a:lnTo>
                  <a:lnTo>
                    <a:pt x="1135" y="893"/>
                  </a:lnTo>
                  <a:lnTo>
                    <a:pt x="1139" y="895"/>
                  </a:lnTo>
                  <a:lnTo>
                    <a:pt x="1142" y="898"/>
                  </a:lnTo>
                  <a:lnTo>
                    <a:pt x="1146" y="898"/>
                  </a:lnTo>
                  <a:lnTo>
                    <a:pt x="1149" y="891"/>
                  </a:lnTo>
                  <a:lnTo>
                    <a:pt x="1144" y="886"/>
                  </a:lnTo>
                  <a:lnTo>
                    <a:pt x="1134" y="886"/>
                  </a:lnTo>
                  <a:lnTo>
                    <a:pt x="1130" y="884"/>
                  </a:lnTo>
                  <a:lnTo>
                    <a:pt x="1131" y="882"/>
                  </a:lnTo>
                  <a:lnTo>
                    <a:pt x="1132" y="879"/>
                  </a:lnTo>
                  <a:lnTo>
                    <a:pt x="1132" y="878"/>
                  </a:lnTo>
                  <a:lnTo>
                    <a:pt x="1131" y="875"/>
                  </a:lnTo>
                  <a:lnTo>
                    <a:pt x="1130" y="870"/>
                  </a:lnTo>
                  <a:lnTo>
                    <a:pt x="1128" y="865"/>
                  </a:lnTo>
                  <a:lnTo>
                    <a:pt x="1111" y="857"/>
                  </a:lnTo>
                  <a:lnTo>
                    <a:pt x="1116" y="854"/>
                  </a:lnTo>
                  <a:lnTo>
                    <a:pt x="1121" y="853"/>
                  </a:lnTo>
                  <a:lnTo>
                    <a:pt x="1125" y="853"/>
                  </a:lnTo>
                  <a:lnTo>
                    <a:pt x="1128" y="857"/>
                  </a:lnTo>
                  <a:lnTo>
                    <a:pt x="1130" y="854"/>
                  </a:lnTo>
                  <a:lnTo>
                    <a:pt x="1132" y="846"/>
                  </a:lnTo>
                  <a:lnTo>
                    <a:pt x="1135" y="843"/>
                  </a:lnTo>
                  <a:lnTo>
                    <a:pt x="1135" y="839"/>
                  </a:lnTo>
                  <a:lnTo>
                    <a:pt x="1137" y="836"/>
                  </a:lnTo>
                  <a:lnTo>
                    <a:pt x="1141" y="829"/>
                  </a:lnTo>
                  <a:lnTo>
                    <a:pt x="1142" y="823"/>
                  </a:lnTo>
                  <a:lnTo>
                    <a:pt x="1142" y="816"/>
                  </a:lnTo>
                  <a:lnTo>
                    <a:pt x="1141" y="811"/>
                  </a:lnTo>
                  <a:lnTo>
                    <a:pt x="1138" y="806"/>
                  </a:lnTo>
                  <a:lnTo>
                    <a:pt x="1132" y="802"/>
                  </a:lnTo>
                  <a:lnTo>
                    <a:pt x="1125" y="799"/>
                  </a:lnTo>
                  <a:lnTo>
                    <a:pt x="1118" y="794"/>
                  </a:lnTo>
                  <a:lnTo>
                    <a:pt x="1114" y="784"/>
                  </a:lnTo>
                  <a:lnTo>
                    <a:pt x="1111" y="781"/>
                  </a:lnTo>
                  <a:lnTo>
                    <a:pt x="1107" y="778"/>
                  </a:lnTo>
                  <a:lnTo>
                    <a:pt x="1104" y="777"/>
                  </a:lnTo>
                  <a:lnTo>
                    <a:pt x="1103" y="771"/>
                  </a:lnTo>
                  <a:lnTo>
                    <a:pt x="1102" y="766"/>
                  </a:lnTo>
                  <a:lnTo>
                    <a:pt x="1100" y="759"/>
                  </a:lnTo>
                  <a:lnTo>
                    <a:pt x="1099" y="741"/>
                  </a:lnTo>
                  <a:lnTo>
                    <a:pt x="1097" y="729"/>
                  </a:lnTo>
                  <a:lnTo>
                    <a:pt x="1099" y="717"/>
                  </a:lnTo>
                  <a:lnTo>
                    <a:pt x="1104" y="711"/>
                  </a:lnTo>
                  <a:lnTo>
                    <a:pt x="1099" y="707"/>
                  </a:lnTo>
                  <a:lnTo>
                    <a:pt x="1096" y="700"/>
                  </a:lnTo>
                  <a:lnTo>
                    <a:pt x="1096" y="692"/>
                  </a:lnTo>
                  <a:lnTo>
                    <a:pt x="1099" y="684"/>
                  </a:lnTo>
                  <a:lnTo>
                    <a:pt x="1099" y="680"/>
                  </a:lnTo>
                  <a:lnTo>
                    <a:pt x="1081" y="677"/>
                  </a:lnTo>
                  <a:lnTo>
                    <a:pt x="1071" y="673"/>
                  </a:lnTo>
                  <a:lnTo>
                    <a:pt x="1065" y="666"/>
                  </a:lnTo>
                  <a:lnTo>
                    <a:pt x="1064" y="658"/>
                  </a:lnTo>
                  <a:lnTo>
                    <a:pt x="1064" y="649"/>
                  </a:lnTo>
                  <a:lnTo>
                    <a:pt x="1065" y="637"/>
                  </a:lnTo>
                  <a:lnTo>
                    <a:pt x="1067" y="630"/>
                  </a:lnTo>
                  <a:lnTo>
                    <a:pt x="1071" y="624"/>
                  </a:lnTo>
                  <a:lnTo>
                    <a:pt x="1072" y="620"/>
                  </a:lnTo>
                  <a:lnTo>
                    <a:pt x="1069" y="617"/>
                  </a:lnTo>
                  <a:lnTo>
                    <a:pt x="1069" y="614"/>
                  </a:lnTo>
                  <a:lnTo>
                    <a:pt x="1082" y="616"/>
                  </a:lnTo>
                  <a:lnTo>
                    <a:pt x="1100" y="624"/>
                  </a:lnTo>
                  <a:lnTo>
                    <a:pt x="1104" y="623"/>
                  </a:lnTo>
                  <a:lnTo>
                    <a:pt x="1109" y="627"/>
                  </a:lnTo>
                  <a:lnTo>
                    <a:pt x="1114" y="630"/>
                  </a:lnTo>
                  <a:lnTo>
                    <a:pt x="1121" y="633"/>
                  </a:lnTo>
                  <a:lnTo>
                    <a:pt x="1125" y="631"/>
                  </a:lnTo>
                  <a:lnTo>
                    <a:pt x="1134" y="621"/>
                  </a:lnTo>
                  <a:lnTo>
                    <a:pt x="1134" y="616"/>
                  </a:lnTo>
                  <a:lnTo>
                    <a:pt x="1130" y="609"/>
                  </a:lnTo>
                  <a:lnTo>
                    <a:pt x="1127" y="607"/>
                  </a:lnTo>
                  <a:lnTo>
                    <a:pt x="1125" y="606"/>
                  </a:lnTo>
                  <a:lnTo>
                    <a:pt x="1120" y="606"/>
                  </a:lnTo>
                  <a:lnTo>
                    <a:pt x="1118" y="605"/>
                  </a:lnTo>
                  <a:lnTo>
                    <a:pt x="1114" y="598"/>
                  </a:lnTo>
                  <a:lnTo>
                    <a:pt x="1113" y="596"/>
                  </a:lnTo>
                  <a:lnTo>
                    <a:pt x="1109" y="595"/>
                  </a:lnTo>
                  <a:lnTo>
                    <a:pt x="1092" y="578"/>
                  </a:lnTo>
                  <a:lnTo>
                    <a:pt x="1089" y="575"/>
                  </a:lnTo>
                  <a:lnTo>
                    <a:pt x="1085" y="575"/>
                  </a:lnTo>
                  <a:lnTo>
                    <a:pt x="1081" y="578"/>
                  </a:lnTo>
                  <a:lnTo>
                    <a:pt x="1078" y="578"/>
                  </a:lnTo>
                  <a:lnTo>
                    <a:pt x="1075" y="577"/>
                  </a:lnTo>
                  <a:lnTo>
                    <a:pt x="1072" y="572"/>
                  </a:lnTo>
                  <a:lnTo>
                    <a:pt x="1071" y="572"/>
                  </a:lnTo>
                  <a:lnTo>
                    <a:pt x="1067" y="578"/>
                  </a:lnTo>
                  <a:lnTo>
                    <a:pt x="1067" y="581"/>
                  </a:lnTo>
                  <a:lnTo>
                    <a:pt x="1067" y="585"/>
                  </a:lnTo>
                  <a:lnTo>
                    <a:pt x="1067" y="588"/>
                  </a:lnTo>
                  <a:lnTo>
                    <a:pt x="1067" y="592"/>
                  </a:lnTo>
                  <a:lnTo>
                    <a:pt x="1064" y="593"/>
                  </a:lnTo>
                  <a:lnTo>
                    <a:pt x="1058" y="595"/>
                  </a:lnTo>
                  <a:lnTo>
                    <a:pt x="1051" y="598"/>
                  </a:lnTo>
                  <a:lnTo>
                    <a:pt x="1050" y="598"/>
                  </a:lnTo>
                  <a:lnTo>
                    <a:pt x="1048" y="596"/>
                  </a:lnTo>
                  <a:lnTo>
                    <a:pt x="1047" y="593"/>
                  </a:lnTo>
                  <a:lnTo>
                    <a:pt x="1046" y="592"/>
                  </a:lnTo>
                  <a:lnTo>
                    <a:pt x="1046" y="592"/>
                  </a:lnTo>
                  <a:lnTo>
                    <a:pt x="1039" y="592"/>
                  </a:lnTo>
                  <a:lnTo>
                    <a:pt x="1016" y="600"/>
                  </a:lnTo>
                  <a:lnTo>
                    <a:pt x="1013" y="599"/>
                  </a:lnTo>
                  <a:lnTo>
                    <a:pt x="1011" y="598"/>
                  </a:lnTo>
                  <a:lnTo>
                    <a:pt x="1008" y="599"/>
                  </a:lnTo>
                  <a:lnTo>
                    <a:pt x="1006" y="600"/>
                  </a:lnTo>
                  <a:lnTo>
                    <a:pt x="1005" y="602"/>
                  </a:lnTo>
                  <a:lnTo>
                    <a:pt x="1004" y="605"/>
                  </a:lnTo>
                  <a:lnTo>
                    <a:pt x="1002" y="605"/>
                  </a:lnTo>
                  <a:lnTo>
                    <a:pt x="999" y="603"/>
                  </a:lnTo>
                  <a:lnTo>
                    <a:pt x="992" y="595"/>
                  </a:lnTo>
                  <a:lnTo>
                    <a:pt x="988" y="592"/>
                  </a:lnTo>
                  <a:lnTo>
                    <a:pt x="992" y="581"/>
                  </a:lnTo>
                  <a:lnTo>
                    <a:pt x="992" y="577"/>
                  </a:lnTo>
                  <a:lnTo>
                    <a:pt x="990" y="571"/>
                  </a:lnTo>
                  <a:lnTo>
                    <a:pt x="995" y="564"/>
                  </a:lnTo>
                  <a:lnTo>
                    <a:pt x="998" y="555"/>
                  </a:lnTo>
                  <a:lnTo>
                    <a:pt x="997" y="547"/>
                  </a:lnTo>
                  <a:lnTo>
                    <a:pt x="994" y="544"/>
                  </a:lnTo>
                  <a:lnTo>
                    <a:pt x="991" y="540"/>
                  </a:lnTo>
                  <a:lnTo>
                    <a:pt x="985" y="536"/>
                  </a:lnTo>
                  <a:lnTo>
                    <a:pt x="983" y="534"/>
                  </a:lnTo>
                  <a:lnTo>
                    <a:pt x="980" y="533"/>
                  </a:lnTo>
                  <a:lnTo>
                    <a:pt x="977" y="536"/>
                  </a:lnTo>
                  <a:lnTo>
                    <a:pt x="974" y="539"/>
                  </a:lnTo>
                  <a:lnTo>
                    <a:pt x="973" y="540"/>
                  </a:lnTo>
                  <a:lnTo>
                    <a:pt x="968" y="540"/>
                  </a:lnTo>
                  <a:lnTo>
                    <a:pt x="963" y="536"/>
                  </a:lnTo>
                  <a:lnTo>
                    <a:pt x="957" y="532"/>
                  </a:lnTo>
                  <a:lnTo>
                    <a:pt x="953" y="526"/>
                  </a:lnTo>
                  <a:lnTo>
                    <a:pt x="949" y="519"/>
                  </a:lnTo>
                  <a:lnTo>
                    <a:pt x="947" y="515"/>
                  </a:lnTo>
                  <a:lnTo>
                    <a:pt x="946" y="511"/>
                  </a:lnTo>
                  <a:lnTo>
                    <a:pt x="945" y="506"/>
                  </a:lnTo>
                  <a:lnTo>
                    <a:pt x="943" y="504"/>
                  </a:lnTo>
                  <a:lnTo>
                    <a:pt x="933" y="499"/>
                  </a:lnTo>
                  <a:lnTo>
                    <a:pt x="938" y="497"/>
                  </a:lnTo>
                  <a:lnTo>
                    <a:pt x="940" y="492"/>
                  </a:lnTo>
                  <a:lnTo>
                    <a:pt x="939" y="485"/>
                  </a:lnTo>
                  <a:lnTo>
                    <a:pt x="936" y="477"/>
                  </a:lnTo>
                  <a:lnTo>
                    <a:pt x="933" y="470"/>
                  </a:lnTo>
                  <a:lnTo>
                    <a:pt x="932" y="469"/>
                  </a:lnTo>
                  <a:lnTo>
                    <a:pt x="929" y="469"/>
                  </a:lnTo>
                  <a:lnTo>
                    <a:pt x="928" y="467"/>
                  </a:lnTo>
                  <a:lnTo>
                    <a:pt x="925" y="460"/>
                  </a:lnTo>
                  <a:lnTo>
                    <a:pt x="924" y="456"/>
                  </a:lnTo>
                  <a:lnTo>
                    <a:pt x="907" y="443"/>
                  </a:lnTo>
                  <a:lnTo>
                    <a:pt x="898" y="439"/>
                  </a:lnTo>
                  <a:lnTo>
                    <a:pt x="890" y="439"/>
                  </a:lnTo>
                  <a:lnTo>
                    <a:pt x="883" y="446"/>
                  </a:lnTo>
                  <a:lnTo>
                    <a:pt x="870" y="467"/>
                  </a:lnTo>
                  <a:lnTo>
                    <a:pt x="862" y="473"/>
                  </a:lnTo>
                  <a:lnTo>
                    <a:pt x="859" y="473"/>
                  </a:lnTo>
                  <a:lnTo>
                    <a:pt x="855" y="473"/>
                  </a:lnTo>
                  <a:lnTo>
                    <a:pt x="854" y="473"/>
                  </a:lnTo>
                  <a:lnTo>
                    <a:pt x="854" y="473"/>
                  </a:lnTo>
                  <a:lnTo>
                    <a:pt x="852" y="476"/>
                  </a:lnTo>
                  <a:lnTo>
                    <a:pt x="854" y="478"/>
                  </a:lnTo>
                  <a:lnTo>
                    <a:pt x="854" y="480"/>
                  </a:lnTo>
                  <a:lnTo>
                    <a:pt x="855" y="481"/>
                  </a:lnTo>
                  <a:lnTo>
                    <a:pt x="855" y="481"/>
                  </a:lnTo>
                  <a:lnTo>
                    <a:pt x="854" y="485"/>
                  </a:lnTo>
                  <a:lnTo>
                    <a:pt x="852" y="485"/>
                  </a:lnTo>
                  <a:lnTo>
                    <a:pt x="851" y="487"/>
                  </a:lnTo>
                  <a:lnTo>
                    <a:pt x="849" y="487"/>
                  </a:lnTo>
                  <a:lnTo>
                    <a:pt x="848" y="487"/>
                  </a:lnTo>
                  <a:lnTo>
                    <a:pt x="849" y="492"/>
                  </a:lnTo>
                  <a:lnTo>
                    <a:pt x="858" y="497"/>
                  </a:lnTo>
                  <a:lnTo>
                    <a:pt x="856" y="502"/>
                  </a:lnTo>
                  <a:lnTo>
                    <a:pt x="865" y="511"/>
                  </a:lnTo>
                  <a:lnTo>
                    <a:pt x="862" y="515"/>
                  </a:lnTo>
                  <a:lnTo>
                    <a:pt x="863" y="522"/>
                  </a:lnTo>
                  <a:lnTo>
                    <a:pt x="858" y="526"/>
                  </a:lnTo>
                  <a:lnTo>
                    <a:pt x="844" y="530"/>
                  </a:lnTo>
                  <a:lnTo>
                    <a:pt x="841" y="532"/>
                  </a:lnTo>
                  <a:lnTo>
                    <a:pt x="838" y="534"/>
                  </a:lnTo>
                  <a:lnTo>
                    <a:pt x="837" y="537"/>
                  </a:lnTo>
                  <a:lnTo>
                    <a:pt x="835" y="541"/>
                  </a:lnTo>
                  <a:lnTo>
                    <a:pt x="837" y="543"/>
                  </a:lnTo>
                  <a:lnTo>
                    <a:pt x="838" y="546"/>
                  </a:lnTo>
                  <a:lnTo>
                    <a:pt x="840" y="547"/>
                  </a:lnTo>
                  <a:lnTo>
                    <a:pt x="834" y="550"/>
                  </a:lnTo>
                  <a:lnTo>
                    <a:pt x="835" y="554"/>
                  </a:lnTo>
                  <a:lnTo>
                    <a:pt x="834" y="560"/>
                  </a:lnTo>
                  <a:lnTo>
                    <a:pt x="833" y="562"/>
                  </a:lnTo>
                  <a:lnTo>
                    <a:pt x="830" y="565"/>
                  </a:lnTo>
                  <a:lnTo>
                    <a:pt x="827" y="568"/>
                  </a:lnTo>
                  <a:lnTo>
                    <a:pt x="826" y="565"/>
                  </a:lnTo>
                  <a:lnTo>
                    <a:pt x="826" y="562"/>
                  </a:lnTo>
                  <a:lnTo>
                    <a:pt x="826" y="557"/>
                  </a:lnTo>
                  <a:lnTo>
                    <a:pt x="827" y="553"/>
                  </a:lnTo>
                  <a:lnTo>
                    <a:pt x="827" y="550"/>
                  </a:lnTo>
                  <a:lnTo>
                    <a:pt x="826" y="548"/>
                  </a:lnTo>
                  <a:lnTo>
                    <a:pt x="819" y="553"/>
                  </a:lnTo>
                  <a:lnTo>
                    <a:pt x="817" y="555"/>
                  </a:lnTo>
                  <a:lnTo>
                    <a:pt x="817" y="558"/>
                  </a:lnTo>
                  <a:lnTo>
                    <a:pt x="823" y="571"/>
                  </a:lnTo>
                  <a:lnTo>
                    <a:pt x="821" y="571"/>
                  </a:lnTo>
                  <a:lnTo>
                    <a:pt x="819" y="571"/>
                  </a:lnTo>
                  <a:lnTo>
                    <a:pt x="806" y="567"/>
                  </a:lnTo>
                  <a:lnTo>
                    <a:pt x="802" y="568"/>
                  </a:lnTo>
                  <a:lnTo>
                    <a:pt x="800" y="568"/>
                  </a:lnTo>
                  <a:lnTo>
                    <a:pt x="800" y="565"/>
                  </a:lnTo>
                  <a:lnTo>
                    <a:pt x="798" y="562"/>
                  </a:lnTo>
                  <a:lnTo>
                    <a:pt x="796" y="561"/>
                  </a:lnTo>
                  <a:lnTo>
                    <a:pt x="793" y="561"/>
                  </a:lnTo>
                  <a:lnTo>
                    <a:pt x="792" y="561"/>
                  </a:lnTo>
                  <a:lnTo>
                    <a:pt x="795" y="557"/>
                  </a:lnTo>
                  <a:lnTo>
                    <a:pt x="789" y="557"/>
                  </a:lnTo>
                  <a:lnTo>
                    <a:pt x="778" y="565"/>
                  </a:lnTo>
                  <a:lnTo>
                    <a:pt x="772" y="567"/>
                  </a:lnTo>
                  <a:lnTo>
                    <a:pt x="744" y="560"/>
                  </a:lnTo>
                  <a:lnTo>
                    <a:pt x="742" y="557"/>
                  </a:lnTo>
                  <a:lnTo>
                    <a:pt x="742" y="554"/>
                  </a:lnTo>
                  <a:lnTo>
                    <a:pt x="740" y="550"/>
                  </a:lnTo>
                  <a:lnTo>
                    <a:pt x="739" y="547"/>
                  </a:lnTo>
                  <a:lnTo>
                    <a:pt x="721" y="533"/>
                  </a:lnTo>
                  <a:lnTo>
                    <a:pt x="715" y="532"/>
                  </a:lnTo>
                  <a:lnTo>
                    <a:pt x="700" y="533"/>
                  </a:lnTo>
                  <a:lnTo>
                    <a:pt x="685" y="532"/>
                  </a:lnTo>
                  <a:lnTo>
                    <a:pt x="681" y="527"/>
                  </a:lnTo>
                  <a:lnTo>
                    <a:pt x="677" y="522"/>
                  </a:lnTo>
                  <a:lnTo>
                    <a:pt x="677" y="502"/>
                  </a:lnTo>
                  <a:lnTo>
                    <a:pt x="674" y="495"/>
                  </a:lnTo>
                  <a:lnTo>
                    <a:pt x="671" y="491"/>
                  </a:lnTo>
                  <a:lnTo>
                    <a:pt x="660" y="490"/>
                  </a:lnTo>
                  <a:lnTo>
                    <a:pt x="659" y="490"/>
                  </a:lnTo>
                  <a:lnTo>
                    <a:pt x="656" y="488"/>
                  </a:lnTo>
                  <a:lnTo>
                    <a:pt x="652" y="484"/>
                  </a:lnTo>
                  <a:lnTo>
                    <a:pt x="649" y="477"/>
                  </a:lnTo>
                  <a:lnTo>
                    <a:pt x="643" y="463"/>
                  </a:lnTo>
                  <a:lnTo>
                    <a:pt x="635" y="463"/>
                  </a:lnTo>
                  <a:lnTo>
                    <a:pt x="629" y="460"/>
                  </a:lnTo>
                  <a:lnTo>
                    <a:pt x="622" y="453"/>
                  </a:lnTo>
                  <a:lnTo>
                    <a:pt x="611" y="438"/>
                  </a:lnTo>
                  <a:lnTo>
                    <a:pt x="606" y="431"/>
                  </a:lnTo>
                  <a:lnTo>
                    <a:pt x="603" y="426"/>
                  </a:lnTo>
                  <a:lnTo>
                    <a:pt x="603" y="424"/>
                  </a:lnTo>
                  <a:lnTo>
                    <a:pt x="601" y="419"/>
                  </a:lnTo>
                  <a:lnTo>
                    <a:pt x="599" y="417"/>
                  </a:lnTo>
                  <a:lnTo>
                    <a:pt x="600" y="417"/>
                  </a:lnTo>
                  <a:lnTo>
                    <a:pt x="604" y="414"/>
                  </a:lnTo>
                  <a:lnTo>
                    <a:pt x="618" y="410"/>
                  </a:lnTo>
                  <a:lnTo>
                    <a:pt x="625" y="405"/>
                  </a:lnTo>
                  <a:lnTo>
                    <a:pt x="628" y="403"/>
                  </a:lnTo>
                  <a:lnTo>
                    <a:pt x="629" y="401"/>
                  </a:lnTo>
                  <a:lnTo>
                    <a:pt x="632" y="394"/>
                  </a:lnTo>
                  <a:lnTo>
                    <a:pt x="638" y="387"/>
                  </a:lnTo>
                  <a:lnTo>
                    <a:pt x="643" y="380"/>
                  </a:lnTo>
                  <a:lnTo>
                    <a:pt x="663" y="384"/>
                  </a:lnTo>
                  <a:lnTo>
                    <a:pt x="673" y="386"/>
                  </a:lnTo>
                  <a:lnTo>
                    <a:pt x="683" y="382"/>
                  </a:lnTo>
                  <a:lnTo>
                    <a:pt x="709" y="356"/>
                  </a:lnTo>
                  <a:lnTo>
                    <a:pt x="719" y="354"/>
                  </a:lnTo>
                  <a:lnTo>
                    <a:pt x="719" y="354"/>
                  </a:lnTo>
                  <a:lnTo>
                    <a:pt x="719" y="344"/>
                  </a:lnTo>
                  <a:lnTo>
                    <a:pt x="716" y="344"/>
                  </a:lnTo>
                  <a:lnTo>
                    <a:pt x="712" y="347"/>
                  </a:lnTo>
                  <a:lnTo>
                    <a:pt x="708" y="349"/>
                  </a:lnTo>
                  <a:lnTo>
                    <a:pt x="704" y="347"/>
                  </a:lnTo>
                  <a:lnTo>
                    <a:pt x="695" y="340"/>
                  </a:lnTo>
                  <a:lnTo>
                    <a:pt x="691" y="338"/>
                  </a:lnTo>
                  <a:lnTo>
                    <a:pt x="690" y="338"/>
                  </a:lnTo>
                  <a:lnTo>
                    <a:pt x="685" y="341"/>
                  </a:lnTo>
                  <a:lnTo>
                    <a:pt x="684" y="341"/>
                  </a:lnTo>
                  <a:lnTo>
                    <a:pt x="681" y="340"/>
                  </a:lnTo>
                  <a:lnTo>
                    <a:pt x="678" y="333"/>
                  </a:lnTo>
                  <a:lnTo>
                    <a:pt x="677" y="331"/>
                  </a:lnTo>
                  <a:lnTo>
                    <a:pt x="671" y="331"/>
                  </a:lnTo>
                  <a:lnTo>
                    <a:pt x="667" y="328"/>
                  </a:lnTo>
                  <a:lnTo>
                    <a:pt x="666" y="323"/>
                  </a:lnTo>
                  <a:lnTo>
                    <a:pt x="667" y="316"/>
                  </a:lnTo>
                  <a:lnTo>
                    <a:pt x="666" y="316"/>
                  </a:lnTo>
                  <a:lnTo>
                    <a:pt x="662" y="311"/>
                  </a:lnTo>
                  <a:lnTo>
                    <a:pt x="674" y="306"/>
                  </a:lnTo>
                  <a:lnTo>
                    <a:pt x="684" y="296"/>
                  </a:lnTo>
                  <a:lnTo>
                    <a:pt x="687" y="296"/>
                  </a:lnTo>
                  <a:lnTo>
                    <a:pt x="694" y="303"/>
                  </a:lnTo>
                  <a:lnTo>
                    <a:pt x="704" y="307"/>
                  </a:lnTo>
                  <a:lnTo>
                    <a:pt x="712" y="307"/>
                  </a:lnTo>
                  <a:lnTo>
                    <a:pt x="721" y="302"/>
                  </a:lnTo>
                  <a:lnTo>
                    <a:pt x="730" y="293"/>
                  </a:lnTo>
                  <a:lnTo>
                    <a:pt x="735" y="290"/>
                  </a:lnTo>
                  <a:lnTo>
                    <a:pt x="743" y="293"/>
                  </a:lnTo>
                  <a:lnTo>
                    <a:pt x="751" y="290"/>
                  </a:lnTo>
                  <a:lnTo>
                    <a:pt x="756" y="293"/>
                  </a:lnTo>
                  <a:lnTo>
                    <a:pt x="758" y="293"/>
                  </a:lnTo>
                  <a:lnTo>
                    <a:pt x="763" y="292"/>
                  </a:lnTo>
                  <a:lnTo>
                    <a:pt x="763" y="290"/>
                  </a:lnTo>
                  <a:lnTo>
                    <a:pt x="761" y="289"/>
                  </a:lnTo>
                  <a:lnTo>
                    <a:pt x="760" y="286"/>
                  </a:lnTo>
                  <a:lnTo>
                    <a:pt x="760" y="275"/>
                  </a:lnTo>
                  <a:lnTo>
                    <a:pt x="763" y="268"/>
                  </a:lnTo>
                  <a:lnTo>
                    <a:pt x="781" y="246"/>
                  </a:lnTo>
                  <a:lnTo>
                    <a:pt x="785" y="237"/>
                  </a:lnTo>
                  <a:lnTo>
                    <a:pt x="788" y="227"/>
                  </a:lnTo>
                  <a:lnTo>
                    <a:pt x="788" y="223"/>
                  </a:lnTo>
                  <a:lnTo>
                    <a:pt x="786" y="212"/>
                  </a:lnTo>
                  <a:lnTo>
                    <a:pt x="788" y="206"/>
                  </a:lnTo>
                  <a:lnTo>
                    <a:pt x="789" y="204"/>
                  </a:lnTo>
                  <a:lnTo>
                    <a:pt x="795" y="201"/>
                  </a:lnTo>
                  <a:lnTo>
                    <a:pt x="795" y="201"/>
                  </a:lnTo>
                  <a:lnTo>
                    <a:pt x="798" y="198"/>
                  </a:lnTo>
                  <a:lnTo>
                    <a:pt x="798" y="194"/>
                  </a:lnTo>
                  <a:lnTo>
                    <a:pt x="796" y="182"/>
                  </a:lnTo>
                  <a:lnTo>
                    <a:pt x="796" y="180"/>
                  </a:lnTo>
                  <a:lnTo>
                    <a:pt x="798" y="178"/>
                  </a:lnTo>
                  <a:lnTo>
                    <a:pt x="799" y="178"/>
                  </a:lnTo>
                  <a:lnTo>
                    <a:pt x="798" y="174"/>
                  </a:lnTo>
                  <a:lnTo>
                    <a:pt x="805" y="163"/>
                  </a:lnTo>
                  <a:lnTo>
                    <a:pt x="807" y="160"/>
                  </a:lnTo>
                  <a:lnTo>
                    <a:pt x="810" y="157"/>
                  </a:lnTo>
                  <a:lnTo>
                    <a:pt x="827" y="154"/>
                  </a:lnTo>
                  <a:lnTo>
                    <a:pt x="830" y="152"/>
                  </a:lnTo>
                  <a:lnTo>
                    <a:pt x="831" y="149"/>
                  </a:lnTo>
                  <a:lnTo>
                    <a:pt x="834" y="146"/>
                  </a:lnTo>
                  <a:lnTo>
                    <a:pt x="838" y="145"/>
                  </a:lnTo>
                  <a:lnTo>
                    <a:pt x="840" y="142"/>
                  </a:lnTo>
                  <a:lnTo>
                    <a:pt x="842" y="133"/>
                  </a:lnTo>
                  <a:lnTo>
                    <a:pt x="847" y="126"/>
                  </a:lnTo>
                  <a:lnTo>
                    <a:pt x="858" y="111"/>
                  </a:lnTo>
                  <a:lnTo>
                    <a:pt x="862" y="107"/>
                  </a:lnTo>
                  <a:lnTo>
                    <a:pt x="869" y="105"/>
                  </a:lnTo>
                  <a:lnTo>
                    <a:pt x="877" y="101"/>
                  </a:lnTo>
                  <a:lnTo>
                    <a:pt x="886" y="91"/>
                  </a:lnTo>
                  <a:lnTo>
                    <a:pt x="894" y="86"/>
                  </a:lnTo>
                  <a:lnTo>
                    <a:pt x="903" y="83"/>
                  </a:lnTo>
                  <a:lnTo>
                    <a:pt x="910" y="82"/>
                  </a:lnTo>
                  <a:lnTo>
                    <a:pt x="918" y="76"/>
                  </a:lnTo>
                  <a:lnTo>
                    <a:pt x="918" y="68"/>
                  </a:lnTo>
                  <a:lnTo>
                    <a:pt x="915" y="60"/>
                  </a:lnTo>
                  <a:lnTo>
                    <a:pt x="910" y="63"/>
                  </a:lnTo>
                  <a:lnTo>
                    <a:pt x="904" y="59"/>
                  </a:lnTo>
                  <a:lnTo>
                    <a:pt x="891" y="53"/>
                  </a:lnTo>
                  <a:lnTo>
                    <a:pt x="883" y="52"/>
                  </a:lnTo>
                  <a:lnTo>
                    <a:pt x="869" y="46"/>
                  </a:lnTo>
                  <a:lnTo>
                    <a:pt x="866" y="42"/>
                  </a:lnTo>
                  <a:lnTo>
                    <a:pt x="852" y="23"/>
                  </a:lnTo>
                  <a:lnTo>
                    <a:pt x="849" y="18"/>
                  </a:lnTo>
                  <a:lnTo>
                    <a:pt x="838" y="14"/>
                  </a:lnTo>
                  <a:lnTo>
                    <a:pt x="834" y="13"/>
                  </a:lnTo>
                  <a:lnTo>
                    <a:pt x="817" y="6"/>
                  </a:lnTo>
                  <a:lnTo>
                    <a:pt x="807" y="2"/>
                  </a:lnTo>
                  <a:lnTo>
                    <a:pt x="803" y="0"/>
                  </a:lnTo>
                  <a:lnTo>
                    <a:pt x="799" y="3"/>
                  </a:lnTo>
                  <a:lnTo>
                    <a:pt x="802" y="6"/>
                  </a:lnTo>
                  <a:lnTo>
                    <a:pt x="805" y="9"/>
                  </a:lnTo>
                  <a:lnTo>
                    <a:pt x="812" y="13"/>
                  </a:lnTo>
                  <a:lnTo>
                    <a:pt x="812" y="24"/>
                  </a:lnTo>
                  <a:lnTo>
                    <a:pt x="820" y="34"/>
                  </a:lnTo>
                  <a:lnTo>
                    <a:pt x="837" y="46"/>
                  </a:lnTo>
                  <a:lnTo>
                    <a:pt x="831" y="51"/>
                  </a:lnTo>
                  <a:lnTo>
                    <a:pt x="826" y="51"/>
                  </a:lnTo>
                  <a:lnTo>
                    <a:pt x="820" y="48"/>
                  </a:lnTo>
                  <a:lnTo>
                    <a:pt x="814" y="44"/>
                  </a:lnTo>
                  <a:lnTo>
                    <a:pt x="817" y="44"/>
                  </a:lnTo>
                  <a:lnTo>
                    <a:pt x="821" y="44"/>
                  </a:lnTo>
                  <a:lnTo>
                    <a:pt x="819" y="35"/>
                  </a:lnTo>
                  <a:lnTo>
                    <a:pt x="813" y="32"/>
                  </a:lnTo>
                  <a:lnTo>
                    <a:pt x="807" y="35"/>
                  </a:lnTo>
                  <a:lnTo>
                    <a:pt x="798" y="45"/>
                  </a:lnTo>
                  <a:lnTo>
                    <a:pt x="792" y="45"/>
                  </a:lnTo>
                  <a:lnTo>
                    <a:pt x="786" y="42"/>
                  </a:lnTo>
                  <a:lnTo>
                    <a:pt x="781" y="38"/>
                  </a:lnTo>
                  <a:lnTo>
                    <a:pt x="782" y="41"/>
                  </a:lnTo>
                  <a:lnTo>
                    <a:pt x="782" y="41"/>
                  </a:lnTo>
                  <a:lnTo>
                    <a:pt x="782" y="42"/>
                  </a:lnTo>
                  <a:lnTo>
                    <a:pt x="784" y="44"/>
                  </a:lnTo>
                  <a:lnTo>
                    <a:pt x="779" y="46"/>
                  </a:lnTo>
                  <a:lnTo>
                    <a:pt x="775" y="46"/>
                  </a:lnTo>
                  <a:lnTo>
                    <a:pt x="771" y="45"/>
                  </a:lnTo>
                  <a:lnTo>
                    <a:pt x="767" y="44"/>
                  </a:lnTo>
                  <a:lnTo>
                    <a:pt x="770" y="51"/>
                  </a:lnTo>
                  <a:lnTo>
                    <a:pt x="770" y="60"/>
                  </a:lnTo>
                  <a:lnTo>
                    <a:pt x="767" y="69"/>
                  </a:lnTo>
                  <a:lnTo>
                    <a:pt x="761" y="73"/>
                  </a:lnTo>
                  <a:lnTo>
                    <a:pt x="760" y="77"/>
                  </a:lnTo>
                  <a:lnTo>
                    <a:pt x="761" y="83"/>
                  </a:lnTo>
                  <a:lnTo>
                    <a:pt x="763" y="86"/>
                  </a:lnTo>
                  <a:lnTo>
                    <a:pt x="764" y="89"/>
                  </a:lnTo>
                  <a:lnTo>
                    <a:pt x="771" y="94"/>
                  </a:lnTo>
                  <a:lnTo>
                    <a:pt x="781" y="110"/>
                  </a:lnTo>
                  <a:lnTo>
                    <a:pt x="784" y="111"/>
                  </a:lnTo>
                  <a:lnTo>
                    <a:pt x="784" y="121"/>
                  </a:lnTo>
                  <a:lnTo>
                    <a:pt x="781" y="128"/>
                  </a:lnTo>
                  <a:lnTo>
                    <a:pt x="779" y="132"/>
                  </a:lnTo>
                  <a:lnTo>
                    <a:pt x="781" y="133"/>
                  </a:lnTo>
                  <a:lnTo>
                    <a:pt x="785" y="136"/>
                  </a:lnTo>
                  <a:lnTo>
                    <a:pt x="786" y="143"/>
                  </a:lnTo>
                  <a:lnTo>
                    <a:pt x="785" y="150"/>
                  </a:lnTo>
                  <a:lnTo>
                    <a:pt x="781" y="156"/>
                  </a:lnTo>
                  <a:lnTo>
                    <a:pt x="777" y="157"/>
                  </a:lnTo>
                  <a:lnTo>
                    <a:pt x="771" y="159"/>
                  </a:lnTo>
                  <a:lnTo>
                    <a:pt x="765" y="161"/>
                  </a:lnTo>
                  <a:lnTo>
                    <a:pt x="764" y="167"/>
                  </a:lnTo>
                  <a:lnTo>
                    <a:pt x="761" y="167"/>
                  </a:lnTo>
                  <a:lnTo>
                    <a:pt x="736" y="191"/>
                  </a:lnTo>
                  <a:lnTo>
                    <a:pt x="732" y="195"/>
                  </a:lnTo>
                  <a:lnTo>
                    <a:pt x="726" y="197"/>
                  </a:lnTo>
                  <a:lnTo>
                    <a:pt x="726" y="192"/>
                  </a:lnTo>
                  <a:lnTo>
                    <a:pt x="730" y="189"/>
                  </a:lnTo>
                  <a:lnTo>
                    <a:pt x="739" y="177"/>
                  </a:lnTo>
                  <a:lnTo>
                    <a:pt x="751" y="168"/>
                  </a:lnTo>
                  <a:lnTo>
                    <a:pt x="754" y="164"/>
                  </a:lnTo>
                  <a:lnTo>
                    <a:pt x="757" y="156"/>
                  </a:lnTo>
                  <a:lnTo>
                    <a:pt x="753" y="153"/>
                  </a:lnTo>
                  <a:lnTo>
                    <a:pt x="737" y="156"/>
                  </a:lnTo>
                  <a:lnTo>
                    <a:pt x="737" y="153"/>
                  </a:lnTo>
                  <a:lnTo>
                    <a:pt x="751" y="143"/>
                  </a:lnTo>
                  <a:lnTo>
                    <a:pt x="756" y="138"/>
                  </a:lnTo>
                  <a:lnTo>
                    <a:pt x="758" y="135"/>
                  </a:lnTo>
                  <a:lnTo>
                    <a:pt x="763" y="133"/>
                  </a:lnTo>
                  <a:lnTo>
                    <a:pt x="765" y="131"/>
                  </a:lnTo>
                  <a:lnTo>
                    <a:pt x="767" y="124"/>
                  </a:lnTo>
                  <a:lnTo>
                    <a:pt x="767" y="115"/>
                  </a:lnTo>
                  <a:lnTo>
                    <a:pt x="763" y="112"/>
                  </a:lnTo>
                  <a:lnTo>
                    <a:pt x="760" y="110"/>
                  </a:lnTo>
                  <a:lnTo>
                    <a:pt x="757" y="105"/>
                  </a:lnTo>
                  <a:lnTo>
                    <a:pt x="754" y="98"/>
                  </a:lnTo>
                  <a:lnTo>
                    <a:pt x="754" y="94"/>
                  </a:lnTo>
                  <a:lnTo>
                    <a:pt x="747" y="90"/>
                  </a:lnTo>
                  <a:lnTo>
                    <a:pt x="743" y="87"/>
                  </a:lnTo>
                  <a:lnTo>
                    <a:pt x="742" y="83"/>
                  </a:lnTo>
                  <a:lnTo>
                    <a:pt x="743" y="80"/>
                  </a:lnTo>
                  <a:lnTo>
                    <a:pt x="744" y="73"/>
                  </a:lnTo>
                  <a:lnTo>
                    <a:pt x="744" y="66"/>
                  </a:lnTo>
                  <a:lnTo>
                    <a:pt x="743" y="63"/>
                  </a:lnTo>
                  <a:lnTo>
                    <a:pt x="740" y="60"/>
                  </a:lnTo>
                  <a:lnTo>
                    <a:pt x="739" y="56"/>
                  </a:lnTo>
                  <a:lnTo>
                    <a:pt x="736" y="52"/>
                  </a:lnTo>
                  <a:lnTo>
                    <a:pt x="732" y="51"/>
                  </a:lnTo>
                  <a:lnTo>
                    <a:pt x="729" y="52"/>
                  </a:lnTo>
                  <a:lnTo>
                    <a:pt x="719" y="59"/>
                  </a:lnTo>
                  <a:lnTo>
                    <a:pt x="715" y="60"/>
                  </a:lnTo>
                  <a:lnTo>
                    <a:pt x="705" y="59"/>
                  </a:lnTo>
                  <a:lnTo>
                    <a:pt x="705" y="62"/>
                  </a:lnTo>
                  <a:lnTo>
                    <a:pt x="698" y="76"/>
                  </a:lnTo>
                  <a:lnTo>
                    <a:pt x="698" y="83"/>
                  </a:lnTo>
                  <a:lnTo>
                    <a:pt x="701" y="86"/>
                  </a:lnTo>
                  <a:lnTo>
                    <a:pt x="708" y="87"/>
                  </a:lnTo>
                  <a:lnTo>
                    <a:pt x="711" y="90"/>
                  </a:lnTo>
                  <a:lnTo>
                    <a:pt x="714" y="93"/>
                  </a:lnTo>
                  <a:lnTo>
                    <a:pt x="715" y="96"/>
                  </a:lnTo>
                  <a:lnTo>
                    <a:pt x="719" y="97"/>
                  </a:lnTo>
                  <a:lnTo>
                    <a:pt x="718" y="91"/>
                  </a:lnTo>
                  <a:lnTo>
                    <a:pt x="716" y="84"/>
                  </a:lnTo>
                  <a:lnTo>
                    <a:pt x="715" y="79"/>
                  </a:lnTo>
                  <a:lnTo>
                    <a:pt x="718" y="75"/>
                  </a:lnTo>
                  <a:lnTo>
                    <a:pt x="721" y="77"/>
                  </a:lnTo>
                  <a:lnTo>
                    <a:pt x="723" y="82"/>
                  </a:lnTo>
                  <a:lnTo>
                    <a:pt x="723" y="87"/>
                  </a:lnTo>
                  <a:lnTo>
                    <a:pt x="725" y="91"/>
                  </a:lnTo>
                  <a:lnTo>
                    <a:pt x="726" y="94"/>
                  </a:lnTo>
                  <a:lnTo>
                    <a:pt x="728" y="101"/>
                  </a:lnTo>
                  <a:lnTo>
                    <a:pt x="730" y="110"/>
                  </a:lnTo>
                  <a:lnTo>
                    <a:pt x="729" y="112"/>
                  </a:lnTo>
                  <a:lnTo>
                    <a:pt x="728" y="115"/>
                  </a:lnTo>
                  <a:lnTo>
                    <a:pt x="723" y="126"/>
                  </a:lnTo>
                  <a:lnTo>
                    <a:pt x="721" y="131"/>
                  </a:lnTo>
                  <a:lnTo>
                    <a:pt x="721" y="126"/>
                  </a:lnTo>
                  <a:lnTo>
                    <a:pt x="722" y="118"/>
                  </a:lnTo>
                  <a:lnTo>
                    <a:pt x="722" y="115"/>
                  </a:lnTo>
                  <a:lnTo>
                    <a:pt x="722" y="112"/>
                  </a:lnTo>
                  <a:lnTo>
                    <a:pt x="719" y="105"/>
                  </a:lnTo>
                  <a:lnTo>
                    <a:pt x="719" y="104"/>
                  </a:lnTo>
                  <a:lnTo>
                    <a:pt x="716" y="100"/>
                  </a:lnTo>
                  <a:lnTo>
                    <a:pt x="712" y="96"/>
                  </a:lnTo>
                  <a:lnTo>
                    <a:pt x="707" y="91"/>
                  </a:lnTo>
                  <a:lnTo>
                    <a:pt x="704" y="90"/>
                  </a:lnTo>
                  <a:lnTo>
                    <a:pt x="701" y="91"/>
                  </a:lnTo>
                  <a:lnTo>
                    <a:pt x="698" y="94"/>
                  </a:lnTo>
                  <a:lnTo>
                    <a:pt x="695" y="94"/>
                  </a:lnTo>
                  <a:lnTo>
                    <a:pt x="694" y="93"/>
                  </a:lnTo>
                  <a:lnTo>
                    <a:pt x="692" y="90"/>
                  </a:lnTo>
                  <a:lnTo>
                    <a:pt x="692" y="89"/>
                  </a:lnTo>
                  <a:lnTo>
                    <a:pt x="691" y="87"/>
                  </a:lnTo>
                  <a:lnTo>
                    <a:pt x="692" y="84"/>
                  </a:lnTo>
                  <a:lnTo>
                    <a:pt x="698" y="63"/>
                  </a:lnTo>
                  <a:lnTo>
                    <a:pt x="697" y="62"/>
                  </a:lnTo>
                  <a:lnTo>
                    <a:pt x="697" y="62"/>
                  </a:lnTo>
                  <a:lnTo>
                    <a:pt x="695" y="59"/>
                  </a:lnTo>
                  <a:lnTo>
                    <a:pt x="690" y="68"/>
                  </a:lnTo>
                  <a:lnTo>
                    <a:pt x="683" y="73"/>
                  </a:lnTo>
                  <a:lnTo>
                    <a:pt x="678" y="79"/>
                  </a:lnTo>
                  <a:lnTo>
                    <a:pt x="680" y="87"/>
                  </a:lnTo>
                  <a:lnTo>
                    <a:pt x="685" y="96"/>
                  </a:lnTo>
                  <a:lnTo>
                    <a:pt x="687" y="101"/>
                  </a:lnTo>
                  <a:lnTo>
                    <a:pt x="684" y="110"/>
                  </a:lnTo>
                  <a:lnTo>
                    <a:pt x="681" y="112"/>
                  </a:lnTo>
                  <a:lnTo>
                    <a:pt x="678" y="112"/>
                  </a:lnTo>
                  <a:lnTo>
                    <a:pt x="676" y="112"/>
                  </a:lnTo>
                  <a:lnTo>
                    <a:pt x="671" y="112"/>
                  </a:lnTo>
                  <a:lnTo>
                    <a:pt x="671" y="110"/>
                  </a:lnTo>
                  <a:lnTo>
                    <a:pt x="674" y="108"/>
                  </a:lnTo>
                  <a:lnTo>
                    <a:pt x="677" y="107"/>
                  </a:lnTo>
                  <a:lnTo>
                    <a:pt x="678" y="104"/>
                  </a:lnTo>
                  <a:lnTo>
                    <a:pt x="680" y="100"/>
                  </a:lnTo>
                  <a:lnTo>
                    <a:pt x="676" y="101"/>
                  </a:lnTo>
                  <a:lnTo>
                    <a:pt x="671" y="104"/>
                  </a:lnTo>
                  <a:lnTo>
                    <a:pt x="670" y="105"/>
                  </a:lnTo>
                  <a:lnTo>
                    <a:pt x="671" y="100"/>
                  </a:lnTo>
                  <a:lnTo>
                    <a:pt x="671" y="97"/>
                  </a:lnTo>
                  <a:lnTo>
                    <a:pt x="667" y="90"/>
                  </a:lnTo>
                  <a:lnTo>
                    <a:pt x="664" y="91"/>
                  </a:lnTo>
                  <a:lnTo>
                    <a:pt x="660" y="94"/>
                  </a:lnTo>
                  <a:lnTo>
                    <a:pt x="657" y="94"/>
                  </a:lnTo>
                  <a:lnTo>
                    <a:pt x="655" y="91"/>
                  </a:lnTo>
                  <a:lnTo>
                    <a:pt x="653" y="91"/>
                  </a:lnTo>
                  <a:lnTo>
                    <a:pt x="642" y="97"/>
                  </a:lnTo>
                  <a:lnTo>
                    <a:pt x="642" y="94"/>
                  </a:lnTo>
                  <a:lnTo>
                    <a:pt x="655" y="86"/>
                  </a:lnTo>
                  <a:lnTo>
                    <a:pt x="656" y="80"/>
                  </a:lnTo>
                  <a:lnTo>
                    <a:pt x="649" y="75"/>
                  </a:lnTo>
                  <a:lnTo>
                    <a:pt x="643" y="76"/>
                  </a:lnTo>
                  <a:lnTo>
                    <a:pt x="641" y="83"/>
                  </a:lnTo>
                  <a:lnTo>
                    <a:pt x="638" y="90"/>
                  </a:lnTo>
                  <a:lnTo>
                    <a:pt x="635" y="94"/>
                  </a:lnTo>
                  <a:lnTo>
                    <a:pt x="629" y="96"/>
                  </a:lnTo>
                  <a:lnTo>
                    <a:pt x="614" y="105"/>
                  </a:lnTo>
                  <a:lnTo>
                    <a:pt x="606" y="117"/>
                  </a:lnTo>
                  <a:lnTo>
                    <a:pt x="603" y="119"/>
                  </a:lnTo>
                  <a:lnTo>
                    <a:pt x="601" y="117"/>
                  </a:lnTo>
                  <a:lnTo>
                    <a:pt x="603" y="112"/>
                  </a:lnTo>
                  <a:lnTo>
                    <a:pt x="604" y="110"/>
                  </a:lnTo>
                  <a:lnTo>
                    <a:pt x="606" y="107"/>
                  </a:lnTo>
                  <a:lnTo>
                    <a:pt x="607" y="103"/>
                  </a:lnTo>
                  <a:lnTo>
                    <a:pt x="603" y="104"/>
                  </a:lnTo>
                  <a:lnTo>
                    <a:pt x="594" y="108"/>
                  </a:lnTo>
                  <a:lnTo>
                    <a:pt x="590" y="110"/>
                  </a:lnTo>
                  <a:lnTo>
                    <a:pt x="575" y="103"/>
                  </a:lnTo>
                  <a:lnTo>
                    <a:pt x="572" y="103"/>
                  </a:lnTo>
                  <a:lnTo>
                    <a:pt x="569" y="108"/>
                  </a:lnTo>
                  <a:lnTo>
                    <a:pt x="565" y="122"/>
                  </a:lnTo>
                  <a:lnTo>
                    <a:pt x="562" y="125"/>
                  </a:lnTo>
                  <a:lnTo>
                    <a:pt x="561" y="128"/>
                  </a:lnTo>
                  <a:lnTo>
                    <a:pt x="562" y="136"/>
                  </a:lnTo>
                  <a:lnTo>
                    <a:pt x="565" y="149"/>
                  </a:lnTo>
                  <a:lnTo>
                    <a:pt x="562" y="152"/>
                  </a:lnTo>
                  <a:lnTo>
                    <a:pt x="561" y="160"/>
                  </a:lnTo>
                  <a:lnTo>
                    <a:pt x="559" y="161"/>
                  </a:lnTo>
                  <a:lnTo>
                    <a:pt x="557" y="160"/>
                  </a:lnTo>
                  <a:lnTo>
                    <a:pt x="557" y="149"/>
                  </a:lnTo>
                  <a:lnTo>
                    <a:pt x="554" y="146"/>
                  </a:lnTo>
                  <a:lnTo>
                    <a:pt x="552" y="149"/>
                  </a:lnTo>
                  <a:lnTo>
                    <a:pt x="547" y="159"/>
                  </a:lnTo>
                  <a:lnTo>
                    <a:pt x="544" y="161"/>
                  </a:lnTo>
                  <a:lnTo>
                    <a:pt x="541" y="160"/>
                  </a:lnTo>
                  <a:lnTo>
                    <a:pt x="538" y="161"/>
                  </a:lnTo>
                  <a:lnTo>
                    <a:pt x="538" y="168"/>
                  </a:lnTo>
                  <a:lnTo>
                    <a:pt x="540" y="168"/>
                  </a:lnTo>
                  <a:lnTo>
                    <a:pt x="538" y="170"/>
                  </a:lnTo>
                  <a:lnTo>
                    <a:pt x="536" y="174"/>
                  </a:lnTo>
                  <a:lnTo>
                    <a:pt x="533" y="171"/>
                  </a:lnTo>
                  <a:lnTo>
                    <a:pt x="530" y="171"/>
                  </a:lnTo>
                  <a:lnTo>
                    <a:pt x="527" y="173"/>
                  </a:lnTo>
                  <a:lnTo>
                    <a:pt x="526" y="174"/>
                  </a:lnTo>
                  <a:lnTo>
                    <a:pt x="526" y="177"/>
                  </a:lnTo>
                  <a:lnTo>
                    <a:pt x="536" y="189"/>
                  </a:lnTo>
                  <a:lnTo>
                    <a:pt x="541" y="195"/>
                  </a:lnTo>
                  <a:lnTo>
                    <a:pt x="548" y="199"/>
                  </a:lnTo>
                  <a:lnTo>
                    <a:pt x="543" y="204"/>
                  </a:lnTo>
                  <a:lnTo>
                    <a:pt x="538" y="205"/>
                  </a:lnTo>
                  <a:lnTo>
                    <a:pt x="536" y="205"/>
                  </a:lnTo>
                  <a:lnTo>
                    <a:pt x="531" y="204"/>
                  </a:lnTo>
                  <a:lnTo>
                    <a:pt x="530" y="201"/>
                  </a:lnTo>
                  <a:lnTo>
                    <a:pt x="527" y="199"/>
                  </a:lnTo>
                  <a:lnTo>
                    <a:pt x="523" y="202"/>
                  </a:lnTo>
                  <a:lnTo>
                    <a:pt x="527" y="211"/>
                  </a:lnTo>
                  <a:lnTo>
                    <a:pt x="531" y="220"/>
                  </a:lnTo>
                  <a:lnTo>
                    <a:pt x="537" y="226"/>
                  </a:lnTo>
                  <a:lnTo>
                    <a:pt x="545" y="227"/>
                  </a:lnTo>
                  <a:lnTo>
                    <a:pt x="545" y="226"/>
                  </a:lnTo>
                  <a:lnTo>
                    <a:pt x="545" y="223"/>
                  </a:lnTo>
                  <a:lnTo>
                    <a:pt x="545" y="219"/>
                  </a:lnTo>
                  <a:lnTo>
                    <a:pt x="547" y="218"/>
                  </a:lnTo>
                  <a:lnTo>
                    <a:pt x="548" y="218"/>
                  </a:lnTo>
                  <a:lnTo>
                    <a:pt x="552" y="218"/>
                  </a:lnTo>
                  <a:lnTo>
                    <a:pt x="557" y="219"/>
                  </a:lnTo>
                  <a:lnTo>
                    <a:pt x="559" y="227"/>
                  </a:lnTo>
                  <a:lnTo>
                    <a:pt x="562" y="230"/>
                  </a:lnTo>
                  <a:lnTo>
                    <a:pt x="559" y="232"/>
                  </a:lnTo>
                  <a:lnTo>
                    <a:pt x="548" y="229"/>
                  </a:lnTo>
                  <a:lnTo>
                    <a:pt x="545" y="233"/>
                  </a:lnTo>
                  <a:lnTo>
                    <a:pt x="545" y="240"/>
                  </a:lnTo>
                  <a:lnTo>
                    <a:pt x="548" y="246"/>
                  </a:lnTo>
                  <a:lnTo>
                    <a:pt x="555" y="247"/>
                  </a:lnTo>
                  <a:lnTo>
                    <a:pt x="559" y="248"/>
                  </a:lnTo>
                  <a:lnTo>
                    <a:pt x="559" y="251"/>
                  </a:lnTo>
                  <a:lnTo>
                    <a:pt x="554" y="251"/>
                  </a:lnTo>
                  <a:lnTo>
                    <a:pt x="540" y="246"/>
                  </a:lnTo>
                  <a:lnTo>
                    <a:pt x="527" y="248"/>
                  </a:lnTo>
                  <a:lnTo>
                    <a:pt x="522" y="247"/>
                  </a:lnTo>
                  <a:lnTo>
                    <a:pt x="516" y="243"/>
                  </a:lnTo>
                  <a:lnTo>
                    <a:pt x="513" y="244"/>
                  </a:lnTo>
                  <a:lnTo>
                    <a:pt x="510" y="250"/>
                  </a:lnTo>
                  <a:lnTo>
                    <a:pt x="508" y="251"/>
                  </a:lnTo>
                  <a:lnTo>
                    <a:pt x="505" y="253"/>
                  </a:lnTo>
                  <a:lnTo>
                    <a:pt x="502" y="253"/>
                  </a:lnTo>
                  <a:lnTo>
                    <a:pt x="501" y="253"/>
                  </a:lnTo>
                  <a:lnTo>
                    <a:pt x="499" y="258"/>
                  </a:lnTo>
                  <a:lnTo>
                    <a:pt x="505" y="258"/>
                  </a:lnTo>
                  <a:lnTo>
                    <a:pt x="515" y="265"/>
                  </a:lnTo>
                  <a:lnTo>
                    <a:pt x="524" y="268"/>
                  </a:lnTo>
                  <a:lnTo>
                    <a:pt x="538" y="282"/>
                  </a:lnTo>
                  <a:lnTo>
                    <a:pt x="533" y="285"/>
                  </a:lnTo>
                  <a:lnTo>
                    <a:pt x="529" y="282"/>
                  </a:lnTo>
                  <a:lnTo>
                    <a:pt x="524" y="276"/>
                  </a:lnTo>
                  <a:lnTo>
                    <a:pt x="522" y="271"/>
                  </a:lnTo>
                  <a:lnTo>
                    <a:pt x="517" y="271"/>
                  </a:lnTo>
                  <a:lnTo>
                    <a:pt x="506" y="271"/>
                  </a:lnTo>
                  <a:lnTo>
                    <a:pt x="502" y="272"/>
                  </a:lnTo>
                  <a:lnTo>
                    <a:pt x="508" y="278"/>
                  </a:lnTo>
                  <a:lnTo>
                    <a:pt x="526" y="282"/>
                  </a:lnTo>
                  <a:lnTo>
                    <a:pt x="526" y="285"/>
                  </a:lnTo>
                  <a:lnTo>
                    <a:pt x="519" y="285"/>
                  </a:lnTo>
                  <a:lnTo>
                    <a:pt x="505" y="281"/>
                  </a:lnTo>
                  <a:lnTo>
                    <a:pt x="478" y="279"/>
                  </a:lnTo>
                  <a:lnTo>
                    <a:pt x="473" y="282"/>
                  </a:lnTo>
                  <a:lnTo>
                    <a:pt x="453" y="296"/>
                  </a:lnTo>
                  <a:lnTo>
                    <a:pt x="450" y="299"/>
                  </a:lnTo>
                  <a:lnTo>
                    <a:pt x="450" y="304"/>
                  </a:lnTo>
                  <a:lnTo>
                    <a:pt x="447" y="307"/>
                  </a:lnTo>
                  <a:lnTo>
                    <a:pt x="445" y="310"/>
                  </a:lnTo>
                  <a:lnTo>
                    <a:pt x="440" y="310"/>
                  </a:lnTo>
                  <a:lnTo>
                    <a:pt x="438" y="311"/>
                  </a:lnTo>
                  <a:lnTo>
                    <a:pt x="436" y="314"/>
                  </a:lnTo>
                  <a:lnTo>
                    <a:pt x="439" y="317"/>
                  </a:lnTo>
                  <a:lnTo>
                    <a:pt x="442" y="320"/>
                  </a:lnTo>
                  <a:lnTo>
                    <a:pt x="442" y="323"/>
                  </a:lnTo>
                  <a:lnTo>
                    <a:pt x="440" y="324"/>
                  </a:lnTo>
                  <a:lnTo>
                    <a:pt x="440" y="326"/>
                  </a:lnTo>
                  <a:lnTo>
                    <a:pt x="439" y="327"/>
                  </a:lnTo>
                  <a:lnTo>
                    <a:pt x="439" y="328"/>
                  </a:lnTo>
                  <a:lnTo>
                    <a:pt x="443" y="328"/>
                  </a:lnTo>
                  <a:lnTo>
                    <a:pt x="464" y="337"/>
                  </a:lnTo>
                  <a:lnTo>
                    <a:pt x="467" y="340"/>
                  </a:lnTo>
                  <a:lnTo>
                    <a:pt x="464" y="344"/>
                  </a:lnTo>
                  <a:lnTo>
                    <a:pt x="470" y="347"/>
                  </a:lnTo>
                  <a:lnTo>
                    <a:pt x="489" y="347"/>
                  </a:lnTo>
                  <a:lnTo>
                    <a:pt x="494" y="351"/>
                  </a:lnTo>
                  <a:lnTo>
                    <a:pt x="498" y="351"/>
                  </a:lnTo>
                  <a:lnTo>
                    <a:pt x="501" y="345"/>
                  </a:lnTo>
                  <a:lnTo>
                    <a:pt x="503" y="344"/>
                  </a:lnTo>
                  <a:lnTo>
                    <a:pt x="509" y="344"/>
                  </a:lnTo>
                  <a:lnTo>
                    <a:pt x="510" y="342"/>
                  </a:lnTo>
                  <a:lnTo>
                    <a:pt x="513" y="341"/>
                  </a:lnTo>
                  <a:lnTo>
                    <a:pt x="516" y="341"/>
                  </a:lnTo>
                  <a:lnTo>
                    <a:pt x="517" y="341"/>
                  </a:lnTo>
                  <a:lnTo>
                    <a:pt x="517" y="342"/>
                  </a:lnTo>
                  <a:lnTo>
                    <a:pt x="517" y="345"/>
                  </a:lnTo>
                  <a:lnTo>
                    <a:pt x="519" y="348"/>
                  </a:lnTo>
                  <a:lnTo>
                    <a:pt x="522" y="352"/>
                  </a:lnTo>
                  <a:lnTo>
                    <a:pt x="524" y="354"/>
                  </a:lnTo>
                  <a:lnTo>
                    <a:pt x="526" y="351"/>
                  </a:lnTo>
                  <a:lnTo>
                    <a:pt x="527" y="342"/>
                  </a:lnTo>
                  <a:lnTo>
                    <a:pt x="531" y="337"/>
                  </a:lnTo>
                  <a:lnTo>
                    <a:pt x="536" y="337"/>
                  </a:lnTo>
                  <a:lnTo>
                    <a:pt x="534" y="347"/>
                  </a:lnTo>
                  <a:lnTo>
                    <a:pt x="536" y="347"/>
                  </a:lnTo>
                  <a:lnTo>
                    <a:pt x="540" y="342"/>
                  </a:lnTo>
                  <a:lnTo>
                    <a:pt x="543" y="347"/>
                  </a:lnTo>
                  <a:lnTo>
                    <a:pt x="544" y="352"/>
                  </a:lnTo>
                  <a:lnTo>
                    <a:pt x="540" y="356"/>
                  </a:lnTo>
                  <a:lnTo>
                    <a:pt x="536" y="358"/>
                  </a:lnTo>
                  <a:lnTo>
                    <a:pt x="531" y="361"/>
                  </a:lnTo>
                  <a:lnTo>
                    <a:pt x="526" y="368"/>
                  </a:lnTo>
                  <a:lnTo>
                    <a:pt x="526" y="370"/>
                  </a:lnTo>
                  <a:lnTo>
                    <a:pt x="529" y="370"/>
                  </a:lnTo>
                  <a:lnTo>
                    <a:pt x="533" y="368"/>
                  </a:lnTo>
                  <a:lnTo>
                    <a:pt x="536" y="365"/>
                  </a:lnTo>
                  <a:lnTo>
                    <a:pt x="548" y="351"/>
                  </a:lnTo>
                  <a:lnTo>
                    <a:pt x="555" y="348"/>
                  </a:lnTo>
                  <a:lnTo>
                    <a:pt x="561" y="340"/>
                  </a:lnTo>
                  <a:lnTo>
                    <a:pt x="565" y="337"/>
                  </a:lnTo>
                  <a:lnTo>
                    <a:pt x="569" y="338"/>
                  </a:lnTo>
                  <a:lnTo>
                    <a:pt x="571" y="342"/>
                  </a:lnTo>
                  <a:lnTo>
                    <a:pt x="571" y="347"/>
                  </a:lnTo>
                  <a:lnTo>
                    <a:pt x="568" y="349"/>
                  </a:lnTo>
                  <a:lnTo>
                    <a:pt x="568" y="352"/>
                  </a:lnTo>
                  <a:lnTo>
                    <a:pt x="573" y="349"/>
                  </a:lnTo>
                  <a:lnTo>
                    <a:pt x="583" y="342"/>
                  </a:lnTo>
                  <a:lnTo>
                    <a:pt x="600" y="340"/>
                  </a:lnTo>
                  <a:lnTo>
                    <a:pt x="606" y="337"/>
                  </a:lnTo>
                  <a:lnTo>
                    <a:pt x="610" y="331"/>
                  </a:lnTo>
                  <a:lnTo>
                    <a:pt x="611" y="333"/>
                  </a:lnTo>
                  <a:lnTo>
                    <a:pt x="611" y="334"/>
                  </a:lnTo>
                  <a:lnTo>
                    <a:pt x="611" y="334"/>
                  </a:lnTo>
                  <a:lnTo>
                    <a:pt x="613" y="334"/>
                  </a:lnTo>
                  <a:lnTo>
                    <a:pt x="611" y="338"/>
                  </a:lnTo>
                  <a:lnTo>
                    <a:pt x="608" y="352"/>
                  </a:lnTo>
                  <a:lnTo>
                    <a:pt x="604" y="352"/>
                  </a:lnTo>
                  <a:lnTo>
                    <a:pt x="603" y="351"/>
                  </a:lnTo>
                  <a:lnTo>
                    <a:pt x="601" y="348"/>
                  </a:lnTo>
                  <a:lnTo>
                    <a:pt x="599" y="347"/>
                  </a:lnTo>
                  <a:lnTo>
                    <a:pt x="599" y="358"/>
                  </a:lnTo>
                  <a:lnTo>
                    <a:pt x="587" y="369"/>
                  </a:lnTo>
                  <a:lnTo>
                    <a:pt x="587" y="377"/>
                  </a:lnTo>
                  <a:lnTo>
                    <a:pt x="573" y="389"/>
                  </a:lnTo>
                  <a:lnTo>
                    <a:pt x="576" y="393"/>
                  </a:lnTo>
                  <a:lnTo>
                    <a:pt x="580" y="396"/>
                  </a:lnTo>
                  <a:lnTo>
                    <a:pt x="589" y="396"/>
                  </a:lnTo>
                  <a:lnTo>
                    <a:pt x="589" y="398"/>
                  </a:lnTo>
                  <a:lnTo>
                    <a:pt x="580" y="401"/>
                  </a:lnTo>
                  <a:lnTo>
                    <a:pt x="569" y="410"/>
                  </a:lnTo>
                  <a:lnTo>
                    <a:pt x="566" y="410"/>
                  </a:lnTo>
                  <a:lnTo>
                    <a:pt x="544" y="414"/>
                  </a:lnTo>
                  <a:lnTo>
                    <a:pt x="544" y="414"/>
                  </a:lnTo>
                  <a:lnTo>
                    <a:pt x="537" y="418"/>
                  </a:lnTo>
                  <a:lnTo>
                    <a:pt x="529" y="424"/>
                  </a:lnTo>
                  <a:lnTo>
                    <a:pt x="529" y="421"/>
                  </a:lnTo>
                  <a:lnTo>
                    <a:pt x="529" y="421"/>
                  </a:lnTo>
                  <a:lnTo>
                    <a:pt x="527" y="419"/>
                  </a:lnTo>
                  <a:lnTo>
                    <a:pt x="526" y="417"/>
                  </a:lnTo>
                  <a:lnTo>
                    <a:pt x="524" y="412"/>
                  </a:lnTo>
                  <a:lnTo>
                    <a:pt x="523" y="411"/>
                  </a:lnTo>
                  <a:lnTo>
                    <a:pt x="522" y="418"/>
                  </a:lnTo>
                  <a:lnTo>
                    <a:pt x="522" y="428"/>
                  </a:lnTo>
                  <a:lnTo>
                    <a:pt x="520" y="431"/>
                  </a:lnTo>
                  <a:lnTo>
                    <a:pt x="519" y="432"/>
                  </a:lnTo>
                  <a:lnTo>
                    <a:pt x="515" y="433"/>
                  </a:lnTo>
                  <a:lnTo>
                    <a:pt x="485" y="456"/>
                  </a:lnTo>
                  <a:lnTo>
                    <a:pt x="477" y="457"/>
                  </a:lnTo>
                  <a:lnTo>
                    <a:pt x="474" y="460"/>
                  </a:lnTo>
                  <a:lnTo>
                    <a:pt x="471" y="463"/>
                  </a:lnTo>
                  <a:lnTo>
                    <a:pt x="470" y="466"/>
                  </a:lnTo>
                  <a:lnTo>
                    <a:pt x="471" y="470"/>
                  </a:lnTo>
                  <a:lnTo>
                    <a:pt x="473" y="471"/>
                  </a:lnTo>
                  <a:lnTo>
                    <a:pt x="498" y="471"/>
                  </a:lnTo>
                  <a:lnTo>
                    <a:pt x="503" y="473"/>
                  </a:lnTo>
                  <a:lnTo>
                    <a:pt x="509" y="477"/>
                  </a:lnTo>
                  <a:lnTo>
                    <a:pt x="510" y="481"/>
                  </a:lnTo>
                  <a:lnTo>
                    <a:pt x="506" y="484"/>
                  </a:lnTo>
                  <a:lnTo>
                    <a:pt x="499" y="480"/>
                  </a:lnTo>
                  <a:lnTo>
                    <a:pt x="496" y="478"/>
                  </a:lnTo>
                  <a:lnTo>
                    <a:pt x="495" y="483"/>
                  </a:lnTo>
                  <a:lnTo>
                    <a:pt x="496" y="487"/>
                  </a:lnTo>
                  <a:lnTo>
                    <a:pt x="498" y="487"/>
                  </a:lnTo>
                  <a:lnTo>
                    <a:pt x="503" y="487"/>
                  </a:lnTo>
                  <a:lnTo>
                    <a:pt x="508" y="488"/>
                  </a:lnTo>
                  <a:lnTo>
                    <a:pt x="513" y="490"/>
                  </a:lnTo>
                  <a:lnTo>
                    <a:pt x="517" y="494"/>
                  </a:lnTo>
                  <a:lnTo>
                    <a:pt x="522" y="499"/>
                  </a:lnTo>
                  <a:lnTo>
                    <a:pt x="503" y="495"/>
                  </a:lnTo>
                  <a:lnTo>
                    <a:pt x="501" y="498"/>
                  </a:lnTo>
                  <a:lnTo>
                    <a:pt x="499" y="499"/>
                  </a:lnTo>
                  <a:lnTo>
                    <a:pt x="495" y="499"/>
                  </a:lnTo>
                  <a:lnTo>
                    <a:pt x="489" y="497"/>
                  </a:lnTo>
                  <a:lnTo>
                    <a:pt x="488" y="498"/>
                  </a:lnTo>
                  <a:lnTo>
                    <a:pt x="484" y="504"/>
                  </a:lnTo>
                  <a:lnTo>
                    <a:pt x="482" y="505"/>
                  </a:lnTo>
                  <a:lnTo>
                    <a:pt x="482" y="508"/>
                  </a:lnTo>
                  <a:lnTo>
                    <a:pt x="487" y="508"/>
                  </a:lnTo>
                  <a:lnTo>
                    <a:pt x="491" y="509"/>
                  </a:lnTo>
                  <a:lnTo>
                    <a:pt x="495" y="512"/>
                  </a:lnTo>
                  <a:lnTo>
                    <a:pt x="496" y="516"/>
                  </a:lnTo>
                  <a:lnTo>
                    <a:pt x="499" y="520"/>
                  </a:lnTo>
                  <a:lnTo>
                    <a:pt x="503" y="523"/>
                  </a:lnTo>
                  <a:lnTo>
                    <a:pt x="508" y="525"/>
                  </a:lnTo>
                  <a:lnTo>
                    <a:pt x="512" y="526"/>
                  </a:lnTo>
                  <a:lnTo>
                    <a:pt x="512" y="530"/>
                  </a:lnTo>
                  <a:lnTo>
                    <a:pt x="502" y="529"/>
                  </a:lnTo>
                  <a:lnTo>
                    <a:pt x="499" y="530"/>
                  </a:lnTo>
                  <a:lnTo>
                    <a:pt x="495" y="533"/>
                  </a:lnTo>
                  <a:lnTo>
                    <a:pt x="489" y="525"/>
                  </a:lnTo>
                  <a:lnTo>
                    <a:pt x="487" y="522"/>
                  </a:lnTo>
                  <a:lnTo>
                    <a:pt x="480" y="519"/>
                  </a:lnTo>
                  <a:lnTo>
                    <a:pt x="478" y="515"/>
                  </a:lnTo>
                  <a:lnTo>
                    <a:pt x="477" y="509"/>
                  </a:lnTo>
                  <a:lnTo>
                    <a:pt x="475" y="505"/>
                  </a:lnTo>
                  <a:lnTo>
                    <a:pt x="468" y="501"/>
                  </a:lnTo>
                  <a:lnTo>
                    <a:pt x="453" y="505"/>
                  </a:lnTo>
                  <a:lnTo>
                    <a:pt x="446" y="499"/>
                  </a:lnTo>
                  <a:lnTo>
                    <a:pt x="440" y="504"/>
                  </a:lnTo>
                  <a:lnTo>
                    <a:pt x="435" y="505"/>
                  </a:lnTo>
                  <a:lnTo>
                    <a:pt x="422" y="505"/>
                  </a:lnTo>
                  <a:lnTo>
                    <a:pt x="418" y="504"/>
                  </a:lnTo>
                  <a:lnTo>
                    <a:pt x="412" y="501"/>
                  </a:lnTo>
                  <a:lnTo>
                    <a:pt x="408" y="498"/>
                  </a:lnTo>
                  <a:lnTo>
                    <a:pt x="402" y="495"/>
                  </a:lnTo>
                  <a:lnTo>
                    <a:pt x="400" y="494"/>
                  </a:lnTo>
                  <a:lnTo>
                    <a:pt x="398" y="494"/>
                  </a:lnTo>
                  <a:lnTo>
                    <a:pt x="397" y="495"/>
                  </a:lnTo>
                  <a:lnTo>
                    <a:pt x="395" y="497"/>
                  </a:lnTo>
                  <a:lnTo>
                    <a:pt x="380" y="492"/>
                  </a:lnTo>
                  <a:lnTo>
                    <a:pt x="372" y="494"/>
                  </a:lnTo>
                  <a:lnTo>
                    <a:pt x="367" y="501"/>
                  </a:lnTo>
                  <a:lnTo>
                    <a:pt x="366" y="512"/>
                  </a:lnTo>
                  <a:lnTo>
                    <a:pt x="360" y="522"/>
                  </a:lnTo>
                  <a:lnTo>
                    <a:pt x="355" y="527"/>
                  </a:lnTo>
                  <a:lnTo>
                    <a:pt x="349" y="530"/>
                  </a:lnTo>
                  <a:lnTo>
                    <a:pt x="351" y="536"/>
                  </a:lnTo>
                  <a:lnTo>
                    <a:pt x="351" y="543"/>
                  </a:lnTo>
                  <a:lnTo>
                    <a:pt x="349" y="548"/>
                  </a:lnTo>
                  <a:lnTo>
                    <a:pt x="349" y="557"/>
                  </a:lnTo>
                  <a:lnTo>
                    <a:pt x="348" y="557"/>
                  </a:lnTo>
                  <a:lnTo>
                    <a:pt x="348" y="548"/>
                  </a:lnTo>
                  <a:lnTo>
                    <a:pt x="345" y="541"/>
                  </a:lnTo>
                  <a:lnTo>
                    <a:pt x="342" y="537"/>
                  </a:lnTo>
                  <a:lnTo>
                    <a:pt x="330" y="525"/>
                  </a:lnTo>
                  <a:lnTo>
                    <a:pt x="328" y="520"/>
                  </a:lnTo>
                  <a:lnTo>
                    <a:pt x="334" y="518"/>
                  </a:lnTo>
                  <a:lnTo>
                    <a:pt x="334" y="515"/>
                  </a:lnTo>
                  <a:lnTo>
                    <a:pt x="328" y="512"/>
                  </a:lnTo>
                  <a:lnTo>
                    <a:pt x="328" y="508"/>
                  </a:lnTo>
                  <a:lnTo>
                    <a:pt x="330" y="506"/>
                  </a:lnTo>
                  <a:lnTo>
                    <a:pt x="330" y="504"/>
                  </a:lnTo>
                  <a:lnTo>
                    <a:pt x="330" y="499"/>
                  </a:lnTo>
                  <a:lnTo>
                    <a:pt x="328" y="497"/>
                  </a:lnTo>
                  <a:lnTo>
                    <a:pt x="327" y="498"/>
                  </a:lnTo>
                  <a:lnTo>
                    <a:pt x="325" y="498"/>
                  </a:lnTo>
                  <a:lnTo>
                    <a:pt x="320" y="499"/>
                  </a:lnTo>
                  <a:lnTo>
                    <a:pt x="318" y="497"/>
                  </a:lnTo>
                  <a:lnTo>
                    <a:pt x="317" y="490"/>
                  </a:lnTo>
                  <a:lnTo>
                    <a:pt x="314" y="487"/>
                  </a:lnTo>
                  <a:lnTo>
                    <a:pt x="313" y="487"/>
                  </a:lnTo>
                  <a:lnTo>
                    <a:pt x="300" y="481"/>
                  </a:lnTo>
                  <a:lnTo>
                    <a:pt x="297" y="481"/>
                  </a:lnTo>
                  <a:lnTo>
                    <a:pt x="295" y="483"/>
                  </a:lnTo>
                  <a:lnTo>
                    <a:pt x="293" y="485"/>
                  </a:lnTo>
                  <a:lnTo>
                    <a:pt x="290" y="488"/>
                  </a:lnTo>
                  <a:lnTo>
                    <a:pt x="288" y="490"/>
                  </a:lnTo>
                  <a:lnTo>
                    <a:pt x="285" y="490"/>
                  </a:lnTo>
                  <a:lnTo>
                    <a:pt x="264" y="487"/>
                  </a:lnTo>
                  <a:lnTo>
                    <a:pt x="262" y="485"/>
                  </a:lnTo>
                  <a:lnTo>
                    <a:pt x="258" y="481"/>
                  </a:lnTo>
                  <a:lnTo>
                    <a:pt x="257" y="481"/>
                  </a:lnTo>
                  <a:lnTo>
                    <a:pt x="253" y="481"/>
                  </a:lnTo>
                  <a:lnTo>
                    <a:pt x="248" y="484"/>
                  </a:lnTo>
                  <a:lnTo>
                    <a:pt x="246" y="484"/>
                  </a:lnTo>
                  <a:lnTo>
                    <a:pt x="201" y="481"/>
                  </a:lnTo>
                  <a:lnTo>
                    <a:pt x="197" y="480"/>
                  </a:lnTo>
                  <a:lnTo>
                    <a:pt x="187" y="473"/>
                  </a:lnTo>
                  <a:lnTo>
                    <a:pt x="181" y="471"/>
                  </a:lnTo>
                  <a:lnTo>
                    <a:pt x="166" y="476"/>
                  </a:lnTo>
                  <a:lnTo>
                    <a:pt x="164" y="480"/>
                  </a:lnTo>
                  <a:lnTo>
                    <a:pt x="167" y="485"/>
                  </a:lnTo>
                  <a:lnTo>
                    <a:pt x="170" y="490"/>
                  </a:lnTo>
                  <a:lnTo>
                    <a:pt x="183" y="494"/>
                  </a:lnTo>
                  <a:lnTo>
                    <a:pt x="188" y="497"/>
                  </a:lnTo>
                  <a:lnTo>
                    <a:pt x="183" y="495"/>
                  </a:lnTo>
                  <a:lnTo>
                    <a:pt x="180" y="495"/>
                  </a:lnTo>
                  <a:lnTo>
                    <a:pt x="177" y="497"/>
                  </a:lnTo>
                  <a:lnTo>
                    <a:pt x="177" y="499"/>
                  </a:lnTo>
                  <a:lnTo>
                    <a:pt x="183" y="502"/>
                  </a:lnTo>
                  <a:lnTo>
                    <a:pt x="184" y="505"/>
                  </a:lnTo>
                  <a:lnTo>
                    <a:pt x="185" y="508"/>
                  </a:lnTo>
                  <a:lnTo>
                    <a:pt x="180" y="508"/>
                  </a:lnTo>
                  <a:lnTo>
                    <a:pt x="171" y="501"/>
                  </a:lnTo>
                  <a:lnTo>
                    <a:pt x="166" y="499"/>
                  </a:lnTo>
                  <a:lnTo>
                    <a:pt x="162" y="502"/>
                  </a:lnTo>
                  <a:lnTo>
                    <a:pt x="157" y="508"/>
                  </a:lnTo>
                  <a:lnTo>
                    <a:pt x="156" y="515"/>
                  </a:lnTo>
                  <a:lnTo>
                    <a:pt x="159" y="520"/>
                  </a:lnTo>
                  <a:lnTo>
                    <a:pt x="156" y="523"/>
                  </a:lnTo>
                  <a:lnTo>
                    <a:pt x="152" y="527"/>
                  </a:lnTo>
                  <a:lnTo>
                    <a:pt x="149" y="532"/>
                  </a:lnTo>
                  <a:lnTo>
                    <a:pt x="145" y="529"/>
                  </a:lnTo>
                  <a:lnTo>
                    <a:pt x="139" y="526"/>
                  </a:lnTo>
                  <a:lnTo>
                    <a:pt x="133" y="526"/>
                  </a:lnTo>
                  <a:lnTo>
                    <a:pt x="129" y="523"/>
                  </a:lnTo>
                  <a:lnTo>
                    <a:pt x="131" y="515"/>
                  </a:lnTo>
                  <a:lnTo>
                    <a:pt x="138" y="520"/>
                  </a:lnTo>
                  <a:lnTo>
                    <a:pt x="143" y="522"/>
                  </a:lnTo>
                  <a:lnTo>
                    <a:pt x="150" y="516"/>
                  </a:lnTo>
                  <a:lnTo>
                    <a:pt x="156" y="505"/>
                  </a:lnTo>
                  <a:lnTo>
                    <a:pt x="155" y="505"/>
                  </a:lnTo>
                  <a:lnTo>
                    <a:pt x="155" y="505"/>
                  </a:lnTo>
                  <a:lnTo>
                    <a:pt x="155" y="504"/>
                  </a:lnTo>
                  <a:lnTo>
                    <a:pt x="155" y="502"/>
                  </a:lnTo>
                  <a:lnTo>
                    <a:pt x="152" y="505"/>
                  </a:lnTo>
                  <a:lnTo>
                    <a:pt x="149" y="505"/>
                  </a:lnTo>
                  <a:lnTo>
                    <a:pt x="148" y="502"/>
                  </a:lnTo>
                  <a:lnTo>
                    <a:pt x="145" y="499"/>
                  </a:lnTo>
                  <a:lnTo>
                    <a:pt x="142" y="502"/>
                  </a:lnTo>
                  <a:lnTo>
                    <a:pt x="136" y="501"/>
                  </a:lnTo>
                  <a:lnTo>
                    <a:pt x="132" y="499"/>
                  </a:lnTo>
                  <a:lnTo>
                    <a:pt x="129" y="497"/>
                  </a:lnTo>
                  <a:lnTo>
                    <a:pt x="128" y="494"/>
                  </a:lnTo>
                  <a:lnTo>
                    <a:pt x="128" y="491"/>
                  </a:lnTo>
                  <a:lnTo>
                    <a:pt x="126" y="488"/>
                  </a:lnTo>
                  <a:lnTo>
                    <a:pt x="125" y="487"/>
                  </a:lnTo>
                  <a:lnTo>
                    <a:pt x="124" y="487"/>
                  </a:lnTo>
                  <a:lnTo>
                    <a:pt x="122" y="490"/>
                  </a:lnTo>
                  <a:lnTo>
                    <a:pt x="121" y="491"/>
                  </a:lnTo>
                  <a:lnTo>
                    <a:pt x="121" y="494"/>
                  </a:lnTo>
                  <a:lnTo>
                    <a:pt x="108" y="499"/>
                  </a:lnTo>
                  <a:lnTo>
                    <a:pt x="105" y="502"/>
                  </a:lnTo>
                  <a:lnTo>
                    <a:pt x="104" y="508"/>
                  </a:lnTo>
                  <a:lnTo>
                    <a:pt x="103" y="513"/>
                  </a:lnTo>
                  <a:lnTo>
                    <a:pt x="100" y="518"/>
                  </a:lnTo>
                  <a:lnTo>
                    <a:pt x="96" y="518"/>
                  </a:lnTo>
                  <a:lnTo>
                    <a:pt x="98" y="522"/>
                  </a:lnTo>
                  <a:lnTo>
                    <a:pt x="101" y="523"/>
                  </a:lnTo>
                  <a:lnTo>
                    <a:pt x="110" y="523"/>
                  </a:lnTo>
                  <a:lnTo>
                    <a:pt x="107" y="529"/>
                  </a:lnTo>
                  <a:lnTo>
                    <a:pt x="104" y="532"/>
                  </a:lnTo>
                  <a:lnTo>
                    <a:pt x="101" y="536"/>
                  </a:lnTo>
                  <a:lnTo>
                    <a:pt x="100" y="543"/>
                  </a:lnTo>
                  <a:lnTo>
                    <a:pt x="100" y="548"/>
                  </a:lnTo>
                  <a:lnTo>
                    <a:pt x="93" y="561"/>
                  </a:lnTo>
                  <a:lnTo>
                    <a:pt x="91" y="567"/>
                  </a:lnTo>
                  <a:lnTo>
                    <a:pt x="93" y="575"/>
                  </a:lnTo>
                  <a:lnTo>
                    <a:pt x="94" y="579"/>
                  </a:lnTo>
                  <a:lnTo>
                    <a:pt x="98" y="581"/>
                  </a:lnTo>
                  <a:lnTo>
                    <a:pt x="103" y="581"/>
                  </a:lnTo>
                  <a:lnTo>
                    <a:pt x="108" y="579"/>
                  </a:lnTo>
                  <a:lnTo>
                    <a:pt x="107" y="575"/>
                  </a:lnTo>
                  <a:lnTo>
                    <a:pt x="104" y="571"/>
                  </a:lnTo>
                  <a:lnTo>
                    <a:pt x="100" y="570"/>
                  </a:lnTo>
                  <a:lnTo>
                    <a:pt x="105" y="567"/>
                  </a:lnTo>
                  <a:lnTo>
                    <a:pt x="108" y="567"/>
                  </a:lnTo>
                  <a:lnTo>
                    <a:pt x="107" y="558"/>
                  </a:lnTo>
                  <a:lnTo>
                    <a:pt x="105" y="555"/>
                  </a:lnTo>
                  <a:lnTo>
                    <a:pt x="103" y="554"/>
                  </a:lnTo>
                  <a:lnTo>
                    <a:pt x="103" y="551"/>
                  </a:lnTo>
                  <a:lnTo>
                    <a:pt x="108" y="548"/>
                  </a:lnTo>
                  <a:lnTo>
                    <a:pt x="111" y="547"/>
                  </a:lnTo>
                  <a:lnTo>
                    <a:pt x="115" y="548"/>
                  </a:lnTo>
                  <a:lnTo>
                    <a:pt x="115" y="544"/>
                  </a:lnTo>
                  <a:lnTo>
                    <a:pt x="114" y="543"/>
                  </a:lnTo>
                  <a:lnTo>
                    <a:pt x="111" y="539"/>
                  </a:lnTo>
                  <a:lnTo>
                    <a:pt x="117" y="540"/>
                  </a:lnTo>
                  <a:lnTo>
                    <a:pt x="121" y="539"/>
                  </a:lnTo>
                  <a:lnTo>
                    <a:pt x="122" y="534"/>
                  </a:lnTo>
                  <a:lnTo>
                    <a:pt x="118" y="530"/>
                  </a:lnTo>
                  <a:lnTo>
                    <a:pt x="122" y="525"/>
                  </a:lnTo>
                  <a:lnTo>
                    <a:pt x="128" y="527"/>
                  </a:lnTo>
                  <a:lnTo>
                    <a:pt x="142" y="539"/>
                  </a:lnTo>
                  <a:lnTo>
                    <a:pt x="141" y="543"/>
                  </a:lnTo>
                  <a:lnTo>
                    <a:pt x="138" y="544"/>
                  </a:lnTo>
                  <a:lnTo>
                    <a:pt x="135" y="544"/>
                  </a:lnTo>
                  <a:lnTo>
                    <a:pt x="131" y="541"/>
                  </a:lnTo>
                  <a:lnTo>
                    <a:pt x="141" y="551"/>
                  </a:lnTo>
                  <a:lnTo>
                    <a:pt x="143" y="557"/>
                  </a:lnTo>
                  <a:lnTo>
                    <a:pt x="142" y="555"/>
                  </a:lnTo>
                  <a:lnTo>
                    <a:pt x="138" y="555"/>
                  </a:lnTo>
                  <a:lnTo>
                    <a:pt x="136" y="554"/>
                  </a:lnTo>
                  <a:lnTo>
                    <a:pt x="138" y="560"/>
                  </a:lnTo>
                  <a:lnTo>
                    <a:pt x="141" y="564"/>
                  </a:lnTo>
                  <a:lnTo>
                    <a:pt x="149" y="570"/>
                  </a:lnTo>
                  <a:lnTo>
                    <a:pt x="145" y="572"/>
                  </a:lnTo>
                  <a:lnTo>
                    <a:pt x="132" y="575"/>
                  </a:lnTo>
                  <a:lnTo>
                    <a:pt x="128" y="575"/>
                  </a:lnTo>
                  <a:lnTo>
                    <a:pt x="132" y="586"/>
                  </a:lnTo>
                  <a:lnTo>
                    <a:pt x="139" y="592"/>
                  </a:lnTo>
                  <a:lnTo>
                    <a:pt x="146" y="591"/>
                  </a:lnTo>
                  <a:lnTo>
                    <a:pt x="155" y="581"/>
                  </a:lnTo>
                  <a:lnTo>
                    <a:pt x="152" y="581"/>
                  </a:lnTo>
                  <a:lnTo>
                    <a:pt x="152" y="578"/>
                  </a:lnTo>
                  <a:lnTo>
                    <a:pt x="155" y="578"/>
                  </a:lnTo>
                  <a:lnTo>
                    <a:pt x="156" y="577"/>
                  </a:lnTo>
                  <a:lnTo>
                    <a:pt x="156" y="575"/>
                  </a:lnTo>
                  <a:lnTo>
                    <a:pt x="156" y="572"/>
                  </a:lnTo>
                  <a:lnTo>
                    <a:pt x="163" y="570"/>
                  </a:lnTo>
                  <a:lnTo>
                    <a:pt x="166" y="570"/>
                  </a:lnTo>
                  <a:lnTo>
                    <a:pt x="169" y="572"/>
                  </a:lnTo>
                  <a:lnTo>
                    <a:pt x="162" y="578"/>
                  </a:lnTo>
                  <a:lnTo>
                    <a:pt x="163" y="581"/>
                  </a:lnTo>
                  <a:lnTo>
                    <a:pt x="160" y="584"/>
                  </a:lnTo>
                  <a:lnTo>
                    <a:pt x="157" y="586"/>
                  </a:lnTo>
                  <a:lnTo>
                    <a:pt x="157" y="588"/>
                  </a:lnTo>
                  <a:lnTo>
                    <a:pt x="162" y="591"/>
                  </a:lnTo>
                  <a:lnTo>
                    <a:pt x="157" y="593"/>
                  </a:lnTo>
                  <a:lnTo>
                    <a:pt x="155" y="595"/>
                  </a:lnTo>
                  <a:lnTo>
                    <a:pt x="152" y="598"/>
                  </a:lnTo>
                  <a:lnTo>
                    <a:pt x="150" y="603"/>
                  </a:lnTo>
                  <a:lnTo>
                    <a:pt x="152" y="610"/>
                  </a:lnTo>
                  <a:lnTo>
                    <a:pt x="153" y="614"/>
                  </a:lnTo>
                  <a:lnTo>
                    <a:pt x="155" y="616"/>
                  </a:lnTo>
                  <a:lnTo>
                    <a:pt x="156" y="619"/>
                  </a:lnTo>
                  <a:lnTo>
                    <a:pt x="157" y="620"/>
                  </a:lnTo>
                  <a:lnTo>
                    <a:pt x="162" y="620"/>
                  </a:lnTo>
                  <a:lnTo>
                    <a:pt x="163" y="620"/>
                  </a:lnTo>
                  <a:lnTo>
                    <a:pt x="164" y="623"/>
                  </a:lnTo>
                  <a:lnTo>
                    <a:pt x="164" y="624"/>
                  </a:lnTo>
                  <a:lnTo>
                    <a:pt x="164" y="627"/>
                  </a:lnTo>
                  <a:lnTo>
                    <a:pt x="167" y="637"/>
                  </a:lnTo>
                  <a:lnTo>
                    <a:pt x="169" y="641"/>
                  </a:lnTo>
                  <a:lnTo>
                    <a:pt x="171" y="642"/>
                  </a:lnTo>
                  <a:lnTo>
                    <a:pt x="170" y="638"/>
                  </a:lnTo>
                  <a:lnTo>
                    <a:pt x="170" y="635"/>
                  </a:lnTo>
                  <a:lnTo>
                    <a:pt x="174" y="637"/>
                  </a:lnTo>
                  <a:lnTo>
                    <a:pt x="176" y="638"/>
                  </a:lnTo>
                  <a:lnTo>
                    <a:pt x="178" y="642"/>
                  </a:lnTo>
                  <a:lnTo>
                    <a:pt x="181" y="645"/>
                  </a:lnTo>
                  <a:lnTo>
                    <a:pt x="180" y="649"/>
                  </a:lnTo>
                  <a:lnTo>
                    <a:pt x="180" y="655"/>
                  </a:lnTo>
                  <a:lnTo>
                    <a:pt x="180" y="658"/>
                  </a:lnTo>
                  <a:lnTo>
                    <a:pt x="178" y="659"/>
                  </a:lnTo>
                  <a:lnTo>
                    <a:pt x="176" y="658"/>
                  </a:lnTo>
                  <a:lnTo>
                    <a:pt x="174" y="647"/>
                  </a:lnTo>
                  <a:lnTo>
                    <a:pt x="171" y="645"/>
                  </a:lnTo>
                  <a:lnTo>
                    <a:pt x="167" y="644"/>
                  </a:lnTo>
                  <a:lnTo>
                    <a:pt x="162" y="640"/>
                  </a:lnTo>
                  <a:lnTo>
                    <a:pt x="159" y="638"/>
                  </a:lnTo>
                  <a:lnTo>
                    <a:pt x="148" y="642"/>
                  </a:lnTo>
                  <a:lnTo>
                    <a:pt x="148" y="645"/>
                  </a:lnTo>
                  <a:lnTo>
                    <a:pt x="149" y="645"/>
                  </a:lnTo>
                  <a:lnTo>
                    <a:pt x="149" y="648"/>
                  </a:lnTo>
                  <a:lnTo>
                    <a:pt x="148" y="651"/>
                  </a:lnTo>
                  <a:lnTo>
                    <a:pt x="148" y="652"/>
                  </a:lnTo>
                  <a:lnTo>
                    <a:pt x="149" y="656"/>
                  </a:lnTo>
                  <a:lnTo>
                    <a:pt x="145" y="659"/>
                  </a:lnTo>
                  <a:lnTo>
                    <a:pt x="143" y="672"/>
                  </a:lnTo>
                  <a:lnTo>
                    <a:pt x="139" y="675"/>
                  </a:lnTo>
                  <a:lnTo>
                    <a:pt x="148" y="683"/>
                  </a:lnTo>
                  <a:lnTo>
                    <a:pt x="163" y="680"/>
                  </a:lnTo>
                  <a:lnTo>
                    <a:pt x="188" y="666"/>
                  </a:lnTo>
                  <a:lnTo>
                    <a:pt x="225" y="666"/>
                  </a:lnTo>
                  <a:lnTo>
                    <a:pt x="232" y="669"/>
                  </a:lnTo>
                  <a:lnTo>
                    <a:pt x="233" y="668"/>
                  </a:lnTo>
                  <a:lnTo>
                    <a:pt x="234" y="666"/>
                  </a:lnTo>
                  <a:lnTo>
                    <a:pt x="236" y="666"/>
                  </a:lnTo>
                  <a:lnTo>
                    <a:pt x="237" y="666"/>
                  </a:lnTo>
                  <a:lnTo>
                    <a:pt x="237" y="670"/>
                  </a:lnTo>
                  <a:lnTo>
                    <a:pt x="236" y="673"/>
                  </a:lnTo>
                  <a:lnTo>
                    <a:pt x="234" y="676"/>
                  </a:lnTo>
                  <a:lnTo>
                    <a:pt x="232" y="677"/>
                  </a:lnTo>
                  <a:lnTo>
                    <a:pt x="237" y="680"/>
                  </a:lnTo>
                  <a:lnTo>
                    <a:pt x="239" y="680"/>
                  </a:lnTo>
                  <a:lnTo>
                    <a:pt x="230" y="689"/>
                  </a:lnTo>
                  <a:lnTo>
                    <a:pt x="227" y="692"/>
                  </a:lnTo>
                  <a:lnTo>
                    <a:pt x="229" y="696"/>
                  </a:lnTo>
                  <a:lnTo>
                    <a:pt x="229" y="699"/>
                  </a:lnTo>
                  <a:lnTo>
                    <a:pt x="227" y="699"/>
                  </a:lnTo>
                  <a:lnTo>
                    <a:pt x="226" y="700"/>
                  </a:lnTo>
                  <a:lnTo>
                    <a:pt x="225" y="701"/>
                  </a:lnTo>
                  <a:lnTo>
                    <a:pt x="223" y="701"/>
                  </a:lnTo>
                  <a:lnTo>
                    <a:pt x="233" y="707"/>
                  </a:lnTo>
                  <a:lnTo>
                    <a:pt x="237" y="708"/>
                  </a:lnTo>
                  <a:lnTo>
                    <a:pt x="237" y="711"/>
                  </a:lnTo>
                  <a:lnTo>
                    <a:pt x="190" y="720"/>
                  </a:lnTo>
                  <a:lnTo>
                    <a:pt x="187" y="718"/>
                  </a:lnTo>
                  <a:lnTo>
                    <a:pt x="181" y="715"/>
                  </a:lnTo>
                  <a:lnTo>
                    <a:pt x="180" y="715"/>
                  </a:lnTo>
                  <a:lnTo>
                    <a:pt x="177" y="718"/>
                  </a:lnTo>
                  <a:lnTo>
                    <a:pt x="174" y="720"/>
                  </a:lnTo>
                  <a:lnTo>
                    <a:pt x="169" y="720"/>
                  </a:lnTo>
                  <a:lnTo>
                    <a:pt x="162" y="722"/>
                  </a:lnTo>
                  <a:lnTo>
                    <a:pt x="152" y="724"/>
                  </a:lnTo>
                  <a:lnTo>
                    <a:pt x="149" y="727"/>
                  </a:lnTo>
                  <a:lnTo>
                    <a:pt x="152" y="734"/>
                  </a:lnTo>
                  <a:lnTo>
                    <a:pt x="149" y="741"/>
                  </a:lnTo>
                  <a:lnTo>
                    <a:pt x="146" y="748"/>
                  </a:lnTo>
                  <a:lnTo>
                    <a:pt x="145" y="757"/>
                  </a:lnTo>
                  <a:lnTo>
                    <a:pt x="149" y="777"/>
                  </a:lnTo>
                  <a:lnTo>
                    <a:pt x="170" y="790"/>
                  </a:lnTo>
                  <a:lnTo>
                    <a:pt x="181" y="794"/>
                  </a:lnTo>
                  <a:lnTo>
                    <a:pt x="199" y="792"/>
                  </a:lnTo>
                  <a:lnTo>
                    <a:pt x="204" y="795"/>
                  </a:lnTo>
                  <a:lnTo>
                    <a:pt x="204" y="798"/>
                  </a:lnTo>
                  <a:lnTo>
                    <a:pt x="184" y="797"/>
                  </a:lnTo>
                  <a:lnTo>
                    <a:pt x="171" y="794"/>
                  </a:lnTo>
                  <a:lnTo>
                    <a:pt x="166" y="790"/>
                  </a:lnTo>
                  <a:lnTo>
                    <a:pt x="163" y="788"/>
                  </a:lnTo>
                  <a:lnTo>
                    <a:pt x="159" y="790"/>
                  </a:lnTo>
                  <a:lnTo>
                    <a:pt x="150" y="795"/>
                  </a:lnTo>
                  <a:lnTo>
                    <a:pt x="143" y="797"/>
                  </a:lnTo>
                  <a:lnTo>
                    <a:pt x="122" y="795"/>
                  </a:lnTo>
                  <a:lnTo>
                    <a:pt x="112" y="797"/>
                  </a:lnTo>
                  <a:lnTo>
                    <a:pt x="117" y="802"/>
                  </a:lnTo>
                  <a:lnTo>
                    <a:pt x="132" y="813"/>
                  </a:lnTo>
                  <a:lnTo>
                    <a:pt x="129" y="815"/>
                  </a:lnTo>
                  <a:lnTo>
                    <a:pt x="126" y="821"/>
                  </a:lnTo>
                  <a:lnTo>
                    <a:pt x="124" y="822"/>
                  </a:lnTo>
                  <a:lnTo>
                    <a:pt x="119" y="815"/>
                  </a:lnTo>
                  <a:lnTo>
                    <a:pt x="118" y="813"/>
                  </a:lnTo>
                  <a:lnTo>
                    <a:pt x="107" y="809"/>
                  </a:lnTo>
                  <a:lnTo>
                    <a:pt x="96" y="809"/>
                  </a:lnTo>
                  <a:lnTo>
                    <a:pt x="96" y="812"/>
                  </a:lnTo>
                  <a:lnTo>
                    <a:pt x="97" y="816"/>
                  </a:lnTo>
                  <a:lnTo>
                    <a:pt x="97" y="819"/>
                  </a:lnTo>
                  <a:lnTo>
                    <a:pt x="90" y="818"/>
                  </a:lnTo>
                  <a:lnTo>
                    <a:pt x="84" y="816"/>
                  </a:lnTo>
                  <a:lnTo>
                    <a:pt x="79" y="816"/>
                  </a:lnTo>
                  <a:lnTo>
                    <a:pt x="72" y="822"/>
                  </a:lnTo>
                  <a:lnTo>
                    <a:pt x="75" y="823"/>
                  </a:lnTo>
                  <a:lnTo>
                    <a:pt x="77" y="823"/>
                  </a:lnTo>
                  <a:lnTo>
                    <a:pt x="86" y="822"/>
                  </a:lnTo>
                  <a:lnTo>
                    <a:pt x="87" y="823"/>
                  </a:lnTo>
                  <a:lnTo>
                    <a:pt x="90" y="829"/>
                  </a:lnTo>
                  <a:lnTo>
                    <a:pt x="91" y="833"/>
                  </a:lnTo>
                  <a:lnTo>
                    <a:pt x="91" y="836"/>
                  </a:lnTo>
                  <a:lnTo>
                    <a:pt x="97" y="843"/>
                  </a:lnTo>
                  <a:lnTo>
                    <a:pt x="107" y="847"/>
                  </a:lnTo>
                  <a:lnTo>
                    <a:pt x="117" y="849"/>
                  </a:lnTo>
                  <a:lnTo>
                    <a:pt x="122" y="849"/>
                  </a:lnTo>
                  <a:lnTo>
                    <a:pt x="119" y="853"/>
                  </a:lnTo>
                  <a:lnTo>
                    <a:pt x="114" y="853"/>
                  </a:lnTo>
                  <a:lnTo>
                    <a:pt x="108" y="850"/>
                  </a:lnTo>
                  <a:lnTo>
                    <a:pt x="103" y="849"/>
                  </a:lnTo>
                  <a:lnTo>
                    <a:pt x="104" y="853"/>
                  </a:lnTo>
                  <a:lnTo>
                    <a:pt x="105" y="856"/>
                  </a:lnTo>
                  <a:lnTo>
                    <a:pt x="108" y="857"/>
                  </a:lnTo>
                  <a:lnTo>
                    <a:pt x="111" y="857"/>
                  </a:lnTo>
                  <a:lnTo>
                    <a:pt x="111" y="861"/>
                  </a:lnTo>
                  <a:lnTo>
                    <a:pt x="107" y="865"/>
                  </a:lnTo>
                  <a:lnTo>
                    <a:pt x="104" y="865"/>
                  </a:lnTo>
                  <a:lnTo>
                    <a:pt x="94" y="863"/>
                  </a:lnTo>
                  <a:lnTo>
                    <a:pt x="89" y="864"/>
                  </a:lnTo>
                  <a:lnTo>
                    <a:pt x="84" y="867"/>
                  </a:lnTo>
                  <a:lnTo>
                    <a:pt x="82" y="871"/>
                  </a:lnTo>
                  <a:lnTo>
                    <a:pt x="79" y="878"/>
                  </a:lnTo>
                  <a:lnTo>
                    <a:pt x="84" y="878"/>
                  </a:lnTo>
                  <a:lnTo>
                    <a:pt x="86" y="878"/>
                  </a:lnTo>
                  <a:lnTo>
                    <a:pt x="89" y="875"/>
                  </a:lnTo>
                  <a:lnTo>
                    <a:pt x="91" y="879"/>
                  </a:lnTo>
                  <a:lnTo>
                    <a:pt x="98" y="881"/>
                  </a:lnTo>
                  <a:lnTo>
                    <a:pt x="108" y="878"/>
                  </a:lnTo>
                  <a:lnTo>
                    <a:pt x="112" y="879"/>
                  </a:lnTo>
                  <a:lnTo>
                    <a:pt x="114" y="882"/>
                  </a:lnTo>
                  <a:lnTo>
                    <a:pt x="115" y="886"/>
                  </a:lnTo>
                  <a:lnTo>
                    <a:pt x="118" y="891"/>
                  </a:lnTo>
                  <a:lnTo>
                    <a:pt x="121" y="892"/>
                  </a:lnTo>
                  <a:lnTo>
                    <a:pt x="125" y="893"/>
                  </a:lnTo>
                  <a:lnTo>
                    <a:pt x="135" y="892"/>
                  </a:lnTo>
                  <a:lnTo>
                    <a:pt x="139" y="891"/>
                  </a:lnTo>
                  <a:lnTo>
                    <a:pt x="142" y="891"/>
                  </a:lnTo>
                  <a:lnTo>
                    <a:pt x="145" y="888"/>
                  </a:lnTo>
                  <a:lnTo>
                    <a:pt x="145" y="885"/>
                  </a:lnTo>
                  <a:lnTo>
                    <a:pt x="145" y="879"/>
                  </a:lnTo>
                  <a:lnTo>
                    <a:pt x="145" y="875"/>
                  </a:lnTo>
                  <a:lnTo>
                    <a:pt x="148" y="872"/>
                  </a:lnTo>
                  <a:lnTo>
                    <a:pt x="150" y="872"/>
                  </a:lnTo>
                  <a:lnTo>
                    <a:pt x="153" y="874"/>
                  </a:lnTo>
                  <a:lnTo>
                    <a:pt x="155" y="875"/>
                  </a:lnTo>
                  <a:lnTo>
                    <a:pt x="157" y="874"/>
                  </a:lnTo>
                  <a:lnTo>
                    <a:pt x="159" y="872"/>
                  </a:lnTo>
                  <a:lnTo>
                    <a:pt x="162" y="870"/>
                  </a:lnTo>
                  <a:lnTo>
                    <a:pt x="164" y="870"/>
                  </a:lnTo>
                  <a:lnTo>
                    <a:pt x="163" y="874"/>
                  </a:lnTo>
                  <a:lnTo>
                    <a:pt x="157" y="877"/>
                  </a:lnTo>
                  <a:lnTo>
                    <a:pt x="156" y="881"/>
                  </a:lnTo>
                  <a:lnTo>
                    <a:pt x="157" y="886"/>
                  </a:lnTo>
                  <a:lnTo>
                    <a:pt x="162" y="886"/>
                  </a:lnTo>
                  <a:lnTo>
                    <a:pt x="164" y="884"/>
                  </a:lnTo>
                  <a:lnTo>
                    <a:pt x="164" y="881"/>
                  </a:lnTo>
                  <a:lnTo>
                    <a:pt x="170" y="877"/>
                  </a:lnTo>
                  <a:lnTo>
                    <a:pt x="173" y="875"/>
                  </a:lnTo>
                  <a:lnTo>
                    <a:pt x="177" y="875"/>
                  </a:lnTo>
                  <a:lnTo>
                    <a:pt x="177" y="878"/>
                  </a:lnTo>
                  <a:lnTo>
                    <a:pt x="171" y="881"/>
                  </a:lnTo>
                  <a:lnTo>
                    <a:pt x="171" y="884"/>
                  </a:lnTo>
                  <a:lnTo>
                    <a:pt x="181" y="884"/>
                  </a:lnTo>
                  <a:lnTo>
                    <a:pt x="181" y="886"/>
                  </a:lnTo>
                  <a:lnTo>
                    <a:pt x="177" y="891"/>
                  </a:lnTo>
                  <a:lnTo>
                    <a:pt x="166" y="898"/>
                  </a:lnTo>
                  <a:lnTo>
                    <a:pt x="162" y="899"/>
                  </a:lnTo>
                  <a:lnTo>
                    <a:pt x="159" y="899"/>
                  </a:lnTo>
                  <a:lnTo>
                    <a:pt x="156" y="900"/>
                  </a:lnTo>
                  <a:lnTo>
                    <a:pt x="155" y="902"/>
                  </a:lnTo>
                  <a:lnTo>
                    <a:pt x="153" y="905"/>
                  </a:lnTo>
                  <a:lnTo>
                    <a:pt x="153" y="910"/>
                  </a:lnTo>
                  <a:lnTo>
                    <a:pt x="152" y="914"/>
                  </a:lnTo>
                  <a:lnTo>
                    <a:pt x="150" y="917"/>
                  </a:lnTo>
                  <a:lnTo>
                    <a:pt x="155" y="920"/>
                  </a:lnTo>
                  <a:lnTo>
                    <a:pt x="166" y="917"/>
                  </a:lnTo>
                  <a:lnTo>
                    <a:pt x="171" y="921"/>
                  </a:lnTo>
                  <a:lnTo>
                    <a:pt x="176" y="927"/>
                  </a:lnTo>
                  <a:lnTo>
                    <a:pt x="180" y="927"/>
                  </a:lnTo>
                  <a:lnTo>
                    <a:pt x="192" y="921"/>
                  </a:lnTo>
                  <a:lnTo>
                    <a:pt x="195" y="916"/>
                  </a:lnTo>
                  <a:lnTo>
                    <a:pt x="202" y="905"/>
                  </a:lnTo>
                  <a:lnTo>
                    <a:pt x="205" y="898"/>
                  </a:lnTo>
                  <a:lnTo>
                    <a:pt x="206" y="895"/>
                  </a:lnTo>
                  <a:lnTo>
                    <a:pt x="211" y="893"/>
                  </a:lnTo>
                  <a:lnTo>
                    <a:pt x="213" y="889"/>
                  </a:lnTo>
                  <a:lnTo>
                    <a:pt x="215" y="886"/>
                  </a:lnTo>
                  <a:lnTo>
                    <a:pt x="216" y="888"/>
                  </a:lnTo>
                  <a:lnTo>
                    <a:pt x="218" y="889"/>
                  </a:lnTo>
                  <a:lnTo>
                    <a:pt x="219" y="891"/>
                  </a:lnTo>
                  <a:lnTo>
                    <a:pt x="219" y="893"/>
                  </a:lnTo>
                  <a:lnTo>
                    <a:pt x="216" y="902"/>
                  </a:lnTo>
                  <a:lnTo>
                    <a:pt x="215" y="909"/>
                  </a:lnTo>
                  <a:lnTo>
                    <a:pt x="220" y="914"/>
                  </a:lnTo>
                  <a:lnTo>
                    <a:pt x="225" y="912"/>
                  </a:lnTo>
                  <a:lnTo>
                    <a:pt x="227" y="906"/>
                  </a:lnTo>
                  <a:lnTo>
                    <a:pt x="226" y="898"/>
                  </a:lnTo>
                  <a:lnTo>
                    <a:pt x="223" y="893"/>
                  </a:lnTo>
                  <a:lnTo>
                    <a:pt x="227" y="891"/>
                  </a:lnTo>
                  <a:lnTo>
                    <a:pt x="232" y="889"/>
                  </a:lnTo>
                  <a:lnTo>
                    <a:pt x="241" y="891"/>
                  </a:lnTo>
                  <a:lnTo>
                    <a:pt x="232" y="896"/>
                  </a:lnTo>
                  <a:lnTo>
                    <a:pt x="229" y="899"/>
                  </a:lnTo>
                  <a:lnTo>
                    <a:pt x="239" y="909"/>
                  </a:lnTo>
                  <a:lnTo>
                    <a:pt x="239" y="910"/>
                  </a:lnTo>
                  <a:lnTo>
                    <a:pt x="237" y="912"/>
                  </a:lnTo>
                  <a:lnTo>
                    <a:pt x="236" y="916"/>
                  </a:lnTo>
                  <a:lnTo>
                    <a:pt x="234" y="917"/>
                  </a:lnTo>
                  <a:lnTo>
                    <a:pt x="233" y="916"/>
                  </a:lnTo>
                  <a:lnTo>
                    <a:pt x="230" y="914"/>
                  </a:lnTo>
                  <a:lnTo>
                    <a:pt x="229" y="914"/>
                  </a:lnTo>
                  <a:lnTo>
                    <a:pt x="225" y="917"/>
                  </a:lnTo>
                  <a:lnTo>
                    <a:pt x="226" y="937"/>
                  </a:lnTo>
                  <a:lnTo>
                    <a:pt x="222" y="947"/>
                  </a:lnTo>
                  <a:lnTo>
                    <a:pt x="222" y="950"/>
                  </a:lnTo>
                  <a:lnTo>
                    <a:pt x="226" y="955"/>
                  </a:lnTo>
                  <a:lnTo>
                    <a:pt x="230" y="954"/>
                  </a:lnTo>
                  <a:lnTo>
                    <a:pt x="233" y="948"/>
                  </a:lnTo>
                  <a:lnTo>
                    <a:pt x="234" y="940"/>
                  </a:lnTo>
                  <a:lnTo>
                    <a:pt x="236" y="931"/>
                  </a:lnTo>
                  <a:lnTo>
                    <a:pt x="240" y="931"/>
                  </a:lnTo>
                  <a:lnTo>
                    <a:pt x="243" y="937"/>
                  </a:lnTo>
                  <a:lnTo>
                    <a:pt x="237" y="944"/>
                  </a:lnTo>
                  <a:lnTo>
                    <a:pt x="241" y="947"/>
                  </a:lnTo>
                  <a:lnTo>
                    <a:pt x="243" y="951"/>
                  </a:lnTo>
                  <a:lnTo>
                    <a:pt x="246" y="955"/>
                  </a:lnTo>
                  <a:lnTo>
                    <a:pt x="251" y="958"/>
                  </a:lnTo>
                  <a:lnTo>
                    <a:pt x="262" y="958"/>
                  </a:lnTo>
                  <a:lnTo>
                    <a:pt x="268" y="957"/>
                  </a:lnTo>
                  <a:lnTo>
                    <a:pt x="272" y="954"/>
                  </a:lnTo>
                  <a:lnTo>
                    <a:pt x="281" y="950"/>
                  </a:lnTo>
                  <a:lnTo>
                    <a:pt x="365" y="943"/>
                  </a:lnTo>
                  <a:lnTo>
                    <a:pt x="373" y="938"/>
                  </a:lnTo>
                  <a:lnTo>
                    <a:pt x="379" y="938"/>
                  </a:lnTo>
                  <a:lnTo>
                    <a:pt x="400" y="941"/>
                  </a:lnTo>
                  <a:lnTo>
                    <a:pt x="400" y="944"/>
                  </a:lnTo>
                  <a:lnTo>
                    <a:pt x="395" y="945"/>
                  </a:lnTo>
                  <a:lnTo>
                    <a:pt x="388" y="948"/>
                  </a:lnTo>
                  <a:lnTo>
                    <a:pt x="387" y="950"/>
                  </a:lnTo>
                  <a:lnTo>
                    <a:pt x="387" y="952"/>
                  </a:lnTo>
                  <a:lnTo>
                    <a:pt x="394" y="952"/>
                  </a:lnTo>
                  <a:lnTo>
                    <a:pt x="394" y="955"/>
                  </a:lnTo>
                  <a:lnTo>
                    <a:pt x="388" y="955"/>
                  </a:lnTo>
                  <a:lnTo>
                    <a:pt x="377" y="958"/>
                  </a:lnTo>
                  <a:lnTo>
                    <a:pt x="373" y="962"/>
                  </a:lnTo>
                  <a:lnTo>
                    <a:pt x="376" y="964"/>
                  </a:lnTo>
                  <a:lnTo>
                    <a:pt x="402" y="964"/>
                  </a:lnTo>
                  <a:lnTo>
                    <a:pt x="404" y="964"/>
                  </a:lnTo>
                  <a:lnTo>
                    <a:pt x="409" y="962"/>
                  </a:lnTo>
                  <a:lnTo>
                    <a:pt x="411" y="962"/>
                  </a:lnTo>
                  <a:lnTo>
                    <a:pt x="402" y="968"/>
                  </a:lnTo>
                  <a:lnTo>
                    <a:pt x="398" y="972"/>
                  </a:lnTo>
                  <a:lnTo>
                    <a:pt x="395" y="979"/>
                  </a:lnTo>
                  <a:lnTo>
                    <a:pt x="397" y="982"/>
                  </a:lnTo>
                  <a:lnTo>
                    <a:pt x="398" y="985"/>
                  </a:lnTo>
                  <a:lnTo>
                    <a:pt x="401" y="994"/>
                  </a:lnTo>
                  <a:lnTo>
                    <a:pt x="397" y="993"/>
                  </a:lnTo>
                  <a:lnTo>
                    <a:pt x="394" y="992"/>
                  </a:lnTo>
                  <a:lnTo>
                    <a:pt x="391" y="989"/>
                  </a:lnTo>
                  <a:lnTo>
                    <a:pt x="388" y="985"/>
                  </a:lnTo>
                  <a:lnTo>
                    <a:pt x="390" y="980"/>
                  </a:lnTo>
                  <a:lnTo>
                    <a:pt x="388" y="980"/>
                  </a:lnTo>
                  <a:lnTo>
                    <a:pt x="384" y="982"/>
                  </a:lnTo>
                  <a:lnTo>
                    <a:pt x="381" y="985"/>
                  </a:lnTo>
                  <a:lnTo>
                    <a:pt x="379" y="985"/>
                  </a:lnTo>
                  <a:lnTo>
                    <a:pt x="373" y="982"/>
                  </a:lnTo>
                  <a:lnTo>
                    <a:pt x="373" y="985"/>
                  </a:lnTo>
                  <a:lnTo>
                    <a:pt x="383" y="992"/>
                  </a:lnTo>
                  <a:lnTo>
                    <a:pt x="383" y="994"/>
                  </a:lnTo>
                  <a:lnTo>
                    <a:pt x="379" y="993"/>
                  </a:lnTo>
                  <a:lnTo>
                    <a:pt x="370" y="986"/>
                  </a:lnTo>
                  <a:lnTo>
                    <a:pt x="366" y="985"/>
                  </a:lnTo>
                  <a:lnTo>
                    <a:pt x="351" y="987"/>
                  </a:lnTo>
                  <a:lnTo>
                    <a:pt x="351" y="992"/>
                  </a:lnTo>
                  <a:lnTo>
                    <a:pt x="362" y="994"/>
                  </a:lnTo>
                  <a:lnTo>
                    <a:pt x="366" y="999"/>
                  </a:lnTo>
                  <a:lnTo>
                    <a:pt x="366" y="1006"/>
                  </a:lnTo>
                  <a:lnTo>
                    <a:pt x="359" y="1001"/>
                  </a:lnTo>
                  <a:lnTo>
                    <a:pt x="353" y="1004"/>
                  </a:lnTo>
                  <a:lnTo>
                    <a:pt x="348" y="1007"/>
                  </a:lnTo>
                  <a:lnTo>
                    <a:pt x="344" y="1008"/>
                  </a:lnTo>
                  <a:lnTo>
                    <a:pt x="338" y="1007"/>
                  </a:lnTo>
                  <a:lnTo>
                    <a:pt x="325" y="994"/>
                  </a:lnTo>
                  <a:lnTo>
                    <a:pt x="320" y="992"/>
                  </a:lnTo>
                  <a:lnTo>
                    <a:pt x="314" y="993"/>
                  </a:lnTo>
                  <a:lnTo>
                    <a:pt x="309" y="1001"/>
                  </a:lnTo>
                  <a:lnTo>
                    <a:pt x="306" y="1010"/>
                  </a:lnTo>
                  <a:lnTo>
                    <a:pt x="302" y="1017"/>
                  </a:lnTo>
                  <a:lnTo>
                    <a:pt x="296" y="1024"/>
                  </a:lnTo>
                  <a:lnTo>
                    <a:pt x="282" y="1050"/>
                  </a:lnTo>
                  <a:lnTo>
                    <a:pt x="283" y="1053"/>
                  </a:lnTo>
                  <a:lnTo>
                    <a:pt x="281" y="1055"/>
                  </a:lnTo>
                  <a:lnTo>
                    <a:pt x="279" y="1057"/>
                  </a:lnTo>
                  <a:lnTo>
                    <a:pt x="271" y="1072"/>
                  </a:lnTo>
                  <a:lnTo>
                    <a:pt x="268" y="1074"/>
                  </a:lnTo>
                  <a:lnTo>
                    <a:pt x="261" y="1083"/>
                  </a:lnTo>
                  <a:lnTo>
                    <a:pt x="268" y="1084"/>
                  </a:lnTo>
                  <a:lnTo>
                    <a:pt x="288" y="1084"/>
                  </a:lnTo>
                  <a:lnTo>
                    <a:pt x="293" y="1086"/>
                  </a:lnTo>
                  <a:lnTo>
                    <a:pt x="289" y="1094"/>
                  </a:lnTo>
                  <a:lnTo>
                    <a:pt x="274" y="1109"/>
                  </a:lnTo>
                  <a:lnTo>
                    <a:pt x="274" y="1115"/>
                  </a:lnTo>
                  <a:lnTo>
                    <a:pt x="274" y="1118"/>
                  </a:lnTo>
                  <a:lnTo>
                    <a:pt x="271" y="1119"/>
                  </a:lnTo>
                  <a:lnTo>
                    <a:pt x="269" y="1122"/>
                  </a:lnTo>
                  <a:lnTo>
                    <a:pt x="269" y="1126"/>
                  </a:lnTo>
                  <a:lnTo>
                    <a:pt x="268" y="1129"/>
                  </a:lnTo>
                  <a:lnTo>
                    <a:pt x="265" y="1133"/>
                  </a:lnTo>
                  <a:lnTo>
                    <a:pt x="262" y="1137"/>
                  </a:lnTo>
                  <a:lnTo>
                    <a:pt x="260" y="1140"/>
                  </a:lnTo>
                  <a:lnTo>
                    <a:pt x="257" y="1142"/>
                  </a:lnTo>
                  <a:lnTo>
                    <a:pt x="260" y="1144"/>
                  </a:lnTo>
                  <a:lnTo>
                    <a:pt x="258" y="1147"/>
                  </a:lnTo>
                  <a:lnTo>
                    <a:pt x="257" y="1149"/>
                  </a:lnTo>
                  <a:lnTo>
                    <a:pt x="258" y="1149"/>
                  </a:lnTo>
                  <a:lnTo>
                    <a:pt x="260" y="1150"/>
                  </a:lnTo>
                  <a:lnTo>
                    <a:pt x="257" y="1154"/>
                  </a:lnTo>
                  <a:lnTo>
                    <a:pt x="257" y="1158"/>
                  </a:lnTo>
                  <a:lnTo>
                    <a:pt x="255" y="1163"/>
                  </a:lnTo>
                  <a:lnTo>
                    <a:pt x="253" y="1164"/>
                  </a:lnTo>
                  <a:lnTo>
                    <a:pt x="250" y="1165"/>
                  </a:lnTo>
                  <a:lnTo>
                    <a:pt x="244" y="1167"/>
                  </a:lnTo>
                  <a:lnTo>
                    <a:pt x="241" y="1168"/>
                  </a:lnTo>
                  <a:lnTo>
                    <a:pt x="234" y="1167"/>
                  </a:lnTo>
                  <a:lnTo>
                    <a:pt x="230" y="1168"/>
                  </a:lnTo>
                  <a:lnTo>
                    <a:pt x="227" y="1170"/>
                  </a:lnTo>
                  <a:lnTo>
                    <a:pt x="225" y="1172"/>
                  </a:lnTo>
                  <a:lnTo>
                    <a:pt x="222" y="1174"/>
                  </a:lnTo>
                  <a:lnTo>
                    <a:pt x="223" y="1178"/>
                  </a:lnTo>
                  <a:lnTo>
                    <a:pt x="223" y="1179"/>
                  </a:lnTo>
                  <a:lnTo>
                    <a:pt x="171" y="1230"/>
                  </a:lnTo>
                  <a:lnTo>
                    <a:pt x="157" y="1234"/>
                  </a:lnTo>
                  <a:lnTo>
                    <a:pt x="146" y="1241"/>
                  </a:lnTo>
                  <a:lnTo>
                    <a:pt x="142" y="1244"/>
                  </a:lnTo>
                  <a:lnTo>
                    <a:pt x="142" y="1247"/>
                  </a:lnTo>
                  <a:lnTo>
                    <a:pt x="188" y="1240"/>
                  </a:lnTo>
                  <a:lnTo>
                    <a:pt x="195" y="1234"/>
                  </a:lnTo>
                  <a:lnTo>
                    <a:pt x="197" y="1236"/>
                  </a:lnTo>
                  <a:lnTo>
                    <a:pt x="199" y="1237"/>
                  </a:lnTo>
                  <a:lnTo>
                    <a:pt x="201" y="1237"/>
                  </a:lnTo>
                  <a:lnTo>
                    <a:pt x="202" y="1230"/>
                  </a:lnTo>
                  <a:lnTo>
                    <a:pt x="205" y="1226"/>
                  </a:lnTo>
                  <a:lnTo>
                    <a:pt x="211" y="1223"/>
                  </a:lnTo>
                  <a:lnTo>
                    <a:pt x="222" y="1220"/>
                  </a:lnTo>
                  <a:lnTo>
                    <a:pt x="241" y="1212"/>
                  </a:lnTo>
                  <a:lnTo>
                    <a:pt x="240" y="1208"/>
                  </a:lnTo>
                  <a:lnTo>
                    <a:pt x="239" y="1205"/>
                  </a:lnTo>
                  <a:lnTo>
                    <a:pt x="236" y="1203"/>
                  </a:lnTo>
                  <a:lnTo>
                    <a:pt x="234" y="1203"/>
                  </a:lnTo>
                  <a:lnTo>
                    <a:pt x="234" y="1199"/>
                  </a:lnTo>
                  <a:lnTo>
                    <a:pt x="243" y="1199"/>
                  </a:lnTo>
                  <a:lnTo>
                    <a:pt x="246" y="1202"/>
                  </a:lnTo>
                  <a:lnTo>
                    <a:pt x="244" y="1209"/>
                  </a:lnTo>
                  <a:lnTo>
                    <a:pt x="248" y="1212"/>
                  </a:lnTo>
                  <a:lnTo>
                    <a:pt x="257" y="1213"/>
                  </a:lnTo>
                  <a:lnTo>
                    <a:pt x="260" y="1216"/>
                  </a:lnTo>
                  <a:lnTo>
                    <a:pt x="261" y="1220"/>
                  </a:lnTo>
                  <a:lnTo>
                    <a:pt x="267" y="1222"/>
                  </a:lnTo>
                  <a:lnTo>
                    <a:pt x="272" y="1223"/>
                  </a:lnTo>
                  <a:lnTo>
                    <a:pt x="285" y="1223"/>
                  </a:lnTo>
                  <a:lnTo>
                    <a:pt x="304" y="1216"/>
                  </a:lnTo>
                  <a:lnTo>
                    <a:pt x="311" y="1212"/>
                  </a:lnTo>
                  <a:lnTo>
                    <a:pt x="311" y="1217"/>
                  </a:lnTo>
                  <a:lnTo>
                    <a:pt x="307" y="1222"/>
                  </a:lnTo>
                  <a:lnTo>
                    <a:pt x="302" y="1226"/>
                  </a:lnTo>
                  <a:lnTo>
                    <a:pt x="297" y="1229"/>
                  </a:lnTo>
                  <a:lnTo>
                    <a:pt x="300" y="1231"/>
                  </a:lnTo>
                  <a:lnTo>
                    <a:pt x="304" y="1231"/>
                  </a:lnTo>
                  <a:lnTo>
                    <a:pt x="307" y="1233"/>
                  </a:lnTo>
                  <a:lnTo>
                    <a:pt x="310" y="1231"/>
                  </a:lnTo>
                  <a:lnTo>
                    <a:pt x="313" y="1230"/>
                  </a:lnTo>
                  <a:lnTo>
                    <a:pt x="317" y="1224"/>
                  </a:lnTo>
                  <a:lnTo>
                    <a:pt x="318" y="1223"/>
                  </a:lnTo>
                  <a:lnTo>
                    <a:pt x="341" y="1220"/>
                  </a:lnTo>
                  <a:lnTo>
                    <a:pt x="346" y="1217"/>
                  </a:lnTo>
                  <a:lnTo>
                    <a:pt x="369" y="1186"/>
                  </a:lnTo>
                  <a:lnTo>
                    <a:pt x="377" y="1171"/>
                  </a:lnTo>
                  <a:lnTo>
                    <a:pt x="379" y="1165"/>
                  </a:lnTo>
                  <a:lnTo>
                    <a:pt x="384" y="1160"/>
                  </a:lnTo>
                  <a:lnTo>
                    <a:pt x="393" y="1156"/>
                  </a:lnTo>
                  <a:lnTo>
                    <a:pt x="400" y="1153"/>
                  </a:lnTo>
                  <a:lnTo>
                    <a:pt x="397" y="1156"/>
                  </a:lnTo>
                  <a:lnTo>
                    <a:pt x="394" y="1161"/>
                  </a:lnTo>
                  <a:lnTo>
                    <a:pt x="393" y="1164"/>
                  </a:lnTo>
                  <a:lnTo>
                    <a:pt x="395" y="1165"/>
                  </a:lnTo>
                  <a:lnTo>
                    <a:pt x="397" y="1171"/>
                  </a:lnTo>
                  <a:lnTo>
                    <a:pt x="397" y="1175"/>
                  </a:lnTo>
                  <a:lnTo>
                    <a:pt x="397" y="1179"/>
                  </a:lnTo>
                  <a:lnTo>
                    <a:pt x="397" y="1182"/>
                  </a:lnTo>
                  <a:lnTo>
                    <a:pt x="394" y="1185"/>
                  </a:lnTo>
                  <a:lnTo>
                    <a:pt x="394" y="1188"/>
                  </a:lnTo>
                  <a:lnTo>
                    <a:pt x="397" y="1191"/>
                  </a:lnTo>
                  <a:lnTo>
                    <a:pt x="402" y="1191"/>
                  </a:lnTo>
                  <a:lnTo>
                    <a:pt x="419" y="1188"/>
                  </a:lnTo>
                  <a:lnTo>
                    <a:pt x="428" y="1189"/>
                  </a:lnTo>
                  <a:lnTo>
                    <a:pt x="445" y="1196"/>
                  </a:lnTo>
                  <a:lnTo>
                    <a:pt x="449" y="1196"/>
                  </a:lnTo>
                  <a:lnTo>
                    <a:pt x="440" y="1199"/>
                  </a:lnTo>
                  <a:lnTo>
                    <a:pt x="394" y="1206"/>
                  </a:lnTo>
                  <a:lnTo>
                    <a:pt x="391" y="1208"/>
                  </a:lnTo>
                  <a:lnTo>
                    <a:pt x="390" y="1210"/>
                  </a:lnTo>
                  <a:lnTo>
                    <a:pt x="388" y="1215"/>
                  </a:lnTo>
                  <a:lnTo>
                    <a:pt x="387" y="1217"/>
                  </a:lnTo>
                  <a:lnTo>
                    <a:pt x="383" y="1219"/>
                  </a:lnTo>
                  <a:lnTo>
                    <a:pt x="377" y="1220"/>
                  </a:lnTo>
                  <a:lnTo>
                    <a:pt x="373" y="1219"/>
                  </a:lnTo>
                  <a:lnTo>
                    <a:pt x="370" y="1215"/>
                  </a:lnTo>
                  <a:lnTo>
                    <a:pt x="366" y="1217"/>
                  </a:lnTo>
                  <a:lnTo>
                    <a:pt x="334" y="1227"/>
                  </a:lnTo>
                  <a:lnTo>
                    <a:pt x="331" y="1230"/>
                  </a:lnTo>
                  <a:lnTo>
                    <a:pt x="327" y="1234"/>
                  </a:lnTo>
                  <a:lnTo>
                    <a:pt x="323" y="1236"/>
                  </a:lnTo>
                  <a:lnTo>
                    <a:pt x="314" y="1238"/>
                  </a:lnTo>
                  <a:lnTo>
                    <a:pt x="297" y="1237"/>
                  </a:lnTo>
                  <a:lnTo>
                    <a:pt x="293" y="1240"/>
                  </a:lnTo>
                  <a:lnTo>
                    <a:pt x="292" y="1238"/>
                  </a:lnTo>
                  <a:lnTo>
                    <a:pt x="290" y="1238"/>
                  </a:lnTo>
                  <a:lnTo>
                    <a:pt x="271" y="1238"/>
                  </a:lnTo>
                  <a:lnTo>
                    <a:pt x="268" y="1238"/>
                  </a:lnTo>
                  <a:lnTo>
                    <a:pt x="267" y="1240"/>
                  </a:lnTo>
                  <a:lnTo>
                    <a:pt x="265" y="1243"/>
                  </a:lnTo>
                  <a:lnTo>
                    <a:pt x="262" y="1244"/>
                  </a:lnTo>
                  <a:lnTo>
                    <a:pt x="260" y="1244"/>
                  </a:lnTo>
                  <a:lnTo>
                    <a:pt x="257" y="1241"/>
                  </a:lnTo>
                  <a:lnTo>
                    <a:pt x="255" y="1241"/>
                  </a:lnTo>
                  <a:lnTo>
                    <a:pt x="234" y="1241"/>
                  </a:lnTo>
                  <a:lnTo>
                    <a:pt x="225" y="1238"/>
                  </a:lnTo>
                  <a:lnTo>
                    <a:pt x="222" y="1238"/>
                  </a:lnTo>
                  <a:lnTo>
                    <a:pt x="219" y="1241"/>
                  </a:lnTo>
                  <a:lnTo>
                    <a:pt x="218" y="1241"/>
                  </a:lnTo>
                  <a:lnTo>
                    <a:pt x="216" y="1241"/>
                  </a:lnTo>
                  <a:lnTo>
                    <a:pt x="211" y="1248"/>
                  </a:lnTo>
                  <a:lnTo>
                    <a:pt x="209" y="1251"/>
                  </a:lnTo>
                  <a:lnTo>
                    <a:pt x="209" y="1257"/>
                  </a:lnTo>
                  <a:lnTo>
                    <a:pt x="209" y="1258"/>
                  </a:lnTo>
                  <a:lnTo>
                    <a:pt x="208" y="1261"/>
                  </a:lnTo>
                  <a:lnTo>
                    <a:pt x="208" y="1264"/>
                  </a:lnTo>
                  <a:lnTo>
                    <a:pt x="209" y="1266"/>
                  </a:lnTo>
                  <a:lnTo>
                    <a:pt x="209" y="1268"/>
                  </a:lnTo>
                  <a:lnTo>
                    <a:pt x="209" y="1271"/>
                  </a:lnTo>
                  <a:lnTo>
                    <a:pt x="208" y="1273"/>
                  </a:lnTo>
                  <a:lnTo>
                    <a:pt x="212" y="1272"/>
                  </a:lnTo>
                  <a:lnTo>
                    <a:pt x="216" y="1273"/>
                  </a:lnTo>
                  <a:lnTo>
                    <a:pt x="219" y="1276"/>
                  </a:lnTo>
                  <a:lnTo>
                    <a:pt x="220" y="1282"/>
                  </a:lnTo>
                  <a:lnTo>
                    <a:pt x="216" y="1279"/>
                  </a:lnTo>
                  <a:lnTo>
                    <a:pt x="209" y="1278"/>
                  </a:lnTo>
                  <a:lnTo>
                    <a:pt x="202" y="1278"/>
                  </a:lnTo>
                  <a:lnTo>
                    <a:pt x="198" y="1280"/>
                  </a:lnTo>
                  <a:lnTo>
                    <a:pt x="194" y="1286"/>
                  </a:lnTo>
                  <a:lnTo>
                    <a:pt x="190" y="1289"/>
                  </a:lnTo>
                  <a:lnTo>
                    <a:pt x="164" y="1301"/>
                  </a:lnTo>
                  <a:lnTo>
                    <a:pt x="148" y="1301"/>
                  </a:lnTo>
                  <a:lnTo>
                    <a:pt x="142" y="1304"/>
                  </a:lnTo>
                  <a:lnTo>
                    <a:pt x="138" y="1308"/>
                  </a:lnTo>
                  <a:lnTo>
                    <a:pt x="143" y="1313"/>
                  </a:lnTo>
                  <a:lnTo>
                    <a:pt x="150" y="1317"/>
                  </a:lnTo>
                  <a:lnTo>
                    <a:pt x="164" y="1320"/>
                  </a:lnTo>
                  <a:lnTo>
                    <a:pt x="169" y="1324"/>
                  </a:lnTo>
                  <a:lnTo>
                    <a:pt x="167" y="1344"/>
                  </a:lnTo>
                  <a:lnTo>
                    <a:pt x="170" y="1352"/>
                  </a:lnTo>
                  <a:lnTo>
                    <a:pt x="163" y="1353"/>
                  </a:lnTo>
                  <a:lnTo>
                    <a:pt x="162" y="1353"/>
                  </a:lnTo>
                  <a:lnTo>
                    <a:pt x="162" y="1358"/>
                  </a:lnTo>
                  <a:lnTo>
                    <a:pt x="163" y="1358"/>
                  </a:lnTo>
                  <a:lnTo>
                    <a:pt x="164" y="1358"/>
                  </a:lnTo>
                  <a:lnTo>
                    <a:pt x="169" y="1360"/>
                  </a:lnTo>
                  <a:lnTo>
                    <a:pt x="164" y="1362"/>
                  </a:lnTo>
                  <a:lnTo>
                    <a:pt x="162" y="1362"/>
                  </a:lnTo>
                  <a:lnTo>
                    <a:pt x="159" y="1360"/>
                  </a:lnTo>
                  <a:lnTo>
                    <a:pt x="156" y="1358"/>
                  </a:lnTo>
                  <a:lnTo>
                    <a:pt x="156" y="1360"/>
                  </a:lnTo>
                  <a:lnTo>
                    <a:pt x="157" y="1365"/>
                  </a:lnTo>
                  <a:lnTo>
                    <a:pt x="159" y="1367"/>
                  </a:lnTo>
                  <a:lnTo>
                    <a:pt x="162" y="1369"/>
                  </a:lnTo>
                  <a:lnTo>
                    <a:pt x="164" y="1366"/>
                  </a:lnTo>
                  <a:lnTo>
                    <a:pt x="169" y="1367"/>
                  </a:lnTo>
                  <a:lnTo>
                    <a:pt x="177" y="1372"/>
                  </a:lnTo>
                  <a:lnTo>
                    <a:pt x="185" y="1372"/>
                  </a:lnTo>
                  <a:lnTo>
                    <a:pt x="190" y="1373"/>
                  </a:lnTo>
                  <a:lnTo>
                    <a:pt x="194" y="1377"/>
                  </a:lnTo>
                  <a:lnTo>
                    <a:pt x="174" y="1380"/>
                  </a:lnTo>
                  <a:lnTo>
                    <a:pt x="170" y="1377"/>
                  </a:lnTo>
                  <a:lnTo>
                    <a:pt x="171" y="1376"/>
                  </a:lnTo>
                  <a:lnTo>
                    <a:pt x="174" y="1374"/>
                  </a:lnTo>
                  <a:lnTo>
                    <a:pt x="170" y="1373"/>
                  </a:lnTo>
                  <a:lnTo>
                    <a:pt x="167" y="1374"/>
                  </a:lnTo>
                  <a:lnTo>
                    <a:pt x="162" y="1381"/>
                  </a:lnTo>
                  <a:lnTo>
                    <a:pt x="159" y="1384"/>
                  </a:lnTo>
                  <a:lnTo>
                    <a:pt x="148" y="1384"/>
                  </a:lnTo>
                  <a:lnTo>
                    <a:pt x="139" y="1381"/>
                  </a:lnTo>
                  <a:lnTo>
                    <a:pt x="131" y="1379"/>
                  </a:lnTo>
                  <a:lnTo>
                    <a:pt x="126" y="1377"/>
                  </a:lnTo>
                  <a:lnTo>
                    <a:pt x="122" y="1376"/>
                  </a:lnTo>
                  <a:lnTo>
                    <a:pt x="122" y="1370"/>
                  </a:lnTo>
                  <a:lnTo>
                    <a:pt x="121" y="1363"/>
                  </a:lnTo>
                  <a:lnTo>
                    <a:pt x="121" y="1358"/>
                  </a:lnTo>
                  <a:lnTo>
                    <a:pt x="121" y="1353"/>
                  </a:lnTo>
                  <a:lnTo>
                    <a:pt x="118" y="1351"/>
                  </a:lnTo>
                  <a:lnTo>
                    <a:pt x="110" y="1352"/>
                  </a:lnTo>
                  <a:lnTo>
                    <a:pt x="115" y="1359"/>
                  </a:lnTo>
                  <a:lnTo>
                    <a:pt x="114" y="1369"/>
                  </a:lnTo>
                  <a:lnTo>
                    <a:pt x="107" y="1376"/>
                  </a:lnTo>
                  <a:lnTo>
                    <a:pt x="98" y="1380"/>
                  </a:lnTo>
                  <a:lnTo>
                    <a:pt x="82" y="1383"/>
                  </a:lnTo>
                  <a:lnTo>
                    <a:pt x="82" y="1380"/>
                  </a:lnTo>
                  <a:lnTo>
                    <a:pt x="84" y="1365"/>
                  </a:lnTo>
                  <a:lnTo>
                    <a:pt x="80" y="1360"/>
                  </a:lnTo>
                  <a:lnTo>
                    <a:pt x="54" y="1369"/>
                  </a:lnTo>
                  <a:lnTo>
                    <a:pt x="51" y="1370"/>
                  </a:lnTo>
                  <a:lnTo>
                    <a:pt x="45" y="1380"/>
                  </a:lnTo>
                  <a:lnTo>
                    <a:pt x="42" y="1383"/>
                  </a:lnTo>
                  <a:lnTo>
                    <a:pt x="37" y="1384"/>
                  </a:lnTo>
                  <a:lnTo>
                    <a:pt x="33" y="1384"/>
                  </a:lnTo>
                  <a:lnTo>
                    <a:pt x="30" y="1386"/>
                  </a:lnTo>
                  <a:lnTo>
                    <a:pt x="27" y="1393"/>
                  </a:lnTo>
                  <a:lnTo>
                    <a:pt x="28" y="1393"/>
                  </a:lnTo>
                  <a:lnTo>
                    <a:pt x="31" y="1395"/>
                  </a:lnTo>
                  <a:lnTo>
                    <a:pt x="28" y="1398"/>
                  </a:lnTo>
                  <a:lnTo>
                    <a:pt x="28" y="1401"/>
                  </a:lnTo>
                  <a:lnTo>
                    <a:pt x="30" y="1405"/>
                  </a:lnTo>
                  <a:lnTo>
                    <a:pt x="28" y="1408"/>
                  </a:lnTo>
                  <a:lnTo>
                    <a:pt x="26" y="1409"/>
                  </a:lnTo>
                  <a:lnTo>
                    <a:pt x="23" y="1408"/>
                  </a:lnTo>
                  <a:lnTo>
                    <a:pt x="17" y="1404"/>
                  </a:lnTo>
                  <a:lnTo>
                    <a:pt x="19" y="1398"/>
                  </a:lnTo>
                  <a:lnTo>
                    <a:pt x="14" y="1400"/>
                  </a:lnTo>
                  <a:lnTo>
                    <a:pt x="9" y="1402"/>
                  </a:lnTo>
                  <a:lnTo>
                    <a:pt x="6" y="1407"/>
                  </a:lnTo>
                  <a:lnTo>
                    <a:pt x="9" y="1409"/>
                  </a:lnTo>
                  <a:lnTo>
                    <a:pt x="9" y="1412"/>
                  </a:lnTo>
                  <a:lnTo>
                    <a:pt x="3" y="1416"/>
                  </a:lnTo>
                  <a:lnTo>
                    <a:pt x="0" y="1418"/>
                  </a:lnTo>
                  <a:lnTo>
                    <a:pt x="3" y="1426"/>
                  </a:lnTo>
                  <a:lnTo>
                    <a:pt x="3" y="1433"/>
                  </a:lnTo>
                  <a:lnTo>
                    <a:pt x="6" y="1439"/>
                  </a:lnTo>
                  <a:lnTo>
                    <a:pt x="12" y="1440"/>
                  </a:lnTo>
                  <a:lnTo>
                    <a:pt x="17" y="1440"/>
                  </a:lnTo>
                  <a:lnTo>
                    <a:pt x="27" y="1435"/>
                  </a:lnTo>
                  <a:lnTo>
                    <a:pt x="33" y="1435"/>
                  </a:lnTo>
                  <a:lnTo>
                    <a:pt x="31" y="1433"/>
                  </a:lnTo>
                  <a:lnTo>
                    <a:pt x="30" y="1432"/>
                  </a:lnTo>
                  <a:lnTo>
                    <a:pt x="30" y="1429"/>
                  </a:lnTo>
                  <a:lnTo>
                    <a:pt x="35" y="1429"/>
                  </a:lnTo>
                  <a:lnTo>
                    <a:pt x="48" y="1433"/>
                  </a:lnTo>
                  <a:lnTo>
                    <a:pt x="55" y="1435"/>
                  </a:lnTo>
                  <a:lnTo>
                    <a:pt x="55" y="1432"/>
                  </a:lnTo>
                  <a:lnTo>
                    <a:pt x="51" y="1430"/>
                  </a:lnTo>
                  <a:lnTo>
                    <a:pt x="48" y="1429"/>
                  </a:lnTo>
                  <a:lnTo>
                    <a:pt x="45" y="1429"/>
                  </a:lnTo>
                  <a:lnTo>
                    <a:pt x="45" y="1426"/>
                  </a:lnTo>
                  <a:lnTo>
                    <a:pt x="52" y="1425"/>
                  </a:lnTo>
                  <a:lnTo>
                    <a:pt x="55" y="1425"/>
                  </a:lnTo>
                  <a:lnTo>
                    <a:pt x="62" y="1432"/>
                  </a:lnTo>
                  <a:lnTo>
                    <a:pt x="65" y="1430"/>
                  </a:lnTo>
                  <a:lnTo>
                    <a:pt x="66" y="1428"/>
                  </a:lnTo>
                  <a:lnTo>
                    <a:pt x="69" y="1426"/>
                  </a:lnTo>
                  <a:lnTo>
                    <a:pt x="72" y="1429"/>
                  </a:lnTo>
                  <a:lnTo>
                    <a:pt x="73" y="1433"/>
                  </a:lnTo>
                  <a:lnTo>
                    <a:pt x="76" y="1436"/>
                  </a:lnTo>
                  <a:lnTo>
                    <a:pt x="83" y="1432"/>
                  </a:lnTo>
                  <a:lnTo>
                    <a:pt x="118" y="1423"/>
                  </a:lnTo>
                  <a:lnTo>
                    <a:pt x="125" y="1423"/>
                  </a:lnTo>
                  <a:lnTo>
                    <a:pt x="129" y="1425"/>
                  </a:lnTo>
                  <a:lnTo>
                    <a:pt x="132" y="1426"/>
                  </a:lnTo>
                  <a:lnTo>
                    <a:pt x="135" y="1429"/>
                  </a:lnTo>
                  <a:lnTo>
                    <a:pt x="136" y="1436"/>
                  </a:lnTo>
                  <a:lnTo>
                    <a:pt x="138" y="1435"/>
                  </a:lnTo>
                  <a:lnTo>
                    <a:pt x="139" y="1429"/>
                  </a:lnTo>
                  <a:lnTo>
                    <a:pt x="136" y="1421"/>
                  </a:lnTo>
                  <a:lnTo>
                    <a:pt x="188" y="1418"/>
                  </a:lnTo>
                  <a:lnTo>
                    <a:pt x="178" y="1423"/>
                  </a:lnTo>
                  <a:lnTo>
                    <a:pt x="180" y="1425"/>
                  </a:lnTo>
                  <a:lnTo>
                    <a:pt x="183" y="1428"/>
                  </a:lnTo>
                  <a:lnTo>
                    <a:pt x="184" y="1429"/>
                  </a:lnTo>
                  <a:lnTo>
                    <a:pt x="164" y="1432"/>
                  </a:lnTo>
                  <a:lnTo>
                    <a:pt x="157" y="1432"/>
                  </a:lnTo>
                  <a:lnTo>
                    <a:pt x="149" y="1426"/>
                  </a:lnTo>
                  <a:lnTo>
                    <a:pt x="143" y="1452"/>
                  </a:lnTo>
                  <a:lnTo>
                    <a:pt x="145" y="1456"/>
                  </a:lnTo>
                  <a:lnTo>
                    <a:pt x="141" y="1456"/>
                  </a:lnTo>
                  <a:lnTo>
                    <a:pt x="136" y="1454"/>
                  </a:lnTo>
                  <a:lnTo>
                    <a:pt x="135" y="1452"/>
                  </a:lnTo>
                  <a:lnTo>
                    <a:pt x="135" y="1445"/>
                  </a:lnTo>
                  <a:lnTo>
                    <a:pt x="132" y="1445"/>
                  </a:lnTo>
                  <a:lnTo>
                    <a:pt x="126" y="1459"/>
                  </a:lnTo>
                  <a:lnTo>
                    <a:pt x="117" y="1464"/>
                  </a:lnTo>
                  <a:lnTo>
                    <a:pt x="91" y="1470"/>
                  </a:lnTo>
                  <a:lnTo>
                    <a:pt x="75" y="1478"/>
                  </a:lnTo>
                  <a:lnTo>
                    <a:pt x="69" y="1482"/>
                  </a:lnTo>
                  <a:lnTo>
                    <a:pt x="62" y="1484"/>
                  </a:lnTo>
                  <a:lnTo>
                    <a:pt x="56" y="1487"/>
                  </a:lnTo>
                  <a:lnTo>
                    <a:pt x="58" y="1494"/>
                  </a:lnTo>
                  <a:lnTo>
                    <a:pt x="55" y="1495"/>
                  </a:lnTo>
                  <a:lnTo>
                    <a:pt x="48" y="1496"/>
                  </a:lnTo>
                  <a:lnTo>
                    <a:pt x="45" y="1499"/>
                  </a:lnTo>
                  <a:lnTo>
                    <a:pt x="45" y="1502"/>
                  </a:lnTo>
                  <a:lnTo>
                    <a:pt x="51" y="1502"/>
                  </a:lnTo>
                  <a:lnTo>
                    <a:pt x="54" y="1506"/>
                  </a:lnTo>
                  <a:lnTo>
                    <a:pt x="55" y="1510"/>
                  </a:lnTo>
                  <a:lnTo>
                    <a:pt x="59" y="1513"/>
                  </a:lnTo>
                  <a:lnTo>
                    <a:pt x="59" y="1515"/>
                  </a:lnTo>
                  <a:lnTo>
                    <a:pt x="61" y="1517"/>
                  </a:lnTo>
                  <a:lnTo>
                    <a:pt x="59" y="1520"/>
                  </a:lnTo>
                  <a:lnTo>
                    <a:pt x="56" y="1522"/>
                  </a:lnTo>
                  <a:lnTo>
                    <a:pt x="52" y="1522"/>
                  </a:lnTo>
                  <a:lnTo>
                    <a:pt x="31" y="1529"/>
                  </a:lnTo>
                  <a:lnTo>
                    <a:pt x="23" y="1530"/>
                  </a:lnTo>
                  <a:lnTo>
                    <a:pt x="23" y="1533"/>
                  </a:lnTo>
                  <a:lnTo>
                    <a:pt x="23" y="1533"/>
                  </a:lnTo>
                  <a:lnTo>
                    <a:pt x="26" y="1533"/>
                  </a:lnTo>
                  <a:lnTo>
                    <a:pt x="26" y="1533"/>
                  </a:lnTo>
                  <a:lnTo>
                    <a:pt x="26" y="1536"/>
                  </a:lnTo>
                  <a:lnTo>
                    <a:pt x="26" y="1537"/>
                  </a:lnTo>
                  <a:lnTo>
                    <a:pt x="24" y="1537"/>
                  </a:lnTo>
                  <a:lnTo>
                    <a:pt x="24" y="1538"/>
                  </a:lnTo>
                  <a:lnTo>
                    <a:pt x="24" y="1540"/>
                  </a:lnTo>
                  <a:lnTo>
                    <a:pt x="26" y="1540"/>
                  </a:lnTo>
                  <a:lnTo>
                    <a:pt x="26" y="1540"/>
                  </a:lnTo>
                  <a:lnTo>
                    <a:pt x="26" y="1541"/>
                  </a:lnTo>
                  <a:lnTo>
                    <a:pt x="24" y="1547"/>
                  </a:lnTo>
                  <a:lnTo>
                    <a:pt x="27" y="1547"/>
                  </a:lnTo>
                  <a:lnTo>
                    <a:pt x="33" y="1547"/>
                  </a:lnTo>
                  <a:lnTo>
                    <a:pt x="37" y="1548"/>
                  </a:lnTo>
                  <a:lnTo>
                    <a:pt x="38" y="1552"/>
                  </a:lnTo>
                  <a:lnTo>
                    <a:pt x="35" y="1565"/>
                  </a:lnTo>
                  <a:lnTo>
                    <a:pt x="37" y="1571"/>
                  </a:lnTo>
                  <a:lnTo>
                    <a:pt x="41" y="1568"/>
                  </a:lnTo>
                  <a:lnTo>
                    <a:pt x="48" y="1561"/>
                  </a:lnTo>
                  <a:lnTo>
                    <a:pt x="52" y="1559"/>
                  </a:lnTo>
                  <a:lnTo>
                    <a:pt x="55" y="1557"/>
                  </a:lnTo>
                  <a:lnTo>
                    <a:pt x="61" y="1547"/>
                  </a:lnTo>
                  <a:lnTo>
                    <a:pt x="65" y="1544"/>
                  </a:lnTo>
                  <a:lnTo>
                    <a:pt x="75" y="1550"/>
                  </a:lnTo>
                  <a:lnTo>
                    <a:pt x="79" y="1559"/>
                  </a:lnTo>
                  <a:lnTo>
                    <a:pt x="77" y="1571"/>
                  </a:lnTo>
                  <a:lnTo>
                    <a:pt x="66" y="1574"/>
                  </a:lnTo>
                  <a:lnTo>
                    <a:pt x="91" y="1585"/>
                  </a:lnTo>
                  <a:lnTo>
                    <a:pt x="90" y="1590"/>
                  </a:lnTo>
                  <a:lnTo>
                    <a:pt x="96" y="1589"/>
                  </a:lnTo>
                  <a:lnTo>
                    <a:pt x="103" y="1585"/>
                  </a:lnTo>
                  <a:lnTo>
                    <a:pt x="110" y="1579"/>
                  </a:lnTo>
                  <a:lnTo>
                    <a:pt x="115" y="1574"/>
                  </a:lnTo>
                  <a:lnTo>
                    <a:pt x="121" y="1576"/>
                  </a:lnTo>
                  <a:lnTo>
                    <a:pt x="126" y="1574"/>
                  </a:lnTo>
                  <a:lnTo>
                    <a:pt x="138" y="1565"/>
                  </a:lnTo>
                  <a:lnTo>
                    <a:pt x="141" y="1564"/>
                  </a:lnTo>
                  <a:lnTo>
                    <a:pt x="148" y="1562"/>
                  </a:lnTo>
                  <a:lnTo>
                    <a:pt x="150" y="1562"/>
                  </a:lnTo>
                  <a:lnTo>
                    <a:pt x="152" y="1559"/>
                  </a:lnTo>
                  <a:lnTo>
                    <a:pt x="153" y="1558"/>
                  </a:lnTo>
                  <a:lnTo>
                    <a:pt x="156" y="1555"/>
                  </a:lnTo>
                  <a:lnTo>
                    <a:pt x="159" y="1555"/>
                  </a:lnTo>
                  <a:lnTo>
                    <a:pt x="159" y="1558"/>
                  </a:lnTo>
                  <a:lnTo>
                    <a:pt x="159" y="1562"/>
                  </a:lnTo>
                  <a:lnTo>
                    <a:pt x="157" y="1565"/>
                  </a:lnTo>
                  <a:lnTo>
                    <a:pt x="160" y="1564"/>
                  </a:lnTo>
                  <a:lnTo>
                    <a:pt x="169" y="1559"/>
                  </a:lnTo>
                  <a:lnTo>
                    <a:pt x="167" y="1555"/>
                  </a:lnTo>
                  <a:lnTo>
                    <a:pt x="170" y="1555"/>
                  </a:lnTo>
                  <a:lnTo>
                    <a:pt x="180" y="1555"/>
                  </a:lnTo>
                  <a:lnTo>
                    <a:pt x="181" y="1552"/>
                  </a:lnTo>
                  <a:lnTo>
                    <a:pt x="183" y="1550"/>
                  </a:lnTo>
                  <a:lnTo>
                    <a:pt x="188" y="1545"/>
                  </a:lnTo>
                  <a:lnTo>
                    <a:pt x="215" y="1536"/>
                  </a:lnTo>
                  <a:lnTo>
                    <a:pt x="234" y="1533"/>
                  </a:lnTo>
                  <a:lnTo>
                    <a:pt x="234" y="1537"/>
                  </a:lnTo>
                  <a:lnTo>
                    <a:pt x="226" y="1540"/>
                  </a:lnTo>
                  <a:lnTo>
                    <a:pt x="211" y="1548"/>
                  </a:lnTo>
                  <a:lnTo>
                    <a:pt x="202" y="1551"/>
                  </a:lnTo>
                  <a:lnTo>
                    <a:pt x="195" y="1550"/>
                  </a:lnTo>
                  <a:lnTo>
                    <a:pt x="194" y="1551"/>
                  </a:lnTo>
                  <a:lnTo>
                    <a:pt x="192" y="1552"/>
                  </a:lnTo>
                  <a:lnTo>
                    <a:pt x="188" y="1558"/>
                  </a:lnTo>
                  <a:lnTo>
                    <a:pt x="184" y="1561"/>
                  </a:lnTo>
                  <a:lnTo>
                    <a:pt x="177" y="1568"/>
                  </a:lnTo>
                  <a:lnTo>
                    <a:pt x="174" y="1571"/>
                  </a:lnTo>
                  <a:lnTo>
                    <a:pt x="174" y="1574"/>
                  </a:lnTo>
                  <a:lnTo>
                    <a:pt x="178" y="1576"/>
                  </a:lnTo>
                  <a:lnTo>
                    <a:pt x="181" y="1576"/>
                  </a:lnTo>
                  <a:lnTo>
                    <a:pt x="181" y="1579"/>
                  </a:lnTo>
                  <a:lnTo>
                    <a:pt x="171" y="1579"/>
                  </a:lnTo>
                  <a:lnTo>
                    <a:pt x="166" y="1579"/>
                  </a:lnTo>
                  <a:lnTo>
                    <a:pt x="163" y="1576"/>
                  </a:lnTo>
                  <a:lnTo>
                    <a:pt x="163" y="1583"/>
                  </a:lnTo>
                  <a:lnTo>
                    <a:pt x="159" y="1588"/>
                  </a:lnTo>
                  <a:lnTo>
                    <a:pt x="155" y="1589"/>
                  </a:lnTo>
                  <a:lnTo>
                    <a:pt x="150" y="1590"/>
                  </a:lnTo>
                  <a:lnTo>
                    <a:pt x="152" y="1588"/>
                  </a:lnTo>
                  <a:lnTo>
                    <a:pt x="153" y="1583"/>
                  </a:lnTo>
                  <a:lnTo>
                    <a:pt x="155" y="1582"/>
                  </a:lnTo>
                  <a:lnTo>
                    <a:pt x="148" y="1583"/>
                  </a:lnTo>
                  <a:lnTo>
                    <a:pt x="138" y="1588"/>
                  </a:lnTo>
                  <a:lnTo>
                    <a:pt x="131" y="1595"/>
                  </a:lnTo>
                  <a:lnTo>
                    <a:pt x="125" y="1602"/>
                  </a:lnTo>
                  <a:lnTo>
                    <a:pt x="136" y="1602"/>
                  </a:lnTo>
                  <a:lnTo>
                    <a:pt x="136" y="1604"/>
                  </a:lnTo>
                  <a:lnTo>
                    <a:pt x="124" y="1617"/>
                  </a:lnTo>
                  <a:lnTo>
                    <a:pt x="118" y="1620"/>
                  </a:lnTo>
                  <a:lnTo>
                    <a:pt x="108" y="1618"/>
                  </a:lnTo>
                  <a:lnTo>
                    <a:pt x="103" y="1620"/>
                  </a:lnTo>
                  <a:lnTo>
                    <a:pt x="98" y="1624"/>
                  </a:lnTo>
                  <a:lnTo>
                    <a:pt x="103" y="1624"/>
                  </a:lnTo>
                  <a:lnTo>
                    <a:pt x="107" y="1625"/>
                  </a:lnTo>
                  <a:lnTo>
                    <a:pt x="108" y="1628"/>
                  </a:lnTo>
                  <a:lnTo>
                    <a:pt x="108" y="1634"/>
                  </a:lnTo>
                  <a:lnTo>
                    <a:pt x="108" y="1634"/>
                  </a:lnTo>
                  <a:lnTo>
                    <a:pt x="110" y="1634"/>
                  </a:lnTo>
                  <a:lnTo>
                    <a:pt x="110" y="1634"/>
                  </a:lnTo>
                  <a:lnTo>
                    <a:pt x="110" y="1637"/>
                  </a:lnTo>
                  <a:lnTo>
                    <a:pt x="105" y="1639"/>
                  </a:lnTo>
                  <a:lnTo>
                    <a:pt x="87" y="1644"/>
                  </a:lnTo>
                  <a:lnTo>
                    <a:pt x="86" y="1645"/>
                  </a:lnTo>
                  <a:lnTo>
                    <a:pt x="86" y="1646"/>
                  </a:lnTo>
                  <a:lnTo>
                    <a:pt x="86" y="1649"/>
                  </a:lnTo>
                  <a:lnTo>
                    <a:pt x="84" y="1652"/>
                  </a:lnTo>
                  <a:lnTo>
                    <a:pt x="83" y="1653"/>
                  </a:lnTo>
                  <a:lnTo>
                    <a:pt x="84" y="1656"/>
                  </a:lnTo>
                  <a:lnTo>
                    <a:pt x="89" y="1652"/>
                  </a:lnTo>
                  <a:lnTo>
                    <a:pt x="94" y="1649"/>
                  </a:lnTo>
                  <a:lnTo>
                    <a:pt x="107" y="1648"/>
                  </a:lnTo>
                  <a:lnTo>
                    <a:pt x="110" y="1648"/>
                  </a:lnTo>
                  <a:lnTo>
                    <a:pt x="115" y="1651"/>
                  </a:lnTo>
                  <a:lnTo>
                    <a:pt x="118" y="1651"/>
                  </a:lnTo>
                  <a:lnTo>
                    <a:pt x="124" y="1646"/>
                  </a:lnTo>
                  <a:lnTo>
                    <a:pt x="141" y="1641"/>
                  </a:lnTo>
                  <a:lnTo>
                    <a:pt x="142" y="1639"/>
                  </a:lnTo>
                  <a:lnTo>
                    <a:pt x="142" y="1638"/>
                  </a:lnTo>
                  <a:lnTo>
                    <a:pt x="143" y="1637"/>
                  </a:lnTo>
                  <a:lnTo>
                    <a:pt x="143" y="1635"/>
                  </a:lnTo>
                  <a:lnTo>
                    <a:pt x="143" y="1634"/>
                  </a:lnTo>
                  <a:lnTo>
                    <a:pt x="148" y="1631"/>
                  </a:lnTo>
                  <a:lnTo>
                    <a:pt x="157" y="1625"/>
                  </a:lnTo>
                  <a:lnTo>
                    <a:pt x="191" y="1621"/>
                  </a:lnTo>
                  <a:lnTo>
                    <a:pt x="199" y="1617"/>
                  </a:lnTo>
                  <a:lnTo>
                    <a:pt x="216" y="1616"/>
                  </a:lnTo>
                  <a:lnTo>
                    <a:pt x="222" y="1614"/>
                  </a:lnTo>
                  <a:lnTo>
                    <a:pt x="227" y="1611"/>
                  </a:lnTo>
                  <a:lnTo>
                    <a:pt x="234" y="1603"/>
                  </a:lnTo>
                  <a:lnTo>
                    <a:pt x="237" y="1600"/>
                  </a:lnTo>
                  <a:lnTo>
                    <a:pt x="243" y="1599"/>
                  </a:lnTo>
                  <a:lnTo>
                    <a:pt x="240" y="1595"/>
                  </a:lnTo>
                  <a:lnTo>
                    <a:pt x="240" y="1592"/>
                  </a:lnTo>
                  <a:lnTo>
                    <a:pt x="240" y="1588"/>
                  </a:lnTo>
                  <a:lnTo>
                    <a:pt x="239" y="1582"/>
                  </a:lnTo>
                  <a:lnTo>
                    <a:pt x="241" y="1583"/>
                  </a:lnTo>
                  <a:lnTo>
                    <a:pt x="244" y="1585"/>
                  </a:lnTo>
                  <a:lnTo>
                    <a:pt x="247" y="1586"/>
                  </a:lnTo>
                  <a:lnTo>
                    <a:pt x="248" y="1588"/>
                  </a:lnTo>
                  <a:lnTo>
                    <a:pt x="248" y="1589"/>
                  </a:lnTo>
                  <a:lnTo>
                    <a:pt x="248" y="1595"/>
                  </a:lnTo>
                  <a:lnTo>
                    <a:pt x="248" y="1596"/>
                  </a:lnTo>
                  <a:lnTo>
                    <a:pt x="250" y="1597"/>
                  </a:lnTo>
                  <a:lnTo>
                    <a:pt x="251" y="1597"/>
                  </a:lnTo>
                  <a:lnTo>
                    <a:pt x="257" y="1602"/>
                  </a:lnTo>
                  <a:lnTo>
                    <a:pt x="262" y="1600"/>
                  </a:lnTo>
                  <a:lnTo>
                    <a:pt x="265" y="1597"/>
                  </a:lnTo>
                  <a:lnTo>
                    <a:pt x="269" y="1599"/>
                  </a:lnTo>
                  <a:lnTo>
                    <a:pt x="269" y="1602"/>
                  </a:lnTo>
                  <a:lnTo>
                    <a:pt x="268" y="1603"/>
                  </a:lnTo>
                  <a:lnTo>
                    <a:pt x="267" y="1606"/>
                  </a:lnTo>
                  <a:lnTo>
                    <a:pt x="267" y="1607"/>
                  </a:lnTo>
                  <a:lnTo>
                    <a:pt x="265" y="1614"/>
                  </a:lnTo>
                  <a:lnTo>
                    <a:pt x="258" y="1618"/>
                  </a:lnTo>
                  <a:lnTo>
                    <a:pt x="248" y="1620"/>
                  </a:lnTo>
                  <a:lnTo>
                    <a:pt x="239" y="1625"/>
                  </a:lnTo>
                  <a:lnTo>
                    <a:pt x="230" y="1627"/>
                  </a:lnTo>
                  <a:lnTo>
                    <a:pt x="227" y="1631"/>
                  </a:lnTo>
                  <a:lnTo>
                    <a:pt x="195" y="1649"/>
                  </a:lnTo>
                  <a:lnTo>
                    <a:pt x="184" y="1652"/>
                  </a:lnTo>
                  <a:lnTo>
                    <a:pt x="183" y="1656"/>
                  </a:lnTo>
                  <a:lnTo>
                    <a:pt x="180" y="1660"/>
                  </a:lnTo>
                  <a:lnTo>
                    <a:pt x="178" y="1662"/>
                  </a:lnTo>
                  <a:lnTo>
                    <a:pt x="176" y="1663"/>
                  </a:lnTo>
                  <a:lnTo>
                    <a:pt x="164" y="1670"/>
                  </a:lnTo>
                  <a:lnTo>
                    <a:pt x="181" y="1669"/>
                  </a:lnTo>
                  <a:lnTo>
                    <a:pt x="230" y="1644"/>
                  </a:lnTo>
                  <a:lnTo>
                    <a:pt x="243" y="1645"/>
                  </a:lnTo>
                  <a:lnTo>
                    <a:pt x="237" y="1648"/>
                  </a:lnTo>
                  <a:lnTo>
                    <a:pt x="227" y="1652"/>
                  </a:lnTo>
                  <a:lnTo>
                    <a:pt x="223" y="1656"/>
                  </a:lnTo>
                  <a:lnTo>
                    <a:pt x="212" y="1669"/>
                  </a:lnTo>
                  <a:lnTo>
                    <a:pt x="208" y="1673"/>
                  </a:lnTo>
                  <a:lnTo>
                    <a:pt x="202" y="1676"/>
                  </a:lnTo>
                  <a:lnTo>
                    <a:pt x="192" y="1679"/>
                  </a:lnTo>
                  <a:lnTo>
                    <a:pt x="188" y="1681"/>
                  </a:lnTo>
                  <a:lnTo>
                    <a:pt x="178" y="1691"/>
                  </a:lnTo>
                  <a:lnTo>
                    <a:pt x="174" y="1694"/>
                  </a:lnTo>
                  <a:lnTo>
                    <a:pt x="169" y="1697"/>
                  </a:lnTo>
                  <a:lnTo>
                    <a:pt x="170" y="1700"/>
                  </a:lnTo>
                  <a:lnTo>
                    <a:pt x="171" y="1701"/>
                  </a:lnTo>
                  <a:lnTo>
                    <a:pt x="174" y="1703"/>
                  </a:lnTo>
                  <a:lnTo>
                    <a:pt x="174" y="1704"/>
                  </a:lnTo>
                  <a:lnTo>
                    <a:pt x="173" y="1707"/>
                  </a:lnTo>
                  <a:lnTo>
                    <a:pt x="171" y="1708"/>
                  </a:lnTo>
                  <a:lnTo>
                    <a:pt x="171" y="1714"/>
                  </a:lnTo>
                  <a:lnTo>
                    <a:pt x="174" y="1711"/>
                  </a:lnTo>
                  <a:lnTo>
                    <a:pt x="176" y="1714"/>
                  </a:lnTo>
                  <a:lnTo>
                    <a:pt x="183" y="1707"/>
                  </a:lnTo>
                  <a:lnTo>
                    <a:pt x="185" y="1705"/>
                  </a:lnTo>
                  <a:lnTo>
                    <a:pt x="184" y="1711"/>
                  </a:lnTo>
                  <a:lnTo>
                    <a:pt x="202" y="1703"/>
                  </a:lnTo>
                  <a:lnTo>
                    <a:pt x="201" y="1701"/>
                  </a:lnTo>
                  <a:lnTo>
                    <a:pt x="199" y="1701"/>
                  </a:lnTo>
                  <a:lnTo>
                    <a:pt x="198" y="1700"/>
                  </a:lnTo>
                  <a:lnTo>
                    <a:pt x="212" y="1686"/>
                  </a:lnTo>
                  <a:lnTo>
                    <a:pt x="215" y="1683"/>
                  </a:lnTo>
                  <a:lnTo>
                    <a:pt x="218" y="1684"/>
                  </a:lnTo>
                  <a:lnTo>
                    <a:pt x="222" y="1690"/>
                  </a:lnTo>
                  <a:lnTo>
                    <a:pt x="222" y="1694"/>
                  </a:lnTo>
                  <a:lnTo>
                    <a:pt x="226" y="1694"/>
                  </a:lnTo>
                  <a:lnTo>
                    <a:pt x="229" y="1693"/>
                  </a:lnTo>
                  <a:lnTo>
                    <a:pt x="234" y="1687"/>
                  </a:lnTo>
                  <a:lnTo>
                    <a:pt x="236" y="1687"/>
                  </a:lnTo>
                  <a:lnTo>
                    <a:pt x="240" y="1687"/>
                  </a:lnTo>
                  <a:lnTo>
                    <a:pt x="241" y="1686"/>
                  </a:lnTo>
                  <a:lnTo>
                    <a:pt x="241" y="1681"/>
                  </a:lnTo>
                  <a:lnTo>
                    <a:pt x="243" y="1680"/>
                  </a:lnTo>
                  <a:lnTo>
                    <a:pt x="261" y="1676"/>
                  </a:lnTo>
                  <a:lnTo>
                    <a:pt x="268" y="1673"/>
                  </a:lnTo>
                  <a:lnTo>
                    <a:pt x="267" y="1667"/>
                  </a:lnTo>
                  <a:lnTo>
                    <a:pt x="269" y="1666"/>
                  </a:lnTo>
                  <a:lnTo>
                    <a:pt x="274" y="1667"/>
                  </a:lnTo>
                  <a:lnTo>
                    <a:pt x="278" y="1669"/>
                  </a:lnTo>
                  <a:lnTo>
                    <a:pt x="281" y="1672"/>
                  </a:lnTo>
                  <a:lnTo>
                    <a:pt x="279" y="1677"/>
                  </a:lnTo>
                  <a:lnTo>
                    <a:pt x="278" y="1683"/>
                  </a:lnTo>
                  <a:lnTo>
                    <a:pt x="276" y="1686"/>
                  </a:lnTo>
                  <a:lnTo>
                    <a:pt x="281" y="1690"/>
                  </a:lnTo>
                  <a:lnTo>
                    <a:pt x="286" y="1686"/>
                  </a:lnTo>
                  <a:lnTo>
                    <a:pt x="288" y="1683"/>
                  </a:lnTo>
                  <a:lnTo>
                    <a:pt x="289" y="1680"/>
                  </a:lnTo>
                  <a:lnTo>
                    <a:pt x="297" y="1676"/>
                  </a:lnTo>
                  <a:lnTo>
                    <a:pt x="299" y="1673"/>
                  </a:lnTo>
                  <a:lnTo>
                    <a:pt x="300" y="1674"/>
                  </a:lnTo>
                  <a:lnTo>
                    <a:pt x="300" y="1674"/>
                  </a:lnTo>
                  <a:lnTo>
                    <a:pt x="300" y="1676"/>
                  </a:lnTo>
                  <a:lnTo>
                    <a:pt x="302" y="1676"/>
                  </a:lnTo>
                  <a:lnTo>
                    <a:pt x="299" y="1680"/>
                  </a:lnTo>
                  <a:lnTo>
                    <a:pt x="292" y="1684"/>
                  </a:lnTo>
                  <a:lnTo>
                    <a:pt x="289" y="1687"/>
                  </a:lnTo>
                  <a:lnTo>
                    <a:pt x="286" y="1693"/>
                  </a:lnTo>
                  <a:lnTo>
                    <a:pt x="288" y="1694"/>
                  </a:lnTo>
                  <a:lnTo>
                    <a:pt x="290" y="1693"/>
                  </a:lnTo>
                  <a:lnTo>
                    <a:pt x="295" y="1690"/>
                  </a:lnTo>
                  <a:lnTo>
                    <a:pt x="293" y="1696"/>
                  </a:lnTo>
                  <a:lnTo>
                    <a:pt x="290" y="1698"/>
                  </a:lnTo>
                  <a:lnTo>
                    <a:pt x="289" y="1700"/>
                  </a:lnTo>
                  <a:lnTo>
                    <a:pt x="285" y="1703"/>
                  </a:lnTo>
                  <a:lnTo>
                    <a:pt x="293" y="1701"/>
                  </a:lnTo>
                  <a:lnTo>
                    <a:pt x="297" y="1701"/>
                  </a:lnTo>
                  <a:lnTo>
                    <a:pt x="300" y="1698"/>
                  </a:lnTo>
                  <a:lnTo>
                    <a:pt x="303" y="1696"/>
                  </a:lnTo>
                  <a:lnTo>
                    <a:pt x="304" y="1697"/>
                  </a:lnTo>
                  <a:lnTo>
                    <a:pt x="306" y="1696"/>
                  </a:lnTo>
                  <a:lnTo>
                    <a:pt x="307" y="1693"/>
                  </a:lnTo>
                  <a:lnTo>
                    <a:pt x="314" y="1687"/>
                  </a:lnTo>
                  <a:lnTo>
                    <a:pt x="314" y="1690"/>
                  </a:lnTo>
                  <a:lnTo>
                    <a:pt x="316" y="1691"/>
                  </a:lnTo>
                  <a:lnTo>
                    <a:pt x="316" y="1694"/>
                  </a:lnTo>
                  <a:lnTo>
                    <a:pt x="316" y="1697"/>
                  </a:lnTo>
                  <a:lnTo>
                    <a:pt x="318" y="1694"/>
                  </a:lnTo>
                  <a:lnTo>
                    <a:pt x="321" y="1696"/>
                  </a:lnTo>
                  <a:lnTo>
                    <a:pt x="324" y="1697"/>
                  </a:lnTo>
                  <a:lnTo>
                    <a:pt x="327" y="1697"/>
                  </a:lnTo>
                  <a:lnTo>
                    <a:pt x="328" y="1694"/>
                  </a:lnTo>
                  <a:lnTo>
                    <a:pt x="330" y="1690"/>
                  </a:lnTo>
                  <a:lnTo>
                    <a:pt x="331" y="1687"/>
                  </a:lnTo>
                  <a:lnTo>
                    <a:pt x="335" y="1687"/>
                  </a:lnTo>
                  <a:lnTo>
                    <a:pt x="335" y="1684"/>
                  </a:lnTo>
                  <a:lnTo>
                    <a:pt x="334" y="1680"/>
                  </a:lnTo>
                  <a:lnTo>
                    <a:pt x="337" y="1680"/>
                  </a:lnTo>
                  <a:lnTo>
                    <a:pt x="344" y="1681"/>
                  </a:lnTo>
                  <a:lnTo>
                    <a:pt x="348" y="1681"/>
                  </a:lnTo>
                  <a:lnTo>
                    <a:pt x="351" y="1679"/>
                  </a:lnTo>
                  <a:lnTo>
                    <a:pt x="355" y="1676"/>
                  </a:lnTo>
                  <a:lnTo>
                    <a:pt x="356" y="1670"/>
                  </a:lnTo>
                  <a:lnTo>
                    <a:pt x="355" y="1669"/>
                  </a:lnTo>
                  <a:lnTo>
                    <a:pt x="353" y="1667"/>
                  </a:lnTo>
                  <a:lnTo>
                    <a:pt x="353" y="1665"/>
                  </a:lnTo>
                  <a:lnTo>
                    <a:pt x="356" y="1666"/>
                  </a:lnTo>
                  <a:lnTo>
                    <a:pt x="362" y="1669"/>
                  </a:lnTo>
                  <a:lnTo>
                    <a:pt x="366" y="1670"/>
                  </a:lnTo>
                  <a:lnTo>
                    <a:pt x="380" y="1667"/>
                  </a:lnTo>
                  <a:lnTo>
                    <a:pt x="384" y="1665"/>
                  </a:lnTo>
                  <a:lnTo>
                    <a:pt x="387" y="1665"/>
                  </a:lnTo>
                  <a:lnTo>
                    <a:pt x="390" y="1666"/>
                  </a:lnTo>
                  <a:lnTo>
                    <a:pt x="394" y="1670"/>
                  </a:lnTo>
                  <a:lnTo>
                    <a:pt x="397" y="1670"/>
                  </a:lnTo>
                  <a:lnTo>
                    <a:pt x="397" y="1672"/>
                  </a:lnTo>
                  <a:lnTo>
                    <a:pt x="400" y="1676"/>
                  </a:lnTo>
                  <a:lnTo>
                    <a:pt x="401" y="1676"/>
                  </a:lnTo>
                  <a:lnTo>
                    <a:pt x="402" y="1672"/>
                  </a:lnTo>
                  <a:lnTo>
                    <a:pt x="404" y="1670"/>
                  </a:lnTo>
                  <a:lnTo>
                    <a:pt x="414" y="1667"/>
                  </a:lnTo>
                  <a:lnTo>
                    <a:pt x="416" y="1663"/>
                  </a:lnTo>
                  <a:lnTo>
                    <a:pt x="418" y="1656"/>
                  </a:lnTo>
                  <a:lnTo>
                    <a:pt x="422" y="1651"/>
                  </a:lnTo>
                  <a:lnTo>
                    <a:pt x="428" y="1653"/>
                  </a:lnTo>
                  <a:lnTo>
                    <a:pt x="429" y="1652"/>
                  </a:lnTo>
                  <a:lnTo>
                    <a:pt x="431" y="1652"/>
                  </a:lnTo>
                  <a:lnTo>
                    <a:pt x="433" y="1652"/>
                  </a:lnTo>
                  <a:lnTo>
                    <a:pt x="436" y="1653"/>
                  </a:lnTo>
                  <a:lnTo>
                    <a:pt x="446" y="1653"/>
                  </a:lnTo>
                  <a:lnTo>
                    <a:pt x="447" y="1655"/>
                  </a:lnTo>
                  <a:lnTo>
                    <a:pt x="449" y="1658"/>
                  </a:lnTo>
                  <a:lnTo>
                    <a:pt x="452" y="1659"/>
                  </a:lnTo>
                  <a:lnTo>
                    <a:pt x="453" y="1658"/>
                  </a:lnTo>
                  <a:lnTo>
                    <a:pt x="463" y="1659"/>
                  </a:lnTo>
                  <a:lnTo>
                    <a:pt x="461" y="1655"/>
                  </a:lnTo>
                  <a:lnTo>
                    <a:pt x="463" y="1651"/>
                  </a:lnTo>
                  <a:lnTo>
                    <a:pt x="464" y="1648"/>
                  </a:lnTo>
                  <a:lnTo>
                    <a:pt x="467" y="1645"/>
                  </a:lnTo>
                  <a:lnTo>
                    <a:pt x="461" y="1642"/>
                  </a:lnTo>
                  <a:lnTo>
                    <a:pt x="463" y="1641"/>
                  </a:lnTo>
                  <a:lnTo>
                    <a:pt x="464" y="1639"/>
                  </a:lnTo>
                  <a:lnTo>
                    <a:pt x="464" y="1637"/>
                  </a:lnTo>
                  <a:lnTo>
                    <a:pt x="456" y="1637"/>
                  </a:lnTo>
                  <a:lnTo>
                    <a:pt x="452" y="1635"/>
                  </a:lnTo>
                  <a:lnTo>
                    <a:pt x="447" y="1631"/>
                  </a:lnTo>
                  <a:lnTo>
                    <a:pt x="478" y="1634"/>
                  </a:lnTo>
                  <a:lnTo>
                    <a:pt x="491" y="1630"/>
                  </a:lnTo>
                  <a:lnTo>
                    <a:pt x="495" y="1631"/>
                  </a:lnTo>
                  <a:lnTo>
                    <a:pt x="499" y="1634"/>
                  </a:lnTo>
                  <a:lnTo>
                    <a:pt x="502" y="1642"/>
                  </a:lnTo>
                  <a:lnTo>
                    <a:pt x="506" y="1645"/>
                  </a:lnTo>
                  <a:lnTo>
                    <a:pt x="505" y="1639"/>
                  </a:lnTo>
                  <a:lnTo>
                    <a:pt x="505" y="1634"/>
                  </a:lnTo>
                  <a:lnTo>
                    <a:pt x="503" y="1630"/>
                  </a:lnTo>
                  <a:lnTo>
                    <a:pt x="505" y="1627"/>
                  </a:lnTo>
                  <a:lnTo>
                    <a:pt x="509" y="1617"/>
                  </a:lnTo>
                  <a:lnTo>
                    <a:pt x="510" y="1616"/>
                  </a:lnTo>
                  <a:lnTo>
                    <a:pt x="512" y="1616"/>
                  </a:lnTo>
                  <a:lnTo>
                    <a:pt x="515" y="1613"/>
                  </a:lnTo>
                  <a:lnTo>
                    <a:pt x="515" y="1611"/>
                  </a:lnTo>
                  <a:lnTo>
                    <a:pt x="513" y="1607"/>
                  </a:lnTo>
                  <a:lnTo>
                    <a:pt x="512" y="1609"/>
                  </a:lnTo>
                  <a:lnTo>
                    <a:pt x="509" y="1611"/>
                  </a:lnTo>
                  <a:lnTo>
                    <a:pt x="506" y="1610"/>
                  </a:lnTo>
                  <a:lnTo>
                    <a:pt x="502" y="1609"/>
                  </a:lnTo>
                  <a:lnTo>
                    <a:pt x="499" y="1607"/>
                  </a:lnTo>
                  <a:lnTo>
                    <a:pt x="499" y="1604"/>
                  </a:lnTo>
                  <a:lnTo>
                    <a:pt x="510" y="1606"/>
                  </a:lnTo>
                  <a:lnTo>
                    <a:pt x="516" y="1609"/>
                  </a:lnTo>
                  <a:lnTo>
                    <a:pt x="519" y="1617"/>
                  </a:lnTo>
                  <a:lnTo>
                    <a:pt x="522" y="1614"/>
                  </a:lnTo>
                  <a:lnTo>
                    <a:pt x="523" y="1610"/>
                  </a:lnTo>
                  <a:lnTo>
                    <a:pt x="522" y="1604"/>
                  </a:lnTo>
                  <a:lnTo>
                    <a:pt x="519" y="1602"/>
                  </a:lnTo>
                  <a:lnTo>
                    <a:pt x="522" y="1602"/>
                  </a:lnTo>
                  <a:lnTo>
                    <a:pt x="526" y="1603"/>
                  </a:lnTo>
                  <a:lnTo>
                    <a:pt x="529" y="1606"/>
                  </a:lnTo>
                  <a:lnTo>
                    <a:pt x="531" y="1611"/>
                  </a:lnTo>
                  <a:lnTo>
                    <a:pt x="534" y="1606"/>
                  </a:lnTo>
                  <a:lnTo>
                    <a:pt x="537" y="1603"/>
                  </a:lnTo>
                  <a:lnTo>
                    <a:pt x="547" y="1602"/>
                  </a:lnTo>
                  <a:lnTo>
                    <a:pt x="554" y="1597"/>
                  </a:lnTo>
                  <a:lnTo>
                    <a:pt x="557" y="1593"/>
                  </a:lnTo>
                  <a:lnTo>
                    <a:pt x="565" y="1583"/>
                  </a:lnTo>
                  <a:lnTo>
                    <a:pt x="566" y="1581"/>
                  </a:lnTo>
                  <a:lnTo>
                    <a:pt x="566" y="1578"/>
                  </a:lnTo>
                  <a:lnTo>
                    <a:pt x="565" y="1575"/>
                  </a:lnTo>
                  <a:lnTo>
                    <a:pt x="565" y="1574"/>
                  </a:lnTo>
                  <a:lnTo>
                    <a:pt x="565" y="1572"/>
                  </a:lnTo>
                  <a:lnTo>
                    <a:pt x="569" y="1565"/>
                  </a:lnTo>
                  <a:lnTo>
                    <a:pt x="561" y="1565"/>
                  </a:lnTo>
                  <a:lnTo>
                    <a:pt x="562" y="1564"/>
                  </a:lnTo>
                  <a:lnTo>
                    <a:pt x="564" y="1562"/>
                  </a:lnTo>
                  <a:lnTo>
                    <a:pt x="568" y="1562"/>
                  </a:lnTo>
                  <a:lnTo>
                    <a:pt x="566" y="1561"/>
                  </a:lnTo>
                  <a:lnTo>
                    <a:pt x="565" y="1559"/>
                  </a:lnTo>
                  <a:lnTo>
                    <a:pt x="565" y="1555"/>
                  </a:lnTo>
                  <a:lnTo>
                    <a:pt x="566" y="1555"/>
                  </a:lnTo>
                  <a:lnTo>
                    <a:pt x="566" y="1554"/>
                  </a:lnTo>
                  <a:lnTo>
                    <a:pt x="564" y="1552"/>
                  </a:lnTo>
                  <a:lnTo>
                    <a:pt x="554" y="1554"/>
                  </a:lnTo>
                  <a:lnTo>
                    <a:pt x="558" y="1540"/>
                  </a:lnTo>
                  <a:lnTo>
                    <a:pt x="552" y="1536"/>
                  </a:lnTo>
                  <a:lnTo>
                    <a:pt x="541" y="1534"/>
                  </a:lnTo>
                  <a:lnTo>
                    <a:pt x="533" y="1530"/>
                  </a:lnTo>
                  <a:lnTo>
                    <a:pt x="537" y="1527"/>
                  </a:lnTo>
                  <a:lnTo>
                    <a:pt x="543" y="1527"/>
                  </a:lnTo>
                  <a:lnTo>
                    <a:pt x="554" y="1527"/>
                  </a:lnTo>
                  <a:lnTo>
                    <a:pt x="558" y="1526"/>
                  </a:lnTo>
                  <a:lnTo>
                    <a:pt x="564" y="1523"/>
                  </a:lnTo>
                  <a:lnTo>
                    <a:pt x="568" y="1523"/>
                  </a:lnTo>
                  <a:lnTo>
                    <a:pt x="569" y="1524"/>
                  </a:lnTo>
                  <a:lnTo>
                    <a:pt x="569" y="1527"/>
                  </a:lnTo>
                  <a:lnTo>
                    <a:pt x="580" y="1527"/>
                  </a:lnTo>
                  <a:lnTo>
                    <a:pt x="586" y="1529"/>
                  </a:lnTo>
                  <a:lnTo>
                    <a:pt x="589" y="1530"/>
                  </a:lnTo>
                  <a:lnTo>
                    <a:pt x="592" y="1527"/>
                  </a:lnTo>
                  <a:lnTo>
                    <a:pt x="593" y="1526"/>
                  </a:lnTo>
                  <a:lnTo>
                    <a:pt x="594" y="1527"/>
                  </a:lnTo>
                  <a:lnTo>
                    <a:pt x="596" y="1530"/>
                  </a:lnTo>
                  <a:lnTo>
                    <a:pt x="594" y="1531"/>
                  </a:lnTo>
                  <a:lnTo>
                    <a:pt x="593" y="1534"/>
                  </a:lnTo>
                  <a:lnTo>
                    <a:pt x="592" y="1538"/>
                  </a:lnTo>
                  <a:lnTo>
                    <a:pt x="593" y="1538"/>
                  </a:lnTo>
                  <a:lnTo>
                    <a:pt x="596" y="1540"/>
                  </a:lnTo>
                  <a:lnTo>
                    <a:pt x="597" y="1541"/>
                  </a:lnTo>
                  <a:lnTo>
                    <a:pt x="599" y="1541"/>
                  </a:lnTo>
                  <a:lnTo>
                    <a:pt x="594" y="1545"/>
                  </a:lnTo>
                  <a:lnTo>
                    <a:pt x="592" y="1548"/>
                  </a:lnTo>
                  <a:lnTo>
                    <a:pt x="587" y="1550"/>
                  </a:lnTo>
                  <a:lnTo>
                    <a:pt x="585" y="1551"/>
                  </a:lnTo>
                  <a:lnTo>
                    <a:pt x="585" y="1554"/>
                  </a:lnTo>
                  <a:lnTo>
                    <a:pt x="586" y="1555"/>
                  </a:lnTo>
                  <a:lnTo>
                    <a:pt x="583" y="1557"/>
                  </a:lnTo>
                  <a:lnTo>
                    <a:pt x="580" y="1558"/>
                  </a:lnTo>
                  <a:lnTo>
                    <a:pt x="579" y="1561"/>
                  </a:lnTo>
                  <a:lnTo>
                    <a:pt x="579" y="1564"/>
                  </a:lnTo>
                  <a:lnTo>
                    <a:pt x="580" y="1565"/>
                  </a:lnTo>
                  <a:lnTo>
                    <a:pt x="582" y="1565"/>
                  </a:lnTo>
                  <a:lnTo>
                    <a:pt x="586" y="1565"/>
                  </a:lnTo>
                  <a:lnTo>
                    <a:pt x="593" y="1565"/>
                  </a:lnTo>
                  <a:lnTo>
                    <a:pt x="608" y="1564"/>
                  </a:lnTo>
                  <a:lnTo>
                    <a:pt x="618" y="1559"/>
                  </a:lnTo>
                  <a:lnTo>
                    <a:pt x="638" y="1555"/>
                  </a:lnTo>
                  <a:lnTo>
                    <a:pt x="642" y="1554"/>
                  </a:lnTo>
                  <a:lnTo>
                    <a:pt x="638" y="1548"/>
                  </a:lnTo>
                  <a:lnTo>
                    <a:pt x="642" y="1543"/>
                  </a:lnTo>
                  <a:lnTo>
                    <a:pt x="655" y="1537"/>
                  </a:lnTo>
                  <a:lnTo>
                    <a:pt x="666" y="1534"/>
                  </a:lnTo>
                  <a:lnTo>
                    <a:pt x="671" y="1531"/>
                  </a:lnTo>
                  <a:lnTo>
                    <a:pt x="674" y="1527"/>
                  </a:lnTo>
                  <a:lnTo>
                    <a:pt x="671" y="1526"/>
                  </a:lnTo>
                  <a:lnTo>
                    <a:pt x="664" y="1519"/>
                  </a:lnTo>
                  <a:lnTo>
                    <a:pt x="669" y="1519"/>
                  </a:lnTo>
                  <a:lnTo>
                    <a:pt x="674" y="1516"/>
                  </a:lnTo>
                  <a:lnTo>
                    <a:pt x="677" y="1512"/>
                  </a:lnTo>
                  <a:lnTo>
                    <a:pt x="681" y="1506"/>
                  </a:lnTo>
                  <a:lnTo>
                    <a:pt x="681" y="1502"/>
                  </a:lnTo>
                  <a:lnTo>
                    <a:pt x="681" y="1492"/>
                  </a:lnTo>
                  <a:lnTo>
                    <a:pt x="683" y="1492"/>
                  </a:lnTo>
                  <a:lnTo>
                    <a:pt x="683" y="1491"/>
                  </a:lnTo>
                  <a:lnTo>
                    <a:pt x="685" y="1492"/>
                  </a:lnTo>
                  <a:lnTo>
                    <a:pt x="687" y="1496"/>
                  </a:lnTo>
                  <a:lnTo>
                    <a:pt x="687" y="1499"/>
                  </a:lnTo>
                  <a:lnTo>
                    <a:pt x="688" y="1502"/>
                  </a:lnTo>
                  <a:lnTo>
                    <a:pt x="715" y="1505"/>
                  </a:lnTo>
                  <a:lnTo>
                    <a:pt x="716" y="1503"/>
                  </a:lnTo>
                  <a:lnTo>
                    <a:pt x="716" y="1499"/>
                  </a:lnTo>
                  <a:lnTo>
                    <a:pt x="719" y="1494"/>
                  </a:lnTo>
                  <a:lnTo>
                    <a:pt x="725" y="1491"/>
                  </a:lnTo>
                  <a:lnTo>
                    <a:pt x="739" y="1492"/>
                  </a:lnTo>
                  <a:lnTo>
                    <a:pt x="743" y="1489"/>
                  </a:lnTo>
                  <a:lnTo>
                    <a:pt x="746" y="1487"/>
                  </a:lnTo>
                  <a:lnTo>
                    <a:pt x="747" y="1487"/>
                  </a:lnTo>
                  <a:lnTo>
                    <a:pt x="750" y="1485"/>
                  </a:lnTo>
                  <a:lnTo>
                    <a:pt x="751" y="1482"/>
                  </a:lnTo>
                  <a:lnTo>
                    <a:pt x="751" y="1470"/>
                  </a:lnTo>
                  <a:lnTo>
                    <a:pt x="760" y="1464"/>
                  </a:lnTo>
                  <a:lnTo>
                    <a:pt x="761" y="1459"/>
                  </a:lnTo>
                  <a:lnTo>
                    <a:pt x="761" y="1457"/>
                  </a:lnTo>
                  <a:lnTo>
                    <a:pt x="760" y="1457"/>
                  </a:lnTo>
                  <a:lnTo>
                    <a:pt x="751" y="1453"/>
                  </a:lnTo>
                  <a:lnTo>
                    <a:pt x="747" y="1452"/>
                  </a:lnTo>
                  <a:lnTo>
                    <a:pt x="743" y="1453"/>
                  </a:lnTo>
                  <a:lnTo>
                    <a:pt x="740" y="1456"/>
                  </a:lnTo>
                  <a:lnTo>
                    <a:pt x="739" y="1449"/>
                  </a:lnTo>
                  <a:lnTo>
                    <a:pt x="743" y="1443"/>
                  </a:lnTo>
                  <a:lnTo>
                    <a:pt x="747" y="1439"/>
                  </a:lnTo>
                  <a:lnTo>
                    <a:pt x="751" y="1437"/>
                  </a:lnTo>
                  <a:lnTo>
                    <a:pt x="753" y="1439"/>
                  </a:lnTo>
                  <a:lnTo>
                    <a:pt x="753" y="1442"/>
                  </a:lnTo>
                  <a:lnTo>
                    <a:pt x="754" y="1445"/>
                  </a:lnTo>
                  <a:lnTo>
                    <a:pt x="757" y="1447"/>
                  </a:lnTo>
                  <a:lnTo>
                    <a:pt x="758" y="1446"/>
                  </a:lnTo>
                  <a:lnTo>
                    <a:pt x="760" y="1445"/>
                  </a:lnTo>
                  <a:lnTo>
                    <a:pt x="761" y="1442"/>
                  </a:lnTo>
                  <a:lnTo>
                    <a:pt x="763" y="1440"/>
                  </a:lnTo>
                  <a:lnTo>
                    <a:pt x="772" y="1439"/>
                  </a:lnTo>
                  <a:lnTo>
                    <a:pt x="791" y="1429"/>
                  </a:lnTo>
                  <a:lnTo>
                    <a:pt x="840" y="1423"/>
                  </a:lnTo>
                  <a:lnTo>
                    <a:pt x="849" y="1426"/>
                  </a:lnTo>
                  <a:lnTo>
                    <a:pt x="855" y="1426"/>
                  </a:lnTo>
                  <a:lnTo>
                    <a:pt x="859" y="1423"/>
                  </a:lnTo>
                  <a:lnTo>
                    <a:pt x="861" y="1422"/>
                  </a:lnTo>
                  <a:lnTo>
                    <a:pt x="862" y="1419"/>
                  </a:lnTo>
                  <a:lnTo>
                    <a:pt x="863" y="1416"/>
                  </a:lnTo>
                  <a:lnTo>
                    <a:pt x="868" y="1415"/>
                  </a:lnTo>
                  <a:lnTo>
                    <a:pt x="869" y="1415"/>
                  </a:lnTo>
                  <a:lnTo>
                    <a:pt x="873" y="1418"/>
                  </a:lnTo>
                  <a:lnTo>
                    <a:pt x="876" y="1418"/>
                  </a:lnTo>
                  <a:lnTo>
                    <a:pt x="875" y="1416"/>
                  </a:lnTo>
                  <a:lnTo>
                    <a:pt x="875" y="1415"/>
                  </a:lnTo>
                  <a:lnTo>
                    <a:pt x="873" y="1414"/>
                  </a:lnTo>
                  <a:lnTo>
                    <a:pt x="872" y="1412"/>
                  </a:lnTo>
                  <a:lnTo>
                    <a:pt x="872" y="1409"/>
                  </a:lnTo>
                  <a:lnTo>
                    <a:pt x="876" y="1409"/>
                  </a:lnTo>
                  <a:lnTo>
                    <a:pt x="879" y="1409"/>
                  </a:lnTo>
                  <a:lnTo>
                    <a:pt x="884" y="1412"/>
                  </a:lnTo>
                  <a:lnTo>
                    <a:pt x="877" y="1422"/>
                  </a:lnTo>
                  <a:lnTo>
                    <a:pt x="876" y="1426"/>
                  </a:lnTo>
                  <a:lnTo>
                    <a:pt x="882" y="1425"/>
                  </a:lnTo>
                  <a:lnTo>
                    <a:pt x="893" y="1425"/>
                  </a:lnTo>
                  <a:lnTo>
                    <a:pt x="898" y="1423"/>
                  </a:lnTo>
                  <a:lnTo>
                    <a:pt x="903" y="1421"/>
                  </a:lnTo>
                  <a:lnTo>
                    <a:pt x="911" y="1409"/>
                  </a:lnTo>
                  <a:lnTo>
                    <a:pt x="914" y="1407"/>
                  </a:lnTo>
                  <a:lnTo>
                    <a:pt x="914" y="1404"/>
                  </a:lnTo>
                  <a:lnTo>
                    <a:pt x="908" y="1404"/>
                  </a:lnTo>
                  <a:lnTo>
                    <a:pt x="907" y="1400"/>
                  </a:lnTo>
                  <a:lnTo>
                    <a:pt x="911" y="1388"/>
                  </a:lnTo>
                  <a:lnTo>
                    <a:pt x="910" y="1384"/>
                  </a:lnTo>
                  <a:lnTo>
                    <a:pt x="907" y="1377"/>
                  </a:lnTo>
                  <a:lnTo>
                    <a:pt x="905" y="1376"/>
                  </a:lnTo>
                  <a:lnTo>
                    <a:pt x="905" y="1372"/>
                  </a:lnTo>
                  <a:lnTo>
                    <a:pt x="905" y="1369"/>
                  </a:lnTo>
                  <a:lnTo>
                    <a:pt x="904" y="1365"/>
                  </a:lnTo>
                  <a:lnTo>
                    <a:pt x="904" y="1360"/>
                  </a:lnTo>
                  <a:lnTo>
                    <a:pt x="907" y="1365"/>
                  </a:lnTo>
                  <a:lnTo>
                    <a:pt x="911" y="1377"/>
                  </a:lnTo>
                  <a:lnTo>
                    <a:pt x="914" y="1380"/>
                  </a:lnTo>
                  <a:lnTo>
                    <a:pt x="917" y="1381"/>
                  </a:lnTo>
                  <a:lnTo>
                    <a:pt x="919" y="1386"/>
                  </a:lnTo>
                  <a:lnTo>
                    <a:pt x="922" y="1390"/>
                  </a:lnTo>
                  <a:lnTo>
                    <a:pt x="924" y="1393"/>
                  </a:lnTo>
                  <a:lnTo>
                    <a:pt x="928" y="1409"/>
                  </a:lnTo>
                  <a:lnTo>
                    <a:pt x="928" y="1414"/>
                  </a:lnTo>
                  <a:lnTo>
                    <a:pt x="925" y="1416"/>
                  </a:lnTo>
                  <a:lnTo>
                    <a:pt x="922" y="1419"/>
                  </a:lnTo>
                  <a:lnTo>
                    <a:pt x="918" y="1422"/>
                  </a:lnTo>
                  <a:lnTo>
                    <a:pt x="917" y="1426"/>
                  </a:lnTo>
                  <a:lnTo>
                    <a:pt x="921" y="1429"/>
                  </a:lnTo>
                  <a:lnTo>
                    <a:pt x="924" y="1426"/>
                  </a:lnTo>
                  <a:lnTo>
                    <a:pt x="926" y="1421"/>
                  </a:lnTo>
                  <a:lnTo>
                    <a:pt x="929" y="1418"/>
                  </a:lnTo>
                  <a:lnTo>
                    <a:pt x="949" y="1407"/>
                  </a:lnTo>
                  <a:lnTo>
                    <a:pt x="946" y="1404"/>
                  </a:lnTo>
                  <a:lnTo>
                    <a:pt x="947" y="1404"/>
                  </a:lnTo>
                  <a:lnTo>
                    <a:pt x="949" y="1404"/>
                  </a:lnTo>
                  <a:lnTo>
                    <a:pt x="950" y="1404"/>
                  </a:lnTo>
                  <a:lnTo>
                    <a:pt x="950" y="1401"/>
                  </a:lnTo>
                  <a:lnTo>
                    <a:pt x="949" y="1401"/>
                  </a:lnTo>
                  <a:lnTo>
                    <a:pt x="946" y="1401"/>
                  </a:lnTo>
                  <a:lnTo>
                    <a:pt x="949" y="1398"/>
                  </a:lnTo>
                  <a:lnTo>
                    <a:pt x="949" y="1395"/>
                  </a:lnTo>
                  <a:lnTo>
                    <a:pt x="950" y="1388"/>
                  </a:lnTo>
                  <a:lnTo>
                    <a:pt x="949" y="1388"/>
                  </a:lnTo>
                  <a:lnTo>
                    <a:pt x="947" y="1390"/>
                  </a:lnTo>
                  <a:lnTo>
                    <a:pt x="945" y="1393"/>
                  </a:lnTo>
                  <a:lnTo>
                    <a:pt x="945" y="1390"/>
                  </a:lnTo>
                  <a:lnTo>
                    <a:pt x="945" y="1388"/>
                  </a:lnTo>
                  <a:lnTo>
                    <a:pt x="945" y="1387"/>
                  </a:lnTo>
                  <a:lnTo>
                    <a:pt x="945" y="1383"/>
                  </a:lnTo>
                  <a:lnTo>
                    <a:pt x="946" y="1380"/>
                  </a:lnTo>
                  <a:lnTo>
                    <a:pt x="952" y="1383"/>
                  </a:lnTo>
                  <a:lnTo>
                    <a:pt x="957" y="1380"/>
                  </a:lnTo>
                  <a:lnTo>
                    <a:pt x="961" y="1376"/>
                  </a:lnTo>
                  <a:lnTo>
                    <a:pt x="964" y="1372"/>
                  </a:lnTo>
                  <a:lnTo>
                    <a:pt x="964" y="1379"/>
                  </a:lnTo>
                  <a:lnTo>
                    <a:pt x="961" y="1384"/>
                  </a:lnTo>
                  <a:lnTo>
                    <a:pt x="957" y="1387"/>
                  </a:lnTo>
                  <a:lnTo>
                    <a:pt x="953" y="1388"/>
                  </a:lnTo>
                  <a:lnTo>
                    <a:pt x="953" y="1393"/>
                  </a:lnTo>
                  <a:lnTo>
                    <a:pt x="959" y="1394"/>
                  </a:lnTo>
                  <a:lnTo>
                    <a:pt x="977" y="1391"/>
                  </a:lnTo>
                  <a:lnTo>
                    <a:pt x="997" y="1397"/>
                  </a:lnTo>
                  <a:lnTo>
                    <a:pt x="1001" y="1400"/>
                  </a:lnTo>
                  <a:lnTo>
                    <a:pt x="1008" y="1407"/>
                  </a:lnTo>
                  <a:lnTo>
                    <a:pt x="1012" y="1407"/>
                  </a:lnTo>
                  <a:lnTo>
                    <a:pt x="1023" y="1401"/>
                  </a:lnTo>
                  <a:lnTo>
                    <a:pt x="1036" y="1398"/>
                  </a:lnTo>
                  <a:lnTo>
                    <a:pt x="1040" y="1394"/>
                  </a:lnTo>
                  <a:lnTo>
                    <a:pt x="1043" y="1394"/>
                  </a:lnTo>
                  <a:lnTo>
                    <a:pt x="1046" y="1398"/>
                  </a:lnTo>
                  <a:lnTo>
                    <a:pt x="1040" y="1398"/>
                  </a:lnTo>
                  <a:lnTo>
                    <a:pt x="1040" y="1401"/>
                  </a:lnTo>
                  <a:lnTo>
                    <a:pt x="1051" y="1400"/>
                  </a:lnTo>
                  <a:lnTo>
                    <a:pt x="1053" y="1400"/>
                  </a:lnTo>
                  <a:lnTo>
                    <a:pt x="1053" y="1400"/>
                  </a:lnTo>
                  <a:lnTo>
                    <a:pt x="1057" y="1397"/>
                  </a:lnTo>
                  <a:lnTo>
                    <a:pt x="1058" y="1393"/>
                  </a:lnTo>
                  <a:lnTo>
                    <a:pt x="1060" y="1393"/>
                  </a:lnTo>
                  <a:lnTo>
                    <a:pt x="1064" y="1393"/>
                  </a:lnTo>
                  <a:lnTo>
                    <a:pt x="1064" y="1394"/>
                  </a:lnTo>
                  <a:lnTo>
                    <a:pt x="1061" y="1400"/>
                  </a:lnTo>
                  <a:lnTo>
                    <a:pt x="1060" y="1401"/>
                  </a:lnTo>
                  <a:lnTo>
                    <a:pt x="1058" y="1404"/>
                  </a:lnTo>
                  <a:lnTo>
                    <a:pt x="1062" y="1407"/>
                  </a:lnTo>
                  <a:lnTo>
                    <a:pt x="1064" y="1407"/>
                  </a:lnTo>
                  <a:lnTo>
                    <a:pt x="1067" y="1407"/>
                  </a:lnTo>
                  <a:lnTo>
                    <a:pt x="1069" y="1404"/>
                  </a:lnTo>
                  <a:lnTo>
                    <a:pt x="1072" y="1398"/>
                  </a:lnTo>
                  <a:lnTo>
                    <a:pt x="1079" y="1380"/>
                  </a:lnTo>
                  <a:lnTo>
                    <a:pt x="1067" y="1367"/>
                  </a:lnTo>
                  <a:lnTo>
                    <a:pt x="1061" y="1358"/>
                  </a:lnTo>
                  <a:lnTo>
                    <a:pt x="1065" y="1348"/>
                  </a:lnTo>
                  <a:lnTo>
                    <a:pt x="1065" y="1346"/>
                  </a:lnTo>
                  <a:lnTo>
                    <a:pt x="1060" y="1356"/>
                  </a:lnTo>
                  <a:lnTo>
                    <a:pt x="1057" y="1360"/>
                  </a:lnTo>
                  <a:lnTo>
                    <a:pt x="1055" y="1356"/>
                  </a:lnTo>
                  <a:lnTo>
                    <a:pt x="1053" y="1352"/>
                  </a:lnTo>
                  <a:lnTo>
                    <a:pt x="1044" y="1351"/>
                  </a:lnTo>
                  <a:lnTo>
                    <a:pt x="1046" y="1346"/>
                  </a:lnTo>
                  <a:lnTo>
                    <a:pt x="1044" y="1341"/>
                  </a:lnTo>
                  <a:lnTo>
                    <a:pt x="1041" y="1335"/>
                  </a:lnTo>
                  <a:lnTo>
                    <a:pt x="1037" y="1332"/>
                  </a:lnTo>
                  <a:lnTo>
                    <a:pt x="1033" y="1331"/>
                  </a:lnTo>
                  <a:lnTo>
                    <a:pt x="1033" y="1328"/>
                  </a:lnTo>
                  <a:lnTo>
                    <a:pt x="1036" y="1327"/>
                  </a:lnTo>
                  <a:lnTo>
                    <a:pt x="1037" y="1324"/>
                  </a:lnTo>
                  <a:lnTo>
                    <a:pt x="1040" y="1323"/>
                  </a:lnTo>
                  <a:lnTo>
                    <a:pt x="1043" y="1323"/>
                  </a:lnTo>
                  <a:lnTo>
                    <a:pt x="1041" y="1330"/>
                  </a:lnTo>
                  <a:lnTo>
                    <a:pt x="1046" y="1332"/>
                  </a:lnTo>
                  <a:lnTo>
                    <a:pt x="1061" y="1331"/>
                  </a:lnTo>
                  <a:lnTo>
                    <a:pt x="1064" y="1331"/>
                  </a:lnTo>
                  <a:lnTo>
                    <a:pt x="1065" y="1334"/>
                  </a:lnTo>
                  <a:lnTo>
                    <a:pt x="1067" y="1337"/>
                  </a:lnTo>
                  <a:lnTo>
                    <a:pt x="1068" y="1331"/>
                  </a:lnTo>
                  <a:lnTo>
                    <a:pt x="1067" y="1324"/>
                  </a:lnTo>
                  <a:lnTo>
                    <a:pt x="1068" y="1316"/>
                  </a:lnTo>
                  <a:lnTo>
                    <a:pt x="1069" y="1310"/>
                  </a:lnTo>
                  <a:lnTo>
                    <a:pt x="1076" y="1299"/>
                  </a:lnTo>
                  <a:lnTo>
                    <a:pt x="1079" y="1293"/>
                  </a:lnTo>
                  <a:lnTo>
                    <a:pt x="1085" y="1290"/>
                  </a:lnTo>
                  <a:lnTo>
                    <a:pt x="1089" y="1285"/>
                  </a:lnTo>
                  <a:lnTo>
                    <a:pt x="1104" y="1258"/>
                  </a:lnTo>
                  <a:lnTo>
                    <a:pt x="1109" y="1251"/>
                  </a:lnTo>
                  <a:lnTo>
                    <a:pt x="1109" y="1233"/>
                  </a:lnTo>
                  <a:lnTo>
                    <a:pt x="1109" y="1226"/>
                  </a:lnTo>
                  <a:lnTo>
                    <a:pt x="1106" y="1215"/>
                  </a:lnTo>
                  <a:lnTo>
                    <a:pt x="1104" y="1208"/>
                  </a:lnTo>
                  <a:lnTo>
                    <a:pt x="1106" y="1199"/>
                  </a:lnTo>
                  <a:lnTo>
                    <a:pt x="1118" y="1178"/>
                  </a:lnTo>
                  <a:lnTo>
                    <a:pt x="1123" y="1167"/>
                  </a:lnTo>
                  <a:lnTo>
                    <a:pt x="1124" y="1165"/>
                  </a:lnTo>
                  <a:lnTo>
                    <a:pt x="1123" y="1156"/>
                  </a:lnTo>
                  <a:lnTo>
                    <a:pt x="1128" y="1136"/>
                  </a:lnTo>
                  <a:lnTo>
                    <a:pt x="1131" y="1129"/>
                  </a:lnTo>
                  <a:lnTo>
                    <a:pt x="1134" y="1125"/>
                  </a:lnTo>
                  <a:lnTo>
                    <a:pt x="1145" y="1115"/>
                  </a:lnTo>
                  <a:lnTo>
                    <a:pt x="1144" y="1112"/>
                  </a:lnTo>
                  <a:lnTo>
                    <a:pt x="1152" y="1091"/>
                  </a:lnTo>
                  <a:lnTo>
                    <a:pt x="1155" y="1088"/>
                  </a:lnTo>
                  <a:lnTo>
                    <a:pt x="1156" y="1087"/>
                  </a:lnTo>
                  <a:lnTo>
                    <a:pt x="1159" y="1079"/>
                  </a:lnTo>
                  <a:lnTo>
                    <a:pt x="1160" y="1077"/>
                  </a:lnTo>
                  <a:lnTo>
                    <a:pt x="1163" y="1074"/>
                  </a:lnTo>
                  <a:lnTo>
                    <a:pt x="1163" y="1072"/>
                  </a:lnTo>
                  <a:close/>
                  <a:moveTo>
                    <a:pt x="506" y="189"/>
                  </a:moveTo>
                  <a:lnTo>
                    <a:pt x="519" y="187"/>
                  </a:lnTo>
                  <a:lnTo>
                    <a:pt x="517" y="180"/>
                  </a:lnTo>
                  <a:lnTo>
                    <a:pt x="515" y="175"/>
                  </a:lnTo>
                  <a:lnTo>
                    <a:pt x="512" y="173"/>
                  </a:lnTo>
                  <a:lnTo>
                    <a:pt x="508" y="171"/>
                  </a:lnTo>
                  <a:lnTo>
                    <a:pt x="506" y="168"/>
                  </a:lnTo>
                  <a:lnTo>
                    <a:pt x="505" y="168"/>
                  </a:lnTo>
                  <a:lnTo>
                    <a:pt x="503" y="168"/>
                  </a:lnTo>
                  <a:lnTo>
                    <a:pt x="501" y="171"/>
                  </a:lnTo>
                  <a:lnTo>
                    <a:pt x="501" y="171"/>
                  </a:lnTo>
                  <a:lnTo>
                    <a:pt x="502" y="173"/>
                  </a:lnTo>
                  <a:lnTo>
                    <a:pt x="502" y="174"/>
                  </a:lnTo>
                  <a:lnTo>
                    <a:pt x="501" y="175"/>
                  </a:lnTo>
                  <a:lnTo>
                    <a:pt x="496" y="177"/>
                  </a:lnTo>
                  <a:lnTo>
                    <a:pt x="498" y="181"/>
                  </a:lnTo>
                  <a:lnTo>
                    <a:pt x="498" y="181"/>
                  </a:lnTo>
                  <a:lnTo>
                    <a:pt x="498" y="181"/>
                  </a:lnTo>
                  <a:lnTo>
                    <a:pt x="496" y="184"/>
                  </a:lnTo>
                  <a:lnTo>
                    <a:pt x="496" y="187"/>
                  </a:lnTo>
                  <a:lnTo>
                    <a:pt x="501" y="189"/>
                  </a:lnTo>
                  <a:lnTo>
                    <a:pt x="506" y="189"/>
                  </a:lnTo>
                  <a:close/>
                  <a:moveTo>
                    <a:pt x="76" y="637"/>
                  </a:moveTo>
                  <a:lnTo>
                    <a:pt x="83" y="638"/>
                  </a:lnTo>
                  <a:lnTo>
                    <a:pt x="103" y="634"/>
                  </a:lnTo>
                  <a:lnTo>
                    <a:pt x="108" y="635"/>
                  </a:lnTo>
                  <a:lnTo>
                    <a:pt x="111" y="640"/>
                  </a:lnTo>
                  <a:lnTo>
                    <a:pt x="111" y="644"/>
                  </a:lnTo>
                  <a:lnTo>
                    <a:pt x="110" y="648"/>
                  </a:lnTo>
                  <a:lnTo>
                    <a:pt x="110" y="655"/>
                  </a:lnTo>
                  <a:lnTo>
                    <a:pt x="111" y="659"/>
                  </a:lnTo>
                  <a:lnTo>
                    <a:pt x="114" y="661"/>
                  </a:lnTo>
                  <a:lnTo>
                    <a:pt x="117" y="659"/>
                  </a:lnTo>
                  <a:lnTo>
                    <a:pt x="121" y="659"/>
                  </a:lnTo>
                  <a:lnTo>
                    <a:pt x="126" y="665"/>
                  </a:lnTo>
                  <a:lnTo>
                    <a:pt x="131" y="672"/>
                  </a:lnTo>
                  <a:lnTo>
                    <a:pt x="136" y="673"/>
                  </a:lnTo>
                  <a:lnTo>
                    <a:pt x="142" y="669"/>
                  </a:lnTo>
                  <a:lnTo>
                    <a:pt x="141" y="663"/>
                  </a:lnTo>
                  <a:lnTo>
                    <a:pt x="142" y="655"/>
                  </a:lnTo>
                  <a:lnTo>
                    <a:pt x="143" y="648"/>
                  </a:lnTo>
                  <a:lnTo>
                    <a:pt x="145" y="645"/>
                  </a:lnTo>
                  <a:lnTo>
                    <a:pt x="145" y="642"/>
                  </a:lnTo>
                  <a:lnTo>
                    <a:pt x="143" y="640"/>
                  </a:lnTo>
                  <a:lnTo>
                    <a:pt x="141" y="640"/>
                  </a:lnTo>
                  <a:lnTo>
                    <a:pt x="138" y="640"/>
                  </a:lnTo>
                  <a:lnTo>
                    <a:pt x="135" y="642"/>
                  </a:lnTo>
                  <a:lnTo>
                    <a:pt x="135" y="638"/>
                  </a:lnTo>
                  <a:lnTo>
                    <a:pt x="136" y="637"/>
                  </a:lnTo>
                  <a:lnTo>
                    <a:pt x="136" y="633"/>
                  </a:lnTo>
                  <a:lnTo>
                    <a:pt x="136" y="630"/>
                  </a:lnTo>
                  <a:lnTo>
                    <a:pt x="136" y="626"/>
                  </a:lnTo>
                  <a:lnTo>
                    <a:pt x="142" y="626"/>
                  </a:lnTo>
                  <a:lnTo>
                    <a:pt x="136" y="614"/>
                  </a:lnTo>
                  <a:lnTo>
                    <a:pt x="131" y="612"/>
                  </a:lnTo>
                  <a:lnTo>
                    <a:pt x="108" y="612"/>
                  </a:lnTo>
                  <a:lnTo>
                    <a:pt x="103" y="614"/>
                  </a:lnTo>
                  <a:lnTo>
                    <a:pt x="97" y="620"/>
                  </a:lnTo>
                  <a:lnTo>
                    <a:pt x="90" y="621"/>
                  </a:lnTo>
                  <a:lnTo>
                    <a:pt x="84" y="614"/>
                  </a:lnTo>
                  <a:lnTo>
                    <a:pt x="82" y="617"/>
                  </a:lnTo>
                  <a:lnTo>
                    <a:pt x="80" y="617"/>
                  </a:lnTo>
                  <a:lnTo>
                    <a:pt x="77" y="617"/>
                  </a:lnTo>
                  <a:lnTo>
                    <a:pt x="76" y="614"/>
                  </a:lnTo>
                  <a:lnTo>
                    <a:pt x="73" y="623"/>
                  </a:lnTo>
                  <a:lnTo>
                    <a:pt x="69" y="627"/>
                  </a:lnTo>
                  <a:lnTo>
                    <a:pt x="63" y="630"/>
                  </a:lnTo>
                  <a:lnTo>
                    <a:pt x="56" y="630"/>
                  </a:lnTo>
                  <a:lnTo>
                    <a:pt x="56" y="633"/>
                  </a:lnTo>
                  <a:lnTo>
                    <a:pt x="63" y="633"/>
                  </a:lnTo>
                  <a:lnTo>
                    <a:pt x="76" y="637"/>
                  </a:lnTo>
                  <a:close/>
                  <a:moveTo>
                    <a:pt x="201" y="954"/>
                  </a:moveTo>
                  <a:lnTo>
                    <a:pt x="205" y="959"/>
                  </a:lnTo>
                  <a:lnTo>
                    <a:pt x="213" y="957"/>
                  </a:lnTo>
                  <a:lnTo>
                    <a:pt x="219" y="948"/>
                  </a:lnTo>
                  <a:lnTo>
                    <a:pt x="212" y="938"/>
                  </a:lnTo>
                  <a:lnTo>
                    <a:pt x="211" y="935"/>
                  </a:lnTo>
                  <a:lnTo>
                    <a:pt x="206" y="935"/>
                  </a:lnTo>
                  <a:lnTo>
                    <a:pt x="204" y="935"/>
                  </a:lnTo>
                  <a:lnTo>
                    <a:pt x="201" y="938"/>
                  </a:lnTo>
                  <a:lnTo>
                    <a:pt x="198" y="943"/>
                  </a:lnTo>
                  <a:lnTo>
                    <a:pt x="198" y="944"/>
                  </a:lnTo>
                  <a:lnTo>
                    <a:pt x="199" y="948"/>
                  </a:lnTo>
                  <a:lnTo>
                    <a:pt x="201" y="954"/>
                  </a:lnTo>
                  <a:close/>
                  <a:moveTo>
                    <a:pt x="190" y="999"/>
                  </a:moveTo>
                  <a:lnTo>
                    <a:pt x="183" y="993"/>
                  </a:lnTo>
                  <a:lnTo>
                    <a:pt x="177" y="993"/>
                  </a:lnTo>
                  <a:lnTo>
                    <a:pt x="174" y="997"/>
                  </a:lnTo>
                  <a:lnTo>
                    <a:pt x="183" y="1003"/>
                  </a:lnTo>
                  <a:lnTo>
                    <a:pt x="213" y="1018"/>
                  </a:lnTo>
                  <a:lnTo>
                    <a:pt x="218" y="1017"/>
                  </a:lnTo>
                  <a:lnTo>
                    <a:pt x="218" y="1013"/>
                  </a:lnTo>
                  <a:lnTo>
                    <a:pt x="218" y="1013"/>
                  </a:lnTo>
                  <a:lnTo>
                    <a:pt x="216" y="1013"/>
                  </a:lnTo>
                  <a:lnTo>
                    <a:pt x="211" y="1010"/>
                  </a:lnTo>
                  <a:lnTo>
                    <a:pt x="211" y="1007"/>
                  </a:lnTo>
                  <a:lnTo>
                    <a:pt x="212" y="1004"/>
                  </a:lnTo>
                  <a:lnTo>
                    <a:pt x="211" y="1000"/>
                  </a:lnTo>
                  <a:lnTo>
                    <a:pt x="204" y="997"/>
                  </a:lnTo>
                  <a:lnTo>
                    <a:pt x="199" y="997"/>
                  </a:lnTo>
                  <a:lnTo>
                    <a:pt x="192" y="999"/>
                  </a:lnTo>
                  <a:lnTo>
                    <a:pt x="190" y="999"/>
                  </a:lnTo>
                  <a:close/>
                  <a:moveTo>
                    <a:pt x="41" y="1523"/>
                  </a:moveTo>
                  <a:lnTo>
                    <a:pt x="47" y="1519"/>
                  </a:lnTo>
                  <a:lnTo>
                    <a:pt x="48" y="1516"/>
                  </a:lnTo>
                  <a:lnTo>
                    <a:pt x="47" y="1513"/>
                  </a:lnTo>
                  <a:lnTo>
                    <a:pt x="44" y="1513"/>
                  </a:lnTo>
                  <a:lnTo>
                    <a:pt x="42" y="1513"/>
                  </a:lnTo>
                  <a:lnTo>
                    <a:pt x="41" y="1512"/>
                  </a:lnTo>
                  <a:lnTo>
                    <a:pt x="38" y="1510"/>
                  </a:lnTo>
                  <a:lnTo>
                    <a:pt x="34" y="1510"/>
                  </a:lnTo>
                  <a:lnTo>
                    <a:pt x="31" y="1513"/>
                  </a:lnTo>
                  <a:lnTo>
                    <a:pt x="19" y="1522"/>
                  </a:lnTo>
                  <a:lnTo>
                    <a:pt x="14" y="1529"/>
                  </a:lnTo>
                  <a:lnTo>
                    <a:pt x="14" y="1531"/>
                  </a:lnTo>
                  <a:lnTo>
                    <a:pt x="20" y="1530"/>
                  </a:lnTo>
                  <a:lnTo>
                    <a:pt x="23" y="1529"/>
                  </a:lnTo>
                  <a:lnTo>
                    <a:pt x="31" y="1527"/>
                  </a:lnTo>
                  <a:lnTo>
                    <a:pt x="41" y="1523"/>
                  </a:lnTo>
                  <a:close/>
                  <a:moveTo>
                    <a:pt x="176" y="1637"/>
                  </a:moveTo>
                  <a:lnTo>
                    <a:pt x="177" y="1634"/>
                  </a:lnTo>
                  <a:lnTo>
                    <a:pt x="176" y="1632"/>
                  </a:lnTo>
                  <a:lnTo>
                    <a:pt x="173" y="1634"/>
                  </a:lnTo>
                  <a:lnTo>
                    <a:pt x="171" y="1634"/>
                  </a:lnTo>
                  <a:lnTo>
                    <a:pt x="162" y="1631"/>
                  </a:lnTo>
                  <a:lnTo>
                    <a:pt x="156" y="1632"/>
                  </a:lnTo>
                  <a:lnTo>
                    <a:pt x="150" y="1634"/>
                  </a:lnTo>
                  <a:lnTo>
                    <a:pt x="148" y="1637"/>
                  </a:lnTo>
                  <a:lnTo>
                    <a:pt x="146" y="1641"/>
                  </a:lnTo>
                  <a:lnTo>
                    <a:pt x="150" y="1644"/>
                  </a:lnTo>
                  <a:lnTo>
                    <a:pt x="153" y="1645"/>
                  </a:lnTo>
                  <a:lnTo>
                    <a:pt x="173" y="1638"/>
                  </a:lnTo>
                  <a:lnTo>
                    <a:pt x="176" y="1637"/>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6" name="Freeform 32"/>
            <p:cNvSpPr>
              <a:spLocks noEditPoints="1"/>
            </p:cNvSpPr>
            <p:nvPr/>
          </p:nvSpPr>
          <p:spPr bwMode="auto">
            <a:xfrm>
              <a:off x="7757495" y="2510552"/>
              <a:ext cx="1514475" cy="1028700"/>
            </a:xfrm>
            <a:custGeom>
              <a:avLst/>
              <a:gdLst>
                <a:gd name="T0" fmla="*/ 2724 w 2862"/>
                <a:gd name="T1" fmla="*/ 865 h 1943"/>
                <a:gd name="T2" fmla="*/ 2816 w 2862"/>
                <a:gd name="T3" fmla="*/ 652 h 1943"/>
                <a:gd name="T4" fmla="*/ 2641 w 2862"/>
                <a:gd name="T5" fmla="*/ 554 h 1943"/>
                <a:gd name="T6" fmla="*/ 2499 w 2862"/>
                <a:gd name="T7" fmla="*/ 341 h 1943"/>
                <a:gd name="T8" fmla="*/ 2387 w 2862"/>
                <a:gd name="T9" fmla="*/ 196 h 1943"/>
                <a:gd name="T10" fmla="*/ 2258 w 2862"/>
                <a:gd name="T11" fmla="*/ 90 h 1943"/>
                <a:gd name="T12" fmla="*/ 2107 w 2862"/>
                <a:gd name="T13" fmla="*/ 50 h 1943"/>
                <a:gd name="T14" fmla="*/ 2102 w 2862"/>
                <a:gd name="T15" fmla="*/ 207 h 1943"/>
                <a:gd name="T16" fmla="*/ 1981 w 2862"/>
                <a:gd name="T17" fmla="*/ 289 h 1943"/>
                <a:gd name="T18" fmla="*/ 1838 w 2862"/>
                <a:gd name="T19" fmla="*/ 367 h 1943"/>
                <a:gd name="T20" fmla="*/ 1618 w 2862"/>
                <a:gd name="T21" fmla="*/ 350 h 1943"/>
                <a:gd name="T22" fmla="*/ 1670 w 2862"/>
                <a:gd name="T23" fmla="*/ 566 h 1943"/>
                <a:gd name="T24" fmla="*/ 1516 w 2862"/>
                <a:gd name="T25" fmla="*/ 255 h 1943"/>
                <a:gd name="T26" fmla="*/ 1320 w 2862"/>
                <a:gd name="T27" fmla="*/ 328 h 1943"/>
                <a:gd name="T28" fmla="*/ 1252 w 2862"/>
                <a:gd name="T29" fmla="*/ 446 h 1943"/>
                <a:gd name="T30" fmla="*/ 1061 w 2862"/>
                <a:gd name="T31" fmla="*/ 345 h 1943"/>
                <a:gd name="T32" fmla="*/ 1063 w 2862"/>
                <a:gd name="T33" fmla="*/ 646 h 1943"/>
                <a:gd name="T34" fmla="*/ 985 w 2862"/>
                <a:gd name="T35" fmla="*/ 571 h 1943"/>
                <a:gd name="T36" fmla="*/ 884 w 2862"/>
                <a:gd name="T37" fmla="*/ 845 h 1943"/>
                <a:gd name="T38" fmla="*/ 743 w 2862"/>
                <a:gd name="T39" fmla="*/ 554 h 1943"/>
                <a:gd name="T40" fmla="*/ 761 w 2862"/>
                <a:gd name="T41" fmla="*/ 388 h 1943"/>
                <a:gd name="T42" fmla="*/ 729 w 2862"/>
                <a:gd name="T43" fmla="*/ 264 h 1943"/>
                <a:gd name="T44" fmla="*/ 607 w 2862"/>
                <a:gd name="T45" fmla="*/ 147 h 1943"/>
                <a:gd name="T46" fmla="*/ 370 w 2862"/>
                <a:gd name="T47" fmla="*/ 95 h 1943"/>
                <a:gd name="T48" fmla="*/ 521 w 2862"/>
                <a:gd name="T49" fmla="*/ 177 h 1943"/>
                <a:gd name="T50" fmla="*/ 556 w 2862"/>
                <a:gd name="T51" fmla="*/ 397 h 1943"/>
                <a:gd name="T52" fmla="*/ 483 w 2862"/>
                <a:gd name="T53" fmla="*/ 331 h 1943"/>
                <a:gd name="T54" fmla="*/ 403 w 2862"/>
                <a:gd name="T55" fmla="*/ 313 h 1943"/>
                <a:gd name="T56" fmla="*/ 279 w 2862"/>
                <a:gd name="T57" fmla="*/ 350 h 1943"/>
                <a:gd name="T58" fmla="*/ 346 w 2862"/>
                <a:gd name="T59" fmla="*/ 506 h 1943"/>
                <a:gd name="T60" fmla="*/ 116 w 2862"/>
                <a:gd name="T61" fmla="*/ 488 h 1943"/>
                <a:gd name="T62" fmla="*/ 22 w 2862"/>
                <a:gd name="T63" fmla="*/ 651 h 1943"/>
                <a:gd name="T64" fmla="*/ 349 w 2862"/>
                <a:gd name="T65" fmla="*/ 674 h 1943"/>
                <a:gd name="T66" fmla="*/ 461 w 2862"/>
                <a:gd name="T67" fmla="*/ 601 h 1943"/>
                <a:gd name="T68" fmla="*/ 573 w 2862"/>
                <a:gd name="T69" fmla="*/ 645 h 1943"/>
                <a:gd name="T70" fmla="*/ 654 w 2862"/>
                <a:gd name="T71" fmla="*/ 679 h 1943"/>
                <a:gd name="T72" fmla="*/ 525 w 2862"/>
                <a:gd name="T73" fmla="*/ 881 h 1943"/>
                <a:gd name="T74" fmla="*/ 496 w 2862"/>
                <a:gd name="T75" fmla="*/ 980 h 1943"/>
                <a:gd name="T76" fmla="*/ 357 w 2862"/>
                <a:gd name="T77" fmla="*/ 1018 h 1943"/>
                <a:gd name="T78" fmla="*/ 146 w 2862"/>
                <a:gd name="T79" fmla="*/ 1043 h 1943"/>
                <a:gd name="T80" fmla="*/ 486 w 2862"/>
                <a:gd name="T81" fmla="*/ 1112 h 1943"/>
                <a:gd name="T82" fmla="*/ 609 w 2862"/>
                <a:gd name="T83" fmla="*/ 1151 h 1943"/>
                <a:gd name="T84" fmla="*/ 607 w 2862"/>
                <a:gd name="T85" fmla="*/ 1310 h 1943"/>
                <a:gd name="T86" fmla="*/ 755 w 2862"/>
                <a:gd name="T87" fmla="*/ 1209 h 1943"/>
                <a:gd name="T88" fmla="*/ 695 w 2862"/>
                <a:gd name="T89" fmla="*/ 1359 h 1943"/>
                <a:gd name="T90" fmla="*/ 727 w 2862"/>
                <a:gd name="T91" fmla="*/ 1383 h 1943"/>
                <a:gd name="T92" fmla="*/ 656 w 2862"/>
                <a:gd name="T93" fmla="*/ 1498 h 1943"/>
                <a:gd name="T94" fmla="*/ 507 w 2862"/>
                <a:gd name="T95" fmla="*/ 1565 h 1943"/>
                <a:gd name="T96" fmla="*/ 551 w 2862"/>
                <a:gd name="T97" fmla="*/ 1684 h 1943"/>
                <a:gd name="T98" fmla="*/ 965 w 2862"/>
                <a:gd name="T99" fmla="*/ 1720 h 1943"/>
                <a:gd name="T100" fmla="*/ 1068 w 2862"/>
                <a:gd name="T101" fmla="*/ 1685 h 1943"/>
                <a:gd name="T102" fmla="*/ 1090 w 2862"/>
                <a:gd name="T103" fmla="*/ 1826 h 1943"/>
                <a:gd name="T104" fmla="*/ 1625 w 2862"/>
                <a:gd name="T105" fmla="*/ 1892 h 1943"/>
                <a:gd name="T106" fmla="*/ 1712 w 2862"/>
                <a:gd name="T107" fmla="*/ 1791 h 1943"/>
                <a:gd name="T108" fmla="*/ 1901 w 2862"/>
                <a:gd name="T109" fmla="*/ 1699 h 1943"/>
                <a:gd name="T110" fmla="*/ 1977 w 2862"/>
                <a:gd name="T111" fmla="*/ 1701 h 1943"/>
                <a:gd name="T112" fmla="*/ 2167 w 2862"/>
                <a:gd name="T113" fmla="*/ 1562 h 1943"/>
                <a:gd name="T114" fmla="*/ 2363 w 2862"/>
                <a:gd name="T115" fmla="*/ 1361 h 1943"/>
                <a:gd name="T116" fmla="*/ 2502 w 2862"/>
                <a:gd name="T117" fmla="*/ 1408 h 1943"/>
                <a:gd name="T118" fmla="*/ 2600 w 2862"/>
                <a:gd name="T119" fmla="*/ 1315 h 1943"/>
                <a:gd name="T120" fmla="*/ 2600 w 2862"/>
                <a:gd name="T121" fmla="*/ 1110 h 1943"/>
                <a:gd name="T122" fmla="*/ 2757 w 2862"/>
                <a:gd name="T123" fmla="*/ 983 h 1943"/>
                <a:gd name="T124" fmla="*/ 1757 w 2862"/>
                <a:gd name="T125" fmla="*/ 1757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2" h="1943">
                  <a:moveTo>
                    <a:pt x="1695" y="21"/>
                  </a:moveTo>
                  <a:lnTo>
                    <a:pt x="1701" y="17"/>
                  </a:lnTo>
                  <a:lnTo>
                    <a:pt x="1702" y="11"/>
                  </a:lnTo>
                  <a:lnTo>
                    <a:pt x="1699" y="10"/>
                  </a:lnTo>
                  <a:lnTo>
                    <a:pt x="1694" y="0"/>
                  </a:lnTo>
                  <a:lnTo>
                    <a:pt x="1691" y="3"/>
                  </a:lnTo>
                  <a:lnTo>
                    <a:pt x="1691" y="13"/>
                  </a:lnTo>
                  <a:lnTo>
                    <a:pt x="1695" y="21"/>
                  </a:lnTo>
                  <a:close/>
                  <a:moveTo>
                    <a:pt x="2861" y="934"/>
                  </a:moveTo>
                  <a:lnTo>
                    <a:pt x="2855" y="930"/>
                  </a:lnTo>
                  <a:lnTo>
                    <a:pt x="2855" y="925"/>
                  </a:lnTo>
                  <a:lnTo>
                    <a:pt x="2857" y="918"/>
                  </a:lnTo>
                  <a:lnTo>
                    <a:pt x="2858" y="906"/>
                  </a:lnTo>
                  <a:lnTo>
                    <a:pt x="2858" y="892"/>
                  </a:lnTo>
                  <a:lnTo>
                    <a:pt x="2857" y="883"/>
                  </a:lnTo>
                  <a:lnTo>
                    <a:pt x="2847" y="896"/>
                  </a:lnTo>
                  <a:lnTo>
                    <a:pt x="2840" y="910"/>
                  </a:lnTo>
                  <a:lnTo>
                    <a:pt x="2838" y="913"/>
                  </a:lnTo>
                  <a:lnTo>
                    <a:pt x="2837" y="914"/>
                  </a:lnTo>
                  <a:lnTo>
                    <a:pt x="2833" y="923"/>
                  </a:lnTo>
                  <a:lnTo>
                    <a:pt x="2830" y="925"/>
                  </a:lnTo>
                  <a:lnTo>
                    <a:pt x="2829" y="924"/>
                  </a:lnTo>
                  <a:lnTo>
                    <a:pt x="2827" y="921"/>
                  </a:lnTo>
                  <a:lnTo>
                    <a:pt x="2826" y="918"/>
                  </a:lnTo>
                  <a:lnTo>
                    <a:pt x="2823" y="917"/>
                  </a:lnTo>
                  <a:lnTo>
                    <a:pt x="2815" y="917"/>
                  </a:lnTo>
                  <a:lnTo>
                    <a:pt x="2816" y="913"/>
                  </a:lnTo>
                  <a:lnTo>
                    <a:pt x="2819" y="911"/>
                  </a:lnTo>
                  <a:lnTo>
                    <a:pt x="2820" y="909"/>
                  </a:lnTo>
                  <a:lnTo>
                    <a:pt x="2823" y="909"/>
                  </a:lnTo>
                  <a:lnTo>
                    <a:pt x="2823" y="904"/>
                  </a:lnTo>
                  <a:lnTo>
                    <a:pt x="2819" y="900"/>
                  </a:lnTo>
                  <a:lnTo>
                    <a:pt x="2799" y="904"/>
                  </a:lnTo>
                  <a:lnTo>
                    <a:pt x="2799" y="900"/>
                  </a:lnTo>
                  <a:lnTo>
                    <a:pt x="2806" y="896"/>
                  </a:lnTo>
                  <a:lnTo>
                    <a:pt x="2816" y="896"/>
                  </a:lnTo>
                  <a:lnTo>
                    <a:pt x="2826" y="892"/>
                  </a:lnTo>
                  <a:lnTo>
                    <a:pt x="2827" y="889"/>
                  </a:lnTo>
                  <a:lnTo>
                    <a:pt x="2827" y="886"/>
                  </a:lnTo>
                  <a:lnTo>
                    <a:pt x="2826" y="883"/>
                  </a:lnTo>
                  <a:lnTo>
                    <a:pt x="2827" y="879"/>
                  </a:lnTo>
                  <a:lnTo>
                    <a:pt x="2831" y="872"/>
                  </a:lnTo>
                  <a:lnTo>
                    <a:pt x="2833" y="868"/>
                  </a:lnTo>
                  <a:lnTo>
                    <a:pt x="2830" y="865"/>
                  </a:lnTo>
                  <a:lnTo>
                    <a:pt x="2820" y="865"/>
                  </a:lnTo>
                  <a:lnTo>
                    <a:pt x="2802" y="871"/>
                  </a:lnTo>
                  <a:lnTo>
                    <a:pt x="2763" y="865"/>
                  </a:lnTo>
                  <a:lnTo>
                    <a:pt x="2732" y="872"/>
                  </a:lnTo>
                  <a:lnTo>
                    <a:pt x="2724" y="865"/>
                  </a:lnTo>
                  <a:lnTo>
                    <a:pt x="2740" y="865"/>
                  </a:lnTo>
                  <a:lnTo>
                    <a:pt x="2754" y="862"/>
                  </a:lnTo>
                  <a:lnTo>
                    <a:pt x="2789" y="862"/>
                  </a:lnTo>
                  <a:lnTo>
                    <a:pt x="2823" y="854"/>
                  </a:lnTo>
                  <a:lnTo>
                    <a:pt x="2829" y="850"/>
                  </a:lnTo>
                  <a:lnTo>
                    <a:pt x="2838" y="833"/>
                  </a:lnTo>
                  <a:lnTo>
                    <a:pt x="2845" y="829"/>
                  </a:lnTo>
                  <a:lnTo>
                    <a:pt x="2844" y="824"/>
                  </a:lnTo>
                  <a:lnTo>
                    <a:pt x="2841" y="819"/>
                  </a:lnTo>
                  <a:lnTo>
                    <a:pt x="2834" y="810"/>
                  </a:lnTo>
                  <a:lnTo>
                    <a:pt x="2822" y="802"/>
                  </a:lnTo>
                  <a:lnTo>
                    <a:pt x="2813" y="801"/>
                  </a:lnTo>
                  <a:lnTo>
                    <a:pt x="2789" y="806"/>
                  </a:lnTo>
                  <a:lnTo>
                    <a:pt x="2777" y="805"/>
                  </a:lnTo>
                  <a:lnTo>
                    <a:pt x="2735" y="820"/>
                  </a:lnTo>
                  <a:lnTo>
                    <a:pt x="2731" y="815"/>
                  </a:lnTo>
                  <a:lnTo>
                    <a:pt x="2738" y="810"/>
                  </a:lnTo>
                  <a:lnTo>
                    <a:pt x="2760" y="806"/>
                  </a:lnTo>
                  <a:lnTo>
                    <a:pt x="2770" y="799"/>
                  </a:lnTo>
                  <a:lnTo>
                    <a:pt x="2775" y="798"/>
                  </a:lnTo>
                  <a:lnTo>
                    <a:pt x="2789" y="798"/>
                  </a:lnTo>
                  <a:lnTo>
                    <a:pt x="2796" y="794"/>
                  </a:lnTo>
                  <a:lnTo>
                    <a:pt x="2803" y="787"/>
                  </a:lnTo>
                  <a:lnTo>
                    <a:pt x="2802" y="777"/>
                  </a:lnTo>
                  <a:lnTo>
                    <a:pt x="2782" y="770"/>
                  </a:lnTo>
                  <a:lnTo>
                    <a:pt x="2775" y="764"/>
                  </a:lnTo>
                  <a:lnTo>
                    <a:pt x="2785" y="759"/>
                  </a:lnTo>
                  <a:lnTo>
                    <a:pt x="2809" y="763"/>
                  </a:lnTo>
                  <a:lnTo>
                    <a:pt x="2819" y="756"/>
                  </a:lnTo>
                  <a:lnTo>
                    <a:pt x="2819" y="749"/>
                  </a:lnTo>
                  <a:lnTo>
                    <a:pt x="2819" y="743"/>
                  </a:lnTo>
                  <a:lnTo>
                    <a:pt x="2819" y="739"/>
                  </a:lnTo>
                  <a:lnTo>
                    <a:pt x="2816" y="735"/>
                  </a:lnTo>
                  <a:lnTo>
                    <a:pt x="2826" y="728"/>
                  </a:lnTo>
                  <a:lnTo>
                    <a:pt x="2827" y="726"/>
                  </a:lnTo>
                  <a:lnTo>
                    <a:pt x="2827" y="721"/>
                  </a:lnTo>
                  <a:lnTo>
                    <a:pt x="2824" y="708"/>
                  </a:lnTo>
                  <a:lnTo>
                    <a:pt x="2823" y="705"/>
                  </a:lnTo>
                  <a:lnTo>
                    <a:pt x="2826" y="700"/>
                  </a:lnTo>
                  <a:lnTo>
                    <a:pt x="2831" y="693"/>
                  </a:lnTo>
                  <a:lnTo>
                    <a:pt x="2834" y="684"/>
                  </a:lnTo>
                  <a:lnTo>
                    <a:pt x="2834" y="670"/>
                  </a:lnTo>
                  <a:lnTo>
                    <a:pt x="2833" y="667"/>
                  </a:lnTo>
                  <a:lnTo>
                    <a:pt x="2823" y="658"/>
                  </a:lnTo>
                  <a:lnTo>
                    <a:pt x="2822" y="656"/>
                  </a:lnTo>
                  <a:lnTo>
                    <a:pt x="2817" y="658"/>
                  </a:lnTo>
                  <a:lnTo>
                    <a:pt x="2816" y="658"/>
                  </a:lnTo>
                  <a:lnTo>
                    <a:pt x="2816" y="655"/>
                  </a:lnTo>
                  <a:lnTo>
                    <a:pt x="2816" y="652"/>
                  </a:lnTo>
                  <a:lnTo>
                    <a:pt x="2816" y="648"/>
                  </a:lnTo>
                  <a:lnTo>
                    <a:pt x="2815" y="645"/>
                  </a:lnTo>
                  <a:lnTo>
                    <a:pt x="2806" y="644"/>
                  </a:lnTo>
                  <a:lnTo>
                    <a:pt x="2801" y="648"/>
                  </a:lnTo>
                  <a:lnTo>
                    <a:pt x="2788" y="666"/>
                  </a:lnTo>
                  <a:lnTo>
                    <a:pt x="2784" y="662"/>
                  </a:lnTo>
                  <a:lnTo>
                    <a:pt x="2781" y="658"/>
                  </a:lnTo>
                  <a:lnTo>
                    <a:pt x="2780" y="653"/>
                  </a:lnTo>
                  <a:lnTo>
                    <a:pt x="2781" y="646"/>
                  </a:lnTo>
                  <a:lnTo>
                    <a:pt x="2781" y="641"/>
                  </a:lnTo>
                  <a:lnTo>
                    <a:pt x="2781" y="637"/>
                  </a:lnTo>
                  <a:lnTo>
                    <a:pt x="2778" y="632"/>
                  </a:lnTo>
                  <a:lnTo>
                    <a:pt x="2775" y="631"/>
                  </a:lnTo>
                  <a:lnTo>
                    <a:pt x="2767" y="631"/>
                  </a:lnTo>
                  <a:lnTo>
                    <a:pt x="2767" y="627"/>
                  </a:lnTo>
                  <a:lnTo>
                    <a:pt x="2770" y="627"/>
                  </a:lnTo>
                  <a:lnTo>
                    <a:pt x="2771" y="623"/>
                  </a:lnTo>
                  <a:lnTo>
                    <a:pt x="2771" y="616"/>
                  </a:lnTo>
                  <a:lnTo>
                    <a:pt x="2770" y="608"/>
                  </a:lnTo>
                  <a:lnTo>
                    <a:pt x="2766" y="604"/>
                  </a:lnTo>
                  <a:lnTo>
                    <a:pt x="2761" y="604"/>
                  </a:lnTo>
                  <a:lnTo>
                    <a:pt x="2733" y="611"/>
                  </a:lnTo>
                  <a:lnTo>
                    <a:pt x="2726" y="610"/>
                  </a:lnTo>
                  <a:lnTo>
                    <a:pt x="2669" y="576"/>
                  </a:lnTo>
                  <a:lnTo>
                    <a:pt x="2672" y="583"/>
                  </a:lnTo>
                  <a:lnTo>
                    <a:pt x="2679" y="592"/>
                  </a:lnTo>
                  <a:lnTo>
                    <a:pt x="2683" y="597"/>
                  </a:lnTo>
                  <a:lnTo>
                    <a:pt x="2662" y="582"/>
                  </a:lnTo>
                  <a:lnTo>
                    <a:pt x="2655" y="580"/>
                  </a:lnTo>
                  <a:lnTo>
                    <a:pt x="2649" y="583"/>
                  </a:lnTo>
                  <a:lnTo>
                    <a:pt x="2617" y="632"/>
                  </a:lnTo>
                  <a:lnTo>
                    <a:pt x="2613" y="642"/>
                  </a:lnTo>
                  <a:lnTo>
                    <a:pt x="2610" y="646"/>
                  </a:lnTo>
                  <a:lnTo>
                    <a:pt x="2602" y="656"/>
                  </a:lnTo>
                  <a:lnTo>
                    <a:pt x="2599" y="658"/>
                  </a:lnTo>
                  <a:lnTo>
                    <a:pt x="2596" y="660"/>
                  </a:lnTo>
                  <a:lnTo>
                    <a:pt x="2590" y="674"/>
                  </a:lnTo>
                  <a:lnTo>
                    <a:pt x="2588" y="679"/>
                  </a:lnTo>
                  <a:lnTo>
                    <a:pt x="2589" y="669"/>
                  </a:lnTo>
                  <a:lnTo>
                    <a:pt x="2592" y="659"/>
                  </a:lnTo>
                  <a:lnTo>
                    <a:pt x="2596" y="651"/>
                  </a:lnTo>
                  <a:lnTo>
                    <a:pt x="2616" y="627"/>
                  </a:lnTo>
                  <a:lnTo>
                    <a:pt x="2620" y="614"/>
                  </a:lnTo>
                  <a:lnTo>
                    <a:pt x="2634" y="597"/>
                  </a:lnTo>
                  <a:lnTo>
                    <a:pt x="2639" y="582"/>
                  </a:lnTo>
                  <a:lnTo>
                    <a:pt x="2648" y="576"/>
                  </a:lnTo>
                  <a:lnTo>
                    <a:pt x="2662" y="571"/>
                  </a:lnTo>
                  <a:lnTo>
                    <a:pt x="2656" y="565"/>
                  </a:lnTo>
                  <a:lnTo>
                    <a:pt x="2641" y="554"/>
                  </a:lnTo>
                  <a:lnTo>
                    <a:pt x="2635" y="550"/>
                  </a:lnTo>
                  <a:lnTo>
                    <a:pt x="2634" y="548"/>
                  </a:lnTo>
                  <a:lnTo>
                    <a:pt x="2632" y="545"/>
                  </a:lnTo>
                  <a:lnTo>
                    <a:pt x="2631" y="540"/>
                  </a:lnTo>
                  <a:lnTo>
                    <a:pt x="2630" y="536"/>
                  </a:lnTo>
                  <a:lnTo>
                    <a:pt x="2637" y="529"/>
                  </a:lnTo>
                  <a:lnTo>
                    <a:pt x="2648" y="502"/>
                  </a:lnTo>
                  <a:lnTo>
                    <a:pt x="2639" y="494"/>
                  </a:lnTo>
                  <a:lnTo>
                    <a:pt x="2628" y="495"/>
                  </a:lnTo>
                  <a:lnTo>
                    <a:pt x="2609" y="506"/>
                  </a:lnTo>
                  <a:lnTo>
                    <a:pt x="2553" y="522"/>
                  </a:lnTo>
                  <a:lnTo>
                    <a:pt x="2533" y="534"/>
                  </a:lnTo>
                  <a:lnTo>
                    <a:pt x="2523" y="537"/>
                  </a:lnTo>
                  <a:lnTo>
                    <a:pt x="2513" y="531"/>
                  </a:lnTo>
                  <a:lnTo>
                    <a:pt x="2518" y="520"/>
                  </a:lnTo>
                  <a:lnTo>
                    <a:pt x="2525" y="506"/>
                  </a:lnTo>
                  <a:lnTo>
                    <a:pt x="2529" y="494"/>
                  </a:lnTo>
                  <a:lnTo>
                    <a:pt x="2516" y="509"/>
                  </a:lnTo>
                  <a:lnTo>
                    <a:pt x="2509" y="515"/>
                  </a:lnTo>
                  <a:lnTo>
                    <a:pt x="2502" y="516"/>
                  </a:lnTo>
                  <a:lnTo>
                    <a:pt x="2515" y="501"/>
                  </a:lnTo>
                  <a:lnTo>
                    <a:pt x="2520" y="492"/>
                  </a:lnTo>
                  <a:lnTo>
                    <a:pt x="2519" y="481"/>
                  </a:lnTo>
                  <a:lnTo>
                    <a:pt x="2526" y="472"/>
                  </a:lnTo>
                  <a:lnTo>
                    <a:pt x="2544" y="458"/>
                  </a:lnTo>
                  <a:lnTo>
                    <a:pt x="2561" y="437"/>
                  </a:lnTo>
                  <a:lnTo>
                    <a:pt x="2564" y="435"/>
                  </a:lnTo>
                  <a:lnTo>
                    <a:pt x="2565" y="430"/>
                  </a:lnTo>
                  <a:lnTo>
                    <a:pt x="2571" y="415"/>
                  </a:lnTo>
                  <a:lnTo>
                    <a:pt x="2571" y="412"/>
                  </a:lnTo>
                  <a:lnTo>
                    <a:pt x="2571" y="405"/>
                  </a:lnTo>
                  <a:lnTo>
                    <a:pt x="2571" y="402"/>
                  </a:lnTo>
                  <a:lnTo>
                    <a:pt x="2572" y="400"/>
                  </a:lnTo>
                  <a:lnTo>
                    <a:pt x="2575" y="397"/>
                  </a:lnTo>
                  <a:lnTo>
                    <a:pt x="2576" y="394"/>
                  </a:lnTo>
                  <a:lnTo>
                    <a:pt x="2576" y="387"/>
                  </a:lnTo>
                  <a:lnTo>
                    <a:pt x="2574" y="373"/>
                  </a:lnTo>
                  <a:lnTo>
                    <a:pt x="2572" y="366"/>
                  </a:lnTo>
                  <a:lnTo>
                    <a:pt x="2571" y="363"/>
                  </a:lnTo>
                  <a:lnTo>
                    <a:pt x="2568" y="362"/>
                  </a:lnTo>
                  <a:lnTo>
                    <a:pt x="2564" y="359"/>
                  </a:lnTo>
                  <a:lnTo>
                    <a:pt x="2562" y="352"/>
                  </a:lnTo>
                  <a:lnTo>
                    <a:pt x="2561" y="338"/>
                  </a:lnTo>
                  <a:lnTo>
                    <a:pt x="2557" y="328"/>
                  </a:lnTo>
                  <a:lnTo>
                    <a:pt x="2553" y="322"/>
                  </a:lnTo>
                  <a:lnTo>
                    <a:pt x="2547" y="320"/>
                  </a:lnTo>
                  <a:lnTo>
                    <a:pt x="2533" y="321"/>
                  </a:lnTo>
                  <a:lnTo>
                    <a:pt x="2512" y="341"/>
                  </a:lnTo>
                  <a:lnTo>
                    <a:pt x="2499" y="341"/>
                  </a:lnTo>
                  <a:lnTo>
                    <a:pt x="2483" y="334"/>
                  </a:lnTo>
                  <a:lnTo>
                    <a:pt x="2455" y="332"/>
                  </a:lnTo>
                  <a:lnTo>
                    <a:pt x="2449" y="328"/>
                  </a:lnTo>
                  <a:lnTo>
                    <a:pt x="2452" y="325"/>
                  </a:lnTo>
                  <a:lnTo>
                    <a:pt x="2456" y="321"/>
                  </a:lnTo>
                  <a:lnTo>
                    <a:pt x="2459" y="320"/>
                  </a:lnTo>
                  <a:lnTo>
                    <a:pt x="2457" y="307"/>
                  </a:lnTo>
                  <a:lnTo>
                    <a:pt x="2455" y="301"/>
                  </a:lnTo>
                  <a:lnTo>
                    <a:pt x="2439" y="301"/>
                  </a:lnTo>
                  <a:lnTo>
                    <a:pt x="2435" y="299"/>
                  </a:lnTo>
                  <a:lnTo>
                    <a:pt x="2427" y="293"/>
                  </a:lnTo>
                  <a:lnTo>
                    <a:pt x="2432" y="279"/>
                  </a:lnTo>
                  <a:lnTo>
                    <a:pt x="2439" y="272"/>
                  </a:lnTo>
                  <a:lnTo>
                    <a:pt x="2455" y="272"/>
                  </a:lnTo>
                  <a:lnTo>
                    <a:pt x="2459" y="269"/>
                  </a:lnTo>
                  <a:lnTo>
                    <a:pt x="2484" y="245"/>
                  </a:lnTo>
                  <a:lnTo>
                    <a:pt x="2485" y="240"/>
                  </a:lnTo>
                  <a:lnTo>
                    <a:pt x="2490" y="230"/>
                  </a:lnTo>
                  <a:lnTo>
                    <a:pt x="2491" y="221"/>
                  </a:lnTo>
                  <a:lnTo>
                    <a:pt x="2488" y="219"/>
                  </a:lnTo>
                  <a:lnTo>
                    <a:pt x="2488" y="216"/>
                  </a:lnTo>
                  <a:lnTo>
                    <a:pt x="2483" y="205"/>
                  </a:lnTo>
                  <a:lnTo>
                    <a:pt x="2481" y="203"/>
                  </a:lnTo>
                  <a:lnTo>
                    <a:pt x="2480" y="198"/>
                  </a:lnTo>
                  <a:lnTo>
                    <a:pt x="2476" y="195"/>
                  </a:lnTo>
                  <a:lnTo>
                    <a:pt x="2470" y="192"/>
                  </a:lnTo>
                  <a:lnTo>
                    <a:pt x="2476" y="181"/>
                  </a:lnTo>
                  <a:lnTo>
                    <a:pt x="2484" y="174"/>
                  </a:lnTo>
                  <a:lnTo>
                    <a:pt x="2508" y="168"/>
                  </a:lnTo>
                  <a:lnTo>
                    <a:pt x="2529" y="151"/>
                  </a:lnTo>
                  <a:lnTo>
                    <a:pt x="2575" y="130"/>
                  </a:lnTo>
                  <a:lnTo>
                    <a:pt x="2586" y="116"/>
                  </a:lnTo>
                  <a:lnTo>
                    <a:pt x="2537" y="125"/>
                  </a:lnTo>
                  <a:lnTo>
                    <a:pt x="2532" y="122"/>
                  </a:lnTo>
                  <a:lnTo>
                    <a:pt x="2522" y="113"/>
                  </a:lnTo>
                  <a:lnTo>
                    <a:pt x="2515" y="112"/>
                  </a:lnTo>
                  <a:lnTo>
                    <a:pt x="2492" y="116"/>
                  </a:lnTo>
                  <a:lnTo>
                    <a:pt x="2485" y="122"/>
                  </a:lnTo>
                  <a:lnTo>
                    <a:pt x="2476" y="132"/>
                  </a:lnTo>
                  <a:lnTo>
                    <a:pt x="2471" y="140"/>
                  </a:lnTo>
                  <a:lnTo>
                    <a:pt x="2470" y="150"/>
                  </a:lnTo>
                  <a:lnTo>
                    <a:pt x="2467" y="157"/>
                  </a:lnTo>
                  <a:lnTo>
                    <a:pt x="2449" y="170"/>
                  </a:lnTo>
                  <a:lnTo>
                    <a:pt x="2448" y="175"/>
                  </a:lnTo>
                  <a:lnTo>
                    <a:pt x="2446" y="181"/>
                  </a:lnTo>
                  <a:lnTo>
                    <a:pt x="2445" y="185"/>
                  </a:lnTo>
                  <a:lnTo>
                    <a:pt x="2427" y="192"/>
                  </a:lnTo>
                  <a:lnTo>
                    <a:pt x="2396" y="192"/>
                  </a:lnTo>
                  <a:lnTo>
                    <a:pt x="2387" y="196"/>
                  </a:lnTo>
                  <a:lnTo>
                    <a:pt x="2386" y="203"/>
                  </a:lnTo>
                  <a:lnTo>
                    <a:pt x="2387" y="212"/>
                  </a:lnTo>
                  <a:lnTo>
                    <a:pt x="2389" y="224"/>
                  </a:lnTo>
                  <a:lnTo>
                    <a:pt x="2387" y="237"/>
                  </a:lnTo>
                  <a:lnTo>
                    <a:pt x="2386" y="247"/>
                  </a:lnTo>
                  <a:lnTo>
                    <a:pt x="2382" y="254"/>
                  </a:lnTo>
                  <a:lnTo>
                    <a:pt x="2377" y="258"/>
                  </a:lnTo>
                  <a:lnTo>
                    <a:pt x="2379" y="261"/>
                  </a:lnTo>
                  <a:lnTo>
                    <a:pt x="2379" y="262"/>
                  </a:lnTo>
                  <a:lnTo>
                    <a:pt x="2382" y="262"/>
                  </a:lnTo>
                  <a:lnTo>
                    <a:pt x="2375" y="268"/>
                  </a:lnTo>
                  <a:lnTo>
                    <a:pt x="2370" y="262"/>
                  </a:lnTo>
                  <a:lnTo>
                    <a:pt x="2365" y="254"/>
                  </a:lnTo>
                  <a:lnTo>
                    <a:pt x="2356" y="247"/>
                  </a:lnTo>
                  <a:lnTo>
                    <a:pt x="2348" y="238"/>
                  </a:lnTo>
                  <a:lnTo>
                    <a:pt x="2341" y="235"/>
                  </a:lnTo>
                  <a:lnTo>
                    <a:pt x="2338" y="231"/>
                  </a:lnTo>
                  <a:lnTo>
                    <a:pt x="2337" y="226"/>
                  </a:lnTo>
                  <a:lnTo>
                    <a:pt x="2337" y="219"/>
                  </a:lnTo>
                  <a:lnTo>
                    <a:pt x="2334" y="221"/>
                  </a:lnTo>
                  <a:lnTo>
                    <a:pt x="2333" y="223"/>
                  </a:lnTo>
                  <a:lnTo>
                    <a:pt x="2331" y="223"/>
                  </a:lnTo>
                  <a:lnTo>
                    <a:pt x="2328" y="217"/>
                  </a:lnTo>
                  <a:lnTo>
                    <a:pt x="2327" y="214"/>
                  </a:lnTo>
                  <a:lnTo>
                    <a:pt x="2324" y="214"/>
                  </a:lnTo>
                  <a:lnTo>
                    <a:pt x="2316" y="219"/>
                  </a:lnTo>
                  <a:lnTo>
                    <a:pt x="2296" y="217"/>
                  </a:lnTo>
                  <a:lnTo>
                    <a:pt x="2292" y="214"/>
                  </a:lnTo>
                  <a:lnTo>
                    <a:pt x="2295" y="205"/>
                  </a:lnTo>
                  <a:lnTo>
                    <a:pt x="2295" y="198"/>
                  </a:lnTo>
                  <a:lnTo>
                    <a:pt x="2295" y="193"/>
                  </a:lnTo>
                  <a:lnTo>
                    <a:pt x="2286" y="189"/>
                  </a:lnTo>
                  <a:lnTo>
                    <a:pt x="2282" y="186"/>
                  </a:lnTo>
                  <a:lnTo>
                    <a:pt x="2279" y="184"/>
                  </a:lnTo>
                  <a:lnTo>
                    <a:pt x="2277" y="188"/>
                  </a:lnTo>
                  <a:lnTo>
                    <a:pt x="2272" y="178"/>
                  </a:lnTo>
                  <a:lnTo>
                    <a:pt x="2281" y="172"/>
                  </a:lnTo>
                  <a:lnTo>
                    <a:pt x="2286" y="164"/>
                  </a:lnTo>
                  <a:lnTo>
                    <a:pt x="2298" y="143"/>
                  </a:lnTo>
                  <a:lnTo>
                    <a:pt x="2292" y="125"/>
                  </a:lnTo>
                  <a:lnTo>
                    <a:pt x="2292" y="122"/>
                  </a:lnTo>
                  <a:lnTo>
                    <a:pt x="2293" y="115"/>
                  </a:lnTo>
                  <a:lnTo>
                    <a:pt x="2291" y="109"/>
                  </a:lnTo>
                  <a:lnTo>
                    <a:pt x="2286" y="105"/>
                  </a:lnTo>
                  <a:lnTo>
                    <a:pt x="2281" y="104"/>
                  </a:lnTo>
                  <a:lnTo>
                    <a:pt x="2257" y="104"/>
                  </a:lnTo>
                  <a:lnTo>
                    <a:pt x="2257" y="101"/>
                  </a:lnTo>
                  <a:lnTo>
                    <a:pt x="2258" y="92"/>
                  </a:lnTo>
                  <a:lnTo>
                    <a:pt x="2258" y="90"/>
                  </a:lnTo>
                  <a:lnTo>
                    <a:pt x="2254" y="92"/>
                  </a:lnTo>
                  <a:lnTo>
                    <a:pt x="2243" y="90"/>
                  </a:lnTo>
                  <a:lnTo>
                    <a:pt x="2235" y="92"/>
                  </a:lnTo>
                  <a:lnTo>
                    <a:pt x="2230" y="91"/>
                  </a:lnTo>
                  <a:lnTo>
                    <a:pt x="2233" y="85"/>
                  </a:lnTo>
                  <a:lnTo>
                    <a:pt x="2232" y="84"/>
                  </a:lnTo>
                  <a:lnTo>
                    <a:pt x="2229" y="78"/>
                  </a:lnTo>
                  <a:lnTo>
                    <a:pt x="2228" y="77"/>
                  </a:lnTo>
                  <a:lnTo>
                    <a:pt x="2233" y="71"/>
                  </a:lnTo>
                  <a:lnTo>
                    <a:pt x="2233" y="67"/>
                  </a:lnTo>
                  <a:lnTo>
                    <a:pt x="2233" y="67"/>
                  </a:lnTo>
                  <a:lnTo>
                    <a:pt x="2230" y="67"/>
                  </a:lnTo>
                  <a:lnTo>
                    <a:pt x="2232" y="57"/>
                  </a:lnTo>
                  <a:lnTo>
                    <a:pt x="2235" y="55"/>
                  </a:lnTo>
                  <a:lnTo>
                    <a:pt x="2239" y="52"/>
                  </a:lnTo>
                  <a:lnTo>
                    <a:pt x="2243" y="45"/>
                  </a:lnTo>
                  <a:lnTo>
                    <a:pt x="2230" y="41"/>
                  </a:lnTo>
                  <a:lnTo>
                    <a:pt x="2208" y="18"/>
                  </a:lnTo>
                  <a:lnTo>
                    <a:pt x="2197" y="24"/>
                  </a:lnTo>
                  <a:lnTo>
                    <a:pt x="2194" y="25"/>
                  </a:lnTo>
                  <a:lnTo>
                    <a:pt x="2179" y="18"/>
                  </a:lnTo>
                  <a:lnTo>
                    <a:pt x="2172" y="18"/>
                  </a:lnTo>
                  <a:lnTo>
                    <a:pt x="2166" y="21"/>
                  </a:lnTo>
                  <a:lnTo>
                    <a:pt x="2163" y="25"/>
                  </a:lnTo>
                  <a:lnTo>
                    <a:pt x="2162" y="36"/>
                  </a:lnTo>
                  <a:lnTo>
                    <a:pt x="2159" y="41"/>
                  </a:lnTo>
                  <a:lnTo>
                    <a:pt x="2156" y="39"/>
                  </a:lnTo>
                  <a:lnTo>
                    <a:pt x="2153" y="32"/>
                  </a:lnTo>
                  <a:lnTo>
                    <a:pt x="2153" y="31"/>
                  </a:lnTo>
                  <a:lnTo>
                    <a:pt x="2151" y="35"/>
                  </a:lnTo>
                  <a:lnTo>
                    <a:pt x="2148" y="41"/>
                  </a:lnTo>
                  <a:lnTo>
                    <a:pt x="2145" y="45"/>
                  </a:lnTo>
                  <a:lnTo>
                    <a:pt x="2145" y="50"/>
                  </a:lnTo>
                  <a:lnTo>
                    <a:pt x="2144" y="50"/>
                  </a:lnTo>
                  <a:lnTo>
                    <a:pt x="2138" y="53"/>
                  </a:lnTo>
                  <a:lnTo>
                    <a:pt x="2134" y="55"/>
                  </a:lnTo>
                  <a:lnTo>
                    <a:pt x="2128" y="50"/>
                  </a:lnTo>
                  <a:lnTo>
                    <a:pt x="2131" y="49"/>
                  </a:lnTo>
                  <a:lnTo>
                    <a:pt x="2134" y="45"/>
                  </a:lnTo>
                  <a:lnTo>
                    <a:pt x="2130" y="45"/>
                  </a:lnTo>
                  <a:lnTo>
                    <a:pt x="2127" y="41"/>
                  </a:lnTo>
                  <a:lnTo>
                    <a:pt x="2124" y="35"/>
                  </a:lnTo>
                  <a:lnTo>
                    <a:pt x="2120" y="32"/>
                  </a:lnTo>
                  <a:lnTo>
                    <a:pt x="2117" y="34"/>
                  </a:lnTo>
                  <a:lnTo>
                    <a:pt x="2110" y="39"/>
                  </a:lnTo>
                  <a:lnTo>
                    <a:pt x="2106" y="42"/>
                  </a:lnTo>
                  <a:lnTo>
                    <a:pt x="2107" y="45"/>
                  </a:lnTo>
                  <a:lnTo>
                    <a:pt x="2107" y="48"/>
                  </a:lnTo>
                  <a:lnTo>
                    <a:pt x="2107" y="50"/>
                  </a:lnTo>
                  <a:lnTo>
                    <a:pt x="2107" y="55"/>
                  </a:lnTo>
                  <a:lnTo>
                    <a:pt x="2104" y="52"/>
                  </a:lnTo>
                  <a:lnTo>
                    <a:pt x="2103" y="48"/>
                  </a:lnTo>
                  <a:lnTo>
                    <a:pt x="2102" y="42"/>
                  </a:lnTo>
                  <a:lnTo>
                    <a:pt x="2103" y="34"/>
                  </a:lnTo>
                  <a:lnTo>
                    <a:pt x="2103" y="29"/>
                  </a:lnTo>
                  <a:lnTo>
                    <a:pt x="2099" y="29"/>
                  </a:lnTo>
                  <a:lnTo>
                    <a:pt x="2092" y="32"/>
                  </a:lnTo>
                  <a:lnTo>
                    <a:pt x="2087" y="35"/>
                  </a:lnTo>
                  <a:lnTo>
                    <a:pt x="2086" y="41"/>
                  </a:lnTo>
                  <a:lnTo>
                    <a:pt x="2085" y="48"/>
                  </a:lnTo>
                  <a:lnTo>
                    <a:pt x="2085" y="50"/>
                  </a:lnTo>
                  <a:lnTo>
                    <a:pt x="2082" y="49"/>
                  </a:lnTo>
                  <a:lnTo>
                    <a:pt x="2080" y="45"/>
                  </a:lnTo>
                  <a:lnTo>
                    <a:pt x="2080" y="41"/>
                  </a:lnTo>
                  <a:lnTo>
                    <a:pt x="2079" y="36"/>
                  </a:lnTo>
                  <a:lnTo>
                    <a:pt x="2073" y="38"/>
                  </a:lnTo>
                  <a:lnTo>
                    <a:pt x="2068" y="45"/>
                  </a:lnTo>
                  <a:lnTo>
                    <a:pt x="2065" y="55"/>
                  </a:lnTo>
                  <a:lnTo>
                    <a:pt x="2073" y="63"/>
                  </a:lnTo>
                  <a:lnTo>
                    <a:pt x="2078" y="84"/>
                  </a:lnTo>
                  <a:lnTo>
                    <a:pt x="2082" y="90"/>
                  </a:lnTo>
                  <a:lnTo>
                    <a:pt x="2082" y="94"/>
                  </a:lnTo>
                  <a:lnTo>
                    <a:pt x="2078" y="94"/>
                  </a:lnTo>
                  <a:lnTo>
                    <a:pt x="2079" y="102"/>
                  </a:lnTo>
                  <a:lnTo>
                    <a:pt x="2080" y="105"/>
                  </a:lnTo>
                  <a:lnTo>
                    <a:pt x="2082" y="108"/>
                  </a:lnTo>
                  <a:lnTo>
                    <a:pt x="2082" y="109"/>
                  </a:lnTo>
                  <a:lnTo>
                    <a:pt x="2080" y="115"/>
                  </a:lnTo>
                  <a:lnTo>
                    <a:pt x="2079" y="116"/>
                  </a:lnTo>
                  <a:lnTo>
                    <a:pt x="2082" y="116"/>
                  </a:lnTo>
                  <a:lnTo>
                    <a:pt x="2082" y="116"/>
                  </a:lnTo>
                  <a:lnTo>
                    <a:pt x="2080" y="128"/>
                  </a:lnTo>
                  <a:lnTo>
                    <a:pt x="2082" y="133"/>
                  </a:lnTo>
                  <a:lnTo>
                    <a:pt x="2090" y="139"/>
                  </a:lnTo>
                  <a:lnTo>
                    <a:pt x="2090" y="143"/>
                  </a:lnTo>
                  <a:lnTo>
                    <a:pt x="2090" y="149"/>
                  </a:lnTo>
                  <a:lnTo>
                    <a:pt x="2090" y="154"/>
                  </a:lnTo>
                  <a:lnTo>
                    <a:pt x="2092" y="157"/>
                  </a:lnTo>
                  <a:lnTo>
                    <a:pt x="2093" y="157"/>
                  </a:lnTo>
                  <a:lnTo>
                    <a:pt x="2096" y="158"/>
                  </a:lnTo>
                  <a:lnTo>
                    <a:pt x="2096" y="160"/>
                  </a:lnTo>
                  <a:lnTo>
                    <a:pt x="2100" y="170"/>
                  </a:lnTo>
                  <a:lnTo>
                    <a:pt x="2103" y="174"/>
                  </a:lnTo>
                  <a:lnTo>
                    <a:pt x="2104" y="179"/>
                  </a:lnTo>
                  <a:lnTo>
                    <a:pt x="2106" y="189"/>
                  </a:lnTo>
                  <a:lnTo>
                    <a:pt x="2104" y="196"/>
                  </a:lnTo>
                  <a:lnTo>
                    <a:pt x="2103" y="202"/>
                  </a:lnTo>
                  <a:lnTo>
                    <a:pt x="2102" y="207"/>
                  </a:lnTo>
                  <a:lnTo>
                    <a:pt x="2100" y="210"/>
                  </a:lnTo>
                  <a:lnTo>
                    <a:pt x="2100" y="210"/>
                  </a:lnTo>
                  <a:lnTo>
                    <a:pt x="2100" y="214"/>
                  </a:lnTo>
                  <a:lnTo>
                    <a:pt x="2096" y="219"/>
                  </a:lnTo>
                  <a:lnTo>
                    <a:pt x="2092" y="224"/>
                  </a:lnTo>
                  <a:lnTo>
                    <a:pt x="2089" y="233"/>
                  </a:lnTo>
                  <a:lnTo>
                    <a:pt x="2087" y="243"/>
                  </a:lnTo>
                  <a:lnTo>
                    <a:pt x="2090" y="250"/>
                  </a:lnTo>
                  <a:lnTo>
                    <a:pt x="2094" y="257"/>
                  </a:lnTo>
                  <a:lnTo>
                    <a:pt x="2104" y="266"/>
                  </a:lnTo>
                  <a:lnTo>
                    <a:pt x="2104" y="272"/>
                  </a:lnTo>
                  <a:lnTo>
                    <a:pt x="2097" y="271"/>
                  </a:lnTo>
                  <a:lnTo>
                    <a:pt x="2087" y="255"/>
                  </a:lnTo>
                  <a:lnTo>
                    <a:pt x="2080" y="250"/>
                  </a:lnTo>
                  <a:lnTo>
                    <a:pt x="2075" y="248"/>
                  </a:lnTo>
                  <a:lnTo>
                    <a:pt x="2052" y="258"/>
                  </a:lnTo>
                  <a:lnTo>
                    <a:pt x="2059" y="250"/>
                  </a:lnTo>
                  <a:lnTo>
                    <a:pt x="2082" y="237"/>
                  </a:lnTo>
                  <a:lnTo>
                    <a:pt x="2076" y="237"/>
                  </a:lnTo>
                  <a:lnTo>
                    <a:pt x="2066" y="244"/>
                  </a:lnTo>
                  <a:lnTo>
                    <a:pt x="2048" y="250"/>
                  </a:lnTo>
                  <a:lnTo>
                    <a:pt x="2037" y="258"/>
                  </a:lnTo>
                  <a:lnTo>
                    <a:pt x="2041" y="262"/>
                  </a:lnTo>
                  <a:lnTo>
                    <a:pt x="2043" y="268"/>
                  </a:lnTo>
                  <a:lnTo>
                    <a:pt x="2043" y="273"/>
                  </a:lnTo>
                  <a:lnTo>
                    <a:pt x="2044" y="282"/>
                  </a:lnTo>
                  <a:lnTo>
                    <a:pt x="2047" y="287"/>
                  </a:lnTo>
                  <a:lnTo>
                    <a:pt x="2051" y="292"/>
                  </a:lnTo>
                  <a:lnTo>
                    <a:pt x="2059" y="297"/>
                  </a:lnTo>
                  <a:lnTo>
                    <a:pt x="2059" y="301"/>
                  </a:lnTo>
                  <a:lnTo>
                    <a:pt x="2051" y="300"/>
                  </a:lnTo>
                  <a:lnTo>
                    <a:pt x="2045" y="290"/>
                  </a:lnTo>
                  <a:lnTo>
                    <a:pt x="2040" y="279"/>
                  </a:lnTo>
                  <a:lnTo>
                    <a:pt x="2033" y="272"/>
                  </a:lnTo>
                  <a:lnTo>
                    <a:pt x="2030" y="273"/>
                  </a:lnTo>
                  <a:lnTo>
                    <a:pt x="2026" y="278"/>
                  </a:lnTo>
                  <a:lnTo>
                    <a:pt x="2022" y="290"/>
                  </a:lnTo>
                  <a:lnTo>
                    <a:pt x="2019" y="292"/>
                  </a:lnTo>
                  <a:lnTo>
                    <a:pt x="2015" y="282"/>
                  </a:lnTo>
                  <a:lnTo>
                    <a:pt x="2012" y="280"/>
                  </a:lnTo>
                  <a:lnTo>
                    <a:pt x="2015" y="275"/>
                  </a:lnTo>
                  <a:lnTo>
                    <a:pt x="2019" y="272"/>
                  </a:lnTo>
                  <a:lnTo>
                    <a:pt x="2023" y="271"/>
                  </a:lnTo>
                  <a:lnTo>
                    <a:pt x="2027" y="272"/>
                  </a:lnTo>
                  <a:lnTo>
                    <a:pt x="2017" y="268"/>
                  </a:lnTo>
                  <a:lnTo>
                    <a:pt x="1985" y="278"/>
                  </a:lnTo>
                  <a:lnTo>
                    <a:pt x="1975" y="285"/>
                  </a:lnTo>
                  <a:lnTo>
                    <a:pt x="1980" y="289"/>
                  </a:lnTo>
                  <a:lnTo>
                    <a:pt x="1981" y="289"/>
                  </a:lnTo>
                  <a:lnTo>
                    <a:pt x="1978" y="293"/>
                  </a:lnTo>
                  <a:lnTo>
                    <a:pt x="1975" y="293"/>
                  </a:lnTo>
                  <a:lnTo>
                    <a:pt x="1971" y="292"/>
                  </a:lnTo>
                  <a:lnTo>
                    <a:pt x="1968" y="289"/>
                  </a:lnTo>
                  <a:lnTo>
                    <a:pt x="1968" y="285"/>
                  </a:lnTo>
                  <a:lnTo>
                    <a:pt x="1973" y="285"/>
                  </a:lnTo>
                  <a:lnTo>
                    <a:pt x="1973" y="282"/>
                  </a:lnTo>
                  <a:lnTo>
                    <a:pt x="1973" y="280"/>
                  </a:lnTo>
                  <a:lnTo>
                    <a:pt x="1973" y="279"/>
                  </a:lnTo>
                  <a:lnTo>
                    <a:pt x="1973" y="275"/>
                  </a:lnTo>
                  <a:lnTo>
                    <a:pt x="1963" y="248"/>
                  </a:lnTo>
                  <a:lnTo>
                    <a:pt x="1957" y="237"/>
                  </a:lnTo>
                  <a:lnTo>
                    <a:pt x="1957" y="235"/>
                  </a:lnTo>
                  <a:lnTo>
                    <a:pt x="1950" y="231"/>
                  </a:lnTo>
                  <a:lnTo>
                    <a:pt x="1924" y="228"/>
                  </a:lnTo>
                  <a:lnTo>
                    <a:pt x="1917" y="223"/>
                  </a:lnTo>
                  <a:lnTo>
                    <a:pt x="1915" y="234"/>
                  </a:lnTo>
                  <a:lnTo>
                    <a:pt x="1898" y="240"/>
                  </a:lnTo>
                  <a:lnTo>
                    <a:pt x="1891" y="247"/>
                  </a:lnTo>
                  <a:lnTo>
                    <a:pt x="1886" y="257"/>
                  </a:lnTo>
                  <a:lnTo>
                    <a:pt x="1884" y="261"/>
                  </a:lnTo>
                  <a:lnTo>
                    <a:pt x="1889" y="262"/>
                  </a:lnTo>
                  <a:lnTo>
                    <a:pt x="1889" y="266"/>
                  </a:lnTo>
                  <a:lnTo>
                    <a:pt x="1889" y="273"/>
                  </a:lnTo>
                  <a:lnTo>
                    <a:pt x="1887" y="280"/>
                  </a:lnTo>
                  <a:lnTo>
                    <a:pt x="1884" y="285"/>
                  </a:lnTo>
                  <a:lnTo>
                    <a:pt x="1877" y="287"/>
                  </a:lnTo>
                  <a:lnTo>
                    <a:pt x="1870" y="293"/>
                  </a:lnTo>
                  <a:lnTo>
                    <a:pt x="1863" y="301"/>
                  </a:lnTo>
                  <a:lnTo>
                    <a:pt x="1861" y="311"/>
                  </a:lnTo>
                  <a:lnTo>
                    <a:pt x="1861" y="318"/>
                  </a:lnTo>
                  <a:lnTo>
                    <a:pt x="1861" y="329"/>
                  </a:lnTo>
                  <a:lnTo>
                    <a:pt x="1861" y="332"/>
                  </a:lnTo>
                  <a:lnTo>
                    <a:pt x="1859" y="338"/>
                  </a:lnTo>
                  <a:lnTo>
                    <a:pt x="1858" y="341"/>
                  </a:lnTo>
                  <a:lnTo>
                    <a:pt x="1854" y="345"/>
                  </a:lnTo>
                  <a:lnTo>
                    <a:pt x="1854" y="353"/>
                  </a:lnTo>
                  <a:lnTo>
                    <a:pt x="1852" y="360"/>
                  </a:lnTo>
                  <a:lnTo>
                    <a:pt x="1849" y="364"/>
                  </a:lnTo>
                  <a:lnTo>
                    <a:pt x="1847" y="367"/>
                  </a:lnTo>
                  <a:lnTo>
                    <a:pt x="1847" y="372"/>
                  </a:lnTo>
                  <a:lnTo>
                    <a:pt x="1849" y="376"/>
                  </a:lnTo>
                  <a:lnTo>
                    <a:pt x="1849" y="380"/>
                  </a:lnTo>
                  <a:lnTo>
                    <a:pt x="1849" y="384"/>
                  </a:lnTo>
                  <a:lnTo>
                    <a:pt x="1848" y="388"/>
                  </a:lnTo>
                  <a:lnTo>
                    <a:pt x="1847" y="388"/>
                  </a:lnTo>
                  <a:lnTo>
                    <a:pt x="1842" y="377"/>
                  </a:lnTo>
                  <a:lnTo>
                    <a:pt x="1841" y="370"/>
                  </a:lnTo>
                  <a:lnTo>
                    <a:pt x="1838" y="367"/>
                  </a:lnTo>
                  <a:lnTo>
                    <a:pt x="1796" y="367"/>
                  </a:lnTo>
                  <a:lnTo>
                    <a:pt x="1803" y="373"/>
                  </a:lnTo>
                  <a:lnTo>
                    <a:pt x="1827" y="372"/>
                  </a:lnTo>
                  <a:lnTo>
                    <a:pt x="1823" y="376"/>
                  </a:lnTo>
                  <a:lnTo>
                    <a:pt x="1816" y="379"/>
                  </a:lnTo>
                  <a:lnTo>
                    <a:pt x="1810" y="380"/>
                  </a:lnTo>
                  <a:lnTo>
                    <a:pt x="1806" y="380"/>
                  </a:lnTo>
                  <a:lnTo>
                    <a:pt x="1807" y="390"/>
                  </a:lnTo>
                  <a:lnTo>
                    <a:pt x="1811" y="398"/>
                  </a:lnTo>
                  <a:lnTo>
                    <a:pt x="1813" y="408"/>
                  </a:lnTo>
                  <a:lnTo>
                    <a:pt x="1813" y="419"/>
                  </a:lnTo>
                  <a:lnTo>
                    <a:pt x="1809" y="412"/>
                  </a:lnTo>
                  <a:lnTo>
                    <a:pt x="1800" y="386"/>
                  </a:lnTo>
                  <a:lnTo>
                    <a:pt x="1793" y="372"/>
                  </a:lnTo>
                  <a:lnTo>
                    <a:pt x="1789" y="366"/>
                  </a:lnTo>
                  <a:lnTo>
                    <a:pt x="1781" y="359"/>
                  </a:lnTo>
                  <a:lnTo>
                    <a:pt x="1778" y="350"/>
                  </a:lnTo>
                  <a:lnTo>
                    <a:pt x="1774" y="332"/>
                  </a:lnTo>
                  <a:lnTo>
                    <a:pt x="1769" y="325"/>
                  </a:lnTo>
                  <a:lnTo>
                    <a:pt x="1760" y="310"/>
                  </a:lnTo>
                  <a:lnTo>
                    <a:pt x="1757" y="306"/>
                  </a:lnTo>
                  <a:lnTo>
                    <a:pt x="1751" y="304"/>
                  </a:lnTo>
                  <a:lnTo>
                    <a:pt x="1743" y="292"/>
                  </a:lnTo>
                  <a:lnTo>
                    <a:pt x="1739" y="289"/>
                  </a:lnTo>
                  <a:lnTo>
                    <a:pt x="1729" y="290"/>
                  </a:lnTo>
                  <a:lnTo>
                    <a:pt x="1726" y="289"/>
                  </a:lnTo>
                  <a:lnTo>
                    <a:pt x="1723" y="285"/>
                  </a:lnTo>
                  <a:lnTo>
                    <a:pt x="1720" y="272"/>
                  </a:lnTo>
                  <a:lnTo>
                    <a:pt x="1719" y="266"/>
                  </a:lnTo>
                  <a:lnTo>
                    <a:pt x="1708" y="262"/>
                  </a:lnTo>
                  <a:lnTo>
                    <a:pt x="1681" y="268"/>
                  </a:lnTo>
                  <a:lnTo>
                    <a:pt x="1671" y="262"/>
                  </a:lnTo>
                  <a:lnTo>
                    <a:pt x="1673" y="261"/>
                  </a:lnTo>
                  <a:lnTo>
                    <a:pt x="1673" y="261"/>
                  </a:lnTo>
                  <a:lnTo>
                    <a:pt x="1673" y="261"/>
                  </a:lnTo>
                  <a:lnTo>
                    <a:pt x="1674" y="258"/>
                  </a:lnTo>
                  <a:lnTo>
                    <a:pt x="1670" y="257"/>
                  </a:lnTo>
                  <a:lnTo>
                    <a:pt x="1659" y="258"/>
                  </a:lnTo>
                  <a:lnTo>
                    <a:pt x="1655" y="257"/>
                  </a:lnTo>
                  <a:lnTo>
                    <a:pt x="1649" y="251"/>
                  </a:lnTo>
                  <a:lnTo>
                    <a:pt x="1645" y="250"/>
                  </a:lnTo>
                  <a:lnTo>
                    <a:pt x="1622" y="248"/>
                  </a:lnTo>
                  <a:lnTo>
                    <a:pt x="1618" y="250"/>
                  </a:lnTo>
                  <a:lnTo>
                    <a:pt x="1611" y="268"/>
                  </a:lnTo>
                  <a:lnTo>
                    <a:pt x="1610" y="297"/>
                  </a:lnTo>
                  <a:lnTo>
                    <a:pt x="1614" y="327"/>
                  </a:lnTo>
                  <a:lnTo>
                    <a:pt x="1621" y="345"/>
                  </a:lnTo>
                  <a:lnTo>
                    <a:pt x="1621" y="350"/>
                  </a:lnTo>
                  <a:lnTo>
                    <a:pt x="1618" y="350"/>
                  </a:lnTo>
                  <a:lnTo>
                    <a:pt x="1618" y="355"/>
                  </a:lnTo>
                  <a:lnTo>
                    <a:pt x="1622" y="360"/>
                  </a:lnTo>
                  <a:lnTo>
                    <a:pt x="1628" y="373"/>
                  </a:lnTo>
                  <a:lnTo>
                    <a:pt x="1635" y="379"/>
                  </a:lnTo>
                  <a:lnTo>
                    <a:pt x="1638" y="386"/>
                  </a:lnTo>
                  <a:lnTo>
                    <a:pt x="1639" y="394"/>
                  </a:lnTo>
                  <a:lnTo>
                    <a:pt x="1636" y="402"/>
                  </a:lnTo>
                  <a:lnTo>
                    <a:pt x="1639" y="407"/>
                  </a:lnTo>
                  <a:lnTo>
                    <a:pt x="1648" y="418"/>
                  </a:lnTo>
                  <a:lnTo>
                    <a:pt x="1650" y="419"/>
                  </a:lnTo>
                  <a:lnTo>
                    <a:pt x="1652" y="419"/>
                  </a:lnTo>
                  <a:lnTo>
                    <a:pt x="1653" y="412"/>
                  </a:lnTo>
                  <a:lnTo>
                    <a:pt x="1655" y="411"/>
                  </a:lnTo>
                  <a:lnTo>
                    <a:pt x="1656" y="412"/>
                  </a:lnTo>
                  <a:lnTo>
                    <a:pt x="1657" y="414"/>
                  </a:lnTo>
                  <a:lnTo>
                    <a:pt x="1657" y="415"/>
                  </a:lnTo>
                  <a:lnTo>
                    <a:pt x="1657" y="415"/>
                  </a:lnTo>
                  <a:lnTo>
                    <a:pt x="1660" y="418"/>
                  </a:lnTo>
                  <a:lnTo>
                    <a:pt x="1664" y="429"/>
                  </a:lnTo>
                  <a:lnTo>
                    <a:pt x="1666" y="429"/>
                  </a:lnTo>
                  <a:lnTo>
                    <a:pt x="1669" y="429"/>
                  </a:lnTo>
                  <a:lnTo>
                    <a:pt x="1670" y="428"/>
                  </a:lnTo>
                  <a:lnTo>
                    <a:pt x="1670" y="430"/>
                  </a:lnTo>
                  <a:lnTo>
                    <a:pt x="1670" y="439"/>
                  </a:lnTo>
                  <a:lnTo>
                    <a:pt x="1670" y="442"/>
                  </a:lnTo>
                  <a:lnTo>
                    <a:pt x="1678" y="471"/>
                  </a:lnTo>
                  <a:lnTo>
                    <a:pt x="1678" y="482"/>
                  </a:lnTo>
                  <a:lnTo>
                    <a:pt x="1677" y="494"/>
                  </a:lnTo>
                  <a:lnTo>
                    <a:pt x="1676" y="495"/>
                  </a:lnTo>
                  <a:lnTo>
                    <a:pt x="1671" y="499"/>
                  </a:lnTo>
                  <a:lnTo>
                    <a:pt x="1670" y="502"/>
                  </a:lnTo>
                  <a:lnTo>
                    <a:pt x="1670" y="509"/>
                  </a:lnTo>
                  <a:lnTo>
                    <a:pt x="1670" y="513"/>
                  </a:lnTo>
                  <a:lnTo>
                    <a:pt x="1670" y="517"/>
                  </a:lnTo>
                  <a:lnTo>
                    <a:pt x="1670" y="523"/>
                  </a:lnTo>
                  <a:lnTo>
                    <a:pt x="1670" y="527"/>
                  </a:lnTo>
                  <a:lnTo>
                    <a:pt x="1669" y="530"/>
                  </a:lnTo>
                  <a:lnTo>
                    <a:pt x="1667" y="534"/>
                  </a:lnTo>
                  <a:lnTo>
                    <a:pt x="1669" y="541"/>
                  </a:lnTo>
                  <a:lnTo>
                    <a:pt x="1670" y="544"/>
                  </a:lnTo>
                  <a:lnTo>
                    <a:pt x="1676" y="548"/>
                  </a:lnTo>
                  <a:lnTo>
                    <a:pt x="1677" y="550"/>
                  </a:lnTo>
                  <a:lnTo>
                    <a:pt x="1680" y="558"/>
                  </a:lnTo>
                  <a:lnTo>
                    <a:pt x="1683" y="569"/>
                  </a:lnTo>
                  <a:lnTo>
                    <a:pt x="1683" y="580"/>
                  </a:lnTo>
                  <a:lnTo>
                    <a:pt x="1680" y="589"/>
                  </a:lnTo>
                  <a:lnTo>
                    <a:pt x="1676" y="587"/>
                  </a:lnTo>
                  <a:lnTo>
                    <a:pt x="1671" y="578"/>
                  </a:lnTo>
                  <a:lnTo>
                    <a:pt x="1670" y="566"/>
                  </a:lnTo>
                  <a:lnTo>
                    <a:pt x="1671" y="558"/>
                  </a:lnTo>
                  <a:lnTo>
                    <a:pt x="1660" y="545"/>
                  </a:lnTo>
                  <a:lnTo>
                    <a:pt x="1652" y="534"/>
                  </a:lnTo>
                  <a:lnTo>
                    <a:pt x="1650" y="533"/>
                  </a:lnTo>
                  <a:lnTo>
                    <a:pt x="1649" y="529"/>
                  </a:lnTo>
                  <a:lnTo>
                    <a:pt x="1649" y="502"/>
                  </a:lnTo>
                  <a:lnTo>
                    <a:pt x="1648" y="498"/>
                  </a:lnTo>
                  <a:lnTo>
                    <a:pt x="1643" y="486"/>
                  </a:lnTo>
                  <a:lnTo>
                    <a:pt x="1642" y="478"/>
                  </a:lnTo>
                  <a:lnTo>
                    <a:pt x="1642" y="461"/>
                  </a:lnTo>
                  <a:lnTo>
                    <a:pt x="1642" y="456"/>
                  </a:lnTo>
                  <a:lnTo>
                    <a:pt x="1639" y="447"/>
                  </a:lnTo>
                  <a:lnTo>
                    <a:pt x="1638" y="446"/>
                  </a:lnTo>
                  <a:lnTo>
                    <a:pt x="1635" y="444"/>
                  </a:lnTo>
                  <a:lnTo>
                    <a:pt x="1631" y="446"/>
                  </a:lnTo>
                  <a:lnTo>
                    <a:pt x="1628" y="444"/>
                  </a:lnTo>
                  <a:lnTo>
                    <a:pt x="1628" y="443"/>
                  </a:lnTo>
                  <a:lnTo>
                    <a:pt x="1627" y="440"/>
                  </a:lnTo>
                  <a:lnTo>
                    <a:pt x="1625" y="432"/>
                  </a:lnTo>
                  <a:lnTo>
                    <a:pt x="1624" y="425"/>
                  </a:lnTo>
                  <a:lnTo>
                    <a:pt x="1621" y="418"/>
                  </a:lnTo>
                  <a:lnTo>
                    <a:pt x="1615" y="414"/>
                  </a:lnTo>
                  <a:lnTo>
                    <a:pt x="1611" y="402"/>
                  </a:lnTo>
                  <a:lnTo>
                    <a:pt x="1608" y="398"/>
                  </a:lnTo>
                  <a:lnTo>
                    <a:pt x="1606" y="395"/>
                  </a:lnTo>
                  <a:lnTo>
                    <a:pt x="1586" y="393"/>
                  </a:lnTo>
                  <a:lnTo>
                    <a:pt x="1575" y="386"/>
                  </a:lnTo>
                  <a:lnTo>
                    <a:pt x="1555" y="380"/>
                  </a:lnTo>
                  <a:lnTo>
                    <a:pt x="1555" y="376"/>
                  </a:lnTo>
                  <a:lnTo>
                    <a:pt x="1557" y="364"/>
                  </a:lnTo>
                  <a:lnTo>
                    <a:pt x="1562" y="345"/>
                  </a:lnTo>
                  <a:lnTo>
                    <a:pt x="1559" y="335"/>
                  </a:lnTo>
                  <a:lnTo>
                    <a:pt x="1557" y="322"/>
                  </a:lnTo>
                  <a:lnTo>
                    <a:pt x="1555" y="311"/>
                  </a:lnTo>
                  <a:lnTo>
                    <a:pt x="1551" y="306"/>
                  </a:lnTo>
                  <a:lnTo>
                    <a:pt x="1548" y="304"/>
                  </a:lnTo>
                  <a:lnTo>
                    <a:pt x="1544" y="300"/>
                  </a:lnTo>
                  <a:lnTo>
                    <a:pt x="1541" y="297"/>
                  </a:lnTo>
                  <a:lnTo>
                    <a:pt x="1538" y="300"/>
                  </a:lnTo>
                  <a:lnTo>
                    <a:pt x="1535" y="303"/>
                  </a:lnTo>
                  <a:lnTo>
                    <a:pt x="1531" y="306"/>
                  </a:lnTo>
                  <a:lnTo>
                    <a:pt x="1528" y="307"/>
                  </a:lnTo>
                  <a:lnTo>
                    <a:pt x="1524" y="306"/>
                  </a:lnTo>
                  <a:lnTo>
                    <a:pt x="1533" y="290"/>
                  </a:lnTo>
                  <a:lnTo>
                    <a:pt x="1535" y="280"/>
                  </a:lnTo>
                  <a:lnTo>
                    <a:pt x="1533" y="275"/>
                  </a:lnTo>
                  <a:lnTo>
                    <a:pt x="1528" y="272"/>
                  </a:lnTo>
                  <a:lnTo>
                    <a:pt x="1523" y="264"/>
                  </a:lnTo>
                  <a:lnTo>
                    <a:pt x="1516" y="255"/>
                  </a:lnTo>
                  <a:lnTo>
                    <a:pt x="1509" y="254"/>
                  </a:lnTo>
                  <a:lnTo>
                    <a:pt x="1491" y="273"/>
                  </a:lnTo>
                  <a:lnTo>
                    <a:pt x="1486" y="273"/>
                  </a:lnTo>
                  <a:lnTo>
                    <a:pt x="1488" y="264"/>
                  </a:lnTo>
                  <a:lnTo>
                    <a:pt x="1492" y="250"/>
                  </a:lnTo>
                  <a:lnTo>
                    <a:pt x="1495" y="240"/>
                  </a:lnTo>
                  <a:lnTo>
                    <a:pt x="1481" y="234"/>
                  </a:lnTo>
                  <a:lnTo>
                    <a:pt x="1474" y="233"/>
                  </a:lnTo>
                  <a:lnTo>
                    <a:pt x="1470" y="237"/>
                  </a:lnTo>
                  <a:lnTo>
                    <a:pt x="1470" y="238"/>
                  </a:lnTo>
                  <a:lnTo>
                    <a:pt x="1471" y="245"/>
                  </a:lnTo>
                  <a:lnTo>
                    <a:pt x="1465" y="259"/>
                  </a:lnTo>
                  <a:lnTo>
                    <a:pt x="1463" y="265"/>
                  </a:lnTo>
                  <a:lnTo>
                    <a:pt x="1457" y="266"/>
                  </a:lnTo>
                  <a:lnTo>
                    <a:pt x="1458" y="245"/>
                  </a:lnTo>
                  <a:lnTo>
                    <a:pt x="1451" y="243"/>
                  </a:lnTo>
                  <a:lnTo>
                    <a:pt x="1428" y="251"/>
                  </a:lnTo>
                  <a:lnTo>
                    <a:pt x="1419" y="258"/>
                  </a:lnTo>
                  <a:lnTo>
                    <a:pt x="1416" y="262"/>
                  </a:lnTo>
                  <a:lnTo>
                    <a:pt x="1415" y="269"/>
                  </a:lnTo>
                  <a:lnTo>
                    <a:pt x="1412" y="285"/>
                  </a:lnTo>
                  <a:lnTo>
                    <a:pt x="1409" y="289"/>
                  </a:lnTo>
                  <a:lnTo>
                    <a:pt x="1409" y="293"/>
                  </a:lnTo>
                  <a:lnTo>
                    <a:pt x="1411" y="294"/>
                  </a:lnTo>
                  <a:lnTo>
                    <a:pt x="1414" y="296"/>
                  </a:lnTo>
                  <a:lnTo>
                    <a:pt x="1415" y="297"/>
                  </a:lnTo>
                  <a:lnTo>
                    <a:pt x="1415" y="301"/>
                  </a:lnTo>
                  <a:lnTo>
                    <a:pt x="1412" y="301"/>
                  </a:lnTo>
                  <a:lnTo>
                    <a:pt x="1414" y="307"/>
                  </a:lnTo>
                  <a:lnTo>
                    <a:pt x="1416" y="313"/>
                  </a:lnTo>
                  <a:lnTo>
                    <a:pt x="1418" y="315"/>
                  </a:lnTo>
                  <a:lnTo>
                    <a:pt x="1422" y="320"/>
                  </a:lnTo>
                  <a:lnTo>
                    <a:pt x="1416" y="318"/>
                  </a:lnTo>
                  <a:lnTo>
                    <a:pt x="1407" y="308"/>
                  </a:lnTo>
                  <a:lnTo>
                    <a:pt x="1402" y="306"/>
                  </a:lnTo>
                  <a:lnTo>
                    <a:pt x="1404" y="300"/>
                  </a:lnTo>
                  <a:lnTo>
                    <a:pt x="1404" y="297"/>
                  </a:lnTo>
                  <a:lnTo>
                    <a:pt x="1401" y="297"/>
                  </a:lnTo>
                  <a:lnTo>
                    <a:pt x="1400" y="297"/>
                  </a:lnTo>
                  <a:lnTo>
                    <a:pt x="1397" y="299"/>
                  </a:lnTo>
                  <a:lnTo>
                    <a:pt x="1395" y="301"/>
                  </a:lnTo>
                  <a:lnTo>
                    <a:pt x="1395" y="313"/>
                  </a:lnTo>
                  <a:lnTo>
                    <a:pt x="1390" y="311"/>
                  </a:lnTo>
                  <a:lnTo>
                    <a:pt x="1377" y="301"/>
                  </a:lnTo>
                  <a:lnTo>
                    <a:pt x="1342" y="307"/>
                  </a:lnTo>
                  <a:lnTo>
                    <a:pt x="1328" y="315"/>
                  </a:lnTo>
                  <a:lnTo>
                    <a:pt x="1323" y="321"/>
                  </a:lnTo>
                  <a:lnTo>
                    <a:pt x="1320" y="327"/>
                  </a:lnTo>
                  <a:lnTo>
                    <a:pt x="1320" y="328"/>
                  </a:lnTo>
                  <a:lnTo>
                    <a:pt x="1320" y="331"/>
                  </a:lnTo>
                  <a:lnTo>
                    <a:pt x="1321" y="343"/>
                  </a:lnTo>
                  <a:lnTo>
                    <a:pt x="1324" y="350"/>
                  </a:lnTo>
                  <a:lnTo>
                    <a:pt x="1327" y="355"/>
                  </a:lnTo>
                  <a:lnTo>
                    <a:pt x="1330" y="359"/>
                  </a:lnTo>
                  <a:lnTo>
                    <a:pt x="1325" y="366"/>
                  </a:lnTo>
                  <a:lnTo>
                    <a:pt x="1320" y="372"/>
                  </a:lnTo>
                  <a:lnTo>
                    <a:pt x="1316" y="374"/>
                  </a:lnTo>
                  <a:lnTo>
                    <a:pt x="1310" y="376"/>
                  </a:lnTo>
                  <a:lnTo>
                    <a:pt x="1307" y="379"/>
                  </a:lnTo>
                  <a:lnTo>
                    <a:pt x="1306" y="383"/>
                  </a:lnTo>
                  <a:lnTo>
                    <a:pt x="1304" y="390"/>
                  </a:lnTo>
                  <a:lnTo>
                    <a:pt x="1304" y="394"/>
                  </a:lnTo>
                  <a:lnTo>
                    <a:pt x="1320" y="411"/>
                  </a:lnTo>
                  <a:lnTo>
                    <a:pt x="1320" y="415"/>
                  </a:lnTo>
                  <a:lnTo>
                    <a:pt x="1328" y="437"/>
                  </a:lnTo>
                  <a:lnTo>
                    <a:pt x="1331" y="453"/>
                  </a:lnTo>
                  <a:lnTo>
                    <a:pt x="1332" y="468"/>
                  </a:lnTo>
                  <a:lnTo>
                    <a:pt x="1332" y="484"/>
                  </a:lnTo>
                  <a:lnTo>
                    <a:pt x="1331" y="502"/>
                  </a:lnTo>
                  <a:lnTo>
                    <a:pt x="1328" y="520"/>
                  </a:lnTo>
                  <a:lnTo>
                    <a:pt x="1325" y="529"/>
                  </a:lnTo>
                  <a:lnTo>
                    <a:pt x="1323" y="533"/>
                  </a:lnTo>
                  <a:lnTo>
                    <a:pt x="1318" y="536"/>
                  </a:lnTo>
                  <a:lnTo>
                    <a:pt x="1316" y="536"/>
                  </a:lnTo>
                  <a:lnTo>
                    <a:pt x="1316" y="530"/>
                  </a:lnTo>
                  <a:lnTo>
                    <a:pt x="1316" y="527"/>
                  </a:lnTo>
                  <a:lnTo>
                    <a:pt x="1318" y="526"/>
                  </a:lnTo>
                  <a:lnTo>
                    <a:pt x="1320" y="524"/>
                  </a:lnTo>
                  <a:lnTo>
                    <a:pt x="1313" y="524"/>
                  </a:lnTo>
                  <a:lnTo>
                    <a:pt x="1310" y="523"/>
                  </a:lnTo>
                  <a:lnTo>
                    <a:pt x="1309" y="522"/>
                  </a:lnTo>
                  <a:lnTo>
                    <a:pt x="1304" y="516"/>
                  </a:lnTo>
                  <a:lnTo>
                    <a:pt x="1303" y="516"/>
                  </a:lnTo>
                  <a:lnTo>
                    <a:pt x="1296" y="515"/>
                  </a:lnTo>
                  <a:lnTo>
                    <a:pt x="1293" y="519"/>
                  </a:lnTo>
                  <a:lnTo>
                    <a:pt x="1292" y="533"/>
                  </a:lnTo>
                  <a:lnTo>
                    <a:pt x="1286" y="524"/>
                  </a:lnTo>
                  <a:lnTo>
                    <a:pt x="1274" y="520"/>
                  </a:lnTo>
                  <a:lnTo>
                    <a:pt x="1268" y="513"/>
                  </a:lnTo>
                  <a:lnTo>
                    <a:pt x="1267" y="506"/>
                  </a:lnTo>
                  <a:lnTo>
                    <a:pt x="1265" y="489"/>
                  </a:lnTo>
                  <a:lnTo>
                    <a:pt x="1264" y="481"/>
                  </a:lnTo>
                  <a:lnTo>
                    <a:pt x="1262" y="477"/>
                  </a:lnTo>
                  <a:lnTo>
                    <a:pt x="1257" y="464"/>
                  </a:lnTo>
                  <a:lnTo>
                    <a:pt x="1255" y="460"/>
                  </a:lnTo>
                  <a:lnTo>
                    <a:pt x="1255" y="454"/>
                  </a:lnTo>
                  <a:lnTo>
                    <a:pt x="1254" y="450"/>
                  </a:lnTo>
                  <a:lnTo>
                    <a:pt x="1252" y="446"/>
                  </a:lnTo>
                  <a:lnTo>
                    <a:pt x="1251" y="444"/>
                  </a:lnTo>
                  <a:lnTo>
                    <a:pt x="1248" y="446"/>
                  </a:lnTo>
                  <a:lnTo>
                    <a:pt x="1247" y="443"/>
                  </a:lnTo>
                  <a:lnTo>
                    <a:pt x="1243" y="439"/>
                  </a:lnTo>
                  <a:lnTo>
                    <a:pt x="1240" y="437"/>
                  </a:lnTo>
                  <a:lnTo>
                    <a:pt x="1237" y="437"/>
                  </a:lnTo>
                  <a:lnTo>
                    <a:pt x="1227" y="430"/>
                  </a:lnTo>
                  <a:lnTo>
                    <a:pt x="1213" y="429"/>
                  </a:lnTo>
                  <a:lnTo>
                    <a:pt x="1208" y="425"/>
                  </a:lnTo>
                  <a:lnTo>
                    <a:pt x="1209" y="412"/>
                  </a:lnTo>
                  <a:lnTo>
                    <a:pt x="1203" y="404"/>
                  </a:lnTo>
                  <a:lnTo>
                    <a:pt x="1198" y="398"/>
                  </a:lnTo>
                  <a:lnTo>
                    <a:pt x="1192" y="388"/>
                  </a:lnTo>
                  <a:lnTo>
                    <a:pt x="1194" y="387"/>
                  </a:lnTo>
                  <a:lnTo>
                    <a:pt x="1195" y="383"/>
                  </a:lnTo>
                  <a:lnTo>
                    <a:pt x="1196" y="380"/>
                  </a:lnTo>
                  <a:lnTo>
                    <a:pt x="1192" y="377"/>
                  </a:lnTo>
                  <a:lnTo>
                    <a:pt x="1191" y="373"/>
                  </a:lnTo>
                  <a:lnTo>
                    <a:pt x="1191" y="369"/>
                  </a:lnTo>
                  <a:lnTo>
                    <a:pt x="1189" y="363"/>
                  </a:lnTo>
                  <a:lnTo>
                    <a:pt x="1178" y="342"/>
                  </a:lnTo>
                  <a:lnTo>
                    <a:pt x="1174" y="332"/>
                  </a:lnTo>
                  <a:lnTo>
                    <a:pt x="1173" y="322"/>
                  </a:lnTo>
                  <a:lnTo>
                    <a:pt x="1170" y="318"/>
                  </a:lnTo>
                  <a:lnTo>
                    <a:pt x="1167" y="315"/>
                  </a:lnTo>
                  <a:lnTo>
                    <a:pt x="1170" y="311"/>
                  </a:lnTo>
                  <a:lnTo>
                    <a:pt x="1163" y="307"/>
                  </a:lnTo>
                  <a:lnTo>
                    <a:pt x="1159" y="301"/>
                  </a:lnTo>
                  <a:lnTo>
                    <a:pt x="1154" y="294"/>
                  </a:lnTo>
                  <a:lnTo>
                    <a:pt x="1153" y="280"/>
                  </a:lnTo>
                  <a:lnTo>
                    <a:pt x="1147" y="286"/>
                  </a:lnTo>
                  <a:lnTo>
                    <a:pt x="1145" y="285"/>
                  </a:lnTo>
                  <a:lnTo>
                    <a:pt x="1142" y="285"/>
                  </a:lnTo>
                  <a:lnTo>
                    <a:pt x="1129" y="280"/>
                  </a:lnTo>
                  <a:lnTo>
                    <a:pt x="1125" y="283"/>
                  </a:lnTo>
                  <a:lnTo>
                    <a:pt x="1115" y="294"/>
                  </a:lnTo>
                  <a:lnTo>
                    <a:pt x="1111" y="297"/>
                  </a:lnTo>
                  <a:lnTo>
                    <a:pt x="1101" y="296"/>
                  </a:lnTo>
                  <a:lnTo>
                    <a:pt x="1098" y="297"/>
                  </a:lnTo>
                  <a:lnTo>
                    <a:pt x="1096" y="300"/>
                  </a:lnTo>
                  <a:lnTo>
                    <a:pt x="1091" y="306"/>
                  </a:lnTo>
                  <a:lnTo>
                    <a:pt x="1089" y="306"/>
                  </a:lnTo>
                  <a:lnTo>
                    <a:pt x="1077" y="304"/>
                  </a:lnTo>
                  <a:lnTo>
                    <a:pt x="1072" y="306"/>
                  </a:lnTo>
                  <a:lnTo>
                    <a:pt x="1066" y="311"/>
                  </a:lnTo>
                  <a:lnTo>
                    <a:pt x="1069" y="318"/>
                  </a:lnTo>
                  <a:lnTo>
                    <a:pt x="1069" y="329"/>
                  </a:lnTo>
                  <a:lnTo>
                    <a:pt x="1065" y="339"/>
                  </a:lnTo>
                  <a:lnTo>
                    <a:pt x="1061" y="345"/>
                  </a:lnTo>
                  <a:lnTo>
                    <a:pt x="1065" y="350"/>
                  </a:lnTo>
                  <a:lnTo>
                    <a:pt x="1069" y="357"/>
                  </a:lnTo>
                  <a:lnTo>
                    <a:pt x="1072" y="366"/>
                  </a:lnTo>
                  <a:lnTo>
                    <a:pt x="1073" y="376"/>
                  </a:lnTo>
                  <a:lnTo>
                    <a:pt x="1075" y="398"/>
                  </a:lnTo>
                  <a:lnTo>
                    <a:pt x="1077" y="404"/>
                  </a:lnTo>
                  <a:lnTo>
                    <a:pt x="1087" y="426"/>
                  </a:lnTo>
                  <a:lnTo>
                    <a:pt x="1094" y="447"/>
                  </a:lnTo>
                  <a:lnTo>
                    <a:pt x="1096" y="465"/>
                  </a:lnTo>
                  <a:lnTo>
                    <a:pt x="1089" y="471"/>
                  </a:lnTo>
                  <a:lnTo>
                    <a:pt x="1089" y="477"/>
                  </a:lnTo>
                  <a:lnTo>
                    <a:pt x="1096" y="484"/>
                  </a:lnTo>
                  <a:lnTo>
                    <a:pt x="1101" y="495"/>
                  </a:lnTo>
                  <a:lnTo>
                    <a:pt x="1107" y="510"/>
                  </a:lnTo>
                  <a:lnTo>
                    <a:pt x="1110" y="526"/>
                  </a:lnTo>
                  <a:lnTo>
                    <a:pt x="1108" y="536"/>
                  </a:lnTo>
                  <a:lnTo>
                    <a:pt x="1107" y="545"/>
                  </a:lnTo>
                  <a:lnTo>
                    <a:pt x="1104" y="551"/>
                  </a:lnTo>
                  <a:lnTo>
                    <a:pt x="1101" y="554"/>
                  </a:lnTo>
                  <a:lnTo>
                    <a:pt x="1097" y="558"/>
                  </a:lnTo>
                  <a:lnTo>
                    <a:pt x="1098" y="566"/>
                  </a:lnTo>
                  <a:lnTo>
                    <a:pt x="1101" y="575"/>
                  </a:lnTo>
                  <a:lnTo>
                    <a:pt x="1107" y="576"/>
                  </a:lnTo>
                  <a:lnTo>
                    <a:pt x="1101" y="578"/>
                  </a:lnTo>
                  <a:lnTo>
                    <a:pt x="1097" y="578"/>
                  </a:lnTo>
                  <a:lnTo>
                    <a:pt x="1094" y="580"/>
                  </a:lnTo>
                  <a:lnTo>
                    <a:pt x="1093" y="585"/>
                  </a:lnTo>
                  <a:lnTo>
                    <a:pt x="1093" y="594"/>
                  </a:lnTo>
                  <a:lnTo>
                    <a:pt x="1091" y="599"/>
                  </a:lnTo>
                  <a:lnTo>
                    <a:pt x="1089" y="607"/>
                  </a:lnTo>
                  <a:lnTo>
                    <a:pt x="1080" y="620"/>
                  </a:lnTo>
                  <a:lnTo>
                    <a:pt x="1077" y="627"/>
                  </a:lnTo>
                  <a:lnTo>
                    <a:pt x="1080" y="637"/>
                  </a:lnTo>
                  <a:lnTo>
                    <a:pt x="1079" y="644"/>
                  </a:lnTo>
                  <a:lnTo>
                    <a:pt x="1076" y="652"/>
                  </a:lnTo>
                  <a:lnTo>
                    <a:pt x="1077" y="662"/>
                  </a:lnTo>
                  <a:lnTo>
                    <a:pt x="1073" y="652"/>
                  </a:lnTo>
                  <a:lnTo>
                    <a:pt x="1075" y="625"/>
                  </a:lnTo>
                  <a:lnTo>
                    <a:pt x="1070" y="618"/>
                  </a:lnTo>
                  <a:lnTo>
                    <a:pt x="1068" y="620"/>
                  </a:lnTo>
                  <a:lnTo>
                    <a:pt x="1059" y="627"/>
                  </a:lnTo>
                  <a:lnTo>
                    <a:pt x="1056" y="627"/>
                  </a:lnTo>
                  <a:lnTo>
                    <a:pt x="1048" y="628"/>
                  </a:lnTo>
                  <a:lnTo>
                    <a:pt x="1040" y="631"/>
                  </a:lnTo>
                  <a:lnTo>
                    <a:pt x="1044" y="635"/>
                  </a:lnTo>
                  <a:lnTo>
                    <a:pt x="1048" y="637"/>
                  </a:lnTo>
                  <a:lnTo>
                    <a:pt x="1056" y="637"/>
                  </a:lnTo>
                  <a:lnTo>
                    <a:pt x="1059" y="638"/>
                  </a:lnTo>
                  <a:lnTo>
                    <a:pt x="1063" y="646"/>
                  </a:lnTo>
                  <a:lnTo>
                    <a:pt x="1066" y="649"/>
                  </a:lnTo>
                  <a:lnTo>
                    <a:pt x="1063" y="662"/>
                  </a:lnTo>
                  <a:lnTo>
                    <a:pt x="1062" y="672"/>
                  </a:lnTo>
                  <a:lnTo>
                    <a:pt x="1059" y="679"/>
                  </a:lnTo>
                  <a:lnTo>
                    <a:pt x="1055" y="681"/>
                  </a:lnTo>
                  <a:lnTo>
                    <a:pt x="1054" y="683"/>
                  </a:lnTo>
                  <a:lnTo>
                    <a:pt x="1051" y="683"/>
                  </a:lnTo>
                  <a:lnTo>
                    <a:pt x="1048" y="683"/>
                  </a:lnTo>
                  <a:lnTo>
                    <a:pt x="1044" y="681"/>
                  </a:lnTo>
                  <a:lnTo>
                    <a:pt x="1041" y="679"/>
                  </a:lnTo>
                  <a:lnTo>
                    <a:pt x="1038" y="674"/>
                  </a:lnTo>
                  <a:lnTo>
                    <a:pt x="1037" y="672"/>
                  </a:lnTo>
                  <a:lnTo>
                    <a:pt x="1037" y="667"/>
                  </a:lnTo>
                  <a:lnTo>
                    <a:pt x="1034" y="662"/>
                  </a:lnTo>
                  <a:lnTo>
                    <a:pt x="1033" y="660"/>
                  </a:lnTo>
                  <a:lnTo>
                    <a:pt x="1028" y="658"/>
                  </a:lnTo>
                  <a:lnTo>
                    <a:pt x="1027" y="658"/>
                  </a:lnTo>
                  <a:lnTo>
                    <a:pt x="1027" y="653"/>
                  </a:lnTo>
                  <a:lnTo>
                    <a:pt x="1028" y="649"/>
                  </a:lnTo>
                  <a:lnTo>
                    <a:pt x="1028" y="645"/>
                  </a:lnTo>
                  <a:lnTo>
                    <a:pt x="1028" y="638"/>
                  </a:lnTo>
                  <a:lnTo>
                    <a:pt x="1028" y="634"/>
                  </a:lnTo>
                  <a:lnTo>
                    <a:pt x="1027" y="631"/>
                  </a:lnTo>
                  <a:lnTo>
                    <a:pt x="1026" y="627"/>
                  </a:lnTo>
                  <a:lnTo>
                    <a:pt x="1020" y="623"/>
                  </a:lnTo>
                  <a:lnTo>
                    <a:pt x="1016" y="627"/>
                  </a:lnTo>
                  <a:lnTo>
                    <a:pt x="1016" y="638"/>
                  </a:lnTo>
                  <a:lnTo>
                    <a:pt x="1019" y="649"/>
                  </a:lnTo>
                  <a:lnTo>
                    <a:pt x="1013" y="651"/>
                  </a:lnTo>
                  <a:lnTo>
                    <a:pt x="1010" y="645"/>
                  </a:lnTo>
                  <a:lnTo>
                    <a:pt x="1010" y="634"/>
                  </a:lnTo>
                  <a:lnTo>
                    <a:pt x="1013" y="623"/>
                  </a:lnTo>
                  <a:lnTo>
                    <a:pt x="1010" y="614"/>
                  </a:lnTo>
                  <a:lnTo>
                    <a:pt x="1012" y="601"/>
                  </a:lnTo>
                  <a:lnTo>
                    <a:pt x="1013" y="576"/>
                  </a:lnTo>
                  <a:lnTo>
                    <a:pt x="1013" y="575"/>
                  </a:lnTo>
                  <a:lnTo>
                    <a:pt x="1014" y="573"/>
                  </a:lnTo>
                  <a:lnTo>
                    <a:pt x="1016" y="572"/>
                  </a:lnTo>
                  <a:lnTo>
                    <a:pt x="1014" y="566"/>
                  </a:lnTo>
                  <a:lnTo>
                    <a:pt x="1014" y="566"/>
                  </a:lnTo>
                  <a:lnTo>
                    <a:pt x="1010" y="568"/>
                  </a:lnTo>
                  <a:lnTo>
                    <a:pt x="1009" y="566"/>
                  </a:lnTo>
                  <a:lnTo>
                    <a:pt x="1005" y="559"/>
                  </a:lnTo>
                  <a:lnTo>
                    <a:pt x="1002" y="558"/>
                  </a:lnTo>
                  <a:lnTo>
                    <a:pt x="999" y="558"/>
                  </a:lnTo>
                  <a:lnTo>
                    <a:pt x="998" y="565"/>
                  </a:lnTo>
                  <a:lnTo>
                    <a:pt x="995" y="568"/>
                  </a:lnTo>
                  <a:lnTo>
                    <a:pt x="989" y="569"/>
                  </a:lnTo>
                  <a:lnTo>
                    <a:pt x="985" y="571"/>
                  </a:lnTo>
                  <a:lnTo>
                    <a:pt x="968" y="593"/>
                  </a:lnTo>
                  <a:lnTo>
                    <a:pt x="939" y="616"/>
                  </a:lnTo>
                  <a:lnTo>
                    <a:pt x="932" y="631"/>
                  </a:lnTo>
                  <a:lnTo>
                    <a:pt x="930" y="635"/>
                  </a:lnTo>
                  <a:lnTo>
                    <a:pt x="927" y="653"/>
                  </a:lnTo>
                  <a:lnTo>
                    <a:pt x="926" y="656"/>
                  </a:lnTo>
                  <a:lnTo>
                    <a:pt x="923" y="662"/>
                  </a:lnTo>
                  <a:lnTo>
                    <a:pt x="922" y="666"/>
                  </a:lnTo>
                  <a:lnTo>
                    <a:pt x="922" y="676"/>
                  </a:lnTo>
                  <a:lnTo>
                    <a:pt x="922" y="686"/>
                  </a:lnTo>
                  <a:lnTo>
                    <a:pt x="922" y="700"/>
                  </a:lnTo>
                  <a:lnTo>
                    <a:pt x="925" y="718"/>
                  </a:lnTo>
                  <a:lnTo>
                    <a:pt x="929" y="739"/>
                  </a:lnTo>
                  <a:lnTo>
                    <a:pt x="934" y="759"/>
                  </a:lnTo>
                  <a:lnTo>
                    <a:pt x="941" y="773"/>
                  </a:lnTo>
                  <a:lnTo>
                    <a:pt x="940" y="777"/>
                  </a:lnTo>
                  <a:lnTo>
                    <a:pt x="936" y="774"/>
                  </a:lnTo>
                  <a:lnTo>
                    <a:pt x="927" y="771"/>
                  </a:lnTo>
                  <a:lnTo>
                    <a:pt x="926" y="767"/>
                  </a:lnTo>
                  <a:lnTo>
                    <a:pt x="925" y="763"/>
                  </a:lnTo>
                  <a:lnTo>
                    <a:pt x="918" y="747"/>
                  </a:lnTo>
                  <a:lnTo>
                    <a:pt x="909" y="721"/>
                  </a:lnTo>
                  <a:lnTo>
                    <a:pt x="904" y="709"/>
                  </a:lnTo>
                  <a:lnTo>
                    <a:pt x="895" y="705"/>
                  </a:lnTo>
                  <a:lnTo>
                    <a:pt x="892" y="714"/>
                  </a:lnTo>
                  <a:lnTo>
                    <a:pt x="894" y="733"/>
                  </a:lnTo>
                  <a:lnTo>
                    <a:pt x="898" y="781"/>
                  </a:lnTo>
                  <a:lnTo>
                    <a:pt x="899" y="789"/>
                  </a:lnTo>
                  <a:lnTo>
                    <a:pt x="898" y="799"/>
                  </a:lnTo>
                  <a:lnTo>
                    <a:pt x="895" y="802"/>
                  </a:lnTo>
                  <a:lnTo>
                    <a:pt x="892" y="806"/>
                  </a:lnTo>
                  <a:lnTo>
                    <a:pt x="891" y="810"/>
                  </a:lnTo>
                  <a:lnTo>
                    <a:pt x="892" y="815"/>
                  </a:lnTo>
                  <a:lnTo>
                    <a:pt x="891" y="817"/>
                  </a:lnTo>
                  <a:lnTo>
                    <a:pt x="887" y="824"/>
                  </a:lnTo>
                  <a:lnTo>
                    <a:pt x="888" y="830"/>
                  </a:lnTo>
                  <a:lnTo>
                    <a:pt x="894" y="838"/>
                  </a:lnTo>
                  <a:lnTo>
                    <a:pt x="895" y="845"/>
                  </a:lnTo>
                  <a:lnTo>
                    <a:pt x="897" y="850"/>
                  </a:lnTo>
                  <a:lnTo>
                    <a:pt x="897" y="859"/>
                  </a:lnTo>
                  <a:lnTo>
                    <a:pt x="901" y="875"/>
                  </a:lnTo>
                  <a:lnTo>
                    <a:pt x="899" y="883"/>
                  </a:lnTo>
                  <a:lnTo>
                    <a:pt x="897" y="885"/>
                  </a:lnTo>
                  <a:lnTo>
                    <a:pt x="895" y="886"/>
                  </a:lnTo>
                  <a:lnTo>
                    <a:pt x="891" y="883"/>
                  </a:lnTo>
                  <a:lnTo>
                    <a:pt x="891" y="879"/>
                  </a:lnTo>
                  <a:lnTo>
                    <a:pt x="892" y="868"/>
                  </a:lnTo>
                  <a:lnTo>
                    <a:pt x="890" y="857"/>
                  </a:lnTo>
                  <a:lnTo>
                    <a:pt x="884" y="845"/>
                  </a:lnTo>
                  <a:lnTo>
                    <a:pt x="880" y="840"/>
                  </a:lnTo>
                  <a:lnTo>
                    <a:pt x="880" y="838"/>
                  </a:lnTo>
                  <a:lnTo>
                    <a:pt x="880" y="838"/>
                  </a:lnTo>
                  <a:lnTo>
                    <a:pt x="880" y="837"/>
                  </a:lnTo>
                  <a:lnTo>
                    <a:pt x="881" y="837"/>
                  </a:lnTo>
                  <a:lnTo>
                    <a:pt x="878" y="830"/>
                  </a:lnTo>
                  <a:lnTo>
                    <a:pt x="867" y="798"/>
                  </a:lnTo>
                  <a:lnTo>
                    <a:pt x="867" y="792"/>
                  </a:lnTo>
                  <a:lnTo>
                    <a:pt x="869" y="780"/>
                  </a:lnTo>
                  <a:lnTo>
                    <a:pt x="869" y="770"/>
                  </a:lnTo>
                  <a:lnTo>
                    <a:pt x="867" y="756"/>
                  </a:lnTo>
                  <a:lnTo>
                    <a:pt x="867" y="747"/>
                  </a:lnTo>
                  <a:lnTo>
                    <a:pt x="867" y="742"/>
                  </a:lnTo>
                  <a:lnTo>
                    <a:pt x="867" y="736"/>
                  </a:lnTo>
                  <a:lnTo>
                    <a:pt x="863" y="735"/>
                  </a:lnTo>
                  <a:lnTo>
                    <a:pt x="866" y="723"/>
                  </a:lnTo>
                  <a:lnTo>
                    <a:pt x="863" y="718"/>
                  </a:lnTo>
                  <a:lnTo>
                    <a:pt x="853" y="708"/>
                  </a:lnTo>
                  <a:lnTo>
                    <a:pt x="846" y="695"/>
                  </a:lnTo>
                  <a:lnTo>
                    <a:pt x="842" y="693"/>
                  </a:lnTo>
                  <a:lnTo>
                    <a:pt x="836" y="691"/>
                  </a:lnTo>
                  <a:lnTo>
                    <a:pt x="831" y="694"/>
                  </a:lnTo>
                  <a:lnTo>
                    <a:pt x="821" y="702"/>
                  </a:lnTo>
                  <a:lnTo>
                    <a:pt x="794" y="712"/>
                  </a:lnTo>
                  <a:lnTo>
                    <a:pt x="794" y="708"/>
                  </a:lnTo>
                  <a:lnTo>
                    <a:pt x="807" y="704"/>
                  </a:lnTo>
                  <a:lnTo>
                    <a:pt x="822" y="687"/>
                  </a:lnTo>
                  <a:lnTo>
                    <a:pt x="835" y="666"/>
                  </a:lnTo>
                  <a:lnTo>
                    <a:pt x="841" y="642"/>
                  </a:lnTo>
                  <a:lnTo>
                    <a:pt x="835" y="616"/>
                  </a:lnTo>
                  <a:lnTo>
                    <a:pt x="821" y="618"/>
                  </a:lnTo>
                  <a:lnTo>
                    <a:pt x="806" y="634"/>
                  </a:lnTo>
                  <a:lnTo>
                    <a:pt x="793" y="641"/>
                  </a:lnTo>
                  <a:lnTo>
                    <a:pt x="793" y="637"/>
                  </a:lnTo>
                  <a:lnTo>
                    <a:pt x="797" y="631"/>
                  </a:lnTo>
                  <a:lnTo>
                    <a:pt x="811" y="608"/>
                  </a:lnTo>
                  <a:lnTo>
                    <a:pt x="814" y="601"/>
                  </a:lnTo>
                  <a:lnTo>
                    <a:pt x="810" y="593"/>
                  </a:lnTo>
                  <a:lnTo>
                    <a:pt x="803" y="590"/>
                  </a:lnTo>
                  <a:lnTo>
                    <a:pt x="759" y="590"/>
                  </a:lnTo>
                  <a:lnTo>
                    <a:pt x="755" y="586"/>
                  </a:lnTo>
                  <a:lnTo>
                    <a:pt x="754" y="585"/>
                  </a:lnTo>
                  <a:lnTo>
                    <a:pt x="751" y="582"/>
                  </a:lnTo>
                  <a:lnTo>
                    <a:pt x="748" y="578"/>
                  </a:lnTo>
                  <a:lnTo>
                    <a:pt x="747" y="569"/>
                  </a:lnTo>
                  <a:lnTo>
                    <a:pt x="745" y="566"/>
                  </a:lnTo>
                  <a:lnTo>
                    <a:pt x="744" y="562"/>
                  </a:lnTo>
                  <a:lnTo>
                    <a:pt x="740" y="558"/>
                  </a:lnTo>
                  <a:lnTo>
                    <a:pt x="743" y="554"/>
                  </a:lnTo>
                  <a:lnTo>
                    <a:pt x="744" y="550"/>
                  </a:lnTo>
                  <a:lnTo>
                    <a:pt x="745" y="544"/>
                  </a:lnTo>
                  <a:lnTo>
                    <a:pt x="745" y="537"/>
                  </a:lnTo>
                  <a:lnTo>
                    <a:pt x="744" y="536"/>
                  </a:lnTo>
                  <a:lnTo>
                    <a:pt x="738" y="526"/>
                  </a:lnTo>
                  <a:lnTo>
                    <a:pt x="737" y="523"/>
                  </a:lnTo>
                  <a:lnTo>
                    <a:pt x="734" y="520"/>
                  </a:lnTo>
                  <a:lnTo>
                    <a:pt x="722" y="512"/>
                  </a:lnTo>
                  <a:lnTo>
                    <a:pt x="716" y="510"/>
                  </a:lnTo>
                  <a:lnTo>
                    <a:pt x="724" y="506"/>
                  </a:lnTo>
                  <a:lnTo>
                    <a:pt x="733" y="506"/>
                  </a:lnTo>
                  <a:lnTo>
                    <a:pt x="740" y="510"/>
                  </a:lnTo>
                  <a:lnTo>
                    <a:pt x="747" y="519"/>
                  </a:lnTo>
                  <a:lnTo>
                    <a:pt x="747" y="524"/>
                  </a:lnTo>
                  <a:lnTo>
                    <a:pt x="750" y="533"/>
                  </a:lnTo>
                  <a:lnTo>
                    <a:pt x="755" y="541"/>
                  </a:lnTo>
                  <a:lnTo>
                    <a:pt x="759" y="545"/>
                  </a:lnTo>
                  <a:lnTo>
                    <a:pt x="761" y="547"/>
                  </a:lnTo>
                  <a:lnTo>
                    <a:pt x="765" y="555"/>
                  </a:lnTo>
                  <a:lnTo>
                    <a:pt x="768" y="558"/>
                  </a:lnTo>
                  <a:lnTo>
                    <a:pt x="803" y="559"/>
                  </a:lnTo>
                  <a:lnTo>
                    <a:pt x="811" y="554"/>
                  </a:lnTo>
                  <a:lnTo>
                    <a:pt x="832" y="529"/>
                  </a:lnTo>
                  <a:lnTo>
                    <a:pt x="828" y="524"/>
                  </a:lnTo>
                  <a:lnTo>
                    <a:pt x="814" y="516"/>
                  </a:lnTo>
                  <a:lnTo>
                    <a:pt x="810" y="515"/>
                  </a:lnTo>
                  <a:lnTo>
                    <a:pt x="800" y="516"/>
                  </a:lnTo>
                  <a:lnTo>
                    <a:pt x="794" y="516"/>
                  </a:lnTo>
                  <a:lnTo>
                    <a:pt x="794" y="510"/>
                  </a:lnTo>
                  <a:lnTo>
                    <a:pt x="821" y="501"/>
                  </a:lnTo>
                  <a:lnTo>
                    <a:pt x="828" y="494"/>
                  </a:lnTo>
                  <a:lnTo>
                    <a:pt x="832" y="485"/>
                  </a:lnTo>
                  <a:lnTo>
                    <a:pt x="846" y="454"/>
                  </a:lnTo>
                  <a:lnTo>
                    <a:pt x="846" y="450"/>
                  </a:lnTo>
                  <a:lnTo>
                    <a:pt x="834" y="442"/>
                  </a:lnTo>
                  <a:lnTo>
                    <a:pt x="841" y="436"/>
                  </a:lnTo>
                  <a:lnTo>
                    <a:pt x="845" y="429"/>
                  </a:lnTo>
                  <a:lnTo>
                    <a:pt x="843" y="418"/>
                  </a:lnTo>
                  <a:lnTo>
                    <a:pt x="839" y="405"/>
                  </a:lnTo>
                  <a:lnTo>
                    <a:pt x="832" y="398"/>
                  </a:lnTo>
                  <a:lnTo>
                    <a:pt x="806" y="407"/>
                  </a:lnTo>
                  <a:lnTo>
                    <a:pt x="806" y="402"/>
                  </a:lnTo>
                  <a:lnTo>
                    <a:pt x="815" y="394"/>
                  </a:lnTo>
                  <a:lnTo>
                    <a:pt x="820" y="388"/>
                  </a:lnTo>
                  <a:lnTo>
                    <a:pt x="811" y="384"/>
                  </a:lnTo>
                  <a:lnTo>
                    <a:pt x="787" y="388"/>
                  </a:lnTo>
                  <a:lnTo>
                    <a:pt x="772" y="397"/>
                  </a:lnTo>
                  <a:lnTo>
                    <a:pt x="765" y="398"/>
                  </a:lnTo>
                  <a:lnTo>
                    <a:pt x="761" y="388"/>
                  </a:lnTo>
                  <a:lnTo>
                    <a:pt x="765" y="390"/>
                  </a:lnTo>
                  <a:lnTo>
                    <a:pt x="792" y="381"/>
                  </a:lnTo>
                  <a:lnTo>
                    <a:pt x="799" y="376"/>
                  </a:lnTo>
                  <a:lnTo>
                    <a:pt x="835" y="372"/>
                  </a:lnTo>
                  <a:lnTo>
                    <a:pt x="832" y="357"/>
                  </a:lnTo>
                  <a:lnTo>
                    <a:pt x="828" y="350"/>
                  </a:lnTo>
                  <a:lnTo>
                    <a:pt x="821" y="348"/>
                  </a:lnTo>
                  <a:lnTo>
                    <a:pt x="814" y="345"/>
                  </a:lnTo>
                  <a:lnTo>
                    <a:pt x="786" y="353"/>
                  </a:lnTo>
                  <a:lnTo>
                    <a:pt x="779" y="348"/>
                  </a:lnTo>
                  <a:lnTo>
                    <a:pt x="775" y="339"/>
                  </a:lnTo>
                  <a:lnTo>
                    <a:pt x="773" y="334"/>
                  </a:lnTo>
                  <a:lnTo>
                    <a:pt x="775" y="328"/>
                  </a:lnTo>
                  <a:lnTo>
                    <a:pt x="778" y="327"/>
                  </a:lnTo>
                  <a:lnTo>
                    <a:pt x="783" y="322"/>
                  </a:lnTo>
                  <a:lnTo>
                    <a:pt x="786" y="318"/>
                  </a:lnTo>
                  <a:lnTo>
                    <a:pt x="780" y="315"/>
                  </a:lnTo>
                  <a:lnTo>
                    <a:pt x="780" y="313"/>
                  </a:lnTo>
                  <a:lnTo>
                    <a:pt x="779" y="308"/>
                  </a:lnTo>
                  <a:lnTo>
                    <a:pt x="778" y="304"/>
                  </a:lnTo>
                  <a:lnTo>
                    <a:pt x="776" y="301"/>
                  </a:lnTo>
                  <a:lnTo>
                    <a:pt x="764" y="303"/>
                  </a:lnTo>
                  <a:lnTo>
                    <a:pt x="755" y="307"/>
                  </a:lnTo>
                  <a:lnTo>
                    <a:pt x="751" y="311"/>
                  </a:lnTo>
                  <a:lnTo>
                    <a:pt x="757" y="324"/>
                  </a:lnTo>
                  <a:lnTo>
                    <a:pt x="757" y="328"/>
                  </a:lnTo>
                  <a:lnTo>
                    <a:pt x="757" y="339"/>
                  </a:lnTo>
                  <a:lnTo>
                    <a:pt x="755" y="342"/>
                  </a:lnTo>
                  <a:lnTo>
                    <a:pt x="752" y="346"/>
                  </a:lnTo>
                  <a:lnTo>
                    <a:pt x="748" y="349"/>
                  </a:lnTo>
                  <a:lnTo>
                    <a:pt x="745" y="350"/>
                  </a:lnTo>
                  <a:lnTo>
                    <a:pt x="747" y="343"/>
                  </a:lnTo>
                  <a:lnTo>
                    <a:pt x="750" y="336"/>
                  </a:lnTo>
                  <a:lnTo>
                    <a:pt x="752" y="328"/>
                  </a:lnTo>
                  <a:lnTo>
                    <a:pt x="751" y="320"/>
                  </a:lnTo>
                  <a:lnTo>
                    <a:pt x="748" y="314"/>
                  </a:lnTo>
                  <a:lnTo>
                    <a:pt x="744" y="315"/>
                  </a:lnTo>
                  <a:lnTo>
                    <a:pt x="740" y="318"/>
                  </a:lnTo>
                  <a:lnTo>
                    <a:pt x="736" y="320"/>
                  </a:lnTo>
                  <a:lnTo>
                    <a:pt x="733" y="315"/>
                  </a:lnTo>
                  <a:lnTo>
                    <a:pt x="730" y="311"/>
                  </a:lnTo>
                  <a:lnTo>
                    <a:pt x="729" y="299"/>
                  </a:lnTo>
                  <a:lnTo>
                    <a:pt x="729" y="289"/>
                  </a:lnTo>
                  <a:lnTo>
                    <a:pt x="729" y="289"/>
                  </a:lnTo>
                  <a:lnTo>
                    <a:pt x="729" y="286"/>
                  </a:lnTo>
                  <a:lnTo>
                    <a:pt x="726" y="279"/>
                  </a:lnTo>
                  <a:lnTo>
                    <a:pt x="726" y="275"/>
                  </a:lnTo>
                  <a:lnTo>
                    <a:pt x="729" y="272"/>
                  </a:lnTo>
                  <a:lnTo>
                    <a:pt x="729" y="264"/>
                  </a:lnTo>
                  <a:lnTo>
                    <a:pt x="726" y="257"/>
                  </a:lnTo>
                  <a:lnTo>
                    <a:pt x="722" y="254"/>
                  </a:lnTo>
                  <a:lnTo>
                    <a:pt x="723" y="247"/>
                  </a:lnTo>
                  <a:lnTo>
                    <a:pt x="723" y="245"/>
                  </a:lnTo>
                  <a:lnTo>
                    <a:pt x="708" y="237"/>
                  </a:lnTo>
                  <a:lnTo>
                    <a:pt x="705" y="237"/>
                  </a:lnTo>
                  <a:lnTo>
                    <a:pt x="699" y="240"/>
                  </a:lnTo>
                  <a:lnTo>
                    <a:pt x="696" y="240"/>
                  </a:lnTo>
                  <a:lnTo>
                    <a:pt x="695" y="238"/>
                  </a:lnTo>
                  <a:lnTo>
                    <a:pt x="691" y="234"/>
                  </a:lnTo>
                  <a:lnTo>
                    <a:pt x="679" y="223"/>
                  </a:lnTo>
                  <a:lnTo>
                    <a:pt x="675" y="223"/>
                  </a:lnTo>
                  <a:lnTo>
                    <a:pt x="671" y="224"/>
                  </a:lnTo>
                  <a:lnTo>
                    <a:pt x="668" y="227"/>
                  </a:lnTo>
                  <a:lnTo>
                    <a:pt x="664" y="230"/>
                  </a:lnTo>
                  <a:lnTo>
                    <a:pt x="661" y="227"/>
                  </a:lnTo>
                  <a:lnTo>
                    <a:pt x="677" y="214"/>
                  </a:lnTo>
                  <a:lnTo>
                    <a:pt x="679" y="209"/>
                  </a:lnTo>
                  <a:lnTo>
                    <a:pt x="670" y="195"/>
                  </a:lnTo>
                  <a:lnTo>
                    <a:pt x="668" y="192"/>
                  </a:lnTo>
                  <a:lnTo>
                    <a:pt x="665" y="189"/>
                  </a:lnTo>
                  <a:lnTo>
                    <a:pt x="664" y="188"/>
                  </a:lnTo>
                  <a:lnTo>
                    <a:pt x="661" y="188"/>
                  </a:lnTo>
                  <a:lnTo>
                    <a:pt x="660" y="192"/>
                  </a:lnTo>
                  <a:lnTo>
                    <a:pt x="654" y="191"/>
                  </a:lnTo>
                  <a:lnTo>
                    <a:pt x="636" y="192"/>
                  </a:lnTo>
                  <a:lnTo>
                    <a:pt x="637" y="182"/>
                  </a:lnTo>
                  <a:lnTo>
                    <a:pt x="635" y="178"/>
                  </a:lnTo>
                  <a:lnTo>
                    <a:pt x="632" y="179"/>
                  </a:lnTo>
                  <a:lnTo>
                    <a:pt x="628" y="188"/>
                  </a:lnTo>
                  <a:lnTo>
                    <a:pt x="625" y="192"/>
                  </a:lnTo>
                  <a:lnTo>
                    <a:pt x="623" y="191"/>
                  </a:lnTo>
                  <a:lnTo>
                    <a:pt x="621" y="185"/>
                  </a:lnTo>
                  <a:lnTo>
                    <a:pt x="618" y="182"/>
                  </a:lnTo>
                  <a:lnTo>
                    <a:pt x="615" y="182"/>
                  </a:lnTo>
                  <a:lnTo>
                    <a:pt x="609" y="185"/>
                  </a:lnTo>
                  <a:lnTo>
                    <a:pt x="607" y="188"/>
                  </a:lnTo>
                  <a:lnTo>
                    <a:pt x="602" y="192"/>
                  </a:lnTo>
                  <a:lnTo>
                    <a:pt x="600" y="188"/>
                  </a:lnTo>
                  <a:lnTo>
                    <a:pt x="600" y="182"/>
                  </a:lnTo>
                  <a:lnTo>
                    <a:pt x="602" y="178"/>
                  </a:lnTo>
                  <a:lnTo>
                    <a:pt x="602" y="174"/>
                  </a:lnTo>
                  <a:lnTo>
                    <a:pt x="600" y="168"/>
                  </a:lnTo>
                  <a:lnTo>
                    <a:pt x="600" y="165"/>
                  </a:lnTo>
                  <a:lnTo>
                    <a:pt x="600" y="158"/>
                  </a:lnTo>
                  <a:lnTo>
                    <a:pt x="600" y="153"/>
                  </a:lnTo>
                  <a:lnTo>
                    <a:pt x="601" y="150"/>
                  </a:lnTo>
                  <a:lnTo>
                    <a:pt x="607" y="151"/>
                  </a:lnTo>
                  <a:lnTo>
                    <a:pt x="607" y="147"/>
                  </a:lnTo>
                  <a:lnTo>
                    <a:pt x="595" y="144"/>
                  </a:lnTo>
                  <a:lnTo>
                    <a:pt x="591" y="142"/>
                  </a:lnTo>
                  <a:lnTo>
                    <a:pt x="595" y="135"/>
                  </a:lnTo>
                  <a:lnTo>
                    <a:pt x="588" y="122"/>
                  </a:lnTo>
                  <a:lnTo>
                    <a:pt x="567" y="111"/>
                  </a:lnTo>
                  <a:lnTo>
                    <a:pt x="563" y="101"/>
                  </a:lnTo>
                  <a:lnTo>
                    <a:pt x="560" y="85"/>
                  </a:lnTo>
                  <a:lnTo>
                    <a:pt x="555" y="73"/>
                  </a:lnTo>
                  <a:lnTo>
                    <a:pt x="546" y="64"/>
                  </a:lnTo>
                  <a:lnTo>
                    <a:pt x="538" y="63"/>
                  </a:lnTo>
                  <a:lnTo>
                    <a:pt x="541" y="70"/>
                  </a:lnTo>
                  <a:lnTo>
                    <a:pt x="548" y="74"/>
                  </a:lnTo>
                  <a:lnTo>
                    <a:pt x="549" y="81"/>
                  </a:lnTo>
                  <a:lnTo>
                    <a:pt x="548" y="88"/>
                  </a:lnTo>
                  <a:lnTo>
                    <a:pt x="544" y="90"/>
                  </a:lnTo>
                  <a:lnTo>
                    <a:pt x="527" y="81"/>
                  </a:lnTo>
                  <a:lnTo>
                    <a:pt x="518" y="71"/>
                  </a:lnTo>
                  <a:lnTo>
                    <a:pt x="510" y="64"/>
                  </a:lnTo>
                  <a:lnTo>
                    <a:pt x="499" y="67"/>
                  </a:lnTo>
                  <a:lnTo>
                    <a:pt x="500" y="74"/>
                  </a:lnTo>
                  <a:lnTo>
                    <a:pt x="502" y="77"/>
                  </a:lnTo>
                  <a:lnTo>
                    <a:pt x="495" y="81"/>
                  </a:lnTo>
                  <a:lnTo>
                    <a:pt x="485" y="94"/>
                  </a:lnTo>
                  <a:lnTo>
                    <a:pt x="478" y="94"/>
                  </a:lnTo>
                  <a:lnTo>
                    <a:pt x="474" y="91"/>
                  </a:lnTo>
                  <a:lnTo>
                    <a:pt x="464" y="80"/>
                  </a:lnTo>
                  <a:lnTo>
                    <a:pt x="453" y="74"/>
                  </a:lnTo>
                  <a:lnTo>
                    <a:pt x="443" y="66"/>
                  </a:lnTo>
                  <a:lnTo>
                    <a:pt x="439" y="63"/>
                  </a:lnTo>
                  <a:lnTo>
                    <a:pt x="412" y="63"/>
                  </a:lnTo>
                  <a:lnTo>
                    <a:pt x="425" y="76"/>
                  </a:lnTo>
                  <a:lnTo>
                    <a:pt x="429" y="77"/>
                  </a:lnTo>
                  <a:lnTo>
                    <a:pt x="433" y="80"/>
                  </a:lnTo>
                  <a:lnTo>
                    <a:pt x="434" y="87"/>
                  </a:lnTo>
                  <a:lnTo>
                    <a:pt x="432" y="91"/>
                  </a:lnTo>
                  <a:lnTo>
                    <a:pt x="426" y="90"/>
                  </a:lnTo>
                  <a:lnTo>
                    <a:pt x="425" y="87"/>
                  </a:lnTo>
                  <a:lnTo>
                    <a:pt x="423" y="80"/>
                  </a:lnTo>
                  <a:lnTo>
                    <a:pt x="422" y="77"/>
                  </a:lnTo>
                  <a:lnTo>
                    <a:pt x="419" y="76"/>
                  </a:lnTo>
                  <a:lnTo>
                    <a:pt x="391" y="81"/>
                  </a:lnTo>
                  <a:lnTo>
                    <a:pt x="394" y="84"/>
                  </a:lnTo>
                  <a:lnTo>
                    <a:pt x="394" y="87"/>
                  </a:lnTo>
                  <a:lnTo>
                    <a:pt x="396" y="94"/>
                  </a:lnTo>
                  <a:lnTo>
                    <a:pt x="388" y="90"/>
                  </a:lnTo>
                  <a:lnTo>
                    <a:pt x="380" y="83"/>
                  </a:lnTo>
                  <a:lnTo>
                    <a:pt x="373" y="80"/>
                  </a:lnTo>
                  <a:lnTo>
                    <a:pt x="364" y="85"/>
                  </a:lnTo>
                  <a:lnTo>
                    <a:pt x="370" y="95"/>
                  </a:lnTo>
                  <a:lnTo>
                    <a:pt x="377" y="105"/>
                  </a:lnTo>
                  <a:lnTo>
                    <a:pt x="385" y="111"/>
                  </a:lnTo>
                  <a:lnTo>
                    <a:pt x="392" y="112"/>
                  </a:lnTo>
                  <a:lnTo>
                    <a:pt x="387" y="132"/>
                  </a:lnTo>
                  <a:lnTo>
                    <a:pt x="375" y="135"/>
                  </a:lnTo>
                  <a:lnTo>
                    <a:pt x="363" y="129"/>
                  </a:lnTo>
                  <a:lnTo>
                    <a:pt x="353" y="130"/>
                  </a:lnTo>
                  <a:lnTo>
                    <a:pt x="350" y="136"/>
                  </a:lnTo>
                  <a:lnTo>
                    <a:pt x="352" y="140"/>
                  </a:lnTo>
                  <a:lnTo>
                    <a:pt x="356" y="144"/>
                  </a:lnTo>
                  <a:lnTo>
                    <a:pt x="363" y="154"/>
                  </a:lnTo>
                  <a:lnTo>
                    <a:pt x="374" y="160"/>
                  </a:lnTo>
                  <a:lnTo>
                    <a:pt x="415" y="171"/>
                  </a:lnTo>
                  <a:lnTo>
                    <a:pt x="422" y="163"/>
                  </a:lnTo>
                  <a:lnTo>
                    <a:pt x="423" y="161"/>
                  </a:lnTo>
                  <a:lnTo>
                    <a:pt x="433" y="143"/>
                  </a:lnTo>
                  <a:lnTo>
                    <a:pt x="439" y="137"/>
                  </a:lnTo>
                  <a:lnTo>
                    <a:pt x="443" y="133"/>
                  </a:lnTo>
                  <a:lnTo>
                    <a:pt x="451" y="130"/>
                  </a:lnTo>
                  <a:lnTo>
                    <a:pt x="451" y="135"/>
                  </a:lnTo>
                  <a:lnTo>
                    <a:pt x="448" y="140"/>
                  </a:lnTo>
                  <a:lnTo>
                    <a:pt x="444" y="149"/>
                  </a:lnTo>
                  <a:lnTo>
                    <a:pt x="441" y="157"/>
                  </a:lnTo>
                  <a:lnTo>
                    <a:pt x="446" y="161"/>
                  </a:lnTo>
                  <a:lnTo>
                    <a:pt x="455" y="158"/>
                  </a:lnTo>
                  <a:lnTo>
                    <a:pt x="461" y="156"/>
                  </a:lnTo>
                  <a:lnTo>
                    <a:pt x="481" y="135"/>
                  </a:lnTo>
                  <a:lnTo>
                    <a:pt x="490" y="128"/>
                  </a:lnTo>
                  <a:lnTo>
                    <a:pt x="502" y="125"/>
                  </a:lnTo>
                  <a:lnTo>
                    <a:pt x="489" y="130"/>
                  </a:lnTo>
                  <a:lnTo>
                    <a:pt x="485" y="135"/>
                  </a:lnTo>
                  <a:lnTo>
                    <a:pt x="485" y="139"/>
                  </a:lnTo>
                  <a:lnTo>
                    <a:pt x="483" y="151"/>
                  </a:lnTo>
                  <a:lnTo>
                    <a:pt x="482" y="157"/>
                  </a:lnTo>
                  <a:lnTo>
                    <a:pt x="476" y="163"/>
                  </a:lnTo>
                  <a:lnTo>
                    <a:pt x="474" y="167"/>
                  </a:lnTo>
                  <a:lnTo>
                    <a:pt x="475" y="174"/>
                  </a:lnTo>
                  <a:lnTo>
                    <a:pt x="476" y="175"/>
                  </a:lnTo>
                  <a:lnTo>
                    <a:pt x="489" y="178"/>
                  </a:lnTo>
                  <a:lnTo>
                    <a:pt x="504" y="177"/>
                  </a:lnTo>
                  <a:lnTo>
                    <a:pt x="517" y="170"/>
                  </a:lnTo>
                  <a:lnTo>
                    <a:pt x="528" y="158"/>
                  </a:lnTo>
                  <a:lnTo>
                    <a:pt x="531" y="157"/>
                  </a:lnTo>
                  <a:lnTo>
                    <a:pt x="537" y="161"/>
                  </a:lnTo>
                  <a:lnTo>
                    <a:pt x="537" y="165"/>
                  </a:lnTo>
                  <a:lnTo>
                    <a:pt x="532" y="165"/>
                  </a:lnTo>
                  <a:lnTo>
                    <a:pt x="528" y="168"/>
                  </a:lnTo>
                  <a:lnTo>
                    <a:pt x="524" y="171"/>
                  </a:lnTo>
                  <a:lnTo>
                    <a:pt x="521" y="177"/>
                  </a:lnTo>
                  <a:lnTo>
                    <a:pt x="517" y="181"/>
                  </a:lnTo>
                  <a:lnTo>
                    <a:pt x="513" y="181"/>
                  </a:lnTo>
                  <a:lnTo>
                    <a:pt x="513" y="182"/>
                  </a:lnTo>
                  <a:lnTo>
                    <a:pt x="517" y="188"/>
                  </a:lnTo>
                  <a:lnTo>
                    <a:pt x="528" y="193"/>
                  </a:lnTo>
                  <a:lnTo>
                    <a:pt x="563" y="188"/>
                  </a:lnTo>
                  <a:lnTo>
                    <a:pt x="558" y="192"/>
                  </a:lnTo>
                  <a:lnTo>
                    <a:pt x="545" y="193"/>
                  </a:lnTo>
                  <a:lnTo>
                    <a:pt x="532" y="203"/>
                  </a:lnTo>
                  <a:lnTo>
                    <a:pt x="527" y="205"/>
                  </a:lnTo>
                  <a:lnTo>
                    <a:pt x="514" y="205"/>
                  </a:lnTo>
                  <a:lnTo>
                    <a:pt x="516" y="213"/>
                  </a:lnTo>
                  <a:lnTo>
                    <a:pt x="517" y="216"/>
                  </a:lnTo>
                  <a:lnTo>
                    <a:pt x="518" y="219"/>
                  </a:lnTo>
                  <a:lnTo>
                    <a:pt x="516" y="221"/>
                  </a:lnTo>
                  <a:lnTo>
                    <a:pt x="511" y="221"/>
                  </a:lnTo>
                  <a:lnTo>
                    <a:pt x="504" y="214"/>
                  </a:lnTo>
                  <a:lnTo>
                    <a:pt x="503" y="212"/>
                  </a:lnTo>
                  <a:lnTo>
                    <a:pt x="503" y="209"/>
                  </a:lnTo>
                  <a:lnTo>
                    <a:pt x="502" y="206"/>
                  </a:lnTo>
                  <a:lnTo>
                    <a:pt x="499" y="205"/>
                  </a:lnTo>
                  <a:lnTo>
                    <a:pt x="492" y="205"/>
                  </a:lnTo>
                  <a:lnTo>
                    <a:pt x="464" y="196"/>
                  </a:lnTo>
                  <a:lnTo>
                    <a:pt x="455" y="195"/>
                  </a:lnTo>
                  <a:lnTo>
                    <a:pt x="417" y="206"/>
                  </a:lnTo>
                  <a:lnTo>
                    <a:pt x="405" y="214"/>
                  </a:lnTo>
                  <a:lnTo>
                    <a:pt x="416" y="243"/>
                  </a:lnTo>
                  <a:lnTo>
                    <a:pt x="434" y="262"/>
                  </a:lnTo>
                  <a:lnTo>
                    <a:pt x="496" y="289"/>
                  </a:lnTo>
                  <a:lnTo>
                    <a:pt x="510" y="304"/>
                  </a:lnTo>
                  <a:lnTo>
                    <a:pt x="532" y="315"/>
                  </a:lnTo>
                  <a:lnTo>
                    <a:pt x="537" y="313"/>
                  </a:lnTo>
                  <a:lnTo>
                    <a:pt x="542" y="308"/>
                  </a:lnTo>
                  <a:lnTo>
                    <a:pt x="555" y="301"/>
                  </a:lnTo>
                  <a:lnTo>
                    <a:pt x="560" y="301"/>
                  </a:lnTo>
                  <a:lnTo>
                    <a:pt x="556" y="310"/>
                  </a:lnTo>
                  <a:lnTo>
                    <a:pt x="552" y="313"/>
                  </a:lnTo>
                  <a:lnTo>
                    <a:pt x="546" y="313"/>
                  </a:lnTo>
                  <a:lnTo>
                    <a:pt x="542" y="315"/>
                  </a:lnTo>
                  <a:lnTo>
                    <a:pt x="538" y="322"/>
                  </a:lnTo>
                  <a:lnTo>
                    <a:pt x="537" y="329"/>
                  </a:lnTo>
                  <a:lnTo>
                    <a:pt x="535" y="336"/>
                  </a:lnTo>
                  <a:lnTo>
                    <a:pt x="532" y="345"/>
                  </a:lnTo>
                  <a:lnTo>
                    <a:pt x="538" y="348"/>
                  </a:lnTo>
                  <a:lnTo>
                    <a:pt x="544" y="355"/>
                  </a:lnTo>
                  <a:lnTo>
                    <a:pt x="549" y="363"/>
                  </a:lnTo>
                  <a:lnTo>
                    <a:pt x="552" y="372"/>
                  </a:lnTo>
                  <a:lnTo>
                    <a:pt x="555" y="383"/>
                  </a:lnTo>
                  <a:lnTo>
                    <a:pt x="556" y="397"/>
                  </a:lnTo>
                  <a:lnTo>
                    <a:pt x="560" y="409"/>
                  </a:lnTo>
                  <a:lnTo>
                    <a:pt x="565" y="415"/>
                  </a:lnTo>
                  <a:lnTo>
                    <a:pt x="565" y="419"/>
                  </a:lnTo>
                  <a:lnTo>
                    <a:pt x="556" y="426"/>
                  </a:lnTo>
                  <a:lnTo>
                    <a:pt x="546" y="461"/>
                  </a:lnTo>
                  <a:lnTo>
                    <a:pt x="537" y="467"/>
                  </a:lnTo>
                  <a:lnTo>
                    <a:pt x="537" y="464"/>
                  </a:lnTo>
                  <a:lnTo>
                    <a:pt x="539" y="457"/>
                  </a:lnTo>
                  <a:lnTo>
                    <a:pt x="545" y="444"/>
                  </a:lnTo>
                  <a:lnTo>
                    <a:pt x="548" y="437"/>
                  </a:lnTo>
                  <a:lnTo>
                    <a:pt x="549" y="415"/>
                  </a:lnTo>
                  <a:lnTo>
                    <a:pt x="549" y="411"/>
                  </a:lnTo>
                  <a:lnTo>
                    <a:pt x="548" y="409"/>
                  </a:lnTo>
                  <a:lnTo>
                    <a:pt x="545" y="415"/>
                  </a:lnTo>
                  <a:lnTo>
                    <a:pt x="545" y="421"/>
                  </a:lnTo>
                  <a:lnTo>
                    <a:pt x="544" y="425"/>
                  </a:lnTo>
                  <a:lnTo>
                    <a:pt x="541" y="421"/>
                  </a:lnTo>
                  <a:lnTo>
                    <a:pt x="541" y="416"/>
                  </a:lnTo>
                  <a:lnTo>
                    <a:pt x="542" y="412"/>
                  </a:lnTo>
                  <a:lnTo>
                    <a:pt x="542" y="407"/>
                  </a:lnTo>
                  <a:lnTo>
                    <a:pt x="539" y="401"/>
                  </a:lnTo>
                  <a:lnTo>
                    <a:pt x="538" y="401"/>
                  </a:lnTo>
                  <a:lnTo>
                    <a:pt x="537" y="402"/>
                  </a:lnTo>
                  <a:lnTo>
                    <a:pt x="535" y="402"/>
                  </a:lnTo>
                  <a:lnTo>
                    <a:pt x="531" y="394"/>
                  </a:lnTo>
                  <a:lnTo>
                    <a:pt x="528" y="386"/>
                  </a:lnTo>
                  <a:lnTo>
                    <a:pt x="524" y="380"/>
                  </a:lnTo>
                  <a:lnTo>
                    <a:pt x="518" y="380"/>
                  </a:lnTo>
                  <a:lnTo>
                    <a:pt x="518" y="386"/>
                  </a:lnTo>
                  <a:lnTo>
                    <a:pt x="517" y="398"/>
                  </a:lnTo>
                  <a:lnTo>
                    <a:pt x="500" y="444"/>
                  </a:lnTo>
                  <a:lnTo>
                    <a:pt x="495" y="468"/>
                  </a:lnTo>
                  <a:lnTo>
                    <a:pt x="490" y="470"/>
                  </a:lnTo>
                  <a:lnTo>
                    <a:pt x="489" y="464"/>
                  </a:lnTo>
                  <a:lnTo>
                    <a:pt x="492" y="453"/>
                  </a:lnTo>
                  <a:lnTo>
                    <a:pt x="504" y="415"/>
                  </a:lnTo>
                  <a:lnTo>
                    <a:pt x="503" y="414"/>
                  </a:lnTo>
                  <a:lnTo>
                    <a:pt x="503" y="411"/>
                  </a:lnTo>
                  <a:lnTo>
                    <a:pt x="504" y="408"/>
                  </a:lnTo>
                  <a:lnTo>
                    <a:pt x="507" y="402"/>
                  </a:lnTo>
                  <a:lnTo>
                    <a:pt x="507" y="395"/>
                  </a:lnTo>
                  <a:lnTo>
                    <a:pt x="509" y="381"/>
                  </a:lnTo>
                  <a:lnTo>
                    <a:pt x="509" y="379"/>
                  </a:lnTo>
                  <a:lnTo>
                    <a:pt x="507" y="376"/>
                  </a:lnTo>
                  <a:lnTo>
                    <a:pt x="497" y="357"/>
                  </a:lnTo>
                  <a:lnTo>
                    <a:pt x="488" y="348"/>
                  </a:lnTo>
                  <a:lnTo>
                    <a:pt x="486" y="343"/>
                  </a:lnTo>
                  <a:lnTo>
                    <a:pt x="483" y="339"/>
                  </a:lnTo>
                  <a:lnTo>
                    <a:pt x="483" y="331"/>
                  </a:lnTo>
                  <a:lnTo>
                    <a:pt x="482" y="328"/>
                  </a:lnTo>
                  <a:lnTo>
                    <a:pt x="464" y="327"/>
                  </a:lnTo>
                  <a:lnTo>
                    <a:pt x="462" y="328"/>
                  </a:lnTo>
                  <a:lnTo>
                    <a:pt x="461" y="332"/>
                  </a:lnTo>
                  <a:lnTo>
                    <a:pt x="458" y="343"/>
                  </a:lnTo>
                  <a:lnTo>
                    <a:pt x="455" y="359"/>
                  </a:lnTo>
                  <a:lnTo>
                    <a:pt x="454" y="374"/>
                  </a:lnTo>
                  <a:lnTo>
                    <a:pt x="455" y="388"/>
                  </a:lnTo>
                  <a:lnTo>
                    <a:pt x="446" y="419"/>
                  </a:lnTo>
                  <a:lnTo>
                    <a:pt x="444" y="411"/>
                  </a:lnTo>
                  <a:lnTo>
                    <a:pt x="447" y="395"/>
                  </a:lnTo>
                  <a:lnTo>
                    <a:pt x="448" y="379"/>
                  </a:lnTo>
                  <a:lnTo>
                    <a:pt x="446" y="360"/>
                  </a:lnTo>
                  <a:lnTo>
                    <a:pt x="443" y="363"/>
                  </a:lnTo>
                  <a:lnTo>
                    <a:pt x="439" y="373"/>
                  </a:lnTo>
                  <a:lnTo>
                    <a:pt x="433" y="388"/>
                  </a:lnTo>
                  <a:lnTo>
                    <a:pt x="429" y="394"/>
                  </a:lnTo>
                  <a:lnTo>
                    <a:pt x="425" y="397"/>
                  </a:lnTo>
                  <a:lnTo>
                    <a:pt x="415" y="398"/>
                  </a:lnTo>
                  <a:lnTo>
                    <a:pt x="423" y="391"/>
                  </a:lnTo>
                  <a:lnTo>
                    <a:pt x="430" y="380"/>
                  </a:lnTo>
                  <a:lnTo>
                    <a:pt x="436" y="364"/>
                  </a:lnTo>
                  <a:lnTo>
                    <a:pt x="441" y="350"/>
                  </a:lnTo>
                  <a:lnTo>
                    <a:pt x="437" y="346"/>
                  </a:lnTo>
                  <a:lnTo>
                    <a:pt x="433" y="349"/>
                  </a:lnTo>
                  <a:lnTo>
                    <a:pt x="429" y="355"/>
                  </a:lnTo>
                  <a:lnTo>
                    <a:pt x="425" y="359"/>
                  </a:lnTo>
                  <a:lnTo>
                    <a:pt x="426" y="357"/>
                  </a:lnTo>
                  <a:lnTo>
                    <a:pt x="426" y="355"/>
                  </a:lnTo>
                  <a:lnTo>
                    <a:pt x="423" y="339"/>
                  </a:lnTo>
                  <a:lnTo>
                    <a:pt x="420" y="335"/>
                  </a:lnTo>
                  <a:lnTo>
                    <a:pt x="417" y="332"/>
                  </a:lnTo>
                  <a:lnTo>
                    <a:pt x="415" y="334"/>
                  </a:lnTo>
                  <a:lnTo>
                    <a:pt x="413" y="339"/>
                  </a:lnTo>
                  <a:lnTo>
                    <a:pt x="412" y="345"/>
                  </a:lnTo>
                  <a:lnTo>
                    <a:pt x="410" y="350"/>
                  </a:lnTo>
                  <a:lnTo>
                    <a:pt x="405" y="359"/>
                  </a:lnTo>
                  <a:lnTo>
                    <a:pt x="391" y="376"/>
                  </a:lnTo>
                  <a:lnTo>
                    <a:pt x="385" y="386"/>
                  </a:lnTo>
                  <a:lnTo>
                    <a:pt x="384" y="386"/>
                  </a:lnTo>
                  <a:lnTo>
                    <a:pt x="387" y="379"/>
                  </a:lnTo>
                  <a:lnTo>
                    <a:pt x="398" y="356"/>
                  </a:lnTo>
                  <a:lnTo>
                    <a:pt x="399" y="355"/>
                  </a:lnTo>
                  <a:lnTo>
                    <a:pt x="403" y="348"/>
                  </a:lnTo>
                  <a:lnTo>
                    <a:pt x="405" y="342"/>
                  </a:lnTo>
                  <a:lnTo>
                    <a:pt x="405" y="336"/>
                  </a:lnTo>
                  <a:lnTo>
                    <a:pt x="403" y="325"/>
                  </a:lnTo>
                  <a:lnTo>
                    <a:pt x="403" y="317"/>
                  </a:lnTo>
                  <a:lnTo>
                    <a:pt x="403" y="313"/>
                  </a:lnTo>
                  <a:lnTo>
                    <a:pt x="398" y="306"/>
                  </a:lnTo>
                  <a:lnTo>
                    <a:pt x="395" y="299"/>
                  </a:lnTo>
                  <a:lnTo>
                    <a:pt x="392" y="294"/>
                  </a:lnTo>
                  <a:lnTo>
                    <a:pt x="389" y="293"/>
                  </a:lnTo>
                  <a:lnTo>
                    <a:pt x="384" y="296"/>
                  </a:lnTo>
                  <a:lnTo>
                    <a:pt x="371" y="315"/>
                  </a:lnTo>
                  <a:lnTo>
                    <a:pt x="370" y="301"/>
                  </a:lnTo>
                  <a:lnTo>
                    <a:pt x="371" y="292"/>
                  </a:lnTo>
                  <a:lnTo>
                    <a:pt x="366" y="280"/>
                  </a:lnTo>
                  <a:lnTo>
                    <a:pt x="360" y="271"/>
                  </a:lnTo>
                  <a:lnTo>
                    <a:pt x="354" y="266"/>
                  </a:lnTo>
                  <a:lnTo>
                    <a:pt x="347" y="265"/>
                  </a:lnTo>
                  <a:lnTo>
                    <a:pt x="321" y="245"/>
                  </a:lnTo>
                  <a:lnTo>
                    <a:pt x="280" y="233"/>
                  </a:lnTo>
                  <a:lnTo>
                    <a:pt x="273" y="237"/>
                  </a:lnTo>
                  <a:lnTo>
                    <a:pt x="273" y="245"/>
                  </a:lnTo>
                  <a:lnTo>
                    <a:pt x="269" y="248"/>
                  </a:lnTo>
                  <a:lnTo>
                    <a:pt x="259" y="250"/>
                  </a:lnTo>
                  <a:lnTo>
                    <a:pt x="256" y="250"/>
                  </a:lnTo>
                  <a:lnTo>
                    <a:pt x="254" y="251"/>
                  </a:lnTo>
                  <a:lnTo>
                    <a:pt x="249" y="257"/>
                  </a:lnTo>
                  <a:lnTo>
                    <a:pt x="247" y="262"/>
                  </a:lnTo>
                  <a:lnTo>
                    <a:pt x="244" y="266"/>
                  </a:lnTo>
                  <a:lnTo>
                    <a:pt x="244" y="272"/>
                  </a:lnTo>
                  <a:lnTo>
                    <a:pt x="249" y="276"/>
                  </a:lnTo>
                  <a:lnTo>
                    <a:pt x="275" y="275"/>
                  </a:lnTo>
                  <a:lnTo>
                    <a:pt x="280" y="279"/>
                  </a:lnTo>
                  <a:lnTo>
                    <a:pt x="290" y="296"/>
                  </a:lnTo>
                  <a:lnTo>
                    <a:pt x="297" y="301"/>
                  </a:lnTo>
                  <a:lnTo>
                    <a:pt x="273" y="282"/>
                  </a:lnTo>
                  <a:lnTo>
                    <a:pt x="256" y="279"/>
                  </a:lnTo>
                  <a:lnTo>
                    <a:pt x="234" y="282"/>
                  </a:lnTo>
                  <a:lnTo>
                    <a:pt x="226" y="289"/>
                  </a:lnTo>
                  <a:lnTo>
                    <a:pt x="234" y="301"/>
                  </a:lnTo>
                  <a:lnTo>
                    <a:pt x="249" y="315"/>
                  </a:lnTo>
                  <a:lnTo>
                    <a:pt x="258" y="325"/>
                  </a:lnTo>
                  <a:lnTo>
                    <a:pt x="261" y="328"/>
                  </a:lnTo>
                  <a:lnTo>
                    <a:pt x="266" y="329"/>
                  </a:lnTo>
                  <a:lnTo>
                    <a:pt x="279" y="335"/>
                  </a:lnTo>
                  <a:lnTo>
                    <a:pt x="284" y="336"/>
                  </a:lnTo>
                  <a:lnTo>
                    <a:pt x="290" y="341"/>
                  </a:lnTo>
                  <a:lnTo>
                    <a:pt x="297" y="360"/>
                  </a:lnTo>
                  <a:lnTo>
                    <a:pt x="303" y="367"/>
                  </a:lnTo>
                  <a:lnTo>
                    <a:pt x="303" y="372"/>
                  </a:lnTo>
                  <a:lnTo>
                    <a:pt x="297" y="370"/>
                  </a:lnTo>
                  <a:lnTo>
                    <a:pt x="293" y="363"/>
                  </a:lnTo>
                  <a:lnTo>
                    <a:pt x="289" y="355"/>
                  </a:lnTo>
                  <a:lnTo>
                    <a:pt x="289" y="345"/>
                  </a:lnTo>
                  <a:lnTo>
                    <a:pt x="279" y="350"/>
                  </a:lnTo>
                  <a:lnTo>
                    <a:pt x="265" y="346"/>
                  </a:lnTo>
                  <a:lnTo>
                    <a:pt x="219" y="318"/>
                  </a:lnTo>
                  <a:lnTo>
                    <a:pt x="205" y="315"/>
                  </a:lnTo>
                  <a:lnTo>
                    <a:pt x="193" y="320"/>
                  </a:lnTo>
                  <a:lnTo>
                    <a:pt x="191" y="327"/>
                  </a:lnTo>
                  <a:lnTo>
                    <a:pt x="188" y="336"/>
                  </a:lnTo>
                  <a:lnTo>
                    <a:pt x="189" y="356"/>
                  </a:lnTo>
                  <a:lnTo>
                    <a:pt x="191" y="362"/>
                  </a:lnTo>
                  <a:lnTo>
                    <a:pt x="202" y="377"/>
                  </a:lnTo>
                  <a:lnTo>
                    <a:pt x="213" y="388"/>
                  </a:lnTo>
                  <a:lnTo>
                    <a:pt x="219" y="390"/>
                  </a:lnTo>
                  <a:lnTo>
                    <a:pt x="223" y="397"/>
                  </a:lnTo>
                  <a:lnTo>
                    <a:pt x="230" y="401"/>
                  </a:lnTo>
                  <a:lnTo>
                    <a:pt x="244" y="419"/>
                  </a:lnTo>
                  <a:lnTo>
                    <a:pt x="249" y="425"/>
                  </a:lnTo>
                  <a:lnTo>
                    <a:pt x="276" y="430"/>
                  </a:lnTo>
                  <a:lnTo>
                    <a:pt x="289" y="442"/>
                  </a:lnTo>
                  <a:lnTo>
                    <a:pt x="296" y="446"/>
                  </a:lnTo>
                  <a:lnTo>
                    <a:pt x="317" y="447"/>
                  </a:lnTo>
                  <a:lnTo>
                    <a:pt x="324" y="457"/>
                  </a:lnTo>
                  <a:lnTo>
                    <a:pt x="345" y="464"/>
                  </a:lnTo>
                  <a:lnTo>
                    <a:pt x="336" y="468"/>
                  </a:lnTo>
                  <a:lnTo>
                    <a:pt x="326" y="464"/>
                  </a:lnTo>
                  <a:lnTo>
                    <a:pt x="307" y="450"/>
                  </a:lnTo>
                  <a:lnTo>
                    <a:pt x="297" y="450"/>
                  </a:lnTo>
                  <a:lnTo>
                    <a:pt x="265" y="437"/>
                  </a:lnTo>
                  <a:lnTo>
                    <a:pt x="248" y="442"/>
                  </a:lnTo>
                  <a:lnTo>
                    <a:pt x="244" y="442"/>
                  </a:lnTo>
                  <a:lnTo>
                    <a:pt x="238" y="437"/>
                  </a:lnTo>
                  <a:lnTo>
                    <a:pt x="231" y="428"/>
                  </a:lnTo>
                  <a:lnTo>
                    <a:pt x="226" y="425"/>
                  </a:lnTo>
                  <a:lnTo>
                    <a:pt x="206" y="419"/>
                  </a:lnTo>
                  <a:lnTo>
                    <a:pt x="192" y="411"/>
                  </a:lnTo>
                  <a:lnTo>
                    <a:pt x="186" y="411"/>
                  </a:lnTo>
                  <a:lnTo>
                    <a:pt x="175" y="423"/>
                  </a:lnTo>
                  <a:lnTo>
                    <a:pt x="175" y="443"/>
                  </a:lnTo>
                  <a:lnTo>
                    <a:pt x="181" y="464"/>
                  </a:lnTo>
                  <a:lnTo>
                    <a:pt x="189" y="481"/>
                  </a:lnTo>
                  <a:lnTo>
                    <a:pt x="203" y="498"/>
                  </a:lnTo>
                  <a:lnTo>
                    <a:pt x="207" y="505"/>
                  </a:lnTo>
                  <a:lnTo>
                    <a:pt x="210" y="508"/>
                  </a:lnTo>
                  <a:lnTo>
                    <a:pt x="224" y="502"/>
                  </a:lnTo>
                  <a:lnTo>
                    <a:pt x="233" y="510"/>
                  </a:lnTo>
                  <a:lnTo>
                    <a:pt x="247" y="516"/>
                  </a:lnTo>
                  <a:lnTo>
                    <a:pt x="317" y="517"/>
                  </a:lnTo>
                  <a:lnTo>
                    <a:pt x="328" y="508"/>
                  </a:lnTo>
                  <a:lnTo>
                    <a:pt x="336" y="505"/>
                  </a:lnTo>
                  <a:lnTo>
                    <a:pt x="350" y="502"/>
                  </a:lnTo>
                  <a:lnTo>
                    <a:pt x="346" y="506"/>
                  </a:lnTo>
                  <a:lnTo>
                    <a:pt x="333" y="516"/>
                  </a:lnTo>
                  <a:lnTo>
                    <a:pt x="333" y="519"/>
                  </a:lnTo>
                  <a:lnTo>
                    <a:pt x="336" y="519"/>
                  </a:lnTo>
                  <a:lnTo>
                    <a:pt x="338" y="520"/>
                  </a:lnTo>
                  <a:lnTo>
                    <a:pt x="342" y="523"/>
                  </a:lnTo>
                  <a:lnTo>
                    <a:pt x="336" y="529"/>
                  </a:lnTo>
                  <a:lnTo>
                    <a:pt x="331" y="529"/>
                  </a:lnTo>
                  <a:lnTo>
                    <a:pt x="319" y="523"/>
                  </a:lnTo>
                  <a:lnTo>
                    <a:pt x="314" y="524"/>
                  </a:lnTo>
                  <a:lnTo>
                    <a:pt x="307" y="531"/>
                  </a:lnTo>
                  <a:lnTo>
                    <a:pt x="286" y="534"/>
                  </a:lnTo>
                  <a:lnTo>
                    <a:pt x="282" y="530"/>
                  </a:lnTo>
                  <a:lnTo>
                    <a:pt x="279" y="529"/>
                  </a:lnTo>
                  <a:lnTo>
                    <a:pt x="262" y="537"/>
                  </a:lnTo>
                  <a:lnTo>
                    <a:pt x="259" y="540"/>
                  </a:lnTo>
                  <a:lnTo>
                    <a:pt x="262" y="547"/>
                  </a:lnTo>
                  <a:lnTo>
                    <a:pt x="266" y="554"/>
                  </a:lnTo>
                  <a:lnTo>
                    <a:pt x="270" y="558"/>
                  </a:lnTo>
                  <a:lnTo>
                    <a:pt x="280" y="565"/>
                  </a:lnTo>
                  <a:lnTo>
                    <a:pt x="294" y="569"/>
                  </a:lnTo>
                  <a:lnTo>
                    <a:pt x="325" y="566"/>
                  </a:lnTo>
                  <a:lnTo>
                    <a:pt x="322" y="571"/>
                  </a:lnTo>
                  <a:lnTo>
                    <a:pt x="318" y="572"/>
                  </a:lnTo>
                  <a:lnTo>
                    <a:pt x="314" y="571"/>
                  </a:lnTo>
                  <a:lnTo>
                    <a:pt x="310" y="571"/>
                  </a:lnTo>
                  <a:lnTo>
                    <a:pt x="298" y="579"/>
                  </a:lnTo>
                  <a:lnTo>
                    <a:pt x="293" y="580"/>
                  </a:lnTo>
                  <a:lnTo>
                    <a:pt x="296" y="586"/>
                  </a:lnTo>
                  <a:lnTo>
                    <a:pt x="296" y="587"/>
                  </a:lnTo>
                  <a:lnTo>
                    <a:pt x="298" y="589"/>
                  </a:lnTo>
                  <a:lnTo>
                    <a:pt x="298" y="593"/>
                  </a:lnTo>
                  <a:lnTo>
                    <a:pt x="293" y="594"/>
                  </a:lnTo>
                  <a:lnTo>
                    <a:pt x="279" y="592"/>
                  </a:lnTo>
                  <a:lnTo>
                    <a:pt x="276" y="597"/>
                  </a:lnTo>
                  <a:lnTo>
                    <a:pt x="272" y="592"/>
                  </a:lnTo>
                  <a:lnTo>
                    <a:pt x="270" y="589"/>
                  </a:lnTo>
                  <a:lnTo>
                    <a:pt x="259" y="603"/>
                  </a:lnTo>
                  <a:lnTo>
                    <a:pt x="254" y="608"/>
                  </a:lnTo>
                  <a:lnTo>
                    <a:pt x="249" y="606"/>
                  </a:lnTo>
                  <a:lnTo>
                    <a:pt x="251" y="596"/>
                  </a:lnTo>
                  <a:lnTo>
                    <a:pt x="254" y="590"/>
                  </a:lnTo>
                  <a:lnTo>
                    <a:pt x="255" y="582"/>
                  </a:lnTo>
                  <a:lnTo>
                    <a:pt x="252" y="571"/>
                  </a:lnTo>
                  <a:lnTo>
                    <a:pt x="251" y="568"/>
                  </a:lnTo>
                  <a:lnTo>
                    <a:pt x="244" y="562"/>
                  </a:lnTo>
                  <a:lnTo>
                    <a:pt x="240" y="554"/>
                  </a:lnTo>
                  <a:lnTo>
                    <a:pt x="237" y="550"/>
                  </a:lnTo>
                  <a:lnTo>
                    <a:pt x="127" y="488"/>
                  </a:lnTo>
                  <a:lnTo>
                    <a:pt x="116" y="488"/>
                  </a:lnTo>
                  <a:lnTo>
                    <a:pt x="105" y="498"/>
                  </a:lnTo>
                  <a:lnTo>
                    <a:pt x="108" y="505"/>
                  </a:lnTo>
                  <a:lnTo>
                    <a:pt x="108" y="513"/>
                  </a:lnTo>
                  <a:lnTo>
                    <a:pt x="108" y="520"/>
                  </a:lnTo>
                  <a:lnTo>
                    <a:pt x="108" y="529"/>
                  </a:lnTo>
                  <a:lnTo>
                    <a:pt x="119" y="550"/>
                  </a:lnTo>
                  <a:lnTo>
                    <a:pt x="129" y="564"/>
                  </a:lnTo>
                  <a:lnTo>
                    <a:pt x="134" y="569"/>
                  </a:lnTo>
                  <a:lnTo>
                    <a:pt x="146" y="573"/>
                  </a:lnTo>
                  <a:lnTo>
                    <a:pt x="160" y="582"/>
                  </a:lnTo>
                  <a:lnTo>
                    <a:pt x="171" y="586"/>
                  </a:lnTo>
                  <a:lnTo>
                    <a:pt x="178" y="592"/>
                  </a:lnTo>
                  <a:lnTo>
                    <a:pt x="185" y="600"/>
                  </a:lnTo>
                  <a:lnTo>
                    <a:pt x="191" y="610"/>
                  </a:lnTo>
                  <a:lnTo>
                    <a:pt x="182" y="607"/>
                  </a:lnTo>
                  <a:lnTo>
                    <a:pt x="157" y="593"/>
                  </a:lnTo>
                  <a:lnTo>
                    <a:pt x="118" y="585"/>
                  </a:lnTo>
                  <a:lnTo>
                    <a:pt x="122" y="593"/>
                  </a:lnTo>
                  <a:lnTo>
                    <a:pt x="130" y="604"/>
                  </a:lnTo>
                  <a:lnTo>
                    <a:pt x="137" y="617"/>
                  </a:lnTo>
                  <a:lnTo>
                    <a:pt x="150" y="631"/>
                  </a:lnTo>
                  <a:lnTo>
                    <a:pt x="156" y="634"/>
                  </a:lnTo>
                  <a:lnTo>
                    <a:pt x="160" y="641"/>
                  </a:lnTo>
                  <a:lnTo>
                    <a:pt x="163" y="648"/>
                  </a:lnTo>
                  <a:lnTo>
                    <a:pt x="167" y="653"/>
                  </a:lnTo>
                  <a:lnTo>
                    <a:pt x="172" y="656"/>
                  </a:lnTo>
                  <a:lnTo>
                    <a:pt x="178" y="658"/>
                  </a:lnTo>
                  <a:lnTo>
                    <a:pt x="191" y="658"/>
                  </a:lnTo>
                  <a:lnTo>
                    <a:pt x="175" y="665"/>
                  </a:lnTo>
                  <a:lnTo>
                    <a:pt x="168" y="666"/>
                  </a:lnTo>
                  <a:lnTo>
                    <a:pt x="160" y="662"/>
                  </a:lnTo>
                  <a:lnTo>
                    <a:pt x="156" y="656"/>
                  </a:lnTo>
                  <a:lnTo>
                    <a:pt x="151" y="649"/>
                  </a:lnTo>
                  <a:lnTo>
                    <a:pt x="147" y="642"/>
                  </a:lnTo>
                  <a:lnTo>
                    <a:pt x="129" y="638"/>
                  </a:lnTo>
                  <a:lnTo>
                    <a:pt x="119" y="631"/>
                  </a:lnTo>
                  <a:lnTo>
                    <a:pt x="105" y="613"/>
                  </a:lnTo>
                  <a:lnTo>
                    <a:pt x="101" y="610"/>
                  </a:lnTo>
                  <a:lnTo>
                    <a:pt x="94" y="608"/>
                  </a:lnTo>
                  <a:lnTo>
                    <a:pt x="67" y="594"/>
                  </a:lnTo>
                  <a:lnTo>
                    <a:pt x="62" y="593"/>
                  </a:lnTo>
                  <a:lnTo>
                    <a:pt x="57" y="594"/>
                  </a:lnTo>
                  <a:lnTo>
                    <a:pt x="53" y="600"/>
                  </a:lnTo>
                  <a:lnTo>
                    <a:pt x="45" y="606"/>
                  </a:lnTo>
                  <a:lnTo>
                    <a:pt x="43" y="616"/>
                  </a:lnTo>
                  <a:lnTo>
                    <a:pt x="43" y="627"/>
                  </a:lnTo>
                  <a:lnTo>
                    <a:pt x="42" y="637"/>
                  </a:lnTo>
                  <a:lnTo>
                    <a:pt x="38" y="641"/>
                  </a:lnTo>
                  <a:lnTo>
                    <a:pt x="22" y="651"/>
                  </a:lnTo>
                  <a:lnTo>
                    <a:pt x="20" y="655"/>
                  </a:lnTo>
                  <a:lnTo>
                    <a:pt x="17" y="662"/>
                  </a:lnTo>
                  <a:lnTo>
                    <a:pt x="11" y="667"/>
                  </a:lnTo>
                  <a:lnTo>
                    <a:pt x="0" y="674"/>
                  </a:lnTo>
                  <a:lnTo>
                    <a:pt x="6" y="684"/>
                  </a:lnTo>
                  <a:lnTo>
                    <a:pt x="15" y="687"/>
                  </a:lnTo>
                  <a:lnTo>
                    <a:pt x="90" y="679"/>
                  </a:lnTo>
                  <a:lnTo>
                    <a:pt x="129" y="695"/>
                  </a:lnTo>
                  <a:lnTo>
                    <a:pt x="134" y="705"/>
                  </a:lnTo>
                  <a:lnTo>
                    <a:pt x="137" y="697"/>
                  </a:lnTo>
                  <a:lnTo>
                    <a:pt x="143" y="695"/>
                  </a:lnTo>
                  <a:lnTo>
                    <a:pt x="149" y="701"/>
                  </a:lnTo>
                  <a:lnTo>
                    <a:pt x="147" y="712"/>
                  </a:lnTo>
                  <a:lnTo>
                    <a:pt x="146" y="711"/>
                  </a:lnTo>
                  <a:lnTo>
                    <a:pt x="143" y="709"/>
                  </a:lnTo>
                  <a:lnTo>
                    <a:pt x="139" y="708"/>
                  </a:lnTo>
                  <a:lnTo>
                    <a:pt x="142" y="712"/>
                  </a:lnTo>
                  <a:lnTo>
                    <a:pt x="144" y="716"/>
                  </a:lnTo>
                  <a:lnTo>
                    <a:pt x="146" y="721"/>
                  </a:lnTo>
                  <a:lnTo>
                    <a:pt x="144" y="726"/>
                  </a:lnTo>
                  <a:lnTo>
                    <a:pt x="144" y="730"/>
                  </a:lnTo>
                  <a:lnTo>
                    <a:pt x="154" y="737"/>
                  </a:lnTo>
                  <a:lnTo>
                    <a:pt x="167" y="739"/>
                  </a:lnTo>
                  <a:lnTo>
                    <a:pt x="214" y="726"/>
                  </a:lnTo>
                  <a:lnTo>
                    <a:pt x="224" y="708"/>
                  </a:lnTo>
                  <a:lnTo>
                    <a:pt x="226" y="707"/>
                  </a:lnTo>
                  <a:lnTo>
                    <a:pt x="228" y="705"/>
                  </a:lnTo>
                  <a:lnTo>
                    <a:pt x="228" y="704"/>
                  </a:lnTo>
                  <a:lnTo>
                    <a:pt x="230" y="695"/>
                  </a:lnTo>
                  <a:lnTo>
                    <a:pt x="237" y="701"/>
                  </a:lnTo>
                  <a:lnTo>
                    <a:pt x="272" y="693"/>
                  </a:lnTo>
                  <a:lnTo>
                    <a:pt x="286" y="681"/>
                  </a:lnTo>
                  <a:lnTo>
                    <a:pt x="293" y="679"/>
                  </a:lnTo>
                  <a:lnTo>
                    <a:pt x="291" y="676"/>
                  </a:lnTo>
                  <a:lnTo>
                    <a:pt x="290" y="676"/>
                  </a:lnTo>
                  <a:lnTo>
                    <a:pt x="290" y="674"/>
                  </a:lnTo>
                  <a:lnTo>
                    <a:pt x="293" y="672"/>
                  </a:lnTo>
                  <a:lnTo>
                    <a:pt x="293" y="670"/>
                  </a:lnTo>
                  <a:lnTo>
                    <a:pt x="296" y="670"/>
                  </a:lnTo>
                  <a:lnTo>
                    <a:pt x="297" y="670"/>
                  </a:lnTo>
                  <a:lnTo>
                    <a:pt x="300" y="676"/>
                  </a:lnTo>
                  <a:lnTo>
                    <a:pt x="303" y="680"/>
                  </a:lnTo>
                  <a:lnTo>
                    <a:pt x="307" y="683"/>
                  </a:lnTo>
                  <a:lnTo>
                    <a:pt x="311" y="683"/>
                  </a:lnTo>
                  <a:lnTo>
                    <a:pt x="318" y="687"/>
                  </a:lnTo>
                  <a:lnTo>
                    <a:pt x="335" y="688"/>
                  </a:lnTo>
                  <a:lnTo>
                    <a:pt x="339" y="687"/>
                  </a:lnTo>
                  <a:lnTo>
                    <a:pt x="343" y="684"/>
                  </a:lnTo>
                  <a:lnTo>
                    <a:pt x="349" y="674"/>
                  </a:lnTo>
                  <a:lnTo>
                    <a:pt x="352" y="670"/>
                  </a:lnTo>
                  <a:lnTo>
                    <a:pt x="352" y="666"/>
                  </a:lnTo>
                  <a:lnTo>
                    <a:pt x="347" y="658"/>
                  </a:lnTo>
                  <a:lnTo>
                    <a:pt x="347" y="644"/>
                  </a:lnTo>
                  <a:lnTo>
                    <a:pt x="352" y="632"/>
                  </a:lnTo>
                  <a:lnTo>
                    <a:pt x="359" y="627"/>
                  </a:lnTo>
                  <a:lnTo>
                    <a:pt x="359" y="631"/>
                  </a:lnTo>
                  <a:lnTo>
                    <a:pt x="359" y="641"/>
                  </a:lnTo>
                  <a:lnTo>
                    <a:pt x="366" y="648"/>
                  </a:lnTo>
                  <a:lnTo>
                    <a:pt x="380" y="655"/>
                  </a:lnTo>
                  <a:lnTo>
                    <a:pt x="388" y="651"/>
                  </a:lnTo>
                  <a:lnTo>
                    <a:pt x="403" y="648"/>
                  </a:lnTo>
                  <a:lnTo>
                    <a:pt x="409" y="641"/>
                  </a:lnTo>
                  <a:lnTo>
                    <a:pt x="409" y="634"/>
                  </a:lnTo>
                  <a:lnTo>
                    <a:pt x="410" y="614"/>
                  </a:lnTo>
                  <a:lnTo>
                    <a:pt x="412" y="610"/>
                  </a:lnTo>
                  <a:lnTo>
                    <a:pt x="415" y="613"/>
                  </a:lnTo>
                  <a:lnTo>
                    <a:pt x="416" y="620"/>
                  </a:lnTo>
                  <a:lnTo>
                    <a:pt x="417" y="627"/>
                  </a:lnTo>
                  <a:lnTo>
                    <a:pt x="419" y="634"/>
                  </a:lnTo>
                  <a:lnTo>
                    <a:pt x="425" y="638"/>
                  </a:lnTo>
                  <a:lnTo>
                    <a:pt x="430" y="631"/>
                  </a:lnTo>
                  <a:lnTo>
                    <a:pt x="436" y="620"/>
                  </a:lnTo>
                  <a:lnTo>
                    <a:pt x="437" y="606"/>
                  </a:lnTo>
                  <a:lnTo>
                    <a:pt x="447" y="611"/>
                  </a:lnTo>
                  <a:lnTo>
                    <a:pt x="451" y="616"/>
                  </a:lnTo>
                  <a:lnTo>
                    <a:pt x="454" y="623"/>
                  </a:lnTo>
                  <a:lnTo>
                    <a:pt x="447" y="627"/>
                  </a:lnTo>
                  <a:lnTo>
                    <a:pt x="434" y="642"/>
                  </a:lnTo>
                  <a:lnTo>
                    <a:pt x="429" y="649"/>
                  </a:lnTo>
                  <a:lnTo>
                    <a:pt x="429" y="653"/>
                  </a:lnTo>
                  <a:lnTo>
                    <a:pt x="436" y="653"/>
                  </a:lnTo>
                  <a:lnTo>
                    <a:pt x="437" y="653"/>
                  </a:lnTo>
                  <a:lnTo>
                    <a:pt x="437" y="659"/>
                  </a:lnTo>
                  <a:lnTo>
                    <a:pt x="440" y="660"/>
                  </a:lnTo>
                  <a:lnTo>
                    <a:pt x="448" y="658"/>
                  </a:lnTo>
                  <a:lnTo>
                    <a:pt x="453" y="659"/>
                  </a:lnTo>
                  <a:lnTo>
                    <a:pt x="455" y="662"/>
                  </a:lnTo>
                  <a:lnTo>
                    <a:pt x="457" y="666"/>
                  </a:lnTo>
                  <a:lnTo>
                    <a:pt x="455" y="670"/>
                  </a:lnTo>
                  <a:lnTo>
                    <a:pt x="455" y="674"/>
                  </a:lnTo>
                  <a:lnTo>
                    <a:pt x="460" y="674"/>
                  </a:lnTo>
                  <a:lnTo>
                    <a:pt x="465" y="677"/>
                  </a:lnTo>
                  <a:lnTo>
                    <a:pt x="469" y="679"/>
                  </a:lnTo>
                  <a:lnTo>
                    <a:pt x="472" y="674"/>
                  </a:lnTo>
                  <a:lnTo>
                    <a:pt x="465" y="627"/>
                  </a:lnTo>
                  <a:lnTo>
                    <a:pt x="462" y="618"/>
                  </a:lnTo>
                  <a:lnTo>
                    <a:pt x="461" y="606"/>
                  </a:lnTo>
                  <a:lnTo>
                    <a:pt x="461" y="601"/>
                  </a:lnTo>
                  <a:lnTo>
                    <a:pt x="462" y="599"/>
                  </a:lnTo>
                  <a:lnTo>
                    <a:pt x="464" y="597"/>
                  </a:lnTo>
                  <a:lnTo>
                    <a:pt x="468" y="597"/>
                  </a:lnTo>
                  <a:lnTo>
                    <a:pt x="475" y="601"/>
                  </a:lnTo>
                  <a:lnTo>
                    <a:pt x="476" y="601"/>
                  </a:lnTo>
                  <a:lnTo>
                    <a:pt x="478" y="599"/>
                  </a:lnTo>
                  <a:lnTo>
                    <a:pt x="479" y="599"/>
                  </a:lnTo>
                  <a:lnTo>
                    <a:pt x="482" y="601"/>
                  </a:lnTo>
                  <a:lnTo>
                    <a:pt x="476" y="614"/>
                  </a:lnTo>
                  <a:lnTo>
                    <a:pt x="474" y="624"/>
                  </a:lnTo>
                  <a:lnTo>
                    <a:pt x="475" y="634"/>
                  </a:lnTo>
                  <a:lnTo>
                    <a:pt x="481" y="653"/>
                  </a:lnTo>
                  <a:lnTo>
                    <a:pt x="483" y="659"/>
                  </a:lnTo>
                  <a:lnTo>
                    <a:pt x="485" y="662"/>
                  </a:lnTo>
                  <a:lnTo>
                    <a:pt x="489" y="662"/>
                  </a:lnTo>
                  <a:lnTo>
                    <a:pt x="492" y="659"/>
                  </a:lnTo>
                  <a:lnTo>
                    <a:pt x="493" y="655"/>
                  </a:lnTo>
                  <a:lnTo>
                    <a:pt x="495" y="638"/>
                  </a:lnTo>
                  <a:lnTo>
                    <a:pt x="497" y="639"/>
                  </a:lnTo>
                  <a:lnTo>
                    <a:pt x="502" y="651"/>
                  </a:lnTo>
                  <a:lnTo>
                    <a:pt x="506" y="658"/>
                  </a:lnTo>
                  <a:lnTo>
                    <a:pt x="509" y="656"/>
                  </a:lnTo>
                  <a:lnTo>
                    <a:pt x="511" y="652"/>
                  </a:lnTo>
                  <a:lnTo>
                    <a:pt x="517" y="641"/>
                  </a:lnTo>
                  <a:lnTo>
                    <a:pt x="518" y="637"/>
                  </a:lnTo>
                  <a:lnTo>
                    <a:pt x="518" y="631"/>
                  </a:lnTo>
                  <a:lnTo>
                    <a:pt x="514" y="618"/>
                  </a:lnTo>
                  <a:lnTo>
                    <a:pt x="514" y="611"/>
                  </a:lnTo>
                  <a:lnTo>
                    <a:pt x="514" y="604"/>
                  </a:lnTo>
                  <a:lnTo>
                    <a:pt x="514" y="601"/>
                  </a:lnTo>
                  <a:lnTo>
                    <a:pt x="517" y="596"/>
                  </a:lnTo>
                  <a:lnTo>
                    <a:pt x="520" y="603"/>
                  </a:lnTo>
                  <a:lnTo>
                    <a:pt x="525" y="625"/>
                  </a:lnTo>
                  <a:lnTo>
                    <a:pt x="528" y="637"/>
                  </a:lnTo>
                  <a:lnTo>
                    <a:pt x="528" y="644"/>
                  </a:lnTo>
                  <a:lnTo>
                    <a:pt x="528" y="652"/>
                  </a:lnTo>
                  <a:lnTo>
                    <a:pt x="528" y="662"/>
                  </a:lnTo>
                  <a:lnTo>
                    <a:pt x="531" y="673"/>
                  </a:lnTo>
                  <a:lnTo>
                    <a:pt x="534" y="674"/>
                  </a:lnTo>
                  <a:lnTo>
                    <a:pt x="549" y="669"/>
                  </a:lnTo>
                  <a:lnTo>
                    <a:pt x="552" y="665"/>
                  </a:lnTo>
                  <a:lnTo>
                    <a:pt x="553" y="658"/>
                  </a:lnTo>
                  <a:lnTo>
                    <a:pt x="551" y="653"/>
                  </a:lnTo>
                  <a:lnTo>
                    <a:pt x="551" y="649"/>
                  </a:lnTo>
                  <a:lnTo>
                    <a:pt x="555" y="649"/>
                  </a:lnTo>
                  <a:lnTo>
                    <a:pt x="559" y="653"/>
                  </a:lnTo>
                  <a:lnTo>
                    <a:pt x="562" y="656"/>
                  </a:lnTo>
                  <a:lnTo>
                    <a:pt x="567" y="653"/>
                  </a:lnTo>
                  <a:lnTo>
                    <a:pt x="573" y="645"/>
                  </a:lnTo>
                  <a:lnTo>
                    <a:pt x="577" y="641"/>
                  </a:lnTo>
                  <a:lnTo>
                    <a:pt x="583" y="641"/>
                  </a:lnTo>
                  <a:lnTo>
                    <a:pt x="583" y="645"/>
                  </a:lnTo>
                  <a:lnTo>
                    <a:pt x="580" y="649"/>
                  </a:lnTo>
                  <a:lnTo>
                    <a:pt x="569" y="658"/>
                  </a:lnTo>
                  <a:lnTo>
                    <a:pt x="569" y="662"/>
                  </a:lnTo>
                  <a:lnTo>
                    <a:pt x="587" y="660"/>
                  </a:lnTo>
                  <a:lnTo>
                    <a:pt x="595" y="656"/>
                  </a:lnTo>
                  <a:lnTo>
                    <a:pt x="604" y="649"/>
                  </a:lnTo>
                  <a:lnTo>
                    <a:pt x="623" y="621"/>
                  </a:lnTo>
                  <a:lnTo>
                    <a:pt x="630" y="618"/>
                  </a:lnTo>
                  <a:lnTo>
                    <a:pt x="625" y="624"/>
                  </a:lnTo>
                  <a:lnTo>
                    <a:pt x="622" y="627"/>
                  </a:lnTo>
                  <a:lnTo>
                    <a:pt x="621" y="631"/>
                  </a:lnTo>
                  <a:lnTo>
                    <a:pt x="619" y="637"/>
                  </a:lnTo>
                  <a:lnTo>
                    <a:pt x="619" y="645"/>
                  </a:lnTo>
                  <a:lnTo>
                    <a:pt x="619" y="651"/>
                  </a:lnTo>
                  <a:lnTo>
                    <a:pt x="616" y="653"/>
                  </a:lnTo>
                  <a:lnTo>
                    <a:pt x="609" y="655"/>
                  </a:lnTo>
                  <a:lnTo>
                    <a:pt x="598" y="665"/>
                  </a:lnTo>
                  <a:lnTo>
                    <a:pt x="569" y="670"/>
                  </a:lnTo>
                  <a:lnTo>
                    <a:pt x="563" y="674"/>
                  </a:lnTo>
                  <a:lnTo>
                    <a:pt x="558" y="684"/>
                  </a:lnTo>
                  <a:lnTo>
                    <a:pt x="559" y="690"/>
                  </a:lnTo>
                  <a:lnTo>
                    <a:pt x="570" y="695"/>
                  </a:lnTo>
                  <a:lnTo>
                    <a:pt x="586" y="709"/>
                  </a:lnTo>
                  <a:lnTo>
                    <a:pt x="593" y="721"/>
                  </a:lnTo>
                  <a:lnTo>
                    <a:pt x="597" y="722"/>
                  </a:lnTo>
                  <a:lnTo>
                    <a:pt x="607" y="722"/>
                  </a:lnTo>
                  <a:lnTo>
                    <a:pt x="609" y="719"/>
                  </a:lnTo>
                  <a:lnTo>
                    <a:pt x="611" y="714"/>
                  </a:lnTo>
                  <a:lnTo>
                    <a:pt x="614" y="707"/>
                  </a:lnTo>
                  <a:lnTo>
                    <a:pt x="614" y="705"/>
                  </a:lnTo>
                  <a:lnTo>
                    <a:pt x="616" y="704"/>
                  </a:lnTo>
                  <a:lnTo>
                    <a:pt x="619" y="701"/>
                  </a:lnTo>
                  <a:lnTo>
                    <a:pt x="623" y="695"/>
                  </a:lnTo>
                  <a:lnTo>
                    <a:pt x="628" y="688"/>
                  </a:lnTo>
                  <a:lnTo>
                    <a:pt x="629" y="681"/>
                  </a:lnTo>
                  <a:lnTo>
                    <a:pt x="630" y="672"/>
                  </a:lnTo>
                  <a:lnTo>
                    <a:pt x="629" y="662"/>
                  </a:lnTo>
                  <a:lnTo>
                    <a:pt x="632" y="666"/>
                  </a:lnTo>
                  <a:lnTo>
                    <a:pt x="637" y="681"/>
                  </a:lnTo>
                  <a:lnTo>
                    <a:pt x="640" y="687"/>
                  </a:lnTo>
                  <a:lnTo>
                    <a:pt x="642" y="690"/>
                  </a:lnTo>
                  <a:lnTo>
                    <a:pt x="646" y="690"/>
                  </a:lnTo>
                  <a:lnTo>
                    <a:pt x="649" y="687"/>
                  </a:lnTo>
                  <a:lnTo>
                    <a:pt x="647" y="679"/>
                  </a:lnTo>
                  <a:lnTo>
                    <a:pt x="650" y="679"/>
                  </a:lnTo>
                  <a:lnTo>
                    <a:pt x="654" y="679"/>
                  </a:lnTo>
                  <a:lnTo>
                    <a:pt x="657" y="677"/>
                  </a:lnTo>
                  <a:lnTo>
                    <a:pt x="661" y="674"/>
                  </a:lnTo>
                  <a:lnTo>
                    <a:pt x="663" y="684"/>
                  </a:lnTo>
                  <a:lnTo>
                    <a:pt x="665" y="691"/>
                  </a:lnTo>
                  <a:lnTo>
                    <a:pt x="675" y="700"/>
                  </a:lnTo>
                  <a:lnTo>
                    <a:pt x="670" y="708"/>
                  </a:lnTo>
                  <a:lnTo>
                    <a:pt x="664" y="716"/>
                  </a:lnTo>
                  <a:lnTo>
                    <a:pt x="670" y="718"/>
                  </a:lnTo>
                  <a:lnTo>
                    <a:pt x="685" y="712"/>
                  </a:lnTo>
                  <a:lnTo>
                    <a:pt x="703" y="716"/>
                  </a:lnTo>
                  <a:lnTo>
                    <a:pt x="713" y="716"/>
                  </a:lnTo>
                  <a:lnTo>
                    <a:pt x="737" y="708"/>
                  </a:lnTo>
                  <a:lnTo>
                    <a:pt x="731" y="712"/>
                  </a:lnTo>
                  <a:lnTo>
                    <a:pt x="722" y="718"/>
                  </a:lnTo>
                  <a:lnTo>
                    <a:pt x="688" y="729"/>
                  </a:lnTo>
                  <a:lnTo>
                    <a:pt x="672" y="739"/>
                  </a:lnTo>
                  <a:lnTo>
                    <a:pt x="672" y="742"/>
                  </a:lnTo>
                  <a:lnTo>
                    <a:pt x="675" y="752"/>
                  </a:lnTo>
                  <a:lnTo>
                    <a:pt x="671" y="750"/>
                  </a:lnTo>
                  <a:lnTo>
                    <a:pt x="665" y="743"/>
                  </a:lnTo>
                  <a:lnTo>
                    <a:pt x="661" y="743"/>
                  </a:lnTo>
                  <a:lnTo>
                    <a:pt x="661" y="746"/>
                  </a:lnTo>
                  <a:lnTo>
                    <a:pt x="661" y="746"/>
                  </a:lnTo>
                  <a:lnTo>
                    <a:pt x="663" y="746"/>
                  </a:lnTo>
                  <a:lnTo>
                    <a:pt x="663" y="747"/>
                  </a:lnTo>
                  <a:lnTo>
                    <a:pt x="657" y="753"/>
                  </a:lnTo>
                  <a:lnTo>
                    <a:pt x="640" y="763"/>
                  </a:lnTo>
                  <a:lnTo>
                    <a:pt x="630" y="774"/>
                  </a:lnTo>
                  <a:lnTo>
                    <a:pt x="607" y="794"/>
                  </a:lnTo>
                  <a:lnTo>
                    <a:pt x="577" y="801"/>
                  </a:lnTo>
                  <a:lnTo>
                    <a:pt x="570" y="806"/>
                  </a:lnTo>
                  <a:lnTo>
                    <a:pt x="563" y="822"/>
                  </a:lnTo>
                  <a:lnTo>
                    <a:pt x="560" y="824"/>
                  </a:lnTo>
                  <a:lnTo>
                    <a:pt x="551" y="822"/>
                  </a:lnTo>
                  <a:lnTo>
                    <a:pt x="548" y="824"/>
                  </a:lnTo>
                  <a:lnTo>
                    <a:pt x="548" y="834"/>
                  </a:lnTo>
                  <a:lnTo>
                    <a:pt x="544" y="840"/>
                  </a:lnTo>
                  <a:lnTo>
                    <a:pt x="531" y="845"/>
                  </a:lnTo>
                  <a:lnTo>
                    <a:pt x="523" y="857"/>
                  </a:lnTo>
                  <a:lnTo>
                    <a:pt x="518" y="865"/>
                  </a:lnTo>
                  <a:lnTo>
                    <a:pt x="516" y="875"/>
                  </a:lnTo>
                  <a:lnTo>
                    <a:pt x="528" y="869"/>
                  </a:lnTo>
                  <a:lnTo>
                    <a:pt x="534" y="871"/>
                  </a:lnTo>
                  <a:lnTo>
                    <a:pt x="541" y="875"/>
                  </a:lnTo>
                  <a:lnTo>
                    <a:pt x="541" y="879"/>
                  </a:lnTo>
                  <a:lnTo>
                    <a:pt x="535" y="879"/>
                  </a:lnTo>
                  <a:lnTo>
                    <a:pt x="534" y="878"/>
                  </a:lnTo>
                  <a:lnTo>
                    <a:pt x="531" y="875"/>
                  </a:lnTo>
                  <a:lnTo>
                    <a:pt x="525" y="881"/>
                  </a:lnTo>
                  <a:lnTo>
                    <a:pt x="518" y="882"/>
                  </a:lnTo>
                  <a:lnTo>
                    <a:pt x="514" y="885"/>
                  </a:lnTo>
                  <a:lnTo>
                    <a:pt x="518" y="892"/>
                  </a:lnTo>
                  <a:lnTo>
                    <a:pt x="525" y="895"/>
                  </a:lnTo>
                  <a:lnTo>
                    <a:pt x="549" y="890"/>
                  </a:lnTo>
                  <a:lnTo>
                    <a:pt x="553" y="888"/>
                  </a:lnTo>
                  <a:lnTo>
                    <a:pt x="555" y="888"/>
                  </a:lnTo>
                  <a:lnTo>
                    <a:pt x="558" y="889"/>
                  </a:lnTo>
                  <a:lnTo>
                    <a:pt x="576" y="904"/>
                  </a:lnTo>
                  <a:lnTo>
                    <a:pt x="650" y="918"/>
                  </a:lnTo>
                  <a:lnTo>
                    <a:pt x="663" y="913"/>
                  </a:lnTo>
                  <a:lnTo>
                    <a:pt x="702" y="879"/>
                  </a:lnTo>
                  <a:lnTo>
                    <a:pt x="702" y="875"/>
                  </a:lnTo>
                  <a:lnTo>
                    <a:pt x="701" y="875"/>
                  </a:lnTo>
                  <a:lnTo>
                    <a:pt x="701" y="871"/>
                  </a:lnTo>
                  <a:lnTo>
                    <a:pt x="708" y="862"/>
                  </a:lnTo>
                  <a:lnTo>
                    <a:pt x="719" y="861"/>
                  </a:lnTo>
                  <a:lnTo>
                    <a:pt x="727" y="869"/>
                  </a:lnTo>
                  <a:lnTo>
                    <a:pt x="727" y="892"/>
                  </a:lnTo>
                  <a:lnTo>
                    <a:pt x="716" y="923"/>
                  </a:lnTo>
                  <a:lnTo>
                    <a:pt x="713" y="930"/>
                  </a:lnTo>
                  <a:lnTo>
                    <a:pt x="708" y="934"/>
                  </a:lnTo>
                  <a:lnTo>
                    <a:pt x="705" y="935"/>
                  </a:lnTo>
                  <a:lnTo>
                    <a:pt x="701" y="938"/>
                  </a:lnTo>
                  <a:lnTo>
                    <a:pt x="698" y="946"/>
                  </a:lnTo>
                  <a:lnTo>
                    <a:pt x="706" y="948"/>
                  </a:lnTo>
                  <a:lnTo>
                    <a:pt x="710" y="953"/>
                  </a:lnTo>
                  <a:lnTo>
                    <a:pt x="710" y="962"/>
                  </a:lnTo>
                  <a:lnTo>
                    <a:pt x="703" y="967"/>
                  </a:lnTo>
                  <a:lnTo>
                    <a:pt x="675" y="972"/>
                  </a:lnTo>
                  <a:lnTo>
                    <a:pt x="668" y="967"/>
                  </a:lnTo>
                  <a:lnTo>
                    <a:pt x="664" y="972"/>
                  </a:lnTo>
                  <a:lnTo>
                    <a:pt x="663" y="972"/>
                  </a:lnTo>
                  <a:lnTo>
                    <a:pt x="657" y="970"/>
                  </a:lnTo>
                  <a:lnTo>
                    <a:pt x="651" y="966"/>
                  </a:lnTo>
                  <a:lnTo>
                    <a:pt x="647" y="963"/>
                  </a:lnTo>
                  <a:lnTo>
                    <a:pt x="628" y="963"/>
                  </a:lnTo>
                  <a:lnTo>
                    <a:pt x="625" y="965"/>
                  </a:lnTo>
                  <a:lnTo>
                    <a:pt x="621" y="970"/>
                  </a:lnTo>
                  <a:lnTo>
                    <a:pt x="618" y="972"/>
                  </a:lnTo>
                  <a:lnTo>
                    <a:pt x="595" y="960"/>
                  </a:lnTo>
                  <a:lnTo>
                    <a:pt x="560" y="953"/>
                  </a:lnTo>
                  <a:lnTo>
                    <a:pt x="539" y="958"/>
                  </a:lnTo>
                  <a:lnTo>
                    <a:pt x="517" y="958"/>
                  </a:lnTo>
                  <a:lnTo>
                    <a:pt x="513" y="959"/>
                  </a:lnTo>
                  <a:lnTo>
                    <a:pt x="511" y="967"/>
                  </a:lnTo>
                  <a:lnTo>
                    <a:pt x="507" y="967"/>
                  </a:lnTo>
                  <a:lnTo>
                    <a:pt x="503" y="970"/>
                  </a:lnTo>
                  <a:lnTo>
                    <a:pt x="496" y="980"/>
                  </a:lnTo>
                  <a:lnTo>
                    <a:pt x="502" y="991"/>
                  </a:lnTo>
                  <a:lnTo>
                    <a:pt x="504" y="996"/>
                  </a:lnTo>
                  <a:lnTo>
                    <a:pt x="509" y="997"/>
                  </a:lnTo>
                  <a:lnTo>
                    <a:pt x="509" y="1001"/>
                  </a:lnTo>
                  <a:lnTo>
                    <a:pt x="504" y="1000"/>
                  </a:lnTo>
                  <a:lnTo>
                    <a:pt x="492" y="988"/>
                  </a:lnTo>
                  <a:lnTo>
                    <a:pt x="483" y="984"/>
                  </a:lnTo>
                  <a:lnTo>
                    <a:pt x="482" y="979"/>
                  </a:lnTo>
                  <a:lnTo>
                    <a:pt x="479" y="967"/>
                  </a:lnTo>
                  <a:lnTo>
                    <a:pt x="476" y="970"/>
                  </a:lnTo>
                  <a:lnTo>
                    <a:pt x="472" y="973"/>
                  </a:lnTo>
                  <a:lnTo>
                    <a:pt x="468" y="973"/>
                  </a:lnTo>
                  <a:lnTo>
                    <a:pt x="464" y="972"/>
                  </a:lnTo>
                  <a:lnTo>
                    <a:pt x="467" y="969"/>
                  </a:lnTo>
                  <a:lnTo>
                    <a:pt x="475" y="965"/>
                  </a:lnTo>
                  <a:lnTo>
                    <a:pt x="478" y="959"/>
                  </a:lnTo>
                  <a:lnTo>
                    <a:pt x="478" y="956"/>
                  </a:lnTo>
                  <a:lnTo>
                    <a:pt x="478" y="956"/>
                  </a:lnTo>
                  <a:lnTo>
                    <a:pt x="478" y="955"/>
                  </a:lnTo>
                  <a:lnTo>
                    <a:pt x="478" y="951"/>
                  </a:lnTo>
                  <a:lnTo>
                    <a:pt x="474" y="948"/>
                  </a:lnTo>
                  <a:lnTo>
                    <a:pt x="469" y="946"/>
                  </a:lnTo>
                  <a:lnTo>
                    <a:pt x="471" y="945"/>
                  </a:lnTo>
                  <a:lnTo>
                    <a:pt x="472" y="942"/>
                  </a:lnTo>
                  <a:lnTo>
                    <a:pt x="462" y="945"/>
                  </a:lnTo>
                  <a:lnTo>
                    <a:pt x="443" y="965"/>
                  </a:lnTo>
                  <a:lnTo>
                    <a:pt x="432" y="967"/>
                  </a:lnTo>
                  <a:lnTo>
                    <a:pt x="432" y="972"/>
                  </a:lnTo>
                  <a:lnTo>
                    <a:pt x="451" y="969"/>
                  </a:lnTo>
                  <a:lnTo>
                    <a:pt x="455" y="972"/>
                  </a:lnTo>
                  <a:lnTo>
                    <a:pt x="440" y="983"/>
                  </a:lnTo>
                  <a:lnTo>
                    <a:pt x="423" y="987"/>
                  </a:lnTo>
                  <a:lnTo>
                    <a:pt x="419" y="991"/>
                  </a:lnTo>
                  <a:lnTo>
                    <a:pt x="415" y="997"/>
                  </a:lnTo>
                  <a:lnTo>
                    <a:pt x="408" y="986"/>
                  </a:lnTo>
                  <a:lnTo>
                    <a:pt x="401" y="980"/>
                  </a:lnTo>
                  <a:lnTo>
                    <a:pt x="394" y="981"/>
                  </a:lnTo>
                  <a:lnTo>
                    <a:pt x="387" y="990"/>
                  </a:lnTo>
                  <a:lnTo>
                    <a:pt x="385" y="994"/>
                  </a:lnTo>
                  <a:lnTo>
                    <a:pt x="384" y="1003"/>
                  </a:lnTo>
                  <a:lnTo>
                    <a:pt x="382" y="1005"/>
                  </a:lnTo>
                  <a:lnTo>
                    <a:pt x="380" y="1007"/>
                  </a:lnTo>
                  <a:lnTo>
                    <a:pt x="375" y="1008"/>
                  </a:lnTo>
                  <a:lnTo>
                    <a:pt x="374" y="1010"/>
                  </a:lnTo>
                  <a:lnTo>
                    <a:pt x="371" y="1015"/>
                  </a:lnTo>
                  <a:lnTo>
                    <a:pt x="370" y="1022"/>
                  </a:lnTo>
                  <a:lnTo>
                    <a:pt x="370" y="1029"/>
                  </a:lnTo>
                  <a:lnTo>
                    <a:pt x="371" y="1039"/>
                  </a:lnTo>
                  <a:lnTo>
                    <a:pt x="357" y="1018"/>
                  </a:lnTo>
                  <a:lnTo>
                    <a:pt x="359" y="1012"/>
                  </a:lnTo>
                  <a:lnTo>
                    <a:pt x="361" y="1008"/>
                  </a:lnTo>
                  <a:lnTo>
                    <a:pt x="363" y="1007"/>
                  </a:lnTo>
                  <a:lnTo>
                    <a:pt x="366" y="1005"/>
                  </a:lnTo>
                  <a:lnTo>
                    <a:pt x="366" y="1000"/>
                  </a:lnTo>
                  <a:lnTo>
                    <a:pt x="364" y="997"/>
                  </a:lnTo>
                  <a:lnTo>
                    <a:pt x="371" y="991"/>
                  </a:lnTo>
                  <a:lnTo>
                    <a:pt x="375" y="987"/>
                  </a:lnTo>
                  <a:lnTo>
                    <a:pt x="377" y="980"/>
                  </a:lnTo>
                  <a:lnTo>
                    <a:pt x="356" y="977"/>
                  </a:lnTo>
                  <a:lnTo>
                    <a:pt x="345" y="979"/>
                  </a:lnTo>
                  <a:lnTo>
                    <a:pt x="338" y="988"/>
                  </a:lnTo>
                  <a:lnTo>
                    <a:pt x="336" y="997"/>
                  </a:lnTo>
                  <a:lnTo>
                    <a:pt x="338" y="1005"/>
                  </a:lnTo>
                  <a:lnTo>
                    <a:pt x="340" y="1014"/>
                  </a:lnTo>
                  <a:lnTo>
                    <a:pt x="342" y="1019"/>
                  </a:lnTo>
                  <a:lnTo>
                    <a:pt x="339" y="1026"/>
                  </a:lnTo>
                  <a:lnTo>
                    <a:pt x="336" y="1032"/>
                  </a:lnTo>
                  <a:lnTo>
                    <a:pt x="331" y="1035"/>
                  </a:lnTo>
                  <a:lnTo>
                    <a:pt x="326" y="1031"/>
                  </a:lnTo>
                  <a:lnTo>
                    <a:pt x="322" y="1036"/>
                  </a:lnTo>
                  <a:lnTo>
                    <a:pt x="321" y="1032"/>
                  </a:lnTo>
                  <a:lnTo>
                    <a:pt x="321" y="1024"/>
                  </a:lnTo>
                  <a:lnTo>
                    <a:pt x="319" y="1018"/>
                  </a:lnTo>
                  <a:lnTo>
                    <a:pt x="317" y="1018"/>
                  </a:lnTo>
                  <a:lnTo>
                    <a:pt x="315" y="1022"/>
                  </a:lnTo>
                  <a:lnTo>
                    <a:pt x="312" y="1025"/>
                  </a:lnTo>
                  <a:lnTo>
                    <a:pt x="310" y="1022"/>
                  </a:lnTo>
                  <a:lnTo>
                    <a:pt x="311" y="1012"/>
                  </a:lnTo>
                  <a:lnTo>
                    <a:pt x="308" y="1008"/>
                  </a:lnTo>
                  <a:lnTo>
                    <a:pt x="297" y="1010"/>
                  </a:lnTo>
                  <a:lnTo>
                    <a:pt x="297" y="1012"/>
                  </a:lnTo>
                  <a:lnTo>
                    <a:pt x="298" y="1014"/>
                  </a:lnTo>
                  <a:lnTo>
                    <a:pt x="298" y="1017"/>
                  </a:lnTo>
                  <a:lnTo>
                    <a:pt x="300" y="1018"/>
                  </a:lnTo>
                  <a:lnTo>
                    <a:pt x="300" y="1022"/>
                  </a:lnTo>
                  <a:lnTo>
                    <a:pt x="277" y="1018"/>
                  </a:lnTo>
                  <a:lnTo>
                    <a:pt x="266" y="1022"/>
                  </a:lnTo>
                  <a:lnTo>
                    <a:pt x="256" y="1038"/>
                  </a:lnTo>
                  <a:lnTo>
                    <a:pt x="254" y="1039"/>
                  </a:lnTo>
                  <a:lnTo>
                    <a:pt x="244" y="1039"/>
                  </a:lnTo>
                  <a:lnTo>
                    <a:pt x="241" y="1042"/>
                  </a:lnTo>
                  <a:lnTo>
                    <a:pt x="237" y="1050"/>
                  </a:lnTo>
                  <a:lnTo>
                    <a:pt x="234" y="1052"/>
                  </a:lnTo>
                  <a:lnTo>
                    <a:pt x="206" y="1046"/>
                  </a:lnTo>
                  <a:lnTo>
                    <a:pt x="185" y="1032"/>
                  </a:lnTo>
                  <a:lnTo>
                    <a:pt x="179" y="1032"/>
                  </a:lnTo>
                  <a:lnTo>
                    <a:pt x="151" y="1039"/>
                  </a:lnTo>
                  <a:lnTo>
                    <a:pt x="146" y="1043"/>
                  </a:lnTo>
                  <a:lnTo>
                    <a:pt x="136" y="1054"/>
                  </a:lnTo>
                  <a:lnTo>
                    <a:pt x="132" y="1057"/>
                  </a:lnTo>
                  <a:lnTo>
                    <a:pt x="126" y="1052"/>
                  </a:lnTo>
                  <a:lnTo>
                    <a:pt x="125" y="1056"/>
                  </a:lnTo>
                  <a:lnTo>
                    <a:pt x="132" y="1081"/>
                  </a:lnTo>
                  <a:lnTo>
                    <a:pt x="136" y="1092"/>
                  </a:lnTo>
                  <a:lnTo>
                    <a:pt x="140" y="1102"/>
                  </a:lnTo>
                  <a:lnTo>
                    <a:pt x="151" y="1119"/>
                  </a:lnTo>
                  <a:lnTo>
                    <a:pt x="153" y="1125"/>
                  </a:lnTo>
                  <a:lnTo>
                    <a:pt x="154" y="1134"/>
                  </a:lnTo>
                  <a:lnTo>
                    <a:pt x="157" y="1139"/>
                  </a:lnTo>
                  <a:lnTo>
                    <a:pt x="160" y="1140"/>
                  </a:lnTo>
                  <a:lnTo>
                    <a:pt x="164" y="1146"/>
                  </a:lnTo>
                  <a:lnTo>
                    <a:pt x="184" y="1157"/>
                  </a:lnTo>
                  <a:lnTo>
                    <a:pt x="188" y="1155"/>
                  </a:lnTo>
                  <a:lnTo>
                    <a:pt x="200" y="1150"/>
                  </a:lnTo>
                  <a:lnTo>
                    <a:pt x="206" y="1147"/>
                  </a:lnTo>
                  <a:lnTo>
                    <a:pt x="224" y="1147"/>
                  </a:lnTo>
                  <a:lnTo>
                    <a:pt x="231" y="1141"/>
                  </a:lnTo>
                  <a:lnTo>
                    <a:pt x="237" y="1127"/>
                  </a:lnTo>
                  <a:lnTo>
                    <a:pt x="238" y="1115"/>
                  </a:lnTo>
                  <a:lnTo>
                    <a:pt x="245" y="1105"/>
                  </a:lnTo>
                  <a:lnTo>
                    <a:pt x="255" y="1099"/>
                  </a:lnTo>
                  <a:lnTo>
                    <a:pt x="259" y="1101"/>
                  </a:lnTo>
                  <a:lnTo>
                    <a:pt x="256" y="1102"/>
                  </a:lnTo>
                  <a:lnTo>
                    <a:pt x="254" y="1103"/>
                  </a:lnTo>
                  <a:lnTo>
                    <a:pt x="251" y="1106"/>
                  </a:lnTo>
                  <a:lnTo>
                    <a:pt x="280" y="1115"/>
                  </a:lnTo>
                  <a:lnTo>
                    <a:pt x="284" y="1115"/>
                  </a:lnTo>
                  <a:lnTo>
                    <a:pt x="287" y="1112"/>
                  </a:lnTo>
                  <a:lnTo>
                    <a:pt x="290" y="1110"/>
                  </a:lnTo>
                  <a:lnTo>
                    <a:pt x="291" y="1108"/>
                  </a:lnTo>
                  <a:lnTo>
                    <a:pt x="296" y="1099"/>
                  </a:lnTo>
                  <a:lnTo>
                    <a:pt x="296" y="1098"/>
                  </a:lnTo>
                  <a:lnTo>
                    <a:pt x="321" y="1092"/>
                  </a:lnTo>
                  <a:lnTo>
                    <a:pt x="335" y="1092"/>
                  </a:lnTo>
                  <a:lnTo>
                    <a:pt x="350" y="1109"/>
                  </a:lnTo>
                  <a:lnTo>
                    <a:pt x="387" y="1112"/>
                  </a:lnTo>
                  <a:lnTo>
                    <a:pt x="417" y="1112"/>
                  </a:lnTo>
                  <a:lnTo>
                    <a:pt x="450" y="1115"/>
                  </a:lnTo>
                  <a:lnTo>
                    <a:pt x="448" y="1115"/>
                  </a:lnTo>
                  <a:lnTo>
                    <a:pt x="455" y="1116"/>
                  </a:lnTo>
                  <a:lnTo>
                    <a:pt x="468" y="1126"/>
                  </a:lnTo>
                  <a:lnTo>
                    <a:pt x="475" y="1127"/>
                  </a:lnTo>
                  <a:lnTo>
                    <a:pt x="475" y="1123"/>
                  </a:lnTo>
                  <a:lnTo>
                    <a:pt x="461" y="1115"/>
                  </a:lnTo>
                  <a:lnTo>
                    <a:pt x="457" y="1110"/>
                  </a:lnTo>
                  <a:lnTo>
                    <a:pt x="485" y="1110"/>
                  </a:lnTo>
                  <a:lnTo>
                    <a:pt x="486" y="1112"/>
                  </a:lnTo>
                  <a:lnTo>
                    <a:pt x="490" y="1116"/>
                  </a:lnTo>
                  <a:lnTo>
                    <a:pt x="492" y="1122"/>
                  </a:lnTo>
                  <a:lnTo>
                    <a:pt x="493" y="1125"/>
                  </a:lnTo>
                  <a:lnTo>
                    <a:pt x="490" y="1127"/>
                  </a:lnTo>
                  <a:lnTo>
                    <a:pt x="488" y="1127"/>
                  </a:lnTo>
                  <a:lnTo>
                    <a:pt x="482" y="1127"/>
                  </a:lnTo>
                  <a:lnTo>
                    <a:pt x="488" y="1132"/>
                  </a:lnTo>
                  <a:lnTo>
                    <a:pt x="511" y="1127"/>
                  </a:lnTo>
                  <a:lnTo>
                    <a:pt x="507" y="1123"/>
                  </a:lnTo>
                  <a:lnTo>
                    <a:pt x="504" y="1123"/>
                  </a:lnTo>
                  <a:lnTo>
                    <a:pt x="504" y="1118"/>
                  </a:lnTo>
                  <a:lnTo>
                    <a:pt x="509" y="1116"/>
                  </a:lnTo>
                  <a:lnTo>
                    <a:pt x="517" y="1108"/>
                  </a:lnTo>
                  <a:lnTo>
                    <a:pt x="521" y="1106"/>
                  </a:lnTo>
                  <a:lnTo>
                    <a:pt x="535" y="1110"/>
                  </a:lnTo>
                  <a:lnTo>
                    <a:pt x="535" y="1106"/>
                  </a:lnTo>
                  <a:lnTo>
                    <a:pt x="538" y="1102"/>
                  </a:lnTo>
                  <a:lnTo>
                    <a:pt x="539" y="1102"/>
                  </a:lnTo>
                  <a:lnTo>
                    <a:pt x="542" y="1103"/>
                  </a:lnTo>
                  <a:lnTo>
                    <a:pt x="544" y="1110"/>
                  </a:lnTo>
                  <a:lnTo>
                    <a:pt x="545" y="1105"/>
                  </a:lnTo>
                  <a:lnTo>
                    <a:pt x="548" y="1101"/>
                  </a:lnTo>
                  <a:lnTo>
                    <a:pt x="551" y="1098"/>
                  </a:lnTo>
                  <a:lnTo>
                    <a:pt x="552" y="1098"/>
                  </a:lnTo>
                  <a:lnTo>
                    <a:pt x="551" y="1105"/>
                  </a:lnTo>
                  <a:lnTo>
                    <a:pt x="545" y="1116"/>
                  </a:lnTo>
                  <a:lnTo>
                    <a:pt x="544" y="1123"/>
                  </a:lnTo>
                  <a:lnTo>
                    <a:pt x="549" y="1123"/>
                  </a:lnTo>
                  <a:lnTo>
                    <a:pt x="545" y="1132"/>
                  </a:lnTo>
                  <a:lnTo>
                    <a:pt x="562" y="1130"/>
                  </a:lnTo>
                  <a:lnTo>
                    <a:pt x="570" y="1133"/>
                  </a:lnTo>
                  <a:lnTo>
                    <a:pt x="576" y="1140"/>
                  </a:lnTo>
                  <a:lnTo>
                    <a:pt x="573" y="1144"/>
                  </a:lnTo>
                  <a:lnTo>
                    <a:pt x="572" y="1147"/>
                  </a:lnTo>
                  <a:lnTo>
                    <a:pt x="569" y="1147"/>
                  </a:lnTo>
                  <a:lnTo>
                    <a:pt x="570" y="1151"/>
                  </a:lnTo>
                  <a:lnTo>
                    <a:pt x="567" y="1158"/>
                  </a:lnTo>
                  <a:lnTo>
                    <a:pt x="565" y="1162"/>
                  </a:lnTo>
                  <a:lnTo>
                    <a:pt x="560" y="1168"/>
                  </a:lnTo>
                  <a:lnTo>
                    <a:pt x="552" y="1178"/>
                  </a:lnTo>
                  <a:lnTo>
                    <a:pt x="549" y="1181"/>
                  </a:lnTo>
                  <a:lnTo>
                    <a:pt x="555" y="1186"/>
                  </a:lnTo>
                  <a:lnTo>
                    <a:pt x="562" y="1181"/>
                  </a:lnTo>
                  <a:lnTo>
                    <a:pt x="570" y="1172"/>
                  </a:lnTo>
                  <a:lnTo>
                    <a:pt x="577" y="1168"/>
                  </a:lnTo>
                  <a:lnTo>
                    <a:pt x="586" y="1167"/>
                  </a:lnTo>
                  <a:lnTo>
                    <a:pt x="594" y="1161"/>
                  </a:lnTo>
                  <a:lnTo>
                    <a:pt x="609" y="1147"/>
                  </a:lnTo>
                  <a:lnTo>
                    <a:pt x="609" y="1151"/>
                  </a:lnTo>
                  <a:lnTo>
                    <a:pt x="602" y="1161"/>
                  </a:lnTo>
                  <a:lnTo>
                    <a:pt x="572" y="1176"/>
                  </a:lnTo>
                  <a:lnTo>
                    <a:pt x="572" y="1181"/>
                  </a:lnTo>
                  <a:lnTo>
                    <a:pt x="573" y="1182"/>
                  </a:lnTo>
                  <a:lnTo>
                    <a:pt x="576" y="1185"/>
                  </a:lnTo>
                  <a:lnTo>
                    <a:pt x="572" y="1188"/>
                  </a:lnTo>
                  <a:lnTo>
                    <a:pt x="569" y="1190"/>
                  </a:lnTo>
                  <a:lnTo>
                    <a:pt x="566" y="1195"/>
                  </a:lnTo>
                  <a:lnTo>
                    <a:pt x="565" y="1202"/>
                  </a:lnTo>
                  <a:lnTo>
                    <a:pt x="570" y="1202"/>
                  </a:lnTo>
                  <a:lnTo>
                    <a:pt x="565" y="1207"/>
                  </a:lnTo>
                  <a:lnTo>
                    <a:pt x="558" y="1203"/>
                  </a:lnTo>
                  <a:lnTo>
                    <a:pt x="551" y="1196"/>
                  </a:lnTo>
                  <a:lnTo>
                    <a:pt x="544" y="1193"/>
                  </a:lnTo>
                  <a:lnTo>
                    <a:pt x="546" y="1197"/>
                  </a:lnTo>
                  <a:lnTo>
                    <a:pt x="551" y="1203"/>
                  </a:lnTo>
                  <a:lnTo>
                    <a:pt x="553" y="1207"/>
                  </a:lnTo>
                  <a:lnTo>
                    <a:pt x="558" y="1210"/>
                  </a:lnTo>
                  <a:lnTo>
                    <a:pt x="559" y="1211"/>
                  </a:lnTo>
                  <a:lnTo>
                    <a:pt x="560" y="1217"/>
                  </a:lnTo>
                  <a:lnTo>
                    <a:pt x="565" y="1221"/>
                  </a:lnTo>
                  <a:lnTo>
                    <a:pt x="569" y="1223"/>
                  </a:lnTo>
                  <a:lnTo>
                    <a:pt x="569" y="1225"/>
                  </a:lnTo>
                  <a:lnTo>
                    <a:pt x="565" y="1232"/>
                  </a:lnTo>
                  <a:lnTo>
                    <a:pt x="565" y="1242"/>
                  </a:lnTo>
                  <a:lnTo>
                    <a:pt x="566" y="1252"/>
                  </a:lnTo>
                  <a:lnTo>
                    <a:pt x="570" y="1259"/>
                  </a:lnTo>
                  <a:lnTo>
                    <a:pt x="576" y="1259"/>
                  </a:lnTo>
                  <a:lnTo>
                    <a:pt x="584" y="1256"/>
                  </a:lnTo>
                  <a:lnTo>
                    <a:pt x="595" y="1247"/>
                  </a:lnTo>
                  <a:lnTo>
                    <a:pt x="595" y="1251"/>
                  </a:lnTo>
                  <a:lnTo>
                    <a:pt x="593" y="1258"/>
                  </a:lnTo>
                  <a:lnTo>
                    <a:pt x="591" y="1259"/>
                  </a:lnTo>
                  <a:lnTo>
                    <a:pt x="594" y="1259"/>
                  </a:lnTo>
                  <a:lnTo>
                    <a:pt x="597" y="1259"/>
                  </a:lnTo>
                  <a:lnTo>
                    <a:pt x="598" y="1262"/>
                  </a:lnTo>
                  <a:lnTo>
                    <a:pt x="601" y="1263"/>
                  </a:lnTo>
                  <a:lnTo>
                    <a:pt x="598" y="1266"/>
                  </a:lnTo>
                  <a:lnTo>
                    <a:pt x="597" y="1268"/>
                  </a:lnTo>
                  <a:lnTo>
                    <a:pt x="600" y="1275"/>
                  </a:lnTo>
                  <a:lnTo>
                    <a:pt x="598" y="1283"/>
                  </a:lnTo>
                  <a:lnTo>
                    <a:pt x="595" y="1293"/>
                  </a:lnTo>
                  <a:lnTo>
                    <a:pt x="591" y="1301"/>
                  </a:lnTo>
                  <a:lnTo>
                    <a:pt x="594" y="1300"/>
                  </a:lnTo>
                  <a:lnTo>
                    <a:pt x="597" y="1298"/>
                  </a:lnTo>
                  <a:lnTo>
                    <a:pt x="598" y="1296"/>
                  </a:lnTo>
                  <a:lnTo>
                    <a:pt x="601" y="1293"/>
                  </a:lnTo>
                  <a:lnTo>
                    <a:pt x="602" y="1303"/>
                  </a:lnTo>
                  <a:lnTo>
                    <a:pt x="607" y="1310"/>
                  </a:lnTo>
                  <a:lnTo>
                    <a:pt x="612" y="1315"/>
                  </a:lnTo>
                  <a:lnTo>
                    <a:pt x="616" y="1317"/>
                  </a:lnTo>
                  <a:lnTo>
                    <a:pt x="618" y="1317"/>
                  </a:lnTo>
                  <a:lnTo>
                    <a:pt x="621" y="1315"/>
                  </a:lnTo>
                  <a:lnTo>
                    <a:pt x="622" y="1314"/>
                  </a:lnTo>
                  <a:lnTo>
                    <a:pt x="623" y="1311"/>
                  </a:lnTo>
                  <a:lnTo>
                    <a:pt x="625" y="1310"/>
                  </a:lnTo>
                  <a:lnTo>
                    <a:pt x="635" y="1310"/>
                  </a:lnTo>
                  <a:lnTo>
                    <a:pt x="636" y="1305"/>
                  </a:lnTo>
                  <a:lnTo>
                    <a:pt x="637" y="1303"/>
                  </a:lnTo>
                  <a:lnTo>
                    <a:pt x="637" y="1298"/>
                  </a:lnTo>
                  <a:lnTo>
                    <a:pt x="637" y="1293"/>
                  </a:lnTo>
                  <a:lnTo>
                    <a:pt x="644" y="1282"/>
                  </a:lnTo>
                  <a:lnTo>
                    <a:pt x="646" y="1277"/>
                  </a:lnTo>
                  <a:lnTo>
                    <a:pt x="646" y="1269"/>
                  </a:lnTo>
                  <a:lnTo>
                    <a:pt x="646" y="1259"/>
                  </a:lnTo>
                  <a:lnTo>
                    <a:pt x="649" y="1252"/>
                  </a:lnTo>
                  <a:lnTo>
                    <a:pt x="654" y="1251"/>
                  </a:lnTo>
                  <a:lnTo>
                    <a:pt x="650" y="1265"/>
                  </a:lnTo>
                  <a:lnTo>
                    <a:pt x="649" y="1270"/>
                  </a:lnTo>
                  <a:lnTo>
                    <a:pt x="651" y="1276"/>
                  </a:lnTo>
                  <a:lnTo>
                    <a:pt x="656" y="1277"/>
                  </a:lnTo>
                  <a:lnTo>
                    <a:pt x="660" y="1275"/>
                  </a:lnTo>
                  <a:lnTo>
                    <a:pt x="667" y="1268"/>
                  </a:lnTo>
                  <a:lnTo>
                    <a:pt x="682" y="1255"/>
                  </a:lnTo>
                  <a:lnTo>
                    <a:pt x="689" y="1252"/>
                  </a:lnTo>
                  <a:lnTo>
                    <a:pt x="696" y="1255"/>
                  </a:lnTo>
                  <a:lnTo>
                    <a:pt x="695" y="1247"/>
                  </a:lnTo>
                  <a:lnTo>
                    <a:pt x="699" y="1244"/>
                  </a:lnTo>
                  <a:lnTo>
                    <a:pt x="713" y="1238"/>
                  </a:lnTo>
                  <a:lnTo>
                    <a:pt x="723" y="1228"/>
                  </a:lnTo>
                  <a:lnTo>
                    <a:pt x="726" y="1225"/>
                  </a:lnTo>
                  <a:lnTo>
                    <a:pt x="729" y="1223"/>
                  </a:lnTo>
                  <a:lnTo>
                    <a:pt x="731" y="1209"/>
                  </a:lnTo>
                  <a:lnTo>
                    <a:pt x="733" y="1206"/>
                  </a:lnTo>
                  <a:lnTo>
                    <a:pt x="736" y="1204"/>
                  </a:lnTo>
                  <a:lnTo>
                    <a:pt x="747" y="1193"/>
                  </a:lnTo>
                  <a:lnTo>
                    <a:pt x="745" y="1199"/>
                  </a:lnTo>
                  <a:lnTo>
                    <a:pt x="743" y="1203"/>
                  </a:lnTo>
                  <a:lnTo>
                    <a:pt x="736" y="1210"/>
                  </a:lnTo>
                  <a:lnTo>
                    <a:pt x="736" y="1214"/>
                  </a:lnTo>
                  <a:lnTo>
                    <a:pt x="743" y="1213"/>
                  </a:lnTo>
                  <a:lnTo>
                    <a:pt x="759" y="1197"/>
                  </a:lnTo>
                  <a:lnTo>
                    <a:pt x="765" y="1197"/>
                  </a:lnTo>
                  <a:lnTo>
                    <a:pt x="786" y="1202"/>
                  </a:lnTo>
                  <a:lnTo>
                    <a:pt x="786" y="1206"/>
                  </a:lnTo>
                  <a:lnTo>
                    <a:pt x="765" y="1203"/>
                  </a:lnTo>
                  <a:lnTo>
                    <a:pt x="761" y="1203"/>
                  </a:lnTo>
                  <a:lnTo>
                    <a:pt x="755" y="1209"/>
                  </a:lnTo>
                  <a:lnTo>
                    <a:pt x="741" y="1218"/>
                  </a:lnTo>
                  <a:lnTo>
                    <a:pt x="741" y="1223"/>
                  </a:lnTo>
                  <a:lnTo>
                    <a:pt x="768" y="1223"/>
                  </a:lnTo>
                  <a:lnTo>
                    <a:pt x="768" y="1225"/>
                  </a:lnTo>
                  <a:lnTo>
                    <a:pt x="757" y="1231"/>
                  </a:lnTo>
                  <a:lnTo>
                    <a:pt x="762" y="1234"/>
                  </a:lnTo>
                  <a:lnTo>
                    <a:pt x="768" y="1244"/>
                  </a:lnTo>
                  <a:lnTo>
                    <a:pt x="771" y="1247"/>
                  </a:lnTo>
                  <a:lnTo>
                    <a:pt x="776" y="1248"/>
                  </a:lnTo>
                  <a:lnTo>
                    <a:pt x="785" y="1248"/>
                  </a:lnTo>
                  <a:lnTo>
                    <a:pt x="789" y="1251"/>
                  </a:lnTo>
                  <a:lnTo>
                    <a:pt x="768" y="1249"/>
                  </a:lnTo>
                  <a:lnTo>
                    <a:pt x="764" y="1245"/>
                  </a:lnTo>
                  <a:lnTo>
                    <a:pt x="761" y="1240"/>
                  </a:lnTo>
                  <a:lnTo>
                    <a:pt x="754" y="1240"/>
                  </a:lnTo>
                  <a:lnTo>
                    <a:pt x="750" y="1237"/>
                  </a:lnTo>
                  <a:lnTo>
                    <a:pt x="750" y="1225"/>
                  </a:lnTo>
                  <a:lnTo>
                    <a:pt x="740" y="1225"/>
                  </a:lnTo>
                  <a:lnTo>
                    <a:pt x="736" y="1225"/>
                  </a:lnTo>
                  <a:lnTo>
                    <a:pt x="733" y="1228"/>
                  </a:lnTo>
                  <a:lnTo>
                    <a:pt x="729" y="1234"/>
                  </a:lnTo>
                  <a:lnTo>
                    <a:pt x="720" y="1237"/>
                  </a:lnTo>
                  <a:lnTo>
                    <a:pt x="710" y="1251"/>
                  </a:lnTo>
                  <a:lnTo>
                    <a:pt x="706" y="1255"/>
                  </a:lnTo>
                  <a:lnTo>
                    <a:pt x="706" y="1259"/>
                  </a:lnTo>
                  <a:lnTo>
                    <a:pt x="709" y="1259"/>
                  </a:lnTo>
                  <a:lnTo>
                    <a:pt x="713" y="1259"/>
                  </a:lnTo>
                  <a:lnTo>
                    <a:pt x="715" y="1262"/>
                  </a:lnTo>
                  <a:lnTo>
                    <a:pt x="716" y="1268"/>
                  </a:lnTo>
                  <a:lnTo>
                    <a:pt x="701" y="1269"/>
                  </a:lnTo>
                  <a:lnTo>
                    <a:pt x="671" y="1284"/>
                  </a:lnTo>
                  <a:lnTo>
                    <a:pt x="665" y="1290"/>
                  </a:lnTo>
                  <a:lnTo>
                    <a:pt x="664" y="1297"/>
                  </a:lnTo>
                  <a:lnTo>
                    <a:pt x="661" y="1305"/>
                  </a:lnTo>
                  <a:lnTo>
                    <a:pt x="660" y="1310"/>
                  </a:lnTo>
                  <a:lnTo>
                    <a:pt x="658" y="1321"/>
                  </a:lnTo>
                  <a:lnTo>
                    <a:pt x="657" y="1321"/>
                  </a:lnTo>
                  <a:lnTo>
                    <a:pt x="654" y="1318"/>
                  </a:lnTo>
                  <a:lnTo>
                    <a:pt x="653" y="1319"/>
                  </a:lnTo>
                  <a:lnTo>
                    <a:pt x="651" y="1329"/>
                  </a:lnTo>
                  <a:lnTo>
                    <a:pt x="651" y="1338"/>
                  </a:lnTo>
                  <a:lnTo>
                    <a:pt x="650" y="1345"/>
                  </a:lnTo>
                  <a:lnTo>
                    <a:pt x="647" y="1350"/>
                  </a:lnTo>
                  <a:lnTo>
                    <a:pt x="651" y="1360"/>
                  </a:lnTo>
                  <a:lnTo>
                    <a:pt x="656" y="1363"/>
                  </a:lnTo>
                  <a:lnTo>
                    <a:pt x="660" y="1361"/>
                  </a:lnTo>
                  <a:lnTo>
                    <a:pt x="664" y="1359"/>
                  </a:lnTo>
                  <a:lnTo>
                    <a:pt x="672" y="1356"/>
                  </a:lnTo>
                  <a:lnTo>
                    <a:pt x="695" y="1359"/>
                  </a:lnTo>
                  <a:lnTo>
                    <a:pt x="689" y="1361"/>
                  </a:lnTo>
                  <a:lnTo>
                    <a:pt x="678" y="1366"/>
                  </a:lnTo>
                  <a:lnTo>
                    <a:pt x="674" y="1371"/>
                  </a:lnTo>
                  <a:lnTo>
                    <a:pt x="668" y="1367"/>
                  </a:lnTo>
                  <a:lnTo>
                    <a:pt x="663" y="1371"/>
                  </a:lnTo>
                  <a:lnTo>
                    <a:pt x="654" y="1383"/>
                  </a:lnTo>
                  <a:lnTo>
                    <a:pt x="643" y="1392"/>
                  </a:lnTo>
                  <a:lnTo>
                    <a:pt x="633" y="1399"/>
                  </a:lnTo>
                  <a:lnTo>
                    <a:pt x="633" y="1404"/>
                  </a:lnTo>
                  <a:lnTo>
                    <a:pt x="656" y="1413"/>
                  </a:lnTo>
                  <a:lnTo>
                    <a:pt x="668" y="1415"/>
                  </a:lnTo>
                  <a:lnTo>
                    <a:pt x="678" y="1405"/>
                  </a:lnTo>
                  <a:lnTo>
                    <a:pt x="682" y="1401"/>
                  </a:lnTo>
                  <a:lnTo>
                    <a:pt x="693" y="1392"/>
                  </a:lnTo>
                  <a:lnTo>
                    <a:pt x="698" y="1391"/>
                  </a:lnTo>
                  <a:lnTo>
                    <a:pt x="701" y="1391"/>
                  </a:lnTo>
                  <a:lnTo>
                    <a:pt x="705" y="1390"/>
                  </a:lnTo>
                  <a:lnTo>
                    <a:pt x="708" y="1387"/>
                  </a:lnTo>
                  <a:lnTo>
                    <a:pt x="709" y="1384"/>
                  </a:lnTo>
                  <a:lnTo>
                    <a:pt x="710" y="1380"/>
                  </a:lnTo>
                  <a:lnTo>
                    <a:pt x="712" y="1377"/>
                  </a:lnTo>
                  <a:lnTo>
                    <a:pt x="713" y="1374"/>
                  </a:lnTo>
                  <a:lnTo>
                    <a:pt x="733" y="1357"/>
                  </a:lnTo>
                  <a:lnTo>
                    <a:pt x="754" y="1352"/>
                  </a:lnTo>
                  <a:lnTo>
                    <a:pt x="801" y="1354"/>
                  </a:lnTo>
                  <a:lnTo>
                    <a:pt x="800" y="1354"/>
                  </a:lnTo>
                  <a:lnTo>
                    <a:pt x="800" y="1354"/>
                  </a:lnTo>
                  <a:lnTo>
                    <a:pt x="801" y="1354"/>
                  </a:lnTo>
                  <a:lnTo>
                    <a:pt x="801" y="1356"/>
                  </a:lnTo>
                  <a:lnTo>
                    <a:pt x="801" y="1359"/>
                  </a:lnTo>
                  <a:lnTo>
                    <a:pt x="797" y="1361"/>
                  </a:lnTo>
                  <a:lnTo>
                    <a:pt x="796" y="1363"/>
                  </a:lnTo>
                  <a:lnTo>
                    <a:pt x="793" y="1363"/>
                  </a:lnTo>
                  <a:lnTo>
                    <a:pt x="793" y="1366"/>
                  </a:lnTo>
                  <a:lnTo>
                    <a:pt x="799" y="1369"/>
                  </a:lnTo>
                  <a:lnTo>
                    <a:pt x="811" y="1363"/>
                  </a:lnTo>
                  <a:lnTo>
                    <a:pt x="807" y="1367"/>
                  </a:lnTo>
                  <a:lnTo>
                    <a:pt x="803" y="1374"/>
                  </a:lnTo>
                  <a:lnTo>
                    <a:pt x="797" y="1376"/>
                  </a:lnTo>
                  <a:lnTo>
                    <a:pt x="762" y="1366"/>
                  </a:lnTo>
                  <a:lnTo>
                    <a:pt x="755" y="1367"/>
                  </a:lnTo>
                  <a:lnTo>
                    <a:pt x="750" y="1370"/>
                  </a:lnTo>
                  <a:lnTo>
                    <a:pt x="740" y="1378"/>
                  </a:lnTo>
                  <a:lnTo>
                    <a:pt x="741" y="1378"/>
                  </a:lnTo>
                  <a:lnTo>
                    <a:pt x="744" y="1381"/>
                  </a:lnTo>
                  <a:lnTo>
                    <a:pt x="748" y="1384"/>
                  </a:lnTo>
                  <a:lnTo>
                    <a:pt x="744" y="1384"/>
                  </a:lnTo>
                  <a:lnTo>
                    <a:pt x="733" y="1381"/>
                  </a:lnTo>
                  <a:lnTo>
                    <a:pt x="727" y="1383"/>
                  </a:lnTo>
                  <a:lnTo>
                    <a:pt x="723" y="1385"/>
                  </a:lnTo>
                  <a:lnTo>
                    <a:pt x="720" y="1390"/>
                  </a:lnTo>
                  <a:lnTo>
                    <a:pt x="716" y="1402"/>
                  </a:lnTo>
                  <a:lnTo>
                    <a:pt x="710" y="1412"/>
                  </a:lnTo>
                  <a:lnTo>
                    <a:pt x="702" y="1420"/>
                  </a:lnTo>
                  <a:lnTo>
                    <a:pt x="686" y="1432"/>
                  </a:lnTo>
                  <a:lnTo>
                    <a:pt x="688" y="1441"/>
                  </a:lnTo>
                  <a:lnTo>
                    <a:pt x="685" y="1446"/>
                  </a:lnTo>
                  <a:lnTo>
                    <a:pt x="677" y="1453"/>
                  </a:lnTo>
                  <a:lnTo>
                    <a:pt x="686" y="1454"/>
                  </a:lnTo>
                  <a:lnTo>
                    <a:pt x="689" y="1451"/>
                  </a:lnTo>
                  <a:lnTo>
                    <a:pt x="691" y="1450"/>
                  </a:lnTo>
                  <a:lnTo>
                    <a:pt x="693" y="1448"/>
                  </a:lnTo>
                  <a:lnTo>
                    <a:pt x="701" y="1448"/>
                  </a:lnTo>
                  <a:lnTo>
                    <a:pt x="706" y="1450"/>
                  </a:lnTo>
                  <a:lnTo>
                    <a:pt x="709" y="1454"/>
                  </a:lnTo>
                  <a:lnTo>
                    <a:pt x="708" y="1465"/>
                  </a:lnTo>
                  <a:lnTo>
                    <a:pt x="713" y="1461"/>
                  </a:lnTo>
                  <a:lnTo>
                    <a:pt x="720" y="1460"/>
                  </a:lnTo>
                  <a:lnTo>
                    <a:pt x="729" y="1461"/>
                  </a:lnTo>
                  <a:lnTo>
                    <a:pt x="734" y="1465"/>
                  </a:lnTo>
                  <a:lnTo>
                    <a:pt x="726" y="1468"/>
                  </a:lnTo>
                  <a:lnTo>
                    <a:pt x="722" y="1472"/>
                  </a:lnTo>
                  <a:lnTo>
                    <a:pt x="720" y="1479"/>
                  </a:lnTo>
                  <a:lnTo>
                    <a:pt x="722" y="1483"/>
                  </a:lnTo>
                  <a:lnTo>
                    <a:pt x="727" y="1482"/>
                  </a:lnTo>
                  <a:lnTo>
                    <a:pt x="736" y="1478"/>
                  </a:lnTo>
                  <a:lnTo>
                    <a:pt x="730" y="1489"/>
                  </a:lnTo>
                  <a:lnTo>
                    <a:pt x="724" y="1489"/>
                  </a:lnTo>
                  <a:lnTo>
                    <a:pt x="722" y="1489"/>
                  </a:lnTo>
                  <a:lnTo>
                    <a:pt x="712" y="1486"/>
                  </a:lnTo>
                  <a:lnTo>
                    <a:pt x="706" y="1489"/>
                  </a:lnTo>
                  <a:lnTo>
                    <a:pt x="710" y="1493"/>
                  </a:lnTo>
                  <a:lnTo>
                    <a:pt x="709" y="1495"/>
                  </a:lnTo>
                  <a:lnTo>
                    <a:pt x="706" y="1498"/>
                  </a:lnTo>
                  <a:lnTo>
                    <a:pt x="703" y="1502"/>
                  </a:lnTo>
                  <a:lnTo>
                    <a:pt x="706" y="1505"/>
                  </a:lnTo>
                  <a:lnTo>
                    <a:pt x="709" y="1506"/>
                  </a:lnTo>
                  <a:lnTo>
                    <a:pt x="712" y="1506"/>
                  </a:lnTo>
                  <a:lnTo>
                    <a:pt x="715" y="1506"/>
                  </a:lnTo>
                  <a:lnTo>
                    <a:pt x="710" y="1510"/>
                  </a:lnTo>
                  <a:lnTo>
                    <a:pt x="706" y="1510"/>
                  </a:lnTo>
                  <a:lnTo>
                    <a:pt x="698" y="1506"/>
                  </a:lnTo>
                  <a:lnTo>
                    <a:pt x="696" y="1503"/>
                  </a:lnTo>
                  <a:lnTo>
                    <a:pt x="695" y="1500"/>
                  </a:lnTo>
                  <a:lnTo>
                    <a:pt x="693" y="1499"/>
                  </a:lnTo>
                  <a:lnTo>
                    <a:pt x="654" y="1492"/>
                  </a:lnTo>
                  <a:lnTo>
                    <a:pt x="647" y="1498"/>
                  </a:lnTo>
                  <a:lnTo>
                    <a:pt x="656" y="1498"/>
                  </a:lnTo>
                  <a:lnTo>
                    <a:pt x="664" y="1503"/>
                  </a:lnTo>
                  <a:lnTo>
                    <a:pt x="681" y="1517"/>
                  </a:lnTo>
                  <a:lnTo>
                    <a:pt x="679" y="1519"/>
                  </a:lnTo>
                  <a:lnTo>
                    <a:pt x="675" y="1521"/>
                  </a:lnTo>
                  <a:lnTo>
                    <a:pt x="681" y="1521"/>
                  </a:lnTo>
                  <a:lnTo>
                    <a:pt x="681" y="1526"/>
                  </a:lnTo>
                  <a:lnTo>
                    <a:pt x="677" y="1528"/>
                  </a:lnTo>
                  <a:lnTo>
                    <a:pt x="671" y="1530"/>
                  </a:lnTo>
                  <a:lnTo>
                    <a:pt x="665" y="1528"/>
                  </a:lnTo>
                  <a:lnTo>
                    <a:pt x="661" y="1526"/>
                  </a:lnTo>
                  <a:lnTo>
                    <a:pt x="665" y="1523"/>
                  </a:lnTo>
                  <a:lnTo>
                    <a:pt x="668" y="1521"/>
                  </a:lnTo>
                  <a:lnTo>
                    <a:pt x="663" y="1519"/>
                  </a:lnTo>
                  <a:lnTo>
                    <a:pt x="656" y="1520"/>
                  </a:lnTo>
                  <a:lnTo>
                    <a:pt x="650" y="1524"/>
                  </a:lnTo>
                  <a:lnTo>
                    <a:pt x="647" y="1534"/>
                  </a:lnTo>
                  <a:lnTo>
                    <a:pt x="651" y="1531"/>
                  </a:lnTo>
                  <a:lnTo>
                    <a:pt x="657" y="1533"/>
                  </a:lnTo>
                  <a:lnTo>
                    <a:pt x="664" y="1538"/>
                  </a:lnTo>
                  <a:lnTo>
                    <a:pt x="668" y="1542"/>
                  </a:lnTo>
                  <a:lnTo>
                    <a:pt x="668" y="1547"/>
                  </a:lnTo>
                  <a:lnTo>
                    <a:pt x="667" y="1549"/>
                  </a:lnTo>
                  <a:lnTo>
                    <a:pt x="665" y="1551"/>
                  </a:lnTo>
                  <a:lnTo>
                    <a:pt x="663" y="1549"/>
                  </a:lnTo>
                  <a:lnTo>
                    <a:pt x="661" y="1547"/>
                  </a:lnTo>
                  <a:lnTo>
                    <a:pt x="656" y="1556"/>
                  </a:lnTo>
                  <a:lnTo>
                    <a:pt x="649" y="1561"/>
                  </a:lnTo>
                  <a:lnTo>
                    <a:pt x="626" y="1565"/>
                  </a:lnTo>
                  <a:lnTo>
                    <a:pt x="614" y="1576"/>
                  </a:lnTo>
                  <a:lnTo>
                    <a:pt x="607" y="1579"/>
                  </a:lnTo>
                  <a:lnTo>
                    <a:pt x="604" y="1577"/>
                  </a:lnTo>
                  <a:lnTo>
                    <a:pt x="597" y="1572"/>
                  </a:lnTo>
                  <a:lnTo>
                    <a:pt x="594" y="1570"/>
                  </a:lnTo>
                  <a:lnTo>
                    <a:pt x="591" y="1572"/>
                  </a:lnTo>
                  <a:lnTo>
                    <a:pt x="581" y="1579"/>
                  </a:lnTo>
                  <a:lnTo>
                    <a:pt x="569" y="1580"/>
                  </a:lnTo>
                  <a:lnTo>
                    <a:pt x="565" y="1583"/>
                  </a:lnTo>
                  <a:lnTo>
                    <a:pt x="562" y="1586"/>
                  </a:lnTo>
                  <a:lnTo>
                    <a:pt x="559" y="1590"/>
                  </a:lnTo>
                  <a:lnTo>
                    <a:pt x="556" y="1594"/>
                  </a:lnTo>
                  <a:lnTo>
                    <a:pt x="560" y="1598"/>
                  </a:lnTo>
                  <a:lnTo>
                    <a:pt x="556" y="1603"/>
                  </a:lnTo>
                  <a:lnTo>
                    <a:pt x="549" y="1604"/>
                  </a:lnTo>
                  <a:lnTo>
                    <a:pt x="524" y="1603"/>
                  </a:lnTo>
                  <a:lnTo>
                    <a:pt x="518" y="1601"/>
                  </a:lnTo>
                  <a:lnTo>
                    <a:pt x="514" y="1596"/>
                  </a:lnTo>
                  <a:lnTo>
                    <a:pt x="517" y="1596"/>
                  </a:lnTo>
                  <a:lnTo>
                    <a:pt x="514" y="1580"/>
                  </a:lnTo>
                  <a:lnTo>
                    <a:pt x="507" y="1565"/>
                  </a:lnTo>
                  <a:lnTo>
                    <a:pt x="500" y="1555"/>
                  </a:lnTo>
                  <a:lnTo>
                    <a:pt x="492" y="1548"/>
                  </a:lnTo>
                  <a:lnTo>
                    <a:pt x="483" y="1540"/>
                  </a:lnTo>
                  <a:lnTo>
                    <a:pt x="479" y="1538"/>
                  </a:lnTo>
                  <a:lnTo>
                    <a:pt x="476" y="1540"/>
                  </a:lnTo>
                  <a:lnTo>
                    <a:pt x="474" y="1544"/>
                  </a:lnTo>
                  <a:lnTo>
                    <a:pt x="472" y="1549"/>
                  </a:lnTo>
                  <a:lnTo>
                    <a:pt x="472" y="1554"/>
                  </a:lnTo>
                  <a:lnTo>
                    <a:pt x="472" y="1559"/>
                  </a:lnTo>
                  <a:lnTo>
                    <a:pt x="472" y="1572"/>
                  </a:lnTo>
                  <a:lnTo>
                    <a:pt x="472" y="1579"/>
                  </a:lnTo>
                  <a:lnTo>
                    <a:pt x="472" y="1583"/>
                  </a:lnTo>
                  <a:lnTo>
                    <a:pt x="468" y="1596"/>
                  </a:lnTo>
                  <a:lnTo>
                    <a:pt x="469" y="1605"/>
                  </a:lnTo>
                  <a:lnTo>
                    <a:pt x="474" y="1614"/>
                  </a:lnTo>
                  <a:lnTo>
                    <a:pt x="479" y="1618"/>
                  </a:lnTo>
                  <a:lnTo>
                    <a:pt x="485" y="1620"/>
                  </a:lnTo>
                  <a:lnTo>
                    <a:pt x="490" y="1615"/>
                  </a:lnTo>
                  <a:lnTo>
                    <a:pt x="493" y="1615"/>
                  </a:lnTo>
                  <a:lnTo>
                    <a:pt x="495" y="1621"/>
                  </a:lnTo>
                  <a:lnTo>
                    <a:pt x="492" y="1624"/>
                  </a:lnTo>
                  <a:lnTo>
                    <a:pt x="481" y="1624"/>
                  </a:lnTo>
                  <a:lnTo>
                    <a:pt x="478" y="1628"/>
                  </a:lnTo>
                  <a:lnTo>
                    <a:pt x="474" y="1649"/>
                  </a:lnTo>
                  <a:lnTo>
                    <a:pt x="469" y="1656"/>
                  </a:lnTo>
                  <a:lnTo>
                    <a:pt x="472" y="1660"/>
                  </a:lnTo>
                  <a:lnTo>
                    <a:pt x="475" y="1663"/>
                  </a:lnTo>
                  <a:lnTo>
                    <a:pt x="476" y="1666"/>
                  </a:lnTo>
                  <a:lnTo>
                    <a:pt x="478" y="1671"/>
                  </a:lnTo>
                  <a:lnTo>
                    <a:pt x="478" y="1678"/>
                  </a:lnTo>
                  <a:lnTo>
                    <a:pt x="476" y="1683"/>
                  </a:lnTo>
                  <a:lnTo>
                    <a:pt x="474" y="1687"/>
                  </a:lnTo>
                  <a:lnTo>
                    <a:pt x="472" y="1692"/>
                  </a:lnTo>
                  <a:lnTo>
                    <a:pt x="475" y="1694"/>
                  </a:lnTo>
                  <a:lnTo>
                    <a:pt x="479" y="1702"/>
                  </a:lnTo>
                  <a:lnTo>
                    <a:pt x="482" y="1704"/>
                  </a:lnTo>
                  <a:lnTo>
                    <a:pt x="485" y="1702"/>
                  </a:lnTo>
                  <a:lnTo>
                    <a:pt x="486" y="1701"/>
                  </a:lnTo>
                  <a:lnTo>
                    <a:pt x="488" y="1698"/>
                  </a:lnTo>
                  <a:lnTo>
                    <a:pt x="489" y="1695"/>
                  </a:lnTo>
                  <a:lnTo>
                    <a:pt x="495" y="1694"/>
                  </a:lnTo>
                  <a:lnTo>
                    <a:pt x="520" y="1697"/>
                  </a:lnTo>
                  <a:lnTo>
                    <a:pt x="523" y="1695"/>
                  </a:lnTo>
                  <a:lnTo>
                    <a:pt x="525" y="1694"/>
                  </a:lnTo>
                  <a:lnTo>
                    <a:pt x="530" y="1688"/>
                  </a:lnTo>
                  <a:lnTo>
                    <a:pt x="538" y="1687"/>
                  </a:lnTo>
                  <a:lnTo>
                    <a:pt x="548" y="1680"/>
                  </a:lnTo>
                  <a:lnTo>
                    <a:pt x="555" y="1680"/>
                  </a:lnTo>
                  <a:lnTo>
                    <a:pt x="551" y="1684"/>
                  </a:lnTo>
                  <a:lnTo>
                    <a:pt x="556" y="1688"/>
                  </a:lnTo>
                  <a:lnTo>
                    <a:pt x="562" y="1683"/>
                  </a:lnTo>
                  <a:lnTo>
                    <a:pt x="566" y="1676"/>
                  </a:lnTo>
                  <a:lnTo>
                    <a:pt x="572" y="1671"/>
                  </a:lnTo>
                  <a:lnTo>
                    <a:pt x="642" y="1688"/>
                  </a:lnTo>
                  <a:lnTo>
                    <a:pt x="654" y="1684"/>
                  </a:lnTo>
                  <a:lnTo>
                    <a:pt x="658" y="1684"/>
                  </a:lnTo>
                  <a:lnTo>
                    <a:pt x="670" y="1683"/>
                  </a:lnTo>
                  <a:lnTo>
                    <a:pt x="712" y="1667"/>
                  </a:lnTo>
                  <a:lnTo>
                    <a:pt x="720" y="1669"/>
                  </a:lnTo>
                  <a:lnTo>
                    <a:pt x="729" y="1674"/>
                  </a:lnTo>
                  <a:lnTo>
                    <a:pt x="737" y="1684"/>
                  </a:lnTo>
                  <a:lnTo>
                    <a:pt x="747" y="1690"/>
                  </a:lnTo>
                  <a:lnTo>
                    <a:pt x="822" y="1680"/>
                  </a:lnTo>
                  <a:lnTo>
                    <a:pt x="824" y="1678"/>
                  </a:lnTo>
                  <a:lnTo>
                    <a:pt x="824" y="1677"/>
                  </a:lnTo>
                  <a:lnTo>
                    <a:pt x="825" y="1676"/>
                  </a:lnTo>
                  <a:lnTo>
                    <a:pt x="827" y="1676"/>
                  </a:lnTo>
                  <a:lnTo>
                    <a:pt x="822" y="1666"/>
                  </a:lnTo>
                  <a:lnTo>
                    <a:pt x="827" y="1659"/>
                  </a:lnTo>
                  <a:lnTo>
                    <a:pt x="835" y="1656"/>
                  </a:lnTo>
                  <a:lnTo>
                    <a:pt x="846" y="1655"/>
                  </a:lnTo>
                  <a:lnTo>
                    <a:pt x="859" y="1657"/>
                  </a:lnTo>
                  <a:lnTo>
                    <a:pt x="863" y="1660"/>
                  </a:lnTo>
                  <a:lnTo>
                    <a:pt x="860" y="1650"/>
                  </a:lnTo>
                  <a:lnTo>
                    <a:pt x="853" y="1645"/>
                  </a:lnTo>
                  <a:lnTo>
                    <a:pt x="841" y="1639"/>
                  </a:lnTo>
                  <a:lnTo>
                    <a:pt x="841" y="1636"/>
                  </a:lnTo>
                  <a:lnTo>
                    <a:pt x="843" y="1634"/>
                  </a:lnTo>
                  <a:lnTo>
                    <a:pt x="852" y="1625"/>
                  </a:lnTo>
                  <a:lnTo>
                    <a:pt x="853" y="1621"/>
                  </a:lnTo>
                  <a:lnTo>
                    <a:pt x="856" y="1618"/>
                  </a:lnTo>
                  <a:lnTo>
                    <a:pt x="870" y="1615"/>
                  </a:lnTo>
                  <a:lnTo>
                    <a:pt x="874" y="1617"/>
                  </a:lnTo>
                  <a:lnTo>
                    <a:pt x="887" y="1624"/>
                  </a:lnTo>
                  <a:lnTo>
                    <a:pt x="906" y="1624"/>
                  </a:lnTo>
                  <a:lnTo>
                    <a:pt x="898" y="1629"/>
                  </a:lnTo>
                  <a:lnTo>
                    <a:pt x="888" y="1632"/>
                  </a:lnTo>
                  <a:lnTo>
                    <a:pt x="867" y="1631"/>
                  </a:lnTo>
                  <a:lnTo>
                    <a:pt x="870" y="1645"/>
                  </a:lnTo>
                  <a:lnTo>
                    <a:pt x="870" y="1650"/>
                  </a:lnTo>
                  <a:lnTo>
                    <a:pt x="869" y="1656"/>
                  </a:lnTo>
                  <a:lnTo>
                    <a:pt x="874" y="1664"/>
                  </a:lnTo>
                  <a:lnTo>
                    <a:pt x="880" y="1670"/>
                  </a:lnTo>
                  <a:lnTo>
                    <a:pt x="887" y="1673"/>
                  </a:lnTo>
                  <a:lnTo>
                    <a:pt x="898" y="1680"/>
                  </a:lnTo>
                  <a:lnTo>
                    <a:pt x="932" y="1692"/>
                  </a:lnTo>
                  <a:lnTo>
                    <a:pt x="954" y="1709"/>
                  </a:lnTo>
                  <a:lnTo>
                    <a:pt x="965" y="1720"/>
                  </a:lnTo>
                  <a:lnTo>
                    <a:pt x="964" y="1718"/>
                  </a:lnTo>
                  <a:lnTo>
                    <a:pt x="961" y="1708"/>
                  </a:lnTo>
                  <a:lnTo>
                    <a:pt x="968" y="1712"/>
                  </a:lnTo>
                  <a:lnTo>
                    <a:pt x="975" y="1711"/>
                  </a:lnTo>
                  <a:lnTo>
                    <a:pt x="982" y="1705"/>
                  </a:lnTo>
                  <a:lnTo>
                    <a:pt x="992" y="1692"/>
                  </a:lnTo>
                  <a:lnTo>
                    <a:pt x="996" y="1683"/>
                  </a:lnTo>
                  <a:lnTo>
                    <a:pt x="998" y="1674"/>
                  </a:lnTo>
                  <a:lnTo>
                    <a:pt x="989" y="1671"/>
                  </a:lnTo>
                  <a:lnTo>
                    <a:pt x="989" y="1669"/>
                  </a:lnTo>
                  <a:lnTo>
                    <a:pt x="999" y="1671"/>
                  </a:lnTo>
                  <a:lnTo>
                    <a:pt x="1003" y="1687"/>
                  </a:lnTo>
                  <a:lnTo>
                    <a:pt x="1000" y="1705"/>
                  </a:lnTo>
                  <a:lnTo>
                    <a:pt x="992" y="1716"/>
                  </a:lnTo>
                  <a:lnTo>
                    <a:pt x="992" y="1720"/>
                  </a:lnTo>
                  <a:lnTo>
                    <a:pt x="998" y="1720"/>
                  </a:lnTo>
                  <a:lnTo>
                    <a:pt x="1017" y="1716"/>
                  </a:lnTo>
                  <a:lnTo>
                    <a:pt x="1017" y="1720"/>
                  </a:lnTo>
                  <a:lnTo>
                    <a:pt x="1016" y="1720"/>
                  </a:lnTo>
                  <a:lnTo>
                    <a:pt x="1014" y="1720"/>
                  </a:lnTo>
                  <a:lnTo>
                    <a:pt x="1013" y="1720"/>
                  </a:lnTo>
                  <a:lnTo>
                    <a:pt x="1013" y="1725"/>
                  </a:lnTo>
                  <a:lnTo>
                    <a:pt x="1020" y="1725"/>
                  </a:lnTo>
                  <a:lnTo>
                    <a:pt x="1020" y="1727"/>
                  </a:lnTo>
                  <a:lnTo>
                    <a:pt x="1012" y="1727"/>
                  </a:lnTo>
                  <a:lnTo>
                    <a:pt x="1007" y="1729"/>
                  </a:lnTo>
                  <a:lnTo>
                    <a:pt x="1007" y="1732"/>
                  </a:lnTo>
                  <a:lnTo>
                    <a:pt x="1003" y="1732"/>
                  </a:lnTo>
                  <a:lnTo>
                    <a:pt x="998" y="1726"/>
                  </a:lnTo>
                  <a:lnTo>
                    <a:pt x="995" y="1725"/>
                  </a:lnTo>
                  <a:lnTo>
                    <a:pt x="978" y="1725"/>
                  </a:lnTo>
                  <a:lnTo>
                    <a:pt x="996" y="1739"/>
                  </a:lnTo>
                  <a:lnTo>
                    <a:pt x="1005" y="1743"/>
                  </a:lnTo>
                  <a:lnTo>
                    <a:pt x="1016" y="1753"/>
                  </a:lnTo>
                  <a:lnTo>
                    <a:pt x="1027" y="1760"/>
                  </a:lnTo>
                  <a:lnTo>
                    <a:pt x="1028" y="1758"/>
                  </a:lnTo>
                  <a:lnTo>
                    <a:pt x="1031" y="1753"/>
                  </a:lnTo>
                  <a:lnTo>
                    <a:pt x="1031" y="1747"/>
                  </a:lnTo>
                  <a:lnTo>
                    <a:pt x="1031" y="1740"/>
                  </a:lnTo>
                  <a:lnTo>
                    <a:pt x="1031" y="1734"/>
                  </a:lnTo>
                  <a:lnTo>
                    <a:pt x="1034" y="1732"/>
                  </a:lnTo>
                  <a:lnTo>
                    <a:pt x="1040" y="1730"/>
                  </a:lnTo>
                  <a:lnTo>
                    <a:pt x="1045" y="1725"/>
                  </a:lnTo>
                  <a:lnTo>
                    <a:pt x="1052" y="1716"/>
                  </a:lnTo>
                  <a:lnTo>
                    <a:pt x="1063" y="1702"/>
                  </a:lnTo>
                  <a:lnTo>
                    <a:pt x="1066" y="1695"/>
                  </a:lnTo>
                  <a:lnTo>
                    <a:pt x="1066" y="1692"/>
                  </a:lnTo>
                  <a:lnTo>
                    <a:pt x="1065" y="1688"/>
                  </a:lnTo>
                  <a:lnTo>
                    <a:pt x="1068" y="1685"/>
                  </a:lnTo>
                  <a:lnTo>
                    <a:pt x="1070" y="1688"/>
                  </a:lnTo>
                  <a:lnTo>
                    <a:pt x="1072" y="1695"/>
                  </a:lnTo>
                  <a:lnTo>
                    <a:pt x="1070" y="1702"/>
                  </a:lnTo>
                  <a:lnTo>
                    <a:pt x="1062" y="1716"/>
                  </a:lnTo>
                  <a:lnTo>
                    <a:pt x="1083" y="1727"/>
                  </a:lnTo>
                  <a:lnTo>
                    <a:pt x="1086" y="1732"/>
                  </a:lnTo>
                  <a:lnTo>
                    <a:pt x="1093" y="1743"/>
                  </a:lnTo>
                  <a:lnTo>
                    <a:pt x="1097" y="1749"/>
                  </a:lnTo>
                  <a:lnTo>
                    <a:pt x="1089" y="1747"/>
                  </a:lnTo>
                  <a:lnTo>
                    <a:pt x="1073" y="1732"/>
                  </a:lnTo>
                  <a:lnTo>
                    <a:pt x="1065" y="1727"/>
                  </a:lnTo>
                  <a:lnTo>
                    <a:pt x="1048" y="1730"/>
                  </a:lnTo>
                  <a:lnTo>
                    <a:pt x="1040" y="1736"/>
                  </a:lnTo>
                  <a:lnTo>
                    <a:pt x="1033" y="1744"/>
                  </a:lnTo>
                  <a:lnTo>
                    <a:pt x="1035" y="1753"/>
                  </a:lnTo>
                  <a:lnTo>
                    <a:pt x="1038" y="1756"/>
                  </a:lnTo>
                  <a:lnTo>
                    <a:pt x="1035" y="1760"/>
                  </a:lnTo>
                  <a:lnTo>
                    <a:pt x="1034" y="1760"/>
                  </a:lnTo>
                  <a:lnTo>
                    <a:pt x="1040" y="1774"/>
                  </a:lnTo>
                  <a:lnTo>
                    <a:pt x="1047" y="1785"/>
                  </a:lnTo>
                  <a:lnTo>
                    <a:pt x="1065" y="1800"/>
                  </a:lnTo>
                  <a:lnTo>
                    <a:pt x="1061" y="1791"/>
                  </a:lnTo>
                  <a:lnTo>
                    <a:pt x="1055" y="1781"/>
                  </a:lnTo>
                  <a:lnTo>
                    <a:pt x="1047" y="1768"/>
                  </a:lnTo>
                  <a:lnTo>
                    <a:pt x="1047" y="1764"/>
                  </a:lnTo>
                  <a:lnTo>
                    <a:pt x="1054" y="1764"/>
                  </a:lnTo>
                  <a:lnTo>
                    <a:pt x="1056" y="1767"/>
                  </a:lnTo>
                  <a:lnTo>
                    <a:pt x="1058" y="1775"/>
                  </a:lnTo>
                  <a:lnTo>
                    <a:pt x="1062" y="1785"/>
                  </a:lnTo>
                  <a:lnTo>
                    <a:pt x="1068" y="1791"/>
                  </a:lnTo>
                  <a:lnTo>
                    <a:pt x="1072" y="1795"/>
                  </a:lnTo>
                  <a:lnTo>
                    <a:pt x="1077" y="1799"/>
                  </a:lnTo>
                  <a:lnTo>
                    <a:pt x="1080" y="1809"/>
                  </a:lnTo>
                  <a:lnTo>
                    <a:pt x="1072" y="1805"/>
                  </a:lnTo>
                  <a:lnTo>
                    <a:pt x="1072" y="1809"/>
                  </a:lnTo>
                  <a:lnTo>
                    <a:pt x="1077" y="1813"/>
                  </a:lnTo>
                  <a:lnTo>
                    <a:pt x="1082" y="1814"/>
                  </a:lnTo>
                  <a:lnTo>
                    <a:pt x="1086" y="1812"/>
                  </a:lnTo>
                  <a:lnTo>
                    <a:pt x="1091" y="1805"/>
                  </a:lnTo>
                  <a:lnTo>
                    <a:pt x="1090" y="1807"/>
                  </a:lnTo>
                  <a:lnTo>
                    <a:pt x="1089" y="1816"/>
                  </a:lnTo>
                  <a:lnTo>
                    <a:pt x="1093" y="1817"/>
                  </a:lnTo>
                  <a:lnTo>
                    <a:pt x="1098" y="1820"/>
                  </a:lnTo>
                  <a:lnTo>
                    <a:pt x="1101" y="1820"/>
                  </a:lnTo>
                  <a:lnTo>
                    <a:pt x="1098" y="1824"/>
                  </a:lnTo>
                  <a:lnTo>
                    <a:pt x="1094" y="1824"/>
                  </a:lnTo>
                  <a:lnTo>
                    <a:pt x="1090" y="1823"/>
                  </a:lnTo>
                  <a:lnTo>
                    <a:pt x="1086" y="1820"/>
                  </a:lnTo>
                  <a:lnTo>
                    <a:pt x="1090" y="1826"/>
                  </a:lnTo>
                  <a:lnTo>
                    <a:pt x="1129" y="1858"/>
                  </a:lnTo>
                  <a:lnTo>
                    <a:pt x="1139" y="1861"/>
                  </a:lnTo>
                  <a:lnTo>
                    <a:pt x="1159" y="1861"/>
                  </a:lnTo>
                  <a:lnTo>
                    <a:pt x="1157" y="1852"/>
                  </a:lnTo>
                  <a:lnTo>
                    <a:pt x="1159" y="1852"/>
                  </a:lnTo>
                  <a:lnTo>
                    <a:pt x="1159" y="1854"/>
                  </a:lnTo>
                  <a:lnTo>
                    <a:pt x="1160" y="1856"/>
                  </a:lnTo>
                  <a:lnTo>
                    <a:pt x="1161" y="1855"/>
                  </a:lnTo>
                  <a:lnTo>
                    <a:pt x="1163" y="1854"/>
                  </a:lnTo>
                  <a:lnTo>
                    <a:pt x="1163" y="1852"/>
                  </a:lnTo>
                  <a:lnTo>
                    <a:pt x="1164" y="1852"/>
                  </a:lnTo>
                  <a:lnTo>
                    <a:pt x="1168" y="1859"/>
                  </a:lnTo>
                  <a:lnTo>
                    <a:pt x="1237" y="1865"/>
                  </a:lnTo>
                  <a:lnTo>
                    <a:pt x="1210" y="1859"/>
                  </a:lnTo>
                  <a:lnTo>
                    <a:pt x="1210" y="1856"/>
                  </a:lnTo>
                  <a:lnTo>
                    <a:pt x="1234" y="1861"/>
                  </a:lnTo>
                  <a:lnTo>
                    <a:pt x="1238" y="1859"/>
                  </a:lnTo>
                  <a:lnTo>
                    <a:pt x="1243" y="1855"/>
                  </a:lnTo>
                  <a:lnTo>
                    <a:pt x="1245" y="1856"/>
                  </a:lnTo>
                  <a:lnTo>
                    <a:pt x="1248" y="1858"/>
                  </a:lnTo>
                  <a:lnTo>
                    <a:pt x="1250" y="1861"/>
                  </a:lnTo>
                  <a:lnTo>
                    <a:pt x="1247" y="1864"/>
                  </a:lnTo>
                  <a:lnTo>
                    <a:pt x="1244" y="1865"/>
                  </a:lnTo>
                  <a:lnTo>
                    <a:pt x="1252" y="1872"/>
                  </a:lnTo>
                  <a:lnTo>
                    <a:pt x="1293" y="1883"/>
                  </a:lnTo>
                  <a:lnTo>
                    <a:pt x="1324" y="1904"/>
                  </a:lnTo>
                  <a:lnTo>
                    <a:pt x="1345" y="1908"/>
                  </a:lnTo>
                  <a:lnTo>
                    <a:pt x="1359" y="1918"/>
                  </a:lnTo>
                  <a:lnTo>
                    <a:pt x="1362" y="1920"/>
                  </a:lnTo>
                  <a:lnTo>
                    <a:pt x="1397" y="1927"/>
                  </a:lnTo>
                  <a:lnTo>
                    <a:pt x="1402" y="1920"/>
                  </a:lnTo>
                  <a:lnTo>
                    <a:pt x="1407" y="1924"/>
                  </a:lnTo>
                  <a:lnTo>
                    <a:pt x="1411" y="1927"/>
                  </a:lnTo>
                  <a:lnTo>
                    <a:pt x="1419" y="1928"/>
                  </a:lnTo>
                  <a:lnTo>
                    <a:pt x="1419" y="1931"/>
                  </a:lnTo>
                  <a:lnTo>
                    <a:pt x="1418" y="1931"/>
                  </a:lnTo>
                  <a:lnTo>
                    <a:pt x="1415" y="1932"/>
                  </a:lnTo>
                  <a:lnTo>
                    <a:pt x="1422" y="1934"/>
                  </a:lnTo>
                  <a:lnTo>
                    <a:pt x="1443" y="1928"/>
                  </a:lnTo>
                  <a:lnTo>
                    <a:pt x="1492" y="1943"/>
                  </a:lnTo>
                  <a:lnTo>
                    <a:pt x="1506" y="1943"/>
                  </a:lnTo>
                  <a:lnTo>
                    <a:pt x="1561" y="1929"/>
                  </a:lnTo>
                  <a:lnTo>
                    <a:pt x="1593" y="1914"/>
                  </a:lnTo>
                  <a:lnTo>
                    <a:pt x="1648" y="1906"/>
                  </a:lnTo>
                  <a:lnTo>
                    <a:pt x="1643" y="1904"/>
                  </a:lnTo>
                  <a:lnTo>
                    <a:pt x="1638" y="1904"/>
                  </a:lnTo>
                  <a:lnTo>
                    <a:pt x="1627" y="1904"/>
                  </a:lnTo>
                  <a:lnTo>
                    <a:pt x="1627" y="1900"/>
                  </a:lnTo>
                  <a:lnTo>
                    <a:pt x="1625" y="1892"/>
                  </a:lnTo>
                  <a:lnTo>
                    <a:pt x="1624" y="1883"/>
                  </a:lnTo>
                  <a:lnTo>
                    <a:pt x="1621" y="1880"/>
                  </a:lnTo>
                  <a:lnTo>
                    <a:pt x="1620" y="1878"/>
                  </a:lnTo>
                  <a:lnTo>
                    <a:pt x="1614" y="1868"/>
                  </a:lnTo>
                  <a:lnTo>
                    <a:pt x="1611" y="1865"/>
                  </a:lnTo>
                  <a:lnTo>
                    <a:pt x="1613" y="1862"/>
                  </a:lnTo>
                  <a:lnTo>
                    <a:pt x="1613" y="1861"/>
                  </a:lnTo>
                  <a:lnTo>
                    <a:pt x="1615" y="1861"/>
                  </a:lnTo>
                  <a:lnTo>
                    <a:pt x="1614" y="1856"/>
                  </a:lnTo>
                  <a:lnTo>
                    <a:pt x="1620" y="1856"/>
                  </a:lnTo>
                  <a:lnTo>
                    <a:pt x="1636" y="1868"/>
                  </a:lnTo>
                  <a:lnTo>
                    <a:pt x="1643" y="1869"/>
                  </a:lnTo>
                  <a:lnTo>
                    <a:pt x="1657" y="1864"/>
                  </a:lnTo>
                  <a:lnTo>
                    <a:pt x="1664" y="1865"/>
                  </a:lnTo>
                  <a:lnTo>
                    <a:pt x="1664" y="1868"/>
                  </a:lnTo>
                  <a:lnTo>
                    <a:pt x="1657" y="1869"/>
                  </a:lnTo>
                  <a:lnTo>
                    <a:pt x="1653" y="1872"/>
                  </a:lnTo>
                  <a:lnTo>
                    <a:pt x="1650" y="1878"/>
                  </a:lnTo>
                  <a:lnTo>
                    <a:pt x="1648" y="1882"/>
                  </a:lnTo>
                  <a:lnTo>
                    <a:pt x="1641" y="1885"/>
                  </a:lnTo>
                  <a:lnTo>
                    <a:pt x="1636" y="1889"/>
                  </a:lnTo>
                  <a:lnTo>
                    <a:pt x="1645" y="1900"/>
                  </a:lnTo>
                  <a:lnTo>
                    <a:pt x="1662" y="1896"/>
                  </a:lnTo>
                  <a:lnTo>
                    <a:pt x="1678" y="1883"/>
                  </a:lnTo>
                  <a:lnTo>
                    <a:pt x="1705" y="1871"/>
                  </a:lnTo>
                  <a:lnTo>
                    <a:pt x="1716" y="1858"/>
                  </a:lnTo>
                  <a:lnTo>
                    <a:pt x="1726" y="1840"/>
                  </a:lnTo>
                  <a:lnTo>
                    <a:pt x="1733" y="1820"/>
                  </a:lnTo>
                  <a:lnTo>
                    <a:pt x="1729" y="1823"/>
                  </a:lnTo>
                  <a:lnTo>
                    <a:pt x="1709" y="1824"/>
                  </a:lnTo>
                  <a:lnTo>
                    <a:pt x="1711" y="1817"/>
                  </a:lnTo>
                  <a:lnTo>
                    <a:pt x="1709" y="1814"/>
                  </a:lnTo>
                  <a:lnTo>
                    <a:pt x="1708" y="1812"/>
                  </a:lnTo>
                  <a:lnTo>
                    <a:pt x="1704" y="1813"/>
                  </a:lnTo>
                  <a:lnTo>
                    <a:pt x="1708" y="1809"/>
                  </a:lnTo>
                  <a:lnTo>
                    <a:pt x="1715" y="1810"/>
                  </a:lnTo>
                  <a:lnTo>
                    <a:pt x="1715" y="1805"/>
                  </a:lnTo>
                  <a:lnTo>
                    <a:pt x="1726" y="1805"/>
                  </a:lnTo>
                  <a:lnTo>
                    <a:pt x="1725" y="1807"/>
                  </a:lnTo>
                  <a:lnTo>
                    <a:pt x="1725" y="1807"/>
                  </a:lnTo>
                  <a:lnTo>
                    <a:pt x="1725" y="1807"/>
                  </a:lnTo>
                  <a:lnTo>
                    <a:pt x="1723" y="1809"/>
                  </a:lnTo>
                  <a:lnTo>
                    <a:pt x="1730" y="1812"/>
                  </a:lnTo>
                  <a:lnTo>
                    <a:pt x="1737" y="1806"/>
                  </a:lnTo>
                  <a:lnTo>
                    <a:pt x="1748" y="1785"/>
                  </a:lnTo>
                  <a:lnTo>
                    <a:pt x="1741" y="1786"/>
                  </a:lnTo>
                  <a:lnTo>
                    <a:pt x="1720" y="1785"/>
                  </a:lnTo>
                  <a:lnTo>
                    <a:pt x="1718" y="1785"/>
                  </a:lnTo>
                  <a:lnTo>
                    <a:pt x="1712" y="1791"/>
                  </a:lnTo>
                  <a:lnTo>
                    <a:pt x="1709" y="1792"/>
                  </a:lnTo>
                  <a:lnTo>
                    <a:pt x="1705" y="1791"/>
                  </a:lnTo>
                  <a:lnTo>
                    <a:pt x="1704" y="1786"/>
                  </a:lnTo>
                  <a:lnTo>
                    <a:pt x="1704" y="1781"/>
                  </a:lnTo>
                  <a:lnTo>
                    <a:pt x="1708" y="1777"/>
                  </a:lnTo>
                  <a:lnTo>
                    <a:pt x="1712" y="1782"/>
                  </a:lnTo>
                  <a:lnTo>
                    <a:pt x="1718" y="1779"/>
                  </a:lnTo>
                  <a:lnTo>
                    <a:pt x="1720" y="1772"/>
                  </a:lnTo>
                  <a:lnTo>
                    <a:pt x="1722" y="1763"/>
                  </a:lnTo>
                  <a:lnTo>
                    <a:pt x="1723" y="1756"/>
                  </a:lnTo>
                  <a:lnTo>
                    <a:pt x="1727" y="1750"/>
                  </a:lnTo>
                  <a:lnTo>
                    <a:pt x="1732" y="1746"/>
                  </a:lnTo>
                  <a:lnTo>
                    <a:pt x="1736" y="1749"/>
                  </a:lnTo>
                  <a:lnTo>
                    <a:pt x="1739" y="1746"/>
                  </a:lnTo>
                  <a:lnTo>
                    <a:pt x="1741" y="1744"/>
                  </a:lnTo>
                  <a:lnTo>
                    <a:pt x="1748" y="1744"/>
                  </a:lnTo>
                  <a:lnTo>
                    <a:pt x="1748" y="1740"/>
                  </a:lnTo>
                  <a:lnTo>
                    <a:pt x="1743" y="1736"/>
                  </a:lnTo>
                  <a:lnTo>
                    <a:pt x="1750" y="1736"/>
                  </a:lnTo>
                  <a:lnTo>
                    <a:pt x="1757" y="1739"/>
                  </a:lnTo>
                  <a:lnTo>
                    <a:pt x="1762" y="1740"/>
                  </a:lnTo>
                  <a:lnTo>
                    <a:pt x="1769" y="1736"/>
                  </a:lnTo>
                  <a:lnTo>
                    <a:pt x="1768" y="1732"/>
                  </a:lnTo>
                  <a:lnTo>
                    <a:pt x="1768" y="1727"/>
                  </a:lnTo>
                  <a:lnTo>
                    <a:pt x="1769" y="1720"/>
                  </a:lnTo>
                  <a:lnTo>
                    <a:pt x="1776" y="1727"/>
                  </a:lnTo>
                  <a:lnTo>
                    <a:pt x="1793" y="1736"/>
                  </a:lnTo>
                  <a:lnTo>
                    <a:pt x="1793" y="1740"/>
                  </a:lnTo>
                  <a:lnTo>
                    <a:pt x="1786" y="1742"/>
                  </a:lnTo>
                  <a:lnTo>
                    <a:pt x="1778" y="1744"/>
                  </a:lnTo>
                  <a:lnTo>
                    <a:pt x="1771" y="1751"/>
                  </a:lnTo>
                  <a:lnTo>
                    <a:pt x="1768" y="1764"/>
                  </a:lnTo>
                  <a:lnTo>
                    <a:pt x="1802" y="1740"/>
                  </a:lnTo>
                  <a:lnTo>
                    <a:pt x="1802" y="1736"/>
                  </a:lnTo>
                  <a:lnTo>
                    <a:pt x="1800" y="1734"/>
                  </a:lnTo>
                  <a:lnTo>
                    <a:pt x="1800" y="1733"/>
                  </a:lnTo>
                  <a:lnTo>
                    <a:pt x="1800" y="1732"/>
                  </a:lnTo>
                  <a:lnTo>
                    <a:pt x="1800" y="1727"/>
                  </a:lnTo>
                  <a:lnTo>
                    <a:pt x="1803" y="1732"/>
                  </a:lnTo>
                  <a:lnTo>
                    <a:pt x="1807" y="1730"/>
                  </a:lnTo>
                  <a:lnTo>
                    <a:pt x="1810" y="1725"/>
                  </a:lnTo>
                  <a:lnTo>
                    <a:pt x="1813" y="1716"/>
                  </a:lnTo>
                  <a:lnTo>
                    <a:pt x="1814" y="1722"/>
                  </a:lnTo>
                  <a:lnTo>
                    <a:pt x="1814" y="1729"/>
                  </a:lnTo>
                  <a:lnTo>
                    <a:pt x="1813" y="1733"/>
                  </a:lnTo>
                  <a:lnTo>
                    <a:pt x="1810" y="1737"/>
                  </a:lnTo>
                  <a:lnTo>
                    <a:pt x="1834" y="1732"/>
                  </a:lnTo>
                  <a:lnTo>
                    <a:pt x="1869" y="1720"/>
                  </a:lnTo>
                  <a:lnTo>
                    <a:pt x="1901" y="1699"/>
                  </a:lnTo>
                  <a:lnTo>
                    <a:pt x="1903" y="1711"/>
                  </a:lnTo>
                  <a:lnTo>
                    <a:pt x="1905" y="1711"/>
                  </a:lnTo>
                  <a:lnTo>
                    <a:pt x="1908" y="1706"/>
                  </a:lnTo>
                  <a:lnTo>
                    <a:pt x="1912" y="1704"/>
                  </a:lnTo>
                  <a:lnTo>
                    <a:pt x="1921" y="1711"/>
                  </a:lnTo>
                  <a:lnTo>
                    <a:pt x="1925" y="1712"/>
                  </a:lnTo>
                  <a:lnTo>
                    <a:pt x="1943" y="1712"/>
                  </a:lnTo>
                  <a:lnTo>
                    <a:pt x="1953" y="1711"/>
                  </a:lnTo>
                  <a:lnTo>
                    <a:pt x="1959" y="1704"/>
                  </a:lnTo>
                  <a:lnTo>
                    <a:pt x="1954" y="1699"/>
                  </a:lnTo>
                  <a:lnTo>
                    <a:pt x="1952" y="1692"/>
                  </a:lnTo>
                  <a:lnTo>
                    <a:pt x="1950" y="1685"/>
                  </a:lnTo>
                  <a:lnTo>
                    <a:pt x="1947" y="1680"/>
                  </a:lnTo>
                  <a:lnTo>
                    <a:pt x="1950" y="1673"/>
                  </a:lnTo>
                  <a:lnTo>
                    <a:pt x="1954" y="1671"/>
                  </a:lnTo>
                  <a:lnTo>
                    <a:pt x="1960" y="1671"/>
                  </a:lnTo>
                  <a:lnTo>
                    <a:pt x="1964" y="1669"/>
                  </a:lnTo>
                  <a:lnTo>
                    <a:pt x="1961" y="1663"/>
                  </a:lnTo>
                  <a:lnTo>
                    <a:pt x="1961" y="1657"/>
                  </a:lnTo>
                  <a:lnTo>
                    <a:pt x="1961" y="1642"/>
                  </a:lnTo>
                  <a:lnTo>
                    <a:pt x="1963" y="1638"/>
                  </a:lnTo>
                  <a:lnTo>
                    <a:pt x="1966" y="1641"/>
                  </a:lnTo>
                  <a:lnTo>
                    <a:pt x="1968" y="1645"/>
                  </a:lnTo>
                  <a:lnTo>
                    <a:pt x="1970" y="1648"/>
                  </a:lnTo>
                  <a:lnTo>
                    <a:pt x="1970" y="1652"/>
                  </a:lnTo>
                  <a:lnTo>
                    <a:pt x="1970" y="1660"/>
                  </a:lnTo>
                  <a:lnTo>
                    <a:pt x="1968" y="1676"/>
                  </a:lnTo>
                  <a:lnTo>
                    <a:pt x="1970" y="1676"/>
                  </a:lnTo>
                  <a:lnTo>
                    <a:pt x="1970" y="1678"/>
                  </a:lnTo>
                  <a:lnTo>
                    <a:pt x="1970" y="1683"/>
                  </a:lnTo>
                  <a:lnTo>
                    <a:pt x="1968" y="1684"/>
                  </a:lnTo>
                  <a:lnTo>
                    <a:pt x="1967" y="1685"/>
                  </a:lnTo>
                  <a:lnTo>
                    <a:pt x="1967" y="1687"/>
                  </a:lnTo>
                  <a:lnTo>
                    <a:pt x="1966" y="1692"/>
                  </a:lnTo>
                  <a:lnTo>
                    <a:pt x="1967" y="1697"/>
                  </a:lnTo>
                  <a:lnTo>
                    <a:pt x="1967" y="1704"/>
                  </a:lnTo>
                  <a:lnTo>
                    <a:pt x="1964" y="1716"/>
                  </a:lnTo>
                  <a:lnTo>
                    <a:pt x="1968" y="1715"/>
                  </a:lnTo>
                  <a:lnTo>
                    <a:pt x="1973" y="1713"/>
                  </a:lnTo>
                  <a:lnTo>
                    <a:pt x="1974" y="1709"/>
                  </a:lnTo>
                  <a:lnTo>
                    <a:pt x="1971" y="1704"/>
                  </a:lnTo>
                  <a:lnTo>
                    <a:pt x="1973" y="1697"/>
                  </a:lnTo>
                  <a:lnTo>
                    <a:pt x="1973" y="1690"/>
                  </a:lnTo>
                  <a:lnTo>
                    <a:pt x="1973" y="1674"/>
                  </a:lnTo>
                  <a:lnTo>
                    <a:pt x="1973" y="1670"/>
                  </a:lnTo>
                  <a:lnTo>
                    <a:pt x="1975" y="1674"/>
                  </a:lnTo>
                  <a:lnTo>
                    <a:pt x="1977" y="1681"/>
                  </a:lnTo>
                  <a:lnTo>
                    <a:pt x="1978" y="1685"/>
                  </a:lnTo>
                  <a:lnTo>
                    <a:pt x="1977" y="1701"/>
                  </a:lnTo>
                  <a:lnTo>
                    <a:pt x="1977" y="1706"/>
                  </a:lnTo>
                  <a:lnTo>
                    <a:pt x="1981" y="1708"/>
                  </a:lnTo>
                  <a:lnTo>
                    <a:pt x="1982" y="1705"/>
                  </a:lnTo>
                  <a:lnTo>
                    <a:pt x="1982" y="1697"/>
                  </a:lnTo>
                  <a:lnTo>
                    <a:pt x="1981" y="1685"/>
                  </a:lnTo>
                  <a:lnTo>
                    <a:pt x="1981" y="1677"/>
                  </a:lnTo>
                  <a:lnTo>
                    <a:pt x="1982" y="1671"/>
                  </a:lnTo>
                  <a:lnTo>
                    <a:pt x="1984" y="1670"/>
                  </a:lnTo>
                  <a:lnTo>
                    <a:pt x="1988" y="1671"/>
                  </a:lnTo>
                  <a:lnTo>
                    <a:pt x="1991" y="1674"/>
                  </a:lnTo>
                  <a:lnTo>
                    <a:pt x="2001" y="1688"/>
                  </a:lnTo>
                  <a:lnTo>
                    <a:pt x="2005" y="1692"/>
                  </a:lnTo>
                  <a:lnTo>
                    <a:pt x="2006" y="1694"/>
                  </a:lnTo>
                  <a:lnTo>
                    <a:pt x="2006" y="1702"/>
                  </a:lnTo>
                  <a:lnTo>
                    <a:pt x="2006" y="1706"/>
                  </a:lnTo>
                  <a:lnTo>
                    <a:pt x="2008" y="1708"/>
                  </a:lnTo>
                  <a:lnTo>
                    <a:pt x="2010" y="1705"/>
                  </a:lnTo>
                  <a:lnTo>
                    <a:pt x="2012" y="1698"/>
                  </a:lnTo>
                  <a:lnTo>
                    <a:pt x="2012" y="1690"/>
                  </a:lnTo>
                  <a:lnTo>
                    <a:pt x="2012" y="1684"/>
                  </a:lnTo>
                  <a:lnTo>
                    <a:pt x="2016" y="1683"/>
                  </a:lnTo>
                  <a:lnTo>
                    <a:pt x="2020" y="1680"/>
                  </a:lnTo>
                  <a:lnTo>
                    <a:pt x="2017" y="1680"/>
                  </a:lnTo>
                  <a:lnTo>
                    <a:pt x="2016" y="1678"/>
                  </a:lnTo>
                  <a:lnTo>
                    <a:pt x="2013" y="1676"/>
                  </a:lnTo>
                  <a:lnTo>
                    <a:pt x="2012" y="1671"/>
                  </a:lnTo>
                  <a:lnTo>
                    <a:pt x="2016" y="1677"/>
                  </a:lnTo>
                  <a:lnTo>
                    <a:pt x="2022" y="1678"/>
                  </a:lnTo>
                  <a:lnTo>
                    <a:pt x="2055" y="1669"/>
                  </a:lnTo>
                  <a:lnTo>
                    <a:pt x="2094" y="1636"/>
                  </a:lnTo>
                  <a:lnTo>
                    <a:pt x="2093" y="1642"/>
                  </a:lnTo>
                  <a:lnTo>
                    <a:pt x="2090" y="1648"/>
                  </a:lnTo>
                  <a:lnTo>
                    <a:pt x="2087" y="1650"/>
                  </a:lnTo>
                  <a:lnTo>
                    <a:pt x="2085" y="1652"/>
                  </a:lnTo>
                  <a:lnTo>
                    <a:pt x="2093" y="1648"/>
                  </a:lnTo>
                  <a:lnTo>
                    <a:pt x="2104" y="1628"/>
                  </a:lnTo>
                  <a:lnTo>
                    <a:pt x="2124" y="1611"/>
                  </a:lnTo>
                  <a:lnTo>
                    <a:pt x="2127" y="1607"/>
                  </a:lnTo>
                  <a:lnTo>
                    <a:pt x="2134" y="1593"/>
                  </a:lnTo>
                  <a:lnTo>
                    <a:pt x="2131" y="1596"/>
                  </a:lnTo>
                  <a:lnTo>
                    <a:pt x="2128" y="1600"/>
                  </a:lnTo>
                  <a:lnTo>
                    <a:pt x="2124" y="1598"/>
                  </a:lnTo>
                  <a:lnTo>
                    <a:pt x="2128" y="1589"/>
                  </a:lnTo>
                  <a:lnTo>
                    <a:pt x="2134" y="1582"/>
                  </a:lnTo>
                  <a:lnTo>
                    <a:pt x="2148" y="1570"/>
                  </a:lnTo>
                  <a:lnTo>
                    <a:pt x="2146" y="1579"/>
                  </a:lnTo>
                  <a:lnTo>
                    <a:pt x="2152" y="1577"/>
                  </a:lnTo>
                  <a:lnTo>
                    <a:pt x="2167" y="1566"/>
                  </a:lnTo>
                  <a:lnTo>
                    <a:pt x="2167" y="1562"/>
                  </a:lnTo>
                  <a:lnTo>
                    <a:pt x="2165" y="1562"/>
                  </a:lnTo>
                  <a:lnTo>
                    <a:pt x="2165" y="1559"/>
                  </a:lnTo>
                  <a:lnTo>
                    <a:pt x="2167" y="1554"/>
                  </a:lnTo>
                  <a:lnTo>
                    <a:pt x="2170" y="1552"/>
                  </a:lnTo>
                  <a:lnTo>
                    <a:pt x="2173" y="1552"/>
                  </a:lnTo>
                  <a:lnTo>
                    <a:pt x="2176" y="1559"/>
                  </a:lnTo>
                  <a:lnTo>
                    <a:pt x="2177" y="1554"/>
                  </a:lnTo>
                  <a:lnTo>
                    <a:pt x="2180" y="1551"/>
                  </a:lnTo>
                  <a:lnTo>
                    <a:pt x="2186" y="1547"/>
                  </a:lnTo>
                  <a:lnTo>
                    <a:pt x="2194" y="1535"/>
                  </a:lnTo>
                  <a:lnTo>
                    <a:pt x="2197" y="1534"/>
                  </a:lnTo>
                  <a:lnTo>
                    <a:pt x="2202" y="1533"/>
                  </a:lnTo>
                  <a:lnTo>
                    <a:pt x="2219" y="1517"/>
                  </a:lnTo>
                  <a:lnTo>
                    <a:pt x="2219" y="1514"/>
                  </a:lnTo>
                  <a:lnTo>
                    <a:pt x="2207" y="1514"/>
                  </a:lnTo>
                  <a:lnTo>
                    <a:pt x="2216" y="1506"/>
                  </a:lnTo>
                  <a:lnTo>
                    <a:pt x="2284" y="1485"/>
                  </a:lnTo>
                  <a:lnTo>
                    <a:pt x="2292" y="1478"/>
                  </a:lnTo>
                  <a:lnTo>
                    <a:pt x="2286" y="1474"/>
                  </a:lnTo>
                  <a:lnTo>
                    <a:pt x="2265" y="1481"/>
                  </a:lnTo>
                  <a:lnTo>
                    <a:pt x="2289" y="1462"/>
                  </a:lnTo>
                  <a:lnTo>
                    <a:pt x="2296" y="1453"/>
                  </a:lnTo>
                  <a:lnTo>
                    <a:pt x="2296" y="1455"/>
                  </a:lnTo>
                  <a:lnTo>
                    <a:pt x="2298" y="1458"/>
                  </a:lnTo>
                  <a:lnTo>
                    <a:pt x="2299" y="1461"/>
                  </a:lnTo>
                  <a:lnTo>
                    <a:pt x="2306" y="1455"/>
                  </a:lnTo>
                  <a:lnTo>
                    <a:pt x="2321" y="1450"/>
                  </a:lnTo>
                  <a:lnTo>
                    <a:pt x="2337" y="1448"/>
                  </a:lnTo>
                  <a:lnTo>
                    <a:pt x="2354" y="1441"/>
                  </a:lnTo>
                  <a:lnTo>
                    <a:pt x="2359" y="1436"/>
                  </a:lnTo>
                  <a:lnTo>
                    <a:pt x="2351" y="1436"/>
                  </a:lnTo>
                  <a:lnTo>
                    <a:pt x="2347" y="1436"/>
                  </a:lnTo>
                  <a:lnTo>
                    <a:pt x="2344" y="1432"/>
                  </a:lnTo>
                  <a:lnTo>
                    <a:pt x="2349" y="1427"/>
                  </a:lnTo>
                  <a:lnTo>
                    <a:pt x="2363" y="1432"/>
                  </a:lnTo>
                  <a:lnTo>
                    <a:pt x="2370" y="1429"/>
                  </a:lnTo>
                  <a:lnTo>
                    <a:pt x="2375" y="1420"/>
                  </a:lnTo>
                  <a:lnTo>
                    <a:pt x="2376" y="1409"/>
                  </a:lnTo>
                  <a:lnTo>
                    <a:pt x="2376" y="1401"/>
                  </a:lnTo>
                  <a:lnTo>
                    <a:pt x="2370" y="1395"/>
                  </a:lnTo>
                  <a:lnTo>
                    <a:pt x="2370" y="1391"/>
                  </a:lnTo>
                  <a:lnTo>
                    <a:pt x="2373" y="1394"/>
                  </a:lnTo>
                  <a:lnTo>
                    <a:pt x="2375" y="1395"/>
                  </a:lnTo>
                  <a:lnTo>
                    <a:pt x="2377" y="1394"/>
                  </a:lnTo>
                  <a:lnTo>
                    <a:pt x="2379" y="1391"/>
                  </a:lnTo>
                  <a:lnTo>
                    <a:pt x="2377" y="1385"/>
                  </a:lnTo>
                  <a:lnTo>
                    <a:pt x="2372" y="1371"/>
                  </a:lnTo>
                  <a:lnTo>
                    <a:pt x="2369" y="1364"/>
                  </a:lnTo>
                  <a:lnTo>
                    <a:pt x="2363" y="1361"/>
                  </a:lnTo>
                  <a:lnTo>
                    <a:pt x="2355" y="1359"/>
                  </a:lnTo>
                  <a:lnTo>
                    <a:pt x="2351" y="1354"/>
                  </a:lnTo>
                  <a:lnTo>
                    <a:pt x="2358" y="1356"/>
                  </a:lnTo>
                  <a:lnTo>
                    <a:pt x="2368" y="1360"/>
                  </a:lnTo>
                  <a:lnTo>
                    <a:pt x="2373" y="1366"/>
                  </a:lnTo>
                  <a:lnTo>
                    <a:pt x="2379" y="1371"/>
                  </a:lnTo>
                  <a:lnTo>
                    <a:pt x="2385" y="1383"/>
                  </a:lnTo>
                  <a:lnTo>
                    <a:pt x="2389" y="1395"/>
                  </a:lnTo>
                  <a:lnTo>
                    <a:pt x="2386" y="1404"/>
                  </a:lnTo>
                  <a:lnTo>
                    <a:pt x="2386" y="1408"/>
                  </a:lnTo>
                  <a:lnTo>
                    <a:pt x="2390" y="1411"/>
                  </a:lnTo>
                  <a:lnTo>
                    <a:pt x="2397" y="1413"/>
                  </a:lnTo>
                  <a:lnTo>
                    <a:pt x="2401" y="1416"/>
                  </a:lnTo>
                  <a:lnTo>
                    <a:pt x="2400" y="1409"/>
                  </a:lnTo>
                  <a:lnTo>
                    <a:pt x="2399" y="1405"/>
                  </a:lnTo>
                  <a:lnTo>
                    <a:pt x="2397" y="1402"/>
                  </a:lnTo>
                  <a:lnTo>
                    <a:pt x="2396" y="1399"/>
                  </a:lnTo>
                  <a:lnTo>
                    <a:pt x="2396" y="1395"/>
                  </a:lnTo>
                  <a:lnTo>
                    <a:pt x="2399" y="1392"/>
                  </a:lnTo>
                  <a:lnTo>
                    <a:pt x="2401" y="1394"/>
                  </a:lnTo>
                  <a:lnTo>
                    <a:pt x="2404" y="1401"/>
                  </a:lnTo>
                  <a:lnTo>
                    <a:pt x="2406" y="1409"/>
                  </a:lnTo>
                  <a:lnTo>
                    <a:pt x="2407" y="1413"/>
                  </a:lnTo>
                  <a:lnTo>
                    <a:pt x="2411" y="1415"/>
                  </a:lnTo>
                  <a:lnTo>
                    <a:pt x="2420" y="1412"/>
                  </a:lnTo>
                  <a:lnTo>
                    <a:pt x="2420" y="1416"/>
                  </a:lnTo>
                  <a:lnTo>
                    <a:pt x="2415" y="1432"/>
                  </a:lnTo>
                  <a:lnTo>
                    <a:pt x="2421" y="1432"/>
                  </a:lnTo>
                  <a:lnTo>
                    <a:pt x="2424" y="1432"/>
                  </a:lnTo>
                  <a:lnTo>
                    <a:pt x="2427" y="1429"/>
                  </a:lnTo>
                  <a:lnTo>
                    <a:pt x="2424" y="1423"/>
                  </a:lnTo>
                  <a:lnTo>
                    <a:pt x="2427" y="1420"/>
                  </a:lnTo>
                  <a:lnTo>
                    <a:pt x="2431" y="1420"/>
                  </a:lnTo>
                  <a:lnTo>
                    <a:pt x="2434" y="1423"/>
                  </a:lnTo>
                  <a:lnTo>
                    <a:pt x="2436" y="1423"/>
                  </a:lnTo>
                  <a:lnTo>
                    <a:pt x="2439" y="1422"/>
                  </a:lnTo>
                  <a:lnTo>
                    <a:pt x="2443" y="1413"/>
                  </a:lnTo>
                  <a:lnTo>
                    <a:pt x="2446" y="1412"/>
                  </a:lnTo>
                  <a:lnTo>
                    <a:pt x="2452" y="1413"/>
                  </a:lnTo>
                  <a:lnTo>
                    <a:pt x="2456" y="1419"/>
                  </a:lnTo>
                  <a:lnTo>
                    <a:pt x="2464" y="1429"/>
                  </a:lnTo>
                  <a:lnTo>
                    <a:pt x="2470" y="1433"/>
                  </a:lnTo>
                  <a:lnTo>
                    <a:pt x="2474" y="1436"/>
                  </a:lnTo>
                  <a:lnTo>
                    <a:pt x="2487" y="1436"/>
                  </a:lnTo>
                  <a:lnTo>
                    <a:pt x="2492" y="1434"/>
                  </a:lnTo>
                  <a:lnTo>
                    <a:pt x="2499" y="1423"/>
                  </a:lnTo>
                  <a:lnTo>
                    <a:pt x="2505" y="1423"/>
                  </a:lnTo>
                  <a:lnTo>
                    <a:pt x="2504" y="1416"/>
                  </a:lnTo>
                  <a:lnTo>
                    <a:pt x="2502" y="1408"/>
                  </a:lnTo>
                  <a:lnTo>
                    <a:pt x="2499" y="1411"/>
                  </a:lnTo>
                  <a:lnTo>
                    <a:pt x="2497" y="1412"/>
                  </a:lnTo>
                  <a:lnTo>
                    <a:pt x="2491" y="1412"/>
                  </a:lnTo>
                  <a:lnTo>
                    <a:pt x="2488" y="1411"/>
                  </a:lnTo>
                  <a:lnTo>
                    <a:pt x="2487" y="1405"/>
                  </a:lnTo>
                  <a:lnTo>
                    <a:pt x="2485" y="1401"/>
                  </a:lnTo>
                  <a:lnTo>
                    <a:pt x="2487" y="1399"/>
                  </a:lnTo>
                  <a:lnTo>
                    <a:pt x="2490" y="1398"/>
                  </a:lnTo>
                  <a:lnTo>
                    <a:pt x="2494" y="1394"/>
                  </a:lnTo>
                  <a:lnTo>
                    <a:pt x="2498" y="1390"/>
                  </a:lnTo>
                  <a:lnTo>
                    <a:pt x="2499" y="1383"/>
                  </a:lnTo>
                  <a:lnTo>
                    <a:pt x="2502" y="1383"/>
                  </a:lnTo>
                  <a:lnTo>
                    <a:pt x="2502" y="1387"/>
                  </a:lnTo>
                  <a:lnTo>
                    <a:pt x="2501" y="1390"/>
                  </a:lnTo>
                  <a:lnTo>
                    <a:pt x="2499" y="1392"/>
                  </a:lnTo>
                  <a:lnTo>
                    <a:pt x="2498" y="1399"/>
                  </a:lnTo>
                  <a:lnTo>
                    <a:pt x="2502" y="1392"/>
                  </a:lnTo>
                  <a:lnTo>
                    <a:pt x="2506" y="1385"/>
                  </a:lnTo>
                  <a:lnTo>
                    <a:pt x="2513" y="1378"/>
                  </a:lnTo>
                  <a:lnTo>
                    <a:pt x="2527" y="1370"/>
                  </a:lnTo>
                  <a:lnTo>
                    <a:pt x="2530" y="1366"/>
                  </a:lnTo>
                  <a:lnTo>
                    <a:pt x="2536" y="1356"/>
                  </a:lnTo>
                  <a:lnTo>
                    <a:pt x="2537" y="1354"/>
                  </a:lnTo>
                  <a:lnTo>
                    <a:pt x="2540" y="1353"/>
                  </a:lnTo>
                  <a:lnTo>
                    <a:pt x="2546" y="1347"/>
                  </a:lnTo>
                  <a:lnTo>
                    <a:pt x="2547" y="1346"/>
                  </a:lnTo>
                  <a:lnTo>
                    <a:pt x="2548" y="1345"/>
                  </a:lnTo>
                  <a:lnTo>
                    <a:pt x="2547" y="1336"/>
                  </a:lnTo>
                  <a:lnTo>
                    <a:pt x="2548" y="1333"/>
                  </a:lnTo>
                  <a:lnTo>
                    <a:pt x="2550" y="1333"/>
                  </a:lnTo>
                  <a:lnTo>
                    <a:pt x="2579" y="1338"/>
                  </a:lnTo>
                  <a:lnTo>
                    <a:pt x="2585" y="1342"/>
                  </a:lnTo>
                  <a:lnTo>
                    <a:pt x="2574" y="1347"/>
                  </a:lnTo>
                  <a:lnTo>
                    <a:pt x="2551" y="1353"/>
                  </a:lnTo>
                  <a:lnTo>
                    <a:pt x="2539" y="1363"/>
                  </a:lnTo>
                  <a:lnTo>
                    <a:pt x="2546" y="1360"/>
                  </a:lnTo>
                  <a:lnTo>
                    <a:pt x="2565" y="1353"/>
                  </a:lnTo>
                  <a:lnTo>
                    <a:pt x="2592" y="1350"/>
                  </a:lnTo>
                  <a:lnTo>
                    <a:pt x="2593" y="1347"/>
                  </a:lnTo>
                  <a:lnTo>
                    <a:pt x="2596" y="1339"/>
                  </a:lnTo>
                  <a:lnTo>
                    <a:pt x="2596" y="1336"/>
                  </a:lnTo>
                  <a:lnTo>
                    <a:pt x="2596" y="1332"/>
                  </a:lnTo>
                  <a:lnTo>
                    <a:pt x="2597" y="1331"/>
                  </a:lnTo>
                  <a:lnTo>
                    <a:pt x="2599" y="1329"/>
                  </a:lnTo>
                  <a:lnTo>
                    <a:pt x="2600" y="1328"/>
                  </a:lnTo>
                  <a:lnTo>
                    <a:pt x="2600" y="1325"/>
                  </a:lnTo>
                  <a:lnTo>
                    <a:pt x="2600" y="1321"/>
                  </a:lnTo>
                  <a:lnTo>
                    <a:pt x="2600" y="1319"/>
                  </a:lnTo>
                  <a:lnTo>
                    <a:pt x="2600" y="1315"/>
                  </a:lnTo>
                  <a:lnTo>
                    <a:pt x="2600" y="1310"/>
                  </a:lnTo>
                  <a:lnTo>
                    <a:pt x="2609" y="1294"/>
                  </a:lnTo>
                  <a:lnTo>
                    <a:pt x="2610" y="1290"/>
                  </a:lnTo>
                  <a:lnTo>
                    <a:pt x="2611" y="1277"/>
                  </a:lnTo>
                  <a:lnTo>
                    <a:pt x="2611" y="1272"/>
                  </a:lnTo>
                  <a:lnTo>
                    <a:pt x="2616" y="1265"/>
                  </a:lnTo>
                  <a:lnTo>
                    <a:pt x="2639" y="1235"/>
                  </a:lnTo>
                  <a:lnTo>
                    <a:pt x="2644" y="1230"/>
                  </a:lnTo>
                  <a:lnTo>
                    <a:pt x="2641" y="1225"/>
                  </a:lnTo>
                  <a:lnTo>
                    <a:pt x="2634" y="1232"/>
                  </a:lnTo>
                  <a:lnTo>
                    <a:pt x="2617" y="1256"/>
                  </a:lnTo>
                  <a:lnTo>
                    <a:pt x="2607" y="1259"/>
                  </a:lnTo>
                  <a:lnTo>
                    <a:pt x="2606" y="1263"/>
                  </a:lnTo>
                  <a:lnTo>
                    <a:pt x="2600" y="1263"/>
                  </a:lnTo>
                  <a:lnTo>
                    <a:pt x="2595" y="1259"/>
                  </a:lnTo>
                  <a:lnTo>
                    <a:pt x="2592" y="1254"/>
                  </a:lnTo>
                  <a:lnTo>
                    <a:pt x="2589" y="1254"/>
                  </a:lnTo>
                  <a:lnTo>
                    <a:pt x="2585" y="1247"/>
                  </a:lnTo>
                  <a:lnTo>
                    <a:pt x="2582" y="1238"/>
                  </a:lnTo>
                  <a:lnTo>
                    <a:pt x="2585" y="1234"/>
                  </a:lnTo>
                  <a:lnTo>
                    <a:pt x="2618" y="1234"/>
                  </a:lnTo>
                  <a:lnTo>
                    <a:pt x="2624" y="1231"/>
                  </a:lnTo>
                  <a:lnTo>
                    <a:pt x="2627" y="1227"/>
                  </a:lnTo>
                  <a:lnTo>
                    <a:pt x="2627" y="1221"/>
                  </a:lnTo>
                  <a:lnTo>
                    <a:pt x="2624" y="1214"/>
                  </a:lnTo>
                  <a:lnTo>
                    <a:pt x="2620" y="1207"/>
                  </a:lnTo>
                  <a:lnTo>
                    <a:pt x="2609" y="1203"/>
                  </a:lnTo>
                  <a:lnTo>
                    <a:pt x="2604" y="1197"/>
                  </a:lnTo>
                  <a:lnTo>
                    <a:pt x="2618" y="1186"/>
                  </a:lnTo>
                  <a:lnTo>
                    <a:pt x="2662" y="1202"/>
                  </a:lnTo>
                  <a:lnTo>
                    <a:pt x="2660" y="1197"/>
                  </a:lnTo>
                  <a:lnTo>
                    <a:pt x="2663" y="1190"/>
                  </a:lnTo>
                  <a:lnTo>
                    <a:pt x="2658" y="1185"/>
                  </a:lnTo>
                  <a:lnTo>
                    <a:pt x="2645" y="1181"/>
                  </a:lnTo>
                  <a:lnTo>
                    <a:pt x="2641" y="1178"/>
                  </a:lnTo>
                  <a:lnTo>
                    <a:pt x="2637" y="1169"/>
                  </a:lnTo>
                  <a:lnTo>
                    <a:pt x="2632" y="1160"/>
                  </a:lnTo>
                  <a:lnTo>
                    <a:pt x="2634" y="1151"/>
                  </a:lnTo>
                  <a:lnTo>
                    <a:pt x="2634" y="1147"/>
                  </a:lnTo>
                  <a:lnTo>
                    <a:pt x="2630" y="1147"/>
                  </a:lnTo>
                  <a:lnTo>
                    <a:pt x="2616" y="1140"/>
                  </a:lnTo>
                  <a:lnTo>
                    <a:pt x="2611" y="1134"/>
                  </a:lnTo>
                  <a:lnTo>
                    <a:pt x="2613" y="1130"/>
                  </a:lnTo>
                  <a:lnTo>
                    <a:pt x="2614" y="1123"/>
                  </a:lnTo>
                  <a:lnTo>
                    <a:pt x="2614" y="1118"/>
                  </a:lnTo>
                  <a:lnTo>
                    <a:pt x="2611" y="1115"/>
                  </a:lnTo>
                  <a:lnTo>
                    <a:pt x="2604" y="1115"/>
                  </a:lnTo>
                  <a:lnTo>
                    <a:pt x="2602" y="1113"/>
                  </a:lnTo>
                  <a:lnTo>
                    <a:pt x="2600" y="1110"/>
                  </a:lnTo>
                  <a:lnTo>
                    <a:pt x="2620" y="1115"/>
                  </a:lnTo>
                  <a:lnTo>
                    <a:pt x="2624" y="1118"/>
                  </a:lnTo>
                  <a:lnTo>
                    <a:pt x="2631" y="1132"/>
                  </a:lnTo>
                  <a:lnTo>
                    <a:pt x="2638" y="1139"/>
                  </a:lnTo>
                  <a:lnTo>
                    <a:pt x="2645" y="1162"/>
                  </a:lnTo>
                  <a:lnTo>
                    <a:pt x="2648" y="1167"/>
                  </a:lnTo>
                  <a:lnTo>
                    <a:pt x="2653" y="1169"/>
                  </a:lnTo>
                  <a:lnTo>
                    <a:pt x="2663" y="1172"/>
                  </a:lnTo>
                  <a:lnTo>
                    <a:pt x="2721" y="1160"/>
                  </a:lnTo>
                  <a:lnTo>
                    <a:pt x="2732" y="1150"/>
                  </a:lnTo>
                  <a:lnTo>
                    <a:pt x="2736" y="1147"/>
                  </a:lnTo>
                  <a:lnTo>
                    <a:pt x="2732" y="1140"/>
                  </a:lnTo>
                  <a:lnTo>
                    <a:pt x="2728" y="1133"/>
                  </a:lnTo>
                  <a:lnTo>
                    <a:pt x="2721" y="1123"/>
                  </a:lnTo>
                  <a:lnTo>
                    <a:pt x="2721" y="1118"/>
                  </a:lnTo>
                  <a:lnTo>
                    <a:pt x="2725" y="1115"/>
                  </a:lnTo>
                  <a:lnTo>
                    <a:pt x="2728" y="1113"/>
                  </a:lnTo>
                  <a:lnTo>
                    <a:pt x="2729" y="1110"/>
                  </a:lnTo>
                  <a:lnTo>
                    <a:pt x="2738" y="1113"/>
                  </a:lnTo>
                  <a:lnTo>
                    <a:pt x="2767" y="1115"/>
                  </a:lnTo>
                  <a:lnTo>
                    <a:pt x="2774" y="1112"/>
                  </a:lnTo>
                  <a:lnTo>
                    <a:pt x="2774" y="1105"/>
                  </a:lnTo>
                  <a:lnTo>
                    <a:pt x="2770" y="1101"/>
                  </a:lnTo>
                  <a:lnTo>
                    <a:pt x="2742" y="1089"/>
                  </a:lnTo>
                  <a:lnTo>
                    <a:pt x="2749" y="1082"/>
                  </a:lnTo>
                  <a:lnTo>
                    <a:pt x="2777" y="1094"/>
                  </a:lnTo>
                  <a:lnTo>
                    <a:pt x="2780" y="1091"/>
                  </a:lnTo>
                  <a:lnTo>
                    <a:pt x="2787" y="1082"/>
                  </a:lnTo>
                  <a:lnTo>
                    <a:pt x="2791" y="1081"/>
                  </a:lnTo>
                  <a:lnTo>
                    <a:pt x="2794" y="1078"/>
                  </a:lnTo>
                  <a:lnTo>
                    <a:pt x="2792" y="1073"/>
                  </a:lnTo>
                  <a:lnTo>
                    <a:pt x="2789" y="1067"/>
                  </a:lnTo>
                  <a:lnTo>
                    <a:pt x="2788" y="1064"/>
                  </a:lnTo>
                  <a:lnTo>
                    <a:pt x="2771" y="1050"/>
                  </a:lnTo>
                  <a:lnTo>
                    <a:pt x="2733" y="1042"/>
                  </a:lnTo>
                  <a:lnTo>
                    <a:pt x="2719" y="1031"/>
                  </a:lnTo>
                  <a:lnTo>
                    <a:pt x="2724" y="1028"/>
                  </a:lnTo>
                  <a:lnTo>
                    <a:pt x="2739" y="1035"/>
                  </a:lnTo>
                  <a:lnTo>
                    <a:pt x="2766" y="1031"/>
                  </a:lnTo>
                  <a:lnTo>
                    <a:pt x="2788" y="1042"/>
                  </a:lnTo>
                  <a:lnTo>
                    <a:pt x="2801" y="1043"/>
                  </a:lnTo>
                  <a:lnTo>
                    <a:pt x="2812" y="1035"/>
                  </a:lnTo>
                  <a:lnTo>
                    <a:pt x="2806" y="1026"/>
                  </a:lnTo>
                  <a:lnTo>
                    <a:pt x="2780" y="1014"/>
                  </a:lnTo>
                  <a:lnTo>
                    <a:pt x="2767" y="1003"/>
                  </a:lnTo>
                  <a:lnTo>
                    <a:pt x="2766" y="1000"/>
                  </a:lnTo>
                  <a:lnTo>
                    <a:pt x="2764" y="993"/>
                  </a:lnTo>
                  <a:lnTo>
                    <a:pt x="2760" y="987"/>
                  </a:lnTo>
                  <a:lnTo>
                    <a:pt x="2757" y="983"/>
                  </a:lnTo>
                  <a:lnTo>
                    <a:pt x="2754" y="980"/>
                  </a:lnTo>
                  <a:lnTo>
                    <a:pt x="2672" y="972"/>
                  </a:lnTo>
                  <a:lnTo>
                    <a:pt x="2672" y="967"/>
                  </a:lnTo>
                  <a:lnTo>
                    <a:pt x="2725" y="966"/>
                  </a:lnTo>
                  <a:lnTo>
                    <a:pt x="2735" y="955"/>
                  </a:lnTo>
                  <a:lnTo>
                    <a:pt x="2732" y="953"/>
                  </a:lnTo>
                  <a:lnTo>
                    <a:pt x="2728" y="949"/>
                  </a:lnTo>
                  <a:lnTo>
                    <a:pt x="2726" y="945"/>
                  </a:lnTo>
                  <a:lnTo>
                    <a:pt x="2724" y="938"/>
                  </a:lnTo>
                  <a:lnTo>
                    <a:pt x="2732" y="941"/>
                  </a:lnTo>
                  <a:lnTo>
                    <a:pt x="2746" y="955"/>
                  </a:lnTo>
                  <a:lnTo>
                    <a:pt x="2760" y="960"/>
                  </a:lnTo>
                  <a:lnTo>
                    <a:pt x="2768" y="966"/>
                  </a:lnTo>
                  <a:lnTo>
                    <a:pt x="2773" y="967"/>
                  </a:lnTo>
                  <a:lnTo>
                    <a:pt x="2777" y="970"/>
                  </a:lnTo>
                  <a:lnTo>
                    <a:pt x="2780" y="979"/>
                  </a:lnTo>
                  <a:lnTo>
                    <a:pt x="2782" y="987"/>
                  </a:lnTo>
                  <a:lnTo>
                    <a:pt x="2784" y="993"/>
                  </a:lnTo>
                  <a:lnTo>
                    <a:pt x="2789" y="996"/>
                  </a:lnTo>
                  <a:lnTo>
                    <a:pt x="2806" y="993"/>
                  </a:lnTo>
                  <a:lnTo>
                    <a:pt x="2824" y="997"/>
                  </a:lnTo>
                  <a:lnTo>
                    <a:pt x="2829" y="996"/>
                  </a:lnTo>
                  <a:lnTo>
                    <a:pt x="2837" y="986"/>
                  </a:lnTo>
                  <a:lnTo>
                    <a:pt x="2840" y="984"/>
                  </a:lnTo>
                  <a:lnTo>
                    <a:pt x="2841" y="981"/>
                  </a:lnTo>
                  <a:lnTo>
                    <a:pt x="2838" y="976"/>
                  </a:lnTo>
                  <a:lnTo>
                    <a:pt x="2834" y="967"/>
                  </a:lnTo>
                  <a:lnTo>
                    <a:pt x="2840" y="963"/>
                  </a:lnTo>
                  <a:lnTo>
                    <a:pt x="2850" y="960"/>
                  </a:lnTo>
                  <a:lnTo>
                    <a:pt x="2855" y="955"/>
                  </a:lnTo>
                  <a:lnTo>
                    <a:pt x="2859" y="946"/>
                  </a:lnTo>
                  <a:lnTo>
                    <a:pt x="2862" y="939"/>
                  </a:lnTo>
                  <a:lnTo>
                    <a:pt x="2861" y="934"/>
                  </a:lnTo>
                  <a:close/>
                  <a:moveTo>
                    <a:pt x="1593" y="366"/>
                  </a:moveTo>
                  <a:lnTo>
                    <a:pt x="1593" y="370"/>
                  </a:lnTo>
                  <a:lnTo>
                    <a:pt x="1594" y="374"/>
                  </a:lnTo>
                  <a:lnTo>
                    <a:pt x="1597" y="377"/>
                  </a:lnTo>
                  <a:lnTo>
                    <a:pt x="1600" y="379"/>
                  </a:lnTo>
                  <a:lnTo>
                    <a:pt x="1603" y="376"/>
                  </a:lnTo>
                  <a:lnTo>
                    <a:pt x="1603" y="369"/>
                  </a:lnTo>
                  <a:lnTo>
                    <a:pt x="1600" y="360"/>
                  </a:lnTo>
                  <a:lnTo>
                    <a:pt x="1597" y="356"/>
                  </a:lnTo>
                  <a:lnTo>
                    <a:pt x="1594" y="352"/>
                  </a:lnTo>
                  <a:lnTo>
                    <a:pt x="1590" y="346"/>
                  </a:lnTo>
                  <a:lnTo>
                    <a:pt x="1589" y="349"/>
                  </a:lnTo>
                  <a:lnTo>
                    <a:pt x="1590" y="357"/>
                  </a:lnTo>
                  <a:lnTo>
                    <a:pt x="1593" y="366"/>
                  </a:lnTo>
                  <a:close/>
                  <a:moveTo>
                    <a:pt x="1760" y="1757"/>
                  </a:moveTo>
                  <a:lnTo>
                    <a:pt x="1757" y="1757"/>
                  </a:lnTo>
                  <a:lnTo>
                    <a:pt x="1754" y="1757"/>
                  </a:lnTo>
                  <a:lnTo>
                    <a:pt x="1750" y="1760"/>
                  </a:lnTo>
                  <a:lnTo>
                    <a:pt x="1743" y="1768"/>
                  </a:lnTo>
                  <a:lnTo>
                    <a:pt x="1741" y="1772"/>
                  </a:lnTo>
                  <a:lnTo>
                    <a:pt x="1753" y="1768"/>
                  </a:lnTo>
                  <a:lnTo>
                    <a:pt x="1755" y="1768"/>
                  </a:lnTo>
                  <a:lnTo>
                    <a:pt x="1758" y="1770"/>
                  </a:lnTo>
                  <a:lnTo>
                    <a:pt x="1758" y="1774"/>
                  </a:lnTo>
                  <a:lnTo>
                    <a:pt x="1757" y="1777"/>
                  </a:lnTo>
                  <a:lnTo>
                    <a:pt x="1755" y="1779"/>
                  </a:lnTo>
                  <a:lnTo>
                    <a:pt x="1757" y="1778"/>
                  </a:lnTo>
                  <a:lnTo>
                    <a:pt x="1761" y="1772"/>
                  </a:lnTo>
                  <a:lnTo>
                    <a:pt x="1762" y="1765"/>
                  </a:lnTo>
                  <a:lnTo>
                    <a:pt x="1762" y="1761"/>
                  </a:lnTo>
                  <a:lnTo>
                    <a:pt x="1760" y="1757"/>
                  </a:lnTo>
                  <a:close/>
                  <a:moveTo>
                    <a:pt x="1110" y="1917"/>
                  </a:moveTo>
                  <a:lnTo>
                    <a:pt x="1111" y="1914"/>
                  </a:lnTo>
                  <a:lnTo>
                    <a:pt x="1110" y="1913"/>
                  </a:lnTo>
                  <a:lnTo>
                    <a:pt x="1104" y="1913"/>
                  </a:lnTo>
                  <a:lnTo>
                    <a:pt x="1098" y="1915"/>
                  </a:lnTo>
                  <a:lnTo>
                    <a:pt x="1098" y="1922"/>
                  </a:lnTo>
                  <a:lnTo>
                    <a:pt x="1100" y="1929"/>
                  </a:lnTo>
                  <a:lnTo>
                    <a:pt x="1101" y="1934"/>
                  </a:lnTo>
                  <a:lnTo>
                    <a:pt x="1103" y="1938"/>
                  </a:lnTo>
                  <a:lnTo>
                    <a:pt x="1104" y="1941"/>
                  </a:lnTo>
                  <a:lnTo>
                    <a:pt x="1107" y="1936"/>
                  </a:lnTo>
                  <a:lnTo>
                    <a:pt x="1110" y="1931"/>
                  </a:lnTo>
                  <a:lnTo>
                    <a:pt x="1111" y="1925"/>
                  </a:lnTo>
                  <a:lnTo>
                    <a:pt x="1110" y="1918"/>
                  </a:lnTo>
                  <a:lnTo>
                    <a:pt x="1110" y="1917"/>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7" name="Freeform 33"/>
            <p:cNvSpPr>
              <a:spLocks/>
            </p:cNvSpPr>
            <p:nvPr/>
          </p:nvSpPr>
          <p:spPr bwMode="auto">
            <a:xfrm>
              <a:off x="13332795" y="7228602"/>
              <a:ext cx="930275" cy="569912"/>
            </a:xfrm>
            <a:custGeom>
              <a:avLst/>
              <a:gdLst>
                <a:gd name="T0" fmla="*/ 1720 w 1759"/>
                <a:gd name="T1" fmla="*/ 178 h 1077"/>
                <a:gd name="T2" fmla="*/ 1648 w 1759"/>
                <a:gd name="T3" fmla="*/ 129 h 1077"/>
                <a:gd name="T4" fmla="*/ 1609 w 1759"/>
                <a:gd name="T5" fmla="*/ 90 h 1077"/>
                <a:gd name="T6" fmla="*/ 1560 w 1759"/>
                <a:gd name="T7" fmla="*/ 70 h 1077"/>
                <a:gd name="T8" fmla="*/ 1448 w 1759"/>
                <a:gd name="T9" fmla="*/ 77 h 1077"/>
                <a:gd name="T10" fmla="*/ 1382 w 1759"/>
                <a:gd name="T11" fmla="*/ 3 h 1077"/>
                <a:gd name="T12" fmla="*/ 1294 w 1759"/>
                <a:gd name="T13" fmla="*/ 29 h 1077"/>
                <a:gd name="T14" fmla="*/ 1137 w 1759"/>
                <a:gd name="T15" fmla="*/ 17 h 1077"/>
                <a:gd name="T16" fmla="*/ 1104 w 1759"/>
                <a:gd name="T17" fmla="*/ 104 h 1077"/>
                <a:gd name="T18" fmla="*/ 1043 w 1759"/>
                <a:gd name="T19" fmla="*/ 133 h 1077"/>
                <a:gd name="T20" fmla="*/ 958 w 1759"/>
                <a:gd name="T21" fmla="*/ 164 h 1077"/>
                <a:gd name="T22" fmla="*/ 891 w 1759"/>
                <a:gd name="T23" fmla="*/ 140 h 1077"/>
                <a:gd name="T24" fmla="*/ 829 w 1759"/>
                <a:gd name="T25" fmla="*/ 188 h 1077"/>
                <a:gd name="T26" fmla="*/ 690 w 1759"/>
                <a:gd name="T27" fmla="*/ 229 h 1077"/>
                <a:gd name="T28" fmla="*/ 680 w 1759"/>
                <a:gd name="T29" fmla="*/ 303 h 1077"/>
                <a:gd name="T30" fmla="*/ 410 w 1759"/>
                <a:gd name="T31" fmla="*/ 303 h 1077"/>
                <a:gd name="T32" fmla="*/ 357 w 1759"/>
                <a:gd name="T33" fmla="*/ 265 h 1077"/>
                <a:gd name="T34" fmla="*/ 255 w 1759"/>
                <a:gd name="T35" fmla="*/ 247 h 1077"/>
                <a:gd name="T36" fmla="*/ 243 w 1759"/>
                <a:gd name="T37" fmla="*/ 283 h 1077"/>
                <a:gd name="T38" fmla="*/ 200 w 1759"/>
                <a:gd name="T39" fmla="*/ 342 h 1077"/>
                <a:gd name="T40" fmla="*/ 123 w 1759"/>
                <a:gd name="T41" fmla="*/ 317 h 1077"/>
                <a:gd name="T42" fmla="*/ 81 w 1759"/>
                <a:gd name="T43" fmla="*/ 352 h 1077"/>
                <a:gd name="T44" fmla="*/ 151 w 1759"/>
                <a:gd name="T45" fmla="*/ 411 h 1077"/>
                <a:gd name="T46" fmla="*/ 86 w 1759"/>
                <a:gd name="T47" fmla="*/ 471 h 1077"/>
                <a:gd name="T48" fmla="*/ 82 w 1759"/>
                <a:gd name="T49" fmla="*/ 533 h 1077"/>
                <a:gd name="T50" fmla="*/ 95 w 1759"/>
                <a:gd name="T51" fmla="*/ 568 h 1077"/>
                <a:gd name="T52" fmla="*/ 96 w 1759"/>
                <a:gd name="T53" fmla="*/ 606 h 1077"/>
                <a:gd name="T54" fmla="*/ 43 w 1759"/>
                <a:gd name="T55" fmla="*/ 613 h 1077"/>
                <a:gd name="T56" fmla="*/ 0 w 1759"/>
                <a:gd name="T57" fmla="*/ 656 h 1077"/>
                <a:gd name="T58" fmla="*/ 56 w 1759"/>
                <a:gd name="T59" fmla="*/ 681 h 1077"/>
                <a:gd name="T60" fmla="*/ 77 w 1759"/>
                <a:gd name="T61" fmla="*/ 721 h 1077"/>
                <a:gd name="T62" fmla="*/ 110 w 1759"/>
                <a:gd name="T63" fmla="*/ 794 h 1077"/>
                <a:gd name="T64" fmla="*/ 172 w 1759"/>
                <a:gd name="T65" fmla="*/ 837 h 1077"/>
                <a:gd name="T66" fmla="*/ 198 w 1759"/>
                <a:gd name="T67" fmla="*/ 844 h 1077"/>
                <a:gd name="T68" fmla="*/ 249 w 1759"/>
                <a:gd name="T69" fmla="*/ 923 h 1077"/>
                <a:gd name="T70" fmla="*/ 312 w 1759"/>
                <a:gd name="T71" fmla="*/ 983 h 1077"/>
                <a:gd name="T72" fmla="*/ 340 w 1759"/>
                <a:gd name="T73" fmla="*/ 1001 h 1077"/>
                <a:gd name="T74" fmla="*/ 406 w 1759"/>
                <a:gd name="T75" fmla="*/ 1038 h 1077"/>
                <a:gd name="T76" fmla="*/ 521 w 1759"/>
                <a:gd name="T77" fmla="*/ 1064 h 1077"/>
                <a:gd name="T78" fmla="*/ 595 w 1759"/>
                <a:gd name="T79" fmla="*/ 1077 h 1077"/>
                <a:gd name="T80" fmla="*/ 657 w 1759"/>
                <a:gd name="T81" fmla="*/ 1026 h 1077"/>
                <a:gd name="T82" fmla="*/ 708 w 1759"/>
                <a:gd name="T83" fmla="*/ 1015 h 1077"/>
                <a:gd name="T84" fmla="*/ 749 w 1759"/>
                <a:gd name="T85" fmla="*/ 998 h 1077"/>
                <a:gd name="T86" fmla="*/ 826 w 1759"/>
                <a:gd name="T87" fmla="*/ 979 h 1077"/>
                <a:gd name="T88" fmla="*/ 872 w 1759"/>
                <a:gd name="T89" fmla="*/ 949 h 1077"/>
                <a:gd name="T90" fmla="*/ 933 w 1759"/>
                <a:gd name="T91" fmla="*/ 917 h 1077"/>
                <a:gd name="T92" fmla="*/ 1046 w 1759"/>
                <a:gd name="T93" fmla="*/ 928 h 1077"/>
                <a:gd name="T94" fmla="*/ 1171 w 1759"/>
                <a:gd name="T95" fmla="*/ 932 h 1077"/>
                <a:gd name="T96" fmla="*/ 1203 w 1759"/>
                <a:gd name="T97" fmla="*/ 893 h 1077"/>
                <a:gd name="T98" fmla="*/ 1262 w 1759"/>
                <a:gd name="T99" fmla="*/ 888 h 1077"/>
                <a:gd name="T100" fmla="*/ 1316 w 1759"/>
                <a:gd name="T101" fmla="*/ 846 h 1077"/>
                <a:gd name="T102" fmla="*/ 1354 w 1759"/>
                <a:gd name="T103" fmla="*/ 750 h 1077"/>
                <a:gd name="T104" fmla="*/ 1395 w 1759"/>
                <a:gd name="T105" fmla="*/ 703 h 1077"/>
                <a:gd name="T106" fmla="*/ 1424 w 1759"/>
                <a:gd name="T107" fmla="*/ 645 h 1077"/>
                <a:gd name="T108" fmla="*/ 1436 w 1759"/>
                <a:gd name="T109" fmla="*/ 596 h 1077"/>
                <a:gd name="T110" fmla="*/ 1486 w 1759"/>
                <a:gd name="T111" fmla="*/ 523 h 1077"/>
                <a:gd name="T112" fmla="*/ 1534 w 1759"/>
                <a:gd name="T113" fmla="*/ 408 h 1077"/>
                <a:gd name="T114" fmla="*/ 1585 w 1759"/>
                <a:gd name="T115" fmla="*/ 348 h 1077"/>
                <a:gd name="T116" fmla="*/ 1648 w 1759"/>
                <a:gd name="T117" fmla="*/ 304 h 1077"/>
                <a:gd name="T118" fmla="*/ 1727 w 1759"/>
                <a:gd name="T119" fmla="*/ 275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59" h="1077">
                  <a:moveTo>
                    <a:pt x="1749" y="234"/>
                  </a:moveTo>
                  <a:lnTo>
                    <a:pt x="1747" y="230"/>
                  </a:lnTo>
                  <a:lnTo>
                    <a:pt x="1752" y="224"/>
                  </a:lnTo>
                  <a:lnTo>
                    <a:pt x="1752" y="219"/>
                  </a:lnTo>
                  <a:lnTo>
                    <a:pt x="1754" y="215"/>
                  </a:lnTo>
                  <a:lnTo>
                    <a:pt x="1755" y="210"/>
                  </a:lnTo>
                  <a:lnTo>
                    <a:pt x="1754" y="203"/>
                  </a:lnTo>
                  <a:lnTo>
                    <a:pt x="1751" y="198"/>
                  </a:lnTo>
                  <a:lnTo>
                    <a:pt x="1747" y="194"/>
                  </a:lnTo>
                  <a:lnTo>
                    <a:pt x="1740" y="186"/>
                  </a:lnTo>
                  <a:lnTo>
                    <a:pt x="1730" y="181"/>
                  </a:lnTo>
                  <a:lnTo>
                    <a:pt x="1728" y="179"/>
                  </a:lnTo>
                  <a:lnTo>
                    <a:pt x="1724" y="177"/>
                  </a:lnTo>
                  <a:lnTo>
                    <a:pt x="1720" y="178"/>
                  </a:lnTo>
                  <a:lnTo>
                    <a:pt x="1716" y="181"/>
                  </a:lnTo>
                  <a:lnTo>
                    <a:pt x="1712" y="182"/>
                  </a:lnTo>
                  <a:lnTo>
                    <a:pt x="1692" y="182"/>
                  </a:lnTo>
                  <a:lnTo>
                    <a:pt x="1689" y="184"/>
                  </a:lnTo>
                  <a:lnTo>
                    <a:pt x="1688" y="184"/>
                  </a:lnTo>
                  <a:lnTo>
                    <a:pt x="1686" y="182"/>
                  </a:lnTo>
                  <a:lnTo>
                    <a:pt x="1682" y="174"/>
                  </a:lnTo>
                  <a:lnTo>
                    <a:pt x="1679" y="161"/>
                  </a:lnTo>
                  <a:lnTo>
                    <a:pt x="1675" y="153"/>
                  </a:lnTo>
                  <a:lnTo>
                    <a:pt x="1656" y="128"/>
                  </a:lnTo>
                  <a:lnTo>
                    <a:pt x="1656" y="128"/>
                  </a:lnTo>
                  <a:lnTo>
                    <a:pt x="1654" y="126"/>
                  </a:lnTo>
                  <a:lnTo>
                    <a:pt x="1653" y="128"/>
                  </a:lnTo>
                  <a:lnTo>
                    <a:pt x="1648" y="129"/>
                  </a:lnTo>
                  <a:lnTo>
                    <a:pt x="1644" y="130"/>
                  </a:lnTo>
                  <a:lnTo>
                    <a:pt x="1640" y="129"/>
                  </a:lnTo>
                  <a:lnTo>
                    <a:pt x="1634" y="128"/>
                  </a:lnTo>
                  <a:lnTo>
                    <a:pt x="1633" y="126"/>
                  </a:lnTo>
                  <a:lnTo>
                    <a:pt x="1633" y="128"/>
                  </a:lnTo>
                  <a:lnTo>
                    <a:pt x="1632" y="128"/>
                  </a:lnTo>
                  <a:lnTo>
                    <a:pt x="1629" y="129"/>
                  </a:lnTo>
                  <a:lnTo>
                    <a:pt x="1627" y="129"/>
                  </a:lnTo>
                  <a:lnTo>
                    <a:pt x="1626" y="129"/>
                  </a:lnTo>
                  <a:lnTo>
                    <a:pt x="1623" y="128"/>
                  </a:lnTo>
                  <a:lnTo>
                    <a:pt x="1611" y="108"/>
                  </a:lnTo>
                  <a:lnTo>
                    <a:pt x="1608" y="100"/>
                  </a:lnTo>
                  <a:lnTo>
                    <a:pt x="1608" y="94"/>
                  </a:lnTo>
                  <a:lnTo>
                    <a:pt x="1609" y="90"/>
                  </a:lnTo>
                  <a:lnTo>
                    <a:pt x="1609" y="86"/>
                  </a:lnTo>
                  <a:lnTo>
                    <a:pt x="1606" y="83"/>
                  </a:lnTo>
                  <a:lnTo>
                    <a:pt x="1605" y="83"/>
                  </a:lnTo>
                  <a:lnTo>
                    <a:pt x="1598" y="83"/>
                  </a:lnTo>
                  <a:lnTo>
                    <a:pt x="1598" y="77"/>
                  </a:lnTo>
                  <a:lnTo>
                    <a:pt x="1602" y="65"/>
                  </a:lnTo>
                  <a:lnTo>
                    <a:pt x="1592" y="60"/>
                  </a:lnTo>
                  <a:lnTo>
                    <a:pt x="1584" y="59"/>
                  </a:lnTo>
                  <a:lnTo>
                    <a:pt x="1576" y="63"/>
                  </a:lnTo>
                  <a:lnTo>
                    <a:pt x="1573" y="66"/>
                  </a:lnTo>
                  <a:lnTo>
                    <a:pt x="1573" y="66"/>
                  </a:lnTo>
                  <a:lnTo>
                    <a:pt x="1571" y="66"/>
                  </a:lnTo>
                  <a:lnTo>
                    <a:pt x="1566" y="65"/>
                  </a:lnTo>
                  <a:lnTo>
                    <a:pt x="1560" y="70"/>
                  </a:lnTo>
                  <a:lnTo>
                    <a:pt x="1556" y="74"/>
                  </a:lnTo>
                  <a:lnTo>
                    <a:pt x="1552" y="76"/>
                  </a:lnTo>
                  <a:lnTo>
                    <a:pt x="1536" y="74"/>
                  </a:lnTo>
                  <a:lnTo>
                    <a:pt x="1531" y="74"/>
                  </a:lnTo>
                  <a:lnTo>
                    <a:pt x="1527" y="76"/>
                  </a:lnTo>
                  <a:lnTo>
                    <a:pt x="1513" y="77"/>
                  </a:lnTo>
                  <a:lnTo>
                    <a:pt x="1510" y="79"/>
                  </a:lnTo>
                  <a:lnTo>
                    <a:pt x="1501" y="83"/>
                  </a:lnTo>
                  <a:lnTo>
                    <a:pt x="1490" y="84"/>
                  </a:lnTo>
                  <a:lnTo>
                    <a:pt x="1476" y="91"/>
                  </a:lnTo>
                  <a:lnTo>
                    <a:pt x="1469" y="93"/>
                  </a:lnTo>
                  <a:lnTo>
                    <a:pt x="1461" y="90"/>
                  </a:lnTo>
                  <a:lnTo>
                    <a:pt x="1454" y="84"/>
                  </a:lnTo>
                  <a:lnTo>
                    <a:pt x="1448" y="77"/>
                  </a:lnTo>
                  <a:lnTo>
                    <a:pt x="1433" y="55"/>
                  </a:lnTo>
                  <a:lnTo>
                    <a:pt x="1431" y="50"/>
                  </a:lnTo>
                  <a:lnTo>
                    <a:pt x="1427" y="35"/>
                  </a:lnTo>
                  <a:lnTo>
                    <a:pt x="1426" y="29"/>
                  </a:lnTo>
                  <a:lnTo>
                    <a:pt x="1422" y="29"/>
                  </a:lnTo>
                  <a:lnTo>
                    <a:pt x="1412" y="29"/>
                  </a:lnTo>
                  <a:lnTo>
                    <a:pt x="1408" y="27"/>
                  </a:lnTo>
                  <a:lnTo>
                    <a:pt x="1406" y="25"/>
                  </a:lnTo>
                  <a:lnTo>
                    <a:pt x="1403" y="17"/>
                  </a:lnTo>
                  <a:lnTo>
                    <a:pt x="1402" y="14"/>
                  </a:lnTo>
                  <a:lnTo>
                    <a:pt x="1399" y="11"/>
                  </a:lnTo>
                  <a:lnTo>
                    <a:pt x="1395" y="10"/>
                  </a:lnTo>
                  <a:lnTo>
                    <a:pt x="1387" y="4"/>
                  </a:lnTo>
                  <a:lnTo>
                    <a:pt x="1382" y="3"/>
                  </a:lnTo>
                  <a:lnTo>
                    <a:pt x="1368" y="7"/>
                  </a:lnTo>
                  <a:lnTo>
                    <a:pt x="1360" y="8"/>
                  </a:lnTo>
                  <a:lnTo>
                    <a:pt x="1356" y="8"/>
                  </a:lnTo>
                  <a:lnTo>
                    <a:pt x="1350" y="11"/>
                  </a:lnTo>
                  <a:lnTo>
                    <a:pt x="1349" y="15"/>
                  </a:lnTo>
                  <a:lnTo>
                    <a:pt x="1347" y="20"/>
                  </a:lnTo>
                  <a:lnTo>
                    <a:pt x="1343" y="24"/>
                  </a:lnTo>
                  <a:lnTo>
                    <a:pt x="1340" y="27"/>
                  </a:lnTo>
                  <a:lnTo>
                    <a:pt x="1337" y="25"/>
                  </a:lnTo>
                  <a:lnTo>
                    <a:pt x="1333" y="22"/>
                  </a:lnTo>
                  <a:lnTo>
                    <a:pt x="1329" y="20"/>
                  </a:lnTo>
                  <a:lnTo>
                    <a:pt x="1321" y="22"/>
                  </a:lnTo>
                  <a:lnTo>
                    <a:pt x="1300" y="32"/>
                  </a:lnTo>
                  <a:lnTo>
                    <a:pt x="1294" y="29"/>
                  </a:lnTo>
                  <a:lnTo>
                    <a:pt x="1288" y="25"/>
                  </a:lnTo>
                  <a:lnTo>
                    <a:pt x="1281" y="21"/>
                  </a:lnTo>
                  <a:lnTo>
                    <a:pt x="1273" y="20"/>
                  </a:lnTo>
                  <a:lnTo>
                    <a:pt x="1267" y="21"/>
                  </a:lnTo>
                  <a:lnTo>
                    <a:pt x="1258" y="20"/>
                  </a:lnTo>
                  <a:lnTo>
                    <a:pt x="1244" y="11"/>
                  </a:lnTo>
                  <a:lnTo>
                    <a:pt x="1235" y="10"/>
                  </a:lnTo>
                  <a:lnTo>
                    <a:pt x="1232" y="10"/>
                  </a:lnTo>
                  <a:lnTo>
                    <a:pt x="1224" y="3"/>
                  </a:lnTo>
                  <a:lnTo>
                    <a:pt x="1220" y="0"/>
                  </a:lnTo>
                  <a:lnTo>
                    <a:pt x="1216" y="0"/>
                  </a:lnTo>
                  <a:lnTo>
                    <a:pt x="1161" y="13"/>
                  </a:lnTo>
                  <a:lnTo>
                    <a:pt x="1146" y="14"/>
                  </a:lnTo>
                  <a:lnTo>
                    <a:pt x="1137" y="17"/>
                  </a:lnTo>
                  <a:lnTo>
                    <a:pt x="1137" y="20"/>
                  </a:lnTo>
                  <a:lnTo>
                    <a:pt x="1137" y="24"/>
                  </a:lnTo>
                  <a:lnTo>
                    <a:pt x="1137" y="29"/>
                  </a:lnTo>
                  <a:lnTo>
                    <a:pt x="1139" y="31"/>
                  </a:lnTo>
                  <a:lnTo>
                    <a:pt x="1139" y="32"/>
                  </a:lnTo>
                  <a:lnTo>
                    <a:pt x="1139" y="34"/>
                  </a:lnTo>
                  <a:lnTo>
                    <a:pt x="1137" y="35"/>
                  </a:lnTo>
                  <a:lnTo>
                    <a:pt x="1134" y="41"/>
                  </a:lnTo>
                  <a:lnTo>
                    <a:pt x="1133" y="42"/>
                  </a:lnTo>
                  <a:lnTo>
                    <a:pt x="1126" y="50"/>
                  </a:lnTo>
                  <a:lnTo>
                    <a:pt x="1122" y="55"/>
                  </a:lnTo>
                  <a:lnTo>
                    <a:pt x="1119" y="62"/>
                  </a:lnTo>
                  <a:lnTo>
                    <a:pt x="1109" y="93"/>
                  </a:lnTo>
                  <a:lnTo>
                    <a:pt x="1104" y="104"/>
                  </a:lnTo>
                  <a:lnTo>
                    <a:pt x="1097" y="114"/>
                  </a:lnTo>
                  <a:lnTo>
                    <a:pt x="1089" y="121"/>
                  </a:lnTo>
                  <a:lnTo>
                    <a:pt x="1084" y="123"/>
                  </a:lnTo>
                  <a:lnTo>
                    <a:pt x="1080" y="122"/>
                  </a:lnTo>
                  <a:lnTo>
                    <a:pt x="1077" y="119"/>
                  </a:lnTo>
                  <a:lnTo>
                    <a:pt x="1073" y="116"/>
                  </a:lnTo>
                  <a:lnTo>
                    <a:pt x="1070" y="118"/>
                  </a:lnTo>
                  <a:lnTo>
                    <a:pt x="1061" y="125"/>
                  </a:lnTo>
                  <a:lnTo>
                    <a:pt x="1057" y="128"/>
                  </a:lnTo>
                  <a:lnTo>
                    <a:pt x="1053" y="126"/>
                  </a:lnTo>
                  <a:lnTo>
                    <a:pt x="1050" y="126"/>
                  </a:lnTo>
                  <a:lnTo>
                    <a:pt x="1047" y="126"/>
                  </a:lnTo>
                  <a:lnTo>
                    <a:pt x="1045" y="130"/>
                  </a:lnTo>
                  <a:lnTo>
                    <a:pt x="1043" y="133"/>
                  </a:lnTo>
                  <a:lnTo>
                    <a:pt x="1042" y="140"/>
                  </a:lnTo>
                  <a:lnTo>
                    <a:pt x="1040" y="143"/>
                  </a:lnTo>
                  <a:lnTo>
                    <a:pt x="1038" y="144"/>
                  </a:lnTo>
                  <a:lnTo>
                    <a:pt x="1033" y="147"/>
                  </a:lnTo>
                  <a:lnTo>
                    <a:pt x="1022" y="153"/>
                  </a:lnTo>
                  <a:lnTo>
                    <a:pt x="1022" y="153"/>
                  </a:lnTo>
                  <a:lnTo>
                    <a:pt x="1012" y="157"/>
                  </a:lnTo>
                  <a:lnTo>
                    <a:pt x="1005" y="160"/>
                  </a:lnTo>
                  <a:lnTo>
                    <a:pt x="994" y="171"/>
                  </a:lnTo>
                  <a:lnTo>
                    <a:pt x="989" y="174"/>
                  </a:lnTo>
                  <a:lnTo>
                    <a:pt x="983" y="171"/>
                  </a:lnTo>
                  <a:lnTo>
                    <a:pt x="973" y="163"/>
                  </a:lnTo>
                  <a:lnTo>
                    <a:pt x="966" y="160"/>
                  </a:lnTo>
                  <a:lnTo>
                    <a:pt x="958" y="164"/>
                  </a:lnTo>
                  <a:lnTo>
                    <a:pt x="955" y="164"/>
                  </a:lnTo>
                  <a:lnTo>
                    <a:pt x="952" y="160"/>
                  </a:lnTo>
                  <a:lnTo>
                    <a:pt x="952" y="157"/>
                  </a:lnTo>
                  <a:lnTo>
                    <a:pt x="955" y="153"/>
                  </a:lnTo>
                  <a:lnTo>
                    <a:pt x="954" y="150"/>
                  </a:lnTo>
                  <a:lnTo>
                    <a:pt x="949" y="144"/>
                  </a:lnTo>
                  <a:lnTo>
                    <a:pt x="944" y="143"/>
                  </a:lnTo>
                  <a:lnTo>
                    <a:pt x="931" y="146"/>
                  </a:lnTo>
                  <a:lnTo>
                    <a:pt x="928" y="144"/>
                  </a:lnTo>
                  <a:lnTo>
                    <a:pt x="923" y="137"/>
                  </a:lnTo>
                  <a:lnTo>
                    <a:pt x="920" y="135"/>
                  </a:lnTo>
                  <a:lnTo>
                    <a:pt x="917" y="133"/>
                  </a:lnTo>
                  <a:lnTo>
                    <a:pt x="914" y="133"/>
                  </a:lnTo>
                  <a:lnTo>
                    <a:pt x="891" y="140"/>
                  </a:lnTo>
                  <a:lnTo>
                    <a:pt x="886" y="143"/>
                  </a:lnTo>
                  <a:lnTo>
                    <a:pt x="884" y="149"/>
                  </a:lnTo>
                  <a:lnTo>
                    <a:pt x="881" y="163"/>
                  </a:lnTo>
                  <a:lnTo>
                    <a:pt x="878" y="170"/>
                  </a:lnTo>
                  <a:lnTo>
                    <a:pt x="878" y="170"/>
                  </a:lnTo>
                  <a:lnTo>
                    <a:pt x="878" y="170"/>
                  </a:lnTo>
                  <a:lnTo>
                    <a:pt x="878" y="170"/>
                  </a:lnTo>
                  <a:lnTo>
                    <a:pt x="878" y="170"/>
                  </a:lnTo>
                  <a:lnTo>
                    <a:pt x="879" y="172"/>
                  </a:lnTo>
                  <a:lnTo>
                    <a:pt x="879" y="174"/>
                  </a:lnTo>
                  <a:lnTo>
                    <a:pt x="879" y="177"/>
                  </a:lnTo>
                  <a:lnTo>
                    <a:pt x="878" y="178"/>
                  </a:lnTo>
                  <a:lnTo>
                    <a:pt x="864" y="188"/>
                  </a:lnTo>
                  <a:lnTo>
                    <a:pt x="829" y="188"/>
                  </a:lnTo>
                  <a:lnTo>
                    <a:pt x="814" y="198"/>
                  </a:lnTo>
                  <a:lnTo>
                    <a:pt x="811" y="198"/>
                  </a:lnTo>
                  <a:lnTo>
                    <a:pt x="778" y="195"/>
                  </a:lnTo>
                  <a:lnTo>
                    <a:pt x="763" y="196"/>
                  </a:lnTo>
                  <a:lnTo>
                    <a:pt x="759" y="196"/>
                  </a:lnTo>
                  <a:lnTo>
                    <a:pt x="752" y="196"/>
                  </a:lnTo>
                  <a:lnTo>
                    <a:pt x="749" y="198"/>
                  </a:lnTo>
                  <a:lnTo>
                    <a:pt x="736" y="201"/>
                  </a:lnTo>
                  <a:lnTo>
                    <a:pt x="711" y="206"/>
                  </a:lnTo>
                  <a:lnTo>
                    <a:pt x="707" y="210"/>
                  </a:lnTo>
                  <a:lnTo>
                    <a:pt x="700" y="224"/>
                  </a:lnTo>
                  <a:lnTo>
                    <a:pt x="697" y="226"/>
                  </a:lnTo>
                  <a:lnTo>
                    <a:pt x="693" y="227"/>
                  </a:lnTo>
                  <a:lnTo>
                    <a:pt x="690" y="229"/>
                  </a:lnTo>
                  <a:lnTo>
                    <a:pt x="687" y="233"/>
                  </a:lnTo>
                  <a:lnTo>
                    <a:pt x="687" y="234"/>
                  </a:lnTo>
                  <a:lnTo>
                    <a:pt x="689" y="236"/>
                  </a:lnTo>
                  <a:lnTo>
                    <a:pt x="690" y="240"/>
                  </a:lnTo>
                  <a:lnTo>
                    <a:pt x="687" y="257"/>
                  </a:lnTo>
                  <a:lnTo>
                    <a:pt x="686" y="265"/>
                  </a:lnTo>
                  <a:lnTo>
                    <a:pt x="689" y="272"/>
                  </a:lnTo>
                  <a:lnTo>
                    <a:pt x="696" y="279"/>
                  </a:lnTo>
                  <a:lnTo>
                    <a:pt x="706" y="286"/>
                  </a:lnTo>
                  <a:lnTo>
                    <a:pt x="706" y="286"/>
                  </a:lnTo>
                  <a:lnTo>
                    <a:pt x="699" y="289"/>
                  </a:lnTo>
                  <a:lnTo>
                    <a:pt x="693" y="290"/>
                  </a:lnTo>
                  <a:lnTo>
                    <a:pt x="689" y="293"/>
                  </a:lnTo>
                  <a:lnTo>
                    <a:pt x="680" y="303"/>
                  </a:lnTo>
                  <a:lnTo>
                    <a:pt x="673" y="307"/>
                  </a:lnTo>
                  <a:lnTo>
                    <a:pt x="666" y="308"/>
                  </a:lnTo>
                  <a:lnTo>
                    <a:pt x="658" y="307"/>
                  </a:lnTo>
                  <a:lnTo>
                    <a:pt x="650" y="303"/>
                  </a:lnTo>
                  <a:lnTo>
                    <a:pt x="637" y="301"/>
                  </a:lnTo>
                  <a:lnTo>
                    <a:pt x="584" y="307"/>
                  </a:lnTo>
                  <a:lnTo>
                    <a:pt x="566" y="316"/>
                  </a:lnTo>
                  <a:lnTo>
                    <a:pt x="556" y="317"/>
                  </a:lnTo>
                  <a:lnTo>
                    <a:pt x="523" y="313"/>
                  </a:lnTo>
                  <a:lnTo>
                    <a:pt x="463" y="317"/>
                  </a:lnTo>
                  <a:lnTo>
                    <a:pt x="449" y="318"/>
                  </a:lnTo>
                  <a:lnTo>
                    <a:pt x="427" y="313"/>
                  </a:lnTo>
                  <a:lnTo>
                    <a:pt x="421" y="308"/>
                  </a:lnTo>
                  <a:lnTo>
                    <a:pt x="410" y="303"/>
                  </a:lnTo>
                  <a:lnTo>
                    <a:pt x="407" y="300"/>
                  </a:lnTo>
                  <a:lnTo>
                    <a:pt x="406" y="296"/>
                  </a:lnTo>
                  <a:lnTo>
                    <a:pt x="400" y="292"/>
                  </a:lnTo>
                  <a:lnTo>
                    <a:pt x="396" y="287"/>
                  </a:lnTo>
                  <a:lnTo>
                    <a:pt x="392" y="286"/>
                  </a:lnTo>
                  <a:lnTo>
                    <a:pt x="389" y="286"/>
                  </a:lnTo>
                  <a:lnTo>
                    <a:pt x="386" y="287"/>
                  </a:lnTo>
                  <a:lnTo>
                    <a:pt x="383" y="287"/>
                  </a:lnTo>
                  <a:lnTo>
                    <a:pt x="381" y="285"/>
                  </a:lnTo>
                  <a:lnTo>
                    <a:pt x="371" y="271"/>
                  </a:lnTo>
                  <a:lnTo>
                    <a:pt x="369" y="269"/>
                  </a:lnTo>
                  <a:lnTo>
                    <a:pt x="362" y="268"/>
                  </a:lnTo>
                  <a:lnTo>
                    <a:pt x="360" y="266"/>
                  </a:lnTo>
                  <a:lnTo>
                    <a:pt x="357" y="265"/>
                  </a:lnTo>
                  <a:lnTo>
                    <a:pt x="330" y="229"/>
                  </a:lnTo>
                  <a:lnTo>
                    <a:pt x="323" y="222"/>
                  </a:lnTo>
                  <a:lnTo>
                    <a:pt x="305" y="220"/>
                  </a:lnTo>
                  <a:lnTo>
                    <a:pt x="304" y="219"/>
                  </a:lnTo>
                  <a:lnTo>
                    <a:pt x="292" y="216"/>
                  </a:lnTo>
                  <a:lnTo>
                    <a:pt x="283" y="213"/>
                  </a:lnTo>
                  <a:lnTo>
                    <a:pt x="273" y="220"/>
                  </a:lnTo>
                  <a:lnTo>
                    <a:pt x="257" y="233"/>
                  </a:lnTo>
                  <a:lnTo>
                    <a:pt x="260" y="237"/>
                  </a:lnTo>
                  <a:lnTo>
                    <a:pt x="260" y="238"/>
                  </a:lnTo>
                  <a:lnTo>
                    <a:pt x="259" y="241"/>
                  </a:lnTo>
                  <a:lnTo>
                    <a:pt x="257" y="244"/>
                  </a:lnTo>
                  <a:lnTo>
                    <a:pt x="257" y="245"/>
                  </a:lnTo>
                  <a:lnTo>
                    <a:pt x="255" y="247"/>
                  </a:lnTo>
                  <a:lnTo>
                    <a:pt x="255" y="248"/>
                  </a:lnTo>
                  <a:lnTo>
                    <a:pt x="255" y="250"/>
                  </a:lnTo>
                  <a:lnTo>
                    <a:pt x="256" y="251"/>
                  </a:lnTo>
                  <a:lnTo>
                    <a:pt x="257" y="251"/>
                  </a:lnTo>
                  <a:lnTo>
                    <a:pt x="257" y="251"/>
                  </a:lnTo>
                  <a:lnTo>
                    <a:pt x="256" y="258"/>
                  </a:lnTo>
                  <a:lnTo>
                    <a:pt x="255" y="264"/>
                  </a:lnTo>
                  <a:lnTo>
                    <a:pt x="253" y="268"/>
                  </a:lnTo>
                  <a:lnTo>
                    <a:pt x="247" y="271"/>
                  </a:lnTo>
                  <a:lnTo>
                    <a:pt x="239" y="273"/>
                  </a:lnTo>
                  <a:lnTo>
                    <a:pt x="236" y="275"/>
                  </a:lnTo>
                  <a:lnTo>
                    <a:pt x="236" y="279"/>
                  </a:lnTo>
                  <a:lnTo>
                    <a:pt x="238" y="280"/>
                  </a:lnTo>
                  <a:lnTo>
                    <a:pt x="243" y="283"/>
                  </a:lnTo>
                  <a:lnTo>
                    <a:pt x="245" y="285"/>
                  </a:lnTo>
                  <a:lnTo>
                    <a:pt x="247" y="292"/>
                  </a:lnTo>
                  <a:lnTo>
                    <a:pt x="249" y="294"/>
                  </a:lnTo>
                  <a:lnTo>
                    <a:pt x="246" y="299"/>
                  </a:lnTo>
                  <a:lnTo>
                    <a:pt x="246" y="306"/>
                  </a:lnTo>
                  <a:lnTo>
                    <a:pt x="247" y="313"/>
                  </a:lnTo>
                  <a:lnTo>
                    <a:pt x="247" y="325"/>
                  </a:lnTo>
                  <a:lnTo>
                    <a:pt x="249" y="330"/>
                  </a:lnTo>
                  <a:lnTo>
                    <a:pt x="252" y="332"/>
                  </a:lnTo>
                  <a:lnTo>
                    <a:pt x="255" y="334"/>
                  </a:lnTo>
                  <a:lnTo>
                    <a:pt x="249" y="337"/>
                  </a:lnTo>
                  <a:lnTo>
                    <a:pt x="231" y="339"/>
                  </a:lnTo>
                  <a:lnTo>
                    <a:pt x="210" y="344"/>
                  </a:lnTo>
                  <a:lnTo>
                    <a:pt x="200" y="342"/>
                  </a:lnTo>
                  <a:lnTo>
                    <a:pt x="196" y="332"/>
                  </a:lnTo>
                  <a:lnTo>
                    <a:pt x="193" y="335"/>
                  </a:lnTo>
                  <a:lnTo>
                    <a:pt x="187" y="344"/>
                  </a:lnTo>
                  <a:lnTo>
                    <a:pt x="184" y="346"/>
                  </a:lnTo>
                  <a:lnTo>
                    <a:pt x="183" y="346"/>
                  </a:lnTo>
                  <a:lnTo>
                    <a:pt x="168" y="345"/>
                  </a:lnTo>
                  <a:lnTo>
                    <a:pt x="165" y="342"/>
                  </a:lnTo>
                  <a:lnTo>
                    <a:pt x="162" y="339"/>
                  </a:lnTo>
                  <a:lnTo>
                    <a:pt x="161" y="335"/>
                  </a:lnTo>
                  <a:lnTo>
                    <a:pt x="159" y="332"/>
                  </a:lnTo>
                  <a:lnTo>
                    <a:pt x="158" y="328"/>
                  </a:lnTo>
                  <a:lnTo>
                    <a:pt x="155" y="325"/>
                  </a:lnTo>
                  <a:lnTo>
                    <a:pt x="134" y="318"/>
                  </a:lnTo>
                  <a:lnTo>
                    <a:pt x="123" y="317"/>
                  </a:lnTo>
                  <a:lnTo>
                    <a:pt x="113" y="321"/>
                  </a:lnTo>
                  <a:lnTo>
                    <a:pt x="112" y="324"/>
                  </a:lnTo>
                  <a:lnTo>
                    <a:pt x="112" y="330"/>
                  </a:lnTo>
                  <a:lnTo>
                    <a:pt x="110" y="332"/>
                  </a:lnTo>
                  <a:lnTo>
                    <a:pt x="109" y="335"/>
                  </a:lnTo>
                  <a:lnTo>
                    <a:pt x="98" y="341"/>
                  </a:lnTo>
                  <a:lnTo>
                    <a:pt x="95" y="344"/>
                  </a:lnTo>
                  <a:lnTo>
                    <a:pt x="93" y="345"/>
                  </a:lnTo>
                  <a:lnTo>
                    <a:pt x="92" y="344"/>
                  </a:lnTo>
                  <a:lnTo>
                    <a:pt x="91" y="344"/>
                  </a:lnTo>
                  <a:lnTo>
                    <a:pt x="89" y="341"/>
                  </a:lnTo>
                  <a:lnTo>
                    <a:pt x="88" y="344"/>
                  </a:lnTo>
                  <a:lnTo>
                    <a:pt x="84" y="349"/>
                  </a:lnTo>
                  <a:lnTo>
                    <a:pt x="81" y="352"/>
                  </a:lnTo>
                  <a:lnTo>
                    <a:pt x="86" y="355"/>
                  </a:lnTo>
                  <a:lnTo>
                    <a:pt x="100" y="360"/>
                  </a:lnTo>
                  <a:lnTo>
                    <a:pt x="107" y="359"/>
                  </a:lnTo>
                  <a:lnTo>
                    <a:pt x="124" y="366"/>
                  </a:lnTo>
                  <a:lnTo>
                    <a:pt x="134" y="365"/>
                  </a:lnTo>
                  <a:lnTo>
                    <a:pt x="140" y="367"/>
                  </a:lnTo>
                  <a:lnTo>
                    <a:pt x="144" y="373"/>
                  </a:lnTo>
                  <a:lnTo>
                    <a:pt x="145" y="381"/>
                  </a:lnTo>
                  <a:lnTo>
                    <a:pt x="144" y="388"/>
                  </a:lnTo>
                  <a:lnTo>
                    <a:pt x="148" y="391"/>
                  </a:lnTo>
                  <a:lnTo>
                    <a:pt x="152" y="394"/>
                  </a:lnTo>
                  <a:lnTo>
                    <a:pt x="154" y="400"/>
                  </a:lnTo>
                  <a:lnTo>
                    <a:pt x="154" y="405"/>
                  </a:lnTo>
                  <a:lnTo>
                    <a:pt x="151" y="411"/>
                  </a:lnTo>
                  <a:lnTo>
                    <a:pt x="144" y="414"/>
                  </a:lnTo>
                  <a:lnTo>
                    <a:pt x="141" y="416"/>
                  </a:lnTo>
                  <a:lnTo>
                    <a:pt x="141" y="432"/>
                  </a:lnTo>
                  <a:lnTo>
                    <a:pt x="138" y="435"/>
                  </a:lnTo>
                  <a:lnTo>
                    <a:pt x="128" y="443"/>
                  </a:lnTo>
                  <a:lnTo>
                    <a:pt x="100" y="456"/>
                  </a:lnTo>
                  <a:lnTo>
                    <a:pt x="98" y="450"/>
                  </a:lnTo>
                  <a:lnTo>
                    <a:pt x="93" y="447"/>
                  </a:lnTo>
                  <a:lnTo>
                    <a:pt x="91" y="449"/>
                  </a:lnTo>
                  <a:lnTo>
                    <a:pt x="88" y="453"/>
                  </a:lnTo>
                  <a:lnTo>
                    <a:pt x="89" y="468"/>
                  </a:lnTo>
                  <a:lnTo>
                    <a:pt x="88" y="470"/>
                  </a:lnTo>
                  <a:lnTo>
                    <a:pt x="86" y="470"/>
                  </a:lnTo>
                  <a:lnTo>
                    <a:pt x="86" y="471"/>
                  </a:lnTo>
                  <a:lnTo>
                    <a:pt x="85" y="473"/>
                  </a:lnTo>
                  <a:lnTo>
                    <a:pt x="86" y="475"/>
                  </a:lnTo>
                  <a:lnTo>
                    <a:pt x="88" y="475"/>
                  </a:lnTo>
                  <a:lnTo>
                    <a:pt x="89" y="475"/>
                  </a:lnTo>
                  <a:lnTo>
                    <a:pt x="89" y="477"/>
                  </a:lnTo>
                  <a:lnTo>
                    <a:pt x="98" y="494"/>
                  </a:lnTo>
                  <a:lnTo>
                    <a:pt x="98" y="499"/>
                  </a:lnTo>
                  <a:lnTo>
                    <a:pt x="96" y="505"/>
                  </a:lnTo>
                  <a:lnTo>
                    <a:pt x="93" y="508"/>
                  </a:lnTo>
                  <a:lnTo>
                    <a:pt x="85" y="512"/>
                  </a:lnTo>
                  <a:lnTo>
                    <a:pt x="85" y="512"/>
                  </a:lnTo>
                  <a:lnTo>
                    <a:pt x="85" y="519"/>
                  </a:lnTo>
                  <a:lnTo>
                    <a:pt x="82" y="527"/>
                  </a:lnTo>
                  <a:lnTo>
                    <a:pt x="82" y="533"/>
                  </a:lnTo>
                  <a:lnTo>
                    <a:pt x="84" y="534"/>
                  </a:lnTo>
                  <a:lnTo>
                    <a:pt x="86" y="534"/>
                  </a:lnTo>
                  <a:lnTo>
                    <a:pt x="88" y="534"/>
                  </a:lnTo>
                  <a:lnTo>
                    <a:pt x="91" y="537"/>
                  </a:lnTo>
                  <a:lnTo>
                    <a:pt x="91" y="541"/>
                  </a:lnTo>
                  <a:lnTo>
                    <a:pt x="88" y="547"/>
                  </a:lnTo>
                  <a:lnTo>
                    <a:pt x="88" y="550"/>
                  </a:lnTo>
                  <a:lnTo>
                    <a:pt x="92" y="551"/>
                  </a:lnTo>
                  <a:lnTo>
                    <a:pt x="100" y="547"/>
                  </a:lnTo>
                  <a:lnTo>
                    <a:pt x="105" y="548"/>
                  </a:lnTo>
                  <a:lnTo>
                    <a:pt x="107" y="552"/>
                  </a:lnTo>
                  <a:lnTo>
                    <a:pt x="106" y="557"/>
                  </a:lnTo>
                  <a:lnTo>
                    <a:pt x="100" y="565"/>
                  </a:lnTo>
                  <a:lnTo>
                    <a:pt x="95" y="568"/>
                  </a:lnTo>
                  <a:lnTo>
                    <a:pt x="93" y="574"/>
                  </a:lnTo>
                  <a:lnTo>
                    <a:pt x="95" y="579"/>
                  </a:lnTo>
                  <a:lnTo>
                    <a:pt x="100" y="581"/>
                  </a:lnTo>
                  <a:lnTo>
                    <a:pt x="103" y="582"/>
                  </a:lnTo>
                  <a:lnTo>
                    <a:pt x="105" y="583"/>
                  </a:lnTo>
                  <a:lnTo>
                    <a:pt x="103" y="586"/>
                  </a:lnTo>
                  <a:lnTo>
                    <a:pt x="100" y="588"/>
                  </a:lnTo>
                  <a:lnTo>
                    <a:pt x="89" y="593"/>
                  </a:lnTo>
                  <a:lnTo>
                    <a:pt x="85" y="596"/>
                  </a:lnTo>
                  <a:lnTo>
                    <a:pt x="93" y="596"/>
                  </a:lnTo>
                  <a:lnTo>
                    <a:pt x="96" y="597"/>
                  </a:lnTo>
                  <a:lnTo>
                    <a:pt x="100" y="602"/>
                  </a:lnTo>
                  <a:lnTo>
                    <a:pt x="102" y="606"/>
                  </a:lnTo>
                  <a:lnTo>
                    <a:pt x="96" y="606"/>
                  </a:lnTo>
                  <a:lnTo>
                    <a:pt x="91" y="606"/>
                  </a:lnTo>
                  <a:lnTo>
                    <a:pt x="86" y="607"/>
                  </a:lnTo>
                  <a:lnTo>
                    <a:pt x="86" y="607"/>
                  </a:lnTo>
                  <a:lnTo>
                    <a:pt x="85" y="609"/>
                  </a:lnTo>
                  <a:lnTo>
                    <a:pt x="84" y="609"/>
                  </a:lnTo>
                  <a:lnTo>
                    <a:pt x="82" y="609"/>
                  </a:lnTo>
                  <a:lnTo>
                    <a:pt x="81" y="607"/>
                  </a:lnTo>
                  <a:lnTo>
                    <a:pt x="77" y="604"/>
                  </a:lnTo>
                  <a:lnTo>
                    <a:pt x="71" y="603"/>
                  </a:lnTo>
                  <a:lnTo>
                    <a:pt x="60" y="604"/>
                  </a:lnTo>
                  <a:lnTo>
                    <a:pt x="50" y="603"/>
                  </a:lnTo>
                  <a:lnTo>
                    <a:pt x="47" y="603"/>
                  </a:lnTo>
                  <a:lnTo>
                    <a:pt x="44" y="607"/>
                  </a:lnTo>
                  <a:lnTo>
                    <a:pt x="43" y="613"/>
                  </a:lnTo>
                  <a:lnTo>
                    <a:pt x="42" y="614"/>
                  </a:lnTo>
                  <a:lnTo>
                    <a:pt x="39" y="616"/>
                  </a:lnTo>
                  <a:lnTo>
                    <a:pt x="36" y="617"/>
                  </a:lnTo>
                  <a:lnTo>
                    <a:pt x="36" y="620"/>
                  </a:lnTo>
                  <a:lnTo>
                    <a:pt x="36" y="623"/>
                  </a:lnTo>
                  <a:lnTo>
                    <a:pt x="36" y="624"/>
                  </a:lnTo>
                  <a:lnTo>
                    <a:pt x="33" y="627"/>
                  </a:lnTo>
                  <a:lnTo>
                    <a:pt x="32" y="628"/>
                  </a:lnTo>
                  <a:lnTo>
                    <a:pt x="26" y="631"/>
                  </a:lnTo>
                  <a:lnTo>
                    <a:pt x="19" y="635"/>
                  </a:lnTo>
                  <a:lnTo>
                    <a:pt x="16" y="638"/>
                  </a:lnTo>
                  <a:lnTo>
                    <a:pt x="8" y="652"/>
                  </a:lnTo>
                  <a:lnTo>
                    <a:pt x="4" y="655"/>
                  </a:lnTo>
                  <a:lnTo>
                    <a:pt x="0" y="656"/>
                  </a:lnTo>
                  <a:lnTo>
                    <a:pt x="9" y="659"/>
                  </a:lnTo>
                  <a:lnTo>
                    <a:pt x="11" y="659"/>
                  </a:lnTo>
                  <a:lnTo>
                    <a:pt x="22" y="658"/>
                  </a:lnTo>
                  <a:lnTo>
                    <a:pt x="46" y="656"/>
                  </a:lnTo>
                  <a:lnTo>
                    <a:pt x="49" y="658"/>
                  </a:lnTo>
                  <a:lnTo>
                    <a:pt x="53" y="663"/>
                  </a:lnTo>
                  <a:lnTo>
                    <a:pt x="54" y="665"/>
                  </a:lnTo>
                  <a:lnTo>
                    <a:pt x="56" y="665"/>
                  </a:lnTo>
                  <a:lnTo>
                    <a:pt x="60" y="666"/>
                  </a:lnTo>
                  <a:lnTo>
                    <a:pt x="61" y="667"/>
                  </a:lnTo>
                  <a:lnTo>
                    <a:pt x="61" y="670"/>
                  </a:lnTo>
                  <a:lnTo>
                    <a:pt x="58" y="676"/>
                  </a:lnTo>
                  <a:lnTo>
                    <a:pt x="57" y="680"/>
                  </a:lnTo>
                  <a:lnTo>
                    <a:pt x="56" y="681"/>
                  </a:lnTo>
                  <a:lnTo>
                    <a:pt x="54" y="686"/>
                  </a:lnTo>
                  <a:lnTo>
                    <a:pt x="53" y="689"/>
                  </a:lnTo>
                  <a:lnTo>
                    <a:pt x="53" y="690"/>
                  </a:lnTo>
                  <a:lnTo>
                    <a:pt x="54" y="691"/>
                  </a:lnTo>
                  <a:lnTo>
                    <a:pt x="57" y="701"/>
                  </a:lnTo>
                  <a:lnTo>
                    <a:pt x="60" y="705"/>
                  </a:lnTo>
                  <a:lnTo>
                    <a:pt x="63" y="710"/>
                  </a:lnTo>
                  <a:lnTo>
                    <a:pt x="64" y="712"/>
                  </a:lnTo>
                  <a:lnTo>
                    <a:pt x="68" y="712"/>
                  </a:lnTo>
                  <a:lnTo>
                    <a:pt x="68" y="718"/>
                  </a:lnTo>
                  <a:lnTo>
                    <a:pt x="71" y="719"/>
                  </a:lnTo>
                  <a:lnTo>
                    <a:pt x="71" y="719"/>
                  </a:lnTo>
                  <a:lnTo>
                    <a:pt x="72" y="719"/>
                  </a:lnTo>
                  <a:lnTo>
                    <a:pt x="77" y="721"/>
                  </a:lnTo>
                  <a:lnTo>
                    <a:pt x="81" y="724"/>
                  </a:lnTo>
                  <a:lnTo>
                    <a:pt x="82" y="731"/>
                  </a:lnTo>
                  <a:lnTo>
                    <a:pt x="79" y="732"/>
                  </a:lnTo>
                  <a:lnTo>
                    <a:pt x="78" y="733"/>
                  </a:lnTo>
                  <a:lnTo>
                    <a:pt x="74" y="736"/>
                  </a:lnTo>
                  <a:lnTo>
                    <a:pt x="71" y="739"/>
                  </a:lnTo>
                  <a:lnTo>
                    <a:pt x="72" y="742"/>
                  </a:lnTo>
                  <a:lnTo>
                    <a:pt x="74" y="745"/>
                  </a:lnTo>
                  <a:lnTo>
                    <a:pt x="78" y="749"/>
                  </a:lnTo>
                  <a:lnTo>
                    <a:pt x="88" y="754"/>
                  </a:lnTo>
                  <a:lnTo>
                    <a:pt x="96" y="768"/>
                  </a:lnTo>
                  <a:lnTo>
                    <a:pt x="106" y="777"/>
                  </a:lnTo>
                  <a:lnTo>
                    <a:pt x="109" y="792"/>
                  </a:lnTo>
                  <a:lnTo>
                    <a:pt x="110" y="794"/>
                  </a:lnTo>
                  <a:lnTo>
                    <a:pt x="121" y="801"/>
                  </a:lnTo>
                  <a:lnTo>
                    <a:pt x="126" y="805"/>
                  </a:lnTo>
                  <a:lnTo>
                    <a:pt x="127" y="805"/>
                  </a:lnTo>
                  <a:lnTo>
                    <a:pt x="128" y="801"/>
                  </a:lnTo>
                  <a:lnTo>
                    <a:pt x="130" y="799"/>
                  </a:lnTo>
                  <a:lnTo>
                    <a:pt x="131" y="801"/>
                  </a:lnTo>
                  <a:lnTo>
                    <a:pt x="134" y="802"/>
                  </a:lnTo>
                  <a:lnTo>
                    <a:pt x="141" y="803"/>
                  </a:lnTo>
                  <a:lnTo>
                    <a:pt x="147" y="806"/>
                  </a:lnTo>
                  <a:lnTo>
                    <a:pt x="151" y="813"/>
                  </a:lnTo>
                  <a:lnTo>
                    <a:pt x="155" y="820"/>
                  </a:lnTo>
                  <a:lnTo>
                    <a:pt x="161" y="826"/>
                  </a:lnTo>
                  <a:lnTo>
                    <a:pt x="168" y="832"/>
                  </a:lnTo>
                  <a:lnTo>
                    <a:pt x="172" y="837"/>
                  </a:lnTo>
                  <a:lnTo>
                    <a:pt x="173" y="837"/>
                  </a:lnTo>
                  <a:lnTo>
                    <a:pt x="175" y="833"/>
                  </a:lnTo>
                  <a:lnTo>
                    <a:pt x="177" y="833"/>
                  </a:lnTo>
                  <a:lnTo>
                    <a:pt x="184" y="836"/>
                  </a:lnTo>
                  <a:lnTo>
                    <a:pt x="184" y="836"/>
                  </a:lnTo>
                  <a:lnTo>
                    <a:pt x="186" y="837"/>
                  </a:lnTo>
                  <a:lnTo>
                    <a:pt x="187" y="837"/>
                  </a:lnTo>
                  <a:lnTo>
                    <a:pt x="189" y="839"/>
                  </a:lnTo>
                  <a:lnTo>
                    <a:pt x="190" y="841"/>
                  </a:lnTo>
                  <a:lnTo>
                    <a:pt x="191" y="840"/>
                  </a:lnTo>
                  <a:lnTo>
                    <a:pt x="191" y="837"/>
                  </a:lnTo>
                  <a:lnTo>
                    <a:pt x="193" y="837"/>
                  </a:lnTo>
                  <a:lnTo>
                    <a:pt x="196" y="841"/>
                  </a:lnTo>
                  <a:lnTo>
                    <a:pt x="198" y="844"/>
                  </a:lnTo>
                  <a:lnTo>
                    <a:pt x="200" y="847"/>
                  </a:lnTo>
                  <a:lnTo>
                    <a:pt x="203" y="853"/>
                  </a:lnTo>
                  <a:lnTo>
                    <a:pt x="201" y="858"/>
                  </a:lnTo>
                  <a:lnTo>
                    <a:pt x="204" y="864"/>
                  </a:lnTo>
                  <a:lnTo>
                    <a:pt x="205" y="871"/>
                  </a:lnTo>
                  <a:lnTo>
                    <a:pt x="208" y="874"/>
                  </a:lnTo>
                  <a:lnTo>
                    <a:pt x="210" y="875"/>
                  </a:lnTo>
                  <a:lnTo>
                    <a:pt x="219" y="886"/>
                  </a:lnTo>
                  <a:lnTo>
                    <a:pt x="226" y="899"/>
                  </a:lnTo>
                  <a:lnTo>
                    <a:pt x="228" y="902"/>
                  </a:lnTo>
                  <a:lnTo>
                    <a:pt x="242" y="913"/>
                  </a:lnTo>
                  <a:lnTo>
                    <a:pt x="245" y="916"/>
                  </a:lnTo>
                  <a:lnTo>
                    <a:pt x="246" y="920"/>
                  </a:lnTo>
                  <a:lnTo>
                    <a:pt x="249" y="923"/>
                  </a:lnTo>
                  <a:lnTo>
                    <a:pt x="262" y="932"/>
                  </a:lnTo>
                  <a:lnTo>
                    <a:pt x="264" y="934"/>
                  </a:lnTo>
                  <a:lnTo>
                    <a:pt x="287" y="935"/>
                  </a:lnTo>
                  <a:lnTo>
                    <a:pt x="290" y="937"/>
                  </a:lnTo>
                  <a:lnTo>
                    <a:pt x="299" y="951"/>
                  </a:lnTo>
                  <a:lnTo>
                    <a:pt x="301" y="954"/>
                  </a:lnTo>
                  <a:lnTo>
                    <a:pt x="304" y="966"/>
                  </a:lnTo>
                  <a:lnTo>
                    <a:pt x="305" y="970"/>
                  </a:lnTo>
                  <a:lnTo>
                    <a:pt x="306" y="976"/>
                  </a:lnTo>
                  <a:lnTo>
                    <a:pt x="311" y="977"/>
                  </a:lnTo>
                  <a:lnTo>
                    <a:pt x="315" y="977"/>
                  </a:lnTo>
                  <a:lnTo>
                    <a:pt x="318" y="982"/>
                  </a:lnTo>
                  <a:lnTo>
                    <a:pt x="315" y="982"/>
                  </a:lnTo>
                  <a:lnTo>
                    <a:pt x="312" y="983"/>
                  </a:lnTo>
                  <a:lnTo>
                    <a:pt x="311" y="983"/>
                  </a:lnTo>
                  <a:lnTo>
                    <a:pt x="311" y="986"/>
                  </a:lnTo>
                  <a:lnTo>
                    <a:pt x="313" y="987"/>
                  </a:lnTo>
                  <a:lnTo>
                    <a:pt x="315" y="989"/>
                  </a:lnTo>
                  <a:lnTo>
                    <a:pt x="318" y="990"/>
                  </a:lnTo>
                  <a:lnTo>
                    <a:pt x="320" y="991"/>
                  </a:lnTo>
                  <a:lnTo>
                    <a:pt x="323" y="986"/>
                  </a:lnTo>
                  <a:lnTo>
                    <a:pt x="325" y="993"/>
                  </a:lnTo>
                  <a:lnTo>
                    <a:pt x="323" y="996"/>
                  </a:lnTo>
                  <a:lnTo>
                    <a:pt x="325" y="997"/>
                  </a:lnTo>
                  <a:lnTo>
                    <a:pt x="330" y="997"/>
                  </a:lnTo>
                  <a:lnTo>
                    <a:pt x="336" y="994"/>
                  </a:lnTo>
                  <a:lnTo>
                    <a:pt x="339" y="996"/>
                  </a:lnTo>
                  <a:lnTo>
                    <a:pt x="340" y="1001"/>
                  </a:lnTo>
                  <a:lnTo>
                    <a:pt x="341" y="1000"/>
                  </a:lnTo>
                  <a:lnTo>
                    <a:pt x="343" y="1000"/>
                  </a:lnTo>
                  <a:lnTo>
                    <a:pt x="343" y="998"/>
                  </a:lnTo>
                  <a:lnTo>
                    <a:pt x="346" y="997"/>
                  </a:lnTo>
                  <a:lnTo>
                    <a:pt x="368" y="997"/>
                  </a:lnTo>
                  <a:lnTo>
                    <a:pt x="379" y="1000"/>
                  </a:lnTo>
                  <a:lnTo>
                    <a:pt x="388" y="1004"/>
                  </a:lnTo>
                  <a:lnTo>
                    <a:pt x="400" y="1017"/>
                  </a:lnTo>
                  <a:lnTo>
                    <a:pt x="402" y="1021"/>
                  </a:lnTo>
                  <a:lnTo>
                    <a:pt x="403" y="1024"/>
                  </a:lnTo>
                  <a:lnTo>
                    <a:pt x="404" y="1029"/>
                  </a:lnTo>
                  <a:lnTo>
                    <a:pt x="404" y="1033"/>
                  </a:lnTo>
                  <a:lnTo>
                    <a:pt x="404" y="1035"/>
                  </a:lnTo>
                  <a:lnTo>
                    <a:pt x="406" y="1038"/>
                  </a:lnTo>
                  <a:lnTo>
                    <a:pt x="407" y="1039"/>
                  </a:lnTo>
                  <a:lnTo>
                    <a:pt x="413" y="1039"/>
                  </a:lnTo>
                  <a:lnTo>
                    <a:pt x="445" y="1049"/>
                  </a:lnTo>
                  <a:lnTo>
                    <a:pt x="452" y="1054"/>
                  </a:lnTo>
                  <a:lnTo>
                    <a:pt x="458" y="1064"/>
                  </a:lnTo>
                  <a:lnTo>
                    <a:pt x="458" y="1066"/>
                  </a:lnTo>
                  <a:lnTo>
                    <a:pt x="460" y="1064"/>
                  </a:lnTo>
                  <a:lnTo>
                    <a:pt x="462" y="1061"/>
                  </a:lnTo>
                  <a:lnTo>
                    <a:pt x="463" y="1059"/>
                  </a:lnTo>
                  <a:lnTo>
                    <a:pt x="466" y="1057"/>
                  </a:lnTo>
                  <a:lnTo>
                    <a:pt x="487" y="1057"/>
                  </a:lnTo>
                  <a:lnTo>
                    <a:pt x="515" y="1066"/>
                  </a:lnTo>
                  <a:lnTo>
                    <a:pt x="518" y="1066"/>
                  </a:lnTo>
                  <a:lnTo>
                    <a:pt x="521" y="1064"/>
                  </a:lnTo>
                  <a:lnTo>
                    <a:pt x="525" y="1061"/>
                  </a:lnTo>
                  <a:lnTo>
                    <a:pt x="528" y="1060"/>
                  </a:lnTo>
                  <a:lnTo>
                    <a:pt x="549" y="1060"/>
                  </a:lnTo>
                  <a:lnTo>
                    <a:pt x="554" y="1061"/>
                  </a:lnTo>
                  <a:lnTo>
                    <a:pt x="561" y="1067"/>
                  </a:lnTo>
                  <a:lnTo>
                    <a:pt x="567" y="1067"/>
                  </a:lnTo>
                  <a:lnTo>
                    <a:pt x="573" y="1073"/>
                  </a:lnTo>
                  <a:lnTo>
                    <a:pt x="577" y="1074"/>
                  </a:lnTo>
                  <a:lnTo>
                    <a:pt x="581" y="1073"/>
                  </a:lnTo>
                  <a:lnTo>
                    <a:pt x="585" y="1070"/>
                  </a:lnTo>
                  <a:lnTo>
                    <a:pt x="589" y="1070"/>
                  </a:lnTo>
                  <a:lnTo>
                    <a:pt x="594" y="1076"/>
                  </a:lnTo>
                  <a:lnTo>
                    <a:pt x="594" y="1076"/>
                  </a:lnTo>
                  <a:lnTo>
                    <a:pt x="595" y="1077"/>
                  </a:lnTo>
                  <a:lnTo>
                    <a:pt x="598" y="1077"/>
                  </a:lnTo>
                  <a:lnTo>
                    <a:pt x="599" y="1077"/>
                  </a:lnTo>
                  <a:lnTo>
                    <a:pt x="601" y="1076"/>
                  </a:lnTo>
                  <a:lnTo>
                    <a:pt x="606" y="1071"/>
                  </a:lnTo>
                  <a:lnTo>
                    <a:pt x="615" y="1061"/>
                  </a:lnTo>
                  <a:lnTo>
                    <a:pt x="619" y="1057"/>
                  </a:lnTo>
                  <a:lnTo>
                    <a:pt x="624" y="1060"/>
                  </a:lnTo>
                  <a:lnTo>
                    <a:pt x="631" y="1059"/>
                  </a:lnTo>
                  <a:lnTo>
                    <a:pt x="643" y="1049"/>
                  </a:lnTo>
                  <a:lnTo>
                    <a:pt x="645" y="1045"/>
                  </a:lnTo>
                  <a:lnTo>
                    <a:pt x="651" y="1033"/>
                  </a:lnTo>
                  <a:lnTo>
                    <a:pt x="655" y="1029"/>
                  </a:lnTo>
                  <a:lnTo>
                    <a:pt x="655" y="1029"/>
                  </a:lnTo>
                  <a:lnTo>
                    <a:pt x="657" y="1026"/>
                  </a:lnTo>
                  <a:lnTo>
                    <a:pt x="658" y="1022"/>
                  </a:lnTo>
                  <a:lnTo>
                    <a:pt x="658" y="1021"/>
                  </a:lnTo>
                  <a:lnTo>
                    <a:pt x="664" y="1015"/>
                  </a:lnTo>
                  <a:lnTo>
                    <a:pt x="669" y="1014"/>
                  </a:lnTo>
                  <a:lnTo>
                    <a:pt x="682" y="1018"/>
                  </a:lnTo>
                  <a:lnTo>
                    <a:pt x="692" y="1024"/>
                  </a:lnTo>
                  <a:lnTo>
                    <a:pt x="696" y="1024"/>
                  </a:lnTo>
                  <a:lnTo>
                    <a:pt x="699" y="1022"/>
                  </a:lnTo>
                  <a:lnTo>
                    <a:pt x="699" y="1019"/>
                  </a:lnTo>
                  <a:lnTo>
                    <a:pt x="700" y="1017"/>
                  </a:lnTo>
                  <a:lnTo>
                    <a:pt x="703" y="1012"/>
                  </a:lnTo>
                  <a:lnTo>
                    <a:pt x="706" y="1015"/>
                  </a:lnTo>
                  <a:lnTo>
                    <a:pt x="707" y="1015"/>
                  </a:lnTo>
                  <a:lnTo>
                    <a:pt x="708" y="1015"/>
                  </a:lnTo>
                  <a:lnTo>
                    <a:pt x="714" y="1012"/>
                  </a:lnTo>
                  <a:lnTo>
                    <a:pt x="718" y="1011"/>
                  </a:lnTo>
                  <a:lnTo>
                    <a:pt x="721" y="1010"/>
                  </a:lnTo>
                  <a:lnTo>
                    <a:pt x="724" y="1007"/>
                  </a:lnTo>
                  <a:lnTo>
                    <a:pt x="728" y="1005"/>
                  </a:lnTo>
                  <a:lnTo>
                    <a:pt x="743" y="1007"/>
                  </a:lnTo>
                  <a:lnTo>
                    <a:pt x="749" y="1010"/>
                  </a:lnTo>
                  <a:lnTo>
                    <a:pt x="750" y="1008"/>
                  </a:lnTo>
                  <a:lnTo>
                    <a:pt x="750" y="1008"/>
                  </a:lnTo>
                  <a:lnTo>
                    <a:pt x="750" y="1005"/>
                  </a:lnTo>
                  <a:lnTo>
                    <a:pt x="748" y="1003"/>
                  </a:lnTo>
                  <a:lnTo>
                    <a:pt x="748" y="1001"/>
                  </a:lnTo>
                  <a:lnTo>
                    <a:pt x="748" y="1000"/>
                  </a:lnTo>
                  <a:lnTo>
                    <a:pt x="749" y="998"/>
                  </a:lnTo>
                  <a:lnTo>
                    <a:pt x="755" y="994"/>
                  </a:lnTo>
                  <a:lnTo>
                    <a:pt x="762" y="996"/>
                  </a:lnTo>
                  <a:lnTo>
                    <a:pt x="766" y="994"/>
                  </a:lnTo>
                  <a:lnTo>
                    <a:pt x="766" y="983"/>
                  </a:lnTo>
                  <a:lnTo>
                    <a:pt x="770" y="976"/>
                  </a:lnTo>
                  <a:lnTo>
                    <a:pt x="777" y="973"/>
                  </a:lnTo>
                  <a:lnTo>
                    <a:pt x="783" y="976"/>
                  </a:lnTo>
                  <a:lnTo>
                    <a:pt x="785" y="983"/>
                  </a:lnTo>
                  <a:lnTo>
                    <a:pt x="785" y="983"/>
                  </a:lnTo>
                  <a:lnTo>
                    <a:pt x="792" y="986"/>
                  </a:lnTo>
                  <a:lnTo>
                    <a:pt x="815" y="989"/>
                  </a:lnTo>
                  <a:lnTo>
                    <a:pt x="822" y="987"/>
                  </a:lnTo>
                  <a:lnTo>
                    <a:pt x="825" y="983"/>
                  </a:lnTo>
                  <a:lnTo>
                    <a:pt x="826" y="979"/>
                  </a:lnTo>
                  <a:lnTo>
                    <a:pt x="828" y="975"/>
                  </a:lnTo>
                  <a:lnTo>
                    <a:pt x="830" y="972"/>
                  </a:lnTo>
                  <a:lnTo>
                    <a:pt x="833" y="970"/>
                  </a:lnTo>
                  <a:lnTo>
                    <a:pt x="837" y="969"/>
                  </a:lnTo>
                  <a:lnTo>
                    <a:pt x="847" y="969"/>
                  </a:lnTo>
                  <a:lnTo>
                    <a:pt x="851" y="968"/>
                  </a:lnTo>
                  <a:lnTo>
                    <a:pt x="854" y="965"/>
                  </a:lnTo>
                  <a:lnTo>
                    <a:pt x="857" y="961"/>
                  </a:lnTo>
                  <a:lnTo>
                    <a:pt x="858" y="958"/>
                  </a:lnTo>
                  <a:lnTo>
                    <a:pt x="861" y="956"/>
                  </a:lnTo>
                  <a:lnTo>
                    <a:pt x="864" y="956"/>
                  </a:lnTo>
                  <a:lnTo>
                    <a:pt x="867" y="955"/>
                  </a:lnTo>
                  <a:lnTo>
                    <a:pt x="871" y="952"/>
                  </a:lnTo>
                  <a:lnTo>
                    <a:pt x="872" y="949"/>
                  </a:lnTo>
                  <a:lnTo>
                    <a:pt x="874" y="947"/>
                  </a:lnTo>
                  <a:lnTo>
                    <a:pt x="877" y="944"/>
                  </a:lnTo>
                  <a:lnTo>
                    <a:pt x="884" y="940"/>
                  </a:lnTo>
                  <a:lnTo>
                    <a:pt x="882" y="937"/>
                  </a:lnTo>
                  <a:lnTo>
                    <a:pt x="881" y="934"/>
                  </a:lnTo>
                  <a:lnTo>
                    <a:pt x="879" y="931"/>
                  </a:lnTo>
                  <a:lnTo>
                    <a:pt x="884" y="925"/>
                  </a:lnTo>
                  <a:lnTo>
                    <a:pt x="889" y="923"/>
                  </a:lnTo>
                  <a:lnTo>
                    <a:pt x="896" y="920"/>
                  </a:lnTo>
                  <a:lnTo>
                    <a:pt x="900" y="918"/>
                  </a:lnTo>
                  <a:lnTo>
                    <a:pt x="906" y="918"/>
                  </a:lnTo>
                  <a:lnTo>
                    <a:pt x="921" y="916"/>
                  </a:lnTo>
                  <a:lnTo>
                    <a:pt x="927" y="916"/>
                  </a:lnTo>
                  <a:lnTo>
                    <a:pt x="933" y="917"/>
                  </a:lnTo>
                  <a:lnTo>
                    <a:pt x="938" y="921"/>
                  </a:lnTo>
                  <a:lnTo>
                    <a:pt x="954" y="931"/>
                  </a:lnTo>
                  <a:lnTo>
                    <a:pt x="958" y="932"/>
                  </a:lnTo>
                  <a:lnTo>
                    <a:pt x="980" y="924"/>
                  </a:lnTo>
                  <a:lnTo>
                    <a:pt x="984" y="921"/>
                  </a:lnTo>
                  <a:lnTo>
                    <a:pt x="994" y="920"/>
                  </a:lnTo>
                  <a:lnTo>
                    <a:pt x="1011" y="921"/>
                  </a:lnTo>
                  <a:lnTo>
                    <a:pt x="1022" y="927"/>
                  </a:lnTo>
                  <a:lnTo>
                    <a:pt x="1029" y="927"/>
                  </a:lnTo>
                  <a:lnTo>
                    <a:pt x="1036" y="923"/>
                  </a:lnTo>
                  <a:lnTo>
                    <a:pt x="1038" y="923"/>
                  </a:lnTo>
                  <a:lnTo>
                    <a:pt x="1042" y="924"/>
                  </a:lnTo>
                  <a:lnTo>
                    <a:pt x="1043" y="925"/>
                  </a:lnTo>
                  <a:lnTo>
                    <a:pt x="1046" y="928"/>
                  </a:lnTo>
                  <a:lnTo>
                    <a:pt x="1049" y="930"/>
                  </a:lnTo>
                  <a:lnTo>
                    <a:pt x="1050" y="930"/>
                  </a:lnTo>
                  <a:lnTo>
                    <a:pt x="1057" y="927"/>
                  </a:lnTo>
                  <a:lnTo>
                    <a:pt x="1061" y="928"/>
                  </a:lnTo>
                  <a:lnTo>
                    <a:pt x="1075" y="940"/>
                  </a:lnTo>
                  <a:lnTo>
                    <a:pt x="1087" y="927"/>
                  </a:lnTo>
                  <a:lnTo>
                    <a:pt x="1127" y="925"/>
                  </a:lnTo>
                  <a:lnTo>
                    <a:pt x="1134" y="916"/>
                  </a:lnTo>
                  <a:lnTo>
                    <a:pt x="1144" y="918"/>
                  </a:lnTo>
                  <a:lnTo>
                    <a:pt x="1155" y="923"/>
                  </a:lnTo>
                  <a:lnTo>
                    <a:pt x="1162" y="930"/>
                  </a:lnTo>
                  <a:lnTo>
                    <a:pt x="1165" y="931"/>
                  </a:lnTo>
                  <a:lnTo>
                    <a:pt x="1168" y="932"/>
                  </a:lnTo>
                  <a:lnTo>
                    <a:pt x="1171" y="932"/>
                  </a:lnTo>
                  <a:lnTo>
                    <a:pt x="1185" y="930"/>
                  </a:lnTo>
                  <a:lnTo>
                    <a:pt x="1190" y="927"/>
                  </a:lnTo>
                  <a:lnTo>
                    <a:pt x="1195" y="923"/>
                  </a:lnTo>
                  <a:lnTo>
                    <a:pt x="1196" y="918"/>
                  </a:lnTo>
                  <a:lnTo>
                    <a:pt x="1196" y="917"/>
                  </a:lnTo>
                  <a:lnTo>
                    <a:pt x="1196" y="913"/>
                  </a:lnTo>
                  <a:lnTo>
                    <a:pt x="1197" y="910"/>
                  </a:lnTo>
                  <a:lnTo>
                    <a:pt x="1199" y="910"/>
                  </a:lnTo>
                  <a:lnTo>
                    <a:pt x="1202" y="910"/>
                  </a:lnTo>
                  <a:lnTo>
                    <a:pt x="1204" y="911"/>
                  </a:lnTo>
                  <a:lnTo>
                    <a:pt x="1206" y="909"/>
                  </a:lnTo>
                  <a:lnTo>
                    <a:pt x="1206" y="906"/>
                  </a:lnTo>
                  <a:lnTo>
                    <a:pt x="1203" y="897"/>
                  </a:lnTo>
                  <a:lnTo>
                    <a:pt x="1203" y="893"/>
                  </a:lnTo>
                  <a:lnTo>
                    <a:pt x="1204" y="892"/>
                  </a:lnTo>
                  <a:lnTo>
                    <a:pt x="1214" y="883"/>
                  </a:lnTo>
                  <a:lnTo>
                    <a:pt x="1217" y="882"/>
                  </a:lnTo>
                  <a:lnTo>
                    <a:pt x="1220" y="881"/>
                  </a:lnTo>
                  <a:lnTo>
                    <a:pt x="1225" y="879"/>
                  </a:lnTo>
                  <a:lnTo>
                    <a:pt x="1231" y="879"/>
                  </a:lnTo>
                  <a:lnTo>
                    <a:pt x="1232" y="881"/>
                  </a:lnTo>
                  <a:lnTo>
                    <a:pt x="1238" y="885"/>
                  </a:lnTo>
                  <a:lnTo>
                    <a:pt x="1239" y="886"/>
                  </a:lnTo>
                  <a:lnTo>
                    <a:pt x="1242" y="885"/>
                  </a:lnTo>
                  <a:lnTo>
                    <a:pt x="1246" y="883"/>
                  </a:lnTo>
                  <a:lnTo>
                    <a:pt x="1248" y="882"/>
                  </a:lnTo>
                  <a:lnTo>
                    <a:pt x="1252" y="883"/>
                  </a:lnTo>
                  <a:lnTo>
                    <a:pt x="1262" y="888"/>
                  </a:lnTo>
                  <a:lnTo>
                    <a:pt x="1267" y="888"/>
                  </a:lnTo>
                  <a:lnTo>
                    <a:pt x="1270" y="886"/>
                  </a:lnTo>
                  <a:lnTo>
                    <a:pt x="1272" y="886"/>
                  </a:lnTo>
                  <a:lnTo>
                    <a:pt x="1274" y="888"/>
                  </a:lnTo>
                  <a:lnTo>
                    <a:pt x="1276" y="889"/>
                  </a:lnTo>
                  <a:lnTo>
                    <a:pt x="1280" y="895"/>
                  </a:lnTo>
                  <a:lnTo>
                    <a:pt x="1286" y="892"/>
                  </a:lnTo>
                  <a:lnTo>
                    <a:pt x="1298" y="878"/>
                  </a:lnTo>
                  <a:lnTo>
                    <a:pt x="1300" y="876"/>
                  </a:lnTo>
                  <a:lnTo>
                    <a:pt x="1307" y="876"/>
                  </a:lnTo>
                  <a:lnTo>
                    <a:pt x="1309" y="875"/>
                  </a:lnTo>
                  <a:lnTo>
                    <a:pt x="1312" y="869"/>
                  </a:lnTo>
                  <a:lnTo>
                    <a:pt x="1315" y="861"/>
                  </a:lnTo>
                  <a:lnTo>
                    <a:pt x="1316" y="846"/>
                  </a:lnTo>
                  <a:lnTo>
                    <a:pt x="1318" y="837"/>
                  </a:lnTo>
                  <a:lnTo>
                    <a:pt x="1322" y="832"/>
                  </a:lnTo>
                  <a:lnTo>
                    <a:pt x="1328" y="830"/>
                  </a:lnTo>
                  <a:lnTo>
                    <a:pt x="1339" y="829"/>
                  </a:lnTo>
                  <a:lnTo>
                    <a:pt x="1344" y="825"/>
                  </a:lnTo>
                  <a:lnTo>
                    <a:pt x="1343" y="816"/>
                  </a:lnTo>
                  <a:lnTo>
                    <a:pt x="1336" y="802"/>
                  </a:lnTo>
                  <a:lnTo>
                    <a:pt x="1336" y="794"/>
                  </a:lnTo>
                  <a:lnTo>
                    <a:pt x="1340" y="788"/>
                  </a:lnTo>
                  <a:lnTo>
                    <a:pt x="1344" y="782"/>
                  </a:lnTo>
                  <a:lnTo>
                    <a:pt x="1347" y="775"/>
                  </a:lnTo>
                  <a:lnTo>
                    <a:pt x="1349" y="761"/>
                  </a:lnTo>
                  <a:lnTo>
                    <a:pt x="1350" y="754"/>
                  </a:lnTo>
                  <a:lnTo>
                    <a:pt x="1354" y="750"/>
                  </a:lnTo>
                  <a:lnTo>
                    <a:pt x="1360" y="749"/>
                  </a:lnTo>
                  <a:lnTo>
                    <a:pt x="1370" y="749"/>
                  </a:lnTo>
                  <a:lnTo>
                    <a:pt x="1375" y="746"/>
                  </a:lnTo>
                  <a:lnTo>
                    <a:pt x="1380" y="739"/>
                  </a:lnTo>
                  <a:lnTo>
                    <a:pt x="1382" y="733"/>
                  </a:lnTo>
                  <a:lnTo>
                    <a:pt x="1382" y="732"/>
                  </a:lnTo>
                  <a:lnTo>
                    <a:pt x="1385" y="728"/>
                  </a:lnTo>
                  <a:lnTo>
                    <a:pt x="1392" y="726"/>
                  </a:lnTo>
                  <a:lnTo>
                    <a:pt x="1398" y="724"/>
                  </a:lnTo>
                  <a:lnTo>
                    <a:pt x="1402" y="717"/>
                  </a:lnTo>
                  <a:lnTo>
                    <a:pt x="1403" y="710"/>
                  </a:lnTo>
                  <a:lnTo>
                    <a:pt x="1396" y="704"/>
                  </a:lnTo>
                  <a:lnTo>
                    <a:pt x="1395" y="704"/>
                  </a:lnTo>
                  <a:lnTo>
                    <a:pt x="1395" y="703"/>
                  </a:lnTo>
                  <a:lnTo>
                    <a:pt x="1394" y="703"/>
                  </a:lnTo>
                  <a:lnTo>
                    <a:pt x="1395" y="700"/>
                  </a:lnTo>
                  <a:lnTo>
                    <a:pt x="1395" y="697"/>
                  </a:lnTo>
                  <a:lnTo>
                    <a:pt x="1396" y="696"/>
                  </a:lnTo>
                  <a:lnTo>
                    <a:pt x="1396" y="694"/>
                  </a:lnTo>
                  <a:lnTo>
                    <a:pt x="1402" y="679"/>
                  </a:lnTo>
                  <a:lnTo>
                    <a:pt x="1406" y="672"/>
                  </a:lnTo>
                  <a:lnTo>
                    <a:pt x="1412" y="667"/>
                  </a:lnTo>
                  <a:lnTo>
                    <a:pt x="1420" y="665"/>
                  </a:lnTo>
                  <a:lnTo>
                    <a:pt x="1423" y="662"/>
                  </a:lnTo>
                  <a:lnTo>
                    <a:pt x="1426" y="658"/>
                  </a:lnTo>
                  <a:lnTo>
                    <a:pt x="1426" y="653"/>
                  </a:lnTo>
                  <a:lnTo>
                    <a:pt x="1424" y="649"/>
                  </a:lnTo>
                  <a:lnTo>
                    <a:pt x="1424" y="645"/>
                  </a:lnTo>
                  <a:lnTo>
                    <a:pt x="1424" y="641"/>
                  </a:lnTo>
                  <a:lnTo>
                    <a:pt x="1424" y="639"/>
                  </a:lnTo>
                  <a:lnTo>
                    <a:pt x="1426" y="639"/>
                  </a:lnTo>
                  <a:lnTo>
                    <a:pt x="1438" y="630"/>
                  </a:lnTo>
                  <a:lnTo>
                    <a:pt x="1440" y="627"/>
                  </a:lnTo>
                  <a:lnTo>
                    <a:pt x="1445" y="607"/>
                  </a:lnTo>
                  <a:lnTo>
                    <a:pt x="1447" y="607"/>
                  </a:lnTo>
                  <a:lnTo>
                    <a:pt x="1445" y="607"/>
                  </a:lnTo>
                  <a:lnTo>
                    <a:pt x="1444" y="603"/>
                  </a:lnTo>
                  <a:lnTo>
                    <a:pt x="1441" y="600"/>
                  </a:lnTo>
                  <a:lnTo>
                    <a:pt x="1440" y="600"/>
                  </a:lnTo>
                  <a:lnTo>
                    <a:pt x="1437" y="599"/>
                  </a:lnTo>
                  <a:lnTo>
                    <a:pt x="1437" y="597"/>
                  </a:lnTo>
                  <a:lnTo>
                    <a:pt x="1436" y="596"/>
                  </a:lnTo>
                  <a:lnTo>
                    <a:pt x="1447" y="583"/>
                  </a:lnTo>
                  <a:lnTo>
                    <a:pt x="1452" y="578"/>
                  </a:lnTo>
                  <a:lnTo>
                    <a:pt x="1465" y="569"/>
                  </a:lnTo>
                  <a:lnTo>
                    <a:pt x="1471" y="565"/>
                  </a:lnTo>
                  <a:lnTo>
                    <a:pt x="1472" y="561"/>
                  </a:lnTo>
                  <a:lnTo>
                    <a:pt x="1473" y="555"/>
                  </a:lnTo>
                  <a:lnTo>
                    <a:pt x="1475" y="551"/>
                  </a:lnTo>
                  <a:lnTo>
                    <a:pt x="1476" y="547"/>
                  </a:lnTo>
                  <a:lnTo>
                    <a:pt x="1482" y="543"/>
                  </a:lnTo>
                  <a:lnTo>
                    <a:pt x="1485" y="538"/>
                  </a:lnTo>
                  <a:lnTo>
                    <a:pt x="1486" y="534"/>
                  </a:lnTo>
                  <a:lnTo>
                    <a:pt x="1486" y="531"/>
                  </a:lnTo>
                  <a:lnTo>
                    <a:pt x="1486" y="527"/>
                  </a:lnTo>
                  <a:lnTo>
                    <a:pt x="1486" y="523"/>
                  </a:lnTo>
                  <a:lnTo>
                    <a:pt x="1486" y="519"/>
                  </a:lnTo>
                  <a:lnTo>
                    <a:pt x="1490" y="513"/>
                  </a:lnTo>
                  <a:lnTo>
                    <a:pt x="1492" y="509"/>
                  </a:lnTo>
                  <a:lnTo>
                    <a:pt x="1494" y="496"/>
                  </a:lnTo>
                  <a:lnTo>
                    <a:pt x="1496" y="491"/>
                  </a:lnTo>
                  <a:lnTo>
                    <a:pt x="1506" y="477"/>
                  </a:lnTo>
                  <a:lnTo>
                    <a:pt x="1510" y="471"/>
                  </a:lnTo>
                  <a:lnTo>
                    <a:pt x="1515" y="468"/>
                  </a:lnTo>
                  <a:lnTo>
                    <a:pt x="1527" y="466"/>
                  </a:lnTo>
                  <a:lnTo>
                    <a:pt x="1532" y="454"/>
                  </a:lnTo>
                  <a:lnTo>
                    <a:pt x="1531" y="442"/>
                  </a:lnTo>
                  <a:lnTo>
                    <a:pt x="1529" y="429"/>
                  </a:lnTo>
                  <a:lnTo>
                    <a:pt x="1528" y="416"/>
                  </a:lnTo>
                  <a:lnTo>
                    <a:pt x="1534" y="408"/>
                  </a:lnTo>
                  <a:lnTo>
                    <a:pt x="1541" y="400"/>
                  </a:lnTo>
                  <a:lnTo>
                    <a:pt x="1557" y="387"/>
                  </a:lnTo>
                  <a:lnTo>
                    <a:pt x="1570" y="384"/>
                  </a:lnTo>
                  <a:lnTo>
                    <a:pt x="1571" y="383"/>
                  </a:lnTo>
                  <a:lnTo>
                    <a:pt x="1573" y="381"/>
                  </a:lnTo>
                  <a:lnTo>
                    <a:pt x="1574" y="379"/>
                  </a:lnTo>
                  <a:lnTo>
                    <a:pt x="1574" y="377"/>
                  </a:lnTo>
                  <a:lnTo>
                    <a:pt x="1576" y="376"/>
                  </a:lnTo>
                  <a:lnTo>
                    <a:pt x="1576" y="373"/>
                  </a:lnTo>
                  <a:lnTo>
                    <a:pt x="1576" y="370"/>
                  </a:lnTo>
                  <a:lnTo>
                    <a:pt x="1583" y="360"/>
                  </a:lnTo>
                  <a:lnTo>
                    <a:pt x="1583" y="358"/>
                  </a:lnTo>
                  <a:lnTo>
                    <a:pt x="1584" y="351"/>
                  </a:lnTo>
                  <a:lnTo>
                    <a:pt x="1585" y="348"/>
                  </a:lnTo>
                  <a:lnTo>
                    <a:pt x="1587" y="345"/>
                  </a:lnTo>
                  <a:lnTo>
                    <a:pt x="1591" y="342"/>
                  </a:lnTo>
                  <a:lnTo>
                    <a:pt x="1594" y="339"/>
                  </a:lnTo>
                  <a:lnTo>
                    <a:pt x="1599" y="331"/>
                  </a:lnTo>
                  <a:lnTo>
                    <a:pt x="1602" y="328"/>
                  </a:lnTo>
                  <a:lnTo>
                    <a:pt x="1606" y="325"/>
                  </a:lnTo>
                  <a:lnTo>
                    <a:pt x="1612" y="324"/>
                  </a:lnTo>
                  <a:lnTo>
                    <a:pt x="1615" y="324"/>
                  </a:lnTo>
                  <a:lnTo>
                    <a:pt x="1627" y="325"/>
                  </a:lnTo>
                  <a:lnTo>
                    <a:pt x="1630" y="325"/>
                  </a:lnTo>
                  <a:lnTo>
                    <a:pt x="1634" y="324"/>
                  </a:lnTo>
                  <a:lnTo>
                    <a:pt x="1637" y="321"/>
                  </a:lnTo>
                  <a:lnTo>
                    <a:pt x="1641" y="306"/>
                  </a:lnTo>
                  <a:lnTo>
                    <a:pt x="1648" y="304"/>
                  </a:lnTo>
                  <a:lnTo>
                    <a:pt x="1668" y="314"/>
                  </a:lnTo>
                  <a:lnTo>
                    <a:pt x="1678" y="316"/>
                  </a:lnTo>
                  <a:lnTo>
                    <a:pt x="1688" y="314"/>
                  </a:lnTo>
                  <a:lnTo>
                    <a:pt x="1696" y="310"/>
                  </a:lnTo>
                  <a:lnTo>
                    <a:pt x="1705" y="303"/>
                  </a:lnTo>
                  <a:lnTo>
                    <a:pt x="1710" y="294"/>
                  </a:lnTo>
                  <a:lnTo>
                    <a:pt x="1714" y="292"/>
                  </a:lnTo>
                  <a:lnTo>
                    <a:pt x="1719" y="290"/>
                  </a:lnTo>
                  <a:lnTo>
                    <a:pt x="1724" y="289"/>
                  </a:lnTo>
                  <a:lnTo>
                    <a:pt x="1727" y="289"/>
                  </a:lnTo>
                  <a:lnTo>
                    <a:pt x="1728" y="283"/>
                  </a:lnTo>
                  <a:lnTo>
                    <a:pt x="1728" y="280"/>
                  </a:lnTo>
                  <a:lnTo>
                    <a:pt x="1727" y="279"/>
                  </a:lnTo>
                  <a:lnTo>
                    <a:pt x="1727" y="275"/>
                  </a:lnTo>
                  <a:lnTo>
                    <a:pt x="1730" y="271"/>
                  </a:lnTo>
                  <a:lnTo>
                    <a:pt x="1734" y="266"/>
                  </a:lnTo>
                  <a:lnTo>
                    <a:pt x="1744" y="264"/>
                  </a:lnTo>
                  <a:lnTo>
                    <a:pt x="1748" y="259"/>
                  </a:lnTo>
                  <a:lnTo>
                    <a:pt x="1755" y="247"/>
                  </a:lnTo>
                  <a:lnTo>
                    <a:pt x="1759" y="243"/>
                  </a:lnTo>
                  <a:lnTo>
                    <a:pt x="1749" y="234"/>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8" name="Freeform 34"/>
            <p:cNvSpPr>
              <a:spLocks noEditPoints="1"/>
            </p:cNvSpPr>
            <p:nvPr/>
          </p:nvSpPr>
          <p:spPr bwMode="auto">
            <a:xfrm>
              <a:off x="13816983" y="8554164"/>
              <a:ext cx="1182688" cy="1209675"/>
            </a:xfrm>
            <a:custGeom>
              <a:avLst/>
              <a:gdLst>
                <a:gd name="T0" fmla="*/ 878 w 2233"/>
                <a:gd name="T1" fmla="*/ 1290 h 2287"/>
                <a:gd name="T2" fmla="*/ 1149 w 2233"/>
                <a:gd name="T3" fmla="*/ 1356 h 2287"/>
                <a:gd name="T4" fmla="*/ 959 w 2233"/>
                <a:gd name="T5" fmla="*/ 1082 h 2287"/>
                <a:gd name="T6" fmla="*/ 842 w 2233"/>
                <a:gd name="T7" fmla="*/ 958 h 2287"/>
                <a:gd name="T8" fmla="*/ 922 w 2233"/>
                <a:gd name="T9" fmla="*/ 885 h 2287"/>
                <a:gd name="T10" fmla="*/ 772 w 2233"/>
                <a:gd name="T11" fmla="*/ 436 h 2287"/>
                <a:gd name="T12" fmla="*/ 997 w 2233"/>
                <a:gd name="T13" fmla="*/ 608 h 2287"/>
                <a:gd name="T14" fmla="*/ 1100 w 2233"/>
                <a:gd name="T15" fmla="*/ 540 h 2287"/>
                <a:gd name="T16" fmla="*/ 1070 w 2233"/>
                <a:gd name="T17" fmla="*/ 339 h 2287"/>
                <a:gd name="T18" fmla="*/ 1583 w 2233"/>
                <a:gd name="T19" fmla="*/ 310 h 2287"/>
                <a:gd name="T20" fmla="*/ 1773 w 2233"/>
                <a:gd name="T21" fmla="*/ 157 h 2287"/>
                <a:gd name="T22" fmla="*/ 1625 w 2233"/>
                <a:gd name="T23" fmla="*/ 154 h 2287"/>
                <a:gd name="T24" fmla="*/ 1179 w 2233"/>
                <a:gd name="T25" fmla="*/ 81 h 2287"/>
                <a:gd name="T26" fmla="*/ 710 w 2233"/>
                <a:gd name="T27" fmla="*/ 213 h 2287"/>
                <a:gd name="T28" fmla="*/ 351 w 2233"/>
                <a:gd name="T29" fmla="*/ 422 h 2287"/>
                <a:gd name="T30" fmla="*/ 151 w 2233"/>
                <a:gd name="T31" fmla="*/ 711 h 2287"/>
                <a:gd name="T32" fmla="*/ 259 w 2233"/>
                <a:gd name="T33" fmla="*/ 899 h 2287"/>
                <a:gd name="T34" fmla="*/ 370 w 2233"/>
                <a:gd name="T35" fmla="*/ 921 h 2287"/>
                <a:gd name="T36" fmla="*/ 302 w 2233"/>
                <a:gd name="T37" fmla="*/ 1011 h 2287"/>
                <a:gd name="T38" fmla="*/ 421 w 2233"/>
                <a:gd name="T39" fmla="*/ 1152 h 2287"/>
                <a:gd name="T40" fmla="*/ 653 w 2233"/>
                <a:gd name="T41" fmla="*/ 1147 h 2287"/>
                <a:gd name="T42" fmla="*/ 863 w 2233"/>
                <a:gd name="T43" fmla="*/ 1200 h 2287"/>
                <a:gd name="T44" fmla="*/ 648 w 2233"/>
                <a:gd name="T45" fmla="*/ 1179 h 2287"/>
                <a:gd name="T46" fmla="*/ 534 w 2233"/>
                <a:gd name="T47" fmla="*/ 1467 h 2287"/>
                <a:gd name="T48" fmla="*/ 711 w 2233"/>
                <a:gd name="T49" fmla="*/ 1705 h 2287"/>
                <a:gd name="T50" fmla="*/ 895 w 2233"/>
                <a:gd name="T51" fmla="*/ 1762 h 2287"/>
                <a:gd name="T52" fmla="*/ 854 w 2233"/>
                <a:gd name="T53" fmla="*/ 1551 h 2287"/>
                <a:gd name="T54" fmla="*/ 894 w 2233"/>
                <a:gd name="T55" fmla="*/ 1474 h 2287"/>
                <a:gd name="T56" fmla="*/ 1572 w 2233"/>
                <a:gd name="T57" fmla="*/ 437 h 2287"/>
                <a:gd name="T58" fmla="*/ 1489 w 2233"/>
                <a:gd name="T59" fmla="*/ 657 h 2287"/>
                <a:gd name="T60" fmla="*/ 11 w 2233"/>
                <a:gd name="T61" fmla="*/ 691 h 2287"/>
                <a:gd name="T62" fmla="*/ 1793 w 2233"/>
                <a:gd name="T63" fmla="*/ 878 h 2287"/>
                <a:gd name="T64" fmla="*/ 1680 w 2233"/>
                <a:gd name="T65" fmla="*/ 908 h 2287"/>
                <a:gd name="T66" fmla="*/ 1065 w 2233"/>
                <a:gd name="T67" fmla="*/ 885 h 2287"/>
                <a:gd name="T68" fmla="*/ 1188 w 2233"/>
                <a:gd name="T69" fmla="*/ 1140 h 2287"/>
                <a:gd name="T70" fmla="*/ 866 w 2233"/>
                <a:gd name="T71" fmla="*/ 987 h 2287"/>
                <a:gd name="T72" fmla="*/ 1167 w 2233"/>
                <a:gd name="T73" fmla="*/ 1176 h 2287"/>
                <a:gd name="T74" fmla="*/ 265 w 2233"/>
                <a:gd name="T75" fmla="*/ 991 h 2287"/>
                <a:gd name="T76" fmla="*/ 344 w 2233"/>
                <a:gd name="T77" fmla="*/ 1053 h 2287"/>
                <a:gd name="T78" fmla="*/ 1643 w 2233"/>
                <a:gd name="T79" fmla="*/ 1207 h 2287"/>
                <a:gd name="T80" fmla="*/ 283 w 2233"/>
                <a:gd name="T81" fmla="*/ 1242 h 2287"/>
                <a:gd name="T82" fmla="*/ 225 w 2233"/>
                <a:gd name="T83" fmla="*/ 1223 h 2287"/>
                <a:gd name="T84" fmla="*/ 1314 w 2233"/>
                <a:gd name="T85" fmla="*/ 1274 h 2287"/>
                <a:gd name="T86" fmla="*/ 1928 w 2233"/>
                <a:gd name="T87" fmla="*/ 1360 h 2287"/>
                <a:gd name="T88" fmla="*/ 1694 w 2233"/>
                <a:gd name="T89" fmla="*/ 1384 h 2287"/>
                <a:gd name="T90" fmla="*/ 1306 w 2233"/>
                <a:gd name="T91" fmla="*/ 1392 h 2287"/>
                <a:gd name="T92" fmla="*/ 1472 w 2233"/>
                <a:gd name="T93" fmla="*/ 1455 h 2287"/>
                <a:gd name="T94" fmla="*/ 905 w 2233"/>
                <a:gd name="T95" fmla="*/ 1507 h 2287"/>
                <a:gd name="T96" fmla="*/ 1502 w 2233"/>
                <a:gd name="T97" fmla="*/ 1598 h 2287"/>
                <a:gd name="T98" fmla="*/ 1425 w 2233"/>
                <a:gd name="T99" fmla="*/ 1589 h 2287"/>
                <a:gd name="T100" fmla="*/ 1304 w 2233"/>
                <a:gd name="T101" fmla="*/ 1573 h 2287"/>
                <a:gd name="T102" fmla="*/ 1552 w 2233"/>
                <a:gd name="T103" fmla="*/ 1624 h 2287"/>
                <a:gd name="T104" fmla="*/ 543 w 2233"/>
                <a:gd name="T105" fmla="*/ 1659 h 2287"/>
                <a:gd name="T106" fmla="*/ 557 w 2233"/>
                <a:gd name="T107" fmla="*/ 1680 h 2287"/>
                <a:gd name="T108" fmla="*/ 1745 w 2233"/>
                <a:gd name="T109" fmla="*/ 1723 h 2287"/>
                <a:gd name="T110" fmla="*/ 1492 w 2233"/>
                <a:gd name="T111" fmla="*/ 1757 h 2287"/>
                <a:gd name="T112" fmla="*/ 2225 w 2233"/>
                <a:gd name="T113" fmla="*/ 1807 h 2287"/>
                <a:gd name="T114" fmla="*/ 961 w 2233"/>
                <a:gd name="T115" fmla="*/ 1955 h 2287"/>
                <a:gd name="T116" fmla="*/ 1730 w 2233"/>
                <a:gd name="T117" fmla="*/ 2133 h 2287"/>
                <a:gd name="T118" fmla="*/ 1420 w 2233"/>
                <a:gd name="T119" fmla="*/ 2120 h 2287"/>
                <a:gd name="T120" fmla="*/ 1063 w 2233"/>
                <a:gd name="T121" fmla="*/ 2061 h 2287"/>
                <a:gd name="T122" fmla="*/ 1210 w 2233"/>
                <a:gd name="T123" fmla="*/ 2170 h 2287"/>
                <a:gd name="T124" fmla="*/ 1905 w 2233"/>
                <a:gd name="T125" fmla="*/ 2092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33" h="2287">
                  <a:moveTo>
                    <a:pt x="941" y="1474"/>
                  </a:moveTo>
                  <a:lnTo>
                    <a:pt x="940" y="1474"/>
                  </a:lnTo>
                  <a:lnTo>
                    <a:pt x="940" y="1472"/>
                  </a:lnTo>
                  <a:lnTo>
                    <a:pt x="941" y="1469"/>
                  </a:lnTo>
                  <a:lnTo>
                    <a:pt x="938" y="1469"/>
                  </a:lnTo>
                  <a:lnTo>
                    <a:pt x="936" y="1469"/>
                  </a:lnTo>
                  <a:lnTo>
                    <a:pt x="934" y="1468"/>
                  </a:lnTo>
                  <a:lnTo>
                    <a:pt x="934" y="1465"/>
                  </a:lnTo>
                  <a:lnTo>
                    <a:pt x="943" y="1462"/>
                  </a:lnTo>
                  <a:lnTo>
                    <a:pt x="943" y="1460"/>
                  </a:lnTo>
                  <a:lnTo>
                    <a:pt x="947" y="1460"/>
                  </a:lnTo>
                  <a:lnTo>
                    <a:pt x="955" y="1461"/>
                  </a:lnTo>
                  <a:lnTo>
                    <a:pt x="955" y="1460"/>
                  </a:lnTo>
                  <a:lnTo>
                    <a:pt x="954" y="1458"/>
                  </a:lnTo>
                  <a:lnTo>
                    <a:pt x="954" y="1457"/>
                  </a:lnTo>
                  <a:lnTo>
                    <a:pt x="954" y="1455"/>
                  </a:lnTo>
                  <a:lnTo>
                    <a:pt x="958" y="1457"/>
                  </a:lnTo>
                  <a:lnTo>
                    <a:pt x="989" y="1455"/>
                  </a:lnTo>
                  <a:lnTo>
                    <a:pt x="990" y="1455"/>
                  </a:lnTo>
                  <a:lnTo>
                    <a:pt x="1006" y="1450"/>
                  </a:lnTo>
                  <a:lnTo>
                    <a:pt x="1011" y="1447"/>
                  </a:lnTo>
                  <a:lnTo>
                    <a:pt x="1011" y="1444"/>
                  </a:lnTo>
                  <a:lnTo>
                    <a:pt x="1010" y="1443"/>
                  </a:lnTo>
                  <a:lnTo>
                    <a:pt x="1008" y="1443"/>
                  </a:lnTo>
                  <a:lnTo>
                    <a:pt x="1010" y="1441"/>
                  </a:lnTo>
                  <a:lnTo>
                    <a:pt x="1011" y="1440"/>
                  </a:lnTo>
                  <a:lnTo>
                    <a:pt x="999" y="1430"/>
                  </a:lnTo>
                  <a:lnTo>
                    <a:pt x="993" y="1429"/>
                  </a:lnTo>
                  <a:lnTo>
                    <a:pt x="987" y="1424"/>
                  </a:lnTo>
                  <a:lnTo>
                    <a:pt x="980" y="1423"/>
                  </a:lnTo>
                  <a:lnTo>
                    <a:pt x="979" y="1422"/>
                  </a:lnTo>
                  <a:lnTo>
                    <a:pt x="978" y="1422"/>
                  </a:lnTo>
                  <a:lnTo>
                    <a:pt x="978" y="1420"/>
                  </a:lnTo>
                  <a:lnTo>
                    <a:pt x="979" y="1420"/>
                  </a:lnTo>
                  <a:lnTo>
                    <a:pt x="985" y="1417"/>
                  </a:lnTo>
                  <a:lnTo>
                    <a:pt x="985" y="1416"/>
                  </a:lnTo>
                  <a:lnTo>
                    <a:pt x="980" y="1415"/>
                  </a:lnTo>
                  <a:lnTo>
                    <a:pt x="978" y="1413"/>
                  </a:lnTo>
                  <a:lnTo>
                    <a:pt x="975" y="1412"/>
                  </a:lnTo>
                  <a:lnTo>
                    <a:pt x="972" y="1409"/>
                  </a:lnTo>
                  <a:lnTo>
                    <a:pt x="976" y="1403"/>
                  </a:lnTo>
                  <a:lnTo>
                    <a:pt x="979" y="1395"/>
                  </a:lnTo>
                  <a:lnTo>
                    <a:pt x="980" y="1387"/>
                  </a:lnTo>
                  <a:lnTo>
                    <a:pt x="978" y="1382"/>
                  </a:lnTo>
                  <a:lnTo>
                    <a:pt x="965" y="1384"/>
                  </a:lnTo>
                  <a:lnTo>
                    <a:pt x="959" y="1385"/>
                  </a:lnTo>
                  <a:lnTo>
                    <a:pt x="955" y="1389"/>
                  </a:lnTo>
                  <a:lnTo>
                    <a:pt x="955" y="1391"/>
                  </a:lnTo>
                  <a:lnTo>
                    <a:pt x="962" y="1395"/>
                  </a:lnTo>
                  <a:lnTo>
                    <a:pt x="968" y="1403"/>
                  </a:lnTo>
                  <a:lnTo>
                    <a:pt x="968" y="1412"/>
                  </a:lnTo>
                  <a:lnTo>
                    <a:pt x="962" y="1416"/>
                  </a:lnTo>
                  <a:lnTo>
                    <a:pt x="958" y="1415"/>
                  </a:lnTo>
                  <a:lnTo>
                    <a:pt x="955" y="1413"/>
                  </a:lnTo>
                  <a:lnTo>
                    <a:pt x="951" y="1409"/>
                  </a:lnTo>
                  <a:lnTo>
                    <a:pt x="948" y="1408"/>
                  </a:lnTo>
                  <a:lnTo>
                    <a:pt x="947" y="1408"/>
                  </a:lnTo>
                  <a:lnTo>
                    <a:pt x="945" y="1408"/>
                  </a:lnTo>
                  <a:lnTo>
                    <a:pt x="936" y="1398"/>
                  </a:lnTo>
                  <a:lnTo>
                    <a:pt x="934" y="1401"/>
                  </a:lnTo>
                  <a:lnTo>
                    <a:pt x="924" y="1392"/>
                  </a:lnTo>
                  <a:lnTo>
                    <a:pt x="919" y="1389"/>
                  </a:lnTo>
                  <a:lnTo>
                    <a:pt x="917" y="1387"/>
                  </a:lnTo>
                  <a:lnTo>
                    <a:pt x="916" y="1380"/>
                  </a:lnTo>
                  <a:lnTo>
                    <a:pt x="920" y="1380"/>
                  </a:lnTo>
                  <a:lnTo>
                    <a:pt x="917" y="1373"/>
                  </a:lnTo>
                  <a:lnTo>
                    <a:pt x="917" y="1368"/>
                  </a:lnTo>
                  <a:lnTo>
                    <a:pt x="917" y="1363"/>
                  </a:lnTo>
                  <a:lnTo>
                    <a:pt x="920" y="1356"/>
                  </a:lnTo>
                  <a:lnTo>
                    <a:pt x="916" y="1356"/>
                  </a:lnTo>
                  <a:lnTo>
                    <a:pt x="912" y="1353"/>
                  </a:lnTo>
                  <a:lnTo>
                    <a:pt x="906" y="1349"/>
                  </a:lnTo>
                  <a:lnTo>
                    <a:pt x="906" y="1346"/>
                  </a:lnTo>
                  <a:lnTo>
                    <a:pt x="908" y="1343"/>
                  </a:lnTo>
                  <a:lnTo>
                    <a:pt x="908" y="1342"/>
                  </a:lnTo>
                  <a:lnTo>
                    <a:pt x="913" y="1342"/>
                  </a:lnTo>
                  <a:lnTo>
                    <a:pt x="919" y="1339"/>
                  </a:lnTo>
                  <a:lnTo>
                    <a:pt x="922" y="1338"/>
                  </a:lnTo>
                  <a:lnTo>
                    <a:pt x="920" y="1335"/>
                  </a:lnTo>
                  <a:lnTo>
                    <a:pt x="920" y="1332"/>
                  </a:lnTo>
                  <a:lnTo>
                    <a:pt x="920" y="1329"/>
                  </a:lnTo>
                  <a:lnTo>
                    <a:pt x="922" y="1326"/>
                  </a:lnTo>
                  <a:lnTo>
                    <a:pt x="917" y="1325"/>
                  </a:lnTo>
                  <a:lnTo>
                    <a:pt x="912" y="1321"/>
                  </a:lnTo>
                  <a:lnTo>
                    <a:pt x="905" y="1312"/>
                  </a:lnTo>
                  <a:lnTo>
                    <a:pt x="899" y="1315"/>
                  </a:lnTo>
                  <a:lnTo>
                    <a:pt x="894" y="1315"/>
                  </a:lnTo>
                  <a:lnTo>
                    <a:pt x="888" y="1315"/>
                  </a:lnTo>
                  <a:lnTo>
                    <a:pt x="882" y="1312"/>
                  </a:lnTo>
                  <a:lnTo>
                    <a:pt x="878" y="1314"/>
                  </a:lnTo>
                  <a:lnTo>
                    <a:pt x="874" y="1308"/>
                  </a:lnTo>
                  <a:lnTo>
                    <a:pt x="874" y="1302"/>
                  </a:lnTo>
                  <a:lnTo>
                    <a:pt x="875" y="1300"/>
                  </a:lnTo>
                  <a:lnTo>
                    <a:pt x="877" y="1297"/>
                  </a:lnTo>
                  <a:lnTo>
                    <a:pt x="878" y="1294"/>
                  </a:lnTo>
                  <a:lnTo>
                    <a:pt x="878" y="1290"/>
                  </a:lnTo>
                  <a:lnTo>
                    <a:pt x="878" y="1288"/>
                  </a:lnTo>
                  <a:lnTo>
                    <a:pt x="881" y="1288"/>
                  </a:lnTo>
                  <a:lnTo>
                    <a:pt x="884" y="1290"/>
                  </a:lnTo>
                  <a:lnTo>
                    <a:pt x="885" y="1290"/>
                  </a:lnTo>
                  <a:lnTo>
                    <a:pt x="888" y="1288"/>
                  </a:lnTo>
                  <a:lnTo>
                    <a:pt x="899" y="1293"/>
                  </a:lnTo>
                  <a:lnTo>
                    <a:pt x="912" y="1287"/>
                  </a:lnTo>
                  <a:lnTo>
                    <a:pt x="916" y="1283"/>
                  </a:lnTo>
                  <a:lnTo>
                    <a:pt x="923" y="1277"/>
                  </a:lnTo>
                  <a:lnTo>
                    <a:pt x="933" y="1273"/>
                  </a:lnTo>
                  <a:lnTo>
                    <a:pt x="959" y="1270"/>
                  </a:lnTo>
                  <a:lnTo>
                    <a:pt x="980" y="1272"/>
                  </a:lnTo>
                  <a:lnTo>
                    <a:pt x="986" y="1270"/>
                  </a:lnTo>
                  <a:lnTo>
                    <a:pt x="978" y="1267"/>
                  </a:lnTo>
                  <a:lnTo>
                    <a:pt x="982" y="1266"/>
                  </a:lnTo>
                  <a:lnTo>
                    <a:pt x="992" y="1256"/>
                  </a:lnTo>
                  <a:lnTo>
                    <a:pt x="994" y="1255"/>
                  </a:lnTo>
                  <a:lnTo>
                    <a:pt x="997" y="1255"/>
                  </a:lnTo>
                  <a:lnTo>
                    <a:pt x="1003" y="1255"/>
                  </a:lnTo>
                  <a:lnTo>
                    <a:pt x="1004" y="1253"/>
                  </a:lnTo>
                  <a:lnTo>
                    <a:pt x="1006" y="1252"/>
                  </a:lnTo>
                  <a:lnTo>
                    <a:pt x="1007" y="1251"/>
                  </a:lnTo>
                  <a:lnTo>
                    <a:pt x="1010" y="1249"/>
                  </a:lnTo>
                  <a:lnTo>
                    <a:pt x="1020" y="1249"/>
                  </a:lnTo>
                  <a:lnTo>
                    <a:pt x="1023" y="1249"/>
                  </a:lnTo>
                  <a:lnTo>
                    <a:pt x="1024" y="1248"/>
                  </a:lnTo>
                  <a:lnTo>
                    <a:pt x="1025" y="1249"/>
                  </a:lnTo>
                  <a:lnTo>
                    <a:pt x="1028" y="1251"/>
                  </a:lnTo>
                  <a:lnTo>
                    <a:pt x="1030" y="1256"/>
                  </a:lnTo>
                  <a:lnTo>
                    <a:pt x="1027" y="1262"/>
                  </a:lnTo>
                  <a:lnTo>
                    <a:pt x="1018" y="1270"/>
                  </a:lnTo>
                  <a:lnTo>
                    <a:pt x="1020" y="1273"/>
                  </a:lnTo>
                  <a:lnTo>
                    <a:pt x="1023" y="1274"/>
                  </a:lnTo>
                  <a:lnTo>
                    <a:pt x="1025" y="1274"/>
                  </a:lnTo>
                  <a:lnTo>
                    <a:pt x="1030" y="1274"/>
                  </a:lnTo>
                  <a:lnTo>
                    <a:pt x="1032" y="1276"/>
                  </a:lnTo>
                  <a:lnTo>
                    <a:pt x="1035" y="1279"/>
                  </a:lnTo>
                  <a:lnTo>
                    <a:pt x="1037" y="1281"/>
                  </a:lnTo>
                  <a:lnTo>
                    <a:pt x="1041" y="1279"/>
                  </a:lnTo>
                  <a:lnTo>
                    <a:pt x="1041" y="1281"/>
                  </a:lnTo>
                  <a:lnTo>
                    <a:pt x="1039" y="1283"/>
                  </a:lnTo>
                  <a:lnTo>
                    <a:pt x="1038" y="1284"/>
                  </a:lnTo>
                  <a:lnTo>
                    <a:pt x="1038" y="1284"/>
                  </a:lnTo>
                  <a:lnTo>
                    <a:pt x="1038" y="1286"/>
                  </a:lnTo>
                  <a:lnTo>
                    <a:pt x="1042" y="1284"/>
                  </a:lnTo>
                  <a:lnTo>
                    <a:pt x="1046" y="1283"/>
                  </a:lnTo>
                  <a:lnTo>
                    <a:pt x="1051" y="1281"/>
                  </a:lnTo>
                  <a:lnTo>
                    <a:pt x="1055" y="1284"/>
                  </a:lnTo>
                  <a:lnTo>
                    <a:pt x="1056" y="1288"/>
                  </a:lnTo>
                  <a:lnTo>
                    <a:pt x="1067" y="1304"/>
                  </a:lnTo>
                  <a:lnTo>
                    <a:pt x="1067" y="1311"/>
                  </a:lnTo>
                  <a:lnTo>
                    <a:pt x="1073" y="1317"/>
                  </a:lnTo>
                  <a:lnTo>
                    <a:pt x="1074" y="1319"/>
                  </a:lnTo>
                  <a:lnTo>
                    <a:pt x="1073" y="1324"/>
                  </a:lnTo>
                  <a:lnTo>
                    <a:pt x="1076" y="1324"/>
                  </a:lnTo>
                  <a:lnTo>
                    <a:pt x="1076" y="1325"/>
                  </a:lnTo>
                  <a:lnTo>
                    <a:pt x="1076" y="1326"/>
                  </a:lnTo>
                  <a:lnTo>
                    <a:pt x="1077" y="1329"/>
                  </a:lnTo>
                  <a:lnTo>
                    <a:pt x="1079" y="1325"/>
                  </a:lnTo>
                  <a:lnTo>
                    <a:pt x="1081" y="1326"/>
                  </a:lnTo>
                  <a:lnTo>
                    <a:pt x="1084" y="1326"/>
                  </a:lnTo>
                  <a:lnTo>
                    <a:pt x="1086" y="1319"/>
                  </a:lnTo>
                  <a:lnTo>
                    <a:pt x="1087" y="1319"/>
                  </a:lnTo>
                  <a:lnTo>
                    <a:pt x="1088" y="1321"/>
                  </a:lnTo>
                  <a:lnTo>
                    <a:pt x="1088" y="1322"/>
                  </a:lnTo>
                  <a:lnTo>
                    <a:pt x="1090" y="1324"/>
                  </a:lnTo>
                  <a:lnTo>
                    <a:pt x="1091" y="1324"/>
                  </a:lnTo>
                  <a:lnTo>
                    <a:pt x="1094" y="1324"/>
                  </a:lnTo>
                  <a:lnTo>
                    <a:pt x="1100" y="1326"/>
                  </a:lnTo>
                  <a:lnTo>
                    <a:pt x="1104" y="1332"/>
                  </a:lnTo>
                  <a:lnTo>
                    <a:pt x="1105" y="1338"/>
                  </a:lnTo>
                  <a:lnTo>
                    <a:pt x="1108" y="1336"/>
                  </a:lnTo>
                  <a:lnTo>
                    <a:pt x="1108" y="1335"/>
                  </a:lnTo>
                  <a:lnTo>
                    <a:pt x="1111" y="1349"/>
                  </a:lnTo>
                  <a:lnTo>
                    <a:pt x="1114" y="1354"/>
                  </a:lnTo>
                  <a:lnTo>
                    <a:pt x="1118" y="1353"/>
                  </a:lnTo>
                  <a:lnTo>
                    <a:pt x="1119" y="1353"/>
                  </a:lnTo>
                  <a:lnTo>
                    <a:pt x="1119" y="1366"/>
                  </a:lnTo>
                  <a:lnTo>
                    <a:pt x="1121" y="1370"/>
                  </a:lnTo>
                  <a:lnTo>
                    <a:pt x="1125" y="1371"/>
                  </a:lnTo>
                  <a:lnTo>
                    <a:pt x="1129" y="1371"/>
                  </a:lnTo>
                  <a:lnTo>
                    <a:pt x="1139" y="1375"/>
                  </a:lnTo>
                  <a:lnTo>
                    <a:pt x="1143" y="1378"/>
                  </a:lnTo>
                  <a:lnTo>
                    <a:pt x="1146" y="1373"/>
                  </a:lnTo>
                  <a:lnTo>
                    <a:pt x="1150" y="1368"/>
                  </a:lnTo>
                  <a:lnTo>
                    <a:pt x="1153" y="1366"/>
                  </a:lnTo>
                  <a:lnTo>
                    <a:pt x="1149" y="1363"/>
                  </a:lnTo>
                  <a:lnTo>
                    <a:pt x="1150" y="1360"/>
                  </a:lnTo>
                  <a:lnTo>
                    <a:pt x="1151" y="1360"/>
                  </a:lnTo>
                  <a:lnTo>
                    <a:pt x="1151" y="1361"/>
                  </a:lnTo>
                  <a:lnTo>
                    <a:pt x="1151" y="1363"/>
                  </a:lnTo>
                  <a:lnTo>
                    <a:pt x="1151" y="1360"/>
                  </a:lnTo>
                  <a:lnTo>
                    <a:pt x="1151" y="1359"/>
                  </a:lnTo>
                  <a:lnTo>
                    <a:pt x="1151" y="1357"/>
                  </a:lnTo>
                  <a:lnTo>
                    <a:pt x="1149" y="1357"/>
                  </a:lnTo>
                  <a:lnTo>
                    <a:pt x="1149" y="1356"/>
                  </a:lnTo>
                  <a:lnTo>
                    <a:pt x="1153" y="1356"/>
                  </a:lnTo>
                  <a:lnTo>
                    <a:pt x="1153" y="1353"/>
                  </a:lnTo>
                  <a:lnTo>
                    <a:pt x="1149" y="1352"/>
                  </a:lnTo>
                  <a:lnTo>
                    <a:pt x="1156" y="1345"/>
                  </a:lnTo>
                  <a:lnTo>
                    <a:pt x="1156" y="1342"/>
                  </a:lnTo>
                  <a:lnTo>
                    <a:pt x="1157" y="1335"/>
                  </a:lnTo>
                  <a:lnTo>
                    <a:pt x="1156" y="1329"/>
                  </a:lnTo>
                  <a:lnTo>
                    <a:pt x="1154" y="1325"/>
                  </a:lnTo>
                  <a:lnTo>
                    <a:pt x="1147" y="1322"/>
                  </a:lnTo>
                  <a:lnTo>
                    <a:pt x="1149" y="1319"/>
                  </a:lnTo>
                  <a:lnTo>
                    <a:pt x="1149" y="1319"/>
                  </a:lnTo>
                  <a:lnTo>
                    <a:pt x="1150" y="1318"/>
                  </a:lnTo>
                  <a:lnTo>
                    <a:pt x="1151" y="1317"/>
                  </a:lnTo>
                  <a:lnTo>
                    <a:pt x="1150" y="1315"/>
                  </a:lnTo>
                  <a:lnTo>
                    <a:pt x="1149" y="1314"/>
                  </a:lnTo>
                  <a:lnTo>
                    <a:pt x="1150" y="1311"/>
                  </a:lnTo>
                  <a:lnTo>
                    <a:pt x="1151" y="1308"/>
                  </a:lnTo>
                  <a:lnTo>
                    <a:pt x="1147" y="1307"/>
                  </a:lnTo>
                  <a:lnTo>
                    <a:pt x="1146" y="1307"/>
                  </a:lnTo>
                  <a:lnTo>
                    <a:pt x="1147" y="1304"/>
                  </a:lnTo>
                  <a:lnTo>
                    <a:pt x="1144" y="1304"/>
                  </a:lnTo>
                  <a:lnTo>
                    <a:pt x="1142" y="1302"/>
                  </a:lnTo>
                  <a:lnTo>
                    <a:pt x="1139" y="1301"/>
                  </a:lnTo>
                  <a:lnTo>
                    <a:pt x="1137" y="1300"/>
                  </a:lnTo>
                  <a:lnTo>
                    <a:pt x="1144" y="1297"/>
                  </a:lnTo>
                  <a:lnTo>
                    <a:pt x="1146" y="1294"/>
                  </a:lnTo>
                  <a:lnTo>
                    <a:pt x="1146" y="1291"/>
                  </a:lnTo>
                  <a:lnTo>
                    <a:pt x="1143" y="1288"/>
                  </a:lnTo>
                  <a:lnTo>
                    <a:pt x="1140" y="1288"/>
                  </a:lnTo>
                  <a:lnTo>
                    <a:pt x="1137" y="1288"/>
                  </a:lnTo>
                  <a:lnTo>
                    <a:pt x="1137" y="1284"/>
                  </a:lnTo>
                  <a:lnTo>
                    <a:pt x="1137" y="1280"/>
                  </a:lnTo>
                  <a:lnTo>
                    <a:pt x="1137" y="1277"/>
                  </a:lnTo>
                  <a:lnTo>
                    <a:pt x="1137" y="1274"/>
                  </a:lnTo>
                  <a:lnTo>
                    <a:pt x="1139" y="1272"/>
                  </a:lnTo>
                  <a:lnTo>
                    <a:pt x="1142" y="1265"/>
                  </a:lnTo>
                  <a:lnTo>
                    <a:pt x="1143" y="1262"/>
                  </a:lnTo>
                  <a:lnTo>
                    <a:pt x="1142" y="1259"/>
                  </a:lnTo>
                  <a:lnTo>
                    <a:pt x="1139" y="1255"/>
                  </a:lnTo>
                  <a:lnTo>
                    <a:pt x="1136" y="1251"/>
                  </a:lnTo>
                  <a:lnTo>
                    <a:pt x="1135" y="1245"/>
                  </a:lnTo>
                  <a:lnTo>
                    <a:pt x="1132" y="1230"/>
                  </a:lnTo>
                  <a:lnTo>
                    <a:pt x="1130" y="1224"/>
                  </a:lnTo>
                  <a:lnTo>
                    <a:pt x="1144" y="1217"/>
                  </a:lnTo>
                  <a:lnTo>
                    <a:pt x="1147" y="1216"/>
                  </a:lnTo>
                  <a:lnTo>
                    <a:pt x="1149" y="1221"/>
                  </a:lnTo>
                  <a:lnTo>
                    <a:pt x="1150" y="1217"/>
                  </a:lnTo>
                  <a:lnTo>
                    <a:pt x="1150" y="1213"/>
                  </a:lnTo>
                  <a:lnTo>
                    <a:pt x="1151" y="1210"/>
                  </a:lnTo>
                  <a:lnTo>
                    <a:pt x="1154" y="1209"/>
                  </a:lnTo>
                  <a:lnTo>
                    <a:pt x="1151" y="1207"/>
                  </a:lnTo>
                  <a:lnTo>
                    <a:pt x="1151" y="1204"/>
                  </a:lnTo>
                  <a:lnTo>
                    <a:pt x="1153" y="1202"/>
                  </a:lnTo>
                  <a:lnTo>
                    <a:pt x="1153" y="1199"/>
                  </a:lnTo>
                  <a:lnTo>
                    <a:pt x="1151" y="1196"/>
                  </a:lnTo>
                  <a:lnTo>
                    <a:pt x="1147" y="1195"/>
                  </a:lnTo>
                  <a:lnTo>
                    <a:pt x="1146" y="1193"/>
                  </a:lnTo>
                  <a:lnTo>
                    <a:pt x="1144" y="1190"/>
                  </a:lnTo>
                  <a:lnTo>
                    <a:pt x="1132" y="1181"/>
                  </a:lnTo>
                  <a:lnTo>
                    <a:pt x="1125" y="1172"/>
                  </a:lnTo>
                  <a:lnTo>
                    <a:pt x="1121" y="1168"/>
                  </a:lnTo>
                  <a:lnTo>
                    <a:pt x="1116" y="1166"/>
                  </a:lnTo>
                  <a:lnTo>
                    <a:pt x="1111" y="1165"/>
                  </a:lnTo>
                  <a:lnTo>
                    <a:pt x="1086" y="1155"/>
                  </a:lnTo>
                  <a:lnTo>
                    <a:pt x="1083" y="1154"/>
                  </a:lnTo>
                  <a:lnTo>
                    <a:pt x="1077" y="1151"/>
                  </a:lnTo>
                  <a:lnTo>
                    <a:pt x="1063" y="1154"/>
                  </a:lnTo>
                  <a:lnTo>
                    <a:pt x="1059" y="1152"/>
                  </a:lnTo>
                  <a:lnTo>
                    <a:pt x="1049" y="1147"/>
                  </a:lnTo>
                  <a:lnTo>
                    <a:pt x="1037" y="1127"/>
                  </a:lnTo>
                  <a:lnTo>
                    <a:pt x="1028" y="1123"/>
                  </a:lnTo>
                  <a:lnTo>
                    <a:pt x="1028" y="1122"/>
                  </a:lnTo>
                  <a:lnTo>
                    <a:pt x="1031" y="1119"/>
                  </a:lnTo>
                  <a:lnTo>
                    <a:pt x="1030" y="1117"/>
                  </a:lnTo>
                  <a:lnTo>
                    <a:pt x="1027" y="1116"/>
                  </a:lnTo>
                  <a:lnTo>
                    <a:pt x="1024" y="1115"/>
                  </a:lnTo>
                  <a:lnTo>
                    <a:pt x="1024" y="1112"/>
                  </a:lnTo>
                  <a:lnTo>
                    <a:pt x="1025" y="1112"/>
                  </a:lnTo>
                  <a:lnTo>
                    <a:pt x="1031" y="1108"/>
                  </a:lnTo>
                  <a:lnTo>
                    <a:pt x="1021" y="1099"/>
                  </a:lnTo>
                  <a:lnTo>
                    <a:pt x="1015" y="1095"/>
                  </a:lnTo>
                  <a:lnTo>
                    <a:pt x="1013" y="1099"/>
                  </a:lnTo>
                  <a:lnTo>
                    <a:pt x="1010" y="1102"/>
                  </a:lnTo>
                  <a:lnTo>
                    <a:pt x="983" y="1098"/>
                  </a:lnTo>
                  <a:lnTo>
                    <a:pt x="965" y="1099"/>
                  </a:lnTo>
                  <a:lnTo>
                    <a:pt x="961" y="1098"/>
                  </a:lnTo>
                  <a:lnTo>
                    <a:pt x="959" y="1096"/>
                  </a:lnTo>
                  <a:lnTo>
                    <a:pt x="961" y="1095"/>
                  </a:lnTo>
                  <a:lnTo>
                    <a:pt x="962" y="1092"/>
                  </a:lnTo>
                  <a:lnTo>
                    <a:pt x="965" y="1091"/>
                  </a:lnTo>
                  <a:lnTo>
                    <a:pt x="971" y="1091"/>
                  </a:lnTo>
                  <a:lnTo>
                    <a:pt x="973" y="1089"/>
                  </a:lnTo>
                  <a:lnTo>
                    <a:pt x="973" y="1088"/>
                  </a:lnTo>
                  <a:lnTo>
                    <a:pt x="969" y="1085"/>
                  </a:lnTo>
                  <a:lnTo>
                    <a:pt x="962" y="1084"/>
                  </a:lnTo>
                  <a:lnTo>
                    <a:pt x="959" y="1082"/>
                  </a:lnTo>
                  <a:lnTo>
                    <a:pt x="958" y="1078"/>
                  </a:lnTo>
                  <a:lnTo>
                    <a:pt x="954" y="1077"/>
                  </a:lnTo>
                  <a:lnTo>
                    <a:pt x="951" y="1077"/>
                  </a:lnTo>
                  <a:lnTo>
                    <a:pt x="948" y="1081"/>
                  </a:lnTo>
                  <a:lnTo>
                    <a:pt x="951" y="1073"/>
                  </a:lnTo>
                  <a:lnTo>
                    <a:pt x="954" y="1070"/>
                  </a:lnTo>
                  <a:lnTo>
                    <a:pt x="958" y="1068"/>
                  </a:lnTo>
                  <a:lnTo>
                    <a:pt x="961" y="1064"/>
                  </a:lnTo>
                  <a:lnTo>
                    <a:pt x="962" y="1061"/>
                  </a:lnTo>
                  <a:lnTo>
                    <a:pt x="961" y="1056"/>
                  </a:lnTo>
                  <a:lnTo>
                    <a:pt x="958" y="1051"/>
                  </a:lnTo>
                  <a:lnTo>
                    <a:pt x="954" y="1049"/>
                  </a:lnTo>
                  <a:lnTo>
                    <a:pt x="950" y="1047"/>
                  </a:lnTo>
                  <a:lnTo>
                    <a:pt x="940" y="1046"/>
                  </a:lnTo>
                  <a:lnTo>
                    <a:pt x="936" y="1044"/>
                  </a:lnTo>
                  <a:lnTo>
                    <a:pt x="927" y="1039"/>
                  </a:lnTo>
                  <a:lnTo>
                    <a:pt x="923" y="1037"/>
                  </a:lnTo>
                  <a:lnTo>
                    <a:pt x="919" y="1040"/>
                  </a:lnTo>
                  <a:lnTo>
                    <a:pt x="920" y="1040"/>
                  </a:lnTo>
                  <a:lnTo>
                    <a:pt x="926" y="1044"/>
                  </a:lnTo>
                  <a:lnTo>
                    <a:pt x="922" y="1049"/>
                  </a:lnTo>
                  <a:lnTo>
                    <a:pt x="919" y="1049"/>
                  </a:lnTo>
                  <a:lnTo>
                    <a:pt x="915" y="1049"/>
                  </a:lnTo>
                  <a:lnTo>
                    <a:pt x="912" y="1050"/>
                  </a:lnTo>
                  <a:lnTo>
                    <a:pt x="909" y="1053"/>
                  </a:lnTo>
                  <a:lnTo>
                    <a:pt x="906" y="1054"/>
                  </a:lnTo>
                  <a:lnTo>
                    <a:pt x="902" y="1053"/>
                  </a:lnTo>
                  <a:lnTo>
                    <a:pt x="898" y="1050"/>
                  </a:lnTo>
                  <a:lnTo>
                    <a:pt x="889" y="1023"/>
                  </a:lnTo>
                  <a:lnTo>
                    <a:pt x="885" y="1018"/>
                  </a:lnTo>
                  <a:lnTo>
                    <a:pt x="878" y="1015"/>
                  </a:lnTo>
                  <a:lnTo>
                    <a:pt x="864" y="1015"/>
                  </a:lnTo>
                  <a:lnTo>
                    <a:pt x="860" y="1014"/>
                  </a:lnTo>
                  <a:lnTo>
                    <a:pt x="856" y="1009"/>
                  </a:lnTo>
                  <a:lnTo>
                    <a:pt x="853" y="1008"/>
                  </a:lnTo>
                  <a:lnTo>
                    <a:pt x="849" y="1008"/>
                  </a:lnTo>
                  <a:lnTo>
                    <a:pt x="846" y="1009"/>
                  </a:lnTo>
                  <a:lnTo>
                    <a:pt x="840" y="1015"/>
                  </a:lnTo>
                  <a:lnTo>
                    <a:pt x="838" y="1011"/>
                  </a:lnTo>
                  <a:lnTo>
                    <a:pt x="835" y="1007"/>
                  </a:lnTo>
                  <a:lnTo>
                    <a:pt x="831" y="1005"/>
                  </a:lnTo>
                  <a:lnTo>
                    <a:pt x="826" y="1004"/>
                  </a:lnTo>
                  <a:lnTo>
                    <a:pt x="825" y="1004"/>
                  </a:lnTo>
                  <a:lnTo>
                    <a:pt x="819" y="1005"/>
                  </a:lnTo>
                  <a:lnTo>
                    <a:pt x="817" y="1007"/>
                  </a:lnTo>
                  <a:lnTo>
                    <a:pt x="815" y="1005"/>
                  </a:lnTo>
                  <a:lnTo>
                    <a:pt x="812" y="1002"/>
                  </a:lnTo>
                  <a:lnTo>
                    <a:pt x="810" y="1000"/>
                  </a:lnTo>
                  <a:lnTo>
                    <a:pt x="804" y="994"/>
                  </a:lnTo>
                  <a:lnTo>
                    <a:pt x="797" y="983"/>
                  </a:lnTo>
                  <a:lnTo>
                    <a:pt x="794" y="983"/>
                  </a:lnTo>
                  <a:lnTo>
                    <a:pt x="782" y="990"/>
                  </a:lnTo>
                  <a:lnTo>
                    <a:pt x="779" y="988"/>
                  </a:lnTo>
                  <a:lnTo>
                    <a:pt x="776" y="988"/>
                  </a:lnTo>
                  <a:lnTo>
                    <a:pt x="773" y="990"/>
                  </a:lnTo>
                  <a:lnTo>
                    <a:pt x="769" y="990"/>
                  </a:lnTo>
                  <a:lnTo>
                    <a:pt x="770" y="986"/>
                  </a:lnTo>
                  <a:lnTo>
                    <a:pt x="769" y="986"/>
                  </a:lnTo>
                  <a:lnTo>
                    <a:pt x="766" y="990"/>
                  </a:lnTo>
                  <a:lnTo>
                    <a:pt x="762" y="988"/>
                  </a:lnTo>
                  <a:lnTo>
                    <a:pt x="759" y="984"/>
                  </a:lnTo>
                  <a:lnTo>
                    <a:pt x="763" y="980"/>
                  </a:lnTo>
                  <a:lnTo>
                    <a:pt x="763" y="979"/>
                  </a:lnTo>
                  <a:lnTo>
                    <a:pt x="752" y="980"/>
                  </a:lnTo>
                  <a:lnTo>
                    <a:pt x="752" y="972"/>
                  </a:lnTo>
                  <a:lnTo>
                    <a:pt x="754" y="973"/>
                  </a:lnTo>
                  <a:lnTo>
                    <a:pt x="755" y="974"/>
                  </a:lnTo>
                  <a:lnTo>
                    <a:pt x="756" y="972"/>
                  </a:lnTo>
                  <a:lnTo>
                    <a:pt x="759" y="970"/>
                  </a:lnTo>
                  <a:lnTo>
                    <a:pt x="761" y="970"/>
                  </a:lnTo>
                  <a:lnTo>
                    <a:pt x="763" y="970"/>
                  </a:lnTo>
                  <a:lnTo>
                    <a:pt x="766" y="969"/>
                  </a:lnTo>
                  <a:lnTo>
                    <a:pt x="768" y="967"/>
                  </a:lnTo>
                  <a:lnTo>
                    <a:pt x="769" y="966"/>
                  </a:lnTo>
                  <a:lnTo>
                    <a:pt x="775" y="962"/>
                  </a:lnTo>
                  <a:lnTo>
                    <a:pt x="776" y="962"/>
                  </a:lnTo>
                  <a:lnTo>
                    <a:pt x="786" y="969"/>
                  </a:lnTo>
                  <a:lnTo>
                    <a:pt x="786" y="970"/>
                  </a:lnTo>
                  <a:lnTo>
                    <a:pt x="787" y="970"/>
                  </a:lnTo>
                  <a:lnTo>
                    <a:pt x="791" y="973"/>
                  </a:lnTo>
                  <a:lnTo>
                    <a:pt x="794" y="974"/>
                  </a:lnTo>
                  <a:lnTo>
                    <a:pt x="798" y="972"/>
                  </a:lnTo>
                  <a:lnTo>
                    <a:pt x="801" y="970"/>
                  </a:lnTo>
                  <a:lnTo>
                    <a:pt x="803" y="973"/>
                  </a:lnTo>
                  <a:lnTo>
                    <a:pt x="805" y="976"/>
                  </a:lnTo>
                  <a:lnTo>
                    <a:pt x="811" y="976"/>
                  </a:lnTo>
                  <a:lnTo>
                    <a:pt x="817" y="974"/>
                  </a:lnTo>
                  <a:lnTo>
                    <a:pt x="821" y="974"/>
                  </a:lnTo>
                  <a:lnTo>
                    <a:pt x="822" y="972"/>
                  </a:lnTo>
                  <a:lnTo>
                    <a:pt x="824" y="970"/>
                  </a:lnTo>
                  <a:lnTo>
                    <a:pt x="831" y="970"/>
                  </a:lnTo>
                  <a:lnTo>
                    <a:pt x="832" y="967"/>
                  </a:lnTo>
                  <a:lnTo>
                    <a:pt x="833" y="960"/>
                  </a:lnTo>
                  <a:lnTo>
                    <a:pt x="835" y="958"/>
                  </a:lnTo>
                  <a:lnTo>
                    <a:pt x="838" y="958"/>
                  </a:lnTo>
                  <a:lnTo>
                    <a:pt x="842" y="958"/>
                  </a:lnTo>
                  <a:lnTo>
                    <a:pt x="845" y="959"/>
                  </a:lnTo>
                  <a:lnTo>
                    <a:pt x="849" y="960"/>
                  </a:lnTo>
                  <a:lnTo>
                    <a:pt x="850" y="959"/>
                  </a:lnTo>
                  <a:lnTo>
                    <a:pt x="856" y="956"/>
                  </a:lnTo>
                  <a:lnTo>
                    <a:pt x="860" y="956"/>
                  </a:lnTo>
                  <a:lnTo>
                    <a:pt x="859" y="955"/>
                  </a:lnTo>
                  <a:lnTo>
                    <a:pt x="859" y="951"/>
                  </a:lnTo>
                  <a:lnTo>
                    <a:pt x="860" y="951"/>
                  </a:lnTo>
                  <a:lnTo>
                    <a:pt x="861" y="951"/>
                  </a:lnTo>
                  <a:lnTo>
                    <a:pt x="863" y="949"/>
                  </a:lnTo>
                  <a:lnTo>
                    <a:pt x="866" y="948"/>
                  </a:lnTo>
                  <a:lnTo>
                    <a:pt x="868" y="949"/>
                  </a:lnTo>
                  <a:lnTo>
                    <a:pt x="871" y="949"/>
                  </a:lnTo>
                  <a:lnTo>
                    <a:pt x="873" y="946"/>
                  </a:lnTo>
                  <a:lnTo>
                    <a:pt x="874" y="946"/>
                  </a:lnTo>
                  <a:lnTo>
                    <a:pt x="874" y="945"/>
                  </a:lnTo>
                  <a:lnTo>
                    <a:pt x="877" y="942"/>
                  </a:lnTo>
                  <a:lnTo>
                    <a:pt x="878" y="939"/>
                  </a:lnTo>
                  <a:lnTo>
                    <a:pt x="880" y="934"/>
                  </a:lnTo>
                  <a:lnTo>
                    <a:pt x="881" y="931"/>
                  </a:lnTo>
                  <a:lnTo>
                    <a:pt x="882" y="928"/>
                  </a:lnTo>
                  <a:lnTo>
                    <a:pt x="891" y="924"/>
                  </a:lnTo>
                  <a:lnTo>
                    <a:pt x="894" y="921"/>
                  </a:lnTo>
                  <a:lnTo>
                    <a:pt x="894" y="920"/>
                  </a:lnTo>
                  <a:lnTo>
                    <a:pt x="885" y="920"/>
                  </a:lnTo>
                  <a:lnTo>
                    <a:pt x="878" y="922"/>
                  </a:lnTo>
                  <a:lnTo>
                    <a:pt x="866" y="931"/>
                  </a:lnTo>
                  <a:lnTo>
                    <a:pt x="864" y="925"/>
                  </a:lnTo>
                  <a:lnTo>
                    <a:pt x="866" y="922"/>
                  </a:lnTo>
                  <a:lnTo>
                    <a:pt x="874" y="917"/>
                  </a:lnTo>
                  <a:lnTo>
                    <a:pt x="873" y="915"/>
                  </a:lnTo>
                  <a:lnTo>
                    <a:pt x="873" y="914"/>
                  </a:lnTo>
                  <a:lnTo>
                    <a:pt x="874" y="910"/>
                  </a:lnTo>
                  <a:lnTo>
                    <a:pt x="870" y="906"/>
                  </a:lnTo>
                  <a:lnTo>
                    <a:pt x="867" y="900"/>
                  </a:lnTo>
                  <a:lnTo>
                    <a:pt x="864" y="894"/>
                  </a:lnTo>
                  <a:lnTo>
                    <a:pt x="859" y="890"/>
                  </a:lnTo>
                  <a:lnTo>
                    <a:pt x="859" y="892"/>
                  </a:lnTo>
                  <a:lnTo>
                    <a:pt x="860" y="894"/>
                  </a:lnTo>
                  <a:lnTo>
                    <a:pt x="859" y="894"/>
                  </a:lnTo>
                  <a:lnTo>
                    <a:pt x="859" y="894"/>
                  </a:lnTo>
                  <a:lnTo>
                    <a:pt x="859" y="894"/>
                  </a:lnTo>
                  <a:lnTo>
                    <a:pt x="859" y="896"/>
                  </a:lnTo>
                  <a:lnTo>
                    <a:pt x="854" y="892"/>
                  </a:lnTo>
                  <a:lnTo>
                    <a:pt x="853" y="886"/>
                  </a:lnTo>
                  <a:lnTo>
                    <a:pt x="852" y="879"/>
                  </a:lnTo>
                  <a:lnTo>
                    <a:pt x="849" y="873"/>
                  </a:lnTo>
                  <a:lnTo>
                    <a:pt x="847" y="876"/>
                  </a:lnTo>
                  <a:lnTo>
                    <a:pt x="846" y="872"/>
                  </a:lnTo>
                  <a:lnTo>
                    <a:pt x="845" y="869"/>
                  </a:lnTo>
                  <a:lnTo>
                    <a:pt x="843" y="871"/>
                  </a:lnTo>
                  <a:lnTo>
                    <a:pt x="843" y="873"/>
                  </a:lnTo>
                  <a:lnTo>
                    <a:pt x="840" y="878"/>
                  </a:lnTo>
                  <a:lnTo>
                    <a:pt x="839" y="880"/>
                  </a:lnTo>
                  <a:lnTo>
                    <a:pt x="836" y="880"/>
                  </a:lnTo>
                  <a:lnTo>
                    <a:pt x="829" y="859"/>
                  </a:lnTo>
                  <a:lnTo>
                    <a:pt x="829" y="855"/>
                  </a:lnTo>
                  <a:lnTo>
                    <a:pt x="829" y="843"/>
                  </a:lnTo>
                  <a:lnTo>
                    <a:pt x="833" y="837"/>
                  </a:lnTo>
                  <a:lnTo>
                    <a:pt x="843" y="836"/>
                  </a:lnTo>
                  <a:lnTo>
                    <a:pt x="854" y="834"/>
                  </a:lnTo>
                  <a:lnTo>
                    <a:pt x="860" y="833"/>
                  </a:lnTo>
                  <a:lnTo>
                    <a:pt x="857" y="830"/>
                  </a:lnTo>
                  <a:lnTo>
                    <a:pt x="856" y="826"/>
                  </a:lnTo>
                  <a:lnTo>
                    <a:pt x="857" y="822"/>
                  </a:lnTo>
                  <a:lnTo>
                    <a:pt x="860" y="819"/>
                  </a:lnTo>
                  <a:lnTo>
                    <a:pt x="860" y="816"/>
                  </a:lnTo>
                  <a:lnTo>
                    <a:pt x="859" y="813"/>
                  </a:lnTo>
                  <a:lnTo>
                    <a:pt x="860" y="813"/>
                  </a:lnTo>
                  <a:lnTo>
                    <a:pt x="866" y="815"/>
                  </a:lnTo>
                  <a:lnTo>
                    <a:pt x="873" y="815"/>
                  </a:lnTo>
                  <a:lnTo>
                    <a:pt x="874" y="815"/>
                  </a:lnTo>
                  <a:lnTo>
                    <a:pt x="875" y="816"/>
                  </a:lnTo>
                  <a:lnTo>
                    <a:pt x="878" y="822"/>
                  </a:lnTo>
                  <a:lnTo>
                    <a:pt x="880" y="823"/>
                  </a:lnTo>
                  <a:lnTo>
                    <a:pt x="880" y="824"/>
                  </a:lnTo>
                  <a:lnTo>
                    <a:pt x="880" y="827"/>
                  </a:lnTo>
                  <a:lnTo>
                    <a:pt x="880" y="827"/>
                  </a:lnTo>
                  <a:lnTo>
                    <a:pt x="901" y="830"/>
                  </a:lnTo>
                  <a:lnTo>
                    <a:pt x="905" y="831"/>
                  </a:lnTo>
                  <a:lnTo>
                    <a:pt x="909" y="834"/>
                  </a:lnTo>
                  <a:lnTo>
                    <a:pt x="913" y="838"/>
                  </a:lnTo>
                  <a:lnTo>
                    <a:pt x="919" y="844"/>
                  </a:lnTo>
                  <a:lnTo>
                    <a:pt x="922" y="850"/>
                  </a:lnTo>
                  <a:lnTo>
                    <a:pt x="920" y="855"/>
                  </a:lnTo>
                  <a:lnTo>
                    <a:pt x="923" y="859"/>
                  </a:lnTo>
                  <a:lnTo>
                    <a:pt x="930" y="871"/>
                  </a:lnTo>
                  <a:lnTo>
                    <a:pt x="931" y="873"/>
                  </a:lnTo>
                  <a:lnTo>
                    <a:pt x="930" y="878"/>
                  </a:lnTo>
                  <a:lnTo>
                    <a:pt x="929" y="882"/>
                  </a:lnTo>
                  <a:lnTo>
                    <a:pt x="926" y="883"/>
                  </a:lnTo>
                  <a:lnTo>
                    <a:pt x="926" y="882"/>
                  </a:lnTo>
                  <a:lnTo>
                    <a:pt x="924" y="880"/>
                  </a:lnTo>
                  <a:lnTo>
                    <a:pt x="922" y="880"/>
                  </a:lnTo>
                  <a:lnTo>
                    <a:pt x="920" y="882"/>
                  </a:lnTo>
                  <a:lnTo>
                    <a:pt x="922" y="885"/>
                  </a:lnTo>
                  <a:lnTo>
                    <a:pt x="919" y="889"/>
                  </a:lnTo>
                  <a:lnTo>
                    <a:pt x="901" y="899"/>
                  </a:lnTo>
                  <a:lnTo>
                    <a:pt x="905" y="885"/>
                  </a:lnTo>
                  <a:lnTo>
                    <a:pt x="905" y="880"/>
                  </a:lnTo>
                  <a:lnTo>
                    <a:pt x="895" y="885"/>
                  </a:lnTo>
                  <a:lnTo>
                    <a:pt x="892" y="887"/>
                  </a:lnTo>
                  <a:lnTo>
                    <a:pt x="894" y="892"/>
                  </a:lnTo>
                  <a:lnTo>
                    <a:pt x="891" y="896"/>
                  </a:lnTo>
                  <a:lnTo>
                    <a:pt x="888" y="901"/>
                  </a:lnTo>
                  <a:lnTo>
                    <a:pt x="898" y="904"/>
                  </a:lnTo>
                  <a:lnTo>
                    <a:pt x="905" y="904"/>
                  </a:lnTo>
                  <a:lnTo>
                    <a:pt x="909" y="901"/>
                  </a:lnTo>
                  <a:lnTo>
                    <a:pt x="912" y="900"/>
                  </a:lnTo>
                  <a:lnTo>
                    <a:pt x="919" y="899"/>
                  </a:lnTo>
                  <a:lnTo>
                    <a:pt x="924" y="897"/>
                  </a:lnTo>
                  <a:lnTo>
                    <a:pt x="927" y="899"/>
                  </a:lnTo>
                  <a:lnTo>
                    <a:pt x="929" y="897"/>
                  </a:lnTo>
                  <a:lnTo>
                    <a:pt x="930" y="896"/>
                  </a:lnTo>
                  <a:lnTo>
                    <a:pt x="931" y="894"/>
                  </a:lnTo>
                  <a:lnTo>
                    <a:pt x="934" y="894"/>
                  </a:lnTo>
                  <a:lnTo>
                    <a:pt x="934" y="892"/>
                  </a:lnTo>
                  <a:lnTo>
                    <a:pt x="933" y="892"/>
                  </a:lnTo>
                  <a:lnTo>
                    <a:pt x="931" y="892"/>
                  </a:lnTo>
                  <a:lnTo>
                    <a:pt x="930" y="890"/>
                  </a:lnTo>
                  <a:lnTo>
                    <a:pt x="929" y="890"/>
                  </a:lnTo>
                  <a:lnTo>
                    <a:pt x="933" y="887"/>
                  </a:lnTo>
                  <a:lnTo>
                    <a:pt x="938" y="886"/>
                  </a:lnTo>
                  <a:lnTo>
                    <a:pt x="948" y="885"/>
                  </a:lnTo>
                  <a:lnTo>
                    <a:pt x="952" y="883"/>
                  </a:lnTo>
                  <a:lnTo>
                    <a:pt x="961" y="875"/>
                  </a:lnTo>
                  <a:lnTo>
                    <a:pt x="964" y="873"/>
                  </a:lnTo>
                  <a:lnTo>
                    <a:pt x="964" y="869"/>
                  </a:lnTo>
                  <a:lnTo>
                    <a:pt x="951" y="844"/>
                  </a:lnTo>
                  <a:lnTo>
                    <a:pt x="945" y="826"/>
                  </a:lnTo>
                  <a:lnTo>
                    <a:pt x="933" y="815"/>
                  </a:lnTo>
                  <a:lnTo>
                    <a:pt x="929" y="808"/>
                  </a:lnTo>
                  <a:lnTo>
                    <a:pt x="908" y="782"/>
                  </a:lnTo>
                  <a:lnTo>
                    <a:pt x="905" y="778"/>
                  </a:lnTo>
                  <a:lnTo>
                    <a:pt x="901" y="767"/>
                  </a:lnTo>
                  <a:lnTo>
                    <a:pt x="899" y="765"/>
                  </a:lnTo>
                  <a:lnTo>
                    <a:pt x="899" y="765"/>
                  </a:lnTo>
                  <a:lnTo>
                    <a:pt x="889" y="757"/>
                  </a:lnTo>
                  <a:lnTo>
                    <a:pt x="875" y="751"/>
                  </a:lnTo>
                  <a:lnTo>
                    <a:pt x="863" y="743"/>
                  </a:lnTo>
                  <a:lnTo>
                    <a:pt x="859" y="740"/>
                  </a:lnTo>
                  <a:lnTo>
                    <a:pt x="856" y="733"/>
                  </a:lnTo>
                  <a:lnTo>
                    <a:pt x="849" y="714"/>
                  </a:lnTo>
                  <a:lnTo>
                    <a:pt x="842" y="694"/>
                  </a:lnTo>
                  <a:lnTo>
                    <a:pt x="840" y="688"/>
                  </a:lnTo>
                  <a:lnTo>
                    <a:pt x="839" y="681"/>
                  </a:lnTo>
                  <a:lnTo>
                    <a:pt x="838" y="674"/>
                  </a:lnTo>
                  <a:lnTo>
                    <a:pt x="836" y="669"/>
                  </a:lnTo>
                  <a:lnTo>
                    <a:pt x="833" y="664"/>
                  </a:lnTo>
                  <a:lnTo>
                    <a:pt x="826" y="656"/>
                  </a:lnTo>
                  <a:lnTo>
                    <a:pt x="824" y="652"/>
                  </a:lnTo>
                  <a:lnTo>
                    <a:pt x="817" y="649"/>
                  </a:lnTo>
                  <a:lnTo>
                    <a:pt x="807" y="641"/>
                  </a:lnTo>
                  <a:lnTo>
                    <a:pt x="805" y="638"/>
                  </a:lnTo>
                  <a:lnTo>
                    <a:pt x="803" y="634"/>
                  </a:lnTo>
                  <a:lnTo>
                    <a:pt x="800" y="621"/>
                  </a:lnTo>
                  <a:lnTo>
                    <a:pt x="800" y="621"/>
                  </a:lnTo>
                  <a:lnTo>
                    <a:pt x="800" y="620"/>
                  </a:lnTo>
                  <a:lnTo>
                    <a:pt x="800" y="613"/>
                  </a:lnTo>
                  <a:lnTo>
                    <a:pt x="798" y="611"/>
                  </a:lnTo>
                  <a:lnTo>
                    <a:pt x="797" y="611"/>
                  </a:lnTo>
                  <a:lnTo>
                    <a:pt x="796" y="610"/>
                  </a:lnTo>
                  <a:lnTo>
                    <a:pt x="794" y="610"/>
                  </a:lnTo>
                  <a:lnTo>
                    <a:pt x="789" y="607"/>
                  </a:lnTo>
                  <a:lnTo>
                    <a:pt x="787" y="606"/>
                  </a:lnTo>
                  <a:lnTo>
                    <a:pt x="784" y="604"/>
                  </a:lnTo>
                  <a:lnTo>
                    <a:pt x="770" y="593"/>
                  </a:lnTo>
                  <a:lnTo>
                    <a:pt x="768" y="583"/>
                  </a:lnTo>
                  <a:lnTo>
                    <a:pt x="766" y="582"/>
                  </a:lnTo>
                  <a:lnTo>
                    <a:pt x="763" y="580"/>
                  </a:lnTo>
                  <a:lnTo>
                    <a:pt x="763" y="576"/>
                  </a:lnTo>
                  <a:lnTo>
                    <a:pt x="763" y="569"/>
                  </a:lnTo>
                  <a:lnTo>
                    <a:pt x="762" y="561"/>
                  </a:lnTo>
                  <a:lnTo>
                    <a:pt x="759" y="555"/>
                  </a:lnTo>
                  <a:lnTo>
                    <a:pt x="758" y="549"/>
                  </a:lnTo>
                  <a:lnTo>
                    <a:pt x="759" y="542"/>
                  </a:lnTo>
                  <a:lnTo>
                    <a:pt x="769" y="521"/>
                  </a:lnTo>
                  <a:lnTo>
                    <a:pt x="769" y="517"/>
                  </a:lnTo>
                  <a:lnTo>
                    <a:pt x="776" y="493"/>
                  </a:lnTo>
                  <a:lnTo>
                    <a:pt x="783" y="482"/>
                  </a:lnTo>
                  <a:lnTo>
                    <a:pt x="787" y="474"/>
                  </a:lnTo>
                  <a:lnTo>
                    <a:pt x="786" y="470"/>
                  </a:lnTo>
                  <a:lnTo>
                    <a:pt x="782" y="468"/>
                  </a:lnTo>
                  <a:lnTo>
                    <a:pt x="779" y="465"/>
                  </a:lnTo>
                  <a:lnTo>
                    <a:pt x="776" y="461"/>
                  </a:lnTo>
                  <a:lnTo>
                    <a:pt x="773" y="458"/>
                  </a:lnTo>
                  <a:lnTo>
                    <a:pt x="773" y="454"/>
                  </a:lnTo>
                  <a:lnTo>
                    <a:pt x="772" y="449"/>
                  </a:lnTo>
                  <a:lnTo>
                    <a:pt x="769" y="443"/>
                  </a:lnTo>
                  <a:lnTo>
                    <a:pt x="766" y="440"/>
                  </a:lnTo>
                  <a:lnTo>
                    <a:pt x="769" y="437"/>
                  </a:lnTo>
                  <a:lnTo>
                    <a:pt x="772" y="436"/>
                  </a:lnTo>
                  <a:lnTo>
                    <a:pt x="777" y="436"/>
                  </a:lnTo>
                  <a:lnTo>
                    <a:pt x="782" y="437"/>
                  </a:lnTo>
                  <a:lnTo>
                    <a:pt x="784" y="439"/>
                  </a:lnTo>
                  <a:lnTo>
                    <a:pt x="786" y="436"/>
                  </a:lnTo>
                  <a:lnTo>
                    <a:pt x="786" y="433"/>
                  </a:lnTo>
                  <a:lnTo>
                    <a:pt x="786" y="432"/>
                  </a:lnTo>
                  <a:lnTo>
                    <a:pt x="789" y="430"/>
                  </a:lnTo>
                  <a:lnTo>
                    <a:pt x="790" y="430"/>
                  </a:lnTo>
                  <a:lnTo>
                    <a:pt x="786" y="427"/>
                  </a:lnTo>
                  <a:lnTo>
                    <a:pt x="786" y="423"/>
                  </a:lnTo>
                  <a:lnTo>
                    <a:pt x="790" y="420"/>
                  </a:lnTo>
                  <a:lnTo>
                    <a:pt x="794" y="420"/>
                  </a:lnTo>
                  <a:lnTo>
                    <a:pt x="794" y="422"/>
                  </a:lnTo>
                  <a:lnTo>
                    <a:pt x="797" y="423"/>
                  </a:lnTo>
                  <a:lnTo>
                    <a:pt x="800" y="425"/>
                  </a:lnTo>
                  <a:lnTo>
                    <a:pt x="801" y="426"/>
                  </a:lnTo>
                  <a:lnTo>
                    <a:pt x="803" y="422"/>
                  </a:lnTo>
                  <a:lnTo>
                    <a:pt x="805" y="422"/>
                  </a:lnTo>
                  <a:lnTo>
                    <a:pt x="805" y="423"/>
                  </a:lnTo>
                  <a:lnTo>
                    <a:pt x="807" y="423"/>
                  </a:lnTo>
                  <a:lnTo>
                    <a:pt x="807" y="419"/>
                  </a:lnTo>
                  <a:lnTo>
                    <a:pt x="808" y="422"/>
                  </a:lnTo>
                  <a:lnTo>
                    <a:pt x="810" y="422"/>
                  </a:lnTo>
                  <a:lnTo>
                    <a:pt x="808" y="415"/>
                  </a:lnTo>
                  <a:lnTo>
                    <a:pt x="808" y="411"/>
                  </a:lnTo>
                  <a:lnTo>
                    <a:pt x="812" y="406"/>
                  </a:lnTo>
                  <a:lnTo>
                    <a:pt x="817" y="402"/>
                  </a:lnTo>
                  <a:lnTo>
                    <a:pt x="819" y="405"/>
                  </a:lnTo>
                  <a:lnTo>
                    <a:pt x="822" y="405"/>
                  </a:lnTo>
                  <a:lnTo>
                    <a:pt x="826" y="405"/>
                  </a:lnTo>
                  <a:lnTo>
                    <a:pt x="826" y="405"/>
                  </a:lnTo>
                  <a:lnTo>
                    <a:pt x="829" y="402"/>
                  </a:lnTo>
                  <a:lnTo>
                    <a:pt x="833" y="401"/>
                  </a:lnTo>
                  <a:lnTo>
                    <a:pt x="836" y="398"/>
                  </a:lnTo>
                  <a:lnTo>
                    <a:pt x="838" y="394"/>
                  </a:lnTo>
                  <a:lnTo>
                    <a:pt x="839" y="388"/>
                  </a:lnTo>
                  <a:lnTo>
                    <a:pt x="836" y="381"/>
                  </a:lnTo>
                  <a:lnTo>
                    <a:pt x="845" y="378"/>
                  </a:lnTo>
                  <a:lnTo>
                    <a:pt x="852" y="380"/>
                  </a:lnTo>
                  <a:lnTo>
                    <a:pt x="857" y="384"/>
                  </a:lnTo>
                  <a:lnTo>
                    <a:pt x="861" y="394"/>
                  </a:lnTo>
                  <a:lnTo>
                    <a:pt x="860" y="397"/>
                  </a:lnTo>
                  <a:lnTo>
                    <a:pt x="860" y="399"/>
                  </a:lnTo>
                  <a:lnTo>
                    <a:pt x="860" y="401"/>
                  </a:lnTo>
                  <a:lnTo>
                    <a:pt x="863" y="401"/>
                  </a:lnTo>
                  <a:lnTo>
                    <a:pt x="868" y="405"/>
                  </a:lnTo>
                  <a:lnTo>
                    <a:pt x="870" y="411"/>
                  </a:lnTo>
                  <a:lnTo>
                    <a:pt x="868" y="415"/>
                  </a:lnTo>
                  <a:lnTo>
                    <a:pt x="866" y="418"/>
                  </a:lnTo>
                  <a:lnTo>
                    <a:pt x="863" y="420"/>
                  </a:lnTo>
                  <a:lnTo>
                    <a:pt x="860" y="423"/>
                  </a:lnTo>
                  <a:lnTo>
                    <a:pt x="850" y="425"/>
                  </a:lnTo>
                  <a:lnTo>
                    <a:pt x="833" y="426"/>
                  </a:lnTo>
                  <a:lnTo>
                    <a:pt x="828" y="429"/>
                  </a:lnTo>
                  <a:lnTo>
                    <a:pt x="831" y="435"/>
                  </a:lnTo>
                  <a:lnTo>
                    <a:pt x="840" y="444"/>
                  </a:lnTo>
                  <a:lnTo>
                    <a:pt x="840" y="446"/>
                  </a:lnTo>
                  <a:lnTo>
                    <a:pt x="840" y="447"/>
                  </a:lnTo>
                  <a:lnTo>
                    <a:pt x="839" y="447"/>
                  </a:lnTo>
                  <a:lnTo>
                    <a:pt x="839" y="447"/>
                  </a:lnTo>
                  <a:lnTo>
                    <a:pt x="846" y="457"/>
                  </a:lnTo>
                  <a:lnTo>
                    <a:pt x="849" y="463"/>
                  </a:lnTo>
                  <a:lnTo>
                    <a:pt x="846" y="468"/>
                  </a:lnTo>
                  <a:lnTo>
                    <a:pt x="856" y="467"/>
                  </a:lnTo>
                  <a:lnTo>
                    <a:pt x="860" y="468"/>
                  </a:lnTo>
                  <a:lnTo>
                    <a:pt x="866" y="470"/>
                  </a:lnTo>
                  <a:lnTo>
                    <a:pt x="877" y="479"/>
                  </a:lnTo>
                  <a:lnTo>
                    <a:pt x="882" y="488"/>
                  </a:lnTo>
                  <a:lnTo>
                    <a:pt x="888" y="491"/>
                  </a:lnTo>
                  <a:lnTo>
                    <a:pt x="895" y="492"/>
                  </a:lnTo>
                  <a:lnTo>
                    <a:pt x="896" y="495"/>
                  </a:lnTo>
                  <a:lnTo>
                    <a:pt x="899" y="495"/>
                  </a:lnTo>
                  <a:lnTo>
                    <a:pt x="913" y="505"/>
                  </a:lnTo>
                  <a:lnTo>
                    <a:pt x="917" y="503"/>
                  </a:lnTo>
                  <a:lnTo>
                    <a:pt x="922" y="506"/>
                  </a:lnTo>
                  <a:lnTo>
                    <a:pt x="926" y="509"/>
                  </a:lnTo>
                  <a:lnTo>
                    <a:pt x="936" y="510"/>
                  </a:lnTo>
                  <a:lnTo>
                    <a:pt x="941" y="513"/>
                  </a:lnTo>
                  <a:lnTo>
                    <a:pt x="952" y="519"/>
                  </a:lnTo>
                  <a:lnTo>
                    <a:pt x="957" y="527"/>
                  </a:lnTo>
                  <a:lnTo>
                    <a:pt x="959" y="540"/>
                  </a:lnTo>
                  <a:lnTo>
                    <a:pt x="958" y="552"/>
                  </a:lnTo>
                  <a:lnTo>
                    <a:pt x="954" y="564"/>
                  </a:lnTo>
                  <a:lnTo>
                    <a:pt x="957" y="569"/>
                  </a:lnTo>
                  <a:lnTo>
                    <a:pt x="961" y="573"/>
                  </a:lnTo>
                  <a:lnTo>
                    <a:pt x="966" y="579"/>
                  </a:lnTo>
                  <a:lnTo>
                    <a:pt x="968" y="587"/>
                  </a:lnTo>
                  <a:lnTo>
                    <a:pt x="969" y="590"/>
                  </a:lnTo>
                  <a:lnTo>
                    <a:pt x="972" y="594"/>
                  </a:lnTo>
                  <a:lnTo>
                    <a:pt x="973" y="597"/>
                  </a:lnTo>
                  <a:lnTo>
                    <a:pt x="973" y="601"/>
                  </a:lnTo>
                  <a:lnTo>
                    <a:pt x="969" y="608"/>
                  </a:lnTo>
                  <a:lnTo>
                    <a:pt x="968" y="611"/>
                  </a:lnTo>
                  <a:lnTo>
                    <a:pt x="971" y="610"/>
                  </a:lnTo>
                  <a:lnTo>
                    <a:pt x="990" y="607"/>
                  </a:lnTo>
                  <a:lnTo>
                    <a:pt x="997" y="608"/>
                  </a:lnTo>
                  <a:lnTo>
                    <a:pt x="1035" y="624"/>
                  </a:lnTo>
                  <a:lnTo>
                    <a:pt x="1058" y="628"/>
                  </a:lnTo>
                  <a:lnTo>
                    <a:pt x="1062" y="627"/>
                  </a:lnTo>
                  <a:lnTo>
                    <a:pt x="1066" y="624"/>
                  </a:lnTo>
                  <a:lnTo>
                    <a:pt x="1069" y="622"/>
                  </a:lnTo>
                  <a:lnTo>
                    <a:pt x="1065" y="621"/>
                  </a:lnTo>
                  <a:lnTo>
                    <a:pt x="1059" y="620"/>
                  </a:lnTo>
                  <a:lnTo>
                    <a:pt x="1055" y="618"/>
                  </a:lnTo>
                  <a:lnTo>
                    <a:pt x="1052" y="615"/>
                  </a:lnTo>
                  <a:lnTo>
                    <a:pt x="1051" y="611"/>
                  </a:lnTo>
                  <a:lnTo>
                    <a:pt x="1049" y="608"/>
                  </a:lnTo>
                  <a:lnTo>
                    <a:pt x="1049" y="606"/>
                  </a:lnTo>
                  <a:lnTo>
                    <a:pt x="1048" y="603"/>
                  </a:lnTo>
                  <a:lnTo>
                    <a:pt x="1031" y="599"/>
                  </a:lnTo>
                  <a:lnTo>
                    <a:pt x="1004" y="585"/>
                  </a:lnTo>
                  <a:lnTo>
                    <a:pt x="996" y="576"/>
                  </a:lnTo>
                  <a:lnTo>
                    <a:pt x="982" y="557"/>
                  </a:lnTo>
                  <a:lnTo>
                    <a:pt x="980" y="552"/>
                  </a:lnTo>
                  <a:lnTo>
                    <a:pt x="979" y="549"/>
                  </a:lnTo>
                  <a:lnTo>
                    <a:pt x="976" y="549"/>
                  </a:lnTo>
                  <a:lnTo>
                    <a:pt x="971" y="548"/>
                  </a:lnTo>
                  <a:lnTo>
                    <a:pt x="969" y="548"/>
                  </a:lnTo>
                  <a:lnTo>
                    <a:pt x="968" y="545"/>
                  </a:lnTo>
                  <a:lnTo>
                    <a:pt x="966" y="540"/>
                  </a:lnTo>
                  <a:lnTo>
                    <a:pt x="964" y="534"/>
                  </a:lnTo>
                  <a:lnTo>
                    <a:pt x="962" y="528"/>
                  </a:lnTo>
                  <a:lnTo>
                    <a:pt x="962" y="521"/>
                  </a:lnTo>
                  <a:lnTo>
                    <a:pt x="969" y="510"/>
                  </a:lnTo>
                  <a:lnTo>
                    <a:pt x="978" y="505"/>
                  </a:lnTo>
                  <a:lnTo>
                    <a:pt x="989" y="505"/>
                  </a:lnTo>
                  <a:lnTo>
                    <a:pt x="1000" y="507"/>
                  </a:lnTo>
                  <a:lnTo>
                    <a:pt x="1014" y="516"/>
                  </a:lnTo>
                  <a:lnTo>
                    <a:pt x="1037" y="517"/>
                  </a:lnTo>
                  <a:lnTo>
                    <a:pt x="1041" y="519"/>
                  </a:lnTo>
                  <a:lnTo>
                    <a:pt x="1049" y="524"/>
                  </a:lnTo>
                  <a:lnTo>
                    <a:pt x="1073" y="557"/>
                  </a:lnTo>
                  <a:lnTo>
                    <a:pt x="1074" y="558"/>
                  </a:lnTo>
                  <a:lnTo>
                    <a:pt x="1074" y="562"/>
                  </a:lnTo>
                  <a:lnTo>
                    <a:pt x="1076" y="565"/>
                  </a:lnTo>
                  <a:lnTo>
                    <a:pt x="1079" y="565"/>
                  </a:lnTo>
                  <a:lnTo>
                    <a:pt x="1080" y="566"/>
                  </a:lnTo>
                  <a:lnTo>
                    <a:pt x="1080" y="571"/>
                  </a:lnTo>
                  <a:lnTo>
                    <a:pt x="1079" y="576"/>
                  </a:lnTo>
                  <a:lnTo>
                    <a:pt x="1080" y="579"/>
                  </a:lnTo>
                  <a:lnTo>
                    <a:pt x="1088" y="596"/>
                  </a:lnTo>
                  <a:lnTo>
                    <a:pt x="1088" y="593"/>
                  </a:lnTo>
                  <a:lnTo>
                    <a:pt x="1088" y="592"/>
                  </a:lnTo>
                  <a:lnTo>
                    <a:pt x="1090" y="590"/>
                  </a:lnTo>
                  <a:lnTo>
                    <a:pt x="1094" y="590"/>
                  </a:lnTo>
                  <a:lnTo>
                    <a:pt x="1097" y="593"/>
                  </a:lnTo>
                  <a:lnTo>
                    <a:pt x="1098" y="597"/>
                  </a:lnTo>
                  <a:lnTo>
                    <a:pt x="1100" y="597"/>
                  </a:lnTo>
                  <a:lnTo>
                    <a:pt x="1108" y="603"/>
                  </a:lnTo>
                  <a:lnTo>
                    <a:pt x="1108" y="606"/>
                  </a:lnTo>
                  <a:lnTo>
                    <a:pt x="1108" y="608"/>
                  </a:lnTo>
                  <a:lnTo>
                    <a:pt x="1109" y="608"/>
                  </a:lnTo>
                  <a:lnTo>
                    <a:pt x="1112" y="607"/>
                  </a:lnTo>
                  <a:lnTo>
                    <a:pt x="1114" y="607"/>
                  </a:lnTo>
                  <a:lnTo>
                    <a:pt x="1114" y="610"/>
                  </a:lnTo>
                  <a:lnTo>
                    <a:pt x="1114" y="613"/>
                  </a:lnTo>
                  <a:lnTo>
                    <a:pt x="1118" y="614"/>
                  </a:lnTo>
                  <a:lnTo>
                    <a:pt x="1132" y="614"/>
                  </a:lnTo>
                  <a:lnTo>
                    <a:pt x="1132" y="611"/>
                  </a:lnTo>
                  <a:lnTo>
                    <a:pt x="1126" y="611"/>
                  </a:lnTo>
                  <a:lnTo>
                    <a:pt x="1126" y="610"/>
                  </a:lnTo>
                  <a:lnTo>
                    <a:pt x="1129" y="607"/>
                  </a:lnTo>
                  <a:lnTo>
                    <a:pt x="1133" y="607"/>
                  </a:lnTo>
                  <a:lnTo>
                    <a:pt x="1133" y="604"/>
                  </a:lnTo>
                  <a:lnTo>
                    <a:pt x="1130" y="601"/>
                  </a:lnTo>
                  <a:lnTo>
                    <a:pt x="1132" y="599"/>
                  </a:lnTo>
                  <a:lnTo>
                    <a:pt x="1139" y="593"/>
                  </a:lnTo>
                  <a:lnTo>
                    <a:pt x="1137" y="592"/>
                  </a:lnTo>
                  <a:lnTo>
                    <a:pt x="1137" y="590"/>
                  </a:lnTo>
                  <a:lnTo>
                    <a:pt x="1137" y="587"/>
                  </a:lnTo>
                  <a:lnTo>
                    <a:pt x="1137" y="583"/>
                  </a:lnTo>
                  <a:lnTo>
                    <a:pt x="1135" y="586"/>
                  </a:lnTo>
                  <a:lnTo>
                    <a:pt x="1132" y="586"/>
                  </a:lnTo>
                  <a:lnTo>
                    <a:pt x="1130" y="585"/>
                  </a:lnTo>
                  <a:lnTo>
                    <a:pt x="1130" y="580"/>
                  </a:lnTo>
                  <a:lnTo>
                    <a:pt x="1130" y="579"/>
                  </a:lnTo>
                  <a:lnTo>
                    <a:pt x="1133" y="579"/>
                  </a:lnTo>
                  <a:lnTo>
                    <a:pt x="1135" y="579"/>
                  </a:lnTo>
                  <a:lnTo>
                    <a:pt x="1135" y="576"/>
                  </a:lnTo>
                  <a:lnTo>
                    <a:pt x="1135" y="573"/>
                  </a:lnTo>
                  <a:lnTo>
                    <a:pt x="1129" y="571"/>
                  </a:lnTo>
                  <a:lnTo>
                    <a:pt x="1128" y="568"/>
                  </a:lnTo>
                  <a:lnTo>
                    <a:pt x="1128" y="565"/>
                  </a:lnTo>
                  <a:lnTo>
                    <a:pt x="1132" y="561"/>
                  </a:lnTo>
                  <a:lnTo>
                    <a:pt x="1132" y="558"/>
                  </a:lnTo>
                  <a:lnTo>
                    <a:pt x="1129" y="554"/>
                  </a:lnTo>
                  <a:lnTo>
                    <a:pt x="1119" y="551"/>
                  </a:lnTo>
                  <a:lnTo>
                    <a:pt x="1115" y="548"/>
                  </a:lnTo>
                  <a:lnTo>
                    <a:pt x="1111" y="544"/>
                  </a:lnTo>
                  <a:lnTo>
                    <a:pt x="1107" y="541"/>
                  </a:lnTo>
                  <a:lnTo>
                    <a:pt x="1102" y="538"/>
                  </a:lnTo>
                  <a:lnTo>
                    <a:pt x="1100" y="540"/>
                  </a:lnTo>
                  <a:lnTo>
                    <a:pt x="1081" y="531"/>
                  </a:lnTo>
                  <a:lnTo>
                    <a:pt x="1080" y="533"/>
                  </a:lnTo>
                  <a:lnTo>
                    <a:pt x="1077" y="530"/>
                  </a:lnTo>
                  <a:lnTo>
                    <a:pt x="1073" y="526"/>
                  </a:lnTo>
                  <a:lnTo>
                    <a:pt x="1072" y="520"/>
                  </a:lnTo>
                  <a:lnTo>
                    <a:pt x="1062" y="514"/>
                  </a:lnTo>
                  <a:lnTo>
                    <a:pt x="1060" y="512"/>
                  </a:lnTo>
                  <a:lnTo>
                    <a:pt x="1059" y="510"/>
                  </a:lnTo>
                  <a:lnTo>
                    <a:pt x="1055" y="499"/>
                  </a:lnTo>
                  <a:lnTo>
                    <a:pt x="1055" y="493"/>
                  </a:lnTo>
                  <a:lnTo>
                    <a:pt x="1056" y="488"/>
                  </a:lnTo>
                  <a:lnTo>
                    <a:pt x="1060" y="482"/>
                  </a:lnTo>
                  <a:lnTo>
                    <a:pt x="1062" y="482"/>
                  </a:lnTo>
                  <a:lnTo>
                    <a:pt x="1063" y="479"/>
                  </a:lnTo>
                  <a:lnTo>
                    <a:pt x="1065" y="477"/>
                  </a:lnTo>
                  <a:lnTo>
                    <a:pt x="1072" y="481"/>
                  </a:lnTo>
                  <a:lnTo>
                    <a:pt x="1077" y="479"/>
                  </a:lnTo>
                  <a:lnTo>
                    <a:pt x="1091" y="472"/>
                  </a:lnTo>
                  <a:lnTo>
                    <a:pt x="1094" y="472"/>
                  </a:lnTo>
                  <a:lnTo>
                    <a:pt x="1104" y="475"/>
                  </a:lnTo>
                  <a:lnTo>
                    <a:pt x="1114" y="474"/>
                  </a:lnTo>
                  <a:lnTo>
                    <a:pt x="1118" y="475"/>
                  </a:lnTo>
                  <a:lnTo>
                    <a:pt x="1123" y="479"/>
                  </a:lnTo>
                  <a:lnTo>
                    <a:pt x="1132" y="489"/>
                  </a:lnTo>
                  <a:lnTo>
                    <a:pt x="1139" y="493"/>
                  </a:lnTo>
                  <a:lnTo>
                    <a:pt x="1146" y="496"/>
                  </a:lnTo>
                  <a:lnTo>
                    <a:pt x="1167" y="500"/>
                  </a:lnTo>
                  <a:lnTo>
                    <a:pt x="1178" y="506"/>
                  </a:lnTo>
                  <a:lnTo>
                    <a:pt x="1184" y="514"/>
                  </a:lnTo>
                  <a:lnTo>
                    <a:pt x="1189" y="526"/>
                  </a:lnTo>
                  <a:lnTo>
                    <a:pt x="1196" y="535"/>
                  </a:lnTo>
                  <a:lnTo>
                    <a:pt x="1199" y="538"/>
                  </a:lnTo>
                  <a:lnTo>
                    <a:pt x="1205" y="541"/>
                  </a:lnTo>
                  <a:lnTo>
                    <a:pt x="1207" y="544"/>
                  </a:lnTo>
                  <a:lnTo>
                    <a:pt x="1210" y="551"/>
                  </a:lnTo>
                  <a:lnTo>
                    <a:pt x="1212" y="555"/>
                  </a:lnTo>
                  <a:lnTo>
                    <a:pt x="1216" y="557"/>
                  </a:lnTo>
                  <a:lnTo>
                    <a:pt x="1227" y="554"/>
                  </a:lnTo>
                  <a:lnTo>
                    <a:pt x="1235" y="547"/>
                  </a:lnTo>
                  <a:lnTo>
                    <a:pt x="1233" y="538"/>
                  </a:lnTo>
                  <a:lnTo>
                    <a:pt x="1217" y="521"/>
                  </a:lnTo>
                  <a:lnTo>
                    <a:pt x="1203" y="500"/>
                  </a:lnTo>
                  <a:lnTo>
                    <a:pt x="1195" y="492"/>
                  </a:lnTo>
                  <a:lnTo>
                    <a:pt x="1186" y="491"/>
                  </a:lnTo>
                  <a:lnTo>
                    <a:pt x="1185" y="489"/>
                  </a:lnTo>
                  <a:lnTo>
                    <a:pt x="1182" y="481"/>
                  </a:lnTo>
                  <a:lnTo>
                    <a:pt x="1181" y="479"/>
                  </a:lnTo>
                  <a:lnTo>
                    <a:pt x="1178" y="479"/>
                  </a:lnTo>
                  <a:lnTo>
                    <a:pt x="1170" y="477"/>
                  </a:lnTo>
                  <a:lnTo>
                    <a:pt x="1167" y="475"/>
                  </a:lnTo>
                  <a:lnTo>
                    <a:pt x="1163" y="478"/>
                  </a:lnTo>
                  <a:lnTo>
                    <a:pt x="1156" y="475"/>
                  </a:lnTo>
                  <a:lnTo>
                    <a:pt x="1151" y="470"/>
                  </a:lnTo>
                  <a:lnTo>
                    <a:pt x="1147" y="465"/>
                  </a:lnTo>
                  <a:lnTo>
                    <a:pt x="1142" y="453"/>
                  </a:lnTo>
                  <a:lnTo>
                    <a:pt x="1137" y="447"/>
                  </a:lnTo>
                  <a:lnTo>
                    <a:pt x="1132" y="447"/>
                  </a:lnTo>
                  <a:lnTo>
                    <a:pt x="1133" y="450"/>
                  </a:lnTo>
                  <a:lnTo>
                    <a:pt x="1132" y="451"/>
                  </a:lnTo>
                  <a:lnTo>
                    <a:pt x="1136" y="458"/>
                  </a:lnTo>
                  <a:lnTo>
                    <a:pt x="1137" y="463"/>
                  </a:lnTo>
                  <a:lnTo>
                    <a:pt x="1137" y="465"/>
                  </a:lnTo>
                  <a:lnTo>
                    <a:pt x="1135" y="468"/>
                  </a:lnTo>
                  <a:lnTo>
                    <a:pt x="1128" y="468"/>
                  </a:lnTo>
                  <a:lnTo>
                    <a:pt x="1125" y="470"/>
                  </a:lnTo>
                  <a:lnTo>
                    <a:pt x="1122" y="470"/>
                  </a:lnTo>
                  <a:lnTo>
                    <a:pt x="1112" y="467"/>
                  </a:lnTo>
                  <a:lnTo>
                    <a:pt x="1111" y="465"/>
                  </a:lnTo>
                  <a:lnTo>
                    <a:pt x="1102" y="461"/>
                  </a:lnTo>
                  <a:lnTo>
                    <a:pt x="1100" y="458"/>
                  </a:lnTo>
                  <a:lnTo>
                    <a:pt x="1088" y="443"/>
                  </a:lnTo>
                  <a:lnTo>
                    <a:pt x="1087" y="433"/>
                  </a:lnTo>
                  <a:lnTo>
                    <a:pt x="1088" y="427"/>
                  </a:lnTo>
                  <a:lnTo>
                    <a:pt x="1093" y="423"/>
                  </a:lnTo>
                  <a:lnTo>
                    <a:pt x="1109" y="420"/>
                  </a:lnTo>
                  <a:lnTo>
                    <a:pt x="1112" y="419"/>
                  </a:lnTo>
                  <a:lnTo>
                    <a:pt x="1112" y="416"/>
                  </a:lnTo>
                  <a:lnTo>
                    <a:pt x="1107" y="411"/>
                  </a:lnTo>
                  <a:lnTo>
                    <a:pt x="1105" y="408"/>
                  </a:lnTo>
                  <a:lnTo>
                    <a:pt x="1102" y="409"/>
                  </a:lnTo>
                  <a:lnTo>
                    <a:pt x="1098" y="409"/>
                  </a:lnTo>
                  <a:lnTo>
                    <a:pt x="1094" y="409"/>
                  </a:lnTo>
                  <a:lnTo>
                    <a:pt x="1091" y="408"/>
                  </a:lnTo>
                  <a:lnTo>
                    <a:pt x="1081" y="399"/>
                  </a:lnTo>
                  <a:lnTo>
                    <a:pt x="1080" y="399"/>
                  </a:lnTo>
                  <a:lnTo>
                    <a:pt x="1079" y="392"/>
                  </a:lnTo>
                  <a:lnTo>
                    <a:pt x="1074" y="385"/>
                  </a:lnTo>
                  <a:lnTo>
                    <a:pt x="1070" y="380"/>
                  </a:lnTo>
                  <a:lnTo>
                    <a:pt x="1067" y="377"/>
                  </a:lnTo>
                  <a:lnTo>
                    <a:pt x="1060" y="376"/>
                  </a:lnTo>
                  <a:lnTo>
                    <a:pt x="1056" y="370"/>
                  </a:lnTo>
                  <a:lnTo>
                    <a:pt x="1053" y="363"/>
                  </a:lnTo>
                  <a:lnTo>
                    <a:pt x="1055" y="353"/>
                  </a:lnTo>
                  <a:lnTo>
                    <a:pt x="1059" y="348"/>
                  </a:lnTo>
                  <a:lnTo>
                    <a:pt x="1065" y="343"/>
                  </a:lnTo>
                  <a:lnTo>
                    <a:pt x="1070" y="339"/>
                  </a:lnTo>
                  <a:lnTo>
                    <a:pt x="1084" y="334"/>
                  </a:lnTo>
                  <a:lnTo>
                    <a:pt x="1093" y="332"/>
                  </a:lnTo>
                  <a:lnTo>
                    <a:pt x="1097" y="334"/>
                  </a:lnTo>
                  <a:lnTo>
                    <a:pt x="1101" y="335"/>
                  </a:lnTo>
                  <a:lnTo>
                    <a:pt x="1130" y="350"/>
                  </a:lnTo>
                  <a:lnTo>
                    <a:pt x="1142" y="353"/>
                  </a:lnTo>
                  <a:lnTo>
                    <a:pt x="1153" y="353"/>
                  </a:lnTo>
                  <a:lnTo>
                    <a:pt x="1163" y="352"/>
                  </a:lnTo>
                  <a:lnTo>
                    <a:pt x="1189" y="336"/>
                  </a:lnTo>
                  <a:lnTo>
                    <a:pt x="1223" y="317"/>
                  </a:lnTo>
                  <a:lnTo>
                    <a:pt x="1220" y="315"/>
                  </a:lnTo>
                  <a:lnTo>
                    <a:pt x="1216" y="315"/>
                  </a:lnTo>
                  <a:lnTo>
                    <a:pt x="1214" y="315"/>
                  </a:lnTo>
                  <a:lnTo>
                    <a:pt x="1213" y="313"/>
                  </a:lnTo>
                  <a:lnTo>
                    <a:pt x="1213" y="311"/>
                  </a:lnTo>
                  <a:lnTo>
                    <a:pt x="1214" y="310"/>
                  </a:lnTo>
                  <a:lnTo>
                    <a:pt x="1220" y="308"/>
                  </a:lnTo>
                  <a:lnTo>
                    <a:pt x="1220" y="306"/>
                  </a:lnTo>
                  <a:lnTo>
                    <a:pt x="1219" y="303"/>
                  </a:lnTo>
                  <a:lnTo>
                    <a:pt x="1214" y="300"/>
                  </a:lnTo>
                  <a:lnTo>
                    <a:pt x="1219" y="297"/>
                  </a:lnTo>
                  <a:lnTo>
                    <a:pt x="1230" y="287"/>
                  </a:lnTo>
                  <a:lnTo>
                    <a:pt x="1235" y="280"/>
                  </a:lnTo>
                  <a:lnTo>
                    <a:pt x="1241" y="277"/>
                  </a:lnTo>
                  <a:lnTo>
                    <a:pt x="1248" y="276"/>
                  </a:lnTo>
                  <a:lnTo>
                    <a:pt x="1254" y="279"/>
                  </a:lnTo>
                  <a:lnTo>
                    <a:pt x="1256" y="275"/>
                  </a:lnTo>
                  <a:lnTo>
                    <a:pt x="1259" y="275"/>
                  </a:lnTo>
                  <a:lnTo>
                    <a:pt x="1262" y="273"/>
                  </a:lnTo>
                  <a:lnTo>
                    <a:pt x="1265" y="272"/>
                  </a:lnTo>
                  <a:lnTo>
                    <a:pt x="1268" y="273"/>
                  </a:lnTo>
                  <a:lnTo>
                    <a:pt x="1280" y="275"/>
                  </a:lnTo>
                  <a:lnTo>
                    <a:pt x="1282" y="280"/>
                  </a:lnTo>
                  <a:lnTo>
                    <a:pt x="1283" y="283"/>
                  </a:lnTo>
                  <a:lnTo>
                    <a:pt x="1286" y="286"/>
                  </a:lnTo>
                  <a:lnTo>
                    <a:pt x="1290" y="289"/>
                  </a:lnTo>
                  <a:lnTo>
                    <a:pt x="1289" y="293"/>
                  </a:lnTo>
                  <a:lnTo>
                    <a:pt x="1291" y="297"/>
                  </a:lnTo>
                  <a:lnTo>
                    <a:pt x="1294" y="301"/>
                  </a:lnTo>
                  <a:lnTo>
                    <a:pt x="1297" y="307"/>
                  </a:lnTo>
                  <a:lnTo>
                    <a:pt x="1299" y="307"/>
                  </a:lnTo>
                  <a:lnTo>
                    <a:pt x="1300" y="306"/>
                  </a:lnTo>
                  <a:lnTo>
                    <a:pt x="1306" y="300"/>
                  </a:lnTo>
                  <a:lnTo>
                    <a:pt x="1315" y="304"/>
                  </a:lnTo>
                  <a:lnTo>
                    <a:pt x="1314" y="306"/>
                  </a:lnTo>
                  <a:lnTo>
                    <a:pt x="1314" y="306"/>
                  </a:lnTo>
                  <a:lnTo>
                    <a:pt x="1313" y="307"/>
                  </a:lnTo>
                  <a:lnTo>
                    <a:pt x="1318" y="310"/>
                  </a:lnTo>
                  <a:lnTo>
                    <a:pt x="1322" y="308"/>
                  </a:lnTo>
                  <a:lnTo>
                    <a:pt x="1332" y="304"/>
                  </a:lnTo>
                  <a:lnTo>
                    <a:pt x="1342" y="308"/>
                  </a:lnTo>
                  <a:lnTo>
                    <a:pt x="1350" y="301"/>
                  </a:lnTo>
                  <a:lnTo>
                    <a:pt x="1357" y="291"/>
                  </a:lnTo>
                  <a:lnTo>
                    <a:pt x="1366" y="286"/>
                  </a:lnTo>
                  <a:lnTo>
                    <a:pt x="1370" y="284"/>
                  </a:lnTo>
                  <a:lnTo>
                    <a:pt x="1378" y="280"/>
                  </a:lnTo>
                  <a:lnTo>
                    <a:pt x="1381" y="279"/>
                  </a:lnTo>
                  <a:lnTo>
                    <a:pt x="1385" y="279"/>
                  </a:lnTo>
                  <a:lnTo>
                    <a:pt x="1391" y="279"/>
                  </a:lnTo>
                  <a:lnTo>
                    <a:pt x="1392" y="276"/>
                  </a:lnTo>
                  <a:lnTo>
                    <a:pt x="1391" y="269"/>
                  </a:lnTo>
                  <a:lnTo>
                    <a:pt x="1395" y="269"/>
                  </a:lnTo>
                  <a:lnTo>
                    <a:pt x="1398" y="268"/>
                  </a:lnTo>
                  <a:lnTo>
                    <a:pt x="1404" y="262"/>
                  </a:lnTo>
                  <a:lnTo>
                    <a:pt x="1404" y="256"/>
                  </a:lnTo>
                  <a:lnTo>
                    <a:pt x="1408" y="255"/>
                  </a:lnTo>
                  <a:lnTo>
                    <a:pt x="1429" y="255"/>
                  </a:lnTo>
                  <a:lnTo>
                    <a:pt x="1433" y="256"/>
                  </a:lnTo>
                  <a:lnTo>
                    <a:pt x="1437" y="261"/>
                  </a:lnTo>
                  <a:lnTo>
                    <a:pt x="1434" y="261"/>
                  </a:lnTo>
                  <a:lnTo>
                    <a:pt x="1432" y="262"/>
                  </a:lnTo>
                  <a:lnTo>
                    <a:pt x="1430" y="265"/>
                  </a:lnTo>
                  <a:lnTo>
                    <a:pt x="1429" y="268"/>
                  </a:lnTo>
                  <a:lnTo>
                    <a:pt x="1427" y="272"/>
                  </a:lnTo>
                  <a:lnTo>
                    <a:pt x="1429" y="272"/>
                  </a:lnTo>
                  <a:lnTo>
                    <a:pt x="1432" y="273"/>
                  </a:lnTo>
                  <a:lnTo>
                    <a:pt x="1434" y="275"/>
                  </a:lnTo>
                  <a:lnTo>
                    <a:pt x="1440" y="279"/>
                  </a:lnTo>
                  <a:lnTo>
                    <a:pt x="1460" y="282"/>
                  </a:lnTo>
                  <a:lnTo>
                    <a:pt x="1461" y="283"/>
                  </a:lnTo>
                  <a:lnTo>
                    <a:pt x="1462" y="283"/>
                  </a:lnTo>
                  <a:lnTo>
                    <a:pt x="1471" y="275"/>
                  </a:lnTo>
                  <a:lnTo>
                    <a:pt x="1482" y="279"/>
                  </a:lnTo>
                  <a:lnTo>
                    <a:pt x="1492" y="286"/>
                  </a:lnTo>
                  <a:lnTo>
                    <a:pt x="1502" y="290"/>
                  </a:lnTo>
                  <a:lnTo>
                    <a:pt x="1506" y="291"/>
                  </a:lnTo>
                  <a:lnTo>
                    <a:pt x="1520" y="294"/>
                  </a:lnTo>
                  <a:lnTo>
                    <a:pt x="1524" y="296"/>
                  </a:lnTo>
                  <a:lnTo>
                    <a:pt x="1527" y="300"/>
                  </a:lnTo>
                  <a:lnTo>
                    <a:pt x="1532" y="303"/>
                  </a:lnTo>
                  <a:lnTo>
                    <a:pt x="1538" y="304"/>
                  </a:lnTo>
                  <a:lnTo>
                    <a:pt x="1541" y="304"/>
                  </a:lnTo>
                  <a:lnTo>
                    <a:pt x="1549" y="301"/>
                  </a:lnTo>
                  <a:lnTo>
                    <a:pt x="1560" y="303"/>
                  </a:lnTo>
                  <a:lnTo>
                    <a:pt x="1572" y="307"/>
                  </a:lnTo>
                  <a:lnTo>
                    <a:pt x="1583" y="310"/>
                  </a:lnTo>
                  <a:lnTo>
                    <a:pt x="1601" y="308"/>
                  </a:lnTo>
                  <a:lnTo>
                    <a:pt x="1604" y="308"/>
                  </a:lnTo>
                  <a:lnTo>
                    <a:pt x="1607" y="310"/>
                  </a:lnTo>
                  <a:lnTo>
                    <a:pt x="1621" y="311"/>
                  </a:lnTo>
                  <a:lnTo>
                    <a:pt x="1626" y="311"/>
                  </a:lnTo>
                  <a:lnTo>
                    <a:pt x="1632" y="308"/>
                  </a:lnTo>
                  <a:lnTo>
                    <a:pt x="1640" y="311"/>
                  </a:lnTo>
                  <a:lnTo>
                    <a:pt x="1647" y="317"/>
                  </a:lnTo>
                  <a:lnTo>
                    <a:pt x="1652" y="321"/>
                  </a:lnTo>
                  <a:lnTo>
                    <a:pt x="1654" y="321"/>
                  </a:lnTo>
                  <a:lnTo>
                    <a:pt x="1653" y="318"/>
                  </a:lnTo>
                  <a:lnTo>
                    <a:pt x="1652" y="317"/>
                  </a:lnTo>
                  <a:lnTo>
                    <a:pt x="1652" y="314"/>
                  </a:lnTo>
                  <a:lnTo>
                    <a:pt x="1654" y="314"/>
                  </a:lnTo>
                  <a:lnTo>
                    <a:pt x="1654" y="317"/>
                  </a:lnTo>
                  <a:lnTo>
                    <a:pt x="1656" y="318"/>
                  </a:lnTo>
                  <a:lnTo>
                    <a:pt x="1659" y="317"/>
                  </a:lnTo>
                  <a:lnTo>
                    <a:pt x="1663" y="315"/>
                  </a:lnTo>
                  <a:lnTo>
                    <a:pt x="1667" y="317"/>
                  </a:lnTo>
                  <a:lnTo>
                    <a:pt x="1668" y="320"/>
                  </a:lnTo>
                  <a:lnTo>
                    <a:pt x="1667" y="321"/>
                  </a:lnTo>
                  <a:lnTo>
                    <a:pt x="1663" y="322"/>
                  </a:lnTo>
                  <a:lnTo>
                    <a:pt x="1657" y="324"/>
                  </a:lnTo>
                  <a:lnTo>
                    <a:pt x="1654" y="324"/>
                  </a:lnTo>
                  <a:lnTo>
                    <a:pt x="1654" y="325"/>
                  </a:lnTo>
                  <a:lnTo>
                    <a:pt x="1660" y="328"/>
                  </a:lnTo>
                  <a:lnTo>
                    <a:pt x="1661" y="335"/>
                  </a:lnTo>
                  <a:lnTo>
                    <a:pt x="1661" y="342"/>
                  </a:lnTo>
                  <a:lnTo>
                    <a:pt x="1664" y="346"/>
                  </a:lnTo>
                  <a:lnTo>
                    <a:pt x="1664" y="348"/>
                  </a:lnTo>
                  <a:lnTo>
                    <a:pt x="1674" y="349"/>
                  </a:lnTo>
                  <a:lnTo>
                    <a:pt x="1681" y="345"/>
                  </a:lnTo>
                  <a:lnTo>
                    <a:pt x="1688" y="338"/>
                  </a:lnTo>
                  <a:lnTo>
                    <a:pt x="1689" y="329"/>
                  </a:lnTo>
                  <a:lnTo>
                    <a:pt x="1694" y="322"/>
                  </a:lnTo>
                  <a:lnTo>
                    <a:pt x="1708" y="311"/>
                  </a:lnTo>
                  <a:lnTo>
                    <a:pt x="1706" y="307"/>
                  </a:lnTo>
                  <a:lnTo>
                    <a:pt x="1706" y="304"/>
                  </a:lnTo>
                  <a:lnTo>
                    <a:pt x="1706" y="304"/>
                  </a:lnTo>
                  <a:lnTo>
                    <a:pt x="1709" y="303"/>
                  </a:lnTo>
                  <a:lnTo>
                    <a:pt x="1708" y="303"/>
                  </a:lnTo>
                  <a:lnTo>
                    <a:pt x="1708" y="301"/>
                  </a:lnTo>
                  <a:lnTo>
                    <a:pt x="1708" y="301"/>
                  </a:lnTo>
                  <a:lnTo>
                    <a:pt x="1708" y="300"/>
                  </a:lnTo>
                  <a:lnTo>
                    <a:pt x="1710" y="300"/>
                  </a:lnTo>
                  <a:lnTo>
                    <a:pt x="1710" y="298"/>
                  </a:lnTo>
                  <a:lnTo>
                    <a:pt x="1712" y="297"/>
                  </a:lnTo>
                  <a:lnTo>
                    <a:pt x="1712" y="293"/>
                  </a:lnTo>
                  <a:lnTo>
                    <a:pt x="1712" y="296"/>
                  </a:lnTo>
                  <a:lnTo>
                    <a:pt x="1713" y="297"/>
                  </a:lnTo>
                  <a:lnTo>
                    <a:pt x="1715" y="297"/>
                  </a:lnTo>
                  <a:lnTo>
                    <a:pt x="1716" y="296"/>
                  </a:lnTo>
                  <a:lnTo>
                    <a:pt x="1717" y="293"/>
                  </a:lnTo>
                  <a:lnTo>
                    <a:pt x="1720" y="286"/>
                  </a:lnTo>
                  <a:lnTo>
                    <a:pt x="1722" y="286"/>
                  </a:lnTo>
                  <a:lnTo>
                    <a:pt x="1723" y="287"/>
                  </a:lnTo>
                  <a:lnTo>
                    <a:pt x="1724" y="289"/>
                  </a:lnTo>
                  <a:lnTo>
                    <a:pt x="1726" y="290"/>
                  </a:lnTo>
                  <a:lnTo>
                    <a:pt x="1727" y="290"/>
                  </a:lnTo>
                  <a:lnTo>
                    <a:pt x="1731" y="290"/>
                  </a:lnTo>
                  <a:lnTo>
                    <a:pt x="1731" y="287"/>
                  </a:lnTo>
                  <a:lnTo>
                    <a:pt x="1730" y="284"/>
                  </a:lnTo>
                  <a:lnTo>
                    <a:pt x="1729" y="283"/>
                  </a:lnTo>
                  <a:lnTo>
                    <a:pt x="1731" y="280"/>
                  </a:lnTo>
                  <a:lnTo>
                    <a:pt x="1740" y="277"/>
                  </a:lnTo>
                  <a:lnTo>
                    <a:pt x="1743" y="275"/>
                  </a:lnTo>
                  <a:lnTo>
                    <a:pt x="1745" y="270"/>
                  </a:lnTo>
                  <a:lnTo>
                    <a:pt x="1745" y="269"/>
                  </a:lnTo>
                  <a:lnTo>
                    <a:pt x="1743" y="268"/>
                  </a:lnTo>
                  <a:lnTo>
                    <a:pt x="1740" y="265"/>
                  </a:lnTo>
                  <a:lnTo>
                    <a:pt x="1738" y="262"/>
                  </a:lnTo>
                  <a:lnTo>
                    <a:pt x="1740" y="259"/>
                  </a:lnTo>
                  <a:lnTo>
                    <a:pt x="1741" y="258"/>
                  </a:lnTo>
                  <a:lnTo>
                    <a:pt x="1745" y="258"/>
                  </a:lnTo>
                  <a:lnTo>
                    <a:pt x="1748" y="256"/>
                  </a:lnTo>
                  <a:lnTo>
                    <a:pt x="1750" y="252"/>
                  </a:lnTo>
                  <a:lnTo>
                    <a:pt x="1750" y="248"/>
                  </a:lnTo>
                  <a:lnTo>
                    <a:pt x="1743" y="245"/>
                  </a:lnTo>
                  <a:lnTo>
                    <a:pt x="1740" y="241"/>
                  </a:lnTo>
                  <a:lnTo>
                    <a:pt x="1737" y="233"/>
                  </a:lnTo>
                  <a:lnTo>
                    <a:pt x="1736" y="228"/>
                  </a:lnTo>
                  <a:lnTo>
                    <a:pt x="1740" y="220"/>
                  </a:lnTo>
                  <a:lnTo>
                    <a:pt x="1738" y="217"/>
                  </a:lnTo>
                  <a:lnTo>
                    <a:pt x="1734" y="217"/>
                  </a:lnTo>
                  <a:lnTo>
                    <a:pt x="1734" y="214"/>
                  </a:lnTo>
                  <a:lnTo>
                    <a:pt x="1740" y="206"/>
                  </a:lnTo>
                  <a:lnTo>
                    <a:pt x="1737" y="200"/>
                  </a:lnTo>
                  <a:lnTo>
                    <a:pt x="1736" y="195"/>
                  </a:lnTo>
                  <a:lnTo>
                    <a:pt x="1737" y="188"/>
                  </a:lnTo>
                  <a:lnTo>
                    <a:pt x="1740" y="181"/>
                  </a:lnTo>
                  <a:lnTo>
                    <a:pt x="1736" y="174"/>
                  </a:lnTo>
                  <a:lnTo>
                    <a:pt x="1738" y="171"/>
                  </a:lnTo>
                  <a:lnTo>
                    <a:pt x="1755" y="169"/>
                  </a:lnTo>
                  <a:lnTo>
                    <a:pt x="1759" y="167"/>
                  </a:lnTo>
                  <a:lnTo>
                    <a:pt x="1766" y="161"/>
                  </a:lnTo>
                  <a:lnTo>
                    <a:pt x="1773" y="157"/>
                  </a:lnTo>
                  <a:lnTo>
                    <a:pt x="1775" y="155"/>
                  </a:lnTo>
                  <a:lnTo>
                    <a:pt x="1775" y="154"/>
                  </a:lnTo>
                  <a:lnTo>
                    <a:pt x="1776" y="153"/>
                  </a:lnTo>
                  <a:lnTo>
                    <a:pt x="1779" y="151"/>
                  </a:lnTo>
                  <a:lnTo>
                    <a:pt x="1793" y="137"/>
                  </a:lnTo>
                  <a:lnTo>
                    <a:pt x="1796" y="141"/>
                  </a:lnTo>
                  <a:lnTo>
                    <a:pt x="1800" y="144"/>
                  </a:lnTo>
                  <a:lnTo>
                    <a:pt x="1806" y="146"/>
                  </a:lnTo>
                  <a:lnTo>
                    <a:pt x="1810" y="146"/>
                  </a:lnTo>
                  <a:lnTo>
                    <a:pt x="1814" y="141"/>
                  </a:lnTo>
                  <a:lnTo>
                    <a:pt x="1817" y="136"/>
                  </a:lnTo>
                  <a:lnTo>
                    <a:pt x="1817" y="129"/>
                  </a:lnTo>
                  <a:lnTo>
                    <a:pt x="1817" y="122"/>
                  </a:lnTo>
                  <a:lnTo>
                    <a:pt x="1817" y="115"/>
                  </a:lnTo>
                  <a:lnTo>
                    <a:pt x="1813" y="98"/>
                  </a:lnTo>
                  <a:lnTo>
                    <a:pt x="1811" y="85"/>
                  </a:lnTo>
                  <a:lnTo>
                    <a:pt x="1810" y="78"/>
                  </a:lnTo>
                  <a:lnTo>
                    <a:pt x="1807" y="74"/>
                  </a:lnTo>
                  <a:lnTo>
                    <a:pt x="1808" y="70"/>
                  </a:lnTo>
                  <a:lnTo>
                    <a:pt x="1807" y="62"/>
                  </a:lnTo>
                  <a:lnTo>
                    <a:pt x="1808" y="57"/>
                  </a:lnTo>
                  <a:lnTo>
                    <a:pt x="1807" y="56"/>
                  </a:lnTo>
                  <a:lnTo>
                    <a:pt x="1807" y="53"/>
                  </a:lnTo>
                  <a:lnTo>
                    <a:pt x="1807" y="50"/>
                  </a:lnTo>
                  <a:lnTo>
                    <a:pt x="1807" y="47"/>
                  </a:lnTo>
                  <a:lnTo>
                    <a:pt x="1801" y="54"/>
                  </a:lnTo>
                  <a:lnTo>
                    <a:pt x="1800" y="53"/>
                  </a:lnTo>
                  <a:lnTo>
                    <a:pt x="1787" y="46"/>
                  </a:lnTo>
                  <a:lnTo>
                    <a:pt x="1773" y="35"/>
                  </a:lnTo>
                  <a:lnTo>
                    <a:pt x="1775" y="31"/>
                  </a:lnTo>
                  <a:lnTo>
                    <a:pt x="1776" y="26"/>
                  </a:lnTo>
                  <a:lnTo>
                    <a:pt x="1772" y="25"/>
                  </a:lnTo>
                  <a:lnTo>
                    <a:pt x="1768" y="22"/>
                  </a:lnTo>
                  <a:lnTo>
                    <a:pt x="1757" y="21"/>
                  </a:lnTo>
                  <a:lnTo>
                    <a:pt x="1751" y="14"/>
                  </a:lnTo>
                  <a:lnTo>
                    <a:pt x="1745" y="12"/>
                  </a:lnTo>
                  <a:lnTo>
                    <a:pt x="1738" y="12"/>
                  </a:lnTo>
                  <a:lnTo>
                    <a:pt x="1729" y="14"/>
                  </a:lnTo>
                  <a:lnTo>
                    <a:pt x="1723" y="12"/>
                  </a:lnTo>
                  <a:lnTo>
                    <a:pt x="1720" y="10"/>
                  </a:lnTo>
                  <a:lnTo>
                    <a:pt x="1713" y="1"/>
                  </a:lnTo>
                  <a:lnTo>
                    <a:pt x="1712" y="0"/>
                  </a:lnTo>
                  <a:lnTo>
                    <a:pt x="1708" y="0"/>
                  </a:lnTo>
                  <a:lnTo>
                    <a:pt x="1702" y="5"/>
                  </a:lnTo>
                  <a:lnTo>
                    <a:pt x="1688" y="5"/>
                  </a:lnTo>
                  <a:lnTo>
                    <a:pt x="1681" y="8"/>
                  </a:lnTo>
                  <a:lnTo>
                    <a:pt x="1674" y="14"/>
                  </a:lnTo>
                  <a:lnTo>
                    <a:pt x="1671" y="14"/>
                  </a:lnTo>
                  <a:lnTo>
                    <a:pt x="1670" y="14"/>
                  </a:lnTo>
                  <a:lnTo>
                    <a:pt x="1668" y="15"/>
                  </a:lnTo>
                  <a:lnTo>
                    <a:pt x="1667" y="17"/>
                  </a:lnTo>
                  <a:lnTo>
                    <a:pt x="1666" y="21"/>
                  </a:lnTo>
                  <a:lnTo>
                    <a:pt x="1664" y="26"/>
                  </a:lnTo>
                  <a:lnTo>
                    <a:pt x="1666" y="31"/>
                  </a:lnTo>
                  <a:lnTo>
                    <a:pt x="1667" y="35"/>
                  </a:lnTo>
                  <a:lnTo>
                    <a:pt x="1668" y="36"/>
                  </a:lnTo>
                  <a:lnTo>
                    <a:pt x="1670" y="40"/>
                  </a:lnTo>
                  <a:lnTo>
                    <a:pt x="1674" y="42"/>
                  </a:lnTo>
                  <a:lnTo>
                    <a:pt x="1677" y="42"/>
                  </a:lnTo>
                  <a:lnTo>
                    <a:pt x="1680" y="43"/>
                  </a:lnTo>
                  <a:lnTo>
                    <a:pt x="1682" y="46"/>
                  </a:lnTo>
                  <a:lnTo>
                    <a:pt x="1684" y="49"/>
                  </a:lnTo>
                  <a:lnTo>
                    <a:pt x="1687" y="59"/>
                  </a:lnTo>
                  <a:lnTo>
                    <a:pt x="1687" y="60"/>
                  </a:lnTo>
                  <a:lnTo>
                    <a:pt x="1687" y="66"/>
                  </a:lnTo>
                  <a:lnTo>
                    <a:pt x="1687" y="69"/>
                  </a:lnTo>
                  <a:lnTo>
                    <a:pt x="1688" y="70"/>
                  </a:lnTo>
                  <a:lnTo>
                    <a:pt x="1692" y="70"/>
                  </a:lnTo>
                  <a:lnTo>
                    <a:pt x="1694" y="71"/>
                  </a:lnTo>
                  <a:lnTo>
                    <a:pt x="1695" y="77"/>
                  </a:lnTo>
                  <a:lnTo>
                    <a:pt x="1695" y="81"/>
                  </a:lnTo>
                  <a:lnTo>
                    <a:pt x="1695" y="84"/>
                  </a:lnTo>
                  <a:lnTo>
                    <a:pt x="1694" y="88"/>
                  </a:lnTo>
                  <a:lnTo>
                    <a:pt x="1691" y="92"/>
                  </a:lnTo>
                  <a:lnTo>
                    <a:pt x="1691" y="94"/>
                  </a:lnTo>
                  <a:lnTo>
                    <a:pt x="1694" y="101"/>
                  </a:lnTo>
                  <a:lnTo>
                    <a:pt x="1694" y="102"/>
                  </a:lnTo>
                  <a:lnTo>
                    <a:pt x="1698" y="105"/>
                  </a:lnTo>
                  <a:lnTo>
                    <a:pt x="1698" y="108"/>
                  </a:lnTo>
                  <a:lnTo>
                    <a:pt x="1698" y="111"/>
                  </a:lnTo>
                  <a:lnTo>
                    <a:pt x="1696" y="111"/>
                  </a:lnTo>
                  <a:lnTo>
                    <a:pt x="1695" y="112"/>
                  </a:lnTo>
                  <a:lnTo>
                    <a:pt x="1694" y="113"/>
                  </a:lnTo>
                  <a:lnTo>
                    <a:pt x="1691" y="122"/>
                  </a:lnTo>
                  <a:lnTo>
                    <a:pt x="1687" y="130"/>
                  </a:lnTo>
                  <a:lnTo>
                    <a:pt x="1684" y="136"/>
                  </a:lnTo>
                  <a:lnTo>
                    <a:pt x="1682" y="137"/>
                  </a:lnTo>
                  <a:lnTo>
                    <a:pt x="1681" y="136"/>
                  </a:lnTo>
                  <a:lnTo>
                    <a:pt x="1659" y="141"/>
                  </a:lnTo>
                  <a:lnTo>
                    <a:pt x="1654" y="143"/>
                  </a:lnTo>
                  <a:lnTo>
                    <a:pt x="1647" y="147"/>
                  </a:lnTo>
                  <a:lnTo>
                    <a:pt x="1642" y="150"/>
                  </a:lnTo>
                  <a:lnTo>
                    <a:pt x="1639" y="151"/>
                  </a:lnTo>
                  <a:lnTo>
                    <a:pt x="1636" y="150"/>
                  </a:lnTo>
                  <a:lnTo>
                    <a:pt x="1632" y="150"/>
                  </a:lnTo>
                  <a:lnTo>
                    <a:pt x="1625" y="154"/>
                  </a:lnTo>
                  <a:lnTo>
                    <a:pt x="1622" y="154"/>
                  </a:lnTo>
                  <a:lnTo>
                    <a:pt x="1617" y="153"/>
                  </a:lnTo>
                  <a:lnTo>
                    <a:pt x="1610" y="144"/>
                  </a:lnTo>
                  <a:lnTo>
                    <a:pt x="1604" y="141"/>
                  </a:lnTo>
                  <a:lnTo>
                    <a:pt x="1601" y="143"/>
                  </a:lnTo>
                  <a:lnTo>
                    <a:pt x="1591" y="148"/>
                  </a:lnTo>
                  <a:lnTo>
                    <a:pt x="1582" y="150"/>
                  </a:lnTo>
                  <a:lnTo>
                    <a:pt x="1579" y="151"/>
                  </a:lnTo>
                  <a:lnTo>
                    <a:pt x="1576" y="153"/>
                  </a:lnTo>
                  <a:lnTo>
                    <a:pt x="1574" y="155"/>
                  </a:lnTo>
                  <a:lnTo>
                    <a:pt x="1573" y="155"/>
                  </a:lnTo>
                  <a:lnTo>
                    <a:pt x="1569" y="157"/>
                  </a:lnTo>
                  <a:lnTo>
                    <a:pt x="1567" y="155"/>
                  </a:lnTo>
                  <a:lnTo>
                    <a:pt x="1562" y="153"/>
                  </a:lnTo>
                  <a:lnTo>
                    <a:pt x="1559" y="151"/>
                  </a:lnTo>
                  <a:lnTo>
                    <a:pt x="1537" y="150"/>
                  </a:lnTo>
                  <a:lnTo>
                    <a:pt x="1532" y="151"/>
                  </a:lnTo>
                  <a:lnTo>
                    <a:pt x="1531" y="154"/>
                  </a:lnTo>
                  <a:lnTo>
                    <a:pt x="1530" y="158"/>
                  </a:lnTo>
                  <a:lnTo>
                    <a:pt x="1527" y="161"/>
                  </a:lnTo>
                  <a:lnTo>
                    <a:pt x="1524" y="162"/>
                  </a:lnTo>
                  <a:lnTo>
                    <a:pt x="1523" y="162"/>
                  </a:lnTo>
                  <a:lnTo>
                    <a:pt x="1520" y="161"/>
                  </a:lnTo>
                  <a:lnTo>
                    <a:pt x="1517" y="161"/>
                  </a:lnTo>
                  <a:lnTo>
                    <a:pt x="1510" y="162"/>
                  </a:lnTo>
                  <a:lnTo>
                    <a:pt x="1467" y="176"/>
                  </a:lnTo>
                  <a:lnTo>
                    <a:pt x="1461" y="176"/>
                  </a:lnTo>
                  <a:lnTo>
                    <a:pt x="1455" y="176"/>
                  </a:lnTo>
                  <a:lnTo>
                    <a:pt x="1450" y="172"/>
                  </a:lnTo>
                  <a:lnTo>
                    <a:pt x="1439" y="158"/>
                  </a:lnTo>
                  <a:lnTo>
                    <a:pt x="1434" y="154"/>
                  </a:lnTo>
                  <a:lnTo>
                    <a:pt x="1433" y="153"/>
                  </a:lnTo>
                  <a:lnTo>
                    <a:pt x="1423" y="148"/>
                  </a:lnTo>
                  <a:lnTo>
                    <a:pt x="1422" y="147"/>
                  </a:lnTo>
                  <a:lnTo>
                    <a:pt x="1420" y="144"/>
                  </a:lnTo>
                  <a:lnTo>
                    <a:pt x="1419" y="143"/>
                  </a:lnTo>
                  <a:lnTo>
                    <a:pt x="1418" y="143"/>
                  </a:lnTo>
                  <a:lnTo>
                    <a:pt x="1413" y="144"/>
                  </a:lnTo>
                  <a:lnTo>
                    <a:pt x="1371" y="126"/>
                  </a:lnTo>
                  <a:lnTo>
                    <a:pt x="1364" y="120"/>
                  </a:lnTo>
                  <a:lnTo>
                    <a:pt x="1360" y="120"/>
                  </a:lnTo>
                  <a:lnTo>
                    <a:pt x="1357" y="120"/>
                  </a:lnTo>
                  <a:lnTo>
                    <a:pt x="1352" y="123"/>
                  </a:lnTo>
                  <a:lnTo>
                    <a:pt x="1342" y="123"/>
                  </a:lnTo>
                  <a:lnTo>
                    <a:pt x="1342" y="129"/>
                  </a:lnTo>
                  <a:lnTo>
                    <a:pt x="1342" y="134"/>
                  </a:lnTo>
                  <a:lnTo>
                    <a:pt x="1341" y="139"/>
                  </a:lnTo>
                  <a:lnTo>
                    <a:pt x="1335" y="139"/>
                  </a:lnTo>
                  <a:lnTo>
                    <a:pt x="1329" y="134"/>
                  </a:lnTo>
                  <a:lnTo>
                    <a:pt x="1321" y="123"/>
                  </a:lnTo>
                  <a:lnTo>
                    <a:pt x="1315" y="118"/>
                  </a:lnTo>
                  <a:lnTo>
                    <a:pt x="1311" y="116"/>
                  </a:lnTo>
                  <a:lnTo>
                    <a:pt x="1306" y="115"/>
                  </a:lnTo>
                  <a:lnTo>
                    <a:pt x="1300" y="115"/>
                  </a:lnTo>
                  <a:lnTo>
                    <a:pt x="1301" y="112"/>
                  </a:lnTo>
                  <a:lnTo>
                    <a:pt x="1291" y="112"/>
                  </a:lnTo>
                  <a:lnTo>
                    <a:pt x="1289" y="111"/>
                  </a:lnTo>
                  <a:lnTo>
                    <a:pt x="1284" y="108"/>
                  </a:lnTo>
                  <a:lnTo>
                    <a:pt x="1284" y="106"/>
                  </a:lnTo>
                  <a:lnTo>
                    <a:pt x="1284" y="102"/>
                  </a:lnTo>
                  <a:lnTo>
                    <a:pt x="1284" y="101"/>
                  </a:lnTo>
                  <a:lnTo>
                    <a:pt x="1283" y="99"/>
                  </a:lnTo>
                  <a:lnTo>
                    <a:pt x="1282" y="98"/>
                  </a:lnTo>
                  <a:lnTo>
                    <a:pt x="1280" y="97"/>
                  </a:lnTo>
                  <a:lnTo>
                    <a:pt x="1279" y="95"/>
                  </a:lnTo>
                  <a:lnTo>
                    <a:pt x="1277" y="94"/>
                  </a:lnTo>
                  <a:lnTo>
                    <a:pt x="1276" y="91"/>
                  </a:lnTo>
                  <a:lnTo>
                    <a:pt x="1276" y="88"/>
                  </a:lnTo>
                  <a:lnTo>
                    <a:pt x="1275" y="80"/>
                  </a:lnTo>
                  <a:lnTo>
                    <a:pt x="1272" y="70"/>
                  </a:lnTo>
                  <a:lnTo>
                    <a:pt x="1266" y="66"/>
                  </a:lnTo>
                  <a:lnTo>
                    <a:pt x="1259" y="69"/>
                  </a:lnTo>
                  <a:lnTo>
                    <a:pt x="1252" y="70"/>
                  </a:lnTo>
                  <a:lnTo>
                    <a:pt x="1248" y="77"/>
                  </a:lnTo>
                  <a:lnTo>
                    <a:pt x="1244" y="78"/>
                  </a:lnTo>
                  <a:lnTo>
                    <a:pt x="1238" y="77"/>
                  </a:lnTo>
                  <a:lnTo>
                    <a:pt x="1234" y="77"/>
                  </a:lnTo>
                  <a:lnTo>
                    <a:pt x="1226" y="80"/>
                  </a:lnTo>
                  <a:lnTo>
                    <a:pt x="1223" y="80"/>
                  </a:lnTo>
                  <a:lnTo>
                    <a:pt x="1216" y="80"/>
                  </a:lnTo>
                  <a:lnTo>
                    <a:pt x="1214" y="80"/>
                  </a:lnTo>
                  <a:lnTo>
                    <a:pt x="1213" y="81"/>
                  </a:lnTo>
                  <a:lnTo>
                    <a:pt x="1210" y="81"/>
                  </a:lnTo>
                  <a:lnTo>
                    <a:pt x="1209" y="81"/>
                  </a:lnTo>
                  <a:lnTo>
                    <a:pt x="1207" y="78"/>
                  </a:lnTo>
                  <a:lnTo>
                    <a:pt x="1209" y="76"/>
                  </a:lnTo>
                  <a:lnTo>
                    <a:pt x="1209" y="73"/>
                  </a:lnTo>
                  <a:lnTo>
                    <a:pt x="1203" y="70"/>
                  </a:lnTo>
                  <a:lnTo>
                    <a:pt x="1199" y="64"/>
                  </a:lnTo>
                  <a:lnTo>
                    <a:pt x="1195" y="66"/>
                  </a:lnTo>
                  <a:lnTo>
                    <a:pt x="1189" y="67"/>
                  </a:lnTo>
                  <a:lnTo>
                    <a:pt x="1185" y="70"/>
                  </a:lnTo>
                  <a:lnTo>
                    <a:pt x="1185" y="70"/>
                  </a:lnTo>
                  <a:lnTo>
                    <a:pt x="1181" y="74"/>
                  </a:lnTo>
                  <a:lnTo>
                    <a:pt x="1179" y="76"/>
                  </a:lnTo>
                  <a:lnTo>
                    <a:pt x="1179" y="81"/>
                  </a:lnTo>
                  <a:lnTo>
                    <a:pt x="1178" y="83"/>
                  </a:lnTo>
                  <a:lnTo>
                    <a:pt x="1177" y="83"/>
                  </a:lnTo>
                  <a:lnTo>
                    <a:pt x="1175" y="81"/>
                  </a:lnTo>
                  <a:lnTo>
                    <a:pt x="1174" y="78"/>
                  </a:lnTo>
                  <a:lnTo>
                    <a:pt x="1172" y="77"/>
                  </a:lnTo>
                  <a:lnTo>
                    <a:pt x="1164" y="76"/>
                  </a:lnTo>
                  <a:lnTo>
                    <a:pt x="1154" y="74"/>
                  </a:lnTo>
                  <a:lnTo>
                    <a:pt x="1146" y="78"/>
                  </a:lnTo>
                  <a:lnTo>
                    <a:pt x="1147" y="88"/>
                  </a:lnTo>
                  <a:lnTo>
                    <a:pt x="1147" y="97"/>
                  </a:lnTo>
                  <a:lnTo>
                    <a:pt x="1147" y="99"/>
                  </a:lnTo>
                  <a:lnTo>
                    <a:pt x="1146" y="102"/>
                  </a:lnTo>
                  <a:lnTo>
                    <a:pt x="1143" y="104"/>
                  </a:lnTo>
                  <a:lnTo>
                    <a:pt x="1140" y="102"/>
                  </a:lnTo>
                  <a:lnTo>
                    <a:pt x="1135" y="99"/>
                  </a:lnTo>
                  <a:lnTo>
                    <a:pt x="1133" y="101"/>
                  </a:lnTo>
                  <a:lnTo>
                    <a:pt x="1132" y="102"/>
                  </a:lnTo>
                  <a:lnTo>
                    <a:pt x="1130" y="102"/>
                  </a:lnTo>
                  <a:lnTo>
                    <a:pt x="1129" y="104"/>
                  </a:lnTo>
                  <a:lnTo>
                    <a:pt x="1125" y="108"/>
                  </a:lnTo>
                  <a:lnTo>
                    <a:pt x="1121" y="108"/>
                  </a:lnTo>
                  <a:lnTo>
                    <a:pt x="1109" y="99"/>
                  </a:lnTo>
                  <a:lnTo>
                    <a:pt x="1107" y="99"/>
                  </a:lnTo>
                  <a:lnTo>
                    <a:pt x="1100" y="105"/>
                  </a:lnTo>
                  <a:lnTo>
                    <a:pt x="1095" y="108"/>
                  </a:lnTo>
                  <a:lnTo>
                    <a:pt x="1090" y="109"/>
                  </a:lnTo>
                  <a:lnTo>
                    <a:pt x="1084" y="109"/>
                  </a:lnTo>
                  <a:lnTo>
                    <a:pt x="1080" y="109"/>
                  </a:lnTo>
                  <a:lnTo>
                    <a:pt x="1076" y="111"/>
                  </a:lnTo>
                  <a:lnTo>
                    <a:pt x="1070" y="120"/>
                  </a:lnTo>
                  <a:lnTo>
                    <a:pt x="1066" y="122"/>
                  </a:lnTo>
                  <a:lnTo>
                    <a:pt x="1058" y="120"/>
                  </a:lnTo>
                  <a:lnTo>
                    <a:pt x="1049" y="120"/>
                  </a:lnTo>
                  <a:lnTo>
                    <a:pt x="1044" y="122"/>
                  </a:lnTo>
                  <a:lnTo>
                    <a:pt x="1038" y="129"/>
                  </a:lnTo>
                  <a:lnTo>
                    <a:pt x="1037" y="129"/>
                  </a:lnTo>
                  <a:lnTo>
                    <a:pt x="1034" y="132"/>
                  </a:lnTo>
                  <a:lnTo>
                    <a:pt x="1025" y="130"/>
                  </a:lnTo>
                  <a:lnTo>
                    <a:pt x="1007" y="122"/>
                  </a:lnTo>
                  <a:lnTo>
                    <a:pt x="982" y="122"/>
                  </a:lnTo>
                  <a:lnTo>
                    <a:pt x="978" y="123"/>
                  </a:lnTo>
                  <a:lnTo>
                    <a:pt x="969" y="129"/>
                  </a:lnTo>
                  <a:lnTo>
                    <a:pt x="965" y="132"/>
                  </a:lnTo>
                  <a:lnTo>
                    <a:pt x="959" y="132"/>
                  </a:lnTo>
                  <a:lnTo>
                    <a:pt x="957" y="129"/>
                  </a:lnTo>
                  <a:lnTo>
                    <a:pt x="954" y="125"/>
                  </a:lnTo>
                  <a:lnTo>
                    <a:pt x="950" y="122"/>
                  </a:lnTo>
                  <a:lnTo>
                    <a:pt x="944" y="122"/>
                  </a:lnTo>
                  <a:lnTo>
                    <a:pt x="938" y="125"/>
                  </a:lnTo>
                  <a:lnTo>
                    <a:pt x="933" y="129"/>
                  </a:lnTo>
                  <a:lnTo>
                    <a:pt x="929" y="132"/>
                  </a:lnTo>
                  <a:lnTo>
                    <a:pt x="929" y="134"/>
                  </a:lnTo>
                  <a:lnTo>
                    <a:pt x="927" y="141"/>
                  </a:lnTo>
                  <a:lnTo>
                    <a:pt x="926" y="144"/>
                  </a:lnTo>
                  <a:lnTo>
                    <a:pt x="924" y="147"/>
                  </a:lnTo>
                  <a:lnTo>
                    <a:pt x="922" y="148"/>
                  </a:lnTo>
                  <a:lnTo>
                    <a:pt x="916" y="150"/>
                  </a:lnTo>
                  <a:lnTo>
                    <a:pt x="905" y="151"/>
                  </a:lnTo>
                  <a:lnTo>
                    <a:pt x="853" y="143"/>
                  </a:lnTo>
                  <a:lnTo>
                    <a:pt x="829" y="141"/>
                  </a:lnTo>
                  <a:lnTo>
                    <a:pt x="822" y="143"/>
                  </a:lnTo>
                  <a:lnTo>
                    <a:pt x="818" y="143"/>
                  </a:lnTo>
                  <a:lnTo>
                    <a:pt x="812" y="148"/>
                  </a:lnTo>
                  <a:lnTo>
                    <a:pt x="810" y="150"/>
                  </a:lnTo>
                  <a:lnTo>
                    <a:pt x="808" y="160"/>
                  </a:lnTo>
                  <a:lnTo>
                    <a:pt x="807" y="161"/>
                  </a:lnTo>
                  <a:lnTo>
                    <a:pt x="807" y="189"/>
                  </a:lnTo>
                  <a:lnTo>
                    <a:pt x="804" y="202"/>
                  </a:lnTo>
                  <a:lnTo>
                    <a:pt x="801" y="209"/>
                  </a:lnTo>
                  <a:lnTo>
                    <a:pt x="798" y="210"/>
                  </a:lnTo>
                  <a:lnTo>
                    <a:pt x="794" y="209"/>
                  </a:lnTo>
                  <a:lnTo>
                    <a:pt x="790" y="205"/>
                  </a:lnTo>
                  <a:lnTo>
                    <a:pt x="789" y="202"/>
                  </a:lnTo>
                  <a:lnTo>
                    <a:pt x="787" y="199"/>
                  </a:lnTo>
                  <a:lnTo>
                    <a:pt x="786" y="198"/>
                  </a:lnTo>
                  <a:lnTo>
                    <a:pt x="786" y="198"/>
                  </a:lnTo>
                  <a:lnTo>
                    <a:pt x="783" y="196"/>
                  </a:lnTo>
                  <a:lnTo>
                    <a:pt x="779" y="198"/>
                  </a:lnTo>
                  <a:lnTo>
                    <a:pt x="777" y="200"/>
                  </a:lnTo>
                  <a:lnTo>
                    <a:pt x="777" y="203"/>
                  </a:lnTo>
                  <a:lnTo>
                    <a:pt x="777" y="206"/>
                  </a:lnTo>
                  <a:lnTo>
                    <a:pt x="773" y="212"/>
                  </a:lnTo>
                  <a:lnTo>
                    <a:pt x="769" y="216"/>
                  </a:lnTo>
                  <a:lnTo>
                    <a:pt x="768" y="216"/>
                  </a:lnTo>
                  <a:lnTo>
                    <a:pt x="763" y="217"/>
                  </a:lnTo>
                  <a:lnTo>
                    <a:pt x="758" y="219"/>
                  </a:lnTo>
                  <a:lnTo>
                    <a:pt x="749" y="217"/>
                  </a:lnTo>
                  <a:lnTo>
                    <a:pt x="745" y="217"/>
                  </a:lnTo>
                  <a:lnTo>
                    <a:pt x="740" y="219"/>
                  </a:lnTo>
                  <a:lnTo>
                    <a:pt x="737" y="219"/>
                  </a:lnTo>
                  <a:lnTo>
                    <a:pt x="732" y="220"/>
                  </a:lnTo>
                  <a:lnTo>
                    <a:pt x="724" y="219"/>
                  </a:lnTo>
                  <a:lnTo>
                    <a:pt x="721" y="219"/>
                  </a:lnTo>
                  <a:lnTo>
                    <a:pt x="716" y="214"/>
                  </a:lnTo>
                  <a:lnTo>
                    <a:pt x="714" y="213"/>
                  </a:lnTo>
                  <a:lnTo>
                    <a:pt x="710" y="213"/>
                  </a:lnTo>
                  <a:lnTo>
                    <a:pt x="704" y="214"/>
                  </a:lnTo>
                  <a:lnTo>
                    <a:pt x="699" y="214"/>
                  </a:lnTo>
                  <a:lnTo>
                    <a:pt x="697" y="216"/>
                  </a:lnTo>
                  <a:lnTo>
                    <a:pt x="695" y="216"/>
                  </a:lnTo>
                  <a:lnTo>
                    <a:pt x="695" y="214"/>
                  </a:lnTo>
                  <a:lnTo>
                    <a:pt x="695" y="210"/>
                  </a:lnTo>
                  <a:lnTo>
                    <a:pt x="693" y="209"/>
                  </a:lnTo>
                  <a:lnTo>
                    <a:pt x="692" y="207"/>
                  </a:lnTo>
                  <a:lnTo>
                    <a:pt x="683" y="207"/>
                  </a:lnTo>
                  <a:lnTo>
                    <a:pt x="674" y="203"/>
                  </a:lnTo>
                  <a:lnTo>
                    <a:pt x="671" y="203"/>
                  </a:lnTo>
                  <a:lnTo>
                    <a:pt x="668" y="203"/>
                  </a:lnTo>
                  <a:lnTo>
                    <a:pt x="662" y="203"/>
                  </a:lnTo>
                  <a:lnTo>
                    <a:pt x="657" y="206"/>
                  </a:lnTo>
                  <a:lnTo>
                    <a:pt x="647" y="214"/>
                  </a:lnTo>
                  <a:lnTo>
                    <a:pt x="641" y="217"/>
                  </a:lnTo>
                  <a:lnTo>
                    <a:pt x="640" y="216"/>
                  </a:lnTo>
                  <a:lnTo>
                    <a:pt x="632" y="212"/>
                  </a:lnTo>
                  <a:lnTo>
                    <a:pt x="632" y="210"/>
                  </a:lnTo>
                  <a:lnTo>
                    <a:pt x="630" y="209"/>
                  </a:lnTo>
                  <a:lnTo>
                    <a:pt x="630" y="207"/>
                  </a:lnTo>
                  <a:lnTo>
                    <a:pt x="627" y="206"/>
                  </a:lnTo>
                  <a:lnTo>
                    <a:pt x="626" y="207"/>
                  </a:lnTo>
                  <a:lnTo>
                    <a:pt x="625" y="210"/>
                  </a:lnTo>
                  <a:lnTo>
                    <a:pt x="623" y="212"/>
                  </a:lnTo>
                  <a:lnTo>
                    <a:pt x="606" y="216"/>
                  </a:lnTo>
                  <a:lnTo>
                    <a:pt x="598" y="220"/>
                  </a:lnTo>
                  <a:lnTo>
                    <a:pt x="597" y="221"/>
                  </a:lnTo>
                  <a:lnTo>
                    <a:pt x="592" y="226"/>
                  </a:lnTo>
                  <a:lnTo>
                    <a:pt x="590" y="227"/>
                  </a:lnTo>
                  <a:lnTo>
                    <a:pt x="588" y="231"/>
                  </a:lnTo>
                  <a:lnTo>
                    <a:pt x="588" y="237"/>
                  </a:lnTo>
                  <a:lnTo>
                    <a:pt x="588" y="237"/>
                  </a:lnTo>
                  <a:lnTo>
                    <a:pt x="588" y="240"/>
                  </a:lnTo>
                  <a:lnTo>
                    <a:pt x="584" y="245"/>
                  </a:lnTo>
                  <a:lnTo>
                    <a:pt x="576" y="254"/>
                  </a:lnTo>
                  <a:lnTo>
                    <a:pt x="571" y="261"/>
                  </a:lnTo>
                  <a:lnTo>
                    <a:pt x="571" y="261"/>
                  </a:lnTo>
                  <a:lnTo>
                    <a:pt x="571" y="261"/>
                  </a:lnTo>
                  <a:lnTo>
                    <a:pt x="571" y="261"/>
                  </a:lnTo>
                  <a:lnTo>
                    <a:pt x="562" y="268"/>
                  </a:lnTo>
                  <a:lnTo>
                    <a:pt x="559" y="270"/>
                  </a:lnTo>
                  <a:lnTo>
                    <a:pt x="559" y="273"/>
                  </a:lnTo>
                  <a:lnTo>
                    <a:pt x="559" y="277"/>
                  </a:lnTo>
                  <a:lnTo>
                    <a:pt x="557" y="282"/>
                  </a:lnTo>
                  <a:lnTo>
                    <a:pt x="555" y="284"/>
                  </a:lnTo>
                  <a:lnTo>
                    <a:pt x="552" y="284"/>
                  </a:lnTo>
                  <a:lnTo>
                    <a:pt x="548" y="286"/>
                  </a:lnTo>
                  <a:lnTo>
                    <a:pt x="534" y="283"/>
                  </a:lnTo>
                  <a:lnTo>
                    <a:pt x="527" y="286"/>
                  </a:lnTo>
                  <a:lnTo>
                    <a:pt x="525" y="287"/>
                  </a:lnTo>
                  <a:lnTo>
                    <a:pt x="525" y="293"/>
                  </a:lnTo>
                  <a:lnTo>
                    <a:pt x="524" y="294"/>
                  </a:lnTo>
                  <a:lnTo>
                    <a:pt x="522" y="294"/>
                  </a:lnTo>
                  <a:lnTo>
                    <a:pt x="520" y="294"/>
                  </a:lnTo>
                  <a:lnTo>
                    <a:pt x="518" y="294"/>
                  </a:lnTo>
                  <a:lnTo>
                    <a:pt x="515" y="297"/>
                  </a:lnTo>
                  <a:lnTo>
                    <a:pt x="510" y="303"/>
                  </a:lnTo>
                  <a:lnTo>
                    <a:pt x="507" y="304"/>
                  </a:lnTo>
                  <a:lnTo>
                    <a:pt x="500" y="303"/>
                  </a:lnTo>
                  <a:lnTo>
                    <a:pt x="489" y="293"/>
                  </a:lnTo>
                  <a:lnTo>
                    <a:pt x="487" y="293"/>
                  </a:lnTo>
                  <a:lnTo>
                    <a:pt x="468" y="290"/>
                  </a:lnTo>
                  <a:lnTo>
                    <a:pt x="461" y="290"/>
                  </a:lnTo>
                  <a:lnTo>
                    <a:pt x="455" y="293"/>
                  </a:lnTo>
                  <a:lnTo>
                    <a:pt x="445" y="303"/>
                  </a:lnTo>
                  <a:lnTo>
                    <a:pt x="441" y="304"/>
                  </a:lnTo>
                  <a:lnTo>
                    <a:pt x="433" y="306"/>
                  </a:lnTo>
                  <a:lnTo>
                    <a:pt x="424" y="306"/>
                  </a:lnTo>
                  <a:lnTo>
                    <a:pt x="420" y="306"/>
                  </a:lnTo>
                  <a:lnTo>
                    <a:pt x="410" y="303"/>
                  </a:lnTo>
                  <a:lnTo>
                    <a:pt x="403" y="303"/>
                  </a:lnTo>
                  <a:lnTo>
                    <a:pt x="385" y="308"/>
                  </a:lnTo>
                  <a:lnTo>
                    <a:pt x="347" y="310"/>
                  </a:lnTo>
                  <a:lnTo>
                    <a:pt x="347" y="327"/>
                  </a:lnTo>
                  <a:lnTo>
                    <a:pt x="346" y="334"/>
                  </a:lnTo>
                  <a:lnTo>
                    <a:pt x="342" y="339"/>
                  </a:lnTo>
                  <a:lnTo>
                    <a:pt x="344" y="341"/>
                  </a:lnTo>
                  <a:lnTo>
                    <a:pt x="344" y="343"/>
                  </a:lnTo>
                  <a:lnTo>
                    <a:pt x="346" y="346"/>
                  </a:lnTo>
                  <a:lnTo>
                    <a:pt x="347" y="349"/>
                  </a:lnTo>
                  <a:lnTo>
                    <a:pt x="354" y="356"/>
                  </a:lnTo>
                  <a:lnTo>
                    <a:pt x="361" y="364"/>
                  </a:lnTo>
                  <a:lnTo>
                    <a:pt x="364" y="369"/>
                  </a:lnTo>
                  <a:lnTo>
                    <a:pt x="365" y="376"/>
                  </a:lnTo>
                  <a:lnTo>
                    <a:pt x="365" y="381"/>
                  </a:lnTo>
                  <a:lnTo>
                    <a:pt x="364" y="388"/>
                  </a:lnTo>
                  <a:lnTo>
                    <a:pt x="361" y="399"/>
                  </a:lnTo>
                  <a:lnTo>
                    <a:pt x="361" y="404"/>
                  </a:lnTo>
                  <a:lnTo>
                    <a:pt x="361" y="406"/>
                  </a:lnTo>
                  <a:lnTo>
                    <a:pt x="361" y="409"/>
                  </a:lnTo>
                  <a:lnTo>
                    <a:pt x="360" y="412"/>
                  </a:lnTo>
                  <a:lnTo>
                    <a:pt x="358" y="415"/>
                  </a:lnTo>
                  <a:lnTo>
                    <a:pt x="356" y="416"/>
                  </a:lnTo>
                  <a:lnTo>
                    <a:pt x="353" y="418"/>
                  </a:lnTo>
                  <a:lnTo>
                    <a:pt x="351" y="422"/>
                  </a:lnTo>
                  <a:lnTo>
                    <a:pt x="347" y="422"/>
                  </a:lnTo>
                  <a:lnTo>
                    <a:pt x="344" y="425"/>
                  </a:lnTo>
                  <a:lnTo>
                    <a:pt x="343" y="427"/>
                  </a:lnTo>
                  <a:lnTo>
                    <a:pt x="344" y="432"/>
                  </a:lnTo>
                  <a:lnTo>
                    <a:pt x="343" y="433"/>
                  </a:lnTo>
                  <a:lnTo>
                    <a:pt x="342" y="435"/>
                  </a:lnTo>
                  <a:lnTo>
                    <a:pt x="340" y="439"/>
                  </a:lnTo>
                  <a:lnTo>
                    <a:pt x="333" y="443"/>
                  </a:lnTo>
                  <a:lnTo>
                    <a:pt x="328" y="442"/>
                  </a:lnTo>
                  <a:lnTo>
                    <a:pt x="322" y="439"/>
                  </a:lnTo>
                  <a:lnTo>
                    <a:pt x="315" y="439"/>
                  </a:lnTo>
                  <a:lnTo>
                    <a:pt x="311" y="442"/>
                  </a:lnTo>
                  <a:lnTo>
                    <a:pt x="309" y="444"/>
                  </a:lnTo>
                  <a:lnTo>
                    <a:pt x="308" y="447"/>
                  </a:lnTo>
                  <a:lnTo>
                    <a:pt x="307" y="451"/>
                  </a:lnTo>
                  <a:lnTo>
                    <a:pt x="304" y="451"/>
                  </a:lnTo>
                  <a:lnTo>
                    <a:pt x="298" y="453"/>
                  </a:lnTo>
                  <a:lnTo>
                    <a:pt x="297" y="456"/>
                  </a:lnTo>
                  <a:lnTo>
                    <a:pt x="297" y="458"/>
                  </a:lnTo>
                  <a:lnTo>
                    <a:pt x="297" y="468"/>
                  </a:lnTo>
                  <a:lnTo>
                    <a:pt x="297" y="471"/>
                  </a:lnTo>
                  <a:lnTo>
                    <a:pt x="297" y="475"/>
                  </a:lnTo>
                  <a:lnTo>
                    <a:pt x="295" y="478"/>
                  </a:lnTo>
                  <a:lnTo>
                    <a:pt x="293" y="484"/>
                  </a:lnTo>
                  <a:lnTo>
                    <a:pt x="288" y="493"/>
                  </a:lnTo>
                  <a:lnTo>
                    <a:pt x="288" y="496"/>
                  </a:lnTo>
                  <a:lnTo>
                    <a:pt x="286" y="498"/>
                  </a:lnTo>
                  <a:lnTo>
                    <a:pt x="283" y="499"/>
                  </a:lnTo>
                  <a:lnTo>
                    <a:pt x="280" y="500"/>
                  </a:lnTo>
                  <a:lnTo>
                    <a:pt x="279" y="505"/>
                  </a:lnTo>
                  <a:lnTo>
                    <a:pt x="277" y="512"/>
                  </a:lnTo>
                  <a:lnTo>
                    <a:pt x="277" y="519"/>
                  </a:lnTo>
                  <a:lnTo>
                    <a:pt x="277" y="526"/>
                  </a:lnTo>
                  <a:lnTo>
                    <a:pt x="274" y="534"/>
                  </a:lnTo>
                  <a:lnTo>
                    <a:pt x="273" y="535"/>
                  </a:lnTo>
                  <a:lnTo>
                    <a:pt x="269" y="537"/>
                  </a:lnTo>
                  <a:lnTo>
                    <a:pt x="267" y="538"/>
                  </a:lnTo>
                  <a:lnTo>
                    <a:pt x="267" y="540"/>
                  </a:lnTo>
                  <a:lnTo>
                    <a:pt x="269" y="544"/>
                  </a:lnTo>
                  <a:lnTo>
                    <a:pt x="269" y="545"/>
                  </a:lnTo>
                  <a:lnTo>
                    <a:pt x="270" y="552"/>
                  </a:lnTo>
                  <a:lnTo>
                    <a:pt x="270" y="554"/>
                  </a:lnTo>
                  <a:lnTo>
                    <a:pt x="266" y="565"/>
                  </a:lnTo>
                  <a:lnTo>
                    <a:pt x="265" y="566"/>
                  </a:lnTo>
                  <a:lnTo>
                    <a:pt x="263" y="568"/>
                  </a:lnTo>
                  <a:lnTo>
                    <a:pt x="256" y="571"/>
                  </a:lnTo>
                  <a:lnTo>
                    <a:pt x="246" y="576"/>
                  </a:lnTo>
                  <a:lnTo>
                    <a:pt x="241" y="576"/>
                  </a:lnTo>
                  <a:lnTo>
                    <a:pt x="227" y="575"/>
                  </a:lnTo>
                  <a:lnTo>
                    <a:pt x="221" y="576"/>
                  </a:lnTo>
                  <a:lnTo>
                    <a:pt x="217" y="578"/>
                  </a:lnTo>
                  <a:lnTo>
                    <a:pt x="209" y="578"/>
                  </a:lnTo>
                  <a:lnTo>
                    <a:pt x="204" y="579"/>
                  </a:lnTo>
                  <a:lnTo>
                    <a:pt x="200" y="583"/>
                  </a:lnTo>
                  <a:lnTo>
                    <a:pt x="197" y="589"/>
                  </a:lnTo>
                  <a:lnTo>
                    <a:pt x="196" y="594"/>
                  </a:lnTo>
                  <a:lnTo>
                    <a:pt x="195" y="600"/>
                  </a:lnTo>
                  <a:lnTo>
                    <a:pt x="190" y="601"/>
                  </a:lnTo>
                  <a:lnTo>
                    <a:pt x="178" y="601"/>
                  </a:lnTo>
                  <a:lnTo>
                    <a:pt x="173" y="603"/>
                  </a:lnTo>
                  <a:lnTo>
                    <a:pt x="175" y="606"/>
                  </a:lnTo>
                  <a:lnTo>
                    <a:pt x="179" y="627"/>
                  </a:lnTo>
                  <a:lnTo>
                    <a:pt x="181" y="628"/>
                  </a:lnTo>
                  <a:lnTo>
                    <a:pt x="186" y="634"/>
                  </a:lnTo>
                  <a:lnTo>
                    <a:pt x="199" y="655"/>
                  </a:lnTo>
                  <a:lnTo>
                    <a:pt x="200" y="660"/>
                  </a:lnTo>
                  <a:lnTo>
                    <a:pt x="197" y="666"/>
                  </a:lnTo>
                  <a:lnTo>
                    <a:pt x="193" y="671"/>
                  </a:lnTo>
                  <a:lnTo>
                    <a:pt x="189" y="670"/>
                  </a:lnTo>
                  <a:lnTo>
                    <a:pt x="185" y="667"/>
                  </a:lnTo>
                  <a:lnTo>
                    <a:pt x="175" y="664"/>
                  </a:lnTo>
                  <a:lnTo>
                    <a:pt x="173" y="664"/>
                  </a:lnTo>
                  <a:lnTo>
                    <a:pt x="172" y="663"/>
                  </a:lnTo>
                  <a:lnTo>
                    <a:pt x="169" y="664"/>
                  </a:lnTo>
                  <a:lnTo>
                    <a:pt x="168" y="667"/>
                  </a:lnTo>
                  <a:lnTo>
                    <a:pt x="168" y="669"/>
                  </a:lnTo>
                  <a:lnTo>
                    <a:pt x="169" y="670"/>
                  </a:lnTo>
                  <a:lnTo>
                    <a:pt x="171" y="673"/>
                  </a:lnTo>
                  <a:lnTo>
                    <a:pt x="171" y="674"/>
                  </a:lnTo>
                  <a:lnTo>
                    <a:pt x="168" y="678"/>
                  </a:lnTo>
                  <a:lnTo>
                    <a:pt x="168" y="680"/>
                  </a:lnTo>
                  <a:lnTo>
                    <a:pt x="169" y="680"/>
                  </a:lnTo>
                  <a:lnTo>
                    <a:pt x="171" y="683"/>
                  </a:lnTo>
                  <a:lnTo>
                    <a:pt x="171" y="684"/>
                  </a:lnTo>
                  <a:lnTo>
                    <a:pt x="172" y="687"/>
                  </a:lnTo>
                  <a:lnTo>
                    <a:pt x="173" y="688"/>
                  </a:lnTo>
                  <a:lnTo>
                    <a:pt x="175" y="690"/>
                  </a:lnTo>
                  <a:lnTo>
                    <a:pt x="173" y="694"/>
                  </a:lnTo>
                  <a:lnTo>
                    <a:pt x="171" y="698"/>
                  </a:lnTo>
                  <a:lnTo>
                    <a:pt x="165" y="701"/>
                  </a:lnTo>
                  <a:lnTo>
                    <a:pt x="161" y="705"/>
                  </a:lnTo>
                  <a:lnTo>
                    <a:pt x="161" y="712"/>
                  </a:lnTo>
                  <a:lnTo>
                    <a:pt x="158" y="711"/>
                  </a:lnTo>
                  <a:lnTo>
                    <a:pt x="157" y="709"/>
                  </a:lnTo>
                  <a:lnTo>
                    <a:pt x="154" y="709"/>
                  </a:lnTo>
                  <a:lnTo>
                    <a:pt x="151" y="711"/>
                  </a:lnTo>
                  <a:lnTo>
                    <a:pt x="150" y="712"/>
                  </a:lnTo>
                  <a:lnTo>
                    <a:pt x="150" y="715"/>
                  </a:lnTo>
                  <a:lnTo>
                    <a:pt x="150" y="718"/>
                  </a:lnTo>
                  <a:lnTo>
                    <a:pt x="148" y="719"/>
                  </a:lnTo>
                  <a:lnTo>
                    <a:pt x="144" y="721"/>
                  </a:lnTo>
                  <a:lnTo>
                    <a:pt x="140" y="718"/>
                  </a:lnTo>
                  <a:lnTo>
                    <a:pt x="131" y="712"/>
                  </a:lnTo>
                  <a:lnTo>
                    <a:pt x="120" y="705"/>
                  </a:lnTo>
                  <a:lnTo>
                    <a:pt x="109" y="702"/>
                  </a:lnTo>
                  <a:lnTo>
                    <a:pt x="101" y="700"/>
                  </a:lnTo>
                  <a:lnTo>
                    <a:pt x="96" y="702"/>
                  </a:lnTo>
                  <a:lnTo>
                    <a:pt x="98" y="702"/>
                  </a:lnTo>
                  <a:lnTo>
                    <a:pt x="99" y="702"/>
                  </a:lnTo>
                  <a:lnTo>
                    <a:pt x="102" y="704"/>
                  </a:lnTo>
                  <a:lnTo>
                    <a:pt x="108" y="707"/>
                  </a:lnTo>
                  <a:lnTo>
                    <a:pt x="120" y="708"/>
                  </a:lnTo>
                  <a:lnTo>
                    <a:pt x="122" y="711"/>
                  </a:lnTo>
                  <a:lnTo>
                    <a:pt x="124" y="712"/>
                  </a:lnTo>
                  <a:lnTo>
                    <a:pt x="127" y="714"/>
                  </a:lnTo>
                  <a:lnTo>
                    <a:pt x="129" y="714"/>
                  </a:lnTo>
                  <a:lnTo>
                    <a:pt x="133" y="718"/>
                  </a:lnTo>
                  <a:lnTo>
                    <a:pt x="133" y="719"/>
                  </a:lnTo>
                  <a:lnTo>
                    <a:pt x="136" y="721"/>
                  </a:lnTo>
                  <a:lnTo>
                    <a:pt x="140" y="722"/>
                  </a:lnTo>
                  <a:lnTo>
                    <a:pt x="144" y="725"/>
                  </a:lnTo>
                  <a:lnTo>
                    <a:pt x="145" y="732"/>
                  </a:lnTo>
                  <a:lnTo>
                    <a:pt x="145" y="732"/>
                  </a:lnTo>
                  <a:lnTo>
                    <a:pt x="143" y="733"/>
                  </a:lnTo>
                  <a:lnTo>
                    <a:pt x="143" y="733"/>
                  </a:lnTo>
                  <a:lnTo>
                    <a:pt x="141" y="736"/>
                  </a:lnTo>
                  <a:lnTo>
                    <a:pt x="143" y="740"/>
                  </a:lnTo>
                  <a:lnTo>
                    <a:pt x="143" y="740"/>
                  </a:lnTo>
                  <a:lnTo>
                    <a:pt x="140" y="743"/>
                  </a:lnTo>
                  <a:lnTo>
                    <a:pt x="138" y="744"/>
                  </a:lnTo>
                  <a:lnTo>
                    <a:pt x="137" y="746"/>
                  </a:lnTo>
                  <a:lnTo>
                    <a:pt x="134" y="743"/>
                  </a:lnTo>
                  <a:lnTo>
                    <a:pt x="134" y="747"/>
                  </a:lnTo>
                  <a:lnTo>
                    <a:pt x="134" y="751"/>
                  </a:lnTo>
                  <a:lnTo>
                    <a:pt x="133" y="754"/>
                  </a:lnTo>
                  <a:lnTo>
                    <a:pt x="131" y="757"/>
                  </a:lnTo>
                  <a:lnTo>
                    <a:pt x="136" y="756"/>
                  </a:lnTo>
                  <a:lnTo>
                    <a:pt x="140" y="756"/>
                  </a:lnTo>
                  <a:lnTo>
                    <a:pt x="144" y="756"/>
                  </a:lnTo>
                  <a:lnTo>
                    <a:pt x="150" y="757"/>
                  </a:lnTo>
                  <a:lnTo>
                    <a:pt x="147" y="760"/>
                  </a:lnTo>
                  <a:lnTo>
                    <a:pt x="150" y="760"/>
                  </a:lnTo>
                  <a:lnTo>
                    <a:pt x="152" y="761"/>
                  </a:lnTo>
                  <a:lnTo>
                    <a:pt x="154" y="764"/>
                  </a:lnTo>
                  <a:lnTo>
                    <a:pt x="154" y="760"/>
                  </a:lnTo>
                  <a:lnTo>
                    <a:pt x="158" y="760"/>
                  </a:lnTo>
                  <a:lnTo>
                    <a:pt x="162" y="761"/>
                  </a:lnTo>
                  <a:lnTo>
                    <a:pt x="165" y="764"/>
                  </a:lnTo>
                  <a:lnTo>
                    <a:pt x="165" y="765"/>
                  </a:lnTo>
                  <a:lnTo>
                    <a:pt x="162" y="770"/>
                  </a:lnTo>
                  <a:lnTo>
                    <a:pt x="161" y="770"/>
                  </a:lnTo>
                  <a:lnTo>
                    <a:pt x="157" y="768"/>
                  </a:lnTo>
                  <a:lnTo>
                    <a:pt x="152" y="768"/>
                  </a:lnTo>
                  <a:lnTo>
                    <a:pt x="152" y="771"/>
                  </a:lnTo>
                  <a:lnTo>
                    <a:pt x="162" y="777"/>
                  </a:lnTo>
                  <a:lnTo>
                    <a:pt x="165" y="779"/>
                  </a:lnTo>
                  <a:lnTo>
                    <a:pt x="166" y="785"/>
                  </a:lnTo>
                  <a:lnTo>
                    <a:pt x="162" y="785"/>
                  </a:lnTo>
                  <a:lnTo>
                    <a:pt x="157" y="785"/>
                  </a:lnTo>
                  <a:lnTo>
                    <a:pt x="152" y="786"/>
                  </a:lnTo>
                  <a:lnTo>
                    <a:pt x="155" y="788"/>
                  </a:lnTo>
                  <a:lnTo>
                    <a:pt x="158" y="793"/>
                  </a:lnTo>
                  <a:lnTo>
                    <a:pt x="159" y="796"/>
                  </a:lnTo>
                  <a:lnTo>
                    <a:pt x="159" y="798"/>
                  </a:lnTo>
                  <a:lnTo>
                    <a:pt x="158" y="798"/>
                  </a:lnTo>
                  <a:lnTo>
                    <a:pt x="158" y="800"/>
                  </a:lnTo>
                  <a:lnTo>
                    <a:pt x="164" y="800"/>
                  </a:lnTo>
                  <a:lnTo>
                    <a:pt x="166" y="805"/>
                  </a:lnTo>
                  <a:lnTo>
                    <a:pt x="169" y="809"/>
                  </a:lnTo>
                  <a:lnTo>
                    <a:pt x="172" y="812"/>
                  </a:lnTo>
                  <a:lnTo>
                    <a:pt x="172" y="823"/>
                  </a:lnTo>
                  <a:lnTo>
                    <a:pt x="181" y="833"/>
                  </a:lnTo>
                  <a:lnTo>
                    <a:pt x="192" y="837"/>
                  </a:lnTo>
                  <a:lnTo>
                    <a:pt x="199" y="834"/>
                  </a:lnTo>
                  <a:lnTo>
                    <a:pt x="202" y="837"/>
                  </a:lnTo>
                  <a:lnTo>
                    <a:pt x="206" y="840"/>
                  </a:lnTo>
                  <a:lnTo>
                    <a:pt x="209" y="840"/>
                  </a:lnTo>
                  <a:lnTo>
                    <a:pt x="213" y="837"/>
                  </a:lnTo>
                  <a:lnTo>
                    <a:pt x="214" y="840"/>
                  </a:lnTo>
                  <a:lnTo>
                    <a:pt x="216" y="841"/>
                  </a:lnTo>
                  <a:lnTo>
                    <a:pt x="218" y="841"/>
                  </a:lnTo>
                  <a:lnTo>
                    <a:pt x="221" y="840"/>
                  </a:lnTo>
                  <a:lnTo>
                    <a:pt x="221" y="841"/>
                  </a:lnTo>
                  <a:lnTo>
                    <a:pt x="220" y="845"/>
                  </a:lnTo>
                  <a:lnTo>
                    <a:pt x="220" y="848"/>
                  </a:lnTo>
                  <a:lnTo>
                    <a:pt x="221" y="852"/>
                  </a:lnTo>
                  <a:lnTo>
                    <a:pt x="221" y="855"/>
                  </a:lnTo>
                  <a:lnTo>
                    <a:pt x="221" y="858"/>
                  </a:lnTo>
                  <a:lnTo>
                    <a:pt x="224" y="861"/>
                  </a:lnTo>
                  <a:lnTo>
                    <a:pt x="231" y="866"/>
                  </a:lnTo>
                  <a:lnTo>
                    <a:pt x="251" y="892"/>
                  </a:lnTo>
                  <a:lnTo>
                    <a:pt x="259" y="899"/>
                  </a:lnTo>
                  <a:lnTo>
                    <a:pt x="267" y="904"/>
                  </a:lnTo>
                  <a:lnTo>
                    <a:pt x="274" y="910"/>
                  </a:lnTo>
                  <a:lnTo>
                    <a:pt x="280" y="917"/>
                  </a:lnTo>
                  <a:lnTo>
                    <a:pt x="283" y="928"/>
                  </a:lnTo>
                  <a:lnTo>
                    <a:pt x="281" y="930"/>
                  </a:lnTo>
                  <a:lnTo>
                    <a:pt x="280" y="931"/>
                  </a:lnTo>
                  <a:lnTo>
                    <a:pt x="280" y="932"/>
                  </a:lnTo>
                  <a:lnTo>
                    <a:pt x="279" y="934"/>
                  </a:lnTo>
                  <a:lnTo>
                    <a:pt x="279" y="935"/>
                  </a:lnTo>
                  <a:lnTo>
                    <a:pt x="280" y="935"/>
                  </a:lnTo>
                  <a:lnTo>
                    <a:pt x="280" y="937"/>
                  </a:lnTo>
                  <a:lnTo>
                    <a:pt x="280" y="939"/>
                  </a:lnTo>
                  <a:lnTo>
                    <a:pt x="281" y="941"/>
                  </a:lnTo>
                  <a:lnTo>
                    <a:pt x="283" y="942"/>
                  </a:lnTo>
                  <a:lnTo>
                    <a:pt x="286" y="945"/>
                  </a:lnTo>
                  <a:lnTo>
                    <a:pt x="286" y="948"/>
                  </a:lnTo>
                  <a:lnTo>
                    <a:pt x="287" y="951"/>
                  </a:lnTo>
                  <a:lnTo>
                    <a:pt x="290" y="948"/>
                  </a:lnTo>
                  <a:lnTo>
                    <a:pt x="293" y="944"/>
                  </a:lnTo>
                  <a:lnTo>
                    <a:pt x="293" y="942"/>
                  </a:lnTo>
                  <a:lnTo>
                    <a:pt x="295" y="941"/>
                  </a:lnTo>
                  <a:lnTo>
                    <a:pt x="297" y="941"/>
                  </a:lnTo>
                  <a:lnTo>
                    <a:pt x="305" y="944"/>
                  </a:lnTo>
                  <a:lnTo>
                    <a:pt x="309" y="946"/>
                  </a:lnTo>
                  <a:lnTo>
                    <a:pt x="312" y="946"/>
                  </a:lnTo>
                  <a:lnTo>
                    <a:pt x="312" y="945"/>
                  </a:lnTo>
                  <a:lnTo>
                    <a:pt x="312" y="944"/>
                  </a:lnTo>
                  <a:lnTo>
                    <a:pt x="311" y="941"/>
                  </a:lnTo>
                  <a:lnTo>
                    <a:pt x="305" y="938"/>
                  </a:lnTo>
                  <a:lnTo>
                    <a:pt x="293" y="928"/>
                  </a:lnTo>
                  <a:lnTo>
                    <a:pt x="291" y="930"/>
                  </a:lnTo>
                  <a:lnTo>
                    <a:pt x="290" y="928"/>
                  </a:lnTo>
                  <a:lnTo>
                    <a:pt x="290" y="927"/>
                  </a:lnTo>
                  <a:lnTo>
                    <a:pt x="290" y="924"/>
                  </a:lnTo>
                  <a:lnTo>
                    <a:pt x="293" y="927"/>
                  </a:lnTo>
                  <a:lnTo>
                    <a:pt x="294" y="922"/>
                  </a:lnTo>
                  <a:lnTo>
                    <a:pt x="297" y="921"/>
                  </a:lnTo>
                  <a:lnTo>
                    <a:pt x="298" y="920"/>
                  </a:lnTo>
                  <a:lnTo>
                    <a:pt x="300" y="917"/>
                  </a:lnTo>
                  <a:lnTo>
                    <a:pt x="301" y="913"/>
                  </a:lnTo>
                  <a:lnTo>
                    <a:pt x="301" y="910"/>
                  </a:lnTo>
                  <a:lnTo>
                    <a:pt x="302" y="907"/>
                  </a:lnTo>
                  <a:lnTo>
                    <a:pt x="298" y="906"/>
                  </a:lnTo>
                  <a:lnTo>
                    <a:pt x="298" y="903"/>
                  </a:lnTo>
                  <a:lnTo>
                    <a:pt x="301" y="901"/>
                  </a:lnTo>
                  <a:lnTo>
                    <a:pt x="302" y="900"/>
                  </a:lnTo>
                  <a:lnTo>
                    <a:pt x="304" y="899"/>
                  </a:lnTo>
                  <a:lnTo>
                    <a:pt x="305" y="896"/>
                  </a:lnTo>
                  <a:lnTo>
                    <a:pt x="307" y="899"/>
                  </a:lnTo>
                  <a:lnTo>
                    <a:pt x="309" y="896"/>
                  </a:lnTo>
                  <a:lnTo>
                    <a:pt x="314" y="897"/>
                  </a:lnTo>
                  <a:lnTo>
                    <a:pt x="314" y="903"/>
                  </a:lnTo>
                  <a:lnTo>
                    <a:pt x="311" y="910"/>
                  </a:lnTo>
                  <a:lnTo>
                    <a:pt x="312" y="908"/>
                  </a:lnTo>
                  <a:lnTo>
                    <a:pt x="312" y="908"/>
                  </a:lnTo>
                  <a:lnTo>
                    <a:pt x="314" y="907"/>
                  </a:lnTo>
                  <a:lnTo>
                    <a:pt x="316" y="908"/>
                  </a:lnTo>
                  <a:lnTo>
                    <a:pt x="316" y="910"/>
                  </a:lnTo>
                  <a:lnTo>
                    <a:pt x="316" y="910"/>
                  </a:lnTo>
                  <a:lnTo>
                    <a:pt x="316" y="910"/>
                  </a:lnTo>
                  <a:lnTo>
                    <a:pt x="316" y="911"/>
                  </a:lnTo>
                  <a:lnTo>
                    <a:pt x="316" y="913"/>
                  </a:lnTo>
                  <a:lnTo>
                    <a:pt x="318" y="911"/>
                  </a:lnTo>
                  <a:lnTo>
                    <a:pt x="319" y="914"/>
                  </a:lnTo>
                  <a:lnTo>
                    <a:pt x="319" y="917"/>
                  </a:lnTo>
                  <a:lnTo>
                    <a:pt x="319" y="920"/>
                  </a:lnTo>
                  <a:lnTo>
                    <a:pt x="316" y="921"/>
                  </a:lnTo>
                  <a:lnTo>
                    <a:pt x="326" y="921"/>
                  </a:lnTo>
                  <a:lnTo>
                    <a:pt x="325" y="920"/>
                  </a:lnTo>
                  <a:lnTo>
                    <a:pt x="322" y="920"/>
                  </a:lnTo>
                  <a:lnTo>
                    <a:pt x="322" y="915"/>
                  </a:lnTo>
                  <a:lnTo>
                    <a:pt x="322" y="914"/>
                  </a:lnTo>
                  <a:lnTo>
                    <a:pt x="328" y="911"/>
                  </a:lnTo>
                  <a:lnTo>
                    <a:pt x="329" y="908"/>
                  </a:lnTo>
                  <a:lnTo>
                    <a:pt x="330" y="908"/>
                  </a:lnTo>
                  <a:lnTo>
                    <a:pt x="333" y="911"/>
                  </a:lnTo>
                  <a:lnTo>
                    <a:pt x="335" y="913"/>
                  </a:lnTo>
                  <a:lnTo>
                    <a:pt x="339" y="911"/>
                  </a:lnTo>
                  <a:lnTo>
                    <a:pt x="340" y="910"/>
                  </a:lnTo>
                  <a:lnTo>
                    <a:pt x="343" y="910"/>
                  </a:lnTo>
                  <a:lnTo>
                    <a:pt x="343" y="913"/>
                  </a:lnTo>
                  <a:lnTo>
                    <a:pt x="340" y="913"/>
                  </a:lnTo>
                  <a:lnTo>
                    <a:pt x="340" y="914"/>
                  </a:lnTo>
                  <a:lnTo>
                    <a:pt x="339" y="914"/>
                  </a:lnTo>
                  <a:lnTo>
                    <a:pt x="340" y="918"/>
                  </a:lnTo>
                  <a:lnTo>
                    <a:pt x="342" y="921"/>
                  </a:lnTo>
                  <a:lnTo>
                    <a:pt x="344" y="922"/>
                  </a:lnTo>
                  <a:lnTo>
                    <a:pt x="347" y="920"/>
                  </a:lnTo>
                  <a:lnTo>
                    <a:pt x="349" y="921"/>
                  </a:lnTo>
                  <a:lnTo>
                    <a:pt x="350" y="924"/>
                  </a:lnTo>
                  <a:lnTo>
                    <a:pt x="354" y="925"/>
                  </a:lnTo>
                  <a:lnTo>
                    <a:pt x="357" y="927"/>
                  </a:lnTo>
                  <a:lnTo>
                    <a:pt x="357" y="928"/>
                  </a:lnTo>
                  <a:lnTo>
                    <a:pt x="371" y="931"/>
                  </a:lnTo>
                  <a:lnTo>
                    <a:pt x="365" y="927"/>
                  </a:lnTo>
                  <a:lnTo>
                    <a:pt x="370" y="921"/>
                  </a:lnTo>
                  <a:lnTo>
                    <a:pt x="371" y="921"/>
                  </a:lnTo>
                  <a:lnTo>
                    <a:pt x="372" y="920"/>
                  </a:lnTo>
                  <a:lnTo>
                    <a:pt x="377" y="921"/>
                  </a:lnTo>
                  <a:lnTo>
                    <a:pt x="375" y="920"/>
                  </a:lnTo>
                  <a:lnTo>
                    <a:pt x="375" y="917"/>
                  </a:lnTo>
                  <a:lnTo>
                    <a:pt x="377" y="914"/>
                  </a:lnTo>
                  <a:lnTo>
                    <a:pt x="378" y="913"/>
                  </a:lnTo>
                  <a:lnTo>
                    <a:pt x="391" y="925"/>
                  </a:lnTo>
                  <a:lnTo>
                    <a:pt x="398" y="934"/>
                  </a:lnTo>
                  <a:lnTo>
                    <a:pt x="398" y="942"/>
                  </a:lnTo>
                  <a:lnTo>
                    <a:pt x="396" y="941"/>
                  </a:lnTo>
                  <a:lnTo>
                    <a:pt x="393" y="944"/>
                  </a:lnTo>
                  <a:lnTo>
                    <a:pt x="393" y="946"/>
                  </a:lnTo>
                  <a:lnTo>
                    <a:pt x="395" y="949"/>
                  </a:lnTo>
                  <a:lnTo>
                    <a:pt x="392" y="953"/>
                  </a:lnTo>
                  <a:lnTo>
                    <a:pt x="393" y="956"/>
                  </a:lnTo>
                  <a:lnTo>
                    <a:pt x="396" y="962"/>
                  </a:lnTo>
                  <a:lnTo>
                    <a:pt x="398" y="963"/>
                  </a:lnTo>
                  <a:lnTo>
                    <a:pt x="399" y="963"/>
                  </a:lnTo>
                  <a:lnTo>
                    <a:pt x="399" y="963"/>
                  </a:lnTo>
                  <a:lnTo>
                    <a:pt x="400" y="969"/>
                  </a:lnTo>
                  <a:lnTo>
                    <a:pt x="400" y="970"/>
                  </a:lnTo>
                  <a:lnTo>
                    <a:pt x="403" y="972"/>
                  </a:lnTo>
                  <a:lnTo>
                    <a:pt x="402" y="974"/>
                  </a:lnTo>
                  <a:lnTo>
                    <a:pt x="400" y="976"/>
                  </a:lnTo>
                  <a:lnTo>
                    <a:pt x="399" y="974"/>
                  </a:lnTo>
                  <a:lnTo>
                    <a:pt x="398" y="974"/>
                  </a:lnTo>
                  <a:lnTo>
                    <a:pt x="398" y="973"/>
                  </a:lnTo>
                  <a:lnTo>
                    <a:pt x="392" y="966"/>
                  </a:lnTo>
                  <a:lnTo>
                    <a:pt x="388" y="963"/>
                  </a:lnTo>
                  <a:lnTo>
                    <a:pt x="382" y="963"/>
                  </a:lnTo>
                  <a:lnTo>
                    <a:pt x="379" y="965"/>
                  </a:lnTo>
                  <a:lnTo>
                    <a:pt x="382" y="970"/>
                  </a:lnTo>
                  <a:lnTo>
                    <a:pt x="382" y="972"/>
                  </a:lnTo>
                  <a:lnTo>
                    <a:pt x="381" y="973"/>
                  </a:lnTo>
                  <a:lnTo>
                    <a:pt x="379" y="974"/>
                  </a:lnTo>
                  <a:lnTo>
                    <a:pt x="378" y="976"/>
                  </a:lnTo>
                  <a:lnTo>
                    <a:pt x="378" y="979"/>
                  </a:lnTo>
                  <a:lnTo>
                    <a:pt x="372" y="973"/>
                  </a:lnTo>
                  <a:lnTo>
                    <a:pt x="368" y="970"/>
                  </a:lnTo>
                  <a:lnTo>
                    <a:pt x="365" y="970"/>
                  </a:lnTo>
                  <a:lnTo>
                    <a:pt x="363" y="967"/>
                  </a:lnTo>
                  <a:lnTo>
                    <a:pt x="363" y="963"/>
                  </a:lnTo>
                  <a:lnTo>
                    <a:pt x="364" y="958"/>
                  </a:lnTo>
                  <a:lnTo>
                    <a:pt x="363" y="956"/>
                  </a:lnTo>
                  <a:lnTo>
                    <a:pt x="358" y="955"/>
                  </a:lnTo>
                  <a:lnTo>
                    <a:pt x="356" y="955"/>
                  </a:lnTo>
                  <a:lnTo>
                    <a:pt x="353" y="952"/>
                  </a:lnTo>
                  <a:lnTo>
                    <a:pt x="350" y="951"/>
                  </a:lnTo>
                  <a:lnTo>
                    <a:pt x="346" y="952"/>
                  </a:lnTo>
                  <a:lnTo>
                    <a:pt x="343" y="952"/>
                  </a:lnTo>
                  <a:lnTo>
                    <a:pt x="340" y="952"/>
                  </a:lnTo>
                  <a:lnTo>
                    <a:pt x="337" y="949"/>
                  </a:lnTo>
                  <a:lnTo>
                    <a:pt x="336" y="949"/>
                  </a:lnTo>
                  <a:lnTo>
                    <a:pt x="335" y="955"/>
                  </a:lnTo>
                  <a:lnTo>
                    <a:pt x="330" y="958"/>
                  </a:lnTo>
                  <a:lnTo>
                    <a:pt x="326" y="958"/>
                  </a:lnTo>
                  <a:lnTo>
                    <a:pt x="322" y="958"/>
                  </a:lnTo>
                  <a:lnTo>
                    <a:pt x="323" y="956"/>
                  </a:lnTo>
                  <a:lnTo>
                    <a:pt x="323" y="955"/>
                  </a:lnTo>
                  <a:lnTo>
                    <a:pt x="322" y="953"/>
                  </a:lnTo>
                  <a:lnTo>
                    <a:pt x="322" y="953"/>
                  </a:lnTo>
                  <a:lnTo>
                    <a:pt x="322" y="952"/>
                  </a:lnTo>
                  <a:lnTo>
                    <a:pt x="322" y="951"/>
                  </a:lnTo>
                  <a:lnTo>
                    <a:pt x="322" y="949"/>
                  </a:lnTo>
                  <a:lnTo>
                    <a:pt x="322" y="946"/>
                  </a:lnTo>
                  <a:lnTo>
                    <a:pt x="319" y="946"/>
                  </a:lnTo>
                  <a:lnTo>
                    <a:pt x="316" y="952"/>
                  </a:lnTo>
                  <a:lnTo>
                    <a:pt x="314" y="958"/>
                  </a:lnTo>
                  <a:lnTo>
                    <a:pt x="308" y="959"/>
                  </a:lnTo>
                  <a:lnTo>
                    <a:pt x="304" y="958"/>
                  </a:lnTo>
                  <a:lnTo>
                    <a:pt x="300" y="955"/>
                  </a:lnTo>
                  <a:lnTo>
                    <a:pt x="298" y="949"/>
                  </a:lnTo>
                  <a:lnTo>
                    <a:pt x="297" y="948"/>
                  </a:lnTo>
                  <a:lnTo>
                    <a:pt x="293" y="953"/>
                  </a:lnTo>
                  <a:lnTo>
                    <a:pt x="293" y="959"/>
                  </a:lnTo>
                  <a:lnTo>
                    <a:pt x="293" y="965"/>
                  </a:lnTo>
                  <a:lnTo>
                    <a:pt x="295" y="970"/>
                  </a:lnTo>
                  <a:lnTo>
                    <a:pt x="301" y="972"/>
                  </a:lnTo>
                  <a:lnTo>
                    <a:pt x="302" y="973"/>
                  </a:lnTo>
                  <a:lnTo>
                    <a:pt x="305" y="976"/>
                  </a:lnTo>
                  <a:lnTo>
                    <a:pt x="305" y="977"/>
                  </a:lnTo>
                  <a:lnTo>
                    <a:pt x="304" y="979"/>
                  </a:lnTo>
                  <a:lnTo>
                    <a:pt x="301" y="979"/>
                  </a:lnTo>
                  <a:lnTo>
                    <a:pt x="295" y="979"/>
                  </a:lnTo>
                  <a:lnTo>
                    <a:pt x="291" y="981"/>
                  </a:lnTo>
                  <a:lnTo>
                    <a:pt x="288" y="987"/>
                  </a:lnTo>
                  <a:lnTo>
                    <a:pt x="288" y="993"/>
                  </a:lnTo>
                  <a:lnTo>
                    <a:pt x="286" y="997"/>
                  </a:lnTo>
                  <a:lnTo>
                    <a:pt x="286" y="998"/>
                  </a:lnTo>
                  <a:lnTo>
                    <a:pt x="295" y="1007"/>
                  </a:lnTo>
                  <a:lnTo>
                    <a:pt x="295" y="1008"/>
                  </a:lnTo>
                  <a:lnTo>
                    <a:pt x="297" y="1011"/>
                  </a:lnTo>
                  <a:lnTo>
                    <a:pt x="297" y="1012"/>
                  </a:lnTo>
                  <a:lnTo>
                    <a:pt x="300" y="1011"/>
                  </a:lnTo>
                  <a:lnTo>
                    <a:pt x="302" y="1011"/>
                  </a:lnTo>
                  <a:lnTo>
                    <a:pt x="304" y="1009"/>
                  </a:lnTo>
                  <a:lnTo>
                    <a:pt x="305" y="1009"/>
                  </a:lnTo>
                  <a:lnTo>
                    <a:pt x="307" y="1012"/>
                  </a:lnTo>
                  <a:lnTo>
                    <a:pt x="309" y="1008"/>
                  </a:lnTo>
                  <a:lnTo>
                    <a:pt x="312" y="1004"/>
                  </a:lnTo>
                  <a:lnTo>
                    <a:pt x="316" y="1000"/>
                  </a:lnTo>
                  <a:lnTo>
                    <a:pt x="319" y="998"/>
                  </a:lnTo>
                  <a:lnTo>
                    <a:pt x="323" y="1001"/>
                  </a:lnTo>
                  <a:lnTo>
                    <a:pt x="326" y="1007"/>
                  </a:lnTo>
                  <a:lnTo>
                    <a:pt x="332" y="1033"/>
                  </a:lnTo>
                  <a:lnTo>
                    <a:pt x="333" y="1037"/>
                  </a:lnTo>
                  <a:lnTo>
                    <a:pt x="337" y="1040"/>
                  </a:lnTo>
                  <a:lnTo>
                    <a:pt x="340" y="1042"/>
                  </a:lnTo>
                  <a:lnTo>
                    <a:pt x="350" y="1042"/>
                  </a:lnTo>
                  <a:lnTo>
                    <a:pt x="353" y="1044"/>
                  </a:lnTo>
                  <a:lnTo>
                    <a:pt x="357" y="1057"/>
                  </a:lnTo>
                  <a:lnTo>
                    <a:pt x="363" y="1063"/>
                  </a:lnTo>
                  <a:lnTo>
                    <a:pt x="363" y="1071"/>
                  </a:lnTo>
                  <a:lnTo>
                    <a:pt x="360" y="1084"/>
                  </a:lnTo>
                  <a:lnTo>
                    <a:pt x="361" y="1088"/>
                  </a:lnTo>
                  <a:lnTo>
                    <a:pt x="364" y="1092"/>
                  </a:lnTo>
                  <a:lnTo>
                    <a:pt x="364" y="1095"/>
                  </a:lnTo>
                  <a:lnTo>
                    <a:pt x="365" y="1096"/>
                  </a:lnTo>
                  <a:lnTo>
                    <a:pt x="368" y="1095"/>
                  </a:lnTo>
                  <a:lnTo>
                    <a:pt x="371" y="1094"/>
                  </a:lnTo>
                  <a:lnTo>
                    <a:pt x="372" y="1092"/>
                  </a:lnTo>
                  <a:lnTo>
                    <a:pt x="374" y="1091"/>
                  </a:lnTo>
                  <a:lnTo>
                    <a:pt x="377" y="1088"/>
                  </a:lnTo>
                  <a:lnTo>
                    <a:pt x="378" y="1087"/>
                  </a:lnTo>
                  <a:lnTo>
                    <a:pt x="381" y="1089"/>
                  </a:lnTo>
                  <a:lnTo>
                    <a:pt x="381" y="1091"/>
                  </a:lnTo>
                  <a:lnTo>
                    <a:pt x="381" y="1094"/>
                  </a:lnTo>
                  <a:lnTo>
                    <a:pt x="378" y="1099"/>
                  </a:lnTo>
                  <a:lnTo>
                    <a:pt x="379" y="1099"/>
                  </a:lnTo>
                  <a:lnTo>
                    <a:pt x="381" y="1101"/>
                  </a:lnTo>
                  <a:lnTo>
                    <a:pt x="382" y="1101"/>
                  </a:lnTo>
                  <a:lnTo>
                    <a:pt x="379" y="1102"/>
                  </a:lnTo>
                  <a:lnTo>
                    <a:pt x="379" y="1102"/>
                  </a:lnTo>
                  <a:lnTo>
                    <a:pt x="377" y="1103"/>
                  </a:lnTo>
                  <a:lnTo>
                    <a:pt x="379" y="1105"/>
                  </a:lnTo>
                  <a:lnTo>
                    <a:pt x="381" y="1105"/>
                  </a:lnTo>
                  <a:lnTo>
                    <a:pt x="384" y="1105"/>
                  </a:lnTo>
                  <a:lnTo>
                    <a:pt x="384" y="1108"/>
                  </a:lnTo>
                  <a:lnTo>
                    <a:pt x="382" y="1110"/>
                  </a:lnTo>
                  <a:lnTo>
                    <a:pt x="385" y="1117"/>
                  </a:lnTo>
                  <a:lnTo>
                    <a:pt x="384" y="1122"/>
                  </a:lnTo>
                  <a:lnTo>
                    <a:pt x="386" y="1119"/>
                  </a:lnTo>
                  <a:lnTo>
                    <a:pt x="386" y="1123"/>
                  </a:lnTo>
                  <a:lnTo>
                    <a:pt x="384" y="1124"/>
                  </a:lnTo>
                  <a:lnTo>
                    <a:pt x="381" y="1122"/>
                  </a:lnTo>
                  <a:lnTo>
                    <a:pt x="378" y="1119"/>
                  </a:lnTo>
                  <a:lnTo>
                    <a:pt x="378" y="1120"/>
                  </a:lnTo>
                  <a:lnTo>
                    <a:pt x="378" y="1120"/>
                  </a:lnTo>
                  <a:lnTo>
                    <a:pt x="377" y="1120"/>
                  </a:lnTo>
                  <a:lnTo>
                    <a:pt x="377" y="1122"/>
                  </a:lnTo>
                  <a:lnTo>
                    <a:pt x="377" y="1126"/>
                  </a:lnTo>
                  <a:lnTo>
                    <a:pt x="378" y="1129"/>
                  </a:lnTo>
                  <a:lnTo>
                    <a:pt x="381" y="1131"/>
                  </a:lnTo>
                  <a:lnTo>
                    <a:pt x="384" y="1133"/>
                  </a:lnTo>
                  <a:lnTo>
                    <a:pt x="386" y="1129"/>
                  </a:lnTo>
                  <a:lnTo>
                    <a:pt x="388" y="1129"/>
                  </a:lnTo>
                  <a:lnTo>
                    <a:pt x="392" y="1133"/>
                  </a:lnTo>
                  <a:lnTo>
                    <a:pt x="391" y="1136"/>
                  </a:lnTo>
                  <a:lnTo>
                    <a:pt x="388" y="1138"/>
                  </a:lnTo>
                  <a:lnTo>
                    <a:pt x="385" y="1141"/>
                  </a:lnTo>
                  <a:lnTo>
                    <a:pt x="382" y="1140"/>
                  </a:lnTo>
                  <a:lnTo>
                    <a:pt x="384" y="1137"/>
                  </a:lnTo>
                  <a:lnTo>
                    <a:pt x="382" y="1138"/>
                  </a:lnTo>
                  <a:lnTo>
                    <a:pt x="379" y="1144"/>
                  </a:lnTo>
                  <a:lnTo>
                    <a:pt x="381" y="1143"/>
                  </a:lnTo>
                  <a:lnTo>
                    <a:pt x="384" y="1141"/>
                  </a:lnTo>
                  <a:lnTo>
                    <a:pt x="385" y="1145"/>
                  </a:lnTo>
                  <a:lnTo>
                    <a:pt x="384" y="1148"/>
                  </a:lnTo>
                  <a:lnTo>
                    <a:pt x="381" y="1150"/>
                  </a:lnTo>
                  <a:lnTo>
                    <a:pt x="378" y="1151"/>
                  </a:lnTo>
                  <a:lnTo>
                    <a:pt x="381" y="1151"/>
                  </a:lnTo>
                  <a:lnTo>
                    <a:pt x="389" y="1152"/>
                  </a:lnTo>
                  <a:lnTo>
                    <a:pt x="392" y="1152"/>
                  </a:lnTo>
                  <a:lnTo>
                    <a:pt x="393" y="1157"/>
                  </a:lnTo>
                  <a:lnTo>
                    <a:pt x="395" y="1161"/>
                  </a:lnTo>
                  <a:lnTo>
                    <a:pt x="396" y="1164"/>
                  </a:lnTo>
                  <a:lnTo>
                    <a:pt x="402" y="1164"/>
                  </a:lnTo>
                  <a:lnTo>
                    <a:pt x="402" y="1161"/>
                  </a:lnTo>
                  <a:lnTo>
                    <a:pt x="403" y="1159"/>
                  </a:lnTo>
                  <a:lnTo>
                    <a:pt x="406" y="1158"/>
                  </a:lnTo>
                  <a:lnTo>
                    <a:pt x="407" y="1158"/>
                  </a:lnTo>
                  <a:lnTo>
                    <a:pt x="406" y="1157"/>
                  </a:lnTo>
                  <a:lnTo>
                    <a:pt x="405" y="1157"/>
                  </a:lnTo>
                  <a:lnTo>
                    <a:pt x="403" y="1155"/>
                  </a:lnTo>
                  <a:lnTo>
                    <a:pt x="405" y="1151"/>
                  </a:lnTo>
                  <a:lnTo>
                    <a:pt x="407" y="1152"/>
                  </a:lnTo>
                  <a:lnTo>
                    <a:pt x="409" y="1154"/>
                  </a:lnTo>
                  <a:lnTo>
                    <a:pt x="412" y="1155"/>
                  </a:lnTo>
                  <a:lnTo>
                    <a:pt x="416" y="1155"/>
                  </a:lnTo>
                  <a:lnTo>
                    <a:pt x="419" y="1155"/>
                  </a:lnTo>
                  <a:lnTo>
                    <a:pt x="421" y="1152"/>
                  </a:lnTo>
                  <a:lnTo>
                    <a:pt x="424" y="1150"/>
                  </a:lnTo>
                  <a:lnTo>
                    <a:pt x="427" y="1147"/>
                  </a:lnTo>
                  <a:lnTo>
                    <a:pt x="426" y="1145"/>
                  </a:lnTo>
                  <a:lnTo>
                    <a:pt x="426" y="1145"/>
                  </a:lnTo>
                  <a:lnTo>
                    <a:pt x="426" y="1143"/>
                  </a:lnTo>
                  <a:lnTo>
                    <a:pt x="428" y="1141"/>
                  </a:lnTo>
                  <a:lnTo>
                    <a:pt x="431" y="1144"/>
                  </a:lnTo>
                  <a:lnTo>
                    <a:pt x="434" y="1141"/>
                  </a:lnTo>
                  <a:lnTo>
                    <a:pt x="433" y="1141"/>
                  </a:lnTo>
                  <a:lnTo>
                    <a:pt x="433" y="1141"/>
                  </a:lnTo>
                  <a:lnTo>
                    <a:pt x="431" y="1140"/>
                  </a:lnTo>
                  <a:lnTo>
                    <a:pt x="433" y="1138"/>
                  </a:lnTo>
                  <a:lnTo>
                    <a:pt x="438" y="1136"/>
                  </a:lnTo>
                  <a:lnTo>
                    <a:pt x="441" y="1134"/>
                  </a:lnTo>
                  <a:lnTo>
                    <a:pt x="444" y="1134"/>
                  </a:lnTo>
                  <a:lnTo>
                    <a:pt x="444" y="1130"/>
                  </a:lnTo>
                  <a:lnTo>
                    <a:pt x="445" y="1127"/>
                  </a:lnTo>
                  <a:lnTo>
                    <a:pt x="445" y="1123"/>
                  </a:lnTo>
                  <a:lnTo>
                    <a:pt x="445" y="1123"/>
                  </a:lnTo>
                  <a:lnTo>
                    <a:pt x="445" y="1123"/>
                  </a:lnTo>
                  <a:lnTo>
                    <a:pt x="444" y="1123"/>
                  </a:lnTo>
                  <a:lnTo>
                    <a:pt x="444" y="1122"/>
                  </a:lnTo>
                  <a:lnTo>
                    <a:pt x="448" y="1122"/>
                  </a:lnTo>
                  <a:lnTo>
                    <a:pt x="437" y="1103"/>
                  </a:lnTo>
                  <a:lnTo>
                    <a:pt x="435" y="1101"/>
                  </a:lnTo>
                  <a:lnTo>
                    <a:pt x="438" y="1101"/>
                  </a:lnTo>
                  <a:lnTo>
                    <a:pt x="440" y="1101"/>
                  </a:lnTo>
                  <a:lnTo>
                    <a:pt x="441" y="1101"/>
                  </a:lnTo>
                  <a:lnTo>
                    <a:pt x="444" y="1103"/>
                  </a:lnTo>
                  <a:lnTo>
                    <a:pt x="449" y="1110"/>
                  </a:lnTo>
                  <a:lnTo>
                    <a:pt x="452" y="1130"/>
                  </a:lnTo>
                  <a:lnTo>
                    <a:pt x="454" y="1133"/>
                  </a:lnTo>
                  <a:lnTo>
                    <a:pt x="459" y="1133"/>
                  </a:lnTo>
                  <a:lnTo>
                    <a:pt x="464" y="1134"/>
                  </a:lnTo>
                  <a:lnTo>
                    <a:pt x="468" y="1137"/>
                  </a:lnTo>
                  <a:lnTo>
                    <a:pt x="465" y="1144"/>
                  </a:lnTo>
                  <a:lnTo>
                    <a:pt x="468" y="1144"/>
                  </a:lnTo>
                  <a:lnTo>
                    <a:pt x="469" y="1143"/>
                  </a:lnTo>
                  <a:lnTo>
                    <a:pt x="471" y="1141"/>
                  </a:lnTo>
                  <a:lnTo>
                    <a:pt x="473" y="1143"/>
                  </a:lnTo>
                  <a:lnTo>
                    <a:pt x="475" y="1143"/>
                  </a:lnTo>
                  <a:lnTo>
                    <a:pt x="478" y="1143"/>
                  </a:lnTo>
                  <a:lnTo>
                    <a:pt x="479" y="1141"/>
                  </a:lnTo>
                  <a:lnTo>
                    <a:pt x="478" y="1145"/>
                  </a:lnTo>
                  <a:lnTo>
                    <a:pt x="483" y="1145"/>
                  </a:lnTo>
                  <a:lnTo>
                    <a:pt x="480" y="1148"/>
                  </a:lnTo>
                  <a:lnTo>
                    <a:pt x="479" y="1148"/>
                  </a:lnTo>
                  <a:lnTo>
                    <a:pt x="479" y="1151"/>
                  </a:lnTo>
                  <a:lnTo>
                    <a:pt x="480" y="1151"/>
                  </a:lnTo>
                  <a:lnTo>
                    <a:pt x="483" y="1152"/>
                  </a:lnTo>
                  <a:lnTo>
                    <a:pt x="482" y="1155"/>
                  </a:lnTo>
                  <a:lnTo>
                    <a:pt x="482" y="1157"/>
                  </a:lnTo>
                  <a:lnTo>
                    <a:pt x="482" y="1158"/>
                  </a:lnTo>
                  <a:lnTo>
                    <a:pt x="483" y="1159"/>
                  </a:lnTo>
                  <a:lnTo>
                    <a:pt x="483" y="1162"/>
                  </a:lnTo>
                  <a:lnTo>
                    <a:pt x="479" y="1159"/>
                  </a:lnTo>
                  <a:lnTo>
                    <a:pt x="476" y="1157"/>
                  </a:lnTo>
                  <a:lnTo>
                    <a:pt x="472" y="1154"/>
                  </a:lnTo>
                  <a:lnTo>
                    <a:pt x="468" y="1155"/>
                  </a:lnTo>
                  <a:lnTo>
                    <a:pt x="478" y="1161"/>
                  </a:lnTo>
                  <a:lnTo>
                    <a:pt x="479" y="1164"/>
                  </a:lnTo>
                  <a:lnTo>
                    <a:pt x="480" y="1164"/>
                  </a:lnTo>
                  <a:lnTo>
                    <a:pt x="485" y="1164"/>
                  </a:lnTo>
                  <a:lnTo>
                    <a:pt x="487" y="1165"/>
                  </a:lnTo>
                  <a:lnTo>
                    <a:pt x="490" y="1166"/>
                  </a:lnTo>
                  <a:lnTo>
                    <a:pt x="492" y="1166"/>
                  </a:lnTo>
                  <a:lnTo>
                    <a:pt x="494" y="1161"/>
                  </a:lnTo>
                  <a:lnTo>
                    <a:pt x="511" y="1148"/>
                  </a:lnTo>
                  <a:lnTo>
                    <a:pt x="515" y="1151"/>
                  </a:lnTo>
                  <a:lnTo>
                    <a:pt x="518" y="1150"/>
                  </a:lnTo>
                  <a:lnTo>
                    <a:pt x="522" y="1147"/>
                  </a:lnTo>
                  <a:lnTo>
                    <a:pt x="527" y="1145"/>
                  </a:lnTo>
                  <a:lnTo>
                    <a:pt x="542" y="1145"/>
                  </a:lnTo>
                  <a:lnTo>
                    <a:pt x="549" y="1152"/>
                  </a:lnTo>
                  <a:lnTo>
                    <a:pt x="553" y="1155"/>
                  </a:lnTo>
                  <a:lnTo>
                    <a:pt x="556" y="1154"/>
                  </a:lnTo>
                  <a:lnTo>
                    <a:pt x="557" y="1148"/>
                  </a:lnTo>
                  <a:lnTo>
                    <a:pt x="559" y="1144"/>
                  </a:lnTo>
                  <a:lnTo>
                    <a:pt x="571" y="1133"/>
                  </a:lnTo>
                  <a:lnTo>
                    <a:pt x="574" y="1133"/>
                  </a:lnTo>
                  <a:lnTo>
                    <a:pt x="576" y="1134"/>
                  </a:lnTo>
                  <a:lnTo>
                    <a:pt x="577" y="1136"/>
                  </a:lnTo>
                  <a:lnTo>
                    <a:pt x="578" y="1138"/>
                  </a:lnTo>
                  <a:lnTo>
                    <a:pt x="580" y="1140"/>
                  </a:lnTo>
                  <a:lnTo>
                    <a:pt x="584" y="1140"/>
                  </a:lnTo>
                  <a:lnTo>
                    <a:pt x="587" y="1138"/>
                  </a:lnTo>
                  <a:lnTo>
                    <a:pt x="597" y="1131"/>
                  </a:lnTo>
                  <a:lnTo>
                    <a:pt x="605" y="1129"/>
                  </a:lnTo>
                  <a:lnTo>
                    <a:pt x="612" y="1129"/>
                  </a:lnTo>
                  <a:lnTo>
                    <a:pt x="618" y="1134"/>
                  </a:lnTo>
                  <a:lnTo>
                    <a:pt x="623" y="1133"/>
                  </a:lnTo>
                  <a:lnTo>
                    <a:pt x="627" y="1133"/>
                  </a:lnTo>
                  <a:lnTo>
                    <a:pt x="641" y="1138"/>
                  </a:lnTo>
                  <a:lnTo>
                    <a:pt x="650" y="1141"/>
                  </a:lnTo>
                  <a:lnTo>
                    <a:pt x="654" y="1144"/>
                  </a:lnTo>
                  <a:lnTo>
                    <a:pt x="653" y="1147"/>
                  </a:lnTo>
                  <a:lnTo>
                    <a:pt x="654" y="1148"/>
                  </a:lnTo>
                  <a:lnTo>
                    <a:pt x="657" y="1147"/>
                  </a:lnTo>
                  <a:lnTo>
                    <a:pt x="660" y="1148"/>
                  </a:lnTo>
                  <a:lnTo>
                    <a:pt x="661" y="1151"/>
                  </a:lnTo>
                  <a:lnTo>
                    <a:pt x="662" y="1155"/>
                  </a:lnTo>
                  <a:lnTo>
                    <a:pt x="664" y="1158"/>
                  </a:lnTo>
                  <a:lnTo>
                    <a:pt x="667" y="1152"/>
                  </a:lnTo>
                  <a:lnTo>
                    <a:pt x="669" y="1148"/>
                  </a:lnTo>
                  <a:lnTo>
                    <a:pt x="674" y="1145"/>
                  </a:lnTo>
                  <a:lnTo>
                    <a:pt x="676" y="1145"/>
                  </a:lnTo>
                  <a:lnTo>
                    <a:pt x="678" y="1145"/>
                  </a:lnTo>
                  <a:lnTo>
                    <a:pt x="681" y="1145"/>
                  </a:lnTo>
                  <a:lnTo>
                    <a:pt x="685" y="1145"/>
                  </a:lnTo>
                  <a:lnTo>
                    <a:pt x="688" y="1148"/>
                  </a:lnTo>
                  <a:lnTo>
                    <a:pt x="689" y="1150"/>
                  </a:lnTo>
                  <a:lnTo>
                    <a:pt x="699" y="1148"/>
                  </a:lnTo>
                  <a:lnTo>
                    <a:pt x="706" y="1150"/>
                  </a:lnTo>
                  <a:lnTo>
                    <a:pt x="710" y="1151"/>
                  </a:lnTo>
                  <a:lnTo>
                    <a:pt x="714" y="1151"/>
                  </a:lnTo>
                  <a:lnTo>
                    <a:pt x="716" y="1148"/>
                  </a:lnTo>
                  <a:lnTo>
                    <a:pt x="714" y="1145"/>
                  </a:lnTo>
                  <a:lnTo>
                    <a:pt x="717" y="1144"/>
                  </a:lnTo>
                  <a:lnTo>
                    <a:pt x="718" y="1143"/>
                  </a:lnTo>
                  <a:lnTo>
                    <a:pt x="718" y="1140"/>
                  </a:lnTo>
                  <a:lnTo>
                    <a:pt x="717" y="1137"/>
                  </a:lnTo>
                  <a:lnTo>
                    <a:pt x="717" y="1138"/>
                  </a:lnTo>
                  <a:lnTo>
                    <a:pt x="716" y="1138"/>
                  </a:lnTo>
                  <a:lnTo>
                    <a:pt x="714" y="1137"/>
                  </a:lnTo>
                  <a:lnTo>
                    <a:pt x="713" y="1134"/>
                  </a:lnTo>
                  <a:lnTo>
                    <a:pt x="714" y="1133"/>
                  </a:lnTo>
                  <a:lnTo>
                    <a:pt x="721" y="1127"/>
                  </a:lnTo>
                  <a:lnTo>
                    <a:pt x="721" y="1124"/>
                  </a:lnTo>
                  <a:lnTo>
                    <a:pt x="720" y="1117"/>
                  </a:lnTo>
                  <a:lnTo>
                    <a:pt x="720" y="1115"/>
                  </a:lnTo>
                  <a:lnTo>
                    <a:pt x="731" y="1122"/>
                  </a:lnTo>
                  <a:lnTo>
                    <a:pt x="734" y="1123"/>
                  </a:lnTo>
                  <a:lnTo>
                    <a:pt x="735" y="1123"/>
                  </a:lnTo>
                  <a:lnTo>
                    <a:pt x="737" y="1126"/>
                  </a:lnTo>
                  <a:lnTo>
                    <a:pt x="740" y="1130"/>
                  </a:lnTo>
                  <a:lnTo>
                    <a:pt x="752" y="1145"/>
                  </a:lnTo>
                  <a:lnTo>
                    <a:pt x="755" y="1152"/>
                  </a:lnTo>
                  <a:lnTo>
                    <a:pt x="752" y="1154"/>
                  </a:lnTo>
                  <a:lnTo>
                    <a:pt x="752" y="1155"/>
                  </a:lnTo>
                  <a:lnTo>
                    <a:pt x="752" y="1155"/>
                  </a:lnTo>
                  <a:lnTo>
                    <a:pt x="754" y="1158"/>
                  </a:lnTo>
                  <a:lnTo>
                    <a:pt x="754" y="1158"/>
                  </a:lnTo>
                  <a:lnTo>
                    <a:pt x="756" y="1164"/>
                  </a:lnTo>
                  <a:lnTo>
                    <a:pt x="756" y="1164"/>
                  </a:lnTo>
                  <a:lnTo>
                    <a:pt x="761" y="1168"/>
                  </a:lnTo>
                  <a:lnTo>
                    <a:pt x="765" y="1168"/>
                  </a:lnTo>
                  <a:lnTo>
                    <a:pt x="768" y="1168"/>
                  </a:lnTo>
                  <a:lnTo>
                    <a:pt x="770" y="1164"/>
                  </a:lnTo>
                  <a:lnTo>
                    <a:pt x="770" y="1162"/>
                  </a:lnTo>
                  <a:lnTo>
                    <a:pt x="770" y="1162"/>
                  </a:lnTo>
                  <a:lnTo>
                    <a:pt x="770" y="1161"/>
                  </a:lnTo>
                  <a:lnTo>
                    <a:pt x="773" y="1159"/>
                  </a:lnTo>
                  <a:lnTo>
                    <a:pt x="773" y="1158"/>
                  </a:lnTo>
                  <a:lnTo>
                    <a:pt x="770" y="1157"/>
                  </a:lnTo>
                  <a:lnTo>
                    <a:pt x="770" y="1157"/>
                  </a:lnTo>
                  <a:lnTo>
                    <a:pt x="769" y="1155"/>
                  </a:lnTo>
                  <a:lnTo>
                    <a:pt x="768" y="1155"/>
                  </a:lnTo>
                  <a:lnTo>
                    <a:pt x="768" y="1152"/>
                  </a:lnTo>
                  <a:lnTo>
                    <a:pt x="769" y="1151"/>
                  </a:lnTo>
                  <a:lnTo>
                    <a:pt x="772" y="1147"/>
                  </a:lnTo>
                  <a:lnTo>
                    <a:pt x="775" y="1144"/>
                  </a:lnTo>
                  <a:lnTo>
                    <a:pt x="777" y="1145"/>
                  </a:lnTo>
                  <a:lnTo>
                    <a:pt x="780" y="1147"/>
                  </a:lnTo>
                  <a:lnTo>
                    <a:pt x="783" y="1145"/>
                  </a:lnTo>
                  <a:lnTo>
                    <a:pt x="783" y="1143"/>
                  </a:lnTo>
                  <a:lnTo>
                    <a:pt x="777" y="1141"/>
                  </a:lnTo>
                  <a:lnTo>
                    <a:pt x="783" y="1136"/>
                  </a:lnTo>
                  <a:lnTo>
                    <a:pt x="789" y="1138"/>
                  </a:lnTo>
                  <a:lnTo>
                    <a:pt x="793" y="1145"/>
                  </a:lnTo>
                  <a:lnTo>
                    <a:pt x="790" y="1151"/>
                  </a:lnTo>
                  <a:lnTo>
                    <a:pt x="794" y="1158"/>
                  </a:lnTo>
                  <a:lnTo>
                    <a:pt x="796" y="1159"/>
                  </a:lnTo>
                  <a:lnTo>
                    <a:pt x="797" y="1161"/>
                  </a:lnTo>
                  <a:lnTo>
                    <a:pt x="803" y="1162"/>
                  </a:lnTo>
                  <a:lnTo>
                    <a:pt x="808" y="1166"/>
                  </a:lnTo>
                  <a:lnTo>
                    <a:pt x="818" y="1169"/>
                  </a:lnTo>
                  <a:lnTo>
                    <a:pt x="822" y="1171"/>
                  </a:lnTo>
                  <a:lnTo>
                    <a:pt x="821" y="1175"/>
                  </a:lnTo>
                  <a:lnTo>
                    <a:pt x="815" y="1179"/>
                  </a:lnTo>
                  <a:lnTo>
                    <a:pt x="814" y="1182"/>
                  </a:lnTo>
                  <a:lnTo>
                    <a:pt x="824" y="1189"/>
                  </a:lnTo>
                  <a:lnTo>
                    <a:pt x="828" y="1188"/>
                  </a:lnTo>
                  <a:lnTo>
                    <a:pt x="838" y="1186"/>
                  </a:lnTo>
                  <a:lnTo>
                    <a:pt x="842" y="1185"/>
                  </a:lnTo>
                  <a:lnTo>
                    <a:pt x="843" y="1186"/>
                  </a:lnTo>
                  <a:lnTo>
                    <a:pt x="843" y="1188"/>
                  </a:lnTo>
                  <a:lnTo>
                    <a:pt x="843" y="1189"/>
                  </a:lnTo>
                  <a:lnTo>
                    <a:pt x="846" y="1185"/>
                  </a:lnTo>
                  <a:lnTo>
                    <a:pt x="847" y="1185"/>
                  </a:lnTo>
                  <a:lnTo>
                    <a:pt x="852" y="1200"/>
                  </a:lnTo>
                  <a:lnTo>
                    <a:pt x="854" y="1199"/>
                  </a:lnTo>
                  <a:lnTo>
                    <a:pt x="863" y="1200"/>
                  </a:lnTo>
                  <a:lnTo>
                    <a:pt x="867" y="1200"/>
                  </a:lnTo>
                  <a:lnTo>
                    <a:pt x="866" y="1197"/>
                  </a:lnTo>
                  <a:lnTo>
                    <a:pt x="861" y="1195"/>
                  </a:lnTo>
                  <a:lnTo>
                    <a:pt x="859" y="1195"/>
                  </a:lnTo>
                  <a:lnTo>
                    <a:pt x="854" y="1196"/>
                  </a:lnTo>
                  <a:lnTo>
                    <a:pt x="857" y="1190"/>
                  </a:lnTo>
                  <a:lnTo>
                    <a:pt x="863" y="1190"/>
                  </a:lnTo>
                  <a:lnTo>
                    <a:pt x="877" y="1192"/>
                  </a:lnTo>
                  <a:lnTo>
                    <a:pt x="881" y="1193"/>
                  </a:lnTo>
                  <a:lnTo>
                    <a:pt x="885" y="1196"/>
                  </a:lnTo>
                  <a:lnTo>
                    <a:pt x="888" y="1200"/>
                  </a:lnTo>
                  <a:lnTo>
                    <a:pt x="882" y="1200"/>
                  </a:lnTo>
                  <a:lnTo>
                    <a:pt x="882" y="1203"/>
                  </a:lnTo>
                  <a:lnTo>
                    <a:pt x="892" y="1203"/>
                  </a:lnTo>
                  <a:lnTo>
                    <a:pt x="895" y="1203"/>
                  </a:lnTo>
                  <a:lnTo>
                    <a:pt x="903" y="1195"/>
                  </a:lnTo>
                  <a:lnTo>
                    <a:pt x="906" y="1196"/>
                  </a:lnTo>
                  <a:lnTo>
                    <a:pt x="913" y="1203"/>
                  </a:lnTo>
                  <a:lnTo>
                    <a:pt x="908" y="1207"/>
                  </a:lnTo>
                  <a:lnTo>
                    <a:pt x="912" y="1209"/>
                  </a:lnTo>
                  <a:lnTo>
                    <a:pt x="930" y="1211"/>
                  </a:lnTo>
                  <a:lnTo>
                    <a:pt x="933" y="1211"/>
                  </a:lnTo>
                  <a:lnTo>
                    <a:pt x="933" y="1214"/>
                  </a:lnTo>
                  <a:lnTo>
                    <a:pt x="929" y="1214"/>
                  </a:lnTo>
                  <a:lnTo>
                    <a:pt x="923" y="1216"/>
                  </a:lnTo>
                  <a:lnTo>
                    <a:pt x="920" y="1216"/>
                  </a:lnTo>
                  <a:lnTo>
                    <a:pt x="920" y="1218"/>
                  </a:lnTo>
                  <a:lnTo>
                    <a:pt x="920" y="1221"/>
                  </a:lnTo>
                  <a:lnTo>
                    <a:pt x="924" y="1223"/>
                  </a:lnTo>
                  <a:lnTo>
                    <a:pt x="929" y="1225"/>
                  </a:lnTo>
                  <a:lnTo>
                    <a:pt x="931" y="1230"/>
                  </a:lnTo>
                  <a:lnTo>
                    <a:pt x="929" y="1231"/>
                  </a:lnTo>
                  <a:lnTo>
                    <a:pt x="924" y="1232"/>
                  </a:lnTo>
                  <a:lnTo>
                    <a:pt x="919" y="1238"/>
                  </a:lnTo>
                  <a:lnTo>
                    <a:pt x="901" y="1244"/>
                  </a:lnTo>
                  <a:lnTo>
                    <a:pt x="892" y="1245"/>
                  </a:lnTo>
                  <a:lnTo>
                    <a:pt x="885" y="1241"/>
                  </a:lnTo>
                  <a:lnTo>
                    <a:pt x="880" y="1242"/>
                  </a:lnTo>
                  <a:lnTo>
                    <a:pt x="867" y="1237"/>
                  </a:lnTo>
                  <a:lnTo>
                    <a:pt x="860" y="1237"/>
                  </a:lnTo>
                  <a:lnTo>
                    <a:pt x="857" y="1238"/>
                  </a:lnTo>
                  <a:lnTo>
                    <a:pt x="852" y="1244"/>
                  </a:lnTo>
                  <a:lnTo>
                    <a:pt x="849" y="1245"/>
                  </a:lnTo>
                  <a:lnTo>
                    <a:pt x="845" y="1246"/>
                  </a:lnTo>
                  <a:lnTo>
                    <a:pt x="842" y="1248"/>
                  </a:lnTo>
                  <a:lnTo>
                    <a:pt x="836" y="1252"/>
                  </a:lnTo>
                  <a:lnTo>
                    <a:pt x="846" y="1252"/>
                  </a:lnTo>
                  <a:lnTo>
                    <a:pt x="845" y="1253"/>
                  </a:lnTo>
                  <a:lnTo>
                    <a:pt x="843" y="1255"/>
                  </a:lnTo>
                  <a:lnTo>
                    <a:pt x="849" y="1255"/>
                  </a:lnTo>
                  <a:lnTo>
                    <a:pt x="854" y="1260"/>
                  </a:lnTo>
                  <a:lnTo>
                    <a:pt x="859" y="1262"/>
                  </a:lnTo>
                  <a:lnTo>
                    <a:pt x="861" y="1263"/>
                  </a:lnTo>
                  <a:lnTo>
                    <a:pt x="866" y="1267"/>
                  </a:lnTo>
                  <a:lnTo>
                    <a:pt x="868" y="1270"/>
                  </a:lnTo>
                  <a:lnTo>
                    <a:pt x="867" y="1273"/>
                  </a:lnTo>
                  <a:lnTo>
                    <a:pt x="863" y="1280"/>
                  </a:lnTo>
                  <a:lnTo>
                    <a:pt x="860" y="1281"/>
                  </a:lnTo>
                  <a:lnTo>
                    <a:pt x="859" y="1281"/>
                  </a:lnTo>
                  <a:lnTo>
                    <a:pt x="856" y="1281"/>
                  </a:lnTo>
                  <a:lnTo>
                    <a:pt x="854" y="1281"/>
                  </a:lnTo>
                  <a:lnTo>
                    <a:pt x="849" y="1283"/>
                  </a:lnTo>
                  <a:lnTo>
                    <a:pt x="845" y="1284"/>
                  </a:lnTo>
                  <a:lnTo>
                    <a:pt x="840" y="1284"/>
                  </a:lnTo>
                  <a:lnTo>
                    <a:pt x="836" y="1281"/>
                  </a:lnTo>
                  <a:lnTo>
                    <a:pt x="828" y="1274"/>
                  </a:lnTo>
                  <a:lnTo>
                    <a:pt x="824" y="1273"/>
                  </a:lnTo>
                  <a:lnTo>
                    <a:pt x="822" y="1272"/>
                  </a:lnTo>
                  <a:lnTo>
                    <a:pt x="817" y="1263"/>
                  </a:lnTo>
                  <a:lnTo>
                    <a:pt x="797" y="1245"/>
                  </a:lnTo>
                  <a:lnTo>
                    <a:pt x="794" y="1245"/>
                  </a:lnTo>
                  <a:lnTo>
                    <a:pt x="791" y="1242"/>
                  </a:lnTo>
                  <a:lnTo>
                    <a:pt x="776" y="1237"/>
                  </a:lnTo>
                  <a:lnTo>
                    <a:pt x="748" y="1221"/>
                  </a:lnTo>
                  <a:lnTo>
                    <a:pt x="727" y="1217"/>
                  </a:lnTo>
                  <a:lnTo>
                    <a:pt x="725" y="1217"/>
                  </a:lnTo>
                  <a:lnTo>
                    <a:pt x="723" y="1218"/>
                  </a:lnTo>
                  <a:lnTo>
                    <a:pt x="720" y="1217"/>
                  </a:lnTo>
                  <a:lnTo>
                    <a:pt x="717" y="1216"/>
                  </a:lnTo>
                  <a:lnTo>
                    <a:pt x="710" y="1211"/>
                  </a:lnTo>
                  <a:lnTo>
                    <a:pt x="706" y="1207"/>
                  </a:lnTo>
                  <a:lnTo>
                    <a:pt x="702" y="1204"/>
                  </a:lnTo>
                  <a:lnTo>
                    <a:pt x="696" y="1207"/>
                  </a:lnTo>
                  <a:lnTo>
                    <a:pt x="693" y="1206"/>
                  </a:lnTo>
                  <a:lnTo>
                    <a:pt x="682" y="1203"/>
                  </a:lnTo>
                  <a:lnTo>
                    <a:pt x="674" y="1203"/>
                  </a:lnTo>
                  <a:lnTo>
                    <a:pt x="672" y="1202"/>
                  </a:lnTo>
                  <a:lnTo>
                    <a:pt x="671" y="1200"/>
                  </a:lnTo>
                  <a:lnTo>
                    <a:pt x="669" y="1199"/>
                  </a:lnTo>
                  <a:lnTo>
                    <a:pt x="669" y="1197"/>
                  </a:lnTo>
                  <a:lnTo>
                    <a:pt x="660" y="1195"/>
                  </a:lnTo>
                  <a:lnTo>
                    <a:pt x="657" y="1193"/>
                  </a:lnTo>
                  <a:lnTo>
                    <a:pt x="655" y="1190"/>
                  </a:lnTo>
                  <a:lnTo>
                    <a:pt x="653" y="1182"/>
                  </a:lnTo>
                  <a:lnTo>
                    <a:pt x="651" y="1181"/>
                  </a:lnTo>
                  <a:lnTo>
                    <a:pt x="648" y="1179"/>
                  </a:lnTo>
                  <a:lnTo>
                    <a:pt x="647" y="1178"/>
                  </a:lnTo>
                  <a:lnTo>
                    <a:pt x="644" y="1176"/>
                  </a:lnTo>
                  <a:lnTo>
                    <a:pt x="643" y="1176"/>
                  </a:lnTo>
                  <a:lnTo>
                    <a:pt x="640" y="1178"/>
                  </a:lnTo>
                  <a:lnTo>
                    <a:pt x="639" y="1178"/>
                  </a:lnTo>
                  <a:lnTo>
                    <a:pt x="636" y="1178"/>
                  </a:lnTo>
                  <a:lnTo>
                    <a:pt x="627" y="1173"/>
                  </a:lnTo>
                  <a:lnTo>
                    <a:pt x="625" y="1171"/>
                  </a:lnTo>
                  <a:lnTo>
                    <a:pt x="623" y="1168"/>
                  </a:lnTo>
                  <a:lnTo>
                    <a:pt x="622" y="1164"/>
                  </a:lnTo>
                  <a:lnTo>
                    <a:pt x="620" y="1161"/>
                  </a:lnTo>
                  <a:lnTo>
                    <a:pt x="618" y="1159"/>
                  </a:lnTo>
                  <a:lnTo>
                    <a:pt x="613" y="1159"/>
                  </a:lnTo>
                  <a:lnTo>
                    <a:pt x="609" y="1158"/>
                  </a:lnTo>
                  <a:lnTo>
                    <a:pt x="606" y="1155"/>
                  </a:lnTo>
                  <a:lnTo>
                    <a:pt x="604" y="1152"/>
                  </a:lnTo>
                  <a:lnTo>
                    <a:pt x="601" y="1154"/>
                  </a:lnTo>
                  <a:lnTo>
                    <a:pt x="599" y="1155"/>
                  </a:lnTo>
                  <a:lnTo>
                    <a:pt x="594" y="1155"/>
                  </a:lnTo>
                  <a:lnTo>
                    <a:pt x="576" y="1151"/>
                  </a:lnTo>
                  <a:lnTo>
                    <a:pt x="574" y="1154"/>
                  </a:lnTo>
                  <a:lnTo>
                    <a:pt x="555" y="1166"/>
                  </a:lnTo>
                  <a:lnTo>
                    <a:pt x="549" y="1175"/>
                  </a:lnTo>
                  <a:lnTo>
                    <a:pt x="538" y="1196"/>
                  </a:lnTo>
                  <a:lnTo>
                    <a:pt x="531" y="1204"/>
                  </a:lnTo>
                  <a:lnTo>
                    <a:pt x="522" y="1210"/>
                  </a:lnTo>
                  <a:lnTo>
                    <a:pt x="517" y="1213"/>
                  </a:lnTo>
                  <a:lnTo>
                    <a:pt x="513" y="1214"/>
                  </a:lnTo>
                  <a:lnTo>
                    <a:pt x="492" y="1209"/>
                  </a:lnTo>
                  <a:lnTo>
                    <a:pt x="479" y="1199"/>
                  </a:lnTo>
                  <a:lnTo>
                    <a:pt x="475" y="1197"/>
                  </a:lnTo>
                  <a:lnTo>
                    <a:pt x="469" y="1197"/>
                  </a:lnTo>
                  <a:lnTo>
                    <a:pt x="465" y="1197"/>
                  </a:lnTo>
                  <a:lnTo>
                    <a:pt x="461" y="1196"/>
                  </a:lnTo>
                  <a:lnTo>
                    <a:pt x="459" y="1193"/>
                  </a:lnTo>
                  <a:lnTo>
                    <a:pt x="461" y="1196"/>
                  </a:lnTo>
                  <a:lnTo>
                    <a:pt x="462" y="1199"/>
                  </a:lnTo>
                  <a:lnTo>
                    <a:pt x="462" y="1203"/>
                  </a:lnTo>
                  <a:lnTo>
                    <a:pt x="459" y="1200"/>
                  </a:lnTo>
                  <a:lnTo>
                    <a:pt x="457" y="1195"/>
                  </a:lnTo>
                  <a:lnTo>
                    <a:pt x="454" y="1192"/>
                  </a:lnTo>
                  <a:lnTo>
                    <a:pt x="454" y="1197"/>
                  </a:lnTo>
                  <a:lnTo>
                    <a:pt x="452" y="1217"/>
                  </a:lnTo>
                  <a:lnTo>
                    <a:pt x="452" y="1221"/>
                  </a:lnTo>
                  <a:lnTo>
                    <a:pt x="451" y="1224"/>
                  </a:lnTo>
                  <a:lnTo>
                    <a:pt x="442" y="1238"/>
                  </a:lnTo>
                  <a:lnTo>
                    <a:pt x="441" y="1241"/>
                  </a:lnTo>
                  <a:lnTo>
                    <a:pt x="430" y="1259"/>
                  </a:lnTo>
                  <a:lnTo>
                    <a:pt x="431" y="1258"/>
                  </a:lnTo>
                  <a:lnTo>
                    <a:pt x="434" y="1255"/>
                  </a:lnTo>
                  <a:lnTo>
                    <a:pt x="435" y="1253"/>
                  </a:lnTo>
                  <a:lnTo>
                    <a:pt x="438" y="1252"/>
                  </a:lnTo>
                  <a:lnTo>
                    <a:pt x="440" y="1253"/>
                  </a:lnTo>
                  <a:lnTo>
                    <a:pt x="440" y="1253"/>
                  </a:lnTo>
                  <a:lnTo>
                    <a:pt x="440" y="1253"/>
                  </a:lnTo>
                  <a:lnTo>
                    <a:pt x="441" y="1255"/>
                  </a:lnTo>
                  <a:lnTo>
                    <a:pt x="441" y="1256"/>
                  </a:lnTo>
                  <a:lnTo>
                    <a:pt x="438" y="1259"/>
                  </a:lnTo>
                  <a:lnTo>
                    <a:pt x="434" y="1263"/>
                  </a:lnTo>
                  <a:lnTo>
                    <a:pt x="431" y="1265"/>
                  </a:lnTo>
                  <a:lnTo>
                    <a:pt x="428" y="1263"/>
                  </a:lnTo>
                  <a:lnTo>
                    <a:pt x="421" y="1272"/>
                  </a:lnTo>
                  <a:lnTo>
                    <a:pt x="410" y="1281"/>
                  </a:lnTo>
                  <a:lnTo>
                    <a:pt x="399" y="1287"/>
                  </a:lnTo>
                  <a:lnTo>
                    <a:pt x="392" y="1281"/>
                  </a:lnTo>
                  <a:lnTo>
                    <a:pt x="391" y="1281"/>
                  </a:lnTo>
                  <a:lnTo>
                    <a:pt x="384" y="1304"/>
                  </a:lnTo>
                  <a:lnTo>
                    <a:pt x="385" y="1307"/>
                  </a:lnTo>
                  <a:lnTo>
                    <a:pt x="384" y="1311"/>
                  </a:lnTo>
                  <a:lnTo>
                    <a:pt x="385" y="1315"/>
                  </a:lnTo>
                  <a:lnTo>
                    <a:pt x="388" y="1317"/>
                  </a:lnTo>
                  <a:lnTo>
                    <a:pt x="414" y="1325"/>
                  </a:lnTo>
                  <a:lnTo>
                    <a:pt x="426" y="1332"/>
                  </a:lnTo>
                  <a:lnTo>
                    <a:pt x="430" y="1335"/>
                  </a:lnTo>
                  <a:lnTo>
                    <a:pt x="433" y="1339"/>
                  </a:lnTo>
                  <a:lnTo>
                    <a:pt x="437" y="1353"/>
                  </a:lnTo>
                  <a:lnTo>
                    <a:pt x="438" y="1359"/>
                  </a:lnTo>
                  <a:lnTo>
                    <a:pt x="437" y="1364"/>
                  </a:lnTo>
                  <a:lnTo>
                    <a:pt x="434" y="1371"/>
                  </a:lnTo>
                  <a:lnTo>
                    <a:pt x="435" y="1373"/>
                  </a:lnTo>
                  <a:lnTo>
                    <a:pt x="437" y="1375"/>
                  </a:lnTo>
                  <a:lnTo>
                    <a:pt x="437" y="1380"/>
                  </a:lnTo>
                  <a:lnTo>
                    <a:pt x="437" y="1382"/>
                  </a:lnTo>
                  <a:lnTo>
                    <a:pt x="438" y="1382"/>
                  </a:lnTo>
                  <a:lnTo>
                    <a:pt x="440" y="1374"/>
                  </a:lnTo>
                  <a:lnTo>
                    <a:pt x="445" y="1373"/>
                  </a:lnTo>
                  <a:lnTo>
                    <a:pt x="461" y="1377"/>
                  </a:lnTo>
                  <a:lnTo>
                    <a:pt x="464" y="1380"/>
                  </a:lnTo>
                  <a:lnTo>
                    <a:pt x="468" y="1385"/>
                  </a:lnTo>
                  <a:lnTo>
                    <a:pt x="471" y="1388"/>
                  </a:lnTo>
                  <a:lnTo>
                    <a:pt x="476" y="1391"/>
                  </a:lnTo>
                  <a:lnTo>
                    <a:pt x="499" y="1408"/>
                  </a:lnTo>
                  <a:lnTo>
                    <a:pt x="504" y="1412"/>
                  </a:lnTo>
                  <a:lnTo>
                    <a:pt x="514" y="1427"/>
                  </a:lnTo>
                  <a:lnTo>
                    <a:pt x="531" y="1461"/>
                  </a:lnTo>
                  <a:lnTo>
                    <a:pt x="534" y="1467"/>
                  </a:lnTo>
                  <a:lnTo>
                    <a:pt x="535" y="1474"/>
                  </a:lnTo>
                  <a:lnTo>
                    <a:pt x="536" y="1488"/>
                  </a:lnTo>
                  <a:lnTo>
                    <a:pt x="534" y="1497"/>
                  </a:lnTo>
                  <a:lnTo>
                    <a:pt x="525" y="1504"/>
                  </a:lnTo>
                  <a:lnTo>
                    <a:pt x="510" y="1518"/>
                  </a:lnTo>
                  <a:lnTo>
                    <a:pt x="506" y="1527"/>
                  </a:lnTo>
                  <a:lnTo>
                    <a:pt x="503" y="1539"/>
                  </a:lnTo>
                  <a:lnTo>
                    <a:pt x="504" y="1552"/>
                  </a:lnTo>
                  <a:lnTo>
                    <a:pt x="506" y="1565"/>
                  </a:lnTo>
                  <a:lnTo>
                    <a:pt x="511" y="1575"/>
                  </a:lnTo>
                  <a:lnTo>
                    <a:pt x="520" y="1583"/>
                  </a:lnTo>
                  <a:lnTo>
                    <a:pt x="525" y="1591"/>
                  </a:lnTo>
                  <a:lnTo>
                    <a:pt x="528" y="1603"/>
                  </a:lnTo>
                  <a:lnTo>
                    <a:pt x="529" y="1598"/>
                  </a:lnTo>
                  <a:lnTo>
                    <a:pt x="531" y="1598"/>
                  </a:lnTo>
                  <a:lnTo>
                    <a:pt x="532" y="1598"/>
                  </a:lnTo>
                  <a:lnTo>
                    <a:pt x="532" y="1600"/>
                  </a:lnTo>
                  <a:lnTo>
                    <a:pt x="532" y="1601"/>
                  </a:lnTo>
                  <a:lnTo>
                    <a:pt x="529" y="1603"/>
                  </a:lnTo>
                  <a:lnTo>
                    <a:pt x="535" y="1601"/>
                  </a:lnTo>
                  <a:lnTo>
                    <a:pt x="538" y="1604"/>
                  </a:lnTo>
                  <a:lnTo>
                    <a:pt x="541" y="1608"/>
                  </a:lnTo>
                  <a:lnTo>
                    <a:pt x="541" y="1614"/>
                  </a:lnTo>
                  <a:lnTo>
                    <a:pt x="539" y="1617"/>
                  </a:lnTo>
                  <a:lnTo>
                    <a:pt x="535" y="1622"/>
                  </a:lnTo>
                  <a:lnTo>
                    <a:pt x="535" y="1625"/>
                  </a:lnTo>
                  <a:lnTo>
                    <a:pt x="535" y="1629"/>
                  </a:lnTo>
                  <a:lnTo>
                    <a:pt x="535" y="1632"/>
                  </a:lnTo>
                  <a:lnTo>
                    <a:pt x="535" y="1635"/>
                  </a:lnTo>
                  <a:lnTo>
                    <a:pt x="535" y="1638"/>
                  </a:lnTo>
                  <a:lnTo>
                    <a:pt x="536" y="1642"/>
                  </a:lnTo>
                  <a:lnTo>
                    <a:pt x="538" y="1646"/>
                  </a:lnTo>
                  <a:lnTo>
                    <a:pt x="539" y="1649"/>
                  </a:lnTo>
                  <a:lnTo>
                    <a:pt x="542" y="1647"/>
                  </a:lnTo>
                  <a:lnTo>
                    <a:pt x="543" y="1647"/>
                  </a:lnTo>
                  <a:lnTo>
                    <a:pt x="545" y="1650"/>
                  </a:lnTo>
                  <a:lnTo>
                    <a:pt x="552" y="1653"/>
                  </a:lnTo>
                  <a:lnTo>
                    <a:pt x="555" y="1656"/>
                  </a:lnTo>
                  <a:lnTo>
                    <a:pt x="560" y="1653"/>
                  </a:lnTo>
                  <a:lnTo>
                    <a:pt x="564" y="1652"/>
                  </a:lnTo>
                  <a:lnTo>
                    <a:pt x="570" y="1652"/>
                  </a:lnTo>
                  <a:lnTo>
                    <a:pt x="577" y="1668"/>
                  </a:lnTo>
                  <a:lnTo>
                    <a:pt x="578" y="1668"/>
                  </a:lnTo>
                  <a:lnTo>
                    <a:pt x="583" y="1678"/>
                  </a:lnTo>
                  <a:lnTo>
                    <a:pt x="585" y="1678"/>
                  </a:lnTo>
                  <a:lnTo>
                    <a:pt x="587" y="1677"/>
                  </a:lnTo>
                  <a:lnTo>
                    <a:pt x="588" y="1675"/>
                  </a:lnTo>
                  <a:lnTo>
                    <a:pt x="598" y="1666"/>
                  </a:lnTo>
                  <a:lnTo>
                    <a:pt x="601" y="1661"/>
                  </a:lnTo>
                  <a:lnTo>
                    <a:pt x="599" y="1660"/>
                  </a:lnTo>
                  <a:lnTo>
                    <a:pt x="601" y="1657"/>
                  </a:lnTo>
                  <a:lnTo>
                    <a:pt x="604" y="1656"/>
                  </a:lnTo>
                  <a:lnTo>
                    <a:pt x="608" y="1656"/>
                  </a:lnTo>
                  <a:lnTo>
                    <a:pt x="608" y="1653"/>
                  </a:lnTo>
                  <a:lnTo>
                    <a:pt x="604" y="1653"/>
                  </a:lnTo>
                  <a:lnTo>
                    <a:pt x="601" y="1652"/>
                  </a:lnTo>
                  <a:lnTo>
                    <a:pt x="597" y="1647"/>
                  </a:lnTo>
                  <a:lnTo>
                    <a:pt x="598" y="1643"/>
                  </a:lnTo>
                  <a:lnTo>
                    <a:pt x="598" y="1640"/>
                  </a:lnTo>
                  <a:lnTo>
                    <a:pt x="597" y="1638"/>
                  </a:lnTo>
                  <a:lnTo>
                    <a:pt x="595" y="1633"/>
                  </a:lnTo>
                  <a:lnTo>
                    <a:pt x="595" y="1631"/>
                  </a:lnTo>
                  <a:lnTo>
                    <a:pt x="597" y="1626"/>
                  </a:lnTo>
                  <a:lnTo>
                    <a:pt x="599" y="1596"/>
                  </a:lnTo>
                  <a:lnTo>
                    <a:pt x="601" y="1591"/>
                  </a:lnTo>
                  <a:lnTo>
                    <a:pt x="604" y="1589"/>
                  </a:lnTo>
                  <a:lnTo>
                    <a:pt x="613" y="1586"/>
                  </a:lnTo>
                  <a:lnTo>
                    <a:pt x="623" y="1580"/>
                  </a:lnTo>
                  <a:lnTo>
                    <a:pt x="627" y="1579"/>
                  </a:lnTo>
                  <a:lnTo>
                    <a:pt x="637" y="1579"/>
                  </a:lnTo>
                  <a:lnTo>
                    <a:pt x="655" y="1583"/>
                  </a:lnTo>
                  <a:lnTo>
                    <a:pt x="655" y="1584"/>
                  </a:lnTo>
                  <a:lnTo>
                    <a:pt x="655" y="1594"/>
                  </a:lnTo>
                  <a:lnTo>
                    <a:pt x="654" y="1600"/>
                  </a:lnTo>
                  <a:lnTo>
                    <a:pt x="654" y="1604"/>
                  </a:lnTo>
                  <a:lnTo>
                    <a:pt x="653" y="1607"/>
                  </a:lnTo>
                  <a:lnTo>
                    <a:pt x="651" y="1610"/>
                  </a:lnTo>
                  <a:lnTo>
                    <a:pt x="650" y="1611"/>
                  </a:lnTo>
                  <a:lnTo>
                    <a:pt x="650" y="1611"/>
                  </a:lnTo>
                  <a:lnTo>
                    <a:pt x="651" y="1617"/>
                  </a:lnTo>
                  <a:lnTo>
                    <a:pt x="654" y="1619"/>
                  </a:lnTo>
                  <a:lnTo>
                    <a:pt x="661" y="1625"/>
                  </a:lnTo>
                  <a:lnTo>
                    <a:pt x="667" y="1619"/>
                  </a:lnTo>
                  <a:lnTo>
                    <a:pt x="672" y="1622"/>
                  </a:lnTo>
                  <a:lnTo>
                    <a:pt x="690" y="1647"/>
                  </a:lnTo>
                  <a:lnTo>
                    <a:pt x="695" y="1656"/>
                  </a:lnTo>
                  <a:lnTo>
                    <a:pt x="695" y="1661"/>
                  </a:lnTo>
                  <a:lnTo>
                    <a:pt x="699" y="1667"/>
                  </a:lnTo>
                  <a:lnTo>
                    <a:pt x="703" y="1678"/>
                  </a:lnTo>
                  <a:lnTo>
                    <a:pt x="709" y="1685"/>
                  </a:lnTo>
                  <a:lnTo>
                    <a:pt x="716" y="1684"/>
                  </a:lnTo>
                  <a:lnTo>
                    <a:pt x="711" y="1695"/>
                  </a:lnTo>
                  <a:lnTo>
                    <a:pt x="711" y="1701"/>
                  </a:lnTo>
                  <a:lnTo>
                    <a:pt x="716" y="1702"/>
                  </a:lnTo>
                  <a:lnTo>
                    <a:pt x="716" y="1705"/>
                  </a:lnTo>
                  <a:lnTo>
                    <a:pt x="711" y="1705"/>
                  </a:lnTo>
                  <a:lnTo>
                    <a:pt x="710" y="1709"/>
                  </a:lnTo>
                  <a:lnTo>
                    <a:pt x="711" y="1713"/>
                  </a:lnTo>
                  <a:lnTo>
                    <a:pt x="710" y="1718"/>
                  </a:lnTo>
                  <a:lnTo>
                    <a:pt x="716" y="1718"/>
                  </a:lnTo>
                  <a:lnTo>
                    <a:pt x="713" y="1723"/>
                  </a:lnTo>
                  <a:lnTo>
                    <a:pt x="713" y="1725"/>
                  </a:lnTo>
                  <a:lnTo>
                    <a:pt x="714" y="1727"/>
                  </a:lnTo>
                  <a:lnTo>
                    <a:pt x="716" y="1733"/>
                  </a:lnTo>
                  <a:lnTo>
                    <a:pt x="714" y="1737"/>
                  </a:lnTo>
                  <a:lnTo>
                    <a:pt x="710" y="1736"/>
                  </a:lnTo>
                  <a:lnTo>
                    <a:pt x="709" y="1740"/>
                  </a:lnTo>
                  <a:lnTo>
                    <a:pt x="707" y="1743"/>
                  </a:lnTo>
                  <a:lnTo>
                    <a:pt x="707" y="1747"/>
                  </a:lnTo>
                  <a:lnTo>
                    <a:pt x="710" y="1751"/>
                  </a:lnTo>
                  <a:lnTo>
                    <a:pt x="711" y="1754"/>
                  </a:lnTo>
                  <a:lnTo>
                    <a:pt x="714" y="1757"/>
                  </a:lnTo>
                  <a:lnTo>
                    <a:pt x="717" y="1758"/>
                  </a:lnTo>
                  <a:lnTo>
                    <a:pt x="720" y="1755"/>
                  </a:lnTo>
                  <a:lnTo>
                    <a:pt x="721" y="1755"/>
                  </a:lnTo>
                  <a:lnTo>
                    <a:pt x="724" y="1760"/>
                  </a:lnTo>
                  <a:lnTo>
                    <a:pt x="734" y="1762"/>
                  </a:lnTo>
                  <a:lnTo>
                    <a:pt x="737" y="1767"/>
                  </a:lnTo>
                  <a:lnTo>
                    <a:pt x="738" y="1771"/>
                  </a:lnTo>
                  <a:lnTo>
                    <a:pt x="740" y="1776"/>
                  </a:lnTo>
                  <a:lnTo>
                    <a:pt x="740" y="1782"/>
                  </a:lnTo>
                  <a:lnTo>
                    <a:pt x="742" y="1786"/>
                  </a:lnTo>
                  <a:lnTo>
                    <a:pt x="744" y="1783"/>
                  </a:lnTo>
                  <a:lnTo>
                    <a:pt x="744" y="1782"/>
                  </a:lnTo>
                  <a:lnTo>
                    <a:pt x="744" y="1781"/>
                  </a:lnTo>
                  <a:lnTo>
                    <a:pt x="747" y="1782"/>
                  </a:lnTo>
                  <a:lnTo>
                    <a:pt x="747" y="1779"/>
                  </a:lnTo>
                  <a:lnTo>
                    <a:pt x="744" y="1775"/>
                  </a:lnTo>
                  <a:lnTo>
                    <a:pt x="744" y="1772"/>
                  </a:lnTo>
                  <a:lnTo>
                    <a:pt x="745" y="1768"/>
                  </a:lnTo>
                  <a:lnTo>
                    <a:pt x="748" y="1767"/>
                  </a:lnTo>
                  <a:lnTo>
                    <a:pt x="747" y="1764"/>
                  </a:lnTo>
                  <a:lnTo>
                    <a:pt x="748" y="1761"/>
                  </a:lnTo>
                  <a:lnTo>
                    <a:pt x="744" y="1748"/>
                  </a:lnTo>
                  <a:lnTo>
                    <a:pt x="741" y="1743"/>
                  </a:lnTo>
                  <a:lnTo>
                    <a:pt x="741" y="1736"/>
                  </a:lnTo>
                  <a:lnTo>
                    <a:pt x="741" y="1716"/>
                  </a:lnTo>
                  <a:lnTo>
                    <a:pt x="742" y="1713"/>
                  </a:lnTo>
                  <a:lnTo>
                    <a:pt x="747" y="1711"/>
                  </a:lnTo>
                  <a:lnTo>
                    <a:pt x="748" y="1718"/>
                  </a:lnTo>
                  <a:lnTo>
                    <a:pt x="752" y="1715"/>
                  </a:lnTo>
                  <a:lnTo>
                    <a:pt x="754" y="1708"/>
                  </a:lnTo>
                  <a:lnTo>
                    <a:pt x="749" y="1705"/>
                  </a:lnTo>
                  <a:lnTo>
                    <a:pt x="748" y="1704"/>
                  </a:lnTo>
                  <a:lnTo>
                    <a:pt x="748" y="1701"/>
                  </a:lnTo>
                  <a:lnTo>
                    <a:pt x="749" y="1698"/>
                  </a:lnTo>
                  <a:lnTo>
                    <a:pt x="752" y="1695"/>
                  </a:lnTo>
                  <a:lnTo>
                    <a:pt x="754" y="1697"/>
                  </a:lnTo>
                  <a:lnTo>
                    <a:pt x="755" y="1698"/>
                  </a:lnTo>
                  <a:lnTo>
                    <a:pt x="756" y="1699"/>
                  </a:lnTo>
                  <a:lnTo>
                    <a:pt x="756" y="1702"/>
                  </a:lnTo>
                  <a:lnTo>
                    <a:pt x="759" y="1702"/>
                  </a:lnTo>
                  <a:lnTo>
                    <a:pt x="759" y="1698"/>
                  </a:lnTo>
                  <a:lnTo>
                    <a:pt x="758" y="1694"/>
                  </a:lnTo>
                  <a:lnTo>
                    <a:pt x="755" y="1691"/>
                  </a:lnTo>
                  <a:lnTo>
                    <a:pt x="752" y="1691"/>
                  </a:lnTo>
                  <a:lnTo>
                    <a:pt x="754" y="1684"/>
                  </a:lnTo>
                  <a:lnTo>
                    <a:pt x="756" y="1680"/>
                  </a:lnTo>
                  <a:lnTo>
                    <a:pt x="766" y="1673"/>
                  </a:lnTo>
                  <a:lnTo>
                    <a:pt x="765" y="1660"/>
                  </a:lnTo>
                  <a:lnTo>
                    <a:pt x="777" y="1653"/>
                  </a:lnTo>
                  <a:lnTo>
                    <a:pt x="793" y="1652"/>
                  </a:lnTo>
                  <a:lnTo>
                    <a:pt x="807" y="1652"/>
                  </a:lnTo>
                  <a:lnTo>
                    <a:pt x="814" y="1653"/>
                  </a:lnTo>
                  <a:lnTo>
                    <a:pt x="819" y="1656"/>
                  </a:lnTo>
                  <a:lnTo>
                    <a:pt x="824" y="1661"/>
                  </a:lnTo>
                  <a:lnTo>
                    <a:pt x="825" y="1674"/>
                  </a:lnTo>
                  <a:lnTo>
                    <a:pt x="828" y="1681"/>
                  </a:lnTo>
                  <a:lnTo>
                    <a:pt x="828" y="1685"/>
                  </a:lnTo>
                  <a:lnTo>
                    <a:pt x="826" y="1692"/>
                  </a:lnTo>
                  <a:lnTo>
                    <a:pt x="826" y="1697"/>
                  </a:lnTo>
                  <a:lnTo>
                    <a:pt x="828" y="1698"/>
                  </a:lnTo>
                  <a:lnTo>
                    <a:pt x="832" y="1694"/>
                  </a:lnTo>
                  <a:lnTo>
                    <a:pt x="832" y="1691"/>
                  </a:lnTo>
                  <a:lnTo>
                    <a:pt x="833" y="1691"/>
                  </a:lnTo>
                  <a:lnTo>
                    <a:pt x="845" y="1701"/>
                  </a:lnTo>
                  <a:lnTo>
                    <a:pt x="846" y="1705"/>
                  </a:lnTo>
                  <a:lnTo>
                    <a:pt x="842" y="1709"/>
                  </a:lnTo>
                  <a:lnTo>
                    <a:pt x="853" y="1718"/>
                  </a:lnTo>
                  <a:lnTo>
                    <a:pt x="856" y="1720"/>
                  </a:lnTo>
                  <a:lnTo>
                    <a:pt x="859" y="1723"/>
                  </a:lnTo>
                  <a:lnTo>
                    <a:pt x="864" y="1736"/>
                  </a:lnTo>
                  <a:lnTo>
                    <a:pt x="866" y="1741"/>
                  </a:lnTo>
                  <a:lnTo>
                    <a:pt x="867" y="1744"/>
                  </a:lnTo>
                  <a:lnTo>
                    <a:pt x="873" y="1744"/>
                  </a:lnTo>
                  <a:lnTo>
                    <a:pt x="884" y="1741"/>
                  </a:lnTo>
                  <a:lnTo>
                    <a:pt x="888" y="1744"/>
                  </a:lnTo>
                  <a:lnTo>
                    <a:pt x="891" y="1748"/>
                  </a:lnTo>
                  <a:lnTo>
                    <a:pt x="894" y="1753"/>
                  </a:lnTo>
                  <a:lnTo>
                    <a:pt x="892" y="1757"/>
                  </a:lnTo>
                  <a:lnTo>
                    <a:pt x="892" y="1760"/>
                  </a:lnTo>
                  <a:lnTo>
                    <a:pt x="895" y="1762"/>
                  </a:lnTo>
                  <a:lnTo>
                    <a:pt x="896" y="1765"/>
                  </a:lnTo>
                  <a:lnTo>
                    <a:pt x="899" y="1769"/>
                  </a:lnTo>
                  <a:lnTo>
                    <a:pt x="910" y="1772"/>
                  </a:lnTo>
                  <a:lnTo>
                    <a:pt x="915" y="1771"/>
                  </a:lnTo>
                  <a:lnTo>
                    <a:pt x="916" y="1768"/>
                  </a:lnTo>
                  <a:lnTo>
                    <a:pt x="926" y="1772"/>
                  </a:lnTo>
                  <a:lnTo>
                    <a:pt x="927" y="1765"/>
                  </a:lnTo>
                  <a:lnTo>
                    <a:pt x="922" y="1760"/>
                  </a:lnTo>
                  <a:lnTo>
                    <a:pt x="915" y="1755"/>
                  </a:lnTo>
                  <a:lnTo>
                    <a:pt x="909" y="1748"/>
                  </a:lnTo>
                  <a:lnTo>
                    <a:pt x="912" y="1747"/>
                  </a:lnTo>
                  <a:lnTo>
                    <a:pt x="913" y="1746"/>
                  </a:lnTo>
                  <a:lnTo>
                    <a:pt x="913" y="1744"/>
                  </a:lnTo>
                  <a:lnTo>
                    <a:pt x="912" y="1741"/>
                  </a:lnTo>
                  <a:lnTo>
                    <a:pt x="912" y="1740"/>
                  </a:lnTo>
                  <a:lnTo>
                    <a:pt x="912" y="1739"/>
                  </a:lnTo>
                  <a:lnTo>
                    <a:pt x="915" y="1737"/>
                  </a:lnTo>
                  <a:lnTo>
                    <a:pt x="912" y="1737"/>
                  </a:lnTo>
                  <a:lnTo>
                    <a:pt x="912" y="1736"/>
                  </a:lnTo>
                  <a:lnTo>
                    <a:pt x="910" y="1734"/>
                  </a:lnTo>
                  <a:lnTo>
                    <a:pt x="909" y="1733"/>
                  </a:lnTo>
                  <a:lnTo>
                    <a:pt x="905" y="1730"/>
                  </a:lnTo>
                  <a:lnTo>
                    <a:pt x="902" y="1729"/>
                  </a:lnTo>
                  <a:lnTo>
                    <a:pt x="896" y="1726"/>
                  </a:lnTo>
                  <a:lnTo>
                    <a:pt x="895" y="1725"/>
                  </a:lnTo>
                  <a:lnTo>
                    <a:pt x="892" y="1719"/>
                  </a:lnTo>
                  <a:lnTo>
                    <a:pt x="888" y="1712"/>
                  </a:lnTo>
                  <a:lnTo>
                    <a:pt x="884" y="1702"/>
                  </a:lnTo>
                  <a:lnTo>
                    <a:pt x="884" y="1695"/>
                  </a:lnTo>
                  <a:lnTo>
                    <a:pt x="889" y="1688"/>
                  </a:lnTo>
                  <a:lnTo>
                    <a:pt x="882" y="1688"/>
                  </a:lnTo>
                  <a:lnTo>
                    <a:pt x="884" y="1688"/>
                  </a:lnTo>
                  <a:lnTo>
                    <a:pt x="884" y="1685"/>
                  </a:lnTo>
                  <a:lnTo>
                    <a:pt x="885" y="1684"/>
                  </a:lnTo>
                  <a:lnTo>
                    <a:pt x="881" y="1681"/>
                  </a:lnTo>
                  <a:lnTo>
                    <a:pt x="882" y="1678"/>
                  </a:lnTo>
                  <a:lnTo>
                    <a:pt x="885" y="1674"/>
                  </a:lnTo>
                  <a:lnTo>
                    <a:pt x="888" y="1671"/>
                  </a:lnTo>
                  <a:lnTo>
                    <a:pt x="891" y="1673"/>
                  </a:lnTo>
                  <a:lnTo>
                    <a:pt x="894" y="1675"/>
                  </a:lnTo>
                  <a:lnTo>
                    <a:pt x="898" y="1675"/>
                  </a:lnTo>
                  <a:lnTo>
                    <a:pt x="899" y="1673"/>
                  </a:lnTo>
                  <a:lnTo>
                    <a:pt x="899" y="1671"/>
                  </a:lnTo>
                  <a:lnTo>
                    <a:pt x="899" y="1670"/>
                  </a:lnTo>
                  <a:lnTo>
                    <a:pt x="899" y="1668"/>
                  </a:lnTo>
                  <a:lnTo>
                    <a:pt x="899" y="1667"/>
                  </a:lnTo>
                  <a:lnTo>
                    <a:pt x="901" y="1664"/>
                  </a:lnTo>
                  <a:lnTo>
                    <a:pt x="903" y="1663"/>
                  </a:lnTo>
                  <a:lnTo>
                    <a:pt x="905" y="1660"/>
                  </a:lnTo>
                  <a:lnTo>
                    <a:pt x="901" y="1659"/>
                  </a:lnTo>
                  <a:lnTo>
                    <a:pt x="898" y="1657"/>
                  </a:lnTo>
                  <a:lnTo>
                    <a:pt x="895" y="1657"/>
                  </a:lnTo>
                  <a:lnTo>
                    <a:pt x="895" y="1656"/>
                  </a:lnTo>
                  <a:lnTo>
                    <a:pt x="898" y="1654"/>
                  </a:lnTo>
                  <a:lnTo>
                    <a:pt x="899" y="1652"/>
                  </a:lnTo>
                  <a:lnTo>
                    <a:pt x="899" y="1649"/>
                  </a:lnTo>
                  <a:lnTo>
                    <a:pt x="896" y="1645"/>
                  </a:lnTo>
                  <a:lnTo>
                    <a:pt x="889" y="1638"/>
                  </a:lnTo>
                  <a:lnTo>
                    <a:pt x="887" y="1632"/>
                  </a:lnTo>
                  <a:lnTo>
                    <a:pt x="887" y="1629"/>
                  </a:lnTo>
                  <a:lnTo>
                    <a:pt x="885" y="1626"/>
                  </a:lnTo>
                  <a:lnTo>
                    <a:pt x="880" y="1614"/>
                  </a:lnTo>
                  <a:lnTo>
                    <a:pt x="878" y="1610"/>
                  </a:lnTo>
                  <a:lnTo>
                    <a:pt x="878" y="1607"/>
                  </a:lnTo>
                  <a:lnTo>
                    <a:pt x="878" y="1604"/>
                  </a:lnTo>
                  <a:lnTo>
                    <a:pt x="878" y="1601"/>
                  </a:lnTo>
                  <a:lnTo>
                    <a:pt x="878" y="1598"/>
                  </a:lnTo>
                  <a:lnTo>
                    <a:pt x="877" y="1598"/>
                  </a:lnTo>
                  <a:lnTo>
                    <a:pt x="877" y="1598"/>
                  </a:lnTo>
                  <a:lnTo>
                    <a:pt x="877" y="1600"/>
                  </a:lnTo>
                  <a:lnTo>
                    <a:pt x="875" y="1600"/>
                  </a:lnTo>
                  <a:lnTo>
                    <a:pt x="875" y="1598"/>
                  </a:lnTo>
                  <a:lnTo>
                    <a:pt x="873" y="1596"/>
                  </a:lnTo>
                  <a:lnTo>
                    <a:pt x="873" y="1594"/>
                  </a:lnTo>
                  <a:lnTo>
                    <a:pt x="874" y="1594"/>
                  </a:lnTo>
                  <a:lnTo>
                    <a:pt x="877" y="1594"/>
                  </a:lnTo>
                  <a:lnTo>
                    <a:pt x="878" y="1594"/>
                  </a:lnTo>
                  <a:lnTo>
                    <a:pt x="877" y="1589"/>
                  </a:lnTo>
                  <a:lnTo>
                    <a:pt x="874" y="1583"/>
                  </a:lnTo>
                  <a:lnTo>
                    <a:pt x="874" y="1579"/>
                  </a:lnTo>
                  <a:lnTo>
                    <a:pt x="867" y="1569"/>
                  </a:lnTo>
                  <a:lnTo>
                    <a:pt x="866" y="1563"/>
                  </a:lnTo>
                  <a:lnTo>
                    <a:pt x="870" y="1565"/>
                  </a:lnTo>
                  <a:lnTo>
                    <a:pt x="870" y="1563"/>
                  </a:lnTo>
                  <a:lnTo>
                    <a:pt x="868" y="1561"/>
                  </a:lnTo>
                  <a:lnTo>
                    <a:pt x="863" y="1559"/>
                  </a:lnTo>
                  <a:lnTo>
                    <a:pt x="866" y="1556"/>
                  </a:lnTo>
                  <a:lnTo>
                    <a:pt x="864" y="1555"/>
                  </a:lnTo>
                  <a:lnTo>
                    <a:pt x="863" y="1555"/>
                  </a:lnTo>
                  <a:lnTo>
                    <a:pt x="866" y="1554"/>
                  </a:lnTo>
                  <a:lnTo>
                    <a:pt x="864" y="1552"/>
                  </a:lnTo>
                  <a:lnTo>
                    <a:pt x="864" y="1552"/>
                  </a:lnTo>
                  <a:lnTo>
                    <a:pt x="863" y="1551"/>
                  </a:lnTo>
                  <a:lnTo>
                    <a:pt x="863" y="1549"/>
                  </a:lnTo>
                  <a:lnTo>
                    <a:pt x="860" y="1551"/>
                  </a:lnTo>
                  <a:lnTo>
                    <a:pt x="854" y="1551"/>
                  </a:lnTo>
                  <a:lnTo>
                    <a:pt x="850" y="1551"/>
                  </a:lnTo>
                  <a:lnTo>
                    <a:pt x="847" y="1546"/>
                  </a:lnTo>
                  <a:lnTo>
                    <a:pt x="847" y="1538"/>
                  </a:lnTo>
                  <a:lnTo>
                    <a:pt x="849" y="1534"/>
                  </a:lnTo>
                  <a:lnTo>
                    <a:pt x="850" y="1531"/>
                  </a:lnTo>
                  <a:lnTo>
                    <a:pt x="852" y="1530"/>
                  </a:lnTo>
                  <a:lnTo>
                    <a:pt x="850" y="1527"/>
                  </a:lnTo>
                  <a:lnTo>
                    <a:pt x="849" y="1524"/>
                  </a:lnTo>
                  <a:lnTo>
                    <a:pt x="847" y="1523"/>
                  </a:lnTo>
                  <a:lnTo>
                    <a:pt x="839" y="1507"/>
                  </a:lnTo>
                  <a:lnTo>
                    <a:pt x="836" y="1500"/>
                  </a:lnTo>
                  <a:lnTo>
                    <a:pt x="831" y="1489"/>
                  </a:lnTo>
                  <a:lnTo>
                    <a:pt x="828" y="1488"/>
                  </a:lnTo>
                  <a:lnTo>
                    <a:pt x="828" y="1485"/>
                  </a:lnTo>
                  <a:lnTo>
                    <a:pt x="829" y="1485"/>
                  </a:lnTo>
                  <a:lnTo>
                    <a:pt x="829" y="1482"/>
                  </a:lnTo>
                  <a:lnTo>
                    <a:pt x="826" y="1482"/>
                  </a:lnTo>
                  <a:lnTo>
                    <a:pt x="828" y="1478"/>
                  </a:lnTo>
                  <a:lnTo>
                    <a:pt x="825" y="1476"/>
                  </a:lnTo>
                  <a:lnTo>
                    <a:pt x="812" y="1461"/>
                  </a:lnTo>
                  <a:lnTo>
                    <a:pt x="812" y="1457"/>
                  </a:lnTo>
                  <a:lnTo>
                    <a:pt x="814" y="1453"/>
                  </a:lnTo>
                  <a:lnTo>
                    <a:pt x="814" y="1450"/>
                  </a:lnTo>
                  <a:lnTo>
                    <a:pt x="811" y="1447"/>
                  </a:lnTo>
                  <a:lnTo>
                    <a:pt x="810" y="1446"/>
                  </a:lnTo>
                  <a:lnTo>
                    <a:pt x="810" y="1440"/>
                  </a:lnTo>
                  <a:lnTo>
                    <a:pt x="810" y="1439"/>
                  </a:lnTo>
                  <a:lnTo>
                    <a:pt x="808" y="1436"/>
                  </a:lnTo>
                  <a:lnTo>
                    <a:pt x="807" y="1434"/>
                  </a:lnTo>
                  <a:lnTo>
                    <a:pt x="805" y="1433"/>
                  </a:lnTo>
                  <a:lnTo>
                    <a:pt x="805" y="1429"/>
                  </a:lnTo>
                  <a:lnTo>
                    <a:pt x="805" y="1427"/>
                  </a:lnTo>
                  <a:lnTo>
                    <a:pt x="805" y="1423"/>
                  </a:lnTo>
                  <a:lnTo>
                    <a:pt x="807" y="1422"/>
                  </a:lnTo>
                  <a:lnTo>
                    <a:pt x="805" y="1419"/>
                  </a:lnTo>
                  <a:lnTo>
                    <a:pt x="804" y="1415"/>
                  </a:lnTo>
                  <a:lnTo>
                    <a:pt x="803" y="1413"/>
                  </a:lnTo>
                  <a:lnTo>
                    <a:pt x="804" y="1405"/>
                  </a:lnTo>
                  <a:lnTo>
                    <a:pt x="807" y="1401"/>
                  </a:lnTo>
                  <a:lnTo>
                    <a:pt x="811" y="1398"/>
                  </a:lnTo>
                  <a:lnTo>
                    <a:pt x="817" y="1395"/>
                  </a:lnTo>
                  <a:lnTo>
                    <a:pt x="819" y="1398"/>
                  </a:lnTo>
                  <a:lnTo>
                    <a:pt x="822" y="1402"/>
                  </a:lnTo>
                  <a:lnTo>
                    <a:pt x="822" y="1405"/>
                  </a:lnTo>
                  <a:lnTo>
                    <a:pt x="824" y="1408"/>
                  </a:lnTo>
                  <a:lnTo>
                    <a:pt x="826" y="1410"/>
                  </a:lnTo>
                  <a:lnTo>
                    <a:pt x="829" y="1412"/>
                  </a:lnTo>
                  <a:lnTo>
                    <a:pt x="828" y="1415"/>
                  </a:lnTo>
                  <a:lnTo>
                    <a:pt x="828" y="1416"/>
                  </a:lnTo>
                  <a:lnTo>
                    <a:pt x="835" y="1420"/>
                  </a:lnTo>
                  <a:lnTo>
                    <a:pt x="836" y="1422"/>
                  </a:lnTo>
                  <a:lnTo>
                    <a:pt x="840" y="1419"/>
                  </a:lnTo>
                  <a:lnTo>
                    <a:pt x="845" y="1416"/>
                  </a:lnTo>
                  <a:lnTo>
                    <a:pt x="849" y="1416"/>
                  </a:lnTo>
                  <a:lnTo>
                    <a:pt x="854" y="1417"/>
                  </a:lnTo>
                  <a:lnTo>
                    <a:pt x="853" y="1416"/>
                  </a:lnTo>
                  <a:lnTo>
                    <a:pt x="853" y="1415"/>
                  </a:lnTo>
                  <a:lnTo>
                    <a:pt x="849" y="1413"/>
                  </a:lnTo>
                  <a:lnTo>
                    <a:pt x="852" y="1413"/>
                  </a:lnTo>
                  <a:lnTo>
                    <a:pt x="854" y="1415"/>
                  </a:lnTo>
                  <a:lnTo>
                    <a:pt x="859" y="1416"/>
                  </a:lnTo>
                  <a:lnTo>
                    <a:pt x="859" y="1416"/>
                  </a:lnTo>
                  <a:lnTo>
                    <a:pt x="859" y="1417"/>
                  </a:lnTo>
                  <a:lnTo>
                    <a:pt x="859" y="1419"/>
                  </a:lnTo>
                  <a:lnTo>
                    <a:pt x="860" y="1420"/>
                  </a:lnTo>
                  <a:lnTo>
                    <a:pt x="861" y="1420"/>
                  </a:lnTo>
                  <a:lnTo>
                    <a:pt x="864" y="1420"/>
                  </a:lnTo>
                  <a:lnTo>
                    <a:pt x="866" y="1420"/>
                  </a:lnTo>
                  <a:lnTo>
                    <a:pt x="870" y="1424"/>
                  </a:lnTo>
                  <a:lnTo>
                    <a:pt x="873" y="1429"/>
                  </a:lnTo>
                  <a:lnTo>
                    <a:pt x="875" y="1440"/>
                  </a:lnTo>
                  <a:lnTo>
                    <a:pt x="878" y="1437"/>
                  </a:lnTo>
                  <a:lnTo>
                    <a:pt x="880" y="1436"/>
                  </a:lnTo>
                  <a:lnTo>
                    <a:pt x="887" y="1432"/>
                  </a:lnTo>
                  <a:lnTo>
                    <a:pt x="889" y="1439"/>
                  </a:lnTo>
                  <a:lnTo>
                    <a:pt x="887" y="1440"/>
                  </a:lnTo>
                  <a:lnTo>
                    <a:pt x="891" y="1441"/>
                  </a:lnTo>
                  <a:lnTo>
                    <a:pt x="899" y="1440"/>
                  </a:lnTo>
                  <a:lnTo>
                    <a:pt x="903" y="1441"/>
                  </a:lnTo>
                  <a:lnTo>
                    <a:pt x="905" y="1443"/>
                  </a:lnTo>
                  <a:lnTo>
                    <a:pt x="908" y="1443"/>
                  </a:lnTo>
                  <a:lnTo>
                    <a:pt x="909" y="1444"/>
                  </a:lnTo>
                  <a:lnTo>
                    <a:pt x="909" y="1446"/>
                  </a:lnTo>
                  <a:lnTo>
                    <a:pt x="909" y="1448"/>
                  </a:lnTo>
                  <a:lnTo>
                    <a:pt x="910" y="1451"/>
                  </a:lnTo>
                  <a:lnTo>
                    <a:pt x="912" y="1454"/>
                  </a:lnTo>
                  <a:lnTo>
                    <a:pt x="912" y="1455"/>
                  </a:lnTo>
                  <a:lnTo>
                    <a:pt x="910" y="1455"/>
                  </a:lnTo>
                  <a:lnTo>
                    <a:pt x="905" y="1451"/>
                  </a:lnTo>
                  <a:lnTo>
                    <a:pt x="903" y="1457"/>
                  </a:lnTo>
                  <a:lnTo>
                    <a:pt x="902" y="1461"/>
                  </a:lnTo>
                  <a:lnTo>
                    <a:pt x="899" y="1464"/>
                  </a:lnTo>
                  <a:lnTo>
                    <a:pt x="896" y="1461"/>
                  </a:lnTo>
                  <a:lnTo>
                    <a:pt x="894" y="1460"/>
                  </a:lnTo>
                  <a:lnTo>
                    <a:pt x="892" y="1464"/>
                  </a:lnTo>
                  <a:lnTo>
                    <a:pt x="894" y="1474"/>
                  </a:lnTo>
                  <a:lnTo>
                    <a:pt x="894" y="1474"/>
                  </a:lnTo>
                  <a:lnTo>
                    <a:pt x="896" y="1476"/>
                  </a:lnTo>
                  <a:lnTo>
                    <a:pt x="899" y="1476"/>
                  </a:lnTo>
                  <a:lnTo>
                    <a:pt x="901" y="1474"/>
                  </a:lnTo>
                  <a:lnTo>
                    <a:pt x="906" y="1478"/>
                  </a:lnTo>
                  <a:lnTo>
                    <a:pt x="908" y="1479"/>
                  </a:lnTo>
                  <a:lnTo>
                    <a:pt x="909" y="1482"/>
                  </a:lnTo>
                  <a:lnTo>
                    <a:pt x="905" y="1481"/>
                  </a:lnTo>
                  <a:lnTo>
                    <a:pt x="906" y="1485"/>
                  </a:lnTo>
                  <a:lnTo>
                    <a:pt x="910" y="1485"/>
                  </a:lnTo>
                  <a:lnTo>
                    <a:pt x="913" y="1483"/>
                  </a:lnTo>
                  <a:lnTo>
                    <a:pt x="916" y="1485"/>
                  </a:lnTo>
                  <a:lnTo>
                    <a:pt x="916" y="1488"/>
                  </a:lnTo>
                  <a:lnTo>
                    <a:pt x="912" y="1488"/>
                  </a:lnTo>
                  <a:lnTo>
                    <a:pt x="912" y="1489"/>
                  </a:lnTo>
                  <a:lnTo>
                    <a:pt x="915" y="1492"/>
                  </a:lnTo>
                  <a:lnTo>
                    <a:pt x="919" y="1492"/>
                  </a:lnTo>
                  <a:lnTo>
                    <a:pt x="922" y="1493"/>
                  </a:lnTo>
                  <a:lnTo>
                    <a:pt x="927" y="1492"/>
                  </a:lnTo>
                  <a:lnTo>
                    <a:pt x="924" y="1486"/>
                  </a:lnTo>
                  <a:lnTo>
                    <a:pt x="923" y="1482"/>
                  </a:lnTo>
                  <a:lnTo>
                    <a:pt x="923" y="1479"/>
                  </a:lnTo>
                  <a:lnTo>
                    <a:pt x="929" y="1478"/>
                  </a:lnTo>
                  <a:lnTo>
                    <a:pt x="938" y="1478"/>
                  </a:lnTo>
                  <a:lnTo>
                    <a:pt x="943" y="1478"/>
                  </a:lnTo>
                  <a:lnTo>
                    <a:pt x="947" y="1476"/>
                  </a:lnTo>
                  <a:lnTo>
                    <a:pt x="941" y="1474"/>
                  </a:lnTo>
                  <a:close/>
                  <a:moveTo>
                    <a:pt x="1338" y="349"/>
                  </a:moveTo>
                  <a:lnTo>
                    <a:pt x="1336" y="346"/>
                  </a:lnTo>
                  <a:lnTo>
                    <a:pt x="1335" y="345"/>
                  </a:lnTo>
                  <a:lnTo>
                    <a:pt x="1332" y="343"/>
                  </a:lnTo>
                  <a:lnTo>
                    <a:pt x="1329" y="342"/>
                  </a:lnTo>
                  <a:lnTo>
                    <a:pt x="1327" y="341"/>
                  </a:lnTo>
                  <a:lnTo>
                    <a:pt x="1325" y="338"/>
                  </a:lnTo>
                  <a:lnTo>
                    <a:pt x="1325" y="335"/>
                  </a:lnTo>
                  <a:lnTo>
                    <a:pt x="1324" y="332"/>
                  </a:lnTo>
                  <a:lnTo>
                    <a:pt x="1320" y="331"/>
                  </a:lnTo>
                  <a:lnTo>
                    <a:pt x="1308" y="329"/>
                  </a:lnTo>
                  <a:lnTo>
                    <a:pt x="1300" y="325"/>
                  </a:lnTo>
                  <a:lnTo>
                    <a:pt x="1280" y="342"/>
                  </a:lnTo>
                  <a:lnTo>
                    <a:pt x="1272" y="355"/>
                  </a:lnTo>
                  <a:lnTo>
                    <a:pt x="1268" y="363"/>
                  </a:lnTo>
                  <a:lnTo>
                    <a:pt x="1266" y="373"/>
                  </a:lnTo>
                  <a:lnTo>
                    <a:pt x="1268" y="381"/>
                  </a:lnTo>
                  <a:lnTo>
                    <a:pt x="1272" y="384"/>
                  </a:lnTo>
                  <a:lnTo>
                    <a:pt x="1277" y="385"/>
                  </a:lnTo>
                  <a:lnTo>
                    <a:pt x="1284" y="387"/>
                  </a:lnTo>
                  <a:lnTo>
                    <a:pt x="1286" y="388"/>
                  </a:lnTo>
                  <a:lnTo>
                    <a:pt x="1290" y="391"/>
                  </a:lnTo>
                  <a:lnTo>
                    <a:pt x="1290" y="392"/>
                  </a:lnTo>
                  <a:lnTo>
                    <a:pt x="1290" y="395"/>
                  </a:lnTo>
                  <a:lnTo>
                    <a:pt x="1290" y="395"/>
                  </a:lnTo>
                  <a:lnTo>
                    <a:pt x="1290" y="395"/>
                  </a:lnTo>
                  <a:lnTo>
                    <a:pt x="1293" y="395"/>
                  </a:lnTo>
                  <a:lnTo>
                    <a:pt x="1293" y="395"/>
                  </a:lnTo>
                  <a:lnTo>
                    <a:pt x="1297" y="399"/>
                  </a:lnTo>
                  <a:lnTo>
                    <a:pt x="1300" y="402"/>
                  </a:lnTo>
                  <a:lnTo>
                    <a:pt x="1300" y="405"/>
                  </a:lnTo>
                  <a:lnTo>
                    <a:pt x="1304" y="402"/>
                  </a:lnTo>
                  <a:lnTo>
                    <a:pt x="1311" y="397"/>
                  </a:lnTo>
                  <a:lnTo>
                    <a:pt x="1314" y="395"/>
                  </a:lnTo>
                  <a:lnTo>
                    <a:pt x="1322" y="394"/>
                  </a:lnTo>
                  <a:lnTo>
                    <a:pt x="1327" y="392"/>
                  </a:lnTo>
                  <a:lnTo>
                    <a:pt x="1329" y="390"/>
                  </a:lnTo>
                  <a:lnTo>
                    <a:pt x="1329" y="388"/>
                  </a:lnTo>
                  <a:lnTo>
                    <a:pt x="1335" y="391"/>
                  </a:lnTo>
                  <a:lnTo>
                    <a:pt x="1336" y="391"/>
                  </a:lnTo>
                  <a:lnTo>
                    <a:pt x="1336" y="388"/>
                  </a:lnTo>
                  <a:lnTo>
                    <a:pt x="1336" y="385"/>
                  </a:lnTo>
                  <a:lnTo>
                    <a:pt x="1335" y="381"/>
                  </a:lnTo>
                  <a:lnTo>
                    <a:pt x="1332" y="371"/>
                  </a:lnTo>
                  <a:lnTo>
                    <a:pt x="1334" y="367"/>
                  </a:lnTo>
                  <a:lnTo>
                    <a:pt x="1338" y="366"/>
                  </a:lnTo>
                  <a:lnTo>
                    <a:pt x="1338" y="359"/>
                  </a:lnTo>
                  <a:lnTo>
                    <a:pt x="1332" y="357"/>
                  </a:lnTo>
                  <a:lnTo>
                    <a:pt x="1331" y="353"/>
                  </a:lnTo>
                  <a:lnTo>
                    <a:pt x="1332" y="349"/>
                  </a:lnTo>
                  <a:lnTo>
                    <a:pt x="1338" y="349"/>
                  </a:lnTo>
                  <a:close/>
                  <a:moveTo>
                    <a:pt x="1572" y="437"/>
                  </a:moveTo>
                  <a:lnTo>
                    <a:pt x="1567" y="433"/>
                  </a:lnTo>
                  <a:lnTo>
                    <a:pt x="1563" y="430"/>
                  </a:lnTo>
                  <a:lnTo>
                    <a:pt x="1542" y="425"/>
                  </a:lnTo>
                  <a:lnTo>
                    <a:pt x="1535" y="423"/>
                  </a:lnTo>
                  <a:lnTo>
                    <a:pt x="1528" y="426"/>
                  </a:lnTo>
                  <a:lnTo>
                    <a:pt x="1513" y="436"/>
                  </a:lnTo>
                  <a:lnTo>
                    <a:pt x="1509" y="436"/>
                  </a:lnTo>
                  <a:lnTo>
                    <a:pt x="1510" y="440"/>
                  </a:lnTo>
                  <a:lnTo>
                    <a:pt x="1514" y="444"/>
                  </a:lnTo>
                  <a:lnTo>
                    <a:pt x="1531" y="458"/>
                  </a:lnTo>
                  <a:lnTo>
                    <a:pt x="1541" y="463"/>
                  </a:lnTo>
                  <a:lnTo>
                    <a:pt x="1546" y="464"/>
                  </a:lnTo>
                  <a:lnTo>
                    <a:pt x="1570" y="456"/>
                  </a:lnTo>
                  <a:lnTo>
                    <a:pt x="1573" y="453"/>
                  </a:lnTo>
                  <a:lnTo>
                    <a:pt x="1572" y="447"/>
                  </a:lnTo>
                  <a:lnTo>
                    <a:pt x="1574" y="443"/>
                  </a:lnTo>
                  <a:lnTo>
                    <a:pt x="1572" y="437"/>
                  </a:lnTo>
                  <a:close/>
                  <a:moveTo>
                    <a:pt x="1464" y="607"/>
                  </a:moveTo>
                  <a:lnTo>
                    <a:pt x="1461" y="601"/>
                  </a:lnTo>
                  <a:lnTo>
                    <a:pt x="1457" y="597"/>
                  </a:lnTo>
                  <a:lnTo>
                    <a:pt x="1451" y="596"/>
                  </a:lnTo>
                  <a:lnTo>
                    <a:pt x="1437" y="600"/>
                  </a:lnTo>
                  <a:lnTo>
                    <a:pt x="1434" y="600"/>
                  </a:lnTo>
                  <a:lnTo>
                    <a:pt x="1433" y="600"/>
                  </a:lnTo>
                  <a:lnTo>
                    <a:pt x="1432" y="597"/>
                  </a:lnTo>
                  <a:lnTo>
                    <a:pt x="1430" y="596"/>
                  </a:lnTo>
                  <a:lnTo>
                    <a:pt x="1427" y="596"/>
                  </a:lnTo>
                  <a:lnTo>
                    <a:pt x="1411" y="600"/>
                  </a:lnTo>
                  <a:lnTo>
                    <a:pt x="1402" y="600"/>
                  </a:lnTo>
                  <a:lnTo>
                    <a:pt x="1402" y="603"/>
                  </a:lnTo>
                  <a:lnTo>
                    <a:pt x="1405" y="604"/>
                  </a:lnTo>
                  <a:lnTo>
                    <a:pt x="1405" y="607"/>
                  </a:lnTo>
                  <a:lnTo>
                    <a:pt x="1405" y="611"/>
                  </a:lnTo>
                  <a:lnTo>
                    <a:pt x="1405" y="617"/>
                  </a:lnTo>
                  <a:lnTo>
                    <a:pt x="1408" y="620"/>
                  </a:lnTo>
                  <a:lnTo>
                    <a:pt x="1409" y="622"/>
                  </a:lnTo>
                  <a:lnTo>
                    <a:pt x="1411" y="625"/>
                  </a:lnTo>
                  <a:lnTo>
                    <a:pt x="1409" y="629"/>
                  </a:lnTo>
                  <a:lnTo>
                    <a:pt x="1411" y="629"/>
                  </a:lnTo>
                  <a:lnTo>
                    <a:pt x="1409" y="632"/>
                  </a:lnTo>
                  <a:lnTo>
                    <a:pt x="1408" y="632"/>
                  </a:lnTo>
                  <a:lnTo>
                    <a:pt x="1406" y="632"/>
                  </a:lnTo>
                  <a:lnTo>
                    <a:pt x="1406" y="635"/>
                  </a:lnTo>
                  <a:lnTo>
                    <a:pt x="1409" y="635"/>
                  </a:lnTo>
                  <a:lnTo>
                    <a:pt x="1409" y="638"/>
                  </a:lnTo>
                  <a:lnTo>
                    <a:pt x="1406" y="638"/>
                  </a:lnTo>
                  <a:lnTo>
                    <a:pt x="1405" y="639"/>
                  </a:lnTo>
                  <a:lnTo>
                    <a:pt x="1406" y="641"/>
                  </a:lnTo>
                  <a:lnTo>
                    <a:pt x="1405" y="643"/>
                  </a:lnTo>
                  <a:lnTo>
                    <a:pt x="1408" y="645"/>
                  </a:lnTo>
                  <a:lnTo>
                    <a:pt x="1409" y="646"/>
                  </a:lnTo>
                  <a:lnTo>
                    <a:pt x="1411" y="646"/>
                  </a:lnTo>
                  <a:lnTo>
                    <a:pt x="1409" y="648"/>
                  </a:lnTo>
                  <a:lnTo>
                    <a:pt x="1408" y="649"/>
                  </a:lnTo>
                  <a:lnTo>
                    <a:pt x="1406" y="650"/>
                  </a:lnTo>
                  <a:lnTo>
                    <a:pt x="1405" y="653"/>
                  </a:lnTo>
                  <a:lnTo>
                    <a:pt x="1406" y="653"/>
                  </a:lnTo>
                  <a:lnTo>
                    <a:pt x="1409" y="650"/>
                  </a:lnTo>
                  <a:lnTo>
                    <a:pt x="1425" y="646"/>
                  </a:lnTo>
                  <a:lnTo>
                    <a:pt x="1426" y="648"/>
                  </a:lnTo>
                  <a:lnTo>
                    <a:pt x="1426" y="649"/>
                  </a:lnTo>
                  <a:lnTo>
                    <a:pt x="1426" y="650"/>
                  </a:lnTo>
                  <a:lnTo>
                    <a:pt x="1426" y="653"/>
                  </a:lnTo>
                  <a:lnTo>
                    <a:pt x="1429" y="653"/>
                  </a:lnTo>
                  <a:lnTo>
                    <a:pt x="1430" y="650"/>
                  </a:lnTo>
                  <a:lnTo>
                    <a:pt x="1433" y="648"/>
                  </a:lnTo>
                  <a:lnTo>
                    <a:pt x="1436" y="646"/>
                  </a:lnTo>
                  <a:lnTo>
                    <a:pt x="1437" y="649"/>
                  </a:lnTo>
                  <a:lnTo>
                    <a:pt x="1436" y="650"/>
                  </a:lnTo>
                  <a:lnTo>
                    <a:pt x="1430" y="660"/>
                  </a:lnTo>
                  <a:lnTo>
                    <a:pt x="1439" y="663"/>
                  </a:lnTo>
                  <a:lnTo>
                    <a:pt x="1443" y="664"/>
                  </a:lnTo>
                  <a:lnTo>
                    <a:pt x="1448" y="664"/>
                  </a:lnTo>
                  <a:lnTo>
                    <a:pt x="1450" y="663"/>
                  </a:lnTo>
                  <a:lnTo>
                    <a:pt x="1448" y="657"/>
                  </a:lnTo>
                  <a:lnTo>
                    <a:pt x="1446" y="652"/>
                  </a:lnTo>
                  <a:lnTo>
                    <a:pt x="1443" y="649"/>
                  </a:lnTo>
                  <a:lnTo>
                    <a:pt x="1441" y="649"/>
                  </a:lnTo>
                  <a:lnTo>
                    <a:pt x="1441" y="649"/>
                  </a:lnTo>
                  <a:lnTo>
                    <a:pt x="1439" y="650"/>
                  </a:lnTo>
                  <a:lnTo>
                    <a:pt x="1441" y="646"/>
                  </a:lnTo>
                  <a:lnTo>
                    <a:pt x="1444" y="641"/>
                  </a:lnTo>
                  <a:lnTo>
                    <a:pt x="1447" y="638"/>
                  </a:lnTo>
                  <a:lnTo>
                    <a:pt x="1451" y="638"/>
                  </a:lnTo>
                  <a:lnTo>
                    <a:pt x="1450" y="636"/>
                  </a:lnTo>
                  <a:lnTo>
                    <a:pt x="1448" y="635"/>
                  </a:lnTo>
                  <a:lnTo>
                    <a:pt x="1447" y="635"/>
                  </a:lnTo>
                  <a:lnTo>
                    <a:pt x="1444" y="635"/>
                  </a:lnTo>
                  <a:lnTo>
                    <a:pt x="1455" y="625"/>
                  </a:lnTo>
                  <a:lnTo>
                    <a:pt x="1458" y="627"/>
                  </a:lnTo>
                  <a:lnTo>
                    <a:pt x="1461" y="628"/>
                  </a:lnTo>
                  <a:lnTo>
                    <a:pt x="1464" y="631"/>
                  </a:lnTo>
                  <a:lnTo>
                    <a:pt x="1465" y="636"/>
                  </a:lnTo>
                  <a:lnTo>
                    <a:pt x="1464" y="639"/>
                  </a:lnTo>
                  <a:lnTo>
                    <a:pt x="1461" y="642"/>
                  </a:lnTo>
                  <a:lnTo>
                    <a:pt x="1455" y="646"/>
                  </a:lnTo>
                  <a:lnTo>
                    <a:pt x="1460" y="648"/>
                  </a:lnTo>
                  <a:lnTo>
                    <a:pt x="1464" y="653"/>
                  </a:lnTo>
                  <a:lnTo>
                    <a:pt x="1468" y="656"/>
                  </a:lnTo>
                  <a:lnTo>
                    <a:pt x="1469" y="657"/>
                  </a:lnTo>
                  <a:lnTo>
                    <a:pt x="1469" y="660"/>
                  </a:lnTo>
                  <a:lnTo>
                    <a:pt x="1469" y="663"/>
                  </a:lnTo>
                  <a:lnTo>
                    <a:pt x="1472" y="664"/>
                  </a:lnTo>
                  <a:lnTo>
                    <a:pt x="1479" y="667"/>
                  </a:lnTo>
                  <a:lnTo>
                    <a:pt x="1481" y="669"/>
                  </a:lnTo>
                  <a:lnTo>
                    <a:pt x="1483" y="670"/>
                  </a:lnTo>
                  <a:lnTo>
                    <a:pt x="1485" y="669"/>
                  </a:lnTo>
                  <a:lnTo>
                    <a:pt x="1485" y="664"/>
                  </a:lnTo>
                  <a:lnTo>
                    <a:pt x="1485" y="663"/>
                  </a:lnTo>
                  <a:lnTo>
                    <a:pt x="1488" y="660"/>
                  </a:lnTo>
                  <a:lnTo>
                    <a:pt x="1489" y="660"/>
                  </a:lnTo>
                  <a:lnTo>
                    <a:pt x="1489" y="660"/>
                  </a:lnTo>
                  <a:lnTo>
                    <a:pt x="1489" y="657"/>
                  </a:lnTo>
                  <a:lnTo>
                    <a:pt x="1486" y="655"/>
                  </a:lnTo>
                  <a:lnTo>
                    <a:pt x="1483" y="652"/>
                  </a:lnTo>
                  <a:lnTo>
                    <a:pt x="1482" y="648"/>
                  </a:lnTo>
                  <a:lnTo>
                    <a:pt x="1485" y="643"/>
                  </a:lnTo>
                  <a:lnTo>
                    <a:pt x="1482" y="641"/>
                  </a:lnTo>
                  <a:lnTo>
                    <a:pt x="1482" y="638"/>
                  </a:lnTo>
                  <a:lnTo>
                    <a:pt x="1485" y="635"/>
                  </a:lnTo>
                  <a:lnTo>
                    <a:pt x="1489" y="632"/>
                  </a:lnTo>
                  <a:lnTo>
                    <a:pt x="1488" y="632"/>
                  </a:lnTo>
                  <a:lnTo>
                    <a:pt x="1483" y="629"/>
                  </a:lnTo>
                  <a:lnTo>
                    <a:pt x="1485" y="628"/>
                  </a:lnTo>
                  <a:lnTo>
                    <a:pt x="1488" y="627"/>
                  </a:lnTo>
                  <a:lnTo>
                    <a:pt x="1490" y="625"/>
                  </a:lnTo>
                  <a:lnTo>
                    <a:pt x="1495" y="625"/>
                  </a:lnTo>
                  <a:lnTo>
                    <a:pt x="1493" y="617"/>
                  </a:lnTo>
                  <a:lnTo>
                    <a:pt x="1497" y="611"/>
                  </a:lnTo>
                  <a:lnTo>
                    <a:pt x="1504" y="606"/>
                  </a:lnTo>
                  <a:lnTo>
                    <a:pt x="1510" y="603"/>
                  </a:lnTo>
                  <a:lnTo>
                    <a:pt x="1509" y="601"/>
                  </a:lnTo>
                  <a:lnTo>
                    <a:pt x="1509" y="597"/>
                  </a:lnTo>
                  <a:lnTo>
                    <a:pt x="1507" y="594"/>
                  </a:lnTo>
                  <a:lnTo>
                    <a:pt x="1509" y="593"/>
                  </a:lnTo>
                  <a:lnTo>
                    <a:pt x="1507" y="593"/>
                  </a:lnTo>
                  <a:lnTo>
                    <a:pt x="1506" y="593"/>
                  </a:lnTo>
                  <a:lnTo>
                    <a:pt x="1506" y="592"/>
                  </a:lnTo>
                  <a:lnTo>
                    <a:pt x="1507" y="590"/>
                  </a:lnTo>
                  <a:lnTo>
                    <a:pt x="1510" y="586"/>
                  </a:lnTo>
                  <a:lnTo>
                    <a:pt x="1503" y="590"/>
                  </a:lnTo>
                  <a:lnTo>
                    <a:pt x="1500" y="592"/>
                  </a:lnTo>
                  <a:lnTo>
                    <a:pt x="1493" y="592"/>
                  </a:lnTo>
                  <a:lnTo>
                    <a:pt x="1492" y="592"/>
                  </a:lnTo>
                  <a:lnTo>
                    <a:pt x="1489" y="594"/>
                  </a:lnTo>
                  <a:lnTo>
                    <a:pt x="1483" y="601"/>
                  </a:lnTo>
                  <a:lnTo>
                    <a:pt x="1483" y="604"/>
                  </a:lnTo>
                  <a:lnTo>
                    <a:pt x="1479" y="608"/>
                  </a:lnTo>
                  <a:lnTo>
                    <a:pt x="1472" y="613"/>
                  </a:lnTo>
                  <a:lnTo>
                    <a:pt x="1467" y="614"/>
                  </a:lnTo>
                  <a:lnTo>
                    <a:pt x="1468" y="611"/>
                  </a:lnTo>
                  <a:lnTo>
                    <a:pt x="1464" y="607"/>
                  </a:lnTo>
                  <a:close/>
                  <a:moveTo>
                    <a:pt x="124" y="803"/>
                  </a:moveTo>
                  <a:lnTo>
                    <a:pt x="122" y="792"/>
                  </a:lnTo>
                  <a:lnTo>
                    <a:pt x="120" y="789"/>
                  </a:lnTo>
                  <a:lnTo>
                    <a:pt x="117" y="784"/>
                  </a:lnTo>
                  <a:lnTo>
                    <a:pt x="116" y="784"/>
                  </a:lnTo>
                  <a:lnTo>
                    <a:pt x="113" y="785"/>
                  </a:lnTo>
                  <a:lnTo>
                    <a:pt x="110" y="786"/>
                  </a:lnTo>
                  <a:lnTo>
                    <a:pt x="105" y="786"/>
                  </a:lnTo>
                  <a:lnTo>
                    <a:pt x="103" y="786"/>
                  </a:lnTo>
                  <a:lnTo>
                    <a:pt x="98" y="782"/>
                  </a:lnTo>
                  <a:lnTo>
                    <a:pt x="94" y="781"/>
                  </a:lnTo>
                  <a:lnTo>
                    <a:pt x="87" y="779"/>
                  </a:lnTo>
                  <a:lnTo>
                    <a:pt x="84" y="778"/>
                  </a:lnTo>
                  <a:lnTo>
                    <a:pt x="80" y="775"/>
                  </a:lnTo>
                  <a:lnTo>
                    <a:pt x="80" y="774"/>
                  </a:lnTo>
                  <a:lnTo>
                    <a:pt x="74" y="739"/>
                  </a:lnTo>
                  <a:lnTo>
                    <a:pt x="71" y="732"/>
                  </a:lnTo>
                  <a:lnTo>
                    <a:pt x="75" y="733"/>
                  </a:lnTo>
                  <a:lnTo>
                    <a:pt x="77" y="732"/>
                  </a:lnTo>
                  <a:lnTo>
                    <a:pt x="78" y="725"/>
                  </a:lnTo>
                  <a:lnTo>
                    <a:pt x="71" y="723"/>
                  </a:lnTo>
                  <a:lnTo>
                    <a:pt x="57" y="715"/>
                  </a:lnTo>
                  <a:lnTo>
                    <a:pt x="57" y="714"/>
                  </a:lnTo>
                  <a:lnTo>
                    <a:pt x="60" y="714"/>
                  </a:lnTo>
                  <a:lnTo>
                    <a:pt x="60" y="711"/>
                  </a:lnTo>
                  <a:lnTo>
                    <a:pt x="57" y="709"/>
                  </a:lnTo>
                  <a:lnTo>
                    <a:pt x="54" y="707"/>
                  </a:lnTo>
                  <a:lnTo>
                    <a:pt x="54" y="702"/>
                  </a:lnTo>
                  <a:lnTo>
                    <a:pt x="56" y="698"/>
                  </a:lnTo>
                  <a:lnTo>
                    <a:pt x="59" y="695"/>
                  </a:lnTo>
                  <a:lnTo>
                    <a:pt x="74" y="690"/>
                  </a:lnTo>
                  <a:lnTo>
                    <a:pt x="80" y="686"/>
                  </a:lnTo>
                  <a:lnTo>
                    <a:pt x="82" y="680"/>
                  </a:lnTo>
                  <a:lnTo>
                    <a:pt x="84" y="669"/>
                  </a:lnTo>
                  <a:lnTo>
                    <a:pt x="81" y="669"/>
                  </a:lnTo>
                  <a:lnTo>
                    <a:pt x="81" y="671"/>
                  </a:lnTo>
                  <a:lnTo>
                    <a:pt x="80" y="671"/>
                  </a:lnTo>
                  <a:lnTo>
                    <a:pt x="78" y="669"/>
                  </a:lnTo>
                  <a:lnTo>
                    <a:pt x="75" y="667"/>
                  </a:lnTo>
                  <a:lnTo>
                    <a:pt x="68" y="664"/>
                  </a:lnTo>
                  <a:lnTo>
                    <a:pt x="67" y="663"/>
                  </a:lnTo>
                  <a:lnTo>
                    <a:pt x="64" y="660"/>
                  </a:lnTo>
                  <a:lnTo>
                    <a:pt x="61" y="659"/>
                  </a:lnTo>
                  <a:lnTo>
                    <a:pt x="59" y="657"/>
                  </a:lnTo>
                  <a:lnTo>
                    <a:pt x="52" y="662"/>
                  </a:lnTo>
                  <a:lnTo>
                    <a:pt x="45" y="664"/>
                  </a:lnTo>
                  <a:lnTo>
                    <a:pt x="38" y="666"/>
                  </a:lnTo>
                  <a:lnTo>
                    <a:pt x="12" y="667"/>
                  </a:lnTo>
                  <a:lnTo>
                    <a:pt x="11" y="669"/>
                  </a:lnTo>
                  <a:lnTo>
                    <a:pt x="10" y="671"/>
                  </a:lnTo>
                  <a:lnTo>
                    <a:pt x="3" y="680"/>
                  </a:lnTo>
                  <a:lnTo>
                    <a:pt x="0" y="683"/>
                  </a:lnTo>
                  <a:lnTo>
                    <a:pt x="4" y="683"/>
                  </a:lnTo>
                  <a:lnTo>
                    <a:pt x="5" y="686"/>
                  </a:lnTo>
                  <a:lnTo>
                    <a:pt x="7" y="690"/>
                  </a:lnTo>
                  <a:lnTo>
                    <a:pt x="7" y="694"/>
                  </a:lnTo>
                  <a:lnTo>
                    <a:pt x="11" y="691"/>
                  </a:lnTo>
                  <a:lnTo>
                    <a:pt x="12" y="694"/>
                  </a:lnTo>
                  <a:lnTo>
                    <a:pt x="12" y="702"/>
                  </a:lnTo>
                  <a:lnTo>
                    <a:pt x="14" y="707"/>
                  </a:lnTo>
                  <a:lnTo>
                    <a:pt x="17" y="708"/>
                  </a:lnTo>
                  <a:lnTo>
                    <a:pt x="19" y="708"/>
                  </a:lnTo>
                  <a:lnTo>
                    <a:pt x="24" y="708"/>
                  </a:lnTo>
                  <a:lnTo>
                    <a:pt x="25" y="711"/>
                  </a:lnTo>
                  <a:lnTo>
                    <a:pt x="32" y="726"/>
                  </a:lnTo>
                  <a:lnTo>
                    <a:pt x="35" y="729"/>
                  </a:lnTo>
                  <a:lnTo>
                    <a:pt x="40" y="732"/>
                  </a:lnTo>
                  <a:lnTo>
                    <a:pt x="47" y="737"/>
                  </a:lnTo>
                  <a:lnTo>
                    <a:pt x="53" y="743"/>
                  </a:lnTo>
                  <a:lnTo>
                    <a:pt x="56" y="749"/>
                  </a:lnTo>
                  <a:lnTo>
                    <a:pt x="57" y="764"/>
                  </a:lnTo>
                  <a:lnTo>
                    <a:pt x="59" y="771"/>
                  </a:lnTo>
                  <a:lnTo>
                    <a:pt x="61" y="777"/>
                  </a:lnTo>
                  <a:lnTo>
                    <a:pt x="66" y="782"/>
                  </a:lnTo>
                  <a:lnTo>
                    <a:pt x="66" y="782"/>
                  </a:lnTo>
                  <a:lnTo>
                    <a:pt x="66" y="781"/>
                  </a:lnTo>
                  <a:lnTo>
                    <a:pt x="66" y="779"/>
                  </a:lnTo>
                  <a:lnTo>
                    <a:pt x="68" y="781"/>
                  </a:lnTo>
                  <a:lnTo>
                    <a:pt x="78" y="784"/>
                  </a:lnTo>
                  <a:lnTo>
                    <a:pt x="77" y="788"/>
                  </a:lnTo>
                  <a:lnTo>
                    <a:pt x="74" y="789"/>
                  </a:lnTo>
                  <a:lnTo>
                    <a:pt x="73" y="788"/>
                  </a:lnTo>
                  <a:lnTo>
                    <a:pt x="74" y="789"/>
                  </a:lnTo>
                  <a:lnTo>
                    <a:pt x="77" y="791"/>
                  </a:lnTo>
                  <a:lnTo>
                    <a:pt x="81" y="791"/>
                  </a:lnTo>
                  <a:lnTo>
                    <a:pt x="85" y="791"/>
                  </a:lnTo>
                  <a:lnTo>
                    <a:pt x="88" y="793"/>
                  </a:lnTo>
                  <a:lnTo>
                    <a:pt x="94" y="799"/>
                  </a:lnTo>
                  <a:lnTo>
                    <a:pt x="96" y="800"/>
                  </a:lnTo>
                  <a:lnTo>
                    <a:pt x="101" y="800"/>
                  </a:lnTo>
                  <a:lnTo>
                    <a:pt x="105" y="802"/>
                  </a:lnTo>
                  <a:lnTo>
                    <a:pt x="109" y="803"/>
                  </a:lnTo>
                  <a:lnTo>
                    <a:pt x="116" y="808"/>
                  </a:lnTo>
                  <a:lnTo>
                    <a:pt x="122" y="810"/>
                  </a:lnTo>
                  <a:lnTo>
                    <a:pt x="124" y="812"/>
                  </a:lnTo>
                  <a:lnTo>
                    <a:pt x="127" y="810"/>
                  </a:lnTo>
                  <a:lnTo>
                    <a:pt x="127" y="808"/>
                  </a:lnTo>
                  <a:lnTo>
                    <a:pt x="124" y="803"/>
                  </a:lnTo>
                  <a:close/>
                  <a:moveTo>
                    <a:pt x="1387" y="761"/>
                  </a:moveTo>
                  <a:lnTo>
                    <a:pt x="1390" y="778"/>
                  </a:lnTo>
                  <a:lnTo>
                    <a:pt x="1391" y="778"/>
                  </a:lnTo>
                  <a:lnTo>
                    <a:pt x="1404" y="760"/>
                  </a:lnTo>
                  <a:lnTo>
                    <a:pt x="1405" y="751"/>
                  </a:lnTo>
                  <a:lnTo>
                    <a:pt x="1397" y="746"/>
                  </a:lnTo>
                  <a:lnTo>
                    <a:pt x="1394" y="746"/>
                  </a:lnTo>
                  <a:lnTo>
                    <a:pt x="1392" y="746"/>
                  </a:lnTo>
                  <a:lnTo>
                    <a:pt x="1392" y="747"/>
                  </a:lnTo>
                  <a:lnTo>
                    <a:pt x="1392" y="750"/>
                  </a:lnTo>
                  <a:lnTo>
                    <a:pt x="1387" y="754"/>
                  </a:lnTo>
                  <a:lnTo>
                    <a:pt x="1387" y="761"/>
                  </a:lnTo>
                  <a:close/>
                  <a:moveTo>
                    <a:pt x="1793" y="935"/>
                  </a:moveTo>
                  <a:lnTo>
                    <a:pt x="1793" y="934"/>
                  </a:lnTo>
                  <a:lnTo>
                    <a:pt x="1793" y="935"/>
                  </a:lnTo>
                  <a:lnTo>
                    <a:pt x="1794" y="932"/>
                  </a:lnTo>
                  <a:lnTo>
                    <a:pt x="1794" y="931"/>
                  </a:lnTo>
                  <a:lnTo>
                    <a:pt x="1790" y="927"/>
                  </a:lnTo>
                  <a:lnTo>
                    <a:pt x="1780" y="913"/>
                  </a:lnTo>
                  <a:lnTo>
                    <a:pt x="1769" y="904"/>
                  </a:lnTo>
                  <a:lnTo>
                    <a:pt x="1766" y="899"/>
                  </a:lnTo>
                  <a:lnTo>
                    <a:pt x="1771" y="896"/>
                  </a:lnTo>
                  <a:lnTo>
                    <a:pt x="1779" y="896"/>
                  </a:lnTo>
                  <a:lnTo>
                    <a:pt x="1783" y="897"/>
                  </a:lnTo>
                  <a:lnTo>
                    <a:pt x="1786" y="901"/>
                  </a:lnTo>
                  <a:lnTo>
                    <a:pt x="1786" y="903"/>
                  </a:lnTo>
                  <a:lnTo>
                    <a:pt x="1789" y="906"/>
                  </a:lnTo>
                  <a:lnTo>
                    <a:pt x="1789" y="908"/>
                  </a:lnTo>
                  <a:lnTo>
                    <a:pt x="1787" y="911"/>
                  </a:lnTo>
                  <a:lnTo>
                    <a:pt x="1787" y="913"/>
                  </a:lnTo>
                  <a:lnTo>
                    <a:pt x="1787" y="914"/>
                  </a:lnTo>
                  <a:lnTo>
                    <a:pt x="1786" y="915"/>
                  </a:lnTo>
                  <a:lnTo>
                    <a:pt x="1786" y="918"/>
                  </a:lnTo>
                  <a:lnTo>
                    <a:pt x="1789" y="920"/>
                  </a:lnTo>
                  <a:lnTo>
                    <a:pt x="1787" y="921"/>
                  </a:lnTo>
                  <a:lnTo>
                    <a:pt x="1790" y="924"/>
                  </a:lnTo>
                  <a:lnTo>
                    <a:pt x="1792" y="927"/>
                  </a:lnTo>
                  <a:lnTo>
                    <a:pt x="1796" y="928"/>
                  </a:lnTo>
                  <a:lnTo>
                    <a:pt x="1800" y="927"/>
                  </a:lnTo>
                  <a:lnTo>
                    <a:pt x="1807" y="930"/>
                  </a:lnTo>
                  <a:lnTo>
                    <a:pt x="1811" y="925"/>
                  </a:lnTo>
                  <a:lnTo>
                    <a:pt x="1811" y="920"/>
                  </a:lnTo>
                  <a:lnTo>
                    <a:pt x="1811" y="917"/>
                  </a:lnTo>
                  <a:lnTo>
                    <a:pt x="1807" y="914"/>
                  </a:lnTo>
                  <a:lnTo>
                    <a:pt x="1803" y="908"/>
                  </a:lnTo>
                  <a:lnTo>
                    <a:pt x="1799" y="901"/>
                  </a:lnTo>
                  <a:lnTo>
                    <a:pt x="1800" y="894"/>
                  </a:lnTo>
                  <a:lnTo>
                    <a:pt x="1797" y="894"/>
                  </a:lnTo>
                  <a:lnTo>
                    <a:pt x="1796" y="894"/>
                  </a:lnTo>
                  <a:lnTo>
                    <a:pt x="1794" y="892"/>
                  </a:lnTo>
                  <a:lnTo>
                    <a:pt x="1794" y="889"/>
                  </a:lnTo>
                  <a:lnTo>
                    <a:pt x="1792" y="886"/>
                  </a:lnTo>
                  <a:lnTo>
                    <a:pt x="1790" y="883"/>
                  </a:lnTo>
                  <a:lnTo>
                    <a:pt x="1789" y="880"/>
                  </a:lnTo>
                  <a:lnTo>
                    <a:pt x="1793" y="878"/>
                  </a:lnTo>
                  <a:lnTo>
                    <a:pt x="1786" y="875"/>
                  </a:lnTo>
                  <a:lnTo>
                    <a:pt x="1783" y="872"/>
                  </a:lnTo>
                  <a:lnTo>
                    <a:pt x="1775" y="858"/>
                  </a:lnTo>
                  <a:lnTo>
                    <a:pt x="1773" y="857"/>
                  </a:lnTo>
                  <a:lnTo>
                    <a:pt x="1771" y="855"/>
                  </a:lnTo>
                  <a:lnTo>
                    <a:pt x="1762" y="852"/>
                  </a:lnTo>
                  <a:lnTo>
                    <a:pt x="1751" y="841"/>
                  </a:lnTo>
                  <a:lnTo>
                    <a:pt x="1751" y="840"/>
                  </a:lnTo>
                  <a:lnTo>
                    <a:pt x="1759" y="827"/>
                  </a:lnTo>
                  <a:lnTo>
                    <a:pt x="1761" y="823"/>
                  </a:lnTo>
                  <a:lnTo>
                    <a:pt x="1757" y="820"/>
                  </a:lnTo>
                  <a:lnTo>
                    <a:pt x="1750" y="817"/>
                  </a:lnTo>
                  <a:lnTo>
                    <a:pt x="1744" y="815"/>
                  </a:lnTo>
                  <a:lnTo>
                    <a:pt x="1747" y="808"/>
                  </a:lnTo>
                  <a:lnTo>
                    <a:pt x="1741" y="806"/>
                  </a:lnTo>
                  <a:lnTo>
                    <a:pt x="1695" y="808"/>
                  </a:lnTo>
                  <a:lnTo>
                    <a:pt x="1696" y="816"/>
                  </a:lnTo>
                  <a:lnTo>
                    <a:pt x="1698" y="822"/>
                  </a:lnTo>
                  <a:lnTo>
                    <a:pt x="1695" y="826"/>
                  </a:lnTo>
                  <a:lnTo>
                    <a:pt x="1688" y="829"/>
                  </a:lnTo>
                  <a:lnTo>
                    <a:pt x="1677" y="830"/>
                  </a:lnTo>
                  <a:lnTo>
                    <a:pt x="1671" y="833"/>
                  </a:lnTo>
                  <a:lnTo>
                    <a:pt x="1668" y="837"/>
                  </a:lnTo>
                  <a:lnTo>
                    <a:pt x="1667" y="837"/>
                  </a:lnTo>
                  <a:lnTo>
                    <a:pt x="1666" y="836"/>
                  </a:lnTo>
                  <a:lnTo>
                    <a:pt x="1664" y="833"/>
                  </a:lnTo>
                  <a:lnTo>
                    <a:pt x="1664" y="834"/>
                  </a:lnTo>
                  <a:lnTo>
                    <a:pt x="1663" y="836"/>
                  </a:lnTo>
                  <a:lnTo>
                    <a:pt x="1663" y="837"/>
                  </a:lnTo>
                  <a:lnTo>
                    <a:pt x="1661" y="840"/>
                  </a:lnTo>
                  <a:lnTo>
                    <a:pt x="1654" y="838"/>
                  </a:lnTo>
                  <a:lnTo>
                    <a:pt x="1645" y="841"/>
                  </a:lnTo>
                  <a:lnTo>
                    <a:pt x="1636" y="841"/>
                  </a:lnTo>
                  <a:lnTo>
                    <a:pt x="1633" y="834"/>
                  </a:lnTo>
                  <a:lnTo>
                    <a:pt x="1631" y="834"/>
                  </a:lnTo>
                  <a:lnTo>
                    <a:pt x="1629" y="837"/>
                  </a:lnTo>
                  <a:lnTo>
                    <a:pt x="1622" y="844"/>
                  </a:lnTo>
                  <a:lnTo>
                    <a:pt x="1621" y="845"/>
                  </a:lnTo>
                  <a:lnTo>
                    <a:pt x="1618" y="845"/>
                  </a:lnTo>
                  <a:lnTo>
                    <a:pt x="1617" y="847"/>
                  </a:lnTo>
                  <a:lnTo>
                    <a:pt x="1615" y="850"/>
                  </a:lnTo>
                  <a:lnTo>
                    <a:pt x="1615" y="852"/>
                  </a:lnTo>
                  <a:lnTo>
                    <a:pt x="1615" y="855"/>
                  </a:lnTo>
                  <a:lnTo>
                    <a:pt x="1614" y="857"/>
                  </a:lnTo>
                  <a:lnTo>
                    <a:pt x="1611" y="858"/>
                  </a:lnTo>
                  <a:lnTo>
                    <a:pt x="1612" y="858"/>
                  </a:lnTo>
                  <a:lnTo>
                    <a:pt x="1614" y="859"/>
                  </a:lnTo>
                  <a:lnTo>
                    <a:pt x="1614" y="859"/>
                  </a:lnTo>
                  <a:lnTo>
                    <a:pt x="1615" y="859"/>
                  </a:lnTo>
                  <a:lnTo>
                    <a:pt x="1614" y="864"/>
                  </a:lnTo>
                  <a:lnTo>
                    <a:pt x="1614" y="868"/>
                  </a:lnTo>
                  <a:lnTo>
                    <a:pt x="1612" y="871"/>
                  </a:lnTo>
                  <a:lnTo>
                    <a:pt x="1610" y="871"/>
                  </a:lnTo>
                  <a:lnTo>
                    <a:pt x="1610" y="873"/>
                  </a:lnTo>
                  <a:lnTo>
                    <a:pt x="1615" y="876"/>
                  </a:lnTo>
                  <a:lnTo>
                    <a:pt x="1624" y="885"/>
                  </a:lnTo>
                  <a:lnTo>
                    <a:pt x="1628" y="887"/>
                  </a:lnTo>
                  <a:lnTo>
                    <a:pt x="1632" y="887"/>
                  </a:lnTo>
                  <a:lnTo>
                    <a:pt x="1635" y="889"/>
                  </a:lnTo>
                  <a:lnTo>
                    <a:pt x="1638" y="892"/>
                  </a:lnTo>
                  <a:lnTo>
                    <a:pt x="1642" y="894"/>
                  </a:lnTo>
                  <a:lnTo>
                    <a:pt x="1664" y="903"/>
                  </a:lnTo>
                  <a:lnTo>
                    <a:pt x="1670" y="903"/>
                  </a:lnTo>
                  <a:lnTo>
                    <a:pt x="1674" y="901"/>
                  </a:lnTo>
                  <a:lnTo>
                    <a:pt x="1678" y="899"/>
                  </a:lnTo>
                  <a:lnTo>
                    <a:pt x="1689" y="882"/>
                  </a:lnTo>
                  <a:lnTo>
                    <a:pt x="1691" y="882"/>
                  </a:lnTo>
                  <a:lnTo>
                    <a:pt x="1694" y="872"/>
                  </a:lnTo>
                  <a:lnTo>
                    <a:pt x="1698" y="869"/>
                  </a:lnTo>
                  <a:lnTo>
                    <a:pt x="1701" y="866"/>
                  </a:lnTo>
                  <a:lnTo>
                    <a:pt x="1705" y="865"/>
                  </a:lnTo>
                  <a:lnTo>
                    <a:pt x="1710" y="865"/>
                  </a:lnTo>
                  <a:lnTo>
                    <a:pt x="1715" y="865"/>
                  </a:lnTo>
                  <a:lnTo>
                    <a:pt x="1723" y="866"/>
                  </a:lnTo>
                  <a:lnTo>
                    <a:pt x="1724" y="868"/>
                  </a:lnTo>
                  <a:lnTo>
                    <a:pt x="1727" y="872"/>
                  </a:lnTo>
                  <a:lnTo>
                    <a:pt x="1729" y="875"/>
                  </a:lnTo>
                  <a:lnTo>
                    <a:pt x="1726" y="876"/>
                  </a:lnTo>
                  <a:lnTo>
                    <a:pt x="1726" y="878"/>
                  </a:lnTo>
                  <a:lnTo>
                    <a:pt x="1717" y="883"/>
                  </a:lnTo>
                  <a:lnTo>
                    <a:pt x="1710" y="890"/>
                  </a:lnTo>
                  <a:lnTo>
                    <a:pt x="1708" y="890"/>
                  </a:lnTo>
                  <a:lnTo>
                    <a:pt x="1705" y="890"/>
                  </a:lnTo>
                  <a:lnTo>
                    <a:pt x="1702" y="892"/>
                  </a:lnTo>
                  <a:lnTo>
                    <a:pt x="1699" y="893"/>
                  </a:lnTo>
                  <a:lnTo>
                    <a:pt x="1695" y="900"/>
                  </a:lnTo>
                  <a:lnTo>
                    <a:pt x="1694" y="901"/>
                  </a:lnTo>
                  <a:lnTo>
                    <a:pt x="1684" y="903"/>
                  </a:lnTo>
                  <a:lnTo>
                    <a:pt x="1682" y="903"/>
                  </a:lnTo>
                  <a:lnTo>
                    <a:pt x="1682" y="903"/>
                  </a:lnTo>
                  <a:lnTo>
                    <a:pt x="1681" y="903"/>
                  </a:lnTo>
                  <a:lnTo>
                    <a:pt x="1680" y="903"/>
                  </a:lnTo>
                  <a:lnTo>
                    <a:pt x="1677" y="906"/>
                  </a:lnTo>
                  <a:lnTo>
                    <a:pt x="1675" y="906"/>
                  </a:lnTo>
                  <a:lnTo>
                    <a:pt x="1675" y="908"/>
                  </a:lnTo>
                  <a:lnTo>
                    <a:pt x="1680" y="908"/>
                  </a:lnTo>
                  <a:lnTo>
                    <a:pt x="1682" y="911"/>
                  </a:lnTo>
                  <a:lnTo>
                    <a:pt x="1691" y="922"/>
                  </a:lnTo>
                  <a:lnTo>
                    <a:pt x="1692" y="925"/>
                  </a:lnTo>
                  <a:lnTo>
                    <a:pt x="1695" y="927"/>
                  </a:lnTo>
                  <a:lnTo>
                    <a:pt x="1709" y="927"/>
                  </a:lnTo>
                  <a:lnTo>
                    <a:pt x="1724" y="930"/>
                  </a:lnTo>
                  <a:lnTo>
                    <a:pt x="1730" y="932"/>
                  </a:lnTo>
                  <a:lnTo>
                    <a:pt x="1737" y="938"/>
                  </a:lnTo>
                  <a:lnTo>
                    <a:pt x="1740" y="939"/>
                  </a:lnTo>
                  <a:lnTo>
                    <a:pt x="1750" y="941"/>
                  </a:lnTo>
                  <a:lnTo>
                    <a:pt x="1758" y="944"/>
                  </a:lnTo>
                  <a:lnTo>
                    <a:pt x="1762" y="945"/>
                  </a:lnTo>
                  <a:lnTo>
                    <a:pt x="1779" y="942"/>
                  </a:lnTo>
                  <a:lnTo>
                    <a:pt x="1787" y="941"/>
                  </a:lnTo>
                  <a:lnTo>
                    <a:pt x="1794" y="938"/>
                  </a:lnTo>
                  <a:lnTo>
                    <a:pt x="1793" y="935"/>
                  </a:lnTo>
                  <a:close/>
                  <a:moveTo>
                    <a:pt x="1147" y="831"/>
                  </a:moveTo>
                  <a:lnTo>
                    <a:pt x="1150" y="834"/>
                  </a:lnTo>
                  <a:lnTo>
                    <a:pt x="1156" y="831"/>
                  </a:lnTo>
                  <a:lnTo>
                    <a:pt x="1158" y="823"/>
                  </a:lnTo>
                  <a:lnTo>
                    <a:pt x="1158" y="819"/>
                  </a:lnTo>
                  <a:lnTo>
                    <a:pt x="1157" y="817"/>
                  </a:lnTo>
                  <a:lnTo>
                    <a:pt x="1156" y="816"/>
                  </a:lnTo>
                  <a:lnTo>
                    <a:pt x="1153" y="817"/>
                  </a:lnTo>
                  <a:lnTo>
                    <a:pt x="1151" y="819"/>
                  </a:lnTo>
                  <a:lnTo>
                    <a:pt x="1151" y="816"/>
                  </a:lnTo>
                  <a:lnTo>
                    <a:pt x="1151" y="813"/>
                  </a:lnTo>
                  <a:lnTo>
                    <a:pt x="1149" y="813"/>
                  </a:lnTo>
                  <a:lnTo>
                    <a:pt x="1147" y="816"/>
                  </a:lnTo>
                  <a:lnTo>
                    <a:pt x="1146" y="820"/>
                  </a:lnTo>
                  <a:lnTo>
                    <a:pt x="1144" y="823"/>
                  </a:lnTo>
                  <a:lnTo>
                    <a:pt x="1146" y="826"/>
                  </a:lnTo>
                  <a:lnTo>
                    <a:pt x="1149" y="827"/>
                  </a:lnTo>
                  <a:lnTo>
                    <a:pt x="1149" y="829"/>
                  </a:lnTo>
                  <a:lnTo>
                    <a:pt x="1149" y="830"/>
                  </a:lnTo>
                  <a:lnTo>
                    <a:pt x="1147" y="831"/>
                  </a:lnTo>
                  <a:close/>
                  <a:moveTo>
                    <a:pt x="1122" y="840"/>
                  </a:moveTo>
                  <a:lnTo>
                    <a:pt x="1122" y="838"/>
                  </a:lnTo>
                  <a:lnTo>
                    <a:pt x="1123" y="837"/>
                  </a:lnTo>
                  <a:lnTo>
                    <a:pt x="1118" y="840"/>
                  </a:lnTo>
                  <a:lnTo>
                    <a:pt x="1105" y="861"/>
                  </a:lnTo>
                  <a:lnTo>
                    <a:pt x="1101" y="873"/>
                  </a:lnTo>
                  <a:lnTo>
                    <a:pt x="1098" y="878"/>
                  </a:lnTo>
                  <a:lnTo>
                    <a:pt x="1094" y="880"/>
                  </a:lnTo>
                  <a:lnTo>
                    <a:pt x="1091" y="885"/>
                  </a:lnTo>
                  <a:lnTo>
                    <a:pt x="1098" y="886"/>
                  </a:lnTo>
                  <a:lnTo>
                    <a:pt x="1107" y="879"/>
                  </a:lnTo>
                  <a:lnTo>
                    <a:pt x="1114" y="871"/>
                  </a:lnTo>
                  <a:lnTo>
                    <a:pt x="1118" y="859"/>
                  </a:lnTo>
                  <a:lnTo>
                    <a:pt x="1121" y="857"/>
                  </a:lnTo>
                  <a:lnTo>
                    <a:pt x="1125" y="850"/>
                  </a:lnTo>
                  <a:lnTo>
                    <a:pt x="1126" y="843"/>
                  </a:lnTo>
                  <a:lnTo>
                    <a:pt x="1121" y="841"/>
                  </a:lnTo>
                  <a:lnTo>
                    <a:pt x="1122" y="841"/>
                  </a:lnTo>
                  <a:lnTo>
                    <a:pt x="1122" y="840"/>
                  </a:lnTo>
                  <a:close/>
                  <a:moveTo>
                    <a:pt x="141" y="861"/>
                  </a:moveTo>
                  <a:lnTo>
                    <a:pt x="137" y="858"/>
                  </a:lnTo>
                  <a:lnTo>
                    <a:pt x="133" y="852"/>
                  </a:lnTo>
                  <a:lnTo>
                    <a:pt x="129" y="855"/>
                  </a:lnTo>
                  <a:lnTo>
                    <a:pt x="130" y="859"/>
                  </a:lnTo>
                  <a:lnTo>
                    <a:pt x="133" y="864"/>
                  </a:lnTo>
                  <a:lnTo>
                    <a:pt x="138" y="871"/>
                  </a:lnTo>
                  <a:lnTo>
                    <a:pt x="140" y="872"/>
                  </a:lnTo>
                  <a:lnTo>
                    <a:pt x="144" y="873"/>
                  </a:lnTo>
                  <a:lnTo>
                    <a:pt x="150" y="873"/>
                  </a:lnTo>
                  <a:lnTo>
                    <a:pt x="145" y="866"/>
                  </a:lnTo>
                  <a:lnTo>
                    <a:pt x="141" y="861"/>
                  </a:lnTo>
                  <a:close/>
                  <a:moveTo>
                    <a:pt x="1055" y="882"/>
                  </a:moveTo>
                  <a:lnTo>
                    <a:pt x="1048" y="878"/>
                  </a:lnTo>
                  <a:lnTo>
                    <a:pt x="1039" y="871"/>
                  </a:lnTo>
                  <a:lnTo>
                    <a:pt x="1034" y="865"/>
                  </a:lnTo>
                  <a:lnTo>
                    <a:pt x="1032" y="864"/>
                  </a:lnTo>
                  <a:lnTo>
                    <a:pt x="1031" y="865"/>
                  </a:lnTo>
                  <a:lnTo>
                    <a:pt x="1031" y="864"/>
                  </a:lnTo>
                  <a:lnTo>
                    <a:pt x="1031" y="862"/>
                  </a:lnTo>
                  <a:lnTo>
                    <a:pt x="1027" y="865"/>
                  </a:lnTo>
                  <a:lnTo>
                    <a:pt x="1035" y="878"/>
                  </a:lnTo>
                  <a:lnTo>
                    <a:pt x="1035" y="882"/>
                  </a:lnTo>
                  <a:lnTo>
                    <a:pt x="1038" y="885"/>
                  </a:lnTo>
                  <a:lnTo>
                    <a:pt x="1045" y="893"/>
                  </a:lnTo>
                  <a:lnTo>
                    <a:pt x="1048" y="894"/>
                  </a:lnTo>
                  <a:lnTo>
                    <a:pt x="1048" y="896"/>
                  </a:lnTo>
                  <a:lnTo>
                    <a:pt x="1045" y="899"/>
                  </a:lnTo>
                  <a:lnTo>
                    <a:pt x="1045" y="901"/>
                  </a:lnTo>
                  <a:lnTo>
                    <a:pt x="1048" y="903"/>
                  </a:lnTo>
                  <a:lnTo>
                    <a:pt x="1055" y="904"/>
                  </a:lnTo>
                  <a:lnTo>
                    <a:pt x="1058" y="907"/>
                  </a:lnTo>
                  <a:lnTo>
                    <a:pt x="1060" y="908"/>
                  </a:lnTo>
                  <a:lnTo>
                    <a:pt x="1067" y="907"/>
                  </a:lnTo>
                  <a:lnTo>
                    <a:pt x="1072" y="903"/>
                  </a:lnTo>
                  <a:lnTo>
                    <a:pt x="1080" y="894"/>
                  </a:lnTo>
                  <a:lnTo>
                    <a:pt x="1080" y="892"/>
                  </a:lnTo>
                  <a:lnTo>
                    <a:pt x="1074" y="890"/>
                  </a:lnTo>
                  <a:lnTo>
                    <a:pt x="1067" y="890"/>
                  </a:lnTo>
                  <a:lnTo>
                    <a:pt x="1063" y="890"/>
                  </a:lnTo>
                  <a:lnTo>
                    <a:pt x="1065" y="885"/>
                  </a:lnTo>
                  <a:lnTo>
                    <a:pt x="1055" y="882"/>
                  </a:lnTo>
                  <a:close/>
                  <a:moveTo>
                    <a:pt x="985" y="885"/>
                  </a:moveTo>
                  <a:lnTo>
                    <a:pt x="987" y="885"/>
                  </a:lnTo>
                  <a:lnTo>
                    <a:pt x="990" y="886"/>
                  </a:lnTo>
                  <a:lnTo>
                    <a:pt x="992" y="889"/>
                  </a:lnTo>
                  <a:lnTo>
                    <a:pt x="994" y="890"/>
                  </a:lnTo>
                  <a:lnTo>
                    <a:pt x="997" y="880"/>
                  </a:lnTo>
                  <a:lnTo>
                    <a:pt x="1001" y="878"/>
                  </a:lnTo>
                  <a:lnTo>
                    <a:pt x="1006" y="880"/>
                  </a:lnTo>
                  <a:lnTo>
                    <a:pt x="1007" y="873"/>
                  </a:lnTo>
                  <a:lnTo>
                    <a:pt x="1006" y="869"/>
                  </a:lnTo>
                  <a:lnTo>
                    <a:pt x="1001" y="865"/>
                  </a:lnTo>
                  <a:lnTo>
                    <a:pt x="996" y="862"/>
                  </a:lnTo>
                  <a:lnTo>
                    <a:pt x="993" y="864"/>
                  </a:lnTo>
                  <a:lnTo>
                    <a:pt x="990" y="868"/>
                  </a:lnTo>
                  <a:lnTo>
                    <a:pt x="987" y="871"/>
                  </a:lnTo>
                  <a:lnTo>
                    <a:pt x="986" y="875"/>
                  </a:lnTo>
                  <a:lnTo>
                    <a:pt x="985" y="876"/>
                  </a:lnTo>
                  <a:lnTo>
                    <a:pt x="980" y="876"/>
                  </a:lnTo>
                  <a:lnTo>
                    <a:pt x="978" y="879"/>
                  </a:lnTo>
                  <a:lnTo>
                    <a:pt x="978" y="885"/>
                  </a:lnTo>
                  <a:lnTo>
                    <a:pt x="979" y="883"/>
                  </a:lnTo>
                  <a:lnTo>
                    <a:pt x="982" y="883"/>
                  </a:lnTo>
                  <a:lnTo>
                    <a:pt x="985" y="885"/>
                  </a:lnTo>
                  <a:close/>
                  <a:moveTo>
                    <a:pt x="1188" y="1232"/>
                  </a:moveTo>
                  <a:lnTo>
                    <a:pt x="1186" y="1232"/>
                  </a:lnTo>
                  <a:lnTo>
                    <a:pt x="1186" y="1232"/>
                  </a:lnTo>
                  <a:lnTo>
                    <a:pt x="1186" y="1234"/>
                  </a:lnTo>
                  <a:lnTo>
                    <a:pt x="1189" y="1232"/>
                  </a:lnTo>
                  <a:lnTo>
                    <a:pt x="1191" y="1232"/>
                  </a:lnTo>
                  <a:lnTo>
                    <a:pt x="1193" y="1234"/>
                  </a:lnTo>
                  <a:lnTo>
                    <a:pt x="1199" y="1232"/>
                  </a:lnTo>
                  <a:lnTo>
                    <a:pt x="1203" y="1232"/>
                  </a:lnTo>
                  <a:lnTo>
                    <a:pt x="1207" y="1235"/>
                  </a:lnTo>
                  <a:lnTo>
                    <a:pt x="1210" y="1241"/>
                  </a:lnTo>
                  <a:lnTo>
                    <a:pt x="1213" y="1241"/>
                  </a:lnTo>
                  <a:lnTo>
                    <a:pt x="1216" y="1242"/>
                  </a:lnTo>
                  <a:lnTo>
                    <a:pt x="1219" y="1249"/>
                  </a:lnTo>
                  <a:lnTo>
                    <a:pt x="1216" y="1252"/>
                  </a:lnTo>
                  <a:lnTo>
                    <a:pt x="1216" y="1255"/>
                  </a:lnTo>
                  <a:lnTo>
                    <a:pt x="1217" y="1256"/>
                  </a:lnTo>
                  <a:lnTo>
                    <a:pt x="1219" y="1259"/>
                  </a:lnTo>
                  <a:lnTo>
                    <a:pt x="1220" y="1263"/>
                  </a:lnTo>
                  <a:lnTo>
                    <a:pt x="1221" y="1265"/>
                  </a:lnTo>
                  <a:lnTo>
                    <a:pt x="1227" y="1270"/>
                  </a:lnTo>
                  <a:lnTo>
                    <a:pt x="1230" y="1273"/>
                  </a:lnTo>
                  <a:lnTo>
                    <a:pt x="1234" y="1273"/>
                  </a:lnTo>
                  <a:lnTo>
                    <a:pt x="1238" y="1270"/>
                  </a:lnTo>
                  <a:lnTo>
                    <a:pt x="1238" y="1267"/>
                  </a:lnTo>
                  <a:lnTo>
                    <a:pt x="1234" y="1265"/>
                  </a:lnTo>
                  <a:lnTo>
                    <a:pt x="1238" y="1260"/>
                  </a:lnTo>
                  <a:lnTo>
                    <a:pt x="1245" y="1256"/>
                  </a:lnTo>
                  <a:lnTo>
                    <a:pt x="1249" y="1260"/>
                  </a:lnTo>
                  <a:lnTo>
                    <a:pt x="1249" y="1260"/>
                  </a:lnTo>
                  <a:lnTo>
                    <a:pt x="1256" y="1270"/>
                  </a:lnTo>
                  <a:lnTo>
                    <a:pt x="1256" y="1274"/>
                  </a:lnTo>
                  <a:lnTo>
                    <a:pt x="1258" y="1276"/>
                  </a:lnTo>
                  <a:lnTo>
                    <a:pt x="1261" y="1277"/>
                  </a:lnTo>
                  <a:lnTo>
                    <a:pt x="1266" y="1276"/>
                  </a:lnTo>
                  <a:lnTo>
                    <a:pt x="1272" y="1274"/>
                  </a:lnTo>
                  <a:lnTo>
                    <a:pt x="1277" y="1270"/>
                  </a:lnTo>
                  <a:lnTo>
                    <a:pt x="1280" y="1267"/>
                  </a:lnTo>
                  <a:lnTo>
                    <a:pt x="1283" y="1262"/>
                  </a:lnTo>
                  <a:lnTo>
                    <a:pt x="1286" y="1248"/>
                  </a:lnTo>
                  <a:lnTo>
                    <a:pt x="1289" y="1244"/>
                  </a:lnTo>
                  <a:lnTo>
                    <a:pt x="1284" y="1237"/>
                  </a:lnTo>
                  <a:lnTo>
                    <a:pt x="1284" y="1228"/>
                  </a:lnTo>
                  <a:lnTo>
                    <a:pt x="1286" y="1211"/>
                  </a:lnTo>
                  <a:lnTo>
                    <a:pt x="1262" y="1216"/>
                  </a:lnTo>
                  <a:lnTo>
                    <a:pt x="1258" y="1218"/>
                  </a:lnTo>
                  <a:lnTo>
                    <a:pt x="1254" y="1217"/>
                  </a:lnTo>
                  <a:lnTo>
                    <a:pt x="1242" y="1216"/>
                  </a:lnTo>
                  <a:lnTo>
                    <a:pt x="1235" y="1210"/>
                  </a:lnTo>
                  <a:lnTo>
                    <a:pt x="1233" y="1210"/>
                  </a:lnTo>
                  <a:lnTo>
                    <a:pt x="1223" y="1211"/>
                  </a:lnTo>
                  <a:lnTo>
                    <a:pt x="1221" y="1210"/>
                  </a:lnTo>
                  <a:lnTo>
                    <a:pt x="1220" y="1207"/>
                  </a:lnTo>
                  <a:lnTo>
                    <a:pt x="1220" y="1204"/>
                  </a:lnTo>
                  <a:lnTo>
                    <a:pt x="1219" y="1203"/>
                  </a:lnTo>
                  <a:lnTo>
                    <a:pt x="1210" y="1197"/>
                  </a:lnTo>
                  <a:lnTo>
                    <a:pt x="1203" y="1193"/>
                  </a:lnTo>
                  <a:lnTo>
                    <a:pt x="1199" y="1189"/>
                  </a:lnTo>
                  <a:lnTo>
                    <a:pt x="1198" y="1185"/>
                  </a:lnTo>
                  <a:lnTo>
                    <a:pt x="1198" y="1183"/>
                  </a:lnTo>
                  <a:lnTo>
                    <a:pt x="1200" y="1179"/>
                  </a:lnTo>
                  <a:lnTo>
                    <a:pt x="1199" y="1176"/>
                  </a:lnTo>
                  <a:lnTo>
                    <a:pt x="1199" y="1173"/>
                  </a:lnTo>
                  <a:lnTo>
                    <a:pt x="1199" y="1168"/>
                  </a:lnTo>
                  <a:lnTo>
                    <a:pt x="1199" y="1166"/>
                  </a:lnTo>
                  <a:lnTo>
                    <a:pt x="1198" y="1166"/>
                  </a:lnTo>
                  <a:lnTo>
                    <a:pt x="1196" y="1164"/>
                  </a:lnTo>
                  <a:lnTo>
                    <a:pt x="1196" y="1161"/>
                  </a:lnTo>
                  <a:lnTo>
                    <a:pt x="1189" y="1154"/>
                  </a:lnTo>
                  <a:lnTo>
                    <a:pt x="1189" y="1148"/>
                  </a:lnTo>
                  <a:lnTo>
                    <a:pt x="1189" y="1144"/>
                  </a:lnTo>
                  <a:lnTo>
                    <a:pt x="1188" y="1140"/>
                  </a:lnTo>
                  <a:lnTo>
                    <a:pt x="1182" y="1133"/>
                  </a:lnTo>
                  <a:lnTo>
                    <a:pt x="1182" y="1130"/>
                  </a:lnTo>
                  <a:lnTo>
                    <a:pt x="1186" y="1129"/>
                  </a:lnTo>
                  <a:lnTo>
                    <a:pt x="1186" y="1126"/>
                  </a:lnTo>
                  <a:lnTo>
                    <a:pt x="1182" y="1119"/>
                  </a:lnTo>
                  <a:lnTo>
                    <a:pt x="1182" y="1108"/>
                  </a:lnTo>
                  <a:lnTo>
                    <a:pt x="1188" y="1096"/>
                  </a:lnTo>
                  <a:lnTo>
                    <a:pt x="1193" y="1092"/>
                  </a:lnTo>
                  <a:lnTo>
                    <a:pt x="1189" y="1087"/>
                  </a:lnTo>
                  <a:lnTo>
                    <a:pt x="1167" y="1067"/>
                  </a:lnTo>
                  <a:lnTo>
                    <a:pt x="1165" y="1064"/>
                  </a:lnTo>
                  <a:lnTo>
                    <a:pt x="1165" y="1059"/>
                  </a:lnTo>
                  <a:lnTo>
                    <a:pt x="1167" y="1054"/>
                  </a:lnTo>
                  <a:lnTo>
                    <a:pt x="1168" y="1051"/>
                  </a:lnTo>
                  <a:lnTo>
                    <a:pt x="1171" y="1050"/>
                  </a:lnTo>
                  <a:lnTo>
                    <a:pt x="1174" y="1049"/>
                  </a:lnTo>
                  <a:lnTo>
                    <a:pt x="1170" y="1046"/>
                  </a:lnTo>
                  <a:lnTo>
                    <a:pt x="1153" y="1040"/>
                  </a:lnTo>
                  <a:lnTo>
                    <a:pt x="1147" y="1040"/>
                  </a:lnTo>
                  <a:lnTo>
                    <a:pt x="1142" y="1040"/>
                  </a:lnTo>
                  <a:lnTo>
                    <a:pt x="1136" y="1040"/>
                  </a:lnTo>
                  <a:lnTo>
                    <a:pt x="1130" y="1037"/>
                  </a:lnTo>
                  <a:lnTo>
                    <a:pt x="1125" y="1043"/>
                  </a:lnTo>
                  <a:lnTo>
                    <a:pt x="1121" y="1043"/>
                  </a:lnTo>
                  <a:lnTo>
                    <a:pt x="1115" y="1042"/>
                  </a:lnTo>
                  <a:lnTo>
                    <a:pt x="1109" y="1040"/>
                  </a:lnTo>
                  <a:lnTo>
                    <a:pt x="1097" y="1039"/>
                  </a:lnTo>
                  <a:lnTo>
                    <a:pt x="1086" y="1035"/>
                  </a:lnTo>
                  <a:lnTo>
                    <a:pt x="1076" y="1030"/>
                  </a:lnTo>
                  <a:lnTo>
                    <a:pt x="1070" y="1026"/>
                  </a:lnTo>
                  <a:lnTo>
                    <a:pt x="1067" y="1022"/>
                  </a:lnTo>
                  <a:lnTo>
                    <a:pt x="1066" y="1016"/>
                  </a:lnTo>
                  <a:lnTo>
                    <a:pt x="1062" y="1012"/>
                  </a:lnTo>
                  <a:lnTo>
                    <a:pt x="1056" y="1011"/>
                  </a:lnTo>
                  <a:lnTo>
                    <a:pt x="1052" y="1015"/>
                  </a:lnTo>
                  <a:lnTo>
                    <a:pt x="1049" y="1014"/>
                  </a:lnTo>
                  <a:lnTo>
                    <a:pt x="1046" y="1015"/>
                  </a:lnTo>
                  <a:lnTo>
                    <a:pt x="1042" y="1012"/>
                  </a:lnTo>
                  <a:lnTo>
                    <a:pt x="1035" y="1011"/>
                  </a:lnTo>
                  <a:lnTo>
                    <a:pt x="1032" y="1008"/>
                  </a:lnTo>
                  <a:lnTo>
                    <a:pt x="1031" y="1009"/>
                  </a:lnTo>
                  <a:lnTo>
                    <a:pt x="1028" y="1009"/>
                  </a:lnTo>
                  <a:lnTo>
                    <a:pt x="1028" y="1008"/>
                  </a:lnTo>
                  <a:lnTo>
                    <a:pt x="1028" y="1007"/>
                  </a:lnTo>
                  <a:lnTo>
                    <a:pt x="1028" y="1004"/>
                  </a:lnTo>
                  <a:lnTo>
                    <a:pt x="1023" y="1002"/>
                  </a:lnTo>
                  <a:lnTo>
                    <a:pt x="1011" y="993"/>
                  </a:lnTo>
                  <a:lnTo>
                    <a:pt x="999" y="987"/>
                  </a:lnTo>
                  <a:lnTo>
                    <a:pt x="994" y="981"/>
                  </a:lnTo>
                  <a:lnTo>
                    <a:pt x="992" y="976"/>
                  </a:lnTo>
                  <a:lnTo>
                    <a:pt x="992" y="972"/>
                  </a:lnTo>
                  <a:lnTo>
                    <a:pt x="989" y="967"/>
                  </a:lnTo>
                  <a:lnTo>
                    <a:pt x="985" y="952"/>
                  </a:lnTo>
                  <a:lnTo>
                    <a:pt x="985" y="949"/>
                  </a:lnTo>
                  <a:lnTo>
                    <a:pt x="979" y="948"/>
                  </a:lnTo>
                  <a:lnTo>
                    <a:pt x="975" y="945"/>
                  </a:lnTo>
                  <a:lnTo>
                    <a:pt x="972" y="939"/>
                  </a:lnTo>
                  <a:lnTo>
                    <a:pt x="973" y="932"/>
                  </a:lnTo>
                  <a:lnTo>
                    <a:pt x="971" y="930"/>
                  </a:lnTo>
                  <a:lnTo>
                    <a:pt x="968" y="928"/>
                  </a:lnTo>
                  <a:lnTo>
                    <a:pt x="964" y="927"/>
                  </a:lnTo>
                  <a:lnTo>
                    <a:pt x="959" y="927"/>
                  </a:lnTo>
                  <a:lnTo>
                    <a:pt x="958" y="925"/>
                  </a:lnTo>
                  <a:lnTo>
                    <a:pt x="955" y="921"/>
                  </a:lnTo>
                  <a:lnTo>
                    <a:pt x="952" y="920"/>
                  </a:lnTo>
                  <a:lnTo>
                    <a:pt x="945" y="921"/>
                  </a:lnTo>
                  <a:lnTo>
                    <a:pt x="931" y="928"/>
                  </a:lnTo>
                  <a:lnTo>
                    <a:pt x="926" y="931"/>
                  </a:lnTo>
                  <a:lnTo>
                    <a:pt x="910" y="931"/>
                  </a:lnTo>
                  <a:lnTo>
                    <a:pt x="908" y="931"/>
                  </a:lnTo>
                  <a:lnTo>
                    <a:pt x="903" y="937"/>
                  </a:lnTo>
                  <a:lnTo>
                    <a:pt x="899" y="938"/>
                  </a:lnTo>
                  <a:lnTo>
                    <a:pt x="899" y="939"/>
                  </a:lnTo>
                  <a:lnTo>
                    <a:pt x="899" y="942"/>
                  </a:lnTo>
                  <a:lnTo>
                    <a:pt x="899" y="946"/>
                  </a:lnTo>
                  <a:lnTo>
                    <a:pt x="896" y="949"/>
                  </a:lnTo>
                  <a:lnTo>
                    <a:pt x="895" y="951"/>
                  </a:lnTo>
                  <a:lnTo>
                    <a:pt x="889" y="951"/>
                  </a:lnTo>
                  <a:lnTo>
                    <a:pt x="887" y="951"/>
                  </a:lnTo>
                  <a:lnTo>
                    <a:pt x="887" y="952"/>
                  </a:lnTo>
                  <a:lnTo>
                    <a:pt x="885" y="958"/>
                  </a:lnTo>
                  <a:lnTo>
                    <a:pt x="884" y="958"/>
                  </a:lnTo>
                  <a:lnTo>
                    <a:pt x="878" y="960"/>
                  </a:lnTo>
                  <a:lnTo>
                    <a:pt x="870" y="965"/>
                  </a:lnTo>
                  <a:lnTo>
                    <a:pt x="863" y="966"/>
                  </a:lnTo>
                  <a:lnTo>
                    <a:pt x="850" y="973"/>
                  </a:lnTo>
                  <a:lnTo>
                    <a:pt x="845" y="974"/>
                  </a:lnTo>
                  <a:lnTo>
                    <a:pt x="842" y="974"/>
                  </a:lnTo>
                  <a:lnTo>
                    <a:pt x="836" y="980"/>
                  </a:lnTo>
                  <a:lnTo>
                    <a:pt x="833" y="980"/>
                  </a:lnTo>
                  <a:lnTo>
                    <a:pt x="832" y="981"/>
                  </a:lnTo>
                  <a:lnTo>
                    <a:pt x="832" y="984"/>
                  </a:lnTo>
                  <a:lnTo>
                    <a:pt x="831" y="988"/>
                  </a:lnTo>
                  <a:lnTo>
                    <a:pt x="832" y="993"/>
                  </a:lnTo>
                  <a:lnTo>
                    <a:pt x="838" y="988"/>
                  </a:lnTo>
                  <a:lnTo>
                    <a:pt x="866" y="987"/>
                  </a:lnTo>
                  <a:lnTo>
                    <a:pt x="870" y="986"/>
                  </a:lnTo>
                  <a:lnTo>
                    <a:pt x="873" y="983"/>
                  </a:lnTo>
                  <a:lnTo>
                    <a:pt x="873" y="979"/>
                  </a:lnTo>
                  <a:lnTo>
                    <a:pt x="870" y="976"/>
                  </a:lnTo>
                  <a:lnTo>
                    <a:pt x="867" y="974"/>
                  </a:lnTo>
                  <a:lnTo>
                    <a:pt x="863" y="974"/>
                  </a:lnTo>
                  <a:lnTo>
                    <a:pt x="863" y="972"/>
                  </a:lnTo>
                  <a:lnTo>
                    <a:pt x="867" y="970"/>
                  </a:lnTo>
                  <a:lnTo>
                    <a:pt x="870" y="972"/>
                  </a:lnTo>
                  <a:lnTo>
                    <a:pt x="874" y="973"/>
                  </a:lnTo>
                  <a:lnTo>
                    <a:pt x="878" y="974"/>
                  </a:lnTo>
                  <a:lnTo>
                    <a:pt x="882" y="974"/>
                  </a:lnTo>
                  <a:lnTo>
                    <a:pt x="884" y="976"/>
                  </a:lnTo>
                  <a:lnTo>
                    <a:pt x="889" y="981"/>
                  </a:lnTo>
                  <a:lnTo>
                    <a:pt x="892" y="984"/>
                  </a:lnTo>
                  <a:lnTo>
                    <a:pt x="896" y="984"/>
                  </a:lnTo>
                  <a:lnTo>
                    <a:pt x="905" y="983"/>
                  </a:lnTo>
                  <a:lnTo>
                    <a:pt x="909" y="983"/>
                  </a:lnTo>
                  <a:lnTo>
                    <a:pt x="912" y="983"/>
                  </a:lnTo>
                  <a:lnTo>
                    <a:pt x="919" y="986"/>
                  </a:lnTo>
                  <a:lnTo>
                    <a:pt x="927" y="990"/>
                  </a:lnTo>
                  <a:lnTo>
                    <a:pt x="952" y="1009"/>
                  </a:lnTo>
                  <a:lnTo>
                    <a:pt x="958" y="1012"/>
                  </a:lnTo>
                  <a:lnTo>
                    <a:pt x="959" y="1014"/>
                  </a:lnTo>
                  <a:lnTo>
                    <a:pt x="962" y="1021"/>
                  </a:lnTo>
                  <a:lnTo>
                    <a:pt x="964" y="1022"/>
                  </a:lnTo>
                  <a:lnTo>
                    <a:pt x="966" y="1022"/>
                  </a:lnTo>
                  <a:lnTo>
                    <a:pt x="973" y="1030"/>
                  </a:lnTo>
                  <a:lnTo>
                    <a:pt x="980" y="1033"/>
                  </a:lnTo>
                  <a:lnTo>
                    <a:pt x="987" y="1039"/>
                  </a:lnTo>
                  <a:lnTo>
                    <a:pt x="990" y="1040"/>
                  </a:lnTo>
                  <a:lnTo>
                    <a:pt x="992" y="1043"/>
                  </a:lnTo>
                  <a:lnTo>
                    <a:pt x="992" y="1047"/>
                  </a:lnTo>
                  <a:lnTo>
                    <a:pt x="994" y="1049"/>
                  </a:lnTo>
                  <a:lnTo>
                    <a:pt x="996" y="1049"/>
                  </a:lnTo>
                  <a:lnTo>
                    <a:pt x="996" y="1050"/>
                  </a:lnTo>
                  <a:lnTo>
                    <a:pt x="997" y="1051"/>
                  </a:lnTo>
                  <a:lnTo>
                    <a:pt x="1004" y="1056"/>
                  </a:lnTo>
                  <a:lnTo>
                    <a:pt x="1004" y="1059"/>
                  </a:lnTo>
                  <a:lnTo>
                    <a:pt x="1004" y="1064"/>
                  </a:lnTo>
                  <a:lnTo>
                    <a:pt x="1006" y="1067"/>
                  </a:lnTo>
                  <a:lnTo>
                    <a:pt x="1008" y="1070"/>
                  </a:lnTo>
                  <a:lnTo>
                    <a:pt x="1014" y="1073"/>
                  </a:lnTo>
                  <a:lnTo>
                    <a:pt x="1025" y="1074"/>
                  </a:lnTo>
                  <a:lnTo>
                    <a:pt x="1030" y="1075"/>
                  </a:lnTo>
                  <a:lnTo>
                    <a:pt x="1034" y="1080"/>
                  </a:lnTo>
                  <a:lnTo>
                    <a:pt x="1039" y="1089"/>
                  </a:lnTo>
                  <a:lnTo>
                    <a:pt x="1039" y="1092"/>
                  </a:lnTo>
                  <a:lnTo>
                    <a:pt x="1038" y="1092"/>
                  </a:lnTo>
                  <a:lnTo>
                    <a:pt x="1038" y="1095"/>
                  </a:lnTo>
                  <a:lnTo>
                    <a:pt x="1039" y="1099"/>
                  </a:lnTo>
                  <a:lnTo>
                    <a:pt x="1037" y="1105"/>
                  </a:lnTo>
                  <a:lnTo>
                    <a:pt x="1031" y="1109"/>
                  </a:lnTo>
                  <a:lnTo>
                    <a:pt x="1028" y="1115"/>
                  </a:lnTo>
                  <a:lnTo>
                    <a:pt x="1031" y="1115"/>
                  </a:lnTo>
                  <a:lnTo>
                    <a:pt x="1032" y="1115"/>
                  </a:lnTo>
                  <a:lnTo>
                    <a:pt x="1034" y="1113"/>
                  </a:lnTo>
                  <a:lnTo>
                    <a:pt x="1034" y="1112"/>
                  </a:lnTo>
                  <a:lnTo>
                    <a:pt x="1041" y="1127"/>
                  </a:lnTo>
                  <a:lnTo>
                    <a:pt x="1044" y="1130"/>
                  </a:lnTo>
                  <a:lnTo>
                    <a:pt x="1046" y="1131"/>
                  </a:lnTo>
                  <a:lnTo>
                    <a:pt x="1055" y="1129"/>
                  </a:lnTo>
                  <a:lnTo>
                    <a:pt x="1059" y="1129"/>
                  </a:lnTo>
                  <a:lnTo>
                    <a:pt x="1077" y="1133"/>
                  </a:lnTo>
                  <a:lnTo>
                    <a:pt x="1080" y="1133"/>
                  </a:lnTo>
                  <a:lnTo>
                    <a:pt x="1088" y="1131"/>
                  </a:lnTo>
                  <a:lnTo>
                    <a:pt x="1094" y="1130"/>
                  </a:lnTo>
                  <a:lnTo>
                    <a:pt x="1097" y="1131"/>
                  </a:lnTo>
                  <a:lnTo>
                    <a:pt x="1107" y="1134"/>
                  </a:lnTo>
                  <a:lnTo>
                    <a:pt x="1111" y="1134"/>
                  </a:lnTo>
                  <a:lnTo>
                    <a:pt x="1129" y="1133"/>
                  </a:lnTo>
                  <a:lnTo>
                    <a:pt x="1144" y="1134"/>
                  </a:lnTo>
                  <a:lnTo>
                    <a:pt x="1144" y="1131"/>
                  </a:lnTo>
                  <a:lnTo>
                    <a:pt x="1147" y="1134"/>
                  </a:lnTo>
                  <a:lnTo>
                    <a:pt x="1149" y="1140"/>
                  </a:lnTo>
                  <a:lnTo>
                    <a:pt x="1149" y="1140"/>
                  </a:lnTo>
                  <a:lnTo>
                    <a:pt x="1149" y="1143"/>
                  </a:lnTo>
                  <a:lnTo>
                    <a:pt x="1149" y="1145"/>
                  </a:lnTo>
                  <a:lnTo>
                    <a:pt x="1151" y="1148"/>
                  </a:lnTo>
                  <a:lnTo>
                    <a:pt x="1150" y="1151"/>
                  </a:lnTo>
                  <a:lnTo>
                    <a:pt x="1147" y="1152"/>
                  </a:lnTo>
                  <a:lnTo>
                    <a:pt x="1140" y="1155"/>
                  </a:lnTo>
                  <a:lnTo>
                    <a:pt x="1149" y="1155"/>
                  </a:lnTo>
                  <a:lnTo>
                    <a:pt x="1154" y="1157"/>
                  </a:lnTo>
                  <a:lnTo>
                    <a:pt x="1160" y="1159"/>
                  </a:lnTo>
                  <a:lnTo>
                    <a:pt x="1165" y="1162"/>
                  </a:lnTo>
                  <a:lnTo>
                    <a:pt x="1160" y="1173"/>
                  </a:lnTo>
                  <a:lnTo>
                    <a:pt x="1164" y="1173"/>
                  </a:lnTo>
                  <a:lnTo>
                    <a:pt x="1164" y="1176"/>
                  </a:lnTo>
                  <a:lnTo>
                    <a:pt x="1163" y="1176"/>
                  </a:lnTo>
                  <a:lnTo>
                    <a:pt x="1163" y="1178"/>
                  </a:lnTo>
                  <a:lnTo>
                    <a:pt x="1163" y="1179"/>
                  </a:lnTo>
                  <a:lnTo>
                    <a:pt x="1164" y="1181"/>
                  </a:lnTo>
                  <a:lnTo>
                    <a:pt x="1167" y="1179"/>
                  </a:lnTo>
                  <a:lnTo>
                    <a:pt x="1167" y="1178"/>
                  </a:lnTo>
                  <a:lnTo>
                    <a:pt x="1167" y="1176"/>
                  </a:lnTo>
                  <a:lnTo>
                    <a:pt x="1167" y="1176"/>
                  </a:lnTo>
                  <a:lnTo>
                    <a:pt x="1170" y="1173"/>
                  </a:lnTo>
                  <a:lnTo>
                    <a:pt x="1171" y="1172"/>
                  </a:lnTo>
                  <a:lnTo>
                    <a:pt x="1174" y="1171"/>
                  </a:lnTo>
                  <a:lnTo>
                    <a:pt x="1177" y="1176"/>
                  </a:lnTo>
                  <a:lnTo>
                    <a:pt x="1172" y="1179"/>
                  </a:lnTo>
                  <a:lnTo>
                    <a:pt x="1168" y="1186"/>
                  </a:lnTo>
                  <a:lnTo>
                    <a:pt x="1167" y="1192"/>
                  </a:lnTo>
                  <a:lnTo>
                    <a:pt x="1172" y="1193"/>
                  </a:lnTo>
                  <a:lnTo>
                    <a:pt x="1171" y="1189"/>
                  </a:lnTo>
                  <a:lnTo>
                    <a:pt x="1175" y="1189"/>
                  </a:lnTo>
                  <a:lnTo>
                    <a:pt x="1178" y="1189"/>
                  </a:lnTo>
                  <a:lnTo>
                    <a:pt x="1182" y="1192"/>
                  </a:lnTo>
                  <a:lnTo>
                    <a:pt x="1184" y="1200"/>
                  </a:lnTo>
                  <a:lnTo>
                    <a:pt x="1188" y="1206"/>
                  </a:lnTo>
                  <a:lnTo>
                    <a:pt x="1188" y="1209"/>
                  </a:lnTo>
                  <a:lnTo>
                    <a:pt x="1188" y="1213"/>
                  </a:lnTo>
                  <a:lnTo>
                    <a:pt x="1182" y="1217"/>
                  </a:lnTo>
                  <a:lnTo>
                    <a:pt x="1181" y="1220"/>
                  </a:lnTo>
                  <a:lnTo>
                    <a:pt x="1182" y="1223"/>
                  </a:lnTo>
                  <a:lnTo>
                    <a:pt x="1186" y="1221"/>
                  </a:lnTo>
                  <a:lnTo>
                    <a:pt x="1188" y="1223"/>
                  </a:lnTo>
                  <a:lnTo>
                    <a:pt x="1188" y="1231"/>
                  </a:lnTo>
                  <a:lnTo>
                    <a:pt x="1188" y="1232"/>
                  </a:lnTo>
                  <a:close/>
                  <a:moveTo>
                    <a:pt x="1252" y="965"/>
                  </a:moveTo>
                  <a:lnTo>
                    <a:pt x="1249" y="966"/>
                  </a:lnTo>
                  <a:lnTo>
                    <a:pt x="1248" y="967"/>
                  </a:lnTo>
                  <a:lnTo>
                    <a:pt x="1247" y="970"/>
                  </a:lnTo>
                  <a:lnTo>
                    <a:pt x="1247" y="974"/>
                  </a:lnTo>
                  <a:lnTo>
                    <a:pt x="1249" y="972"/>
                  </a:lnTo>
                  <a:lnTo>
                    <a:pt x="1252" y="972"/>
                  </a:lnTo>
                  <a:lnTo>
                    <a:pt x="1254" y="973"/>
                  </a:lnTo>
                  <a:lnTo>
                    <a:pt x="1256" y="976"/>
                  </a:lnTo>
                  <a:lnTo>
                    <a:pt x="1256" y="974"/>
                  </a:lnTo>
                  <a:lnTo>
                    <a:pt x="1258" y="974"/>
                  </a:lnTo>
                  <a:lnTo>
                    <a:pt x="1259" y="979"/>
                  </a:lnTo>
                  <a:lnTo>
                    <a:pt x="1265" y="981"/>
                  </a:lnTo>
                  <a:lnTo>
                    <a:pt x="1265" y="986"/>
                  </a:lnTo>
                  <a:lnTo>
                    <a:pt x="1268" y="983"/>
                  </a:lnTo>
                  <a:lnTo>
                    <a:pt x="1270" y="983"/>
                  </a:lnTo>
                  <a:lnTo>
                    <a:pt x="1273" y="984"/>
                  </a:lnTo>
                  <a:lnTo>
                    <a:pt x="1275" y="987"/>
                  </a:lnTo>
                  <a:lnTo>
                    <a:pt x="1276" y="987"/>
                  </a:lnTo>
                  <a:lnTo>
                    <a:pt x="1279" y="984"/>
                  </a:lnTo>
                  <a:lnTo>
                    <a:pt x="1280" y="987"/>
                  </a:lnTo>
                  <a:lnTo>
                    <a:pt x="1283" y="997"/>
                  </a:lnTo>
                  <a:lnTo>
                    <a:pt x="1272" y="1001"/>
                  </a:lnTo>
                  <a:lnTo>
                    <a:pt x="1280" y="1012"/>
                  </a:lnTo>
                  <a:lnTo>
                    <a:pt x="1282" y="1007"/>
                  </a:lnTo>
                  <a:lnTo>
                    <a:pt x="1284" y="1004"/>
                  </a:lnTo>
                  <a:lnTo>
                    <a:pt x="1289" y="1002"/>
                  </a:lnTo>
                  <a:lnTo>
                    <a:pt x="1290" y="1002"/>
                  </a:lnTo>
                  <a:lnTo>
                    <a:pt x="1290" y="1005"/>
                  </a:lnTo>
                  <a:lnTo>
                    <a:pt x="1293" y="1009"/>
                  </a:lnTo>
                  <a:lnTo>
                    <a:pt x="1296" y="1011"/>
                  </a:lnTo>
                  <a:lnTo>
                    <a:pt x="1299" y="1008"/>
                  </a:lnTo>
                  <a:lnTo>
                    <a:pt x="1300" y="1008"/>
                  </a:lnTo>
                  <a:lnTo>
                    <a:pt x="1303" y="1011"/>
                  </a:lnTo>
                  <a:lnTo>
                    <a:pt x="1304" y="1011"/>
                  </a:lnTo>
                  <a:lnTo>
                    <a:pt x="1306" y="1008"/>
                  </a:lnTo>
                  <a:lnTo>
                    <a:pt x="1308" y="1007"/>
                  </a:lnTo>
                  <a:lnTo>
                    <a:pt x="1310" y="1005"/>
                  </a:lnTo>
                  <a:lnTo>
                    <a:pt x="1310" y="1005"/>
                  </a:lnTo>
                  <a:lnTo>
                    <a:pt x="1311" y="1005"/>
                  </a:lnTo>
                  <a:lnTo>
                    <a:pt x="1311" y="1002"/>
                  </a:lnTo>
                  <a:lnTo>
                    <a:pt x="1311" y="1000"/>
                  </a:lnTo>
                  <a:lnTo>
                    <a:pt x="1311" y="998"/>
                  </a:lnTo>
                  <a:lnTo>
                    <a:pt x="1310" y="998"/>
                  </a:lnTo>
                  <a:lnTo>
                    <a:pt x="1310" y="997"/>
                  </a:lnTo>
                  <a:lnTo>
                    <a:pt x="1306" y="991"/>
                  </a:lnTo>
                  <a:lnTo>
                    <a:pt x="1300" y="986"/>
                  </a:lnTo>
                  <a:lnTo>
                    <a:pt x="1290" y="979"/>
                  </a:lnTo>
                  <a:lnTo>
                    <a:pt x="1286" y="976"/>
                  </a:lnTo>
                  <a:lnTo>
                    <a:pt x="1284" y="974"/>
                  </a:lnTo>
                  <a:lnTo>
                    <a:pt x="1283" y="972"/>
                  </a:lnTo>
                  <a:lnTo>
                    <a:pt x="1282" y="967"/>
                  </a:lnTo>
                  <a:lnTo>
                    <a:pt x="1283" y="959"/>
                  </a:lnTo>
                  <a:lnTo>
                    <a:pt x="1283" y="956"/>
                  </a:lnTo>
                  <a:lnTo>
                    <a:pt x="1279" y="952"/>
                  </a:lnTo>
                  <a:lnTo>
                    <a:pt x="1261" y="939"/>
                  </a:lnTo>
                  <a:lnTo>
                    <a:pt x="1256" y="941"/>
                  </a:lnTo>
                  <a:lnTo>
                    <a:pt x="1254" y="945"/>
                  </a:lnTo>
                  <a:lnTo>
                    <a:pt x="1252" y="949"/>
                  </a:lnTo>
                  <a:lnTo>
                    <a:pt x="1252" y="953"/>
                  </a:lnTo>
                  <a:lnTo>
                    <a:pt x="1254" y="959"/>
                  </a:lnTo>
                  <a:lnTo>
                    <a:pt x="1254" y="963"/>
                  </a:lnTo>
                  <a:lnTo>
                    <a:pt x="1252" y="965"/>
                  </a:lnTo>
                  <a:close/>
                  <a:moveTo>
                    <a:pt x="284" y="1002"/>
                  </a:moveTo>
                  <a:lnTo>
                    <a:pt x="284" y="997"/>
                  </a:lnTo>
                  <a:lnTo>
                    <a:pt x="283" y="993"/>
                  </a:lnTo>
                  <a:lnTo>
                    <a:pt x="279" y="987"/>
                  </a:lnTo>
                  <a:lnTo>
                    <a:pt x="276" y="986"/>
                  </a:lnTo>
                  <a:lnTo>
                    <a:pt x="276" y="984"/>
                  </a:lnTo>
                  <a:lnTo>
                    <a:pt x="274" y="983"/>
                  </a:lnTo>
                  <a:lnTo>
                    <a:pt x="269" y="987"/>
                  </a:lnTo>
                  <a:lnTo>
                    <a:pt x="265" y="991"/>
                  </a:lnTo>
                  <a:lnTo>
                    <a:pt x="260" y="994"/>
                  </a:lnTo>
                  <a:lnTo>
                    <a:pt x="258" y="1001"/>
                  </a:lnTo>
                  <a:lnTo>
                    <a:pt x="255" y="1005"/>
                  </a:lnTo>
                  <a:lnTo>
                    <a:pt x="253" y="1007"/>
                  </a:lnTo>
                  <a:lnTo>
                    <a:pt x="249" y="1018"/>
                  </a:lnTo>
                  <a:lnTo>
                    <a:pt x="248" y="1025"/>
                  </a:lnTo>
                  <a:lnTo>
                    <a:pt x="242" y="1036"/>
                  </a:lnTo>
                  <a:lnTo>
                    <a:pt x="238" y="1068"/>
                  </a:lnTo>
                  <a:lnTo>
                    <a:pt x="238" y="1077"/>
                  </a:lnTo>
                  <a:lnTo>
                    <a:pt x="239" y="1077"/>
                  </a:lnTo>
                  <a:lnTo>
                    <a:pt x="244" y="1068"/>
                  </a:lnTo>
                  <a:lnTo>
                    <a:pt x="246" y="1064"/>
                  </a:lnTo>
                  <a:lnTo>
                    <a:pt x="249" y="1060"/>
                  </a:lnTo>
                  <a:lnTo>
                    <a:pt x="253" y="1057"/>
                  </a:lnTo>
                  <a:lnTo>
                    <a:pt x="256" y="1064"/>
                  </a:lnTo>
                  <a:lnTo>
                    <a:pt x="260" y="1064"/>
                  </a:lnTo>
                  <a:lnTo>
                    <a:pt x="260" y="1068"/>
                  </a:lnTo>
                  <a:lnTo>
                    <a:pt x="260" y="1070"/>
                  </a:lnTo>
                  <a:lnTo>
                    <a:pt x="262" y="1071"/>
                  </a:lnTo>
                  <a:lnTo>
                    <a:pt x="265" y="1071"/>
                  </a:lnTo>
                  <a:lnTo>
                    <a:pt x="265" y="1070"/>
                  </a:lnTo>
                  <a:lnTo>
                    <a:pt x="263" y="1066"/>
                  </a:lnTo>
                  <a:lnTo>
                    <a:pt x="265" y="1063"/>
                  </a:lnTo>
                  <a:lnTo>
                    <a:pt x="269" y="1063"/>
                  </a:lnTo>
                  <a:lnTo>
                    <a:pt x="273" y="1064"/>
                  </a:lnTo>
                  <a:lnTo>
                    <a:pt x="274" y="1063"/>
                  </a:lnTo>
                  <a:lnTo>
                    <a:pt x="274" y="1061"/>
                  </a:lnTo>
                  <a:lnTo>
                    <a:pt x="274" y="1060"/>
                  </a:lnTo>
                  <a:lnTo>
                    <a:pt x="276" y="1059"/>
                  </a:lnTo>
                  <a:lnTo>
                    <a:pt x="277" y="1060"/>
                  </a:lnTo>
                  <a:lnTo>
                    <a:pt x="279" y="1060"/>
                  </a:lnTo>
                  <a:lnTo>
                    <a:pt x="277" y="1056"/>
                  </a:lnTo>
                  <a:lnTo>
                    <a:pt x="277" y="1053"/>
                  </a:lnTo>
                  <a:lnTo>
                    <a:pt x="279" y="1053"/>
                  </a:lnTo>
                  <a:lnTo>
                    <a:pt x="280" y="1057"/>
                  </a:lnTo>
                  <a:lnTo>
                    <a:pt x="283" y="1057"/>
                  </a:lnTo>
                  <a:lnTo>
                    <a:pt x="284" y="1053"/>
                  </a:lnTo>
                  <a:lnTo>
                    <a:pt x="284" y="1036"/>
                  </a:lnTo>
                  <a:lnTo>
                    <a:pt x="284" y="1030"/>
                  </a:lnTo>
                  <a:lnTo>
                    <a:pt x="283" y="1033"/>
                  </a:lnTo>
                  <a:lnTo>
                    <a:pt x="281" y="1037"/>
                  </a:lnTo>
                  <a:lnTo>
                    <a:pt x="280" y="1039"/>
                  </a:lnTo>
                  <a:lnTo>
                    <a:pt x="279" y="1039"/>
                  </a:lnTo>
                  <a:lnTo>
                    <a:pt x="277" y="1036"/>
                  </a:lnTo>
                  <a:lnTo>
                    <a:pt x="279" y="1033"/>
                  </a:lnTo>
                  <a:lnTo>
                    <a:pt x="284" y="1025"/>
                  </a:lnTo>
                  <a:lnTo>
                    <a:pt x="286" y="1023"/>
                  </a:lnTo>
                  <a:lnTo>
                    <a:pt x="286" y="1021"/>
                  </a:lnTo>
                  <a:lnTo>
                    <a:pt x="286" y="1018"/>
                  </a:lnTo>
                  <a:lnTo>
                    <a:pt x="286" y="1016"/>
                  </a:lnTo>
                  <a:lnTo>
                    <a:pt x="284" y="1014"/>
                  </a:lnTo>
                  <a:lnTo>
                    <a:pt x="284" y="1009"/>
                  </a:lnTo>
                  <a:lnTo>
                    <a:pt x="286" y="1007"/>
                  </a:lnTo>
                  <a:lnTo>
                    <a:pt x="284" y="1002"/>
                  </a:lnTo>
                  <a:close/>
                  <a:moveTo>
                    <a:pt x="304" y="1043"/>
                  </a:moveTo>
                  <a:lnTo>
                    <a:pt x="302" y="1043"/>
                  </a:lnTo>
                  <a:lnTo>
                    <a:pt x="301" y="1043"/>
                  </a:lnTo>
                  <a:lnTo>
                    <a:pt x="300" y="1042"/>
                  </a:lnTo>
                  <a:lnTo>
                    <a:pt x="294" y="1044"/>
                  </a:lnTo>
                  <a:lnTo>
                    <a:pt x="290" y="1044"/>
                  </a:lnTo>
                  <a:lnTo>
                    <a:pt x="288" y="1049"/>
                  </a:lnTo>
                  <a:lnTo>
                    <a:pt x="291" y="1057"/>
                  </a:lnTo>
                  <a:lnTo>
                    <a:pt x="301" y="1067"/>
                  </a:lnTo>
                  <a:lnTo>
                    <a:pt x="304" y="1068"/>
                  </a:lnTo>
                  <a:lnTo>
                    <a:pt x="302" y="1064"/>
                  </a:lnTo>
                  <a:lnTo>
                    <a:pt x="300" y="1063"/>
                  </a:lnTo>
                  <a:lnTo>
                    <a:pt x="300" y="1063"/>
                  </a:lnTo>
                  <a:lnTo>
                    <a:pt x="297" y="1060"/>
                  </a:lnTo>
                  <a:lnTo>
                    <a:pt x="294" y="1057"/>
                  </a:lnTo>
                  <a:lnTo>
                    <a:pt x="294" y="1053"/>
                  </a:lnTo>
                  <a:lnTo>
                    <a:pt x="301" y="1051"/>
                  </a:lnTo>
                  <a:lnTo>
                    <a:pt x="304" y="1049"/>
                  </a:lnTo>
                  <a:lnTo>
                    <a:pt x="305" y="1047"/>
                  </a:lnTo>
                  <a:lnTo>
                    <a:pt x="305" y="1046"/>
                  </a:lnTo>
                  <a:lnTo>
                    <a:pt x="305" y="1044"/>
                  </a:lnTo>
                  <a:lnTo>
                    <a:pt x="304" y="1044"/>
                  </a:lnTo>
                  <a:lnTo>
                    <a:pt x="304" y="1044"/>
                  </a:lnTo>
                  <a:lnTo>
                    <a:pt x="304" y="1043"/>
                  </a:lnTo>
                  <a:lnTo>
                    <a:pt x="304" y="1043"/>
                  </a:lnTo>
                  <a:close/>
                  <a:moveTo>
                    <a:pt x="344" y="1053"/>
                  </a:moveTo>
                  <a:lnTo>
                    <a:pt x="343" y="1050"/>
                  </a:lnTo>
                  <a:lnTo>
                    <a:pt x="342" y="1049"/>
                  </a:lnTo>
                  <a:lnTo>
                    <a:pt x="336" y="1050"/>
                  </a:lnTo>
                  <a:lnTo>
                    <a:pt x="330" y="1051"/>
                  </a:lnTo>
                  <a:lnTo>
                    <a:pt x="328" y="1057"/>
                  </a:lnTo>
                  <a:lnTo>
                    <a:pt x="322" y="1066"/>
                  </a:lnTo>
                  <a:lnTo>
                    <a:pt x="322" y="1068"/>
                  </a:lnTo>
                  <a:lnTo>
                    <a:pt x="322" y="1073"/>
                  </a:lnTo>
                  <a:lnTo>
                    <a:pt x="325" y="1071"/>
                  </a:lnTo>
                  <a:lnTo>
                    <a:pt x="326" y="1067"/>
                  </a:lnTo>
                  <a:lnTo>
                    <a:pt x="329" y="1064"/>
                  </a:lnTo>
                  <a:lnTo>
                    <a:pt x="332" y="1063"/>
                  </a:lnTo>
                  <a:lnTo>
                    <a:pt x="333" y="1063"/>
                  </a:lnTo>
                  <a:lnTo>
                    <a:pt x="337" y="1060"/>
                  </a:lnTo>
                  <a:lnTo>
                    <a:pt x="340" y="1057"/>
                  </a:lnTo>
                  <a:lnTo>
                    <a:pt x="344" y="1053"/>
                  </a:lnTo>
                  <a:close/>
                  <a:moveTo>
                    <a:pt x="1551" y="1085"/>
                  </a:moveTo>
                  <a:lnTo>
                    <a:pt x="1552" y="1074"/>
                  </a:lnTo>
                  <a:lnTo>
                    <a:pt x="1553" y="1074"/>
                  </a:lnTo>
                  <a:lnTo>
                    <a:pt x="1555" y="1074"/>
                  </a:lnTo>
                  <a:lnTo>
                    <a:pt x="1555" y="1073"/>
                  </a:lnTo>
                  <a:lnTo>
                    <a:pt x="1555" y="1071"/>
                  </a:lnTo>
                  <a:lnTo>
                    <a:pt x="1548" y="1066"/>
                  </a:lnTo>
                  <a:lnTo>
                    <a:pt x="1546" y="1063"/>
                  </a:lnTo>
                  <a:lnTo>
                    <a:pt x="1544" y="1063"/>
                  </a:lnTo>
                  <a:lnTo>
                    <a:pt x="1544" y="1064"/>
                  </a:lnTo>
                  <a:lnTo>
                    <a:pt x="1542" y="1064"/>
                  </a:lnTo>
                  <a:lnTo>
                    <a:pt x="1541" y="1063"/>
                  </a:lnTo>
                  <a:lnTo>
                    <a:pt x="1538" y="1063"/>
                  </a:lnTo>
                  <a:lnTo>
                    <a:pt x="1537" y="1064"/>
                  </a:lnTo>
                  <a:lnTo>
                    <a:pt x="1535" y="1067"/>
                  </a:lnTo>
                  <a:lnTo>
                    <a:pt x="1534" y="1066"/>
                  </a:lnTo>
                  <a:lnTo>
                    <a:pt x="1532" y="1064"/>
                  </a:lnTo>
                  <a:lnTo>
                    <a:pt x="1531" y="1064"/>
                  </a:lnTo>
                  <a:lnTo>
                    <a:pt x="1530" y="1064"/>
                  </a:lnTo>
                  <a:lnTo>
                    <a:pt x="1528" y="1067"/>
                  </a:lnTo>
                  <a:lnTo>
                    <a:pt x="1530" y="1068"/>
                  </a:lnTo>
                  <a:lnTo>
                    <a:pt x="1534" y="1071"/>
                  </a:lnTo>
                  <a:lnTo>
                    <a:pt x="1534" y="1074"/>
                  </a:lnTo>
                  <a:lnTo>
                    <a:pt x="1538" y="1077"/>
                  </a:lnTo>
                  <a:lnTo>
                    <a:pt x="1538" y="1078"/>
                  </a:lnTo>
                  <a:lnTo>
                    <a:pt x="1539" y="1081"/>
                  </a:lnTo>
                  <a:lnTo>
                    <a:pt x="1538" y="1082"/>
                  </a:lnTo>
                  <a:lnTo>
                    <a:pt x="1538" y="1084"/>
                  </a:lnTo>
                  <a:lnTo>
                    <a:pt x="1538" y="1088"/>
                  </a:lnTo>
                  <a:lnTo>
                    <a:pt x="1541" y="1085"/>
                  </a:lnTo>
                  <a:lnTo>
                    <a:pt x="1544" y="1085"/>
                  </a:lnTo>
                  <a:lnTo>
                    <a:pt x="1546" y="1087"/>
                  </a:lnTo>
                  <a:lnTo>
                    <a:pt x="1551" y="1088"/>
                  </a:lnTo>
                  <a:lnTo>
                    <a:pt x="1551" y="1085"/>
                  </a:lnTo>
                  <a:close/>
                  <a:moveTo>
                    <a:pt x="1682" y="1081"/>
                  </a:moveTo>
                  <a:lnTo>
                    <a:pt x="1681" y="1082"/>
                  </a:lnTo>
                  <a:lnTo>
                    <a:pt x="1681" y="1084"/>
                  </a:lnTo>
                  <a:lnTo>
                    <a:pt x="1681" y="1085"/>
                  </a:lnTo>
                  <a:lnTo>
                    <a:pt x="1670" y="1071"/>
                  </a:lnTo>
                  <a:lnTo>
                    <a:pt x="1670" y="1070"/>
                  </a:lnTo>
                  <a:lnTo>
                    <a:pt x="1657" y="1066"/>
                  </a:lnTo>
                  <a:lnTo>
                    <a:pt x="1652" y="1064"/>
                  </a:lnTo>
                  <a:lnTo>
                    <a:pt x="1614" y="1073"/>
                  </a:lnTo>
                  <a:lnTo>
                    <a:pt x="1612" y="1078"/>
                  </a:lnTo>
                  <a:lnTo>
                    <a:pt x="1611" y="1081"/>
                  </a:lnTo>
                  <a:lnTo>
                    <a:pt x="1610" y="1085"/>
                  </a:lnTo>
                  <a:lnTo>
                    <a:pt x="1610" y="1089"/>
                  </a:lnTo>
                  <a:lnTo>
                    <a:pt x="1612" y="1094"/>
                  </a:lnTo>
                  <a:lnTo>
                    <a:pt x="1621" y="1105"/>
                  </a:lnTo>
                  <a:lnTo>
                    <a:pt x="1624" y="1108"/>
                  </a:lnTo>
                  <a:lnTo>
                    <a:pt x="1629" y="1109"/>
                  </a:lnTo>
                  <a:lnTo>
                    <a:pt x="1632" y="1110"/>
                  </a:lnTo>
                  <a:lnTo>
                    <a:pt x="1635" y="1112"/>
                  </a:lnTo>
                  <a:lnTo>
                    <a:pt x="1638" y="1115"/>
                  </a:lnTo>
                  <a:lnTo>
                    <a:pt x="1640" y="1119"/>
                  </a:lnTo>
                  <a:lnTo>
                    <a:pt x="1640" y="1123"/>
                  </a:lnTo>
                  <a:lnTo>
                    <a:pt x="1642" y="1127"/>
                  </a:lnTo>
                  <a:lnTo>
                    <a:pt x="1640" y="1130"/>
                  </a:lnTo>
                  <a:lnTo>
                    <a:pt x="1642" y="1131"/>
                  </a:lnTo>
                  <a:lnTo>
                    <a:pt x="1645" y="1133"/>
                  </a:lnTo>
                  <a:lnTo>
                    <a:pt x="1646" y="1134"/>
                  </a:lnTo>
                  <a:lnTo>
                    <a:pt x="1647" y="1137"/>
                  </a:lnTo>
                  <a:lnTo>
                    <a:pt x="1647" y="1137"/>
                  </a:lnTo>
                  <a:lnTo>
                    <a:pt x="1649" y="1137"/>
                  </a:lnTo>
                  <a:lnTo>
                    <a:pt x="1649" y="1136"/>
                  </a:lnTo>
                  <a:lnTo>
                    <a:pt x="1649" y="1134"/>
                  </a:lnTo>
                  <a:lnTo>
                    <a:pt x="1650" y="1138"/>
                  </a:lnTo>
                  <a:lnTo>
                    <a:pt x="1649" y="1147"/>
                  </a:lnTo>
                  <a:lnTo>
                    <a:pt x="1650" y="1151"/>
                  </a:lnTo>
                  <a:lnTo>
                    <a:pt x="1646" y="1152"/>
                  </a:lnTo>
                  <a:lnTo>
                    <a:pt x="1645" y="1157"/>
                  </a:lnTo>
                  <a:lnTo>
                    <a:pt x="1645" y="1161"/>
                  </a:lnTo>
                  <a:lnTo>
                    <a:pt x="1643" y="1164"/>
                  </a:lnTo>
                  <a:lnTo>
                    <a:pt x="1642" y="1165"/>
                  </a:lnTo>
                  <a:lnTo>
                    <a:pt x="1635" y="1164"/>
                  </a:lnTo>
                  <a:lnTo>
                    <a:pt x="1632" y="1168"/>
                  </a:lnTo>
                  <a:lnTo>
                    <a:pt x="1631" y="1169"/>
                  </a:lnTo>
                  <a:lnTo>
                    <a:pt x="1626" y="1169"/>
                  </a:lnTo>
                  <a:lnTo>
                    <a:pt x="1624" y="1171"/>
                  </a:lnTo>
                  <a:lnTo>
                    <a:pt x="1621" y="1173"/>
                  </a:lnTo>
                  <a:lnTo>
                    <a:pt x="1618" y="1179"/>
                  </a:lnTo>
                  <a:lnTo>
                    <a:pt x="1618" y="1183"/>
                  </a:lnTo>
                  <a:lnTo>
                    <a:pt x="1619" y="1185"/>
                  </a:lnTo>
                  <a:lnTo>
                    <a:pt x="1624" y="1182"/>
                  </a:lnTo>
                  <a:lnTo>
                    <a:pt x="1624" y="1185"/>
                  </a:lnTo>
                  <a:lnTo>
                    <a:pt x="1624" y="1189"/>
                  </a:lnTo>
                  <a:lnTo>
                    <a:pt x="1624" y="1192"/>
                  </a:lnTo>
                  <a:lnTo>
                    <a:pt x="1625" y="1190"/>
                  </a:lnTo>
                  <a:lnTo>
                    <a:pt x="1628" y="1190"/>
                  </a:lnTo>
                  <a:lnTo>
                    <a:pt x="1629" y="1189"/>
                  </a:lnTo>
                  <a:lnTo>
                    <a:pt x="1631" y="1193"/>
                  </a:lnTo>
                  <a:lnTo>
                    <a:pt x="1633" y="1197"/>
                  </a:lnTo>
                  <a:lnTo>
                    <a:pt x="1635" y="1200"/>
                  </a:lnTo>
                  <a:lnTo>
                    <a:pt x="1636" y="1199"/>
                  </a:lnTo>
                  <a:lnTo>
                    <a:pt x="1638" y="1200"/>
                  </a:lnTo>
                  <a:lnTo>
                    <a:pt x="1643" y="1207"/>
                  </a:lnTo>
                  <a:lnTo>
                    <a:pt x="1646" y="1209"/>
                  </a:lnTo>
                  <a:lnTo>
                    <a:pt x="1650" y="1210"/>
                  </a:lnTo>
                  <a:lnTo>
                    <a:pt x="1654" y="1213"/>
                  </a:lnTo>
                  <a:lnTo>
                    <a:pt x="1657" y="1211"/>
                  </a:lnTo>
                  <a:lnTo>
                    <a:pt x="1659" y="1209"/>
                  </a:lnTo>
                  <a:lnTo>
                    <a:pt x="1661" y="1202"/>
                  </a:lnTo>
                  <a:lnTo>
                    <a:pt x="1663" y="1197"/>
                  </a:lnTo>
                  <a:lnTo>
                    <a:pt x="1675" y="1195"/>
                  </a:lnTo>
                  <a:lnTo>
                    <a:pt x="1681" y="1190"/>
                  </a:lnTo>
                  <a:lnTo>
                    <a:pt x="1681" y="1186"/>
                  </a:lnTo>
                  <a:lnTo>
                    <a:pt x="1680" y="1178"/>
                  </a:lnTo>
                  <a:lnTo>
                    <a:pt x="1682" y="1171"/>
                  </a:lnTo>
                  <a:lnTo>
                    <a:pt x="1688" y="1165"/>
                  </a:lnTo>
                  <a:lnTo>
                    <a:pt x="1695" y="1164"/>
                  </a:lnTo>
                  <a:lnTo>
                    <a:pt x="1691" y="1151"/>
                  </a:lnTo>
                  <a:lnTo>
                    <a:pt x="1688" y="1126"/>
                  </a:lnTo>
                  <a:lnTo>
                    <a:pt x="1688" y="1122"/>
                  </a:lnTo>
                  <a:lnTo>
                    <a:pt x="1689" y="1117"/>
                  </a:lnTo>
                  <a:lnTo>
                    <a:pt x="1692" y="1112"/>
                  </a:lnTo>
                  <a:lnTo>
                    <a:pt x="1692" y="1110"/>
                  </a:lnTo>
                  <a:lnTo>
                    <a:pt x="1688" y="1110"/>
                  </a:lnTo>
                  <a:lnTo>
                    <a:pt x="1689" y="1108"/>
                  </a:lnTo>
                  <a:lnTo>
                    <a:pt x="1687" y="1108"/>
                  </a:lnTo>
                  <a:lnTo>
                    <a:pt x="1687" y="1106"/>
                  </a:lnTo>
                  <a:lnTo>
                    <a:pt x="1684" y="1103"/>
                  </a:lnTo>
                  <a:lnTo>
                    <a:pt x="1689" y="1102"/>
                  </a:lnTo>
                  <a:lnTo>
                    <a:pt x="1691" y="1096"/>
                  </a:lnTo>
                  <a:lnTo>
                    <a:pt x="1692" y="1089"/>
                  </a:lnTo>
                  <a:lnTo>
                    <a:pt x="1695" y="1085"/>
                  </a:lnTo>
                  <a:lnTo>
                    <a:pt x="1692" y="1081"/>
                  </a:lnTo>
                  <a:lnTo>
                    <a:pt x="1689" y="1078"/>
                  </a:lnTo>
                  <a:lnTo>
                    <a:pt x="1687" y="1077"/>
                  </a:lnTo>
                  <a:lnTo>
                    <a:pt x="1682" y="1078"/>
                  </a:lnTo>
                  <a:lnTo>
                    <a:pt x="1684" y="1078"/>
                  </a:lnTo>
                  <a:lnTo>
                    <a:pt x="1684" y="1078"/>
                  </a:lnTo>
                  <a:lnTo>
                    <a:pt x="1684" y="1080"/>
                  </a:lnTo>
                  <a:lnTo>
                    <a:pt x="1684" y="1081"/>
                  </a:lnTo>
                  <a:lnTo>
                    <a:pt x="1682" y="1081"/>
                  </a:lnTo>
                  <a:close/>
                  <a:moveTo>
                    <a:pt x="329" y="1082"/>
                  </a:moveTo>
                  <a:lnTo>
                    <a:pt x="332" y="1082"/>
                  </a:lnTo>
                  <a:lnTo>
                    <a:pt x="333" y="1078"/>
                  </a:lnTo>
                  <a:lnTo>
                    <a:pt x="335" y="1073"/>
                  </a:lnTo>
                  <a:lnTo>
                    <a:pt x="340" y="1064"/>
                  </a:lnTo>
                  <a:lnTo>
                    <a:pt x="339" y="1066"/>
                  </a:lnTo>
                  <a:lnTo>
                    <a:pt x="329" y="1081"/>
                  </a:lnTo>
                  <a:lnTo>
                    <a:pt x="329" y="1082"/>
                  </a:lnTo>
                  <a:close/>
                  <a:moveTo>
                    <a:pt x="283" y="1134"/>
                  </a:moveTo>
                  <a:lnTo>
                    <a:pt x="284" y="1137"/>
                  </a:lnTo>
                  <a:lnTo>
                    <a:pt x="279" y="1137"/>
                  </a:lnTo>
                  <a:lnTo>
                    <a:pt x="283" y="1140"/>
                  </a:lnTo>
                  <a:lnTo>
                    <a:pt x="283" y="1141"/>
                  </a:lnTo>
                  <a:lnTo>
                    <a:pt x="279" y="1141"/>
                  </a:lnTo>
                  <a:lnTo>
                    <a:pt x="276" y="1141"/>
                  </a:lnTo>
                  <a:lnTo>
                    <a:pt x="274" y="1141"/>
                  </a:lnTo>
                  <a:lnTo>
                    <a:pt x="272" y="1140"/>
                  </a:lnTo>
                  <a:lnTo>
                    <a:pt x="277" y="1130"/>
                  </a:lnTo>
                  <a:lnTo>
                    <a:pt x="279" y="1123"/>
                  </a:lnTo>
                  <a:lnTo>
                    <a:pt x="280" y="1117"/>
                  </a:lnTo>
                  <a:lnTo>
                    <a:pt x="277" y="1115"/>
                  </a:lnTo>
                  <a:lnTo>
                    <a:pt x="276" y="1113"/>
                  </a:lnTo>
                  <a:lnTo>
                    <a:pt x="273" y="1112"/>
                  </a:lnTo>
                  <a:lnTo>
                    <a:pt x="269" y="1112"/>
                  </a:lnTo>
                  <a:lnTo>
                    <a:pt x="270" y="1109"/>
                  </a:lnTo>
                  <a:lnTo>
                    <a:pt x="272" y="1105"/>
                  </a:lnTo>
                  <a:lnTo>
                    <a:pt x="272" y="1101"/>
                  </a:lnTo>
                  <a:lnTo>
                    <a:pt x="266" y="1099"/>
                  </a:lnTo>
                  <a:lnTo>
                    <a:pt x="263" y="1106"/>
                  </a:lnTo>
                  <a:lnTo>
                    <a:pt x="262" y="1108"/>
                  </a:lnTo>
                  <a:lnTo>
                    <a:pt x="258" y="1105"/>
                  </a:lnTo>
                  <a:lnTo>
                    <a:pt x="256" y="1110"/>
                  </a:lnTo>
                  <a:lnTo>
                    <a:pt x="258" y="1113"/>
                  </a:lnTo>
                  <a:lnTo>
                    <a:pt x="260" y="1115"/>
                  </a:lnTo>
                  <a:lnTo>
                    <a:pt x="263" y="1117"/>
                  </a:lnTo>
                  <a:lnTo>
                    <a:pt x="263" y="1120"/>
                  </a:lnTo>
                  <a:lnTo>
                    <a:pt x="265" y="1127"/>
                  </a:lnTo>
                  <a:lnTo>
                    <a:pt x="265" y="1130"/>
                  </a:lnTo>
                  <a:lnTo>
                    <a:pt x="270" y="1141"/>
                  </a:lnTo>
                  <a:lnTo>
                    <a:pt x="273" y="1147"/>
                  </a:lnTo>
                  <a:lnTo>
                    <a:pt x="277" y="1151"/>
                  </a:lnTo>
                  <a:lnTo>
                    <a:pt x="276" y="1152"/>
                  </a:lnTo>
                  <a:lnTo>
                    <a:pt x="280" y="1159"/>
                  </a:lnTo>
                  <a:lnTo>
                    <a:pt x="283" y="1159"/>
                  </a:lnTo>
                  <a:lnTo>
                    <a:pt x="287" y="1158"/>
                  </a:lnTo>
                  <a:lnTo>
                    <a:pt x="295" y="1158"/>
                  </a:lnTo>
                  <a:lnTo>
                    <a:pt x="295" y="1155"/>
                  </a:lnTo>
                  <a:lnTo>
                    <a:pt x="291" y="1154"/>
                  </a:lnTo>
                  <a:lnTo>
                    <a:pt x="290" y="1151"/>
                  </a:lnTo>
                  <a:lnTo>
                    <a:pt x="288" y="1141"/>
                  </a:lnTo>
                  <a:lnTo>
                    <a:pt x="293" y="1141"/>
                  </a:lnTo>
                  <a:lnTo>
                    <a:pt x="293" y="1141"/>
                  </a:lnTo>
                  <a:lnTo>
                    <a:pt x="288" y="1137"/>
                  </a:lnTo>
                  <a:lnTo>
                    <a:pt x="286" y="1136"/>
                  </a:lnTo>
                  <a:lnTo>
                    <a:pt x="283" y="1134"/>
                  </a:lnTo>
                  <a:close/>
                  <a:moveTo>
                    <a:pt x="273" y="1231"/>
                  </a:moveTo>
                  <a:lnTo>
                    <a:pt x="280" y="1239"/>
                  </a:lnTo>
                  <a:lnTo>
                    <a:pt x="283" y="1242"/>
                  </a:lnTo>
                  <a:lnTo>
                    <a:pt x="287" y="1244"/>
                  </a:lnTo>
                  <a:lnTo>
                    <a:pt x="290" y="1242"/>
                  </a:lnTo>
                  <a:lnTo>
                    <a:pt x="293" y="1241"/>
                  </a:lnTo>
                  <a:lnTo>
                    <a:pt x="295" y="1241"/>
                  </a:lnTo>
                  <a:lnTo>
                    <a:pt x="301" y="1242"/>
                  </a:lnTo>
                  <a:lnTo>
                    <a:pt x="302" y="1242"/>
                  </a:lnTo>
                  <a:lnTo>
                    <a:pt x="305" y="1237"/>
                  </a:lnTo>
                  <a:lnTo>
                    <a:pt x="307" y="1231"/>
                  </a:lnTo>
                  <a:lnTo>
                    <a:pt x="305" y="1225"/>
                  </a:lnTo>
                  <a:lnTo>
                    <a:pt x="304" y="1221"/>
                  </a:lnTo>
                  <a:lnTo>
                    <a:pt x="294" y="1207"/>
                  </a:lnTo>
                  <a:lnTo>
                    <a:pt x="291" y="1199"/>
                  </a:lnTo>
                  <a:lnTo>
                    <a:pt x="280" y="1189"/>
                  </a:lnTo>
                  <a:lnTo>
                    <a:pt x="279" y="1185"/>
                  </a:lnTo>
                  <a:lnTo>
                    <a:pt x="279" y="1181"/>
                  </a:lnTo>
                  <a:lnTo>
                    <a:pt x="277" y="1176"/>
                  </a:lnTo>
                  <a:lnTo>
                    <a:pt x="272" y="1176"/>
                  </a:lnTo>
                  <a:lnTo>
                    <a:pt x="272" y="1175"/>
                  </a:lnTo>
                  <a:lnTo>
                    <a:pt x="273" y="1172"/>
                  </a:lnTo>
                  <a:lnTo>
                    <a:pt x="273" y="1171"/>
                  </a:lnTo>
                  <a:lnTo>
                    <a:pt x="270" y="1173"/>
                  </a:lnTo>
                  <a:lnTo>
                    <a:pt x="267" y="1178"/>
                  </a:lnTo>
                  <a:lnTo>
                    <a:pt x="263" y="1181"/>
                  </a:lnTo>
                  <a:lnTo>
                    <a:pt x="260" y="1179"/>
                  </a:lnTo>
                  <a:lnTo>
                    <a:pt x="255" y="1168"/>
                  </a:lnTo>
                  <a:lnTo>
                    <a:pt x="252" y="1164"/>
                  </a:lnTo>
                  <a:lnTo>
                    <a:pt x="255" y="1161"/>
                  </a:lnTo>
                  <a:lnTo>
                    <a:pt x="258" y="1158"/>
                  </a:lnTo>
                  <a:lnTo>
                    <a:pt x="259" y="1155"/>
                  </a:lnTo>
                  <a:lnTo>
                    <a:pt x="259" y="1151"/>
                  </a:lnTo>
                  <a:lnTo>
                    <a:pt x="259" y="1148"/>
                  </a:lnTo>
                  <a:lnTo>
                    <a:pt x="245" y="1108"/>
                  </a:lnTo>
                  <a:lnTo>
                    <a:pt x="237" y="1108"/>
                  </a:lnTo>
                  <a:lnTo>
                    <a:pt x="237" y="1110"/>
                  </a:lnTo>
                  <a:lnTo>
                    <a:pt x="238" y="1113"/>
                  </a:lnTo>
                  <a:lnTo>
                    <a:pt x="238" y="1116"/>
                  </a:lnTo>
                  <a:lnTo>
                    <a:pt x="237" y="1119"/>
                  </a:lnTo>
                  <a:lnTo>
                    <a:pt x="237" y="1123"/>
                  </a:lnTo>
                  <a:lnTo>
                    <a:pt x="237" y="1126"/>
                  </a:lnTo>
                  <a:lnTo>
                    <a:pt x="239" y="1137"/>
                  </a:lnTo>
                  <a:lnTo>
                    <a:pt x="234" y="1134"/>
                  </a:lnTo>
                  <a:lnTo>
                    <a:pt x="237" y="1141"/>
                  </a:lnTo>
                  <a:lnTo>
                    <a:pt x="237" y="1147"/>
                  </a:lnTo>
                  <a:lnTo>
                    <a:pt x="234" y="1152"/>
                  </a:lnTo>
                  <a:lnTo>
                    <a:pt x="228" y="1157"/>
                  </a:lnTo>
                  <a:lnTo>
                    <a:pt x="224" y="1161"/>
                  </a:lnTo>
                  <a:lnTo>
                    <a:pt x="221" y="1162"/>
                  </a:lnTo>
                  <a:lnTo>
                    <a:pt x="218" y="1161"/>
                  </a:lnTo>
                  <a:lnTo>
                    <a:pt x="218" y="1157"/>
                  </a:lnTo>
                  <a:lnTo>
                    <a:pt x="217" y="1155"/>
                  </a:lnTo>
                  <a:lnTo>
                    <a:pt x="214" y="1158"/>
                  </a:lnTo>
                  <a:lnTo>
                    <a:pt x="211" y="1152"/>
                  </a:lnTo>
                  <a:lnTo>
                    <a:pt x="210" y="1147"/>
                  </a:lnTo>
                  <a:lnTo>
                    <a:pt x="207" y="1144"/>
                  </a:lnTo>
                  <a:lnTo>
                    <a:pt x="204" y="1151"/>
                  </a:lnTo>
                  <a:lnTo>
                    <a:pt x="202" y="1151"/>
                  </a:lnTo>
                  <a:lnTo>
                    <a:pt x="202" y="1148"/>
                  </a:lnTo>
                  <a:lnTo>
                    <a:pt x="200" y="1144"/>
                  </a:lnTo>
                  <a:lnTo>
                    <a:pt x="200" y="1154"/>
                  </a:lnTo>
                  <a:lnTo>
                    <a:pt x="199" y="1165"/>
                  </a:lnTo>
                  <a:lnTo>
                    <a:pt x="195" y="1173"/>
                  </a:lnTo>
                  <a:lnTo>
                    <a:pt x="192" y="1178"/>
                  </a:lnTo>
                  <a:lnTo>
                    <a:pt x="190" y="1179"/>
                  </a:lnTo>
                  <a:lnTo>
                    <a:pt x="189" y="1181"/>
                  </a:lnTo>
                  <a:lnTo>
                    <a:pt x="188" y="1183"/>
                  </a:lnTo>
                  <a:lnTo>
                    <a:pt x="189" y="1186"/>
                  </a:lnTo>
                  <a:lnTo>
                    <a:pt x="189" y="1189"/>
                  </a:lnTo>
                  <a:lnTo>
                    <a:pt x="188" y="1192"/>
                  </a:lnTo>
                  <a:lnTo>
                    <a:pt x="186" y="1196"/>
                  </a:lnTo>
                  <a:lnTo>
                    <a:pt x="185" y="1197"/>
                  </a:lnTo>
                  <a:lnTo>
                    <a:pt x="186" y="1204"/>
                  </a:lnTo>
                  <a:lnTo>
                    <a:pt x="193" y="1209"/>
                  </a:lnTo>
                  <a:lnTo>
                    <a:pt x="196" y="1214"/>
                  </a:lnTo>
                  <a:lnTo>
                    <a:pt x="197" y="1214"/>
                  </a:lnTo>
                  <a:lnTo>
                    <a:pt x="200" y="1210"/>
                  </a:lnTo>
                  <a:lnTo>
                    <a:pt x="204" y="1209"/>
                  </a:lnTo>
                  <a:lnTo>
                    <a:pt x="207" y="1206"/>
                  </a:lnTo>
                  <a:lnTo>
                    <a:pt x="210" y="1200"/>
                  </a:lnTo>
                  <a:lnTo>
                    <a:pt x="210" y="1195"/>
                  </a:lnTo>
                  <a:lnTo>
                    <a:pt x="207" y="1183"/>
                  </a:lnTo>
                  <a:lnTo>
                    <a:pt x="207" y="1178"/>
                  </a:lnTo>
                  <a:lnTo>
                    <a:pt x="210" y="1172"/>
                  </a:lnTo>
                  <a:lnTo>
                    <a:pt x="213" y="1173"/>
                  </a:lnTo>
                  <a:lnTo>
                    <a:pt x="216" y="1178"/>
                  </a:lnTo>
                  <a:lnTo>
                    <a:pt x="223" y="1196"/>
                  </a:lnTo>
                  <a:lnTo>
                    <a:pt x="225" y="1200"/>
                  </a:lnTo>
                  <a:lnTo>
                    <a:pt x="230" y="1204"/>
                  </a:lnTo>
                  <a:lnTo>
                    <a:pt x="230" y="1207"/>
                  </a:lnTo>
                  <a:lnTo>
                    <a:pt x="225" y="1206"/>
                  </a:lnTo>
                  <a:lnTo>
                    <a:pt x="221" y="1202"/>
                  </a:lnTo>
                  <a:lnTo>
                    <a:pt x="218" y="1200"/>
                  </a:lnTo>
                  <a:lnTo>
                    <a:pt x="220" y="1204"/>
                  </a:lnTo>
                  <a:lnTo>
                    <a:pt x="224" y="1211"/>
                  </a:lnTo>
                  <a:lnTo>
                    <a:pt x="224" y="1214"/>
                  </a:lnTo>
                  <a:lnTo>
                    <a:pt x="224" y="1220"/>
                  </a:lnTo>
                  <a:lnTo>
                    <a:pt x="225" y="1223"/>
                  </a:lnTo>
                  <a:lnTo>
                    <a:pt x="230" y="1227"/>
                  </a:lnTo>
                  <a:lnTo>
                    <a:pt x="238" y="1230"/>
                  </a:lnTo>
                  <a:lnTo>
                    <a:pt x="244" y="1234"/>
                  </a:lnTo>
                  <a:lnTo>
                    <a:pt x="248" y="1225"/>
                  </a:lnTo>
                  <a:lnTo>
                    <a:pt x="256" y="1224"/>
                  </a:lnTo>
                  <a:lnTo>
                    <a:pt x="266" y="1227"/>
                  </a:lnTo>
                  <a:lnTo>
                    <a:pt x="273" y="1231"/>
                  </a:lnTo>
                  <a:close/>
                  <a:moveTo>
                    <a:pt x="1017" y="1279"/>
                  </a:moveTo>
                  <a:lnTo>
                    <a:pt x="1015" y="1277"/>
                  </a:lnTo>
                  <a:lnTo>
                    <a:pt x="1017" y="1277"/>
                  </a:lnTo>
                  <a:lnTo>
                    <a:pt x="1015" y="1276"/>
                  </a:lnTo>
                  <a:lnTo>
                    <a:pt x="1013" y="1274"/>
                  </a:lnTo>
                  <a:lnTo>
                    <a:pt x="1013" y="1272"/>
                  </a:lnTo>
                  <a:lnTo>
                    <a:pt x="1013" y="1270"/>
                  </a:lnTo>
                  <a:lnTo>
                    <a:pt x="1014" y="1267"/>
                  </a:lnTo>
                  <a:lnTo>
                    <a:pt x="1013" y="1266"/>
                  </a:lnTo>
                  <a:lnTo>
                    <a:pt x="1008" y="1265"/>
                  </a:lnTo>
                  <a:lnTo>
                    <a:pt x="1003" y="1263"/>
                  </a:lnTo>
                  <a:lnTo>
                    <a:pt x="1000" y="1263"/>
                  </a:lnTo>
                  <a:lnTo>
                    <a:pt x="999" y="1265"/>
                  </a:lnTo>
                  <a:lnTo>
                    <a:pt x="996" y="1266"/>
                  </a:lnTo>
                  <a:lnTo>
                    <a:pt x="997" y="1267"/>
                  </a:lnTo>
                  <a:lnTo>
                    <a:pt x="997" y="1267"/>
                  </a:lnTo>
                  <a:lnTo>
                    <a:pt x="997" y="1267"/>
                  </a:lnTo>
                  <a:lnTo>
                    <a:pt x="996" y="1270"/>
                  </a:lnTo>
                  <a:lnTo>
                    <a:pt x="994" y="1269"/>
                  </a:lnTo>
                  <a:lnTo>
                    <a:pt x="992" y="1267"/>
                  </a:lnTo>
                  <a:lnTo>
                    <a:pt x="989" y="1267"/>
                  </a:lnTo>
                  <a:lnTo>
                    <a:pt x="986" y="1267"/>
                  </a:lnTo>
                  <a:lnTo>
                    <a:pt x="990" y="1270"/>
                  </a:lnTo>
                  <a:lnTo>
                    <a:pt x="993" y="1273"/>
                  </a:lnTo>
                  <a:lnTo>
                    <a:pt x="985" y="1277"/>
                  </a:lnTo>
                  <a:lnTo>
                    <a:pt x="987" y="1277"/>
                  </a:lnTo>
                  <a:lnTo>
                    <a:pt x="992" y="1279"/>
                  </a:lnTo>
                  <a:lnTo>
                    <a:pt x="994" y="1279"/>
                  </a:lnTo>
                  <a:lnTo>
                    <a:pt x="996" y="1279"/>
                  </a:lnTo>
                  <a:lnTo>
                    <a:pt x="999" y="1276"/>
                  </a:lnTo>
                  <a:lnTo>
                    <a:pt x="1000" y="1274"/>
                  </a:lnTo>
                  <a:lnTo>
                    <a:pt x="1004" y="1274"/>
                  </a:lnTo>
                  <a:lnTo>
                    <a:pt x="1001" y="1279"/>
                  </a:lnTo>
                  <a:lnTo>
                    <a:pt x="1000" y="1283"/>
                  </a:lnTo>
                  <a:lnTo>
                    <a:pt x="996" y="1286"/>
                  </a:lnTo>
                  <a:lnTo>
                    <a:pt x="989" y="1283"/>
                  </a:lnTo>
                  <a:lnTo>
                    <a:pt x="985" y="1286"/>
                  </a:lnTo>
                  <a:lnTo>
                    <a:pt x="980" y="1290"/>
                  </a:lnTo>
                  <a:lnTo>
                    <a:pt x="979" y="1293"/>
                  </a:lnTo>
                  <a:lnTo>
                    <a:pt x="979" y="1294"/>
                  </a:lnTo>
                  <a:lnTo>
                    <a:pt x="980" y="1297"/>
                  </a:lnTo>
                  <a:lnTo>
                    <a:pt x="983" y="1298"/>
                  </a:lnTo>
                  <a:lnTo>
                    <a:pt x="992" y="1301"/>
                  </a:lnTo>
                  <a:lnTo>
                    <a:pt x="996" y="1301"/>
                  </a:lnTo>
                  <a:lnTo>
                    <a:pt x="1000" y="1300"/>
                  </a:lnTo>
                  <a:lnTo>
                    <a:pt x="1001" y="1297"/>
                  </a:lnTo>
                  <a:lnTo>
                    <a:pt x="1004" y="1294"/>
                  </a:lnTo>
                  <a:lnTo>
                    <a:pt x="1007" y="1297"/>
                  </a:lnTo>
                  <a:lnTo>
                    <a:pt x="1008" y="1297"/>
                  </a:lnTo>
                  <a:lnTo>
                    <a:pt x="1010" y="1291"/>
                  </a:lnTo>
                  <a:lnTo>
                    <a:pt x="1015" y="1287"/>
                  </a:lnTo>
                  <a:lnTo>
                    <a:pt x="1014" y="1284"/>
                  </a:lnTo>
                  <a:lnTo>
                    <a:pt x="1024" y="1279"/>
                  </a:lnTo>
                  <a:lnTo>
                    <a:pt x="1017" y="1279"/>
                  </a:lnTo>
                  <a:close/>
                  <a:moveTo>
                    <a:pt x="1390" y="1350"/>
                  </a:moveTo>
                  <a:lnTo>
                    <a:pt x="1392" y="1345"/>
                  </a:lnTo>
                  <a:lnTo>
                    <a:pt x="1391" y="1340"/>
                  </a:lnTo>
                  <a:lnTo>
                    <a:pt x="1388" y="1338"/>
                  </a:lnTo>
                  <a:lnTo>
                    <a:pt x="1384" y="1339"/>
                  </a:lnTo>
                  <a:lnTo>
                    <a:pt x="1383" y="1338"/>
                  </a:lnTo>
                  <a:lnTo>
                    <a:pt x="1383" y="1335"/>
                  </a:lnTo>
                  <a:lnTo>
                    <a:pt x="1384" y="1333"/>
                  </a:lnTo>
                  <a:lnTo>
                    <a:pt x="1385" y="1331"/>
                  </a:lnTo>
                  <a:lnTo>
                    <a:pt x="1385" y="1326"/>
                  </a:lnTo>
                  <a:lnTo>
                    <a:pt x="1387" y="1326"/>
                  </a:lnTo>
                  <a:lnTo>
                    <a:pt x="1388" y="1325"/>
                  </a:lnTo>
                  <a:lnTo>
                    <a:pt x="1390" y="1324"/>
                  </a:lnTo>
                  <a:lnTo>
                    <a:pt x="1378" y="1315"/>
                  </a:lnTo>
                  <a:lnTo>
                    <a:pt x="1383" y="1304"/>
                  </a:lnTo>
                  <a:lnTo>
                    <a:pt x="1384" y="1298"/>
                  </a:lnTo>
                  <a:lnTo>
                    <a:pt x="1381" y="1294"/>
                  </a:lnTo>
                  <a:lnTo>
                    <a:pt x="1360" y="1294"/>
                  </a:lnTo>
                  <a:lnTo>
                    <a:pt x="1355" y="1291"/>
                  </a:lnTo>
                  <a:lnTo>
                    <a:pt x="1352" y="1290"/>
                  </a:lnTo>
                  <a:lnTo>
                    <a:pt x="1352" y="1288"/>
                  </a:lnTo>
                  <a:lnTo>
                    <a:pt x="1349" y="1281"/>
                  </a:lnTo>
                  <a:lnTo>
                    <a:pt x="1349" y="1279"/>
                  </a:lnTo>
                  <a:lnTo>
                    <a:pt x="1350" y="1279"/>
                  </a:lnTo>
                  <a:lnTo>
                    <a:pt x="1349" y="1276"/>
                  </a:lnTo>
                  <a:lnTo>
                    <a:pt x="1346" y="1273"/>
                  </a:lnTo>
                  <a:lnTo>
                    <a:pt x="1343" y="1273"/>
                  </a:lnTo>
                  <a:lnTo>
                    <a:pt x="1342" y="1272"/>
                  </a:lnTo>
                  <a:lnTo>
                    <a:pt x="1341" y="1272"/>
                  </a:lnTo>
                  <a:lnTo>
                    <a:pt x="1339" y="1269"/>
                  </a:lnTo>
                  <a:lnTo>
                    <a:pt x="1339" y="1266"/>
                  </a:lnTo>
                  <a:lnTo>
                    <a:pt x="1336" y="1263"/>
                  </a:lnTo>
                  <a:lnTo>
                    <a:pt x="1331" y="1265"/>
                  </a:lnTo>
                  <a:lnTo>
                    <a:pt x="1315" y="1273"/>
                  </a:lnTo>
                  <a:lnTo>
                    <a:pt x="1314" y="1274"/>
                  </a:lnTo>
                  <a:lnTo>
                    <a:pt x="1313" y="1279"/>
                  </a:lnTo>
                  <a:lnTo>
                    <a:pt x="1314" y="1281"/>
                  </a:lnTo>
                  <a:lnTo>
                    <a:pt x="1314" y="1283"/>
                  </a:lnTo>
                  <a:lnTo>
                    <a:pt x="1314" y="1284"/>
                  </a:lnTo>
                  <a:lnTo>
                    <a:pt x="1311" y="1286"/>
                  </a:lnTo>
                  <a:lnTo>
                    <a:pt x="1314" y="1288"/>
                  </a:lnTo>
                  <a:lnTo>
                    <a:pt x="1318" y="1294"/>
                  </a:lnTo>
                  <a:lnTo>
                    <a:pt x="1320" y="1297"/>
                  </a:lnTo>
                  <a:lnTo>
                    <a:pt x="1318" y="1301"/>
                  </a:lnTo>
                  <a:lnTo>
                    <a:pt x="1320" y="1304"/>
                  </a:lnTo>
                  <a:lnTo>
                    <a:pt x="1322" y="1302"/>
                  </a:lnTo>
                  <a:lnTo>
                    <a:pt x="1324" y="1300"/>
                  </a:lnTo>
                  <a:lnTo>
                    <a:pt x="1325" y="1300"/>
                  </a:lnTo>
                  <a:lnTo>
                    <a:pt x="1329" y="1304"/>
                  </a:lnTo>
                  <a:lnTo>
                    <a:pt x="1335" y="1310"/>
                  </a:lnTo>
                  <a:lnTo>
                    <a:pt x="1339" y="1315"/>
                  </a:lnTo>
                  <a:lnTo>
                    <a:pt x="1342" y="1324"/>
                  </a:lnTo>
                  <a:lnTo>
                    <a:pt x="1346" y="1322"/>
                  </a:lnTo>
                  <a:lnTo>
                    <a:pt x="1349" y="1324"/>
                  </a:lnTo>
                  <a:lnTo>
                    <a:pt x="1353" y="1332"/>
                  </a:lnTo>
                  <a:lnTo>
                    <a:pt x="1356" y="1335"/>
                  </a:lnTo>
                  <a:lnTo>
                    <a:pt x="1359" y="1338"/>
                  </a:lnTo>
                  <a:lnTo>
                    <a:pt x="1362" y="1339"/>
                  </a:lnTo>
                  <a:lnTo>
                    <a:pt x="1366" y="1340"/>
                  </a:lnTo>
                  <a:lnTo>
                    <a:pt x="1367" y="1342"/>
                  </a:lnTo>
                  <a:lnTo>
                    <a:pt x="1371" y="1356"/>
                  </a:lnTo>
                  <a:lnTo>
                    <a:pt x="1374" y="1359"/>
                  </a:lnTo>
                  <a:lnTo>
                    <a:pt x="1380" y="1363"/>
                  </a:lnTo>
                  <a:lnTo>
                    <a:pt x="1383" y="1367"/>
                  </a:lnTo>
                  <a:lnTo>
                    <a:pt x="1384" y="1367"/>
                  </a:lnTo>
                  <a:lnTo>
                    <a:pt x="1383" y="1361"/>
                  </a:lnTo>
                  <a:lnTo>
                    <a:pt x="1383" y="1360"/>
                  </a:lnTo>
                  <a:lnTo>
                    <a:pt x="1385" y="1356"/>
                  </a:lnTo>
                  <a:lnTo>
                    <a:pt x="1390" y="1350"/>
                  </a:lnTo>
                  <a:close/>
                  <a:moveTo>
                    <a:pt x="335" y="1340"/>
                  </a:moveTo>
                  <a:lnTo>
                    <a:pt x="330" y="1332"/>
                  </a:lnTo>
                  <a:lnTo>
                    <a:pt x="326" y="1325"/>
                  </a:lnTo>
                  <a:lnTo>
                    <a:pt x="318" y="1318"/>
                  </a:lnTo>
                  <a:lnTo>
                    <a:pt x="307" y="1314"/>
                  </a:lnTo>
                  <a:lnTo>
                    <a:pt x="298" y="1315"/>
                  </a:lnTo>
                  <a:lnTo>
                    <a:pt x="291" y="1311"/>
                  </a:lnTo>
                  <a:lnTo>
                    <a:pt x="290" y="1310"/>
                  </a:lnTo>
                  <a:lnTo>
                    <a:pt x="287" y="1302"/>
                  </a:lnTo>
                  <a:lnTo>
                    <a:pt x="281" y="1293"/>
                  </a:lnTo>
                  <a:lnTo>
                    <a:pt x="281" y="1291"/>
                  </a:lnTo>
                  <a:lnTo>
                    <a:pt x="281" y="1290"/>
                  </a:lnTo>
                  <a:lnTo>
                    <a:pt x="281" y="1290"/>
                  </a:lnTo>
                  <a:lnTo>
                    <a:pt x="280" y="1288"/>
                  </a:lnTo>
                  <a:lnTo>
                    <a:pt x="274" y="1287"/>
                  </a:lnTo>
                  <a:lnTo>
                    <a:pt x="267" y="1293"/>
                  </a:lnTo>
                  <a:lnTo>
                    <a:pt x="258" y="1308"/>
                  </a:lnTo>
                  <a:lnTo>
                    <a:pt x="259" y="1311"/>
                  </a:lnTo>
                  <a:lnTo>
                    <a:pt x="258" y="1312"/>
                  </a:lnTo>
                  <a:lnTo>
                    <a:pt x="259" y="1318"/>
                  </a:lnTo>
                  <a:lnTo>
                    <a:pt x="258" y="1322"/>
                  </a:lnTo>
                  <a:lnTo>
                    <a:pt x="263" y="1325"/>
                  </a:lnTo>
                  <a:lnTo>
                    <a:pt x="273" y="1339"/>
                  </a:lnTo>
                  <a:lnTo>
                    <a:pt x="279" y="1345"/>
                  </a:lnTo>
                  <a:lnTo>
                    <a:pt x="280" y="1349"/>
                  </a:lnTo>
                  <a:lnTo>
                    <a:pt x="286" y="1356"/>
                  </a:lnTo>
                  <a:lnTo>
                    <a:pt x="298" y="1367"/>
                  </a:lnTo>
                  <a:lnTo>
                    <a:pt x="307" y="1377"/>
                  </a:lnTo>
                  <a:lnTo>
                    <a:pt x="308" y="1378"/>
                  </a:lnTo>
                  <a:lnTo>
                    <a:pt x="314" y="1378"/>
                  </a:lnTo>
                  <a:lnTo>
                    <a:pt x="316" y="1377"/>
                  </a:lnTo>
                  <a:lnTo>
                    <a:pt x="318" y="1375"/>
                  </a:lnTo>
                  <a:lnTo>
                    <a:pt x="318" y="1371"/>
                  </a:lnTo>
                  <a:lnTo>
                    <a:pt x="316" y="1368"/>
                  </a:lnTo>
                  <a:lnTo>
                    <a:pt x="315" y="1366"/>
                  </a:lnTo>
                  <a:lnTo>
                    <a:pt x="315" y="1361"/>
                  </a:lnTo>
                  <a:lnTo>
                    <a:pt x="319" y="1360"/>
                  </a:lnTo>
                  <a:lnTo>
                    <a:pt x="321" y="1359"/>
                  </a:lnTo>
                  <a:lnTo>
                    <a:pt x="322" y="1356"/>
                  </a:lnTo>
                  <a:lnTo>
                    <a:pt x="325" y="1353"/>
                  </a:lnTo>
                  <a:lnTo>
                    <a:pt x="329" y="1352"/>
                  </a:lnTo>
                  <a:lnTo>
                    <a:pt x="336" y="1352"/>
                  </a:lnTo>
                  <a:lnTo>
                    <a:pt x="344" y="1354"/>
                  </a:lnTo>
                  <a:lnTo>
                    <a:pt x="351" y="1359"/>
                  </a:lnTo>
                  <a:lnTo>
                    <a:pt x="356" y="1363"/>
                  </a:lnTo>
                  <a:lnTo>
                    <a:pt x="353" y="1352"/>
                  </a:lnTo>
                  <a:lnTo>
                    <a:pt x="335" y="1340"/>
                  </a:lnTo>
                  <a:close/>
                  <a:moveTo>
                    <a:pt x="1855" y="1374"/>
                  </a:moveTo>
                  <a:lnTo>
                    <a:pt x="1856" y="1377"/>
                  </a:lnTo>
                  <a:lnTo>
                    <a:pt x="1856" y="1380"/>
                  </a:lnTo>
                  <a:lnTo>
                    <a:pt x="1859" y="1380"/>
                  </a:lnTo>
                  <a:lnTo>
                    <a:pt x="1876" y="1381"/>
                  </a:lnTo>
                  <a:lnTo>
                    <a:pt x="1879" y="1380"/>
                  </a:lnTo>
                  <a:lnTo>
                    <a:pt x="1880" y="1378"/>
                  </a:lnTo>
                  <a:lnTo>
                    <a:pt x="1881" y="1377"/>
                  </a:lnTo>
                  <a:lnTo>
                    <a:pt x="1881" y="1375"/>
                  </a:lnTo>
                  <a:lnTo>
                    <a:pt x="1883" y="1373"/>
                  </a:lnTo>
                  <a:lnTo>
                    <a:pt x="1886" y="1371"/>
                  </a:lnTo>
                  <a:lnTo>
                    <a:pt x="1888" y="1370"/>
                  </a:lnTo>
                  <a:lnTo>
                    <a:pt x="1912" y="1360"/>
                  </a:lnTo>
                  <a:lnTo>
                    <a:pt x="1922" y="1357"/>
                  </a:lnTo>
                  <a:lnTo>
                    <a:pt x="1928" y="1360"/>
                  </a:lnTo>
                  <a:lnTo>
                    <a:pt x="1929" y="1356"/>
                  </a:lnTo>
                  <a:lnTo>
                    <a:pt x="1929" y="1353"/>
                  </a:lnTo>
                  <a:lnTo>
                    <a:pt x="1928" y="1352"/>
                  </a:lnTo>
                  <a:lnTo>
                    <a:pt x="1925" y="1353"/>
                  </a:lnTo>
                  <a:lnTo>
                    <a:pt x="1923" y="1350"/>
                  </a:lnTo>
                  <a:lnTo>
                    <a:pt x="1921" y="1347"/>
                  </a:lnTo>
                  <a:lnTo>
                    <a:pt x="1921" y="1345"/>
                  </a:lnTo>
                  <a:lnTo>
                    <a:pt x="1921" y="1342"/>
                  </a:lnTo>
                  <a:lnTo>
                    <a:pt x="1922" y="1340"/>
                  </a:lnTo>
                  <a:lnTo>
                    <a:pt x="1929" y="1338"/>
                  </a:lnTo>
                  <a:lnTo>
                    <a:pt x="1918" y="1336"/>
                  </a:lnTo>
                  <a:lnTo>
                    <a:pt x="1911" y="1335"/>
                  </a:lnTo>
                  <a:lnTo>
                    <a:pt x="1909" y="1331"/>
                  </a:lnTo>
                  <a:lnTo>
                    <a:pt x="1908" y="1333"/>
                  </a:lnTo>
                  <a:lnTo>
                    <a:pt x="1905" y="1335"/>
                  </a:lnTo>
                  <a:lnTo>
                    <a:pt x="1902" y="1335"/>
                  </a:lnTo>
                  <a:lnTo>
                    <a:pt x="1898" y="1333"/>
                  </a:lnTo>
                  <a:lnTo>
                    <a:pt x="1900" y="1338"/>
                  </a:lnTo>
                  <a:lnTo>
                    <a:pt x="1902" y="1340"/>
                  </a:lnTo>
                  <a:lnTo>
                    <a:pt x="1904" y="1343"/>
                  </a:lnTo>
                  <a:lnTo>
                    <a:pt x="1902" y="1346"/>
                  </a:lnTo>
                  <a:lnTo>
                    <a:pt x="1900" y="1343"/>
                  </a:lnTo>
                  <a:lnTo>
                    <a:pt x="1890" y="1336"/>
                  </a:lnTo>
                  <a:lnTo>
                    <a:pt x="1881" y="1333"/>
                  </a:lnTo>
                  <a:lnTo>
                    <a:pt x="1874" y="1328"/>
                  </a:lnTo>
                  <a:lnTo>
                    <a:pt x="1872" y="1326"/>
                  </a:lnTo>
                  <a:lnTo>
                    <a:pt x="1862" y="1325"/>
                  </a:lnTo>
                  <a:lnTo>
                    <a:pt x="1852" y="1325"/>
                  </a:lnTo>
                  <a:lnTo>
                    <a:pt x="1822" y="1332"/>
                  </a:lnTo>
                  <a:lnTo>
                    <a:pt x="1821" y="1335"/>
                  </a:lnTo>
                  <a:lnTo>
                    <a:pt x="1820" y="1339"/>
                  </a:lnTo>
                  <a:lnTo>
                    <a:pt x="1815" y="1340"/>
                  </a:lnTo>
                  <a:lnTo>
                    <a:pt x="1811" y="1340"/>
                  </a:lnTo>
                  <a:lnTo>
                    <a:pt x="1807" y="1342"/>
                  </a:lnTo>
                  <a:lnTo>
                    <a:pt x="1804" y="1345"/>
                  </a:lnTo>
                  <a:lnTo>
                    <a:pt x="1803" y="1349"/>
                  </a:lnTo>
                  <a:lnTo>
                    <a:pt x="1803" y="1356"/>
                  </a:lnTo>
                  <a:lnTo>
                    <a:pt x="1804" y="1360"/>
                  </a:lnTo>
                  <a:lnTo>
                    <a:pt x="1806" y="1366"/>
                  </a:lnTo>
                  <a:lnTo>
                    <a:pt x="1807" y="1370"/>
                  </a:lnTo>
                  <a:lnTo>
                    <a:pt x="1810" y="1367"/>
                  </a:lnTo>
                  <a:lnTo>
                    <a:pt x="1813" y="1367"/>
                  </a:lnTo>
                  <a:lnTo>
                    <a:pt x="1813" y="1368"/>
                  </a:lnTo>
                  <a:lnTo>
                    <a:pt x="1814" y="1368"/>
                  </a:lnTo>
                  <a:lnTo>
                    <a:pt x="1815" y="1366"/>
                  </a:lnTo>
                  <a:lnTo>
                    <a:pt x="1818" y="1363"/>
                  </a:lnTo>
                  <a:lnTo>
                    <a:pt x="1822" y="1360"/>
                  </a:lnTo>
                  <a:lnTo>
                    <a:pt x="1829" y="1360"/>
                  </a:lnTo>
                  <a:lnTo>
                    <a:pt x="1834" y="1357"/>
                  </a:lnTo>
                  <a:lnTo>
                    <a:pt x="1836" y="1357"/>
                  </a:lnTo>
                  <a:lnTo>
                    <a:pt x="1838" y="1359"/>
                  </a:lnTo>
                  <a:lnTo>
                    <a:pt x="1841" y="1361"/>
                  </a:lnTo>
                  <a:lnTo>
                    <a:pt x="1848" y="1363"/>
                  </a:lnTo>
                  <a:lnTo>
                    <a:pt x="1849" y="1366"/>
                  </a:lnTo>
                  <a:lnTo>
                    <a:pt x="1853" y="1373"/>
                  </a:lnTo>
                  <a:lnTo>
                    <a:pt x="1855" y="1374"/>
                  </a:lnTo>
                  <a:close/>
                  <a:moveTo>
                    <a:pt x="1021" y="1340"/>
                  </a:moveTo>
                  <a:lnTo>
                    <a:pt x="1017" y="1338"/>
                  </a:lnTo>
                  <a:lnTo>
                    <a:pt x="985" y="1340"/>
                  </a:lnTo>
                  <a:lnTo>
                    <a:pt x="985" y="1342"/>
                  </a:lnTo>
                  <a:lnTo>
                    <a:pt x="985" y="1346"/>
                  </a:lnTo>
                  <a:lnTo>
                    <a:pt x="987" y="1352"/>
                  </a:lnTo>
                  <a:lnTo>
                    <a:pt x="990" y="1353"/>
                  </a:lnTo>
                  <a:lnTo>
                    <a:pt x="993" y="1354"/>
                  </a:lnTo>
                  <a:lnTo>
                    <a:pt x="996" y="1357"/>
                  </a:lnTo>
                  <a:lnTo>
                    <a:pt x="996" y="1360"/>
                  </a:lnTo>
                  <a:lnTo>
                    <a:pt x="993" y="1363"/>
                  </a:lnTo>
                  <a:lnTo>
                    <a:pt x="993" y="1364"/>
                  </a:lnTo>
                  <a:lnTo>
                    <a:pt x="997" y="1366"/>
                  </a:lnTo>
                  <a:lnTo>
                    <a:pt x="999" y="1367"/>
                  </a:lnTo>
                  <a:lnTo>
                    <a:pt x="1000" y="1368"/>
                  </a:lnTo>
                  <a:lnTo>
                    <a:pt x="1003" y="1367"/>
                  </a:lnTo>
                  <a:lnTo>
                    <a:pt x="1008" y="1366"/>
                  </a:lnTo>
                  <a:lnTo>
                    <a:pt x="1011" y="1364"/>
                  </a:lnTo>
                  <a:lnTo>
                    <a:pt x="1013" y="1361"/>
                  </a:lnTo>
                  <a:lnTo>
                    <a:pt x="1011" y="1357"/>
                  </a:lnTo>
                  <a:lnTo>
                    <a:pt x="1013" y="1353"/>
                  </a:lnTo>
                  <a:lnTo>
                    <a:pt x="1017" y="1352"/>
                  </a:lnTo>
                  <a:lnTo>
                    <a:pt x="1015" y="1347"/>
                  </a:lnTo>
                  <a:lnTo>
                    <a:pt x="1018" y="1343"/>
                  </a:lnTo>
                  <a:lnTo>
                    <a:pt x="1021" y="1340"/>
                  </a:lnTo>
                  <a:close/>
                  <a:moveTo>
                    <a:pt x="1678" y="1413"/>
                  </a:moveTo>
                  <a:lnTo>
                    <a:pt x="1681" y="1412"/>
                  </a:lnTo>
                  <a:lnTo>
                    <a:pt x="1685" y="1409"/>
                  </a:lnTo>
                  <a:lnTo>
                    <a:pt x="1708" y="1406"/>
                  </a:lnTo>
                  <a:lnTo>
                    <a:pt x="1712" y="1403"/>
                  </a:lnTo>
                  <a:lnTo>
                    <a:pt x="1736" y="1384"/>
                  </a:lnTo>
                  <a:lnTo>
                    <a:pt x="1741" y="1375"/>
                  </a:lnTo>
                  <a:lnTo>
                    <a:pt x="1747" y="1367"/>
                  </a:lnTo>
                  <a:lnTo>
                    <a:pt x="1734" y="1367"/>
                  </a:lnTo>
                  <a:lnTo>
                    <a:pt x="1726" y="1370"/>
                  </a:lnTo>
                  <a:lnTo>
                    <a:pt x="1719" y="1378"/>
                  </a:lnTo>
                  <a:lnTo>
                    <a:pt x="1712" y="1381"/>
                  </a:lnTo>
                  <a:lnTo>
                    <a:pt x="1703" y="1384"/>
                  </a:lnTo>
                  <a:lnTo>
                    <a:pt x="1698" y="1382"/>
                  </a:lnTo>
                  <a:lnTo>
                    <a:pt x="1694" y="1384"/>
                  </a:lnTo>
                  <a:lnTo>
                    <a:pt x="1678" y="1382"/>
                  </a:lnTo>
                  <a:lnTo>
                    <a:pt x="1671" y="1382"/>
                  </a:lnTo>
                  <a:lnTo>
                    <a:pt x="1668" y="1385"/>
                  </a:lnTo>
                  <a:lnTo>
                    <a:pt x="1663" y="1389"/>
                  </a:lnTo>
                  <a:lnTo>
                    <a:pt x="1660" y="1394"/>
                  </a:lnTo>
                  <a:lnTo>
                    <a:pt x="1657" y="1399"/>
                  </a:lnTo>
                  <a:lnTo>
                    <a:pt x="1656" y="1402"/>
                  </a:lnTo>
                  <a:lnTo>
                    <a:pt x="1647" y="1412"/>
                  </a:lnTo>
                  <a:lnTo>
                    <a:pt x="1645" y="1416"/>
                  </a:lnTo>
                  <a:lnTo>
                    <a:pt x="1646" y="1422"/>
                  </a:lnTo>
                  <a:lnTo>
                    <a:pt x="1650" y="1423"/>
                  </a:lnTo>
                  <a:lnTo>
                    <a:pt x="1660" y="1420"/>
                  </a:lnTo>
                  <a:lnTo>
                    <a:pt x="1664" y="1420"/>
                  </a:lnTo>
                  <a:lnTo>
                    <a:pt x="1666" y="1420"/>
                  </a:lnTo>
                  <a:lnTo>
                    <a:pt x="1667" y="1420"/>
                  </a:lnTo>
                  <a:lnTo>
                    <a:pt x="1670" y="1420"/>
                  </a:lnTo>
                  <a:lnTo>
                    <a:pt x="1673" y="1419"/>
                  </a:lnTo>
                  <a:lnTo>
                    <a:pt x="1678" y="1413"/>
                  </a:lnTo>
                  <a:close/>
                  <a:moveTo>
                    <a:pt x="1205" y="1417"/>
                  </a:moveTo>
                  <a:lnTo>
                    <a:pt x="1210" y="1419"/>
                  </a:lnTo>
                  <a:lnTo>
                    <a:pt x="1214" y="1415"/>
                  </a:lnTo>
                  <a:lnTo>
                    <a:pt x="1223" y="1405"/>
                  </a:lnTo>
                  <a:lnTo>
                    <a:pt x="1230" y="1396"/>
                  </a:lnTo>
                  <a:lnTo>
                    <a:pt x="1237" y="1387"/>
                  </a:lnTo>
                  <a:lnTo>
                    <a:pt x="1238" y="1377"/>
                  </a:lnTo>
                  <a:lnTo>
                    <a:pt x="1231" y="1367"/>
                  </a:lnTo>
                  <a:lnTo>
                    <a:pt x="1230" y="1367"/>
                  </a:lnTo>
                  <a:lnTo>
                    <a:pt x="1228" y="1367"/>
                  </a:lnTo>
                  <a:lnTo>
                    <a:pt x="1227" y="1367"/>
                  </a:lnTo>
                  <a:lnTo>
                    <a:pt x="1227" y="1368"/>
                  </a:lnTo>
                  <a:lnTo>
                    <a:pt x="1226" y="1368"/>
                  </a:lnTo>
                  <a:lnTo>
                    <a:pt x="1224" y="1367"/>
                  </a:lnTo>
                  <a:lnTo>
                    <a:pt x="1221" y="1367"/>
                  </a:lnTo>
                  <a:lnTo>
                    <a:pt x="1220" y="1367"/>
                  </a:lnTo>
                  <a:lnTo>
                    <a:pt x="1217" y="1368"/>
                  </a:lnTo>
                  <a:lnTo>
                    <a:pt x="1217" y="1371"/>
                  </a:lnTo>
                  <a:lnTo>
                    <a:pt x="1217" y="1371"/>
                  </a:lnTo>
                  <a:lnTo>
                    <a:pt x="1220" y="1371"/>
                  </a:lnTo>
                  <a:lnTo>
                    <a:pt x="1219" y="1374"/>
                  </a:lnTo>
                  <a:lnTo>
                    <a:pt x="1217" y="1375"/>
                  </a:lnTo>
                  <a:lnTo>
                    <a:pt x="1213" y="1375"/>
                  </a:lnTo>
                  <a:lnTo>
                    <a:pt x="1209" y="1380"/>
                  </a:lnTo>
                  <a:lnTo>
                    <a:pt x="1206" y="1387"/>
                  </a:lnTo>
                  <a:lnTo>
                    <a:pt x="1206" y="1394"/>
                  </a:lnTo>
                  <a:lnTo>
                    <a:pt x="1206" y="1396"/>
                  </a:lnTo>
                  <a:lnTo>
                    <a:pt x="1205" y="1412"/>
                  </a:lnTo>
                  <a:lnTo>
                    <a:pt x="1205" y="1417"/>
                  </a:lnTo>
                  <a:close/>
                  <a:moveTo>
                    <a:pt x="1391" y="1380"/>
                  </a:moveTo>
                  <a:lnTo>
                    <a:pt x="1392" y="1382"/>
                  </a:lnTo>
                  <a:lnTo>
                    <a:pt x="1395" y="1384"/>
                  </a:lnTo>
                  <a:lnTo>
                    <a:pt x="1405" y="1389"/>
                  </a:lnTo>
                  <a:lnTo>
                    <a:pt x="1413" y="1399"/>
                  </a:lnTo>
                  <a:lnTo>
                    <a:pt x="1418" y="1401"/>
                  </a:lnTo>
                  <a:lnTo>
                    <a:pt x="1420" y="1402"/>
                  </a:lnTo>
                  <a:lnTo>
                    <a:pt x="1423" y="1408"/>
                  </a:lnTo>
                  <a:lnTo>
                    <a:pt x="1426" y="1409"/>
                  </a:lnTo>
                  <a:lnTo>
                    <a:pt x="1430" y="1410"/>
                  </a:lnTo>
                  <a:lnTo>
                    <a:pt x="1437" y="1415"/>
                  </a:lnTo>
                  <a:lnTo>
                    <a:pt x="1450" y="1416"/>
                  </a:lnTo>
                  <a:lnTo>
                    <a:pt x="1453" y="1415"/>
                  </a:lnTo>
                  <a:lnTo>
                    <a:pt x="1454" y="1406"/>
                  </a:lnTo>
                  <a:lnTo>
                    <a:pt x="1461" y="1398"/>
                  </a:lnTo>
                  <a:lnTo>
                    <a:pt x="1460" y="1395"/>
                  </a:lnTo>
                  <a:lnTo>
                    <a:pt x="1458" y="1392"/>
                  </a:lnTo>
                  <a:lnTo>
                    <a:pt x="1457" y="1389"/>
                  </a:lnTo>
                  <a:lnTo>
                    <a:pt x="1455" y="1389"/>
                  </a:lnTo>
                  <a:lnTo>
                    <a:pt x="1457" y="1387"/>
                  </a:lnTo>
                  <a:lnTo>
                    <a:pt x="1451" y="1385"/>
                  </a:lnTo>
                  <a:lnTo>
                    <a:pt x="1443" y="1381"/>
                  </a:lnTo>
                  <a:lnTo>
                    <a:pt x="1436" y="1380"/>
                  </a:lnTo>
                  <a:lnTo>
                    <a:pt x="1432" y="1384"/>
                  </a:lnTo>
                  <a:lnTo>
                    <a:pt x="1429" y="1381"/>
                  </a:lnTo>
                  <a:lnTo>
                    <a:pt x="1425" y="1378"/>
                  </a:lnTo>
                  <a:lnTo>
                    <a:pt x="1420" y="1377"/>
                  </a:lnTo>
                  <a:lnTo>
                    <a:pt x="1416" y="1380"/>
                  </a:lnTo>
                  <a:lnTo>
                    <a:pt x="1415" y="1378"/>
                  </a:lnTo>
                  <a:lnTo>
                    <a:pt x="1413" y="1377"/>
                  </a:lnTo>
                  <a:lnTo>
                    <a:pt x="1412" y="1375"/>
                  </a:lnTo>
                  <a:lnTo>
                    <a:pt x="1409" y="1375"/>
                  </a:lnTo>
                  <a:lnTo>
                    <a:pt x="1409" y="1373"/>
                  </a:lnTo>
                  <a:lnTo>
                    <a:pt x="1411" y="1373"/>
                  </a:lnTo>
                  <a:lnTo>
                    <a:pt x="1411" y="1371"/>
                  </a:lnTo>
                  <a:lnTo>
                    <a:pt x="1408" y="1370"/>
                  </a:lnTo>
                  <a:lnTo>
                    <a:pt x="1406" y="1368"/>
                  </a:lnTo>
                  <a:lnTo>
                    <a:pt x="1392" y="1368"/>
                  </a:lnTo>
                  <a:lnTo>
                    <a:pt x="1390" y="1368"/>
                  </a:lnTo>
                  <a:lnTo>
                    <a:pt x="1388" y="1371"/>
                  </a:lnTo>
                  <a:lnTo>
                    <a:pt x="1390" y="1375"/>
                  </a:lnTo>
                  <a:lnTo>
                    <a:pt x="1391" y="1380"/>
                  </a:lnTo>
                  <a:close/>
                  <a:moveTo>
                    <a:pt x="1327" y="1387"/>
                  </a:moveTo>
                  <a:lnTo>
                    <a:pt x="1324" y="1384"/>
                  </a:lnTo>
                  <a:lnTo>
                    <a:pt x="1320" y="1384"/>
                  </a:lnTo>
                  <a:lnTo>
                    <a:pt x="1317" y="1387"/>
                  </a:lnTo>
                  <a:lnTo>
                    <a:pt x="1314" y="1389"/>
                  </a:lnTo>
                  <a:lnTo>
                    <a:pt x="1310" y="1391"/>
                  </a:lnTo>
                  <a:lnTo>
                    <a:pt x="1306" y="1392"/>
                  </a:lnTo>
                  <a:lnTo>
                    <a:pt x="1308" y="1395"/>
                  </a:lnTo>
                  <a:lnTo>
                    <a:pt x="1320" y="1396"/>
                  </a:lnTo>
                  <a:lnTo>
                    <a:pt x="1327" y="1396"/>
                  </a:lnTo>
                  <a:lnTo>
                    <a:pt x="1325" y="1392"/>
                  </a:lnTo>
                  <a:lnTo>
                    <a:pt x="1325" y="1389"/>
                  </a:lnTo>
                  <a:lnTo>
                    <a:pt x="1327" y="1387"/>
                  </a:lnTo>
                  <a:close/>
                  <a:moveTo>
                    <a:pt x="1000" y="1409"/>
                  </a:moveTo>
                  <a:lnTo>
                    <a:pt x="999" y="1409"/>
                  </a:lnTo>
                  <a:lnTo>
                    <a:pt x="997" y="1413"/>
                  </a:lnTo>
                  <a:lnTo>
                    <a:pt x="994" y="1416"/>
                  </a:lnTo>
                  <a:lnTo>
                    <a:pt x="987" y="1417"/>
                  </a:lnTo>
                  <a:lnTo>
                    <a:pt x="987" y="1420"/>
                  </a:lnTo>
                  <a:lnTo>
                    <a:pt x="993" y="1423"/>
                  </a:lnTo>
                  <a:lnTo>
                    <a:pt x="999" y="1424"/>
                  </a:lnTo>
                  <a:lnTo>
                    <a:pt x="1006" y="1423"/>
                  </a:lnTo>
                  <a:lnTo>
                    <a:pt x="1011" y="1420"/>
                  </a:lnTo>
                  <a:lnTo>
                    <a:pt x="1011" y="1417"/>
                  </a:lnTo>
                  <a:lnTo>
                    <a:pt x="1007" y="1417"/>
                  </a:lnTo>
                  <a:lnTo>
                    <a:pt x="1004" y="1416"/>
                  </a:lnTo>
                  <a:lnTo>
                    <a:pt x="1001" y="1415"/>
                  </a:lnTo>
                  <a:lnTo>
                    <a:pt x="1000" y="1412"/>
                  </a:lnTo>
                  <a:lnTo>
                    <a:pt x="1000" y="1410"/>
                  </a:lnTo>
                  <a:lnTo>
                    <a:pt x="1000" y="1409"/>
                  </a:lnTo>
                  <a:lnTo>
                    <a:pt x="1000" y="1409"/>
                  </a:lnTo>
                  <a:close/>
                  <a:moveTo>
                    <a:pt x="1384" y="1457"/>
                  </a:moveTo>
                  <a:lnTo>
                    <a:pt x="1384" y="1454"/>
                  </a:lnTo>
                  <a:lnTo>
                    <a:pt x="1383" y="1451"/>
                  </a:lnTo>
                  <a:lnTo>
                    <a:pt x="1381" y="1450"/>
                  </a:lnTo>
                  <a:lnTo>
                    <a:pt x="1380" y="1448"/>
                  </a:lnTo>
                  <a:lnTo>
                    <a:pt x="1378" y="1448"/>
                  </a:lnTo>
                  <a:lnTo>
                    <a:pt x="1378" y="1446"/>
                  </a:lnTo>
                  <a:lnTo>
                    <a:pt x="1381" y="1443"/>
                  </a:lnTo>
                  <a:lnTo>
                    <a:pt x="1383" y="1440"/>
                  </a:lnTo>
                  <a:lnTo>
                    <a:pt x="1381" y="1437"/>
                  </a:lnTo>
                  <a:lnTo>
                    <a:pt x="1380" y="1432"/>
                  </a:lnTo>
                  <a:lnTo>
                    <a:pt x="1377" y="1427"/>
                  </a:lnTo>
                  <a:lnTo>
                    <a:pt x="1376" y="1424"/>
                  </a:lnTo>
                  <a:lnTo>
                    <a:pt x="1369" y="1423"/>
                  </a:lnTo>
                  <a:lnTo>
                    <a:pt x="1366" y="1423"/>
                  </a:lnTo>
                  <a:lnTo>
                    <a:pt x="1366" y="1426"/>
                  </a:lnTo>
                  <a:lnTo>
                    <a:pt x="1369" y="1434"/>
                  </a:lnTo>
                  <a:lnTo>
                    <a:pt x="1369" y="1439"/>
                  </a:lnTo>
                  <a:lnTo>
                    <a:pt x="1367" y="1444"/>
                  </a:lnTo>
                  <a:lnTo>
                    <a:pt x="1364" y="1448"/>
                  </a:lnTo>
                  <a:lnTo>
                    <a:pt x="1359" y="1450"/>
                  </a:lnTo>
                  <a:lnTo>
                    <a:pt x="1362" y="1451"/>
                  </a:lnTo>
                  <a:lnTo>
                    <a:pt x="1363" y="1451"/>
                  </a:lnTo>
                  <a:lnTo>
                    <a:pt x="1360" y="1453"/>
                  </a:lnTo>
                  <a:lnTo>
                    <a:pt x="1359" y="1455"/>
                  </a:lnTo>
                  <a:lnTo>
                    <a:pt x="1357" y="1457"/>
                  </a:lnTo>
                  <a:lnTo>
                    <a:pt x="1357" y="1461"/>
                  </a:lnTo>
                  <a:lnTo>
                    <a:pt x="1363" y="1461"/>
                  </a:lnTo>
                  <a:lnTo>
                    <a:pt x="1364" y="1461"/>
                  </a:lnTo>
                  <a:lnTo>
                    <a:pt x="1364" y="1462"/>
                  </a:lnTo>
                  <a:lnTo>
                    <a:pt x="1363" y="1464"/>
                  </a:lnTo>
                  <a:lnTo>
                    <a:pt x="1363" y="1467"/>
                  </a:lnTo>
                  <a:lnTo>
                    <a:pt x="1363" y="1468"/>
                  </a:lnTo>
                  <a:lnTo>
                    <a:pt x="1363" y="1472"/>
                  </a:lnTo>
                  <a:lnTo>
                    <a:pt x="1366" y="1469"/>
                  </a:lnTo>
                  <a:lnTo>
                    <a:pt x="1383" y="1461"/>
                  </a:lnTo>
                  <a:lnTo>
                    <a:pt x="1384" y="1460"/>
                  </a:lnTo>
                  <a:lnTo>
                    <a:pt x="1384" y="1457"/>
                  </a:lnTo>
                  <a:close/>
                  <a:moveTo>
                    <a:pt x="1492" y="1454"/>
                  </a:moveTo>
                  <a:lnTo>
                    <a:pt x="1496" y="1454"/>
                  </a:lnTo>
                  <a:lnTo>
                    <a:pt x="1497" y="1454"/>
                  </a:lnTo>
                  <a:lnTo>
                    <a:pt x="1499" y="1448"/>
                  </a:lnTo>
                  <a:lnTo>
                    <a:pt x="1503" y="1447"/>
                  </a:lnTo>
                  <a:lnTo>
                    <a:pt x="1507" y="1447"/>
                  </a:lnTo>
                  <a:lnTo>
                    <a:pt x="1511" y="1444"/>
                  </a:lnTo>
                  <a:lnTo>
                    <a:pt x="1513" y="1441"/>
                  </a:lnTo>
                  <a:lnTo>
                    <a:pt x="1514" y="1439"/>
                  </a:lnTo>
                  <a:lnTo>
                    <a:pt x="1513" y="1437"/>
                  </a:lnTo>
                  <a:lnTo>
                    <a:pt x="1509" y="1436"/>
                  </a:lnTo>
                  <a:lnTo>
                    <a:pt x="1506" y="1434"/>
                  </a:lnTo>
                  <a:lnTo>
                    <a:pt x="1504" y="1432"/>
                  </a:lnTo>
                  <a:lnTo>
                    <a:pt x="1504" y="1432"/>
                  </a:lnTo>
                  <a:lnTo>
                    <a:pt x="1496" y="1429"/>
                  </a:lnTo>
                  <a:lnTo>
                    <a:pt x="1493" y="1430"/>
                  </a:lnTo>
                  <a:lnTo>
                    <a:pt x="1492" y="1437"/>
                  </a:lnTo>
                  <a:lnTo>
                    <a:pt x="1490" y="1437"/>
                  </a:lnTo>
                  <a:lnTo>
                    <a:pt x="1483" y="1424"/>
                  </a:lnTo>
                  <a:lnTo>
                    <a:pt x="1481" y="1427"/>
                  </a:lnTo>
                  <a:lnTo>
                    <a:pt x="1478" y="1429"/>
                  </a:lnTo>
                  <a:lnTo>
                    <a:pt x="1474" y="1432"/>
                  </a:lnTo>
                  <a:lnTo>
                    <a:pt x="1472" y="1436"/>
                  </a:lnTo>
                  <a:lnTo>
                    <a:pt x="1476" y="1437"/>
                  </a:lnTo>
                  <a:lnTo>
                    <a:pt x="1478" y="1440"/>
                  </a:lnTo>
                  <a:lnTo>
                    <a:pt x="1476" y="1447"/>
                  </a:lnTo>
                  <a:lnTo>
                    <a:pt x="1476" y="1447"/>
                  </a:lnTo>
                  <a:lnTo>
                    <a:pt x="1475" y="1447"/>
                  </a:lnTo>
                  <a:lnTo>
                    <a:pt x="1474" y="1448"/>
                  </a:lnTo>
                  <a:lnTo>
                    <a:pt x="1472" y="1450"/>
                  </a:lnTo>
                  <a:lnTo>
                    <a:pt x="1474" y="1451"/>
                  </a:lnTo>
                  <a:lnTo>
                    <a:pt x="1474" y="1453"/>
                  </a:lnTo>
                  <a:lnTo>
                    <a:pt x="1474" y="1454"/>
                  </a:lnTo>
                  <a:lnTo>
                    <a:pt x="1472" y="1455"/>
                  </a:lnTo>
                  <a:lnTo>
                    <a:pt x="1492" y="1454"/>
                  </a:lnTo>
                  <a:close/>
                  <a:moveTo>
                    <a:pt x="1234" y="1472"/>
                  </a:moveTo>
                  <a:lnTo>
                    <a:pt x="1231" y="1478"/>
                  </a:lnTo>
                  <a:lnTo>
                    <a:pt x="1230" y="1489"/>
                  </a:lnTo>
                  <a:lnTo>
                    <a:pt x="1234" y="1488"/>
                  </a:lnTo>
                  <a:lnTo>
                    <a:pt x="1241" y="1485"/>
                  </a:lnTo>
                  <a:lnTo>
                    <a:pt x="1245" y="1479"/>
                  </a:lnTo>
                  <a:lnTo>
                    <a:pt x="1249" y="1476"/>
                  </a:lnTo>
                  <a:lnTo>
                    <a:pt x="1249" y="1471"/>
                  </a:lnTo>
                  <a:lnTo>
                    <a:pt x="1251" y="1465"/>
                  </a:lnTo>
                  <a:lnTo>
                    <a:pt x="1254" y="1461"/>
                  </a:lnTo>
                  <a:lnTo>
                    <a:pt x="1258" y="1462"/>
                  </a:lnTo>
                  <a:lnTo>
                    <a:pt x="1259" y="1455"/>
                  </a:lnTo>
                  <a:lnTo>
                    <a:pt x="1255" y="1451"/>
                  </a:lnTo>
                  <a:lnTo>
                    <a:pt x="1245" y="1444"/>
                  </a:lnTo>
                  <a:lnTo>
                    <a:pt x="1247" y="1443"/>
                  </a:lnTo>
                  <a:lnTo>
                    <a:pt x="1248" y="1439"/>
                  </a:lnTo>
                  <a:lnTo>
                    <a:pt x="1249" y="1436"/>
                  </a:lnTo>
                  <a:lnTo>
                    <a:pt x="1249" y="1432"/>
                  </a:lnTo>
                  <a:lnTo>
                    <a:pt x="1247" y="1432"/>
                  </a:lnTo>
                  <a:lnTo>
                    <a:pt x="1242" y="1437"/>
                  </a:lnTo>
                  <a:lnTo>
                    <a:pt x="1237" y="1441"/>
                  </a:lnTo>
                  <a:lnTo>
                    <a:pt x="1231" y="1447"/>
                  </a:lnTo>
                  <a:lnTo>
                    <a:pt x="1230" y="1455"/>
                  </a:lnTo>
                  <a:lnTo>
                    <a:pt x="1234" y="1454"/>
                  </a:lnTo>
                  <a:lnTo>
                    <a:pt x="1237" y="1455"/>
                  </a:lnTo>
                  <a:lnTo>
                    <a:pt x="1237" y="1460"/>
                  </a:lnTo>
                  <a:lnTo>
                    <a:pt x="1234" y="1462"/>
                  </a:lnTo>
                  <a:lnTo>
                    <a:pt x="1234" y="1465"/>
                  </a:lnTo>
                  <a:lnTo>
                    <a:pt x="1235" y="1465"/>
                  </a:lnTo>
                  <a:lnTo>
                    <a:pt x="1237" y="1467"/>
                  </a:lnTo>
                  <a:lnTo>
                    <a:pt x="1238" y="1467"/>
                  </a:lnTo>
                  <a:lnTo>
                    <a:pt x="1238" y="1469"/>
                  </a:lnTo>
                  <a:lnTo>
                    <a:pt x="1234" y="1472"/>
                  </a:lnTo>
                  <a:close/>
                  <a:moveTo>
                    <a:pt x="1807" y="1474"/>
                  </a:moveTo>
                  <a:lnTo>
                    <a:pt x="1807" y="1474"/>
                  </a:lnTo>
                  <a:lnTo>
                    <a:pt x="1806" y="1471"/>
                  </a:lnTo>
                  <a:lnTo>
                    <a:pt x="1803" y="1469"/>
                  </a:lnTo>
                  <a:lnTo>
                    <a:pt x="1800" y="1468"/>
                  </a:lnTo>
                  <a:lnTo>
                    <a:pt x="1797" y="1469"/>
                  </a:lnTo>
                  <a:lnTo>
                    <a:pt x="1794" y="1468"/>
                  </a:lnTo>
                  <a:lnTo>
                    <a:pt x="1792" y="1468"/>
                  </a:lnTo>
                  <a:lnTo>
                    <a:pt x="1790" y="1472"/>
                  </a:lnTo>
                  <a:lnTo>
                    <a:pt x="1792" y="1476"/>
                  </a:lnTo>
                  <a:lnTo>
                    <a:pt x="1792" y="1479"/>
                  </a:lnTo>
                  <a:lnTo>
                    <a:pt x="1792" y="1482"/>
                  </a:lnTo>
                  <a:lnTo>
                    <a:pt x="1790" y="1483"/>
                  </a:lnTo>
                  <a:lnTo>
                    <a:pt x="1789" y="1492"/>
                  </a:lnTo>
                  <a:lnTo>
                    <a:pt x="1790" y="1495"/>
                  </a:lnTo>
                  <a:lnTo>
                    <a:pt x="1793" y="1496"/>
                  </a:lnTo>
                  <a:lnTo>
                    <a:pt x="1794" y="1497"/>
                  </a:lnTo>
                  <a:lnTo>
                    <a:pt x="1794" y="1500"/>
                  </a:lnTo>
                  <a:lnTo>
                    <a:pt x="1797" y="1502"/>
                  </a:lnTo>
                  <a:lnTo>
                    <a:pt x="1800" y="1500"/>
                  </a:lnTo>
                  <a:lnTo>
                    <a:pt x="1799" y="1489"/>
                  </a:lnTo>
                  <a:lnTo>
                    <a:pt x="1796" y="1486"/>
                  </a:lnTo>
                  <a:lnTo>
                    <a:pt x="1794" y="1483"/>
                  </a:lnTo>
                  <a:lnTo>
                    <a:pt x="1796" y="1483"/>
                  </a:lnTo>
                  <a:lnTo>
                    <a:pt x="1797" y="1482"/>
                  </a:lnTo>
                  <a:lnTo>
                    <a:pt x="1797" y="1481"/>
                  </a:lnTo>
                  <a:lnTo>
                    <a:pt x="1799" y="1479"/>
                  </a:lnTo>
                  <a:lnTo>
                    <a:pt x="1801" y="1476"/>
                  </a:lnTo>
                  <a:lnTo>
                    <a:pt x="1803" y="1476"/>
                  </a:lnTo>
                  <a:lnTo>
                    <a:pt x="1804" y="1478"/>
                  </a:lnTo>
                  <a:lnTo>
                    <a:pt x="1806" y="1478"/>
                  </a:lnTo>
                  <a:lnTo>
                    <a:pt x="1807" y="1479"/>
                  </a:lnTo>
                  <a:lnTo>
                    <a:pt x="1808" y="1481"/>
                  </a:lnTo>
                  <a:lnTo>
                    <a:pt x="1810" y="1479"/>
                  </a:lnTo>
                  <a:lnTo>
                    <a:pt x="1808" y="1476"/>
                  </a:lnTo>
                  <a:lnTo>
                    <a:pt x="1807" y="1474"/>
                  </a:lnTo>
                  <a:close/>
                  <a:moveTo>
                    <a:pt x="1010" y="1478"/>
                  </a:moveTo>
                  <a:lnTo>
                    <a:pt x="1017" y="1476"/>
                  </a:lnTo>
                  <a:lnTo>
                    <a:pt x="1023" y="1474"/>
                  </a:lnTo>
                  <a:lnTo>
                    <a:pt x="1027" y="1469"/>
                  </a:lnTo>
                  <a:lnTo>
                    <a:pt x="1018" y="1469"/>
                  </a:lnTo>
                  <a:lnTo>
                    <a:pt x="1013" y="1471"/>
                  </a:lnTo>
                  <a:lnTo>
                    <a:pt x="1001" y="1472"/>
                  </a:lnTo>
                  <a:lnTo>
                    <a:pt x="994" y="1474"/>
                  </a:lnTo>
                  <a:lnTo>
                    <a:pt x="972" y="1489"/>
                  </a:lnTo>
                  <a:lnTo>
                    <a:pt x="972" y="1492"/>
                  </a:lnTo>
                  <a:lnTo>
                    <a:pt x="978" y="1492"/>
                  </a:lnTo>
                  <a:lnTo>
                    <a:pt x="992" y="1488"/>
                  </a:lnTo>
                  <a:lnTo>
                    <a:pt x="999" y="1486"/>
                  </a:lnTo>
                  <a:lnTo>
                    <a:pt x="1003" y="1486"/>
                  </a:lnTo>
                  <a:lnTo>
                    <a:pt x="1007" y="1482"/>
                  </a:lnTo>
                  <a:lnTo>
                    <a:pt x="1006" y="1476"/>
                  </a:lnTo>
                  <a:lnTo>
                    <a:pt x="1010" y="1478"/>
                  </a:lnTo>
                  <a:close/>
                  <a:moveTo>
                    <a:pt x="913" y="1500"/>
                  </a:moveTo>
                  <a:lnTo>
                    <a:pt x="909" y="1497"/>
                  </a:lnTo>
                  <a:lnTo>
                    <a:pt x="908" y="1496"/>
                  </a:lnTo>
                  <a:lnTo>
                    <a:pt x="905" y="1496"/>
                  </a:lnTo>
                  <a:lnTo>
                    <a:pt x="903" y="1497"/>
                  </a:lnTo>
                  <a:lnTo>
                    <a:pt x="901" y="1499"/>
                  </a:lnTo>
                  <a:lnTo>
                    <a:pt x="899" y="1500"/>
                  </a:lnTo>
                  <a:lnTo>
                    <a:pt x="903" y="1504"/>
                  </a:lnTo>
                  <a:lnTo>
                    <a:pt x="905" y="1507"/>
                  </a:lnTo>
                  <a:lnTo>
                    <a:pt x="909" y="1510"/>
                  </a:lnTo>
                  <a:lnTo>
                    <a:pt x="915" y="1511"/>
                  </a:lnTo>
                  <a:lnTo>
                    <a:pt x="916" y="1510"/>
                  </a:lnTo>
                  <a:lnTo>
                    <a:pt x="917" y="1507"/>
                  </a:lnTo>
                  <a:lnTo>
                    <a:pt x="916" y="1504"/>
                  </a:lnTo>
                  <a:lnTo>
                    <a:pt x="916" y="1502"/>
                  </a:lnTo>
                  <a:lnTo>
                    <a:pt x="913" y="1500"/>
                  </a:lnTo>
                  <a:close/>
                  <a:moveTo>
                    <a:pt x="1272" y="1548"/>
                  </a:moveTo>
                  <a:lnTo>
                    <a:pt x="1272" y="1541"/>
                  </a:lnTo>
                  <a:lnTo>
                    <a:pt x="1272" y="1535"/>
                  </a:lnTo>
                  <a:lnTo>
                    <a:pt x="1272" y="1530"/>
                  </a:lnTo>
                  <a:lnTo>
                    <a:pt x="1270" y="1525"/>
                  </a:lnTo>
                  <a:lnTo>
                    <a:pt x="1269" y="1524"/>
                  </a:lnTo>
                  <a:lnTo>
                    <a:pt x="1268" y="1523"/>
                  </a:lnTo>
                  <a:lnTo>
                    <a:pt x="1266" y="1523"/>
                  </a:lnTo>
                  <a:lnTo>
                    <a:pt x="1265" y="1525"/>
                  </a:lnTo>
                  <a:lnTo>
                    <a:pt x="1263" y="1525"/>
                  </a:lnTo>
                  <a:lnTo>
                    <a:pt x="1259" y="1523"/>
                  </a:lnTo>
                  <a:lnTo>
                    <a:pt x="1255" y="1524"/>
                  </a:lnTo>
                  <a:lnTo>
                    <a:pt x="1247" y="1530"/>
                  </a:lnTo>
                  <a:lnTo>
                    <a:pt x="1249" y="1531"/>
                  </a:lnTo>
                  <a:lnTo>
                    <a:pt x="1247" y="1532"/>
                  </a:lnTo>
                  <a:lnTo>
                    <a:pt x="1247" y="1534"/>
                  </a:lnTo>
                  <a:lnTo>
                    <a:pt x="1247" y="1537"/>
                  </a:lnTo>
                  <a:lnTo>
                    <a:pt x="1245" y="1538"/>
                  </a:lnTo>
                  <a:lnTo>
                    <a:pt x="1244" y="1539"/>
                  </a:lnTo>
                  <a:lnTo>
                    <a:pt x="1244" y="1541"/>
                  </a:lnTo>
                  <a:lnTo>
                    <a:pt x="1245" y="1542"/>
                  </a:lnTo>
                  <a:lnTo>
                    <a:pt x="1244" y="1545"/>
                  </a:lnTo>
                  <a:lnTo>
                    <a:pt x="1242" y="1545"/>
                  </a:lnTo>
                  <a:lnTo>
                    <a:pt x="1244" y="1549"/>
                  </a:lnTo>
                  <a:lnTo>
                    <a:pt x="1245" y="1548"/>
                  </a:lnTo>
                  <a:lnTo>
                    <a:pt x="1247" y="1546"/>
                  </a:lnTo>
                  <a:lnTo>
                    <a:pt x="1248" y="1546"/>
                  </a:lnTo>
                  <a:lnTo>
                    <a:pt x="1251" y="1548"/>
                  </a:lnTo>
                  <a:lnTo>
                    <a:pt x="1252" y="1545"/>
                  </a:lnTo>
                  <a:lnTo>
                    <a:pt x="1254" y="1545"/>
                  </a:lnTo>
                  <a:lnTo>
                    <a:pt x="1254" y="1546"/>
                  </a:lnTo>
                  <a:lnTo>
                    <a:pt x="1254" y="1549"/>
                  </a:lnTo>
                  <a:lnTo>
                    <a:pt x="1256" y="1548"/>
                  </a:lnTo>
                  <a:lnTo>
                    <a:pt x="1259" y="1548"/>
                  </a:lnTo>
                  <a:lnTo>
                    <a:pt x="1261" y="1548"/>
                  </a:lnTo>
                  <a:lnTo>
                    <a:pt x="1263" y="1549"/>
                  </a:lnTo>
                  <a:lnTo>
                    <a:pt x="1262" y="1549"/>
                  </a:lnTo>
                  <a:lnTo>
                    <a:pt x="1262" y="1549"/>
                  </a:lnTo>
                  <a:lnTo>
                    <a:pt x="1261" y="1549"/>
                  </a:lnTo>
                  <a:lnTo>
                    <a:pt x="1261" y="1551"/>
                  </a:lnTo>
                  <a:lnTo>
                    <a:pt x="1262" y="1552"/>
                  </a:lnTo>
                  <a:lnTo>
                    <a:pt x="1262" y="1552"/>
                  </a:lnTo>
                  <a:lnTo>
                    <a:pt x="1262" y="1554"/>
                  </a:lnTo>
                  <a:lnTo>
                    <a:pt x="1263" y="1554"/>
                  </a:lnTo>
                  <a:lnTo>
                    <a:pt x="1266" y="1552"/>
                  </a:lnTo>
                  <a:lnTo>
                    <a:pt x="1268" y="1549"/>
                  </a:lnTo>
                  <a:lnTo>
                    <a:pt x="1269" y="1546"/>
                  </a:lnTo>
                  <a:lnTo>
                    <a:pt x="1269" y="1542"/>
                  </a:lnTo>
                  <a:lnTo>
                    <a:pt x="1270" y="1542"/>
                  </a:lnTo>
                  <a:lnTo>
                    <a:pt x="1272" y="1548"/>
                  </a:lnTo>
                  <a:close/>
                  <a:moveTo>
                    <a:pt x="1530" y="1603"/>
                  </a:moveTo>
                  <a:lnTo>
                    <a:pt x="1534" y="1601"/>
                  </a:lnTo>
                  <a:lnTo>
                    <a:pt x="1535" y="1601"/>
                  </a:lnTo>
                  <a:lnTo>
                    <a:pt x="1537" y="1600"/>
                  </a:lnTo>
                  <a:lnTo>
                    <a:pt x="1544" y="1584"/>
                  </a:lnTo>
                  <a:lnTo>
                    <a:pt x="1544" y="1576"/>
                  </a:lnTo>
                  <a:lnTo>
                    <a:pt x="1546" y="1563"/>
                  </a:lnTo>
                  <a:lnTo>
                    <a:pt x="1548" y="1558"/>
                  </a:lnTo>
                  <a:lnTo>
                    <a:pt x="1546" y="1544"/>
                  </a:lnTo>
                  <a:lnTo>
                    <a:pt x="1545" y="1538"/>
                  </a:lnTo>
                  <a:lnTo>
                    <a:pt x="1542" y="1531"/>
                  </a:lnTo>
                  <a:lnTo>
                    <a:pt x="1535" y="1527"/>
                  </a:lnTo>
                  <a:lnTo>
                    <a:pt x="1531" y="1524"/>
                  </a:lnTo>
                  <a:lnTo>
                    <a:pt x="1530" y="1525"/>
                  </a:lnTo>
                  <a:lnTo>
                    <a:pt x="1528" y="1527"/>
                  </a:lnTo>
                  <a:lnTo>
                    <a:pt x="1524" y="1527"/>
                  </a:lnTo>
                  <a:lnTo>
                    <a:pt x="1521" y="1528"/>
                  </a:lnTo>
                  <a:lnTo>
                    <a:pt x="1517" y="1535"/>
                  </a:lnTo>
                  <a:lnTo>
                    <a:pt x="1516" y="1537"/>
                  </a:lnTo>
                  <a:lnTo>
                    <a:pt x="1499" y="1549"/>
                  </a:lnTo>
                  <a:lnTo>
                    <a:pt x="1489" y="1561"/>
                  </a:lnTo>
                  <a:lnTo>
                    <a:pt x="1488" y="1563"/>
                  </a:lnTo>
                  <a:lnTo>
                    <a:pt x="1486" y="1561"/>
                  </a:lnTo>
                  <a:lnTo>
                    <a:pt x="1485" y="1561"/>
                  </a:lnTo>
                  <a:lnTo>
                    <a:pt x="1483" y="1562"/>
                  </a:lnTo>
                  <a:lnTo>
                    <a:pt x="1482" y="1563"/>
                  </a:lnTo>
                  <a:lnTo>
                    <a:pt x="1482" y="1565"/>
                  </a:lnTo>
                  <a:lnTo>
                    <a:pt x="1485" y="1566"/>
                  </a:lnTo>
                  <a:lnTo>
                    <a:pt x="1488" y="1570"/>
                  </a:lnTo>
                  <a:lnTo>
                    <a:pt x="1492" y="1579"/>
                  </a:lnTo>
                  <a:lnTo>
                    <a:pt x="1492" y="1579"/>
                  </a:lnTo>
                  <a:lnTo>
                    <a:pt x="1492" y="1580"/>
                  </a:lnTo>
                  <a:lnTo>
                    <a:pt x="1492" y="1583"/>
                  </a:lnTo>
                  <a:lnTo>
                    <a:pt x="1493" y="1586"/>
                  </a:lnTo>
                  <a:lnTo>
                    <a:pt x="1495" y="1589"/>
                  </a:lnTo>
                  <a:lnTo>
                    <a:pt x="1496" y="1590"/>
                  </a:lnTo>
                  <a:lnTo>
                    <a:pt x="1495" y="1591"/>
                  </a:lnTo>
                  <a:lnTo>
                    <a:pt x="1495" y="1594"/>
                  </a:lnTo>
                  <a:lnTo>
                    <a:pt x="1502" y="1598"/>
                  </a:lnTo>
                  <a:lnTo>
                    <a:pt x="1503" y="1600"/>
                  </a:lnTo>
                  <a:lnTo>
                    <a:pt x="1504" y="1603"/>
                  </a:lnTo>
                  <a:lnTo>
                    <a:pt x="1506" y="1610"/>
                  </a:lnTo>
                  <a:lnTo>
                    <a:pt x="1506" y="1611"/>
                  </a:lnTo>
                  <a:lnTo>
                    <a:pt x="1509" y="1614"/>
                  </a:lnTo>
                  <a:lnTo>
                    <a:pt x="1509" y="1614"/>
                  </a:lnTo>
                  <a:lnTo>
                    <a:pt x="1510" y="1617"/>
                  </a:lnTo>
                  <a:lnTo>
                    <a:pt x="1513" y="1614"/>
                  </a:lnTo>
                  <a:lnTo>
                    <a:pt x="1517" y="1612"/>
                  </a:lnTo>
                  <a:lnTo>
                    <a:pt x="1521" y="1611"/>
                  </a:lnTo>
                  <a:lnTo>
                    <a:pt x="1530" y="1603"/>
                  </a:lnTo>
                  <a:close/>
                  <a:moveTo>
                    <a:pt x="1870" y="1554"/>
                  </a:moveTo>
                  <a:lnTo>
                    <a:pt x="1870" y="1555"/>
                  </a:lnTo>
                  <a:lnTo>
                    <a:pt x="1873" y="1558"/>
                  </a:lnTo>
                  <a:lnTo>
                    <a:pt x="1876" y="1558"/>
                  </a:lnTo>
                  <a:lnTo>
                    <a:pt x="1879" y="1558"/>
                  </a:lnTo>
                  <a:lnTo>
                    <a:pt x="1880" y="1558"/>
                  </a:lnTo>
                  <a:lnTo>
                    <a:pt x="1880" y="1556"/>
                  </a:lnTo>
                  <a:lnTo>
                    <a:pt x="1880" y="1556"/>
                  </a:lnTo>
                  <a:lnTo>
                    <a:pt x="1883" y="1555"/>
                  </a:lnTo>
                  <a:lnTo>
                    <a:pt x="1883" y="1552"/>
                  </a:lnTo>
                  <a:lnTo>
                    <a:pt x="1880" y="1548"/>
                  </a:lnTo>
                  <a:lnTo>
                    <a:pt x="1879" y="1546"/>
                  </a:lnTo>
                  <a:lnTo>
                    <a:pt x="1879" y="1544"/>
                  </a:lnTo>
                  <a:lnTo>
                    <a:pt x="1877" y="1539"/>
                  </a:lnTo>
                  <a:lnTo>
                    <a:pt x="1874" y="1538"/>
                  </a:lnTo>
                  <a:lnTo>
                    <a:pt x="1872" y="1537"/>
                  </a:lnTo>
                  <a:lnTo>
                    <a:pt x="1872" y="1534"/>
                  </a:lnTo>
                  <a:lnTo>
                    <a:pt x="1874" y="1531"/>
                  </a:lnTo>
                  <a:lnTo>
                    <a:pt x="1873" y="1528"/>
                  </a:lnTo>
                  <a:lnTo>
                    <a:pt x="1870" y="1528"/>
                  </a:lnTo>
                  <a:lnTo>
                    <a:pt x="1869" y="1528"/>
                  </a:lnTo>
                  <a:lnTo>
                    <a:pt x="1867" y="1527"/>
                  </a:lnTo>
                  <a:lnTo>
                    <a:pt x="1867" y="1527"/>
                  </a:lnTo>
                  <a:lnTo>
                    <a:pt x="1866" y="1527"/>
                  </a:lnTo>
                  <a:lnTo>
                    <a:pt x="1865" y="1527"/>
                  </a:lnTo>
                  <a:lnTo>
                    <a:pt x="1862" y="1524"/>
                  </a:lnTo>
                  <a:lnTo>
                    <a:pt x="1860" y="1525"/>
                  </a:lnTo>
                  <a:lnTo>
                    <a:pt x="1860" y="1527"/>
                  </a:lnTo>
                  <a:lnTo>
                    <a:pt x="1859" y="1528"/>
                  </a:lnTo>
                  <a:lnTo>
                    <a:pt x="1856" y="1527"/>
                  </a:lnTo>
                  <a:lnTo>
                    <a:pt x="1853" y="1530"/>
                  </a:lnTo>
                  <a:lnTo>
                    <a:pt x="1853" y="1534"/>
                  </a:lnTo>
                  <a:lnTo>
                    <a:pt x="1858" y="1537"/>
                  </a:lnTo>
                  <a:lnTo>
                    <a:pt x="1859" y="1539"/>
                  </a:lnTo>
                  <a:lnTo>
                    <a:pt x="1862" y="1541"/>
                  </a:lnTo>
                  <a:lnTo>
                    <a:pt x="1865" y="1542"/>
                  </a:lnTo>
                  <a:lnTo>
                    <a:pt x="1863" y="1545"/>
                  </a:lnTo>
                  <a:lnTo>
                    <a:pt x="1863" y="1548"/>
                  </a:lnTo>
                  <a:lnTo>
                    <a:pt x="1865" y="1551"/>
                  </a:lnTo>
                  <a:lnTo>
                    <a:pt x="1867" y="1551"/>
                  </a:lnTo>
                  <a:lnTo>
                    <a:pt x="1872" y="1549"/>
                  </a:lnTo>
                  <a:lnTo>
                    <a:pt x="1873" y="1549"/>
                  </a:lnTo>
                  <a:lnTo>
                    <a:pt x="1873" y="1551"/>
                  </a:lnTo>
                  <a:lnTo>
                    <a:pt x="1870" y="1554"/>
                  </a:lnTo>
                  <a:close/>
                  <a:moveTo>
                    <a:pt x="1446" y="1593"/>
                  </a:moveTo>
                  <a:lnTo>
                    <a:pt x="1454" y="1587"/>
                  </a:lnTo>
                  <a:lnTo>
                    <a:pt x="1457" y="1584"/>
                  </a:lnTo>
                  <a:lnTo>
                    <a:pt x="1458" y="1583"/>
                  </a:lnTo>
                  <a:lnTo>
                    <a:pt x="1460" y="1579"/>
                  </a:lnTo>
                  <a:lnTo>
                    <a:pt x="1461" y="1576"/>
                  </a:lnTo>
                  <a:lnTo>
                    <a:pt x="1462" y="1575"/>
                  </a:lnTo>
                  <a:lnTo>
                    <a:pt x="1465" y="1573"/>
                  </a:lnTo>
                  <a:lnTo>
                    <a:pt x="1465" y="1572"/>
                  </a:lnTo>
                  <a:lnTo>
                    <a:pt x="1462" y="1572"/>
                  </a:lnTo>
                  <a:lnTo>
                    <a:pt x="1462" y="1569"/>
                  </a:lnTo>
                  <a:lnTo>
                    <a:pt x="1465" y="1569"/>
                  </a:lnTo>
                  <a:lnTo>
                    <a:pt x="1465" y="1568"/>
                  </a:lnTo>
                  <a:lnTo>
                    <a:pt x="1461" y="1565"/>
                  </a:lnTo>
                  <a:lnTo>
                    <a:pt x="1461" y="1561"/>
                  </a:lnTo>
                  <a:lnTo>
                    <a:pt x="1465" y="1549"/>
                  </a:lnTo>
                  <a:lnTo>
                    <a:pt x="1467" y="1548"/>
                  </a:lnTo>
                  <a:lnTo>
                    <a:pt x="1468" y="1545"/>
                  </a:lnTo>
                  <a:lnTo>
                    <a:pt x="1468" y="1542"/>
                  </a:lnTo>
                  <a:lnTo>
                    <a:pt x="1469" y="1541"/>
                  </a:lnTo>
                  <a:lnTo>
                    <a:pt x="1465" y="1539"/>
                  </a:lnTo>
                  <a:lnTo>
                    <a:pt x="1462" y="1541"/>
                  </a:lnTo>
                  <a:lnTo>
                    <a:pt x="1464" y="1544"/>
                  </a:lnTo>
                  <a:lnTo>
                    <a:pt x="1464" y="1545"/>
                  </a:lnTo>
                  <a:lnTo>
                    <a:pt x="1461" y="1549"/>
                  </a:lnTo>
                  <a:lnTo>
                    <a:pt x="1453" y="1548"/>
                  </a:lnTo>
                  <a:lnTo>
                    <a:pt x="1451" y="1546"/>
                  </a:lnTo>
                  <a:lnTo>
                    <a:pt x="1455" y="1541"/>
                  </a:lnTo>
                  <a:lnTo>
                    <a:pt x="1447" y="1542"/>
                  </a:lnTo>
                  <a:lnTo>
                    <a:pt x="1440" y="1548"/>
                  </a:lnTo>
                  <a:lnTo>
                    <a:pt x="1432" y="1554"/>
                  </a:lnTo>
                  <a:lnTo>
                    <a:pt x="1429" y="1559"/>
                  </a:lnTo>
                  <a:lnTo>
                    <a:pt x="1430" y="1559"/>
                  </a:lnTo>
                  <a:lnTo>
                    <a:pt x="1432" y="1559"/>
                  </a:lnTo>
                  <a:lnTo>
                    <a:pt x="1434" y="1561"/>
                  </a:lnTo>
                  <a:lnTo>
                    <a:pt x="1426" y="1565"/>
                  </a:lnTo>
                  <a:lnTo>
                    <a:pt x="1422" y="1569"/>
                  </a:lnTo>
                  <a:lnTo>
                    <a:pt x="1420" y="1582"/>
                  </a:lnTo>
                  <a:lnTo>
                    <a:pt x="1420" y="1586"/>
                  </a:lnTo>
                  <a:lnTo>
                    <a:pt x="1422" y="1587"/>
                  </a:lnTo>
                  <a:lnTo>
                    <a:pt x="1425" y="1589"/>
                  </a:lnTo>
                  <a:lnTo>
                    <a:pt x="1430" y="1593"/>
                  </a:lnTo>
                  <a:lnTo>
                    <a:pt x="1433" y="1594"/>
                  </a:lnTo>
                  <a:lnTo>
                    <a:pt x="1441" y="1594"/>
                  </a:lnTo>
                  <a:lnTo>
                    <a:pt x="1446" y="1593"/>
                  </a:lnTo>
                  <a:close/>
                  <a:moveTo>
                    <a:pt x="1610" y="1545"/>
                  </a:moveTo>
                  <a:lnTo>
                    <a:pt x="1603" y="1548"/>
                  </a:lnTo>
                  <a:lnTo>
                    <a:pt x="1600" y="1549"/>
                  </a:lnTo>
                  <a:lnTo>
                    <a:pt x="1596" y="1549"/>
                  </a:lnTo>
                  <a:lnTo>
                    <a:pt x="1601" y="1559"/>
                  </a:lnTo>
                  <a:lnTo>
                    <a:pt x="1601" y="1558"/>
                  </a:lnTo>
                  <a:lnTo>
                    <a:pt x="1603" y="1558"/>
                  </a:lnTo>
                  <a:lnTo>
                    <a:pt x="1603" y="1558"/>
                  </a:lnTo>
                  <a:lnTo>
                    <a:pt x="1603" y="1556"/>
                  </a:lnTo>
                  <a:lnTo>
                    <a:pt x="1605" y="1558"/>
                  </a:lnTo>
                  <a:lnTo>
                    <a:pt x="1608" y="1558"/>
                  </a:lnTo>
                  <a:lnTo>
                    <a:pt x="1610" y="1556"/>
                  </a:lnTo>
                  <a:lnTo>
                    <a:pt x="1611" y="1554"/>
                  </a:lnTo>
                  <a:lnTo>
                    <a:pt x="1611" y="1552"/>
                  </a:lnTo>
                  <a:lnTo>
                    <a:pt x="1608" y="1549"/>
                  </a:lnTo>
                  <a:lnTo>
                    <a:pt x="1610" y="1548"/>
                  </a:lnTo>
                  <a:lnTo>
                    <a:pt x="1610" y="1545"/>
                  </a:lnTo>
                  <a:close/>
                  <a:moveTo>
                    <a:pt x="1891" y="1603"/>
                  </a:moveTo>
                  <a:lnTo>
                    <a:pt x="1888" y="1607"/>
                  </a:lnTo>
                  <a:lnTo>
                    <a:pt x="1891" y="1607"/>
                  </a:lnTo>
                  <a:lnTo>
                    <a:pt x="1894" y="1608"/>
                  </a:lnTo>
                  <a:lnTo>
                    <a:pt x="1895" y="1611"/>
                  </a:lnTo>
                  <a:lnTo>
                    <a:pt x="1898" y="1614"/>
                  </a:lnTo>
                  <a:lnTo>
                    <a:pt x="1900" y="1611"/>
                  </a:lnTo>
                  <a:lnTo>
                    <a:pt x="1901" y="1612"/>
                  </a:lnTo>
                  <a:lnTo>
                    <a:pt x="1904" y="1612"/>
                  </a:lnTo>
                  <a:lnTo>
                    <a:pt x="1905" y="1614"/>
                  </a:lnTo>
                  <a:lnTo>
                    <a:pt x="1908" y="1612"/>
                  </a:lnTo>
                  <a:lnTo>
                    <a:pt x="1908" y="1610"/>
                  </a:lnTo>
                  <a:lnTo>
                    <a:pt x="1909" y="1607"/>
                  </a:lnTo>
                  <a:lnTo>
                    <a:pt x="1909" y="1605"/>
                  </a:lnTo>
                  <a:lnTo>
                    <a:pt x="1918" y="1607"/>
                  </a:lnTo>
                  <a:lnTo>
                    <a:pt x="1922" y="1607"/>
                  </a:lnTo>
                  <a:lnTo>
                    <a:pt x="1925" y="1603"/>
                  </a:lnTo>
                  <a:lnTo>
                    <a:pt x="1922" y="1603"/>
                  </a:lnTo>
                  <a:lnTo>
                    <a:pt x="1922" y="1605"/>
                  </a:lnTo>
                  <a:lnTo>
                    <a:pt x="1921" y="1605"/>
                  </a:lnTo>
                  <a:lnTo>
                    <a:pt x="1921" y="1604"/>
                  </a:lnTo>
                  <a:lnTo>
                    <a:pt x="1921" y="1603"/>
                  </a:lnTo>
                  <a:lnTo>
                    <a:pt x="1922" y="1600"/>
                  </a:lnTo>
                  <a:lnTo>
                    <a:pt x="1922" y="1597"/>
                  </a:lnTo>
                  <a:lnTo>
                    <a:pt x="1923" y="1591"/>
                  </a:lnTo>
                  <a:lnTo>
                    <a:pt x="1922" y="1587"/>
                  </a:lnTo>
                  <a:lnTo>
                    <a:pt x="1921" y="1586"/>
                  </a:lnTo>
                  <a:lnTo>
                    <a:pt x="1918" y="1586"/>
                  </a:lnTo>
                  <a:lnTo>
                    <a:pt x="1916" y="1587"/>
                  </a:lnTo>
                  <a:lnTo>
                    <a:pt x="1914" y="1590"/>
                  </a:lnTo>
                  <a:lnTo>
                    <a:pt x="1914" y="1584"/>
                  </a:lnTo>
                  <a:lnTo>
                    <a:pt x="1911" y="1582"/>
                  </a:lnTo>
                  <a:lnTo>
                    <a:pt x="1907" y="1580"/>
                  </a:lnTo>
                  <a:lnTo>
                    <a:pt x="1905" y="1576"/>
                  </a:lnTo>
                  <a:lnTo>
                    <a:pt x="1908" y="1576"/>
                  </a:lnTo>
                  <a:lnTo>
                    <a:pt x="1908" y="1573"/>
                  </a:lnTo>
                  <a:lnTo>
                    <a:pt x="1887" y="1565"/>
                  </a:lnTo>
                  <a:lnTo>
                    <a:pt x="1883" y="1561"/>
                  </a:lnTo>
                  <a:lnTo>
                    <a:pt x="1883" y="1565"/>
                  </a:lnTo>
                  <a:lnTo>
                    <a:pt x="1883" y="1566"/>
                  </a:lnTo>
                  <a:lnTo>
                    <a:pt x="1886" y="1568"/>
                  </a:lnTo>
                  <a:lnTo>
                    <a:pt x="1887" y="1569"/>
                  </a:lnTo>
                  <a:lnTo>
                    <a:pt x="1890" y="1575"/>
                  </a:lnTo>
                  <a:lnTo>
                    <a:pt x="1890" y="1576"/>
                  </a:lnTo>
                  <a:lnTo>
                    <a:pt x="1893" y="1579"/>
                  </a:lnTo>
                  <a:lnTo>
                    <a:pt x="1893" y="1577"/>
                  </a:lnTo>
                  <a:lnTo>
                    <a:pt x="1895" y="1577"/>
                  </a:lnTo>
                  <a:lnTo>
                    <a:pt x="1897" y="1576"/>
                  </a:lnTo>
                  <a:lnTo>
                    <a:pt x="1900" y="1579"/>
                  </a:lnTo>
                  <a:lnTo>
                    <a:pt x="1900" y="1580"/>
                  </a:lnTo>
                  <a:lnTo>
                    <a:pt x="1900" y="1583"/>
                  </a:lnTo>
                  <a:lnTo>
                    <a:pt x="1898" y="1584"/>
                  </a:lnTo>
                  <a:lnTo>
                    <a:pt x="1898" y="1584"/>
                  </a:lnTo>
                  <a:lnTo>
                    <a:pt x="1895" y="1589"/>
                  </a:lnTo>
                  <a:lnTo>
                    <a:pt x="1894" y="1591"/>
                  </a:lnTo>
                  <a:lnTo>
                    <a:pt x="1893" y="1596"/>
                  </a:lnTo>
                  <a:lnTo>
                    <a:pt x="1894" y="1600"/>
                  </a:lnTo>
                  <a:lnTo>
                    <a:pt x="1893" y="1601"/>
                  </a:lnTo>
                  <a:lnTo>
                    <a:pt x="1891" y="1603"/>
                  </a:lnTo>
                  <a:close/>
                  <a:moveTo>
                    <a:pt x="1307" y="1597"/>
                  </a:moveTo>
                  <a:lnTo>
                    <a:pt x="1310" y="1605"/>
                  </a:lnTo>
                  <a:lnTo>
                    <a:pt x="1314" y="1614"/>
                  </a:lnTo>
                  <a:lnTo>
                    <a:pt x="1318" y="1621"/>
                  </a:lnTo>
                  <a:lnTo>
                    <a:pt x="1327" y="1611"/>
                  </a:lnTo>
                  <a:lnTo>
                    <a:pt x="1328" y="1610"/>
                  </a:lnTo>
                  <a:lnTo>
                    <a:pt x="1332" y="1607"/>
                  </a:lnTo>
                  <a:lnTo>
                    <a:pt x="1332" y="1605"/>
                  </a:lnTo>
                  <a:lnTo>
                    <a:pt x="1332" y="1604"/>
                  </a:lnTo>
                  <a:lnTo>
                    <a:pt x="1329" y="1594"/>
                  </a:lnTo>
                  <a:lnTo>
                    <a:pt x="1320" y="1583"/>
                  </a:lnTo>
                  <a:lnTo>
                    <a:pt x="1317" y="1579"/>
                  </a:lnTo>
                  <a:lnTo>
                    <a:pt x="1315" y="1579"/>
                  </a:lnTo>
                  <a:lnTo>
                    <a:pt x="1313" y="1580"/>
                  </a:lnTo>
                  <a:lnTo>
                    <a:pt x="1310" y="1579"/>
                  </a:lnTo>
                  <a:lnTo>
                    <a:pt x="1304" y="1573"/>
                  </a:lnTo>
                  <a:lnTo>
                    <a:pt x="1300" y="1573"/>
                  </a:lnTo>
                  <a:lnTo>
                    <a:pt x="1300" y="1575"/>
                  </a:lnTo>
                  <a:lnTo>
                    <a:pt x="1301" y="1576"/>
                  </a:lnTo>
                  <a:lnTo>
                    <a:pt x="1301" y="1576"/>
                  </a:lnTo>
                  <a:lnTo>
                    <a:pt x="1303" y="1576"/>
                  </a:lnTo>
                  <a:lnTo>
                    <a:pt x="1301" y="1577"/>
                  </a:lnTo>
                  <a:lnTo>
                    <a:pt x="1300" y="1579"/>
                  </a:lnTo>
                  <a:lnTo>
                    <a:pt x="1300" y="1580"/>
                  </a:lnTo>
                  <a:lnTo>
                    <a:pt x="1304" y="1582"/>
                  </a:lnTo>
                  <a:lnTo>
                    <a:pt x="1307" y="1587"/>
                  </a:lnTo>
                  <a:lnTo>
                    <a:pt x="1310" y="1590"/>
                  </a:lnTo>
                  <a:lnTo>
                    <a:pt x="1310" y="1591"/>
                  </a:lnTo>
                  <a:lnTo>
                    <a:pt x="1307" y="1597"/>
                  </a:lnTo>
                  <a:close/>
                  <a:moveTo>
                    <a:pt x="1405" y="1600"/>
                  </a:moveTo>
                  <a:lnTo>
                    <a:pt x="1411" y="1604"/>
                  </a:lnTo>
                  <a:lnTo>
                    <a:pt x="1415" y="1605"/>
                  </a:lnTo>
                  <a:lnTo>
                    <a:pt x="1412" y="1601"/>
                  </a:lnTo>
                  <a:lnTo>
                    <a:pt x="1411" y="1600"/>
                  </a:lnTo>
                  <a:lnTo>
                    <a:pt x="1409" y="1598"/>
                  </a:lnTo>
                  <a:lnTo>
                    <a:pt x="1411" y="1593"/>
                  </a:lnTo>
                  <a:lnTo>
                    <a:pt x="1416" y="1576"/>
                  </a:lnTo>
                  <a:lnTo>
                    <a:pt x="1412" y="1576"/>
                  </a:lnTo>
                  <a:lnTo>
                    <a:pt x="1406" y="1579"/>
                  </a:lnTo>
                  <a:lnTo>
                    <a:pt x="1402" y="1583"/>
                  </a:lnTo>
                  <a:lnTo>
                    <a:pt x="1399" y="1587"/>
                  </a:lnTo>
                  <a:lnTo>
                    <a:pt x="1401" y="1593"/>
                  </a:lnTo>
                  <a:lnTo>
                    <a:pt x="1405" y="1600"/>
                  </a:lnTo>
                  <a:close/>
                  <a:moveTo>
                    <a:pt x="1625" y="1653"/>
                  </a:moveTo>
                  <a:lnTo>
                    <a:pt x="1632" y="1640"/>
                  </a:lnTo>
                  <a:lnTo>
                    <a:pt x="1635" y="1638"/>
                  </a:lnTo>
                  <a:lnTo>
                    <a:pt x="1639" y="1636"/>
                  </a:lnTo>
                  <a:lnTo>
                    <a:pt x="1650" y="1629"/>
                  </a:lnTo>
                  <a:lnTo>
                    <a:pt x="1654" y="1625"/>
                  </a:lnTo>
                  <a:lnTo>
                    <a:pt x="1657" y="1625"/>
                  </a:lnTo>
                  <a:lnTo>
                    <a:pt x="1661" y="1624"/>
                  </a:lnTo>
                  <a:lnTo>
                    <a:pt x="1666" y="1622"/>
                  </a:lnTo>
                  <a:lnTo>
                    <a:pt x="1670" y="1625"/>
                  </a:lnTo>
                  <a:lnTo>
                    <a:pt x="1671" y="1625"/>
                  </a:lnTo>
                  <a:lnTo>
                    <a:pt x="1671" y="1625"/>
                  </a:lnTo>
                  <a:lnTo>
                    <a:pt x="1671" y="1624"/>
                  </a:lnTo>
                  <a:lnTo>
                    <a:pt x="1671" y="1622"/>
                  </a:lnTo>
                  <a:lnTo>
                    <a:pt x="1667" y="1621"/>
                  </a:lnTo>
                  <a:lnTo>
                    <a:pt x="1661" y="1618"/>
                  </a:lnTo>
                  <a:lnTo>
                    <a:pt x="1657" y="1614"/>
                  </a:lnTo>
                  <a:lnTo>
                    <a:pt x="1654" y="1610"/>
                  </a:lnTo>
                  <a:lnTo>
                    <a:pt x="1652" y="1610"/>
                  </a:lnTo>
                  <a:lnTo>
                    <a:pt x="1650" y="1612"/>
                  </a:lnTo>
                  <a:lnTo>
                    <a:pt x="1647" y="1614"/>
                  </a:lnTo>
                  <a:lnTo>
                    <a:pt x="1640" y="1617"/>
                  </a:lnTo>
                  <a:lnTo>
                    <a:pt x="1640" y="1618"/>
                  </a:lnTo>
                  <a:lnTo>
                    <a:pt x="1642" y="1618"/>
                  </a:lnTo>
                  <a:lnTo>
                    <a:pt x="1643" y="1619"/>
                  </a:lnTo>
                  <a:lnTo>
                    <a:pt x="1643" y="1619"/>
                  </a:lnTo>
                  <a:lnTo>
                    <a:pt x="1645" y="1621"/>
                  </a:lnTo>
                  <a:lnTo>
                    <a:pt x="1645" y="1622"/>
                  </a:lnTo>
                  <a:lnTo>
                    <a:pt x="1615" y="1638"/>
                  </a:lnTo>
                  <a:lnTo>
                    <a:pt x="1612" y="1638"/>
                  </a:lnTo>
                  <a:lnTo>
                    <a:pt x="1612" y="1639"/>
                  </a:lnTo>
                  <a:lnTo>
                    <a:pt x="1612" y="1642"/>
                  </a:lnTo>
                  <a:lnTo>
                    <a:pt x="1614" y="1645"/>
                  </a:lnTo>
                  <a:lnTo>
                    <a:pt x="1617" y="1642"/>
                  </a:lnTo>
                  <a:lnTo>
                    <a:pt x="1614" y="1650"/>
                  </a:lnTo>
                  <a:lnTo>
                    <a:pt x="1612" y="1652"/>
                  </a:lnTo>
                  <a:lnTo>
                    <a:pt x="1607" y="1652"/>
                  </a:lnTo>
                  <a:lnTo>
                    <a:pt x="1604" y="1652"/>
                  </a:lnTo>
                  <a:lnTo>
                    <a:pt x="1603" y="1653"/>
                  </a:lnTo>
                  <a:lnTo>
                    <a:pt x="1601" y="1653"/>
                  </a:lnTo>
                  <a:lnTo>
                    <a:pt x="1598" y="1652"/>
                  </a:lnTo>
                  <a:lnTo>
                    <a:pt x="1594" y="1652"/>
                  </a:lnTo>
                  <a:lnTo>
                    <a:pt x="1590" y="1654"/>
                  </a:lnTo>
                  <a:lnTo>
                    <a:pt x="1589" y="1657"/>
                  </a:lnTo>
                  <a:lnTo>
                    <a:pt x="1584" y="1656"/>
                  </a:lnTo>
                  <a:lnTo>
                    <a:pt x="1589" y="1664"/>
                  </a:lnTo>
                  <a:lnTo>
                    <a:pt x="1600" y="1663"/>
                  </a:lnTo>
                  <a:lnTo>
                    <a:pt x="1621" y="1656"/>
                  </a:lnTo>
                  <a:lnTo>
                    <a:pt x="1625" y="1653"/>
                  </a:lnTo>
                  <a:close/>
                  <a:moveTo>
                    <a:pt x="993" y="1615"/>
                  </a:moveTo>
                  <a:lnTo>
                    <a:pt x="993" y="1612"/>
                  </a:lnTo>
                  <a:lnTo>
                    <a:pt x="992" y="1612"/>
                  </a:lnTo>
                  <a:lnTo>
                    <a:pt x="992" y="1615"/>
                  </a:lnTo>
                  <a:lnTo>
                    <a:pt x="992" y="1617"/>
                  </a:lnTo>
                  <a:lnTo>
                    <a:pt x="993" y="1617"/>
                  </a:lnTo>
                  <a:lnTo>
                    <a:pt x="993" y="1618"/>
                  </a:lnTo>
                  <a:lnTo>
                    <a:pt x="993" y="1619"/>
                  </a:lnTo>
                  <a:lnTo>
                    <a:pt x="994" y="1621"/>
                  </a:lnTo>
                  <a:lnTo>
                    <a:pt x="996" y="1619"/>
                  </a:lnTo>
                  <a:lnTo>
                    <a:pt x="994" y="1617"/>
                  </a:lnTo>
                  <a:lnTo>
                    <a:pt x="993" y="1615"/>
                  </a:lnTo>
                  <a:close/>
                  <a:moveTo>
                    <a:pt x="1563" y="1629"/>
                  </a:moveTo>
                  <a:lnTo>
                    <a:pt x="1567" y="1628"/>
                  </a:lnTo>
                  <a:lnTo>
                    <a:pt x="1570" y="1625"/>
                  </a:lnTo>
                  <a:lnTo>
                    <a:pt x="1565" y="1619"/>
                  </a:lnTo>
                  <a:lnTo>
                    <a:pt x="1562" y="1618"/>
                  </a:lnTo>
                  <a:lnTo>
                    <a:pt x="1559" y="1621"/>
                  </a:lnTo>
                  <a:lnTo>
                    <a:pt x="1555" y="1622"/>
                  </a:lnTo>
                  <a:lnTo>
                    <a:pt x="1552" y="1624"/>
                  </a:lnTo>
                  <a:lnTo>
                    <a:pt x="1551" y="1626"/>
                  </a:lnTo>
                  <a:lnTo>
                    <a:pt x="1556" y="1628"/>
                  </a:lnTo>
                  <a:lnTo>
                    <a:pt x="1563" y="1629"/>
                  </a:lnTo>
                  <a:close/>
                  <a:moveTo>
                    <a:pt x="1940" y="1667"/>
                  </a:moveTo>
                  <a:lnTo>
                    <a:pt x="1946" y="1667"/>
                  </a:lnTo>
                  <a:lnTo>
                    <a:pt x="1961" y="1650"/>
                  </a:lnTo>
                  <a:lnTo>
                    <a:pt x="1967" y="1646"/>
                  </a:lnTo>
                  <a:lnTo>
                    <a:pt x="1996" y="1639"/>
                  </a:lnTo>
                  <a:lnTo>
                    <a:pt x="2005" y="1633"/>
                  </a:lnTo>
                  <a:lnTo>
                    <a:pt x="2000" y="1628"/>
                  </a:lnTo>
                  <a:lnTo>
                    <a:pt x="1988" y="1625"/>
                  </a:lnTo>
                  <a:lnTo>
                    <a:pt x="1985" y="1619"/>
                  </a:lnTo>
                  <a:lnTo>
                    <a:pt x="1981" y="1621"/>
                  </a:lnTo>
                  <a:lnTo>
                    <a:pt x="1954" y="1625"/>
                  </a:lnTo>
                  <a:lnTo>
                    <a:pt x="1928" y="1642"/>
                  </a:lnTo>
                  <a:lnTo>
                    <a:pt x="1926" y="1643"/>
                  </a:lnTo>
                  <a:lnTo>
                    <a:pt x="1918" y="1652"/>
                  </a:lnTo>
                  <a:lnTo>
                    <a:pt x="1914" y="1659"/>
                  </a:lnTo>
                  <a:lnTo>
                    <a:pt x="1912" y="1661"/>
                  </a:lnTo>
                  <a:lnTo>
                    <a:pt x="1908" y="1664"/>
                  </a:lnTo>
                  <a:lnTo>
                    <a:pt x="1902" y="1661"/>
                  </a:lnTo>
                  <a:lnTo>
                    <a:pt x="1901" y="1660"/>
                  </a:lnTo>
                  <a:lnTo>
                    <a:pt x="1900" y="1661"/>
                  </a:lnTo>
                  <a:lnTo>
                    <a:pt x="1897" y="1666"/>
                  </a:lnTo>
                  <a:lnTo>
                    <a:pt x="1895" y="1667"/>
                  </a:lnTo>
                  <a:lnTo>
                    <a:pt x="1893" y="1666"/>
                  </a:lnTo>
                  <a:lnTo>
                    <a:pt x="1891" y="1670"/>
                  </a:lnTo>
                  <a:lnTo>
                    <a:pt x="1891" y="1681"/>
                  </a:lnTo>
                  <a:lnTo>
                    <a:pt x="1893" y="1684"/>
                  </a:lnTo>
                  <a:lnTo>
                    <a:pt x="1895" y="1688"/>
                  </a:lnTo>
                  <a:lnTo>
                    <a:pt x="1900" y="1692"/>
                  </a:lnTo>
                  <a:lnTo>
                    <a:pt x="1905" y="1694"/>
                  </a:lnTo>
                  <a:lnTo>
                    <a:pt x="1904" y="1690"/>
                  </a:lnTo>
                  <a:lnTo>
                    <a:pt x="1902" y="1684"/>
                  </a:lnTo>
                  <a:lnTo>
                    <a:pt x="1905" y="1681"/>
                  </a:lnTo>
                  <a:lnTo>
                    <a:pt x="1908" y="1680"/>
                  </a:lnTo>
                  <a:lnTo>
                    <a:pt x="1905" y="1673"/>
                  </a:lnTo>
                  <a:lnTo>
                    <a:pt x="1909" y="1668"/>
                  </a:lnTo>
                  <a:lnTo>
                    <a:pt x="1925" y="1661"/>
                  </a:lnTo>
                  <a:lnTo>
                    <a:pt x="1928" y="1664"/>
                  </a:lnTo>
                  <a:lnTo>
                    <a:pt x="1933" y="1667"/>
                  </a:lnTo>
                  <a:lnTo>
                    <a:pt x="1940" y="1667"/>
                  </a:lnTo>
                  <a:close/>
                  <a:moveTo>
                    <a:pt x="1516" y="1631"/>
                  </a:moveTo>
                  <a:lnTo>
                    <a:pt x="1509" y="1636"/>
                  </a:lnTo>
                  <a:lnTo>
                    <a:pt x="1504" y="1640"/>
                  </a:lnTo>
                  <a:lnTo>
                    <a:pt x="1503" y="1643"/>
                  </a:lnTo>
                  <a:lnTo>
                    <a:pt x="1506" y="1647"/>
                  </a:lnTo>
                  <a:lnTo>
                    <a:pt x="1511" y="1646"/>
                  </a:lnTo>
                  <a:lnTo>
                    <a:pt x="1517" y="1643"/>
                  </a:lnTo>
                  <a:lnTo>
                    <a:pt x="1517" y="1635"/>
                  </a:lnTo>
                  <a:lnTo>
                    <a:pt x="1517" y="1633"/>
                  </a:lnTo>
                  <a:lnTo>
                    <a:pt x="1516" y="1633"/>
                  </a:lnTo>
                  <a:lnTo>
                    <a:pt x="1517" y="1631"/>
                  </a:lnTo>
                  <a:lnTo>
                    <a:pt x="1516" y="1631"/>
                  </a:lnTo>
                  <a:close/>
                  <a:moveTo>
                    <a:pt x="1283" y="1660"/>
                  </a:moveTo>
                  <a:lnTo>
                    <a:pt x="1290" y="1647"/>
                  </a:lnTo>
                  <a:lnTo>
                    <a:pt x="1291" y="1645"/>
                  </a:lnTo>
                  <a:lnTo>
                    <a:pt x="1291" y="1642"/>
                  </a:lnTo>
                  <a:lnTo>
                    <a:pt x="1290" y="1642"/>
                  </a:lnTo>
                  <a:lnTo>
                    <a:pt x="1290" y="1642"/>
                  </a:lnTo>
                  <a:lnTo>
                    <a:pt x="1290" y="1642"/>
                  </a:lnTo>
                  <a:lnTo>
                    <a:pt x="1290" y="1640"/>
                  </a:lnTo>
                  <a:lnTo>
                    <a:pt x="1287" y="1642"/>
                  </a:lnTo>
                  <a:lnTo>
                    <a:pt x="1286" y="1642"/>
                  </a:lnTo>
                  <a:lnTo>
                    <a:pt x="1284" y="1642"/>
                  </a:lnTo>
                  <a:lnTo>
                    <a:pt x="1283" y="1640"/>
                  </a:lnTo>
                  <a:lnTo>
                    <a:pt x="1279" y="1639"/>
                  </a:lnTo>
                  <a:lnTo>
                    <a:pt x="1276" y="1640"/>
                  </a:lnTo>
                  <a:lnTo>
                    <a:pt x="1272" y="1642"/>
                  </a:lnTo>
                  <a:lnTo>
                    <a:pt x="1270" y="1645"/>
                  </a:lnTo>
                  <a:lnTo>
                    <a:pt x="1269" y="1649"/>
                  </a:lnTo>
                  <a:lnTo>
                    <a:pt x="1270" y="1650"/>
                  </a:lnTo>
                  <a:lnTo>
                    <a:pt x="1270" y="1653"/>
                  </a:lnTo>
                  <a:lnTo>
                    <a:pt x="1272" y="1657"/>
                  </a:lnTo>
                  <a:lnTo>
                    <a:pt x="1273" y="1659"/>
                  </a:lnTo>
                  <a:lnTo>
                    <a:pt x="1277" y="1660"/>
                  </a:lnTo>
                  <a:lnTo>
                    <a:pt x="1283" y="1660"/>
                  </a:lnTo>
                  <a:close/>
                  <a:moveTo>
                    <a:pt x="1104" y="1640"/>
                  </a:moveTo>
                  <a:lnTo>
                    <a:pt x="1102" y="1640"/>
                  </a:lnTo>
                  <a:lnTo>
                    <a:pt x="1102" y="1642"/>
                  </a:lnTo>
                  <a:lnTo>
                    <a:pt x="1104" y="1643"/>
                  </a:lnTo>
                  <a:lnTo>
                    <a:pt x="1105" y="1643"/>
                  </a:lnTo>
                  <a:lnTo>
                    <a:pt x="1105" y="1642"/>
                  </a:lnTo>
                  <a:lnTo>
                    <a:pt x="1104" y="1640"/>
                  </a:lnTo>
                  <a:close/>
                  <a:moveTo>
                    <a:pt x="542" y="1656"/>
                  </a:moveTo>
                  <a:lnTo>
                    <a:pt x="542" y="1654"/>
                  </a:lnTo>
                  <a:lnTo>
                    <a:pt x="541" y="1653"/>
                  </a:lnTo>
                  <a:lnTo>
                    <a:pt x="538" y="1657"/>
                  </a:lnTo>
                  <a:lnTo>
                    <a:pt x="536" y="1661"/>
                  </a:lnTo>
                  <a:lnTo>
                    <a:pt x="536" y="1673"/>
                  </a:lnTo>
                  <a:lnTo>
                    <a:pt x="538" y="1670"/>
                  </a:lnTo>
                  <a:lnTo>
                    <a:pt x="541" y="1667"/>
                  </a:lnTo>
                  <a:lnTo>
                    <a:pt x="542" y="1663"/>
                  </a:lnTo>
                  <a:lnTo>
                    <a:pt x="542" y="1660"/>
                  </a:lnTo>
                  <a:lnTo>
                    <a:pt x="543" y="1660"/>
                  </a:lnTo>
                  <a:lnTo>
                    <a:pt x="543" y="1659"/>
                  </a:lnTo>
                  <a:lnTo>
                    <a:pt x="545" y="1657"/>
                  </a:lnTo>
                  <a:lnTo>
                    <a:pt x="545" y="1656"/>
                  </a:lnTo>
                  <a:lnTo>
                    <a:pt x="543" y="1656"/>
                  </a:lnTo>
                  <a:lnTo>
                    <a:pt x="542" y="1656"/>
                  </a:lnTo>
                  <a:close/>
                  <a:moveTo>
                    <a:pt x="1465" y="1680"/>
                  </a:moveTo>
                  <a:lnTo>
                    <a:pt x="1465" y="1680"/>
                  </a:lnTo>
                  <a:lnTo>
                    <a:pt x="1464" y="1680"/>
                  </a:lnTo>
                  <a:lnTo>
                    <a:pt x="1481" y="1697"/>
                  </a:lnTo>
                  <a:lnTo>
                    <a:pt x="1490" y="1701"/>
                  </a:lnTo>
                  <a:lnTo>
                    <a:pt x="1496" y="1694"/>
                  </a:lnTo>
                  <a:lnTo>
                    <a:pt x="1496" y="1691"/>
                  </a:lnTo>
                  <a:lnTo>
                    <a:pt x="1495" y="1688"/>
                  </a:lnTo>
                  <a:lnTo>
                    <a:pt x="1495" y="1685"/>
                  </a:lnTo>
                  <a:lnTo>
                    <a:pt x="1496" y="1683"/>
                  </a:lnTo>
                  <a:lnTo>
                    <a:pt x="1499" y="1683"/>
                  </a:lnTo>
                  <a:lnTo>
                    <a:pt x="1496" y="1677"/>
                  </a:lnTo>
                  <a:lnTo>
                    <a:pt x="1493" y="1675"/>
                  </a:lnTo>
                  <a:lnTo>
                    <a:pt x="1488" y="1674"/>
                  </a:lnTo>
                  <a:lnTo>
                    <a:pt x="1483" y="1671"/>
                  </a:lnTo>
                  <a:lnTo>
                    <a:pt x="1481" y="1667"/>
                  </a:lnTo>
                  <a:lnTo>
                    <a:pt x="1476" y="1660"/>
                  </a:lnTo>
                  <a:lnTo>
                    <a:pt x="1472" y="1656"/>
                  </a:lnTo>
                  <a:lnTo>
                    <a:pt x="1461" y="1664"/>
                  </a:lnTo>
                  <a:lnTo>
                    <a:pt x="1462" y="1666"/>
                  </a:lnTo>
                  <a:lnTo>
                    <a:pt x="1461" y="1670"/>
                  </a:lnTo>
                  <a:lnTo>
                    <a:pt x="1460" y="1675"/>
                  </a:lnTo>
                  <a:lnTo>
                    <a:pt x="1458" y="1678"/>
                  </a:lnTo>
                  <a:lnTo>
                    <a:pt x="1464" y="1678"/>
                  </a:lnTo>
                  <a:lnTo>
                    <a:pt x="1465" y="1678"/>
                  </a:lnTo>
                  <a:lnTo>
                    <a:pt x="1465" y="1678"/>
                  </a:lnTo>
                  <a:lnTo>
                    <a:pt x="1465" y="1680"/>
                  </a:lnTo>
                  <a:close/>
                  <a:moveTo>
                    <a:pt x="1301" y="1671"/>
                  </a:moveTo>
                  <a:lnTo>
                    <a:pt x="1306" y="1670"/>
                  </a:lnTo>
                  <a:lnTo>
                    <a:pt x="1307" y="1666"/>
                  </a:lnTo>
                  <a:lnTo>
                    <a:pt x="1307" y="1663"/>
                  </a:lnTo>
                  <a:lnTo>
                    <a:pt x="1304" y="1660"/>
                  </a:lnTo>
                  <a:lnTo>
                    <a:pt x="1300" y="1657"/>
                  </a:lnTo>
                  <a:lnTo>
                    <a:pt x="1301" y="1656"/>
                  </a:lnTo>
                  <a:lnTo>
                    <a:pt x="1300" y="1656"/>
                  </a:lnTo>
                  <a:lnTo>
                    <a:pt x="1296" y="1656"/>
                  </a:lnTo>
                  <a:lnTo>
                    <a:pt x="1291" y="1660"/>
                  </a:lnTo>
                  <a:lnTo>
                    <a:pt x="1297" y="1668"/>
                  </a:lnTo>
                  <a:lnTo>
                    <a:pt x="1301" y="1671"/>
                  </a:lnTo>
                  <a:close/>
                  <a:moveTo>
                    <a:pt x="1272" y="1664"/>
                  </a:moveTo>
                  <a:lnTo>
                    <a:pt x="1266" y="1666"/>
                  </a:lnTo>
                  <a:lnTo>
                    <a:pt x="1256" y="1671"/>
                  </a:lnTo>
                  <a:lnTo>
                    <a:pt x="1251" y="1670"/>
                  </a:lnTo>
                  <a:lnTo>
                    <a:pt x="1247" y="1666"/>
                  </a:lnTo>
                  <a:lnTo>
                    <a:pt x="1242" y="1663"/>
                  </a:lnTo>
                  <a:lnTo>
                    <a:pt x="1240" y="1667"/>
                  </a:lnTo>
                  <a:lnTo>
                    <a:pt x="1240" y="1668"/>
                  </a:lnTo>
                  <a:lnTo>
                    <a:pt x="1242" y="1671"/>
                  </a:lnTo>
                  <a:lnTo>
                    <a:pt x="1245" y="1675"/>
                  </a:lnTo>
                  <a:lnTo>
                    <a:pt x="1247" y="1677"/>
                  </a:lnTo>
                  <a:lnTo>
                    <a:pt x="1251" y="1675"/>
                  </a:lnTo>
                  <a:lnTo>
                    <a:pt x="1252" y="1678"/>
                  </a:lnTo>
                  <a:lnTo>
                    <a:pt x="1255" y="1681"/>
                  </a:lnTo>
                  <a:lnTo>
                    <a:pt x="1256" y="1685"/>
                  </a:lnTo>
                  <a:lnTo>
                    <a:pt x="1254" y="1687"/>
                  </a:lnTo>
                  <a:lnTo>
                    <a:pt x="1244" y="1687"/>
                  </a:lnTo>
                  <a:lnTo>
                    <a:pt x="1240" y="1684"/>
                  </a:lnTo>
                  <a:lnTo>
                    <a:pt x="1237" y="1675"/>
                  </a:lnTo>
                  <a:lnTo>
                    <a:pt x="1233" y="1675"/>
                  </a:lnTo>
                  <a:lnTo>
                    <a:pt x="1231" y="1674"/>
                  </a:lnTo>
                  <a:lnTo>
                    <a:pt x="1228" y="1673"/>
                  </a:lnTo>
                  <a:lnTo>
                    <a:pt x="1227" y="1671"/>
                  </a:lnTo>
                  <a:lnTo>
                    <a:pt x="1226" y="1668"/>
                  </a:lnTo>
                  <a:lnTo>
                    <a:pt x="1223" y="1671"/>
                  </a:lnTo>
                  <a:lnTo>
                    <a:pt x="1221" y="1677"/>
                  </a:lnTo>
                  <a:lnTo>
                    <a:pt x="1219" y="1680"/>
                  </a:lnTo>
                  <a:lnTo>
                    <a:pt x="1220" y="1681"/>
                  </a:lnTo>
                  <a:lnTo>
                    <a:pt x="1223" y="1683"/>
                  </a:lnTo>
                  <a:lnTo>
                    <a:pt x="1221" y="1684"/>
                  </a:lnTo>
                  <a:lnTo>
                    <a:pt x="1220" y="1685"/>
                  </a:lnTo>
                  <a:lnTo>
                    <a:pt x="1219" y="1687"/>
                  </a:lnTo>
                  <a:lnTo>
                    <a:pt x="1220" y="1691"/>
                  </a:lnTo>
                  <a:lnTo>
                    <a:pt x="1217" y="1698"/>
                  </a:lnTo>
                  <a:lnTo>
                    <a:pt x="1219" y="1702"/>
                  </a:lnTo>
                  <a:lnTo>
                    <a:pt x="1228" y="1698"/>
                  </a:lnTo>
                  <a:lnTo>
                    <a:pt x="1259" y="1698"/>
                  </a:lnTo>
                  <a:lnTo>
                    <a:pt x="1268" y="1695"/>
                  </a:lnTo>
                  <a:lnTo>
                    <a:pt x="1273" y="1692"/>
                  </a:lnTo>
                  <a:lnTo>
                    <a:pt x="1276" y="1690"/>
                  </a:lnTo>
                  <a:lnTo>
                    <a:pt x="1275" y="1673"/>
                  </a:lnTo>
                  <a:lnTo>
                    <a:pt x="1276" y="1668"/>
                  </a:lnTo>
                  <a:lnTo>
                    <a:pt x="1272" y="1664"/>
                  </a:lnTo>
                  <a:close/>
                  <a:moveTo>
                    <a:pt x="555" y="1668"/>
                  </a:moveTo>
                  <a:lnTo>
                    <a:pt x="553" y="1670"/>
                  </a:lnTo>
                  <a:lnTo>
                    <a:pt x="552" y="1673"/>
                  </a:lnTo>
                  <a:lnTo>
                    <a:pt x="550" y="1683"/>
                  </a:lnTo>
                  <a:lnTo>
                    <a:pt x="555" y="1680"/>
                  </a:lnTo>
                  <a:lnTo>
                    <a:pt x="555" y="1683"/>
                  </a:lnTo>
                  <a:lnTo>
                    <a:pt x="555" y="1684"/>
                  </a:lnTo>
                  <a:lnTo>
                    <a:pt x="556" y="1684"/>
                  </a:lnTo>
                  <a:lnTo>
                    <a:pt x="557" y="1687"/>
                  </a:lnTo>
                  <a:lnTo>
                    <a:pt x="557" y="1680"/>
                  </a:lnTo>
                  <a:lnTo>
                    <a:pt x="559" y="1674"/>
                  </a:lnTo>
                  <a:lnTo>
                    <a:pt x="559" y="1671"/>
                  </a:lnTo>
                  <a:lnTo>
                    <a:pt x="555" y="1668"/>
                  </a:lnTo>
                  <a:close/>
                  <a:moveTo>
                    <a:pt x="1441" y="1680"/>
                  </a:moveTo>
                  <a:lnTo>
                    <a:pt x="1432" y="1680"/>
                  </a:lnTo>
                  <a:lnTo>
                    <a:pt x="1429" y="1681"/>
                  </a:lnTo>
                  <a:lnTo>
                    <a:pt x="1423" y="1685"/>
                  </a:lnTo>
                  <a:lnTo>
                    <a:pt x="1420" y="1687"/>
                  </a:lnTo>
                  <a:lnTo>
                    <a:pt x="1411" y="1706"/>
                  </a:lnTo>
                  <a:lnTo>
                    <a:pt x="1418" y="1706"/>
                  </a:lnTo>
                  <a:lnTo>
                    <a:pt x="1427" y="1699"/>
                  </a:lnTo>
                  <a:lnTo>
                    <a:pt x="1441" y="1684"/>
                  </a:lnTo>
                  <a:lnTo>
                    <a:pt x="1440" y="1683"/>
                  </a:lnTo>
                  <a:lnTo>
                    <a:pt x="1440" y="1681"/>
                  </a:lnTo>
                  <a:lnTo>
                    <a:pt x="1441" y="1680"/>
                  </a:lnTo>
                  <a:close/>
                  <a:moveTo>
                    <a:pt x="1359" y="1698"/>
                  </a:moveTo>
                  <a:lnTo>
                    <a:pt x="1357" y="1698"/>
                  </a:lnTo>
                  <a:lnTo>
                    <a:pt x="1352" y="1698"/>
                  </a:lnTo>
                  <a:lnTo>
                    <a:pt x="1355" y="1704"/>
                  </a:lnTo>
                  <a:lnTo>
                    <a:pt x="1357" y="1706"/>
                  </a:lnTo>
                  <a:lnTo>
                    <a:pt x="1362" y="1708"/>
                  </a:lnTo>
                  <a:lnTo>
                    <a:pt x="1366" y="1711"/>
                  </a:lnTo>
                  <a:lnTo>
                    <a:pt x="1373" y="1718"/>
                  </a:lnTo>
                  <a:lnTo>
                    <a:pt x="1377" y="1719"/>
                  </a:lnTo>
                  <a:lnTo>
                    <a:pt x="1384" y="1720"/>
                  </a:lnTo>
                  <a:lnTo>
                    <a:pt x="1384" y="1718"/>
                  </a:lnTo>
                  <a:lnTo>
                    <a:pt x="1380" y="1711"/>
                  </a:lnTo>
                  <a:lnTo>
                    <a:pt x="1359" y="1698"/>
                  </a:lnTo>
                  <a:close/>
                  <a:moveTo>
                    <a:pt x="2117" y="1729"/>
                  </a:moveTo>
                  <a:lnTo>
                    <a:pt x="2121" y="1732"/>
                  </a:lnTo>
                  <a:lnTo>
                    <a:pt x="2132" y="1736"/>
                  </a:lnTo>
                  <a:lnTo>
                    <a:pt x="2131" y="1737"/>
                  </a:lnTo>
                  <a:lnTo>
                    <a:pt x="2128" y="1739"/>
                  </a:lnTo>
                  <a:lnTo>
                    <a:pt x="2126" y="1740"/>
                  </a:lnTo>
                  <a:lnTo>
                    <a:pt x="2126" y="1741"/>
                  </a:lnTo>
                  <a:lnTo>
                    <a:pt x="2131" y="1741"/>
                  </a:lnTo>
                  <a:lnTo>
                    <a:pt x="2133" y="1741"/>
                  </a:lnTo>
                  <a:lnTo>
                    <a:pt x="2139" y="1737"/>
                  </a:lnTo>
                  <a:lnTo>
                    <a:pt x="2139" y="1736"/>
                  </a:lnTo>
                  <a:lnTo>
                    <a:pt x="2138" y="1734"/>
                  </a:lnTo>
                  <a:lnTo>
                    <a:pt x="2136" y="1733"/>
                  </a:lnTo>
                  <a:lnTo>
                    <a:pt x="2135" y="1733"/>
                  </a:lnTo>
                  <a:lnTo>
                    <a:pt x="2136" y="1733"/>
                  </a:lnTo>
                  <a:lnTo>
                    <a:pt x="2139" y="1732"/>
                  </a:lnTo>
                  <a:lnTo>
                    <a:pt x="2138" y="1729"/>
                  </a:lnTo>
                  <a:lnTo>
                    <a:pt x="2138" y="1726"/>
                  </a:lnTo>
                  <a:lnTo>
                    <a:pt x="2138" y="1722"/>
                  </a:lnTo>
                  <a:lnTo>
                    <a:pt x="2138" y="1719"/>
                  </a:lnTo>
                  <a:lnTo>
                    <a:pt x="2138" y="1716"/>
                  </a:lnTo>
                  <a:lnTo>
                    <a:pt x="2138" y="1716"/>
                  </a:lnTo>
                  <a:lnTo>
                    <a:pt x="2135" y="1718"/>
                  </a:lnTo>
                  <a:lnTo>
                    <a:pt x="2136" y="1716"/>
                  </a:lnTo>
                  <a:lnTo>
                    <a:pt x="2136" y="1716"/>
                  </a:lnTo>
                  <a:lnTo>
                    <a:pt x="2138" y="1715"/>
                  </a:lnTo>
                  <a:lnTo>
                    <a:pt x="2139" y="1713"/>
                  </a:lnTo>
                  <a:lnTo>
                    <a:pt x="2138" y="1712"/>
                  </a:lnTo>
                  <a:lnTo>
                    <a:pt x="2138" y="1712"/>
                  </a:lnTo>
                  <a:lnTo>
                    <a:pt x="2138" y="1712"/>
                  </a:lnTo>
                  <a:lnTo>
                    <a:pt x="2138" y="1711"/>
                  </a:lnTo>
                  <a:lnTo>
                    <a:pt x="2128" y="1718"/>
                  </a:lnTo>
                  <a:lnTo>
                    <a:pt x="2126" y="1715"/>
                  </a:lnTo>
                  <a:lnTo>
                    <a:pt x="2125" y="1715"/>
                  </a:lnTo>
                  <a:lnTo>
                    <a:pt x="2124" y="1715"/>
                  </a:lnTo>
                  <a:lnTo>
                    <a:pt x="2125" y="1711"/>
                  </a:lnTo>
                  <a:lnTo>
                    <a:pt x="2128" y="1709"/>
                  </a:lnTo>
                  <a:lnTo>
                    <a:pt x="2135" y="1706"/>
                  </a:lnTo>
                  <a:lnTo>
                    <a:pt x="2135" y="1704"/>
                  </a:lnTo>
                  <a:lnTo>
                    <a:pt x="2131" y="1704"/>
                  </a:lnTo>
                  <a:lnTo>
                    <a:pt x="2124" y="1708"/>
                  </a:lnTo>
                  <a:lnTo>
                    <a:pt x="2119" y="1713"/>
                  </a:lnTo>
                  <a:lnTo>
                    <a:pt x="2119" y="1711"/>
                  </a:lnTo>
                  <a:lnTo>
                    <a:pt x="2118" y="1712"/>
                  </a:lnTo>
                  <a:lnTo>
                    <a:pt x="2117" y="1713"/>
                  </a:lnTo>
                  <a:lnTo>
                    <a:pt x="2117" y="1713"/>
                  </a:lnTo>
                  <a:lnTo>
                    <a:pt x="2115" y="1716"/>
                  </a:lnTo>
                  <a:lnTo>
                    <a:pt x="2114" y="1720"/>
                  </a:lnTo>
                  <a:lnTo>
                    <a:pt x="2111" y="1723"/>
                  </a:lnTo>
                  <a:lnTo>
                    <a:pt x="2108" y="1726"/>
                  </a:lnTo>
                  <a:lnTo>
                    <a:pt x="2121" y="1726"/>
                  </a:lnTo>
                  <a:lnTo>
                    <a:pt x="2117" y="1729"/>
                  </a:lnTo>
                  <a:close/>
                  <a:moveTo>
                    <a:pt x="1764" y="1712"/>
                  </a:moveTo>
                  <a:lnTo>
                    <a:pt x="1754" y="1706"/>
                  </a:lnTo>
                  <a:lnTo>
                    <a:pt x="1747" y="1706"/>
                  </a:lnTo>
                  <a:lnTo>
                    <a:pt x="1747" y="1709"/>
                  </a:lnTo>
                  <a:lnTo>
                    <a:pt x="1748" y="1711"/>
                  </a:lnTo>
                  <a:lnTo>
                    <a:pt x="1751" y="1712"/>
                  </a:lnTo>
                  <a:lnTo>
                    <a:pt x="1754" y="1713"/>
                  </a:lnTo>
                  <a:lnTo>
                    <a:pt x="1754" y="1715"/>
                  </a:lnTo>
                  <a:lnTo>
                    <a:pt x="1752" y="1718"/>
                  </a:lnTo>
                  <a:lnTo>
                    <a:pt x="1754" y="1720"/>
                  </a:lnTo>
                  <a:lnTo>
                    <a:pt x="1757" y="1722"/>
                  </a:lnTo>
                  <a:lnTo>
                    <a:pt x="1755" y="1723"/>
                  </a:lnTo>
                  <a:lnTo>
                    <a:pt x="1752" y="1723"/>
                  </a:lnTo>
                  <a:lnTo>
                    <a:pt x="1750" y="1722"/>
                  </a:lnTo>
                  <a:lnTo>
                    <a:pt x="1747" y="1722"/>
                  </a:lnTo>
                  <a:lnTo>
                    <a:pt x="1745" y="1723"/>
                  </a:lnTo>
                  <a:lnTo>
                    <a:pt x="1744" y="1727"/>
                  </a:lnTo>
                  <a:lnTo>
                    <a:pt x="1741" y="1729"/>
                  </a:lnTo>
                  <a:lnTo>
                    <a:pt x="1737" y="1726"/>
                  </a:lnTo>
                  <a:lnTo>
                    <a:pt x="1733" y="1722"/>
                  </a:lnTo>
                  <a:lnTo>
                    <a:pt x="1729" y="1720"/>
                  </a:lnTo>
                  <a:lnTo>
                    <a:pt x="1726" y="1722"/>
                  </a:lnTo>
                  <a:lnTo>
                    <a:pt x="1722" y="1720"/>
                  </a:lnTo>
                  <a:lnTo>
                    <a:pt x="1720" y="1723"/>
                  </a:lnTo>
                  <a:lnTo>
                    <a:pt x="1722" y="1727"/>
                  </a:lnTo>
                  <a:lnTo>
                    <a:pt x="1723" y="1732"/>
                  </a:lnTo>
                  <a:lnTo>
                    <a:pt x="1723" y="1732"/>
                  </a:lnTo>
                  <a:lnTo>
                    <a:pt x="1722" y="1733"/>
                  </a:lnTo>
                  <a:lnTo>
                    <a:pt x="1722" y="1736"/>
                  </a:lnTo>
                  <a:lnTo>
                    <a:pt x="1726" y="1739"/>
                  </a:lnTo>
                  <a:lnTo>
                    <a:pt x="1730" y="1747"/>
                  </a:lnTo>
                  <a:lnTo>
                    <a:pt x="1734" y="1748"/>
                  </a:lnTo>
                  <a:lnTo>
                    <a:pt x="1741" y="1748"/>
                  </a:lnTo>
                  <a:lnTo>
                    <a:pt x="1743" y="1746"/>
                  </a:lnTo>
                  <a:lnTo>
                    <a:pt x="1743" y="1741"/>
                  </a:lnTo>
                  <a:lnTo>
                    <a:pt x="1743" y="1737"/>
                  </a:lnTo>
                  <a:lnTo>
                    <a:pt x="1747" y="1730"/>
                  </a:lnTo>
                  <a:lnTo>
                    <a:pt x="1750" y="1727"/>
                  </a:lnTo>
                  <a:lnTo>
                    <a:pt x="1752" y="1726"/>
                  </a:lnTo>
                  <a:lnTo>
                    <a:pt x="1761" y="1726"/>
                  </a:lnTo>
                  <a:lnTo>
                    <a:pt x="1764" y="1726"/>
                  </a:lnTo>
                  <a:lnTo>
                    <a:pt x="1768" y="1722"/>
                  </a:lnTo>
                  <a:lnTo>
                    <a:pt x="1769" y="1725"/>
                  </a:lnTo>
                  <a:lnTo>
                    <a:pt x="1771" y="1726"/>
                  </a:lnTo>
                  <a:lnTo>
                    <a:pt x="1772" y="1726"/>
                  </a:lnTo>
                  <a:lnTo>
                    <a:pt x="1773" y="1725"/>
                  </a:lnTo>
                  <a:lnTo>
                    <a:pt x="1772" y="1719"/>
                  </a:lnTo>
                  <a:lnTo>
                    <a:pt x="1764" y="1712"/>
                  </a:lnTo>
                  <a:close/>
                  <a:moveTo>
                    <a:pt x="1956" y="1713"/>
                  </a:moveTo>
                  <a:lnTo>
                    <a:pt x="1947" y="1719"/>
                  </a:lnTo>
                  <a:lnTo>
                    <a:pt x="1944" y="1725"/>
                  </a:lnTo>
                  <a:lnTo>
                    <a:pt x="1946" y="1729"/>
                  </a:lnTo>
                  <a:lnTo>
                    <a:pt x="1949" y="1730"/>
                  </a:lnTo>
                  <a:lnTo>
                    <a:pt x="1954" y="1732"/>
                  </a:lnTo>
                  <a:lnTo>
                    <a:pt x="1957" y="1732"/>
                  </a:lnTo>
                  <a:lnTo>
                    <a:pt x="1963" y="1729"/>
                  </a:lnTo>
                  <a:lnTo>
                    <a:pt x="1965" y="1723"/>
                  </a:lnTo>
                  <a:lnTo>
                    <a:pt x="1963" y="1716"/>
                  </a:lnTo>
                  <a:lnTo>
                    <a:pt x="1960" y="1713"/>
                  </a:lnTo>
                  <a:lnTo>
                    <a:pt x="1956" y="1713"/>
                  </a:lnTo>
                  <a:close/>
                  <a:moveTo>
                    <a:pt x="2027" y="1778"/>
                  </a:moveTo>
                  <a:lnTo>
                    <a:pt x="2026" y="1776"/>
                  </a:lnTo>
                  <a:lnTo>
                    <a:pt x="2021" y="1781"/>
                  </a:lnTo>
                  <a:lnTo>
                    <a:pt x="2016" y="1779"/>
                  </a:lnTo>
                  <a:lnTo>
                    <a:pt x="2012" y="1776"/>
                  </a:lnTo>
                  <a:lnTo>
                    <a:pt x="2014" y="1771"/>
                  </a:lnTo>
                  <a:lnTo>
                    <a:pt x="2010" y="1768"/>
                  </a:lnTo>
                  <a:lnTo>
                    <a:pt x="2007" y="1760"/>
                  </a:lnTo>
                  <a:lnTo>
                    <a:pt x="2005" y="1757"/>
                  </a:lnTo>
                  <a:lnTo>
                    <a:pt x="2000" y="1760"/>
                  </a:lnTo>
                  <a:lnTo>
                    <a:pt x="1996" y="1762"/>
                  </a:lnTo>
                  <a:lnTo>
                    <a:pt x="1992" y="1764"/>
                  </a:lnTo>
                  <a:lnTo>
                    <a:pt x="1989" y="1760"/>
                  </a:lnTo>
                  <a:lnTo>
                    <a:pt x="1989" y="1762"/>
                  </a:lnTo>
                  <a:lnTo>
                    <a:pt x="1988" y="1765"/>
                  </a:lnTo>
                  <a:lnTo>
                    <a:pt x="1988" y="1771"/>
                  </a:lnTo>
                  <a:lnTo>
                    <a:pt x="1989" y="1774"/>
                  </a:lnTo>
                  <a:lnTo>
                    <a:pt x="1992" y="1776"/>
                  </a:lnTo>
                  <a:lnTo>
                    <a:pt x="1993" y="1779"/>
                  </a:lnTo>
                  <a:lnTo>
                    <a:pt x="1995" y="1779"/>
                  </a:lnTo>
                  <a:lnTo>
                    <a:pt x="1998" y="1776"/>
                  </a:lnTo>
                  <a:lnTo>
                    <a:pt x="1999" y="1774"/>
                  </a:lnTo>
                  <a:lnTo>
                    <a:pt x="2002" y="1772"/>
                  </a:lnTo>
                  <a:lnTo>
                    <a:pt x="2006" y="1775"/>
                  </a:lnTo>
                  <a:lnTo>
                    <a:pt x="2005" y="1779"/>
                  </a:lnTo>
                  <a:lnTo>
                    <a:pt x="2006" y="1785"/>
                  </a:lnTo>
                  <a:lnTo>
                    <a:pt x="2010" y="1789"/>
                  </a:lnTo>
                  <a:lnTo>
                    <a:pt x="2013" y="1788"/>
                  </a:lnTo>
                  <a:lnTo>
                    <a:pt x="2016" y="1789"/>
                  </a:lnTo>
                  <a:lnTo>
                    <a:pt x="2017" y="1788"/>
                  </a:lnTo>
                  <a:lnTo>
                    <a:pt x="2020" y="1789"/>
                  </a:lnTo>
                  <a:lnTo>
                    <a:pt x="2023" y="1788"/>
                  </a:lnTo>
                  <a:lnTo>
                    <a:pt x="2026" y="1785"/>
                  </a:lnTo>
                  <a:lnTo>
                    <a:pt x="2027" y="1782"/>
                  </a:lnTo>
                  <a:lnTo>
                    <a:pt x="2027" y="1779"/>
                  </a:lnTo>
                  <a:lnTo>
                    <a:pt x="2027" y="1778"/>
                  </a:lnTo>
                  <a:close/>
                  <a:moveTo>
                    <a:pt x="1502" y="1792"/>
                  </a:moveTo>
                  <a:lnTo>
                    <a:pt x="1499" y="1795"/>
                  </a:lnTo>
                  <a:lnTo>
                    <a:pt x="1496" y="1795"/>
                  </a:lnTo>
                  <a:lnTo>
                    <a:pt x="1490" y="1795"/>
                  </a:lnTo>
                  <a:lnTo>
                    <a:pt x="1488" y="1796"/>
                  </a:lnTo>
                  <a:lnTo>
                    <a:pt x="1492" y="1799"/>
                  </a:lnTo>
                  <a:lnTo>
                    <a:pt x="1504" y="1803"/>
                  </a:lnTo>
                  <a:lnTo>
                    <a:pt x="1509" y="1803"/>
                  </a:lnTo>
                  <a:lnTo>
                    <a:pt x="1514" y="1802"/>
                  </a:lnTo>
                  <a:lnTo>
                    <a:pt x="1517" y="1796"/>
                  </a:lnTo>
                  <a:lnTo>
                    <a:pt x="1520" y="1790"/>
                  </a:lnTo>
                  <a:lnTo>
                    <a:pt x="1521" y="1783"/>
                  </a:lnTo>
                  <a:lnTo>
                    <a:pt x="1517" y="1775"/>
                  </a:lnTo>
                  <a:lnTo>
                    <a:pt x="1510" y="1767"/>
                  </a:lnTo>
                  <a:lnTo>
                    <a:pt x="1502" y="1760"/>
                  </a:lnTo>
                  <a:lnTo>
                    <a:pt x="1492" y="1757"/>
                  </a:lnTo>
                  <a:lnTo>
                    <a:pt x="1490" y="1758"/>
                  </a:lnTo>
                  <a:lnTo>
                    <a:pt x="1490" y="1758"/>
                  </a:lnTo>
                  <a:lnTo>
                    <a:pt x="1489" y="1760"/>
                  </a:lnTo>
                  <a:lnTo>
                    <a:pt x="1489" y="1761"/>
                  </a:lnTo>
                  <a:lnTo>
                    <a:pt x="1499" y="1764"/>
                  </a:lnTo>
                  <a:lnTo>
                    <a:pt x="1503" y="1767"/>
                  </a:lnTo>
                  <a:lnTo>
                    <a:pt x="1502" y="1771"/>
                  </a:lnTo>
                  <a:lnTo>
                    <a:pt x="1502" y="1772"/>
                  </a:lnTo>
                  <a:lnTo>
                    <a:pt x="1503" y="1774"/>
                  </a:lnTo>
                  <a:lnTo>
                    <a:pt x="1504" y="1778"/>
                  </a:lnTo>
                  <a:lnTo>
                    <a:pt x="1506" y="1786"/>
                  </a:lnTo>
                  <a:lnTo>
                    <a:pt x="1504" y="1788"/>
                  </a:lnTo>
                  <a:lnTo>
                    <a:pt x="1502" y="1792"/>
                  </a:lnTo>
                  <a:close/>
                  <a:moveTo>
                    <a:pt x="2233" y="1771"/>
                  </a:moveTo>
                  <a:lnTo>
                    <a:pt x="2232" y="1767"/>
                  </a:lnTo>
                  <a:lnTo>
                    <a:pt x="2229" y="1765"/>
                  </a:lnTo>
                  <a:lnTo>
                    <a:pt x="2226" y="1765"/>
                  </a:lnTo>
                  <a:lnTo>
                    <a:pt x="2219" y="1775"/>
                  </a:lnTo>
                  <a:lnTo>
                    <a:pt x="2202" y="1774"/>
                  </a:lnTo>
                  <a:lnTo>
                    <a:pt x="2194" y="1778"/>
                  </a:lnTo>
                  <a:lnTo>
                    <a:pt x="2190" y="1781"/>
                  </a:lnTo>
                  <a:lnTo>
                    <a:pt x="2160" y="1796"/>
                  </a:lnTo>
                  <a:lnTo>
                    <a:pt x="2145" y="1802"/>
                  </a:lnTo>
                  <a:lnTo>
                    <a:pt x="2142" y="1805"/>
                  </a:lnTo>
                  <a:lnTo>
                    <a:pt x="2141" y="1809"/>
                  </a:lnTo>
                  <a:lnTo>
                    <a:pt x="2132" y="1817"/>
                  </a:lnTo>
                  <a:lnTo>
                    <a:pt x="2131" y="1820"/>
                  </a:lnTo>
                  <a:lnTo>
                    <a:pt x="2129" y="1821"/>
                  </a:lnTo>
                  <a:lnTo>
                    <a:pt x="2121" y="1823"/>
                  </a:lnTo>
                  <a:lnTo>
                    <a:pt x="2119" y="1824"/>
                  </a:lnTo>
                  <a:lnTo>
                    <a:pt x="2118" y="1830"/>
                  </a:lnTo>
                  <a:lnTo>
                    <a:pt x="2115" y="1833"/>
                  </a:lnTo>
                  <a:lnTo>
                    <a:pt x="2114" y="1837"/>
                  </a:lnTo>
                  <a:lnTo>
                    <a:pt x="2114" y="1840"/>
                  </a:lnTo>
                  <a:lnTo>
                    <a:pt x="2114" y="1841"/>
                  </a:lnTo>
                  <a:lnTo>
                    <a:pt x="2112" y="1844"/>
                  </a:lnTo>
                  <a:lnTo>
                    <a:pt x="2111" y="1845"/>
                  </a:lnTo>
                  <a:lnTo>
                    <a:pt x="2112" y="1848"/>
                  </a:lnTo>
                  <a:lnTo>
                    <a:pt x="2110" y="1849"/>
                  </a:lnTo>
                  <a:lnTo>
                    <a:pt x="2104" y="1852"/>
                  </a:lnTo>
                  <a:lnTo>
                    <a:pt x="2093" y="1859"/>
                  </a:lnTo>
                  <a:lnTo>
                    <a:pt x="2089" y="1861"/>
                  </a:lnTo>
                  <a:lnTo>
                    <a:pt x="2091" y="1863"/>
                  </a:lnTo>
                  <a:lnTo>
                    <a:pt x="2093" y="1863"/>
                  </a:lnTo>
                  <a:lnTo>
                    <a:pt x="2094" y="1863"/>
                  </a:lnTo>
                  <a:lnTo>
                    <a:pt x="2097" y="1865"/>
                  </a:lnTo>
                  <a:lnTo>
                    <a:pt x="2097" y="1866"/>
                  </a:lnTo>
                  <a:lnTo>
                    <a:pt x="2096" y="1869"/>
                  </a:lnTo>
                  <a:lnTo>
                    <a:pt x="2096" y="1870"/>
                  </a:lnTo>
                  <a:lnTo>
                    <a:pt x="2101" y="1877"/>
                  </a:lnTo>
                  <a:lnTo>
                    <a:pt x="2105" y="1880"/>
                  </a:lnTo>
                  <a:lnTo>
                    <a:pt x="2108" y="1884"/>
                  </a:lnTo>
                  <a:lnTo>
                    <a:pt x="2108" y="1891"/>
                  </a:lnTo>
                  <a:lnTo>
                    <a:pt x="2107" y="1898"/>
                  </a:lnTo>
                  <a:lnTo>
                    <a:pt x="2100" y="1921"/>
                  </a:lnTo>
                  <a:lnTo>
                    <a:pt x="2097" y="1926"/>
                  </a:lnTo>
                  <a:lnTo>
                    <a:pt x="2101" y="1936"/>
                  </a:lnTo>
                  <a:lnTo>
                    <a:pt x="2101" y="1938"/>
                  </a:lnTo>
                  <a:lnTo>
                    <a:pt x="2104" y="1939"/>
                  </a:lnTo>
                  <a:lnTo>
                    <a:pt x="2114" y="1946"/>
                  </a:lnTo>
                  <a:lnTo>
                    <a:pt x="2126" y="1939"/>
                  </a:lnTo>
                  <a:lnTo>
                    <a:pt x="2136" y="1929"/>
                  </a:lnTo>
                  <a:lnTo>
                    <a:pt x="2143" y="1919"/>
                  </a:lnTo>
                  <a:lnTo>
                    <a:pt x="2153" y="1903"/>
                  </a:lnTo>
                  <a:lnTo>
                    <a:pt x="2157" y="1898"/>
                  </a:lnTo>
                  <a:lnTo>
                    <a:pt x="2170" y="1891"/>
                  </a:lnTo>
                  <a:lnTo>
                    <a:pt x="2176" y="1889"/>
                  </a:lnTo>
                  <a:lnTo>
                    <a:pt x="2181" y="1889"/>
                  </a:lnTo>
                  <a:lnTo>
                    <a:pt x="2194" y="1893"/>
                  </a:lnTo>
                  <a:lnTo>
                    <a:pt x="2192" y="1889"/>
                  </a:lnTo>
                  <a:lnTo>
                    <a:pt x="2191" y="1887"/>
                  </a:lnTo>
                  <a:lnTo>
                    <a:pt x="2192" y="1884"/>
                  </a:lnTo>
                  <a:lnTo>
                    <a:pt x="2194" y="1883"/>
                  </a:lnTo>
                  <a:lnTo>
                    <a:pt x="2195" y="1880"/>
                  </a:lnTo>
                  <a:lnTo>
                    <a:pt x="2197" y="1877"/>
                  </a:lnTo>
                  <a:lnTo>
                    <a:pt x="2194" y="1877"/>
                  </a:lnTo>
                  <a:lnTo>
                    <a:pt x="2191" y="1876"/>
                  </a:lnTo>
                  <a:lnTo>
                    <a:pt x="2190" y="1876"/>
                  </a:lnTo>
                  <a:lnTo>
                    <a:pt x="2187" y="1873"/>
                  </a:lnTo>
                  <a:lnTo>
                    <a:pt x="2194" y="1858"/>
                  </a:lnTo>
                  <a:lnTo>
                    <a:pt x="2195" y="1858"/>
                  </a:lnTo>
                  <a:lnTo>
                    <a:pt x="2197" y="1855"/>
                  </a:lnTo>
                  <a:lnTo>
                    <a:pt x="2197" y="1854"/>
                  </a:lnTo>
                  <a:lnTo>
                    <a:pt x="2198" y="1852"/>
                  </a:lnTo>
                  <a:lnTo>
                    <a:pt x="2199" y="1851"/>
                  </a:lnTo>
                  <a:lnTo>
                    <a:pt x="2204" y="1851"/>
                  </a:lnTo>
                  <a:lnTo>
                    <a:pt x="2205" y="1852"/>
                  </a:lnTo>
                  <a:lnTo>
                    <a:pt x="2206" y="1848"/>
                  </a:lnTo>
                  <a:lnTo>
                    <a:pt x="2209" y="1838"/>
                  </a:lnTo>
                  <a:lnTo>
                    <a:pt x="2211" y="1837"/>
                  </a:lnTo>
                  <a:lnTo>
                    <a:pt x="2213" y="1835"/>
                  </a:lnTo>
                  <a:lnTo>
                    <a:pt x="2215" y="1831"/>
                  </a:lnTo>
                  <a:lnTo>
                    <a:pt x="2215" y="1821"/>
                  </a:lnTo>
                  <a:lnTo>
                    <a:pt x="2216" y="1819"/>
                  </a:lnTo>
                  <a:lnTo>
                    <a:pt x="2222" y="1812"/>
                  </a:lnTo>
                  <a:lnTo>
                    <a:pt x="2225" y="1807"/>
                  </a:lnTo>
                  <a:lnTo>
                    <a:pt x="2226" y="1796"/>
                  </a:lnTo>
                  <a:lnTo>
                    <a:pt x="2227" y="1795"/>
                  </a:lnTo>
                  <a:lnTo>
                    <a:pt x="2233" y="1792"/>
                  </a:lnTo>
                  <a:lnTo>
                    <a:pt x="2230" y="1776"/>
                  </a:lnTo>
                  <a:lnTo>
                    <a:pt x="2233" y="1772"/>
                  </a:lnTo>
                  <a:lnTo>
                    <a:pt x="2233" y="1771"/>
                  </a:lnTo>
                  <a:close/>
                  <a:moveTo>
                    <a:pt x="1593" y="1782"/>
                  </a:moveTo>
                  <a:lnTo>
                    <a:pt x="1590" y="1783"/>
                  </a:lnTo>
                  <a:lnTo>
                    <a:pt x="1587" y="1786"/>
                  </a:lnTo>
                  <a:lnTo>
                    <a:pt x="1584" y="1788"/>
                  </a:lnTo>
                  <a:lnTo>
                    <a:pt x="1583" y="1789"/>
                  </a:lnTo>
                  <a:lnTo>
                    <a:pt x="1583" y="1792"/>
                  </a:lnTo>
                  <a:lnTo>
                    <a:pt x="1584" y="1793"/>
                  </a:lnTo>
                  <a:lnTo>
                    <a:pt x="1586" y="1796"/>
                  </a:lnTo>
                  <a:lnTo>
                    <a:pt x="1587" y="1796"/>
                  </a:lnTo>
                  <a:lnTo>
                    <a:pt x="1589" y="1796"/>
                  </a:lnTo>
                  <a:lnTo>
                    <a:pt x="1594" y="1797"/>
                  </a:lnTo>
                  <a:lnTo>
                    <a:pt x="1598" y="1797"/>
                  </a:lnTo>
                  <a:lnTo>
                    <a:pt x="1601" y="1795"/>
                  </a:lnTo>
                  <a:lnTo>
                    <a:pt x="1605" y="1795"/>
                  </a:lnTo>
                  <a:lnTo>
                    <a:pt x="1608" y="1796"/>
                  </a:lnTo>
                  <a:lnTo>
                    <a:pt x="1611" y="1799"/>
                  </a:lnTo>
                  <a:lnTo>
                    <a:pt x="1612" y="1799"/>
                  </a:lnTo>
                  <a:lnTo>
                    <a:pt x="1615" y="1795"/>
                  </a:lnTo>
                  <a:lnTo>
                    <a:pt x="1610" y="1793"/>
                  </a:lnTo>
                  <a:lnTo>
                    <a:pt x="1601" y="1786"/>
                  </a:lnTo>
                  <a:lnTo>
                    <a:pt x="1593" y="1782"/>
                  </a:lnTo>
                  <a:close/>
                  <a:moveTo>
                    <a:pt x="895" y="1824"/>
                  </a:moveTo>
                  <a:lnTo>
                    <a:pt x="878" y="1813"/>
                  </a:lnTo>
                  <a:lnTo>
                    <a:pt x="874" y="1807"/>
                  </a:lnTo>
                  <a:lnTo>
                    <a:pt x="863" y="1788"/>
                  </a:lnTo>
                  <a:lnTo>
                    <a:pt x="860" y="1786"/>
                  </a:lnTo>
                  <a:lnTo>
                    <a:pt x="857" y="1789"/>
                  </a:lnTo>
                  <a:lnTo>
                    <a:pt x="849" y="1803"/>
                  </a:lnTo>
                  <a:lnTo>
                    <a:pt x="849" y="1806"/>
                  </a:lnTo>
                  <a:lnTo>
                    <a:pt x="849" y="1809"/>
                  </a:lnTo>
                  <a:lnTo>
                    <a:pt x="852" y="1813"/>
                  </a:lnTo>
                  <a:lnTo>
                    <a:pt x="853" y="1820"/>
                  </a:lnTo>
                  <a:lnTo>
                    <a:pt x="853" y="1827"/>
                  </a:lnTo>
                  <a:lnTo>
                    <a:pt x="852" y="1845"/>
                  </a:lnTo>
                  <a:lnTo>
                    <a:pt x="853" y="1847"/>
                  </a:lnTo>
                  <a:lnTo>
                    <a:pt x="854" y="1852"/>
                  </a:lnTo>
                  <a:lnTo>
                    <a:pt x="856" y="1854"/>
                  </a:lnTo>
                  <a:lnTo>
                    <a:pt x="857" y="1854"/>
                  </a:lnTo>
                  <a:lnTo>
                    <a:pt x="860" y="1854"/>
                  </a:lnTo>
                  <a:lnTo>
                    <a:pt x="861" y="1855"/>
                  </a:lnTo>
                  <a:lnTo>
                    <a:pt x="861" y="1856"/>
                  </a:lnTo>
                  <a:lnTo>
                    <a:pt x="861" y="1858"/>
                  </a:lnTo>
                  <a:lnTo>
                    <a:pt x="861" y="1858"/>
                  </a:lnTo>
                  <a:lnTo>
                    <a:pt x="868" y="1861"/>
                  </a:lnTo>
                  <a:lnTo>
                    <a:pt x="871" y="1862"/>
                  </a:lnTo>
                  <a:lnTo>
                    <a:pt x="873" y="1868"/>
                  </a:lnTo>
                  <a:lnTo>
                    <a:pt x="875" y="1863"/>
                  </a:lnTo>
                  <a:lnTo>
                    <a:pt x="878" y="1863"/>
                  </a:lnTo>
                  <a:lnTo>
                    <a:pt x="882" y="1865"/>
                  </a:lnTo>
                  <a:lnTo>
                    <a:pt x="887" y="1865"/>
                  </a:lnTo>
                  <a:lnTo>
                    <a:pt x="888" y="1865"/>
                  </a:lnTo>
                  <a:lnTo>
                    <a:pt x="888" y="1847"/>
                  </a:lnTo>
                  <a:lnTo>
                    <a:pt x="889" y="1842"/>
                  </a:lnTo>
                  <a:lnTo>
                    <a:pt x="892" y="1838"/>
                  </a:lnTo>
                  <a:lnTo>
                    <a:pt x="896" y="1837"/>
                  </a:lnTo>
                  <a:lnTo>
                    <a:pt x="901" y="1837"/>
                  </a:lnTo>
                  <a:lnTo>
                    <a:pt x="902" y="1835"/>
                  </a:lnTo>
                  <a:lnTo>
                    <a:pt x="899" y="1830"/>
                  </a:lnTo>
                  <a:lnTo>
                    <a:pt x="895" y="1824"/>
                  </a:lnTo>
                  <a:close/>
                  <a:moveTo>
                    <a:pt x="2058" y="1833"/>
                  </a:moveTo>
                  <a:lnTo>
                    <a:pt x="2054" y="1833"/>
                  </a:lnTo>
                  <a:lnTo>
                    <a:pt x="2049" y="1834"/>
                  </a:lnTo>
                  <a:lnTo>
                    <a:pt x="2048" y="1834"/>
                  </a:lnTo>
                  <a:lnTo>
                    <a:pt x="2045" y="1837"/>
                  </a:lnTo>
                  <a:lnTo>
                    <a:pt x="2047" y="1841"/>
                  </a:lnTo>
                  <a:lnTo>
                    <a:pt x="2049" y="1844"/>
                  </a:lnTo>
                  <a:lnTo>
                    <a:pt x="2055" y="1842"/>
                  </a:lnTo>
                  <a:lnTo>
                    <a:pt x="2059" y="1842"/>
                  </a:lnTo>
                  <a:lnTo>
                    <a:pt x="2063" y="1842"/>
                  </a:lnTo>
                  <a:lnTo>
                    <a:pt x="2068" y="1841"/>
                  </a:lnTo>
                  <a:lnTo>
                    <a:pt x="2070" y="1842"/>
                  </a:lnTo>
                  <a:lnTo>
                    <a:pt x="2070" y="1841"/>
                  </a:lnTo>
                  <a:lnTo>
                    <a:pt x="2072" y="1838"/>
                  </a:lnTo>
                  <a:lnTo>
                    <a:pt x="2072" y="1835"/>
                  </a:lnTo>
                  <a:lnTo>
                    <a:pt x="2072" y="1834"/>
                  </a:lnTo>
                  <a:lnTo>
                    <a:pt x="2058" y="1833"/>
                  </a:lnTo>
                  <a:close/>
                  <a:moveTo>
                    <a:pt x="957" y="1949"/>
                  </a:moveTo>
                  <a:lnTo>
                    <a:pt x="951" y="1948"/>
                  </a:lnTo>
                  <a:lnTo>
                    <a:pt x="947" y="1943"/>
                  </a:lnTo>
                  <a:lnTo>
                    <a:pt x="947" y="1943"/>
                  </a:lnTo>
                  <a:lnTo>
                    <a:pt x="947" y="1942"/>
                  </a:lnTo>
                  <a:lnTo>
                    <a:pt x="947" y="1942"/>
                  </a:lnTo>
                  <a:lnTo>
                    <a:pt x="945" y="1942"/>
                  </a:lnTo>
                  <a:lnTo>
                    <a:pt x="947" y="1949"/>
                  </a:lnTo>
                  <a:lnTo>
                    <a:pt x="950" y="1952"/>
                  </a:lnTo>
                  <a:lnTo>
                    <a:pt x="951" y="1956"/>
                  </a:lnTo>
                  <a:lnTo>
                    <a:pt x="958" y="1963"/>
                  </a:lnTo>
                  <a:lnTo>
                    <a:pt x="959" y="1966"/>
                  </a:lnTo>
                  <a:lnTo>
                    <a:pt x="961" y="1966"/>
                  </a:lnTo>
                  <a:lnTo>
                    <a:pt x="961" y="1955"/>
                  </a:lnTo>
                  <a:lnTo>
                    <a:pt x="957" y="1949"/>
                  </a:lnTo>
                  <a:close/>
                  <a:moveTo>
                    <a:pt x="1967" y="2064"/>
                  </a:moveTo>
                  <a:lnTo>
                    <a:pt x="1965" y="2061"/>
                  </a:lnTo>
                  <a:lnTo>
                    <a:pt x="1964" y="2061"/>
                  </a:lnTo>
                  <a:lnTo>
                    <a:pt x="1965" y="2061"/>
                  </a:lnTo>
                  <a:lnTo>
                    <a:pt x="1965" y="2060"/>
                  </a:lnTo>
                  <a:lnTo>
                    <a:pt x="1965" y="2058"/>
                  </a:lnTo>
                  <a:lnTo>
                    <a:pt x="1968" y="2056"/>
                  </a:lnTo>
                  <a:lnTo>
                    <a:pt x="1970" y="2054"/>
                  </a:lnTo>
                  <a:lnTo>
                    <a:pt x="1968" y="2053"/>
                  </a:lnTo>
                  <a:lnTo>
                    <a:pt x="1965" y="2051"/>
                  </a:lnTo>
                  <a:lnTo>
                    <a:pt x="1960" y="2040"/>
                  </a:lnTo>
                  <a:lnTo>
                    <a:pt x="1953" y="2034"/>
                  </a:lnTo>
                  <a:lnTo>
                    <a:pt x="1953" y="2033"/>
                  </a:lnTo>
                  <a:lnTo>
                    <a:pt x="1953" y="2027"/>
                  </a:lnTo>
                  <a:lnTo>
                    <a:pt x="1954" y="2022"/>
                  </a:lnTo>
                  <a:lnTo>
                    <a:pt x="1956" y="2018"/>
                  </a:lnTo>
                  <a:lnTo>
                    <a:pt x="1958" y="2015"/>
                  </a:lnTo>
                  <a:lnTo>
                    <a:pt x="1960" y="2012"/>
                  </a:lnTo>
                  <a:lnTo>
                    <a:pt x="1961" y="2008"/>
                  </a:lnTo>
                  <a:lnTo>
                    <a:pt x="1964" y="2004"/>
                  </a:lnTo>
                  <a:lnTo>
                    <a:pt x="1967" y="2001"/>
                  </a:lnTo>
                  <a:lnTo>
                    <a:pt x="1968" y="1998"/>
                  </a:lnTo>
                  <a:lnTo>
                    <a:pt x="1968" y="1995"/>
                  </a:lnTo>
                  <a:lnTo>
                    <a:pt x="1967" y="1992"/>
                  </a:lnTo>
                  <a:lnTo>
                    <a:pt x="1967" y="1990"/>
                  </a:lnTo>
                  <a:lnTo>
                    <a:pt x="1967" y="1983"/>
                  </a:lnTo>
                  <a:lnTo>
                    <a:pt x="1968" y="1978"/>
                  </a:lnTo>
                  <a:lnTo>
                    <a:pt x="1971" y="1971"/>
                  </a:lnTo>
                  <a:lnTo>
                    <a:pt x="1972" y="1967"/>
                  </a:lnTo>
                  <a:lnTo>
                    <a:pt x="1971" y="1966"/>
                  </a:lnTo>
                  <a:lnTo>
                    <a:pt x="1970" y="1966"/>
                  </a:lnTo>
                  <a:lnTo>
                    <a:pt x="1967" y="1966"/>
                  </a:lnTo>
                  <a:lnTo>
                    <a:pt x="1965" y="1967"/>
                  </a:lnTo>
                  <a:lnTo>
                    <a:pt x="1961" y="1973"/>
                  </a:lnTo>
                  <a:lnTo>
                    <a:pt x="1960" y="1974"/>
                  </a:lnTo>
                  <a:lnTo>
                    <a:pt x="1958" y="1974"/>
                  </a:lnTo>
                  <a:lnTo>
                    <a:pt x="1958" y="1971"/>
                  </a:lnTo>
                  <a:lnTo>
                    <a:pt x="1956" y="1971"/>
                  </a:lnTo>
                  <a:lnTo>
                    <a:pt x="1953" y="1974"/>
                  </a:lnTo>
                  <a:lnTo>
                    <a:pt x="1953" y="1977"/>
                  </a:lnTo>
                  <a:lnTo>
                    <a:pt x="1954" y="1983"/>
                  </a:lnTo>
                  <a:lnTo>
                    <a:pt x="1954" y="1991"/>
                  </a:lnTo>
                  <a:lnTo>
                    <a:pt x="1951" y="2001"/>
                  </a:lnTo>
                  <a:lnTo>
                    <a:pt x="1944" y="2009"/>
                  </a:lnTo>
                  <a:lnTo>
                    <a:pt x="1944" y="2016"/>
                  </a:lnTo>
                  <a:lnTo>
                    <a:pt x="1942" y="2025"/>
                  </a:lnTo>
                  <a:lnTo>
                    <a:pt x="1936" y="2029"/>
                  </a:lnTo>
                  <a:lnTo>
                    <a:pt x="1935" y="2030"/>
                  </a:lnTo>
                  <a:lnTo>
                    <a:pt x="1932" y="2033"/>
                  </a:lnTo>
                  <a:lnTo>
                    <a:pt x="1930" y="2037"/>
                  </a:lnTo>
                  <a:lnTo>
                    <a:pt x="1929" y="2041"/>
                  </a:lnTo>
                  <a:lnTo>
                    <a:pt x="1932" y="2044"/>
                  </a:lnTo>
                  <a:lnTo>
                    <a:pt x="1937" y="2048"/>
                  </a:lnTo>
                  <a:lnTo>
                    <a:pt x="1940" y="2050"/>
                  </a:lnTo>
                  <a:lnTo>
                    <a:pt x="1942" y="2054"/>
                  </a:lnTo>
                  <a:lnTo>
                    <a:pt x="1942" y="2057"/>
                  </a:lnTo>
                  <a:lnTo>
                    <a:pt x="1940" y="2060"/>
                  </a:lnTo>
                  <a:lnTo>
                    <a:pt x="1940" y="2064"/>
                  </a:lnTo>
                  <a:lnTo>
                    <a:pt x="1943" y="2072"/>
                  </a:lnTo>
                  <a:lnTo>
                    <a:pt x="1943" y="2075"/>
                  </a:lnTo>
                  <a:lnTo>
                    <a:pt x="1939" y="2077"/>
                  </a:lnTo>
                  <a:lnTo>
                    <a:pt x="1939" y="2079"/>
                  </a:lnTo>
                  <a:lnTo>
                    <a:pt x="1940" y="2079"/>
                  </a:lnTo>
                  <a:lnTo>
                    <a:pt x="1940" y="2081"/>
                  </a:lnTo>
                  <a:lnTo>
                    <a:pt x="1936" y="2082"/>
                  </a:lnTo>
                  <a:lnTo>
                    <a:pt x="1936" y="2085"/>
                  </a:lnTo>
                  <a:lnTo>
                    <a:pt x="1937" y="2089"/>
                  </a:lnTo>
                  <a:lnTo>
                    <a:pt x="1940" y="2092"/>
                  </a:lnTo>
                  <a:lnTo>
                    <a:pt x="1943" y="2093"/>
                  </a:lnTo>
                  <a:lnTo>
                    <a:pt x="1947" y="2093"/>
                  </a:lnTo>
                  <a:lnTo>
                    <a:pt x="1949" y="2095"/>
                  </a:lnTo>
                  <a:lnTo>
                    <a:pt x="1947" y="2100"/>
                  </a:lnTo>
                  <a:lnTo>
                    <a:pt x="1950" y="2099"/>
                  </a:lnTo>
                  <a:lnTo>
                    <a:pt x="1953" y="2096"/>
                  </a:lnTo>
                  <a:lnTo>
                    <a:pt x="1954" y="2095"/>
                  </a:lnTo>
                  <a:lnTo>
                    <a:pt x="1956" y="2092"/>
                  </a:lnTo>
                  <a:lnTo>
                    <a:pt x="1954" y="2092"/>
                  </a:lnTo>
                  <a:lnTo>
                    <a:pt x="1954" y="2092"/>
                  </a:lnTo>
                  <a:lnTo>
                    <a:pt x="1953" y="2093"/>
                  </a:lnTo>
                  <a:lnTo>
                    <a:pt x="1953" y="2093"/>
                  </a:lnTo>
                  <a:lnTo>
                    <a:pt x="1954" y="2086"/>
                  </a:lnTo>
                  <a:lnTo>
                    <a:pt x="1958" y="2079"/>
                  </a:lnTo>
                  <a:lnTo>
                    <a:pt x="1965" y="2077"/>
                  </a:lnTo>
                  <a:lnTo>
                    <a:pt x="1972" y="2079"/>
                  </a:lnTo>
                  <a:lnTo>
                    <a:pt x="1974" y="2072"/>
                  </a:lnTo>
                  <a:lnTo>
                    <a:pt x="1972" y="2068"/>
                  </a:lnTo>
                  <a:lnTo>
                    <a:pt x="1967" y="2064"/>
                  </a:lnTo>
                  <a:close/>
                  <a:moveTo>
                    <a:pt x="1730" y="2138"/>
                  </a:moveTo>
                  <a:lnTo>
                    <a:pt x="1733" y="2134"/>
                  </a:lnTo>
                  <a:lnTo>
                    <a:pt x="1736" y="2128"/>
                  </a:lnTo>
                  <a:lnTo>
                    <a:pt x="1729" y="2128"/>
                  </a:lnTo>
                  <a:lnTo>
                    <a:pt x="1729" y="2130"/>
                  </a:lnTo>
                  <a:lnTo>
                    <a:pt x="1730" y="2133"/>
                  </a:lnTo>
                  <a:lnTo>
                    <a:pt x="1730" y="2133"/>
                  </a:lnTo>
                  <a:lnTo>
                    <a:pt x="1730" y="2133"/>
                  </a:lnTo>
                  <a:lnTo>
                    <a:pt x="1727" y="2133"/>
                  </a:lnTo>
                  <a:lnTo>
                    <a:pt x="1729" y="2137"/>
                  </a:lnTo>
                  <a:lnTo>
                    <a:pt x="1720" y="2138"/>
                  </a:lnTo>
                  <a:lnTo>
                    <a:pt x="1715" y="2144"/>
                  </a:lnTo>
                  <a:lnTo>
                    <a:pt x="1709" y="2151"/>
                  </a:lnTo>
                  <a:lnTo>
                    <a:pt x="1702" y="2156"/>
                  </a:lnTo>
                  <a:lnTo>
                    <a:pt x="1702" y="2158"/>
                  </a:lnTo>
                  <a:lnTo>
                    <a:pt x="1702" y="2158"/>
                  </a:lnTo>
                  <a:lnTo>
                    <a:pt x="1703" y="2159"/>
                  </a:lnTo>
                  <a:lnTo>
                    <a:pt x="1699" y="2163"/>
                  </a:lnTo>
                  <a:lnTo>
                    <a:pt x="1692" y="2166"/>
                  </a:lnTo>
                  <a:lnTo>
                    <a:pt x="1687" y="2166"/>
                  </a:lnTo>
                  <a:lnTo>
                    <a:pt x="1681" y="2163"/>
                  </a:lnTo>
                  <a:lnTo>
                    <a:pt x="1684" y="2161"/>
                  </a:lnTo>
                  <a:lnTo>
                    <a:pt x="1674" y="2158"/>
                  </a:lnTo>
                  <a:lnTo>
                    <a:pt x="1670" y="2155"/>
                  </a:lnTo>
                  <a:lnTo>
                    <a:pt x="1668" y="2155"/>
                  </a:lnTo>
                  <a:lnTo>
                    <a:pt x="1667" y="2156"/>
                  </a:lnTo>
                  <a:lnTo>
                    <a:pt x="1666" y="2156"/>
                  </a:lnTo>
                  <a:lnTo>
                    <a:pt x="1664" y="2156"/>
                  </a:lnTo>
                  <a:lnTo>
                    <a:pt x="1661" y="2156"/>
                  </a:lnTo>
                  <a:lnTo>
                    <a:pt x="1659" y="2158"/>
                  </a:lnTo>
                  <a:lnTo>
                    <a:pt x="1657" y="2161"/>
                  </a:lnTo>
                  <a:lnTo>
                    <a:pt x="1649" y="2166"/>
                  </a:lnTo>
                  <a:lnTo>
                    <a:pt x="1647" y="2166"/>
                  </a:lnTo>
                  <a:lnTo>
                    <a:pt x="1638" y="2169"/>
                  </a:lnTo>
                  <a:lnTo>
                    <a:pt x="1629" y="2169"/>
                  </a:lnTo>
                  <a:lnTo>
                    <a:pt x="1626" y="2170"/>
                  </a:lnTo>
                  <a:lnTo>
                    <a:pt x="1625" y="2170"/>
                  </a:lnTo>
                  <a:lnTo>
                    <a:pt x="1622" y="2176"/>
                  </a:lnTo>
                  <a:lnTo>
                    <a:pt x="1619" y="2179"/>
                  </a:lnTo>
                  <a:lnTo>
                    <a:pt x="1618" y="2179"/>
                  </a:lnTo>
                  <a:lnTo>
                    <a:pt x="1617" y="2179"/>
                  </a:lnTo>
                  <a:lnTo>
                    <a:pt x="1612" y="2180"/>
                  </a:lnTo>
                  <a:lnTo>
                    <a:pt x="1608" y="2190"/>
                  </a:lnTo>
                  <a:lnTo>
                    <a:pt x="1605" y="2192"/>
                  </a:lnTo>
                  <a:lnTo>
                    <a:pt x="1600" y="2192"/>
                  </a:lnTo>
                  <a:lnTo>
                    <a:pt x="1596" y="2192"/>
                  </a:lnTo>
                  <a:lnTo>
                    <a:pt x="1593" y="2189"/>
                  </a:lnTo>
                  <a:lnTo>
                    <a:pt x="1589" y="2186"/>
                  </a:lnTo>
                  <a:lnTo>
                    <a:pt x="1584" y="2187"/>
                  </a:lnTo>
                  <a:lnTo>
                    <a:pt x="1582" y="2186"/>
                  </a:lnTo>
                  <a:lnTo>
                    <a:pt x="1582" y="2180"/>
                  </a:lnTo>
                  <a:lnTo>
                    <a:pt x="1580" y="2176"/>
                  </a:lnTo>
                  <a:lnTo>
                    <a:pt x="1579" y="2173"/>
                  </a:lnTo>
                  <a:lnTo>
                    <a:pt x="1577" y="2170"/>
                  </a:lnTo>
                  <a:lnTo>
                    <a:pt x="1582" y="2168"/>
                  </a:lnTo>
                  <a:lnTo>
                    <a:pt x="1580" y="2162"/>
                  </a:lnTo>
                  <a:lnTo>
                    <a:pt x="1582" y="2156"/>
                  </a:lnTo>
                  <a:lnTo>
                    <a:pt x="1584" y="2154"/>
                  </a:lnTo>
                  <a:lnTo>
                    <a:pt x="1583" y="2151"/>
                  </a:lnTo>
                  <a:lnTo>
                    <a:pt x="1586" y="2148"/>
                  </a:lnTo>
                  <a:lnTo>
                    <a:pt x="1586" y="2147"/>
                  </a:lnTo>
                  <a:lnTo>
                    <a:pt x="1587" y="2148"/>
                  </a:lnTo>
                  <a:lnTo>
                    <a:pt x="1589" y="2148"/>
                  </a:lnTo>
                  <a:lnTo>
                    <a:pt x="1590" y="2147"/>
                  </a:lnTo>
                  <a:lnTo>
                    <a:pt x="1589" y="2145"/>
                  </a:lnTo>
                  <a:lnTo>
                    <a:pt x="1589" y="2144"/>
                  </a:lnTo>
                  <a:lnTo>
                    <a:pt x="1590" y="2141"/>
                  </a:lnTo>
                  <a:lnTo>
                    <a:pt x="1589" y="2138"/>
                  </a:lnTo>
                  <a:lnTo>
                    <a:pt x="1586" y="2138"/>
                  </a:lnTo>
                  <a:lnTo>
                    <a:pt x="1584" y="2141"/>
                  </a:lnTo>
                  <a:lnTo>
                    <a:pt x="1584" y="2147"/>
                  </a:lnTo>
                  <a:lnTo>
                    <a:pt x="1583" y="2145"/>
                  </a:lnTo>
                  <a:lnTo>
                    <a:pt x="1582" y="2142"/>
                  </a:lnTo>
                  <a:lnTo>
                    <a:pt x="1582" y="2140"/>
                  </a:lnTo>
                  <a:lnTo>
                    <a:pt x="1583" y="2137"/>
                  </a:lnTo>
                  <a:lnTo>
                    <a:pt x="1582" y="2135"/>
                  </a:lnTo>
                  <a:lnTo>
                    <a:pt x="1587" y="2130"/>
                  </a:lnTo>
                  <a:lnTo>
                    <a:pt x="1590" y="2127"/>
                  </a:lnTo>
                  <a:lnTo>
                    <a:pt x="1591" y="2123"/>
                  </a:lnTo>
                  <a:lnTo>
                    <a:pt x="1577" y="2123"/>
                  </a:lnTo>
                  <a:lnTo>
                    <a:pt x="1573" y="2121"/>
                  </a:lnTo>
                  <a:lnTo>
                    <a:pt x="1567" y="2119"/>
                  </a:lnTo>
                  <a:lnTo>
                    <a:pt x="1565" y="2117"/>
                  </a:lnTo>
                  <a:lnTo>
                    <a:pt x="1559" y="2119"/>
                  </a:lnTo>
                  <a:lnTo>
                    <a:pt x="1518" y="2134"/>
                  </a:lnTo>
                  <a:lnTo>
                    <a:pt x="1511" y="2135"/>
                  </a:lnTo>
                  <a:lnTo>
                    <a:pt x="1503" y="2134"/>
                  </a:lnTo>
                  <a:lnTo>
                    <a:pt x="1499" y="2130"/>
                  </a:lnTo>
                  <a:lnTo>
                    <a:pt x="1496" y="2124"/>
                  </a:lnTo>
                  <a:lnTo>
                    <a:pt x="1490" y="2120"/>
                  </a:lnTo>
                  <a:lnTo>
                    <a:pt x="1489" y="2123"/>
                  </a:lnTo>
                  <a:lnTo>
                    <a:pt x="1488" y="2120"/>
                  </a:lnTo>
                  <a:lnTo>
                    <a:pt x="1483" y="2121"/>
                  </a:lnTo>
                  <a:lnTo>
                    <a:pt x="1479" y="2121"/>
                  </a:lnTo>
                  <a:lnTo>
                    <a:pt x="1472" y="2120"/>
                  </a:lnTo>
                  <a:lnTo>
                    <a:pt x="1458" y="2123"/>
                  </a:lnTo>
                  <a:lnTo>
                    <a:pt x="1451" y="2123"/>
                  </a:lnTo>
                  <a:lnTo>
                    <a:pt x="1448" y="2121"/>
                  </a:lnTo>
                  <a:lnTo>
                    <a:pt x="1447" y="2120"/>
                  </a:lnTo>
                  <a:lnTo>
                    <a:pt x="1446" y="2119"/>
                  </a:lnTo>
                  <a:lnTo>
                    <a:pt x="1444" y="2117"/>
                  </a:lnTo>
                  <a:lnTo>
                    <a:pt x="1440" y="2117"/>
                  </a:lnTo>
                  <a:lnTo>
                    <a:pt x="1433" y="2120"/>
                  </a:lnTo>
                  <a:lnTo>
                    <a:pt x="1420" y="2120"/>
                  </a:lnTo>
                  <a:lnTo>
                    <a:pt x="1413" y="2120"/>
                  </a:lnTo>
                  <a:lnTo>
                    <a:pt x="1408" y="2116"/>
                  </a:lnTo>
                  <a:lnTo>
                    <a:pt x="1405" y="2107"/>
                  </a:lnTo>
                  <a:lnTo>
                    <a:pt x="1406" y="2106"/>
                  </a:lnTo>
                  <a:lnTo>
                    <a:pt x="1406" y="2105"/>
                  </a:lnTo>
                  <a:lnTo>
                    <a:pt x="1408" y="2103"/>
                  </a:lnTo>
                  <a:lnTo>
                    <a:pt x="1406" y="2100"/>
                  </a:lnTo>
                  <a:lnTo>
                    <a:pt x="1405" y="2100"/>
                  </a:lnTo>
                  <a:lnTo>
                    <a:pt x="1401" y="2100"/>
                  </a:lnTo>
                  <a:lnTo>
                    <a:pt x="1398" y="2098"/>
                  </a:lnTo>
                  <a:lnTo>
                    <a:pt x="1385" y="2093"/>
                  </a:lnTo>
                  <a:lnTo>
                    <a:pt x="1385" y="2096"/>
                  </a:lnTo>
                  <a:lnTo>
                    <a:pt x="1384" y="2098"/>
                  </a:lnTo>
                  <a:lnTo>
                    <a:pt x="1384" y="2099"/>
                  </a:lnTo>
                  <a:lnTo>
                    <a:pt x="1383" y="2100"/>
                  </a:lnTo>
                  <a:lnTo>
                    <a:pt x="1366" y="2093"/>
                  </a:lnTo>
                  <a:lnTo>
                    <a:pt x="1359" y="2096"/>
                  </a:lnTo>
                  <a:lnTo>
                    <a:pt x="1355" y="2099"/>
                  </a:lnTo>
                  <a:lnTo>
                    <a:pt x="1352" y="2100"/>
                  </a:lnTo>
                  <a:lnTo>
                    <a:pt x="1346" y="2098"/>
                  </a:lnTo>
                  <a:lnTo>
                    <a:pt x="1321" y="2093"/>
                  </a:lnTo>
                  <a:lnTo>
                    <a:pt x="1315" y="2093"/>
                  </a:lnTo>
                  <a:lnTo>
                    <a:pt x="1310" y="2095"/>
                  </a:lnTo>
                  <a:lnTo>
                    <a:pt x="1304" y="2096"/>
                  </a:lnTo>
                  <a:lnTo>
                    <a:pt x="1287" y="2105"/>
                  </a:lnTo>
                  <a:lnTo>
                    <a:pt x="1280" y="2107"/>
                  </a:lnTo>
                  <a:lnTo>
                    <a:pt x="1259" y="2110"/>
                  </a:lnTo>
                  <a:lnTo>
                    <a:pt x="1254" y="2114"/>
                  </a:lnTo>
                  <a:lnTo>
                    <a:pt x="1245" y="2112"/>
                  </a:lnTo>
                  <a:lnTo>
                    <a:pt x="1221" y="2119"/>
                  </a:lnTo>
                  <a:lnTo>
                    <a:pt x="1213" y="2114"/>
                  </a:lnTo>
                  <a:lnTo>
                    <a:pt x="1210" y="2113"/>
                  </a:lnTo>
                  <a:lnTo>
                    <a:pt x="1205" y="2113"/>
                  </a:lnTo>
                  <a:lnTo>
                    <a:pt x="1203" y="2112"/>
                  </a:lnTo>
                  <a:lnTo>
                    <a:pt x="1202" y="2109"/>
                  </a:lnTo>
                  <a:lnTo>
                    <a:pt x="1203" y="2098"/>
                  </a:lnTo>
                  <a:lnTo>
                    <a:pt x="1202" y="2092"/>
                  </a:lnTo>
                  <a:lnTo>
                    <a:pt x="1199" y="2077"/>
                  </a:lnTo>
                  <a:lnTo>
                    <a:pt x="1196" y="2079"/>
                  </a:lnTo>
                  <a:lnTo>
                    <a:pt x="1192" y="2082"/>
                  </a:lnTo>
                  <a:lnTo>
                    <a:pt x="1186" y="2085"/>
                  </a:lnTo>
                  <a:lnTo>
                    <a:pt x="1182" y="2085"/>
                  </a:lnTo>
                  <a:lnTo>
                    <a:pt x="1178" y="2084"/>
                  </a:lnTo>
                  <a:lnTo>
                    <a:pt x="1170" y="2078"/>
                  </a:lnTo>
                  <a:lnTo>
                    <a:pt x="1161" y="2075"/>
                  </a:lnTo>
                  <a:lnTo>
                    <a:pt x="1157" y="2074"/>
                  </a:lnTo>
                  <a:lnTo>
                    <a:pt x="1153" y="2071"/>
                  </a:lnTo>
                  <a:lnTo>
                    <a:pt x="1151" y="2068"/>
                  </a:lnTo>
                  <a:lnTo>
                    <a:pt x="1156" y="2065"/>
                  </a:lnTo>
                  <a:lnTo>
                    <a:pt x="1161" y="2065"/>
                  </a:lnTo>
                  <a:lnTo>
                    <a:pt x="1171" y="2068"/>
                  </a:lnTo>
                  <a:lnTo>
                    <a:pt x="1177" y="2068"/>
                  </a:lnTo>
                  <a:lnTo>
                    <a:pt x="1179" y="2067"/>
                  </a:lnTo>
                  <a:lnTo>
                    <a:pt x="1181" y="2065"/>
                  </a:lnTo>
                  <a:lnTo>
                    <a:pt x="1182" y="2064"/>
                  </a:lnTo>
                  <a:lnTo>
                    <a:pt x="1185" y="2060"/>
                  </a:lnTo>
                  <a:lnTo>
                    <a:pt x="1186" y="2060"/>
                  </a:lnTo>
                  <a:lnTo>
                    <a:pt x="1186" y="2057"/>
                  </a:lnTo>
                  <a:lnTo>
                    <a:pt x="1181" y="2043"/>
                  </a:lnTo>
                  <a:lnTo>
                    <a:pt x="1175" y="2039"/>
                  </a:lnTo>
                  <a:lnTo>
                    <a:pt x="1164" y="2037"/>
                  </a:lnTo>
                  <a:lnTo>
                    <a:pt x="1156" y="2041"/>
                  </a:lnTo>
                  <a:lnTo>
                    <a:pt x="1158" y="2053"/>
                  </a:lnTo>
                  <a:lnTo>
                    <a:pt x="1151" y="2053"/>
                  </a:lnTo>
                  <a:lnTo>
                    <a:pt x="1149" y="2053"/>
                  </a:lnTo>
                  <a:lnTo>
                    <a:pt x="1147" y="2056"/>
                  </a:lnTo>
                  <a:lnTo>
                    <a:pt x="1147" y="2060"/>
                  </a:lnTo>
                  <a:lnTo>
                    <a:pt x="1146" y="2061"/>
                  </a:lnTo>
                  <a:lnTo>
                    <a:pt x="1143" y="2063"/>
                  </a:lnTo>
                  <a:lnTo>
                    <a:pt x="1140" y="2064"/>
                  </a:lnTo>
                  <a:lnTo>
                    <a:pt x="1135" y="2064"/>
                  </a:lnTo>
                  <a:lnTo>
                    <a:pt x="1119" y="2063"/>
                  </a:lnTo>
                  <a:lnTo>
                    <a:pt x="1115" y="2064"/>
                  </a:lnTo>
                  <a:lnTo>
                    <a:pt x="1108" y="2061"/>
                  </a:lnTo>
                  <a:lnTo>
                    <a:pt x="1087" y="2060"/>
                  </a:lnTo>
                  <a:lnTo>
                    <a:pt x="1081" y="2056"/>
                  </a:lnTo>
                  <a:lnTo>
                    <a:pt x="1077" y="2046"/>
                  </a:lnTo>
                  <a:lnTo>
                    <a:pt x="1076" y="2043"/>
                  </a:lnTo>
                  <a:lnTo>
                    <a:pt x="1077" y="2036"/>
                  </a:lnTo>
                  <a:lnTo>
                    <a:pt x="1074" y="2025"/>
                  </a:lnTo>
                  <a:lnTo>
                    <a:pt x="1074" y="2022"/>
                  </a:lnTo>
                  <a:lnTo>
                    <a:pt x="1077" y="2018"/>
                  </a:lnTo>
                  <a:lnTo>
                    <a:pt x="1077" y="2016"/>
                  </a:lnTo>
                  <a:lnTo>
                    <a:pt x="1072" y="2013"/>
                  </a:lnTo>
                  <a:lnTo>
                    <a:pt x="1069" y="2011"/>
                  </a:lnTo>
                  <a:lnTo>
                    <a:pt x="1067" y="2011"/>
                  </a:lnTo>
                  <a:lnTo>
                    <a:pt x="1063" y="2015"/>
                  </a:lnTo>
                  <a:lnTo>
                    <a:pt x="1060" y="2019"/>
                  </a:lnTo>
                  <a:lnTo>
                    <a:pt x="1059" y="2023"/>
                  </a:lnTo>
                  <a:lnTo>
                    <a:pt x="1060" y="2027"/>
                  </a:lnTo>
                  <a:lnTo>
                    <a:pt x="1062" y="2033"/>
                  </a:lnTo>
                  <a:lnTo>
                    <a:pt x="1059" y="2036"/>
                  </a:lnTo>
                  <a:lnTo>
                    <a:pt x="1060" y="2041"/>
                  </a:lnTo>
                  <a:lnTo>
                    <a:pt x="1063" y="2047"/>
                  </a:lnTo>
                  <a:lnTo>
                    <a:pt x="1065" y="2053"/>
                  </a:lnTo>
                  <a:lnTo>
                    <a:pt x="1063" y="2061"/>
                  </a:lnTo>
                  <a:lnTo>
                    <a:pt x="1060" y="2067"/>
                  </a:lnTo>
                  <a:lnTo>
                    <a:pt x="1058" y="2070"/>
                  </a:lnTo>
                  <a:lnTo>
                    <a:pt x="1052" y="2071"/>
                  </a:lnTo>
                  <a:lnTo>
                    <a:pt x="1045" y="2070"/>
                  </a:lnTo>
                  <a:lnTo>
                    <a:pt x="1044" y="2070"/>
                  </a:lnTo>
                  <a:lnTo>
                    <a:pt x="1041" y="2068"/>
                  </a:lnTo>
                  <a:lnTo>
                    <a:pt x="1041" y="2067"/>
                  </a:lnTo>
                  <a:lnTo>
                    <a:pt x="1041" y="2065"/>
                  </a:lnTo>
                  <a:lnTo>
                    <a:pt x="1041" y="2064"/>
                  </a:lnTo>
                  <a:lnTo>
                    <a:pt x="1038" y="2064"/>
                  </a:lnTo>
                  <a:lnTo>
                    <a:pt x="1037" y="2064"/>
                  </a:lnTo>
                  <a:lnTo>
                    <a:pt x="1035" y="2063"/>
                  </a:lnTo>
                  <a:lnTo>
                    <a:pt x="1034" y="2060"/>
                  </a:lnTo>
                  <a:lnTo>
                    <a:pt x="1032" y="2054"/>
                  </a:lnTo>
                  <a:lnTo>
                    <a:pt x="1032" y="2040"/>
                  </a:lnTo>
                  <a:lnTo>
                    <a:pt x="1031" y="2034"/>
                  </a:lnTo>
                  <a:lnTo>
                    <a:pt x="1031" y="2037"/>
                  </a:lnTo>
                  <a:lnTo>
                    <a:pt x="1025" y="2046"/>
                  </a:lnTo>
                  <a:lnTo>
                    <a:pt x="1027" y="2050"/>
                  </a:lnTo>
                  <a:lnTo>
                    <a:pt x="1025" y="2053"/>
                  </a:lnTo>
                  <a:lnTo>
                    <a:pt x="1021" y="2061"/>
                  </a:lnTo>
                  <a:lnTo>
                    <a:pt x="1023" y="2063"/>
                  </a:lnTo>
                  <a:lnTo>
                    <a:pt x="1023" y="2064"/>
                  </a:lnTo>
                  <a:lnTo>
                    <a:pt x="1023" y="2064"/>
                  </a:lnTo>
                  <a:lnTo>
                    <a:pt x="1021" y="2065"/>
                  </a:lnTo>
                  <a:lnTo>
                    <a:pt x="1021" y="2068"/>
                  </a:lnTo>
                  <a:lnTo>
                    <a:pt x="1024" y="2070"/>
                  </a:lnTo>
                  <a:lnTo>
                    <a:pt x="1024" y="2072"/>
                  </a:lnTo>
                  <a:lnTo>
                    <a:pt x="1023" y="2075"/>
                  </a:lnTo>
                  <a:lnTo>
                    <a:pt x="1020" y="2084"/>
                  </a:lnTo>
                  <a:lnTo>
                    <a:pt x="1020" y="2085"/>
                  </a:lnTo>
                  <a:lnTo>
                    <a:pt x="1020" y="2085"/>
                  </a:lnTo>
                  <a:lnTo>
                    <a:pt x="1021" y="2086"/>
                  </a:lnTo>
                  <a:lnTo>
                    <a:pt x="1023" y="2089"/>
                  </a:lnTo>
                  <a:lnTo>
                    <a:pt x="1024" y="2091"/>
                  </a:lnTo>
                  <a:lnTo>
                    <a:pt x="1021" y="2096"/>
                  </a:lnTo>
                  <a:lnTo>
                    <a:pt x="1017" y="2103"/>
                  </a:lnTo>
                  <a:lnTo>
                    <a:pt x="1014" y="2110"/>
                  </a:lnTo>
                  <a:lnTo>
                    <a:pt x="1017" y="2116"/>
                  </a:lnTo>
                  <a:lnTo>
                    <a:pt x="1015" y="2119"/>
                  </a:lnTo>
                  <a:lnTo>
                    <a:pt x="1015" y="2121"/>
                  </a:lnTo>
                  <a:lnTo>
                    <a:pt x="1017" y="2124"/>
                  </a:lnTo>
                  <a:lnTo>
                    <a:pt x="1018" y="2127"/>
                  </a:lnTo>
                  <a:lnTo>
                    <a:pt x="1017" y="2127"/>
                  </a:lnTo>
                  <a:lnTo>
                    <a:pt x="1017" y="2127"/>
                  </a:lnTo>
                  <a:lnTo>
                    <a:pt x="1017" y="2128"/>
                  </a:lnTo>
                  <a:lnTo>
                    <a:pt x="1017" y="2128"/>
                  </a:lnTo>
                  <a:lnTo>
                    <a:pt x="1014" y="2128"/>
                  </a:lnTo>
                  <a:lnTo>
                    <a:pt x="1013" y="2128"/>
                  </a:lnTo>
                  <a:lnTo>
                    <a:pt x="1008" y="2131"/>
                  </a:lnTo>
                  <a:lnTo>
                    <a:pt x="1008" y="2133"/>
                  </a:lnTo>
                  <a:lnTo>
                    <a:pt x="1010" y="2133"/>
                  </a:lnTo>
                  <a:lnTo>
                    <a:pt x="1010" y="2133"/>
                  </a:lnTo>
                  <a:lnTo>
                    <a:pt x="1011" y="2133"/>
                  </a:lnTo>
                  <a:lnTo>
                    <a:pt x="1008" y="2135"/>
                  </a:lnTo>
                  <a:lnTo>
                    <a:pt x="1013" y="2137"/>
                  </a:lnTo>
                  <a:lnTo>
                    <a:pt x="1014" y="2140"/>
                  </a:lnTo>
                  <a:lnTo>
                    <a:pt x="1015" y="2142"/>
                  </a:lnTo>
                  <a:lnTo>
                    <a:pt x="1018" y="2144"/>
                  </a:lnTo>
                  <a:lnTo>
                    <a:pt x="1020" y="2145"/>
                  </a:lnTo>
                  <a:lnTo>
                    <a:pt x="1023" y="2145"/>
                  </a:lnTo>
                  <a:lnTo>
                    <a:pt x="1025" y="2147"/>
                  </a:lnTo>
                  <a:lnTo>
                    <a:pt x="1027" y="2148"/>
                  </a:lnTo>
                  <a:lnTo>
                    <a:pt x="1025" y="2151"/>
                  </a:lnTo>
                  <a:lnTo>
                    <a:pt x="1027" y="2152"/>
                  </a:lnTo>
                  <a:lnTo>
                    <a:pt x="1032" y="2154"/>
                  </a:lnTo>
                  <a:lnTo>
                    <a:pt x="1048" y="2154"/>
                  </a:lnTo>
                  <a:lnTo>
                    <a:pt x="1052" y="2156"/>
                  </a:lnTo>
                  <a:lnTo>
                    <a:pt x="1059" y="2154"/>
                  </a:lnTo>
                  <a:lnTo>
                    <a:pt x="1077" y="2154"/>
                  </a:lnTo>
                  <a:lnTo>
                    <a:pt x="1081" y="2151"/>
                  </a:lnTo>
                  <a:lnTo>
                    <a:pt x="1084" y="2151"/>
                  </a:lnTo>
                  <a:lnTo>
                    <a:pt x="1086" y="2151"/>
                  </a:lnTo>
                  <a:lnTo>
                    <a:pt x="1087" y="2151"/>
                  </a:lnTo>
                  <a:lnTo>
                    <a:pt x="1088" y="2148"/>
                  </a:lnTo>
                  <a:lnTo>
                    <a:pt x="1098" y="2154"/>
                  </a:lnTo>
                  <a:lnTo>
                    <a:pt x="1108" y="2155"/>
                  </a:lnTo>
                  <a:lnTo>
                    <a:pt x="1130" y="2155"/>
                  </a:lnTo>
                  <a:lnTo>
                    <a:pt x="1135" y="2156"/>
                  </a:lnTo>
                  <a:lnTo>
                    <a:pt x="1142" y="2166"/>
                  </a:lnTo>
                  <a:lnTo>
                    <a:pt x="1147" y="2168"/>
                  </a:lnTo>
                  <a:lnTo>
                    <a:pt x="1154" y="2166"/>
                  </a:lnTo>
                  <a:lnTo>
                    <a:pt x="1154" y="2166"/>
                  </a:lnTo>
                  <a:lnTo>
                    <a:pt x="1156" y="2163"/>
                  </a:lnTo>
                  <a:lnTo>
                    <a:pt x="1158" y="2163"/>
                  </a:lnTo>
                  <a:lnTo>
                    <a:pt x="1163" y="2166"/>
                  </a:lnTo>
                  <a:lnTo>
                    <a:pt x="1181" y="2166"/>
                  </a:lnTo>
                  <a:lnTo>
                    <a:pt x="1182" y="2165"/>
                  </a:lnTo>
                  <a:lnTo>
                    <a:pt x="1184" y="2165"/>
                  </a:lnTo>
                  <a:lnTo>
                    <a:pt x="1185" y="2163"/>
                  </a:lnTo>
                  <a:lnTo>
                    <a:pt x="1186" y="2163"/>
                  </a:lnTo>
                  <a:lnTo>
                    <a:pt x="1186" y="2163"/>
                  </a:lnTo>
                  <a:lnTo>
                    <a:pt x="1188" y="2165"/>
                  </a:lnTo>
                  <a:lnTo>
                    <a:pt x="1189" y="2168"/>
                  </a:lnTo>
                  <a:lnTo>
                    <a:pt x="1191" y="2168"/>
                  </a:lnTo>
                  <a:lnTo>
                    <a:pt x="1210" y="2170"/>
                  </a:lnTo>
                  <a:lnTo>
                    <a:pt x="1238" y="2168"/>
                  </a:lnTo>
                  <a:lnTo>
                    <a:pt x="1238" y="2170"/>
                  </a:lnTo>
                  <a:lnTo>
                    <a:pt x="1238" y="2173"/>
                  </a:lnTo>
                  <a:lnTo>
                    <a:pt x="1254" y="2180"/>
                  </a:lnTo>
                  <a:lnTo>
                    <a:pt x="1259" y="2179"/>
                  </a:lnTo>
                  <a:lnTo>
                    <a:pt x="1263" y="2180"/>
                  </a:lnTo>
                  <a:lnTo>
                    <a:pt x="1269" y="2183"/>
                  </a:lnTo>
                  <a:lnTo>
                    <a:pt x="1272" y="2186"/>
                  </a:lnTo>
                  <a:lnTo>
                    <a:pt x="1277" y="2192"/>
                  </a:lnTo>
                  <a:lnTo>
                    <a:pt x="1280" y="2194"/>
                  </a:lnTo>
                  <a:lnTo>
                    <a:pt x="1283" y="2194"/>
                  </a:lnTo>
                  <a:lnTo>
                    <a:pt x="1284" y="2194"/>
                  </a:lnTo>
                  <a:lnTo>
                    <a:pt x="1289" y="2196"/>
                  </a:lnTo>
                  <a:lnTo>
                    <a:pt x="1294" y="2197"/>
                  </a:lnTo>
                  <a:lnTo>
                    <a:pt x="1317" y="2199"/>
                  </a:lnTo>
                  <a:lnTo>
                    <a:pt x="1320" y="2199"/>
                  </a:lnTo>
                  <a:lnTo>
                    <a:pt x="1322" y="2200"/>
                  </a:lnTo>
                  <a:lnTo>
                    <a:pt x="1324" y="2201"/>
                  </a:lnTo>
                  <a:lnTo>
                    <a:pt x="1325" y="2203"/>
                  </a:lnTo>
                  <a:lnTo>
                    <a:pt x="1327" y="2204"/>
                  </a:lnTo>
                  <a:lnTo>
                    <a:pt x="1328" y="2208"/>
                  </a:lnTo>
                  <a:lnTo>
                    <a:pt x="1329" y="2213"/>
                  </a:lnTo>
                  <a:lnTo>
                    <a:pt x="1331" y="2215"/>
                  </a:lnTo>
                  <a:lnTo>
                    <a:pt x="1331" y="2220"/>
                  </a:lnTo>
                  <a:lnTo>
                    <a:pt x="1329" y="2225"/>
                  </a:lnTo>
                  <a:lnTo>
                    <a:pt x="1329" y="2229"/>
                  </a:lnTo>
                  <a:lnTo>
                    <a:pt x="1329" y="2242"/>
                  </a:lnTo>
                  <a:lnTo>
                    <a:pt x="1329" y="2245"/>
                  </a:lnTo>
                  <a:lnTo>
                    <a:pt x="1325" y="2248"/>
                  </a:lnTo>
                  <a:lnTo>
                    <a:pt x="1325" y="2250"/>
                  </a:lnTo>
                  <a:lnTo>
                    <a:pt x="1390" y="2248"/>
                  </a:lnTo>
                  <a:lnTo>
                    <a:pt x="1394" y="2248"/>
                  </a:lnTo>
                  <a:lnTo>
                    <a:pt x="1398" y="2250"/>
                  </a:lnTo>
                  <a:lnTo>
                    <a:pt x="1405" y="2248"/>
                  </a:lnTo>
                  <a:lnTo>
                    <a:pt x="1409" y="2246"/>
                  </a:lnTo>
                  <a:lnTo>
                    <a:pt x="1413" y="2246"/>
                  </a:lnTo>
                  <a:lnTo>
                    <a:pt x="1415" y="2246"/>
                  </a:lnTo>
                  <a:lnTo>
                    <a:pt x="1416" y="2248"/>
                  </a:lnTo>
                  <a:lnTo>
                    <a:pt x="1419" y="2248"/>
                  </a:lnTo>
                  <a:lnTo>
                    <a:pt x="1422" y="2248"/>
                  </a:lnTo>
                  <a:lnTo>
                    <a:pt x="1423" y="2248"/>
                  </a:lnTo>
                  <a:lnTo>
                    <a:pt x="1425" y="2245"/>
                  </a:lnTo>
                  <a:lnTo>
                    <a:pt x="1426" y="2243"/>
                  </a:lnTo>
                  <a:lnTo>
                    <a:pt x="1433" y="2242"/>
                  </a:lnTo>
                  <a:lnTo>
                    <a:pt x="1447" y="2243"/>
                  </a:lnTo>
                  <a:lnTo>
                    <a:pt x="1451" y="2243"/>
                  </a:lnTo>
                  <a:lnTo>
                    <a:pt x="1465" y="2236"/>
                  </a:lnTo>
                  <a:lnTo>
                    <a:pt x="1469" y="2235"/>
                  </a:lnTo>
                  <a:lnTo>
                    <a:pt x="1472" y="2234"/>
                  </a:lnTo>
                  <a:lnTo>
                    <a:pt x="1478" y="2232"/>
                  </a:lnTo>
                  <a:lnTo>
                    <a:pt x="1483" y="2231"/>
                  </a:lnTo>
                  <a:lnTo>
                    <a:pt x="1500" y="2231"/>
                  </a:lnTo>
                  <a:lnTo>
                    <a:pt x="1524" y="2234"/>
                  </a:lnTo>
                  <a:lnTo>
                    <a:pt x="1528" y="2232"/>
                  </a:lnTo>
                  <a:lnTo>
                    <a:pt x="1532" y="2229"/>
                  </a:lnTo>
                  <a:lnTo>
                    <a:pt x="1549" y="2224"/>
                  </a:lnTo>
                  <a:lnTo>
                    <a:pt x="1603" y="2227"/>
                  </a:lnTo>
                  <a:lnTo>
                    <a:pt x="1622" y="2220"/>
                  </a:lnTo>
                  <a:lnTo>
                    <a:pt x="1633" y="2218"/>
                  </a:lnTo>
                  <a:lnTo>
                    <a:pt x="1642" y="2220"/>
                  </a:lnTo>
                  <a:lnTo>
                    <a:pt x="1645" y="2218"/>
                  </a:lnTo>
                  <a:lnTo>
                    <a:pt x="1646" y="2217"/>
                  </a:lnTo>
                  <a:lnTo>
                    <a:pt x="1649" y="2215"/>
                  </a:lnTo>
                  <a:lnTo>
                    <a:pt x="1650" y="2217"/>
                  </a:lnTo>
                  <a:lnTo>
                    <a:pt x="1653" y="2218"/>
                  </a:lnTo>
                  <a:lnTo>
                    <a:pt x="1657" y="2222"/>
                  </a:lnTo>
                  <a:lnTo>
                    <a:pt x="1663" y="2222"/>
                  </a:lnTo>
                  <a:lnTo>
                    <a:pt x="1667" y="2221"/>
                  </a:lnTo>
                  <a:lnTo>
                    <a:pt x="1674" y="2222"/>
                  </a:lnTo>
                  <a:lnTo>
                    <a:pt x="1675" y="2224"/>
                  </a:lnTo>
                  <a:lnTo>
                    <a:pt x="1680" y="2228"/>
                  </a:lnTo>
                  <a:lnTo>
                    <a:pt x="1680" y="2228"/>
                  </a:lnTo>
                  <a:lnTo>
                    <a:pt x="1687" y="2228"/>
                  </a:lnTo>
                  <a:lnTo>
                    <a:pt x="1691" y="2228"/>
                  </a:lnTo>
                  <a:lnTo>
                    <a:pt x="1706" y="2221"/>
                  </a:lnTo>
                  <a:lnTo>
                    <a:pt x="1708" y="2220"/>
                  </a:lnTo>
                  <a:lnTo>
                    <a:pt x="1710" y="2218"/>
                  </a:lnTo>
                  <a:lnTo>
                    <a:pt x="1713" y="2218"/>
                  </a:lnTo>
                  <a:lnTo>
                    <a:pt x="1715" y="2215"/>
                  </a:lnTo>
                  <a:lnTo>
                    <a:pt x="1717" y="2208"/>
                  </a:lnTo>
                  <a:lnTo>
                    <a:pt x="1719" y="2206"/>
                  </a:lnTo>
                  <a:lnTo>
                    <a:pt x="1722" y="2201"/>
                  </a:lnTo>
                  <a:lnTo>
                    <a:pt x="1724" y="2197"/>
                  </a:lnTo>
                  <a:lnTo>
                    <a:pt x="1727" y="2192"/>
                  </a:lnTo>
                  <a:lnTo>
                    <a:pt x="1729" y="2186"/>
                  </a:lnTo>
                  <a:lnTo>
                    <a:pt x="1726" y="2180"/>
                  </a:lnTo>
                  <a:lnTo>
                    <a:pt x="1729" y="2176"/>
                  </a:lnTo>
                  <a:lnTo>
                    <a:pt x="1733" y="2170"/>
                  </a:lnTo>
                  <a:lnTo>
                    <a:pt x="1736" y="2166"/>
                  </a:lnTo>
                  <a:lnTo>
                    <a:pt x="1730" y="2169"/>
                  </a:lnTo>
                  <a:lnTo>
                    <a:pt x="1726" y="2162"/>
                  </a:lnTo>
                  <a:lnTo>
                    <a:pt x="1722" y="2147"/>
                  </a:lnTo>
                  <a:lnTo>
                    <a:pt x="1726" y="2141"/>
                  </a:lnTo>
                  <a:lnTo>
                    <a:pt x="1730" y="2138"/>
                  </a:lnTo>
                  <a:close/>
                  <a:moveTo>
                    <a:pt x="1912" y="2091"/>
                  </a:moveTo>
                  <a:lnTo>
                    <a:pt x="1905" y="2092"/>
                  </a:lnTo>
                  <a:lnTo>
                    <a:pt x="1901" y="2092"/>
                  </a:lnTo>
                  <a:lnTo>
                    <a:pt x="1893" y="2096"/>
                  </a:lnTo>
                  <a:lnTo>
                    <a:pt x="1891" y="2096"/>
                  </a:lnTo>
                  <a:lnTo>
                    <a:pt x="1888" y="2095"/>
                  </a:lnTo>
                  <a:lnTo>
                    <a:pt x="1886" y="2093"/>
                  </a:lnTo>
                  <a:lnTo>
                    <a:pt x="1886" y="2095"/>
                  </a:lnTo>
                  <a:lnTo>
                    <a:pt x="1883" y="2099"/>
                  </a:lnTo>
                  <a:lnTo>
                    <a:pt x="1883" y="2100"/>
                  </a:lnTo>
                  <a:lnTo>
                    <a:pt x="1880" y="2102"/>
                  </a:lnTo>
                  <a:lnTo>
                    <a:pt x="1876" y="2107"/>
                  </a:lnTo>
                  <a:lnTo>
                    <a:pt x="1873" y="2109"/>
                  </a:lnTo>
                  <a:lnTo>
                    <a:pt x="1873" y="2110"/>
                  </a:lnTo>
                  <a:lnTo>
                    <a:pt x="1874" y="2113"/>
                  </a:lnTo>
                  <a:lnTo>
                    <a:pt x="1877" y="2117"/>
                  </a:lnTo>
                  <a:lnTo>
                    <a:pt x="1880" y="2117"/>
                  </a:lnTo>
                  <a:lnTo>
                    <a:pt x="1883" y="2117"/>
                  </a:lnTo>
                  <a:lnTo>
                    <a:pt x="1887" y="2113"/>
                  </a:lnTo>
                  <a:lnTo>
                    <a:pt x="1890" y="2112"/>
                  </a:lnTo>
                  <a:lnTo>
                    <a:pt x="1893" y="2110"/>
                  </a:lnTo>
                  <a:lnTo>
                    <a:pt x="1895" y="2109"/>
                  </a:lnTo>
                  <a:lnTo>
                    <a:pt x="1898" y="2107"/>
                  </a:lnTo>
                  <a:lnTo>
                    <a:pt x="1901" y="2105"/>
                  </a:lnTo>
                  <a:lnTo>
                    <a:pt x="1904" y="2105"/>
                  </a:lnTo>
                  <a:lnTo>
                    <a:pt x="1909" y="2103"/>
                  </a:lnTo>
                  <a:lnTo>
                    <a:pt x="1914" y="2103"/>
                  </a:lnTo>
                  <a:lnTo>
                    <a:pt x="1914" y="2100"/>
                  </a:lnTo>
                  <a:lnTo>
                    <a:pt x="1912" y="2093"/>
                  </a:lnTo>
                  <a:lnTo>
                    <a:pt x="1914" y="2093"/>
                  </a:lnTo>
                  <a:lnTo>
                    <a:pt x="1915" y="2092"/>
                  </a:lnTo>
                  <a:lnTo>
                    <a:pt x="1915" y="2091"/>
                  </a:lnTo>
                  <a:lnTo>
                    <a:pt x="1912" y="2091"/>
                  </a:lnTo>
                  <a:close/>
                  <a:moveTo>
                    <a:pt x="1165" y="2280"/>
                  </a:moveTo>
                  <a:lnTo>
                    <a:pt x="1165" y="2277"/>
                  </a:lnTo>
                  <a:lnTo>
                    <a:pt x="1167" y="2274"/>
                  </a:lnTo>
                  <a:lnTo>
                    <a:pt x="1167" y="2271"/>
                  </a:lnTo>
                  <a:lnTo>
                    <a:pt x="1161" y="2270"/>
                  </a:lnTo>
                  <a:lnTo>
                    <a:pt x="1158" y="2270"/>
                  </a:lnTo>
                  <a:lnTo>
                    <a:pt x="1154" y="2270"/>
                  </a:lnTo>
                  <a:lnTo>
                    <a:pt x="1153" y="2271"/>
                  </a:lnTo>
                  <a:lnTo>
                    <a:pt x="1151" y="2273"/>
                  </a:lnTo>
                  <a:lnTo>
                    <a:pt x="1149" y="2274"/>
                  </a:lnTo>
                  <a:lnTo>
                    <a:pt x="1146" y="2274"/>
                  </a:lnTo>
                  <a:lnTo>
                    <a:pt x="1146" y="2276"/>
                  </a:lnTo>
                  <a:lnTo>
                    <a:pt x="1156" y="2283"/>
                  </a:lnTo>
                  <a:lnTo>
                    <a:pt x="1163" y="2285"/>
                  </a:lnTo>
                  <a:lnTo>
                    <a:pt x="1170" y="2287"/>
                  </a:lnTo>
                  <a:lnTo>
                    <a:pt x="1170" y="2284"/>
                  </a:lnTo>
                  <a:lnTo>
                    <a:pt x="1167" y="2283"/>
                  </a:lnTo>
                  <a:lnTo>
                    <a:pt x="1165" y="228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9" name="Freeform 35"/>
            <p:cNvSpPr>
              <a:spLocks noEditPoints="1"/>
            </p:cNvSpPr>
            <p:nvPr/>
          </p:nvSpPr>
          <p:spPr bwMode="auto">
            <a:xfrm>
              <a:off x="10003808" y="4696539"/>
              <a:ext cx="1363663" cy="2406650"/>
            </a:xfrm>
            <a:custGeom>
              <a:avLst/>
              <a:gdLst>
                <a:gd name="T0" fmla="*/ 938 w 2579"/>
                <a:gd name="T1" fmla="*/ 2382 h 4546"/>
                <a:gd name="T2" fmla="*/ 1368 w 2579"/>
                <a:gd name="T3" fmla="*/ 29 h 4546"/>
                <a:gd name="T4" fmla="*/ 1396 w 2579"/>
                <a:gd name="T5" fmla="*/ 57 h 4546"/>
                <a:gd name="T6" fmla="*/ 1280 w 2579"/>
                <a:gd name="T7" fmla="*/ 196 h 4546"/>
                <a:gd name="T8" fmla="*/ 1231 w 2579"/>
                <a:gd name="T9" fmla="*/ 245 h 4546"/>
                <a:gd name="T10" fmla="*/ 2254 w 2579"/>
                <a:gd name="T11" fmla="*/ 2987 h 4546"/>
                <a:gd name="T12" fmla="*/ 2150 w 2579"/>
                <a:gd name="T13" fmla="*/ 2699 h 4546"/>
                <a:gd name="T14" fmla="*/ 1741 w 2579"/>
                <a:gd name="T15" fmla="*/ 2051 h 4546"/>
                <a:gd name="T16" fmla="*/ 1377 w 2579"/>
                <a:gd name="T17" fmla="*/ 1620 h 4546"/>
                <a:gd name="T18" fmla="*/ 1279 w 2579"/>
                <a:gd name="T19" fmla="*/ 1458 h 4546"/>
                <a:gd name="T20" fmla="*/ 1497 w 2579"/>
                <a:gd name="T21" fmla="*/ 840 h 4546"/>
                <a:gd name="T22" fmla="*/ 1029 w 2579"/>
                <a:gd name="T23" fmla="*/ 836 h 4546"/>
                <a:gd name="T24" fmla="*/ 1150 w 2579"/>
                <a:gd name="T25" fmla="*/ 642 h 4546"/>
                <a:gd name="T26" fmla="*/ 969 w 2579"/>
                <a:gd name="T27" fmla="*/ 437 h 4546"/>
                <a:gd name="T28" fmla="*/ 777 w 2579"/>
                <a:gd name="T29" fmla="*/ 505 h 4546"/>
                <a:gd name="T30" fmla="*/ 800 w 2579"/>
                <a:gd name="T31" fmla="*/ 747 h 4546"/>
                <a:gd name="T32" fmla="*/ 619 w 2579"/>
                <a:gd name="T33" fmla="*/ 834 h 4546"/>
                <a:gd name="T34" fmla="*/ 695 w 2579"/>
                <a:gd name="T35" fmla="*/ 1015 h 4546"/>
                <a:gd name="T36" fmla="*/ 643 w 2579"/>
                <a:gd name="T37" fmla="*/ 1220 h 4546"/>
                <a:gd name="T38" fmla="*/ 713 w 2579"/>
                <a:gd name="T39" fmla="*/ 1326 h 4546"/>
                <a:gd name="T40" fmla="*/ 696 w 2579"/>
                <a:gd name="T41" fmla="*/ 1439 h 4546"/>
                <a:gd name="T42" fmla="*/ 667 w 2579"/>
                <a:gd name="T43" fmla="*/ 1739 h 4546"/>
                <a:gd name="T44" fmla="*/ 713 w 2579"/>
                <a:gd name="T45" fmla="*/ 1663 h 4546"/>
                <a:gd name="T46" fmla="*/ 839 w 2579"/>
                <a:gd name="T47" fmla="*/ 1632 h 4546"/>
                <a:gd name="T48" fmla="*/ 864 w 2579"/>
                <a:gd name="T49" fmla="*/ 1957 h 4546"/>
                <a:gd name="T50" fmla="*/ 976 w 2579"/>
                <a:gd name="T51" fmla="*/ 2230 h 4546"/>
                <a:gd name="T52" fmla="*/ 1224 w 2579"/>
                <a:gd name="T53" fmla="*/ 2095 h 4546"/>
                <a:gd name="T54" fmla="*/ 1332 w 2579"/>
                <a:gd name="T55" fmla="*/ 2433 h 4546"/>
                <a:gd name="T56" fmla="*/ 1338 w 2579"/>
                <a:gd name="T57" fmla="*/ 2788 h 4546"/>
                <a:gd name="T58" fmla="*/ 958 w 2579"/>
                <a:gd name="T59" fmla="*/ 3034 h 4546"/>
                <a:gd name="T60" fmla="*/ 832 w 2579"/>
                <a:gd name="T61" fmla="*/ 3389 h 4546"/>
                <a:gd name="T62" fmla="*/ 851 w 2579"/>
                <a:gd name="T63" fmla="*/ 3548 h 4546"/>
                <a:gd name="T64" fmla="*/ 1076 w 2579"/>
                <a:gd name="T65" fmla="*/ 3580 h 4546"/>
                <a:gd name="T66" fmla="*/ 1398 w 2579"/>
                <a:gd name="T67" fmla="*/ 3607 h 4546"/>
                <a:gd name="T68" fmla="*/ 863 w 2579"/>
                <a:gd name="T69" fmla="*/ 4008 h 4546"/>
                <a:gd name="T70" fmla="*/ 798 w 2579"/>
                <a:gd name="T71" fmla="*/ 4180 h 4546"/>
                <a:gd name="T72" fmla="*/ 1050 w 2579"/>
                <a:gd name="T73" fmla="*/ 4073 h 4546"/>
                <a:gd name="T74" fmla="*/ 1482 w 2579"/>
                <a:gd name="T75" fmla="*/ 3982 h 4546"/>
                <a:gd name="T76" fmla="*/ 1834 w 2579"/>
                <a:gd name="T77" fmla="*/ 3893 h 4546"/>
                <a:gd name="T78" fmla="*/ 2308 w 2579"/>
                <a:gd name="T79" fmla="*/ 3642 h 4546"/>
                <a:gd name="T80" fmla="*/ 2388 w 2579"/>
                <a:gd name="T81" fmla="*/ 3485 h 4546"/>
                <a:gd name="T82" fmla="*/ 292 w 2579"/>
                <a:gd name="T83" fmla="*/ 690 h 4546"/>
                <a:gd name="T84" fmla="*/ 391 w 2579"/>
                <a:gd name="T85" fmla="*/ 711 h 4546"/>
                <a:gd name="T86" fmla="*/ 483 w 2579"/>
                <a:gd name="T87" fmla="*/ 572 h 4546"/>
                <a:gd name="T88" fmla="*/ 288 w 2579"/>
                <a:gd name="T89" fmla="*/ 573 h 4546"/>
                <a:gd name="T90" fmla="*/ 448 w 2579"/>
                <a:gd name="T91" fmla="*/ 927 h 4546"/>
                <a:gd name="T92" fmla="*/ 438 w 2579"/>
                <a:gd name="T93" fmla="*/ 1011 h 4546"/>
                <a:gd name="T94" fmla="*/ 598 w 2579"/>
                <a:gd name="T95" fmla="*/ 1038 h 4546"/>
                <a:gd name="T96" fmla="*/ 266 w 2579"/>
                <a:gd name="T97" fmla="*/ 858 h 4546"/>
                <a:gd name="T98" fmla="*/ 227 w 2579"/>
                <a:gd name="T99" fmla="*/ 925 h 4546"/>
                <a:gd name="T100" fmla="*/ 232 w 2579"/>
                <a:gd name="T101" fmla="*/ 1089 h 4546"/>
                <a:gd name="T102" fmla="*/ 403 w 2579"/>
                <a:gd name="T103" fmla="*/ 1362 h 4546"/>
                <a:gd name="T104" fmla="*/ 497 w 2579"/>
                <a:gd name="T105" fmla="*/ 1506 h 4546"/>
                <a:gd name="T106" fmla="*/ 337 w 2579"/>
                <a:gd name="T107" fmla="*/ 1406 h 4546"/>
                <a:gd name="T108" fmla="*/ 508 w 2579"/>
                <a:gd name="T109" fmla="*/ 1584 h 4546"/>
                <a:gd name="T110" fmla="*/ 482 w 2579"/>
                <a:gd name="T111" fmla="*/ 1761 h 4546"/>
                <a:gd name="T112" fmla="*/ 517 w 2579"/>
                <a:gd name="T113" fmla="*/ 1959 h 4546"/>
                <a:gd name="T114" fmla="*/ 678 w 2579"/>
                <a:gd name="T115" fmla="*/ 2238 h 4546"/>
                <a:gd name="T116" fmla="*/ 290 w 2579"/>
                <a:gd name="T117" fmla="*/ 2064 h 4546"/>
                <a:gd name="T118" fmla="*/ 78 w 2579"/>
                <a:gd name="T119" fmla="*/ 2433 h 4546"/>
                <a:gd name="T120" fmla="*/ 395 w 2579"/>
                <a:gd name="T121" fmla="*/ 2455 h 4546"/>
                <a:gd name="T122" fmla="*/ 975 w 2579"/>
                <a:gd name="T123" fmla="*/ 2889 h 4546"/>
                <a:gd name="T124" fmla="*/ 909 w 2579"/>
                <a:gd name="T125" fmla="*/ 3733 h 4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9" h="4546">
                  <a:moveTo>
                    <a:pt x="1595" y="4526"/>
                  </a:moveTo>
                  <a:lnTo>
                    <a:pt x="1595" y="4525"/>
                  </a:lnTo>
                  <a:lnTo>
                    <a:pt x="1595" y="4521"/>
                  </a:lnTo>
                  <a:lnTo>
                    <a:pt x="1583" y="4515"/>
                  </a:lnTo>
                  <a:lnTo>
                    <a:pt x="1579" y="4511"/>
                  </a:lnTo>
                  <a:lnTo>
                    <a:pt x="1576" y="4511"/>
                  </a:lnTo>
                  <a:lnTo>
                    <a:pt x="1573" y="4512"/>
                  </a:lnTo>
                  <a:lnTo>
                    <a:pt x="1572" y="4514"/>
                  </a:lnTo>
                  <a:lnTo>
                    <a:pt x="1569" y="4512"/>
                  </a:lnTo>
                  <a:lnTo>
                    <a:pt x="1563" y="4511"/>
                  </a:lnTo>
                  <a:lnTo>
                    <a:pt x="1562" y="4508"/>
                  </a:lnTo>
                  <a:lnTo>
                    <a:pt x="1558" y="4511"/>
                  </a:lnTo>
                  <a:lnTo>
                    <a:pt x="1556" y="4512"/>
                  </a:lnTo>
                  <a:lnTo>
                    <a:pt x="1553" y="4514"/>
                  </a:lnTo>
                  <a:lnTo>
                    <a:pt x="1549" y="4514"/>
                  </a:lnTo>
                  <a:lnTo>
                    <a:pt x="1545" y="4511"/>
                  </a:lnTo>
                  <a:lnTo>
                    <a:pt x="1541" y="4510"/>
                  </a:lnTo>
                  <a:lnTo>
                    <a:pt x="1538" y="4511"/>
                  </a:lnTo>
                  <a:lnTo>
                    <a:pt x="1538" y="4517"/>
                  </a:lnTo>
                  <a:lnTo>
                    <a:pt x="1539" y="4524"/>
                  </a:lnTo>
                  <a:lnTo>
                    <a:pt x="1542" y="4533"/>
                  </a:lnTo>
                  <a:lnTo>
                    <a:pt x="1539" y="4542"/>
                  </a:lnTo>
                  <a:lnTo>
                    <a:pt x="1542" y="4542"/>
                  </a:lnTo>
                  <a:lnTo>
                    <a:pt x="1548" y="4539"/>
                  </a:lnTo>
                  <a:lnTo>
                    <a:pt x="1549" y="4538"/>
                  </a:lnTo>
                  <a:lnTo>
                    <a:pt x="1551" y="4539"/>
                  </a:lnTo>
                  <a:lnTo>
                    <a:pt x="1555" y="4543"/>
                  </a:lnTo>
                  <a:lnTo>
                    <a:pt x="1556" y="4543"/>
                  </a:lnTo>
                  <a:lnTo>
                    <a:pt x="1559" y="4539"/>
                  </a:lnTo>
                  <a:lnTo>
                    <a:pt x="1560" y="4535"/>
                  </a:lnTo>
                  <a:lnTo>
                    <a:pt x="1563" y="4533"/>
                  </a:lnTo>
                  <a:lnTo>
                    <a:pt x="1565" y="4533"/>
                  </a:lnTo>
                  <a:lnTo>
                    <a:pt x="1567" y="4533"/>
                  </a:lnTo>
                  <a:lnTo>
                    <a:pt x="1569" y="4535"/>
                  </a:lnTo>
                  <a:lnTo>
                    <a:pt x="1576" y="4542"/>
                  </a:lnTo>
                  <a:lnTo>
                    <a:pt x="1580" y="4543"/>
                  </a:lnTo>
                  <a:lnTo>
                    <a:pt x="1587" y="4543"/>
                  </a:lnTo>
                  <a:lnTo>
                    <a:pt x="1590" y="4545"/>
                  </a:lnTo>
                  <a:lnTo>
                    <a:pt x="1593" y="4546"/>
                  </a:lnTo>
                  <a:lnTo>
                    <a:pt x="1594" y="4546"/>
                  </a:lnTo>
                  <a:lnTo>
                    <a:pt x="1595" y="4542"/>
                  </a:lnTo>
                  <a:lnTo>
                    <a:pt x="1594" y="4538"/>
                  </a:lnTo>
                  <a:lnTo>
                    <a:pt x="1595" y="4535"/>
                  </a:lnTo>
                  <a:lnTo>
                    <a:pt x="1595" y="4532"/>
                  </a:lnTo>
                  <a:lnTo>
                    <a:pt x="1598" y="4531"/>
                  </a:lnTo>
                  <a:lnTo>
                    <a:pt x="1597" y="4529"/>
                  </a:lnTo>
                  <a:lnTo>
                    <a:pt x="1595" y="4526"/>
                  </a:lnTo>
                  <a:close/>
                  <a:moveTo>
                    <a:pt x="879" y="2500"/>
                  </a:moveTo>
                  <a:lnTo>
                    <a:pt x="878" y="2500"/>
                  </a:lnTo>
                  <a:lnTo>
                    <a:pt x="877" y="2502"/>
                  </a:lnTo>
                  <a:lnTo>
                    <a:pt x="877" y="2504"/>
                  </a:lnTo>
                  <a:lnTo>
                    <a:pt x="884" y="2506"/>
                  </a:lnTo>
                  <a:lnTo>
                    <a:pt x="888" y="2503"/>
                  </a:lnTo>
                  <a:lnTo>
                    <a:pt x="893" y="2497"/>
                  </a:lnTo>
                  <a:lnTo>
                    <a:pt x="899" y="2495"/>
                  </a:lnTo>
                  <a:lnTo>
                    <a:pt x="903" y="2496"/>
                  </a:lnTo>
                  <a:lnTo>
                    <a:pt x="907" y="2503"/>
                  </a:lnTo>
                  <a:lnTo>
                    <a:pt x="912" y="2504"/>
                  </a:lnTo>
                  <a:lnTo>
                    <a:pt x="914" y="2503"/>
                  </a:lnTo>
                  <a:lnTo>
                    <a:pt x="919" y="2502"/>
                  </a:lnTo>
                  <a:lnTo>
                    <a:pt x="921" y="2502"/>
                  </a:lnTo>
                  <a:lnTo>
                    <a:pt x="923" y="2507"/>
                  </a:lnTo>
                  <a:lnTo>
                    <a:pt x="927" y="2496"/>
                  </a:lnTo>
                  <a:lnTo>
                    <a:pt x="928" y="2492"/>
                  </a:lnTo>
                  <a:lnTo>
                    <a:pt x="931" y="2490"/>
                  </a:lnTo>
                  <a:lnTo>
                    <a:pt x="935" y="2490"/>
                  </a:lnTo>
                  <a:lnTo>
                    <a:pt x="940" y="2488"/>
                  </a:lnTo>
                  <a:lnTo>
                    <a:pt x="941" y="2485"/>
                  </a:lnTo>
                  <a:lnTo>
                    <a:pt x="944" y="2481"/>
                  </a:lnTo>
                  <a:lnTo>
                    <a:pt x="959" y="2471"/>
                  </a:lnTo>
                  <a:lnTo>
                    <a:pt x="958" y="2465"/>
                  </a:lnTo>
                  <a:lnTo>
                    <a:pt x="966" y="2458"/>
                  </a:lnTo>
                  <a:lnTo>
                    <a:pt x="975" y="2452"/>
                  </a:lnTo>
                  <a:lnTo>
                    <a:pt x="980" y="2447"/>
                  </a:lnTo>
                  <a:lnTo>
                    <a:pt x="979" y="2434"/>
                  </a:lnTo>
                  <a:lnTo>
                    <a:pt x="986" y="2430"/>
                  </a:lnTo>
                  <a:lnTo>
                    <a:pt x="987" y="2429"/>
                  </a:lnTo>
                  <a:lnTo>
                    <a:pt x="989" y="2426"/>
                  </a:lnTo>
                  <a:lnTo>
                    <a:pt x="990" y="2422"/>
                  </a:lnTo>
                  <a:lnTo>
                    <a:pt x="992" y="2417"/>
                  </a:lnTo>
                  <a:lnTo>
                    <a:pt x="993" y="2416"/>
                  </a:lnTo>
                  <a:lnTo>
                    <a:pt x="997" y="2409"/>
                  </a:lnTo>
                  <a:lnTo>
                    <a:pt x="999" y="2408"/>
                  </a:lnTo>
                  <a:lnTo>
                    <a:pt x="1001" y="2405"/>
                  </a:lnTo>
                  <a:lnTo>
                    <a:pt x="1000" y="2402"/>
                  </a:lnTo>
                  <a:lnTo>
                    <a:pt x="999" y="2398"/>
                  </a:lnTo>
                  <a:lnTo>
                    <a:pt x="997" y="2395"/>
                  </a:lnTo>
                  <a:lnTo>
                    <a:pt x="996" y="2394"/>
                  </a:lnTo>
                  <a:lnTo>
                    <a:pt x="992" y="2394"/>
                  </a:lnTo>
                  <a:lnTo>
                    <a:pt x="989" y="2392"/>
                  </a:lnTo>
                  <a:lnTo>
                    <a:pt x="987" y="2389"/>
                  </a:lnTo>
                  <a:lnTo>
                    <a:pt x="986" y="2381"/>
                  </a:lnTo>
                  <a:lnTo>
                    <a:pt x="985" y="2378"/>
                  </a:lnTo>
                  <a:lnTo>
                    <a:pt x="985" y="2373"/>
                  </a:lnTo>
                  <a:lnTo>
                    <a:pt x="989" y="2356"/>
                  </a:lnTo>
                  <a:lnTo>
                    <a:pt x="990" y="2349"/>
                  </a:lnTo>
                  <a:lnTo>
                    <a:pt x="986" y="2347"/>
                  </a:lnTo>
                  <a:lnTo>
                    <a:pt x="982" y="2349"/>
                  </a:lnTo>
                  <a:lnTo>
                    <a:pt x="978" y="2352"/>
                  </a:lnTo>
                  <a:lnTo>
                    <a:pt x="968" y="2353"/>
                  </a:lnTo>
                  <a:lnTo>
                    <a:pt x="954" y="2361"/>
                  </a:lnTo>
                  <a:lnTo>
                    <a:pt x="944" y="2370"/>
                  </a:lnTo>
                  <a:lnTo>
                    <a:pt x="938" y="2382"/>
                  </a:lnTo>
                  <a:lnTo>
                    <a:pt x="927" y="2410"/>
                  </a:lnTo>
                  <a:lnTo>
                    <a:pt x="923" y="2415"/>
                  </a:lnTo>
                  <a:lnTo>
                    <a:pt x="914" y="2422"/>
                  </a:lnTo>
                  <a:lnTo>
                    <a:pt x="910" y="2429"/>
                  </a:lnTo>
                  <a:lnTo>
                    <a:pt x="903" y="2434"/>
                  </a:lnTo>
                  <a:lnTo>
                    <a:pt x="898" y="2436"/>
                  </a:lnTo>
                  <a:lnTo>
                    <a:pt x="898" y="2437"/>
                  </a:lnTo>
                  <a:lnTo>
                    <a:pt x="898" y="2440"/>
                  </a:lnTo>
                  <a:lnTo>
                    <a:pt x="896" y="2444"/>
                  </a:lnTo>
                  <a:lnTo>
                    <a:pt x="893" y="2451"/>
                  </a:lnTo>
                  <a:lnTo>
                    <a:pt x="893" y="2457"/>
                  </a:lnTo>
                  <a:lnTo>
                    <a:pt x="893" y="2469"/>
                  </a:lnTo>
                  <a:lnTo>
                    <a:pt x="891" y="2478"/>
                  </a:lnTo>
                  <a:lnTo>
                    <a:pt x="882" y="2490"/>
                  </a:lnTo>
                  <a:lnTo>
                    <a:pt x="882" y="2499"/>
                  </a:lnTo>
                  <a:lnTo>
                    <a:pt x="881" y="2499"/>
                  </a:lnTo>
                  <a:lnTo>
                    <a:pt x="879" y="2500"/>
                  </a:lnTo>
                  <a:close/>
                  <a:moveTo>
                    <a:pt x="1552" y="4331"/>
                  </a:moveTo>
                  <a:lnTo>
                    <a:pt x="1556" y="4327"/>
                  </a:lnTo>
                  <a:lnTo>
                    <a:pt x="1556" y="4324"/>
                  </a:lnTo>
                  <a:lnTo>
                    <a:pt x="1555" y="4323"/>
                  </a:lnTo>
                  <a:lnTo>
                    <a:pt x="1555" y="4323"/>
                  </a:lnTo>
                  <a:lnTo>
                    <a:pt x="1551" y="4326"/>
                  </a:lnTo>
                  <a:lnTo>
                    <a:pt x="1548" y="4326"/>
                  </a:lnTo>
                  <a:lnTo>
                    <a:pt x="1544" y="4329"/>
                  </a:lnTo>
                  <a:lnTo>
                    <a:pt x="1542" y="4333"/>
                  </a:lnTo>
                  <a:lnTo>
                    <a:pt x="1544" y="4334"/>
                  </a:lnTo>
                  <a:lnTo>
                    <a:pt x="1548" y="4334"/>
                  </a:lnTo>
                  <a:lnTo>
                    <a:pt x="1552" y="4331"/>
                  </a:lnTo>
                  <a:close/>
                  <a:moveTo>
                    <a:pt x="1461" y="4411"/>
                  </a:moveTo>
                  <a:lnTo>
                    <a:pt x="1455" y="4416"/>
                  </a:lnTo>
                  <a:lnTo>
                    <a:pt x="1450" y="4418"/>
                  </a:lnTo>
                  <a:lnTo>
                    <a:pt x="1438" y="4430"/>
                  </a:lnTo>
                  <a:lnTo>
                    <a:pt x="1436" y="4430"/>
                  </a:lnTo>
                  <a:lnTo>
                    <a:pt x="1431" y="4431"/>
                  </a:lnTo>
                  <a:lnTo>
                    <a:pt x="1430" y="4432"/>
                  </a:lnTo>
                  <a:lnTo>
                    <a:pt x="1431" y="4438"/>
                  </a:lnTo>
                  <a:lnTo>
                    <a:pt x="1429" y="4438"/>
                  </a:lnTo>
                  <a:lnTo>
                    <a:pt x="1426" y="4441"/>
                  </a:lnTo>
                  <a:lnTo>
                    <a:pt x="1426" y="4442"/>
                  </a:lnTo>
                  <a:lnTo>
                    <a:pt x="1427" y="4444"/>
                  </a:lnTo>
                  <a:lnTo>
                    <a:pt x="1452" y="4444"/>
                  </a:lnTo>
                  <a:lnTo>
                    <a:pt x="1454" y="4444"/>
                  </a:lnTo>
                  <a:lnTo>
                    <a:pt x="1455" y="4445"/>
                  </a:lnTo>
                  <a:lnTo>
                    <a:pt x="1457" y="4445"/>
                  </a:lnTo>
                  <a:lnTo>
                    <a:pt x="1459" y="4444"/>
                  </a:lnTo>
                  <a:lnTo>
                    <a:pt x="1462" y="4441"/>
                  </a:lnTo>
                  <a:lnTo>
                    <a:pt x="1462" y="4441"/>
                  </a:lnTo>
                  <a:lnTo>
                    <a:pt x="1462" y="4438"/>
                  </a:lnTo>
                  <a:lnTo>
                    <a:pt x="1464" y="4432"/>
                  </a:lnTo>
                  <a:lnTo>
                    <a:pt x="1465" y="4424"/>
                  </a:lnTo>
                  <a:lnTo>
                    <a:pt x="1469" y="4417"/>
                  </a:lnTo>
                  <a:lnTo>
                    <a:pt x="1471" y="4413"/>
                  </a:lnTo>
                  <a:lnTo>
                    <a:pt x="1466" y="4410"/>
                  </a:lnTo>
                  <a:lnTo>
                    <a:pt x="1461" y="4411"/>
                  </a:lnTo>
                  <a:close/>
                  <a:moveTo>
                    <a:pt x="1506" y="4437"/>
                  </a:moveTo>
                  <a:lnTo>
                    <a:pt x="1506" y="4438"/>
                  </a:lnTo>
                  <a:lnTo>
                    <a:pt x="1504" y="4439"/>
                  </a:lnTo>
                  <a:lnTo>
                    <a:pt x="1504" y="4441"/>
                  </a:lnTo>
                  <a:lnTo>
                    <a:pt x="1503" y="4442"/>
                  </a:lnTo>
                  <a:lnTo>
                    <a:pt x="1503" y="4444"/>
                  </a:lnTo>
                  <a:lnTo>
                    <a:pt x="1504" y="4446"/>
                  </a:lnTo>
                  <a:lnTo>
                    <a:pt x="1503" y="4448"/>
                  </a:lnTo>
                  <a:lnTo>
                    <a:pt x="1503" y="4451"/>
                  </a:lnTo>
                  <a:lnTo>
                    <a:pt x="1503" y="4451"/>
                  </a:lnTo>
                  <a:lnTo>
                    <a:pt x="1506" y="4449"/>
                  </a:lnTo>
                  <a:lnTo>
                    <a:pt x="1509" y="4445"/>
                  </a:lnTo>
                  <a:lnTo>
                    <a:pt x="1509" y="4439"/>
                  </a:lnTo>
                  <a:lnTo>
                    <a:pt x="1506" y="4437"/>
                  </a:lnTo>
                  <a:close/>
                  <a:moveTo>
                    <a:pt x="1324" y="20"/>
                  </a:moveTo>
                  <a:lnTo>
                    <a:pt x="1326" y="20"/>
                  </a:lnTo>
                  <a:lnTo>
                    <a:pt x="1328" y="21"/>
                  </a:lnTo>
                  <a:lnTo>
                    <a:pt x="1331" y="24"/>
                  </a:lnTo>
                  <a:lnTo>
                    <a:pt x="1332" y="27"/>
                  </a:lnTo>
                  <a:lnTo>
                    <a:pt x="1332" y="29"/>
                  </a:lnTo>
                  <a:lnTo>
                    <a:pt x="1336" y="41"/>
                  </a:lnTo>
                  <a:lnTo>
                    <a:pt x="1338" y="43"/>
                  </a:lnTo>
                  <a:lnTo>
                    <a:pt x="1339" y="45"/>
                  </a:lnTo>
                  <a:lnTo>
                    <a:pt x="1342" y="46"/>
                  </a:lnTo>
                  <a:lnTo>
                    <a:pt x="1343" y="48"/>
                  </a:lnTo>
                  <a:lnTo>
                    <a:pt x="1346" y="46"/>
                  </a:lnTo>
                  <a:lnTo>
                    <a:pt x="1347" y="42"/>
                  </a:lnTo>
                  <a:lnTo>
                    <a:pt x="1352" y="45"/>
                  </a:lnTo>
                  <a:lnTo>
                    <a:pt x="1349" y="39"/>
                  </a:lnTo>
                  <a:lnTo>
                    <a:pt x="1347" y="38"/>
                  </a:lnTo>
                  <a:lnTo>
                    <a:pt x="1347" y="34"/>
                  </a:lnTo>
                  <a:lnTo>
                    <a:pt x="1354" y="35"/>
                  </a:lnTo>
                  <a:lnTo>
                    <a:pt x="1361" y="39"/>
                  </a:lnTo>
                  <a:lnTo>
                    <a:pt x="1374" y="52"/>
                  </a:lnTo>
                  <a:lnTo>
                    <a:pt x="1373" y="55"/>
                  </a:lnTo>
                  <a:lnTo>
                    <a:pt x="1371" y="57"/>
                  </a:lnTo>
                  <a:lnTo>
                    <a:pt x="1371" y="62"/>
                  </a:lnTo>
                  <a:lnTo>
                    <a:pt x="1371" y="66"/>
                  </a:lnTo>
                  <a:lnTo>
                    <a:pt x="1377" y="57"/>
                  </a:lnTo>
                  <a:lnTo>
                    <a:pt x="1380" y="55"/>
                  </a:lnTo>
                  <a:lnTo>
                    <a:pt x="1385" y="55"/>
                  </a:lnTo>
                  <a:lnTo>
                    <a:pt x="1385" y="52"/>
                  </a:lnTo>
                  <a:lnTo>
                    <a:pt x="1382" y="48"/>
                  </a:lnTo>
                  <a:lnTo>
                    <a:pt x="1380" y="48"/>
                  </a:lnTo>
                  <a:lnTo>
                    <a:pt x="1377" y="48"/>
                  </a:lnTo>
                  <a:lnTo>
                    <a:pt x="1374" y="45"/>
                  </a:lnTo>
                  <a:lnTo>
                    <a:pt x="1373" y="42"/>
                  </a:lnTo>
                  <a:lnTo>
                    <a:pt x="1368" y="29"/>
                  </a:lnTo>
                  <a:lnTo>
                    <a:pt x="1364" y="27"/>
                  </a:lnTo>
                  <a:lnTo>
                    <a:pt x="1345" y="21"/>
                  </a:lnTo>
                  <a:lnTo>
                    <a:pt x="1345" y="17"/>
                  </a:lnTo>
                  <a:lnTo>
                    <a:pt x="1346" y="17"/>
                  </a:lnTo>
                  <a:lnTo>
                    <a:pt x="1352" y="17"/>
                  </a:lnTo>
                  <a:lnTo>
                    <a:pt x="1350" y="13"/>
                  </a:lnTo>
                  <a:lnTo>
                    <a:pt x="1350" y="10"/>
                  </a:lnTo>
                  <a:lnTo>
                    <a:pt x="1353" y="7"/>
                  </a:lnTo>
                  <a:lnTo>
                    <a:pt x="1354" y="6"/>
                  </a:lnTo>
                  <a:lnTo>
                    <a:pt x="1354" y="6"/>
                  </a:lnTo>
                  <a:lnTo>
                    <a:pt x="1354" y="6"/>
                  </a:lnTo>
                  <a:lnTo>
                    <a:pt x="1354" y="3"/>
                  </a:lnTo>
                  <a:lnTo>
                    <a:pt x="1350" y="0"/>
                  </a:lnTo>
                  <a:lnTo>
                    <a:pt x="1346" y="3"/>
                  </a:lnTo>
                  <a:lnTo>
                    <a:pt x="1339" y="14"/>
                  </a:lnTo>
                  <a:lnTo>
                    <a:pt x="1335" y="15"/>
                  </a:lnTo>
                  <a:lnTo>
                    <a:pt x="1326" y="13"/>
                  </a:lnTo>
                  <a:lnTo>
                    <a:pt x="1321" y="14"/>
                  </a:lnTo>
                  <a:lnTo>
                    <a:pt x="1322" y="18"/>
                  </a:lnTo>
                  <a:lnTo>
                    <a:pt x="1324" y="20"/>
                  </a:lnTo>
                  <a:close/>
                  <a:moveTo>
                    <a:pt x="1422" y="87"/>
                  </a:moveTo>
                  <a:lnTo>
                    <a:pt x="1423" y="83"/>
                  </a:lnTo>
                  <a:lnTo>
                    <a:pt x="1424" y="76"/>
                  </a:lnTo>
                  <a:lnTo>
                    <a:pt x="1429" y="77"/>
                  </a:lnTo>
                  <a:lnTo>
                    <a:pt x="1434" y="71"/>
                  </a:lnTo>
                  <a:lnTo>
                    <a:pt x="1444" y="59"/>
                  </a:lnTo>
                  <a:lnTo>
                    <a:pt x="1445" y="62"/>
                  </a:lnTo>
                  <a:lnTo>
                    <a:pt x="1448" y="62"/>
                  </a:lnTo>
                  <a:lnTo>
                    <a:pt x="1452" y="59"/>
                  </a:lnTo>
                  <a:lnTo>
                    <a:pt x="1452" y="62"/>
                  </a:lnTo>
                  <a:lnTo>
                    <a:pt x="1452" y="64"/>
                  </a:lnTo>
                  <a:lnTo>
                    <a:pt x="1451" y="69"/>
                  </a:lnTo>
                  <a:lnTo>
                    <a:pt x="1462" y="55"/>
                  </a:lnTo>
                  <a:lnTo>
                    <a:pt x="1466" y="55"/>
                  </a:lnTo>
                  <a:lnTo>
                    <a:pt x="1466" y="66"/>
                  </a:lnTo>
                  <a:lnTo>
                    <a:pt x="1469" y="64"/>
                  </a:lnTo>
                  <a:lnTo>
                    <a:pt x="1472" y="62"/>
                  </a:lnTo>
                  <a:lnTo>
                    <a:pt x="1476" y="49"/>
                  </a:lnTo>
                  <a:lnTo>
                    <a:pt x="1479" y="46"/>
                  </a:lnTo>
                  <a:lnTo>
                    <a:pt x="1482" y="41"/>
                  </a:lnTo>
                  <a:lnTo>
                    <a:pt x="1486" y="39"/>
                  </a:lnTo>
                  <a:lnTo>
                    <a:pt x="1499" y="38"/>
                  </a:lnTo>
                  <a:lnTo>
                    <a:pt x="1497" y="34"/>
                  </a:lnTo>
                  <a:lnTo>
                    <a:pt x="1496" y="22"/>
                  </a:lnTo>
                  <a:lnTo>
                    <a:pt x="1493" y="21"/>
                  </a:lnTo>
                  <a:lnTo>
                    <a:pt x="1490" y="25"/>
                  </a:lnTo>
                  <a:lnTo>
                    <a:pt x="1485" y="34"/>
                  </a:lnTo>
                  <a:lnTo>
                    <a:pt x="1480" y="35"/>
                  </a:lnTo>
                  <a:lnTo>
                    <a:pt x="1476" y="35"/>
                  </a:lnTo>
                  <a:lnTo>
                    <a:pt x="1472" y="36"/>
                  </a:lnTo>
                  <a:lnTo>
                    <a:pt x="1466" y="43"/>
                  </a:lnTo>
                  <a:lnTo>
                    <a:pt x="1457" y="45"/>
                  </a:lnTo>
                  <a:lnTo>
                    <a:pt x="1454" y="48"/>
                  </a:lnTo>
                  <a:lnTo>
                    <a:pt x="1454" y="46"/>
                  </a:lnTo>
                  <a:lnTo>
                    <a:pt x="1452" y="46"/>
                  </a:lnTo>
                  <a:lnTo>
                    <a:pt x="1451" y="45"/>
                  </a:lnTo>
                  <a:lnTo>
                    <a:pt x="1457" y="36"/>
                  </a:lnTo>
                  <a:lnTo>
                    <a:pt x="1461" y="34"/>
                  </a:lnTo>
                  <a:lnTo>
                    <a:pt x="1465" y="31"/>
                  </a:lnTo>
                  <a:lnTo>
                    <a:pt x="1465" y="27"/>
                  </a:lnTo>
                  <a:lnTo>
                    <a:pt x="1458" y="28"/>
                  </a:lnTo>
                  <a:lnTo>
                    <a:pt x="1448" y="34"/>
                  </a:lnTo>
                  <a:lnTo>
                    <a:pt x="1441" y="34"/>
                  </a:lnTo>
                  <a:lnTo>
                    <a:pt x="1445" y="39"/>
                  </a:lnTo>
                  <a:lnTo>
                    <a:pt x="1447" y="42"/>
                  </a:lnTo>
                  <a:lnTo>
                    <a:pt x="1445" y="49"/>
                  </a:lnTo>
                  <a:lnTo>
                    <a:pt x="1444" y="50"/>
                  </a:lnTo>
                  <a:lnTo>
                    <a:pt x="1441" y="50"/>
                  </a:lnTo>
                  <a:lnTo>
                    <a:pt x="1438" y="52"/>
                  </a:lnTo>
                  <a:lnTo>
                    <a:pt x="1436" y="55"/>
                  </a:lnTo>
                  <a:lnTo>
                    <a:pt x="1431" y="63"/>
                  </a:lnTo>
                  <a:lnTo>
                    <a:pt x="1430" y="66"/>
                  </a:lnTo>
                  <a:lnTo>
                    <a:pt x="1426" y="69"/>
                  </a:lnTo>
                  <a:lnTo>
                    <a:pt x="1424" y="70"/>
                  </a:lnTo>
                  <a:lnTo>
                    <a:pt x="1422" y="71"/>
                  </a:lnTo>
                  <a:lnTo>
                    <a:pt x="1420" y="80"/>
                  </a:lnTo>
                  <a:lnTo>
                    <a:pt x="1420" y="85"/>
                  </a:lnTo>
                  <a:lnTo>
                    <a:pt x="1422" y="87"/>
                  </a:lnTo>
                  <a:close/>
                  <a:moveTo>
                    <a:pt x="1385" y="94"/>
                  </a:moveTo>
                  <a:lnTo>
                    <a:pt x="1389" y="94"/>
                  </a:lnTo>
                  <a:lnTo>
                    <a:pt x="1392" y="97"/>
                  </a:lnTo>
                  <a:lnTo>
                    <a:pt x="1395" y="102"/>
                  </a:lnTo>
                  <a:lnTo>
                    <a:pt x="1396" y="109"/>
                  </a:lnTo>
                  <a:lnTo>
                    <a:pt x="1398" y="111"/>
                  </a:lnTo>
                  <a:lnTo>
                    <a:pt x="1402" y="111"/>
                  </a:lnTo>
                  <a:lnTo>
                    <a:pt x="1410" y="108"/>
                  </a:lnTo>
                  <a:lnTo>
                    <a:pt x="1410" y="104"/>
                  </a:lnTo>
                  <a:lnTo>
                    <a:pt x="1406" y="104"/>
                  </a:lnTo>
                  <a:lnTo>
                    <a:pt x="1403" y="99"/>
                  </a:lnTo>
                  <a:lnTo>
                    <a:pt x="1403" y="92"/>
                  </a:lnTo>
                  <a:lnTo>
                    <a:pt x="1403" y="84"/>
                  </a:lnTo>
                  <a:lnTo>
                    <a:pt x="1405" y="83"/>
                  </a:lnTo>
                  <a:lnTo>
                    <a:pt x="1410" y="73"/>
                  </a:lnTo>
                  <a:lnTo>
                    <a:pt x="1412" y="69"/>
                  </a:lnTo>
                  <a:lnTo>
                    <a:pt x="1410" y="64"/>
                  </a:lnTo>
                  <a:lnTo>
                    <a:pt x="1408" y="62"/>
                  </a:lnTo>
                  <a:lnTo>
                    <a:pt x="1405" y="62"/>
                  </a:lnTo>
                  <a:lnTo>
                    <a:pt x="1401" y="62"/>
                  </a:lnTo>
                  <a:lnTo>
                    <a:pt x="1401" y="59"/>
                  </a:lnTo>
                  <a:lnTo>
                    <a:pt x="1403" y="59"/>
                  </a:lnTo>
                  <a:lnTo>
                    <a:pt x="1403" y="55"/>
                  </a:lnTo>
                  <a:lnTo>
                    <a:pt x="1399" y="55"/>
                  </a:lnTo>
                  <a:lnTo>
                    <a:pt x="1396" y="57"/>
                  </a:lnTo>
                  <a:lnTo>
                    <a:pt x="1395" y="63"/>
                  </a:lnTo>
                  <a:lnTo>
                    <a:pt x="1396" y="69"/>
                  </a:lnTo>
                  <a:lnTo>
                    <a:pt x="1395" y="73"/>
                  </a:lnTo>
                  <a:lnTo>
                    <a:pt x="1396" y="81"/>
                  </a:lnTo>
                  <a:lnTo>
                    <a:pt x="1396" y="83"/>
                  </a:lnTo>
                  <a:lnTo>
                    <a:pt x="1394" y="84"/>
                  </a:lnTo>
                  <a:lnTo>
                    <a:pt x="1391" y="85"/>
                  </a:lnTo>
                  <a:lnTo>
                    <a:pt x="1388" y="85"/>
                  </a:lnTo>
                  <a:lnTo>
                    <a:pt x="1385" y="83"/>
                  </a:lnTo>
                  <a:lnTo>
                    <a:pt x="1385" y="94"/>
                  </a:lnTo>
                  <a:close/>
                  <a:moveTo>
                    <a:pt x="1318" y="111"/>
                  </a:moveTo>
                  <a:lnTo>
                    <a:pt x="1324" y="115"/>
                  </a:lnTo>
                  <a:lnTo>
                    <a:pt x="1332" y="118"/>
                  </a:lnTo>
                  <a:lnTo>
                    <a:pt x="1340" y="118"/>
                  </a:lnTo>
                  <a:lnTo>
                    <a:pt x="1347" y="115"/>
                  </a:lnTo>
                  <a:lnTo>
                    <a:pt x="1347" y="108"/>
                  </a:lnTo>
                  <a:lnTo>
                    <a:pt x="1347" y="99"/>
                  </a:lnTo>
                  <a:lnTo>
                    <a:pt x="1352" y="94"/>
                  </a:lnTo>
                  <a:lnTo>
                    <a:pt x="1352" y="92"/>
                  </a:lnTo>
                  <a:lnTo>
                    <a:pt x="1353" y="92"/>
                  </a:lnTo>
                  <a:lnTo>
                    <a:pt x="1353" y="92"/>
                  </a:lnTo>
                  <a:lnTo>
                    <a:pt x="1353" y="90"/>
                  </a:lnTo>
                  <a:lnTo>
                    <a:pt x="1349" y="87"/>
                  </a:lnTo>
                  <a:lnTo>
                    <a:pt x="1346" y="87"/>
                  </a:lnTo>
                  <a:lnTo>
                    <a:pt x="1335" y="90"/>
                  </a:lnTo>
                  <a:lnTo>
                    <a:pt x="1333" y="90"/>
                  </a:lnTo>
                  <a:lnTo>
                    <a:pt x="1332" y="90"/>
                  </a:lnTo>
                  <a:lnTo>
                    <a:pt x="1331" y="88"/>
                  </a:lnTo>
                  <a:lnTo>
                    <a:pt x="1329" y="85"/>
                  </a:lnTo>
                  <a:lnTo>
                    <a:pt x="1329" y="84"/>
                  </a:lnTo>
                  <a:lnTo>
                    <a:pt x="1328" y="83"/>
                  </a:lnTo>
                  <a:lnTo>
                    <a:pt x="1322" y="83"/>
                  </a:lnTo>
                  <a:lnTo>
                    <a:pt x="1315" y="85"/>
                  </a:lnTo>
                  <a:lnTo>
                    <a:pt x="1310" y="92"/>
                  </a:lnTo>
                  <a:lnTo>
                    <a:pt x="1311" y="102"/>
                  </a:lnTo>
                  <a:lnTo>
                    <a:pt x="1318" y="111"/>
                  </a:lnTo>
                  <a:close/>
                  <a:moveTo>
                    <a:pt x="1441" y="128"/>
                  </a:moveTo>
                  <a:lnTo>
                    <a:pt x="1445" y="133"/>
                  </a:lnTo>
                  <a:lnTo>
                    <a:pt x="1445" y="146"/>
                  </a:lnTo>
                  <a:lnTo>
                    <a:pt x="1451" y="142"/>
                  </a:lnTo>
                  <a:lnTo>
                    <a:pt x="1462" y="140"/>
                  </a:lnTo>
                  <a:lnTo>
                    <a:pt x="1466" y="135"/>
                  </a:lnTo>
                  <a:lnTo>
                    <a:pt x="1459" y="130"/>
                  </a:lnTo>
                  <a:lnTo>
                    <a:pt x="1458" y="128"/>
                  </a:lnTo>
                  <a:lnTo>
                    <a:pt x="1459" y="122"/>
                  </a:lnTo>
                  <a:lnTo>
                    <a:pt x="1461" y="121"/>
                  </a:lnTo>
                  <a:lnTo>
                    <a:pt x="1461" y="121"/>
                  </a:lnTo>
                  <a:lnTo>
                    <a:pt x="1462" y="121"/>
                  </a:lnTo>
                  <a:lnTo>
                    <a:pt x="1461" y="118"/>
                  </a:lnTo>
                  <a:lnTo>
                    <a:pt x="1455" y="122"/>
                  </a:lnTo>
                  <a:lnTo>
                    <a:pt x="1452" y="122"/>
                  </a:lnTo>
                  <a:lnTo>
                    <a:pt x="1450" y="122"/>
                  </a:lnTo>
                  <a:lnTo>
                    <a:pt x="1445" y="116"/>
                  </a:lnTo>
                  <a:lnTo>
                    <a:pt x="1447" y="112"/>
                  </a:lnTo>
                  <a:lnTo>
                    <a:pt x="1450" y="109"/>
                  </a:lnTo>
                  <a:lnTo>
                    <a:pt x="1452" y="111"/>
                  </a:lnTo>
                  <a:lnTo>
                    <a:pt x="1451" y="108"/>
                  </a:lnTo>
                  <a:lnTo>
                    <a:pt x="1447" y="107"/>
                  </a:lnTo>
                  <a:lnTo>
                    <a:pt x="1440" y="108"/>
                  </a:lnTo>
                  <a:lnTo>
                    <a:pt x="1441" y="105"/>
                  </a:lnTo>
                  <a:lnTo>
                    <a:pt x="1441" y="104"/>
                  </a:lnTo>
                  <a:lnTo>
                    <a:pt x="1441" y="101"/>
                  </a:lnTo>
                  <a:lnTo>
                    <a:pt x="1438" y="101"/>
                  </a:lnTo>
                  <a:lnTo>
                    <a:pt x="1427" y="104"/>
                  </a:lnTo>
                  <a:lnTo>
                    <a:pt x="1430" y="107"/>
                  </a:lnTo>
                  <a:lnTo>
                    <a:pt x="1438" y="115"/>
                  </a:lnTo>
                  <a:lnTo>
                    <a:pt x="1440" y="118"/>
                  </a:lnTo>
                  <a:lnTo>
                    <a:pt x="1438" y="123"/>
                  </a:lnTo>
                  <a:lnTo>
                    <a:pt x="1436" y="125"/>
                  </a:lnTo>
                  <a:lnTo>
                    <a:pt x="1431" y="126"/>
                  </a:lnTo>
                  <a:lnTo>
                    <a:pt x="1427" y="128"/>
                  </a:lnTo>
                  <a:lnTo>
                    <a:pt x="1423" y="137"/>
                  </a:lnTo>
                  <a:lnTo>
                    <a:pt x="1426" y="142"/>
                  </a:lnTo>
                  <a:lnTo>
                    <a:pt x="1431" y="139"/>
                  </a:lnTo>
                  <a:lnTo>
                    <a:pt x="1431" y="132"/>
                  </a:lnTo>
                  <a:lnTo>
                    <a:pt x="1436" y="128"/>
                  </a:lnTo>
                  <a:lnTo>
                    <a:pt x="1441" y="128"/>
                  </a:lnTo>
                  <a:close/>
                  <a:moveTo>
                    <a:pt x="1258" y="203"/>
                  </a:moveTo>
                  <a:lnTo>
                    <a:pt x="1266" y="207"/>
                  </a:lnTo>
                  <a:lnTo>
                    <a:pt x="1266" y="203"/>
                  </a:lnTo>
                  <a:lnTo>
                    <a:pt x="1272" y="198"/>
                  </a:lnTo>
                  <a:lnTo>
                    <a:pt x="1275" y="193"/>
                  </a:lnTo>
                  <a:lnTo>
                    <a:pt x="1273" y="186"/>
                  </a:lnTo>
                  <a:lnTo>
                    <a:pt x="1273" y="185"/>
                  </a:lnTo>
                  <a:lnTo>
                    <a:pt x="1273" y="182"/>
                  </a:lnTo>
                  <a:lnTo>
                    <a:pt x="1272" y="178"/>
                  </a:lnTo>
                  <a:lnTo>
                    <a:pt x="1269" y="177"/>
                  </a:lnTo>
                  <a:lnTo>
                    <a:pt x="1272" y="175"/>
                  </a:lnTo>
                  <a:lnTo>
                    <a:pt x="1275" y="174"/>
                  </a:lnTo>
                  <a:lnTo>
                    <a:pt x="1276" y="175"/>
                  </a:lnTo>
                  <a:lnTo>
                    <a:pt x="1279" y="177"/>
                  </a:lnTo>
                  <a:lnTo>
                    <a:pt x="1279" y="172"/>
                  </a:lnTo>
                  <a:lnTo>
                    <a:pt x="1277" y="170"/>
                  </a:lnTo>
                  <a:lnTo>
                    <a:pt x="1277" y="167"/>
                  </a:lnTo>
                  <a:lnTo>
                    <a:pt x="1279" y="164"/>
                  </a:lnTo>
                  <a:lnTo>
                    <a:pt x="1282" y="163"/>
                  </a:lnTo>
                  <a:lnTo>
                    <a:pt x="1283" y="167"/>
                  </a:lnTo>
                  <a:lnTo>
                    <a:pt x="1284" y="170"/>
                  </a:lnTo>
                  <a:lnTo>
                    <a:pt x="1286" y="174"/>
                  </a:lnTo>
                  <a:lnTo>
                    <a:pt x="1287" y="177"/>
                  </a:lnTo>
                  <a:lnTo>
                    <a:pt x="1287" y="179"/>
                  </a:lnTo>
                  <a:lnTo>
                    <a:pt x="1283" y="186"/>
                  </a:lnTo>
                  <a:lnTo>
                    <a:pt x="1280" y="196"/>
                  </a:lnTo>
                  <a:lnTo>
                    <a:pt x="1279" y="206"/>
                  </a:lnTo>
                  <a:lnTo>
                    <a:pt x="1282" y="217"/>
                  </a:lnTo>
                  <a:lnTo>
                    <a:pt x="1289" y="224"/>
                  </a:lnTo>
                  <a:lnTo>
                    <a:pt x="1304" y="221"/>
                  </a:lnTo>
                  <a:lnTo>
                    <a:pt x="1311" y="224"/>
                  </a:lnTo>
                  <a:lnTo>
                    <a:pt x="1312" y="219"/>
                  </a:lnTo>
                  <a:lnTo>
                    <a:pt x="1315" y="217"/>
                  </a:lnTo>
                  <a:lnTo>
                    <a:pt x="1322" y="217"/>
                  </a:lnTo>
                  <a:lnTo>
                    <a:pt x="1319" y="210"/>
                  </a:lnTo>
                  <a:lnTo>
                    <a:pt x="1322" y="212"/>
                  </a:lnTo>
                  <a:lnTo>
                    <a:pt x="1325" y="213"/>
                  </a:lnTo>
                  <a:lnTo>
                    <a:pt x="1328" y="213"/>
                  </a:lnTo>
                  <a:lnTo>
                    <a:pt x="1331" y="210"/>
                  </a:lnTo>
                  <a:lnTo>
                    <a:pt x="1335" y="212"/>
                  </a:lnTo>
                  <a:lnTo>
                    <a:pt x="1339" y="207"/>
                  </a:lnTo>
                  <a:lnTo>
                    <a:pt x="1343" y="203"/>
                  </a:lnTo>
                  <a:lnTo>
                    <a:pt x="1346" y="202"/>
                  </a:lnTo>
                  <a:lnTo>
                    <a:pt x="1347" y="205"/>
                  </a:lnTo>
                  <a:lnTo>
                    <a:pt x="1357" y="226"/>
                  </a:lnTo>
                  <a:lnTo>
                    <a:pt x="1360" y="230"/>
                  </a:lnTo>
                  <a:lnTo>
                    <a:pt x="1363" y="233"/>
                  </a:lnTo>
                  <a:lnTo>
                    <a:pt x="1382" y="241"/>
                  </a:lnTo>
                  <a:lnTo>
                    <a:pt x="1387" y="241"/>
                  </a:lnTo>
                  <a:lnTo>
                    <a:pt x="1391" y="238"/>
                  </a:lnTo>
                  <a:lnTo>
                    <a:pt x="1396" y="227"/>
                  </a:lnTo>
                  <a:lnTo>
                    <a:pt x="1401" y="224"/>
                  </a:lnTo>
                  <a:lnTo>
                    <a:pt x="1410" y="223"/>
                  </a:lnTo>
                  <a:lnTo>
                    <a:pt x="1415" y="220"/>
                  </a:lnTo>
                  <a:lnTo>
                    <a:pt x="1417" y="216"/>
                  </a:lnTo>
                  <a:lnTo>
                    <a:pt x="1417" y="209"/>
                  </a:lnTo>
                  <a:lnTo>
                    <a:pt x="1417" y="203"/>
                  </a:lnTo>
                  <a:lnTo>
                    <a:pt x="1415" y="199"/>
                  </a:lnTo>
                  <a:lnTo>
                    <a:pt x="1412" y="196"/>
                  </a:lnTo>
                  <a:lnTo>
                    <a:pt x="1408" y="198"/>
                  </a:lnTo>
                  <a:lnTo>
                    <a:pt x="1399" y="203"/>
                  </a:lnTo>
                  <a:lnTo>
                    <a:pt x="1394" y="203"/>
                  </a:lnTo>
                  <a:lnTo>
                    <a:pt x="1395" y="207"/>
                  </a:lnTo>
                  <a:lnTo>
                    <a:pt x="1399" y="217"/>
                  </a:lnTo>
                  <a:lnTo>
                    <a:pt x="1394" y="219"/>
                  </a:lnTo>
                  <a:lnTo>
                    <a:pt x="1389" y="217"/>
                  </a:lnTo>
                  <a:lnTo>
                    <a:pt x="1387" y="213"/>
                  </a:lnTo>
                  <a:lnTo>
                    <a:pt x="1384" y="207"/>
                  </a:lnTo>
                  <a:lnTo>
                    <a:pt x="1387" y="203"/>
                  </a:lnTo>
                  <a:lnTo>
                    <a:pt x="1398" y="195"/>
                  </a:lnTo>
                  <a:lnTo>
                    <a:pt x="1399" y="191"/>
                  </a:lnTo>
                  <a:lnTo>
                    <a:pt x="1398" y="186"/>
                  </a:lnTo>
                  <a:lnTo>
                    <a:pt x="1395" y="186"/>
                  </a:lnTo>
                  <a:lnTo>
                    <a:pt x="1389" y="186"/>
                  </a:lnTo>
                  <a:lnTo>
                    <a:pt x="1385" y="188"/>
                  </a:lnTo>
                  <a:lnTo>
                    <a:pt x="1381" y="192"/>
                  </a:lnTo>
                  <a:lnTo>
                    <a:pt x="1377" y="195"/>
                  </a:lnTo>
                  <a:lnTo>
                    <a:pt x="1371" y="193"/>
                  </a:lnTo>
                  <a:lnTo>
                    <a:pt x="1371" y="191"/>
                  </a:lnTo>
                  <a:lnTo>
                    <a:pt x="1373" y="185"/>
                  </a:lnTo>
                  <a:lnTo>
                    <a:pt x="1373" y="184"/>
                  </a:lnTo>
                  <a:lnTo>
                    <a:pt x="1368" y="186"/>
                  </a:lnTo>
                  <a:lnTo>
                    <a:pt x="1366" y="184"/>
                  </a:lnTo>
                  <a:lnTo>
                    <a:pt x="1363" y="179"/>
                  </a:lnTo>
                  <a:lnTo>
                    <a:pt x="1359" y="177"/>
                  </a:lnTo>
                  <a:lnTo>
                    <a:pt x="1354" y="178"/>
                  </a:lnTo>
                  <a:lnTo>
                    <a:pt x="1352" y="181"/>
                  </a:lnTo>
                  <a:lnTo>
                    <a:pt x="1347" y="182"/>
                  </a:lnTo>
                  <a:lnTo>
                    <a:pt x="1338" y="174"/>
                  </a:lnTo>
                  <a:lnTo>
                    <a:pt x="1333" y="177"/>
                  </a:lnTo>
                  <a:lnTo>
                    <a:pt x="1329" y="184"/>
                  </a:lnTo>
                  <a:lnTo>
                    <a:pt x="1325" y="186"/>
                  </a:lnTo>
                  <a:lnTo>
                    <a:pt x="1315" y="185"/>
                  </a:lnTo>
                  <a:lnTo>
                    <a:pt x="1311" y="184"/>
                  </a:lnTo>
                  <a:lnTo>
                    <a:pt x="1307" y="179"/>
                  </a:lnTo>
                  <a:lnTo>
                    <a:pt x="1311" y="178"/>
                  </a:lnTo>
                  <a:lnTo>
                    <a:pt x="1318" y="172"/>
                  </a:lnTo>
                  <a:lnTo>
                    <a:pt x="1322" y="165"/>
                  </a:lnTo>
                  <a:lnTo>
                    <a:pt x="1325" y="157"/>
                  </a:lnTo>
                  <a:lnTo>
                    <a:pt x="1328" y="158"/>
                  </a:lnTo>
                  <a:lnTo>
                    <a:pt x="1343" y="151"/>
                  </a:lnTo>
                  <a:lnTo>
                    <a:pt x="1342" y="151"/>
                  </a:lnTo>
                  <a:lnTo>
                    <a:pt x="1340" y="150"/>
                  </a:lnTo>
                  <a:lnTo>
                    <a:pt x="1339" y="149"/>
                  </a:lnTo>
                  <a:lnTo>
                    <a:pt x="1340" y="147"/>
                  </a:lnTo>
                  <a:lnTo>
                    <a:pt x="1340" y="146"/>
                  </a:lnTo>
                  <a:lnTo>
                    <a:pt x="1343" y="146"/>
                  </a:lnTo>
                  <a:lnTo>
                    <a:pt x="1328" y="137"/>
                  </a:lnTo>
                  <a:lnTo>
                    <a:pt x="1322" y="132"/>
                  </a:lnTo>
                  <a:lnTo>
                    <a:pt x="1325" y="130"/>
                  </a:lnTo>
                  <a:lnTo>
                    <a:pt x="1328" y="128"/>
                  </a:lnTo>
                  <a:lnTo>
                    <a:pt x="1326" y="126"/>
                  </a:lnTo>
                  <a:lnTo>
                    <a:pt x="1322" y="119"/>
                  </a:lnTo>
                  <a:lnTo>
                    <a:pt x="1319" y="118"/>
                  </a:lnTo>
                  <a:lnTo>
                    <a:pt x="1317" y="118"/>
                  </a:lnTo>
                  <a:lnTo>
                    <a:pt x="1312" y="119"/>
                  </a:lnTo>
                  <a:lnTo>
                    <a:pt x="1310" y="119"/>
                  </a:lnTo>
                  <a:lnTo>
                    <a:pt x="1301" y="111"/>
                  </a:lnTo>
                  <a:lnTo>
                    <a:pt x="1294" y="108"/>
                  </a:lnTo>
                  <a:lnTo>
                    <a:pt x="1282" y="108"/>
                  </a:lnTo>
                  <a:lnTo>
                    <a:pt x="1269" y="109"/>
                  </a:lnTo>
                  <a:lnTo>
                    <a:pt x="1258" y="118"/>
                  </a:lnTo>
                  <a:lnTo>
                    <a:pt x="1251" y="133"/>
                  </a:lnTo>
                  <a:lnTo>
                    <a:pt x="1252" y="156"/>
                  </a:lnTo>
                  <a:lnTo>
                    <a:pt x="1251" y="158"/>
                  </a:lnTo>
                  <a:lnTo>
                    <a:pt x="1247" y="174"/>
                  </a:lnTo>
                  <a:lnTo>
                    <a:pt x="1249" y="191"/>
                  </a:lnTo>
                  <a:lnTo>
                    <a:pt x="1258" y="203"/>
                  </a:lnTo>
                  <a:close/>
                  <a:moveTo>
                    <a:pt x="1231" y="245"/>
                  </a:moveTo>
                  <a:lnTo>
                    <a:pt x="1234" y="245"/>
                  </a:lnTo>
                  <a:lnTo>
                    <a:pt x="1237" y="247"/>
                  </a:lnTo>
                  <a:lnTo>
                    <a:pt x="1238" y="248"/>
                  </a:lnTo>
                  <a:lnTo>
                    <a:pt x="1241" y="245"/>
                  </a:lnTo>
                  <a:lnTo>
                    <a:pt x="1242" y="245"/>
                  </a:lnTo>
                  <a:lnTo>
                    <a:pt x="1244" y="248"/>
                  </a:lnTo>
                  <a:lnTo>
                    <a:pt x="1244" y="251"/>
                  </a:lnTo>
                  <a:lnTo>
                    <a:pt x="1242" y="252"/>
                  </a:lnTo>
                  <a:lnTo>
                    <a:pt x="1242" y="255"/>
                  </a:lnTo>
                  <a:lnTo>
                    <a:pt x="1248" y="266"/>
                  </a:lnTo>
                  <a:lnTo>
                    <a:pt x="1251" y="268"/>
                  </a:lnTo>
                  <a:lnTo>
                    <a:pt x="1254" y="271"/>
                  </a:lnTo>
                  <a:lnTo>
                    <a:pt x="1256" y="273"/>
                  </a:lnTo>
                  <a:lnTo>
                    <a:pt x="1258" y="278"/>
                  </a:lnTo>
                  <a:lnTo>
                    <a:pt x="1262" y="290"/>
                  </a:lnTo>
                  <a:lnTo>
                    <a:pt x="1263" y="293"/>
                  </a:lnTo>
                  <a:lnTo>
                    <a:pt x="1287" y="293"/>
                  </a:lnTo>
                  <a:lnTo>
                    <a:pt x="1301" y="289"/>
                  </a:lnTo>
                  <a:lnTo>
                    <a:pt x="1307" y="279"/>
                  </a:lnTo>
                  <a:lnTo>
                    <a:pt x="1300" y="279"/>
                  </a:lnTo>
                  <a:lnTo>
                    <a:pt x="1284" y="286"/>
                  </a:lnTo>
                  <a:lnTo>
                    <a:pt x="1277" y="286"/>
                  </a:lnTo>
                  <a:lnTo>
                    <a:pt x="1280" y="279"/>
                  </a:lnTo>
                  <a:lnTo>
                    <a:pt x="1286" y="275"/>
                  </a:lnTo>
                  <a:lnTo>
                    <a:pt x="1291" y="273"/>
                  </a:lnTo>
                  <a:lnTo>
                    <a:pt x="1297" y="272"/>
                  </a:lnTo>
                  <a:lnTo>
                    <a:pt x="1297" y="269"/>
                  </a:lnTo>
                  <a:lnTo>
                    <a:pt x="1293" y="264"/>
                  </a:lnTo>
                  <a:lnTo>
                    <a:pt x="1290" y="262"/>
                  </a:lnTo>
                  <a:lnTo>
                    <a:pt x="1287" y="262"/>
                  </a:lnTo>
                  <a:lnTo>
                    <a:pt x="1287" y="259"/>
                  </a:lnTo>
                  <a:lnTo>
                    <a:pt x="1291" y="255"/>
                  </a:lnTo>
                  <a:lnTo>
                    <a:pt x="1277" y="234"/>
                  </a:lnTo>
                  <a:lnTo>
                    <a:pt x="1272" y="231"/>
                  </a:lnTo>
                  <a:lnTo>
                    <a:pt x="1266" y="230"/>
                  </a:lnTo>
                  <a:lnTo>
                    <a:pt x="1258" y="220"/>
                  </a:lnTo>
                  <a:lnTo>
                    <a:pt x="1254" y="217"/>
                  </a:lnTo>
                  <a:lnTo>
                    <a:pt x="1251" y="219"/>
                  </a:lnTo>
                  <a:lnTo>
                    <a:pt x="1240" y="223"/>
                  </a:lnTo>
                  <a:lnTo>
                    <a:pt x="1233" y="229"/>
                  </a:lnTo>
                  <a:lnTo>
                    <a:pt x="1233" y="230"/>
                  </a:lnTo>
                  <a:lnTo>
                    <a:pt x="1228" y="240"/>
                  </a:lnTo>
                  <a:lnTo>
                    <a:pt x="1230" y="245"/>
                  </a:lnTo>
                  <a:lnTo>
                    <a:pt x="1231" y="245"/>
                  </a:lnTo>
                  <a:close/>
                  <a:moveTo>
                    <a:pt x="1363" y="278"/>
                  </a:moveTo>
                  <a:lnTo>
                    <a:pt x="1371" y="272"/>
                  </a:lnTo>
                  <a:lnTo>
                    <a:pt x="1371" y="266"/>
                  </a:lnTo>
                  <a:lnTo>
                    <a:pt x="1366" y="264"/>
                  </a:lnTo>
                  <a:lnTo>
                    <a:pt x="1353" y="262"/>
                  </a:lnTo>
                  <a:lnTo>
                    <a:pt x="1342" y="265"/>
                  </a:lnTo>
                  <a:lnTo>
                    <a:pt x="1332" y="269"/>
                  </a:lnTo>
                  <a:lnTo>
                    <a:pt x="1332" y="272"/>
                  </a:lnTo>
                  <a:lnTo>
                    <a:pt x="1350" y="272"/>
                  </a:lnTo>
                  <a:lnTo>
                    <a:pt x="1350" y="276"/>
                  </a:lnTo>
                  <a:lnTo>
                    <a:pt x="1346" y="279"/>
                  </a:lnTo>
                  <a:lnTo>
                    <a:pt x="1343" y="279"/>
                  </a:lnTo>
                  <a:lnTo>
                    <a:pt x="1340" y="279"/>
                  </a:lnTo>
                  <a:lnTo>
                    <a:pt x="1338" y="276"/>
                  </a:lnTo>
                  <a:lnTo>
                    <a:pt x="1345" y="289"/>
                  </a:lnTo>
                  <a:lnTo>
                    <a:pt x="1347" y="296"/>
                  </a:lnTo>
                  <a:lnTo>
                    <a:pt x="1345" y="300"/>
                  </a:lnTo>
                  <a:lnTo>
                    <a:pt x="1345" y="304"/>
                  </a:lnTo>
                  <a:lnTo>
                    <a:pt x="1357" y="317"/>
                  </a:lnTo>
                  <a:lnTo>
                    <a:pt x="1363" y="313"/>
                  </a:lnTo>
                  <a:lnTo>
                    <a:pt x="1364" y="308"/>
                  </a:lnTo>
                  <a:lnTo>
                    <a:pt x="1363" y="301"/>
                  </a:lnTo>
                  <a:lnTo>
                    <a:pt x="1360" y="293"/>
                  </a:lnTo>
                  <a:lnTo>
                    <a:pt x="1363" y="290"/>
                  </a:lnTo>
                  <a:lnTo>
                    <a:pt x="1363" y="287"/>
                  </a:lnTo>
                  <a:lnTo>
                    <a:pt x="1361" y="283"/>
                  </a:lnTo>
                  <a:lnTo>
                    <a:pt x="1361" y="279"/>
                  </a:lnTo>
                  <a:lnTo>
                    <a:pt x="1363" y="278"/>
                  </a:lnTo>
                  <a:close/>
                  <a:moveTo>
                    <a:pt x="2572" y="3168"/>
                  </a:moveTo>
                  <a:lnTo>
                    <a:pt x="2572" y="3152"/>
                  </a:lnTo>
                  <a:lnTo>
                    <a:pt x="2572" y="3144"/>
                  </a:lnTo>
                  <a:lnTo>
                    <a:pt x="2570" y="3137"/>
                  </a:lnTo>
                  <a:lnTo>
                    <a:pt x="2572" y="3128"/>
                  </a:lnTo>
                  <a:lnTo>
                    <a:pt x="2569" y="3116"/>
                  </a:lnTo>
                  <a:lnTo>
                    <a:pt x="2563" y="3103"/>
                  </a:lnTo>
                  <a:lnTo>
                    <a:pt x="2559" y="3083"/>
                  </a:lnTo>
                  <a:lnTo>
                    <a:pt x="2552" y="3072"/>
                  </a:lnTo>
                  <a:lnTo>
                    <a:pt x="2545" y="3064"/>
                  </a:lnTo>
                  <a:lnTo>
                    <a:pt x="2481" y="3015"/>
                  </a:lnTo>
                  <a:lnTo>
                    <a:pt x="2450" y="2998"/>
                  </a:lnTo>
                  <a:lnTo>
                    <a:pt x="2370" y="2978"/>
                  </a:lnTo>
                  <a:lnTo>
                    <a:pt x="2370" y="2981"/>
                  </a:lnTo>
                  <a:lnTo>
                    <a:pt x="2373" y="2981"/>
                  </a:lnTo>
                  <a:lnTo>
                    <a:pt x="2376" y="2981"/>
                  </a:lnTo>
                  <a:lnTo>
                    <a:pt x="2379" y="2983"/>
                  </a:lnTo>
                  <a:lnTo>
                    <a:pt x="2381" y="2985"/>
                  </a:lnTo>
                  <a:lnTo>
                    <a:pt x="2370" y="2991"/>
                  </a:lnTo>
                  <a:lnTo>
                    <a:pt x="2358" y="2987"/>
                  </a:lnTo>
                  <a:lnTo>
                    <a:pt x="2346" y="2981"/>
                  </a:lnTo>
                  <a:lnTo>
                    <a:pt x="2335" y="2978"/>
                  </a:lnTo>
                  <a:lnTo>
                    <a:pt x="2314" y="2978"/>
                  </a:lnTo>
                  <a:lnTo>
                    <a:pt x="2308" y="2977"/>
                  </a:lnTo>
                  <a:lnTo>
                    <a:pt x="2303" y="2976"/>
                  </a:lnTo>
                  <a:lnTo>
                    <a:pt x="2296" y="2974"/>
                  </a:lnTo>
                  <a:lnTo>
                    <a:pt x="2292" y="2976"/>
                  </a:lnTo>
                  <a:lnTo>
                    <a:pt x="2293" y="2978"/>
                  </a:lnTo>
                  <a:lnTo>
                    <a:pt x="2280" y="2978"/>
                  </a:lnTo>
                  <a:lnTo>
                    <a:pt x="2266" y="2981"/>
                  </a:lnTo>
                  <a:lnTo>
                    <a:pt x="2254" y="2987"/>
                  </a:lnTo>
                  <a:lnTo>
                    <a:pt x="2245" y="2997"/>
                  </a:lnTo>
                  <a:lnTo>
                    <a:pt x="2241" y="3004"/>
                  </a:lnTo>
                  <a:lnTo>
                    <a:pt x="2237" y="3015"/>
                  </a:lnTo>
                  <a:lnTo>
                    <a:pt x="2234" y="3026"/>
                  </a:lnTo>
                  <a:lnTo>
                    <a:pt x="2233" y="3036"/>
                  </a:lnTo>
                  <a:lnTo>
                    <a:pt x="2229" y="3041"/>
                  </a:lnTo>
                  <a:lnTo>
                    <a:pt x="2223" y="3050"/>
                  </a:lnTo>
                  <a:lnTo>
                    <a:pt x="2217" y="3057"/>
                  </a:lnTo>
                  <a:lnTo>
                    <a:pt x="2219" y="3064"/>
                  </a:lnTo>
                  <a:lnTo>
                    <a:pt x="2219" y="3067"/>
                  </a:lnTo>
                  <a:lnTo>
                    <a:pt x="2215" y="3065"/>
                  </a:lnTo>
                  <a:lnTo>
                    <a:pt x="2208" y="3054"/>
                  </a:lnTo>
                  <a:lnTo>
                    <a:pt x="2203" y="3053"/>
                  </a:lnTo>
                  <a:lnTo>
                    <a:pt x="2194" y="3051"/>
                  </a:lnTo>
                  <a:lnTo>
                    <a:pt x="2188" y="3053"/>
                  </a:lnTo>
                  <a:lnTo>
                    <a:pt x="2182" y="3055"/>
                  </a:lnTo>
                  <a:lnTo>
                    <a:pt x="2177" y="3047"/>
                  </a:lnTo>
                  <a:lnTo>
                    <a:pt x="2163" y="3027"/>
                  </a:lnTo>
                  <a:lnTo>
                    <a:pt x="2157" y="3023"/>
                  </a:lnTo>
                  <a:lnTo>
                    <a:pt x="2153" y="3022"/>
                  </a:lnTo>
                  <a:lnTo>
                    <a:pt x="2146" y="3015"/>
                  </a:lnTo>
                  <a:lnTo>
                    <a:pt x="2143" y="3013"/>
                  </a:lnTo>
                  <a:lnTo>
                    <a:pt x="2129" y="3018"/>
                  </a:lnTo>
                  <a:lnTo>
                    <a:pt x="2122" y="3016"/>
                  </a:lnTo>
                  <a:lnTo>
                    <a:pt x="2121" y="3011"/>
                  </a:lnTo>
                  <a:lnTo>
                    <a:pt x="2125" y="3005"/>
                  </a:lnTo>
                  <a:lnTo>
                    <a:pt x="2129" y="3002"/>
                  </a:lnTo>
                  <a:lnTo>
                    <a:pt x="2135" y="2999"/>
                  </a:lnTo>
                  <a:lnTo>
                    <a:pt x="2140" y="2994"/>
                  </a:lnTo>
                  <a:lnTo>
                    <a:pt x="2160" y="2964"/>
                  </a:lnTo>
                  <a:lnTo>
                    <a:pt x="2164" y="2961"/>
                  </a:lnTo>
                  <a:lnTo>
                    <a:pt x="2168" y="2959"/>
                  </a:lnTo>
                  <a:lnTo>
                    <a:pt x="2192" y="2935"/>
                  </a:lnTo>
                  <a:lnTo>
                    <a:pt x="2196" y="2932"/>
                  </a:lnTo>
                  <a:lnTo>
                    <a:pt x="2202" y="2932"/>
                  </a:lnTo>
                  <a:lnTo>
                    <a:pt x="2205" y="2931"/>
                  </a:lnTo>
                  <a:lnTo>
                    <a:pt x="2206" y="2928"/>
                  </a:lnTo>
                  <a:lnTo>
                    <a:pt x="2212" y="2905"/>
                  </a:lnTo>
                  <a:lnTo>
                    <a:pt x="2212" y="2886"/>
                  </a:lnTo>
                  <a:lnTo>
                    <a:pt x="2208" y="2870"/>
                  </a:lnTo>
                  <a:lnTo>
                    <a:pt x="2187" y="2811"/>
                  </a:lnTo>
                  <a:lnTo>
                    <a:pt x="2185" y="2806"/>
                  </a:lnTo>
                  <a:lnTo>
                    <a:pt x="2182" y="2799"/>
                  </a:lnTo>
                  <a:lnTo>
                    <a:pt x="2178" y="2793"/>
                  </a:lnTo>
                  <a:lnTo>
                    <a:pt x="2174" y="2789"/>
                  </a:lnTo>
                  <a:lnTo>
                    <a:pt x="2175" y="2786"/>
                  </a:lnTo>
                  <a:lnTo>
                    <a:pt x="2168" y="2781"/>
                  </a:lnTo>
                  <a:lnTo>
                    <a:pt x="2166" y="2781"/>
                  </a:lnTo>
                  <a:lnTo>
                    <a:pt x="2164" y="2778"/>
                  </a:lnTo>
                  <a:lnTo>
                    <a:pt x="2164" y="2775"/>
                  </a:lnTo>
                  <a:lnTo>
                    <a:pt x="2163" y="2769"/>
                  </a:lnTo>
                  <a:lnTo>
                    <a:pt x="2163" y="2767"/>
                  </a:lnTo>
                  <a:lnTo>
                    <a:pt x="2159" y="2762"/>
                  </a:lnTo>
                  <a:lnTo>
                    <a:pt x="2154" y="2760"/>
                  </a:lnTo>
                  <a:lnTo>
                    <a:pt x="2149" y="2758"/>
                  </a:lnTo>
                  <a:lnTo>
                    <a:pt x="2143" y="2757"/>
                  </a:lnTo>
                  <a:lnTo>
                    <a:pt x="2119" y="2736"/>
                  </a:lnTo>
                  <a:lnTo>
                    <a:pt x="2107" y="2720"/>
                  </a:lnTo>
                  <a:lnTo>
                    <a:pt x="2103" y="2719"/>
                  </a:lnTo>
                  <a:lnTo>
                    <a:pt x="2094" y="2717"/>
                  </a:lnTo>
                  <a:lnTo>
                    <a:pt x="2090" y="2715"/>
                  </a:lnTo>
                  <a:lnTo>
                    <a:pt x="2082" y="2705"/>
                  </a:lnTo>
                  <a:lnTo>
                    <a:pt x="2070" y="2699"/>
                  </a:lnTo>
                  <a:lnTo>
                    <a:pt x="2052" y="2670"/>
                  </a:lnTo>
                  <a:lnTo>
                    <a:pt x="2046" y="2661"/>
                  </a:lnTo>
                  <a:lnTo>
                    <a:pt x="2039" y="2657"/>
                  </a:lnTo>
                  <a:lnTo>
                    <a:pt x="1993" y="2667"/>
                  </a:lnTo>
                  <a:lnTo>
                    <a:pt x="1986" y="2673"/>
                  </a:lnTo>
                  <a:lnTo>
                    <a:pt x="1982" y="2674"/>
                  </a:lnTo>
                  <a:lnTo>
                    <a:pt x="1978" y="2671"/>
                  </a:lnTo>
                  <a:lnTo>
                    <a:pt x="1975" y="2668"/>
                  </a:lnTo>
                  <a:lnTo>
                    <a:pt x="1964" y="2660"/>
                  </a:lnTo>
                  <a:lnTo>
                    <a:pt x="1958" y="2659"/>
                  </a:lnTo>
                  <a:lnTo>
                    <a:pt x="1950" y="2660"/>
                  </a:lnTo>
                  <a:lnTo>
                    <a:pt x="1943" y="2663"/>
                  </a:lnTo>
                  <a:lnTo>
                    <a:pt x="1940" y="2670"/>
                  </a:lnTo>
                  <a:lnTo>
                    <a:pt x="1937" y="2667"/>
                  </a:lnTo>
                  <a:lnTo>
                    <a:pt x="1936" y="2666"/>
                  </a:lnTo>
                  <a:lnTo>
                    <a:pt x="1933" y="2664"/>
                  </a:lnTo>
                  <a:lnTo>
                    <a:pt x="1930" y="2664"/>
                  </a:lnTo>
                  <a:lnTo>
                    <a:pt x="1948" y="2652"/>
                  </a:lnTo>
                  <a:lnTo>
                    <a:pt x="1954" y="2650"/>
                  </a:lnTo>
                  <a:lnTo>
                    <a:pt x="1969" y="2652"/>
                  </a:lnTo>
                  <a:lnTo>
                    <a:pt x="1969" y="2653"/>
                  </a:lnTo>
                  <a:lnTo>
                    <a:pt x="1976" y="2659"/>
                  </a:lnTo>
                  <a:lnTo>
                    <a:pt x="1978" y="2660"/>
                  </a:lnTo>
                  <a:lnTo>
                    <a:pt x="1986" y="2657"/>
                  </a:lnTo>
                  <a:lnTo>
                    <a:pt x="2007" y="2657"/>
                  </a:lnTo>
                  <a:lnTo>
                    <a:pt x="2039" y="2647"/>
                  </a:lnTo>
                  <a:lnTo>
                    <a:pt x="2042" y="2647"/>
                  </a:lnTo>
                  <a:lnTo>
                    <a:pt x="2052" y="2649"/>
                  </a:lnTo>
                  <a:lnTo>
                    <a:pt x="2061" y="2656"/>
                  </a:lnTo>
                  <a:lnTo>
                    <a:pt x="2086" y="2688"/>
                  </a:lnTo>
                  <a:lnTo>
                    <a:pt x="2090" y="2691"/>
                  </a:lnTo>
                  <a:lnTo>
                    <a:pt x="2096" y="2694"/>
                  </a:lnTo>
                  <a:lnTo>
                    <a:pt x="2101" y="2696"/>
                  </a:lnTo>
                  <a:lnTo>
                    <a:pt x="2107" y="2696"/>
                  </a:lnTo>
                  <a:lnTo>
                    <a:pt x="2112" y="2695"/>
                  </a:lnTo>
                  <a:lnTo>
                    <a:pt x="2122" y="2689"/>
                  </a:lnTo>
                  <a:lnTo>
                    <a:pt x="2128" y="2688"/>
                  </a:lnTo>
                  <a:lnTo>
                    <a:pt x="2133" y="2689"/>
                  </a:lnTo>
                  <a:lnTo>
                    <a:pt x="2145" y="2698"/>
                  </a:lnTo>
                  <a:lnTo>
                    <a:pt x="2150" y="2699"/>
                  </a:lnTo>
                  <a:lnTo>
                    <a:pt x="2154" y="2703"/>
                  </a:lnTo>
                  <a:lnTo>
                    <a:pt x="2153" y="2710"/>
                  </a:lnTo>
                  <a:lnTo>
                    <a:pt x="2147" y="2724"/>
                  </a:lnTo>
                  <a:lnTo>
                    <a:pt x="2153" y="2719"/>
                  </a:lnTo>
                  <a:lnTo>
                    <a:pt x="2154" y="2717"/>
                  </a:lnTo>
                  <a:lnTo>
                    <a:pt x="2157" y="2703"/>
                  </a:lnTo>
                  <a:lnTo>
                    <a:pt x="2153" y="2689"/>
                  </a:lnTo>
                  <a:lnTo>
                    <a:pt x="2107" y="2619"/>
                  </a:lnTo>
                  <a:lnTo>
                    <a:pt x="2080" y="2577"/>
                  </a:lnTo>
                  <a:lnTo>
                    <a:pt x="2076" y="2563"/>
                  </a:lnTo>
                  <a:lnTo>
                    <a:pt x="2068" y="2535"/>
                  </a:lnTo>
                  <a:lnTo>
                    <a:pt x="2062" y="2523"/>
                  </a:lnTo>
                  <a:lnTo>
                    <a:pt x="2069" y="2504"/>
                  </a:lnTo>
                  <a:lnTo>
                    <a:pt x="2076" y="2496"/>
                  </a:lnTo>
                  <a:lnTo>
                    <a:pt x="2100" y="2483"/>
                  </a:lnTo>
                  <a:lnTo>
                    <a:pt x="2090" y="2475"/>
                  </a:lnTo>
                  <a:lnTo>
                    <a:pt x="2058" y="2462"/>
                  </a:lnTo>
                  <a:lnTo>
                    <a:pt x="2052" y="2454"/>
                  </a:lnTo>
                  <a:lnTo>
                    <a:pt x="2051" y="2452"/>
                  </a:lnTo>
                  <a:lnTo>
                    <a:pt x="2049" y="2441"/>
                  </a:lnTo>
                  <a:lnTo>
                    <a:pt x="2046" y="2436"/>
                  </a:lnTo>
                  <a:lnTo>
                    <a:pt x="2041" y="2433"/>
                  </a:lnTo>
                  <a:lnTo>
                    <a:pt x="2038" y="2430"/>
                  </a:lnTo>
                  <a:lnTo>
                    <a:pt x="2035" y="2429"/>
                  </a:lnTo>
                  <a:lnTo>
                    <a:pt x="2025" y="2426"/>
                  </a:lnTo>
                  <a:lnTo>
                    <a:pt x="2023" y="2423"/>
                  </a:lnTo>
                  <a:lnTo>
                    <a:pt x="2018" y="2416"/>
                  </a:lnTo>
                  <a:lnTo>
                    <a:pt x="2016" y="2413"/>
                  </a:lnTo>
                  <a:lnTo>
                    <a:pt x="2017" y="2412"/>
                  </a:lnTo>
                  <a:lnTo>
                    <a:pt x="2017" y="2408"/>
                  </a:lnTo>
                  <a:lnTo>
                    <a:pt x="2014" y="2406"/>
                  </a:lnTo>
                  <a:lnTo>
                    <a:pt x="2013" y="2403"/>
                  </a:lnTo>
                  <a:lnTo>
                    <a:pt x="2011" y="2401"/>
                  </a:lnTo>
                  <a:lnTo>
                    <a:pt x="2010" y="2398"/>
                  </a:lnTo>
                  <a:lnTo>
                    <a:pt x="2010" y="2389"/>
                  </a:lnTo>
                  <a:lnTo>
                    <a:pt x="2007" y="2378"/>
                  </a:lnTo>
                  <a:lnTo>
                    <a:pt x="2003" y="2367"/>
                  </a:lnTo>
                  <a:lnTo>
                    <a:pt x="1999" y="2360"/>
                  </a:lnTo>
                  <a:lnTo>
                    <a:pt x="1995" y="2357"/>
                  </a:lnTo>
                  <a:lnTo>
                    <a:pt x="1986" y="2350"/>
                  </a:lnTo>
                  <a:lnTo>
                    <a:pt x="1983" y="2346"/>
                  </a:lnTo>
                  <a:lnTo>
                    <a:pt x="1983" y="2342"/>
                  </a:lnTo>
                  <a:lnTo>
                    <a:pt x="1983" y="2339"/>
                  </a:lnTo>
                  <a:lnTo>
                    <a:pt x="1983" y="2335"/>
                  </a:lnTo>
                  <a:lnTo>
                    <a:pt x="1981" y="2328"/>
                  </a:lnTo>
                  <a:lnTo>
                    <a:pt x="1974" y="2321"/>
                  </a:lnTo>
                  <a:lnTo>
                    <a:pt x="1915" y="2284"/>
                  </a:lnTo>
                  <a:lnTo>
                    <a:pt x="1862" y="2267"/>
                  </a:lnTo>
                  <a:lnTo>
                    <a:pt x="1849" y="2259"/>
                  </a:lnTo>
                  <a:lnTo>
                    <a:pt x="1838" y="2258"/>
                  </a:lnTo>
                  <a:lnTo>
                    <a:pt x="1832" y="2255"/>
                  </a:lnTo>
                  <a:lnTo>
                    <a:pt x="1828" y="2252"/>
                  </a:lnTo>
                  <a:lnTo>
                    <a:pt x="1824" y="2245"/>
                  </a:lnTo>
                  <a:lnTo>
                    <a:pt x="1821" y="2258"/>
                  </a:lnTo>
                  <a:lnTo>
                    <a:pt x="1820" y="2260"/>
                  </a:lnTo>
                  <a:lnTo>
                    <a:pt x="1817" y="2260"/>
                  </a:lnTo>
                  <a:lnTo>
                    <a:pt x="1817" y="2260"/>
                  </a:lnTo>
                  <a:lnTo>
                    <a:pt x="1817" y="2258"/>
                  </a:lnTo>
                  <a:lnTo>
                    <a:pt x="1815" y="2256"/>
                  </a:lnTo>
                  <a:lnTo>
                    <a:pt x="1815" y="2255"/>
                  </a:lnTo>
                  <a:lnTo>
                    <a:pt x="1814" y="2255"/>
                  </a:lnTo>
                  <a:lnTo>
                    <a:pt x="1814" y="2255"/>
                  </a:lnTo>
                  <a:lnTo>
                    <a:pt x="1813" y="2256"/>
                  </a:lnTo>
                  <a:lnTo>
                    <a:pt x="1813" y="2258"/>
                  </a:lnTo>
                  <a:lnTo>
                    <a:pt x="1810" y="2258"/>
                  </a:lnTo>
                  <a:lnTo>
                    <a:pt x="1808" y="2256"/>
                  </a:lnTo>
                  <a:lnTo>
                    <a:pt x="1807" y="2255"/>
                  </a:lnTo>
                  <a:lnTo>
                    <a:pt x="1806" y="2252"/>
                  </a:lnTo>
                  <a:lnTo>
                    <a:pt x="1813" y="2249"/>
                  </a:lnTo>
                  <a:lnTo>
                    <a:pt x="1815" y="2246"/>
                  </a:lnTo>
                  <a:lnTo>
                    <a:pt x="1817" y="2242"/>
                  </a:lnTo>
                  <a:lnTo>
                    <a:pt x="1815" y="2241"/>
                  </a:lnTo>
                  <a:lnTo>
                    <a:pt x="1814" y="2237"/>
                  </a:lnTo>
                  <a:lnTo>
                    <a:pt x="1813" y="2234"/>
                  </a:lnTo>
                  <a:lnTo>
                    <a:pt x="1811" y="2231"/>
                  </a:lnTo>
                  <a:lnTo>
                    <a:pt x="1810" y="2228"/>
                  </a:lnTo>
                  <a:lnTo>
                    <a:pt x="1810" y="2227"/>
                  </a:lnTo>
                  <a:lnTo>
                    <a:pt x="1810" y="2224"/>
                  </a:lnTo>
                  <a:lnTo>
                    <a:pt x="1815" y="2224"/>
                  </a:lnTo>
                  <a:lnTo>
                    <a:pt x="1815" y="2221"/>
                  </a:lnTo>
                  <a:lnTo>
                    <a:pt x="1801" y="2214"/>
                  </a:lnTo>
                  <a:lnTo>
                    <a:pt x="1797" y="2211"/>
                  </a:lnTo>
                  <a:lnTo>
                    <a:pt x="1789" y="2200"/>
                  </a:lnTo>
                  <a:lnTo>
                    <a:pt x="1783" y="2186"/>
                  </a:lnTo>
                  <a:lnTo>
                    <a:pt x="1768" y="2130"/>
                  </a:lnTo>
                  <a:lnTo>
                    <a:pt x="1768" y="2126"/>
                  </a:lnTo>
                  <a:lnTo>
                    <a:pt x="1766" y="2124"/>
                  </a:lnTo>
                  <a:lnTo>
                    <a:pt x="1765" y="2120"/>
                  </a:lnTo>
                  <a:lnTo>
                    <a:pt x="1765" y="2110"/>
                  </a:lnTo>
                  <a:lnTo>
                    <a:pt x="1765" y="2108"/>
                  </a:lnTo>
                  <a:lnTo>
                    <a:pt x="1766" y="2105"/>
                  </a:lnTo>
                  <a:lnTo>
                    <a:pt x="1766" y="2102"/>
                  </a:lnTo>
                  <a:lnTo>
                    <a:pt x="1763" y="2098"/>
                  </a:lnTo>
                  <a:lnTo>
                    <a:pt x="1756" y="2089"/>
                  </a:lnTo>
                  <a:lnTo>
                    <a:pt x="1755" y="2088"/>
                  </a:lnTo>
                  <a:lnTo>
                    <a:pt x="1752" y="2086"/>
                  </a:lnTo>
                  <a:lnTo>
                    <a:pt x="1751" y="2081"/>
                  </a:lnTo>
                  <a:lnTo>
                    <a:pt x="1749" y="2075"/>
                  </a:lnTo>
                  <a:lnTo>
                    <a:pt x="1748" y="2071"/>
                  </a:lnTo>
                  <a:lnTo>
                    <a:pt x="1747" y="2067"/>
                  </a:lnTo>
                  <a:lnTo>
                    <a:pt x="1741" y="2056"/>
                  </a:lnTo>
                  <a:lnTo>
                    <a:pt x="1741" y="2053"/>
                  </a:lnTo>
                  <a:lnTo>
                    <a:pt x="1741" y="2051"/>
                  </a:lnTo>
                  <a:lnTo>
                    <a:pt x="1740" y="2050"/>
                  </a:lnTo>
                  <a:lnTo>
                    <a:pt x="1737" y="2049"/>
                  </a:lnTo>
                  <a:lnTo>
                    <a:pt x="1735" y="2049"/>
                  </a:lnTo>
                  <a:lnTo>
                    <a:pt x="1734" y="2044"/>
                  </a:lnTo>
                  <a:lnTo>
                    <a:pt x="1731" y="2036"/>
                  </a:lnTo>
                  <a:lnTo>
                    <a:pt x="1731" y="2026"/>
                  </a:lnTo>
                  <a:lnTo>
                    <a:pt x="1730" y="2022"/>
                  </a:lnTo>
                  <a:lnTo>
                    <a:pt x="1726" y="2015"/>
                  </a:lnTo>
                  <a:lnTo>
                    <a:pt x="1724" y="2011"/>
                  </a:lnTo>
                  <a:lnTo>
                    <a:pt x="1726" y="2007"/>
                  </a:lnTo>
                  <a:lnTo>
                    <a:pt x="1727" y="2002"/>
                  </a:lnTo>
                  <a:lnTo>
                    <a:pt x="1728" y="1998"/>
                  </a:lnTo>
                  <a:lnTo>
                    <a:pt x="1726" y="1994"/>
                  </a:lnTo>
                  <a:lnTo>
                    <a:pt x="1724" y="1991"/>
                  </a:lnTo>
                  <a:lnTo>
                    <a:pt x="1723" y="1988"/>
                  </a:lnTo>
                  <a:lnTo>
                    <a:pt x="1724" y="1983"/>
                  </a:lnTo>
                  <a:lnTo>
                    <a:pt x="1719" y="1976"/>
                  </a:lnTo>
                  <a:lnTo>
                    <a:pt x="1716" y="1971"/>
                  </a:lnTo>
                  <a:lnTo>
                    <a:pt x="1714" y="1966"/>
                  </a:lnTo>
                  <a:lnTo>
                    <a:pt x="1713" y="1963"/>
                  </a:lnTo>
                  <a:lnTo>
                    <a:pt x="1712" y="1960"/>
                  </a:lnTo>
                  <a:lnTo>
                    <a:pt x="1712" y="1957"/>
                  </a:lnTo>
                  <a:lnTo>
                    <a:pt x="1713" y="1953"/>
                  </a:lnTo>
                  <a:lnTo>
                    <a:pt x="1714" y="1952"/>
                  </a:lnTo>
                  <a:lnTo>
                    <a:pt x="1714" y="1949"/>
                  </a:lnTo>
                  <a:lnTo>
                    <a:pt x="1716" y="1948"/>
                  </a:lnTo>
                  <a:lnTo>
                    <a:pt x="1716" y="1945"/>
                  </a:lnTo>
                  <a:lnTo>
                    <a:pt x="1714" y="1938"/>
                  </a:lnTo>
                  <a:lnTo>
                    <a:pt x="1709" y="1925"/>
                  </a:lnTo>
                  <a:lnTo>
                    <a:pt x="1707" y="1915"/>
                  </a:lnTo>
                  <a:lnTo>
                    <a:pt x="1707" y="1911"/>
                  </a:lnTo>
                  <a:lnTo>
                    <a:pt x="1707" y="1910"/>
                  </a:lnTo>
                  <a:lnTo>
                    <a:pt x="1709" y="1901"/>
                  </a:lnTo>
                  <a:lnTo>
                    <a:pt x="1709" y="1897"/>
                  </a:lnTo>
                  <a:lnTo>
                    <a:pt x="1707" y="1866"/>
                  </a:lnTo>
                  <a:lnTo>
                    <a:pt x="1707" y="1861"/>
                  </a:lnTo>
                  <a:lnTo>
                    <a:pt x="1705" y="1859"/>
                  </a:lnTo>
                  <a:lnTo>
                    <a:pt x="1702" y="1858"/>
                  </a:lnTo>
                  <a:lnTo>
                    <a:pt x="1702" y="1855"/>
                  </a:lnTo>
                  <a:lnTo>
                    <a:pt x="1703" y="1852"/>
                  </a:lnTo>
                  <a:lnTo>
                    <a:pt x="1703" y="1848"/>
                  </a:lnTo>
                  <a:lnTo>
                    <a:pt x="1698" y="1844"/>
                  </a:lnTo>
                  <a:lnTo>
                    <a:pt x="1696" y="1842"/>
                  </a:lnTo>
                  <a:lnTo>
                    <a:pt x="1696" y="1840"/>
                  </a:lnTo>
                  <a:lnTo>
                    <a:pt x="1699" y="1837"/>
                  </a:lnTo>
                  <a:lnTo>
                    <a:pt x="1696" y="1833"/>
                  </a:lnTo>
                  <a:lnTo>
                    <a:pt x="1695" y="1830"/>
                  </a:lnTo>
                  <a:lnTo>
                    <a:pt x="1695" y="1827"/>
                  </a:lnTo>
                  <a:lnTo>
                    <a:pt x="1696" y="1823"/>
                  </a:lnTo>
                  <a:lnTo>
                    <a:pt x="1696" y="1820"/>
                  </a:lnTo>
                  <a:lnTo>
                    <a:pt x="1678" y="1807"/>
                  </a:lnTo>
                  <a:lnTo>
                    <a:pt x="1672" y="1807"/>
                  </a:lnTo>
                  <a:lnTo>
                    <a:pt x="1664" y="1809"/>
                  </a:lnTo>
                  <a:lnTo>
                    <a:pt x="1660" y="1807"/>
                  </a:lnTo>
                  <a:lnTo>
                    <a:pt x="1660" y="1805"/>
                  </a:lnTo>
                  <a:lnTo>
                    <a:pt x="1665" y="1805"/>
                  </a:lnTo>
                  <a:lnTo>
                    <a:pt x="1664" y="1798"/>
                  </a:lnTo>
                  <a:lnTo>
                    <a:pt x="1660" y="1795"/>
                  </a:lnTo>
                  <a:lnTo>
                    <a:pt x="1657" y="1792"/>
                  </a:lnTo>
                  <a:lnTo>
                    <a:pt x="1654" y="1792"/>
                  </a:lnTo>
                  <a:lnTo>
                    <a:pt x="1653" y="1793"/>
                  </a:lnTo>
                  <a:lnTo>
                    <a:pt x="1651" y="1796"/>
                  </a:lnTo>
                  <a:lnTo>
                    <a:pt x="1650" y="1798"/>
                  </a:lnTo>
                  <a:lnTo>
                    <a:pt x="1649" y="1799"/>
                  </a:lnTo>
                  <a:lnTo>
                    <a:pt x="1647" y="1796"/>
                  </a:lnTo>
                  <a:lnTo>
                    <a:pt x="1646" y="1793"/>
                  </a:lnTo>
                  <a:lnTo>
                    <a:pt x="1644" y="1791"/>
                  </a:lnTo>
                  <a:lnTo>
                    <a:pt x="1639" y="1786"/>
                  </a:lnTo>
                  <a:lnTo>
                    <a:pt x="1636" y="1781"/>
                  </a:lnTo>
                  <a:lnTo>
                    <a:pt x="1632" y="1770"/>
                  </a:lnTo>
                  <a:lnTo>
                    <a:pt x="1598" y="1726"/>
                  </a:lnTo>
                  <a:lnTo>
                    <a:pt x="1594" y="1719"/>
                  </a:lnTo>
                  <a:lnTo>
                    <a:pt x="1580" y="1690"/>
                  </a:lnTo>
                  <a:lnTo>
                    <a:pt x="1574" y="1684"/>
                  </a:lnTo>
                  <a:lnTo>
                    <a:pt x="1569" y="1681"/>
                  </a:lnTo>
                  <a:lnTo>
                    <a:pt x="1567" y="1680"/>
                  </a:lnTo>
                  <a:lnTo>
                    <a:pt x="1566" y="1677"/>
                  </a:lnTo>
                  <a:lnTo>
                    <a:pt x="1566" y="1673"/>
                  </a:lnTo>
                  <a:lnTo>
                    <a:pt x="1565" y="1669"/>
                  </a:lnTo>
                  <a:lnTo>
                    <a:pt x="1562" y="1667"/>
                  </a:lnTo>
                  <a:lnTo>
                    <a:pt x="1521" y="1659"/>
                  </a:lnTo>
                  <a:lnTo>
                    <a:pt x="1510" y="1653"/>
                  </a:lnTo>
                  <a:lnTo>
                    <a:pt x="1493" y="1639"/>
                  </a:lnTo>
                  <a:lnTo>
                    <a:pt x="1483" y="1636"/>
                  </a:lnTo>
                  <a:lnTo>
                    <a:pt x="1472" y="1628"/>
                  </a:lnTo>
                  <a:lnTo>
                    <a:pt x="1469" y="1625"/>
                  </a:lnTo>
                  <a:lnTo>
                    <a:pt x="1466" y="1627"/>
                  </a:lnTo>
                  <a:lnTo>
                    <a:pt x="1464" y="1629"/>
                  </a:lnTo>
                  <a:lnTo>
                    <a:pt x="1464" y="1631"/>
                  </a:lnTo>
                  <a:lnTo>
                    <a:pt x="1459" y="1628"/>
                  </a:lnTo>
                  <a:lnTo>
                    <a:pt x="1452" y="1629"/>
                  </a:lnTo>
                  <a:lnTo>
                    <a:pt x="1450" y="1628"/>
                  </a:lnTo>
                  <a:lnTo>
                    <a:pt x="1451" y="1625"/>
                  </a:lnTo>
                  <a:lnTo>
                    <a:pt x="1452" y="1618"/>
                  </a:lnTo>
                  <a:lnTo>
                    <a:pt x="1448" y="1615"/>
                  </a:lnTo>
                  <a:lnTo>
                    <a:pt x="1441" y="1604"/>
                  </a:lnTo>
                  <a:lnTo>
                    <a:pt x="1436" y="1603"/>
                  </a:lnTo>
                  <a:lnTo>
                    <a:pt x="1392" y="1600"/>
                  </a:lnTo>
                  <a:lnTo>
                    <a:pt x="1387" y="1601"/>
                  </a:lnTo>
                  <a:lnTo>
                    <a:pt x="1380" y="1611"/>
                  </a:lnTo>
                  <a:lnTo>
                    <a:pt x="1374" y="1615"/>
                  </a:lnTo>
                  <a:lnTo>
                    <a:pt x="1375" y="1617"/>
                  </a:lnTo>
                  <a:lnTo>
                    <a:pt x="1377" y="1620"/>
                  </a:lnTo>
                  <a:lnTo>
                    <a:pt x="1378" y="1625"/>
                  </a:lnTo>
                  <a:lnTo>
                    <a:pt x="1371" y="1625"/>
                  </a:lnTo>
                  <a:lnTo>
                    <a:pt x="1367" y="1631"/>
                  </a:lnTo>
                  <a:lnTo>
                    <a:pt x="1363" y="1638"/>
                  </a:lnTo>
                  <a:lnTo>
                    <a:pt x="1357" y="1643"/>
                  </a:lnTo>
                  <a:lnTo>
                    <a:pt x="1338" y="1652"/>
                  </a:lnTo>
                  <a:lnTo>
                    <a:pt x="1321" y="1653"/>
                  </a:lnTo>
                  <a:lnTo>
                    <a:pt x="1318" y="1653"/>
                  </a:lnTo>
                  <a:lnTo>
                    <a:pt x="1317" y="1652"/>
                  </a:lnTo>
                  <a:lnTo>
                    <a:pt x="1311" y="1645"/>
                  </a:lnTo>
                  <a:lnTo>
                    <a:pt x="1310" y="1643"/>
                  </a:lnTo>
                  <a:lnTo>
                    <a:pt x="1262" y="1639"/>
                  </a:lnTo>
                  <a:lnTo>
                    <a:pt x="1258" y="1636"/>
                  </a:lnTo>
                  <a:lnTo>
                    <a:pt x="1255" y="1632"/>
                  </a:lnTo>
                  <a:lnTo>
                    <a:pt x="1252" y="1632"/>
                  </a:lnTo>
                  <a:lnTo>
                    <a:pt x="1248" y="1634"/>
                  </a:lnTo>
                  <a:lnTo>
                    <a:pt x="1235" y="1634"/>
                  </a:lnTo>
                  <a:lnTo>
                    <a:pt x="1192" y="1621"/>
                  </a:lnTo>
                  <a:lnTo>
                    <a:pt x="1186" y="1621"/>
                  </a:lnTo>
                  <a:lnTo>
                    <a:pt x="1171" y="1625"/>
                  </a:lnTo>
                  <a:lnTo>
                    <a:pt x="1168" y="1624"/>
                  </a:lnTo>
                  <a:lnTo>
                    <a:pt x="1167" y="1621"/>
                  </a:lnTo>
                  <a:lnTo>
                    <a:pt x="1165" y="1618"/>
                  </a:lnTo>
                  <a:lnTo>
                    <a:pt x="1162" y="1615"/>
                  </a:lnTo>
                  <a:lnTo>
                    <a:pt x="1161" y="1615"/>
                  </a:lnTo>
                  <a:lnTo>
                    <a:pt x="1157" y="1615"/>
                  </a:lnTo>
                  <a:lnTo>
                    <a:pt x="1154" y="1615"/>
                  </a:lnTo>
                  <a:lnTo>
                    <a:pt x="1153" y="1611"/>
                  </a:lnTo>
                  <a:lnTo>
                    <a:pt x="1144" y="1596"/>
                  </a:lnTo>
                  <a:lnTo>
                    <a:pt x="1141" y="1594"/>
                  </a:lnTo>
                  <a:lnTo>
                    <a:pt x="1140" y="1591"/>
                  </a:lnTo>
                  <a:lnTo>
                    <a:pt x="1123" y="1580"/>
                  </a:lnTo>
                  <a:lnTo>
                    <a:pt x="1123" y="1577"/>
                  </a:lnTo>
                  <a:lnTo>
                    <a:pt x="1129" y="1577"/>
                  </a:lnTo>
                  <a:lnTo>
                    <a:pt x="1133" y="1580"/>
                  </a:lnTo>
                  <a:lnTo>
                    <a:pt x="1139" y="1586"/>
                  </a:lnTo>
                  <a:lnTo>
                    <a:pt x="1147" y="1596"/>
                  </a:lnTo>
                  <a:lnTo>
                    <a:pt x="1148" y="1596"/>
                  </a:lnTo>
                  <a:lnTo>
                    <a:pt x="1157" y="1603"/>
                  </a:lnTo>
                  <a:lnTo>
                    <a:pt x="1167" y="1606"/>
                  </a:lnTo>
                  <a:lnTo>
                    <a:pt x="1190" y="1606"/>
                  </a:lnTo>
                  <a:lnTo>
                    <a:pt x="1233" y="1618"/>
                  </a:lnTo>
                  <a:lnTo>
                    <a:pt x="1242" y="1618"/>
                  </a:lnTo>
                  <a:lnTo>
                    <a:pt x="1252" y="1617"/>
                  </a:lnTo>
                  <a:lnTo>
                    <a:pt x="1262" y="1613"/>
                  </a:lnTo>
                  <a:lnTo>
                    <a:pt x="1272" y="1606"/>
                  </a:lnTo>
                  <a:lnTo>
                    <a:pt x="1277" y="1603"/>
                  </a:lnTo>
                  <a:lnTo>
                    <a:pt x="1294" y="1603"/>
                  </a:lnTo>
                  <a:lnTo>
                    <a:pt x="1298" y="1600"/>
                  </a:lnTo>
                  <a:lnTo>
                    <a:pt x="1301" y="1593"/>
                  </a:lnTo>
                  <a:lnTo>
                    <a:pt x="1305" y="1577"/>
                  </a:lnTo>
                  <a:lnTo>
                    <a:pt x="1308" y="1572"/>
                  </a:lnTo>
                  <a:lnTo>
                    <a:pt x="1314" y="1570"/>
                  </a:lnTo>
                  <a:lnTo>
                    <a:pt x="1318" y="1568"/>
                  </a:lnTo>
                  <a:lnTo>
                    <a:pt x="1332" y="1551"/>
                  </a:lnTo>
                  <a:lnTo>
                    <a:pt x="1346" y="1541"/>
                  </a:lnTo>
                  <a:lnTo>
                    <a:pt x="1347" y="1537"/>
                  </a:lnTo>
                  <a:lnTo>
                    <a:pt x="1350" y="1534"/>
                  </a:lnTo>
                  <a:lnTo>
                    <a:pt x="1357" y="1533"/>
                  </a:lnTo>
                  <a:lnTo>
                    <a:pt x="1368" y="1533"/>
                  </a:lnTo>
                  <a:lnTo>
                    <a:pt x="1385" y="1541"/>
                  </a:lnTo>
                  <a:lnTo>
                    <a:pt x="1391" y="1542"/>
                  </a:lnTo>
                  <a:lnTo>
                    <a:pt x="1398" y="1540"/>
                  </a:lnTo>
                  <a:lnTo>
                    <a:pt x="1413" y="1528"/>
                  </a:lnTo>
                  <a:lnTo>
                    <a:pt x="1426" y="1526"/>
                  </a:lnTo>
                  <a:lnTo>
                    <a:pt x="1433" y="1523"/>
                  </a:lnTo>
                  <a:lnTo>
                    <a:pt x="1437" y="1514"/>
                  </a:lnTo>
                  <a:lnTo>
                    <a:pt x="1451" y="1500"/>
                  </a:lnTo>
                  <a:lnTo>
                    <a:pt x="1451" y="1498"/>
                  </a:lnTo>
                  <a:lnTo>
                    <a:pt x="1441" y="1489"/>
                  </a:lnTo>
                  <a:lnTo>
                    <a:pt x="1440" y="1488"/>
                  </a:lnTo>
                  <a:lnTo>
                    <a:pt x="1430" y="1479"/>
                  </a:lnTo>
                  <a:lnTo>
                    <a:pt x="1424" y="1476"/>
                  </a:lnTo>
                  <a:lnTo>
                    <a:pt x="1401" y="1475"/>
                  </a:lnTo>
                  <a:lnTo>
                    <a:pt x="1399" y="1471"/>
                  </a:lnTo>
                  <a:lnTo>
                    <a:pt x="1398" y="1471"/>
                  </a:lnTo>
                  <a:lnTo>
                    <a:pt x="1395" y="1469"/>
                  </a:lnTo>
                  <a:lnTo>
                    <a:pt x="1392" y="1468"/>
                  </a:lnTo>
                  <a:lnTo>
                    <a:pt x="1392" y="1467"/>
                  </a:lnTo>
                  <a:lnTo>
                    <a:pt x="1391" y="1461"/>
                  </a:lnTo>
                  <a:lnTo>
                    <a:pt x="1389" y="1460"/>
                  </a:lnTo>
                  <a:lnTo>
                    <a:pt x="1384" y="1460"/>
                  </a:lnTo>
                  <a:lnTo>
                    <a:pt x="1388" y="1454"/>
                  </a:lnTo>
                  <a:lnTo>
                    <a:pt x="1391" y="1447"/>
                  </a:lnTo>
                  <a:lnTo>
                    <a:pt x="1392" y="1439"/>
                  </a:lnTo>
                  <a:lnTo>
                    <a:pt x="1392" y="1430"/>
                  </a:lnTo>
                  <a:lnTo>
                    <a:pt x="1389" y="1425"/>
                  </a:lnTo>
                  <a:lnTo>
                    <a:pt x="1380" y="1423"/>
                  </a:lnTo>
                  <a:lnTo>
                    <a:pt x="1375" y="1419"/>
                  </a:lnTo>
                  <a:lnTo>
                    <a:pt x="1371" y="1416"/>
                  </a:lnTo>
                  <a:lnTo>
                    <a:pt x="1364" y="1418"/>
                  </a:lnTo>
                  <a:lnTo>
                    <a:pt x="1359" y="1420"/>
                  </a:lnTo>
                  <a:lnTo>
                    <a:pt x="1357" y="1425"/>
                  </a:lnTo>
                  <a:lnTo>
                    <a:pt x="1354" y="1427"/>
                  </a:lnTo>
                  <a:lnTo>
                    <a:pt x="1303" y="1454"/>
                  </a:lnTo>
                  <a:lnTo>
                    <a:pt x="1293" y="1457"/>
                  </a:lnTo>
                  <a:lnTo>
                    <a:pt x="1282" y="1464"/>
                  </a:lnTo>
                  <a:lnTo>
                    <a:pt x="1276" y="1465"/>
                  </a:lnTo>
                  <a:lnTo>
                    <a:pt x="1265" y="1465"/>
                  </a:lnTo>
                  <a:lnTo>
                    <a:pt x="1261" y="1464"/>
                  </a:lnTo>
                  <a:lnTo>
                    <a:pt x="1258" y="1460"/>
                  </a:lnTo>
                  <a:lnTo>
                    <a:pt x="1269" y="1462"/>
                  </a:lnTo>
                  <a:lnTo>
                    <a:pt x="1279" y="1458"/>
                  </a:lnTo>
                  <a:lnTo>
                    <a:pt x="1307" y="1430"/>
                  </a:lnTo>
                  <a:lnTo>
                    <a:pt x="1315" y="1423"/>
                  </a:lnTo>
                  <a:lnTo>
                    <a:pt x="1325" y="1419"/>
                  </a:lnTo>
                  <a:lnTo>
                    <a:pt x="1326" y="1419"/>
                  </a:lnTo>
                  <a:lnTo>
                    <a:pt x="1388" y="1409"/>
                  </a:lnTo>
                  <a:lnTo>
                    <a:pt x="1402" y="1408"/>
                  </a:lnTo>
                  <a:lnTo>
                    <a:pt x="1405" y="1409"/>
                  </a:lnTo>
                  <a:lnTo>
                    <a:pt x="1408" y="1411"/>
                  </a:lnTo>
                  <a:lnTo>
                    <a:pt x="1409" y="1412"/>
                  </a:lnTo>
                  <a:lnTo>
                    <a:pt x="1412" y="1411"/>
                  </a:lnTo>
                  <a:lnTo>
                    <a:pt x="1416" y="1398"/>
                  </a:lnTo>
                  <a:lnTo>
                    <a:pt x="1419" y="1395"/>
                  </a:lnTo>
                  <a:lnTo>
                    <a:pt x="1429" y="1390"/>
                  </a:lnTo>
                  <a:lnTo>
                    <a:pt x="1434" y="1385"/>
                  </a:lnTo>
                  <a:lnTo>
                    <a:pt x="1438" y="1376"/>
                  </a:lnTo>
                  <a:lnTo>
                    <a:pt x="1462" y="1359"/>
                  </a:lnTo>
                  <a:lnTo>
                    <a:pt x="1466" y="1353"/>
                  </a:lnTo>
                  <a:lnTo>
                    <a:pt x="1469" y="1345"/>
                  </a:lnTo>
                  <a:lnTo>
                    <a:pt x="1475" y="1340"/>
                  </a:lnTo>
                  <a:lnTo>
                    <a:pt x="1476" y="1336"/>
                  </a:lnTo>
                  <a:lnTo>
                    <a:pt x="1475" y="1333"/>
                  </a:lnTo>
                  <a:lnTo>
                    <a:pt x="1473" y="1328"/>
                  </a:lnTo>
                  <a:lnTo>
                    <a:pt x="1473" y="1324"/>
                  </a:lnTo>
                  <a:lnTo>
                    <a:pt x="1476" y="1317"/>
                  </a:lnTo>
                  <a:lnTo>
                    <a:pt x="1480" y="1312"/>
                  </a:lnTo>
                  <a:lnTo>
                    <a:pt x="1483" y="1307"/>
                  </a:lnTo>
                  <a:lnTo>
                    <a:pt x="1486" y="1286"/>
                  </a:lnTo>
                  <a:lnTo>
                    <a:pt x="1487" y="1283"/>
                  </a:lnTo>
                  <a:lnTo>
                    <a:pt x="1490" y="1277"/>
                  </a:lnTo>
                  <a:lnTo>
                    <a:pt x="1494" y="1272"/>
                  </a:lnTo>
                  <a:lnTo>
                    <a:pt x="1499" y="1269"/>
                  </a:lnTo>
                  <a:lnTo>
                    <a:pt x="1513" y="1259"/>
                  </a:lnTo>
                  <a:lnTo>
                    <a:pt x="1517" y="1254"/>
                  </a:lnTo>
                  <a:lnTo>
                    <a:pt x="1524" y="1242"/>
                  </a:lnTo>
                  <a:lnTo>
                    <a:pt x="1531" y="1233"/>
                  </a:lnTo>
                  <a:lnTo>
                    <a:pt x="1539" y="1225"/>
                  </a:lnTo>
                  <a:lnTo>
                    <a:pt x="1544" y="1220"/>
                  </a:lnTo>
                  <a:lnTo>
                    <a:pt x="1545" y="1211"/>
                  </a:lnTo>
                  <a:lnTo>
                    <a:pt x="1546" y="1210"/>
                  </a:lnTo>
                  <a:lnTo>
                    <a:pt x="1551" y="1203"/>
                  </a:lnTo>
                  <a:lnTo>
                    <a:pt x="1552" y="1200"/>
                  </a:lnTo>
                  <a:lnTo>
                    <a:pt x="1552" y="1195"/>
                  </a:lnTo>
                  <a:lnTo>
                    <a:pt x="1551" y="1192"/>
                  </a:lnTo>
                  <a:lnTo>
                    <a:pt x="1549" y="1189"/>
                  </a:lnTo>
                  <a:lnTo>
                    <a:pt x="1549" y="1185"/>
                  </a:lnTo>
                  <a:lnTo>
                    <a:pt x="1552" y="1167"/>
                  </a:lnTo>
                  <a:lnTo>
                    <a:pt x="1560" y="1150"/>
                  </a:lnTo>
                  <a:lnTo>
                    <a:pt x="1583" y="1112"/>
                  </a:lnTo>
                  <a:lnTo>
                    <a:pt x="1583" y="1112"/>
                  </a:lnTo>
                  <a:lnTo>
                    <a:pt x="1587" y="1104"/>
                  </a:lnTo>
                  <a:lnTo>
                    <a:pt x="1587" y="1099"/>
                  </a:lnTo>
                  <a:lnTo>
                    <a:pt x="1581" y="1095"/>
                  </a:lnTo>
                  <a:lnTo>
                    <a:pt x="1581" y="1087"/>
                  </a:lnTo>
                  <a:lnTo>
                    <a:pt x="1583" y="1077"/>
                  </a:lnTo>
                  <a:lnTo>
                    <a:pt x="1588" y="1052"/>
                  </a:lnTo>
                  <a:lnTo>
                    <a:pt x="1605" y="1008"/>
                  </a:lnTo>
                  <a:lnTo>
                    <a:pt x="1612" y="997"/>
                  </a:lnTo>
                  <a:lnTo>
                    <a:pt x="1639" y="972"/>
                  </a:lnTo>
                  <a:lnTo>
                    <a:pt x="1640" y="965"/>
                  </a:lnTo>
                  <a:lnTo>
                    <a:pt x="1644" y="956"/>
                  </a:lnTo>
                  <a:lnTo>
                    <a:pt x="1656" y="942"/>
                  </a:lnTo>
                  <a:lnTo>
                    <a:pt x="1661" y="937"/>
                  </a:lnTo>
                  <a:lnTo>
                    <a:pt x="1663" y="934"/>
                  </a:lnTo>
                  <a:lnTo>
                    <a:pt x="1660" y="932"/>
                  </a:lnTo>
                  <a:lnTo>
                    <a:pt x="1657" y="930"/>
                  </a:lnTo>
                  <a:lnTo>
                    <a:pt x="1657" y="925"/>
                  </a:lnTo>
                  <a:lnTo>
                    <a:pt x="1658" y="923"/>
                  </a:lnTo>
                  <a:lnTo>
                    <a:pt x="1663" y="921"/>
                  </a:lnTo>
                  <a:lnTo>
                    <a:pt x="1656" y="913"/>
                  </a:lnTo>
                  <a:lnTo>
                    <a:pt x="1653" y="909"/>
                  </a:lnTo>
                  <a:lnTo>
                    <a:pt x="1653" y="902"/>
                  </a:lnTo>
                  <a:lnTo>
                    <a:pt x="1653" y="899"/>
                  </a:lnTo>
                  <a:lnTo>
                    <a:pt x="1649" y="892"/>
                  </a:lnTo>
                  <a:lnTo>
                    <a:pt x="1647" y="883"/>
                  </a:lnTo>
                  <a:lnTo>
                    <a:pt x="1647" y="874"/>
                  </a:lnTo>
                  <a:lnTo>
                    <a:pt x="1644" y="867"/>
                  </a:lnTo>
                  <a:lnTo>
                    <a:pt x="1622" y="841"/>
                  </a:lnTo>
                  <a:lnTo>
                    <a:pt x="1619" y="834"/>
                  </a:lnTo>
                  <a:lnTo>
                    <a:pt x="1618" y="833"/>
                  </a:lnTo>
                  <a:lnTo>
                    <a:pt x="1615" y="833"/>
                  </a:lnTo>
                  <a:lnTo>
                    <a:pt x="1611" y="836"/>
                  </a:lnTo>
                  <a:lnTo>
                    <a:pt x="1607" y="836"/>
                  </a:lnTo>
                  <a:lnTo>
                    <a:pt x="1605" y="833"/>
                  </a:lnTo>
                  <a:lnTo>
                    <a:pt x="1602" y="829"/>
                  </a:lnTo>
                  <a:lnTo>
                    <a:pt x="1601" y="824"/>
                  </a:lnTo>
                  <a:lnTo>
                    <a:pt x="1601" y="823"/>
                  </a:lnTo>
                  <a:lnTo>
                    <a:pt x="1573" y="822"/>
                  </a:lnTo>
                  <a:lnTo>
                    <a:pt x="1569" y="823"/>
                  </a:lnTo>
                  <a:lnTo>
                    <a:pt x="1553" y="834"/>
                  </a:lnTo>
                  <a:lnTo>
                    <a:pt x="1546" y="836"/>
                  </a:lnTo>
                  <a:lnTo>
                    <a:pt x="1541" y="834"/>
                  </a:lnTo>
                  <a:lnTo>
                    <a:pt x="1530" y="827"/>
                  </a:lnTo>
                  <a:lnTo>
                    <a:pt x="1524" y="826"/>
                  </a:lnTo>
                  <a:lnTo>
                    <a:pt x="1521" y="827"/>
                  </a:lnTo>
                  <a:lnTo>
                    <a:pt x="1520" y="829"/>
                  </a:lnTo>
                  <a:lnTo>
                    <a:pt x="1517" y="831"/>
                  </a:lnTo>
                  <a:lnTo>
                    <a:pt x="1517" y="834"/>
                  </a:lnTo>
                  <a:lnTo>
                    <a:pt x="1516" y="837"/>
                  </a:lnTo>
                  <a:lnTo>
                    <a:pt x="1511" y="836"/>
                  </a:lnTo>
                  <a:lnTo>
                    <a:pt x="1507" y="833"/>
                  </a:lnTo>
                  <a:lnTo>
                    <a:pt x="1504" y="833"/>
                  </a:lnTo>
                  <a:lnTo>
                    <a:pt x="1500" y="837"/>
                  </a:lnTo>
                  <a:lnTo>
                    <a:pt x="1497" y="840"/>
                  </a:lnTo>
                  <a:lnTo>
                    <a:pt x="1494" y="838"/>
                  </a:lnTo>
                  <a:lnTo>
                    <a:pt x="1492" y="837"/>
                  </a:lnTo>
                  <a:lnTo>
                    <a:pt x="1490" y="836"/>
                  </a:lnTo>
                  <a:lnTo>
                    <a:pt x="1487" y="840"/>
                  </a:lnTo>
                  <a:lnTo>
                    <a:pt x="1476" y="833"/>
                  </a:lnTo>
                  <a:lnTo>
                    <a:pt x="1471" y="833"/>
                  </a:lnTo>
                  <a:lnTo>
                    <a:pt x="1468" y="834"/>
                  </a:lnTo>
                  <a:lnTo>
                    <a:pt x="1466" y="838"/>
                  </a:lnTo>
                  <a:lnTo>
                    <a:pt x="1464" y="838"/>
                  </a:lnTo>
                  <a:lnTo>
                    <a:pt x="1459" y="833"/>
                  </a:lnTo>
                  <a:lnTo>
                    <a:pt x="1451" y="833"/>
                  </a:lnTo>
                  <a:lnTo>
                    <a:pt x="1430" y="826"/>
                  </a:lnTo>
                  <a:lnTo>
                    <a:pt x="1420" y="830"/>
                  </a:lnTo>
                  <a:lnTo>
                    <a:pt x="1417" y="826"/>
                  </a:lnTo>
                  <a:lnTo>
                    <a:pt x="1416" y="827"/>
                  </a:lnTo>
                  <a:lnTo>
                    <a:pt x="1413" y="829"/>
                  </a:lnTo>
                  <a:lnTo>
                    <a:pt x="1410" y="830"/>
                  </a:lnTo>
                  <a:lnTo>
                    <a:pt x="1408" y="829"/>
                  </a:lnTo>
                  <a:lnTo>
                    <a:pt x="1406" y="823"/>
                  </a:lnTo>
                  <a:lnTo>
                    <a:pt x="1403" y="823"/>
                  </a:lnTo>
                  <a:lnTo>
                    <a:pt x="1363" y="823"/>
                  </a:lnTo>
                  <a:lnTo>
                    <a:pt x="1359" y="824"/>
                  </a:lnTo>
                  <a:lnTo>
                    <a:pt x="1343" y="836"/>
                  </a:lnTo>
                  <a:lnTo>
                    <a:pt x="1332" y="838"/>
                  </a:lnTo>
                  <a:lnTo>
                    <a:pt x="1321" y="838"/>
                  </a:lnTo>
                  <a:lnTo>
                    <a:pt x="1287" y="827"/>
                  </a:lnTo>
                  <a:lnTo>
                    <a:pt x="1268" y="815"/>
                  </a:lnTo>
                  <a:lnTo>
                    <a:pt x="1235" y="813"/>
                  </a:lnTo>
                  <a:lnTo>
                    <a:pt x="1233" y="813"/>
                  </a:lnTo>
                  <a:lnTo>
                    <a:pt x="1226" y="817"/>
                  </a:lnTo>
                  <a:lnTo>
                    <a:pt x="1221" y="819"/>
                  </a:lnTo>
                  <a:lnTo>
                    <a:pt x="1218" y="819"/>
                  </a:lnTo>
                  <a:lnTo>
                    <a:pt x="1216" y="817"/>
                  </a:lnTo>
                  <a:lnTo>
                    <a:pt x="1213" y="817"/>
                  </a:lnTo>
                  <a:lnTo>
                    <a:pt x="1211" y="823"/>
                  </a:lnTo>
                  <a:lnTo>
                    <a:pt x="1213" y="829"/>
                  </a:lnTo>
                  <a:lnTo>
                    <a:pt x="1210" y="834"/>
                  </a:lnTo>
                  <a:lnTo>
                    <a:pt x="1206" y="840"/>
                  </a:lnTo>
                  <a:lnTo>
                    <a:pt x="1202" y="843"/>
                  </a:lnTo>
                  <a:lnTo>
                    <a:pt x="1197" y="843"/>
                  </a:lnTo>
                  <a:lnTo>
                    <a:pt x="1192" y="843"/>
                  </a:lnTo>
                  <a:lnTo>
                    <a:pt x="1182" y="840"/>
                  </a:lnTo>
                  <a:lnTo>
                    <a:pt x="1188" y="853"/>
                  </a:lnTo>
                  <a:lnTo>
                    <a:pt x="1183" y="854"/>
                  </a:lnTo>
                  <a:lnTo>
                    <a:pt x="1181" y="855"/>
                  </a:lnTo>
                  <a:lnTo>
                    <a:pt x="1176" y="855"/>
                  </a:lnTo>
                  <a:lnTo>
                    <a:pt x="1174" y="853"/>
                  </a:lnTo>
                  <a:lnTo>
                    <a:pt x="1175" y="850"/>
                  </a:lnTo>
                  <a:lnTo>
                    <a:pt x="1176" y="848"/>
                  </a:lnTo>
                  <a:lnTo>
                    <a:pt x="1179" y="843"/>
                  </a:lnTo>
                  <a:lnTo>
                    <a:pt x="1164" y="845"/>
                  </a:lnTo>
                  <a:lnTo>
                    <a:pt x="1123" y="876"/>
                  </a:lnTo>
                  <a:lnTo>
                    <a:pt x="1116" y="878"/>
                  </a:lnTo>
                  <a:lnTo>
                    <a:pt x="1091" y="876"/>
                  </a:lnTo>
                  <a:lnTo>
                    <a:pt x="1067" y="879"/>
                  </a:lnTo>
                  <a:lnTo>
                    <a:pt x="1060" y="879"/>
                  </a:lnTo>
                  <a:lnTo>
                    <a:pt x="1070" y="888"/>
                  </a:lnTo>
                  <a:lnTo>
                    <a:pt x="1073" y="893"/>
                  </a:lnTo>
                  <a:lnTo>
                    <a:pt x="1069" y="896"/>
                  </a:lnTo>
                  <a:lnTo>
                    <a:pt x="1064" y="896"/>
                  </a:lnTo>
                  <a:lnTo>
                    <a:pt x="1060" y="899"/>
                  </a:lnTo>
                  <a:lnTo>
                    <a:pt x="1056" y="903"/>
                  </a:lnTo>
                  <a:lnTo>
                    <a:pt x="1052" y="910"/>
                  </a:lnTo>
                  <a:lnTo>
                    <a:pt x="1049" y="911"/>
                  </a:lnTo>
                  <a:lnTo>
                    <a:pt x="1043" y="911"/>
                  </a:lnTo>
                  <a:lnTo>
                    <a:pt x="1043" y="913"/>
                  </a:lnTo>
                  <a:lnTo>
                    <a:pt x="1041" y="917"/>
                  </a:lnTo>
                  <a:lnTo>
                    <a:pt x="1036" y="921"/>
                  </a:lnTo>
                  <a:lnTo>
                    <a:pt x="1031" y="924"/>
                  </a:lnTo>
                  <a:lnTo>
                    <a:pt x="1027" y="924"/>
                  </a:lnTo>
                  <a:lnTo>
                    <a:pt x="1017" y="921"/>
                  </a:lnTo>
                  <a:lnTo>
                    <a:pt x="1020" y="918"/>
                  </a:lnTo>
                  <a:lnTo>
                    <a:pt x="1024" y="913"/>
                  </a:lnTo>
                  <a:lnTo>
                    <a:pt x="1028" y="902"/>
                  </a:lnTo>
                  <a:lnTo>
                    <a:pt x="1025" y="900"/>
                  </a:lnTo>
                  <a:lnTo>
                    <a:pt x="1021" y="899"/>
                  </a:lnTo>
                  <a:lnTo>
                    <a:pt x="1014" y="899"/>
                  </a:lnTo>
                  <a:lnTo>
                    <a:pt x="1014" y="896"/>
                  </a:lnTo>
                  <a:lnTo>
                    <a:pt x="1028" y="896"/>
                  </a:lnTo>
                  <a:lnTo>
                    <a:pt x="1034" y="897"/>
                  </a:lnTo>
                  <a:lnTo>
                    <a:pt x="1035" y="897"/>
                  </a:lnTo>
                  <a:lnTo>
                    <a:pt x="1034" y="892"/>
                  </a:lnTo>
                  <a:lnTo>
                    <a:pt x="1038" y="886"/>
                  </a:lnTo>
                  <a:lnTo>
                    <a:pt x="1042" y="883"/>
                  </a:lnTo>
                  <a:lnTo>
                    <a:pt x="1055" y="882"/>
                  </a:lnTo>
                  <a:lnTo>
                    <a:pt x="1053" y="882"/>
                  </a:lnTo>
                  <a:lnTo>
                    <a:pt x="1053" y="881"/>
                  </a:lnTo>
                  <a:lnTo>
                    <a:pt x="1052" y="878"/>
                  </a:lnTo>
                  <a:lnTo>
                    <a:pt x="1050" y="876"/>
                  </a:lnTo>
                  <a:lnTo>
                    <a:pt x="1060" y="861"/>
                  </a:lnTo>
                  <a:lnTo>
                    <a:pt x="1067" y="855"/>
                  </a:lnTo>
                  <a:lnTo>
                    <a:pt x="1076" y="845"/>
                  </a:lnTo>
                  <a:lnTo>
                    <a:pt x="1081" y="836"/>
                  </a:lnTo>
                  <a:lnTo>
                    <a:pt x="1080" y="830"/>
                  </a:lnTo>
                  <a:lnTo>
                    <a:pt x="1076" y="830"/>
                  </a:lnTo>
                  <a:lnTo>
                    <a:pt x="1064" y="837"/>
                  </a:lnTo>
                  <a:lnTo>
                    <a:pt x="1060" y="841"/>
                  </a:lnTo>
                  <a:lnTo>
                    <a:pt x="1057" y="844"/>
                  </a:lnTo>
                  <a:lnTo>
                    <a:pt x="1050" y="844"/>
                  </a:lnTo>
                  <a:lnTo>
                    <a:pt x="1038" y="841"/>
                  </a:lnTo>
                  <a:lnTo>
                    <a:pt x="1035" y="837"/>
                  </a:lnTo>
                  <a:lnTo>
                    <a:pt x="1032" y="836"/>
                  </a:lnTo>
                  <a:lnTo>
                    <a:pt x="1029" y="836"/>
                  </a:lnTo>
                  <a:lnTo>
                    <a:pt x="1018" y="841"/>
                  </a:lnTo>
                  <a:lnTo>
                    <a:pt x="1008" y="853"/>
                  </a:lnTo>
                  <a:lnTo>
                    <a:pt x="997" y="860"/>
                  </a:lnTo>
                  <a:lnTo>
                    <a:pt x="993" y="864"/>
                  </a:lnTo>
                  <a:lnTo>
                    <a:pt x="990" y="869"/>
                  </a:lnTo>
                  <a:lnTo>
                    <a:pt x="987" y="874"/>
                  </a:lnTo>
                  <a:lnTo>
                    <a:pt x="983" y="878"/>
                  </a:lnTo>
                  <a:lnTo>
                    <a:pt x="976" y="881"/>
                  </a:lnTo>
                  <a:lnTo>
                    <a:pt x="972" y="883"/>
                  </a:lnTo>
                  <a:lnTo>
                    <a:pt x="971" y="883"/>
                  </a:lnTo>
                  <a:lnTo>
                    <a:pt x="973" y="876"/>
                  </a:lnTo>
                  <a:lnTo>
                    <a:pt x="975" y="871"/>
                  </a:lnTo>
                  <a:lnTo>
                    <a:pt x="978" y="868"/>
                  </a:lnTo>
                  <a:lnTo>
                    <a:pt x="994" y="851"/>
                  </a:lnTo>
                  <a:lnTo>
                    <a:pt x="997" y="848"/>
                  </a:lnTo>
                  <a:lnTo>
                    <a:pt x="1001" y="845"/>
                  </a:lnTo>
                  <a:lnTo>
                    <a:pt x="1003" y="838"/>
                  </a:lnTo>
                  <a:lnTo>
                    <a:pt x="1006" y="833"/>
                  </a:lnTo>
                  <a:lnTo>
                    <a:pt x="1010" y="833"/>
                  </a:lnTo>
                  <a:lnTo>
                    <a:pt x="1014" y="834"/>
                  </a:lnTo>
                  <a:lnTo>
                    <a:pt x="1032" y="830"/>
                  </a:lnTo>
                  <a:lnTo>
                    <a:pt x="1038" y="829"/>
                  </a:lnTo>
                  <a:lnTo>
                    <a:pt x="1042" y="827"/>
                  </a:lnTo>
                  <a:lnTo>
                    <a:pt x="1062" y="809"/>
                  </a:lnTo>
                  <a:lnTo>
                    <a:pt x="1070" y="806"/>
                  </a:lnTo>
                  <a:lnTo>
                    <a:pt x="1077" y="813"/>
                  </a:lnTo>
                  <a:lnTo>
                    <a:pt x="1074" y="820"/>
                  </a:lnTo>
                  <a:lnTo>
                    <a:pt x="1076" y="824"/>
                  </a:lnTo>
                  <a:lnTo>
                    <a:pt x="1080" y="827"/>
                  </a:lnTo>
                  <a:lnTo>
                    <a:pt x="1085" y="826"/>
                  </a:lnTo>
                  <a:lnTo>
                    <a:pt x="1088" y="822"/>
                  </a:lnTo>
                  <a:lnTo>
                    <a:pt x="1095" y="812"/>
                  </a:lnTo>
                  <a:lnTo>
                    <a:pt x="1101" y="808"/>
                  </a:lnTo>
                  <a:lnTo>
                    <a:pt x="1136" y="760"/>
                  </a:lnTo>
                  <a:lnTo>
                    <a:pt x="1139" y="756"/>
                  </a:lnTo>
                  <a:lnTo>
                    <a:pt x="1139" y="749"/>
                  </a:lnTo>
                  <a:lnTo>
                    <a:pt x="1137" y="743"/>
                  </a:lnTo>
                  <a:lnTo>
                    <a:pt x="1134" y="743"/>
                  </a:lnTo>
                  <a:lnTo>
                    <a:pt x="1130" y="747"/>
                  </a:lnTo>
                  <a:lnTo>
                    <a:pt x="1123" y="759"/>
                  </a:lnTo>
                  <a:lnTo>
                    <a:pt x="1113" y="767"/>
                  </a:lnTo>
                  <a:lnTo>
                    <a:pt x="1104" y="771"/>
                  </a:lnTo>
                  <a:lnTo>
                    <a:pt x="1095" y="770"/>
                  </a:lnTo>
                  <a:lnTo>
                    <a:pt x="1099" y="763"/>
                  </a:lnTo>
                  <a:lnTo>
                    <a:pt x="1094" y="757"/>
                  </a:lnTo>
                  <a:lnTo>
                    <a:pt x="1085" y="754"/>
                  </a:lnTo>
                  <a:lnTo>
                    <a:pt x="1071" y="767"/>
                  </a:lnTo>
                  <a:lnTo>
                    <a:pt x="1063" y="764"/>
                  </a:lnTo>
                  <a:lnTo>
                    <a:pt x="1046" y="753"/>
                  </a:lnTo>
                  <a:lnTo>
                    <a:pt x="1048" y="761"/>
                  </a:lnTo>
                  <a:lnTo>
                    <a:pt x="1043" y="761"/>
                  </a:lnTo>
                  <a:lnTo>
                    <a:pt x="1036" y="756"/>
                  </a:lnTo>
                  <a:lnTo>
                    <a:pt x="1032" y="752"/>
                  </a:lnTo>
                  <a:lnTo>
                    <a:pt x="1028" y="746"/>
                  </a:lnTo>
                  <a:lnTo>
                    <a:pt x="1022" y="747"/>
                  </a:lnTo>
                  <a:lnTo>
                    <a:pt x="1013" y="753"/>
                  </a:lnTo>
                  <a:lnTo>
                    <a:pt x="1001" y="750"/>
                  </a:lnTo>
                  <a:lnTo>
                    <a:pt x="994" y="743"/>
                  </a:lnTo>
                  <a:lnTo>
                    <a:pt x="980" y="722"/>
                  </a:lnTo>
                  <a:lnTo>
                    <a:pt x="986" y="725"/>
                  </a:lnTo>
                  <a:lnTo>
                    <a:pt x="990" y="729"/>
                  </a:lnTo>
                  <a:lnTo>
                    <a:pt x="999" y="740"/>
                  </a:lnTo>
                  <a:lnTo>
                    <a:pt x="1004" y="745"/>
                  </a:lnTo>
                  <a:lnTo>
                    <a:pt x="1025" y="739"/>
                  </a:lnTo>
                  <a:lnTo>
                    <a:pt x="1032" y="742"/>
                  </a:lnTo>
                  <a:lnTo>
                    <a:pt x="1048" y="749"/>
                  </a:lnTo>
                  <a:lnTo>
                    <a:pt x="1055" y="749"/>
                  </a:lnTo>
                  <a:lnTo>
                    <a:pt x="1056" y="747"/>
                  </a:lnTo>
                  <a:lnTo>
                    <a:pt x="1062" y="742"/>
                  </a:lnTo>
                  <a:lnTo>
                    <a:pt x="1063" y="739"/>
                  </a:lnTo>
                  <a:lnTo>
                    <a:pt x="1067" y="739"/>
                  </a:lnTo>
                  <a:lnTo>
                    <a:pt x="1076" y="742"/>
                  </a:lnTo>
                  <a:lnTo>
                    <a:pt x="1080" y="742"/>
                  </a:lnTo>
                  <a:lnTo>
                    <a:pt x="1078" y="736"/>
                  </a:lnTo>
                  <a:lnTo>
                    <a:pt x="1080" y="732"/>
                  </a:lnTo>
                  <a:lnTo>
                    <a:pt x="1085" y="722"/>
                  </a:lnTo>
                  <a:lnTo>
                    <a:pt x="1080" y="714"/>
                  </a:lnTo>
                  <a:lnTo>
                    <a:pt x="1077" y="711"/>
                  </a:lnTo>
                  <a:lnTo>
                    <a:pt x="1074" y="709"/>
                  </a:lnTo>
                  <a:lnTo>
                    <a:pt x="1066" y="708"/>
                  </a:lnTo>
                  <a:lnTo>
                    <a:pt x="1062" y="705"/>
                  </a:lnTo>
                  <a:lnTo>
                    <a:pt x="1059" y="701"/>
                  </a:lnTo>
                  <a:lnTo>
                    <a:pt x="1059" y="697"/>
                  </a:lnTo>
                  <a:lnTo>
                    <a:pt x="1060" y="695"/>
                  </a:lnTo>
                  <a:lnTo>
                    <a:pt x="1067" y="700"/>
                  </a:lnTo>
                  <a:lnTo>
                    <a:pt x="1074" y="701"/>
                  </a:lnTo>
                  <a:lnTo>
                    <a:pt x="1077" y="702"/>
                  </a:lnTo>
                  <a:lnTo>
                    <a:pt x="1076" y="705"/>
                  </a:lnTo>
                  <a:lnTo>
                    <a:pt x="1077" y="707"/>
                  </a:lnTo>
                  <a:lnTo>
                    <a:pt x="1081" y="709"/>
                  </a:lnTo>
                  <a:lnTo>
                    <a:pt x="1081" y="704"/>
                  </a:lnTo>
                  <a:lnTo>
                    <a:pt x="1083" y="700"/>
                  </a:lnTo>
                  <a:lnTo>
                    <a:pt x="1084" y="697"/>
                  </a:lnTo>
                  <a:lnTo>
                    <a:pt x="1087" y="695"/>
                  </a:lnTo>
                  <a:lnTo>
                    <a:pt x="1104" y="684"/>
                  </a:lnTo>
                  <a:lnTo>
                    <a:pt x="1112" y="681"/>
                  </a:lnTo>
                  <a:lnTo>
                    <a:pt x="1118" y="679"/>
                  </a:lnTo>
                  <a:lnTo>
                    <a:pt x="1120" y="676"/>
                  </a:lnTo>
                  <a:lnTo>
                    <a:pt x="1122" y="673"/>
                  </a:lnTo>
                  <a:lnTo>
                    <a:pt x="1125" y="663"/>
                  </a:lnTo>
                  <a:lnTo>
                    <a:pt x="1126" y="658"/>
                  </a:lnTo>
                  <a:lnTo>
                    <a:pt x="1132" y="652"/>
                  </a:lnTo>
                  <a:lnTo>
                    <a:pt x="1150" y="642"/>
                  </a:lnTo>
                  <a:lnTo>
                    <a:pt x="1207" y="596"/>
                  </a:lnTo>
                  <a:lnTo>
                    <a:pt x="1218" y="583"/>
                  </a:lnTo>
                  <a:lnTo>
                    <a:pt x="1223" y="575"/>
                  </a:lnTo>
                  <a:lnTo>
                    <a:pt x="1226" y="566"/>
                  </a:lnTo>
                  <a:lnTo>
                    <a:pt x="1227" y="562"/>
                  </a:lnTo>
                  <a:lnTo>
                    <a:pt x="1241" y="548"/>
                  </a:lnTo>
                  <a:lnTo>
                    <a:pt x="1251" y="543"/>
                  </a:lnTo>
                  <a:lnTo>
                    <a:pt x="1273" y="534"/>
                  </a:lnTo>
                  <a:lnTo>
                    <a:pt x="1284" y="529"/>
                  </a:lnTo>
                  <a:lnTo>
                    <a:pt x="1294" y="516"/>
                  </a:lnTo>
                  <a:lnTo>
                    <a:pt x="1307" y="496"/>
                  </a:lnTo>
                  <a:lnTo>
                    <a:pt x="1319" y="474"/>
                  </a:lnTo>
                  <a:lnTo>
                    <a:pt x="1321" y="457"/>
                  </a:lnTo>
                  <a:lnTo>
                    <a:pt x="1324" y="456"/>
                  </a:lnTo>
                  <a:lnTo>
                    <a:pt x="1326" y="453"/>
                  </a:lnTo>
                  <a:lnTo>
                    <a:pt x="1328" y="449"/>
                  </a:lnTo>
                  <a:lnTo>
                    <a:pt x="1326" y="443"/>
                  </a:lnTo>
                  <a:lnTo>
                    <a:pt x="1325" y="440"/>
                  </a:lnTo>
                  <a:lnTo>
                    <a:pt x="1322" y="440"/>
                  </a:lnTo>
                  <a:lnTo>
                    <a:pt x="1319" y="443"/>
                  </a:lnTo>
                  <a:lnTo>
                    <a:pt x="1315" y="443"/>
                  </a:lnTo>
                  <a:lnTo>
                    <a:pt x="1311" y="439"/>
                  </a:lnTo>
                  <a:lnTo>
                    <a:pt x="1308" y="433"/>
                  </a:lnTo>
                  <a:lnTo>
                    <a:pt x="1308" y="425"/>
                  </a:lnTo>
                  <a:lnTo>
                    <a:pt x="1311" y="416"/>
                  </a:lnTo>
                  <a:lnTo>
                    <a:pt x="1312" y="412"/>
                  </a:lnTo>
                  <a:lnTo>
                    <a:pt x="1319" y="407"/>
                  </a:lnTo>
                  <a:lnTo>
                    <a:pt x="1322" y="402"/>
                  </a:lnTo>
                  <a:lnTo>
                    <a:pt x="1325" y="393"/>
                  </a:lnTo>
                  <a:lnTo>
                    <a:pt x="1328" y="388"/>
                  </a:lnTo>
                  <a:lnTo>
                    <a:pt x="1329" y="381"/>
                  </a:lnTo>
                  <a:lnTo>
                    <a:pt x="1335" y="372"/>
                  </a:lnTo>
                  <a:lnTo>
                    <a:pt x="1336" y="362"/>
                  </a:lnTo>
                  <a:lnTo>
                    <a:pt x="1328" y="358"/>
                  </a:lnTo>
                  <a:lnTo>
                    <a:pt x="1311" y="362"/>
                  </a:lnTo>
                  <a:lnTo>
                    <a:pt x="1301" y="362"/>
                  </a:lnTo>
                  <a:lnTo>
                    <a:pt x="1289" y="352"/>
                  </a:lnTo>
                  <a:lnTo>
                    <a:pt x="1277" y="353"/>
                  </a:lnTo>
                  <a:lnTo>
                    <a:pt x="1261" y="358"/>
                  </a:lnTo>
                  <a:lnTo>
                    <a:pt x="1252" y="358"/>
                  </a:lnTo>
                  <a:lnTo>
                    <a:pt x="1251" y="356"/>
                  </a:lnTo>
                  <a:lnTo>
                    <a:pt x="1249" y="352"/>
                  </a:lnTo>
                  <a:lnTo>
                    <a:pt x="1249" y="348"/>
                  </a:lnTo>
                  <a:lnTo>
                    <a:pt x="1248" y="345"/>
                  </a:lnTo>
                  <a:lnTo>
                    <a:pt x="1244" y="343"/>
                  </a:lnTo>
                  <a:lnTo>
                    <a:pt x="1240" y="346"/>
                  </a:lnTo>
                  <a:lnTo>
                    <a:pt x="1234" y="355"/>
                  </a:lnTo>
                  <a:lnTo>
                    <a:pt x="1237" y="362"/>
                  </a:lnTo>
                  <a:lnTo>
                    <a:pt x="1241" y="366"/>
                  </a:lnTo>
                  <a:lnTo>
                    <a:pt x="1245" y="370"/>
                  </a:lnTo>
                  <a:lnTo>
                    <a:pt x="1251" y="372"/>
                  </a:lnTo>
                  <a:lnTo>
                    <a:pt x="1247" y="381"/>
                  </a:lnTo>
                  <a:lnTo>
                    <a:pt x="1240" y="381"/>
                  </a:lnTo>
                  <a:lnTo>
                    <a:pt x="1226" y="376"/>
                  </a:lnTo>
                  <a:lnTo>
                    <a:pt x="1210" y="380"/>
                  </a:lnTo>
                  <a:lnTo>
                    <a:pt x="1203" y="381"/>
                  </a:lnTo>
                  <a:lnTo>
                    <a:pt x="1197" y="376"/>
                  </a:lnTo>
                  <a:lnTo>
                    <a:pt x="1197" y="374"/>
                  </a:lnTo>
                  <a:lnTo>
                    <a:pt x="1200" y="372"/>
                  </a:lnTo>
                  <a:lnTo>
                    <a:pt x="1195" y="369"/>
                  </a:lnTo>
                  <a:lnTo>
                    <a:pt x="1186" y="369"/>
                  </a:lnTo>
                  <a:lnTo>
                    <a:pt x="1169" y="372"/>
                  </a:lnTo>
                  <a:lnTo>
                    <a:pt x="1160" y="377"/>
                  </a:lnTo>
                  <a:lnTo>
                    <a:pt x="1143" y="390"/>
                  </a:lnTo>
                  <a:lnTo>
                    <a:pt x="1132" y="395"/>
                  </a:lnTo>
                  <a:lnTo>
                    <a:pt x="1109" y="400"/>
                  </a:lnTo>
                  <a:lnTo>
                    <a:pt x="1087" y="395"/>
                  </a:lnTo>
                  <a:lnTo>
                    <a:pt x="1081" y="397"/>
                  </a:lnTo>
                  <a:lnTo>
                    <a:pt x="1080" y="395"/>
                  </a:lnTo>
                  <a:lnTo>
                    <a:pt x="1074" y="386"/>
                  </a:lnTo>
                  <a:lnTo>
                    <a:pt x="1074" y="384"/>
                  </a:lnTo>
                  <a:lnTo>
                    <a:pt x="1074" y="386"/>
                  </a:lnTo>
                  <a:lnTo>
                    <a:pt x="1071" y="386"/>
                  </a:lnTo>
                  <a:lnTo>
                    <a:pt x="1069" y="387"/>
                  </a:lnTo>
                  <a:lnTo>
                    <a:pt x="1066" y="395"/>
                  </a:lnTo>
                  <a:lnTo>
                    <a:pt x="1063" y="400"/>
                  </a:lnTo>
                  <a:lnTo>
                    <a:pt x="1060" y="401"/>
                  </a:lnTo>
                  <a:lnTo>
                    <a:pt x="1059" y="401"/>
                  </a:lnTo>
                  <a:lnTo>
                    <a:pt x="1053" y="400"/>
                  </a:lnTo>
                  <a:lnTo>
                    <a:pt x="1043" y="400"/>
                  </a:lnTo>
                  <a:lnTo>
                    <a:pt x="1041" y="401"/>
                  </a:lnTo>
                  <a:lnTo>
                    <a:pt x="1038" y="407"/>
                  </a:lnTo>
                  <a:lnTo>
                    <a:pt x="1036" y="409"/>
                  </a:lnTo>
                  <a:lnTo>
                    <a:pt x="1032" y="408"/>
                  </a:lnTo>
                  <a:lnTo>
                    <a:pt x="1028" y="405"/>
                  </a:lnTo>
                  <a:lnTo>
                    <a:pt x="1025" y="407"/>
                  </a:lnTo>
                  <a:lnTo>
                    <a:pt x="1022" y="408"/>
                  </a:lnTo>
                  <a:lnTo>
                    <a:pt x="1021" y="411"/>
                  </a:lnTo>
                  <a:lnTo>
                    <a:pt x="1020" y="414"/>
                  </a:lnTo>
                  <a:lnTo>
                    <a:pt x="1017" y="416"/>
                  </a:lnTo>
                  <a:lnTo>
                    <a:pt x="1021" y="419"/>
                  </a:lnTo>
                  <a:lnTo>
                    <a:pt x="1015" y="418"/>
                  </a:lnTo>
                  <a:lnTo>
                    <a:pt x="1007" y="411"/>
                  </a:lnTo>
                  <a:lnTo>
                    <a:pt x="1003" y="409"/>
                  </a:lnTo>
                  <a:lnTo>
                    <a:pt x="1000" y="409"/>
                  </a:lnTo>
                  <a:lnTo>
                    <a:pt x="993" y="412"/>
                  </a:lnTo>
                  <a:lnTo>
                    <a:pt x="983" y="419"/>
                  </a:lnTo>
                  <a:lnTo>
                    <a:pt x="982" y="421"/>
                  </a:lnTo>
                  <a:lnTo>
                    <a:pt x="972" y="432"/>
                  </a:lnTo>
                  <a:lnTo>
                    <a:pt x="971" y="433"/>
                  </a:lnTo>
                  <a:lnTo>
                    <a:pt x="969" y="433"/>
                  </a:lnTo>
                  <a:lnTo>
                    <a:pt x="969" y="436"/>
                  </a:lnTo>
                  <a:lnTo>
                    <a:pt x="969" y="437"/>
                  </a:lnTo>
                  <a:lnTo>
                    <a:pt x="969" y="440"/>
                  </a:lnTo>
                  <a:lnTo>
                    <a:pt x="962" y="450"/>
                  </a:lnTo>
                  <a:lnTo>
                    <a:pt x="958" y="454"/>
                  </a:lnTo>
                  <a:lnTo>
                    <a:pt x="954" y="457"/>
                  </a:lnTo>
                  <a:lnTo>
                    <a:pt x="958" y="446"/>
                  </a:lnTo>
                  <a:lnTo>
                    <a:pt x="961" y="436"/>
                  </a:lnTo>
                  <a:lnTo>
                    <a:pt x="965" y="426"/>
                  </a:lnTo>
                  <a:lnTo>
                    <a:pt x="971" y="419"/>
                  </a:lnTo>
                  <a:lnTo>
                    <a:pt x="971" y="415"/>
                  </a:lnTo>
                  <a:lnTo>
                    <a:pt x="971" y="414"/>
                  </a:lnTo>
                  <a:lnTo>
                    <a:pt x="971" y="412"/>
                  </a:lnTo>
                  <a:lnTo>
                    <a:pt x="971" y="409"/>
                  </a:lnTo>
                  <a:lnTo>
                    <a:pt x="958" y="400"/>
                  </a:lnTo>
                  <a:lnTo>
                    <a:pt x="948" y="394"/>
                  </a:lnTo>
                  <a:lnTo>
                    <a:pt x="937" y="393"/>
                  </a:lnTo>
                  <a:lnTo>
                    <a:pt x="930" y="395"/>
                  </a:lnTo>
                  <a:lnTo>
                    <a:pt x="927" y="402"/>
                  </a:lnTo>
                  <a:lnTo>
                    <a:pt x="926" y="411"/>
                  </a:lnTo>
                  <a:lnTo>
                    <a:pt x="923" y="419"/>
                  </a:lnTo>
                  <a:lnTo>
                    <a:pt x="919" y="425"/>
                  </a:lnTo>
                  <a:lnTo>
                    <a:pt x="913" y="426"/>
                  </a:lnTo>
                  <a:lnTo>
                    <a:pt x="909" y="430"/>
                  </a:lnTo>
                  <a:lnTo>
                    <a:pt x="907" y="437"/>
                  </a:lnTo>
                  <a:lnTo>
                    <a:pt x="905" y="439"/>
                  </a:lnTo>
                  <a:lnTo>
                    <a:pt x="889" y="457"/>
                  </a:lnTo>
                  <a:lnTo>
                    <a:pt x="885" y="457"/>
                  </a:lnTo>
                  <a:lnTo>
                    <a:pt x="886" y="451"/>
                  </a:lnTo>
                  <a:lnTo>
                    <a:pt x="892" y="442"/>
                  </a:lnTo>
                  <a:lnTo>
                    <a:pt x="896" y="429"/>
                  </a:lnTo>
                  <a:lnTo>
                    <a:pt x="906" y="421"/>
                  </a:lnTo>
                  <a:lnTo>
                    <a:pt x="909" y="416"/>
                  </a:lnTo>
                  <a:lnTo>
                    <a:pt x="910" y="412"/>
                  </a:lnTo>
                  <a:lnTo>
                    <a:pt x="910" y="408"/>
                  </a:lnTo>
                  <a:lnTo>
                    <a:pt x="910" y="404"/>
                  </a:lnTo>
                  <a:lnTo>
                    <a:pt x="907" y="402"/>
                  </a:lnTo>
                  <a:lnTo>
                    <a:pt x="905" y="401"/>
                  </a:lnTo>
                  <a:lnTo>
                    <a:pt x="898" y="395"/>
                  </a:lnTo>
                  <a:lnTo>
                    <a:pt x="893" y="394"/>
                  </a:lnTo>
                  <a:lnTo>
                    <a:pt x="885" y="383"/>
                  </a:lnTo>
                  <a:lnTo>
                    <a:pt x="881" y="379"/>
                  </a:lnTo>
                  <a:lnTo>
                    <a:pt x="882" y="387"/>
                  </a:lnTo>
                  <a:lnTo>
                    <a:pt x="881" y="390"/>
                  </a:lnTo>
                  <a:lnTo>
                    <a:pt x="878" y="394"/>
                  </a:lnTo>
                  <a:lnTo>
                    <a:pt x="877" y="401"/>
                  </a:lnTo>
                  <a:lnTo>
                    <a:pt x="877" y="407"/>
                  </a:lnTo>
                  <a:lnTo>
                    <a:pt x="877" y="411"/>
                  </a:lnTo>
                  <a:lnTo>
                    <a:pt x="874" y="415"/>
                  </a:lnTo>
                  <a:lnTo>
                    <a:pt x="870" y="419"/>
                  </a:lnTo>
                  <a:lnTo>
                    <a:pt x="871" y="416"/>
                  </a:lnTo>
                  <a:lnTo>
                    <a:pt x="872" y="412"/>
                  </a:lnTo>
                  <a:lnTo>
                    <a:pt x="874" y="408"/>
                  </a:lnTo>
                  <a:lnTo>
                    <a:pt x="874" y="402"/>
                  </a:lnTo>
                  <a:lnTo>
                    <a:pt x="872" y="402"/>
                  </a:lnTo>
                  <a:lnTo>
                    <a:pt x="871" y="397"/>
                  </a:lnTo>
                  <a:lnTo>
                    <a:pt x="870" y="388"/>
                  </a:lnTo>
                  <a:lnTo>
                    <a:pt x="870" y="386"/>
                  </a:lnTo>
                  <a:lnTo>
                    <a:pt x="865" y="380"/>
                  </a:lnTo>
                  <a:lnTo>
                    <a:pt x="858" y="376"/>
                  </a:lnTo>
                  <a:lnTo>
                    <a:pt x="826" y="369"/>
                  </a:lnTo>
                  <a:lnTo>
                    <a:pt x="821" y="373"/>
                  </a:lnTo>
                  <a:lnTo>
                    <a:pt x="819" y="381"/>
                  </a:lnTo>
                  <a:lnTo>
                    <a:pt x="819" y="393"/>
                  </a:lnTo>
                  <a:lnTo>
                    <a:pt x="816" y="402"/>
                  </a:lnTo>
                  <a:lnTo>
                    <a:pt x="818" y="402"/>
                  </a:lnTo>
                  <a:lnTo>
                    <a:pt x="815" y="409"/>
                  </a:lnTo>
                  <a:lnTo>
                    <a:pt x="811" y="414"/>
                  </a:lnTo>
                  <a:lnTo>
                    <a:pt x="798" y="422"/>
                  </a:lnTo>
                  <a:lnTo>
                    <a:pt x="795" y="425"/>
                  </a:lnTo>
                  <a:lnTo>
                    <a:pt x="795" y="429"/>
                  </a:lnTo>
                  <a:lnTo>
                    <a:pt x="795" y="437"/>
                  </a:lnTo>
                  <a:lnTo>
                    <a:pt x="823" y="463"/>
                  </a:lnTo>
                  <a:lnTo>
                    <a:pt x="816" y="457"/>
                  </a:lnTo>
                  <a:lnTo>
                    <a:pt x="809" y="454"/>
                  </a:lnTo>
                  <a:lnTo>
                    <a:pt x="795" y="463"/>
                  </a:lnTo>
                  <a:lnTo>
                    <a:pt x="798" y="465"/>
                  </a:lnTo>
                  <a:lnTo>
                    <a:pt x="798" y="467"/>
                  </a:lnTo>
                  <a:lnTo>
                    <a:pt x="801" y="467"/>
                  </a:lnTo>
                  <a:lnTo>
                    <a:pt x="801" y="470"/>
                  </a:lnTo>
                  <a:lnTo>
                    <a:pt x="800" y="471"/>
                  </a:lnTo>
                  <a:lnTo>
                    <a:pt x="797" y="470"/>
                  </a:lnTo>
                  <a:lnTo>
                    <a:pt x="797" y="474"/>
                  </a:lnTo>
                  <a:lnTo>
                    <a:pt x="800" y="474"/>
                  </a:lnTo>
                  <a:lnTo>
                    <a:pt x="802" y="474"/>
                  </a:lnTo>
                  <a:lnTo>
                    <a:pt x="805" y="472"/>
                  </a:lnTo>
                  <a:lnTo>
                    <a:pt x="808" y="470"/>
                  </a:lnTo>
                  <a:lnTo>
                    <a:pt x="809" y="474"/>
                  </a:lnTo>
                  <a:lnTo>
                    <a:pt x="808" y="478"/>
                  </a:lnTo>
                  <a:lnTo>
                    <a:pt x="811" y="481"/>
                  </a:lnTo>
                  <a:lnTo>
                    <a:pt x="818" y="487"/>
                  </a:lnTo>
                  <a:lnTo>
                    <a:pt x="808" y="488"/>
                  </a:lnTo>
                  <a:lnTo>
                    <a:pt x="793" y="477"/>
                  </a:lnTo>
                  <a:lnTo>
                    <a:pt x="791" y="477"/>
                  </a:lnTo>
                  <a:lnTo>
                    <a:pt x="787" y="474"/>
                  </a:lnTo>
                  <a:lnTo>
                    <a:pt x="786" y="474"/>
                  </a:lnTo>
                  <a:lnTo>
                    <a:pt x="784" y="475"/>
                  </a:lnTo>
                  <a:lnTo>
                    <a:pt x="784" y="478"/>
                  </a:lnTo>
                  <a:lnTo>
                    <a:pt x="784" y="481"/>
                  </a:lnTo>
                  <a:lnTo>
                    <a:pt x="784" y="484"/>
                  </a:lnTo>
                  <a:lnTo>
                    <a:pt x="781" y="489"/>
                  </a:lnTo>
                  <a:lnTo>
                    <a:pt x="780" y="494"/>
                  </a:lnTo>
                  <a:lnTo>
                    <a:pt x="780" y="499"/>
                  </a:lnTo>
                  <a:lnTo>
                    <a:pt x="783" y="505"/>
                  </a:lnTo>
                  <a:lnTo>
                    <a:pt x="777" y="505"/>
                  </a:lnTo>
                  <a:lnTo>
                    <a:pt x="779" y="508"/>
                  </a:lnTo>
                  <a:lnTo>
                    <a:pt x="779" y="512"/>
                  </a:lnTo>
                  <a:lnTo>
                    <a:pt x="781" y="517"/>
                  </a:lnTo>
                  <a:lnTo>
                    <a:pt x="781" y="519"/>
                  </a:lnTo>
                  <a:lnTo>
                    <a:pt x="787" y="526"/>
                  </a:lnTo>
                  <a:lnTo>
                    <a:pt x="787" y="529"/>
                  </a:lnTo>
                  <a:lnTo>
                    <a:pt x="790" y="530"/>
                  </a:lnTo>
                  <a:lnTo>
                    <a:pt x="797" y="543"/>
                  </a:lnTo>
                  <a:lnTo>
                    <a:pt x="801" y="545"/>
                  </a:lnTo>
                  <a:lnTo>
                    <a:pt x="804" y="545"/>
                  </a:lnTo>
                  <a:lnTo>
                    <a:pt x="809" y="551"/>
                  </a:lnTo>
                  <a:lnTo>
                    <a:pt x="812" y="551"/>
                  </a:lnTo>
                  <a:lnTo>
                    <a:pt x="815" y="551"/>
                  </a:lnTo>
                  <a:lnTo>
                    <a:pt x="818" y="545"/>
                  </a:lnTo>
                  <a:lnTo>
                    <a:pt x="821" y="545"/>
                  </a:lnTo>
                  <a:lnTo>
                    <a:pt x="825" y="545"/>
                  </a:lnTo>
                  <a:lnTo>
                    <a:pt x="842" y="548"/>
                  </a:lnTo>
                  <a:lnTo>
                    <a:pt x="837" y="551"/>
                  </a:lnTo>
                  <a:lnTo>
                    <a:pt x="830" y="552"/>
                  </a:lnTo>
                  <a:lnTo>
                    <a:pt x="828" y="555"/>
                  </a:lnTo>
                  <a:lnTo>
                    <a:pt x="835" y="561"/>
                  </a:lnTo>
                  <a:lnTo>
                    <a:pt x="837" y="564"/>
                  </a:lnTo>
                  <a:lnTo>
                    <a:pt x="840" y="569"/>
                  </a:lnTo>
                  <a:lnTo>
                    <a:pt x="822" y="555"/>
                  </a:lnTo>
                  <a:lnTo>
                    <a:pt x="818" y="554"/>
                  </a:lnTo>
                  <a:lnTo>
                    <a:pt x="805" y="555"/>
                  </a:lnTo>
                  <a:lnTo>
                    <a:pt x="801" y="554"/>
                  </a:lnTo>
                  <a:lnTo>
                    <a:pt x="794" y="547"/>
                  </a:lnTo>
                  <a:lnTo>
                    <a:pt x="788" y="545"/>
                  </a:lnTo>
                  <a:lnTo>
                    <a:pt x="787" y="545"/>
                  </a:lnTo>
                  <a:lnTo>
                    <a:pt x="783" y="548"/>
                  </a:lnTo>
                  <a:lnTo>
                    <a:pt x="780" y="551"/>
                  </a:lnTo>
                  <a:lnTo>
                    <a:pt x="777" y="555"/>
                  </a:lnTo>
                  <a:lnTo>
                    <a:pt x="772" y="551"/>
                  </a:lnTo>
                  <a:lnTo>
                    <a:pt x="766" y="550"/>
                  </a:lnTo>
                  <a:lnTo>
                    <a:pt x="760" y="551"/>
                  </a:lnTo>
                  <a:lnTo>
                    <a:pt x="751" y="558"/>
                  </a:lnTo>
                  <a:lnTo>
                    <a:pt x="746" y="559"/>
                  </a:lnTo>
                  <a:lnTo>
                    <a:pt x="742" y="558"/>
                  </a:lnTo>
                  <a:lnTo>
                    <a:pt x="731" y="551"/>
                  </a:lnTo>
                  <a:lnTo>
                    <a:pt x="725" y="548"/>
                  </a:lnTo>
                  <a:lnTo>
                    <a:pt x="721" y="550"/>
                  </a:lnTo>
                  <a:lnTo>
                    <a:pt x="721" y="558"/>
                  </a:lnTo>
                  <a:lnTo>
                    <a:pt x="732" y="576"/>
                  </a:lnTo>
                  <a:lnTo>
                    <a:pt x="735" y="578"/>
                  </a:lnTo>
                  <a:lnTo>
                    <a:pt x="738" y="578"/>
                  </a:lnTo>
                  <a:lnTo>
                    <a:pt x="738" y="580"/>
                  </a:lnTo>
                  <a:lnTo>
                    <a:pt x="737" y="586"/>
                  </a:lnTo>
                  <a:lnTo>
                    <a:pt x="737" y="589"/>
                  </a:lnTo>
                  <a:lnTo>
                    <a:pt x="739" y="589"/>
                  </a:lnTo>
                  <a:lnTo>
                    <a:pt x="741" y="592"/>
                  </a:lnTo>
                  <a:lnTo>
                    <a:pt x="744" y="593"/>
                  </a:lnTo>
                  <a:lnTo>
                    <a:pt x="745" y="596"/>
                  </a:lnTo>
                  <a:lnTo>
                    <a:pt x="744" y="599"/>
                  </a:lnTo>
                  <a:lnTo>
                    <a:pt x="748" y="601"/>
                  </a:lnTo>
                  <a:lnTo>
                    <a:pt x="751" y="603"/>
                  </a:lnTo>
                  <a:lnTo>
                    <a:pt x="760" y="601"/>
                  </a:lnTo>
                  <a:lnTo>
                    <a:pt x="760" y="606"/>
                  </a:lnTo>
                  <a:lnTo>
                    <a:pt x="756" y="607"/>
                  </a:lnTo>
                  <a:lnTo>
                    <a:pt x="749" y="610"/>
                  </a:lnTo>
                  <a:lnTo>
                    <a:pt x="745" y="611"/>
                  </a:lnTo>
                  <a:lnTo>
                    <a:pt x="751" y="616"/>
                  </a:lnTo>
                  <a:lnTo>
                    <a:pt x="751" y="618"/>
                  </a:lnTo>
                  <a:lnTo>
                    <a:pt x="748" y="618"/>
                  </a:lnTo>
                  <a:lnTo>
                    <a:pt x="749" y="623"/>
                  </a:lnTo>
                  <a:lnTo>
                    <a:pt x="751" y="627"/>
                  </a:lnTo>
                  <a:lnTo>
                    <a:pt x="751" y="631"/>
                  </a:lnTo>
                  <a:lnTo>
                    <a:pt x="749" y="635"/>
                  </a:lnTo>
                  <a:lnTo>
                    <a:pt x="751" y="635"/>
                  </a:lnTo>
                  <a:lnTo>
                    <a:pt x="745" y="644"/>
                  </a:lnTo>
                  <a:lnTo>
                    <a:pt x="739" y="642"/>
                  </a:lnTo>
                  <a:lnTo>
                    <a:pt x="734" y="641"/>
                  </a:lnTo>
                  <a:lnTo>
                    <a:pt x="728" y="645"/>
                  </a:lnTo>
                  <a:lnTo>
                    <a:pt x="721" y="632"/>
                  </a:lnTo>
                  <a:lnTo>
                    <a:pt x="711" y="630"/>
                  </a:lnTo>
                  <a:lnTo>
                    <a:pt x="707" y="637"/>
                  </a:lnTo>
                  <a:lnTo>
                    <a:pt x="716" y="652"/>
                  </a:lnTo>
                  <a:lnTo>
                    <a:pt x="716" y="656"/>
                  </a:lnTo>
                  <a:lnTo>
                    <a:pt x="714" y="658"/>
                  </a:lnTo>
                  <a:lnTo>
                    <a:pt x="713" y="659"/>
                  </a:lnTo>
                  <a:lnTo>
                    <a:pt x="713" y="660"/>
                  </a:lnTo>
                  <a:lnTo>
                    <a:pt x="711" y="663"/>
                  </a:lnTo>
                  <a:lnTo>
                    <a:pt x="723" y="662"/>
                  </a:lnTo>
                  <a:lnTo>
                    <a:pt x="727" y="663"/>
                  </a:lnTo>
                  <a:lnTo>
                    <a:pt x="731" y="669"/>
                  </a:lnTo>
                  <a:lnTo>
                    <a:pt x="730" y="670"/>
                  </a:lnTo>
                  <a:lnTo>
                    <a:pt x="730" y="672"/>
                  </a:lnTo>
                  <a:lnTo>
                    <a:pt x="730" y="673"/>
                  </a:lnTo>
                  <a:lnTo>
                    <a:pt x="737" y="674"/>
                  </a:lnTo>
                  <a:lnTo>
                    <a:pt x="746" y="687"/>
                  </a:lnTo>
                  <a:lnTo>
                    <a:pt x="755" y="690"/>
                  </a:lnTo>
                  <a:lnTo>
                    <a:pt x="758" y="693"/>
                  </a:lnTo>
                  <a:lnTo>
                    <a:pt x="766" y="694"/>
                  </a:lnTo>
                  <a:lnTo>
                    <a:pt x="769" y="697"/>
                  </a:lnTo>
                  <a:lnTo>
                    <a:pt x="772" y="704"/>
                  </a:lnTo>
                  <a:lnTo>
                    <a:pt x="772" y="709"/>
                  </a:lnTo>
                  <a:lnTo>
                    <a:pt x="770" y="712"/>
                  </a:lnTo>
                  <a:lnTo>
                    <a:pt x="765" y="712"/>
                  </a:lnTo>
                  <a:lnTo>
                    <a:pt x="765" y="716"/>
                  </a:lnTo>
                  <a:lnTo>
                    <a:pt x="772" y="718"/>
                  </a:lnTo>
                  <a:lnTo>
                    <a:pt x="797" y="740"/>
                  </a:lnTo>
                  <a:lnTo>
                    <a:pt x="798" y="745"/>
                  </a:lnTo>
                  <a:lnTo>
                    <a:pt x="800" y="747"/>
                  </a:lnTo>
                  <a:lnTo>
                    <a:pt x="801" y="753"/>
                  </a:lnTo>
                  <a:lnTo>
                    <a:pt x="802" y="757"/>
                  </a:lnTo>
                  <a:lnTo>
                    <a:pt x="804" y="760"/>
                  </a:lnTo>
                  <a:lnTo>
                    <a:pt x="798" y="756"/>
                  </a:lnTo>
                  <a:lnTo>
                    <a:pt x="791" y="742"/>
                  </a:lnTo>
                  <a:lnTo>
                    <a:pt x="780" y="738"/>
                  </a:lnTo>
                  <a:lnTo>
                    <a:pt x="772" y="728"/>
                  </a:lnTo>
                  <a:lnTo>
                    <a:pt x="767" y="726"/>
                  </a:lnTo>
                  <a:lnTo>
                    <a:pt x="765" y="725"/>
                  </a:lnTo>
                  <a:lnTo>
                    <a:pt x="759" y="721"/>
                  </a:lnTo>
                  <a:lnTo>
                    <a:pt x="756" y="719"/>
                  </a:lnTo>
                  <a:lnTo>
                    <a:pt x="753" y="719"/>
                  </a:lnTo>
                  <a:lnTo>
                    <a:pt x="748" y="722"/>
                  </a:lnTo>
                  <a:lnTo>
                    <a:pt x="745" y="722"/>
                  </a:lnTo>
                  <a:lnTo>
                    <a:pt x="739" y="719"/>
                  </a:lnTo>
                  <a:lnTo>
                    <a:pt x="732" y="709"/>
                  </a:lnTo>
                  <a:lnTo>
                    <a:pt x="728" y="705"/>
                  </a:lnTo>
                  <a:lnTo>
                    <a:pt x="727" y="712"/>
                  </a:lnTo>
                  <a:lnTo>
                    <a:pt x="724" y="711"/>
                  </a:lnTo>
                  <a:lnTo>
                    <a:pt x="723" y="709"/>
                  </a:lnTo>
                  <a:lnTo>
                    <a:pt x="721" y="709"/>
                  </a:lnTo>
                  <a:lnTo>
                    <a:pt x="720" y="712"/>
                  </a:lnTo>
                  <a:lnTo>
                    <a:pt x="720" y="714"/>
                  </a:lnTo>
                  <a:lnTo>
                    <a:pt x="720" y="715"/>
                  </a:lnTo>
                  <a:lnTo>
                    <a:pt x="721" y="718"/>
                  </a:lnTo>
                  <a:lnTo>
                    <a:pt x="723" y="719"/>
                  </a:lnTo>
                  <a:lnTo>
                    <a:pt x="739" y="728"/>
                  </a:lnTo>
                  <a:lnTo>
                    <a:pt x="751" y="739"/>
                  </a:lnTo>
                  <a:lnTo>
                    <a:pt x="759" y="743"/>
                  </a:lnTo>
                  <a:lnTo>
                    <a:pt x="762" y="746"/>
                  </a:lnTo>
                  <a:lnTo>
                    <a:pt x="765" y="753"/>
                  </a:lnTo>
                  <a:lnTo>
                    <a:pt x="746" y="745"/>
                  </a:lnTo>
                  <a:lnTo>
                    <a:pt x="738" y="740"/>
                  </a:lnTo>
                  <a:lnTo>
                    <a:pt x="731" y="731"/>
                  </a:lnTo>
                  <a:lnTo>
                    <a:pt x="727" y="728"/>
                  </a:lnTo>
                  <a:lnTo>
                    <a:pt x="716" y="722"/>
                  </a:lnTo>
                  <a:lnTo>
                    <a:pt x="711" y="722"/>
                  </a:lnTo>
                  <a:lnTo>
                    <a:pt x="709" y="728"/>
                  </a:lnTo>
                  <a:lnTo>
                    <a:pt x="706" y="742"/>
                  </a:lnTo>
                  <a:lnTo>
                    <a:pt x="703" y="746"/>
                  </a:lnTo>
                  <a:lnTo>
                    <a:pt x="704" y="749"/>
                  </a:lnTo>
                  <a:lnTo>
                    <a:pt x="696" y="749"/>
                  </a:lnTo>
                  <a:lnTo>
                    <a:pt x="686" y="743"/>
                  </a:lnTo>
                  <a:lnTo>
                    <a:pt x="678" y="733"/>
                  </a:lnTo>
                  <a:lnTo>
                    <a:pt x="679" y="719"/>
                  </a:lnTo>
                  <a:lnTo>
                    <a:pt x="671" y="719"/>
                  </a:lnTo>
                  <a:lnTo>
                    <a:pt x="668" y="718"/>
                  </a:lnTo>
                  <a:lnTo>
                    <a:pt x="664" y="712"/>
                  </a:lnTo>
                  <a:lnTo>
                    <a:pt x="661" y="716"/>
                  </a:lnTo>
                  <a:lnTo>
                    <a:pt x="655" y="725"/>
                  </a:lnTo>
                  <a:lnTo>
                    <a:pt x="652" y="729"/>
                  </a:lnTo>
                  <a:lnTo>
                    <a:pt x="654" y="732"/>
                  </a:lnTo>
                  <a:lnTo>
                    <a:pt x="654" y="732"/>
                  </a:lnTo>
                  <a:lnTo>
                    <a:pt x="657" y="733"/>
                  </a:lnTo>
                  <a:lnTo>
                    <a:pt x="654" y="738"/>
                  </a:lnTo>
                  <a:lnTo>
                    <a:pt x="657" y="743"/>
                  </a:lnTo>
                  <a:lnTo>
                    <a:pt x="668" y="753"/>
                  </a:lnTo>
                  <a:lnTo>
                    <a:pt x="671" y="760"/>
                  </a:lnTo>
                  <a:lnTo>
                    <a:pt x="671" y="767"/>
                  </a:lnTo>
                  <a:lnTo>
                    <a:pt x="669" y="773"/>
                  </a:lnTo>
                  <a:lnTo>
                    <a:pt x="671" y="782"/>
                  </a:lnTo>
                  <a:lnTo>
                    <a:pt x="667" y="780"/>
                  </a:lnTo>
                  <a:lnTo>
                    <a:pt x="664" y="780"/>
                  </a:lnTo>
                  <a:lnTo>
                    <a:pt x="661" y="780"/>
                  </a:lnTo>
                  <a:lnTo>
                    <a:pt x="662" y="785"/>
                  </a:lnTo>
                  <a:lnTo>
                    <a:pt x="664" y="788"/>
                  </a:lnTo>
                  <a:lnTo>
                    <a:pt x="665" y="789"/>
                  </a:lnTo>
                  <a:lnTo>
                    <a:pt x="661" y="789"/>
                  </a:lnTo>
                  <a:lnTo>
                    <a:pt x="657" y="788"/>
                  </a:lnTo>
                  <a:lnTo>
                    <a:pt x="654" y="784"/>
                  </a:lnTo>
                  <a:lnTo>
                    <a:pt x="651" y="780"/>
                  </a:lnTo>
                  <a:lnTo>
                    <a:pt x="650" y="773"/>
                  </a:lnTo>
                  <a:lnTo>
                    <a:pt x="647" y="763"/>
                  </a:lnTo>
                  <a:lnTo>
                    <a:pt x="647" y="753"/>
                  </a:lnTo>
                  <a:lnTo>
                    <a:pt x="648" y="746"/>
                  </a:lnTo>
                  <a:lnTo>
                    <a:pt x="641" y="742"/>
                  </a:lnTo>
                  <a:lnTo>
                    <a:pt x="634" y="739"/>
                  </a:lnTo>
                  <a:lnTo>
                    <a:pt x="627" y="740"/>
                  </a:lnTo>
                  <a:lnTo>
                    <a:pt x="622" y="742"/>
                  </a:lnTo>
                  <a:lnTo>
                    <a:pt x="617" y="745"/>
                  </a:lnTo>
                  <a:lnTo>
                    <a:pt x="615" y="749"/>
                  </a:lnTo>
                  <a:lnTo>
                    <a:pt x="613" y="754"/>
                  </a:lnTo>
                  <a:lnTo>
                    <a:pt x="612" y="760"/>
                  </a:lnTo>
                  <a:lnTo>
                    <a:pt x="612" y="766"/>
                  </a:lnTo>
                  <a:lnTo>
                    <a:pt x="615" y="775"/>
                  </a:lnTo>
                  <a:lnTo>
                    <a:pt x="615" y="780"/>
                  </a:lnTo>
                  <a:lnTo>
                    <a:pt x="615" y="785"/>
                  </a:lnTo>
                  <a:lnTo>
                    <a:pt x="613" y="798"/>
                  </a:lnTo>
                  <a:lnTo>
                    <a:pt x="615" y="802"/>
                  </a:lnTo>
                  <a:lnTo>
                    <a:pt x="636" y="808"/>
                  </a:lnTo>
                  <a:lnTo>
                    <a:pt x="638" y="809"/>
                  </a:lnTo>
                  <a:lnTo>
                    <a:pt x="641" y="813"/>
                  </a:lnTo>
                  <a:lnTo>
                    <a:pt x="643" y="816"/>
                  </a:lnTo>
                  <a:lnTo>
                    <a:pt x="645" y="819"/>
                  </a:lnTo>
                  <a:lnTo>
                    <a:pt x="648" y="819"/>
                  </a:lnTo>
                  <a:lnTo>
                    <a:pt x="645" y="824"/>
                  </a:lnTo>
                  <a:lnTo>
                    <a:pt x="643" y="829"/>
                  </a:lnTo>
                  <a:lnTo>
                    <a:pt x="640" y="829"/>
                  </a:lnTo>
                  <a:lnTo>
                    <a:pt x="631" y="820"/>
                  </a:lnTo>
                  <a:lnTo>
                    <a:pt x="627" y="820"/>
                  </a:lnTo>
                  <a:lnTo>
                    <a:pt x="617" y="826"/>
                  </a:lnTo>
                  <a:lnTo>
                    <a:pt x="617" y="830"/>
                  </a:lnTo>
                  <a:lnTo>
                    <a:pt x="619" y="834"/>
                  </a:lnTo>
                  <a:lnTo>
                    <a:pt x="613" y="840"/>
                  </a:lnTo>
                  <a:lnTo>
                    <a:pt x="612" y="845"/>
                  </a:lnTo>
                  <a:lnTo>
                    <a:pt x="613" y="851"/>
                  </a:lnTo>
                  <a:lnTo>
                    <a:pt x="616" y="854"/>
                  </a:lnTo>
                  <a:lnTo>
                    <a:pt x="620" y="854"/>
                  </a:lnTo>
                  <a:lnTo>
                    <a:pt x="624" y="855"/>
                  </a:lnTo>
                  <a:lnTo>
                    <a:pt x="630" y="864"/>
                  </a:lnTo>
                  <a:lnTo>
                    <a:pt x="633" y="874"/>
                  </a:lnTo>
                  <a:lnTo>
                    <a:pt x="637" y="881"/>
                  </a:lnTo>
                  <a:lnTo>
                    <a:pt x="645" y="882"/>
                  </a:lnTo>
                  <a:lnTo>
                    <a:pt x="644" y="888"/>
                  </a:lnTo>
                  <a:lnTo>
                    <a:pt x="643" y="889"/>
                  </a:lnTo>
                  <a:lnTo>
                    <a:pt x="651" y="899"/>
                  </a:lnTo>
                  <a:lnTo>
                    <a:pt x="658" y="893"/>
                  </a:lnTo>
                  <a:lnTo>
                    <a:pt x="669" y="892"/>
                  </a:lnTo>
                  <a:lnTo>
                    <a:pt x="682" y="895"/>
                  </a:lnTo>
                  <a:lnTo>
                    <a:pt x="689" y="900"/>
                  </a:lnTo>
                  <a:lnTo>
                    <a:pt x="689" y="904"/>
                  </a:lnTo>
                  <a:lnTo>
                    <a:pt x="682" y="904"/>
                  </a:lnTo>
                  <a:lnTo>
                    <a:pt x="672" y="902"/>
                  </a:lnTo>
                  <a:lnTo>
                    <a:pt x="652" y="906"/>
                  </a:lnTo>
                  <a:lnTo>
                    <a:pt x="654" y="907"/>
                  </a:lnTo>
                  <a:lnTo>
                    <a:pt x="654" y="910"/>
                  </a:lnTo>
                  <a:lnTo>
                    <a:pt x="655" y="913"/>
                  </a:lnTo>
                  <a:lnTo>
                    <a:pt x="657" y="916"/>
                  </a:lnTo>
                  <a:lnTo>
                    <a:pt x="654" y="914"/>
                  </a:lnTo>
                  <a:lnTo>
                    <a:pt x="645" y="909"/>
                  </a:lnTo>
                  <a:lnTo>
                    <a:pt x="644" y="907"/>
                  </a:lnTo>
                  <a:lnTo>
                    <a:pt x="638" y="900"/>
                  </a:lnTo>
                  <a:lnTo>
                    <a:pt x="637" y="902"/>
                  </a:lnTo>
                  <a:lnTo>
                    <a:pt x="633" y="899"/>
                  </a:lnTo>
                  <a:lnTo>
                    <a:pt x="619" y="885"/>
                  </a:lnTo>
                  <a:lnTo>
                    <a:pt x="615" y="882"/>
                  </a:lnTo>
                  <a:lnTo>
                    <a:pt x="609" y="881"/>
                  </a:lnTo>
                  <a:lnTo>
                    <a:pt x="605" y="882"/>
                  </a:lnTo>
                  <a:lnTo>
                    <a:pt x="605" y="885"/>
                  </a:lnTo>
                  <a:lnTo>
                    <a:pt x="606" y="890"/>
                  </a:lnTo>
                  <a:lnTo>
                    <a:pt x="606" y="892"/>
                  </a:lnTo>
                  <a:lnTo>
                    <a:pt x="603" y="892"/>
                  </a:lnTo>
                  <a:lnTo>
                    <a:pt x="602" y="896"/>
                  </a:lnTo>
                  <a:lnTo>
                    <a:pt x="602" y="902"/>
                  </a:lnTo>
                  <a:lnTo>
                    <a:pt x="602" y="909"/>
                  </a:lnTo>
                  <a:lnTo>
                    <a:pt x="601" y="911"/>
                  </a:lnTo>
                  <a:lnTo>
                    <a:pt x="596" y="920"/>
                  </a:lnTo>
                  <a:lnTo>
                    <a:pt x="596" y="924"/>
                  </a:lnTo>
                  <a:lnTo>
                    <a:pt x="596" y="930"/>
                  </a:lnTo>
                  <a:lnTo>
                    <a:pt x="599" y="938"/>
                  </a:lnTo>
                  <a:lnTo>
                    <a:pt x="599" y="944"/>
                  </a:lnTo>
                  <a:lnTo>
                    <a:pt x="602" y="945"/>
                  </a:lnTo>
                  <a:lnTo>
                    <a:pt x="609" y="946"/>
                  </a:lnTo>
                  <a:lnTo>
                    <a:pt x="612" y="948"/>
                  </a:lnTo>
                  <a:lnTo>
                    <a:pt x="609" y="952"/>
                  </a:lnTo>
                  <a:lnTo>
                    <a:pt x="609" y="955"/>
                  </a:lnTo>
                  <a:lnTo>
                    <a:pt x="609" y="962"/>
                  </a:lnTo>
                  <a:lnTo>
                    <a:pt x="609" y="963"/>
                  </a:lnTo>
                  <a:lnTo>
                    <a:pt x="612" y="966"/>
                  </a:lnTo>
                  <a:lnTo>
                    <a:pt x="612" y="969"/>
                  </a:lnTo>
                  <a:lnTo>
                    <a:pt x="612" y="970"/>
                  </a:lnTo>
                  <a:lnTo>
                    <a:pt x="610" y="972"/>
                  </a:lnTo>
                  <a:lnTo>
                    <a:pt x="609" y="972"/>
                  </a:lnTo>
                  <a:lnTo>
                    <a:pt x="609" y="972"/>
                  </a:lnTo>
                  <a:lnTo>
                    <a:pt x="613" y="990"/>
                  </a:lnTo>
                  <a:lnTo>
                    <a:pt x="619" y="994"/>
                  </a:lnTo>
                  <a:lnTo>
                    <a:pt x="633" y="991"/>
                  </a:lnTo>
                  <a:lnTo>
                    <a:pt x="638" y="989"/>
                  </a:lnTo>
                  <a:lnTo>
                    <a:pt x="657" y="965"/>
                  </a:lnTo>
                  <a:lnTo>
                    <a:pt x="661" y="960"/>
                  </a:lnTo>
                  <a:lnTo>
                    <a:pt x="662" y="960"/>
                  </a:lnTo>
                  <a:lnTo>
                    <a:pt x="662" y="963"/>
                  </a:lnTo>
                  <a:lnTo>
                    <a:pt x="665" y="970"/>
                  </a:lnTo>
                  <a:lnTo>
                    <a:pt x="665" y="974"/>
                  </a:lnTo>
                  <a:lnTo>
                    <a:pt x="662" y="977"/>
                  </a:lnTo>
                  <a:lnTo>
                    <a:pt x="657" y="982"/>
                  </a:lnTo>
                  <a:lnTo>
                    <a:pt x="664" y="983"/>
                  </a:lnTo>
                  <a:lnTo>
                    <a:pt x="671" y="986"/>
                  </a:lnTo>
                  <a:lnTo>
                    <a:pt x="676" y="987"/>
                  </a:lnTo>
                  <a:lnTo>
                    <a:pt x="683" y="982"/>
                  </a:lnTo>
                  <a:lnTo>
                    <a:pt x="695" y="965"/>
                  </a:lnTo>
                  <a:lnTo>
                    <a:pt x="702" y="958"/>
                  </a:lnTo>
                  <a:lnTo>
                    <a:pt x="706" y="958"/>
                  </a:lnTo>
                  <a:lnTo>
                    <a:pt x="704" y="972"/>
                  </a:lnTo>
                  <a:lnTo>
                    <a:pt x="693" y="983"/>
                  </a:lnTo>
                  <a:lnTo>
                    <a:pt x="664" y="997"/>
                  </a:lnTo>
                  <a:lnTo>
                    <a:pt x="658" y="998"/>
                  </a:lnTo>
                  <a:lnTo>
                    <a:pt x="657" y="996"/>
                  </a:lnTo>
                  <a:lnTo>
                    <a:pt x="655" y="993"/>
                  </a:lnTo>
                  <a:lnTo>
                    <a:pt x="652" y="991"/>
                  </a:lnTo>
                  <a:lnTo>
                    <a:pt x="651" y="993"/>
                  </a:lnTo>
                  <a:lnTo>
                    <a:pt x="648" y="996"/>
                  </a:lnTo>
                  <a:lnTo>
                    <a:pt x="643" y="998"/>
                  </a:lnTo>
                  <a:lnTo>
                    <a:pt x="640" y="1001"/>
                  </a:lnTo>
                  <a:lnTo>
                    <a:pt x="634" y="1017"/>
                  </a:lnTo>
                  <a:lnTo>
                    <a:pt x="633" y="1018"/>
                  </a:lnTo>
                  <a:lnTo>
                    <a:pt x="636" y="1024"/>
                  </a:lnTo>
                  <a:lnTo>
                    <a:pt x="641" y="1025"/>
                  </a:lnTo>
                  <a:lnTo>
                    <a:pt x="652" y="1021"/>
                  </a:lnTo>
                  <a:lnTo>
                    <a:pt x="657" y="1022"/>
                  </a:lnTo>
                  <a:lnTo>
                    <a:pt x="667" y="1026"/>
                  </a:lnTo>
                  <a:lnTo>
                    <a:pt x="672" y="1028"/>
                  </a:lnTo>
                  <a:lnTo>
                    <a:pt x="678" y="1026"/>
                  </a:lnTo>
                  <a:lnTo>
                    <a:pt x="686" y="1019"/>
                  </a:lnTo>
                  <a:lnTo>
                    <a:pt x="692" y="1018"/>
                  </a:lnTo>
                  <a:lnTo>
                    <a:pt x="695" y="1015"/>
                  </a:lnTo>
                  <a:lnTo>
                    <a:pt x="697" y="1008"/>
                  </a:lnTo>
                  <a:lnTo>
                    <a:pt x="702" y="1005"/>
                  </a:lnTo>
                  <a:lnTo>
                    <a:pt x="709" y="1008"/>
                  </a:lnTo>
                  <a:lnTo>
                    <a:pt x="709" y="1011"/>
                  </a:lnTo>
                  <a:lnTo>
                    <a:pt x="702" y="1014"/>
                  </a:lnTo>
                  <a:lnTo>
                    <a:pt x="696" y="1021"/>
                  </a:lnTo>
                  <a:lnTo>
                    <a:pt x="692" y="1028"/>
                  </a:lnTo>
                  <a:lnTo>
                    <a:pt x="695" y="1031"/>
                  </a:lnTo>
                  <a:lnTo>
                    <a:pt x="697" y="1032"/>
                  </a:lnTo>
                  <a:lnTo>
                    <a:pt x="700" y="1035"/>
                  </a:lnTo>
                  <a:lnTo>
                    <a:pt x="704" y="1042"/>
                  </a:lnTo>
                  <a:lnTo>
                    <a:pt x="706" y="1045"/>
                  </a:lnTo>
                  <a:lnTo>
                    <a:pt x="717" y="1047"/>
                  </a:lnTo>
                  <a:lnTo>
                    <a:pt x="717" y="1050"/>
                  </a:lnTo>
                  <a:lnTo>
                    <a:pt x="707" y="1053"/>
                  </a:lnTo>
                  <a:lnTo>
                    <a:pt x="699" y="1047"/>
                  </a:lnTo>
                  <a:lnTo>
                    <a:pt x="690" y="1038"/>
                  </a:lnTo>
                  <a:lnTo>
                    <a:pt x="682" y="1031"/>
                  </a:lnTo>
                  <a:lnTo>
                    <a:pt x="672" y="1033"/>
                  </a:lnTo>
                  <a:lnTo>
                    <a:pt x="662" y="1039"/>
                  </a:lnTo>
                  <a:lnTo>
                    <a:pt x="655" y="1049"/>
                  </a:lnTo>
                  <a:lnTo>
                    <a:pt x="661" y="1057"/>
                  </a:lnTo>
                  <a:lnTo>
                    <a:pt x="657" y="1063"/>
                  </a:lnTo>
                  <a:lnTo>
                    <a:pt x="648" y="1077"/>
                  </a:lnTo>
                  <a:lnTo>
                    <a:pt x="645" y="1085"/>
                  </a:lnTo>
                  <a:lnTo>
                    <a:pt x="650" y="1089"/>
                  </a:lnTo>
                  <a:lnTo>
                    <a:pt x="671" y="1096"/>
                  </a:lnTo>
                  <a:lnTo>
                    <a:pt x="674" y="1099"/>
                  </a:lnTo>
                  <a:lnTo>
                    <a:pt x="681" y="1108"/>
                  </a:lnTo>
                  <a:lnTo>
                    <a:pt x="682" y="1109"/>
                  </a:lnTo>
                  <a:lnTo>
                    <a:pt x="686" y="1109"/>
                  </a:lnTo>
                  <a:lnTo>
                    <a:pt x="692" y="1106"/>
                  </a:lnTo>
                  <a:lnTo>
                    <a:pt x="714" y="1102"/>
                  </a:lnTo>
                  <a:lnTo>
                    <a:pt x="718" y="1106"/>
                  </a:lnTo>
                  <a:lnTo>
                    <a:pt x="718" y="1109"/>
                  </a:lnTo>
                  <a:lnTo>
                    <a:pt x="717" y="1109"/>
                  </a:lnTo>
                  <a:lnTo>
                    <a:pt x="716" y="1109"/>
                  </a:lnTo>
                  <a:lnTo>
                    <a:pt x="711" y="1108"/>
                  </a:lnTo>
                  <a:lnTo>
                    <a:pt x="707" y="1108"/>
                  </a:lnTo>
                  <a:lnTo>
                    <a:pt x="704" y="1111"/>
                  </a:lnTo>
                  <a:lnTo>
                    <a:pt x="703" y="1112"/>
                  </a:lnTo>
                  <a:lnTo>
                    <a:pt x="678" y="1112"/>
                  </a:lnTo>
                  <a:lnTo>
                    <a:pt x="672" y="1109"/>
                  </a:lnTo>
                  <a:lnTo>
                    <a:pt x="661" y="1101"/>
                  </a:lnTo>
                  <a:lnTo>
                    <a:pt x="655" y="1098"/>
                  </a:lnTo>
                  <a:lnTo>
                    <a:pt x="651" y="1101"/>
                  </a:lnTo>
                  <a:lnTo>
                    <a:pt x="648" y="1104"/>
                  </a:lnTo>
                  <a:lnTo>
                    <a:pt x="640" y="1102"/>
                  </a:lnTo>
                  <a:lnTo>
                    <a:pt x="637" y="1104"/>
                  </a:lnTo>
                  <a:lnTo>
                    <a:pt x="636" y="1105"/>
                  </a:lnTo>
                  <a:lnTo>
                    <a:pt x="631" y="1111"/>
                  </a:lnTo>
                  <a:lnTo>
                    <a:pt x="622" y="1125"/>
                  </a:lnTo>
                  <a:lnTo>
                    <a:pt x="617" y="1132"/>
                  </a:lnTo>
                  <a:lnTo>
                    <a:pt x="620" y="1136"/>
                  </a:lnTo>
                  <a:lnTo>
                    <a:pt x="623" y="1136"/>
                  </a:lnTo>
                  <a:lnTo>
                    <a:pt x="627" y="1141"/>
                  </a:lnTo>
                  <a:lnTo>
                    <a:pt x="630" y="1141"/>
                  </a:lnTo>
                  <a:lnTo>
                    <a:pt x="633" y="1141"/>
                  </a:lnTo>
                  <a:lnTo>
                    <a:pt x="638" y="1139"/>
                  </a:lnTo>
                  <a:lnTo>
                    <a:pt x="640" y="1139"/>
                  </a:lnTo>
                  <a:lnTo>
                    <a:pt x="645" y="1143"/>
                  </a:lnTo>
                  <a:lnTo>
                    <a:pt x="645" y="1150"/>
                  </a:lnTo>
                  <a:lnTo>
                    <a:pt x="644" y="1155"/>
                  </a:lnTo>
                  <a:lnTo>
                    <a:pt x="648" y="1158"/>
                  </a:lnTo>
                  <a:lnTo>
                    <a:pt x="654" y="1160"/>
                  </a:lnTo>
                  <a:lnTo>
                    <a:pt x="660" y="1164"/>
                  </a:lnTo>
                  <a:lnTo>
                    <a:pt x="665" y="1165"/>
                  </a:lnTo>
                  <a:lnTo>
                    <a:pt x="671" y="1161"/>
                  </a:lnTo>
                  <a:lnTo>
                    <a:pt x="675" y="1164"/>
                  </a:lnTo>
                  <a:lnTo>
                    <a:pt x="678" y="1162"/>
                  </a:lnTo>
                  <a:lnTo>
                    <a:pt x="682" y="1160"/>
                  </a:lnTo>
                  <a:lnTo>
                    <a:pt x="686" y="1158"/>
                  </a:lnTo>
                  <a:lnTo>
                    <a:pt x="686" y="1161"/>
                  </a:lnTo>
                  <a:lnTo>
                    <a:pt x="675" y="1168"/>
                  </a:lnTo>
                  <a:lnTo>
                    <a:pt x="661" y="1171"/>
                  </a:lnTo>
                  <a:lnTo>
                    <a:pt x="651" y="1169"/>
                  </a:lnTo>
                  <a:lnTo>
                    <a:pt x="648" y="1168"/>
                  </a:lnTo>
                  <a:lnTo>
                    <a:pt x="644" y="1165"/>
                  </a:lnTo>
                  <a:lnTo>
                    <a:pt x="641" y="1161"/>
                  </a:lnTo>
                  <a:lnTo>
                    <a:pt x="636" y="1151"/>
                  </a:lnTo>
                  <a:lnTo>
                    <a:pt x="633" y="1148"/>
                  </a:lnTo>
                  <a:lnTo>
                    <a:pt x="627" y="1147"/>
                  </a:lnTo>
                  <a:lnTo>
                    <a:pt x="619" y="1150"/>
                  </a:lnTo>
                  <a:lnTo>
                    <a:pt x="612" y="1155"/>
                  </a:lnTo>
                  <a:lnTo>
                    <a:pt x="606" y="1161"/>
                  </a:lnTo>
                  <a:lnTo>
                    <a:pt x="603" y="1171"/>
                  </a:lnTo>
                  <a:lnTo>
                    <a:pt x="602" y="1182"/>
                  </a:lnTo>
                  <a:lnTo>
                    <a:pt x="599" y="1192"/>
                  </a:lnTo>
                  <a:lnTo>
                    <a:pt x="594" y="1197"/>
                  </a:lnTo>
                  <a:lnTo>
                    <a:pt x="599" y="1203"/>
                  </a:lnTo>
                  <a:lnTo>
                    <a:pt x="602" y="1204"/>
                  </a:lnTo>
                  <a:lnTo>
                    <a:pt x="602" y="1207"/>
                  </a:lnTo>
                  <a:lnTo>
                    <a:pt x="592" y="1207"/>
                  </a:lnTo>
                  <a:lnTo>
                    <a:pt x="584" y="1210"/>
                  </a:lnTo>
                  <a:lnTo>
                    <a:pt x="595" y="1214"/>
                  </a:lnTo>
                  <a:lnTo>
                    <a:pt x="620" y="1209"/>
                  </a:lnTo>
                  <a:lnTo>
                    <a:pt x="631" y="1210"/>
                  </a:lnTo>
                  <a:lnTo>
                    <a:pt x="622" y="1221"/>
                  </a:lnTo>
                  <a:lnTo>
                    <a:pt x="619" y="1227"/>
                  </a:lnTo>
                  <a:lnTo>
                    <a:pt x="630" y="1230"/>
                  </a:lnTo>
                  <a:lnTo>
                    <a:pt x="634" y="1230"/>
                  </a:lnTo>
                  <a:lnTo>
                    <a:pt x="638" y="1221"/>
                  </a:lnTo>
                  <a:lnTo>
                    <a:pt x="643" y="1220"/>
                  </a:lnTo>
                  <a:lnTo>
                    <a:pt x="648" y="1218"/>
                  </a:lnTo>
                  <a:lnTo>
                    <a:pt x="651" y="1220"/>
                  </a:lnTo>
                  <a:lnTo>
                    <a:pt x="643" y="1228"/>
                  </a:lnTo>
                  <a:lnTo>
                    <a:pt x="633" y="1234"/>
                  </a:lnTo>
                  <a:lnTo>
                    <a:pt x="605" y="1238"/>
                  </a:lnTo>
                  <a:lnTo>
                    <a:pt x="602" y="1241"/>
                  </a:lnTo>
                  <a:lnTo>
                    <a:pt x="602" y="1247"/>
                  </a:lnTo>
                  <a:lnTo>
                    <a:pt x="606" y="1252"/>
                  </a:lnTo>
                  <a:lnTo>
                    <a:pt x="626" y="1262"/>
                  </a:lnTo>
                  <a:lnTo>
                    <a:pt x="622" y="1261"/>
                  </a:lnTo>
                  <a:lnTo>
                    <a:pt x="615" y="1259"/>
                  </a:lnTo>
                  <a:lnTo>
                    <a:pt x="609" y="1261"/>
                  </a:lnTo>
                  <a:lnTo>
                    <a:pt x="605" y="1266"/>
                  </a:lnTo>
                  <a:lnTo>
                    <a:pt x="602" y="1263"/>
                  </a:lnTo>
                  <a:lnTo>
                    <a:pt x="599" y="1262"/>
                  </a:lnTo>
                  <a:lnTo>
                    <a:pt x="596" y="1262"/>
                  </a:lnTo>
                  <a:lnTo>
                    <a:pt x="592" y="1262"/>
                  </a:lnTo>
                  <a:lnTo>
                    <a:pt x="592" y="1266"/>
                  </a:lnTo>
                  <a:lnTo>
                    <a:pt x="598" y="1266"/>
                  </a:lnTo>
                  <a:lnTo>
                    <a:pt x="601" y="1270"/>
                  </a:lnTo>
                  <a:lnTo>
                    <a:pt x="601" y="1275"/>
                  </a:lnTo>
                  <a:lnTo>
                    <a:pt x="602" y="1280"/>
                  </a:lnTo>
                  <a:lnTo>
                    <a:pt x="599" y="1279"/>
                  </a:lnTo>
                  <a:lnTo>
                    <a:pt x="585" y="1272"/>
                  </a:lnTo>
                  <a:lnTo>
                    <a:pt x="581" y="1269"/>
                  </a:lnTo>
                  <a:lnTo>
                    <a:pt x="580" y="1266"/>
                  </a:lnTo>
                  <a:lnTo>
                    <a:pt x="577" y="1263"/>
                  </a:lnTo>
                  <a:lnTo>
                    <a:pt x="573" y="1262"/>
                  </a:lnTo>
                  <a:lnTo>
                    <a:pt x="568" y="1263"/>
                  </a:lnTo>
                  <a:lnTo>
                    <a:pt x="560" y="1270"/>
                  </a:lnTo>
                  <a:lnTo>
                    <a:pt x="556" y="1272"/>
                  </a:lnTo>
                  <a:lnTo>
                    <a:pt x="517" y="1276"/>
                  </a:lnTo>
                  <a:lnTo>
                    <a:pt x="512" y="1279"/>
                  </a:lnTo>
                  <a:lnTo>
                    <a:pt x="507" y="1289"/>
                  </a:lnTo>
                  <a:lnTo>
                    <a:pt x="505" y="1289"/>
                  </a:lnTo>
                  <a:lnTo>
                    <a:pt x="504" y="1289"/>
                  </a:lnTo>
                  <a:lnTo>
                    <a:pt x="503" y="1289"/>
                  </a:lnTo>
                  <a:lnTo>
                    <a:pt x="503" y="1293"/>
                  </a:lnTo>
                  <a:lnTo>
                    <a:pt x="503" y="1296"/>
                  </a:lnTo>
                  <a:lnTo>
                    <a:pt x="503" y="1298"/>
                  </a:lnTo>
                  <a:lnTo>
                    <a:pt x="504" y="1301"/>
                  </a:lnTo>
                  <a:lnTo>
                    <a:pt x="505" y="1304"/>
                  </a:lnTo>
                  <a:lnTo>
                    <a:pt x="508" y="1308"/>
                  </a:lnTo>
                  <a:lnTo>
                    <a:pt x="515" y="1311"/>
                  </a:lnTo>
                  <a:lnTo>
                    <a:pt x="521" y="1312"/>
                  </a:lnTo>
                  <a:lnTo>
                    <a:pt x="526" y="1310"/>
                  </a:lnTo>
                  <a:lnTo>
                    <a:pt x="531" y="1304"/>
                  </a:lnTo>
                  <a:lnTo>
                    <a:pt x="538" y="1304"/>
                  </a:lnTo>
                  <a:lnTo>
                    <a:pt x="557" y="1308"/>
                  </a:lnTo>
                  <a:lnTo>
                    <a:pt x="575" y="1307"/>
                  </a:lnTo>
                  <a:lnTo>
                    <a:pt x="578" y="1308"/>
                  </a:lnTo>
                  <a:lnTo>
                    <a:pt x="584" y="1312"/>
                  </a:lnTo>
                  <a:lnTo>
                    <a:pt x="587" y="1314"/>
                  </a:lnTo>
                  <a:lnTo>
                    <a:pt x="589" y="1314"/>
                  </a:lnTo>
                  <a:lnTo>
                    <a:pt x="599" y="1311"/>
                  </a:lnTo>
                  <a:lnTo>
                    <a:pt x="629" y="1296"/>
                  </a:lnTo>
                  <a:lnTo>
                    <a:pt x="638" y="1298"/>
                  </a:lnTo>
                  <a:lnTo>
                    <a:pt x="651" y="1307"/>
                  </a:lnTo>
                  <a:lnTo>
                    <a:pt x="658" y="1307"/>
                  </a:lnTo>
                  <a:lnTo>
                    <a:pt x="682" y="1304"/>
                  </a:lnTo>
                  <a:lnTo>
                    <a:pt x="676" y="1308"/>
                  </a:lnTo>
                  <a:lnTo>
                    <a:pt x="668" y="1310"/>
                  </a:lnTo>
                  <a:lnTo>
                    <a:pt x="655" y="1311"/>
                  </a:lnTo>
                  <a:lnTo>
                    <a:pt x="648" y="1310"/>
                  </a:lnTo>
                  <a:lnTo>
                    <a:pt x="631" y="1301"/>
                  </a:lnTo>
                  <a:lnTo>
                    <a:pt x="626" y="1301"/>
                  </a:lnTo>
                  <a:lnTo>
                    <a:pt x="598" y="1321"/>
                  </a:lnTo>
                  <a:lnTo>
                    <a:pt x="598" y="1325"/>
                  </a:lnTo>
                  <a:lnTo>
                    <a:pt x="601" y="1328"/>
                  </a:lnTo>
                  <a:lnTo>
                    <a:pt x="606" y="1333"/>
                  </a:lnTo>
                  <a:lnTo>
                    <a:pt x="605" y="1336"/>
                  </a:lnTo>
                  <a:lnTo>
                    <a:pt x="598" y="1329"/>
                  </a:lnTo>
                  <a:lnTo>
                    <a:pt x="589" y="1325"/>
                  </a:lnTo>
                  <a:lnTo>
                    <a:pt x="581" y="1324"/>
                  </a:lnTo>
                  <a:lnTo>
                    <a:pt x="567" y="1324"/>
                  </a:lnTo>
                  <a:lnTo>
                    <a:pt x="564" y="1325"/>
                  </a:lnTo>
                  <a:lnTo>
                    <a:pt x="561" y="1329"/>
                  </a:lnTo>
                  <a:lnTo>
                    <a:pt x="560" y="1336"/>
                  </a:lnTo>
                  <a:lnTo>
                    <a:pt x="563" y="1340"/>
                  </a:lnTo>
                  <a:lnTo>
                    <a:pt x="601" y="1373"/>
                  </a:lnTo>
                  <a:lnTo>
                    <a:pt x="616" y="1376"/>
                  </a:lnTo>
                  <a:lnTo>
                    <a:pt x="626" y="1363"/>
                  </a:lnTo>
                  <a:lnTo>
                    <a:pt x="629" y="1363"/>
                  </a:lnTo>
                  <a:lnTo>
                    <a:pt x="627" y="1367"/>
                  </a:lnTo>
                  <a:lnTo>
                    <a:pt x="627" y="1371"/>
                  </a:lnTo>
                  <a:lnTo>
                    <a:pt x="623" y="1378"/>
                  </a:lnTo>
                  <a:lnTo>
                    <a:pt x="626" y="1383"/>
                  </a:lnTo>
                  <a:lnTo>
                    <a:pt x="630" y="1385"/>
                  </a:lnTo>
                  <a:lnTo>
                    <a:pt x="636" y="1388"/>
                  </a:lnTo>
                  <a:lnTo>
                    <a:pt x="640" y="1388"/>
                  </a:lnTo>
                  <a:lnTo>
                    <a:pt x="643" y="1390"/>
                  </a:lnTo>
                  <a:lnTo>
                    <a:pt x="645" y="1395"/>
                  </a:lnTo>
                  <a:lnTo>
                    <a:pt x="648" y="1398"/>
                  </a:lnTo>
                  <a:lnTo>
                    <a:pt x="650" y="1397"/>
                  </a:lnTo>
                  <a:lnTo>
                    <a:pt x="667" y="1383"/>
                  </a:lnTo>
                  <a:lnTo>
                    <a:pt x="685" y="1362"/>
                  </a:lnTo>
                  <a:lnTo>
                    <a:pt x="695" y="1346"/>
                  </a:lnTo>
                  <a:lnTo>
                    <a:pt x="697" y="1343"/>
                  </a:lnTo>
                  <a:lnTo>
                    <a:pt x="700" y="1340"/>
                  </a:lnTo>
                  <a:lnTo>
                    <a:pt x="704" y="1339"/>
                  </a:lnTo>
                  <a:lnTo>
                    <a:pt x="706" y="1338"/>
                  </a:lnTo>
                  <a:lnTo>
                    <a:pt x="710" y="1329"/>
                  </a:lnTo>
                  <a:lnTo>
                    <a:pt x="713" y="1326"/>
                  </a:lnTo>
                  <a:lnTo>
                    <a:pt x="718" y="1326"/>
                  </a:lnTo>
                  <a:lnTo>
                    <a:pt x="723" y="1324"/>
                  </a:lnTo>
                  <a:lnTo>
                    <a:pt x="730" y="1314"/>
                  </a:lnTo>
                  <a:lnTo>
                    <a:pt x="732" y="1308"/>
                  </a:lnTo>
                  <a:lnTo>
                    <a:pt x="734" y="1305"/>
                  </a:lnTo>
                  <a:lnTo>
                    <a:pt x="739" y="1303"/>
                  </a:lnTo>
                  <a:lnTo>
                    <a:pt x="742" y="1298"/>
                  </a:lnTo>
                  <a:lnTo>
                    <a:pt x="745" y="1298"/>
                  </a:lnTo>
                  <a:lnTo>
                    <a:pt x="749" y="1297"/>
                  </a:lnTo>
                  <a:lnTo>
                    <a:pt x="753" y="1296"/>
                  </a:lnTo>
                  <a:lnTo>
                    <a:pt x="756" y="1291"/>
                  </a:lnTo>
                  <a:lnTo>
                    <a:pt x="760" y="1284"/>
                  </a:lnTo>
                  <a:lnTo>
                    <a:pt x="760" y="1282"/>
                  </a:lnTo>
                  <a:lnTo>
                    <a:pt x="760" y="1277"/>
                  </a:lnTo>
                  <a:lnTo>
                    <a:pt x="762" y="1273"/>
                  </a:lnTo>
                  <a:lnTo>
                    <a:pt x="765" y="1272"/>
                  </a:lnTo>
                  <a:lnTo>
                    <a:pt x="767" y="1272"/>
                  </a:lnTo>
                  <a:lnTo>
                    <a:pt x="770" y="1269"/>
                  </a:lnTo>
                  <a:lnTo>
                    <a:pt x="773" y="1266"/>
                  </a:lnTo>
                  <a:lnTo>
                    <a:pt x="774" y="1263"/>
                  </a:lnTo>
                  <a:lnTo>
                    <a:pt x="776" y="1261"/>
                  </a:lnTo>
                  <a:lnTo>
                    <a:pt x="791" y="1247"/>
                  </a:lnTo>
                  <a:lnTo>
                    <a:pt x="787" y="1255"/>
                  </a:lnTo>
                  <a:lnTo>
                    <a:pt x="783" y="1263"/>
                  </a:lnTo>
                  <a:lnTo>
                    <a:pt x="765" y="1283"/>
                  </a:lnTo>
                  <a:lnTo>
                    <a:pt x="763" y="1284"/>
                  </a:lnTo>
                  <a:lnTo>
                    <a:pt x="760" y="1291"/>
                  </a:lnTo>
                  <a:lnTo>
                    <a:pt x="760" y="1294"/>
                  </a:lnTo>
                  <a:lnTo>
                    <a:pt x="781" y="1304"/>
                  </a:lnTo>
                  <a:lnTo>
                    <a:pt x="823" y="1294"/>
                  </a:lnTo>
                  <a:lnTo>
                    <a:pt x="819" y="1298"/>
                  </a:lnTo>
                  <a:lnTo>
                    <a:pt x="798" y="1303"/>
                  </a:lnTo>
                  <a:lnTo>
                    <a:pt x="788" y="1310"/>
                  </a:lnTo>
                  <a:lnTo>
                    <a:pt x="783" y="1311"/>
                  </a:lnTo>
                  <a:lnTo>
                    <a:pt x="772" y="1307"/>
                  </a:lnTo>
                  <a:lnTo>
                    <a:pt x="766" y="1307"/>
                  </a:lnTo>
                  <a:lnTo>
                    <a:pt x="758" y="1314"/>
                  </a:lnTo>
                  <a:lnTo>
                    <a:pt x="755" y="1315"/>
                  </a:lnTo>
                  <a:lnTo>
                    <a:pt x="748" y="1314"/>
                  </a:lnTo>
                  <a:lnTo>
                    <a:pt x="742" y="1319"/>
                  </a:lnTo>
                  <a:lnTo>
                    <a:pt x="741" y="1321"/>
                  </a:lnTo>
                  <a:lnTo>
                    <a:pt x="741" y="1324"/>
                  </a:lnTo>
                  <a:lnTo>
                    <a:pt x="745" y="1328"/>
                  </a:lnTo>
                  <a:lnTo>
                    <a:pt x="744" y="1331"/>
                  </a:lnTo>
                  <a:lnTo>
                    <a:pt x="742" y="1333"/>
                  </a:lnTo>
                  <a:lnTo>
                    <a:pt x="731" y="1343"/>
                  </a:lnTo>
                  <a:lnTo>
                    <a:pt x="730" y="1346"/>
                  </a:lnTo>
                  <a:lnTo>
                    <a:pt x="723" y="1359"/>
                  </a:lnTo>
                  <a:lnTo>
                    <a:pt x="721" y="1362"/>
                  </a:lnTo>
                  <a:lnTo>
                    <a:pt x="721" y="1364"/>
                  </a:lnTo>
                  <a:lnTo>
                    <a:pt x="720" y="1367"/>
                  </a:lnTo>
                  <a:lnTo>
                    <a:pt x="718" y="1369"/>
                  </a:lnTo>
                  <a:lnTo>
                    <a:pt x="717" y="1370"/>
                  </a:lnTo>
                  <a:lnTo>
                    <a:pt x="716" y="1371"/>
                  </a:lnTo>
                  <a:lnTo>
                    <a:pt x="716" y="1376"/>
                  </a:lnTo>
                  <a:lnTo>
                    <a:pt x="718" y="1376"/>
                  </a:lnTo>
                  <a:lnTo>
                    <a:pt x="723" y="1381"/>
                  </a:lnTo>
                  <a:lnTo>
                    <a:pt x="725" y="1383"/>
                  </a:lnTo>
                  <a:lnTo>
                    <a:pt x="730" y="1381"/>
                  </a:lnTo>
                  <a:lnTo>
                    <a:pt x="735" y="1377"/>
                  </a:lnTo>
                  <a:lnTo>
                    <a:pt x="738" y="1376"/>
                  </a:lnTo>
                  <a:lnTo>
                    <a:pt x="742" y="1371"/>
                  </a:lnTo>
                  <a:lnTo>
                    <a:pt x="744" y="1371"/>
                  </a:lnTo>
                  <a:lnTo>
                    <a:pt x="748" y="1371"/>
                  </a:lnTo>
                  <a:lnTo>
                    <a:pt x="751" y="1371"/>
                  </a:lnTo>
                  <a:lnTo>
                    <a:pt x="760" y="1366"/>
                  </a:lnTo>
                  <a:lnTo>
                    <a:pt x="758" y="1370"/>
                  </a:lnTo>
                  <a:lnTo>
                    <a:pt x="753" y="1373"/>
                  </a:lnTo>
                  <a:lnTo>
                    <a:pt x="748" y="1376"/>
                  </a:lnTo>
                  <a:lnTo>
                    <a:pt x="735" y="1385"/>
                  </a:lnTo>
                  <a:lnTo>
                    <a:pt x="730" y="1387"/>
                  </a:lnTo>
                  <a:lnTo>
                    <a:pt x="724" y="1387"/>
                  </a:lnTo>
                  <a:lnTo>
                    <a:pt x="718" y="1384"/>
                  </a:lnTo>
                  <a:lnTo>
                    <a:pt x="711" y="1378"/>
                  </a:lnTo>
                  <a:lnTo>
                    <a:pt x="710" y="1385"/>
                  </a:lnTo>
                  <a:lnTo>
                    <a:pt x="702" y="1408"/>
                  </a:lnTo>
                  <a:lnTo>
                    <a:pt x="704" y="1411"/>
                  </a:lnTo>
                  <a:lnTo>
                    <a:pt x="710" y="1401"/>
                  </a:lnTo>
                  <a:lnTo>
                    <a:pt x="713" y="1397"/>
                  </a:lnTo>
                  <a:lnTo>
                    <a:pt x="716" y="1395"/>
                  </a:lnTo>
                  <a:lnTo>
                    <a:pt x="720" y="1412"/>
                  </a:lnTo>
                  <a:lnTo>
                    <a:pt x="724" y="1415"/>
                  </a:lnTo>
                  <a:lnTo>
                    <a:pt x="732" y="1409"/>
                  </a:lnTo>
                  <a:lnTo>
                    <a:pt x="759" y="1415"/>
                  </a:lnTo>
                  <a:lnTo>
                    <a:pt x="770" y="1413"/>
                  </a:lnTo>
                  <a:lnTo>
                    <a:pt x="773" y="1411"/>
                  </a:lnTo>
                  <a:lnTo>
                    <a:pt x="779" y="1401"/>
                  </a:lnTo>
                  <a:lnTo>
                    <a:pt x="790" y="1391"/>
                  </a:lnTo>
                  <a:lnTo>
                    <a:pt x="794" y="1384"/>
                  </a:lnTo>
                  <a:lnTo>
                    <a:pt x="797" y="1376"/>
                  </a:lnTo>
                  <a:lnTo>
                    <a:pt x="800" y="1369"/>
                  </a:lnTo>
                  <a:lnTo>
                    <a:pt x="805" y="1366"/>
                  </a:lnTo>
                  <a:lnTo>
                    <a:pt x="800" y="1373"/>
                  </a:lnTo>
                  <a:lnTo>
                    <a:pt x="791" y="1392"/>
                  </a:lnTo>
                  <a:lnTo>
                    <a:pt x="776" y="1415"/>
                  </a:lnTo>
                  <a:lnTo>
                    <a:pt x="769" y="1422"/>
                  </a:lnTo>
                  <a:lnTo>
                    <a:pt x="760" y="1423"/>
                  </a:lnTo>
                  <a:lnTo>
                    <a:pt x="739" y="1418"/>
                  </a:lnTo>
                  <a:lnTo>
                    <a:pt x="713" y="1419"/>
                  </a:lnTo>
                  <a:lnTo>
                    <a:pt x="704" y="1425"/>
                  </a:lnTo>
                  <a:lnTo>
                    <a:pt x="697" y="1433"/>
                  </a:lnTo>
                  <a:lnTo>
                    <a:pt x="699" y="1437"/>
                  </a:lnTo>
                  <a:lnTo>
                    <a:pt x="696" y="1439"/>
                  </a:lnTo>
                  <a:lnTo>
                    <a:pt x="693" y="1441"/>
                  </a:lnTo>
                  <a:lnTo>
                    <a:pt x="690" y="1443"/>
                  </a:lnTo>
                  <a:lnTo>
                    <a:pt x="689" y="1447"/>
                  </a:lnTo>
                  <a:lnTo>
                    <a:pt x="683" y="1462"/>
                  </a:lnTo>
                  <a:lnTo>
                    <a:pt x="689" y="1464"/>
                  </a:lnTo>
                  <a:lnTo>
                    <a:pt x="700" y="1460"/>
                  </a:lnTo>
                  <a:lnTo>
                    <a:pt x="706" y="1460"/>
                  </a:lnTo>
                  <a:lnTo>
                    <a:pt x="706" y="1462"/>
                  </a:lnTo>
                  <a:lnTo>
                    <a:pt x="693" y="1467"/>
                  </a:lnTo>
                  <a:lnTo>
                    <a:pt x="686" y="1468"/>
                  </a:lnTo>
                  <a:lnTo>
                    <a:pt x="682" y="1465"/>
                  </a:lnTo>
                  <a:lnTo>
                    <a:pt x="676" y="1471"/>
                  </a:lnTo>
                  <a:lnTo>
                    <a:pt x="674" y="1476"/>
                  </a:lnTo>
                  <a:lnTo>
                    <a:pt x="671" y="1495"/>
                  </a:lnTo>
                  <a:lnTo>
                    <a:pt x="668" y="1503"/>
                  </a:lnTo>
                  <a:lnTo>
                    <a:pt x="668" y="1509"/>
                  </a:lnTo>
                  <a:lnTo>
                    <a:pt x="669" y="1513"/>
                  </a:lnTo>
                  <a:lnTo>
                    <a:pt x="672" y="1514"/>
                  </a:lnTo>
                  <a:lnTo>
                    <a:pt x="674" y="1512"/>
                  </a:lnTo>
                  <a:lnTo>
                    <a:pt x="676" y="1509"/>
                  </a:lnTo>
                  <a:lnTo>
                    <a:pt x="679" y="1507"/>
                  </a:lnTo>
                  <a:lnTo>
                    <a:pt x="689" y="1503"/>
                  </a:lnTo>
                  <a:lnTo>
                    <a:pt x="693" y="1505"/>
                  </a:lnTo>
                  <a:lnTo>
                    <a:pt x="695" y="1509"/>
                  </a:lnTo>
                  <a:lnTo>
                    <a:pt x="695" y="1512"/>
                  </a:lnTo>
                  <a:lnTo>
                    <a:pt x="692" y="1513"/>
                  </a:lnTo>
                  <a:lnTo>
                    <a:pt x="686" y="1514"/>
                  </a:lnTo>
                  <a:lnTo>
                    <a:pt x="681" y="1517"/>
                  </a:lnTo>
                  <a:lnTo>
                    <a:pt x="678" y="1523"/>
                  </a:lnTo>
                  <a:lnTo>
                    <a:pt x="679" y="1528"/>
                  </a:lnTo>
                  <a:lnTo>
                    <a:pt x="675" y="1537"/>
                  </a:lnTo>
                  <a:lnTo>
                    <a:pt x="671" y="1545"/>
                  </a:lnTo>
                  <a:lnTo>
                    <a:pt x="667" y="1555"/>
                  </a:lnTo>
                  <a:lnTo>
                    <a:pt x="665" y="1565"/>
                  </a:lnTo>
                  <a:lnTo>
                    <a:pt x="672" y="1559"/>
                  </a:lnTo>
                  <a:lnTo>
                    <a:pt x="676" y="1551"/>
                  </a:lnTo>
                  <a:lnTo>
                    <a:pt x="682" y="1544"/>
                  </a:lnTo>
                  <a:lnTo>
                    <a:pt x="690" y="1542"/>
                  </a:lnTo>
                  <a:lnTo>
                    <a:pt x="689" y="1548"/>
                  </a:lnTo>
                  <a:lnTo>
                    <a:pt x="688" y="1552"/>
                  </a:lnTo>
                  <a:lnTo>
                    <a:pt x="679" y="1565"/>
                  </a:lnTo>
                  <a:lnTo>
                    <a:pt x="678" y="1569"/>
                  </a:lnTo>
                  <a:lnTo>
                    <a:pt x="678" y="1573"/>
                  </a:lnTo>
                  <a:lnTo>
                    <a:pt x="679" y="1580"/>
                  </a:lnTo>
                  <a:lnTo>
                    <a:pt x="681" y="1580"/>
                  </a:lnTo>
                  <a:lnTo>
                    <a:pt x="682" y="1582"/>
                  </a:lnTo>
                  <a:lnTo>
                    <a:pt x="683" y="1583"/>
                  </a:lnTo>
                  <a:lnTo>
                    <a:pt x="685" y="1586"/>
                  </a:lnTo>
                  <a:lnTo>
                    <a:pt x="685" y="1589"/>
                  </a:lnTo>
                  <a:lnTo>
                    <a:pt x="683" y="1589"/>
                  </a:lnTo>
                  <a:lnTo>
                    <a:pt x="681" y="1587"/>
                  </a:lnTo>
                  <a:lnTo>
                    <a:pt x="679" y="1586"/>
                  </a:lnTo>
                  <a:lnTo>
                    <a:pt x="679" y="1586"/>
                  </a:lnTo>
                  <a:lnTo>
                    <a:pt x="678" y="1584"/>
                  </a:lnTo>
                  <a:lnTo>
                    <a:pt x="676" y="1583"/>
                  </a:lnTo>
                  <a:lnTo>
                    <a:pt x="675" y="1583"/>
                  </a:lnTo>
                  <a:lnTo>
                    <a:pt x="672" y="1584"/>
                  </a:lnTo>
                  <a:lnTo>
                    <a:pt x="672" y="1586"/>
                  </a:lnTo>
                  <a:lnTo>
                    <a:pt x="672" y="1589"/>
                  </a:lnTo>
                  <a:lnTo>
                    <a:pt x="671" y="1590"/>
                  </a:lnTo>
                  <a:lnTo>
                    <a:pt x="651" y="1618"/>
                  </a:lnTo>
                  <a:lnTo>
                    <a:pt x="641" y="1638"/>
                  </a:lnTo>
                  <a:lnTo>
                    <a:pt x="640" y="1650"/>
                  </a:lnTo>
                  <a:lnTo>
                    <a:pt x="640" y="1653"/>
                  </a:lnTo>
                  <a:lnTo>
                    <a:pt x="638" y="1656"/>
                  </a:lnTo>
                  <a:lnTo>
                    <a:pt x="640" y="1659"/>
                  </a:lnTo>
                  <a:lnTo>
                    <a:pt x="643" y="1660"/>
                  </a:lnTo>
                  <a:lnTo>
                    <a:pt x="644" y="1659"/>
                  </a:lnTo>
                  <a:lnTo>
                    <a:pt x="648" y="1650"/>
                  </a:lnTo>
                  <a:lnTo>
                    <a:pt x="647" y="1639"/>
                  </a:lnTo>
                  <a:lnTo>
                    <a:pt x="658" y="1627"/>
                  </a:lnTo>
                  <a:lnTo>
                    <a:pt x="661" y="1618"/>
                  </a:lnTo>
                  <a:lnTo>
                    <a:pt x="664" y="1615"/>
                  </a:lnTo>
                  <a:lnTo>
                    <a:pt x="668" y="1613"/>
                  </a:lnTo>
                  <a:lnTo>
                    <a:pt x="671" y="1610"/>
                  </a:lnTo>
                  <a:lnTo>
                    <a:pt x="675" y="1613"/>
                  </a:lnTo>
                  <a:lnTo>
                    <a:pt x="674" y="1614"/>
                  </a:lnTo>
                  <a:lnTo>
                    <a:pt x="672" y="1615"/>
                  </a:lnTo>
                  <a:lnTo>
                    <a:pt x="672" y="1618"/>
                  </a:lnTo>
                  <a:lnTo>
                    <a:pt x="671" y="1624"/>
                  </a:lnTo>
                  <a:lnTo>
                    <a:pt x="641" y="1669"/>
                  </a:lnTo>
                  <a:lnTo>
                    <a:pt x="643" y="1673"/>
                  </a:lnTo>
                  <a:lnTo>
                    <a:pt x="644" y="1678"/>
                  </a:lnTo>
                  <a:lnTo>
                    <a:pt x="645" y="1681"/>
                  </a:lnTo>
                  <a:lnTo>
                    <a:pt x="648" y="1681"/>
                  </a:lnTo>
                  <a:lnTo>
                    <a:pt x="652" y="1677"/>
                  </a:lnTo>
                  <a:lnTo>
                    <a:pt x="660" y="1673"/>
                  </a:lnTo>
                  <a:lnTo>
                    <a:pt x="669" y="1663"/>
                  </a:lnTo>
                  <a:lnTo>
                    <a:pt x="675" y="1660"/>
                  </a:lnTo>
                  <a:lnTo>
                    <a:pt x="671" y="1664"/>
                  </a:lnTo>
                  <a:lnTo>
                    <a:pt x="665" y="1669"/>
                  </a:lnTo>
                  <a:lnTo>
                    <a:pt x="662" y="1674"/>
                  </a:lnTo>
                  <a:lnTo>
                    <a:pt x="661" y="1680"/>
                  </a:lnTo>
                  <a:lnTo>
                    <a:pt x="658" y="1684"/>
                  </a:lnTo>
                  <a:lnTo>
                    <a:pt x="648" y="1701"/>
                  </a:lnTo>
                  <a:lnTo>
                    <a:pt x="650" y="1704"/>
                  </a:lnTo>
                  <a:lnTo>
                    <a:pt x="650" y="1716"/>
                  </a:lnTo>
                  <a:lnTo>
                    <a:pt x="651" y="1723"/>
                  </a:lnTo>
                  <a:lnTo>
                    <a:pt x="655" y="1728"/>
                  </a:lnTo>
                  <a:lnTo>
                    <a:pt x="658" y="1729"/>
                  </a:lnTo>
                  <a:lnTo>
                    <a:pt x="665" y="1732"/>
                  </a:lnTo>
                  <a:lnTo>
                    <a:pt x="664" y="1739"/>
                  </a:lnTo>
                  <a:lnTo>
                    <a:pt x="667" y="1739"/>
                  </a:lnTo>
                  <a:lnTo>
                    <a:pt x="671" y="1737"/>
                  </a:lnTo>
                  <a:lnTo>
                    <a:pt x="679" y="1729"/>
                  </a:lnTo>
                  <a:lnTo>
                    <a:pt x="704" y="1701"/>
                  </a:lnTo>
                  <a:lnTo>
                    <a:pt x="700" y="1715"/>
                  </a:lnTo>
                  <a:lnTo>
                    <a:pt x="692" y="1726"/>
                  </a:lnTo>
                  <a:lnTo>
                    <a:pt x="683" y="1735"/>
                  </a:lnTo>
                  <a:lnTo>
                    <a:pt x="675" y="1739"/>
                  </a:lnTo>
                  <a:lnTo>
                    <a:pt x="672" y="1742"/>
                  </a:lnTo>
                  <a:lnTo>
                    <a:pt x="668" y="1749"/>
                  </a:lnTo>
                  <a:lnTo>
                    <a:pt x="664" y="1756"/>
                  </a:lnTo>
                  <a:lnTo>
                    <a:pt x="662" y="1763"/>
                  </a:lnTo>
                  <a:lnTo>
                    <a:pt x="660" y="1767"/>
                  </a:lnTo>
                  <a:lnTo>
                    <a:pt x="645" y="1779"/>
                  </a:lnTo>
                  <a:lnTo>
                    <a:pt x="648" y="1786"/>
                  </a:lnTo>
                  <a:lnTo>
                    <a:pt x="648" y="1795"/>
                  </a:lnTo>
                  <a:lnTo>
                    <a:pt x="643" y="1812"/>
                  </a:lnTo>
                  <a:lnTo>
                    <a:pt x="636" y="1824"/>
                  </a:lnTo>
                  <a:lnTo>
                    <a:pt x="636" y="1830"/>
                  </a:lnTo>
                  <a:lnTo>
                    <a:pt x="636" y="1833"/>
                  </a:lnTo>
                  <a:lnTo>
                    <a:pt x="638" y="1835"/>
                  </a:lnTo>
                  <a:lnTo>
                    <a:pt x="638" y="1840"/>
                  </a:lnTo>
                  <a:lnTo>
                    <a:pt x="636" y="1852"/>
                  </a:lnTo>
                  <a:lnTo>
                    <a:pt x="636" y="1864"/>
                  </a:lnTo>
                  <a:lnTo>
                    <a:pt x="637" y="1873"/>
                  </a:lnTo>
                  <a:lnTo>
                    <a:pt x="637" y="1883"/>
                  </a:lnTo>
                  <a:lnTo>
                    <a:pt x="634" y="1887"/>
                  </a:lnTo>
                  <a:lnTo>
                    <a:pt x="624" y="1900"/>
                  </a:lnTo>
                  <a:lnTo>
                    <a:pt x="617" y="1906"/>
                  </a:lnTo>
                  <a:lnTo>
                    <a:pt x="616" y="1914"/>
                  </a:lnTo>
                  <a:lnTo>
                    <a:pt x="616" y="1925"/>
                  </a:lnTo>
                  <a:lnTo>
                    <a:pt x="619" y="1945"/>
                  </a:lnTo>
                  <a:lnTo>
                    <a:pt x="622" y="1950"/>
                  </a:lnTo>
                  <a:lnTo>
                    <a:pt x="627" y="1952"/>
                  </a:lnTo>
                  <a:lnTo>
                    <a:pt x="634" y="1952"/>
                  </a:lnTo>
                  <a:lnTo>
                    <a:pt x="637" y="1950"/>
                  </a:lnTo>
                  <a:lnTo>
                    <a:pt x="643" y="1946"/>
                  </a:lnTo>
                  <a:lnTo>
                    <a:pt x="645" y="1945"/>
                  </a:lnTo>
                  <a:lnTo>
                    <a:pt x="650" y="1946"/>
                  </a:lnTo>
                  <a:lnTo>
                    <a:pt x="654" y="1948"/>
                  </a:lnTo>
                  <a:lnTo>
                    <a:pt x="657" y="1949"/>
                  </a:lnTo>
                  <a:lnTo>
                    <a:pt x="662" y="1948"/>
                  </a:lnTo>
                  <a:lnTo>
                    <a:pt x="668" y="1945"/>
                  </a:lnTo>
                  <a:lnTo>
                    <a:pt x="674" y="1941"/>
                  </a:lnTo>
                  <a:lnTo>
                    <a:pt x="678" y="1936"/>
                  </a:lnTo>
                  <a:lnTo>
                    <a:pt x="686" y="1924"/>
                  </a:lnTo>
                  <a:lnTo>
                    <a:pt x="689" y="1917"/>
                  </a:lnTo>
                  <a:lnTo>
                    <a:pt x="686" y="1914"/>
                  </a:lnTo>
                  <a:lnTo>
                    <a:pt x="686" y="1913"/>
                  </a:lnTo>
                  <a:lnTo>
                    <a:pt x="682" y="1901"/>
                  </a:lnTo>
                  <a:lnTo>
                    <a:pt x="679" y="1899"/>
                  </a:lnTo>
                  <a:lnTo>
                    <a:pt x="676" y="1896"/>
                  </a:lnTo>
                  <a:lnTo>
                    <a:pt x="674" y="1894"/>
                  </a:lnTo>
                  <a:lnTo>
                    <a:pt x="671" y="1896"/>
                  </a:lnTo>
                  <a:lnTo>
                    <a:pt x="671" y="1893"/>
                  </a:lnTo>
                  <a:lnTo>
                    <a:pt x="676" y="1889"/>
                  </a:lnTo>
                  <a:lnTo>
                    <a:pt x="681" y="1883"/>
                  </a:lnTo>
                  <a:lnTo>
                    <a:pt x="686" y="1868"/>
                  </a:lnTo>
                  <a:lnTo>
                    <a:pt x="688" y="1866"/>
                  </a:lnTo>
                  <a:lnTo>
                    <a:pt x="689" y="1866"/>
                  </a:lnTo>
                  <a:lnTo>
                    <a:pt x="690" y="1866"/>
                  </a:lnTo>
                  <a:lnTo>
                    <a:pt x="690" y="1862"/>
                  </a:lnTo>
                  <a:lnTo>
                    <a:pt x="690" y="1854"/>
                  </a:lnTo>
                  <a:lnTo>
                    <a:pt x="690" y="1852"/>
                  </a:lnTo>
                  <a:lnTo>
                    <a:pt x="692" y="1847"/>
                  </a:lnTo>
                  <a:lnTo>
                    <a:pt x="697" y="1837"/>
                  </a:lnTo>
                  <a:lnTo>
                    <a:pt x="696" y="1827"/>
                  </a:lnTo>
                  <a:lnTo>
                    <a:pt x="699" y="1826"/>
                  </a:lnTo>
                  <a:lnTo>
                    <a:pt x="703" y="1823"/>
                  </a:lnTo>
                  <a:lnTo>
                    <a:pt x="704" y="1817"/>
                  </a:lnTo>
                  <a:lnTo>
                    <a:pt x="703" y="1813"/>
                  </a:lnTo>
                  <a:lnTo>
                    <a:pt x="699" y="1812"/>
                  </a:lnTo>
                  <a:lnTo>
                    <a:pt x="697" y="1809"/>
                  </a:lnTo>
                  <a:lnTo>
                    <a:pt x="697" y="1799"/>
                  </a:lnTo>
                  <a:lnTo>
                    <a:pt x="697" y="1798"/>
                  </a:lnTo>
                  <a:lnTo>
                    <a:pt x="696" y="1795"/>
                  </a:lnTo>
                  <a:lnTo>
                    <a:pt x="696" y="1793"/>
                  </a:lnTo>
                  <a:lnTo>
                    <a:pt x="702" y="1789"/>
                  </a:lnTo>
                  <a:lnTo>
                    <a:pt x="702" y="1785"/>
                  </a:lnTo>
                  <a:lnTo>
                    <a:pt x="703" y="1777"/>
                  </a:lnTo>
                  <a:lnTo>
                    <a:pt x="703" y="1774"/>
                  </a:lnTo>
                  <a:lnTo>
                    <a:pt x="704" y="1767"/>
                  </a:lnTo>
                  <a:lnTo>
                    <a:pt x="707" y="1763"/>
                  </a:lnTo>
                  <a:lnTo>
                    <a:pt x="710" y="1758"/>
                  </a:lnTo>
                  <a:lnTo>
                    <a:pt x="723" y="1744"/>
                  </a:lnTo>
                  <a:lnTo>
                    <a:pt x="725" y="1742"/>
                  </a:lnTo>
                  <a:lnTo>
                    <a:pt x="735" y="1739"/>
                  </a:lnTo>
                  <a:lnTo>
                    <a:pt x="738" y="1736"/>
                  </a:lnTo>
                  <a:lnTo>
                    <a:pt x="741" y="1729"/>
                  </a:lnTo>
                  <a:lnTo>
                    <a:pt x="738" y="1718"/>
                  </a:lnTo>
                  <a:lnTo>
                    <a:pt x="731" y="1706"/>
                  </a:lnTo>
                  <a:lnTo>
                    <a:pt x="717" y="1691"/>
                  </a:lnTo>
                  <a:lnTo>
                    <a:pt x="718" y="1690"/>
                  </a:lnTo>
                  <a:lnTo>
                    <a:pt x="720" y="1688"/>
                  </a:lnTo>
                  <a:lnTo>
                    <a:pt x="721" y="1688"/>
                  </a:lnTo>
                  <a:lnTo>
                    <a:pt x="718" y="1685"/>
                  </a:lnTo>
                  <a:lnTo>
                    <a:pt x="717" y="1685"/>
                  </a:lnTo>
                  <a:lnTo>
                    <a:pt x="717" y="1681"/>
                  </a:lnTo>
                  <a:lnTo>
                    <a:pt x="718" y="1681"/>
                  </a:lnTo>
                  <a:lnTo>
                    <a:pt x="718" y="1678"/>
                  </a:lnTo>
                  <a:lnTo>
                    <a:pt x="716" y="1676"/>
                  </a:lnTo>
                  <a:lnTo>
                    <a:pt x="714" y="1671"/>
                  </a:lnTo>
                  <a:lnTo>
                    <a:pt x="714" y="1667"/>
                  </a:lnTo>
                  <a:lnTo>
                    <a:pt x="713" y="1663"/>
                  </a:lnTo>
                  <a:lnTo>
                    <a:pt x="711" y="1653"/>
                  </a:lnTo>
                  <a:lnTo>
                    <a:pt x="710" y="1653"/>
                  </a:lnTo>
                  <a:lnTo>
                    <a:pt x="706" y="1650"/>
                  </a:lnTo>
                  <a:lnTo>
                    <a:pt x="704" y="1650"/>
                  </a:lnTo>
                  <a:lnTo>
                    <a:pt x="707" y="1625"/>
                  </a:lnTo>
                  <a:lnTo>
                    <a:pt x="706" y="1622"/>
                  </a:lnTo>
                  <a:lnTo>
                    <a:pt x="706" y="1620"/>
                  </a:lnTo>
                  <a:lnTo>
                    <a:pt x="707" y="1617"/>
                  </a:lnTo>
                  <a:lnTo>
                    <a:pt x="709" y="1615"/>
                  </a:lnTo>
                  <a:lnTo>
                    <a:pt x="710" y="1618"/>
                  </a:lnTo>
                  <a:lnTo>
                    <a:pt x="710" y="1622"/>
                  </a:lnTo>
                  <a:lnTo>
                    <a:pt x="710" y="1625"/>
                  </a:lnTo>
                  <a:lnTo>
                    <a:pt x="716" y="1627"/>
                  </a:lnTo>
                  <a:lnTo>
                    <a:pt x="721" y="1627"/>
                  </a:lnTo>
                  <a:lnTo>
                    <a:pt x="727" y="1625"/>
                  </a:lnTo>
                  <a:lnTo>
                    <a:pt x="730" y="1620"/>
                  </a:lnTo>
                  <a:lnTo>
                    <a:pt x="730" y="1620"/>
                  </a:lnTo>
                  <a:lnTo>
                    <a:pt x="732" y="1614"/>
                  </a:lnTo>
                  <a:lnTo>
                    <a:pt x="732" y="1608"/>
                  </a:lnTo>
                  <a:lnTo>
                    <a:pt x="732" y="1606"/>
                  </a:lnTo>
                  <a:lnTo>
                    <a:pt x="735" y="1604"/>
                  </a:lnTo>
                  <a:lnTo>
                    <a:pt x="739" y="1604"/>
                  </a:lnTo>
                  <a:lnTo>
                    <a:pt x="742" y="1603"/>
                  </a:lnTo>
                  <a:lnTo>
                    <a:pt x="763" y="1569"/>
                  </a:lnTo>
                  <a:lnTo>
                    <a:pt x="794" y="1548"/>
                  </a:lnTo>
                  <a:lnTo>
                    <a:pt x="797" y="1545"/>
                  </a:lnTo>
                  <a:lnTo>
                    <a:pt x="802" y="1528"/>
                  </a:lnTo>
                  <a:lnTo>
                    <a:pt x="805" y="1523"/>
                  </a:lnTo>
                  <a:lnTo>
                    <a:pt x="809" y="1519"/>
                  </a:lnTo>
                  <a:lnTo>
                    <a:pt x="814" y="1517"/>
                  </a:lnTo>
                  <a:lnTo>
                    <a:pt x="825" y="1516"/>
                  </a:lnTo>
                  <a:lnTo>
                    <a:pt x="829" y="1514"/>
                  </a:lnTo>
                  <a:lnTo>
                    <a:pt x="839" y="1503"/>
                  </a:lnTo>
                  <a:lnTo>
                    <a:pt x="843" y="1500"/>
                  </a:lnTo>
                  <a:lnTo>
                    <a:pt x="837" y="1513"/>
                  </a:lnTo>
                  <a:lnTo>
                    <a:pt x="829" y="1519"/>
                  </a:lnTo>
                  <a:lnTo>
                    <a:pt x="819" y="1524"/>
                  </a:lnTo>
                  <a:lnTo>
                    <a:pt x="811" y="1528"/>
                  </a:lnTo>
                  <a:lnTo>
                    <a:pt x="807" y="1535"/>
                  </a:lnTo>
                  <a:lnTo>
                    <a:pt x="798" y="1556"/>
                  </a:lnTo>
                  <a:lnTo>
                    <a:pt x="795" y="1559"/>
                  </a:lnTo>
                  <a:lnTo>
                    <a:pt x="784" y="1568"/>
                  </a:lnTo>
                  <a:lnTo>
                    <a:pt x="769" y="1573"/>
                  </a:lnTo>
                  <a:lnTo>
                    <a:pt x="741" y="1624"/>
                  </a:lnTo>
                  <a:lnTo>
                    <a:pt x="735" y="1631"/>
                  </a:lnTo>
                  <a:lnTo>
                    <a:pt x="738" y="1645"/>
                  </a:lnTo>
                  <a:lnTo>
                    <a:pt x="738" y="1649"/>
                  </a:lnTo>
                  <a:lnTo>
                    <a:pt x="738" y="1652"/>
                  </a:lnTo>
                  <a:lnTo>
                    <a:pt x="735" y="1657"/>
                  </a:lnTo>
                  <a:lnTo>
                    <a:pt x="735" y="1662"/>
                  </a:lnTo>
                  <a:lnTo>
                    <a:pt x="735" y="1670"/>
                  </a:lnTo>
                  <a:lnTo>
                    <a:pt x="735" y="1674"/>
                  </a:lnTo>
                  <a:lnTo>
                    <a:pt x="735" y="1677"/>
                  </a:lnTo>
                  <a:lnTo>
                    <a:pt x="738" y="1680"/>
                  </a:lnTo>
                  <a:lnTo>
                    <a:pt x="739" y="1681"/>
                  </a:lnTo>
                  <a:lnTo>
                    <a:pt x="741" y="1683"/>
                  </a:lnTo>
                  <a:lnTo>
                    <a:pt x="744" y="1694"/>
                  </a:lnTo>
                  <a:lnTo>
                    <a:pt x="745" y="1698"/>
                  </a:lnTo>
                  <a:lnTo>
                    <a:pt x="755" y="1701"/>
                  </a:lnTo>
                  <a:lnTo>
                    <a:pt x="766" y="1706"/>
                  </a:lnTo>
                  <a:lnTo>
                    <a:pt x="770" y="1706"/>
                  </a:lnTo>
                  <a:lnTo>
                    <a:pt x="769" y="1699"/>
                  </a:lnTo>
                  <a:lnTo>
                    <a:pt x="766" y="1692"/>
                  </a:lnTo>
                  <a:lnTo>
                    <a:pt x="760" y="1678"/>
                  </a:lnTo>
                  <a:lnTo>
                    <a:pt x="767" y="1667"/>
                  </a:lnTo>
                  <a:lnTo>
                    <a:pt x="769" y="1664"/>
                  </a:lnTo>
                  <a:lnTo>
                    <a:pt x="769" y="1660"/>
                  </a:lnTo>
                  <a:lnTo>
                    <a:pt x="770" y="1653"/>
                  </a:lnTo>
                  <a:lnTo>
                    <a:pt x="773" y="1648"/>
                  </a:lnTo>
                  <a:lnTo>
                    <a:pt x="776" y="1643"/>
                  </a:lnTo>
                  <a:lnTo>
                    <a:pt x="776" y="1653"/>
                  </a:lnTo>
                  <a:lnTo>
                    <a:pt x="779" y="1659"/>
                  </a:lnTo>
                  <a:lnTo>
                    <a:pt x="795" y="1673"/>
                  </a:lnTo>
                  <a:lnTo>
                    <a:pt x="800" y="1676"/>
                  </a:lnTo>
                  <a:lnTo>
                    <a:pt x="802" y="1670"/>
                  </a:lnTo>
                  <a:lnTo>
                    <a:pt x="800" y="1660"/>
                  </a:lnTo>
                  <a:lnTo>
                    <a:pt x="790" y="1635"/>
                  </a:lnTo>
                  <a:lnTo>
                    <a:pt x="787" y="1628"/>
                  </a:lnTo>
                  <a:lnTo>
                    <a:pt x="790" y="1625"/>
                  </a:lnTo>
                  <a:lnTo>
                    <a:pt x="793" y="1628"/>
                  </a:lnTo>
                  <a:lnTo>
                    <a:pt x="794" y="1635"/>
                  </a:lnTo>
                  <a:lnTo>
                    <a:pt x="804" y="1649"/>
                  </a:lnTo>
                  <a:lnTo>
                    <a:pt x="805" y="1657"/>
                  </a:lnTo>
                  <a:lnTo>
                    <a:pt x="808" y="1671"/>
                  </a:lnTo>
                  <a:lnTo>
                    <a:pt x="811" y="1683"/>
                  </a:lnTo>
                  <a:lnTo>
                    <a:pt x="815" y="1688"/>
                  </a:lnTo>
                  <a:lnTo>
                    <a:pt x="823" y="1690"/>
                  </a:lnTo>
                  <a:lnTo>
                    <a:pt x="826" y="1688"/>
                  </a:lnTo>
                  <a:lnTo>
                    <a:pt x="830" y="1685"/>
                  </a:lnTo>
                  <a:lnTo>
                    <a:pt x="833" y="1680"/>
                  </a:lnTo>
                  <a:lnTo>
                    <a:pt x="835" y="1676"/>
                  </a:lnTo>
                  <a:lnTo>
                    <a:pt x="835" y="1671"/>
                  </a:lnTo>
                  <a:lnTo>
                    <a:pt x="836" y="1666"/>
                  </a:lnTo>
                  <a:lnTo>
                    <a:pt x="839" y="1662"/>
                  </a:lnTo>
                  <a:lnTo>
                    <a:pt x="842" y="1659"/>
                  </a:lnTo>
                  <a:lnTo>
                    <a:pt x="844" y="1653"/>
                  </a:lnTo>
                  <a:lnTo>
                    <a:pt x="844" y="1648"/>
                  </a:lnTo>
                  <a:lnTo>
                    <a:pt x="843" y="1642"/>
                  </a:lnTo>
                  <a:lnTo>
                    <a:pt x="842" y="1638"/>
                  </a:lnTo>
                  <a:lnTo>
                    <a:pt x="837" y="1635"/>
                  </a:lnTo>
                  <a:lnTo>
                    <a:pt x="835" y="1634"/>
                  </a:lnTo>
                  <a:lnTo>
                    <a:pt x="835" y="1631"/>
                  </a:lnTo>
                  <a:lnTo>
                    <a:pt x="839" y="1632"/>
                  </a:lnTo>
                  <a:lnTo>
                    <a:pt x="843" y="1635"/>
                  </a:lnTo>
                  <a:lnTo>
                    <a:pt x="847" y="1636"/>
                  </a:lnTo>
                  <a:lnTo>
                    <a:pt x="850" y="1634"/>
                  </a:lnTo>
                  <a:lnTo>
                    <a:pt x="849" y="1629"/>
                  </a:lnTo>
                  <a:lnTo>
                    <a:pt x="849" y="1622"/>
                  </a:lnTo>
                  <a:lnTo>
                    <a:pt x="849" y="1614"/>
                  </a:lnTo>
                  <a:lnTo>
                    <a:pt x="847" y="1604"/>
                  </a:lnTo>
                  <a:lnTo>
                    <a:pt x="847" y="1600"/>
                  </a:lnTo>
                  <a:lnTo>
                    <a:pt x="851" y="1600"/>
                  </a:lnTo>
                  <a:lnTo>
                    <a:pt x="851" y="1591"/>
                  </a:lnTo>
                  <a:lnTo>
                    <a:pt x="850" y="1576"/>
                  </a:lnTo>
                  <a:lnTo>
                    <a:pt x="846" y="1559"/>
                  </a:lnTo>
                  <a:lnTo>
                    <a:pt x="843" y="1551"/>
                  </a:lnTo>
                  <a:lnTo>
                    <a:pt x="847" y="1547"/>
                  </a:lnTo>
                  <a:lnTo>
                    <a:pt x="850" y="1548"/>
                  </a:lnTo>
                  <a:lnTo>
                    <a:pt x="853" y="1554"/>
                  </a:lnTo>
                  <a:lnTo>
                    <a:pt x="854" y="1559"/>
                  </a:lnTo>
                  <a:lnTo>
                    <a:pt x="853" y="1573"/>
                  </a:lnTo>
                  <a:lnTo>
                    <a:pt x="856" y="1577"/>
                  </a:lnTo>
                  <a:lnTo>
                    <a:pt x="861" y="1577"/>
                  </a:lnTo>
                  <a:lnTo>
                    <a:pt x="864" y="1572"/>
                  </a:lnTo>
                  <a:lnTo>
                    <a:pt x="879" y="1541"/>
                  </a:lnTo>
                  <a:lnTo>
                    <a:pt x="884" y="1535"/>
                  </a:lnTo>
                  <a:lnTo>
                    <a:pt x="886" y="1534"/>
                  </a:lnTo>
                  <a:lnTo>
                    <a:pt x="886" y="1535"/>
                  </a:lnTo>
                  <a:lnTo>
                    <a:pt x="886" y="1542"/>
                  </a:lnTo>
                  <a:lnTo>
                    <a:pt x="867" y="1572"/>
                  </a:lnTo>
                  <a:lnTo>
                    <a:pt x="857" y="1598"/>
                  </a:lnTo>
                  <a:lnTo>
                    <a:pt x="857" y="1603"/>
                  </a:lnTo>
                  <a:lnTo>
                    <a:pt x="857" y="1620"/>
                  </a:lnTo>
                  <a:lnTo>
                    <a:pt x="858" y="1628"/>
                  </a:lnTo>
                  <a:lnTo>
                    <a:pt x="861" y="1635"/>
                  </a:lnTo>
                  <a:lnTo>
                    <a:pt x="867" y="1638"/>
                  </a:lnTo>
                  <a:lnTo>
                    <a:pt x="874" y="1638"/>
                  </a:lnTo>
                  <a:lnTo>
                    <a:pt x="878" y="1636"/>
                  </a:lnTo>
                  <a:lnTo>
                    <a:pt x="879" y="1634"/>
                  </a:lnTo>
                  <a:lnTo>
                    <a:pt x="877" y="1625"/>
                  </a:lnTo>
                  <a:lnTo>
                    <a:pt x="864" y="1606"/>
                  </a:lnTo>
                  <a:lnTo>
                    <a:pt x="863" y="1600"/>
                  </a:lnTo>
                  <a:lnTo>
                    <a:pt x="863" y="1596"/>
                  </a:lnTo>
                  <a:lnTo>
                    <a:pt x="864" y="1591"/>
                  </a:lnTo>
                  <a:lnTo>
                    <a:pt x="868" y="1593"/>
                  </a:lnTo>
                  <a:lnTo>
                    <a:pt x="868" y="1596"/>
                  </a:lnTo>
                  <a:lnTo>
                    <a:pt x="871" y="1608"/>
                  </a:lnTo>
                  <a:lnTo>
                    <a:pt x="875" y="1615"/>
                  </a:lnTo>
                  <a:lnTo>
                    <a:pt x="878" y="1621"/>
                  </a:lnTo>
                  <a:lnTo>
                    <a:pt x="884" y="1627"/>
                  </a:lnTo>
                  <a:lnTo>
                    <a:pt x="893" y="1631"/>
                  </a:lnTo>
                  <a:lnTo>
                    <a:pt x="907" y="1648"/>
                  </a:lnTo>
                  <a:lnTo>
                    <a:pt x="919" y="1655"/>
                  </a:lnTo>
                  <a:lnTo>
                    <a:pt x="928" y="1656"/>
                  </a:lnTo>
                  <a:lnTo>
                    <a:pt x="957" y="1663"/>
                  </a:lnTo>
                  <a:lnTo>
                    <a:pt x="951" y="1667"/>
                  </a:lnTo>
                  <a:lnTo>
                    <a:pt x="907" y="1660"/>
                  </a:lnTo>
                  <a:lnTo>
                    <a:pt x="902" y="1656"/>
                  </a:lnTo>
                  <a:lnTo>
                    <a:pt x="899" y="1657"/>
                  </a:lnTo>
                  <a:lnTo>
                    <a:pt x="895" y="1657"/>
                  </a:lnTo>
                  <a:lnTo>
                    <a:pt x="878" y="1649"/>
                  </a:lnTo>
                  <a:lnTo>
                    <a:pt x="874" y="1649"/>
                  </a:lnTo>
                  <a:lnTo>
                    <a:pt x="870" y="1650"/>
                  </a:lnTo>
                  <a:lnTo>
                    <a:pt x="861" y="1653"/>
                  </a:lnTo>
                  <a:lnTo>
                    <a:pt x="856" y="1659"/>
                  </a:lnTo>
                  <a:lnTo>
                    <a:pt x="851" y="1666"/>
                  </a:lnTo>
                  <a:lnTo>
                    <a:pt x="850" y="1678"/>
                  </a:lnTo>
                  <a:lnTo>
                    <a:pt x="851" y="1691"/>
                  </a:lnTo>
                  <a:lnTo>
                    <a:pt x="851" y="1692"/>
                  </a:lnTo>
                  <a:lnTo>
                    <a:pt x="853" y="1712"/>
                  </a:lnTo>
                  <a:lnTo>
                    <a:pt x="854" y="1716"/>
                  </a:lnTo>
                  <a:lnTo>
                    <a:pt x="856" y="1720"/>
                  </a:lnTo>
                  <a:lnTo>
                    <a:pt x="857" y="1726"/>
                  </a:lnTo>
                  <a:lnTo>
                    <a:pt x="858" y="1742"/>
                  </a:lnTo>
                  <a:lnTo>
                    <a:pt x="854" y="1751"/>
                  </a:lnTo>
                  <a:lnTo>
                    <a:pt x="843" y="1764"/>
                  </a:lnTo>
                  <a:lnTo>
                    <a:pt x="849" y="1771"/>
                  </a:lnTo>
                  <a:lnTo>
                    <a:pt x="857" y="1779"/>
                  </a:lnTo>
                  <a:lnTo>
                    <a:pt x="871" y="1789"/>
                  </a:lnTo>
                  <a:lnTo>
                    <a:pt x="871" y="1792"/>
                  </a:lnTo>
                  <a:lnTo>
                    <a:pt x="870" y="1796"/>
                  </a:lnTo>
                  <a:lnTo>
                    <a:pt x="872" y="1798"/>
                  </a:lnTo>
                  <a:lnTo>
                    <a:pt x="881" y="1799"/>
                  </a:lnTo>
                  <a:lnTo>
                    <a:pt x="895" y="1805"/>
                  </a:lnTo>
                  <a:lnTo>
                    <a:pt x="902" y="1812"/>
                  </a:lnTo>
                  <a:lnTo>
                    <a:pt x="907" y="1820"/>
                  </a:lnTo>
                  <a:lnTo>
                    <a:pt x="909" y="1830"/>
                  </a:lnTo>
                  <a:lnTo>
                    <a:pt x="909" y="1831"/>
                  </a:lnTo>
                  <a:lnTo>
                    <a:pt x="903" y="1840"/>
                  </a:lnTo>
                  <a:lnTo>
                    <a:pt x="913" y="1842"/>
                  </a:lnTo>
                  <a:lnTo>
                    <a:pt x="919" y="1851"/>
                  </a:lnTo>
                  <a:lnTo>
                    <a:pt x="921" y="1861"/>
                  </a:lnTo>
                  <a:lnTo>
                    <a:pt x="920" y="1873"/>
                  </a:lnTo>
                  <a:lnTo>
                    <a:pt x="913" y="1883"/>
                  </a:lnTo>
                  <a:lnTo>
                    <a:pt x="896" y="1892"/>
                  </a:lnTo>
                  <a:lnTo>
                    <a:pt x="888" y="1899"/>
                  </a:lnTo>
                  <a:lnTo>
                    <a:pt x="885" y="1904"/>
                  </a:lnTo>
                  <a:lnTo>
                    <a:pt x="882" y="1914"/>
                  </a:lnTo>
                  <a:lnTo>
                    <a:pt x="881" y="1920"/>
                  </a:lnTo>
                  <a:lnTo>
                    <a:pt x="879" y="1921"/>
                  </a:lnTo>
                  <a:lnTo>
                    <a:pt x="875" y="1925"/>
                  </a:lnTo>
                  <a:lnTo>
                    <a:pt x="865" y="1936"/>
                  </a:lnTo>
                  <a:lnTo>
                    <a:pt x="864" y="1939"/>
                  </a:lnTo>
                  <a:lnTo>
                    <a:pt x="864" y="1943"/>
                  </a:lnTo>
                  <a:lnTo>
                    <a:pt x="864" y="1953"/>
                  </a:lnTo>
                  <a:lnTo>
                    <a:pt x="864" y="1957"/>
                  </a:lnTo>
                  <a:lnTo>
                    <a:pt x="864" y="1962"/>
                  </a:lnTo>
                  <a:lnTo>
                    <a:pt x="857" y="1977"/>
                  </a:lnTo>
                  <a:lnTo>
                    <a:pt x="857" y="1980"/>
                  </a:lnTo>
                  <a:lnTo>
                    <a:pt x="857" y="1984"/>
                  </a:lnTo>
                  <a:lnTo>
                    <a:pt x="857" y="1986"/>
                  </a:lnTo>
                  <a:lnTo>
                    <a:pt x="854" y="1987"/>
                  </a:lnTo>
                  <a:lnTo>
                    <a:pt x="853" y="1987"/>
                  </a:lnTo>
                  <a:lnTo>
                    <a:pt x="836" y="2011"/>
                  </a:lnTo>
                  <a:lnTo>
                    <a:pt x="826" y="2018"/>
                  </a:lnTo>
                  <a:lnTo>
                    <a:pt x="821" y="2022"/>
                  </a:lnTo>
                  <a:lnTo>
                    <a:pt x="818" y="2030"/>
                  </a:lnTo>
                  <a:lnTo>
                    <a:pt x="818" y="2040"/>
                  </a:lnTo>
                  <a:lnTo>
                    <a:pt x="816" y="2046"/>
                  </a:lnTo>
                  <a:lnTo>
                    <a:pt x="811" y="2057"/>
                  </a:lnTo>
                  <a:lnTo>
                    <a:pt x="811" y="2061"/>
                  </a:lnTo>
                  <a:lnTo>
                    <a:pt x="809" y="2064"/>
                  </a:lnTo>
                  <a:lnTo>
                    <a:pt x="809" y="2074"/>
                  </a:lnTo>
                  <a:lnTo>
                    <a:pt x="811" y="2079"/>
                  </a:lnTo>
                  <a:lnTo>
                    <a:pt x="814" y="2089"/>
                  </a:lnTo>
                  <a:lnTo>
                    <a:pt x="814" y="2089"/>
                  </a:lnTo>
                  <a:lnTo>
                    <a:pt x="815" y="2093"/>
                  </a:lnTo>
                  <a:lnTo>
                    <a:pt x="816" y="2098"/>
                  </a:lnTo>
                  <a:lnTo>
                    <a:pt x="826" y="2116"/>
                  </a:lnTo>
                  <a:lnTo>
                    <a:pt x="826" y="2119"/>
                  </a:lnTo>
                  <a:lnTo>
                    <a:pt x="825" y="2120"/>
                  </a:lnTo>
                  <a:lnTo>
                    <a:pt x="823" y="2123"/>
                  </a:lnTo>
                  <a:lnTo>
                    <a:pt x="819" y="2127"/>
                  </a:lnTo>
                  <a:lnTo>
                    <a:pt x="815" y="2127"/>
                  </a:lnTo>
                  <a:lnTo>
                    <a:pt x="811" y="2123"/>
                  </a:lnTo>
                  <a:lnTo>
                    <a:pt x="807" y="2117"/>
                  </a:lnTo>
                  <a:lnTo>
                    <a:pt x="805" y="2113"/>
                  </a:lnTo>
                  <a:lnTo>
                    <a:pt x="807" y="2102"/>
                  </a:lnTo>
                  <a:lnTo>
                    <a:pt x="805" y="2098"/>
                  </a:lnTo>
                  <a:lnTo>
                    <a:pt x="804" y="2092"/>
                  </a:lnTo>
                  <a:lnTo>
                    <a:pt x="802" y="2088"/>
                  </a:lnTo>
                  <a:lnTo>
                    <a:pt x="798" y="2082"/>
                  </a:lnTo>
                  <a:lnTo>
                    <a:pt x="798" y="2079"/>
                  </a:lnTo>
                  <a:lnTo>
                    <a:pt x="795" y="2075"/>
                  </a:lnTo>
                  <a:lnTo>
                    <a:pt x="793" y="2072"/>
                  </a:lnTo>
                  <a:lnTo>
                    <a:pt x="791" y="2078"/>
                  </a:lnTo>
                  <a:lnTo>
                    <a:pt x="790" y="2079"/>
                  </a:lnTo>
                  <a:lnTo>
                    <a:pt x="787" y="2079"/>
                  </a:lnTo>
                  <a:lnTo>
                    <a:pt x="781" y="2079"/>
                  </a:lnTo>
                  <a:lnTo>
                    <a:pt x="779" y="2082"/>
                  </a:lnTo>
                  <a:lnTo>
                    <a:pt x="776" y="2091"/>
                  </a:lnTo>
                  <a:lnTo>
                    <a:pt x="776" y="2108"/>
                  </a:lnTo>
                  <a:lnTo>
                    <a:pt x="777" y="2124"/>
                  </a:lnTo>
                  <a:lnTo>
                    <a:pt x="781" y="2141"/>
                  </a:lnTo>
                  <a:lnTo>
                    <a:pt x="790" y="2155"/>
                  </a:lnTo>
                  <a:lnTo>
                    <a:pt x="814" y="2185"/>
                  </a:lnTo>
                  <a:lnTo>
                    <a:pt x="819" y="2187"/>
                  </a:lnTo>
                  <a:lnTo>
                    <a:pt x="822" y="2189"/>
                  </a:lnTo>
                  <a:lnTo>
                    <a:pt x="823" y="2196"/>
                  </a:lnTo>
                  <a:lnTo>
                    <a:pt x="825" y="2201"/>
                  </a:lnTo>
                  <a:lnTo>
                    <a:pt x="826" y="2206"/>
                  </a:lnTo>
                  <a:lnTo>
                    <a:pt x="828" y="2207"/>
                  </a:lnTo>
                  <a:lnTo>
                    <a:pt x="829" y="2208"/>
                  </a:lnTo>
                  <a:lnTo>
                    <a:pt x="835" y="2208"/>
                  </a:lnTo>
                  <a:lnTo>
                    <a:pt x="833" y="2213"/>
                  </a:lnTo>
                  <a:lnTo>
                    <a:pt x="833" y="2215"/>
                  </a:lnTo>
                  <a:lnTo>
                    <a:pt x="835" y="2218"/>
                  </a:lnTo>
                  <a:lnTo>
                    <a:pt x="836" y="2221"/>
                  </a:lnTo>
                  <a:lnTo>
                    <a:pt x="833" y="2225"/>
                  </a:lnTo>
                  <a:lnTo>
                    <a:pt x="833" y="2232"/>
                  </a:lnTo>
                  <a:lnTo>
                    <a:pt x="835" y="2239"/>
                  </a:lnTo>
                  <a:lnTo>
                    <a:pt x="837" y="2242"/>
                  </a:lnTo>
                  <a:lnTo>
                    <a:pt x="843" y="2244"/>
                  </a:lnTo>
                  <a:lnTo>
                    <a:pt x="853" y="2251"/>
                  </a:lnTo>
                  <a:lnTo>
                    <a:pt x="858" y="2252"/>
                  </a:lnTo>
                  <a:lnTo>
                    <a:pt x="856" y="2244"/>
                  </a:lnTo>
                  <a:lnTo>
                    <a:pt x="856" y="2242"/>
                  </a:lnTo>
                  <a:lnTo>
                    <a:pt x="856" y="2238"/>
                  </a:lnTo>
                  <a:lnTo>
                    <a:pt x="857" y="2230"/>
                  </a:lnTo>
                  <a:lnTo>
                    <a:pt x="857" y="2225"/>
                  </a:lnTo>
                  <a:lnTo>
                    <a:pt x="850" y="2220"/>
                  </a:lnTo>
                  <a:lnTo>
                    <a:pt x="846" y="2208"/>
                  </a:lnTo>
                  <a:lnTo>
                    <a:pt x="843" y="2199"/>
                  </a:lnTo>
                  <a:lnTo>
                    <a:pt x="840" y="2193"/>
                  </a:lnTo>
                  <a:lnTo>
                    <a:pt x="837" y="2192"/>
                  </a:lnTo>
                  <a:lnTo>
                    <a:pt x="836" y="2187"/>
                  </a:lnTo>
                  <a:lnTo>
                    <a:pt x="835" y="2182"/>
                  </a:lnTo>
                  <a:lnTo>
                    <a:pt x="835" y="2178"/>
                  </a:lnTo>
                  <a:lnTo>
                    <a:pt x="835" y="2175"/>
                  </a:lnTo>
                  <a:lnTo>
                    <a:pt x="835" y="2172"/>
                  </a:lnTo>
                  <a:lnTo>
                    <a:pt x="836" y="2169"/>
                  </a:lnTo>
                  <a:lnTo>
                    <a:pt x="837" y="2165"/>
                  </a:lnTo>
                  <a:lnTo>
                    <a:pt x="842" y="2159"/>
                  </a:lnTo>
                  <a:lnTo>
                    <a:pt x="847" y="2154"/>
                  </a:lnTo>
                  <a:lnTo>
                    <a:pt x="853" y="2150"/>
                  </a:lnTo>
                  <a:lnTo>
                    <a:pt x="858" y="2147"/>
                  </a:lnTo>
                  <a:lnTo>
                    <a:pt x="868" y="2147"/>
                  </a:lnTo>
                  <a:lnTo>
                    <a:pt x="874" y="2150"/>
                  </a:lnTo>
                  <a:lnTo>
                    <a:pt x="879" y="2162"/>
                  </a:lnTo>
                  <a:lnTo>
                    <a:pt x="885" y="2165"/>
                  </a:lnTo>
                  <a:lnTo>
                    <a:pt x="896" y="2169"/>
                  </a:lnTo>
                  <a:lnTo>
                    <a:pt x="927" y="2187"/>
                  </a:lnTo>
                  <a:lnTo>
                    <a:pt x="935" y="2196"/>
                  </a:lnTo>
                  <a:lnTo>
                    <a:pt x="951" y="2220"/>
                  </a:lnTo>
                  <a:lnTo>
                    <a:pt x="952" y="2221"/>
                  </a:lnTo>
                  <a:lnTo>
                    <a:pt x="962" y="2221"/>
                  </a:lnTo>
                  <a:lnTo>
                    <a:pt x="965" y="2222"/>
                  </a:lnTo>
                  <a:lnTo>
                    <a:pt x="971" y="2227"/>
                  </a:lnTo>
                  <a:lnTo>
                    <a:pt x="976" y="2230"/>
                  </a:lnTo>
                  <a:lnTo>
                    <a:pt x="983" y="2231"/>
                  </a:lnTo>
                  <a:lnTo>
                    <a:pt x="986" y="2230"/>
                  </a:lnTo>
                  <a:lnTo>
                    <a:pt x="987" y="2227"/>
                  </a:lnTo>
                  <a:lnTo>
                    <a:pt x="989" y="2225"/>
                  </a:lnTo>
                  <a:lnTo>
                    <a:pt x="990" y="2224"/>
                  </a:lnTo>
                  <a:lnTo>
                    <a:pt x="992" y="2221"/>
                  </a:lnTo>
                  <a:lnTo>
                    <a:pt x="990" y="2213"/>
                  </a:lnTo>
                  <a:lnTo>
                    <a:pt x="989" y="2203"/>
                  </a:lnTo>
                  <a:lnTo>
                    <a:pt x="993" y="2196"/>
                  </a:lnTo>
                  <a:lnTo>
                    <a:pt x="989" y="2190"/>
                  </a:lnTo>
                  <a:lnTo>
                    <a:pt x="990" y="2185"/>
                  </a:lnTo>
                  <a:lnTo>
                    <a:pt x="993" y="2179"/>
                  </a:lnTo>
                  <a:lnTo>
                    <a:pt x="992" y="2173"/>
                  </a:lnTo>
                  <a:lnTo>
                    <a:pt x="989" y="2169"/>
                  </a:lnTo>
                  <a:lnTo>
                    <a:pt x="985" y="2166"/>
                  </a:lnTo>
                  <a:lnTo>
                    <a:pt x="982" y="2165"/>
                  </a:lnTo>
                  <a:lnTo>
                    <a:pt x="978" y="2165"/>
                  </a:lnTo>
                  <a:lnTo>
                    <a:pt x="976" y="2162"/>
                  </a:lnTo>
                  <a:lnTo>
                    <a:pt x="973" y="2157"/>
                  </a:lnTo>
                  <a:lnTo>
                    <a:pt x="971" y="2145"/>
                  </a:lnTo>
                  <a:lnTo>
                    <a:pt x="972" y="2140"/>
                  </a:lnTo>
                  <a:lnTo>
                    <a:pt x="973" y="2134"/>
                  </a:lnTo>
                  <a:lnTo>
                    <a:pt x="976" y="2130"/>
                  </a:lnTo>
                  <a:lnTo>
                    <a:pt x="978" y="2129"/>
                  </a:lnTo>
                  <a:lnTo>
                    <a:pt x="982" y="2130"/>
                  </a:lnTo>
                  <a:lnTo>
                    <a:pt x="983" y="2133"/>
                  </a:lnTo>
                  <a:lnTo>
                    <a:pt x="985" y="2137"/>
                  </a:lnTo>
                  <a:lnTo>
                    <a:pt x="987" y="2144"/>
                  </a:lnTo>
                  <a:lnTo>
                    <a:pt x="989" y="2147"/>
                  </a:lnTo>
                  <a:lnTo>
                    <a:pt x="993" y="2150"/>
                  </a:lnTo>
                  <a:lnTo>
                    <a:pt x="1011" y="2159"/>
                  </a:lnTo>
                  <a:lnTo>
                    <a:pt x="1015" y="2159"/>
                  </a:lnTo>
                  <a:lnTo>
                    <a:pt x="1020" y="2157"/>
                  </a:lnTo>
                  <a:lnTo>
                    <a:pt x="1027" y="2150"/>
                  </a:lnTo>
                  <a:lnTo>
                    <a:pt x="1029" y="2147"/>
                  </a:lnTo>
                  <a:lnTo>
                    <a:pt x="1028" y="2165"/>
                  </a:lnTo>
                  <a:lnTo>
                    <a:pt x="1036" y="2180"/>
                  </a:lnTo>
                  <a:lnTo>
                    <a:pt x="1050" y="2189"/>
                  </a:lnTo>
                  <a:lnTo>
                    <a:pt x="1060" y="2187"/>
                  </a:lnTo>
                  <a:lnTo>
                    <a:pt x="1057" y="2180"/>
                  </a:lnTo>
                  <a:lnTo>
                    <a:pt x="1059" y="2172"/>
                  </a:lnTo>
                  <a:lnTo>
                    <a:pt x="1062" y="2166"/>
                  </a:lnTo>
                  <a:lnTo>
                    <a:pt x="1066" y="2162"/>
                  </a:lnTo>
                  <a:lnTo>
                    <a:pt x="1066" y="2165"/>
                  </a:lnTo>
                  <a:lnTo>
                    <a:pt x="1069" y="2166"/>
                  </a:lnTo>
                  <a:lnTo>
                    <a:pt x="1070" y="2171"/>
                  </a:lnTo>
                  <a:lnTo>
                    <a:pt x="1069" y="2176"/>
                  </a:lnTo>
                  <a:lnTo>
                    <a:pt x="1069" y="2180"/>
                  </a:lnTo>
                  <a:lnTo>
                    <a:pt x="1069" y="2182"/>
                  </a:lnTo>
                  <a:lnTo>
                    <a:pt x="1069" y="2183"/>
                  </a:lnTo>
                  <a:lnTo>
                    <a:pt x="1067" y="2185"/>
                  </a:lnTo>
                  <a:lnTo>
                    <a:pt x="1069" y="2186"/>
                  </a:lnTo>
                  <a:lnTo>
                    <a:pt x="1069" y="2186"/>
                  </a:lnTo>
                  <a:lnTo>
                    <a:pt x="1070" y="2186"/>
                  </a:lnTo>
                  <a:lnTo>
                    <a:pt x="1070" y="2187"/>
                  </a:lnTo>
                  <a:lnTo>
                    <a:pt x="1070" y="2190"/>
                  </a:lnTo>
                  <a:lnTo>
                    <a:pt x="1078" y="2190"/>
                  </a:lnTo>
                  <a:lnTo>
                    <a:pt x="1091" y="2189"/>
                  </a:lnTo>
                  <a:lnTo>
                    <a:pt x="1112" y="2173"/>
                  </a:lnTo>
                  <a:lnTo>
                    <a:pt x="1125" y="2168"/>
                  </a:lnTo>
                  <a:lnTo>
                    <a:pt x="1127" y="2165"/>
                  </a:lnTo>
                  <a:lnTo>
                    <a:pt x="1119" y="2157"/>
                  </a:lnTo>
                  <a:lnTo>
                    <a:pt x="1122" y="2154"/>
                  </a:lnTo>
                  <a:lnTo>
                    <a:pt x="1123" y="2154"/>
                  </a:lnTo>
                  <a:lnTo>
                    <a:pt x="1123" y="2151"/>
                  </a:lnTo>
                  <a:lnTo>
                    <a:pt x="1122" y="2147"/>
                  </a:lnTo>
                  <a:lnTo>
                    <a:pt x="1126" y="2143"/>
                  </a:lnTo>
                  <a:lnTo>
                    <a:pt x="1129" y="2138"/>
                  </a:lnTo>
                  <a:lnTo>
                    <a:pt x="1130" y="2140"/>
                  </a:lnTo>
                  <a:lnTo>
                    <a:pt x="1130" y="2141"/>
                  </a:lnTo>
                  <a:lnTo>
                    <a:pt x="1132" y="2144"/>
                  </a:lnTo>
                  <a:lnTo>
                    <a:pt x="1130" y="2143"/>
                  </a:lnTo>
                  <a:lnTo>
                    <a:pt x="1129" y="2141"/>
                  </a:lnTo>
                  <a:lnTo>
                    <a:pt x="1126" y="2147"/>
                  </a:lnTo>
                  <a:lnTo>
                    <a:pt x="1127" y="2150"/>
                  </a:lnTo>
                  <a:lnTo>
                    <a:pt x="1129" y="2151"/>
                  </a:lnTo>
                  <a:lnTo>
                    <a:pt x="1130" y="2152"/>
                  </a:lnTo>
                  <a:lnTo>
                    <a:pt x="1133" y="2150"/>
                  </a:lnTo>
                  <a:lnTo>
                    <a:pt x="1132" y="2150"/>
                  </a:lnTo>
                  <a:lnTo>
                    <a:pt x="1132" y="2150"/>
                  </a:lnTo>
                  <a:lnTo>
                    <a:pt x="1132" y="2147"/>
                  </a:lnTo>
                  <a:lnTo>
                    <a:pt x="1150" y="2150"/>
                  </a:lnTo>
                  <a:lnTo>
                    <a:pt x="1155" y="2140"/>
                  </a:lnTo>
                  <a:lnTo>
                    <a:pt x="1161" y="2140"/>
                  </a:lnTo>
                  <a:lnTo>
                    <a:pt x="1186" y="2141"/>
                  </a:lnTo>
                  <a:lnTo>
                    <a:pt x="1190" y="2138"/>
                  </a:lnTo>
                  <a:lnTo>
                    <a:pt x="1193" y="2131"/>
                  </a:lnTo>
                  <a:lnTo>
                    <a:pt x="1193" y="2124"/>
                  </a:lnTo>
                  <a:lnTo>
                    <a:pt x="1193" y="2115"/>
                  </a:lnTo>
                  <a:lnTo>
                    <a:pt x="1192" y="2106"/>
                  </a:lnTo>
                  <a:lnTo>
                    <a:pt x="1189" y="2100"/>
                  </a:lnTo>
                  <a:lnTo>
                    <a:pt x="1193" y="2088"/>
                  </a:lnTo>
                  <a:lnTo>
                    <a:pt x="1200" y="2095"/>
                  </a:lnTo>
                  <a:lnTo>
                    <a:pt x="1204" y="2096"/>
                  </a:lnTo>
                  <a:lnTo>
                    <a:pt x="1209" y="2095"/>
                  </a:lnTo>
                  <a:lnTo>
                    <a:pt x="1209" y="2093"/>
                  </a:lnTo>
                  <a:lnTo>
                    <a:pt x="1209" y="2092"/>
                  </a:lnTo>
                  <a:lnTo>
                    <a:pt x="1209" y="2092"/>
                  </a:lnTo>
                  <a:lnTo>
                    <a:pt x="1207" y="2091"/>
                  </a:lnTo>
                  <a:lnTo>
                    <a:pt x="1211" y="2089"/>
                  </a:lnTo>
                  <a:lnTo>
                    <a:pt x="1214" y="2091"/>
                  </a:lnTo>
                  <a:lnTo>
                    <a:pt x="1218" y="2093"/>
                  </a:lnTo>
                  <a:lnTo>
                    <a:pt x="1224" y="2095"/>
                  </a:lnTo>
                  <a:lnTo>
                    <a:pt x="1305" y="2100"/>
                  </a:lnTo>
                  <a:lnTo>
                    <a:pt x="1328" y="2095"/>
                  </a:lnTo>
                  <a:lnTo>
                    <a:pt x="1329" y="2095"/>
                  </a:lnTo>
                  <a:lnTo>
                    <a:pt x="1335" y="2098"/>
                  </a:lnTo>
                  <a:lnTo>
                    <a:pt x="1335" y="2100"/>
                  </a:lnTo>
                  <a:lnTo>
                    <a:pt x="1331" y="2099"/>
                  </a:lnTo>
                  <a:lnTo>
                    <a:pt x="1326" y="2100"/>
                  </a:lnTo>
                  <a:lnTo>
                    <a:pt x="1322" y="2103"/>
                  </a:lnTo>
                  <a:lnTo>
                    <a:pt x="1318" y="2103"/>
                  </a:lnTo>
                  <a:lnTo>
                    <a:pt x="1318" y="2108"/>
                  </a:lnTo>
                  <a:lnTo>
                    <a:pt x="1335" y="2108"/>
                  </a:lnTo>
                  <a:lnTo>
                    <a:pt x="1331" y="2110"/>
                  </a:lnTo>
                  <a:lnTo>
                    <a:pt x="1310" y="2117"/>
                  </a:lnTo>
                  <a:lnTo>
                    <a:pt x="1304" y="2116"/>
                  </a:lnTo>
                  <a:lnTo>
                    <a:pt x="1294" y="2113"/>
                  </a:lnTo>
                  <a:lnTo>
                    <a:pt x="1293" y="2112"/>
                  </a:lnTo>
                  <a:lnTo>
                    <a:pt x="1291" y="2110"/>
                  </a:lnTo>
                  <a:lnTo>
                    <a:pt x="1289" y="2108"/>
                  </a:lnTo>
                  <a:lnTo>
                    <a:pt x="1286" y="2108"/>
                  </a:lnTo>
                  <a:lnTo>
                    <a:pt x="1269" y="2112"/>
                  </a:lnTo>
                  <a:lnTo>
                    <a:pt x="1266" y="2115"/>
                  </a:lnTo>
                  <a:lnTo>
                    <a:pt x="1259" y="2123"/>
                  </a:lnTo>
                  <a:lnTo>
                    <a:pt x="1272" y="2129"/>
                  </a:lnTo>
                  <a:lnTo>
                    <a:pt x="1275" y="2131"/>
                  </a:lnTo>
                  <a:lnTo>
                    <a:pt x="1265" y="2137"/>
                  </a:lnTo>
                  <a:lnTo>
                    <a:pt x="1262" y="2138"/>
                  </a:lnTo>
                  <a:lnTo>
                    <a:pt x="1258" y="2136"/>
                  </a:lnTo>
                  <a:lnTo>
                    <a:pt x="1255" y="2133"/>
                  </a:lnTo>
                  <a:lnTo>
                    <a:pt x="1252" y="2130"/>
                  </a:lnTo>
                  <a:lnTo>
                    <a:pt x="1247" y="2131"/>
                  </a:lnTo>
                  <a:lnTo>
                    <a:pt x="1241" y="2140"/>
                  </a:lnTo>
                  <a:lnTo>
                    <a:pt x="1235" y="2151"/>
                  </a:lnTo>
                  <a:lnTo>
                    <a:pt x="1227" y="2178"/>
                  </a:lnTo>
                  <a:lnTo>
                    <a:pt x="1230" y="2185"/>
                  </a:lnTo>
                  <a:lnTo>
                    <a:pt x="1227" y="2194"/>
                  </a:lnTo>
                  <a:lnTo>
                    <a:pt x="1223" y="2201"/>
                  </a:lnTo>
                  <a:lnTo>
                    <a:pt x="1220" y="2206"/>
                  </a:lnTo>
                  <a:lnTo>
                    <a:pt x="1217" y="2207"/>
                  </a:lnTo>
                  <a:lnTo>
                    <a:pt x="1211" y="2210"/>
                  </a:lnTo>
                  <a:lnTo>
                    <a:pt x="1209" y="2211"/>
                  </a:lnTo>
                  <a:lnTo>
                    <a:pt x="1207" y="2215"/>
                  </a:lnTo>
                  <a:lnTo>
                    <a:pt x="1203" y="2227"/>
                  </a:lnTo>
                  <a:lnTo>
                    <a:pt x="1195" y="2248"/>
                  </a:lnTo>
                  <a:lnTo>
                    <a:pt x="1188" y="2281"/>
                  </a:lnTo>
                  <a:lnTo>
                    <a:pt x="1182" y="2297"/>
                  </a:lnTo>
                  <a:lnTo>
                    <a:pt x="1181" y="2298"/>
                  </a:lnTo>
                  <a:lnTo>
                    <a:pt x="1178" y="2301"/>
                  </a:lnTo>
                  <a:lnTo>
                    <a:pt x="1176" y="2305"/>
                  </a:lnTo>
                  <a:lnTo>
                    <a:pt x="1179" y="2308"/>
                  </a:lnTo>
                  <a:lnTo>
                    <a:pt x="1182" y="2315"/>
                  </a:lnTo>
                  <a:lnTo>
                    <a:pt x="1183" y="2316"/>
                  </a:lnTo>
                  <a:lnTo>
                    <a:pt x="1188" y="2318"/>
                  </a:lnTo>
                  <a:lnTo>
                    <a:pt x="1211" y="2353"/>
                  </a:lnTo>
                  <a:lnTo>
                    <a:pt x="1218" y="2359"/>
                  </a:lnTo>
                  <a:lnTo>
                    <a:pt x="1227" y="2377"/>
                  </a:lnTo>
                  <a:lnTo>
                    <a:pt x="1233" y="2380"/>
                  </a:lnTo>
                  <a:lnTo>
                    <a:pt x="1234" y="2381"/>
                  </a:lnTo>
                  <a:lnTo>
                    <a:pt x="1234" y="2385"/>
                  </a:lnTo>
                  <a:lnTo>
                    <a:pt x="1237" y="2392"/>
                  </a:lnTo>
                  <a:lnTo>
                    <a:pt x="1235" y="2395"/>
                  </a:lnTo>
                  <a:lnTo>
                    <a:pt x="1235" y="2399"/>
                  </a:lnTo>
                  <a:lnTo>
                    <a:pt x="1234" y="2402"/>
                  </a:lnTo>
                  <a:lnTo>
                    <a:pt x="1235" y="2409"/>
                  </a:lnTo>
                  <a:lnTo>
                    <a:pt x="1240" y="2416"/>
                  </a:lnTo>
                  <a:lnTo>
                    <a:pt x="1247" y="2426"/>
                  </a:lnTo>
                  <a:lnTo>
                    <a:pt x="1256" y="2443"/>
                  </a:lnTo>
                  <a:lnTo>
                    <a:pt x="1262" y="2448"/>
                  </a:lnTo>
                  <a:lnTo>
                    <a:pt x="1268" y="2445"/>
                  </a:lnTo>
                  <a:lnTo>
                    <a:pt x="1272" y="2444"/>
                  </a:lnTo>
                  <a:lnTo>
                    <a:pt x="1277" y="2445"/>
                  </a:lnTo>
                  <a:lnTo>
                    <a:pt x="1282" y="2443"/>
                  </a:lnTo>
                  <a:lnTo>
                    <a:pt x="1279" y="2434"/>
                  </a:lnTo>
                  <a:lnTo>
                    <a:pt x="1282" y="2423"/>
                  </a:lnTo>
                  <a:lnTo>
                    <a:pt x="1283" y="2419"/>
                  </a:lnTo>
                  <a:lnTo>
                    <a:pt x="1287" y="2416"/>
                  </a:lnTo>
                  <a:lnTo>
                    <a:pt x="1287" y="2426"/>
                  </a:lnTo>
                  <a:lnTo>
                    <a:pt x="1287" y="2440"/>
                  </a:lnTo>
                  <a:lnTo>
                    <a:pt x="1286" y="2452"/>
                  </a:lnTo>
                  <a:lnTo>
                    <a:pt x="1277" y="2455"/>
                  </a:lnTo>
                  <a:lnTo>
                    <a:pt x="1277" y="2459"/>
                  </a:lnTo>
                  <a:lnTo>
                    <a:pt x="1280" y="2462"/>
                  </a:lnTo>
                  <a:lnTo>
                    <a:pt x="1280" y="2468"/>
                  </a:lnTo>
                  <a:lnTo>
                    <a:pt x="1279" y="2476"/>
                  </a:lnTo>
                  <a:lnTo>
                    <a:pt x="1279" y="2483"/>
                  </a:lnTo>
                  <a:lnTo>
                    <a:pt x="1282" y="2486"/>
                  </a:lnTo>
                  <a:lnTo>
                    <a:pt x="1284" y="2488"/>
                  </a:lnTo>
                  <a:lnTo>
                    <a:pt x="1287" y="2489"/>
                  </a:lnTo>
                  <a:lnTo>
                    <a:pt x="1291" y="2489"/>
                  </a:lnTo>
                  <a:lnTo>
                    <a:pt x="1294" y="2492"/>
                  </a:lnTo>
                  <a:lnTo>
                    <a:pt x="1304" y="2504"/>
                  </a:lnTo>
                  <a:lnTo>
                    <a:pt x="1304" y="2499"/>
                  </a:lnTo>
                  <a:lnTo>
                    <a:pt x="1303" y="2493"/>
                  </a:lnTo>
                  <a:lnTo>
                    <a:pt x="1304" y="2489"/>
                  </a:lnTo>
                  <a:lnTo>
                    <a:pt x="1311" y="2485"/>
                  </a:lnTo>
                  <a:lnTo>
                    <a:pt x="1314" y="2481"/>
                  </a:lnTo>
                  <a:lnTo>
                    <a:pt x="1318" y="2471"/>
                  </a:lnTo>
                  <a:lnTo>
                    <a:pt x="1325" y="2461"/>
                  </a:lnTo>
                  <a:lnTo>
                    <a:pt x="1326" y="2457"/>
                  </a:lnTo>
                  <a:lnTo>
                    <a:pt x="1328" y="2452"/>
                  </a:lnTo>
                  <a:lnTo>
                    <a:pt x="1329" y="2447"/>
                  </a:lnTo>
                  <a:lnTo>
                    <a:pt x="1329" y="2440"/>
                  </a:lnTo>
                  <a:lnTo>
                    <a:pt x="1328" y="2434"/>
                  </a:lnTo>
                  <a:lnTo>
                    <a:pt x="1332" y="2433"/>
                  </a:lnTo>
                  <a:lnTo>
                    <a:pt x="1335" y="2434"/>
                  </a:lnTo>
                  <a:lnTo>
                    <a:pt x="1338" y="2438"/>
                  </a:lnTo>
                  <a:lnTo>
                    <a:pt x="1339" y="2444"/>
                  </a:lnTo>
                  <a:lnTo>
                    <a:pt x="1336" y="2448"/>
                  </a:lnTo>
                  <a:lnTo>
                    <a:pt x="1338" y="2455"/>
                  </a:lnTo>
                  <a:lnTo>
                    <a:pt x="1342" y="2462"/>
                  </a:lnTo>
                  <a:lnTo>
                    <a:pt x="1345" y="2465"/>
                  </a:lnTo>
                  <a:lnTo>
                    <a:pt x="1357" y="2464"/>
                  </a:lnTo>
                  <a:lnTo>
                    <a:pt x="1361" y="2461"/>
                  </a:lnTo>
                  <a:lnTo>
                    <a:pt x="1364" y="2454"/>
                  </a:lnTo>
                  <a:lnTo>
                    <a:pt x="1366" y="2450"/>
                  </a:lnTo>
                  <a:lnTo>
                    <a:pt x="1371" y="2445"/>
                  </a:lnTo>
                  <a:lnTo>
                    <a:pt x="1380" y="2441"/>
                  </a:lnTo>
                  <a:lnTo>
                    <a:pt x="1388" y="2434"/>
                  </a:lnTo>
                  <a:lnTo>
                    <a:pt x="1391" y="2429"/>
                  </a:lnTo>
                  <a:lnTo>
                    <a:pt x="1392" y="2423"/>
                  </a:lnTo>
                  <a:lnTo>
                    <a:pt x="1394" y="2423"/>
                  </a:lnTo>
                  <a:lnTo>
                    <a:pt x="1394" y="2431"/>
                  </a:lnTo>
                  <a:lnTo>
                    <a:pt x="1391" y="2438"/>
                  </a:lnTo>
                  <a:lnTo>
                    <a:pt x="1384" y="2444"/>
                  </a:lnTo>
                  <a:lnTo>
                    <a:pt x="1378" y="2447"/>
                  </a:lnTo>
                  <a:lnTo>
                    <a:pt x="1380" y="2451"/>
                  </a:lnTo>
                  <a:lnTo>
                    <a:pt x="1384" y="2458"/>
                  </a:lnTo>
                  <a:lnTo>
                    <a:pt x="1389" y="2471"/>
                  </a:lnTo>
                  <a:lnTo>
                    <a:pt x="1394" y="2478"/>
                  </a:lnTo>
                  <a:lnTo>
                    <a:pt x="1389" y="2489"/>
                  </a:lnTo>
                  <a:lnTo>
                    <a:pt x="1387" y="2493"/>
                  </a:lnTo>
                  <a:lnTo>
                    <a:pt x="1378" y="2497"/>
                  </a:lnTo>
                  <a:lnTo>
                    <a:pt x="1374" y="2500"/>
                  </a:lnTo>
                  <a:lnTo>
                    <a:pt x="1368" y="2510"/>
                  </a:lnTo>
                  <a:lnTo>
                    <a:pt x="1367" y="2513"/>
                  </a:lnTo>
                  <a:lnTo>
                    <a:pt x="1364" y="2514"/>
                  </a:lnTo>
                  <a:lnTo>
                    <a:pt x="1363" y="2517"/>
                  </a:lnTo>
                  <a:lnTo>
                    <a:pt x="1363" y="2521"/>
                  </a:lnTo>
                  <a:lnTo>
                    <a:pt x="1367" y="2530"/>
                  </a:lnTo>
                  <a:lnTo>
                    <a:pt x="1368" y="2531"/>
                  </a:lnTo>
                  <a:lnTo>
                    <a:pt x="1375" y="2531"/>
                  </a:lnTo>
                  <a:lnTo>
                    <a:pt x="1381" y="2528"/>
                  </a:lnTo>
                  <a:lnTo>
                    <a:pt x="1385" y="2525"/>
                  </a:lnTo>
                  <a:lnTo>
                    <a:pt x="1384" y="2532"/>
                  </a:lnTo>
                  <a:lnTo>
                    <a:pt x="1375" y="2542"/>
                  </a:lnTo>
                  <a:lnTo>
                    <a:pt x="1378" y="2546"/>
                  </a:lnTo>
                  <a:lnTo>
                    <a:pt x="1375" y="2548"/>
                  </a:lnTo>
                  <a:lnTo>
                    <a:pt x="1374" y="2549"/>
                  </a:lnTo>
                  <a:lnTo>
                    <a:pt x="1371" y="2552"/>
                  </a:lnTo>
                  <a:lnTo>
                    <a:pt x="1371" y="2555"/>
                  </a:lnTo>
                  <a:lnTo>
                    <a:pt x="1370" y="2556"/>
                  </a:lnTo>
                  <a:lnTo>
                    <a:pt x="1368" y="2555"/>
                  </a:lnTo>
                  <a:lnTo>
                    <a:pt x="1364" y="2553"/>
                  </a:lnTo>
                  <a:lnTo>
                    <a:pt x="1360" y="2553"/>
                  </a:lnTo>
                  <a:lnTo>
                    <a:pt x="1336" y="2562"/>
                  </a:lnTo>
                  <a:lnTo>
                    <a:pt x="1331" y="2566"/>
                  </a:lnTo>
                  <a:lnTo>
                    <a:pt x="1326" y="2573"/>
                  </a:lnTo>
                  <a:lnTo>
                    <a:pt x="1329" y="2586"/>
                  </a:lnTo>
                  <a:lnTo>
                    <a:pt x="1326" y="2619"/>
                  </a:lnTo>
                  <a:lnTo>
                    <a:pt x="1328" y="2633"/>
                  </a:lnTo>
                  <a:lnTo>
                    <a:pt x="1336" y="2645"/>
                  </a:lnTo>
                  <a:lnTo>
                    <a:pt x="1345" y="2649"/>
                  </a:lnTo>
                  <a:lnTo>
                    <a:pt x="1367" y="2649"/>
                  </a:lnTo>
                  <a:lnTo>
                    <a:pt x="1364" y="2653"/>
                  </a:lnTo>
                  <a:lnTo>
                    <a:pt x="1353" y="2660"/>
                  </a:lnTo>
                  <a:lnTo>
                    <a:pt x="1352" y="2666"/>
                  </a:lnTo>
                  <a:lnTo>
                    <a:pt x="1349" y="2667"/>
                  </a:lnTo>
                  <a:lnTo>
                    <a:pt x="1335" y="2685"/>
                  </a:lnTo>
                  <a:lnTo>
                    <a:pt x="1318" y="2713"/>
                  </a:lnTo>
                  <a:lnTo>
                    <a:pt x="1315" y="2720"/>
                  </a:lnTo>
                  <a:lnTo>
                    <a:pt x="1315" y="2726"/>
                  </a:lnTo>
                  <a:lnTo>
                    <a:pt x="1317" y="2732"/>
                  </a:lnTo>
                  <a:lnTo>
                    <a:pt x="1346" y="2797"/>
                  </a:lnTo>
                  <a:lnTo>
                    <a:pt x="1352" y="2807"/>
                  </a:lnTo>
                  <a:lnTo>
                    <a:pt x="1360" y="2817"/>
                  </a:lnTo>
                  <a:lnTo>
                    <a:pt x="1371" y="2824"/>
                  </a:lnTo>
                  <a:lnTo>
                    <a:pt x="1381" y="2828"/>
                  </a:lnTo>
                  <a:lnTo>
                    <a:pt x="1391" y="2828"/>
                  </a:lnTo>
                  <a:lnTo>
                    <a:pt x="1394" y="2830"/>
                  </a:lnTo>
                  <a:lnTo>
                    <a:pt x="1398" y="2827"/>
                  </a:lnTo>
                  <a:lnTo>
                    <a:pt x="1399" y="2820"/>
                  </a:lnTo>
                  <a:lnTo>
                    <a:pt x="1402" y="2818"/>
                  </a:lnTo>
                  <a:lnTo>
                    <a:pt x="1415" y="2816"/>
                  </a:lnTo>
                  <a:lnTo>
                    <a:pt x="1419" y="2816"/>
                  </a:lnTo>
                  <a:lnTo>
                    <a:pt x="1416" y="2818"/>
                  </a:lnTo>
                  <a:lnTo>
                    <a:pt x="1415" y="2820"/>
                  </a:lnTo>
                  <a:lnTo>
                    <a:pt x="1412" y="2820"/>
                  </a:lnTo>
                  <a:lnTo>
                    <a:pt x="1410" y="2818"/>
                  </a:lnTo>
                  <a:lnTo>
                    <a:pt x="1408" y="2821"/>
                  </a:lnTo>
                  <a:lnTo>
                    <a:pt x="1406" y="2824"/>
                  </a:lnTo>
                  <a:lnTo>
                    <a:pt x="1405" y="2828"/>
                  </a:lnTo>
                  <a:lnTo>
                    <a:pt x="1406" y="2834"/>
                  </a:lnTo>
                  <a:lnTo>
                    <a:pt x="1399" y="2838"/>
                  </a:lnTo>
                  <a:lnTo>
                    <a:pt x="1395" y="2839"/>
                  </a:lnTo>
                  <a:lnTo>
                    <a:pt x="1391" y="2839"/>
                  </a:lnTo>
                  <a:lnTo>
                    <a:pt x="1389" y="2839"/>
                  </a:lnTo>
                  <a:lnTo>
                    <a:pt x="1385" y="2837"/>
                  </a:lnTo>
                  <a:lnTo>
                    <a:pt x="1384" y="2837"/>
                  </a:lnTo>
                  <a:lnTo>
                    <a:pt x="1381" y="2838"/>
                  </a:lnTo>
                  <a:lnTo>
                    <a:pt x="1381" y="2839"/>
                  </a:lnTo>
                  <a:lnTo>
                    <a:pt x="1380" y="2842"/>
                  </a:lnTo>
                  <a:lnTo>
                    <a:pt x="1380" y="2842"/>
                  </a:lnTo>
                  <a:lnTo>
                    <a:pt x="1371" y="2844"/>
                  </a:lnTo>
                  <a:lnTo>
                    <a:pt x="1364" y="2839"/>
                  </a:lnTo>
                  <a:lnTo>
                    <a:pt x="1357" y="2834"/>
                  </a:lnTo>
                  <a:lnTo>
                    <a:pt x="1353" y="2828"/>
                  </a:lnTo>
                  <a:lnTo>
                    <a:pt x="1338" y="2788"/>
                  </a:lnTo>
                  <a:lnTo>
                    <a:pt x="1332" y="2781"/>
                  </a:lnTo>
                  <a:lnTo>
                    <a:pt x="1326" y="2779"/>
                  </a:lnTo>
                  <a:lnTo>
                    <a:pt x="1317" y="2788"/>
                  </a:lnTo>
                  <a:lnTo>
                    <a:pt x="1311" y="2789"/>
                  </a:lnTo>
                  <a:lnTo>
                    <a:pt x="1300" y="2790"/>
                  </a:lnTo>
                  <a:lnTo>
                    <a:pt x="1296" y="2793"/>
                  </a:lnTo>
                  <a:lnTo>
                    <a:pt x="1293" y="2797"/>
                  </a:lnTo>
                  <a:lnTo>
                    <a:pt x="1293" y="2804"/>
                  </a:lnTo>
                  <a:lnTo>
                    <a:pt x="1297" y="2811"/>
                  </a:lnTo>
                  <a:lnTo>
                    <a:pt x="1305" y="2824"/>
                  </a:lnTo>
                  <a:lnTo>
                    <a:pt x="1312" y="2837"/>
                  </a:lnTo>
                  <a:lnTo>
                    <a:pt x="1317" y="2844"/>
                  </a:lnTo>
                  <a:lnTo>
                    <a:pt x="1319" y="2849"/>
                  </a:lnTo>
                  <a:lnTo>
                    <a:pt x="1319" y="2865"/>
                  </a:lnTo>
                  <a:lnTo>
                    <a:pt x="1318" y="2866"/>
                  </a:lnTo>
                  <a:lnTo>
                    <a:pt x="1317" y="2865"/>
                  </a:lnTo>
                  <a:lnTo>
                    <a:pt x="1314" y="2859"/>
                  </a:lnTo>
                  <a:lnTo>
                    <a:pt x="1310" y="2855"/>
                  </a:lnTo>
                  <a:lnTo>
                    <a:pt x="1276" y="2832"/>
                  </a:lnTo>
                  <a:lnTo>
                    <a:pt x="1273" y="2830"/>
                  </a:lnTo>
                  <a:lnTo>
                    <a:pt x="1270" y="2825"/>
                  </a:lnTo>
                  <a:lnTo>
                    <a:pt x="1265" y="2821"/>
                  </a:lnTo>
                  <a:lnTo>
                    <a:pt x="1255" y="2816"/>
                  </a:lnTo>
                  <a:lnTo>
                    <a:pt x="1245" y="2816"/>
                  </a:lnTo>
                  <a:lnTo>
                    <a:pt x="1195" y="2841"/>
                  </a:lnTo>
                  <a:lnTo>
                    <a:pt x="1185" y="2844"/>
                  </a:lnTo>
                  <a:lnTo>
                    <a:pt x="1155" y="2844"/>
                  </a:lnTo>
                  <a:lnTo>
                    <a:pt x="1151" y="2841"/>
                  </a:lnTo>
                  <a:lnTo>
                    <a:pt x="1147" y="2835"/>
                  </a:lnTo>
                  <a:lnTo>
                    <a:pt x="1141" y="2830"/>
                  </a:lnTo>
                  <a:lnTo>
                    <a:pt x="1136" y="2828"/>
                  </a:lnTo>
                  <a:lnTo>
                    <a:pt x="1132" y="2831"/>
                  </a:lnTo>
                  <a:lnTo>
                    <a:pt x="1127" y="2827"/>
                  </a:lnTo>
                  <a:lnTo>
                    <a:pt x="1123" y="2824"/>
                  </a:lnTo>
                  <a:lnTo>
                    <a:pt x="1118" y="2823"/>
                  </a:lnTo>
                  <a:lnTo>
                    <a:pt x="1113" y="2821"/>
                  </a:lnTo>
                  <a:lnTo>
                    <a:pt x="1115" y="2827"/>
                  </a:lnTo>
                  <a:lnTo>
                    <a:pt x="1123" y="2835"/>
                  </a:lnTo>
                  <a:lnTo>
                    <a:pt x="1126" y="2842"/>
                  </a:lnTo>
                  <a:lnTo>
                    <a:pt x="1116" y="2842"/>
                  </a:lnTo>
                  <a:lnTo>
                    <a:pt x="1088" y="2855"/>
                  </a:lnTo>
                  <a:lnTo>
                    <a:pt x="1080" y="2862"/>
                  </a:lnTo>
                  <a:lnTo>
                    <a:pt x="1073" y="2863"/>
                  </a:lnTo>
                  <a:lnTo>
                    <a:pt x="1067" y="2866"/>
                  </a:lnTo>
                  <a:lnTo>
                    <a:pt x="1064" y="2869"/>
                  </a:lnTo>
                  <a:lnTo>
                    <a:pt x="1063" y="2868"/>
                  </a:lnTo>
                  <a:lnTo>
                    <a:pt x="1060" y="2868"/>
                  </a:lnTo>
                  <a:lnTo>
                    <a:pt x="1059" y="2866"/>
                  </a:lnTo>
                  <a:lnTo>
                    <a:pt x="1050" y="2868"/>
                  </a:lnTo>
                  <a:lnTo>
                    <a:pt x="1042" y="2869"/>
                  </a:lnTo>
                  <a:lnTo>
                    <a:pt x="1035" y="2873"/>
                  </a:lnTo>
                  <a:lnTo>
                    <a:pt x="1029" y="2882"/>
                  </a:lnTo>
                  <a:lnTo>
                    <a:pt x="1024" y="2893"/>
                  </a:lnTo>
                  <a:lnTo>
                    <a:pt x="1021" y="2897"/>
                  </a:lnTo>
                  <a:lnTo>
                    <a:pt x="1017" y="2898"/>
                  </a:lnTo>
                  <a:lnTo>
                    <a:pt x="1014" y="2901"/>
                  </a:lnTo>
                  <a:lnTo>
                    <a:pt x="1003" y="2914"/>
                  </a:lnTo>
                  <a:lnTo>
                    <a:pt x="1003" y="2915"/>
                  </a:lnTo>
                  <a:lnTo>
                    <a:pt x="1001" y="2921"/>
                  </a:lnTo>
                  <a:lnTo>
                    <a:pt x="999" y="2924"/>
                  </a:lnTo>
                  <a:lnTo>
                    <a:pt x="997" y="2921"/>
                  </a:lnTo>
                  <a:lnTo>
                    <a:pt x="997" y="2918"/>
                  </a:lnTo>
                  <a:lnTo>
                    <a:pt x="996" y="2918"/>
                  </a:lnTo>
                  <a:lnTo>
                    <a:pt x="993" y="2919"/>
                  </a:lnTo>
                  <a:lnTo>
                    <a:pt x="993" y="2924"/>
                  </a:lnTo>
                  <a:lnTo>
                    <a:pt x="992" y="2942"/>
                  </a:lnTo>
                  <a:lnTo>
                    <a:pt x="992" y="2950"/>
                  </a:lnTo>
                  <a:lnTo>
                    <a:pt x="989" y="2956"/>
                  </a:lnTo>
                  <a:lnTo>
                    <a:pt x="972" y="2967"/>
                  </a:lnTo>
                  <a:lnTo>
                    <a:pt x="966" y="2976"/>
                  </a:lnTo>
                  <a:lnTo>
                    <a:pt x="945" y="2992"/>
                  </a:lnTo>
                  <a:lnTo>
                    <a:pt x="941" y="2994"/>
                  </a:lnTo>
                  <a:lnTo>
                    <a:pt x="935" y="2997"/>
                  </a:lnTo>
                  <a:lnTo>
                    <a:pt x="931" y="2997"/>
                  </a:lnTo>
                  <a:lnTo>
                    <a:pt x="927" y="2998"/>
                  </a:lnTo>
                  <a:lnTo>
                    <a:pt x="891" y="3040"/>
                  </a:lnTo>
                  <a:lnTo>
                    <a:pt x="888" y="3047"/>
                  </a:lnTo>
                  <a:lnTo>
                    <a:pt x="886" y="3050"/>
                  </a:lnTo>
                  <a:lnTo>
                    <a:pt x="886" y="3053"/>
                  </a:lnTo>
                  <a:lnTo>
                    <a:pt x="886" y="3054"/>
                  </a:lnTo>
                  <a:lnTo>
                    <a:pt x="884" y="3058"/>
                  </a:lnTo>
                  <a:lnTo>
                    <a:pt x="888" y="3061"/>
                  </a:lnTo>
                  <a:lnTo>
                    <a:pt x="892" y="3058"/>
                  </a:lnTo>
                  <a:lnTo>
                    <a:pt x="895" y="3054"/>
                  </a:lnTo>
                  <a:lnTo>
                    <a:pt x="899" y="3053"/>
                  </a:lnTo>
                  <a:lnTo>
                    <a:pt x="913" y="3054"/>
                  </a:lnTo>
                  <a:lnTo>
                    <a:pt x="920" y="3053"/>
                  </a:lnTo>
                  <a:lnTo>
                    <a:pt x="921" y="3051"/>
                  </a:lnTo>
                  <a:lnTo>
                    <a:pt x="923" y="3048"/>
                  </a:lnTo>
                  <a:lnTo>
                    <a:pt x="924" y="3047"/>
                  </a:lnTo>
                  <a:lnTo>
                    <a:pt x="927" y="3047"/>
                  </a:lnTo>
                  <a:lnTo>
                    <a:pt x="930" y="3047"/>
                  </a:lnTo>
                  <a:lnTo>
                    <a:pt x="935" y="3051"/>
                  </a:lnTo>
                  <a:lnTo>
                    <a:pt x="941" y="3053"/>
                  </a:lnTo>
                  <a:lnTo>
                    <a:pt x="945" y="3058"/>
                  </a:lnTo>
                  <a:lnTo>
                    <a:pt x="948" y="3058"/>
                  </a:lnTo>
                  <a:lnTo>
                    <a:pt x="950" y="3057"/>
                  </a:lnTo>
                  <a:lnTo>
                    <a:pt x="952" y="3055"/>
                  </a:lnTo>
                  <a:lnTo>
                    <a:pt x="955" y="3053"/>
                  </a:lnTo>
                  <a:lnTo>
                    <a:pt x="952" y="3047"/>
                  </a:lnTo>
                  <a:lnTo>
                    <a:pt x="952" y="3041"/>
                  </a:lnTo>
                  <a:lnTo>
                    <a:pt x="954" y="3037"/>
                  </a:lnTo>
                  <a:lnTo>
                    <a:pt x="958" y="3034"/>
                  </a:lnTo>
                  <a:lnTo>
                    <a:pt x="958" y="3033"/>
                  </a:lnTo>
                  <a:lnTo>
                    <a:pt x="957" y="3032"/>
                  </a:lnTo>
                  <a:lnTo>
                    <a:pt x="966" y="3020"/>
                  </a:lnTo>
                  <a:lnTo>
                    <a:pt x="971" y="3016"/>
                  </a:lnTo>
                  <a:lnTo>
                    <a:pt x="976" y="3013"/>
                  </a:lnTo>
                  <a:lnTo>
                    <a:pt x="994" y="3015"/>
                  </a:lnTo>
                  <a:lnTo>
                    <a:pt x="1000" y="3011"/>
                  </a:lnTo>
                  <a:lnTo>
                    <a:pt x="1004" y="3008"/>
                  </a:lnTo>
                  <a:lnTo>
                    <a:pt x="1022" y="3002"/>
                  </a:lnTo>
                  <a:lnTo>
                    <a:pt x="1038" y="3005"/>
                  </a:lnTo>
                  <a:lnTo>
                    <a:pt x="1045" y="3005"/>
                  </a:lnTo>
                  <a:lnTo>
                    <a:pt x="1050" y="2999"/>
                  </a:lnTo>
                  <a:lnTo>
                    <a:pt x="1053" y="3004"/>
                  </a:lnTo>
                  <a:lnTo>
                    <a:pt x="1056" y="3005"/>
                  </a:lnTo>
                  <a:lnTo>
                    <a:pt x="1059" y="3002"/>
                  </a:lnTo>
                  <a:lnTo>
                    <a:pt x="1062" y="2999"/>
                  </a:lnTo>
                  <a:lnTo>
                    <a:pt x="1063" y="3001"/>
                  </a:lnTo>
                  <a:lnTo>
                    <a:pt x="1063" y="3002"/>
                  </a:lnTo>
                  <a:lnTo>
                    <a:pt x="1066" y="3002"/>
                  </a:lnTo>
                  <a:lnTo>
                    <a:pt x="1050" y="3013"/>
                  </a:lnTo>
                  <a:lnTo>
                    <a:pt x="1048" y="3015"/>
                  </a:lnTo>
                  <a:lnTo>
                    <a:pt x="1048" y="3018"/>
                  </a:lnTo>
                  <a:lnTo>
                    <a:pt x="1048" y="3025"/>
                  </a:lnTo>
                  <a:lnTo>
                    <a:pt x="1049" y="3027"/>
                  </a:lnTo>
                  <a:lnTo>
                    <a:pt x="1050" y="3034"/>
                  </a:lnTo>
                  <a:lnTo>
                    <a:pt x="1052" y="3040"/>
                  </a:lnTo>
                  <a:lnTo>
                    <a:pt x="1049" y="3043"/>
                  </a:lnTo>
                  <a:lnTo>
                    <a:pt x="1043" y="3044"/>
                  </a:lnTo>
                  <a:lnTo>
                    <a:pt x="1043" y="3048"/>
                  </a:lnTo>
                  <a:lnTo>
                    <a:pt x="1045" y="3053"/>
                  </a:lnTo>
                  <a:lnTo>
                    <a:pt x="1049" y="3062"/>
                  </a:lnTo>
                  <a:lnTo>
                    <a:pt x="1069" y="3088"/>
                  </a:lnTo>
                  <a:lnTo>
                    <a:pt x="1074" y="3086"/>
                  </a:lnTo>
                  <a:lnTo>
                    <a:pt x="1078" y="3082"/>
                  </a:lnTo>
                  <a:lnTo>
                    <a:pt x="1085" y="3082"/>
                  </a:lnTo>
                  <a:lnTo>
                    <a:pt x="1081" y="3086"/>
                  </a:lnTo>
                  <a:lnTo>
                    <a:pt x="1071" y="3095"/>
                  </a:lnTo>
                  <a:lnTo>
                    <a:pt x="1069" y="3095"/>
                  </a:lnTo>
                  <a:lnTo>
                    <a:pt x="1067" y="3096"/>
                  </a:lnTo>
                  <a:lnTo>
                    <a:pt x="1067" y="3097"/>
                  </a:lnTo>
                  <a:lnTo>
                    <a:pt x="1066" y="3103"/>
                  </a:lnTo>
                  <a:lnTo>
                    <a:pt x="1064" y="3105"/>
                  </a:lnTo>
                  <a:lnTo>
                    <a:pt x="1060" y="3107"/>
                  </a:lnTo>
                  <a:lnTo>
                    <a:pt x="1055" y="3116"/>
                  </a:lnTo>
                  <a:lnTo>
                    <a:pt x="1050" y="3127"/>
                  </a:lnTo>
                  <a:lnTo>
                    <a:pt x="1049" y="3137"/>
                  </a:lnTo>
                  <a:lnTo>
                    <a:pt x="1052" y="3144"/>
                  </a:lnTo>
                  <a:lnTo>
                    <a:pt x="1064" y="3161"/>
                  </a:lnTo>
                  <a:lnTo>
                    <a:pt x="1069" y="3163"/>
                  </a:lnTo>
                  <a:lnTo>
                    <a:pt x="1076" y="3162"/>
                  </a:lnTo>
                  <a:lnTo>
                    <a:pt x="1088" y="3158"/>
                  </a:lnTo>
                  <a:lnTo>
                    <a:pt x="1095" y="3158"/>
                  </a:lnTo>
                  <a:lnTo>
                    <a:pt x="1095" y="3161"/>
                  </a:lnTo>
                  <a:lnTo>
                    <a:pt x="1083" y="3170"/>
                  </a:lnTo>
                  <a:lnTo>
                    <a:pt x="1077" y="3172"/>
                  </a:lnTo>
                  <a:lnTo>
                    <a:pt x="1076" y="3172"/>
                  </a:lnTo>
                  <a:lnTo>
                    <a:pt x="1069" y="3169"/>
                  </a:lnTo>
                  <a:lnTo>
                    <a:pt x="1067" y="3169"/>
                  </a:lnTo>
                  <a:lnTo>
                    <a:pt x="1066" y="3173"/>
                  </a:lnTo>
                  <a:lnTo>
                    <a:pt x="1066" y="3177"/>
                  </a:lnTo>
                  <a:lnTo>
                    <a:pt x="1066" y="3183"/>
                  </a:lnTo>
                  <a:lnTo>
                    <a:pt x="1067" y="3187"/>
                  </a:lnTo>
                  <a:lnTo>
                    <a:pt x="1064" y="3193"/>
                  </a:lnTo>
                  <a:lnTo>
                    <a:pt x="1062" y="3201"/>
                  </a:lnTo>
                  <a:lnTo>
                    <a:pt x="1059" y="3211"/>
                  </a:lnTo>
                  <a:lnTo>
                    <a:pt x="1057" y="3229"/>
                  </a:lnTo>
                  <a:lnTo>
                    <a:pt x="1053" y="3239"/>
                  </a:lnTo>
                  <a:lnTo>
                    <a:pt x="1046" y="3253"/>
                  </a:lnTo>
                  <a:lnTo>
                    <a:pt x="1031" y="3276"/>
                  </a:lnTo>
                  <a:lnTo>
                    <a:pt x="1000" y="3302"/>
                  </a:lnTo>
                  <a:lnTo>
                    <a:pt x="996" y="3304"/>
                  </a:lnTo>
                  <a:lnTo>
                    <a:pt x="990" y="3304"/>
                  </a:lnTo>
                  <a:lnTo>
                    <a:pt x="986" y="3305"/>
                  </a:lnTo>
                  <a:lnTo>
                    <a:pt x="982" y="3308"/>
                  </a:lnTo>
                  <a:lnTo>
                    <a:pt x="975" y="3316"/>
                  </a:lnTo>
                  <a:lnTo>
                    <a:pt x="969" y="3322"/>
                  </a:lnTo>
                  <a:lnTo>
                    <a:pt x="964" y="3325"/>
                  </a:lnTo>
                  <a:lnTo>
                    <a:pt x="957" y="3327"/>
                  </a:lnTo>
                  <a:lnTo>
                    <a:pt x="955" y="3330"/>
                  </a:lnTo>
                  <a:lnTo>
                    <a:pt x="954" y="3333"/>
                  </a:lnTo>
                  <a:lnTo>
                    <a:pt x="951" y="3334"/>
                  </a:lnTo>
                  <a:lnTo>
                    <a:pt x="948" y="3336"/>
                  </a:lnTo>
                  <a:lnTo>
                    <a:pt x="916" y="3334"/>
                  </a:lnTo>
                  <a:lnTo>
                    <a:pt x="906" y="3340"/>
                  </a:lnTo>
                  <a:lnTo>
                    <a:pt x="907" y="3351"/>
                  </a:lnTo>
                  <a:lnTo>
                    <a:pt x="899" y="3346"/>
                  </a:lnTo>
                  <a:lnTo>
                    <a:pt x="895" y="3346"/>
                  </a:lnTo>
                  <a:lnTo>
                    <a:pt x="891" y="3350"/>
                  </a:lnTo>
                  <a:lnTo>
                    <a:pt x="884" y="3361"/>
                  </a:lnTo>
                  <a:lnTo>
                    <a:pt x="881" y="3365"/>
                  </a:lnTo>
                  <a:lnTo>
                    <a:pt x="875" y="3370"/>
                  </a:lnTo>
                  <a:lnTo>
                    <a:pt x="867" y="3371"/>
                  </a:lnTo>
                  <a:lnTo>
                    <a:pt x="864" y="3372"/>
                  </a:lnTo>
                  <a:lnTo>
                    <a:pt x="864" y="3377"/>
                  </a:lnTo>
                  <a:lnTo>
                    <a:pt x="865" y="3381"/>
                  </a:lnTo>
                  <a:lnTo>
                    <a:pt x="865" y="3385"/>
                  </a:lnTo>
                  <a:lnTo>
                    <a:pt x="864" y="3386"/>
                  </a:lnTo>
                  <a:lnTo>
                    <a:pt x="858" y="3386"/>
                  </a:lnTo>
                  <a:lnTo>
                    <a:pt x="849" y="3382"/>
                  </a:lnTo>
                  <a:lnTo>
                    <a:pt x="843" y="3381"/>
                  </a:lnTo>
                  <a:lnTo>
                    <a:pt x="844" y="3386"/>
                  </a:lnTo>
                  <a:lnTo>
                    <a:pt x="837" y="3389"/>
                  </a:lnTo>
                  <a:lnTo>
                    <a:pt x="832" y="3389"/>
                  </a:lnTo>
                  <a:lnTo>
                    <a:pt x="819" y="3382"/>
                  </a:lnTo>
                  <a:lnTo>
                    <a:pt x="815" y="3381"/>
                  </a:lnTo>
                  <a:lnTo>
                    <a:pt x="808" y="3381"/>
                  </a:lnTo>
                  <a:lnTo>
                    <a:pt x="804" y="3382"/>
                  </a:lnTo>
                  <a:lnTo>
                    <a:pt x="801" y="3384"/>
                  </a:lnTo>
                  <a:lnTo>
                    <a:pt x="801" y="3386"/>
                  </a:lnTo>
                  <a:lnTo>
                    <a:pt x="804" y="3389"/>
                  </a:lnTo>
                  <a:lnTo>
                    <a:pt x="804" y="3392"/>
                  </a:lnTo>
                  <a:lnTo>
                    <a:pt x="801" y="3392"/>
                  </a:lnTo>
                  <a:lnTo>
                    <a:pt x="800" y="3403"/>
                  </a:lnTo>
                  <a:lnTo>
                    <a:pt x="791" y="3410"/>
                  </a:lnTo>
                  <a:lnTo>
                    <a:pt x="781" y="3414"/>
                  </a:lnTo>
                  <a:lnTo>
                    <a:pt x="773" y="3416"/>
                  </a:lnTo>
                  <a:lnTo>
                    <a:pt x="770" y="3417"/>
                  </a:lnTo>
                  <a:lnTo>
                    <a:pt x="762" y="3426"/>
                  </a:lnTo>
                  <a:lnTo>
                    <a:pt x="758" y="3427"/>
                  </a:lnTo>
                  <a:lnTo>
                    <a:pt x="748" y="3428"/>
                  </a:lnTo>
                  <a:lnTo>
                    <a:pt x="745" y="3430"/>
                  </a:lnTo>
                  <a:lnTo>
                    <a:pt x="748" y="3435"/>
                  </a:lnTo>
                  <a:lnTo>
                    <a:pt x="748" y="3438"/>
                  </a:lnTo>
                  <a:lnTo>
                    <a:pt x="745" y="3440"/>
                  </a:lnTo>
                  <a:lnTo>
                    <a:pt x="744" y="3441"/>
                  </a:lnTo>
                  <a:lnTo>
                    <a:pt x="745" y="3442"/>
                  </a:lnTo>
                  <a:lnTo>
                    <a:pt x="745" y="3444"/>
                  </a:lnTo>
                  <a:lnTo>
                    <a:pt x="745" y="3448"/>
                  </a:lnTo>
                  <a:lnTo>
                    <a:pt x="744" y="3448"/>
                  </a:lnTo>
                  <a:lnTo>
                    <a:pt x="742" y="3449"/>
                  </a:lnTo>
                  <a:lnTo>
                    <a:pt x="746" y="3449"/>
                  </a:lnTo>
                  <a:lnTo>
                    <a:pt x="762" y="3447"/>
                  </a:lnTo>
                  <a:lnTo>
                    <a:pt x="765" y="3444"/>
                  </a:lnTo>
                  <a:lnTo>
                    <a:pt x="770" y="3448"/>
                  </a:lnTo>
                  <a:lnTo>
                    <a:pt x="780" y="3449"/>
                  </a:lnTo>
                  <a:lnTo>
                    <a:pt x="784" y="3452"/>
                  </a:lnTo>
                  <a:lnTo>
                    <a:pt x="787" y="3449"/>
                  </a:lnTo>
                  <a:lnTo>
                    <a:pt x="790" y="3454"/>
                  </a:lnTo>
                  <a:lnTo>
                    <a:pt x="793" y="3458"/>
                  </a:lnTo>
                  <a:lnTo>
                    <a:pt x="793" y="3465"/>
                  </a:lnTo>
                  <a:lnTo>
                    <a:pt x="794" y="3472"/>
                  </a:lnTo>
                  <a:lnTo>
                    <a:pt x="795" y="3482"/>
                  </a:lnTo>
                  <a:lnTo>
                    <a:pt x="794" y="3486"/>
                  </a:lnTo>
                  <a:lnTo>
                    <a:pt x="790" y="3490"/>
                  </a:lnTo>
                  <a:lnTo>
                    <a:pt x="786" y="3492"/>
                  </a:lnTo>
                  <a:lnTo>
                    <a:pt x="777" y="3494"/>
                  </a:lnTo>
                  <a:lnTo>
                    <a:pt x="773" y="3497"/>
                  </a:lnTo>
                  <a:lnTo>
                    <a:pt x="770" y="3501"/>
                  </a:lnTo>
                  <a:lnTo>
                    <a:pt x="767" y="3504"/>
                  </a:lnTo>
                  <a:lnTo>
                    <a:pt x="763" y="3504"/>
                  </a:lnTo>
                  <a:lnTo>
                    <a:pt x="758" y="3504"/>
                  </a:lnTo>
                  <a:lnTo>
                    <a:pt x="763" y="3506"/>
                  </a:lnTo>
                  <a:lnTo>
                    <a:pt x="776" y="3515"/>
                  </a:lnTo>
                  <a:lnTo>
                    <a:pt x="776" y="3518"/>
                  </a:lnTo>
                  <a:lnTo>
                    <a:pt x="774" y="3524"/>
                  </a:lnTo>
                  <a:lnTo>
                    <a:pt x="779" y="3524"/>
                  </a:lnTo>
                  <a:lnTo>
                    <a:pt x="781" y="3520"/>
                  </a:lnTo>
                  <a:lnTo>
                    <a:pt x="779" y="3513"/>
                  </a:lnTo>
                  <a:lnTo>
                    <a:pt x="784" y="3511"/>
                  </a:lnTo>
                  <a:lnTo>
                    <a:pt x="821" y="3515"/>
                  </a:lnTo>
                  <a:lnTo>
                    <a:pt x="826" y="3515"/>
                  </a:lnTo>
                  <a:lnTo>
                    <a:pt x="846" y="3511"/>
                  </a:lnTo>
                  <a:lnTo>
                    <a:pt x="850" y="3507"/>
                  </a:lnTo>
                  <a:lnTo>
                    <a:pt x="850" y="3503"/>
                  </a:lnTo>
                  <a:lnTo>
                    <a:pt x="847" y="3499"/>
                  </a:lnTo>
                  <a:lnTo>
                    <a:pt x="849" y="3493"/>
                  </a:lnTo>
                  <a:lnTo>
                    <a:pt x="847" y="3489"/>
                  </a:lnTo>
                  <a:lnTo>
                    <a:pt x="844" y="3487"/>
                  </a:lnTo>
                  <a:lnTo>
                    <a:pt x="840" y="3487"/>
                  </a:lnTo>
                  <a:lnTo>
                    <a:pt x="843" y="3485"/>
                  </a:lnTo>
                  <a:lnTo>
                    <a:pt x="857" y="3485"/>
                  </a:lnTo>
                  <a:lnTo>
                    <a:pt x="865" y="3480"/>
                  </a:lnTo>
                  <a:lnTo>
                    <a:pt x="868" y="3479"/>
                  </a:lnTo>
                  <a:lnTo>
                    <a:pt x="868" y="3482"/>
                  </a:lnTo>
                  <a:lnTo>
                    <a:pt x="858" y="3485"/>
                  </a:lnTo>
                  <a:lnTo>
                    <a:pt x="854" y="3493"/>
                  </a:lnTo>
                  <a:lnTo>
                    <a:pt x="856" y="3503"/>
                  </a:lnTo>
                  <a:lnTo>
                    <a:pt x="863" y="3510"/>
                  </a:lnTo>
                  <a:lnTo>
                    <a:pt x="863" y="3513"/>
                  </a:lnTo>
                  <a:lnTo>
                    <a:pt x="860" y="3511"/>
                  </a:lnTo>
                  <a:lnTo>
                    <a:pt x="857" y="3511"/>
                  </a:lnTo>
                  <a:lnTo>
                    <a:pt x="850" y="3515"/>
                  </a:lnTo>
                  <a:lnTo>
                    <a:pt x="837" y="3518"/>
                  </a:lnTo>
                  <a:lnTo>
                    <a:pt x="829" y="3524"/>
                  </a:lnTo>
                  <a:lnTo>
                    <a:pt x="826" y="3525"/>
                  </a:lnTo>
                  <a:lnTo>
                    <a:pt x="822" y="3524"/>
                  </a:lnTo>
                  <a:lnTo>
                    <a:pt x="815" y="3521"/>
                  </a:lnTo>
                  <a:lnTo>
                    <a:pt x="811" y="3522"/>
                  </a:lnTo>
                  <a:lnTo>
                    <a:pt x="812" y="3524"/>
                  </a:lnTo>
                  <a:lnTo>
                    <a:pt x="812" y="3527"/>
                  </a:lnTo>
                  <a:lnTo>
                    <a:pt x="814" y="3528"/>
                  </a:lnTo>
                  <a:lnTo>
                    <a:pt x="793" y="3525"/>
                  </a:lnTo>
                  <a:lnTo>
                    <a:pt x="791" y="3528"/>
                  </a:lnTo>
                  <a:lnTo>
                    <a:pt x="797" y="3534"/>
                  </a:lnTo>
                  <a:lnTo>
                    <a:pt x="809" y="3536"/>
                  </a:lnTo>
                  <a:lnTo>
                    <a:pt x="814" y="3545"/>
                  </a:lnTo>
                  <a:lnTo>
                    <a:pt x="811" y="3549"/>
                  </a:lnTo>
                  <a:lnTo>
                    <a:pt x="816" y="3553"/>
                  </a:lnTo>
                  <a:lnTo>
                    <a:pt x="833" y="3559"/>
                  </a:lnTo>
                  <a:lnTo>
                    <a:pt x="836" y="3562"/>
                  </a:lnTo>
                  <a:lnTo>
                    <a:pt x="837" y="3562"/>
                  </a:lnTo>
                  <a:lnTo>
                    <a:pt x="840" y="3560"/>
                  </a:lnTo>
                  <a:lnTo>
                    <a:pt x="842" y="3557"/>
                  </a:lnTo>
                  <a:lnTo>
                    <a:pt x="847" y="3555"/>
                  </a:lnTo>
                  <a:lnTo>
                    <a:pt x="850" y="3552"/>
                  </a:lnTo>
                  <a:lnTo>
                    <a:pt x="851" y="3548"/>
                  </a:lnTo>
                  <a:lnTo>
                    <a:pt x="854" y="3545"/>
                  </a:lnTo>
                  <a:lnTo>
                    <a:pt x="858" y="3542"/>
                  </a:lnTo>
                  <a:lnTo>
                    <a:pt x="861" y="3541"/>
                  </a:lnTo>
                  <a:lnTo>
                    <a:pt x="885" y="3542"/>
                  </a:lnTo>
                  <a:lnTo>
                    <a:pt x="889" y="3536"/>
                  </a:lnTo>
                  <a:lnTo>
                    <a:pt x="891" y="3535"/>
                  </a:lnTo>
                  <a:lnTo>
                    <a:pt x="895" y="3539"/>
                  </a:lnTo>
                  <a:lnTo>
                    <a:pt x="898" y="3539"/>
                  </a:lnTo>
                  <a:lnTo>
                    <a:pt x="902" y="3528"/>
                  </a:lnTo>
                  <a:lnTo>
                    <a:pt x="902" y="3525"/>
                  </a:lnTo>
                  <a:lnTo>
                    <a:pt x="902" y="3522"/>
                  </a:lnTo>
                  <a:lnTo>
                    <a:pt x="903" y="3522"/>
                  </a:lnTo>
                  <a:lnTo>
                    <a:pt x="906" y="3522"/>
                  </a:lnTo>
                  <a:lnTo>
                    <a:pt x="906" y="3511"/>
                  </a:lnTo>
                  <a:lnTo>
                    <a:pt x="914" y="3506"/>
                  </a:lnTo>
                  <a:lnTo>
                    <a:pt x="916" y="3504"/>
                  </a:lnTo>
                  <a:lnTo>
                    <a:pt x="926" y="3503"/>
                  </a:lnTo>
                  <a:lnTo>
                    <a:pt x="933" y="3501"/>
                  </a:lnTo>
                  <a:lnTo>
                    <a:pt x="952" y="3504"/>
                  </a:lnTo>
                  <a:lnTo>
                    <a:pt x="962" y="3504"/>
                  </a:lnTo>
                  <a:lnTo>
                    <a:pt x="971" y="3499"/>
                  </a:lnTo>
                  <a:lnTo>
                    <a:pt x="968" y="3494"/>
                  </a:lnTo>
                  <a:lnTo>
                    <a:pt x="965" y="3492"/>
                  </a:lnTo>
                  <a:lnTo>
                    <a:pt x="966" y="3489"/>
                  </a:lnTo>
                  <a:lnTo>
                    <a:pt x="971" y="3487"/>
                  </a:lnTo>
                  <a:lnTo>
                    <a:pt x="973" y="3490"/>
                  </a:lnTo>
                  <a:lnTo>
                    <a:pt x="976" y="3493"/>
                  </a:lnTo>
                  <a:lnTo>
                    <a:pt x="979" y="3493"/>
                  </a:lnTo>
                  <a:lnTo>
                    <a:pt x="980" y="3492"/>
                  </a:lnTo>
                  <a:lnTo>
                    <a:pt x="982" y="3489"/>
                  </a:lnTo>
                  <a:lnTo>
                    <a:pt x="983" y="3487"/>
                  </a:lnTo>
                  <a:lnTo>
                    <a:pt x="986" y="3483"/>
                  </a:lnTo>
                  <a:lnTo>
                    <a:pt x="987" y="3482"/>
                  </a:lnTo>
                  <a:lnTo>
                    <a:pt x="989" y="3485"/>
                  </a:lnTo>
                  <a:lnTo>
                    <a:pt x="989" y="3489"/>
                  </a:lnTo>
                  <a:lnTo>
                    <a:pt x="987" y="3492"/>
                  </a:lnTo>
                  <a:lnTo>
                    <a:pt x="986" y="3494"/>
                  </a:lnTo>
                  <a:lnTo>
                    <a:pt x="986" y="3496"/>
                  </a:lnTo>
                  <a:lnTo>
                    <a:pt x="987" y="3501"/>
                  </a:lnTo>
                  <a:lnTo>
                    <a:pt x="992" y="3504"/>
                  </a:lnTo>
                  <a:lnTo>
                    <a:pt x="997" y="3506"/>
                  </a:lnTo>
                  <a:lnTo>
                    <a:pt x="1001" y="3504"/>
                  </a:lnTo>
                  <a:lnTo>
                    <a:pt x="999" y="3508"/>
                  </a:lnTo>
                  <a:lnTo>
                    <a:pt x="994" y="3508"/>
                  </a:lnTo>
                  <a:lnTo>
                    <a:pt x="983" y="3507"/>
                  </a:lnTo>
                  <a:lnTo>
                    <a:pt x="987" y="3515"/>
                  </a:lnTo>
                  <a:lnTo>
                    <a:pt x="993" y="3522"/>
                  </a:lnTo>
                  <a:lnTo>
                    <a:pt x="1000" y="3528"/>
                  </a:lnTo>
                  <a:lnTo>
                    <a:pt x="1006" y="3531"/>
                  </a:lnTo>
                  <a:lnTo>
                    <a:pt x="1027" y="3527"/>
                  </a:lnTo>
                  <a:lnTo>
                    <a:pt x="1029" y="3525"/>
                  </a:lnTo>
                  <a:lnTo>
                    <a:pt x="1043" y="3532"/>
                  </a:lnTo>
                  <a:lnTo>
                    <a:pt x="1055" y="3534"/>
                  </a:lnTo>
                  <a:lnTo>
                    <a:pt x="1057" y="3534"/>
                  </a:lnTo>
                  <a:lnTo>
                    <a:pt x="1059" y="3532"/>
                  </a:lnTo>
                  <a:lnTo>
                    <a:pt x="1062" y="3528"/>
                  </a:lnTo>
                  <a:lnTo>
                    <a:pt x="1063" y="3528"/>
                  </a:lnTo>
                  <a:lnTo>
                    <a:pt x="1063" y="3529"/>
                  </a:lnTo>
                  <a:lnTo>
                    <a:pt x="1064" y="3532"/>
                  </a:lnTo>
                  <a:lnTo>
                    <a:pt x="1063" y="3535"/>
                  </a:lnTo>
                  <a:lnTo>
                    <a:pt x="1059" y="3543"/>
                  </a:lnTo>
                  <a:lnTo>
                    <a:pt x="1046" y="3546"/>
                  </a:lnTo>
                  <a:lnTo>
                    <a:pt x="1032" y="3548"/>
                  </a:lnTo>
                  <a:lnTo>
                    <a:pt x="1025" y="3550"/>
                  </a:lnTo>
                  <a:lnTo>
                    <a:pt x="1022" y="3549"/>
                  </a:lnTo>
                  <a:lnTo>
                    <a:pt x="1021" y="3548"/>
                  </a:lnTo>
                  <a:lnTo>
                    <a:pt x="1021" y="3545"/>
                  </a:lnTo>
                  <a:lnTo>
                    <a:pt x="1022" y="3545"/>
                  </a:lnTo>
                  <a:lnTo>
                    <a:pt x="1021" y="3542"/>
                  </a:lnTo>
                  <a:lnTo>
                    <a:pt x="1020" y="3543"/>
                  </a:lnTo>
                  <a:lnTo>
                    <a:pt x="1017" y="3549"/>
                  </a:lnTo>
                  <a:lnTo>
                    <a:pt x="1015" y="3550"/>
                  </a:lnTo>
                  <a:lnTo>
                    <a:pt x="1007" y="3553"/>
                  </a:lnTo>
                  <a:lnTo>
                    <a:pt x="1007" y="3560"/>
                  </a:lnTo>
                  <a:lnTo>
                    <a:pt x="1008" y="3564"/>
                  </a:lnTo>
                  <a:lnTo>
                    <a:pt x="1010" y="3570"/>
                  </a:lnTo>
                  <a:lnTo>
                    <a:pt x="1004" y="3573"/>
                  </a:lnTo>
                  <a:lnTo>
                    <a:pt x="1006" y="3576"/>
                  </a:lnTo>
                  <a:lnTo>
                    <a:pt x="1006" y="3577"/>
                  </a:lnTo>
                  <a:lnTo>
                    <a:pt x="1007" y="3578"/>
                  </a:lnTo>
                  <a:lnTo>
                    <a:pt x="1011" y="3580"/>
                  </a:lnTo>
                  <a:lnTo>
                    <a:pt x="1027" y="3585"/>
                  </a:lnTo>
                  <a:lnTo>
                    <a:pt x="1029" y="3585"/>
                  </a:lnTo>
                  <a:lnTo>
                    <a:pt x="1031" y="3581"/>
                  </a:lnTo>
                  <a:lnTo>
                    <a:pt x="1034" y="3581"/>
                  </a:lnTo>
                  <a:lnTo>
                    <a:pt x="1036" y="3584"/>
                  </a:lnTo>
                  <a:lnTo>
                    <a:pt x="1039" y="3584"/>
                  </a:lnTo>
                  <a:lnTo>
                    <a:pt x="1041" y="3583"/>
                  </a:lnTo>
                  <a:lnTo>
                    <a:pt x="1045" y="3578"/>
                  </a:lnTo>
                  <a:lnTo>
                    <a:pt x="1048" y="3576"/>
                  </a:lnTo>
                  <a:lnTo>
                    <a:pt x="1050" y="3574"/>
                  </a:lnTo>
                  <a:lnTo>
                    <a:pt x="1053" y="3574"/>
                  </a:lnTo>
                  <a:lnTo>
                    <a:pt x="1059" y="3576"/>
                  </a:lnTo>
                  <a:lnTo>
                    <a:pt x="1062" y="3578"/>
                  </a:lnTo>
                  <a:lnTo>
                    <a:pt x="1063" y="3578"/>
                  </a:lnTo>
                  <a:lnTo>
                    <a:pt x="1064" y="3578"/>
                  </a:lnTo>
                  <a:lnTo>
                    <a:pt x="1067" y="3574"/>
                  </a:lnTo>
                  <a:lnTo>
                    <a:pt x="1069" y="3573"/>
                  </a:lnTo>
                  <a:lnTo>
                    <a:pt x="1070" y="3573"/>
                  </a:lnTo>
                  <a:lnTo>
                    <a:pt x="1071" y="3574"/>
                  </a:lnTo>
                  <a:lnTo>
                    <a:pt x="1074" y="3576"/>
                  </a:lnTo>
                  <a:lnTo>
                    <a:pt x="1074" y="3577"/>
                  </a:lnTo>
                  <a:lnTo>
                    <a:pt x="1076" y="3580"/>
                  </a:lnTo>
                  <a:lnTo>
                    <a:pt x="1077" y="3578"/>
                  </a:lnTo>
                  <a:lnTo>
                    <a:pt x="1077" y="3577"/>
                  </a:lnTo>
                  <a:lnTo>
                    <a:pt x="1077" y="3576"/>
                  </a:lnTo>
                  <a:lnTo>
                    <a:pt x="1088" y="3576"/>
                  </a:lnTo>
                  <a:lnTo>
                    <a:pt x="1087" y="3573"/>
                  </a:lnTo>
                  <a:lnTo>
                    <a:pt x="1084" y="3569"/>
                  </a:lnTo>
                  <a:lnTo>
                    <a:pt x="1081" y="3564"/>
                  </a:lnTo>
                  <a:lnTo>
                    <a:pt x="1083" y="3560"/>
                  </a:lnTo>
                  <a:lnTo>
                    <a:pt x="1084" y="3557"/>
                  </a:lnTo>
                  <a:lnTo>
                    <a:pt x="1088" y="3556"/>
                  </a:lnTo>
                  <a:lnTo>
                    <a:pt x="1091" y="3553"/>
                  </a:lnTo>
                  <a:lnTo>
                    <a:pt x="1111" y="3552"/>
                  </a:lnTo>
                  <a:lnTo>
                    <a:pt x="1119" y="3550"/>
                  </a:lnTo>
                  <a:lnTo>
                    <a:pt x="1123" y="3552"/>
                  </a:lnTo>
                  <a:lnTo>
                    <a:pt x="1125" y="3553"/>
                  </a:lnTo>
                  <a:lnTo>
                    <a:pt x="1129" y="3562"/>
                  </a:lnTo>
                  <a:lnTo>
                    <a:pt x="1132" y="3564"/>
                  </a:lnTo>
                  <a:lnTo>
                    <a:pt x="1136" y="3567"/>
                  </a:lnTo>
                  <a:lnTo>
                    <a:pt x="1139" y="3570"/>
                  </a:lnTo>
                  <a:lnTo>
                    <a:pt x="1141" y="3576"/>
                  </a:lnTo>
                  <a:lnTo>
                    <a:pt x="1144" y="3583"/>
                  </a:lnTo>
                  <a:lnTo>
                    <a:pt x="1146" y="3588"/>
                  </a:lnTo>
                  <a:lnTo>
                    <a:pt x="1147" y="3590"/>
                  </a:lnTo>
                  <a:lnTo>
                    <a:pt x="1148" y="3598"/>
                  </a:lnTo>
                  <a:lnTo>
                    <a:pt x="1148" y="3600"/>
                  </a:lnTo>
                  <a:lnTo>
                    <a:pt x="1147" y="3600"/>
                  </a:lnTo>
                  <a:lnTo>
                    <a:pt x="1147" y="3600"/>
                  </a:lnTo>
                  <a:lnTo>
                    <a:pt x="1147" y="3601"/>
                  </a:lnTo>
                  <a:lnTo>
                    <a:pt x="1150" y="3607"/>
                  </a:lnTo>
                  <a:lnTo>
                    <a:pt x="1155" y="3611"/>
                  </a:lnTo>
                  <a:lnTo>
                    <a:pt x="1161" y="3614"/>
                  </a:lnTo>
                  <a:lnTo>
                    <a:pt x="1165" y="3612"/>
                  </a:lnTo>
                  <a:lnTo>
                    <a:pt x="1169" y="3612"/>
                  </a:lnTo>
                  <a:lnTo>
                    <a:pt x="1185" y="3625"/>
                  </a:lnTo>
                  <a:lnTo>
                    <a:pt x="1192" y="3635"/>
                  </a:lnTo>
                  <a:lnTo>
                    <a:pt x="1196" y="3642"/>
                  </a:lnTo>
                  <a:lnTo>
                    <a:pt x="1202" y="3644"/>
                  </a:lnTo>
                  <a:lnTo>
                    <a:pt x="1266" y="3650"/>
                  </a:lnTo>
                  <a:lnTo>
                    <a:pt x="1284" y="3643"/>
                  </a:lnTo>
                  <a:lnTo>
                    <a:pt x="1289" y="3643"/>
                  </a:lnTo>
                  <a:lnTo>
                    <a:pt x="1293" y="3644"/>
                  </a:lnTo>
                  <a:lnTo>
                    <a:pt x="1298" y="3639"/>
                  </a:lnTo>
                  <a:lnTo>
                    <a:pt x="1300" y="3630"/>
                  </a:lnTo>
                  <a:lnTo>
                    <a:pt x="1297" y="3622"/>
                  </a:lnTo>
                  <a:lnTo>
                    <a:pt x="1297" y="3622"/>
                  </a:lnTo>
                  <a:lnTo>
                    <a:pt x="1298" y="3621"/>
                  </a:lnTo>
                  <a:lnTo>
                    <a:pt x="1301" y="3619"/>
                  </a:lnTo>
                  <a:lnTo>
                    <a:pt x="1304" y="3619"/>
                  </a:lnTo>
                  <a:lnTo>
                    <a:pt x="1304" y="3616"/>
                  </a:lnTo>
                  <a:lnTo>
                    <a:pt x="1307" y="3612"/>
                  </a:lnTo>
                  <a:lnTo>
                    <a:pt x="1307" y="3611"/>
                  </a:lnTo>
                  <a:lnTo>
                    <a:pt x="1314" y="3604"/>
                  </a:lnTo>
                  <a:lnTo>
                    <a:pt x="1318" y="3600"/>
                  </a:lnTo>
                  <a:lnTo>
                    <a:pt x="1321" y="3598"/>
                  </a:lnTo>
                  <a:lnTo>
                    <a:pt x="1322" y="3598"/>
                  </a:lnTo>
                  <a:lnTo>
                    <a:pt x="1338" y="3588"/>
                  </a:lnTo>
                  <a:lnTo>
                    <a:pt x="1339" y="3585"/>
                  </a:lnTo>
                  <a:lnTo>
                    <a:pt x="1345" y="3577"/>
                  </a:lnTo>
                  <a:lnTo>
                    <a:pt x="1347" y="3576"/>
                  </a:lnTo>
                  <a:lnTo>
                    <a:pt x="1349" y="3577"/>
                  </a:lnTo>
                  <a:lnTo>
                    <a:pt x="1350" y="3580"/>
                  </a:lnTo>
                  <a:lnTo>
                    <a:pt x="1353" y="3583"/>
                  </a:lnTo>
                  <a:lnTo>
                    <a:pt x="1356" y="3584"/>
                  </a:lnTo>
                  <a:lnTo>
                    <a:pt x="1378" y="3583"/>
                  </a:lnTo>
                  <a:lnTo>
                    <a:pt x="1388" y="3578"/>
                  </a:lnTo>
                  <a:lnTo>
                    <a:pt x="1394" y="3576"/>
                  </a:lnTo>
                  <a:lnTo>
                    <a:pt x="1403" y="3569"/>
                  </a:lnTo>
                  <a:lnTo>
                    <a:pt x="1416" y="3566"/>
                  </a:lnTo>
                  <a:lnTo>
                    <a:pt x="1420" y="3562"/>
                  </a:lnTo>
                  <a:lnTo>
                    <a:pt x="1427" y="3553"/>
                  </a:lnTo>
                  <a:lnTo>
                    <a:pt x="1444" y="3534"/>
                  </a:lnTo>
                  <a:lnTo>
                    <a:pt x="1447" y="3529"/>
                  </a:lnTo>
                  <a:lnTo>
                    <a:pt x="1450" y="3527"/>
                  </a:lnTo>
                  <a:lnTo>
                    <a:pt x="1465" y="3515"/>
                  </a:lnTo>
                  <a:lnTo>
                    <a:pt x="1469" y="3511"/>
                  </a:lnTo>
                  <a:lnTo>
                    <a:pt x="1472" y="3506"/>
                  </a:lnTo>
                  <a:lnTo>
                    <a:pt x="1475" y="3501"/>
                  </a:lnTo>
                  <a:lnTo>
                    <a:pt x="1480" y="3499"/>
                  </a:lnTo>
                  <a:lnTo>
                    <a:pt x="1486" y="3499"/>
                  </a:lnTo>
                  <a:lnTo>
                    <a:pt x="1492" y="3497"/>
                  </a:lnTo>
                  <a:lnTo>
                    <a:pt x="1496" y="3492"/>
                  </a:lnTo>
                  <a:lnTo>
                    <a:pt x="1497" y="3485"/>
                  </a:lnTo>
                  <a:lnTo>
                    <a:pt x="1502" y="3489"/>
                  </a:lnTo>
                  <a:lnTo>
                    <a:pt x="1502" y="3493"/>
                  </a:lnTo>
                  <a:lnTo>
                    <a:pt x="1500" y="3497"/>
                  </a:lnTo>
                  <a:lnTo>
                    <a:pt x="1496" y="3501"/>
                  </a:lnTo>
                  <a:lnTo>
                    <a:pt x="1485" y="3506"/>
                  </a:lnTo>
                  <a:lnTo>
                    <a:pt x="1480" y="3508"/>
                  </a:lnTo>
                  <a:lnTo>
                    <a:pt x="1471" y="3520"/>
                  </a:lnTo>
                  <a:lnTo>
                    <a:pt x="1457" y="3535"/>
                  </a:lnTo>
                  <a:lnTo>
                    <a:pt x="1455" y="3538"/>
                  </a:lnTo>
                  <a:lnTo>
                    <a:pt x="1452" y="3542"/>
                  </a:lnTo>
                  <a:lnTo>
                    <a:pt x="1451" y="3545"/>
                  </a:lnTo>
                  <a:lnTo>
                    <a:pt x="1451" y="3549"/>
                  </a:lnTo>
                  <a:lnTo>
                    <a:pt x="1450" y="3553"/>
                  </a:lnTo>
                  <a:lnTo>
                    <a:pt x="1448" y="3555"/>
                  </a:lnTo>
                  <a:lnTo>
                    <a:pt x="1445" y="3556"/>
                  </a:lnTo>
                  <a:lnTo>
                    <a:pt x="1443" y="3557"/>
                  </a:lnTo>
                  <a:lnTo>
                    <a:pt x="1420" y="3597"/>
                  </a:lnTo>
                  <a:lnTo>
                    <a:pt x="1415" y="3602"/>
                  </a:lnTo>
                  <a:lnTo>
                    <a:pt x="1409" y="3605"/>
                  </a:lnTo>
                  <a:lnTo>
                    <a:pt x="1403" y="3605"/>
                  </a:lnTo>
                  <a:lnTo>
                    <a:pt x="1398" y="3607"/>
                  </a:lnTo>
                  <a:lnTo>
                    <a:pt x="1394" y="3609"/>
                  </a:lnTo>
                  <a:lnTo>
                    <a:pt x="1388" y="3614"/>
                  </a:lnTo>
                  <a:lnTo>
                    <a:pt x="1371" y="3636"/>
                  </a:lnTo>
                  <a:lnTo>
                    <a:pt x="1361" y="3646"/>
                  </a:lnTo>
                  <a:lnTo>
                    <a:pt x="1353" y="3644"/>
                  </a:lnTo>
                  <a:lnTo>
                    <a:pt x="1347" y="3650"/>
                  </a:lnTo>
                  <a:lnTo>
                    <a:pt x="1352" y="3654"/>
                  </a:lnTo>
                  <a:lnTo>
                    <a:pt x="1350" y="3658"/>
                  </a:lnTo>
                  <a:lnTo>
                    <a:pt x="1346" y="3661"/>
                  </a:lnTo>
                  <a:lnTo>
                    <a:pt x="1345" y="3665"/>
                  </a:lnTo>
                  <a:lnTo>
                    <a:pt x="1345" y="3672"/>
                  </a:lnTo>
                  <a:lnTo>
                    <a:pt x="1343" y="3675"/>
                  </a:lnTo>
                  <a:lnTo>
                    <a:pt x="1343" y="3675"/>
                  </a:lnTo>
                  <a:lnTo>
                    <a:pt x="1340" y="3677"/>
                  </a:lnTo>
                  <a:lnTo>
                    <a:pt x="1335" y="3675"/>
                  </a:lnTo>
                  <a:lnTo>
                    <a:pt x="1339" y="3681"/>
                  </a:lnTo>
                  <a:lnTo>
                    <a:pt x="1339" y="3688"/>
                  </a:lnTo>
                  <a:lnTo>
                    <a:pt x="1339" y="3703"/>
                  </a:lnTo>
                  <a:lnTo>
                    <a:pt x="1340" y="3707"/>
                  </a:lnTo>
                  <a:lnTo>
                    <a:pt x="1340" y="3710"/>
                  </a:lnTo>
                  <a:lnTo>
                    <a:pt x="1342" y="3713"/>
                  </a:lnTo>
                  <a:lnTo>
                    <a:pt x="1340" y="3717"/>
                  </a:lnTo>
                  <a:lnTo>
                    <a:pt x="1340" y="3721"/>
                  </a:lnTo>
                  <a:lnTo>
                    <a:pt x="1335" y="3730"/>
                  </a:lnTo>
                  <a:lnTo>
                    <a:pt x="1332" y="3727"/>
                  </a:lnTo>
                  <a:lnTo>
                    <a:pt x="1335" y="3720"/>
                  </a:lnTo>
                  <a:lnTo>
                    <a:pt x="1333" y="3717"/>
                  </a:lnTo>
                  <a:lnTo>
                    <a:pt x="1326" y="3723"/>
                  </a:lnTo>
                  <a:lnTo>
                    <a:pt x="1317" y="3724"/>
                  </a:lnTo>
                  <a:lnTo>
                    <a:pt x="1298" y="3723"/>
                  </a:lnTo>
                  <a:lnTo>
                    <a:pt x="1290" y="3724"/>
                  </a:lnTo>
                  <a:lnTo>
                    <a:pt x="1270" y="3731"/>
                  </a:lnTo>
                  <a:lnTo>
                    <a:pt x="1241" y="3733"/>
                  </a:lnTo>
                  <a:lnTo>
                    <a:pt x="1237" y="3730"/>
                  </a:lnTo>
                  <a:lnTo>
                    <a:pt x="1228" y="3723"/>
                  </a:lnTo>
                  <a:lnTo>
                    <a:pt x="1196" y="3714"/>
                  </a:lnTo>
                  <a:lnTo>
                    <a:pt x="1175" y="3716"/>
                  </a:lnTo>
                  <a:lnTo>
                    <a:pt x="1141" y="3706"/>
                  </a:lnTo>
                  <a:lnTo>
                    <a:pt x="1137" y="3707"/>
                  </a:lnTo>
                  <a:lnTo>
                    <a:pt x="1129" y="3712"/>
                  </a:lnTo>
                  <a:lnTo>
                    <a:pt x="1123" y="3713"/>
                  </a:lnTo>
                  <a:lnTo>
                    <a:pt x="1104" y="3713"/>
                  </a:lnTo>
                  <a:lnTo>
                    <a:pt x="1099" y="3713"/>
                  </a:lnTo>
                  <a:lnTo>
                    <a:pt x="1090" y="3717"/>
                  </a:lnTo>
                  <a:lnTo>
                    <a:pt x="1042" y="3721"/>
                  </a:lnTo>
                  <a:lnTo>
                    <a:pt x="1022" y="3730"/>
                  </a:lnTo>
                  <a:lnTo>
                    <a:pt x="1022" y="3733"/>
                  </a:lnTo>
                  <a:lnTo>
                    <a:pt x="1025" y="3734"/>
                  </a:lnTo>
                  <a:lnTo>
                    <a:pt x="1028" y="3737"/>
                  </a:lnTo>
                  <a:lnTo>
                    <a:pt x="1028" y="3743"/>
                  </a:lnTo>
                  <a:lnTo>
                    <a:pt x="1027" y="3747"/>
                  </a:lnTo>
                  <a:lnTo>
                    <a:pt x="1024" y="3747"/>
                  </a:lnTo>
                  <a:lnTo>
                    <a:pt x="1015" y="3747"/>
                  </a:lnTo>
                  <a:lnTo>
                    <a:pt x="1017" y="3750"/>
                  </a:lnTo>
                  <a:lnTo>
                    <a:pt x="1021" y="3757"/>
                  </a:lnTo>
                  <a:lnTo>
                    <a:pt x="1022" y="3759"/>
                  </a:lnTo>
                  <a:lnTo>
                    <a:pt x="1024" y="3762"/>
                  </a:lnTo>
                  <a:lnTo>
                    <a:pt x="1027" y="3773"/>
                  </a:lnTo>
                  <a:lnTo>
                    <a:pt x="1028" y="3778"/>
                  </a:lnTo>
                  <a:lnTo>
                    <a:pt x="1025" y="3779"/>
                  </a:lnTo>
                  <a:lnTo>
                    <a:pt x="1024" y="3782"/>
                  </a:lnTo>
                  <a:lnTo>
                    <a:pt x="1022" y="3783"/>
                  </a:lnTo>
                  <a:lnTo>
                    <a:pt x="1021" y="3786"/>
                  </a:lnTo>
                  <a:lnTo>
                    <a:pt x="1003" y="3806"/>
                  </a:lnTo>
                  <a:lnTo>
                    <a:pt x="1000" y="3808"/>
                  </a:lnTo>
                  <a:lnTo>
                    <a:pt x="994" y="3810"/>
                  </a:lnTo>
                  <a:lnTo>
                    <a:pt x="979" y="3808"/>
                  </a:lnTo>
                  <a:lnTo>
                    <a:pt x="976" y="3807"/>
                  </a:lnTo>
                  <a:lnTo>
                    <a:pt x="971" y="3804"/>
                  </a:lnTo>
                  <a:lnTo>
                    <a:pt x="968" y="3803"/>
                  </a:lnTo>
                  <a:lnTo>
                    <a:pt x="945" y="3803"/>
                  </a:lnTo>
                  <a:lnTo>
                    <a:pt x="944" y="3806"/>
                  </a:lnTo>
                  <a:lnTo>
                    <a:pt x="944" y="3811"/>
                  </a:lnTo>
                  <a:lnTo>
                    <a:pt x="945" y="3817"/>
                  </a:lnTo>
                  <a:lnTo>
                    <a:pt x="947" y="3820"/>
                  </a:lnTo>
                  <a:lnTo>
                    <a:pt x="943" y="3831"/>
                  </a:lnTo>
                  <a:lnTo>
                    <a:pt x="941" y="3834"/>
                  </a:lnTo>
                  <a:lnTo>
                    <a:pt x="938" y="3851"/>
                  </a:lnTo>
                  <a:lnTo>
                    <a:pt x="940" y="3887"/>
                  </a:lnTo>
                  <a:lnTo>
                    <a:pt x="933" y="3901"/>
                  </a:lnTo>
                  <a:lnTo>
                    <a:pt x="921" y="3909"/>
                  </a:lnTo>
                  <a:lnTo>
                    <a:pt x="916" y="3915"/>
                  </a:lnTo>
                  <a:lnTo>
                    <a:pt x="914" y="3922"/>
                  </a:lnTo>
                  <a:lnTo>
                    <a:pt x="912" y="3928"/>
                  </a:lnTo>
                  <a:lnTo>
                    <a:pt x="893" y="3943"/>
                  </a:lnTo>
                  <a:lnTo>
                    <a:pt x="889" y="3942"/>
                  </a:lnTo>
                  <a:lnTo>
                    <a:pt x="886" y="3944"/>
                  </a:lnTo>
                  <a:lnTo>
                    <a:pt x="886" y="3949"/>
                  </a:lnTo>
                  <a:lnTo>
                    <a:pt x="888" y="3954"/>
                  </a:lnTo>
                  <a:lnTo>
                    <a:pt x="884" y="3961"/>
                  </a:lnTo>
                  <a:lnTo>
                    <a:pt x="881" y="3968"/>
                  </a:lnTo>
                  <a:lnTo>
                    <a:pt x="877" y="3974"/>
                  </a:lnTo>
                  <a:lnTo>
                    <a:pt x="868" y="3977"/>
                  </a:lnTo>
                  <a:lnTo>
                    <a:pt x="850" y="3978"/>
                  </a:lnTo>
                  <a:lnTo>
                    <a:pt x="843" y="3977"/>
                  </a:lnTo>
                  <a:lnTo>
                    <a:pt x="843" y="3980"/>
                  </a:lnTo>
                  <a:lnTo>
                    <a:pt x="844" y="3984"/>
                  </a:lnTo>
                  <a:lnTo>
                    <a:pt x="843" y="3987"/>
                  </a:lnTo>
                  <a:lnTo>
                    <a:pt x="843" y="3991"/>
                  </a:lnTo>
                  <a:lnTo>
                    <a:pt x="847" y="3996"/>
                  </a:lnTo>
                  <a:lnTo>
                    <a:pt x="856" y="3999"/>
                  </a:lnTo>
                  <a:lnTo>
                    <a:pt x="860" y="4002"/>
                  </a:lnTo>
                  <a:lnTo>
                    <a:pt x="863" y="4008"/>
                  </a:lnTo>
                  <a:lnTo>
                    <a:pt x="858" y="4006"/>
                  </a:lnTo>
                  <a:lnTo>
                    <a:pt x="847" y="4005"/>
                  </a:lnTo>
                  <a:lnTo>
                    <a:pt x="843" y="4002"/>
                  </a:lnTo>
                  <a:lnTo>
                    <a:pt x="842" y="4003"/>
                  </a:lnTo>
                  <a:lnTo>
                    <a:pt x="842" y="4003"/>
                  </a:lnTo>
                  <a:lnTo>
                    <a:pt x="840" y="4005"/>
                  </a:lnTo>
                  <a:lnTo>
                    <a:pt x="839" y="4001"/>
                  </a:lnTo>
                  <a:lnTo>
                    <a:pt x="839" y="3995"/>
                  </a:lnTo>
                  <a:lnTo>
                    <a:pt x="837" y="3991"/>
                  </a:lnTo>
                  <a:lnTo>
                    <a:pt x="836" y="3988"/>
                  </a:lnTo>
                  <a:lnTo>
                    <a:pt x="835" y="3988"/>
                  </a:lnTo>
                  <a:lnTo>
                    <a:pt x="830" y="3992"/>
                  </a:lnTo>
                  <a:lnTo>
                    <a:pt x="829" y="3994"/>
                  </a:lnTo>
                  <a:lnTo>
                    <a:pt x="823" y="3994"/>
                  </a:lnTo>
                  <a:lnTo>
                    <a:pt x="818" y="3998"/>
                  </a:lnTo>
                  <a:lnTo>
                    <a:pt x="816" y="4003"/>
                  </a:lnTo>
                  <a:lnTo>
                    <a:pt x="815" y="4010"/>
                  </a:lnTo>
                  <a:lnTo>
                    <a:pt x="815" y="4019"/>
                  </a:lnTo>
                  <a:lnTo>
                    <a:pt x="812" y="4034"/>
                  </a:lnTo>
                  <a:lnTo>
                    <a:pt x="809" y="4040"/>
                  </a:lnTo>
                  <a:lnTo>
                    <a:pt x="809" y="4043"/>
                  </a:lnTo>
                  <a:lnTo>
                    <a:pt x="791" y="4052"/>
                  </a:lnTo>
                  <a:lnTo>
                    <a:pt x="790" y="4052"/>
                  </a:lnTo>
                  <a:lnTo>
                    <a:pt x="786" y="4052"/>
                  </a:lnTo>
                  <a:lnTo>
                    <a:pt x="783" y="4054"/>
                  </a:lnTo>
                  <a:lnTo>
                    <a:pt x="784" y="4062"/>
                  </a:lnTo>
                  <a:lnTo>
                    <a:pt x="784" y="4068"/>
                  </a:lnTo>
                  <a:lnTo>
                    <a:pt x="784" y="4072"/>
                  </a:lnTo>
                  <a:lnTo>
                    <a:pt x="784" y="4075"/>
                  </a:lnTo>
                  <a:lnTo>
                    <a:pt x="780" y="4075"/>
                  </a:lnTo>
                  <a:lnTo>
                    <a:pt x="770" y="4082"/>
                  </a:lnTo>
                  <a:lnTo>
                    <a:pt x="741" y="4113"/>
                  </a:lnTo>
                  <a:lnTo>
                    <a:pt x="731" y="4118"/>
                  </a:lnTo>
                  <a:lnTo>
                    <a:pt x="723" y="4118"/>
                  </a:lnTo>
                  <a:lnTo>
                    <a:pt x="721" y="4120"/>
                  </a:lnTo>
                  <a:lnTo>
                    <a:pt x="720" y="4124"/>
                  </a:lnTo>
                  <a:lnTo>
                    <a:pt x="718" y="4128"/>
                  </a:lnTo>
                  <a:lnTo>
                    <a:pt x="714" y="4134"/>
                  </a:lnTo>
                  <a:lnTo>
                    <a:pt x="709" y="4138"/>
                  </a:lnTo>
                  <a:lnTo>
                    <a:pt x="704" y="4135"/>
                  </a:lnTo>
                  <a:lnTo>
                    <a:pt x="696" y="4127"/>
                  </a:lnTo>
                  <a:lnTo>
                    <a:pt x="690" y="4127"/>
                  </a:lnTo>
                  <a:lnTo>
                    <a:pt x="681" y="4134"/>
                  </a:lnTo>
                  <a:lnTo>
                    <a:pt x="671" y="4137"/>
                  </a:lnTo>
                  <a:lnTo>
                    <a:pt x="655" y="4146"/>
                  </a:lnTo>
                  <a:lnTo>
                    <a:pt x="647" y="4149"/>
                  </a:lnTo>
                  <a:lnTo>
                    <a:pt x="645" y="4151"/>
                  </a:lnTo>
                  <a:lnTo>
                    <a:pt x="640" y="4159"/>
                  </a:lnTo>
                  <a:lnTo>
                    <a:pt x="640" y="4160"/>
                  </a:lnTo>
                  <a:lnTo>
                    <a:pt x="638" y="4162"/>
                  </a:lnTo>
                  <a:lnTo>
                    <a:pt x="638" y="4166"/>
                  </a:lnTo>
                  <a:lnTo>
                    <a:pt x="640" y="4174"/>
                  </a:lnTo>
                  <a:lnTo>
                    <a:pt x="641" y="4174"/>
                  </a:lnTo>
                  <a:lnTo>
                    <a:pt x="641" y="4176"/>
                  </a:lnTo>
                  <a:lnTo>
                    <a:pt x="643" y="4177"/>
                  </a:lnTo>
                  <a:lnTo>
                    <a:pt x="643" y="4180"/>
                  </a:lnTo>
                  <a:lnTo>
                    <a:pt x="641" y="4181"/>
                  </a:lnTo>
                  <a:lnTo>
                    <a:pt x="640" y="4181"/>
                  </a:lnTo>
                  <a:lnTo>
                    <a:pt x="637" y="4183"/>
                  </a:lnTo>
                  <a:lnTo>
                    <a:pt x="640" y="4194"/>
                  </a:lnTo>
                  <a:lnTo>
                    <a:pt x="650" y="4198"/>
                  </a:lnTo>
                  <a:lnTo>
                    <a:pt x="662" y="4197"/>
                  </a:lnTo>
                  <a:lnTo>
                    <a:pt x="672" y="4194"/>
                  </a:lnTo>
                  <a:lnTo>
                    <a:pt x="676" y="4191"/>
                  </a:lnTo>
                  <a:lnTo>
                    <a:pt x="681" y="4188"/>
                  </a:lnTo>
                  <a:lnTo>
                    <a:pt x="683" y="4183"/>
                  </a:lnTo>
                  <a:lnTo>
                    <a:pt x="682" y="4176"/>
                  </a:lnTo>
                  <a:lnTo>
                    <a:pt x="682" y="4170"/>
                  </a:lnTo>
                  <a:lnTo>
                    <a:pt x="688" y="4166"/>
                  </a:lnTo>
                  <a:lnTo>
                    <a:pt x="695" y="4163"/>
                  </a:lnTo>
                  <a:lnTo>
                    <a:pt x="699" y="4163"/>
                  </a:lnTo>
                  <a:lnTo>
                    <a:pt x="704" y="4165"/>
                  </a:lnTo>
                  <a:lnTo>
                    <a:pt x="713" y="4170"/>
                  </a:lnTo>
                  <a:lnTo>
                    <a:pt x="723" y="4172"/>
                  </a:lnTo>
                  <a:lnTo>
                    <a:pt x="738" y="4180"/>
                  </a:lnTo>
                  <a:lnTo>
                    <a:pt x="744" y="4183"/>
                  </a:lnTo>
                  <a:lnTo>
                    <a:pt x="748" y="4188"/>
                  </a:lnTo>
                  <a:lnTo>
                    <a:pt x="755" y="4201"/>
                  </a:lnTo>
                  <a:lnTo>
                    <a:pt x="758" y="4204"/>
                  </a:lnTo>
                  <a:lnTo>
                    <a:pt x="758" y="4207"/>
                  </a:lnTo>
                  <a:lnTo>
                    <a:pt x="758" y="4211"/>
                  </a:lnTo>
                  <a:lnTo>
                    <a:pt x="758" y="4215"/>
                  </a:lnTo>
                  <a:lnTo>
                    <a:pt x="759" y="4218"/>
                  </a:lnTo>
                  <a:lnTo>
                    <a:pt x="760" y="4221"/>
                  </a:lnTo>
                  <a:lnTo>
                    <a:pt x="767" y="4229"/>
                  </a:lnTo>
                  <a:lnTo>
                    <a:pt x="770" y="4231"/>
                  </a:lnTo>
                  <a:lnTo>
                    <a:pt x="773" y="4232"/>
                  </a:lnTo>
                  <a:lnTo>
                    <a:pt x="774" y="4231"/>
                  </a:lnTo>
                  <a:lnTo>
                    <a:pt x="777" y="4221"/>
                  </a:lnTo>
                  <a:lnTo>
                    <a:pt x="784" y="4211"/>
                  </a:lnTo>
                  <a:lnTo>
                    <a:pt x="787" y="4209"/>
                  </a:lnTo>
                  <a:lnTo>
                    <a:pt x="790" y="4209"/>
                  </a:lnTo>
                  <a:lnTo>
                    <a:pt x="794" y="4211"/>
                  </a:lnTo>
                  <a:lnTo>
                    <a:pt x="797" y="4209"/>
                  </a:lnTo>
                  <a:lnTo>
                    <a:pt x="804" y="4198"/>
                  </a:lnTo>
                  <a:lnTo>
                    <a:pt x="808" y="4191"/>
                  </a:lnTo>
                  <a:lnTo>
                    <a:pt x="807" y="4188"/>
                  </a:lnTo>
                  <a:lnTo>
                    <a:pt x="805" y="4187"/>
                  </a:lnTo>
                  <a:lnTo>
                    <a:pt x="805" y="4181"/>
                  </a:lnTo>
                  <a:lnTo>
                    <a:pt x="804" y="4180"/>
                  </a:lnTo>
                  <a:lnTo>
                    <a:pt x="802" y="4179"/>
                  </a:lnTo>
                  <a:lnTo>
                    <a:pt x="800" y="4180"/>
                  </a:lnTo>
                  <a:lnTo>
                    <a:pt x="798" y="4180"/>
                  </a:lnTo>
                  <a:lnTo>
                    <a:pt x="795" y="4177"/>
                  </a:lnTo>
                  <a:lnTo>
                    <a:pt x="793" y="4177"/>
                  </a:lnTo>
                  <a:lnTo>
                    <a:pt x="790" y="4177"/>
                  </a:lnTo>
                  <a:lnTo>
                    <a:pt x="798" y="4173"/>
                  </a:lnTo>
                  <a:lnTo>
                    <a:pt x="801" y="4172"/>
                  </a:lnTo>
                  <a:lnTo>
                    <a:pt x="801" y="4169"/>
                  </a:lnTo>
                  <a:lnTo>
                    <a:pt x="801" y="4165"/>
                  </a:lnTo>
                  <a:lnTo>
                    <a:pt x="801" y="4162"/>
                  </a:lnTo>
                  <a:lnTo>
                    <a:pt x="804" y="4160"/>
                  </a:lnTo>
                  <a:lnTo>
                    <a:pt x="808" y="4158"/>
                  </a:lnTo>
                  <a:lnTo>
                    <a:pt x="809" y="4158"/>
                  </a:lnTo>
                  <a:lnTo>
                    <a:pt x="811" y="4158"/>
                  </a:lnTo>
                  <a:lnTo>
                    <a:pt x="808" y="4153"/>
                  </a:lnTo>
                  <a:lnTo>
                    <a:pt x="805" y="4152"/>
                  </a:lnTo>
                  <a:lnTo>
                    <a:pt x="805" y="4149"/>
                  </a:lnTo>
                  <a:lnTo>
                    <a:pt x="809" y="4145"/>
                  </a:lnTo>
                  <a:lnTo>
                    <a:pt x="808" y="4141"/>
                  </a:lnTo>
                  <a:lnTo>
                    <a:pt x="809" y="4137"/>
                  </a:lnTo>
                  <a:lnTo>
                    <a:pt x="814" y="4135"/>
                  </a:lnTo>
                  <a:lnTo>
                    <a:pt x="818" y="4138"/>
                  </a:lnTo>
                  <a:lnTo>
                    <a:pt x="819" y="4152"/>
                  </a:lnTo>
                  <a:lnTo>
                    <a:pt x="822" y="4158"/>
                  </a:lnTo>
                  <a:lnTo>
                    <a:pt x="833" y="4139"/>
                  </a:lnTo>
                  <a:lnTo>
                    <a:pt x="836" y="4135"/>
                  </a:lnTo>
                  <a:lnTo>
                    <a:pt x="847" y="4131"/>
                  </a:lnTo>
                  <a:lnTo>
                    <a:pt x="851" y="4130"/>
                  </a:lnTo>
                  <a:lnTo>
                    <a:pt x="857" y="4123"/>
                  </a:lnTo>
                  <a:lnTo>
                    <a:pt x="861" y="4121"/>
                  </a:lnTo>
                  <a:lnTo>
                    <a:pt x="874" y="4123"/>
                  </a:lnTo>
                  <a:lnTo>
                    <a:pt x="877" y="4120"/>
                  </a:lnTo>
                  <a:lnTo>
                    <a:pt x="878" y="4118"/>
                  </a:lnTo>
                  <a:lnTo>
                    <a:pt x="881" y="4110"/>
                  </a:lnTo>
                  <a:lnTo>
                    <a:pt x="881" y="4109"/>
                  </a:lnTo>
                  <a:lnTo>
                    <a:pt x="879" y="4106"/>
                  </a:lnTo>
                  <a:lnTo>
                    <a:pt x="878" y="4103"/>
                  </a:lnTo>
                  <a:lnTo>
                    <a:pt x="879" y="4102"/>
                  </a:lnTo>
                  <a:lnTo>
                    <a:pt x="882" y="4097"/>
                  </a:lnTo>
                  <a:lnTo>
                    <a:pt x="884" y="4096"/>
                  </a:lnTo>
                  <a:lnTo>
                    <a:pt x="886" y="4094"/>
                  </a:lnTo>
                  <a:lnTo>
                    <a:pt x="886" y="4090"/>
                  </a:lnTo>
                  <a:lnTo>
                    <a:pt x="884" y="4086"/>
                  </a:lnTo>
                  <a:lnTo>
                    <a:pt x="886" y="4082"/>
                  </a:lnTo>
                  <a:lnTo>
                    <a:pt x="892" y="4080"/>
                  </a:lnTo>
                  <a:lnTo>
                    <a:pt x="898" y="4080"/>
                  </a:lnTo>
                  <a:lnTo>
                    <a:pt x="899" y="4079"/>
                  </a:lnTo>
                  <a:lnTo>
                    <a:pt x="900" y="4078"/>
                  </a:lnTo>
                  <a:lnTo>
                    <a:pt x="902" y="4076"/>
                  </a:lnTo>
                  <a:lnTo>
                    <a:pt x="903" y="4078"/>
                  </a:lnTo>
                  <a:lnTo>
                    <a:pt x="907" y="4089"/>
                  </a:lnTo>
                  <a:lnTo>
                    <a:pt x="909" y="4089"/>
                  </a:lnTo>
                  <a:lnTo>
                    <a:pt x="910" y="4087"/>
                  </a:lnTo>
                  <a:lnTo>
                    <a:pt x="910" y="4086"/>
                  </a:lnTo>
                  <a:lnTo>
                    <a:pt x="910" y="4086"/>
                  </a:lnTo>
                  <a:lnTo>
                    <a:pt x="954" y="4083"/>
                  </a:lnTo>
                  <a:lnTo>
                    <a:pt x="964" y="4079"/>
                  </a:lnTo>
                  <a:lnTo>
                    <a:pt x="982" y="4066"/>
                  </a:lnTo>
                  <a:lnTo>
                    <a:pt x="994" y="4066"/>
                  </a:lnTo>
                  <a:lnTo>
                    <a:pt x="1017" y="4072"/>
                  </a:lnTo>
                  <a:lnTo>
                    <a:pt x="1021" y="4075"/>
                  </a:lnTo>
                  <a:lnTo>
                    <a:pt x="1024" y="4080"/>
                  </a:lnTo>
                  <a:lnTo>
                    <a:pt x="1027" y="4085"/>
                  </a:lnTo>
                  <a:lnTo>
                    <a:pt x="1032" y="4086"/>
                  </a:lnTo>
                  <a:lnTo>
                    <a:pt x="1032" y="4083"/>
                  </a:lnTo>
                  <a:lnTo>
                    <a:pt x="1031" y="4080"/>
                  </a:lnTo>
                  <a:lnTo>
                    <a:pt x="1031" y="4078"/>
                  </a:lnTo>
                  <a:lnTo>
                    <a:pt x="1032" y="4075"/>
                  </a:lnTo>
                  <a:lnTo>
                    <a:pt x="1035" y="4075"/>
                  </a:lnTo>
                  <a:lnTo>
                    <a:pt x="1035" y="4072"/>
                  </a:lnTo>
                  <a:lnTo>
                    <a:pt x="1028" y="4072"/>
                  </a:lnTo>
                  <a:lnTo>
                    <a:pt x="1029" y="4069"/>
                  </a:lnTo>
                  <a:lnTo>
                    <a:pt x="1025" y="4068"/>
                  </a:lnTo>
                  <a:lnTo>
                    <a:pt x="1022" y="4069"/>
                  </a:lnTo>
                  <a:lnTo>
                    <a:pt x="1022" y="4066"/>
                  </a:lnTo>
                  <a:lnTo>
                    <a:pt x="1032" y="4064"/>
                  </a:lnTo>
                  <a:lnTo>
                    <a:pt x="1025" y="4059"/>
                  </a:lnTo>
                  <a:lnTo>
                    <a:pt x="1011" y="4061"/>
                  </a:lnTo>
                  <a:lnTo>
                    <a:pt x="1007" y="4055"/>
                  </a:lnTo>
                  <a:lnTo>
                    <a:pt x="1020" y="4057"/>
                  </a:lnTo>
                  <a:lnTo>
                    <a:pt x="1022" y="4055"/>
                  </a:lnTo>
                  <a:lnTo>
                    <a:pt x="1025" y="4052"/>
                  </a:lnTo>
                  <a:lnTo>
                    <a:pt x="1025" y="4048"/>
                  </a:lnTo>
                  <a:lnTo>
                    <a:pt x="1025" y="4044"/>
                  </a:lnTo>
                  <a:lnTo>
                    <a:pt x="1021" y="4041"/>
                  </a:lnTo>
                  <a:lnTo>
                    <a:pt x="1021" y="4038"/>
                  </a:lnTo>
                  <a:lnTo>
                    <a:pt x="1024" y="4038"/>
                  </a:lnTo>
                  <a:lnTo>
                    <a:pt x="1027" y="4037"/>
                  </a:lnTo>
                  <a:lnTo>
                    <a:pt x="1029" y="4034"/>
                  </a:lnTo>
                  <a:lnTo>
                    <a:pt x="1029" y="4033"/>
                  </a:lnTo>
                  <a:lnTo>
                    <a:pt x="1029" y="4030"/>
                  </a:lnTo>
                  <a:lnTo>
                    <a:pt x="1032" y="4033"/>
                  </a:lnTo>
                  <a:lnTo>
                    <a:pt x="1035" y="4033"/>
                  </a:lnTo>
                  <a:lnTo>
                    <a:pt x="1041" y="4030"/>
                  </a:lnTo>
                  <a:lnTo>
                    <a:pt x="1038" y="4036"/>
                  </a:lnTo>
                  <a:lnTo>
                    <a:pt x="1034" y="4041"/>
                  </a:lnTo>
                  <a:lnTo>
                    <a:pt x="1032" y="4047"/>
                  </a:lnTo>
                  <a:lnTo>
                    <a:pt x="1034" y="4054"/>
                  </a:lnTo>
                  <a:lnTo>
                    <a:pt x="1036" y="4058"/>
                  </a:lnTo>
                  <a:lnTo>
                    <a:pt x="1038" y="4061"/>
                  </a:lnTo>
                  <a:lnTo>
                    <a:pt x="1039" y="4064"/>
                  </a:lnTo>
                  <a:lnTo>
                    <a:pt x="1042" y="4066"/>
                  </a:lnTo>
                  <a:lnTo>
                    <a:pt x="1045" y="4066"/>
                  </a:lnTo>
                  <a:lnTo>
                    <a:pt x="1055" y="4066"/>
                  </a:lnTo>
                  <a:lnTo>
                    <a:pt x="1050" y="4073"/>
                  </a:lnTo>
                  <a:lnTo>
                    <a:pt x="1053" y="4079"/>
                  </a:lnTo>
                  <a:lnTo>
                    <a:pt x="1060" y="4083"/>
                  </a:lnTo>
                  <a:lnTo>
                    <a:pt x="1066" y="4086"/>
                  </a:lnTo>
                  <a:lnTo>
                    <a:pt x="1064" y="4089"/>
                  </a:lnTo>
                  <a:lnTo>
                    <a:pt x="1063" y="4090"/>
                  </a:lnTo>
                  <a:lnTo>
                    <a:pt x="1067" y="4094"/>
                  </a:lnTo>
                  <a:lnTo>
                    <a:pt x="1070" y="4096"/>
                  </a:lnTo>
                  <a:lnTo>
                    <a:pt x="1073" y="4096"/>
                  </a:lnTo>
                  <a:lnTo>
                    <a:pt x="1076" y="4096"/>
                  </a:lnTo>
                  <a:lnTo>
                    <a:pt x="1078" y="4092"/>
                  </a:lnTo>
                  <a:lnTo>
                    <a:pt x="1080" y="4090"/>
                  </a:lnTo>
                  <a:lnTo>
                    <a:pt x="1083" y="4090"/>
                  </a:lnTo>
                  <a:lnTo>
                    <a:pt x="1090" y="4086"/>
                  </a:lnTo>
                  <a:lnTo>
                    <a:pt x="1092" y="4086"/>
                  </a:lnTo>
                  <a:lnTo>
                    <a:pt x="1095" y="4087"/>
                  </a:lnTo>
                  <a:lnTo>
                    <a:pt x="1112" y="4103"/>
                  </a:lnTo>
                  <a:lnTo>
                    <a:pt x="1127" y="4121"/>
                  </a:lnTo>
                  <a:lnTo>
                    <a:pt x="1136" y="4130"/>
                  </a:lnTo>
                  <a:lnTo>
                    <a:pt x="1140" y="4125"/>
                  </a:lnTo>
                  <a:lnTo>
                    <a:pt x="1144" y="4127"/>
                  </a:lnTo>
                  <a:lnTo>
                    <a:pt x="1148" y="4128"/>
                  </a:lnTo>
                  <a:lnTo>
                    <a:pt x="1155" y="4130"/>
                  </a:lnTo>
                  <a:lnTo>
                    <a:pt x="1160" y="4130"/>
                  </a:lnTo>
                  <a:lnTo>
                    <a:pt x="1169" y="4127"/>
                  </a:lnTo>
                  <a:lnTo>
                    <a:pt x="1174" y="4124"/>
                  </a:lnTo>
                  <a:lnTo>
                    <a:pt x="1172" y="4114"/>
                  </a:lnTo>
                  <a:lnTo>
                    <a:pt x="1174" y="4104"/>
                  </a:lnTo>
                  <a:lnTo>
                    <a:pt x="1176" y="4096"/>
                  </a:lnTo>
                  <a:lnTo>
                    <a:pt x="1178" y="4089"/>
                  </a:lnTo>
                  <a:lnTo>
                    <a:pt x="1179" y="4086"/>
                  </a:lnTo>
                  <a:lnTo>
                    <a:pt x="1186" y="4085"/>
                  </a:lnTo>
                  <a:lnTo>
                    <a:pt x="1192" y="4080"/>
                  </a:lnTo>
                  <a:lnTo>
                    <a:pt x="1193" y="4072"/>
                  </a:lnTo>
                  <a:lnTo>
                    <a:pt x="1197" y="4075"/>
                  </a:lnTo>
                  <a:lnTo>
                    <a:pt x="1202" y="4076"/>
                  </a:lnTo>
                  <a:lnTo>
                    <a:pt x="1204" y="4075"/>
                  </a:lnTo>
                  <a:lnTo>
                    <a:pt x="1206" y="4064"/>
                  </a:lnTo>
                  <a:lnTo>
                    <a:pt x="1207" y="4062"/>
                  </a:lnTo>
                  <a:lnTo>
                    <a:pt x="1210" y="4061"/>
                  </a:lnTo>
                  <a:lnTo>
                    <a:pt x="1211" y="4061"/>
                  </a:lnTo>
                  <a:lnTo>
                    <a:pt x="1211" y="4059"/>
                  </a:lnTo>
                  <a:lnTo>
                    <a:pt x="1214" y="4052"/>
                  </a:lnTo>
                  <a:lnTo>
                    <a:pt x="1214" y="4050"/>
                  </a:lnTo>
                  <a:lnTo>
                    <a:pt x="1203" y="4050"/>
                  </a:lnTo>
                  <a:lnTo>
                    <a:pt x="1199" y="4048"/>
                  </a:lnTo>
                  <a:lnTo>
                    <a:pt x="1197" y="4041"/>
                  </a:lnTo>
                  <a:lnTo>
                    <a:pt x="1199" y="4036"/>
                  </a:lnTo>
                  <a:lnTo>
                    <a:pt x="1203" y="4031"/>
                  </a:lnTo>
                  <a:lnTo>
                    <a:pt x="1209" y="4030"/>
                  </a:lnTo>
                  <a:lnTo>
                    <a:pt x="1214" y="4030"/>
                  </a:lnTo>
                  <a:lnTo>
                    <a:pt x="1210" y="4013"/>
                  </a:lnTo>
                  <a:lnTo>
                    <a:pt x="1210" y="4005"/>
                  </a:lnTo>
                  <a:lnTo>
                    <a:pt x="1213" y="3994"/>
                  </a:lnTo>
                  <a:lnTo>
                    <a:pt x="1216" y="3985"/>
                  </a:lnTo>
                  <a:lnTo>
                    <a:pt x="1220" y="3978"/>
                  </a:lnTo>
                  <a:lnTo>
                    <a:pt x="1224" y="3972"/>
                  </a:lnTo>
                  <a:lnTo>
                    <a:pt x="1228" y="3968"/>
                  </a:lnTo>
                  <a:lnTo>
                    <a:pt x="1227" y="3963"/>
                  </a:lnTo>
                  <a:lnTo>
                    <a:pt x="1223" y="3949"/>
                  </a:lnTo>
                  <a:lnTo>
                    <a:pt x="1220" y="3946"/>
                  </a:lnTo>
                  <a:lnTo>
                    <a:pt x="1220" y="3943"/>
                  </a:lnTo>
                  <a:lnTo>
                    <a:pt x="1220" y="3942"/>
                  </a:lnTo>
                  <a:lnTo>
                    <a:pt x="1221" y="3940"/>
                  </a:lnTo>
                  <a:lnTo>
                    <a:pt x="1223" y="3940"/>
                  </a:lnTo>
                  <a:lnTo>
                    <a:pt x="1223" y="3942"/>
                  </a:lnTo>
                  <a:lnTo>
                    <a:pt x="1224" y="3943"/>
                  </a:lnTo>
                  <a:lnTo>
                    <a:pt x="1224" y="3943"/>
                  </a:lnTo>
                  <a:lnTo>
                    <a:pt x="1226" y="3944"/>
                  </a:lnTo>
                  <a:lnTo>
                    <a:pt x="1228" y="3954"/>
                  </a:lnTo>
                  <a:lnTo>
                    <a:pt x="1233" y="3960"/>
                  </a:lnTo>
                  <a:lnTo>
                    <a:pt x="1235" y="3964"/>
                  </a:lnTo>
                  <a:lnTo>
                    <a:pt x="1240" y="3965"/>
                  </a:lnTo>
                  <a:lnTo>
                    <a:pt x="1245" y="3965"/>
                  </a:lnTo>
                  <a:lnTo>
                    <a:pt x="1265" y="3957"/>
                  </a:lnTo>
                  <a:lnTo>
                    <a:pt x="1269" y="3951"/>
                  </a:lnTo>
                  <a:lnTo>
                    <a:pt x="1270" y="3946"/>
                  </a:lnTo>
                  <a:lnTo>
                    <a:pt x="1273" y="3942"/>
                  </a:lnTo>
                  <a:lnTo>
                    <a:pt x="1284" y="3940"/>
                  </a:lnTo>
                  <a:lnTo>
                    <a:pt x="1293" y="3936"/>
                  </a:lnTo>
                  <a:lnTo>
                    <a:pt x="1298" y="3935"/>
                  </a:lnTo>
                  <a:lnTo>
                    <a:pt x="1301" y="3935"/>
                  </a:lnTo>
                  <a:lnTo>
                    <a:pt x="1305" y="3937"/>
                  </a:lnTo>
                  <a:lnTo>
                    <a:pt x="1308" y="3937"/>
                  </a:lnTo>
                  <a:lnTo>
                    <a:pt x="1311" y="3936"/>
                  </a:lnTo>
                  <a:lnTo>
                    <a:pt x="1315" y="3933"/>
                  </a:lnTo>
                  <a:lnTo>
                    <a:pt x="1317" y="3932"/>
                  </a:lnTo>
                  <a:lnTo>
                    <a:pt x="1322" y="3928"/>
                  </a:lnTo>
                  <a:lnTo>
                    <a:pt x="1325" y="3926"/>
                  </a:lnTo>
                  <a:lnTo>
                    <a:pt x="1335" y="3929"/>
                  </a:lnTo>
                  <a:lnTo>
                    <a:pt x="1342" y="3929"/>
                  </a:lnTo>
                  <a:lnTo>
                    <a:pt x="1350" y="3922"/>
                  </a:lnTo>
                  <a:lnTo>
                    <a:pt x="1356" y="3921"/>
                  </a:lnTo>
                  <a:lnTo>
                    <a:pt x="1370" y="3918"/>
                  </a:lnTo>
                  <a:lnTo>
                    <a:pt x="1377" y="3918"/>
                  </a:lnTo>
                  <a:lnTo>
                    <a:pt x="1420" y="3935"/>
                  </a:lnTo>
                  <a:lnTo>
                    <a:pt x="1475" y="3977"/>
                  </a:lnTo>
                  <a:lnTo>
                    <a:pt x="1480" y="3987"/>
                  </a:lnTo>
                  <a:lnTo>
                    <a:pt x="1482" y="4002"/>
                  </a:lnTo>
                  <a:lnTo>
                    <a:pt x="1483" y="4002"/>
                  </a:lnTo>
                  <a:lnTo>
                    <a:pt x="1486" y="3996"/>
                  </a:lnTo>
                  <a:lnTo>
                    <a:pt x="1489" y="3989"/>
                  </a:lnTo>
                  <a:lnTo>
                    <a:pt x="1489" y="3985"/>
                  </a:lnTo>
                  <a:lnTo>
                    <a:pt x="1482" y="3982"/>
                  </a:lnTo>
                  <a:lnTo>
                    <a:pt x="1479" y="3978"/>
                  </a:lnTo>
                  <a:lnTo>
                    <a:pt x="1480" y="3970"/>
                  </a:lnTo>
                  <a:lnTo>
                    <a:pt x="1485" y="3961"/>
                  </a:lnTo>
                  <a:lnTo>
                    <a:pt x="1487" y="3957"/>
                  </a:lnTo>
                  <a:lnTo>
                    <a:pt x="1497" y="3954"/>
                  </a:lnTo>
                  <a:lnTo>
                    <a:pt x="1503" y="3953"/>
                  </a:lnTo>
                  <a:lnTo>
                    <a:pt x="1511" y="3958"/>
                  </a:lnTo>
                  <a:lnTo>
                    <a:pt x="1559" y="3964"/>
                  </a:lnTo>
                  <a:lnTo>
                    <a:pt x="1579" y="3974"/>
                  </a:lnTo>
                  <a:lnTo>
                    <a:pt x="1584" y="3974"/>
                  </a:lnTo>
                  <a:lnTo>
                    <a:pt x="1605" y="3974"/>
                  </a:lnTo>
                  <a:lnTo>
                    <a:pt x="1609" y="3971"/>
                  </a:lnTo>
                  <a:lnTo>
                    <a:pt x="1609" y="3965"/>
                  </a:lnTo>
                  <a:lnTo>
                    <a:pt x="1618" y="3954"/>
                  </a:lnTo>
                  <a:lnTo>
                    <a:pt x="1616" y="3954"/>
                  </a:lnTo>
                  <a:lnTo>
                    <a:pt x="1612" y="3951"/>
                  </a:lnTo>
                  <a:lnTo>
                    <a:pt x="1615" y="3944"/>
                  </a:lnTo>
                  <a:lnTo>
                    <a:pt x="1612" y="3942"/>
                  </a:lnTo>
                  <a:lnTo>
                    <a:pt x="1609" y="3940"/>
                  </a:lnTo>
                  <a:lnTo>
                    <a:pt x="1605" y="3940"/>
                  </a:lnTo>
                  <a:lnTo>
                    <a:pt x="1600" y="3939"/>
                  </a:lnTo>
                  <a:lnTo>
                    <a:pt x="1597" y="3936"/>
                  </a:lnTo>
                  <a:lnTo>
                    <a:pt x="1591" y="3926"/>
                  </a:lnTo>
                  <a:lnTo>
                    <a:pt x="1588" y="3929"/>
                  </a:lnTo>
                  <a:lnTo>
                    <a:pt x="1586" y="3930"/>
                  </a:lnTo>
                  <a:lnTo>
                    <a:pt x="1583" y="3932"/>
                  </a:lnTo>
                  <a:lnTo>
                    <a:pt x="1579" y="3932"/>
                  </a:lnTo>
                  <a:lnTo>
                    <a:pt x="1588" y="3918"/>
                  </a:lnTo>
                  <a:lnTo>
                    <a:pt x="1590" y="3915"/>
                  </a:lnTo>
                  <a:lnTo>
                    <a:pt x="1591" y="3916"/>
                  </a:lnTo>
                  <a:lnTo>
                    <a:pt x="1594" y="3922"/>
                  </a:lnTo>
                  <a:lnTo>
                    <a:pt x="1594" y="3922"/>
                  </a:lnTo>
                  <a:lnTo>
                    <a:pt x="1595" y="3923"/>
                  </a:lnTo>
                  <a:lnTo>
                    <a:pt x="1597" y="3923"/>
                  </a:lnTo>
                  <a:lnTo>
                    <a:pt x="1604" y="3923"/>
                  </a:lnTo>
                  <a:lnTo>
                    <a:pt x="1614" y="3926"/>
                  </a:lnTo>
                  <a:lnTo>
                    <a:pt x="1615" y="3929"/>
                  </a:lnTo>
                  <a:lnTo>
                    <a:pt x="1615" y="3933"/>
                  </a:lnTo>
                  <a:lnTo>
                    <a:pt x="1616" y="3936"/>
                  </a:lnTo>
                  <a:lnTo>
                    <a:pt x="1619" y="3933"/>
                  </a:lnTo>
                  <a:lnTo>
                    <a:pt x="1623" y="3929"/>
                  </a:lnTo>
                  <a:lnTo>
                    <a:pt x="1628" y="3925"/>
                  </a:lnTo>
                  <a:lnTo>
                    <a:pt x="1628" y="3925"/>
                  </a:lnTo>
                  <a:lnTo>
                    <a:pt x="1632" y="3922"/>
                  </a:lnTo>
                  <a:lnTo>
                    <a:pt x="1637" y="3921"/>
                  </a:lnTo>
                  <a:lnTo>
                    <a:pt x="1643" y="3921"/>
                  </a:lnTo>
                  <a:lnTo>
                    <a:pt x="1653" y="3922"/>
                  </a:lnTo>
                  <a:lnTo>
                    <a:pt x="1660" y="3923"/>
                  </a:lnTo>
                  <a:lnTo>
                    <a:pt x="1664" y="3922"/>
                  </a:lnTo>
                  <a:lnTo>
                    <a:pt x="1674" y="3916"/>
                  </a:lnTo>
                  <a:lnTo>
                    <a:pt x="1679" y="3915"/>
                  </a:lnTo>
                  <a:lnTo>
                    <a:pt x="1685" y="3915"/>
                  </a:lnTo>
                  <a:lnTo>
                    <a:pt x="1686" y="3915"/>
                  </a:lnTo>
                  <a:lnTo>
                    <a:pt x="1703" y="3919"/>
                  </a:lnTo>
                  <a:lnTo>
                    <a:pt x="1709" y="3922"/>
                  </a:lnTo>
                  <a:lnTo>
                    <a:pt x="1714" y="3923"/>
                  </a:lnTo>
                  <a:lnTo>
                    <a:pt x="1714" y="3923"/>
                  </a:lnTo>
                  <a:lnTo>
                    <a:pt x="1716" y="3922"/>
                  </a:lnTo>
                  <a:lnTo>
                    <a:pt x="1724" y="3907"/>
                  </a:lnTo>
                  <a:lnTo>
                    <a:pt x="1733" y="3908"/>
                  </a:lnTo>
                  <a:lnTo>
                    <a:pt x="1733" y="3908"/>
                  </a:lnTo>
                  <a:lnTo>
                    <a:pt x="1737" y="3905"/>
                  </a:lnTo>
                  <a:lnTo>
                    <a:pt x="1742" y="3904"/>
                  </a:lnTo>
                  <a:lnTo>
                    <a:pt x="1755" y="3901"/>
                  </a:lnTo>
                  <a:lnTo>
                    <a:pt x="1755" y="3898"/>
                  </a:lnTo>
                  <a:lnTo>
                    <a:pt x="1752" y="3897"/>
                  </a:lnTo>
                  <a:lnTo>
                    <a:pt x="1751" y="3895"/>
                  </a:lnTo>
                  <a:lnTo>
                    <a:pt x="1755" y="3894"/>
                  </a:lnTo>
                  <a:lnTo>
                    <a:pt x="1772" y="3893"/>
                  </a:lnTo>
                  <a:lnTo>
                    <a:pt x="1777" y="3891"/>
                  </a:lnTo>
                  <a:lnTo>
                    <a:pt x="1777" y="3886"/>
                  </a:lnTo>
                  <a:lnTo>
                    <a:pt x="1776" y="3880"/>
                  </a:lnTo>
                  <a:lnTo>
                    <a:pt x="1755" y="3858"/>
                  </a:lnTo>
                  <a:lnTo>
                    <a:pt x="1749" y="3851"/>
                  </a:lnTo>
                  <a:lnTo>
                    <a:pt x="1747" y="3849"/>
                  </a:lnTo>
                  <a:lnTo>
                    <a:pt x="1741" y="3846"/>
                  </a:lnTo>
                  <a:lnTo>
                    <a:pt x="1738" y="3845"/>
                  </a:lnTo>
                  <a:lnTo>
                    <a:pt x="1738" y="3842"/>
                  </a:lnTo>
                  <a:lnTo>
                    <a:pt x="1742" y="3845"/>
                  </a:lnTo>
                  <a:lnTo>
                    <a:pt x="1772" y="3862"/>
                  </a:lnTo>
                  <a:lnTo>
                    <a:pt x="1777" y="3867"/>
                  </a:lnTo>
                  <a:lnTo>
                    <a:pt x="1782" y="3873"/>
                  </a:lnTo>
                  <a:lnTo>
                    <a:pt x="1785" y="3874"/>
                  </a:lnTo>
                  <a:lnTo>
                    <a:pt x="1793" y="3877"/>
                  </a:lnTo>
                  <a:lnTo>
                    <a:pt x="1800" y="3883"/>
                  </a:lnTo>
                  <a:lnTo>
                    <a:pt x="1808" y="3887"/>
                  </a:lnTo>
                  <a:lnTo>
                    <a:pt x="1810" y="3891"/>
                  </a:lnTo>
                  <a:lnTo>
                    <a:pt x="1811" y="3894"/>
                  </a:lnTo>
                  <a:lnTo>
                    <a:pt x="1815" y="3897"/>
                  </a:lnTo>
                  <a:lnTo>
                    <a:pt x="1821" y="3898"/>
                  </a:lnTo>
                  <a:lnTo>
                    <a:pt x="1824" y="3898"/>
                  </a:lnTo>
                  <a:lnTo>
                    <a:pt x="1828" y="3895"/>
                  </a:lnTo>
                  <a:lnTo>
                    <a:pt x="1828" y="3891"/>
                  </a:lnTo>
                  <a:lnTo>
                    <a:pt x="1828" y="3883"/>
                  </a:lnTo>
                  <a:lnTo>
                    <a:pt x="1827" y="3880"/>
                  </a:lnTo>
                  <a:lnTo>
                    <a:pt x="1817" y="3873"/>
                  </a:lnTo>
                  <a:lnTo>
                    <a:pt x="1821" y="3872"/>
                  </a:lnTo>
                  <a:lnTo>
                    <a:pt x="1836" y="3870"/>
                  </a:lnTo>
                  <a:lnTo>
                    <a:pt x="1836" y="3870"/>
                  </a:lnTo>
                  <a:lnTo>
                    <a:pt x="1842" y="3873"/>
                  </a:lnTo>
                  <a:lnTo>
                    <a:pt x="1841" y="3879"/>
                  </a:lnTo>
                  <a:lnTo>
                    <a:pt x="1835" y="3886"/>
                  </a:lnTo>
                  <a:lnTo>
                    <a:pt x="1834" y="3893"/>
                  </a:lnTo>
                  <a:lnTo>
                    <a:pt x="1838" y="3898"/>
                  </a:lnTo>
                  <a:lnTo>
                    <a:pt x="1845" y="3898"/>
                  </a:lnTo>
                  <a:lnTo>
                    <a:pt x="1849" y="3890"/>
                  </a:lnTo>
                  <a:lnTo>
                    <a:pt x="1850" y="3880"/>
                  </a:lnTo>
                  <a:lnTo>
                    <a:pt x="1855" y="3873"/>
                  </a:lnTo>
                  <a:lnTo>
                    <a:pt x="1859" y="3872"/>
                  </a:lnTo>
                  <a:lnTo>
                    <a:pt x="1862" y="3872"/>
                  </a:lnTo>
                  <a:lnTo>
                    <a:pt x="1867" y="3872"/>
                  </a:lnTo>
                  <a:lnTo>
                    <a:pt x="1876" y="3873"/>
                  </a:lnTo>
                  <a:lnTo>
                    <a:pt x="1878" y="3874"/>
                  </a:lnTo>
                  <a:lnTo>
                    <a:pt x="1881" y="3876"/>
                  </a:lnTo>
                  <a:lnTo>
                    <a:pt x="1878" y="3881"/>
                  </a:lnTo>
                  <a:lnTo>
                    <a:pt x="1880" y="3881"/>
                  </a:lnTo>
                  <a:lnTo>
                    <a:pt x="1883" y="3880"/>
                  </a:lnTo>
                  <a:lnTo>
                    <a:pt x="1884" y="3879"/>
                  </a:lnTo>
                  <a:lnTo>
                    <a:pt x="1887" y="3880"/>
                  </a:lnTo>
                  <a:lnTo>
                    <a:pt x="1892" y="3886"/>
                  </a:lnTo>
                  <a:lnTo>
                    <a:pt x="1895" y="3887"/>
                  </a:lnTo>
                  <a:lnTo>
                    <a:pt x="1895" y="3890"/>
                  </a:lnTo>
                  <a:lnTo>
                    <a:pt x="1888" y="3893"/>
                  </a:lnTo>
                  <a:lnTo>
                    <a:pt x="1884" y="3895"/>
                  </a:lnTo>
                  <a:lnTo>
                    <a:pt x="1883" y="3900"/>
                  </a:lnTo>
                  <a:lnTo>
                    <a:pt x="1884" y="3902"/>
                  </a:lnTo>
                  <a:lnTo>
                    <a:pt x="1908" y="3918"/>
                  </a:lnTo>
                  <a:lnTo>
                    <a:pt x="1915" y="3919"/>
                  </a:lnTo>
                  <a:lnTo>
                    <a:pt x="1919" y="3916"/>
                  </a:lnTo>
                  <a:lnTo>
                    <a:pt x="1920" y="3912"/>
                  </a:lnTo>
                  <a:lnTo>
                    <a:pt x="1919" y="3905"/>
                  </a:lnTo>
                  <a:lnTo>
                    <a:pt x="1920" y="3901"/>
                  </a:lnTo>
                  <a:lnTo>
                    <a:pt x="1922" y="3900"/>
                  </a:lnTo>
                  <a:lnTo>
                    <a:pt x="1925" y="3901"/>
                  </a:lnTo>
                  <a:lnTo>
                    <a:pt x="1926" y="3904"/>
                  </a:lnTo>
                  <a:lnTo>
                    <a:pt x="1929" y="3904"/>
                  </a:lnTo>
                  <a:lnTo>
                    <a:pt x="1971" y="3890"/>
                  </a:lnTo>
                  <a:lnTo>
                    <a:pt x="2016" y="3890"/>
                  </a:lnTo>
                  <a:lnTo>
                    <a:pt x="2049" y="3879"/>
                  </a:lnTo>
                  <a:lnTo>
                    <a:pt x="2059" y="3881"/>
                  </a:lnTo>
                  <a:lnTo>
                    <a:pt x="2065" y="3879"/>
                  </a:lnTo>
                  <a:lnTo>
                    <a:pt x="2066" y="3879"/>
                  </a:lnTo>
                  <a:lnTo>
                    <a:pt x="2075" y="3879"/>
                  </a:lnTo>
                  <a:lnTo>
                    <a:pt x="2124" y="3897"/>
                  </a:lnTo>
                  <a:lnTo>
                    <a:pt x="2128" y="3898"/>
                  </a:lnTo>
                  <a:lnTo>
                    <a:pt x="2139" y="3900"/>
                  </a:lnTo>
                  <a:lnTo>
                    <a:pt x="2143" y="3901"/>
                  </a:lnTo>
                  <a:lnTo>
                    <a:pt x="2149" y="3905"/>
                  </a:lnTo>
                  <a:lnTo>
                    <a:pt x="2150" y="3907"/>
                  </a:lnTo>
                  <a:lnTo>
                    <a:pt x="2160" y="3907"/>
                  </a:lnTo>
                  <a:lnTo>
                    <a:pt x="2163" y="3907"/>
                  </a:lnTo>
                  <a:lnTo>
                    <a:pt x="2174" y="3912"/>
                  </a:lnTo>
                  <a:lnTo>
                    <a:pt x="2180" y="3912"/>
                  </a:lnTo>
                  <a:lnTo>
                    <a:pt x="2189" y="3912"/>
                  </a:lnTo>
                  <a:lnTo>
                    <a:pt x="2199" y="3898"/>
                  </a:lnTo>
                  <a:lnTo>
                    <a:pt x="2208" y="3893"/>
                  </a:lnTo>
                  <a:lnTo>
                    <a:pt x="2208" y="3891"/>
                  </a:lnTo>
                  <a:lnTo>
                    <a:pt x="2210" y="3887"/>
                  </a:lnTo>
                  <a:lnTo>
                    <a:pt x="2213" y="3883"/>
                  </a:lnTo>
                  <a:lnTo>
                    <a:pt x="2215" y="3883"/>
                  </a:lnTo>
                  <a:lnTo>
                    <a:pt x="2224" y="3879"/>
                  </a:lnTo>
                  <a:lnTo>
                    <a:pt x="2280" y="3867"/>
                  </a:lnTo>
                  <a:lnTo>
                    <a:pt x="2292" y="3862"/>
                  </a:lnTo>
                  <a:lnTo>
                    <a:pt x="2317" y="3836"/>
                  </a:lnTo>
                  <a:lnTo>
                    <a:pt x="2327" y="3834"/>
                  </a:lnTo>
                  <a:lnTo>
                    <a:pt x="2345" y="3839"/>
                  </a:lnTo>
                  <a:lnTo>
                    <a:pt x="2365" y="3846"/>
                  </a:lnTo>
                  <a:lnTo>
                    <a:pt x="2373" y="3842"/>
                  </a:lnTo>
                  <a:lnTo>
                    <a:pt x="2370" y="3827"/>
                  </a:lnTo>
                  <a:lnTo>
                    <a:pt x="2370" y="3815"/>
                  </a:lnTo>
                  <a:lnTo>
                    <a:pt x="2372" y="3811"/>
                  </a:lnTo>
                  <a:lnTo>
                    <a:pt x="2386" y="3792"/>
                  </a:lnTo>
                  <a:lnTo>
                    <a:pt x="2395" y="3782"/>
                  </a:lnTo>
                  <a:lnTo>
                    <a:pt x="2401" y="3779"/>
                  </a:lnTo>
                  <a:lnTo>
                    <a:pt x="2407" y="3778"/>
                  </a:lnTo>
                  <a:lnTo>
                    <a:pt x="2423" y="3778"/>
                  </a:lnTo>
                  <a:lnTo>
                    <a:pt x="2428" y="3775"/>
                  </a:lnTo>
                  <a:lnTo>
                    <a:pt x="2430" y="3773"/>
                  </a:lnTo>
                  <a:lnTo>
                    <a:pt x="2432" y="3769"/>
                  </a:lnTo>
                  <a:lnTo>
                    <a:pt x="2435" y="3768"/>
                  </a:lnTo>
                  <a:lnTo>
                    <a:pt x="2437" y="3766"/>
                  </a:lnTo>
                  <a:lnTo>
                    <a:pt x="2443" y="3766"/>
                  </a:lnTo>
                  <a:lnTo>
                    <a:pt x="2446" y="3766"/>
                  </a:lnTo>
                  <a:lnTo>
                    <a:pt x="2454" y="3761"/>
                  </a:lnTo>
                  <a:lnTo>
                    <a:pt x="2471" y="3755"/>
                  </a:lnTo>
                  <a:lnTo>
                    <a:pt x="2478" y="3747"/>
                  </a:lnTo>
                  <a:lnTo>
                    <a:pt x="2484" y="3733"/>
                  </a:lnTo>
                  <a:lnTo>
                    <a:pt x="2485" y="3717"/>
                  </a:lnTo>
                  <a:lnTo>
                    <a:pt x="2484" y="3700"/>
                  </a:lnTo>
                  <a:lnTo>
                    <a:pt x="2479" y="3691"/>
                  </a:lnTo>
                  <a:lnTo>
                    <a:pt x="2477" y="3684"/>
                  </a:lnTo>
                  <a:lnTo>
                    <a:pt x="2477" y="3674"/>
                  </a:lnTo>
                  <a:lnTo>
                    <a:pt x="2478" y="3672"/>
                  </a:lnTo>
                  <a:lnTo>
                    <a:pt x="2486" y="3672"/>
                  </a:lnTo>
                  <a:lnTo>
                    <a:pt x="2488" y="3671"/>
                  </a:lnTo>
                  <a:lnTo>
                    <a:pt x="2491" y="3670"/>
                  </a:lnTo>
                  <a:lnTo>
                    <a:pt x="2491" y="3667"/>
                  </a:lnTo>
                  <a:lnTo>
                    <a:pt x="2492" y="3664"/>
                  </a:lnTo>
                  <a:lnTo>
                    <a:pt x="2495" y="3650"/>
                  </a:lnTo>
                  <a:lnTo>
                    <a:pt x="2488" y="3647"/>
                  </a:lnTo>
                  <a:lnTo>
                    <a:pt x="2404" y="3654"/>
                  </a:lnTo>
                  <a:lnTo>
                    <a:pt x="2373" y="3664"/>
                  </a:lnTo>
                  <a:lnTo>
                    <a:pt x="2317" y="3658"/>
                  </a:lnTo>
                  <a:lnTo>
                    <a:pt x="2314" y="3656"/>
                  </a:lnTo>
                  <a:lnTo>
                    <a:pt x="2311" y="3649"/>
                  </a:lnTo>
                  <a:lnTo>
                    <a:pt x="2308" y="3642"/>
                  </a:lnTo>
                  <a:lnTo>
                    <a:pt x="2307" y="3636"/>
                  </a:lnTo>
                  <a:lnTo>
                    <a:pt x="2301" y="3636"/>
                  </a:lnTo>
                  <a:lnTo>
                    <a:pt x="2300" y="3639"/>
                  </a:lnTo>
                  <a:lnTo>
                    <a:pt x="2301" y="3646"/>
                  </a:lnTo>
                  <a:lnTo>
                    <a:pt x="2304" y="3650"/>
                  </a:lnTo>
                  <a:lnTo>
                    <a:pt x="2293" y="3647"/>
                  </a:lnTo>
                  <a:lnTo>
                    <a:pt x="2271" y="3647"/>
                  </a:lnTo>
                  <a:lnTo>
                    <a:pt x="2268" y="3646"/>
                  </a:lnTo>
                  <a:lnTo>
                    <a:pt x="2266" y="3644"/>
                  </a:lnTo>
                  <a:lnTo>
                    <a:pt x="2265" y="3640"/>
                  </a:lnTo>
                  <a:lnTo>
                    <a:pt x="2262" y="3639"/>
                  </a:lnTo>
                  <a:lnTo>
                    <a:pt x="2268" y="3636"/>
                  </a:lnTo>
                  <a:lnTo>
                    <a:pt x="2276" y="3633"/>
                  </a:lnTo>
                  <a:lnTo>
                    <a:pt x="2285" y="3625"/>
                  </a:lnTo>
                  <a:lnTo>
                    <a:pt x="2289" y="3625"/>
                  </a:lnTo>
                  <a:lnTo>
                    <a:pt x="2299" y="3628"/>
                  </a:lnTo>
                  <a:lnTo>
                    <a:pt x="2304" y="3626"/>
                  </a:lnTo>
                  <a:lnTo>
                    <a:pt x="2307" y="3625"/>
                  </a:lnTo>
                  <a:lnTo>
                    <a:pt x="2306" y="3621"/>
                  </a:lnTo>
                  <a:lnTo>
                    <a:pt x="2303" y="3615"/>
                  </a:lnTo>
                  <a:lnTo>
                    <a:pt x="2299" y="3612"/>
                  </a:lnTo>
                  <a:lnTo>
                    <a:pt x="2258" y="3605"/>
                  </a:lnTo>
                  <a:lnTo>
                    <a:pt x="2241" y="3611"/>
                  </a:lnTo>
                  <a:lnTo>
                    <a:pt x="2240" y="3612"/>
                  </a:lnTo>
                  <a:lnTo>
                    <a:pt x="2238" y="3615"/>
                  </a:lnTo>
                  <a:lnTo>
                    <a:pt x="2237" y="3618"/>
                  </a:lnTo>
                  <a:lnTo>
                    <a:pt x="2236" y="3619"/>
                  </a:lnTo>
                  <a:lnTo>
                    <a:pt x="2219" y="3622"/>
                  </a:lnTo>
                  <a:lnTo>
                    <a:pt x="2223" y="3619"/>
                  </a:lnTo>
                  <a:lnTo>
                    <a:pt x="2226" y="3618"/>
                  </a:lnTo>
                  <a:lnTo>
                    <a:pt x="2230" y="3616"/>
                  </a:lnTo>
                  <a:lnTo>
                    <a:pt x="2233" y="3612"/>
                  </a:lnTo>
                  <a:lnTo>
                    <a:pt x="2236" y="3607"/>
                  </a:lnTo>
                  <a:lnTo>
                    <a:pt x="2236" y="3602"/>
                  </a:lnTo>
                  <a:lnTo>
                    <a:pt x="2237" y="3600"/>
                  </a:lnTo>
                  <a:lnTo>
                    <a:pt x="2255" y="3595"/>
                  </a:lnTo>
                  <a:lnTo>
                    <a:pt x="2261" y="3595"/>
                  </a:lnTo>
                  <a:lnTo>
                    <a:pt x="2262" y="3594"/>
                  </a:lnTo>
                  <a:lnTo>
                    <a:pt x="2266" y="3598"/>
                  </a:lnTo>
                  <a:lnTo>
                    <a:pt x="2269" y="3595"/>
                  </a:lnTo>
                  <a:lnTo>
                    <a:pt x="2273" y="3594"/>
                  </a:lnTo>
                  <a:lnTo>
                    <a:pt x="2276" y="3594"/>
                  </a:lnTo>
                  <a:lnTo>
                    <a:pt x="2280" y="3592"/>
                  </a:lnTo>
                  <a:lnTo>
                    <a:pt x="2286" y="3588"/>
                  </a:lnTo>
                  <a:lnTo>
                    <a:pt x="2286" y="3587"/>
                  </a:lnTo>
                  <a:lnTo>
                    <a:pt x="2286" y="3587"/>
                  </a:lnTo>
                  <a:lnTo>
                    <a:pt x="2287" y="3587"/>
                  </a:lnTo>
                  <a:lnTo>
                    <a:pt x="2292" y="3587"/>
                  </a:lnTo>
                  <a:lnTo>
                    <a:pt x="2292" y="3587"/>
                  </a:lnTo>
                  <a:lnTo>
                    <a:pt x="2299" y="3587"/>
                  </a:lnTo>
                  <a:lnTo>
                    <a:pt x="2318" y="3590"/>
                  </a:lnTo>
                  <a:lnTo>
                    <a:pt x="2331" y="3587"/>
                  </a:lnTo>
                  <a:lnTo>
                    <a:pt x="2334" y="3584"/>
                  </a:lnTo>
                  <a:lnTo>
                    <a:pt x="2345" y="3577"/>
                  </a:lnTo>
                  <a:lnTo>
                    <a:pt x="2359" y="3566"/>
                  </a:lnTo>
                  <a:lnTo>
                    <a:pt x="2366" y="3553"/>
                  </a:lnTo>
                  <a:lnTo>
                    <a:pt x="2365" y="3552"/>
                  </a:lnTo>
                  <a:lnTo>
                    <a:pt x="2362" y="3550"/>
                  </a:lnTo>
                  <a:lnTo>
                    <a:pt x="2355" y="3550"/>
                  </a:lnTo>
                  <a:lnTo>
                    <a:pt x="2359" y="3548"/>
                  </a:lnTo>
                  <a:lnTo>
                    <a:pt x="2362" y="3545"/>
                  </a:lnTo>
                  <a:lnTo>
                    <a:pt x="2362" y="3543"/>
                  </a:lnTo>
                  <a:lnTo>
                    <a:pt x="2362" y="3534"/>
                  </a:lnTo>
                  <a:lnTo>
                    <a:pt x="2363" y="3529"/>
                  </a:lnTo>
                  <a:lnTo>
                    <a:pt x="2366" y="3528"/>
                  </a:lnTo>
                  <a:lnTo>
                    <a:pt x="2363" y="3522"/>
                  </a:lnTo>
                  <a:lnTo>
                    <a:pt x="2363" y="3520"/>
                  </a:lnTo>
                  <a:lnTo>
                    <a:pt x="2362" y="3515"/>
                  </a:lnTo>
                  <a:lnTo>
                    <a:pt x="2363" y="3515"/>
                  </a:lnTo>
                  <a:lnTo>
                    <a:pt x="2365" y="3513"/>
                  </a:lnTo>
                  <a:lnTo>
                    <a:pt x="2365" y="3508"/>
                  </a:lnTo>
                  <a:lnTo>
                    <a:pt x="2365" y="3504"/>
                  </a:lnTo>
                  <a:lnTo>
                    <a:pt x="2360" y="3500"/>
                  </a:lnTo>
                  <a:lnTo>
                    <a:pt x="2356" y="3501"/>
                  </a:lnTo>
                  <a:lnTo>
                    <a:pt x="2348" y="3507"/>
                  </a:lnTo>
                  <a:lnTo>
                    <a:pt x="2341" y="3511"/>
                  </a:lnTo>
                  <a:lnTo>
                    <a:pt x="2324" y="3514"/>
                  </a:lnTo>
                  <a:lnTo>
                    <a:pt x="2317" y="3522"/>
                  </a:lnTo>
                  <a:lnTo>
                    <a:pt x="2313" y="3515"/>
                  </a:lnTo>
                  <a:lnTo>
                    <a:pt x="2308" y="3513"/>
                  </a:lnTo>
                  <a:lnTo>
                    <a:pt x="2304" y="3513"/>
                  </a:lnTo>
                  <a:lnTo>
                    <a:pt x="2300" y="3510"/>
                  </a:lnTo>
                  <a:lnTo>
                    <a:pt x="2306" y="3507"/>
                  </a:lnTo>
                  <a:lnTo>
                    <a:pt x="2318" y="3503"/>
                  </a:lnTo>
                  <a:lnTo>
                    <a:pt x="2324" y="3501"/>
                  </a:lnTo>
                  <a:lnTo>
                    <a:pt x="2327" y="3503"/>
                  </a:lnTo>
                  <a:lnTo>
                    <a:pt x="2332" y="3504"/>
                  </a:lnTo>
                  <a:lnTo>
                    <a:pt x="2335" y="3504"/>
                  </a:lnTo>
                  <a:lnTo>
                    <a:pt x="2338" y="3503"/>
                  </a:lnTo>
                  <a:lnTo>
                    <a:pt x="2342" y="3500"/>
                  </a:lnTo>
                  <a:lnTo>
                    <a:pt x="2345" y="3499"/>
                  </a:lnTo>
                  <a:lnTo>
                    <a:pt x="2346" y="3497"/>
                  </a:lnTo>
                  <a:lnTo>
                    <a:pt x="2348" y="3492"/>
                  </a:lnTo>
                  <a:lnTo>
                    <a:pt x="2349" y="3486"/>
                  </a:lnTo>
                  <a:lnTo>
                    <a:pt x="2349" y="3485"/>
                  </a:lnTo>
                  <a:lnTo>
                    <a:pt x="2351" y="3483"/>
                  </a:lnTo>
                  <a:lnTo>
                    <a:pt x="2359" y="3476"/>
                  </a:lnTo>
                  <a:lnTo>
                    <a:pt x="2369" y="3470"/>
                  </a:lnTo>
                  <a:lnTo>
                    <a:pt x="2373" y="3466"/>
                  </a:lnTo>
                  <a:lnTo>
                    <a:pt x="2373" y="3459"/>
                  </a:lnTo>
                  <a:lnTo>
                    <a:pt x="2376" y="3463"/>
                  </a:lnTo>
                  <a:lnTo>
                    <a:pt x="2384" y="3476"/>
                  </a:lnTo>
                  <a:lnTo>
                    <a:pt x="2388" y="3485"/>
                  </a:lnTo>
                  <a:lnTo>
                    <a:pt x="2390" y="3486"/>
                  </a:lnTo>
                  <a:lnTo>
                    <a:pt x="2395" y="3487"/>
                  </a:lnTo>
                  <a:lnTo>
                    <a:pt x="2414" y="3485"/>
                  </a:lnTo>
                  <a:lnTo>
                    <a:pt x="2422" y="3480"/>
                  </a:lnTo>
                  <a:lnTo>
                    <a:pt x="2435" y="3472"/>
                  </a:lnTo>
                  <a:lnTo>
                    <a:pt x="2450" y="3458"/>
                  </a:lnTo>
                  <a:lnTo>
                    <a:pt x="2453" y="3451"/>
                  </a:lnTo>
                  <a:lnTo>
                    <a:pt x="2453" y="3442"/>
                  </a:lnTo>
                  <a:lnTo>
                    <a:pt x="2451" y="3442"/>
                  </a:lnTo>
                  <a:lnTo>
                    <a:pt x="2450" y="3448"/>
                  </a:lnTo>
                  <a:lnTo>
                    <a:pt x="2447" y="3449"/>
                  </a:lnTo>
                  <a:lnTo>
                    <a:pt x="2437" y="3448"/>
                  </a:lnTo>
                  <a:lnTo>
                    <a:pt x="2433" y="3447"/>
                  </a:lnTo>
                  <a:lnTo>
                    <a:pt x="2430" y="3444"/>
                  </a:lnTo>
                  <a:lnTo>
                    <a:pt x="2450" y="3423"/>
                  </a:lnTo>
                  <a:lnTo>
                    <a:pt x="2451" y="3416"/>
                  </a:lnTo>
                  <a:lnTo>
                    <a:pt x="2446" y="3419"/>
                  </a:lnTo>
                  <a:lnTo>
                    <a:pt x="2402" y="3416"/>
                  </a:lnTo>
                  <a:lnTo>
                    <a:pt x="2397" y="3413"/>
                  </a:lnTo>
                  <a:lnTo>
                    <a:pt x="2402" y="3412"/>
                  </a:lnTo>
                  <a:lnTo>
                    <a:pt x="2415" y="3407"/>
                  </a:lnTo>
                  <a:lnTo>
                    <a:pt x="2421" y="3407"/>
                  </a:lnTo>
                  <a:lnTo>
                    <a:pt x="2429" y="3412"/>
                  </a:lnTo>
                  <a:lnTo>
                    <a:pt x="2432" y="3413"/>
                  </a:lnTo>
                  <a:lnTo>
                    <a:pt x="2435" y="3412"/>
                  </a:lnTo>
                  <a:lnTo>
                    <a:pt x="2440" y="3410"/>
                  </a:lnTo>
                  <a:lnTo>
                    <a:pt x="2443" y="3410"/>
                  </a:lnTo>
                  <a:lnTo>
                    <a:pt x="2449" y="3412"/>
                  </a:lnTo>
                  <a:lnTo>
                    <a:pt x="2450" y="3409"/>
                  </a:lnTo>
                  <a:lnTo>
                    <a:pt x="2450" y="3403"/>
                  </a:lnTo>
                  <a:lnTo>
                    <a:pt x="2449" y="3400"/>
                  </a:lnTo>
                  <a:lnTo>
                    <a:pt x="2446" y="3399"/>
                  </a:lnTo>
                  <a:lnTo>
                    <a:pt x="2433" y="3396"/>
                  </a:lnTo>
                  <a:lnTo>
                    <a:pt x="2429" y="3392"/>
                  </a:lnTo>
                  <a:lnTo>
                    <a:pt x="2419" y="3384"/>
                  </a:lnTo>
                  <a:lnTo>
                    <a:pt x="2419" y="3381"/>
                  </a:lnTo>
                  <a:lnTo>
                    <a:pt x="2426" y="3382"/>
                  </a:lnTo>
                  <a:lnTo>
                    <a:pt x="2439" y="3393"/>
                  </a:lnTo>
                  <a:lnTo>
                    <a:pt x="2447" y="3395"/>
                  </a:lnTo>
                  <a:lnTo>
                    <a:pt x="2464" y="3419"/>
                  </a:lnTo>
                  <a:lnTo>
                    <a:pt x="2467" y="3417"/>
                  </a:lnTo>
                  <a:lnTo>
                    <a:pt x="2470" y="3412"/>
                  </a:lnTo>
                  <a:lnTo>
                    <a:pt x="2488" y="3392"/>
                  </a:lnTo>
                  <a:lnTo>
                    <a:pt x="2495" y="3382"/>
                  </a:lnTo>
                  <a:lnTo>
                    <a:pt x="2496" y="3381"/>
                  </a:lnTo>
                  <a:lnTo>
                    <a:pt x="2499" y="3378"/>
                  </a:lnTo>
                  <a:lnTo>
                    <a:pt x="2499" y="3372"/>
                  </a:lnTo>
                  <a:lnTo>
                    <a:pt x="2500" y="3370"/>
                  </a:lnTo>
                  <a:lnTo>
                    <a:pt x="2505" y="3372"/>
                  </a:lnTo>
                  <a:lnTo>
                    <a:pt x="2509" y="3367"/>
                  </a:lnTo>
                  <a:lnTo>
                    <a:pt x="2530" y="3358"/>
                  </a:lnTo>
                  <a:lnTo>
                    <a:pt x="2531" y="3357"/>
                  </a:lnTo>
                  <a:lnTo>
                    <a:pt x="2531" y="3350"/>
                  </a:lnTo>
                  <a:lnTo>
                    <a:pt x="2534" y="3339"/>
                  </a:lnTo>
                  <a:lnTo>
                    <a:pt x="2535" y="3332"/>
                  </a:lnTo>
                  <a:lnTo>
                    <a:pt x="2541" y="3318"/>
                  </a:lnTo>
                  <a:lnTo>
                    <a:pt x="2542" y="3309"/>
                  </a:lnTo>
                  <a:lnTo>
                    <a:pt x="2541" y="3290"/>
                  </a:lnTo>
                  <a:lnTo>
                    <a:pt x="2541" y="3278"/>
                  </a:lnTo>
                  <a:lnTo>
                    <a:pt x="2544" y="3274"/>
                  </a:lnTo>
                  <a:lnTo>
                    <a:pt x="2547" y="3271"/>
                  </a:lnTo>
                  <a:lnTo>
                    <a:pt x="2555" y="3256"/>
                  </a:lnTo>
                  <a:lnTo>
                    <a:pt x="2566" y="3225"/>
                  </a:lnTo>
                  <a:lnTo>
                    <a:pt x="2568" y="3221"/>
                  </a:lnTo>
                  <a:lnTo>
                    <a:pt x="2568" y="3218"/>
                  </a:lnTo>
                  <a:lnTo>
                    <a:pt x="2573" y="3196"/>
                  </a:lnTo>
                  <a:lnTo>
                    <a:pt x="2577" y="3191"/>
                  </a:lnTo>
                  <a:lnTo>
                    <a:pt x="2579" y="3187"/>
                  </a:lnTo>
                  <a:lnTo>
                    <a:pt x="2572" y="3168"/>
                  </a:lnTo>
                  <a:close/>
                  <a:moveTo>
                    <a:pt x="274" y="621"/>
                  </a:moveTo>
                  <a:lnTo>
                    <a:pt x="276" y="623"/>
                  </a:lnTo>
                  <a:lnTo>
                    <a:pt x="274" y="630"/>
                  </a:lnTo>
                  <a:lnTo>
                    <a:pt x="277" y="631"/>
                  </a:lnTo>
                  <a:lnTo>
                    <a:pt x="284" y="648"/>
                  </a:lnTo>
                  <a:lnTo>
                    <a:pt x="287" y="648"/>
                  </a:lnTo>
                  <a:lnTo>
                    <a:pt x="298" y="639"/>
                  </a:lnTo>
                  <a:lnTo>
                    <a:pt x="297" y="642"/>
                  </a:lnTo>
                  <a:lnTo>
                    <a:pt x="295" y="645"/>
                  </a:lnTo>
                  <a:lnTo>
                    <a:pt x="292" y="648"/>
                  </a:lnTo>
                  <a:lnTo>
                    <a:pt x="291" y="649"/>
                  </a:lnTo>
                  <a:lnTo>
                    <a:pt x="298" y="649"/>
                  </a:lnTo>
                  <a:lnTo>
                    <a:pt x="298" y="652"/>
                  </a:lnTo>
                  <a:lnTo>
                    <a:pt x="295" y="652"/>
                  </a:lnTo>
                  <a:lnTo>
                    <a:pt x="292" y="652"/>
                  </a:lnTo>
                  <a:lnTo>
                    <a:pt x="290" y="655"/>
                  </a:lnTo>
                  <a:lnTo>
                    <a:pt x="288" y="659"/>
                  </a:lnTo>
                  <a:lnTo>
                    <a:pt x="297" y="659"/>
                  </a:lnTo>
                  <a:lnTo>
                    <a:pt x="320" y="652"/>
                  </a:lnTo>
                  <a:lnTo>
                    <a:pt x="305" y="662"/>
                  </a:lnTo>
                  <a:lnTo>
                    <a:pt x="297" y="665"/>
                  </a:lnTo>
                  <a:lnTo>
                    <a:pt x="288" y="666"/>
                  </a:lnTo>
                  <a:lnTo>
                    <a:pt x="290" y="667"/>
                  </a:lnTo>
                  <a:lnTo>
                    <a:pt x="290" y="667"/>
                  </a:lnTo>
                  <a:lnTo>
                    <a:pt x="290" y="669"/>
                  </a:lnTo>
                  <a:lnTo>
                    <a:pt x="291" y="669"/>
                  </a:lnTo>
                  <a:lnTo>
                    <a:pt x="291" y="673"/>
                  </a:lnTo>
                  <a:lnTo>
                    <a:pt x="285" y="672"/>
                  </a:lnTo>
                  <a:lnTo>
                    <a:pt x="281" y="674"/>
                  </a:lnTo>
                  <a:lnTo>
                    <a:pt x="278" y="679"/>
                  </a:lnTo>
                  <a:lnTo>
                    <a:pt x="274" y="683"/>
                  </a:lnTo>
                  <a:lnTo>
                    <a:pt x="287" y="693"/>
                  </a:lnTo>
                  <a:lnTo>
                    <a:pt x="290" y="693"/>
                  </a:lnTo>
                  <a:lnTo>
                    <a:pt x="292" y="690"/>
                  </a:lnTo>
                  <a:lnTo>
                    <a:pt x="294" y="697"/>
                  </a:lnTo>
                  <a:lnTo>
                    <a:pt x="301" y="700"/>
                  </a:lnTo>
                  <a:lnTo>
                    <a:pt x="316" y="700"/>
                  </a:lnTo>
                  <a:lnTo>
                    <a:pt x="320" y="701"/>
                  </a:lnTo>
                  <a:lnTo>
                    <a:pt x="327" y="708"/>
                  </a:lnTo>
                  <a:lnTo>
                    <a:pt x="330" y="709"/>
                  </a:lnTo>
                  <a:lnTo>
                    <a:pt x="346" y="709"/>
                  </a:lnTo>
                  <a:lnTo>
                    <a:pt x="346" y="712"/>
                  </a:lnTo>
                  <a:lnTo>
                    <a:pt x="344" y="714"/>
                  </a:lnTo>
                  <a:lnTo>
                    <a:pt x="339" y="716"/>
                  </a:lnTo>
                  <a:lnTo>
                    <a:pt x="340" y="718"/>
                  </a:lnTo>
                  <a:lnTo>
                    <a:pt x="340" y="719"/>
                  </a:lnTo>
                  <a:lnTo>
                    <a:pt x="343" y="721"/>
                  </a:lnTo>
                  <a:lnTo>
                    <a:pt x="344" y="723"/>
                  </a:lnTo>
                  <a:lnTo>
                    <a:pt x="347" y="726"/>
                  </a:lnTo>
                  <a:lnTo>
                    <a:pt x="343" y="722"/>
                  </a:lnTo>
                  <a:lnTo>
                    <a:pt x="334" y="719"/>
                  </a:lnTo>
                  <a:lnTo>
                    <a:pt x="327" y="722"/>
                  </a:lnTo>
                  <a:lnTo>
                    <a:pt x="313" y="729"/>
                  </a:lnTo>
                  <a:lnTo>
                    <a:pt x="313" y="733"/>
                  </a:lnTo>
                  <a:lnTo>
                    <a:pt x="326" y="742"/>
                  </a:lnTo>
                  <a:lnTo>
                    <a:pt x="313" y="742"/>
                  </a:lnTo>
                  <a:lnTo>
                    <a:pt x="308" y="745"/>
                  </a:lnTo>
                  <a:lnTo>
                    <a:pt x="305" y="749"/>
                  </a:lnTo>
                  <a:lnTo>
                    <a:pt x="284" y="770"/>
                  </a:lnTo>
                  <a:lnTo>
                    <a:pt x="283" y="763"/>
                  </a:lnTo>
                  <a:lnTo>
                    <a:pt x="281" y="759"/>
                  </a:lnTo>
                  <a:lnTo>
                    <a:pt x="278" y="757"/>
                  </a:lnTo>
                  <a:lnTo>
                    <a:pt x="276" y="756"/>
                  </a:lnTo>
                  <a:lnTo>
                    <a:pt x="271" y="757"/>
                  </a:lnTo>
                  <a:lnTo>
                    <a:pt x="271" y="760"/>
                  </a:lnTo>
                  <a:lnTo>
                    <a:pt x="273" y="764"/>
                  </a:lnTo>
                  <a:lnTo>
                    <a:pt x="274" y="768"/>
                  </a:lnTo>
                  <a:lnTo>
                    <a:pt x="277" y="770"/>
                  </a:lnTo>
                  <a:lnTo>
                    <a:pt x="294" y="789"/>
                  </a:lnTo>
                  <a:lnTo>
                    <a:pt x="295" y="791"/>
                  </a:lnTo>
                  <a:lnTo>
                    <a:pt x="309" y="808"/>
                  </a:lnTo>
                  <a:lnTo>
                    <a:pt x="311" y="808"/>
                  </a:lnTo>
                  <a:lnTo>
                    <a:pt x="315" y="802"/>
                  </a:lnTo>
                  <a:lnTo>
                    <a:pt x="332" y="792"/>
                  </a:lnTo>
                  <a:lnTo>
                    <a:pt x="337" y="787"/>
                  </a:lnTo>
                  <a:lnTo>
                    <a:pt x="336" y="785"/>
                  </a:lnTo>
                  <a:lnTo>
                    <a:pt x="334" y="784"/>
                  </a:lnTo>
                  <a:lnTo>
                    <a:pt x="333" y="782"/>
                  </a:lnTo>
                  <a:lnTo>
                    <a:pt x="340" y="777"/>
                  </a:lnTo>
                  <a:lnTo>
                    <a:pt x="343" y="774"/>
                  </a:lnTo>
                  <a:lnTo>
                    <a:pt x="346" y="770"/>
                  </a:lnTo>
                  <a:lnTo>
                    <a:pt x="344" y="767"/>
                  </a:lnTo>
                  <a:lnTo>
                    <a:pt x="341" y="764"/>
                  </a:lnTo>
                  <a:lnTo>
                    <a:pt x="340" y="763"/>
                  </a:lnTo>
                  <a:lnTo>
                    <a:pt x="341" y="760"/>
                  </a:lnTo>
                  <a:lnTo>
                    <a:pt x="354" y="768"/>
                  </a:lnTo>
                  <a:lnTo>
                    <a:pt x="360" y="770"/>
                  </a:lnTo>
                  <a:lnTo>
                    <a:pt x="360" y="766"/>
                  </a:lnTo>
                  <a:lnTo>
                    <a:pt x="358" y="766"/>
                  </a:lnTo>
                  <a:lnTo>
                    <a:pt x="358" y="763"/>
                  </a:lnTo>
                  <a:lnTo>
                    <a:pt x="362" y="763"/>
                  </a:lnTo>
                  <a:lnTo>
                    <a:pt x="367" y="763"/>
                  </a:lnTo>
                  <a:lnTo>
                    <a:pt x="371" y="760"/>
                  </a:lnTo>
                  <a:lnTo>
                    <a:pt x="372" y="756"/>
                  </a:lnTo>
                  <a:lnTo>
                    <a:pt x="371" y="753"/>
                  </a:lnTo>
                  <a:lnTo>
                    <a:pt x="365" y="742"/>
                  </a:lnTo>
                  <a:lnTo>
                    <a:pt x="362" y="740"/>
                  </a:lnTo>
                  <a:lnTo>
                    <a:pt x="357" y="739"/>
                  </a:lnTo>
                  <a:lnTo>
                    <a:pt x="354" y="736"/>
                  </a:lnTo>
                  <a:lnTo>
                    <a:pt x="357" y="733"/>
                  </a:lnTo>
                  <a:lnTo>
                    <a:pt x="358" y="729"/>
                  </a:lnTo>
                  <a:lnTo>
                    <a:pt x="360" y="728"/>
                  </a:lnTo>
                  <a:lnTo>
                    <a:pt x="361" y="726"/>
                  </a:lnTo>
                  <a:lnTo>
                    <a:pt x="371" y="731"/>
                  </a:lnTo>
                  <a:lnTo>
                    <a:pt x="392" y="736"/>
                  </a:lnTo>
                  <a:lnTo>
                    <a:pt x="391" y="726"/>
                  </a:lnTo>
                  <a:lnTo>
                    <a:pt x="391" y="722"/>
                  </a:lnTo>
                  <a:lnTo>
                    <a:pt x="389" y="722"/>
                  </a:lnTo>
                  <a:lnTo>
                    <a:pt x="386" y="721"/>
                  </a:lnTo>
                  <a:lnTo>
                    <a:pt x="385" y="719"/>
                  </a:lnTo>
                  <a:lnTo>
                    <a:pt x="384" y="716"/>
                  </a:lnTo>
                  <a:lnTo>
                    <a:pt x="385" y="716"/>
                  </a:lnTo>
                  <a:lnTo>
                    <a:pt x="386" y="715"/>
                  </a:lnTo>
                  <a:lnTo>
                    <a:pt x="388" y="714"/>
                  </a:lnTo>
                  <a:lnTo>
                    <a:pt x="389" y="712"/>
                  </a:lnTo>
                  <a:lnTo>
                    <a:pt x="386" y="709"/>
                  </a:lnTo>
                  <a:lnTo>
                    <a:pt x="384" y="705"/>
                  </a:lnTo>
                  <a:lnTo>
                    <a:pt x="381" y="701"/>
                  </a:lnTo>
                  <a:lnTo>
                    <a:pt x="376" y="700"/>
                  </a:lnTo>
                  <a:lnTo>
                    <a:pt x="374" y="695"/>
                  </a:lnTo>
                  <a:lnTo>
                    <a:pt x="368" y="681"/>
                  </a:lnTo>
                  <a:lnTo>
                    <a:pt x="365" y="676"/>
                  </a:lnTo>
                  <a:lnTo>
                    <a:pt x="369" y="673"/>
                  </a:lnTo>
                  <a:lnTo>
                    <a:pt x="378" y="666"/>
                  </a:lnTo>
                  <a:lnTo>
                    <a:pt x="384" y="658"/>
                  </a:lnTo>
                  <a:lnTo>
                    <a:pt x="385" y="652"/>
                  </a:lnTo>
                  <a:lnTo>
                    <a:pt x="385" y="649"/>
                  </a:lnTo>
                  <a:lnTo>
                    <a:pt x="410" y="649"/>
                  </a:lnTo>
                  <a:lnTo>
                    <a:pt x="410" y="652"/>
                  </a:lnTo>
                  <a:lnTo>
                    <a:pt x="400" y="653"/>
                  </a:lnTo>
                  <a:lnTo>
                    <a:pt x="391" y="656"/>
                  </a:lnTo>
                  <a:lnTo>
                    <a:pt x="384" y="663"/>
                  </a:lnTo>
                  <a:lnTo>
                    <a:pt x="379" y="676"/>
                  </a:lnTo>
                  <a:lnTo>
                    <a:pt x="379" y="683"/>
                  </a:lnTo>
                  <a:lnTo>
                    <a:pt x="382" y="690"/>
                  </a:lnTo>
                  <a:lnTo>
                    <a:pt x="389" y="704"/>
                  </a:lnTo>
                  <a:lnTo>
                    <a:pt x="391" y="711"/>
                  </a:lnTo>
                  <a:lnTo>
                    <a:pt x="392" y="712"/>
                  </a:lnTo>
                  <a:lnTo>
                    <a:pt x="395" y="715"/>
                  </a:lnTo>
                  <a:lnTo>
                    <a:pt x="403" y="719"/>
                  </a:lnTo>
                  <a:lnTo>
                    <a:pt x="405" y="716"/>
                  </a:lnTo>
                  <a:lnTo>
                    <a:pt x="403" y="714"/>
                  </a:lnTo>
                  <a:lnTo>
                    <a:pt x="400" y="707"/>
                  </a:lnTo>
                  <a:lnTo>
                    <a:pt x="399" y="701"/>
                  </a:lnTo>
                  <a:lnTo>
                    <a:pt x="400" y="700"/>
                  </a:lnTo>
                  <a:lnTo>
                    <a:pt x="402" y="700"/>
                  </a:lnTo>
                  <a:lnTo>
                    <a:pt x="403" y="702"/>
                  </a:lnTo>
                  <a:lnTo>
                    <a:pt x="406" y="709"/>
                  </a:lnTo>
                  <a:lnTo>
                    <a:pt x="409" y="715"/>
                  </a:lnTo>
                  <a:lnTo>
                    <a:pt x="413" y="718"/>
                  </a:lnTo>
                  <a:lnTo>
                    <a:pt x="419" y="719"/>
                  </a:lnTo>
                  <a:lnTo>
                    <a:pt x="424" y="716"/>
                  </a:lnTo>
                  <a:lnTo>
                    <a:pt x="424" y="712"/>
                  </a:lnTo>
                  <a:lnTo>
                    <a:pt x="423" y="712"/>
                  </a:lnTo>
                  <a:lnTo>
                    <a:pt x="421" y="711"/>
                  </a:lnTo>
                  <a:lnTo>
                    <a:pt x="420" y="709"/>
                  </a:lnTo>
                  <a:lnTo>
                    <a:pt x="420" y="705"/>
                  </a:lnTo>
                  <a:lnTo>
                    <a:pt x="426" y="707"/>
                  </a:lnTo>
                  <a:lnTo>
                    <a:pt x="428" y="709"/>
                  </a:lnTo>
                  <a:lnTo>
                    <a:pt x="431" y="709"/>
                  </a:lnTo>
                  <a:lnTo>
                    <a:pt x="437" y="705"/>
                  </a:lnTo>
                  <a:lnTo>
                    <a:pt x="438" y="702"/>
                  </a:lnTo>
                  <a:lnTo>
                    <a:pt x="442" y="694"/>
                  </a:lnTo>
                  <a:lnTo>
                    <a:pt x="445" y="693"/>
                  </a:lnTo>
                  <a:lnTo>
                    <a:pt x="445" y="690"/>
                  </a:lnTo>
                  <a:lnTo>
                    <a:pt x="441" y="684"/>
                  </a:lnTo>
                  <a:lnTo>
                    <a:pt x="433" y="681"/>
                  </a:lnTo>
                  <a:lnTo>
                    <a:pt x="428" y="677"/>
                  </a:lnTo>
                  <a:lnTo>
                    <a:pt x="423" y="676"/>
                  </a:lnTo>
                  <a:lnTo>
                    <a:pt x="420" y="673"/>
                  </a:lnTo>
                  <a:lnTo>
                    <a:pt x="421" y="669"/>
                  </a:lnTo>
                  <a:lnTo>
                    <a:pt x="423" y="669"/>
                  </a:lnTo>
                  <a:lnTo>
                    <a:pt x="428" y="672"/>
                  </a:lnTo>
                  <a:lnTo>
                    <a:pt x="454" y="676"/>
                  </a:lnTo>
                  <a:lnTo>
                    <a:pt x="459" y="674"/>
                  </a:lnTo>
                  <a:lnTo>
                    <a:pt x="463" y="670"/>
                  </a:lnTo>
                  <a:lnTo>
                    <a:pt x="468" y="665"/>
                  </a:lnTo>
                  <a:lnTo>
                    <a:pt x="472" y="659"/>
                  </a:lnTo>
                  <a:lnTo>
                    <a:pt x="469" y="659"/>
                  </a:lnTo>
                  <a:lnTo>
                    <a:pt x="465" y="659"/>
                  </a:lnTo>
                  <a:lnTo>
                    <a:pt x="462" y="658"/>
                  </a:lnTo>
                  <a:lnTo>
                    <a:pt x="459" y="656"/>
                  </a:lnTo>
                  <a:lnTo>
                    <a:pt x="462" y="655"/>
                  </a:lnTo>
                  <a:lnTo>
                    <a:pt x="465" y="653"/>
                  </a:lnTo>
                  <a:lnTo>
                    <a:pt x="466" y="652"/>
                  </a:lnTo>
                  <a:lnTo>
                    <a:pt x="468" y="649"/>
                  </a:lnTo>
                  <a:lnTo>
                    <a:pt x="466" y="646"/>
                  </a:lnTo>
                  <a:lnTo>
                    <a:pt x="465" y="645"/>
                  </a:lnTo>
                  <a:lnTo>
                    <a:pt x="465" y="639"/>
                  </a:lnTo>
                  <a:lnTo>
                    <a:pt x="463" y="632"/>
                  </a:lnTo>
                  <a:lnTo>
                    <a:pt x="461" y="628"/>
                  </a:lnTo>
                  <a:lnTo>
                    <a:pt x="458" y="625"/>
                  </a:lnTo>
                  <a:lnTo>
                    <a:pt x="454" y="627"/>
                  </a:lnTo>
                  <a:lnTo>
                    <a:pt x="447" y="631"/>
                  </a:lnTo>
                  <a:lnTo>
                    <a:pt x="413" y="639"/>
                  </a:lnTo>
                  <a:lnTo>
                    <a:pt x="403" y="639"/>
                  </a:lnTo>
                  <a:lnTo>
                    <a:pt x="403" y="635"/>
                  </a:lnTo>
                  <a:lnTo>
                    <a:pt x="407" y="637"/>
                  </a:lnTo>
                  <a:lnTo>
                    <a:pt x="420" y="632"/>
                  </a:lnTo>
                  <a:lnTo>
                    <a:pt x="427" y="625"/>
                  </a:lnTo>
                  <a:lnTo>
                    <a:pt x="430" y="625"/>
                  </a:lnTo>
                  <a:lnTo>
                    <a:pt x="434" y="628"/>
                  </a:lnTo>
                  <a:lnTo>
                    <a:pt x="437" y="630"/>
                  </a:lnTo>
                  <a:lnTo>
                    <a:pt x="440" y="627"/>
                  </a:lnTo>
                  <a:lnTo>
                    <a:pt x="449" y="616"/>
                  </a:lnTo>
                  <a:lnTo>
                    <a:pt x="462" y="613"/>
                  </a:lnTo>
                  <a:lnTo>
                    <a:pt x="466" y="609"/>
                  </a:lnTo>
                  <a:lnTo>
                    <a:pt x="465" y="606"/>
                  </a:lnTo>
                  <a:lnTo>
                    <a:pt x="465" y="603"/>
                  </a:lnTo>
                  <a:lnTo>
                    <a:pt x="466" y="600"/>
                  </a:lnTo>
                  <a:lnTo>
                    <a:pt x="468" y="599"/>
                  </a:lnTo>
                  <a:lnTo>
                    <a:pt x="465" y="593"/>
                  </a:lnTo>
                  <a:lnTo>
                    <a:pt x="459" y="575"/>
                  </a:lnTo>
                  <a:lnTo>
                    <a:pt x="463" y="575"/>
                  </a:lnTo>
                  <a:lnTo>
                    <a:pt x="472" y="580"/>
                  </a:lnTo>
                  <a:lnTo>
                    <a:pt x="476" y="582"/>
                  </a:lnTo>
                  <a:lnTo>
                    <a:pt x="487" y="580"/>
                  </a:lnTo>
                  <a:lnTo>
                    <a:pt x="491" y="582"/>
                  </a:lnTo>
                  <a:lnTo>
                    <a:pt x="498" y="587"/>
                  </a:lnTo>
                  <a:lnTo>
                    <a:pt x="503" y="587"/>
                  </a:lnTo>
                  <a:lnTo>
                    <a:pt x="507" y="585"/>
                  </a:lnTo>
                  <a:lnTo>
                    <a:pt x="508" y="583"/>
                  </a:lnTo>
                  <a:lnTo>
                    <a:pt x="511" y="579"/>
                  </a:lnTo>
                  <a:lnTo>
                    <a:pt x="512" y="576"/>
                  </a:lnTo>
                  <a:lnTo>
                    <a:pt x="515" y="575"/>
                  </a:lnTo>
                  <a:lnTo>
                    <a:pt x="522" y="572"/>
                  </a:lnTo>
                  <a:lnTo>
                    <a:pt x="521" y="566"/>
                  </a:lnTo>
                  <a:lnTo>
                    <a:pt x="519" y="565"/>
                  </a:lnTo>
                  <a:lnTo>
                    <a:pt x="521" y="564"/>
                  </a:lnTo>
                  <a:lnTo>
                    <a:pt x="522" y="561"/>
                  </a:lnTo>
                  <a:lnTo>
                    <a:pt x="524" y="558"/>
                  </a:lnTo>
                  <a:lnTo>
                    <a:pt x="522" y="558"/>
                  </a:lnTo>
                  <a:lnTo>
                    <a:pt x="522" y="555"/>
                  </a:lnTo>
                  <a:lnTo>
                    <a:pt x="524" y="551"/>
                  </a:lnTo>
                  <a:lnTo>
                    <a:pt x="521" y="551"/>
                  </a:lnTo>
                  <a:lnTo>
                    <a:pt x="517" y="552"/>
                  </a:lnTo>
                  <a:lnTo>
                    <a:pt x="512" y="555"/>
                  </a:lnTo>
                  <a:lnTo>
                    <a:pt x="500" y="569"/>
                  </a:lnTo>
                  <a:lnTo>
                    <a:pt x="493" y="572"/>
                  </a:lnTo>
                  <a:lnTo>
                    <a:pt x="483" y="572"/>
                  </a:lnTo>
                  <a:lnTo>
                    <a:pt x="473" y="569"/>
                  </a:lnTo>
                  <a:lnTo>
                    <a:pt x="468" y="562"/>
                  </a:lnTo>
                  <a:lnTo>
                    <a:pt x="476" y="561"/>
                  </a:lnTo>
                  <a:lnTo>
                    <a:pt x="479" y="561"/>
                  </a:lnTo>
                  <a:lnTo>
                    <a:pt x="480" y="558"/>
                  </a:lnTo>
                  <a:lnTo>
                    <a:pt x="482" y="554"/>
                  </a:lnTo>
                  <a:lnTo>
                    <a:pt x="480" y="550"/>
                  </a:lnTo>
                  <a:lnTo>
                    <a:pt x="480" y="547"/>
                  </a:lnTo>
                  <a:lnTo>
                    <a:pt x="489" y="543"/>
                  </a:lnTo>
                  <a:lnTo>
                    <a:pt x="491" y="536"/>
                  </a:lnTo>
                  <a:lnTo>
                    <a:pt x="494" y="534"/>
                  </a:lnTo>
                  <a:lnTo>
                    <a:pt x="497" y="534"/>
                  </a:lnTo>
                  <a:lnTo>
                    <a:pt x="500" y="531"/>
                  </a:lnTo>
                  <a:lnTo>
                    <a:pt x="500" y="529"/>
                  </a:lnTo>
                  <a:lnTo>
                    <a:pt x="498" y="524"/>
                  </a:lnTo>
                  <a:lnTo>
                    <a:pt x="503" y="519"/>
                  </a:lnTo>
                  <a:lnTo>
                    <a:pt x="514" y="510"/>
                  </a:lnTo>
                  <a:lnTo>
                    <a:pt x="519" y="508"/>
                  </a:lnTo>
                  <a:lnTo>
                    <a:pt x="519" y="505"/>
                  </a:lnTo>
                  <a:lnTo>
                    <a:pt x="517" y="505"/>
                  </a:lnTo>
                  <a:lnTo>
                    <a:pt x="512" y="503"/>
                  </a:lnTo>
                  <a:lnTo>
                    <a:pt x="510" y="501"/>
                  </a:lnTo>
                  <a:lnTo>
                    <a:pt x="507" y="498"/>
                  </a:lnTo>
                  <a:lnTo>
                    <a:pt x="514" y="477"/>
                  </a:lnTo>
                  <a:lnTo>
                    <a:pt x="515" y="474"/>
                  </a:lnTo>
                  <a:lnTo>
                    <a:pt x="519" y="471"/>
                  </a:lnTo>
                  <a:lnTo>
                    <a:pt x="519" y="467"/>
                  </a:lnTo>
                  <a:lnTo>
                    <a:pt x="514" y="458"/>
                  </a:lnTo>
                  <a:lnTo>
                    <a:pt x="514" y="450"/>
                  </a:lnTo>
                  <a:lnTo>
                    <a:pt x="510" y="442"/>
                  </a:lnTo>
                  <a:lnTo>
                    <a:pt x="505" y="432"/>
                  </a:lnTo>
                  <a:lnTo>
                    <a:pt x="500" y="426"/>
                  </a:lnTo>
                  <a:lnTo>
                    <a:pt x="494" y="426"/>
                  </a:lnTo>
                  <a:lnTo>
                    <a:pt x="486" y="433"/>
                  </a:lnTo>
                  <a:lnTo>
                    <a:pt x="473" y="450"/>
                  </a:lnTo>
                  <a:lnTo>
                    <a:pt x="427" y="487"/>
                  </a:lnTo>
                  <a:lnTo>
                    <a:pt x="421" y="495"/>
                  </a:lnTo>
                  <a:lnTo>
                    <a:pt x="419" y="496"/>
                  </a:lnTo>
                  <a:lnTo>
                    <a:pt x="402" y="506"/>
                  </a:lnTo>
                  <a:lnTo>
                    <a:pt x="395" y="508"/>
                  </a:lnTo>
                  <a:lnTo>
                    <a:pt x="386" y="508"/>
                  </a:lnTo>
                  <a:lnTo>
                    <a:pt x="385" y="509"/>
                  </a:lnTo>
                  <a:lnTo>
                    <a:pt x="382" y="512"/>
                  </a:lnTo>
                  <a:lnTo>
                    <a:pt x="381" y="513"/>
                  </a:lnTo>
                  <a:lnTo>
                    <a:pt x="378" y="512"/>
                  </a:lnTo>
                  <a:lnTo>
                    <a:pt x="372" y="519"/>
                  </a:lnTo>
                  <a:lnTo>
                    <a:pt x="351" y="538"/>
                  </a:lnTo>
                  <a:lnTo>
                    <a:pt x="354" y="538"/>
                  </a:lnTo>
                  <a:lnTo>
                    <a:pt x="355" y="538"/>
                  </a:lnTo>
                  <a:lnTo>
                    <a:pt x="357" y="541"/>
                  </a:lnTo>
                  <a:lnTo>
                    <a:pt x="358" y="545"/>
                  </a:lnTo>
                  <a:lnTo>
                    <a:pt x="357" y="545"/>
                  </a:lnTo>
                  <a:lnTo>
                    <a:pt x="355" y="545"/>
                  </a:lnTo>
                  <a:lnTo>
                    <a:pt x="354" y="547"/>
                  </a:lnTo>
                  <a:lnTo>
                    <a:pt x="353" y="548"/>
                  </a:lnTo>
                  <a:lnTo>
                    <a:pt x="354" y="551"/>
                  </a:lnTo>
                  <a:lnTo>
                    <a:pt x="355" y="554"/>
                  </a:lnTo>
                  <a:lnTo>
                    <a:pt x="358" y="558"/>
                  </a:lnTo>
                  <a:lnTo>
                    <a:pt x="358" y="559"/>
                  </a:lnTo>
                  <a:lnTo>
                    <a:pt x="360" y="564"/>
                  </a:lnTo>
                  <a:lnTo>
                    <a:pt x="360" y="565"/>
                  </a:lnTo>
                  <a:lnTo>
                    <a:pt x="361" y="565"/>
                  </a:lnTo>
                  <a:lnTo>
                    <a:pt x="365" y="564"/>
                  </a:lnTo>
                  <a:lnTo>
                    <a:pt x="367" y="565"/>
                  </a:lnTo>
                  <a:lnTo>
                    <a:pt x="368" y="568"/>
                  </a:lnTo>
                  <a:lnTo>
                    <a:pt x="369" y="575"/>
                  </a:lnTo>
                  <a:lnTo>
                    <a:pt x="371" y="578"/>
                  </a:lnTo>
                  <a:lnTo>
                    <a:pt x="372" y="580"/>
                  </a:lnTo>
                  <a:lnTo>
                    <a:pt x="379" y="585"/>
                  </a:lnTo>
                  <a:lnTo>
                    <a:pt x="372" y="596"/>
                  </a:lnTo>
                  <a:lnTo>
                    <a:pt x="369" y="589"/>
                  </a:lnTo>
                  <a:lnTo>
                    <a:pt x="362" y="582"/>
                  </a:lnTo>
                  <a:lnTo>
                    <a:pt x="357" y="579"/>
                  </a:lnTo>
                  <a:lnTo>
                    <a:pt x="351" y="580"/>
                  </a:lnTo>
                  <a:lnTo>
                    <a:pt x="350" y="582"/>
                  </a:lnTo>
                  <a:lnTo>
                    <a:pt x="337" y="585"/>
                  </a:lnTo>
                  <a:lnTo>
                    <a:pt x="337" y="586"/>
                  </a:lnTo>
                  <a:lnTo>
                    <a:pt x="337" y="590"/>
                  </a:lnTo>
                  <a:lnTo>
                    <a:pt x="336" y="593"/>
                  </a:lnTo>
                  <a:lnTo>
                    <a:pt x="333" y="596"/>
                  </a:lnTo>
                  <a:lnTo>
                    <a:pt x="334" y="600"/>
                  </a:lnTo>
                  <a:lnTo>
                    <a:pt x="339" y="609"/>
                  </a:lnTo>
                  <a:lnTo>
                    <a:pt x="340" y="611"/>
                  </a:lnTo>
                  <a:lnTo>
                    <a:pt x="340" y="618"/>
                  </a:lnTo>
                  <a:lnTo>
                    <a:pt x="340" y="621"/>
                  </a:lnTo>
                  <a:lnTo>
                    <a:pt x="340" y="625"/>
                  </a:lnTo>
                  <a:lnTo>
                    <a:pt x="337" y="621"/>
                  </a:lnTo>
                  <a:lnTo>
                    <a:pt x="333" y="611"/>
                  </a:lnTo>
                  <a:lnTo>
                    <a:pt x="330" y="601"/>
                  </a:lnTo>
                  <a:lnTo>
                    <a:pt x="330" y="593"/>
                  </a:lnTo>
                  <a:lnTo>
                    <a:pt x="327" y="590"/>
                  </a:lnTo>
                  <a:lnTo>
                    <a:pt x="322" y="582"/>
                  </a:lnTo>
                  <a:lnTo>
                    <a:pt x="320" y="575"/>
                  </a:lnTo>
                  <a:lnTo>
                    <a:pt x="327" y="575"/>
                  </a:lnTo>
                  <a:lnTo>
                    <a:pt x="327" y="572"/>
                  </a:lnTo>
                  <a:lnTo>
                    <a:pt x="313" y="565"/>
                  </a:lnTo>
                  <a:lnTo>
                    <a:pt x="312" y="566"/>
                  </a:lnTo>
                  <a:lnTo>
                    <a:pt x="309" y="566"/>
                  </a:lnTo>
                  <a:lnTo>
                    <a:pt x="299" y="561"/>
                  </a:lnTo>
                  <a:lnTo>
                    <a:pt x="295" y="558"/>
                  </a:lnTo>
                  <a:lnTo>
                    <a:pt x="291" y="564"/>
                  </a:lnTo>
                  <a:lnTo>
                    <a:pt x="290" y="568"/>
                  </a:lnTo>
                  <a:lnTo>
                    <a:pt x="288" y="573"/>
                  </a:lnTo>
                  <a:lnTo>
                    <a:pt x="290" y="579"/>
                  </a:lnTo>
                  <a:lnTo>
                    <a:pt x="292" y="582"/>
                  </a:lnTo>
                  <a:lnTo>
                    <a:pt x="299" y="585"/>
                  </a:lnTo>
                  <a:lnTo>
                    <a:pt x="294" y="587"/>
                  </a:lnTo>
                  <a:lnTo>
                    <a:pt x="274" y="589"/>
                  </a:lnTo>
                  <a:lnTo>
                    <a:pt x="274" y="592"/>
                  </a:lnTo>
                  <a:lnTo>
                    <a:pt x="276" y="593"/>
                  </a:lnTo>
                  <a:lnTo>
                    <a:pt x="278" y="594"/>
                  </a:lnTo>
                  <a:lnTo>
                    <a:pt x="280" y="596"/>
                  </a:lnTo>
                  <a:lnTo>
                    <a:pt x="278" y="599"/>
                  </a:lnTo>
                  <a:lnTo>
                    <a:pt x="278" y="600"/>
                  </a:lnTo>
                  <a:lnTo>
                    <a:pt x="277" y="601"/>
                  </a:lnTo>
                  <a:lnTo>
                    <a:pt x="274" y="601"/>
                  </a:lnTo>
                  <a:lnTo>
                    <a:pt x="274" y="607"/>
                  </a:lnTo>
                  <a:lnTo>
                    <a:pt x="271" y="611"/>
                  </a:lnTo>
                  <a:lnTo>
                    <a:pt x="271" y="617"/>
                  </a:lnTo>
                  <a:lnTo>
                    <a:pt x="273" y="620"/>
                  </a:lnTo>
                  <a:lnTo>
                    <a:pt x="274" y="621"/>
                  </a:lnTo>
                  <a:close/>
                  <a:moveTo>
                    <a:pt x="337" y="566"/>
                  </a:moveTo>
                  <a:lnTo>
                    <a:pt x="340" y="569"/>
                  </a:lnTo>
                  <a:lnTo>
                    <a:pt x="340" y="572"/>
                  </a:lnTo>
                  <a:lnTo>
                    <a:pt x="340" y="572"/>
                  </a:lnTo>
                  <a:lnTo>
                    <a:pt x="337" y="572"/>
                  </a:lnTo>
                  <a:lnTo>
                    <a:pt x="337" y="575"/>
                  </a:lnTo>
                  <a:lnTo>
                    <a:pt x="358" y="575"/>
                  </a:lnTo>
                  <a:lnTo>
                    <a:pt x="357" y="571"/>
                  </a:lnTo>
                  <a:lnTo>
                    <a:pt x="355" y="566"/>
                  </a:lnTo>
                  <a:lnTo>
                    <a:pt x="353" y="564"/>
                  </a:lnTo>
                  <a:lnTo>
                    <a:pt x="351" y="562"/>
                  </a:lnTo>
                  <a:lnTo>
                    <a:pt x="348" y="564"/>
                  </a:lnTo>
                  <a:lnTo>
                    <a:pt x="340" y="554"/>
                  </a:lnTo>
                  <a:lnTo>
                    <a:pt x="334" y="551"/>
                  </a:lnTo>
                  <a:lnTo>
                    <a:pt x="333" y="557"/>
                  </a:lnTo>
                  <a:lnTo>
                    <a:pt x="334" y="562"/>
                  </a:lnTo>
                  <a:lnTo>
                    <a:pt x="337" y="566"/>
                  </a:lnTo>
                  <a:close/>
                  <a:moveTo>
                    <a:pt x="284" y="736"/>
                  </a:moveTo>
                  <a:lnTo>
                    <a:pt x="287" y="736"/>
                  </a:lnTo>
                  <a:lnTo>
                    <a:pt x="290" y="735"/>
                  </a:lnTo>
                  <a:lnTo>
                    <a:pt x="291" y="732"/>
                  </a:lnTo>
                  <a:lnTo>
                    <a:pt x="292" y="726"/>
                  </a:lnTo>
                  <a:lnTo>
                    <a:pt x="301" y="732"/>
                  </a:lnTo>
                  <a:lnTo>
                    <a:pt x="305" y="731"/>
                  </a:lnTo>
                  <a:lnTo>
                    <a:pt x="305" y="719"/>
                  </a:lnTo>
                  <a:lnTo>
                    <a:pt x="299" y="716"/>
                  </a:lnTo>
                  <a:lnTo>
                    <a:pt x="294" y="719"/>
                  </a:lnTo>
                  <a:lnTo>
                    <a:pt x="284" y="729"/>
                  </a:lnTo>
                  <a:lnTo>
                    <a:pt x="284" y="731"/>
                  </a:lnTo>
                  <a:lnTo>
                    <a:pt x="284" y="732"/>
                  </a:lnTo>
                  <a:lnTo>
                    <a:pt x="284" y="732"/>
                  </a:lnTo>
                  <a:lnTo>
                    <a:pt x="284" y="736"/>
                  </a:lnTo>
                  <a:close/>
                  <a:moveTo>
                    <a:pt x="260" y="816"/>
                  </a:moveTo>
                  <a:lnTo>
                    <a:pt x="264" y="812"/>
                  </a:lnTo>
                  <a:lnTo>
                    <a:pt x="262" y="806"/>
                  </a:lnTo>
                  <a:lnTo>
                    <a:pt x="257" y="808"/>
                  </a:lnTo>
                  <a:lnTo>
                    <a:pt x="246" y="819"/>
                  </a:lnTo>
                  <a:lnTo>
                    <a:pt x="252" y="820"/>
                  </a:lnTo>
                  <a:lnTo>
                    <a:pt x="260" y="816"/>
                  </a:lnTo>
                  <a:close/>
                  <a:moveTo>
                    <a:pt x="522" y="874"/>
                  </a:moveTo>
                  <a:lnTo>
                    <a:pt x="519" y="869"/>
                  </a:lnTo>
                  <a:lnTo>
                    <a:pt x="514" y="862"/>
                  </a:lnTo>
                  <a:lnTo>
                    <a:pt x="503" y="853"/>
                  </a:lnTo>
                  <a:lnTo>
                    <a:pt x="503" y="850"/>
                  </a:lnTo>
                  <a:lnTo>
                    <a:pt x="496" y="838"/>
                  </a:lnTo>
                  <a:lnTo>
                    <a:pt x="493" y="836"/>
                  </a:lnTo>
                  <a:lnTo>
                    <a:pt x="487" y="830"/>
                  </a:lnTo>
                  <a:lnTo>
                    <a:pt x="484" y="827"/>
                  </a:lnTo>
                  <a:lnTo>
                    <a:pt x="483" y="823"/>
                  </a:lnTo>
                  <a:lnTo>
                    <a:pt x="482" y="824"/>
                  </a:lnTo>
                  <a:lnTo>
                    <a:pt x="482" y="824"/>
                  </a:lnTo>
                  <a:lnTo>
                    <a:pt x="479" y="826"/>
                  </a:lnTo>
                  <a:lnTo>
                    <a:pt x="476" y="824"/>
                  </a:lnTo>
                  <a:lnTo>
                    <a:pt x="473" y="827"/>
                  </a:lnTo>
                  <a:lnTo>
                    <a:pt x="472" y="833"/>
                  </a:lnTo>
                  <a:lnTo>
                    <a:pt x="470" y="840"/>
                  </a:lnTo>
                  <a:lnTo>
                    <a:pt x="468" y="841"/>
                  </a:lnTo>
                  <a:lnTo>
                    <a:pt x="458" y="848"/>
                  </a:lnTo>
                  <a:lnTo>
                    <a:pt x="456" y="848"/>
                  </a:lnTo>
                  <a:lnTo>
                    <a:pt x="455" y="850"/>
                  </a:lnTo>
                  <a:lnTo>
                    <a:pt x="456" y="855"/>
                  </a:lnTo>
                  <a:lnTo>
                    <a:pt x="456" y="860"/>
                  </a:lnTo>
                  <a:lnTo>
                    <a:pt x="459" y="862"/>
                  </a:lnTo>
                  <a:lnTo>
                    <a:pt x="461" y="867"/>
                  </a:lnTo>
                  <a:lnTo>
                    <a:pt x="459" y="872"/>
                  </a:lnTo>
                  <a:lnTo>
                    <a:pt x="462" y="875"/>
                  </a:lnTo>
                  <a:lnTo>
                    <a:pt x="463" y="876"/>
                  </a:lnTo>
                  <a:lnTo>
                    <a:pt x="466" y="876"/>
                  </a:lnTo>
                  <a:lnTo>
                    <a:pt x="470" y="876"/>
                  </a:lnTo>
                  <a:lnTo>
                    <a:pt x="466" y="886"/>
                  </a:lnTo>
                  <a:lnTo>
                    <a:pt x="463" y="890"/>
                  </a:lnTo>
                  <a:lnTo>
                    <a:pt x="462" y="896"/>
                  </a:lnTo>
                  <a:lnTo>
                    <a:pt x="466" y="906"/>
                  </a:lnTo>
                  <a:lnTo>
                    <a:pt x="476" y="916"/>
                  </a:lnTo>
                  <a:lnTo>
                    <a:pt x="479" y="923"/>
                  </a:lnTo>
                  <a:lnTo>
                    <a:pt x="479" y="928"/>
                  </a:lnTo>
                  <a:lnTo>
                    <a:pt x="480" y="931"/>
                  </a:lnTo>
                  <a:lnTo>
                    <a:pt x="482" y="934"/>
                  </a:lnTo>
                  <a:lnTo>
                    <a:pt x="483" y="935"/>
                  </a:lnTo>
                  <a:lnTo>
                    <a:pt x="483" y="938"/>
                  </a:lnTo>
                  <a:lnTo>
                    <a:pt x="463" y="913"/>
                  </a:lnTo>
                  <a:lnTo>
                    <a:pt x="459" y="910"/>
                  </a:lnTo>
                  <a:lnTo>
                    <a:pt x="456" y="920"/>
                  </a:lnTo>
                  <a:lnTo>
                    <a:pt x="451" y="927"/>
                  </a:lnTo>
                  <a:lnTo>
                    <a:pt x="448" y="927"/>
                  </a:lnTo>
                  <a:lnTo>
                    <a:pt x="454" y="911"/>
                  </a:lnTo>
                  <a:lnTo>
                    <a:pt x="449" y="913"/>
                  </a:lnTo>
                  <a:lnTo>
                    <a:pt x="447" y="914"/>
                  </a:lnTo>
                  <a:lnTo>
                    <a:pt x="442" y="914"/>
                  </a:lnTo>
                  <a:lnTo>
                    <a:pt x="440" y="910"/>
                  </a:lnTo>
                  <a:lnTo>
                    <a:pt x="437" y="906"/>
                  </a:lnTo>
                  <a:lnTo>
                    <a:pt x="433" y="903"/>
                  </a:lnTo>
                  <a:lnTo>
                    <a:pt x="421" y="897"/>
                  </a:lnTo>
                  <a:lnTo>
                    <a:pt x="420" y="896"/>
                  </a:lnTo>
                  <a:lnTo>
                    <a:pt x="417" y="892"/>
                  </a:lnTo>
                  <a:lnTo>
                    <a:pt x="416" y="889"/>
                  </a:lnTo>
                  <a:lnTo>
                    <a:pt x="416" y="885"/>
                  </a:lnTo>
                  <a:lnTo>
                    <a:pt x="414" y="881"/>
                  </a:lnTo>
                  <a:lnTo>
                    <a:pt x="409" y="876"/>
                  </a:lnTo>
                  <a:lnTo>
                    <a:pt x="406" y="872"/>
                  </a:lnTo>
                  <a:lnTo>
                    <a:pt x="403" y="869"/>
                  </a:lnTo>
                  <a:lnTo>
                    <a:pt x="398" y="869"/>
                  </a:lnTo>
                  <a:lnTo>
                    <a:pt x="398" y="872"/>
                  </a:lnTo>
                  <a:lnTo>
                    <a:pt x="400" y="876"/>
                  </a:lnTo>
                  <a:lnTo>
                    <a:pt x="399" y="883"/>
                  </a:lnTo>
                  <a:lnTo>
                    <a:pt x="398" y="890"/>
                  </a:lnTo>
                  <a:lnTo>
                    <a:pt x="393" y="896"/>
                  </a:lnTo>
                  <a:lnTo>
                    <a:pt x="400" y="897"/>
                  </a:lnTo>
                  <a:lnTo>
                    <a:pt x="407" y="903"/>
                  </a:lnTo>
                  <a:lnTo>
                    <a:pt x="414" y="910"/>
                  </a:lnTo>
                  <a:lnTo>
                    <a:pt x="417" y="918"/>
                  </a:lnTo>
                  <a:lnTo>
                    <a:pt x="409" y="916"/>
                  </a:lnTo>
                  <a:lnTo>
                    <a:pt x="405" y="914"/>
                  </a:lnTo>
                  <a:lnTo>
                    <a:pt x="403" y="917"/>
                  </a:lnTo>
                  <a:lnTo>
                    <a:pt x="402" y="918"/>
                  </a:lnTo>
                  <a:lnTo>
                    <a:pt x="400" y="920"/>
                  </a:lnTo>
                  <a:lnTo>
                    <a:pt x="399" y="921"/>
                  </a:lnTo>
                  <a:lnTo>
                    <a:pt x="399" y="924"/>
                  </a:lnTo>
                  <a:lnTo>
                    <a:pt x="402" y="927"/>
                  </a:lnTo>
                  <a:lnTo>
                    <a:pt x="403" y="928"/>
                  </a:lnTo>
                  <a:lnTo>
                    <a:pt x="403" y="930"/>
                  </a:lnTo>
                  <a:lnTo>
                    <a:pt x="407" y="935"/>
                  </a:lnTo>
                  <a:lnTo>
                    <a:pt x="406" y="937"/>
                  </a:lnTo>
                  <a:lnTo>
                    <a:pt x="406" y="938"/>
                  </a:lnTo>
                  <a:lnTo>
                    <a:pt x="405" y="938"/>
                  </a:lnTo>
                  <a:lnTo>
                    <a:pt x="405" y="942"/>
                  </a:lnTo>
                  <a:lnTo>
                    <a:pt x="406" y="948"/>
                  </a:lnTo>
                  <a:lnTo>
                    <a:pt x="403" y="946"/>
                  </a:lnTo>
                  <a:lnTo>
                    <a:pt x="398" y="944"/>
                  </a:lnTo>
                  <a:lnTo>
                    <a:pt x="395" y="939"/>
                  </a:lnTo>
                  <a:lnTo>
                    <a:pt x="393" y="935"/>
                  </a:lnTo>
                  <a:lnTo>
                    <a:pt x="381" y="916"/>
                  </a:lnTo>
                  <a:lnTo>
                    <a:pt x="378" y="914"/>
                  </a:lnTo>
                  <a:lnTo>
                    <a:pt x="375" y="916"/>
                  </a:lnTo>
                  <a:lnTo>
                    <a:pt x="371" y="920"/>
                  </a:lnTo>
                  <a:lnTo>
                    <a:pt x="369" y="927"/>
                  </a:lnTo>
                  <a:lnTo>
                    <a:pt x="369" y="932"/>
                  </a:lnTo>
                  <a:lnTo>
                    <a:pt x="372" y="938"/>
                  </a:lnTo>
                  <a:lnTo>
                    <a:pt x="376" y="942"/>
                  </a:lnTo>
                  <a:lnTo>
                    <a:pt x="360" y="942"/>
                  </a:lnTo>
                  <a:lnTo>
                    <a:pt x="362" y="952"/>
                  </a:lnTo>
                  <a:lnTo>
                    <a:pt x="374" y="960"/>
                  </a:lnTo>
                  <a:lnTo>
                    <a:pt x="376" y="973"/>
                  </a:lnTo>
                  <a:lnTo>
                    <a:pt x="378" y="980"/>
                  </a:lnTo>
                  <a:lnTo>
                    <a:pt x="382" y="986"/>
                  </a:lnTo>
                  <a:lnTo>
                    <a:pt x="389" y="990"/>
                  </a:lnTo>
                  <a:lnTo>
                    <a:pt x="413" y="998"/>
                  </a:lnTo>
                  <a:lnTo>
                    <a:pt x="417" y="994"/>
                  </a:lnTo>
                  <a:lnTo>
                    <a:pt x="417" y="989"/>
                  </a:lnTo>
                  <a:lnTo>
                    <a:pt x="414" y="980"/>
                  </a:lnTo>
                  <a:lnTo>
                    <a:pt x="414" y="974"/>
                  </a:lnTo>
                  <a:lnTo>
                    <a:pt x="417" y="970"/>
                  </a:lnTo>
                  <a:lnTo>
                    <a:pt x="420" y="970"/>
                  </a:lnTo>
                  <a:lnTo>
                    <a:pt x="424" y="967"/>
                  </a:lnTo>
                  <a:lnTo>
                    <a:pt x="426" y="962"/>
                  </a:lnTo>
                  <a:lnTo>
                    <a:pt x="428" y="965"/>
                  </a:lnTo>
                  <a:lnTo>
                    <a:pt x="428" y="969"/>
                  </a:lnTo>
                  <a:lnTo>
                    <a:pt x="428" y="973"/>
                  </a:lnTo>
                  <a:lnTo>
                    <a:pt x="427" y="979"/>
                  </a:lnTo>
                  <a:lnTo>
                    <a:pt x="431" y="976"/>
                  </a:lnTo>
                  <a:lnTo>
                    <a:pt x="435" y="969"/>
                  </a:lnTo>
                  <a:lnTo>
                    <a:pt x="440" y="969"/>
                  </a:lnTo>
                  <a:lnTo>
                    <a:pt x="438" y="973"/>
                  </a:lnTo>
                  <a:lnTo>
                    <a:pt x="440" y="977"/>
                  </a:lnTo>
                  <a:lnTo>
                    <a:pt x="441" y="980"/>
                  </a:lnTo>
                  <a:lnTo>
                    <a:pt x="444" y="982"/>
                  </a:lnTo>
                  <a:lnTo>
                    <a:pt x="442" y="983"/>
                  </a:lnTo>
                  <a:lnTo>
                    <a:pt x="442" y="984"/>
                  </a:lnTo>
                  <a:lnTo>
                    <a:pt x="440" y="984"/>
                  </a:lnTo>
                  <a:lnTo>
                    <a:pt x="445" y="987"/>
                  </a:lnTo>
                  <a:lnTo>
                    <a:pt x="447" y="989"/>
                  </a:lnTo>
                  <a:lnTo>
                    <a:pt x="447" y="991"/>
                  </a:lnTo>
                  <a:lnTo>
                    <a:pt x="444" y="994"/>
                  </a:lnTo>
                  <a:lnTo>
                    <a:pt x="447" y="994"/>
                  </a:lnTo>
                  <a:lnTo>
                    <a:pt x="452" y="993"/>
                  </a:lnTo>
                  <a:lnTo>
                    <a:pt x="455" y="991"/>
                  </a:lnTo>
                  <a:lnTo>
                    <a:pt x="458" y="993"/>
                  </a:lnTo>
                  <a:lnTo>
                    <a:pt x="459" y="994"/>
                  </a:lnTo>
                  <a:lnTo>
                    <a:pt x="463" y="998"/>
                  </a:lnTo>
                  <a:lnTo>
                    <a:pt x="479" y="1011"/>
                  </a:lnTo>
                  <a:lnTo>
                    <a:pt x="483" y="1018"/>
                  </a:lnTo>
                  <a:lnTo>
                    <a:pt x="476" y="1017"/>
                  </a:lnTo>
                  <a:lnTo>
                    <a:pt x="470" y="1011"/>
                  </a:lnTo>
                  <a:lnTo>
                    <a:pt x="466" y="1005"/>
                  </a:lnTo>
                  <a:lnTo>
                    <a:pt x="461" y="1001"/>
                  </a:lnTo>
                  <a:lnTo>
                    <a:pt x="455" y="1000"/>
                  </a:lnTo>
                  <a:lnTo>
                    <a:pt x="451" y="1003"/>
                  </a:lnTo>
                  <a:lnTo>
                    <a:pt x="438" y="1011"/>
                  </a:lnTo>
                  <a:lnTo>
                    <a:pt x="440" y="1015"/>
                  </a:lnTo>
                  <a:lnTo>
                    <a:pt x="440" y="1017"/>
                  </a:lnTo>
                  <a:lnTo>
                    <a:pt x="441" y="1017"/>
                  </a:lnTo>
                  <a:lnTo>
                    <a:pt x="442" y="1019"/>
                  </a:lnTo>
                  <a:lnTo>
                    <a:pt x="444" y="1021"/>
                  </a:lnTo>
                  <a:lnTo>
                    <a:pt x="445" y="1026"/>
                  </a:lnTo>
                  <a:lnTo>
                    <a:pt x="445" y="1028"/>
                  </a:lnTo>
                  <a:lnTo>
                    <a:pt x="458" y="1043"/>
                  </a:lnTo>
                  <a:lnTo>
                    <a:pt x="462" y="1045"/>
                  </a:lnTo>
                  <a:lnTo>
                    <a:pt x="473" y="1045"/>
                  </a:lnTo>
                  <a:lnTo>
                    <a:pt x="472" y="1047"/>
                  </a:lnTo>
                  <a:lnTo>
                    <a:pt x="470" y="1050"/>
                  </a:lnTo>
                  <a:lnTo>
                    <a:pt x="468" y="1052"/>
                  </a:lnTo>
                  <a:lnTo>
                    <a:pt x="465" y="1053"/>
                  </a:lnTo>
                  <a:lnTo>
                    <a:pt x="469" y="1063"/>
                  </a:lnTo>
                  <a:lnTo>
                    <a:pt x="473" y="1070"/>
                  </a:lnTo>
                  <a:lnTo>
                    <a:pt x="477" y="1067"/>
                  </a:lnTo>
                  <a:lnTo>
                    <a:pt x="482" y="1064"/>
                  </a:lnTo>
                  <a:lnTo>
                    <a:pt x="487" y="1063"/>
                  </a:lnTo>
                  <a:lnTo>
                    <a:pt x="491" y="1064"/>
                  </a:lnTo>
                  <a:lnTo>
                    <a:pt x="491" y="1067"/>
                  </a:lnTo>
                  <a:lnTo>
                    <a:pt x="483" y="1077"/>
                  </a:lnTo>
                  <a:lnTo>
                    <a:pt x="480" y="1080"/>
                  </a:lnTo>
                  <a:lnTo>
                    <a:pt x="480" y="1084"/>
                  </a:lnTo>
                  <a:lnTo>
                    <a:pt x="517" y="1074"/>
                  </a:lnTo>
                  <a:lnTo>
                    <a:pt x="522" y="1071"/>
                  </a:lnTo>
                  <a:lnTo>
                    <a:pt x="518" y="1067"/>
                  </a:lnTo>
                  <a:lnTo>
                    <a:pt x="518" y="1064"/>
                  </a:lnTo>
                  <a:lnTo>
                    <a:pt x="521" y="1064"/>
                  </a:lnTo>
                  <a:lnTo>
                    <a:pt x="522" y="1066"/>
                  </a:lnTo>
                  <a:lnTo>
                    <a:pt x="525" y="1067"/>
                  </a:lnTo>
                  <a:lnTo>
                    <a:pt x="526" y="1070"/>
                  </a:lnTo>
                  <a:lnTo>
                    <a:pt x="529" y="1068"/>
                  </a:lnTo>
                  <a:lnTo>
                    <a:pt x="531" y="1067"/>
                  </a:lnTo>
                  <a:lnTo>
                    <a:pt x="532" y="1067"/>
                  </a:lnTo>
                  <a:lnTo>
                    <a:pt x="533" y="1070"/>
                  </a:lnTo>
                  <a:lnTo>
                    <a:pt x="535" y="1077"/>
                  </a:lnTo>
                  <a:lnTo>
                    <a:pt x="535" y="1087"/>
                  </a:lnTo>
                  <a:lnTo>
                    <a:pt x="538" y="1095"/>
                  </a:lnTo>
                  <a:lnTo>
                    <a:pt x="540" y="1099"/>
                  </a:lnTo>
                  <a:lnTo>
                    <a:pt x="545" y="1098"/>
                  </a:lnTo>
                  <a:lnTo>
                    <a:pt x="546" y="1092"/>
                  </a:lnTo>
                  <a:lnTo>
                    <a:pt x="549" y="1087"/>
                  </a:lnTo>
                  <a:lnTo>
                    <a:pt x="552" y="1084"/>
                  </a:lnTo>
                  <a:lnTo>
                    <a:pt x="550" y="1080"/>
                  </a:lnTo>
                  <a:lnTo>
                    <a:pt x="553" y="1077"/>
                  </a:lnTo>
                  <a:lnTo>
                    <a:pt x="554" y="1074"/>
                  </a:lnTo>
                  <a:lnTo>
                    <a:pt x="557" y="1067"/>
                  </a:lnTo>
                  <a:lnTo>
                    <a:pt x="554" y="1059"/>
                  </a:lnTo>
                  <a:lnTo>
                    <a:pt x="553" y="1056"/>
                  </a:lnTo>
                  <a:lnTo>
                    <a:pt x="552" y="1050"/>
                  </a:lnTo>
                  <a:lnTo>
                    <a:pt x="554" y="1052"/>
                  </a:lnTo>
                  <a:lnTo>
                    <a:pt x="559" y="1056"/>
                  </a:lnTo>
                  <a:lnTo>
                    <a:pt x="564" y="1067"/>
                  </a:lnTo>
                  <a:lnTo>
                    <a:pt x="566" y="1070"/>
                  </a:lnTo>
                  <a:lnTo>
                    <a:pt x="566" y="1073"/>
                  </a:lnTo>
                  <a:lnTo>
                    <a:pt x="566" y="1075"/>
                  </a:lnTo>
                  <a:lnTo>
                    <a:pt x="567" y="1077"/>
                  </a:lnTo>
                  <a:lnTo>
                    <a:pt x="589" y="1077"/>
                  </a:lnTo>
                  <a:lnTo>
                    <a:pt x="596" y="1074"/>
                  </a:lnTo>
                  <a:lnTo>
                    <a:pt x="603" y="1070"/>
                  </a:lnTo>
                  <a:lnTo>
                    <a:pt x="603" y="1074"/>
                  </a:lnTo>
                  <a:lnTo>
                    <a:pt x="578" y="1087"/>
                  </a:lnTo>
                  <a:lnTo>
                    <a:pt x="575" y="1089"/>
                  </a:lnTo>
                  <a:lnTo>
                    <a:pt x="573" y="1092"/>
                  </a:lnTo>
                  <a:lnTo>
                    <a:pt x="568" y="1101"/>
                  </a:lnTo>
                  <a:lnTo>
                    <a:pt x="567" y="1104"/>
                  </a:lnTo>
                  <a:lnTo>
                    <a:pt x="566" y="1106"/>
                  </a:lnTo>
                  <a:lnTo>
                    <a:pt x="564" y="1111"/>
                  </a:lnTo>
                  <a:lnTo>
                    <a:pt x="564" y="1112"/>
                  </a:lnTo>
                  <a:lnTo>
                    <a:pt x="563" y="1112"/>
                  </a:lnTo>
                  <a:lnTo>
                    <a:pt x="563" y="1116"/>
                  </a:lnTo>
                  <a:lnTo>
                    <a:pt x="563" y="1120"/>
                  </a:lnTo>
                  <a:lnTo>
                    <a:pt x="556" y="1130"/>
                  </a:lnTo>
                  <a:lnTo>
                    <a:pt x="556" y="1139"/>
                  </a:lnTo>
                  <a:lnTo>
                    <a:pt x="557" y="1144"/>
                  </a:lnTo>
                  <a:lnTo>
                    <a:pt x="561" y="1147"/>
                  </a:lnTo>
                  <a:lnTo>
                    <a:pt x="575" y="1144"/>
                  </a:lnTo>
                  <a:lnTo>
                    <a:pt x="580" y="1140"/>
                  </a:lnTo>
                  <a:lnTo>
                    <a:pt x="584" y="1136"/>
                  </a:lnTo>
                  <a:lnTo>
                    <a:pt x="599" y="1115"/>
                  </a:lnTo>
                  <a:lnTo>
                    <a:pt x="602" y="1111"/>
                  </a:lnTo>
                  <a:lnTo>
                    <a:pt x="603" y="1109"/>
                  </a:lnTo>
                  <a:lnTo>
                    <a:pt x="609" y="1105"/>
                  </a:lnTo>
                  <a:lnTo>
                    <a:pt x="615" y="1101"/>
                  </a:lnTo>
                  <a:lnTo>
                    <a:pt x="617" y="1095"/>
                  </a:lnTo>
                  <a:lnTo>
                    <a:pt x="617" y="1084"/>
                  </a:lnTo>
                  <a:lnTo>
                    <a:pt x="620" y="1081"/>
                  </a:lnTo>
                  <a:lnTo>
                    <a:pt x="630" y="1080"/>
                  </a:lnTo>
                  <a:lnTo>
                    <a:pt x="634" y="1078"/>
                  </a:lnTo>
                  <a:lnTo>
                    <a:pt x="643" y="1070"/>
                  </a:lnTo>
                  <a:lnTo>
                    <a:pt x="648" y="1063"/>
                  </a:lnTo>
                  <a:lnTo>
                    <a:pt x="651" y="1059"/>
                  </a:lnTo>
                  <a:lnTo>
                    <a:pt x="651" y="1054"/>
                  </a:lnTo>
                  <a:lnTo>
                    <a:pt x="651" y="1049"/>
                  </a:lnTo>
                  <a:lnTo>
                    <a:pt x="650" y="1046"/>
                  </a:lnTo>
                  <a:lnTo>
                    <a:pt x="655" y="1033"/>
                  </a:lnTo>
                  <a:lnTo>
                    <a:pt x="636" y="1033"/>
                  </a:lnTo>
                  <a:lnTo>
                    <a:pt x="631" y="1028"/>
                  </a:lnTo>
                  <a:lnTo>
                    <a:pt x="623" y="1028"/>
                  </a:lnTo>
                  <a:lnTo>
                    <a:pt x="616" y="1031"/>
                  </a:lnTo>
                  <a:lnTo>
                    <a:pt x="609" y="1038"/>
                  </a:lnTo>
                  <a:lnTo>
                    <a:pt x="598" y="1038"/>
                  </a:lnTo>
                  <a:lnTo>
                    <a:pt x="596" y="1039"/>
                  </a:lnTo>
                  <a:lnTo>
                    <a:pt x="595" y="1042"/>
                  </a:lnTo>
                  <a:lnTo>
                    <a:pt x="592" y="1045"/>
                  </a:lnTo>
                  <a:lnTo>
                    <a:pt x="589" y="1045"/>
                  </a:lnTo>
                  <a:lnTo>
                    <a:pt x="587" y="1042"/>
                  </a:lnTo>
                  <a:lnTo>
                    <a:pt x="585" y="1038"/>
                  </a:lnTo>
                  <a:lnTo>
                    <a:pt x="582" y="1032"/>
                  </a:lnTo>
                  <a:lnTo>
                    <a:pt x="580" y="1031"/>
                  </a:lnTo>
                  <a:lnTo>
                    <a:pt x="573" y="1032"/>
                  </a:lnTo>
                  <a:lnTo>
                    <a:pt x="570" y="1031"/>
                  </a:lnTo>
                  <a:lnTo>
                    <a:pt x="567" y="1029"/>
                  </a:lnTo>
                  <a:lnTo>
                    <a:pt x="561" y="1024"/>
                  </a:lnTo>
                  <a:lnTo>
                    <a:pt x="556" y="1024"/>
                  </a:lnTo>
                  <a:lnTo>
                    <a:pt x="550" y="1026"/>
                  </a:lnTo>
                  <a:lnTo>
                    <a:pt x="543" y="1028"/>
                  </a:lnTo>
                  <a:lnTo>
                    <a:pt x="543" y="1024"/>
                  </a:lnTo>
                  <a:lnTo>
                    <a:pt x="549" y="1021"/>
                  </a:lnTo>
                  <a:lnTo>
                    <a:pt x="553" y="1017"/>
                  </a:lnTo>
                  <a:lnTo>
                    <a:pt x="552" y="1012"/>
                  </a:lnTo>
                  <a:lnTo>
                    <a:pt x="546" y="1011"/>
                  </a:lnTo>
                  <a:lnTo>
                    <a:pt x="524" y="1014"/>
                  </a:lnTo>
                  <a:lnTo>
                    <a:pt x="526" y="1011"/>
                  </a:lnTo>
                  <a:lnTo>
                    <a:pt x="536" y="1005"/>
                  </a:lnTo>
                  <a:lnTo>
                    <a:pt x="538" y="1001"/>
                  </a:lnTo>
                  <a:lnTo>
                    <a:pt x="536" y="998"/>
                  </a:lnTo>
                  <a:lnTo>
                    <a:pt x="532" y="994"/>
                  </a:lnTo>
                  <a:lnTo>
                    <a:pt x="528" y="990"/>
                  </a:lnTo>
                  <a:lnTo>
                    <a:pt x="526" y="982"/>
                  </a:lnTo>
                  <a:lnTo>
                    <a:pt x="528" y="979"/>
                  </a:lnTo>
                  <a:lnTo>
                    <a:pt x="531" y="974"/>
                  </a:lnTo>
                  <a:lnTo>
                    <a:pt x="532" y="970"/>
                  </a:lnTo>
                  <a:lnTo>
                    <a:pt x="531" y="965"/>
                  </a:lnTo>
                  <a:lnTo>
                    <a:pt x="526" y="963"/>
                  </a:lnTo>
                  <a:lnTo>
                    <a:pt x="522" y="965"/>
                  </a:lnTo>
                  <a:lnTo>
                    <a:pt x="518" y="969"/>
                  </a:lnTo>
                  <a:lnTo>
                    <a:pt x="514" y="972"/>
                  </a:lnTo>
                  <a:lnTo>
                    <a:pt x="517" y="967"/>
                  </a:lnTo>
                  <a:lnTo>
                    <a:pt x="524" y="960"/>
                  </a:lnTo>
                  <a:lnTo>
                    <a:pt x="525" y="956"/>
                  </a:lnTo>
                  <a:lnTo>
                    <a:pt x="525" y="951"/>
                  </a:lnTo>
                  <a:lnTo>
                    <a:pt x="528" y="939"/>
                  </a:lnTo>
                  <a:lnTo>
                    <a:pt x="529" y="932"/>
                  </a:lnTo>
                  <a:lnTo>
                    <a:pt x="528" y="925"/>
                  </a:lnTo>
                  <a:lnTo>
                    <a:pt x="525" y="911"/>
                  </a:lnTo>
                  <a:lnTo>
                    <a:pt x="524" y="878"/>
                  </a:lnTo>
                  <a:lnTo>
                    <a:pt x="522" y="874"/>
                  </a:lnTo>
                  <a:close/>
                  <a:moveTo>
                    <a:pt x="179" y="886"/>
                  </a:moveTo>
                  <a:lnTo>
                    <a:pt x="182" y="888"/>
                  </a:lnTo>
                  <a:lnTo>
                    <a:pt x="185" y="889"/>
                  </a:lnTo>
                  <a:lnTo>
                    <a:pt x="186" y="888"/>
                  </a:lnTo>
                  <a:lnTo>
                    <a:pt x="187" y="886"/>
                  </a:lnTo>
                  <a:lnTo>
                    <a:pt x="189" y="882"/>
                  </a:lnTo>
                  <a:lnTo>
                    <a:pt x="197" y="885"/>
                  </a:lnTo>
                  <a:lnTo>
                    <a:pt x="213" y="895"/>
                  </a:lnTo>
                  <a:lnTo>
                    <a:pt x="221" y="896"/>
                  </a:lnTo>
                  <a:lnTo>
                    <a:pt x="217" y="899"/>
                  </a:lnTo>
                  <a:lnTo>
                    <a:pt x="214" y="899"/>
                  </a:lnTo>
                  <a:lnTo>
                    <a:pt x="217" y="902"/>
                  </a:lnTo>
                  <a:lnTo>
                    <a:pt x="217" y="904"/>
                  </a:lnTo>
                  <a:lnTo>
                    <a:pt x="218" y="907"/>
                  </a:lnTo>
                  <a:lnTo>
                    <a:pt x="221" y="913"/>
                  </a:lnTo>
                  <a:lnTo>
                    <a:pt x="222" y="914"/>
                  </a:lnTo>
                  <a:lnTo>
                    <a:pt x="225" y="916"/>
                  </a:lnTo>
                  <a:lnTo>
                    <a:pt x="229" y="917"/>
                  </a:lnTo>
                  <a:lnTo>
                    <a:pt x="238" y="916"/>
                  </a:lnTo>
                  <a:lnTo>
                    <a:pt x="242" y="918"/>
                  </a:lnTo>
                  <a:lnTo>
                    <a:pt x="248" y="916"/>
                  </a:lnTo>
                  <a:lnTo>
                    <a:pt x="252" y="914"/>
                  </a:lnTo>
                  <a:lnTo>
                    <a:pt x="263" y="916"/>
                  </a:lnTo>
                  <a:lnTo>
                    <a:pt x="269" y="906"/>
                  </a:lnTo>
                  <a:lnTo>
                    <a:pt x="269" y="902"/>
                  </a:lnTo>
                  <a:lnTo>
                    <a:pt x="269" y="899"/>
                  </a:lnTo>
                  <a:lnTo>
                    <a:pt x="267" y="897"/>
                  </a:lnTo>
                  <a:lnTo>
                    <a:pt x="262" y="896"/>
                  </a:lnTo>
                  <a:lnTo>
                    <a:pt x="257" y="895"/>
                  </a:lnTo>
                  <a:lnTo>
                    <a:pt x="242" y="899"/>
                  </a:lnTo>
                  <a:lnTo>
                    <a:pt x="222" y="899"/>
                  </a:lnTo>
                  <a:lnTo>
                    <a:pt x="222" y="896"/>
                  </a:lnTo>
                  <a:lnTo>
                    <a:pt x="234" y="886"/>
                  </a:lnTo>
                  <a:lnTo>
                    <a:pt x="238" y="886"/>
                  </a:lnTo>
                  <a:lnTo>
                    <a:pt x="239" y="888"/>
                  </a:lnTo>
                  <a:lnTo>
                    <a:pt x="241" y="893"/>
                  </a:lnTo>
                  <a:lnTo>
                    <a:pt x="242" y="896"/>
                  </a:lnTo>
                  <a:lnTo>
                    <a:pt x="245" y="896"/>
                  </a:lnTo>
                  <a:lnTo>
                    <a:pt x="248" y="893"/>
                  </a:lnTo>
                  <a:lnTo>
                    <a:pt x="250" y="892"/>
                  </a:lnTo>
                  <a:lnTo>
                    <a:pt x="264" y="890"/>
                  </a:lnTo>
                  <a:lnTo>
                    <a:pt x="271" y="886"/>
                  </a:lnTo>
                  <a:lnTo>
                    <a:pt x="277" y="876"/>
                  </a:lnTo>
                  <a:lnTo>
                    <a:pt x="269" y="879"/>
                  </a:lnTo>
                  <a:lnTo>
                    <a:pt x="264" y="879"/>
                  </a:lnTo>
                  <a:lnTo>
                    <a:pt x="262" y="874"/>
                  </a:lnTo>
                  <a:lnTo>
                    <a:pt x="262" y="868"/>
                  </a:lnTo>
                  <a:lnTo>
                    <a:pt x="259" y="865"/>
                  </a:lnTo>
                  <a:lnTo>
                    <a:pt x="252" y="867"/>
                  </a:lnTo>
                  <a:lnTo>
                    <a:pt x="252" y="862"/>
                  </a:lnTo>
                  <a:lnTo>
                    <a:pt x="253" y="860"/>
                  </a:lnTo>
                  <a:lnTo>
                    <a:pt x="253" y="857"/>
                  </a:lnTo>
                  <a:lnTo>
                    <a:pt x="250" y="857"/>
                  </a:lnTo>
                  <a:lnTo>
                    <a:pt x="248" y="855"/>
                  </a:lnTo>
                  <a:lnTo>
                    <a:pt x="248" y="853"/>
                  </a:lnTo>
                  <a:lnTo>
                    <a:pt x="260" y="853"/>
                  </a:lnTo>
                  <a:lnTo>
                    <a:pt x="266" y="858"/>
                  </a:lnTo>
                  <a:lnTo>
                    <a:pt x="269" y="860"/>
                  </a:lnTo>
                  <a:lnTo>
                    <a:pt x="270" y="861"/>
                  </a:lnTo>
                  <a:lnTo>
                    <a:pt x="271" y="865"/>
                  </a:lnTo>
                  <a:lnTo>
                    <a:pt x="274" y="868"/>
                  </a:lnTo>
                  <a:lnTo>
                    <a:pt x="278" y="869"/>
                  </a:lnTo>
                  <a:lnTo>
                    <a:pt x="280" y="867"/>
                  </a:lnTo>
                  <a:lnTo>
                    <a:pt x="284" y="858"/>
                  </a:lnTo>
                  <a:lnTo>
                    <a:pt x="287" y="855"/>
                  </a:lnTo>
                  <a:lnTo>
                    <a:pt x="284" y="850"/>
                  </a:lnTo>
                  <a:lnTo>
                    <a:pt x="280" y="847"/>
                  </a:lnTo>
                  <a:lnTo>
                    <a:pt x="274" y="847"/>
                  </a:lnTo>
                  <a:lnTo>
                    <a:pt x="270" y="847"/>
                  </a:lnTo>
                  <a:lnTo>
                    <a:pt x="267" y="844"/>
                  </a:lnTo>
                  <a:lnTo>
                    <a:pt x="259" y="848"/>
                  </a:lnTo>
                  <a:lnTo>
                    <a:pt x="255" y="845"/>
                  </a:lnTo>
                  <a:lnTo>
                    <a:pt x="259" y="843"/>
                  </a:lnTo>
                  <a:lnTo>
                    <a:pt x="262" y="838"/>
                  </a:lnTo>
                  <a:lnTo>
                    <a:pt x="260" y="834"/>
                  </a:lnTo>
                  <a:lnTo>
                    <a:pt x="257" y="830"/>
                  </a:lnTo>
                  <a:lnTo>
                    <a:pt x="250" y="830"/>
                  </a:lnTo>
                  <a:lnTo>
                    <a:pt x="238" y="840"/>
                  </a:lnTo>
                  <a:lnTo>
                    <a:pt x="232" y="843"/>
                  </a:lnTo>
                  <a:lnTo>
                    <a:pt x="235" y="845"/>
                  </a:lnTo>
                  <a:lnTo>
                    <a:pt x="238" y="845"/>
                  </a:lnTo>
                  <a:lnTo>
                    <a:pt x="238" y="848"/>
                  </a:lnTo>
                  <a:lnTo>
                    <a:pt x="232" y="848"/>
                  </a:lnTo>
                  <a:lnTo>
                    <a:pt x="218" y="843"/>
                  </a:lnTo>
                  <a:lnTo>
                    <a:pt x="220" y="836"/>
                  </a:lnTo>
                  <a:lnTo>
                    <a:pt x="221" y="834"/>
                  </a:lnTo>
                  <a:lnTo>
                    <a:pt x="222" y="833"/>
                  </a:lnTo>
                  <a:lnTo>
                    <a:pt x="222" y="830"/>
                  </a:lnTo>
                  <a:lnTo>
                    <a:pt x="217" y="836"/>
                  </a:lnTo>
                  <a:lnTo>
                    <a:pt x="208" y="847"/>
                  </a:lnTo>
                  <a:lnTo>
                    <a:pt x="201" y="855"/>
                  </a:lnTo>
                  <a:lnTo>
                    <a:pt x="196" y="848"/>
                  </a:lnTo>
                  <a:lnTo>
                    <a:pt x="201" y="845"/>
                  </a:lnTo>
                  <a:lnTo>
                    <a:pt x="204" y="845"/>
                  </a:lnTo>
                  <a:lnTo>
                    <a:pt x="204" y="843"/>
                  </a:lnTo>
                  <a:lnTo>
                    <a:pt x="186" y="845"/>
                  </a:lnTo>
                  <a:lnTo>
                    <a:pt x="180" y="843"/>
                  </a:lnTo>
                  <a:lnTo>
                    <a:pt x="176" y="850"/>
                  </a:lnTo>
                  <a:lnTo>
                    <a:pt x="172" y="860"/>
                  </a:lnTo>
                  <a:lnTo>
                    <a:pt x="169" y="868"/>
                  </a:lnTo>
                  <a:lnTo>
                    <a:pt x="162" y="872"/>
                  </a:lnTo>
                  <a:lnTo>
                    <a:pt x="162" y="876"/>
                  </a:lnTo>
                  <a:lnTo>
                    <a:pt x="175" y="885"/>
                  </a:lnTo>
                  <a:lnTo>
                    <a:pt x="179" y="886"/>
                  </a:lnTo>
                  <a:close/>
                  <a:moveTo>
                    <a:pt x="571" y="911"/>
                  </a:moveTo>
                  <a:lnTo>
                    <a:pt x="571" y="904"/>
                  </a:lnTo>
                  <a:lnTo>
                    <a:pt x="575" y="886"/>
                  </a:lnTo>
                  <a:lnTo>
                    <a:pt x="573" y="883"/>
                  </a:lnTo>
                  <a:lnTo>
                    <a:pt x="571" y="883"/>
                  </a:lnTo>
                  <a:lnTo>
                    <a:pt x="570" y="886"/>
                  </a:lnTo>
                  <a:lnTo>
                    <a:pt x="568" y="889"/>
                  </a:lnTo>
                  <a:lnTo>
                    <a:pt x="568" y="890"/>
                  </a:lnTo>
                  <a:lnTo>
                    <a:pt x="568" y="890"/>
                  </a:lnTo>
                  <a:lnTo>
                    <a:pt x="570" y="892"/>
                  </a:lnTo>
                  <a:lnTo>
                    <a:pt x="567" y="899"/>
                  </a:lnTo>
                  <a:lnTo>
                    <a:pt x="566" y="904"/>
                  </a:lnTo>
                  <a:lnTo>
                    <a:pt x="567" y="910"/>
                  </a:lnTo>
                  <a:lnTo>
                    <a:pt x="571" y="911"/>
                  </a:lnTo>
                  <a:close/>
                  <a:moveTo>
                    <a:pt x="546" y="994"/>
                  </a:moveTo>
                  <a:lnTo>
                    <a:pt x="546" y="997"/>
                  </a:lnTo>
                  <a:lnTo>
                    <a:pt x="545" y="998"/>
                  </a:lnTo>
                  <a:lnTo>
                    <a:pt x="545" y="1001"/>
                  </a:lnTo>
                  <a:lnTo>
                    <a:pt x="549" y="1004"/>
                  </a:lnTo>
                  <a:lnTo>
                    <a:pt x="553" y="1003"/>
                  </a:lnTo>
                  <a:lnTo>
                    <a:pt x="557" y="1000"/>
                  </a:lnTo>
                  <a:lnTo>
                    <a:pt x="561" y="998"/>
                  </a:lnTo>
                  <a:lnTo>
                    <a:pt x="566" y="994"/>
                  </a:lnTo>
                  <a:lnTo>
                    <a:pt x="564" y="986"/>
                  </a:lnTo>
                  <a:lnTo>
                    <a:pt x="561" y="979"/>
                  </a:lnTo>
                  <a:lnTo>
                    <a:pt x="559" y="974"/>
                  </a:lnTo>
                  <a:lnTo>
                    <a:pt x="559" y="960"/>
                  </a:lnTo>
                  <a:lnTo>
                    <a:pt x="563" y="944"/>
                  </a:lnTo>
                  <a:lnTo>
                    <a:pt x="567" y="930"/>
                  </a:lnTo>
                  <a:lnTo>
                    <a:pt x="568" y="921"/>
                  </a:lnTo>
                  <a:lnTo>
                    <a:pt x="567" y="920"/>
                  </a:lnTo>
                  <a:lnTo>
                    <a:pt x="566" y="917"/>
                  </a:lnTo>
                  <a:lnTo>
                    <a:pt x="563" y="916"/>
                  </a:lnTo>
                  <a:lnTo>
                    <a:pt x="560" y="916"/>
                  </a:lnTo>
                  <a:lnTo>
                    <a:pt x="564" y="921"/>
                  </a:lnTo>
                  <a:lnTo>
                    <a:pt x="564" y="925"/>
                  </a:lnTo>
                  <a:lnTo>
                    <a:pt x="559" y="923"/>
                  </a:lnTo>
                  <a:lnTo>
                    <a:pt x="556" y="923"/>
                  </a:lnTo>
                  <a:lnTo>
                    <a:pt x="553" y="925"/>
                  </a:lnTo>
                  <a:lnTo>
                    <a:pt x="556" y="931"/>
                  </a:lnTo>
                  <a:lnTo>
                    <a:pt x="557" y="932"/>
                  </a:lnTo>
                  <a:lnTo>
                    <a:pt x="559" y="935"/>
                  </a:lnTo>
                  <a:lnTo>
                    <a:pt x="559" y="938"/>
                  </a:lnTo>
                  <a:lnTo>
                    <a:pt x="552" y="939"/>
                  </a:lnTo>
                  <a:lnTo>
                    <a:pt x="547" y="944"/>
                  </a:lnTo>
                  <a:lnTo>
                    <a:pt x="545" y="952"/>
                  </a:lnTo>
                  <a:lnTo>
                    <a:pt x="543" y="983"/>
                  </a:lnTo>
                  <a:lnTo>
                    <a:pt x="543" y="990"/>
                  </a:lnTo>
                  <a:lnTo>
                    <a:pt x="546" y="994"/>
                  </a:lnTo>
                  <a:close/>
                  <a:moveTo>
                    <a:pt x="235" y="931"/>
                  </a:moveTo>
                  <a:lnTo>
                    <a:pt x="235" y="931"/>
                  </a:lnTo>
                  <a:lnTo>
                    <a:pt x="235" y="928"/>
                  </a:lnTo>
                  <a:lnTo>
                    <a:pt x="232" y="930"/>
                  </a:lnTo>
                  <a:lnTo>
                    <a:pt x="231" y="928"/>
                  </a:lnTo>
                  <a:lnTo>
                    <a:pt x="228" y="928"/>
                  </a:lnTo>
                  <a:lnTo>
                    <a:pt x="227" y="925"/>
                  </a:lnTo>
                  <a:lnTo>
                    <a:pt x="224" y="928"/>
                  </a:lnTo>
                  <a:lnTo>
                    <a:pt x="221" y="928"/>
                  </a:lnTo>
                  <a:lnTo>
                    <a:pt x="217" y="928"/>
                  </a:lnTo>
                  <a:lnTo>
                    <a:pt x="214" y="925"/>
                  </a:lnTo>
                  <a:lnTo>
                    <a:pt x="208" y="925"/>
                  </a:lnTo>
                  <a:lnTo>
                    <a:pt x="203" y="930"/>
                  </a:lnTo>
                  <a:lnTo>
                    <a:pt x="200" y="938"/>
                  </a:lnTo>
                  <a:lnTo>
                    <a:pt x="199" y="946"/>
                  </a:lnTo>
                  <a:lnTo>
                    <a:pt x="201" y="952"/>
                  </a:lnTo>
                  <a:lnTo>
                    <a:pt x="221" y="965"/>
                  </a:lnTo>
                  <a:lnTo>
                    <a:pt x="228" y="966"/>
                  </a:lnTo>
                  <a:lnTo>
                    <a:pt x="250" y="960"/>
                  </a:lnTo>
                  <a:lnTo>
                    <a:pt x="250" y="956"/>
                  </a:lnTo>
                  <a:lnTo>
                    <a:pt x="249" y="953"/>
                  </a:lnTo>
                  <a:lnTo>
                    <a:pt x="245" y="952"/>
                  </a:lnTo>
                  <a:lnTo>
                    <a:pt x="239" y="952"/>
                  </a:lnTo>
                  <a:lnTo>
                    <a:pt x="236" y="951"/>
                  </a:lnTo>
                  <a:lnTo>
                    <a:pt x="235" y="945"/>
                  </a:lnTo>
                  <a:lnTo>
                    <a:pt x="241" y="945"/>
                  </a:lnTo>
                  <a:lnTo>
                    <a:pt x="246" y="939"/>
                  </a:lnTo>
                  <a:lnTo>
                    <a:pt x="250" y="942"/>
                  </a:lnTo>
                  <a:lnTo>
                    <a:pt x="252" y="938"/>
                  </a:lnTo>
                  <a:lnTo>
                    <a:pt x="245" y="932"/>
                  </a:lnTo>
                  <a:lnTo>
                    <a:pt x="242" y="932"/>
                  </a:lnTo>
                  <a:lnTo>
                    <a:pt x="241" y="932"/>
                  </a:lnTo>
                  <a:lnTo>
                    <a:pt x="238" y="934"/>
                  </a:lnTo>
                  <a:lnTo>
                    <a:pt x="236" y="934"/>
                  </a:lnTo>
                  <a:lnTo>
                    <a:pt x="234" y="932"/>
                  </a:lnTo>
                  <a:lnTo>
                    <a:pt x="235" y="931"/>
                  </a:lnTo>
                  <a:lnTo>
                    <a:pt x="235" y="931"/>
                  </a:lnTo>
                  <a:close/>
                  <a:moveTo>
                    <a:pt x="232" y="1049"/>
                  </a:moveTo>
                  <a:lnTo>
                    <a:pt x="238" y="1047"/>
                  </a:lnTo>
                  <a:lnTo>
                    <a:pt x="239" y="1043"/>
                  </a:lnTo>
                  <a:lnTo>
                    <a:pt x="242" y="1033"/>
                  </a:lnTo>
                  <a:lnTo>
                    <a:pt x="243" y="1029"/>
                  </a:lnTo>
                  <a:lnTo>
                    <a:pt x="246" y="1025"/>
                  </a:lnTo>
                  <a:lnTo>
                    <a:pt x="249" y="1024"/>
                  </a:lnTo>
                  <a:lnTo>
                    <a:pt x="252" y="1021"/>
                  </a:lnTo>
                  <a:lnTo>
                    <a:pt x="253" y="1014"/>
                  </a:lnTo>
                  <a:lnTo>
                    <a:pt x="249" y="1014"/>
                  </a:lnTo>
                  <a:lnTo>
                    <a:pt x="246" y="1012"/>
                  </a:lnTo>
                  <a:lnTo>
                    <a:pt x="243" y="1008"/>
                  </a:lnTo>
                  <a:lnTo>
                    <a:pt x="241" y="1004"/>
                  </a:lnTo>
                  <a:lnTo>
                    <a:pt x="236" y="1004"/>
                  </a:lnTo>
                  <a:lnTo>
                    <a:pt x="228" y="1003"/>
                  </a:lnTo>
                  <a:lnTo>
                    <a:pt x="225" y="1001"/>
                  </a:lnTo>
                  <a:lnTo>
                    <a:pt x="221" y="996"/>
                  </a:lnTo>
                  <a:lnTo>
                    <a:pt x="221" y="994"/>
                  </a:lnTo>
                  <a:lnTo>
                    <a:pt x="214" y="991"/>
                  </a:lnTo>
                  <a:lnTo>
                    <a:pt x="213" y="991"/>
                  </a:lnTo>
                  <a:lnTo>
                    <a:pt x="210" y="991"/>
                  </a:lnTo>
                  <a:lnTo>
                    <a:pt x="208" y="990"/>
                  </a:lnTo>
                  <a:lnTo>
                    <a:pt x="207" y="986"/>
                  </a:lnTo>
                  <a:lnTo>
                    <a:pt x="207" y="984"/>
                  </a:lnTo>
                  <a:lnTo>
                    <a:pt x="206" y="982"/>
                  </a:lnTo>
                  <a:lnTo>
                    <a:pt x="203" y="980"/>
                  </a:lnTo>
                  <a:lnTo>
                    <a:pt x="201" y="979"/>
                  </a:lnTo>
                  <a:lnTo>
                    <a:pt x="208" y="974"/>
                  </a:lnTo>
                  <a:lnTo>
                    <a:pt x="213" y="980"/>
                  </a:lnTo>
                  <a:lnTo>
                    <a:pt x="218" y="987"/>
                  </a:lnTo>
                  <a:lnTo>
                    <a:pt x="229" y="994"/>
                  </a:lnTo>
                  <a:lnTo>
                    <a:pt x="234" y="998"/>
                  </a:lnTo>
                  <a:lnTo>
                    <a:pt x="239" y="1001"/>
                  </a:lnTo>
                  <a:lnTo>
                    <a:pt x="246" y="998"/>
                  </a:lnTo>
                  <a:lnTo>
                    <a:pt x="246" y="994"/>
                  </a:lnTo>
                  <a:lnTo>
                    <a:pt x="241" y="994"/>
                  </a:lnTo>
                  <a:lnTo>
                    <a:pt x="232" y="986"/>
                  </a:lnTo>
                  <a:lnTo>
                    <a:pt x="227" y="984"/>
                  </a:lnTo>
                  <a:lnTo>
                    <a:pt x="227" y="982"/>
                  </a:lnTo>
                  <a:lnTo>
                    <a:pt x="232" y="983"/>
                  </a:lnTo>
                  <a:lnTo>
                    <a:pt x="234" y="983"/>
                  </a:lnTo>
                  <a:lnTo>
                    <a:pt x="235" y="982"/>
                  </a:lnTo>
                  <a:lnTo>
                    <a:pt x="213" y="965"/>
                  </a:lnTo>
                  <a:lnTo>
                    <a:pt x="210" y="965"/>
                  </a:lnTo>
                  <a:lnTo>
                    <a:pt x="199" y="970"/>
                  </a:lnTo>
                  <a:lnTo>
                    <a:pt x="193" y="974"/>
                  </a:lnTo>
                  <a:lnTo>
                    <a:pt x="200" y="997"/>
                  </a:lnTo>
                  <a:lnTo>
                    <a:pt x="203" y="1011"/>
                  </a:lnTo>
                  <a:lnTo>
                    <a:pt x="201" y="1018"/>
                  </a:lnTo>
                  <a:lnTo>
                    <a:pt x="197" y="1019"/>
                  </a:lnTo>
                  <a:lnTo>
                    <a:pt x="196" y="1022"/>
                  </a:lnTo>
                  <a:lnTo>
                    <a:pt x="196" y="1026"/>
                  </a:lnTo>
                  <a:lnTo>
                    <a:pt x="194" y="1031"/>
                  </a:lnTo>
                  <a:lnTo>
                    <a:pt x="192" y="1040"/>
                  </a:lnTo>
                  <a:lnTo>
                    <a:pt x="189" y="1043"/>
                  </a:lnTo>
                  <a:lnTo>
                    <a:pt x="186" y="1047"/>
                  </a:lnTo>
                  <a:lnTo>
                    <a:pt x="189" y="1047"/>
                  </a:lnTo>
                  <a:lnTo>
                    <a:pt x="192" y="1050"/>
                  </a:lnTo>
                  <a:lnTo>
                    <a:pt x="196" y="1057"/>
                  </a:lnTo>
                  <a:lnTo>
                    <a:pt x="196" y="1060"/>
                  </a:lnTo>
                  <a:lnTo>
                    <a:pt x="194" y="1066"/>
                  </a:lnTo>
                  <a:lnTo>
                    <a:pt x="196" y="1074"/>
                  </a:lnTo>
                  <a:lnTo>
                    <a:pt x="203" y="1098"/>
                  </a:lnTo>
                  <a:lnTo>
                    <a:pt x="204" y="1104"/>
                  </a:lnTo>
                  <a:lnTo>
                    <a:pt x="213" y="1112"/>
                  </a:lnTo>
                  <a:lnTo>
                    <a:pt x="221" y="1108"/>
                  </a:lnTo>
                  <a:lnTo>
                    <a:pt x="242" y="1112"/>
                  </a:lnTo>
                  <a:lnTo>
                    <a:pt x="248" y="1106"/>
                  </a:lnTo>
                  <a:lnTo>
                    <a:pt x="248" y="1104"/>
                  </a:lnTo>
                  <a:lnTo>
                    <a:pt x="243" y="1102"/>
                  </a:lnTo>
                  <a:lnTo>
                    <a:pt x="239" y="1098"/>
                  </a:lnTo>
                  <a:lnTo>
                    <a:pt x="236" y="1094"/>
                  </a:lnTo>
                  <a:lnTo>
                    <a:pt x="232" y="1089"/>
                  </a:lnTo>
                  <a:lnTo>
                    <a:pt x="228" y="1089"/>
                  </a:lnTo>
                  <a:lnTo>
                    <a:pt x="218" y="1091"/>
                  </a:lnTo>
                  <a:lnTo>
                    <a:pt x="214" y="1089"/>
                  </a:lnTo>
                  <a:lnTo>
                    <a:pt x="214" y="1087"/>
                  </a:lnTo>
                  <a:lnTo>
                    <a:pt x="224" y="1085"/>
                  </a:lnTo>
                  <a:lnTo>
                    <a:pt x="229" y="1087"/>
                  </a:lnTo>
                  <a:lnTo>
                    <a:pt x="234" y="1089"/>
                  </a:lnTo>
                  <a:lnTo>
                    <a:pt x="236" y="1084"/>
                  </a:lnTo>
                  <a:lnTo>
                    <a:pt x="236" y="1074"/>
                  </a:lnTo>
                  <a:lnTo>
                    <a:pt x="236" y="1064"/>
                  </a:lnTo>
                  <a:lnTo>
                    <a:pt x="234" y="1057"/>
                  </a:lnTo>
                  <a:lnTo>
                    <a:pt x="229" y="1052"/>
                  </a:lnTo>
                  <a:lnTo>
                    <a:pt x="213" y="1047"/>
                  </a:lnTo>
                  <a:lnTo>
                    <a:pt x="213" y="1045"/>
                  </a:lnTo>
                  <a:lnTo>
                    <a:pt x="232" y="1049"/>
                  </a:lnTo>
                  <a:close/>
                  <a:moveTo>
                    <a:pt x="566" y="1004"/>
                  </a:moveTo>
                  <a:lnTo>
                    <a:pt x="560" y="1008"/>
                  </a:lnTo>
                  <a:lnTo>
                    <a:pt x="561" y="1015"/>
                  </a:lnTo>
                  <a:lnTo>
                    <a:pt x="567" y="1021"/>
                  </a:lnTo>
                  <a:lnTo>
                    <a:pt x="574" y="1024"/>
                  </a:lnTo>
                  <a:lnTo>
                    <a:pt x="582" y="1021"/>
                  </a:lnTo>
                  <a:lnTo>
                    <a:pt x="581" y="1014"/>
                  </a:lnTo>
                  <a:lnTo>
                    <a:pt x="574" y="1007"/>
                  </a:lnTo>
                  <a:lnTo>
                    <a:pt x="566" y="1004"/>
                  </a:lnTo>
                  <a:close/>
                  <a:moveTo>
                    <a:pt x="421" y="1137"/>
                  </a:moveTo>
                  <a:lnTo>
                    <a:pt x="430" y="1136"/>
                  </a:lnTo>
                  <a:lnTo>
                    <a:pt x="437" y="1132"/>
                  </a:lnTo>
                  <a:lnTo>
                    <a:pt x="433" y="1130"/>
                  </a:lnTo>
                  <a:lnTo>
                    <a:pt x="427" y="1129"/>
                  </a:lnTo>
                  <a:lnTo>
                    <a:pt x="424" y="1126"/>
                  </a:lnTo>
                  <a:lnTo>
                    <a:pt x="419" y="1126"/>
                  </a:lnTo>
                  <a:lnTo>
                    <a:pt x="410" y="1132"/>
                  </a:lnTo>
                  <a:lnTo>
                    <a:pt x="406" y="1136"/>
                  </a:lnTo>
                  <a:lnTo>
                    <a:pt x="413" y="1137"/>
                  </a:lnTo>
                  <a:lnTo>
                    <a:pt x="421" y="1137"/>
                  </a:lnTo>
                  <a:close/>
                  <a:moveTo>
                    <a:pt x="498" y="1147"/>
                  </a:moveTo>
                  <a:lnTo>
                    <a:pt x="493" y="1141"/>
                  </a:lnTo>
                  <a:lnTo>
                    <a:pt x="479" y="1132"/>
                  </a:lnTo>
                  <a:lnTo>
                    <a:pt x="469" y="1133"/>
                  </a:lnTo>
                  <a:lnTo>
                    <a:pt x="461" y="1140"/>
                  </a:lnTo>
                  <a:lnTo>
                    <a:pt x="445" y="1158"/>
                  </a:lnTo>
                  <a:lnTo>
                    <a:pt x="449" y="1161"/>
                  </a:lnTo>
                  <a:lnTo>
                    <a:pt x="458" y="1169"/>
                  </a:lnTo>
                  <a:lnTo>
                    <a:pt x="462" y="1171"/>
                  </a:lnTo>
                  <a:lnTo>
                    <a:pt x="466" y="1174"/>
                  </a:lnTo>
                  <a:lnTo>
                    <a:pt x="470" y="1185"/>
                  </a:lnTo>
                  <a:lnTo>
                    <a:pt x="475" y="1188"/>
                  </a:lnTo>
                  <a:lnTo>
                    <a:pt x="484" y="1186"/>
                  </a:lnTo>
                  <a:lnTo>
                    <a:pt x="491" y="1182"/>
                  </a:lnTo>
                  <a:lnTo>
                    <a:pt x="497" y="1172"/>
                  </a:lnTo>
                  <a:lnTo>
                    <a:pt x="500" y="1155"/>
                  </a:lnTo>
                  <a:lnTo>
                    <a:pt x="493" y="1155"/>
                  </a:lnTo>
                  <a:lnTo>
                    <a:pt x="493" y="1151"/>
                  </a:lnTo>
                  <a:lnTo>
                    <a:pt x="498" y="1147"/>
                  </a:lnTo>
                  <a:close/>
                  <a:moveTo>
                    <a:pt x="180" y="1188"/>
                  </a:moveTo>
                  <a:lnTo>
                    <a:pt x="185" y="1188"/>
                  </a:lnTo>
                  <a:lnTo>
                    <a:pt x="189" y="1185"/>
                  </a:lnTo>
                  <a:lnTo>
                    <a:pt x="190" y="1182"/>
                  </a:lnTo>
                  <a:lnTo>
                    <a:pt x="189" y="1178"/>
                  </a:lnTo>
                  <a:lnTo>
                    <a:pt x="192" y="1176"/>
                  </a:lnTo>
                  <a:lnTo>
                    <a:pt x="193" y="1175"/>
                  </a:lnTo>
                  <a:lnTo>
                    <a:pt x="196" y="1172"/>
                  </a:lnTo>
                  <a:lnTo>
                    <a:pt x="197" y="1169"/>
                  </a:lnTo>
                  <a:lnTo>
                    <a:pt x="200" y="1168"/>
                  </a:lnTo>
                  <a:lnTo>
                    <a:pt x="207" y="1168"/>
                  </a:lnTo>
                  <a:lnTo>
                    <a:pt x="204" y="1167"/>
                  </a:lnTo>
                  <a:lnTo>
                    <a:pt x="204" y="1162"/>
                  </a:lnTo>
                  <a:lnTo>
                    <a:pt x="203" y="1158"/>
                  </a:lnTo>
                  <a:lnTo>
                    <a:pt x="201" y="1155"/>
                  </a:lnTo>
                  <a:lnTo>
                    <a:pt x="200" y="1153"/>
                  </a:lnTo>
                  <a:lnTo>
                    <a:pt x="192" y="1148"/>
                  </a:lnTo>
                  <a:lnTo>
                    <a:pt x="193" y="1147"/>
                  </a:lnTo>
                  <a:lnTo>
                    <a:pt x="196" y="1139"/>
                  </a:lnTo>
                  <a:lnTo>
                    <a:pt x="196" y="1137"/>
                  </a:lnTo>
                  <a:lnTo>
                    <a:pt x="194" y="1136"/>
                  </a:lnTo>
                  <a:lnTo>
                    <a:pt x="193" y="1136"/>
                  </a:lnTo>
                  <a:lnTo>
                    <a:pt x="192" y="1136"/>
                  </a:lnTo>
                  <a:lnTo>
                    <a:pt x="189" y="1133"/>
                  </a:lnTo>
                  <a:lnTo>
                    <a:pt x="189" y="1132"/>
                  </a:lnTo>
                  <a:lnTo>
                    <a:pt x="187" y="1132"/>
                  </a:lnTo>
                  <a:lnTo>
                    <a:pt x="186" y="1146"/>
                  </a:lnTo>
                  <a:lnTo>
                    <a:pt x="180" y="1150"/>
                  </a:lnTo>
                  <a:lnTo>
                    <a:pt x="175" y="1150"/>
                  </a:lnTo>
                  <a:lnTo>
                    <a:pt x="168" y="1155"/>
                  </a:lnTo>
                  <a:lnTo>
                    <a:pt x="171" y="1158"/>
                  </a:lnTo>
                  <a:lnTo>
                    <a:pt x="172" y="1164"/>
                  </a:lnTo>
                  <a:lnTo>
                    <a:pt x="171" y="1169"/>
                  </a:lnTo>
                  <a:lnTo>
                    <a:pt x="166" y="1171"/>
                  </a:lnTo>
                  <a:lnTo>
                    <a:pt x="162" y="1174"/>
                  </a:lnTo>
                  <a:lnTo>
                    <a:pt x="159" y="1178"/>
                  </a:lnTo>
                  <a:lnTo>
                    <a:pt x="159" y="1182"/>
                  </a:lnTo>
                  <a:lnTo>
                    <a:pt x="164" y="1185"/>
                  </a:lnTo>
                  <a:lnTo>
                    <a:pt x="180" y="1188"/>
                  </a:lnTo>
                  <a:close/>
                  <a:moveTo>
                    <a:pt x="388" y="1355"/>
                  </a:moveTo>
                  <a:lnTo>
                    <a:pt x="381" y="1356"/>
                  </a:lnTo>
                  <a:lnTo>
                    <a:pt x="382" y="1360"/>
                  </a:lnTo>
                  <a:lnTo>
                    <a:pt x="385" y="1366"/>
                  </a:lnTo>
                  <a:lnTo>
                    <a:pt x="388" y="1369"/>
                  </a:lnTo>
                  <a:lnTo>
                    <a:pt x="389" y="1364"/>
                  </a:lnTo>
                  <a:lnTo>
                    <a:pt x="389" y="1360"/>
                  </a:lnTo>
                  <a:lnTo>
                    <a:pt x="393" y="1360"/>
                  </a:lnTo>
                  <a:lnTo>
                    <a:pt x="399" y="1363"/>
                  </a:lnTo>
                  <a:lnTo>
                    <a:pt x="403" y="1362"/>
                  </a:lnTo>
                  <a:lnTo>
                    <a:pt x="417" y="1350"/>
                  </a:lnTo>
                  <a:lnTo>
                    <a:pt x="427" y="1336"/>
                  </a:lnTo>
                  <a:lnTo>
                    <a:pt x="430" y="1336"/>
                  </a:lnTo>
                  <a:lnTo>
                    <a:pt x="433" y="1335"/>
                  </a:lnTo>
                  <a:lnTo>
                    <a:pt x="434" y="1333"/>
                  </a:lnTo>
                  <a:lnTo>
                    <a:pt x="437" y="1331"/>
                  </a:lnTo>
                  <a:lnTo>
                    <a:pt x="438" y="1326"/>
                  </a:lnTo>
                  <a:lnTo>
                    <a:pt x="442" y="1317"/>
                  </a:lnTo>
                  <a:lnTo>
                    <a:pt x="444" y="1312"/>
                  </a:lnTo>
                  <a:lnTo>
                    <a:pt x="447" y="1308"/>
                  </a:lnTo>
                  <a:lnTo>
                    <a:pt x="444" y="1307"/>
                  </a:lnTo>
                  <a:lnTo>
                    <a:pt x="437" y="1307"/>
                  </a:lnTo>
                  <a:lnTo>
                    <a:pt x="433" y="1310"/>
                  </a:lnTo>
                  <a:lnTo>
                    <a:pt x="424" y="1315"/>
                  </a:lnTo>
                  <a:lnTo>
                    <a:pt x="419" y="1318"/>
                  </a:lnTo>
                  <a:lnTo>
                    <a:pt x="410" y="1325"/>
                  </a:lnTo>
                  <a:lnTo>
                    <a:pt x="407" y="1329"/>
                  </a:lnTo>
                  <a:lnTo>
                    <a:pt x="395" y="1347"/>
                  </a:lnTo>
                  <a:lnTo>
                    <a:pt x="388" y="1355"/>
                  </a:lnTo>
                  <a:close/>
                  <a:moveTo>
                    <a:pt x="547" y="1332"/>
                  </a:moveTo>
                  <a:lnTo>
                    <a:pt x="547" y="1331"/>
                  </a:lnTo>
                  <a:lnTo>
                    <a:pt x="536" y="1326"/>
                  </a:lnTo>
                  <a:lnTo>
                    <a:pt x="532" y="1324"/>
                  </a:lnTo>
                  <a:lnTo>
                    <a:pt x="524" y="1325"/>
                  </a:lnTo>
                  <a:lnTo>
                    <a:pt x="514" y="1328"/>
                  </a:lnTo>
                  <a:lnTo>
                    <a:pt x="505" y="1333"/>
                  </a:lnTo>
                  <a:lnTo>
                    <a:pt x="505" y="1343"/>
                  </a:lnTo>
                  <a:lnTo>
                    <a:pt x="504" y="1345"/>
                  </a:lnTo>
                  <a:lnTo>
                    <a:pt x="501" y="1345"/>
                  </a:lnTo>
                  <a:lnTo>
                    <a:pt x="498" y="1343"/>
                  </a:lnTo>
                  <a:lnTo>
                    <a:pt x="497" y="1339"/>
                  </a:lnTo>
                  <a:lnTo>
                    <a:pt x="493" y="1343"/>
                  </a:lnTo>
                  <a:lnTo>
                    <a:pt x="489" y="1346"/>
                  </a:lnTo>
                  <a:lnTo>
                    <a:pt x="479" y="1346"/>
                  </a:lnTo>
                  <a:lnTo>
                    <a:pt x="480" y="1352"/>
                  </a:lnTo>
                  <a:lnTo>
                    <a:pt x="486" y="1359"/>
                  </a:lnTo>
                  <a:lnTo>
                    <a:pt x="489" y="1363"/>
                  </a:lnTo>
                  <a:lnTo>
                    <a:pt x="476" y="1371"/>
                  </a:lnTo>
                  <a:lnTo>
                    <a:pt x="479" y="1376"/>
                  </a:lnTo>
                  <a:lnTo>
                    <a:pt x="483" y="1378"/>
                  </a:lnTo>
                  <a:lnTo>
                    <a:pt x="489" y="1381"/>
                  </a:lnTo>
                  <a:lnTo>
                    <a:pt x="512" y="1385"/>
                  </a:lnTo>
                  <a:lnTo>
                    <a:pt x="518" y="1388"/>
                  </a:lnTo>
                  <a:lnTo>
                    <a:pt x="521" y="1392"/>
                  </a:lnTo>
                  <a:lnTo>
                    <a:pt x="524" y="1397"/>
                  </a:lnTo>
                  <a:lnTo>
                    <a:pt x="528" y="1406"/>
                  </a:lnTo>
                  <a:lnTo>
                    <a:pt x="531" y="1408"/>
                  </a:lnTo>
                  <a:lnTo>
                    <a:pt x="532" y="1408"/>
                  </a:lnTo>
                  <a:lnTo>
                    <a:pt x="535" y="1405"/>
                  </a:lnTo>
                  <a:lnTo>
                    <a:pt x="536" y="1404"/>
                  </a:lnTo>
                  <a:lnTo>
                    <a:pt x="542" y="1404"/>
                  </a:lnTo>
                  <a:lnTo>
                    <a:pt x="559" y="1395"/>
                  </a:lnTo>
                  <a:lnTo>
                    <a:pt x="561" y="1398"/>
                  </a:lnTo>
                  <a:lnTo>
                    <a:pt x="563" y="1401"/>
                  </a:lnTo>
                  <a:lnTo>
                    <a:pt x="563" y="1406"/>
                  </a:lnTo>
                  <a:lnTo>
                    <a:pt x="560" y="1411"/>
                  </a:lnTo>
                  <a:lnTo>
                    <a:pt x="557" y="1413"/>
                  </a:lnTo>
                  <a:lnTo>
                    <a:pt x="542" y="1420"/>
                  </a:lnTo>
                  <a:lnTo>
                    <a:pt x="533" y="1419"/>
                  </a:lnTo>
                  <a:lnTo>
                    <a:pt x="531" y="1420"/>
                  </a:lnTo>
                  <a:lnTo>
                    <a:pt x="528" y="1423"/>
                  </a:lnTo>
                  <a:lnTo>
                    <a:pt x="526" y="1426"/>
                  </a:lnTo>
                  <a:lnTo>
                    <a:pt x="526" y="1430"/>
                  </a:lnTo>
                  <a:lnTo>
                    <a:pt x="522" y="1440"/>
                  </a:lnTo>
                  <a:lnTo>
                    <a:pt x="521" y="1441"/>
                  </a:lnTo>
                  <a:lnTo>
                    <a:pt x="517" y="1443"/>
                  </a:lnTo>
                  <a:lnTo>
                    <a:pt x="514" y="1444"/>
                  </a:lnTo>
                  <a:lnTo>
                    <a:pt x="511" y="1447"/>
                  </a:lnTo>
                  <a:lnTo>
                    <a:pt x="511" y="1453"/>
                  </a:lnTo>
                  <a:lnTo>
                    <a:pt x="512" y="1457"/>
                  </a:lnTo>
                  <a:lnTo>
                    <a:pt x="517" y="1462"/>
                  </a:lnTo>
                  <a:lnTo>
                    <a:pt x="524" y="1462"/>
                  </a:lnTo>
                  <a:lnTo>
                    <a:pt x="536" y="1460"/>
                  </a:lnTo>
                  <a:lnTo>
                    <a:pt x="552" y="1450"/>
                  </a:lnTo>
                  <a:lnTo>
                    <a:pt x="556" y="1448"/>
                  </a:lnTo>
                  <a:lnTo>
                    <a:pt x="557" y="1451"/>
                  </a:lnTo>
                  <a:lnTo>
                    <a:pt x="553" y="1457"/>
                  </a:lnTo>
                  <a:lnTo>
                    <a:pt x="542" y="1465"/>
                  </a:lnTo>
                  <a:lnTo>
                    <a:pt x="524" y="1469"/>
                  </a:lnTo>
                  <a:lnTo>
                    <a:pt x="519" y="1474"/>
                  </a:lnTo>
                  <a:lnTo>
                    <a:pt x="515" y="1475"/>
                  </a:lnTo>
                  <a:lnTo>
                    <a:pt x="503" y="1472"/>
                  </a:lnTo>
                  <a:lnTo>
                    <a:pt x="498" y="1475"/>
                  </a:lnTo>
                  <a:lnTo>
                    <a:pt x="500" y="1475"/>
                  </a:lnTo>
                  <a:lnTo>
                    <a:pt x="501" y="1476"/>
                  </a:lnTo>
                  <a:lnTo>
                    <a:pt x="501" y="1478"/>
                  </a:lnTo>
                  <a:lnTo>
                    <a:pt x="504" y="1478"/>
                  </a:lnTo>
                  <a:lnTo>
                    <a:pt x="504" y="1481"/>
                  </a:lnTo>
                  <a:lnTo>
                    <a:pt x="500" y="1485"/>
                  </a:lnTo>
                  <a:lnTo>
                    <a:pt x="496" y="1481"/>
                  </a:lnTo>
                  <a:lnTo>
                    <a:pt x="491" y="1474"/>
                  </a:lnTo>
                  <a:lnTo>
                    <a:pt x="489" y="1468"/>
                  </a:lnTo>
                  <a:lnTo>
                    <a:pt x="483" y="1468"/>
                  </a:lnTo>
                  <a:lnTo>
                    <a:pt x="476" y="1469"/>
                  </a:lnTo>
                  <a:lnTo>
                    <a:pt x="470" y="1472"/>
                  </a:lnTo>
                  <a:lnTo>
                    <a:pt x="468" y="1479"/>
                  </a:lnTo>
                  <a:lnTo>
                    <a:pt x="470" y="1488"/>
                  </a:lnTo>
                  <a:lnTo>
                    <a:pt x="473" y="1495"/>
                  </a:lnTo>
                  <a:lnTo>
                    <a:pt x="479" y="1500"/>
                  </a:lnTo>
                  <a:lnTo>
                    <a:pt x="486" y="1505"/>
                  </a:lnTo>
                  <a:lnTo>
                    <a:pt x="491" y="1506"/>
                  </a:lnTo>
                  <a:lnTo>
                    <a:pt x="494" y="1507"/>
                  </a:lnTo>
                  <a:lnTo>
                    <a:pt x="497" y="1506"/>
                  </a:lnTo>
                  <a:lnTo>
                    <a:pt x="498" y="1502"/>
                  </a:lnTo>
                  <a:lnTo>
                    <a:pt x="500" y="1499"/>
                  </a:lnTo>
                  <a:lnTo>
                    <a:pt x="501" y="1498"/>
                  </a:lnTo>
                  <a:lnTo>
                    <a:pt x="525" y="1498"/>
                  </a:lnTo>
                  <a:lnTo>
                    <a:pt x="528" y="1496"/>
                  </a:lnTo>
                  <a:lnTo>
                    <a:pt x="533" y="1492"/>
                  </a:lnTo>
                  <a:lnTo>
                    <a:pt x="536" y="1491"/>
                  </a:lnTo>
                  <a:lnTo>
                    <a:pt x="539" y="1492"/>
                  </a:lnTo>
                  <a:lnTo>
                    <a:pt x="543" y="1493"/>
                  </a:lnTo>
                  <a:lnTo>
                    <a:pt x="546" y="1495"/>
                  </a:lnTo>
                  <a:lnTo>
                    <a:pt x="549" y="1492"/>
                  </a:lnTo>
                  <a:lnTo>
                    <a:pt x="553" y="1488"/>
                  </a:lnTo>
                  <a:lnTo>
                    <a:pt x="574" y="1476"/>
                  </a:lnTo>
                  <a:lnTo>
                    <a:pt x="582" y="1475"/>
                  </a:lnTo>
                  <a:lnTo>
                    <a:pt x="585" y="1474"/>
                  </a:lnTo>
                  <a:lnTo>
                    <a:pt x="587" y="1469"/>
                  </a:lnTo>
                  <a:lnTo>
                    <a:pt x="588" y="1467"/>
                  </a:lnTo>
                  <a:lnTo>
                    <a:pt x="589" y="1465"/>
                  </a:lnTo>
                  <a:lnTo>
                    <a:pt x="596" y="1462"/>
                  </a:lnTo>
                  <a:lnTo>
                    <a:pt x="599" y="1462"/>
                  </a:lnTo>
                  <a:lnTo>
                    <a:pt x="602" y="1465"/>
                  </a:lnTo>
                  <a:lnTo>
                    <a:pt x="601" y="1469"/>
                  </a:lnTo>
                  <a:lnTo>
                    <a:pt x="599" y="1474"/>
                  </a:lnTo>
                  <a:lnTo>
                    <a:pt x="596" y="1476"/>
                  </a:lnTo>
                  <a:lnTo>
                    <a:pt x="594" y="1478"/>
                  </a:lnTo>
                  <a:lnTo>
                    <a:pt x="602" y="1484"/>
                  </a:lnTo>
                  <a:lnTo>
                    <a:pt x="613" y="1481"/>
                  </a:lnTo>
                  <a:lnTo>
                    <a:pt x="636" y="1465"/>
                  </a:lnTo>
                  <a:lnTo>
                    <a:pt x="640" y="1460"/>
                  </a:lnTo>
                  <a:lnTo>
                    <a:pt x="643" y="1454"/>
                  </a:lnTo>
                  <a:lnTo>
                    <a:pt x="638" y="1453"/>
                  </a:lnTo>
                  <a:lnTo>
                    <a:pt x="629" y="1454"/>
                  </a:lnTo>
                  <a:lnTo>
                    <a:pt x="623" y="1455"/>
                  </a:lnTo>
                  <a:lnTo>
                    <a:pt x="619" y="1460"/>
                  </a:lnTo>
                  <a:lnTo>
                    <a:pt x="619" y="1455"/>
                  </a:lnTo>
                  <a:lnTo>
                    <a:pt x="627" y="1448"/>
                  </a:lnTo>
                  <a:lnTo>
                    <a:pt x="631" y="1443"/>
                  </a:lnTo>
                  <a:lnTo>
                    <a:pt x="630" y="1436"/>
                  </a:lnTo>
                  <a:lnTo>
                    <a:pt x="631" y="1436"/>
                  </a:lnTo>
                  <a:lnTo>
                    <a:pt x="634" y="1436"/>
                  </a:lnTo>
                  <a:lnTo>
                    <a:pt x="636" y="1437"/>
                  </a:lnTo>
                  <a:lnTo>
                    <a:pt x="637" y="1439"/>
                  </a:lnTo>
                  <a:lnTo>
                    <a:pt x="637" y="1444"/>
                  </a:lnTo>
                  <a:lnTo>
                    <a:pt x="640" y="1446"/>
                  </a:lnTo>
                  <a:lnTo>
                    <a:pt x="648" y="1446"/>
                  </a:lnTo>
                  <a:lnTo>
                    <a:pt x="652" y="1443"/>
                  </a:lnTo>
                  <a:lnTo>
                    <a:pt x="650" y="1437"/>
                  </a:lnTo>
                  <a:lnTo>
                    <a:pt x="647" y="1430"/>
                  </a:lnTo>
                  <a:lnTo>
                    <a:pt x="644" y="1427"/>
                  </a:lnTo>
                  <a:lnTo>
                    <a:pt x="648" y="1427"/>
                  </a:lnTo>
                  <a:lnTo>
                    <a:pt x="651" y="1429"/>
                  </a:lnTo>
                  <a:lnTo>
                    <a:pt x="652" y="1430"/>
                  </a:lnTo>
                  <a:lnTo>
                    <a:pt x="654" y="1420"/>
                  </a:lnTo>
                  <a:lnTo>
                    <a:pt x="651" y="1419"/>
                  </a:lnTo>
                  <a:lnTo>
                    <a:pt x="648" y="1420"/>
                  </a:lnTo>
                  <a:lnTo>
                    <a:pt x="645" y="1419"/>
                  </a:lnTo>
                  <a:lnTo>
                    <a:pt x="644" y="1413"/>
                  </a:lnTo>
                  <a:lnTo>
                    <a:pt x="641" y="1408"/>
                  </a:lnTo>
                  <a:lnTo>
                    <a:pt x="638" y="1404"/>
                  </a:lnTo>
                  <a:lnTo>
                    <a:pt x="636" y="1401"/>
                  </a:lnTo>
                  <a:lnTo>
                    <a:pt x="634" y="1401"/>
                  </a:lnTo>
                  <a:lnTo>
                    <a:pt x="629" y="1402"/>
                  </a:lnTo>
                  <a:lnTo>
                    <a:pt x="626" y="1401"/>
                  </a:lnTo>
                  <a:lnTo>
                    <a:pt x="624" y="1399"/>
                  </a:lnTo>
                  <a:lnTo>
                    <a:pt x="619" y="1390"/>
                  </a:lnTo>
                  <a:lnTo>
                    <a:pt x="616" y="1388"/>
                  </a:lnTo>
                  <a:lnTo>
                    <a:pt x="613" y="1388"/>
                  </a:lnTo>
                  <a:lnTo>
                    <a:pt x="612" y="1388"/>
                  </a:lnTo>
                  <a:lnTo>
                    <a:pt x="608" y="1391"/>
                  </a:lnTo>
                  <a:lnTo>
                    <a:pt x="605" y="1390"/>
                  </a:lnTo>
                  <a:lnTo>
                    <a:pt x="603" y="1387"/>
                  </a:lnTo>
                  <a:lnTo>
                    <a:pt x="602" y="1385"/>
                  </a:lnTo>
                  <a:lnTo>
                    <a:pt x="575" y="1385"/>
                  </a:lnTo>
                  <a:lnTo>
                    <a:pt x="573" y="1384"/>
                  </a:lnTo>
                  <a:lnTo>
                    <a:pt x="573" y="1381"/>
                  </a:lnTo>
                  <a:lnTo>
                    <a:pt x="573" y="1378"/>
                  </a:lnTo>
                  <a:lnTo>
                    <a:pt x="571" y="1376"/>
                  </a:lnTo>
                  <a:lnTo>
                    <a:pt x="561" y="1350"/>
                  </a:lnTo>
                  <a:lnTo>
                    <a:pt x="554" y="1340"/>
                  </a:lnTo>
                  <a:lnTo>
                    <a:pt x="546" y="1339"/>
                  </a:lnTo>
                  <a:lnTo>
                    <a:pt x="547" y="1338"/>
                  </a:lnTo>
                  <a:lnTo>
                    <a:pt x="547" y="1332"/>
                  </a:lnTo>
                  <a:close/>
                  <a:moveTo>
                    <a:pt x="343" y="1404"/>
                  </a:moveTo>
                  <a:lnTo>
                    <a:pt x="348" y="1402"/>
                  </a:lnTo>
                  <a:lnTo>
                    <a:pt x="354" y="1398"/>
                  </a:lnTo>
                  <a:lnTo>
                    <a:pt x="355" y="1390"/>
                  </a:lnTo>
                  <a:lnTo>
                    <a:pt x="371" y="1388"/>
                  </a:lnTo>
                  <a:lnTo>
                    <a:pt x="374" y="1383"/>
                  </a:lnTo>
                  <a:lnTo>
                    <a:pt x="371" y="1374"/>
                  </a:lnTo>
                  <a:lnTo>
                    <a:pt x="364" y="1373"/>
                  </a:lnTo>
                  <a:lnTo>
                    <a:pt x="351" y="1378"/>
                  </a:lnTo>
                  <a:lnTo>
                    <a:pt x="346" y="1380"/>
                  </a:lnTo>
                  <a:lnTo>
                    <a:pt x="336" y="1387"/>
                  </a:lnTo>
                  <a:lnTo>
                    <a:pt x="330" y="1388"/>
                  </a:lnTo>
                  <a:lnTo>
                    <a:pt x="312" y="1391"/>
                  </a:lnTo>
                  <a:lnTo>
                    <a:pt x="306" y="1395"/>
                  </a:lnTo>
                  <a:lnTo>
                    <a:pt x="309" y="1402"/>
                  </a:lnTo>
                  <a:lnTo>
                    <a:pt x="311" y="1409"/>
                  </a:lnTo>
                  <a:lnTo>
                    <a:pt x="313" y="1415"/>
                  </a:lnTo>
                  <a:lnTo>
                    <a:pt x="329" y="1423"/>
                  </a:lnTo>
                  <a:lnTo>
                    <a:pt x="334" y="1422"/>
                  </a:lnTo>
                  <a:lnTo>
                    <a:pt x="333" y="1413"/>
                  </a:lnTo>
                  <a:lnTo>
                    <a:pt x="337" y="1406"/>
                  </a:lnTo>
                  <a:lnTo>
                    <a:pt x="343" y="1404"/>
                  </a:lnTo>
                  <a:close/>
                  <a:moveTo>
                    <a:pt x="508" y="1412"/>
                  </a:moveTo>
                  <a:lnTo>
                    <a:pt x="522" y="1411"/>
                  </a:lnTo>
                  <a:lnTo>
                    <a:pt x="519" y="1405"/>
                  </a:lnTo>
                  <a:lnTo>
                    <a:pt x="511" y="1398"/>
                  </a:lnTo>
                  <a:lnTo>
                    <a:pt x="507" y="1395"/>
                  </a:lnTo>
                  <a:lnTo>
                    <a:pt x="504" y="1395"/>
                  </a:lnTo>
                  <a:lnTo>
                    <a:pt x="500" y="1397"/>
                  </a:lnTo>
                  <a:lnTo>
                    <a:pt x="497" y="1399"/>
                  </a:lnTo>
                  <a:lnTo>
                    <a:pt x="494" y="1404"/>
                  </a:lnTo>
                  <a:lnTo>
                    <a:pt x="501" y="1411"/>
                  </a:lnTo>
                  <a:lnTo>
                    <a:pt x="508" y="1412"/>
                  </a:lnTo>
                  <a:close/>
                  <a:moveTo>
                    <a:pt x="683" y="1447"/>
                  </a:moveTo>
                  <a:lnTo>
                    <a:pt x="688" y="1441"/>
                  </a:lnTo>
                  <a:lnTo>
                    <a:pt x="692" y="1433"/>
                  </a:lnTo>
                  <a:lnTo>
                    <a:pt x="690" y="1436"/>
                  </a:lnTo>
                  <a:lnTo>
                    <a:pt x="686" y="1437"/>
                  </a:lnTo>
                  <a:lnTo>
                    <a:pt x="678" y="1436"/>
                  </a:lnTo>
                  <a:lnTo>
                    <a:pt x="674" y="1441"/>
                  </a:lnTo>
                  <a:lnTo>
                    <a:pt x="672" y="1444"/>
                  </a:lnTo>
                  <a:lnTo>
                    <a:pt x="671" y="1448"/>
                  </a:lnTo>
                  <a:lnTo>
                    <a:pt x="678" y="1450"/>
                  </a:lnTo>
                  <a:lnTo>
                    <a:pt x="683" y="1447"/>
                  </a:lnTo>
                  <a:close/>
                  <a:moveTo>
                    <a:pt x="669" y="1484"/>
                  </a:moveTo>
                  <a:lnTo>
                    <a:pt x="671" y="1478"/>
                  </a:lnTo>
                  <a:lnTo>
                    <a:pt x="668" y="1479"/>
                  </a:lnTo>
                  <a:lnTo>
                    <a:pt x="661" y="1478"/>
                  </a:lnTo>
                  <a:lnTo>
                    <a:pt x="658" y="1481"/>
                  </a:lnTo>
                  <a:lnTo>
                    <a:pt x="655" y="1491"/>
                  </a:lnTo>
                  <a:lnTo>
                    <a:pt x="657" y="1498"/>
                  </a:lnTo>
                  <a:lnTo>
                    <a:pt x="661" y="1500"/>
                  </a:lnTo>
                  <a:lnTo>
                    <a:pt x="668" y="1498"/>
                  </a:lnTo>
                  <a:lnTo>
                    <a:pt x="665" y="1491"/>
                  </a:lnTo>
                  <a:lnTo>
                    <a:pt x="667" y="1488"/>
                  </a:lnTo>
                  <a:lnTo>
                    <a:pt x="669" y="1484"/>
                  </a:lnTo>
                  <a:close/>
                  <a:moveTo>
                    <a:pt x="650" y="1526"/>
                  </a:moveTo>
                  <a:lnTo>
                    <a:pt x="654" y="1538"/>
                  </a:lnTo>
                  <a:lnTo>
                    <a:pt x="657" y="1541"/>
                  </a:lnTo>
                  <a:lnTo>
                    <a:pt x="660" y="1527"/>
                  </a:lnTo>
                  <a:lnTo>
                    <a:pt x="662" y="1520"/>
                  </a:lnTo>
                  <a:lnTo>
                    <a:pt x="664" y="1513"/>
                  </a:lnTo>
                  <a:lnTo>
                    <a:pt x="664" y="1507"/>
                  </a:lnTo>
                  <a:lnTo>
                    <a:pt x="662" y="1509"/>
                  </a:lnTo>
                  <a:lnTo>
                    <a:pt x="661" y="1510"/>
                  </a:lnTo>
                  <a:lnTo>
                    <a:pt x="660" y="1509"/>
                  </a:lnTo>
                  <a:lnTo>
                    <a:pt x="658" y="1507"/>
                  </a:lnTo>
                  <a:lnTo>
                    <a:pt x="655" y="1510"/>
                  </a:lnTo>
                  <a:lnTo>
                    <a:pt x="652" y="1521"/>
                  </a:lnTo>
                  <a:lnTo>
                    <a:pt x="650" y="1526"/>
                  </a:lnTo>
                  <a:close/>
                  <a:moveTo>
                    <a:pt x="645" y="1540"/>
                  </a:moveTo>
                  <a:lnTo>
                    <a:pt x="644" y="1535"/>
                  </a:lnTo>
                  <a:lnTo>
                    <a:pt x="636" y="1542"/>
                  </a:lnTo>
                  <a:lnTo>
                    <a:pt x="631" y="1547"/>
                  </a:lnTo>
                  <a:lnTo>
                    <a:pt x="629" y="1555"/>
                  </a:lnTo>
                  <a:lnTo>
                    <a:pt x="634" y="1554"/>
                  </a:lnTo>
                  <a:lnTo>
                    <a:pt x="643" y="1551"/>
                  </a:lnTo>
                  <a:lnTo>
                    <a:pt x="648" y="1547"/>
                  </a:lnTo>
                  <a:lnTo>
                    <a:pt x="645" y="1540"/>
                  </a:lnTo>
                  <a:close/>
                  <a:moveTo>
                    <a:pt x="573" y="1719"/>
                  </a:moveTo>
                  <a:lnTo>
                    <a:pt x="575" y="1712"/>
                  </a:lnTo>
                  <a:lnTo>
                    <a:pt x="577" y="1695"/>
                  </a:lnTo>
                  <a:lnTo>
                    <a:pt x="580" y="1691"/>
                  </a:lnTo>
                  <a:lnTo>
                    <a:pt x="584" y="1688"/>
                  </a:lnTo>
                  <a:lnTo>
                    <a:pt x="589" y="1681"/>
                  </a:lnTo>
                  <a:lnTo>
                    <a:pt x="592" y="1681"/>
                  </a:lnTo>
                  <a:lnTo>
                    <a:pt x="598" y="1663"/>
                  </a:lnTo>
                  <a:lnTo>
                    <a:pt x="620" y="1620"/>
                  </a:lnTo>
                  <a:lnTo>
                    <a:pt x="630" y="1594"/>
                  </a:lnTo>
                  <a:lnTo>
                    <a:pt x="636" y="1589"/>
                  </a:lnTo>
                  <a:lnTo>
                    <a:pt x="640" y="1582"/>
                  </a:lnTo>
                  <a:lnTo>
                    <a:pt x="644" y="1577"/>
                  </a:lnTo>
                  <a:lnTo>
                    <a:pt x="644" y="1572"/>
                  </a:lnTo>
                  <a:lnTo>
                    <a:pt x="643" y="1565"/>
                  </a:lnTo>
                  <a:lnTo>
                    <a:pt x="643" y="1561"/>
                  </a:lnTo>
                  <a:lnTo>
                    <a:pt x="637" y="1558"/>
                  </a:lnTo>
                  <a:lnTo>
                    <a:pt x="629" y="1563"/>
                  </a:lnTo>
                  <a:lnTo>
                    <a:pt x="616" y="1577"/>
                  </a:lnTo>
                  <a:lnTo>
                    <a:pt x="596" y="1597"/>
                  </a:lnTo>
                  <a:lnTo>
                    <a:pt x="588" y="1600"/>
                  </a:lnTo>
                  <a:lnTo>
                    <a:pt x="582" y="1603"/>
                  </a:lnTo>
                  <a:lnTo>
                    <a:pt x="575" y="1613"/>
                  </a:lnTo>
                  <a:lnTo>
                    <a:pt x="567" y="1625"/>
                  </a:lnTo>
                  <a:lnTo>
                    <a:pt x="564" y="1636"/>
                  </a:lnTo>
                  <a:lnTo>
                    <a:pt x="568" y="1643"/>
                  </a:lnTo>
                  <a:lnTo>
                    <a:pt x="577" y="1643"/>
                  </a:lnTo>
                  <a:lnTo>
                    <a:pt x="587" y="1641"/>
                  </a:lnTo>
                  <a:lnTo>
                    <a:pt x="592" y="1641"/>
                  </a:lnTo>
                  <a:lnTo>
                    <a:pt x="584" y="1648"/>
                  </a:lnTo>
                  <a:lnTo>
                    <a:pt x="564" y="1652"/>
                  </a:lnTo>
                  <a:lnTo>
                    <a:pt x="556" y="1657"/>
                  </a:lnTo>
                  <a:lnTo>
                    <a:pt x="552" y="1663"/>
                  </a:lnTo>
                  <a:lnTo>
                    <a:pt x="547" y="1664"/>
                  </a:lnTo>
                  <a:lnTo>
                    <a:pt x="543" y="1669"/>
                  </a:lnTo>
                  <a:lnTo>
                    <a:pt x="542" y="1676"/>
                  </a:lnTo>
                  <a:lnTo>
                    <a:pt x="540" y="1684"/>
                  </a:lnTo>
                  <a:lnTo>
                    <a:pt x="543" y="1705"/>
                  </a:lnTo>
                  <a:lnTo>
                    <a:pt x="547" y="1718"/>
                  </a:lnTo>
                  <a:lnTo>
                    <a:pt x="556" y="1723"/>
                  </a:lnTo>
                  <a:lnTo>
                    <a:pt x="567" y="1725"/>
                  </a:lnTo>
                  <a:lnTo>
                    <a:pt x="573" y="1719"/>
                  </a:lnTo>
                  <a:close/>
                  <a:moveTo>
                    <a:pt x="512" y="1580"/>
                  </a:moveTo>
                  <a:lnTo>
                    <a:pt x="510" y="1582"/>
                  </a:lnTo>
                  <a:lnTo>
                    <a:pt x="508" y="1584"/>
                  </a:lnTo>
                  <a:lnTo>
                    <a:pt x="503" y="1591"/>
                  </a:lnTo>
                  <a:lnTo>
                    <a:pt x="501" y="1597"/>
                  </a:lnTo>
                  <a:lnTo>
                    <a:pt x="500" y="1603"/>
                  </a:lnTo>
                  <a:lnTo>
                    <a:pt x="497" y="1608"/>
                  </a:lnTo>
                  <a:lnTo>
                    <a:pt x="493" y="1613"/>
                  </a:lnTo>
                  <a:lnTo>
                    <a:pt x="498" y="1615"/>
                  </a:lnTo>
                  <a:lnTo>
                    <a:pt x="505" y="1615"/>
                  </a:lnTo>
                  <a:lnTo>
                    <a:pt x="512" y="1613"/>
                  </a:lnTo>
                  <a:lnTo>
                    <a:pt x="518" y="1608"/>
                  </a:lnTo>
                  <a:lnTo>
                    <a:pt x="517" y="1601"/>
                  </a:lnTo>
                  <a:lnTo>
                    <a:pt x="521" y="1591"/>
                  </a:lnTo>
                  <a:lnTo>
                    <a:pt x="529" y="1577"/>
                  </a:lnTo>
                  <a:lnTo>
                    <a:pt x="528" y="1572"/>
                  </a:lnTo>
                  <a:lnTo>
                    <a:pt x="525" y="1572"/>
                  </a:lnTo>
                  <a:lnTo>
                    <a:pt x="521" y="1573"/>
                  </a:lnTo>
                  <a:lnTo>
                    <a:pt x="517" y="1573"/>
                  </a:lnTo>
                  <a:lnTo>
                    <a:pt x="517" y="1577"/>
                  </a:lnTo>
                  <a:lnTo>
                    <a:pt x="517" y="1577"/>
                  </a:lnTo>
                  <a:lnTo>
                    <a:pt x="518" y="1580"/>
                  </a:lnTo>
                  <a:lnTo>
                    <a:pt x="515" y="1582"/>
                  </a:lnTo>
                  <a:lnTo>
                    <a:pt x="512" y="1580"/>
                  </a:lnTo>
                  <a:close/>
                  <a:moveTo>
                    <a:pt x="529" y="1799"/>
                  </a:moveTo>
                  <a:lnTo>
                    <a:pt x="536" y="1795"/>
                  </a:lnTo>
                  <a:lnTo>
                    <a:pt x="542" y="1789"/>
                  </a:lnTo>
                  <a:lnTo>
                    <a:pt x="546" y="1782"/>
                  </a:lnTo>
                  <a:lnTo>
                    <a:pt x="547" y="1786"/>
                  </a:lnTo>
                  <a:lnTo>
                    <a:pt x="549" y="1782"/>
                  </a:lnTo>
                  <a:lnTo>
                    <a:pt x="552" y="1779"/>
                  </a:lnTo>
                  <a:lnTo>
                    <a:pt x="554" y="1778"/>
                  </a:lnTo>
                  <a:lnTo>
                    <a:pt x="557" y="1777"/>
                  </a:lnTo>
                  <a:lnTo>
                    <a:pt x="557" y="1774"/>
                  </a:lnTo>
                  <a:lnTo>
                    <a:pt x="556" y="1770"/>
                  </a:lnTo>
                  <a:lnTo>
                    <a:pt x="554" y="1765"/>
                  </a:lnTo>
                  <a:lnTo>
                    <a:pt x="554" y="1760"/>
                  </a:lnTo>
                  <a:lnTo>
                    <a:pt x="556" y="1754"/>
                  </a:lnTo>
                  <a:lnTo>
                    <a:pt x="552" y="1753"/>
                  </a:lnTo>
                  <a:lnTo>
                    <a:pt x="549" y="1750"/>
                  </a:lnTo>
                  <a:lnTo>
                    <a:pt x="547" y="1749"/>
                  </a:lnTo>
                  <a:lnTo>
                    <a:pt x="549" y="1746"/>
                  </a:lnTo>
                  <a:lnTo>
                    <a:pt x="550" y="1742"/>
                  </a:lnTo>
                  <a:lnTo>
                    <a:pt x="550" y="1737"/>
                  </a:lnTo>
                  <a:lnTo>
                    <a:pt x="549" y="1736"/>
                  </a:lnTo>
                  <a:lnTo>
                    <a:pt x="546" y="1735"/>
                  </a:lnTo>
                  <a:lnTo>
                    <a:pt x="543" y="1730"/>
                  </a:lnTo>
                  <a:lnTo>
                    <a:pt x="539" y="1726"/>
                  </a:lnTo>
                  <a:lnTo>
                    <a:pt x="538" y="1722"/>
                  </a:lnTo>
                  <a:lnTo>
                    <a:pt x="536" y="1708"/>
                  </a:lnTo>
                  <a:lnTo>
                    <a:pt x="533" y="1681"/>
                  </a:lnTo>
                  <a:lnTo>
                    <a:pt x="532" y="1662"/>
                  </a:lnTo>
                  <a:lnTo>
                    <a:pt x="531" y="1659"/>
                  </a:lnTo>
                  <a:lnTo>
                    <a:pt x="529" y="1657"/>
                  </a:lnTo>
                  <a:lnTo>
                    <a:pt x="526" y="1656"/>
                  </a:lnTo>
                  <a:lnTo>
                    <a:pt x="525" y="1659"/>
                  </a:lnTo>
                  <a:lnTo>
                    <a:pt x="521" y="1663"/>
                  </a:lnTo>
                  <a:lnTo>
                    <a:pt x="517" y="1664"/>
                  </a:lnTo>
                  <a:lnTo>
                    <a:pt x="514" y="1666"/>
                  </a:lnTo>
                  <a:lnTo>
                    <a:pt x="510" y="1667"/>
                  </a:lnTo>
                  <a:lnTo>
                    <a:pt x="504" y="1677"/>
                  </a:lnTo>
                  <a:lnTo>
                    <a:pt x="494" y="1683"/>
                  </a:lnTo>
                  <a:lnTo>
                    <a:pt x="486" y="1691"/>
                  </a:lnTo>
                  <a:lnTo>
                    <a:pt x="480" y="1701"/>
                  </a:lnTo>
                  <a:lnTo>
                    <a:pt x="483" y="1711"/>
                  </a:lnTo>
                  <a:lnTo>
                    <a:pt x="483" y="1713"/>
                  </a:lnTo>
                  <a:lnTo>
                    <a:pt x="479" y="1712"/>
                  </a:lnTo>
                  <a:lnTo>
                    <a:pt x="477" y="1709"/>
                  </a:lnTo>
                  <a:lnTo>
                    <a:pt x="476" y="1701"/>
                  </a:lnTo>
                  <a:lnTo>
                    <a:pt x="476" y="1698"/>
                  </a:lnTo>
                  <a:lnTo>
                    <a:pt x="479" y="1684"/>
                  </a:lnTo>
                  <a:lnTo>
                    <a:pt x="480" y="1681"/>
                  </a:lnTo>
                  <a:lnTo>
                    <a:pt x="477" y="1680"/>
                  </a:lnTo>
                  <a:lnTo>
                    <a:pt x="475" y="1683"/>
                  </a:lnTo>
                  <a:lnTo>
                    <a:pt x="472" y="1685"/>
                  </a:lnTo>
                  <a:lnTo>
                    <a:pt x="458" y="1692"/>
                  </a:lnTo>
                  <a:lnTo>
                    <a:pt x="448" y="1699"/>
                  </a:lnTo>
                  <a:lnTo>
                    <a:pt x="445" y="1702"/>
                  </a:lnTo>
                  <a:lnTo>
                    <a:pt x="445" y="1709"/>
                  </a:lnTo>
                  <a:lnTo>
                    <a:pt x="445" y="1716"/>
                  </a:lnTo>
                  <a:lnTo>
                    <a:pt x="444" y="1720"/>
                  </a:lnTo>
                  <a:lnTo>
                    <a:pt x="441" y="1723"/>
                  </a:lnTo>
                  <a:lnTo>
                    <a:pt x="438" y="1726"/>
                  </a:lnTo>
                  <a:lnTo>
                    <a:pt x="447" y="1732"/>
                  </a:lnTo>
                  <a:lnTo>
                    <a:pt x="435" y="1750"/>
                  </a:lnTo>
                  <a:lnTo>
                    <a:pt x="433" y="1757"/>
                  </a:lnTo>
                  <a:lnTo>
                    <a:pt x="434" y="1758"/>
                  </a:lnTo>
                  <a:lnTo>
                    <a:pt x="435" y="1760"/>
                  </a:lnTo>
                  <a:lnTo>
                    <a:pt x="437" y="1761"/>
                  </a:lnTo>
                  <a:lnTo>
                    <a:pt x="433" y="1768"/>
                  </a:lnTo>
                  <a:lnTo>
                    <a:pt x="433" y="1777"/>
                  </a:lnTo>
                  <a:lnTo>
                    <a:pt x="435" y="1781"/>
                  </a:lnTo>
                  <a:lnTo>
                    <a:pt x="444" y="1779"/>
                  </a:lnTo>
                  <a:lnTo>
                    <a:pt x="447" y="1775"/>
                  </a:lnTo>
                  <a:lnTo>
                    <a:pt x="455" y="1763"/>
                  </a:lnTo>
                  <a:lnTo>
                    <a:pt x="463" y="1757"/>
                  </a:lnTo>
                  <a:lnTo>
                    <a:pt x="466" y="1750"/>
                  </a:lnTo>
                  <a:lnTo>
                    <a:pt x="473" y="1735"/>
                  </a:lnTo>
                  <a:lnTo>
                    <a:pt x="477" y="1729"/>
                  </a:lnTo>
                  <a:lnTo>
                    <a:pt x="486" y="1729"/>
                  </a:lnTo>
                  <a:lnTo>
                    <a:pt x="493" y="1729"/>
                  </a:lnTo>
                  <a:lnTo>
                    <a:pt x="498" y="1732"/>
                  </a:lnTo>
                  <a:lnTo>
                    <a:pt x="487" y="1744"/>
                  </a:lnTo>
                  <a:lnTo>
                    <a:pt x="480" y="1753"/>
                  </a:lnTo>
                  <a:lnTo>
                    <a:pt x="479" y="1761"/>
                  </a:lnTo>
                  <a:lnTo>
                    <a:pt x="482" y="1761"/>
                  </a:lnTo>
                  <a:lnTo>
                    <a:pt x="491" y="1765"/>
                  </a:lnTo>
                  <a:lnTo>
                    <a:pt x="494" y="1770"/>
                  </a:lnTo>
                  <a:lnTo>
                    <a:pt x="500" y="1786"/>
                  </a:lnTo>
                  <a:lnTo>
                    <a:pt x="486" y="1793"/>
                  </a:lnTo>
                  <a:lnTo>
                    <a:pt x="480" y="1800"/>
                  </a:lnTo>
                  <a:lnTo>
                    <a:pt x="479" y="1812"/>
                  </a:lnTo>
                  <a:lnTo>
                    <a:pt x="483" y="1821"/>
                  </a:lnTo>
                  <a:lnTo>
                    <a:pt x="489" y="1823"/>
                  </a:lnTo>
                  <a:lnTo>
                    <a:pt x="496" y="1821"/>
                  </a:lnTo>
                  <a:lnTo>
                    <a:pt x="501" y="1816"/>
                  </a:lnTo>
                  <a:lnTo>
                    <a:pt x="504" y="1813"/>
                  </a:lnTo>
                  <a:lnTo>
                    <a:pt x="505" y="1812"/>
                  </a:lnTo>
                  <a:lnTo>
                    <a:pt x="507" y="1802"/>
                  </a:lnTo>
                  <a:lnTo>
                    <a:pt x="511" y="1799"/>
                  </a:lnTo>
                  <a:lnTo>
                    <a:pt x="522" y="1802"/>
                  </a:lnTo>
                  <a:lnTo>
                    <a:pt x="529" y="1799"/>
                  </a:lnTo>
                  <a:close/>
                  <a:moveTo>
                    <a:pt x="819" y="1736"/>
                  </a:moveTo>
                  <a:lnTo>
                    <a:pt x="819" y="1733"/>
                  </a:lnTo>
                  <a:lnTo>
                    <a:pt x="816" y="1719"/>
                  </a:lnTo>
                  <a:lnTo>
                    <a:pt x="815" y="1712"/>
                  </a:lnTo>
                  <a:lnTo>
                    <a:pt x="812" y="1706"/>
                  </a:lnTo>
                  <a:lnTo>
                    <a:pt x="809" y="1701"/>
                  </a:lnTo>
                  <a:lnTo>
                    <a:pt x="807" y="1698"/>
                  </a:lnTo>
                  <a:lnTo>
                    <a:pt x="805" y="1698"/>
                  </a:lnTo>
                  <a:lnTo>
                    <a:pt x="802" y="1695"/>
                  </a:lnTo>
                  <a:lnTo>
                    <a:pt x="801" y="1685"/>
                  </a:lnTo>
                  <a:lnTo>
                    <a:pt x="800" y="1684"/>
                  </a:lnTo>
                  <a:lnTo>
                    <a:pt x="797" y="1683"/>
                  </a:lnTo>
                  <a:lnTo>
                    <a:pt x="795" y="1681"/>
                  </a:lnTo>
                  <a:lnTo>
                    <a:pt x="787" y="1673"/>
                  </a:lnTo>
                  <a:lnTo>
                    <a:pt x="779" y="1666"/>
                  </a:lnTo>
                  <a:lnTo>
                    <a:pt x="770" y="1670"/>
                  </a:lnTo>
                  <a:lnTo>
                    <a:pt x="770" y="1677"/>
                  </a:lnTo>
                  <a:lnTo>
                    <a:pt x="773" y="1685"/>
                  </a:lnTo>
                  <a:lnTo>
                    <a:pt x="776" y="1692"/>
                  </a:lnTo>
                  <a:lnTo>
                    <a:pt x="777" y="1697"/>
                  </a:lnTo>
                  <a:lnTo>
                    <a:pt x="787" y="1702"/>
                  </a:lnTo>
                  <a:lnTo>
                    <a:pt x="787" y="1708"/>
                  </a:lnTo>
                  <a:lnTo>
                    <a:pt x="790" y="1722"/>
                  </a:lnTo>
                  <a:lnTo>
                    <a:pt x="793" y="1729"/>
                  </a:lnTo>
                  <a:lnTo>
                    <a:pt x="809" y="1744"/>
                  </a:lnTo>
                  <a:lnTo>
                    <a:pt x="812" y="1753"/>
                  </a:lnTo>
                  <a:lnTo>
                    <a:pt x="815" y="1757"/>
                  </a:lnTo>
                  <a:lnTo>
                    <a:pt x="818" y="1757"/>
                  </a:lnTo>
                  <a:lnTo>
                    <a:pt x="821" y="1754"/>
                  </a:lnTo>
                  <a:lnTo>
                    <a:pt x="819" y="1750"/>
                  </a:lnTo>
                  <a:lnTo>
                    <a:pt x="818" y="1747"/>
                  </a:lnTo>
                  <a:lnTo>
                    <a:pt x="815" y="1744"/>
                  </a:lnTo>
                  <a:lnTo>
                    <a:pt x="818" y="1739"/>
                  </a:lnTo>
                  <a:lnTo>
                    <a:pt x="819" y="1736"/>
                  </a:lnTo>
                  <a:close/>
                  <a:moveTo>
                    <a:pt x="731" y="1772"/>
                  </a:moveTo>
                  <a:lnTo>
                    <a:pt x="724" y="1782"/>
                  </a:lnTo>
                  <a:lnTo>
                    <a:pt x="721" y="1792"/>
                  </a:lnTo>
                  <a:lnTo>
                    <a:pt x="720" y="1807"/>
                  </a:lnTo>
                  <a:lnTo>
                    <a:pt x="721" y="1819"/>
                  </a:lnTo>
                  <a:lnTo>
                    <a:pt x="727" y="1827"/>
                  </a:lnTo>
                  <a:lnTo>
                    <a:pt x="732" y="1837"/>
                  </a:lnTo>
                  <a:lnTo>
                    <a:pt x="731" y="1838"/>
                  </a:lnTo>
                  <a:lnTo>
                    <a:pt x="731" y="1840"/>
                  </a:lnTo>
                  <a:lnTo>
                    <a:pt x="731" y="1841"/>
                  </a:lnTo>
                  <a:lnTo>
                    <a:pt x="730" y="1842"/>
                  </a:lnTo>
                  <a:lnTo>
                    <a:pt x="730" y="1845"/>
                  </a:lnTo>
                  <a:lnTo>
                    <a:pt x="731" y="1849"/>
                  </a:lnTo>
                  <a:lnTo>
                    <a:pt x="732" y="1861"/>
                  </a:lnTo>
                  <a:lnTo>
                    <a:pt x="732" y="1864"/>
                  </a:lnTo>
                  <a:lnTo>
                    <a:pt x="732" y="1868"/>
                  </a:lnTo>
                  <a:lnTo>
                    <a:pt x="744" y="1876"/>
                  </a:lnTo>
                  <a:lnTo>
                    <a:pt x="755" y="1883"/>
                  </a:lnTo>
                  <a:lnTo>
                    <a:pt x="766" y="1887"/>
                  </a:lnTo>
                  <a:lnTo>
                    <a:pt x="780" y="1889"/>
                  </a:lnTo>
                  <a:lnTo>
                    <a:pt x="793" y="1887"/>
                  </a:lnTo>
                  <a:lnTo>
                    <a:pt x="798" y="1885"/>
                  </a:lnTo>
                  <a:lnTo>
                    <a:pt x="802" y="1880"/>
                  </a:lnTo>
                  <a:lnTo>
                    <a:pt x="801" y="1872"/>
                  </a:lnTo>
                  <a:lnTo>
                    <a:pt x="798" y="1865"/>
                  </a:lnTo>
                  <a:lnTo>
                    <a:pt x="798" y="1859"/>
                  </a:lnTo>
                  <a:lnTo>
                    <a:pt x="804" y="1855"/>
                  </a:lnTo>
                  <a:lnTo>
                    <a:pt x="794" y="1851"/>
                  </a:lnTo>
                  <a:lnTo>
                    <a:pt x="791" y="1848"/>
                  </a:lnTo>
                  <a:lnTo>
                    <a:pt x="790" y="1842"/>
                  </a:lnTo>
                  <a:lnTo>
                    <a:pt x="793" y="1841"/>
                  </a:lnTo>
                  <a:lnTo>
                    <a:pt x="797" y="1841"/>
                  </a:lnTo>
                  <a:lnTo>
                    <a:pt x="798" y="1840"/>
                  </a:lnTo>
                  <a:lnTo>
                    <a:pt x="798" y="1828"/>
                  </a:lnTo>
                  <a:lnTo>
                    <a:pt x="787" y="1817"/>
                  </a:lnTo>
                  <a:lnTo>
                    <a:pt x="790" y="1812"/>
                  </a:lnTo>
                  <a:lnTo>
                    <a:pt x="784" y="1788"/>
                  </a:lnTo>
                  <a:lnTo>
                    <a:pt x="781" y="1778"/>
                  </a:lnTo>
                  <a:lnTo>
                    <a:pt x="776" y="1770"/>
                  </a:lnTo>
                  <a:lnTo>
                    <a:pt x="772" y="1765"/>
                  </a:lnTo>
                  <a:lnTo>
                    <a:pt x="755" y="1757"/>
                  </a:lnTo>
                  <a:lnTo>
                    <a:pt x="752" y="1757"/>
                  </a:lnTo>
                  <a:lnTo>
                    <a:pt x="745" y="1757"/>
                  </a:lnTo>
                  <a:lnTo>
                    <a:pt x="746" y="1758"/>
                  </a:lnTo>
                  <a:lnTo>
                    <a:pt x="746" y="1763"/>
                  </a:lnTo>
                  <a:lnTo>
                    <a:pt x="748" y="1764"/>
                  </a:lnTo>
                  <a:lnTo>
                    <a:pt x="738" y="1765"/>
                  </a:lnTo>
                  <a:lnTo>
                    <a:pt x="731" y="1772"/>
                  </a:lnTo>
                  <a:close/>
                  <a:moveTo>
                    <a:pt x="514" y="1962"/>
                  </a:moveTo>
                  <a:lnTo>
                    <a:pt x="514" y="1963"/>
                  </a:lnTo>
                  <a:lnTo>
                    <a:pt x="512" y="1967"/>
                  </a:lnTo>
                  <a:lnTo>
                    <a:pt x="515" y="1964"/>
                  </a:lnTo>
                  <a:lnTo>
                    <a:pt x="517" y="1959"/>
                  </a:lnTo>
                  <a:lnTo>
                    <a:pt x="518" y="1953"/>
                  </a:lnTo>
                  <a:lnTo>
                    <a:pt x="518" y="1949"/>
                  </a:lnTo>
                  <a:lnTo>
                    <a:pt x="515" y="1948"/>
                  </a:lnTo>
                  <a:lnTo>
                    <a:pt x="503" y="1945"/>
                  </a:lnTo>
                  <a:lnTo>
                    <a:pt x="498" y="1946"/>
                  </a:lnTo>
                  <a:lnTo>
                    <a:pt x="496" y="1948"/>
                  </a:lnTo>
                  <a:lnTo>
                    <a:pt x="493" y="1949"/>
                  </a:lnTo>
                  <a:lnTo>
                    <a:pt x="490" y="1952"/>
                  </a:lnTo>
                  <a:lnTo>
                    <a:pt x="496" y="1953"/>
                  </a:lnTo>
                  <a:lnTo>
                    <a:pt x="503" y="1952"/>
                  </a:lnTo>
                  <a:lnTo>
                    <a:pt x="508" y="1953"/>
                  </a:lnTo>
                  <a:lnTo>
                    <a:pt x="514" y="1957"/>
                  </a:lnTo>
                  <a:lnTo>
                    <a:pt x="514" y="1960"/>
                  </a:lnTo>
                  <a:lnTo>
                    <a:pt x="514" y="1962"/>
                  </a:lnTo>
                  <a:close/>
                  <a:moveTo>
                    <a:pt x="650" y="2427"/>
                  </a:moveTo>
                  <a:lnTo>
                    <a:pt x="651" y="2430"/>
                  </a:lnTo>
                  <a:lnTo>
                    <a:pt x="652" y="2431"/>
                  </a:lnTo>
                  <a:lnTo>
                    <a:pt x="655" y="2430"/>
                  </a:lnTo>
                  <a:lnTo>
                    <a:pt x="657" y="2429"/>
                  </a:lnTo>
                  <a:lnTo>
                    <a:pt x="658" y="2419"/>
                  </a:lnTo>
                  <a:lnTo>
                    <a:pt x="660" y="2419"/>
                  </a:lnTo>
                  <a:lnTo>
                    <a:pt x="662" y="2420"/>
                  </a:lnTo>
                  <a:lnTo>
                    <a:pt x="664" y="2419"/>
                  </a:lnTo>
                  <a:lnTo>
                    <a:pt x="672" y="2410"/>
                  </a:lnTo>
                  <a:lnTo>
                    <a:pt x="679" y="2401"/>
                  </a:lnTo>
                  <a:lnTo>
                    <a:pt x="682" y="2388"/>
                  </a:lnTo>
                  <a:lnTo>
                    <a:pt x="679" y="2371"/>
                  </a:lnTo>
                  <a:lnTo>
                    <a:pt x="672" y="2363"/>
                  </a:lnTo>
                  <a:lnTo>
                    <a:pt x="661" y="2366"/>
                  </a:lnTo>
                  <a:lnTo>
                    <a:pt x="650" y="2373"/>
                  </a:lnTo>
                  <a:lnTo>
                    <a:pt x="638" y="2377"/>
                  </a:lnTo>
                  <a:lnTo>
                    <a:pt x="641" y="2373"/>
                  </a:lnTo>
                  <a:lnTo>
                    <a:pt x="651" y="2364"/>
                  </a:lnTo>
                  <a:lnTo>
                    <a:pt x="652" y="2360"/>
                  </a:lnTo>
                  <a:lnTo>
                    <a:pt x="661" y="2337"/>
                  </a:lnTo>
                  <a:lnTo>
                    <a:pt x="658" y="2335"/>
                  </a:lnTo>
                  <a:lnTo>
                    <a:pt x="660" y="2332"/>
                  </a:lnTo>
                  <a:lnTo>
                    <a:pt x="660" y="2330"/>
                  </a:lnTo>
                  <a:lnTo>
                    <a:pt x="661" y="2328"/>
                  </a:lnTo>
                  <a:lnTo>
                    <a:pt x="657" y="2328"/>
                  </a:lnTo>
                  <a:lnTo>
                    <a:pt x="655" y="2323"/>
                  </a:lnTo>
                  <a:lnTo>
                    <a:pt x="655" y="2318"/>
                  </a:lnTo>
                  <a:lnTo>
                    <a:pt x="657" y="2312"/>
                  </a:lnTo>
                  <a:lnTo>
                    <a:pt x="648" y="2308"/>
                  </a:lnTo>
                  <a:lnTo>
                    <a:pt x="650" y="2307"/>
                  </a:lnTo>
                  <a:lnTo>
                    <a:pt x="657" y="2305"/>
                  </a:lnTo>
                  <a:lnTo>
                    <a:pt x="661" y="2304"/>
                  </a:lnTo>
                  <a:lnTo>
                    <a:pt x="657" y="2301"/>
                  </a:lnTo>
                  <a:lnTo>
                    <a:pt x="648" y="2300"/>
                  </a:lnTo>
                  <a:lnTo>
                    <a:pt x="645" y="2298"/>
                  </a:lnTo>
                  <a:lnTo>
                    <a:pt x="644" y="2297"/>
                  </a:lnTo>
                  <a:lnTo>
                    <a:pt x="641" y="2294"/>
                  </a:lnTo>
                  <a:lnTo>
                    <a:pt x="637" y="2294"/>
                  </a:lnTo>
                  <a:lnTo>
                    <a:pt x="640" y="2291"/>
                  </a:lnTo>
                  <a:lnTo>
                    <a:pt x="641" y="2288"/>
                  </a:lnTo>
                  <a:lnTo>
                    <a:pt x="643" y="2284"/>
                  </a:lnTo>
                  <a:lnTo>
                    <a:pt x="640" y="2279"/>
                  </a:lnTo>
                  <a:lnTo>
                    <a:pt x="640" y="2276"/>
                  </a:lnTo>
                  <a:lnTo>
                    <a:pt x="648" y="2277"/>
                  </a:lnTo>
                  <a:lnTo>
                    <a:pt x="655" y="2280"/>
                  </a:lnTo>
                  <a:lnTo>
                    <a:pt x="674" y="2298"/>
                  </a:lnTo>
                  <a:lnTo>
                    <a:pt x="678" y="2305"/>
                  </a:lnTo>
                  <a:lnTo>
                    <a:pt x="681" y="2315"/>
                  </a:lnTo>
                  <a:lnTo>
                    <a:pt x="682" y="2329"/>
                  </a:lnTo>
                  <a:lnTo>
                    <a:pt x="681" y="2336"/>
                  </a:lnTo>
                  <a:lnTo>
                    <a:pt x="675" y="2344"/>
                  </a:lnTo>
                  <a:lnTo>
                    <a:pt x="672" y="2349"/>
                  </a:lnTo>
                  <a:lnTo>
                    <a:pt x="674" y="2354"/>
                  </a:lnTo>
                  <a:lnTo>
                    <a:pt x="675" y="2359"/>
                  </a:lnTo>
                  <a:lnTo>
                    <a:pt x="678" y="2363"/>
                  </a:lnTo>
                  <a:lnTo>
                    <a:pt x="681" y="2364"/>
                  </a:lnTo>
                  <a:lnTo>
                    <a:pt x="683" y="2374"/>
                  </a:lnTo>
                  <a:lnTo>
                    <a:pt x="686" y="2380"/>
                  </a:lnTo>
                  <a:lnTo>
                    <a:pt x="689" y="2382"/>
                  </a:lnTo>
                  <a:lnTo>
                    <a:pt x="692" y="2382"/>
                  </a:lnTo>
                  <a:lnTo>
                    <a:pt x="696" y="2375"/>
                  </a:lnTo>
                  <a:lnTo>
                    <a:pt x="699" y="2374"/>
                  </a:lnTo>
                  <a:lnTo>
                    <a:pt x="696" y="2368"/>
                  </a:lnTo>
                  <a:lnTo>
                    <a:pt x="697" y="2366"/>
                  </a:lnTo>
                  <a:lnTo>
                    <a:pt x="700" y="2363"/>
                  </a:lnTo>
                  <a:lnTo>
                    <a:pt x="703" y="2359"/>
                  </a:lnTo>
                  <a:lnTo>
                    <a:pt x="704" y="2352"/>
                  </a:lnTo>
                  <a:lnTo>
                    <a:pt x="702" y="2344"/>
                  </a:lnTo>
                  <a:lnTo>
                    <a:pt x="704" y="2339"/>
                  </a:lnTo>
                  <a:lnTo>
                    <a:pt x="709" y="2330"/>
                  </a:lnTo>
                  <a:lnTo>
                    <a:pt x="710" y="2328"/>
                  </a:lnTo>
                  <a:lnTo>
                    <a:pt x="710" y="2326"/>
                  </a:lnTo>
                  <a:lnTo>
                    <a:pt x="710" y="2323"/>
                  </a:lnTo>
                  <a:lnTo>
                    <a:pt x="709" y="2322"/>
                  </a:lnTo>
                  <a:lnTo>
                    <a:pt x="711" y="2318"/>
                  </a:lnTo>
                  <a:lnTo>
                    <a:pt x="709" y="2316"/>
                  </a:lnTo>
                  <a:lnTo>
                    <a:pt x="702" y="2304"/>
                  </a:lnTo>
                  <a:lnTo>
                    <a:pt x="700" y="2297"/>
                  </a:lnTo>
                  <a:lnTo>
                    <a:pt x="699" y="2280"/>
                  </a:lnTo>
                  <a:lnTo>
                    <a:pt x="696" y="2276"/>
                  </a:lnTo>
                  <a:lnTo>
                    <a:pt x="692" y="2273"/>
                  </a:lnTo>
                  <a:lnTo>
                    <a:pt x="689" y="2267"/>
                  </a:lnTo>
                  <a:lnTo>
                    <a:pt x="685" y="2252"/>
                  </a:lnTo>
                  <a:lnTo>
                    <a:pt x="685" y="2246"/>
                  </a:lnTo>
                  <a:lnTo>
                    <a:pt x="685" y="2244"/>
                  </a:lnTo>
                  <a:lnTo>
                    <a:pt x="683" y="2241"/>
                  </a:lnTo>
                  <a:lnTo>
                    <a:pt x="681" y="2239"/>
                  </a:lnTo>
                  <a:lnTo>
                    <a:pt x="678" y="2238"/>
                  </a:lnTo>
                  <a:lnTo>
                    <a:pt x="675" y="2232"/>
                  </a:lnTo>
                  <a:lnTo>
                    <a:pt x="674" y="2231"/>
                  </a:lnTo>
                  <a:lnTo>
                    <a:pt x="643" y="2235"/>
                  </a:lnTo>
                  <a:lnTo>
                    <a:pt x="637" y="2235"/>
                  </a:lnTo>
                  <a:lnTo>
                    <a:pt x="633" y="2232"/>
                  </a:lnTo>
                  <a:lnTo>
                    <a:pt x="629" y="2230"/>
                  </a:lnTo>
                  <a:lnTo>
                    <a:pt x="623" y="2232"/>
                  </a:lnTo>
                  <a:lnTo>
                    <a:pt x="615" y="2239"/>
                  </a:lnTo>
                  <a:lnTo>
                    <a:pt x="605" y="2244"/>
                  </a:lnTo>
                  <a:lnTo>
                    <a:pt x="602" y="2246"/>
                  </a:lnTo>
                  <a:lnTo>
                    <a:pt x="596" y="2256"/>
                  </a:lnTo>
                  <a:lnTo>
                    <a:pt x="594" y="2259"/>
                  </a:lnTo>
                  <a:lnTo>
                    <a:pt x="592" y="2262"/>
                  </a:lnTo>
                  <a:lnTo>
                    <a:pt x="591" y="2265"/>
                  </a:lnTo>
                  <a:lnTo>
                    <a:pt x="587" y="2263"/>
                  </a:lnTo>
                  <a:lnTo>
                    <a:pt x="587" y="2262"/>
                  </a:lnTo>
                  <a:lnTo>
                    <a:pt x="587" y="2258"/>
                  </a:lnTo>
                  <a:lnTo>
                    <a:pt x="585" y="2253"/>
                  </a:lnTo>
                  <a:lnTo>
                    <a:pt x="582" y="2252"/>
                  </a:lnTo>
                  <a:lnTo>
                    <a:pt x="585" y="2245"/>
                  </a:lnTo>
                  <a:lnTo>
                    <a:pt x="591" y="2234"/>
                  </a:lnTo>
                  <a:lnTo>
                    <a:pt x="596" y="2227"/>
                  </a:lnTo>
                  <a:lnTo>
                    <a:pt x="603" y="2221"/>
                  </a:lnTo>
                  <a:lnTo>
                    <a:pt x="610" y="2217"/>
                  </a:lnTo>
                  <a:lnTo>
                    <a:pt x="626" y="2213"/>
                  </a:lnTo>
                  <a:lnTo>
                    <a:pt x="633" y="2208"/>
                  </a:lnTo>
                  <a:lnTo>
                    <a:pt x="640" y="2201"/>
                  </a:lnTo>
                  <a:lnTo>
                    <a:pt x="643" y="2192"/>
                  </a:lnTo>
                  <a:lnTo>
                    <a:pt x="644" y="2179"/>
                  </a:lnTo>
                  <a:lnTo>
                    <a:pt x="640" y="2165"/>
                  </a:lnTo>
                  <a:lnTo>
                    <a:pt x="636" y="2158"/>
                  </a:lnTo>
                  <a:lnTo>
                    <a:pt x="627" y="2151"/>
                  </a:lnTo>
                  <a:lnTo>
                    <a:pt x="620" y="2148"/>
                  </a:lnTo>
                  <a:lnTo>
                    <a:pt x="616" y="2157"/>
                  </a:lnTo>
                  <a:lnTo>
                    <a:pt x="633" y="2175"/>
                  </a:lnTo>
                  <a:lnTo>
                    <a:pt x="637" y="2183"/>
                  </a:lnTo>
                  <a:lnTo>
                    <a:pt x="636" y="2183"/>
                  </a:lnTo>
                  <a:lnTo>
                    <a:pt x="629" y="2175"/>
                  </a:lnTo>
                  <a:lnTo>
                    <a:pt x="622" y="2172"/>
                  </a:lnTo>
                  <a:lnTo>
                    <a:pt x="615" y="2168"/>
                  </a:lnTo>
                  <a:lnTo>
                    <a:pt x="612" y="2155"/>
                  </a:lnTo>
                  <a:lnTo>
                    <a:pt x="612" y="2148"/>
                  </a:lnTo>
                  <a:lnTo>
                    <a:pt x="609" y="2143"/>
                  </a:lnTo>
                  <a:lnTo>
                    <a:pt x="608" y="2138"/>
                  </a:lnTo>
                  <a:lnTo>
                    <a:pt x="605" y="2134"/>
                  </a:lnTo>
                  <a:lnTo>
                    <a:pt x="603" y="2133"/>
                  </a:lnTo>
                  <a:lnTo>
                    <a:pt x="599" y="2129"/>
                  </a:lnTo>
                  <a:lnTo>
                    <a:pt x="596" y="2127"/>
                  </a:lnTo>
                  <a:lnTo>
                    <a:pt x="595" y="2123"/>
                  </a:lnTo>
                  <a:lnTo>
                    <a:pt x="594" y="2116"/>
                  </a:lnTo>
                  <a:lnTo>
                    <a:pt x="592" y="2113"/>
                  </a:lnTo>
                  <a:lnTo>
                    <a:pt x="588" y="2106"/>
                  </a:lnTo>
                  <a:lnTo>
                    <a:pt x="581" y="2099"/>
                  </a:lnTo>
                  <a:lnTo>
                    <a:pt x="574" y="2096"/>
                  </a:lnTo>
                  <a:lnTo>
                    <a:pt x="567" y="2095"/>
                  </a:lnTo>
                  <a:lnTo>
                    <a:pt x="566" y="2092"/>
                  </a:lnTo>
                  <a:lnTo>
                    <a:pt x="571" y="2075"/>
                  </a:lnTo>
                  <a:lnTo>
                    <a:pt x="571" y="2067"/>
                  </a:lnTo>
                  <a:lnTo>
                    <a:pt x="570" y="2063"/>
                  </a:lnTo>
                  <a:lnTo>
                    <a:pt x="566" y="2060"/>
                  </a:lnTo>
                  <a:lnTo>
                    <a:pt x="563" y="2058"/>
                  </a:lnTo>
                  <a:lnTo>
                    <a:pt x="559" y="2057"/>
                  </a:lnTo>
                  <a:lnTo>
                    <a:pt x="554" y="2058"/>
                  </a:lnTo>
                  <a:lnTo>
                    <a:pt x="549" y="2057"/>
                  </a:lnTo>
                  <a:lnTo>
                    <a:pt x="547" y="2053"/>
                  </a:lnTo>
                  <a:lnTo>
                    <a:pt x="550" y="2043"/>
                  </a:lnTo>
                  <a:lnTo>
                    <a:pt x="553" y="2036"/>
                  </a:lnTo>
                  <a:lnTo>
                    <a:pt x="553" y="2011"/>
                  </a:lnTo>
                  <a:lnTo>
                    <a:pt x="552" y="2005"/>
                  </a:lnTo>
                  <a:lnTo>
                    <a:pt x="542" y="1995"/>
                  </a:lnTo>
                  <a:lnTo>
                    <a:pt x="539" y="1994"/>
                  </a:lnTo>
                  <a:lnTo>
                    <a:pt x="538" y="1990"/>
                  </a:lnTo>
                  <a:lnTo>
                    <a:pt x="532" y="1988"/>
                  </a:lnTo>
                  <a:lnTo>
                    <a:pt x="522" y="1986"/>
                  </a:lnTo>
                  <a:lnTo>
                    <a:pt x="517" y="1987"/>
                  </a:lnTo>
                  <a:lnTo>
                    <a:pt x="507" y="1991"/>
                  </a:lnTo>
                  <a:lnTo>
                    <a:pt x="501" y="1993"/>
                  </a:lnTo>
                  <a:lnTo>
                    <a:pt x="497" y="1991"/>
                  </a:lnTo>
                  <a:lnTo>
                    <a:pt x="472" y="1977"/>
                  </a:lnTo>
                  <a:lnTo>
                    <a:pt x="465" y="1974"/>
                  </a:lnTo>
                  <a:lnTo>
                    <a:pt x="455" y="1981"/>
                  </a:lnTo>
                  <a:lnTo>
                    <a:pt x="449" y="1980"/>
                  </a:lnTo>
                  <a:lnTo>
                    <a:pt x="440" y="1974"/>
                  </a:lnTo>
                  <a:lnTo>
                    <a:pt x="434" y="1974"/>
                  </a:lnTo>
                  <a:lnTo>
                    <a:pt x="428" y="1977"/>
                  </a:lnTo>
                  <a:lnTo>
                    <a:pt x="423" y="1983"/>
                  </a:lnTo>
                  <a:lnTo>
                    <a:pt x="420" y="1987"/>
                  </a:lnTo>
                  <a:lnTo>
                    <a:pt x="416" y="1991"/>
                  </a:lnTo>
                  <a:lnTo>
                    <a:pt x="398" y="1993"/>
                  </a:lnTo>
                  <a:lnTo>
                    <a:pt x="368" y="2007"/>
                  </a:lnTo>
                  <a:lnTo>
                    <a:pt x="334" y="2008"/>
                  </a:lnTo>
                  <a:lnTo>
                    <a:pt x="329" y="2005"/>
                  </a:lnTo>
                  <a:lnTo>
                    <a:pt x="318" y="1998"/>
                  </a:lnTo>
                  <a:lnTo>
                    <a:pt x="313" y="1998"/>
                  </a:lnTo>
                  <a:lnTo>
                    <a:pt x="312" y="2005"/>
                  </a:lnTo>
                  <a:lnTo>
                    <a:pt x="311" y="2025"/>
                  </a:lnTo>
                  <a:lnTo>
                    <a:pt x="308" y="2029"/>
                  </a:lnTo>
                  <a:lnTo>
                    <a:pt x="305" y="2033"/>
                  </a:lnTo>
                  <a:lnTo>
                    <a:pt x="301" y="2040"/>
                  </a:lnTo>
                  <a:lnTo>
                    <a:pt x="299" y="2049"/>
                  </a:lnTo>
                  <a:lnTo>
                    <a:pt x="299" y="2054"/>
                  </a:lnTo>
                  <a:lnTo>
                    <a:pt x="295" y="2057"/>
                  </a:lnTo>
                  <a:lnTo>
                    <a:pt x="290" y="2064"/>
                  </a:lnTo>
                  <a:lnTo>
                    <a:pt x="287" y="2067"/>
                  </a:lnTo>
                  <a:lnTo>
                    <a:pt x="278" y="2068"/>
                  </a:lnTo>
                  <a:lnTo>
                    <a:pt x="269" y="2067"/>
                  </a:lnTo>
                  <a:lnTo>
                    <a:pt x="257" y="2061"/>
                  </a:lnTo>
                  <a:lnTo>
                    <a:pt x="253" y="2060"/>
                  </a:lnTo>
                  <a:lnTo>
                    <a:pt x="242" y="2064"/>
                  </a:lnTo>
                  <a:lnTo>
                    <a:pt x="238" y="2064"/>
                  </a:lnTo>
                  <a:lnTo>
                    <a:pt x="239" y="2056"/>
                  </a:lnTo>
                  <a:lnTo>
                    <a:pt x="235" y="2057"/>
                  </a:lnTo>
                  <a:lnTo>
                    <a:pt x="232" y="2060"/>
                  </a:lnTo>
                  <a:lnTo>
                    <a:pt x="231" y="2063"/>
                  </a:lnTo>
                  <a:lnTo>
                    <a:pt x="228" y="2065"/>
                  </a:lnTo>
                  <a:lnTo>
                    <a:pt x="211" y="2068"/>
                  </a:lnTo>
                  <a:lnTo>
                    <a:pt x="208" y="2071"/>
                  </a:lnTo>
                  <a:lnTo>
                    <a:pt x="206" y="2074"/>
                  </a:lnTo>
                  <a:lnTo>
                    <a:pt x="199" y="2085"/>
                  </a:lnTo>
                  <a:lnTo>
                    <a:pt x="200" y="2089"/>
                  </a:lnTo>
                  <a:lnTo>
                    <a:pt x="199" y="2089"/>
                  </a:lnTo>
                  <a:lnTo>
                    <a:pt x="197" y="2091"/>
                  </a:lnTo>
                  <a:lnTo>
                    <a:pt x="197" y="2093"/>
                  </a:lnTo>
                  <a:lnTo>
                    <a:pt x="199" y="2105"/>
                  </a:lnTo>
                  <a:lnTo>
                    <a:pt x="199" y="2109"/>
                  </a:lnTo>
                  <a:lnTo>
                    <a:pt x="196" y="2112"/>
                  </a:lnTo>
                  <a:lnTo>
                    <a:pt x="196" y="2112"/>
                  </a:lnTo>
                  <a:lnTo>
                    <a:pt x="190" y="2115"/>
                  </a:lnTo>
                  <a:lnTo>
                    <a:pt x="189" y="2117"/>
                  </a:lnTo>
                  <a:lnTo>
                    <a:pt x="187" y="2123"/>
                  </a:lnTo>
                  <a:lnTo>
                    <a:pt x="189" y="2134"/>
                  </a:lnTo>
                  <a:lnTo>
                    <a:pt x="189" y="2138"/>
                  </a:lnTo>
                  <a:lnTo>
                    <a:pt x="186" y="2148"/>
                  </a:lnTo>
                  <a:lnTo>
                    <a:pt x="182" y="2157"/>
                  </a:lnTo>
                  <a:lnTo>
                    <a:pt x="164" y="2179"/>
                  </a:lnTo>
                  <a:lnTo>
                    <a:pt x="161" y="2186"/>
                  </a:lnTo>
                  <a:lnTo>
                    <a:pt x="161" y="2197"/>
                  </a:lnTo>
                  <a:lnTo>
                    <a:pt x="162" y="2200"/>
                  </a:lnTo>
                  <a:lnTo>
                    <a:pt x="164" y="2201"/>
                  </a:lnTo>
                  <a:lnTo>
                    <a:pt x="164" y="2203"/>
                  </a:lnTo>
                  <a:lnTo>
                    <a:pt x="159" y="2204"/>
                  </a:lnTo>
                  <a:lnTo>
                    <a:pt x="157" y="2204"/>
                  </a:lnTo>
                  <a:lnTo>
                    <a:pt x="152" y="2201"/>
                  </a:lnTo>
                  <a:lnTo>
                    <a:pt x="144" y="2204"/>
                  </a:lnTo>
                  <a:lnTo>
                    <a:pt x="136" y="2201"/>
                  </a:lnTo>
                  <a:lnTo>
                    <a:pt x="131" y="2204"/>
                  </a:lnTo>
                  <a:lnTo>
                    <a:pt x="122" y="2213"/>
                  </a:lnTo>
                  <a:lnTo>
                    <a:pt x="113" y="2218"/>
                  </a:lnTo>
                  <a:lnTo>
                    <a:pt x="105" y="2218"/>
                  </a:lnTo>
                  <a:lnTo>
                    <a:pt x="95" y="2214"/>
                  </a:lnTo>
                  <a:lnTo>
                    <a:pt x="88" y="2207"/>
                  </a:lnTo>
                  <a:lnTo>
                    <a:pt x="85" y="2207"/>
                  </a:lnTo>
                  <a:lnTo>
                    <a:pt x="75" y="2217"/>
                  </a:lnTo>
                  <a:lnTo>
                    <a:pt x="63" y="2222"/>
                  </a:lnTo>
                  <a:lnTo>
                    <a:pt x="67" y="2227"/>
                  </a:lnTo>
                  <a:lnTo>
                    <a:pt x="68" y="2227"/>
                  </a:lnTo>
                  <a:lnTo>
                    <a:pt x="67" y="2234"/>
                  </a:lnTo>
                  <a:lnTo>
                    <a:pt x="68" y="2239"/>
                  </a:lnTo>
                  <a:lnTo>
                    <a:pt x="72" y="2242"/>
                  </a:lnTo>
                  <a:lnTo>
                    <a:pt x="78" y="2242"/>
                  </a:lnTo>
                  <a:lnTo>
                    <a:pt x="79" y="2244"/>
                  </a:lnTo>
                  <a:lnTo>
                    <a:pt x="82" y="2251"/>
                  </a:lnTo>
                  <a:lnTo>
                    <a:pt x="85" y="2252"/>
                  </a:lnTo>
                  <a:lnTo>
                    <a:pt x="86" y="2252"/>
                  </a:lnTo>
                  <a:lnTo>
                    <a:pt x="91" y="2249"/>
                  </a:lnTo>
                  <a:lnTo>
                    <a:pt x="92" y="2249"/>
                  </a:lnTo>
                  <a:lnTo>
                    <a:pt x="96" y="2251"/>
                  </a:lnTo>
                  <a:lnTo>
                    <a:pt x="105" y="2258"/>
                  </a:lnTo>
                  <a:lnTo>
                    <a:pt x="109" y="2260"/>
                  </a:lnTo>
                  <a:lnTo>
                    <a:pt x="113" y="2258"/>
                  </a:lnTo>
                  <a:lnTo>
                    <a:pt x="117" y="2255"/>
                  </a:lnTo>
                  <a:lnTo>
                    <a:pt x="120" y="2255"/>
                  </a:lnTo>
                  <a:lnTo>
                    <a:pt x="120" y="2265"/>
                  </a:lnTo>
                  <a:lnTo>
                    <a:pt x="120" y="2265"/>
                  </a:lnTo>
                  <a:lnTo>
                    <a:pt x="110" y="2267"/>
                  </a:lnTo>
                  <a:lnTo>
                    <a:pt x="84" y="2293"/>
                  </a:lnTo>
                  <a:lnTo>
                    <a:pt x="74" y="2297"/>
                  </a:lnTo>
                  <a:lnTo>
                    <a:pt x="64" y="2295"/>
                  </a:lnTo>
                  <a:lnTo>
                    <a:pt x="44" y="2291"/>
                  </a:lnTo>
                  <a:lnTo>
                    <a:pt x="39" y="2298"/>
                  </a:lnTo>
                  <a:lnTo>
                    <a:pt x="33" y="2305"/>
                  </a:lnTo>
                  <a:lnTo>
                    <a:pt x="30" y="2312"/>
                  </a:lnTo>
                  <a:lnTo>
                    <a:pt x="29" y="2314"/>
                  </a:lnTo>
                  <a:lnTo>
                    <a:pt x="26" y="2316"/>
                  </a:lnTo>
                  <a:lnTo>
                    <a:pt x="19" y="2321"/>
                  </a:lnTo>
                  <a:lnTo>
                    <a:pt x="5" y="2325"/>
                  </a:lnTo>
                  <a:lnTo>
                    <a:pt x="1" y="2328"/>
                  </a:lnTo>
                  <a:lnTo>
                    <a:pt x="0" y="2328"/>
                  </a:lnTo>
                  <a:lnTo>
                    <a:pt x="2" y="2330"/>
                  </a:lnTo>
                  <a:lnTo>
                    <a:pt x="4" y="2335"/>
                  </a:lnTo>
                  <a:lnTo>
                    <a:pt x="4" y="2337"/>
                  </a:lnTo>
                  <a:lnTo>
                    <a:pt x="7" y="2342"/>
                  </a:lnTo>
                  <a:lnTo>
                    <a:pt x="12" y="2349"/>
                  </a:lnTo>
                  <a:lnTo>
                    <a:pt x="23" y="2364"/>
                  </a:lnTo>
                  <a:lnTo>
                    <a:pt x="30" y="2371"/>
                  </a:lnTo>
                  <a:lnTo>
                    <a:pt x="36" y="2374"/>
                  </a:lnTo>
                  <a:lnTo>
                    <a:pt x="44" y="2374"/>
                  </a:lnTo>
                  <a:lnTo>
                    <a:pt x="50" y="2388"/>
                  </a:lnTo>
                  <a:lnTo>
                    <a:pt x="53" y="2395"/>
                  </a:lnTo>
                  <a:lnTo>
                    <a:pt x="57" y="2399"/>
                  </a:lnTo>
                  <a:lnTo>
                    <a:pt x="60" y="2401"/>
                  </a:lnTo>
                  <a:lnTo>
                    <a:pt x="61" y="2401"/>
                  </a:lnTo>
                  <a:lnTo>
                    <a:pt x="72" y="2402"/>
                  </a:lnTo>
                  <a:lnTo>
                    <a:pt x="75" y="2406"/>
                  </a:lnTo>
                  <a:lnTo>
                    <a:pt x="78" y="2413"/>
                  </a:lnTo>
                  <a:lnTo>
                    <a:pt x="78" y="2433"/>
                  </a:lnTo>
                  <a:lnTo>
                    <a:pt x="82" y="2438"/>
                  </a:lnTo>
                  <a:lnTo>
                    <a:pt x="86" y="2443"/>
                  </a:lnTo>
                  <a:lnTo>
                    <a:pt x="101" y="2444"/>
                  </a:lnTo>
                  <a:lnTo>
                    <a:pt x="116" y="2443"/>
                  </a:lnTo>
                  <a:lnTo>
                    <a:pt x="122" y="2444"/>
                  </a:lnTo>
                  <a:lnTo>
                    <a:pt x="140" y="2458"/>
                  </a:lnTo>
                  <a:lnTo>
                    <a:pt x="141" y="2461"/>
                  </a:lnTo>
                  <a:lnTo>
                    <a:pt x="143" y="2465"/>
                  </a:lnTo>
                  <a:lnTo>
                    <a:pt x="143" y="2468"/>
                  </a:lnTo>
                  <a:lnTo>
                    <a:pt x="145" y="2471"/>
                  </a:lnTo>
                  <a:lnTo>
                    <a:pt x="173" y="2478"/>
                  </a:lnTo>
                  <a:lnTo>
                    <a:pt x="179" y="2476"/>
                  </a:lnTo>
                  <a:lnTo>
                    <a:pt x="190" y="2468"/>
                  </a:lnTo>
                  <a:lnTo>
                    <a:pt x="196" y="2468"/>
                  </a:lnTo>
                  <a:lnTo>
                    <a:pt x="193" y="2472"/>
                  </a:lnTo>
                  <a:lnTo>
                    <a:pt x="194" y="2472"/>
                  </a:lnTo>
                  <a:lnTo>
                    <a:pt x="197" y="2472"/>
                  </a:lnTo>
                  <a:lnTo>
                    <a:pt x="199" y="2473"/>
                  </a:lnTo>
                  <a:lnTo>
                    <a:pt x="201" y="2476"/>
                  </a:lnTo>
                  <a:lnTo>
                    <a:pt x="201" y="2479"/>
                  </a:lnTo>
                  <a:lnTo>
                    <a:pt x="203" y="2479"/>
                  </a:lnTo>
                  <a:lnTo>
                    <a:pt x="207" y="2478"/>
                  </a:lnTo>
                  <a:lnTo>
                    <a:pt x="220" y="2482"/>
                  </a:lnTo>
                  <a:lnTo>
                    <a:pt x="222" y="2482"/>
                  </a:lnTo>
                  <a:lnTo>
                    <a:pt x="224" y="2482"/>
                  </a:lnTo>
                  <a:lnTo>
                    <a:pt x="218" y="2469"/>
                  </a:lnTo>
                  <a:lnTo>
                    <a:pt x="218" y="2466"/>
                  </a:lnTo>
                  <a:lnTo>
                    <a:pt x="220" y="2464"/>
                  </a:lnTo>
                  <a:lnTo>
                    <a:pt x="227" y="2459"/>
                  </a:lnTo>
                  <a:lnTo>
                    <a:pt x="228" y="2461"/>
                  </a:lnTo>
                  <a:lnTo>
                    <a:pt x="228" y="2464"/>
                  </a:lnTo>
                  <a:lnTo>
                    <a:pt x="227" y="2468"/>
                  </a:lnTo>
                  <a:lnTo>
                    <a:pt x="227" y="2473"/>
                  </a:lnTo>
                  <a:lnTo>
                    <a:pt x="227" y="2476"/>
                  </a:lnTo>
                  <a:lnTo>
                    <a:pt x="228" y="2479"/>
                  </a:lnTo>
                  <a:lnTo>
                    <a:pt x="231" y="2476"/>
                  </a:lnTo>
                  <a:lnTo>
                    <a:pt x="234" y="2473"/>
                  </a:lnTo>
                  <a:lnTo>
                    <a:pt x="235" y="2471"/>
                  </a:lnTo>
                  <a:lnTo>
                    <a:pt x="236" y="2465"/>
                  </a:lnTo>
                  <a:lnTo>
                    <a:pt x="235" y="2461"/>
                  </a:lnTo>
                  <a:lnTo>
                    <a:pt x="241" y="2458"/>
                  </a:lnTo>
                  <a:lnTo>
                    <a:pt x="239" y="2457"/>
                  </a:lnTo>
                  <a:lnTo>
                    <a:pt x="238" y="2454"/>
                  </a:lnTo>
                  <a:lnTo>
                    <a:pt x="236" y="2452"/>
                  </a:lnTo>
                  <a:lnTo>
                    <a:pt x="238" y="2448"/>
                  </a:lnTo>
                  <a:lnTo>
                    <a:pt x="239" y="2445"/>
                  </a:lnTo>
                  <a:lnTo>
                    <a:pt x="242" y="2443"/>
                  </a:lnTo>
                  <a:lnTo>
                    <a:pt x="245" y="2441"/>
                  </a:lnTo>
                  <a:lnTo>
                    <a:pt x="259" y="2437"/>
                  </a:lnTo>
                  <a:lnTo>
                    <a:pt x="264" y="2433"/>
                  </a:lnTo>
                  <a:lnTo>
                    <a:pt x="263" y="2426"/>
                  </a:lnTo>
                  <a:lnTo>
                    <a:pt x="266" y="2422"/>
                  </a:lnTo>
                  <a:lnTo>
                    <a:pt x="257" y="2413"/>
                  </a:lnTo>
                  <a:lnTo>
                    <a:pt x="259" y="2408"/>
                  </a:lnTo>
                  <a:lnTo>
                    <a:pt x="250" y="2403"/>
                  </a:lnTo>
                  <a:lnTo>
                    <a:pt x="249" y="2398"/>
                  </a:lnTo>
                  <a:lnTo>
                    <a:pt x="250" y="2398"/>
                  </a:lnTo>
                  <a:lnTo>
                    <a:pt x="252" y="2398"/>
                  </a:lnTo>
                  <a:lnTo>
                    <a:pt x="253" y="2396"/>
                  </a:lnTo>
                  <a:lnTo>
                    <a:pt x="255" y="2396"/>
                  </a:lnTo>
                  <a:lnTo>
                    <a:pt x="256" y="2392"/>
                  </a:lnTo>
                  <a:lnTo>
                    <a:pt x="256" y="2392"/>
                  </a:lnTo>
                  <a:lnTo>
                    <a:pt x="255" y="2391"/>
                  </a:lnTo>
                  <a:lnTo>
                    <a:pt x="255" y="2389"/>
                  </a:lnTo>
                  <a:lnTo>
                    <a:pt x="253" y="2387"/>
                  </a:lnTo>
                  <a:lnTo>
                    <a:pt x="255" y="2384"/>
                  </a:lnTo>
                  <a:lnTo>
                    <a:pt x="255" y="2384"/>
                  </a:lnTo>
                  <a:lnTo>
                    <a:pt x="256" y="2384"/>
                  </a:lnTo>
                  <a:lnTo>
                    <a:pt x="260" y="2384"/>
                  </a:lnTo>
                  <a:lnTo>
                    <a:pt x="263" y="2384"/>
                  </a:lnTo>
                  <a:lnTo>
                    <a:pt x="271" y="2378"/>
                  </a:lnTo>
                  <a:lnTo>
                    <a:pt x="284" y="2357"/>
                  </a:lnTo>
                  <a:lnTo>
                    <a:pt x="291" y="2350"/>
                  </a:lnTo>
                  <a:lnTo>
                    <a:pt x="299" y="2350"/>
                  </a:lnTo>
                  <a:lnTo>
                    <a:pt x="308" y="2354"/>
                  </a:lnTo>
                  <a:lnTo>
                    <a:pt x="325" y="2367"/>
                  </a:lnTo>
                  <a:lnTo>
                    <a:pt x="326" y="2371"/>
                  </a:lnTo>
                  <a:lnTo>
                    <a:pt x="329" y="2378"/>
                  </a:lnTo>
                  <a:lnTo>
                    <a:pt x="330" y="2380"/>
                  </a:lnTo>
                  <a:lnTo>
                    <a:pt x="333" y="2380"/>
                  </a:lnTo>
                  <a:lnTo>
                    <a:pt x="334" y="2381"/>
                  </a:lnTo>
                  <a:lnTo>
                    <a:pt x="337" y="2388"/>
                  </a:lnTo>
                  <a:lnTo>
                    <a:pt x="340" y="2396"/>
                  </a:lnTo>
                  <a:lnTo>
                    <a:pt x="341" y="2403"/>
                  </a:lnTo>
                  <a:lnTo>
                    <a:pt x="339" y="2408"/>
                  </a:lnTo>
                  <a:lnTo>
                    <a:pt x="334" y="2410"/>
                  </a:lnTo>
                  <a:lnTo>
                    <a:pt x="344" y="2415"/>
                  </a:lnTo>
                  <a:lnTo>
                    <a:pt x="346" y="2417"/>
                  </a:lnTo>
                  <a:lnTo>
                    <a:pt x="347" y="2422"/>
                  </a:lnTo>
                  <a:lnTo>
                    <a:pt x="348" y="2426"/>
                  </a:lnTo>
                  <a:lnTo>
                    <a:pt x="350" y="2430"/>
                  </a:lnTo>
                  <a:lnTo>
                    <a:pt x="354" y="2437"/>
                  </a:lnTo>
                  <a:lnTo>
                    <a:pt x="358" y="2443"/>
                  </a:lnTo>
                  <a:lnTo>
                    <a:pt x="364" y="2447"/>
                  </a:lnTo>
                  <a:lnTo>
                    <a:pt x="369" y="2451"/>
                  </a:lnTo>
                  <a:lnTo>
                    <a:pt x="374" y="2451"/>
                  </a:lnTo>
                  <a:lnTo>
                    <a:pt x="375" y="2450"/>
                  </a:lnTo>
                  <a:lnTo>
                    <a:pt x="378" y="2447"/>
                  </a:lnTo>
                  <a:lnTo>
                    <a:pt x="381" y="2444"/>
                  </a:lnTo>
                  <a:lnTo>
                    <a:pt x="384" y="2445"/>
                  </a:lnTo>
                  <a:lnTo>
                    <a:pt x="386" y="2447"/>
                  </a:lnTo>
                  <a:lnTo>
                    <a:pt x="392" y="2451"/>
                  </a:lnTo>
                  <a:lnTo>
                    <a:pt x="395" y="2455"/>
                  </a:lnTo>
                  <a:lnTo>
                    <a:pt x="398" y="2458"/>
                  </a:lnTo>
                  <a:lnTo>
                    <a:pt x="399" y="2466"/>
                  </a:lnTo>
                  <a:lnTo>
                    <a:pt x="396" y="2475"/>
                  </a:lnTo>
                  <a:lnTo>
                    <a:pt x="391" y="2482"/>
                  </a:lnTo>
                  <a:lnTo>
                    <a:pt x="393" y="2488"/>
                  </a:lnTo>
                  <a:lnTo>
                    <a:pt x="393" y="2492"/>
                  </a:lnTo>
                  <a:lnTo>
                    <a:pt x="389" y="2503"/>
                  </a:lnTo>
                  <a:lnTo>
                    <a:pt x="393" y="2506"/>
                  </a:lnTo>
                  <a:lnTo>
                    <a:pt x="400" y="2514"/>
                  </a:lnTo>
                  <a:lnTo>
                    <a:pt x="403" y="2516"/>
                  </a:lnTo>
                  <a:lnTo>
                    <a:pt x="405" y="2516"/>
                  </a:lnTo>
                  <a:lnTo>
                    <a:pt x="406" y="2513"/>
                  </a:lnTo>
                  <a:lnTo>
                    <a:pt x="407" y="2511"/>
                  </a:lnTo>
                  <a:lnTo>
                    <a:pt x="409" y="2510"/>
                  </a:lnTo>
                  <a:lnTo>
                    <a:pt x="412" y="2509"/>
                  </a:lnTo>
                  <a:lnTo>
                    <a:pt x="414" y="2510"/>
                  </a:lnTo>
                  <a:lnTo>
                    <a:pt x="417" y="2511"/>
                  </a:lnTo>
                  <a:lnTo>
                    <a:pt x="440" y="2503"/>
                  </a:lnTo>
                  <a:lnTo>
                    <a:pt x="447" y="2503"/>
                  </a:lnTo>
                  <a:lnTo>
                    <a:pt x="447" y="2503"/>
                  </a:lnTo>
                  <a:lnTo>
                    <a:pt x="448" y="2504"/>
                  </a:lnTo>
                  <a:lnTo>
                    <a:pt x="449" y="2507"/>
                  </a:lnTo>
                  <a:lnTo>
                    <a:pt x="451" y="2509"/>
                  </a:lnTo>
                  <a:lnTo>
                    <a:pt x="452" y="2509"/>
                  </a:lnTo>
                  <a:lnTo>
                    <a:pt x="459" y="2506"/>
                  </a:lnTo>
                  <a:lnTo>
                    <a:pt x="465" y="2504"/>
                  </a:lnTo>
                  <a:lnTo>
                    <a:pt x="468" y="2503"/>
                  </a:lnTo>
                  <a:lnTo>
                    <a:pt x="468" y="2499"/>
                  </a:lnTo>
                  <a:lnTo>
                    <a:pt x="468" y="2496"/>
                  </a:lnTo>
                  <a:lnTo>
                    <a:pt x="468" y="2492"/>
                  </a:lnTo>
                  <a:lnTo>
                    <a:pt x="468" y="2489"/>
                  </a:lnTo>
                  <a:lnTo>
                    <a:pt x="472" y="2483"/>
                  </a:lnTo>
                  <a:lnTo>
                    <a:pt x="473" y="2483"/>
                  </a:lnTo>
                  <a:lnTo>
                    <a:pt x="476" y="2488"/>
                  </a:lnTo>
                  <a:lnTo>
                    <a:pt x="479" y="2489"/>
                  </a:lnTo>
                  <a:lnTo>
                    <a:pt x="482" y="2489"/>
                  </a:lnTo>
                  <a:lnTo>
                    <a:pt x="486" y="2486"/>
                  </a:lnTo>
                  <a:lnTo>
                    <a:pt x="490" y="2486"/>
                  </a:lnTo>
                  <a:lnTo>
                    <a:pt x="493" y="2489"/>
                  </a:lnTo>
                  <a:lnTo>
                    <a:pt x="494" y="2486"/>
                  </a:lnTo>
                  <a:lnTo>
                    <a:pt x="500" y="2489"/>
                  </a:lnTo>
                  <a:lnTo>
                    <a:pt x="508" y="2489"/>
                  </a:lnTo>
                  <a:lnTo>
                    <a:pt x="515" y="2492"/>
                  </a:lnTo>
                  <a:lnTo>
                    <a:pt x="518" y="2500"/>
                  </a:lnTo>
                  <a:lnTo>
                    <a:pt x="521" y="2500"/>
                  </a:lnTo>
                  <a:lnTo>
                    <a:pt x="542" y="2507"/>
                  </a:lnTo>
                  <a:lnTo>
                    <a:pt x="539" y="2507"/>
                  </a:lnTo>
                  <a:lnTo>
                    <a:pt x="533" y="2510"/>
                  </a:lnTo>
                  <a:lnTo>
                    <a:pt x="533" y="2513"/>
                  </a:lnTo>
                  <a:lnTo>
                    <a:pt x="539" y="2517"/>
                  </a:lnTo>
                  <a:lnTo>
                    <a:pt x="543" y="2517"/>
                  </a:lnTo>
                  <a:lnTo>
                    <a:pt x="553" y="2517"/>
                  </a:lnTo>
                  <a:lnTo>
                    <a:pt x="556" y="2514"/>
                  </a:lnTo>
                  <a:lnTo>
                    <a:pt x="567" y="2506"/>
                  </a:lnTo>
                  <a:lnTo>
                    <a:pt x="575" y="2497"/>
                  </a:lnTo>
                  <a:lnTo>
                    <a:pt x="587" y="2492"/>
                  </a:lnTo>
                  <a:lnTo>
                    <a:pt x="591" y="2486"/>
                  </a:lnTo>
                  <a:lnTo>
                    <a:pt x="594" y="2479"/>
                  </a:lnTo>
                  <a:lnTo>
                    <a:pt x="595" y="2471"/>
                  </a:lnTo>
                  <a:lnTo>
                    <a:pt x="598" y="2461"/>
                  </a:lnTo>
                  <a:lnTo>
                    <a:pt x="598" y="2452"/>
                  </a:lnTo>
                  <a:lnTo>
                    <a:pt x="598" y="2451"/>
                  </a:lnTo>
                  <a:lnTo>
                    <a:pt x="598" y="2436"/>
                  </a:lnTo>
                  <a:lnTo>
                    <a:pt x="599" y="2430"/>
                  </a:lnTo>
                  <a:lnTo>
                    <a:pt x="603" y="2429"/>
                  </a:lnTo>
                  <a:lnTo>
                    <a:pt x="609" y="2427"/>
                  </a:lnTo>
                  <a:lnTo>
                    <a:pt x="620" y="2423"/>
                  </a:lnTo>
                  <a:lnTo>
                    <a:pt x="631" y="2423"/>
                  </a:lnTo>
                  <a:lnTo>
                    <a:pt x="647" y="2423"/>
                  </a:lnTo>
                  <a:lnTo>
                    <a:pt x="650" y="2427"/>
                  </a:lnTo>
                  <a:close/>
                  <a:moveTo>
                    <a:pt x="1013" y="2804"/>
                  </a:moveTo>
                  <a:lnTo>
                    <a:pt x="1011" y="2800"/>
                  </a:lnTo>
                  <a:lnTo>
                    <a:pt x="1010" y="2795"/>
                  </a:lnTo>
                  <a:lnTo>
                    <a:pt x="1007" y="2792"/>
                  </a:lnTo>
                  <a:lnTo>
                    <a:pt x="997" y="2786"/>
                  </a:lnTo>
                  <a:lnTo>
                    <a:pt x="993" y="2786"/>
                  </a:lnTo>
                  <a:lnTo>
                    <a:pt x="975" y="2783"/>
                  </a:lnTo>
                  <a:lnTo>
                    <a:pt x="972" y="2783"/>
                  </a:lnTo>
                  <a:lnTo>
                    <a:pt x="938" y="2795"/>
                  </a:lnTo>
                  <a:lnTo>
                    <a:pt x="934" y="2797"/>
                  </a:lnTo>
                  <a:lnTo>
                    <a:pt x="937" y="2804"/>
                  </a:lnTo>
                  <a:lnTo>
                    <a:pt x="937" y="2810"/>
                  </a:lnTo>
                  <a:lnTo>
                    <a:pt x="935" y="2825"/>
                  </a:lnTo>
                  <a:lnTo>
                    <a:pt x="935" y="2835"/>
                  </a:lnTo>
                  <a:lnTo>
                    <a:pt x="935" y="2841"/>
                  </a:lnTo>
                  <a:lnTo>
                    <a:pt x="934" y="2845"/>
                  </a:lnTo>
                  <a:lnTo>
                    <a:pt x="934" y="2849"/>
                  </a:lnTo>
                  <a:lnTo>
                    <a:pt x="938" y="2855"/>
                  </a:lnTo>
                  <a:lnTo>
                    <a:pt x="947" y="2872"/>
                  </a:lnTo>
                  <a:lnTo>
                    <a:pt x="952" y="2876"/>
                  </a:lnTo>
                  <a:lnTo>
                    <a:pt x="954" y="2880"/>
                  </a:lnTo>
                  <a:lnTo>
                    <a:pt x="954" y="2883"/>
                  </a:lnTo>
                  <a:lnTo>
                    <a:pt x="954" y="2884"/>
                  </a:lnTo>
                  <a:lnTo>
                    <a:pt x="954" y="2886"/>
                  </a:lnTo>
                  <a:lnTo>
                    <a:pt x="954" y="2889"/>
                  </a:lnTo>
                  <a:lnTo>
                    <a:pt x="954" y="2890"/>
                  </a:lnTo>
                  <a:lnTo>
                    <a:pt x="954" y="2890"/>
                  </a:lnTo>
                  <a:lnTo>
                    <a:pt x="957" y="2890"/>
                  </a:lnTo>
                  <a:lnTo>
                    <a:pt x="957" y="2890"/>
                  </a:lnTo>
                  <a:lnTo>
                    <a:pt x="965" y="2897"/>
                  </a:lnTo>
                  <a:lnTo>
                    <a:pt x="966" y="2898"/>
                  </a:lnTo>
                  <a:lnTo>
                    <a:pt x="969" y="2897"/>
                  </a:lnTo>
                  <a:lnTo>
                    <a:pt x="975" y="2889"/>
                  </a:lnTo>
                  <a:lnTo>
                    <a:pt x="979" y="2887"/>
                  </a:lnTo>
                  <a:lnTo>
                    <a:pt x="982" y="2889"/>
                  </a:lnTo>
                  <a:lnTo>
                    <a:pt x="980" y="2893"/>
                  </a:lnTo>
                  <a:lnTo>
                    <a:pt x="978" y="2897"/>
                  </a:lnTo>
                  <a:lnTo>
                    <a:pt x="976" y="2898"/>
                  </a:lnTo>
                  <a:lnTo>
                    <a:pt x="975" y="2901"/>
                  </a:lnTo>
                  <a:lnTo>
                    <a:pt x="975" y="2904"/>
                  </a:lnTo>
                  <a:lnTo>
                    <a:pt x="975" y="2908"/>
                  </a:lnTo>
                  <a:lnTo>
                    <a:pt x="975" y="2911"/>
                  </a:lnTo>
                  <a:lnTo>
                    <a:pt x="976" y="2911"/>
                  </a:lnTo>
                  <a:lnTo>
                    <a:pt x="979" y="2911"/>
                  </a:lnTo>
                  <a:lnTo>
                    <a:pt x="980" y="2910"/>
                  </a:lnTo>
                  <a:lnTo>
                    <a:pt x="980" y="2908"/>
                  </a:lnTo>
                  <a:lnTo>
                    <a:pt x="987" y="2911"/>
                  </a:lnTo>
                  <a:lnTo>
                    <a:pt x="990" y="2911"/>
                  </a:lnTo>
                  <a:lnTo>
                    <a:pt x="993" y="2911"/>
                  </a:lnTo>
                  <a:lnTo>
                    <a:pt x="1010" y="2901"/>
                  </a:lnTo>
                  <a:lnTo>
                    <a:pt x="1013" y="2896"/>
                  </a:lnTo>
                  <a:lnTo>
                    <a:pt x="1022" y="2889"/>
                  </a:lnTo>
                  <a:lnTo>
                    <a:pt x="1024" y="2890"/>
                  </a:lnTo>
                  <a:lnTo>
                    <a:pt x="1024" y="2889"/>
                  </a:lnTo>
                  <a:lnTo>
                    <a:pt x="1025" y="2886"/>
                  </a:lnTo>
                  <a:lnTo>
                    <a:pt x="1025" y="2883"/>
                  </a:lnTo>
                  <a:lnTo>
                    <a:pt x="1025" y="2880"/>
                  </a:lnTo>
                  <a:lnTo>
                    <a:pt x="1025" y="2880"/>
                  </a:lnTo>
                  <a:lnTo>
                    <a:pt x="1027" y="2879"/>
                  </a:lnTo>
                  <a:lnTo>
                    <a:pt x="1031" y="2873"/>
                  </a:lnTo>
                  <a:lnTo>
                    <a:pt x="1038" y="2868"/>
                  </a:lnTo>
                  <a:lnTo>
                    <a:pt x="1043" y="2865"/>
                  </a:lnTo>
                  <a:lnTo>
                    <a:pt x="1050" y="2863"/>
                  </a:lnTo>
                  <a:lnTo>
                    <a:pt x="1056" y="2859"/>
                  </a:lnTo>
                  <a:lnTo>
                    <a:pt x="1066" y="2842"/>
                  </a:lnTo>
                  <a:lnTo>
                    <a:pt x="1070" y="2837"/>
                  </a:lnTo>
                  <a:lnTo>
                    <a:pt x="1067" y="2834"/>
                  </a:lnTo>
                  <a:lnTo>
                    <a:pt x="1064" y="2834"/>
                  </a:lnTo>
                  <a:lnTo>
                    <a:pt x="1056" y="2834"/>
                  </a:lnTo>
                  <a:lnTo>
                    <a:pt x="1055" y="2834"/>
                  </a:lnTo>
                  <a:lnTo>
                    <a:pt x="1052" y="2831"/>
                  </a:lnTo>
                  <a:lnTo>
                    <a:pt x="1050" y="2831"/>
                  </a:lnTo>
                  <a:lnTo>
                    <a:pt x="1049" y="2831"/>
                  </a:lnTo>
                  <a:lnTo>
                    <a:pt x="1046" y="2835"/>
                  </a:lnTo>
                  <a:lnTo>
                    <a:pt x="1045" y="2837"/>
                  </a:lnTo>
                  <a:lnTo>
                    <a:pt x="1042" y="2838"/>
                  </a:lnTo>
                  <a:lnTo>
                    <a:pt x="1036" y="2839"/>
                  </a:lnTo>
                  <a:lnTo>
                    <a:pt x="1032" y="2839"/>
                  </a:lnTo>
                  <a:lnTo>
                    <a:pt x="1029" y="2839"/>
                  </a:lnTo>
                  <a:lnTo>
                    <a:pt x="1028" y="2837"/>
                  </a:lnTo>
                  <a:lnTo>
                    <a:pt x="1028" y="2832"/>
                  </a:lnTo>
                  <a:lnTo>
                    <a:pt x="1027" y="2828"/>
                  </a:lnTo>
                  <a:lnTo>
                    <a:pt x="1022" y="2823"/>
                  </a:lnTo>
                  <a:lnTo>
                    <a:pt x="1022" y="2821"/>
                  </a:lnTo>
                  <a:lnTo>
                    <a:pt x="1021" y="2821"/>
                  </a:lnTo>
                  <a:lnTo>
                    <a:pt x="1021" y="2818"/>
                  </a:lnTo>
                  <a:lnTo>
                    <a:pt x="1021" y="2816"/>
                  </a:lnTo>
                  <a:lnTo>
                    <a:pt x="1021" y="2813"/>
                  </a:lnTo>
                  <a:lnTo>
                    <a:pt x="1020" y="2813"/>
                  </a:lnTo>
                  <a:lnTo>
                    <a:pt x="1015" y="2811"/>
                  </a:lnTo>
                  <a:lnTo>
                    <a:pt x="1013" y="2809"/>
                  </a:lnTo>
                  <a:lnTo>
                    <a:pt x="1013" y="2807"/>
                  </a:lnTo>
                  <a:lnTo>
                    <a:pt x="1013" y="2804"/>
                  </a:lnTo>
                  <a:close/>
                  <a:moveTo>
                    <a:pt x="933" y="2851"/>
                  </a:moveTo>
                  <a:lnTo>
                    <a:pt x="931" y="2845"/>
                  </a:lnTo>
                  <a:lnTo>
                    <a:pt x="928" y="2839"/>
                  </a:lnTo>
                  <a:lnTo>
                    <a:pt x="926" y="2835"/>
                  </a:lnTo>
                  <a:lnTo>
                    <a:pt x="921" y="2831"/>
                  </a:lnTo>
                  <a:lnTo>
                    <a:pt x="920" y="2830"/>
                  </a:lnTo>
                  <a:lnTo>
                    <a:pt x="914" y="2830"/>
                  </a:lnTo>
                  <a:lnTo>
                    <a:pt x="912" y="2830"/>
                  </a:lnTo>
                  <a:lnTo>
                    <a:pt x="909" y="2828"/>
                  </a:lnTo>
                  <a:lnTo>
                    <a:pt x="902" y="2834"/>
                  </a:lnTo>
                  <a:lnTo>
                    <a:pt x="902" y="2837"/>
                  </a:lnTo>
                  <a:lnTo>
                    <a:pt x="906" y="2845"/>
                  </a:lnTo>
                  <a:lnTo>
                    <a:pt x="907" y="2845"/>
                  </a:lnTo>
                  <a:lnTo>
                    <a:pt x="916" y="2845"/>
                  </a:lnTo>
                  <a:lnTo>
                    <a:pt x="917" y="2845"/>
                  </a:lnTo>
                  <a:lnTo>
                    <a:pt x="920" y="2848"/>
                  </a:lnTo>
                  <a:lnTo>
                    <a:pt x="926" y="2859"/>
                  </a:lnTo>
                  <a:lnTo>
                    <a:pt x="931" y="2863"/>
                  </a:lnTo>
                  <a:lnTo>
                    <a:pt x="934" y="2865"/>
                  </a:lnTo>
                  <a:lnTo>
                    <a:pt x="935" y="2863"/>
                  </a:lnTo>
                  <a:lnTo>
                    <a:pt x="937" y="2859"/>
                  </a:lnTo>
                  <a:lnTo>
                    <a:pt x="935" y="2855"/>
                  </a:lnTo>
                  <a:lnTo>
                    <a:pt x="933" y="2852"/>
                  </a:lnTo>
                  <a:lnTo>
                    <a:pt x="933" y="2851"/>
                  </a:lnTo>
                  <a:close/>
                  <a:moveTo>
                    <a:pt x="2352" y="3636"/>
                  </a:moveTo>
                  <a:lnTo>
                    <a:pt x="2351" y="3635"/>
                  </a:lnTo>
                  <a:lnTo>
                    <a:pt x="2318" y="3623"/>
                  </a:lnTo>
                  <a:lnTo>
                    <a:pt x="2314" y="3625"/>
                  </a:lnTo>
                  <a:lnTo>
                    <a:pt x="2313" y="3628"/>
                  </a:lnTo>
                  <a:lnTo>
                    <a:pt x="2310" y="3639"/>
                  </a:lnTo>
                  <a:lnTo>
                    <a:pt x="2311" y="3643"/>
                  </a:lnTo>
                  <a:lnTo>
                    <a:pt x="2315" y="3649"/>
                  </a:lnTo>
                  <a:lnTo>
                    <a:pt x="2320" y="3654"/>
                  </a:lnTo>
                  <a:lnTo>
                    <a:pt x="2325" y="3656"/>
                  </a:lnTo>
                  <a:lnTo>
                    <a:pt x="2355" y="3658"/>
                  </a:lnTo>
                  <a:lnTo>
                    <a:pt x="2362" y="3656"/>
                  </a:lnTo>
                  <a:lnTo>
                    <a:pt x="2363" y="3650"/>
                  </a:lnTo>
                  <a:lnTo>
                    <a:pt x="2360" y="3644"/>
                  </a:lnTo>
                  <a:lnTo>
                    <a:pt x="2355" y="3639"/>
                  </a:lnTo>
                  <a:lnTo>
                    <a:pt x="2352" y="3636"/>
                  </a:lnTo>
                  <a:close/>
                  <a:moveTo>
                    <a:pt x="910" y="3741"/>
                  </a:moveTo>
                  <a:lnTo>
                    <a:pt x="910" y="3736"/>
                  </a:lnTo>
                  <a:lnTo>
                    <a:pt x="909" y="3733"/>
                  </a:lnTo>
                  <a:lnTo>
                    <a:pt x="909" y="3731"/>
                  </a:lnTo>
                  <a:lnTo>
                    <a:pt x="907" y="3729"/>
                  </a:lnTo>
                  <a:lnTo>
                    <a:pt x="906" y="3729"/>
                  </a:lnTo>
                  <a:lnTo>
                    <a:pt x="906" y="3734"/>
                  </a:lnTo>
                  <a:lnTo>
                    <a:pt x="906" y="3740"/>
                  </a:lnTo>
                  <a:lnTo>
                    <a:pt x="907" y="3743"/>
                  </a:lnTo>
                  <a:lnTo>
                    <a:pt x="910" y="3741"/>
                  </a:lnTo>
                  <a:close/>
                  <a:moveTo>
                    <a:pt x="1871" y="3891"/>
                  </a:moveTo>
                  <a:lnTo>
                    <a:pt x="1870" y="3890"/>
                  </a:lnTo>
                  <a:lnTo>
                    <a:pt x="1870" y="3887"/>
                  </a:lnTo>
                  <a:lnTo>
                    <a:pt x="1873" y="3886"/>
                  </a:lnTo>
                  <a:lnTo>
                    <a:pt x="1873" y="3884"/>
                  </a:lnTo>
                  <a:lnTo>
                    <a:pt x="1873" y="3881"/>
                  </a:lnTo>
                  <a:lnTo>
                    <a:pt x="1870" y="3879"/>
                  </a:lnTo>
                  <a:lnTo>
                    <a:pt x="1867" y="3879"/>
                  </a:lnTo>
                  <a:lnTo>
                    <a:pt x="1860" y="3890"/>
                  </a:lnTo>
                  <a:lnTo>
                    <a:pt x="1855" y="3893"/>
                  </a:lnTo>
                  <a:lnTo>
                    <a:pt x="1855" y="3895"/>
                  </a:lnTo>
                  <a:lnTo>
                    <a:pt x="1876" y="3898"/>
                  </a:lnTo>
                  <a:lnTo>
                    <a:pt x="1876" y="3895"/>
                  </a:lnTo>
                  <a:lnTo>
                    <a:pt x="1874" y="3894"/>
                  </a:lnTo>
                  <a:lnTo>
                    <a:pt x="1871" y="3891"/>
                  </a:lnTo>
                  <a:close/>
                  <a:moveTo>
                    <a:pt x="1838" y="3926"/>
                  </a:moveTo>
                  <a:lnTo>
                    <a:pt x="1835" y="3926"/>
                  </a:lnTo>
                  <a:lnTo>
                    <a:pt x="1835" y="3926"/>
                  </a:lnTo>
                  <a:lnTo>
                    <a:pt x="1835" y="3925"/>
                  </a:lnTo>
                  <a:lnTo>
                    <a:pt x="1835" y="3922"/>
                  </a:lnTo>
                  <a:lnTo>
                    <a:pt x="1835" y="3921"/>
                  </a:lnTo>
                  <a:lnTo>
                    <a:pt x="1831" y="3918"/>
                  </a:lnTo>
                  <a:lnTo>
                    <a:pt x="1829" y="3918"/>
                  </a:lnTo>
                  <a:lnTo>
                    <a:pt x="1822" y="3918"/>
                  </a:lnTo>
                  <a:lnTo>
                    <a:pt x="1783" y="3902"/>
                  </a:lnTo>
                  <a:lnTo>
                    <a:pt x="1777" y="3902"/>
                  </a:lnTo>
                  <a:lnTo>
                    <a:pt x="1770" y="3907"/>
                  </a:lnTo>
                  <a:lnTo>
                    <a:pt x="1762" y="3918"/>
                  </a:lnTo>
                  <a:lnTo>
                    <a:pt x="1755" y="3923"/>
                  </a:lnTo>
                  <a:lnTo>
                    <a:pt x="1749" y="3923"/>
                  </a:lnTo>
                  <a:lnTo>
                    <a:pt x="1749" y="3922"/>
                  </a:lnTo>
                  <a:lnTo>
                    <a:pt x="1751" y="3919"/>
                  </a:lnTo>
                  <a:lnTo>
                    <a:pt x="1751" y="3918"/>
                  </a:lnTo>
                  <a:lnTo>
                    <a:pt x="1728" y="3929"/>
                  </a:lnTo>
                  <a:lnTo>
                    <a:pt x="1719" y="3937"/>
                  </a:lnTo>
                  <a:lnTo>
                    <a:pt x="1712" y="3949"/>
                  </a:lnTo>
                  <a:lnTo>
                    <a:pt x="1717" y="3946"/>
                  </a:lnTo>
                  <a:lnTo>
                    <a:pt x="1721" y="3944"/>
                  </a:lnTo>
                  <a:lnTo>
                    <a:pt x="1731" y="3943"/>
                  </a:lnTo>
                  <a:lnTo>
                    <a:pt x="1734" y="3944"/>
                  </a:lnTo>
                  <a:lnTo>
                    <a:pt x="1742" y="3950"/>
                  </a:lnTo>
                  <a:lnTo>
                    <a:pt x="1744" y="3953"/>
                  </a:lnTo>
                  <a:lnTo>
                    <a:pt x="1777" y="3977"/>
                  </a:lnTo>
                  <a:lnTo>
                    <a:pt x="1787" y="3980"/>
                  </a:lnTo>
                  <a:lnTo>
                    <a:pt x="1815" y="3971"/>
                  </a:lnTo>
                  <a:lnTo>
                    <a:pt x="1817" y="3970"/>
                  </a:lnTo>
                  <a:lnTo>
                    <a:pt x="1817" y="3964"/>
                  </a:lnTo>
                  <a:lnTo>
                    <a:pt x="1817" y="3956"/>
                  </a:lnTo>
                  <a:lnTo>
                    <a:pt x="1818" y="3954"/>
                  </a:lnTo>
                  <a:lnTo>
                    <a:pt x="1820" y="3951"/>
                  </a:lnTo>
                  <a:lnTo>
                    <a:pt x="1827" y="3946"/>
                  </a:lnTo>
                  <a:lnTo>
                    <a:pt x="1831" y="3943"/>
                  </a:lnTo>
                  <a:lnTo>
                    <a:pt x="1841" y="3940"/>
                  </a:lnTo>
                  <a:lnTo>
                    <a:pt x="1841" y="3939"/>
                  </a:lnTo>
                  <a:lnTo>
                    <a:pt x="1842" y="3939"/>
                  </a:lnTo>
                  <a:lnTo>
                    <a:pt x="1842" y="3937"/>
                  </a:lnTo>
                  <a:lnTo>
                    <a:pt x="1843" y="3937"/>
                  </a:lnTo>
                  <a:lnTo>
                    <a:pt x="1843" y="3935"/>
                  </a:lnTo>
                  <a:lnTo>
                    <a:pt x="1838" y="3926"/>
                  </a:lnTo>
                  <a:lnTo>
                    <a:pt x="1838" y="3926"/>
                  </a:lnTo>
                  <a:close/>
                  <a:moveTo>
                    <a:pt x="477" y="4232"/>
                  </a:moveTo>
                  <a:lnTo>
                    <a:pt x="476" y="4232"/>
                  </a:lnTo>
                  <a:lnTo>
                    <a:pt x="475" y="4231"/>
                  </a:lnTo>
                  <a:lnTo>
                    <a:pt x="473" y="4231"/>
                  </a:lnTo>
                  <a:lnTo>
                    <a:pt x="473" y="4233"/>
                  </a:lnTo>
                  <a:lnTo>
                    <a:pt x="475" y="4238"/>
                  </a:lnTo>
                  <a:lnTo>
                    <a:pt x="477" y="4239"/>
                  </a:lnTo>
                  <a:lnTo>
                    <a:pt x="479" y="4236"/>
                  </a:lnTo>
                  <a:lnTo>
                    <a:pt x="479" y="4233"/>
                  </a:lnTo>
                  <a:lnTo>
                    <a:pt x="477" y="4232"/>
                  </a:lnTo>
                  <a:close/>
                  <a:moveTo>
                    <a:pt x="486" y="4242"/>
                  </a:moveTo>
                  <a:lnTo>
                    <a:pt x="483" y="4245"/>
                  </a:lnTo>
                  <a:lnTo>
                    <a:pt x="483" y="4250"/>
                  </a:lnTo>
                  <a:lnTo>
                    <a:pt x="486" y="4252"/>
                  </a:lnTo>
                  <a:lnTo>
                    <a:pt x="489" y="4250"/>
                  </a:lnTo>
                  <a:lnTo>
                    <a:pt x="490" y="4247"/>
                  </a:lnTo>
                  <a:lnTo>
                    <a:pt x="487" y="4243"/>
                  </a:lnTo>
                  <a:lnTo>
                    <a:pt x="486" y="424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0" name="Freeform 36"/>
            <p:cNvSpPr>
              <a:spLocks/>
            </p:cNvSpPr>
            <p:nvPr/>
          </p:nvSpPr>
          <p:spPr bwMode="auto">
            <a:xfrm>
              <a:off x="10389570" y="9541589"/>
              <a:ext cx="3175" cy="4762"/>
            </a:xfrm>
            <a:custGeom>
              <a:avLst/>
              <a:gdLst>
                <a:gd name="T0" fmla="*/ 5 w 5"/>
                <a:gd name="T1" fmla="*/ 0 h 10"/>
                <a:gd name="T2" fmla="*/ 0 w 5"/>
                <a:gd name="T3" fmla="*/ 0 h 10"/>
                <a:gd name="T4" fmla="*/ 2 w 5"/>
                <a:gd name="T5" fmla="*/ 7 h 10"/>
                <a:gd name="T6" fmla="*/ 4 w 5"/>
                <a:gd name="T7" fmla="*/ 10 h 10"/>
                <a:gd name="T8" fmla="*/ 5 w 5"/>
                <a:gd name="T9" fmla="*/ 6 h 10"/>
                <a:gd name="T10" fmla="*/ 4 w 5"/>
                <a:gd name="T11" fmla="*/ 3 h 10"/>
                <a:gd name="T12" fmla="*/ 5 w 5"/>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5" h="10">
                  <a:moveTo>
                    <a:pt x="5" y="0"/>
                  </a:moveTo>
                  <a:lnTo>
                    <a:pt x="0" y="0"/>
                  </a:lnTo>
                  <a:lnTo>
                    <a:pt x="2" y="7"/>
                  </a:lnTo>
                  <a:lnTo>
                    <a:pt x="4" y="10"/>
                  </a:lnTo>
                  <a:lnTo>
                    <a:pt x="5" y="6"/>
                  </a:lnTo>
                  <a:lnTo>
                    <a:pt x="4" y="3"/>
                  </a:lnTo>
                  <a:lnTo>
                    <a:pt x="5" y="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1" name="Freeform 37"/>
            <p:cNvSpPr>
              <a:spLocks noEditPoints="1"/>
            </p:cNvSpPr>
            <p:nvPr/>
          </p:nvSpPr>
          <p:spPr bwMode="auto">
            <a:xfrm>
              <a:off x="11927858" y="5785564"/>
              <a:ext cx="1257300" cy="1708150"/>
            </a:xfrm>
            <a:custGeom>
              <a:avLst/>
              <a:gdLst>
                <a:gd name="T0" fmla="*/ 2362 w 2377"/>
                <a:gd name="T1" fmla="*/ 1614 h 3228"/>
                <a:gd name="T2" fmla="*/ 2294 w 2377"/>
                <a:gd name="T3" fmla="*/ 1266 h 3228"/>
                <a:gd name="T4" fmla="*/ 2194 w 2377"/>
                <a:gd name="T5" fmla="*/ 897 h 3228"/>
                <a:gd name="T6" fmla="*/ 2139 w 2377"/>
                <a:gd name="T7" fmla="*/ 588 h 3228"/>
                <a:gd name="T8" fmla="*/ 2034 w 2377"/>
                <a:gd name="T9" fmla="*/ 408 h 3228"/>
                <a:gd name="T10" fmla="*/ 1874 w 2377"/>
                <a:gd name="T11" fmla="*/ 327 h 3228"/>
                <a:gd name="T12" fmla="*/ 1769 w 2377"/>
                <a:gd name="T13" fmla="*/ 302 h 3228"/>
                <a:gd name="T14" fmla="*/ 1737 w 2377"/>
                <a:gd name="T15" fmla="*/ 303 h 3228"/>
                <a:gd name="T16" fmla="*/ 1636 w 2377"/>
                <a:gd name="T17" fmla="*/ 379 h 3228"/>
                <a:gd name="T18" fmla="*/ 1457 w 2377"/>
                <a:gd name="T19" fmla="*/ 489 h 3228"/>
                <a:gd name="T20" fmla="*/ 1286 w 2377"/>
                <a:gd name="T21" fmla="*/ 432 h 3228"/>
                <a:gd name="T22" fmla="*/ 1146 w 2377"/>
                <a:gd name="T23" fmla="*/ 289 h 3228"/>
                <a:gd name="T24" fmla="*/ 1056 w 2377"/>
                <a:gd name="T25" fmla="*/ 173 h 3228"/>
                <a:gd name="T26" fmla="*/ 871 w 2377"/>
                <a:gd name="T27" fmla="*/ 105 h 3228"/>
                <a:gd name="T28" fmla="*/ 728 w 2377"/>
                <a:gd name="T29" fmla="*/ 310 h 3228"/>
                <a:gd name="T30" fmla="*/ 818 w 2377"/>
                <a:gd name="T31" fmla="*/ 428 h 3228"/>
                <a:gd name="T32" fmla="*/ 962 w 2377"/>
                <a:gd name="T33" fmla="*/ 651 h 3228"/>
                <a:gd name="T34" fmla="*/ 688 w 2377"/>
                <a:gd name="T35" fmla="*/ 756 h 3228"/>
                <a:gd name="T36" fmla="*/ 591 w 2377"/>
                <a:gd name="T37" fmla="*/ 687 h 3228"/>
                <a:gd name="T38" fmla="*/ 378 w 2377"/>
                <a:gd name="T39" fmla="*/ 773 h 3228"/>
                <a:gd name="T40" fmla="*/ 215 w 2377"/>
                <a:gd name="T41" fmla="*/ 1113 h 3228"/>
                <a:gd name="T42" fmla="*/ 248 w 2377"/>
                <a:gd name="T43" fmla="*/ 1345 h 3228"/>
                <a:gd name="T44" fmla="*/ 22 w 2377"/>
                <a:gd name="T45" fmla="*/ 1449 h 3228"/>
                <a:gd name="T46" fmla="*/ 0 w 2377"/>
                <a:gd name="T47" fmla="*/ 1735 h 3228"/>
                <a:gd name="T48" fmla="*/ 58 w 2377"/>
                <a:gd name="T49" fmla="*/ 1869 h 3228"/>
                <a:gd name="T50" fmla="*/ 122 w 2377"/>
                <a:gd name="T51" fmla="*/ 2035 h 3228"/>
                <a:gd name="T52" fmla="*/ 109 w 2377"/>
                <a:gd name="T53" fmla="*/ 2213 h 3228"/>
                <a:gd name="T54" fmla="*/ 129 w 2377"/>
                <a:gd name="T55" fmla="*/ 2349 h 3228"/>
                <a:gd name="T56" fmla="*/ 252 w 2377"/>
                <a:gd name="T57" fmla="*/ 2479 h 3228"/>
                <a:gd name="T58" fmla="*/ 455 w 2377"/>
                <a:gd name="T59" fmla="*/ 2532 h 3228"/>
                <a:gd name="T60" fmla="*/ 507 w 2377"/>
                <a:gd name="T61" fmla="*/ 2708 h 3228"/>
                <a:gd name="T62" fmla="*/ 442 w 2377"/>
                <a:gd name="T63" fmla="*/ 2997 h 3228"/>
                <a:gd name="T64" fmla="*/ 582 w 2377"/>
                <a:gd name="T65" fmla="*/ 3110 h 3228"/>
                <a:gd name="T66" fmla="*/ 707 w 2377"/>
                <a:gd name="T67" fmla="*/ 3078 h 3228"/>
                <a:gd name="T68" fmla="*/ 741 w 2377"/>
                <a:gd name="T69" fmla="*/ 3060 h 3228"/>
                <a:gd name="T70" fmla="*/ 1062 w 2377"/>
                <a:gd name="T71" fmla="*/ 3131 h 3228"/>
                <a:gd name="T72" fmla="*/ 1171 w 2377"/>
                <a:gd name="T73" fmla="*/ 3190 h 3228"/>
                <a:gd name="T74" fmla="*/ 1297 w 2377"/>
                <a:gd name="T75" fmla="*/ 3145 h 3228"/>
                <a:gd name="T76" fmla="*/ 1636 w 2377"/>
                <a:gd name="T77" fmla="*/ 3100 h 3228"/>
                <a:gd name="T78" fmla="*/ 1793 w 2377"/>
                <a:gd name="T79" fmla="*/ 3088 h 3228"/>
                <a:gd name="T80" fmla="*/ 1829 w 2377"/>
                <a:gd name="T81" fmla="*/ 3058 h 3228"/>
                <a:gd name="T82" fmla="*/ 1961 w 2377"/>
                <a:gd name="T83" fmla="*/ 2796 h 3228"/>
                <a:gd name="T84" fmla="*/ 2041 w 2377"/>
                <a:gd name="T85" fmla="*/ 2610 h 3228"/>
                <a:gd name="T86" fmla="*/ 1792 w 2377"/>
                <a:gd name="T87" fmla="*/ 2422 h 3228"/>
                <a:gd name="T88" fmla="*/ 1724 w 2377"/>
                <a:gd name="T89" fmla="*/ 2193 h 3228"/>
                <a:gd name="T90" fmla="*/ 1654 w 2377"/>
                <a:gd name="T91" fmla="*/ 2061 h 3228"/>
                <a:gd name="T92" fmla="*/ 1789 w 2377"/>
                <a:gd name="T93" fmla="*/ 1983 h 3228"/>
                <a:gd name="T94" fmla="*/ 1982 w 2377"/>
                <a:gd name="T95" fmla="*/ 1901 h 3228"/>
                <a:gd name="T96" fmla="*/ 2174 w 2377"/>
                <a:gd name="T97" fmla="*/ 1758 h 3228"/>
                <a:gd name="T98" fmla="*/ 2335 w 2377"/>
                <a:gd name="T99" fmla="*/ 1786 h 3228"/>
                <a:gd name="T100" fmla="*/ 643 w 2377"/>
                <a:gd name="T101" fmla="*/ 167 h 3228"/>
                <a:gd name="T102" fmla="*/ 1922 w 2377"/>
                <a:gd name="T103" fmla="*/ 304 h 3228"/>
                <a:gd name="T104" fmla="*/ 1948 w 2377"/>
                <a:gd name="T105" fmla="*/ 362 h 3228"/>
                <a:gd name="T106" fmla="*/ 2016 w 2377"/>
                <a:gd name="T107" fmla="*/ 295 h 3228"/>
                <a:gd name="T108" fmla="*/ 1948 w 2377"/>
                <a:gd name="T109" fmla="*/ 203 h 3228"/>
                <a:gd name="T110" fmla="*/ 1947 w 2377"/>
                <a:gd name="T111" fmla="*/ 234 h 3228"/>
                <a:gd name="T112" fmla="*/ 723 w 2377"/>
                <a:gd name="T113" fmla="*/ 257 h 3228"/>
                <a:gd name="T114" fmla="*/ 794 w 2377"/>
                <a:gd name="T115" fmla="*/ 240 h 3228"/>
                <a:gd name="T116" fmla="*/ 2090 w 2377"/>
                <a:gd name="T117" fmla="*/ 450 h 3228"/>
                <a:gd name="T118" fmla="*/ 2167 w 2377"/>
                <a:gd name="T119" fmla="*/ 502 h 3228"/>
                <a:gd name="T120" fmla="*/ 545 w 2377"/>
                <a:gd name="T121" fmla="*/ 571 h 3228"/>
                <a:gd name="T122" fmla="*/ 591 w 2377"/>
                <a:gd name="T123" fmla="*/ 592 h 3228"/>
                <a:gd name="T124" fmla="*/ 211 w 2377"/>
                <a:gd name="T125" fmla="*/ 649 h 3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77" h="3228">
                  <a:moveTo>
                    <a:pt x="630" y="146"/>
                  </a:moveTo>
                  <a:lnTo>
                    <a:pt x="631" y="144"/>
                  </a:lnTo>
                  <a:lnTo>
                    <a:pt x="633" y="137"/>
                  </a:lnTo>
                  <a:lnTo>
                    <a:pt x="634" y="130"/>
                  </a:lnTo>
                  <a:lnTo>
                    <a:pt x="633" y="105"/>
                  </a:lnTo>
                  <a:lnTo>
                    <a:pt x="633" y="104"/>
                  </a:lnTo>
                  <a:lnTo>
                    <a:pt x="634" y="95"/>
                  </a:lnTo>
                  <a:lnTo>
                    <a:pt x="634" y="91"/>
                  </a:lnTo>
                  <a:lnTo>
                    <a:pt x="636" y="90"/>
                  </a:lnTo>
                  <a:lnTo>
                    <a:pt x="644" y="84"/>
                  </a:lnTo>
                  <a:lnTo>
                    <a:pt x="645" y="84"/>
                  </a:lnTo>
                  <a:lnTo>
                    <a:pt x="648" y="84"/>
                  </a:lnTo>
                  <a:lnTo>
                    <a:pt x="650" y="86"/>
                  </a:lnTo>
                  <a:lnTo>
                    <a:pt x="652" y="88"/>
                  </a:lnTo>
                  <a:lnTo>
                    <a:pt x="654" y="90"/>
                  </a:lnTo>
                  <a:lnTo>
                    <a:pt x="672" y="90"/>
                  </a:lnTo>
                  <a:lnTo>
                    <a:pt x="676" y="88"/>
                  </a:lnTo>
                  <a:lnTo>
                    <a:pt x="683" y="83"/>
                  </a:lnTo>
                  <a:lnTo>
                    <a:pt x="688" y="81"/>
                  </a:lnTo>
                  <a:lnTo>
                    <a:pt x="720" y="83"/>
                  </a:lnTo>
                  <a:lnTo>
                    <a:pt x="725" y="77"/>
                  </a:lnTo>
                  <a:lnTo>
                    <a:pt x="669" y="80"/>
                  </a:lnTo>
                  <a:lnTo>
                    <a:pt x="657" y="77"/>
                  </a:lnTo>
                  <a:lnTo>
                    <a:pt x="648" y="69"/>
                  </a:lnTo>
                  <a:lnTo>
                    <a:pt x="650" y="53"/>
                  </a:lnTo>
                  <a:lnTo>
                    <a:pt x="647" y="45"/>
                  </a:lnTo>
                  <a:lnTo>
                    <a:pt x="650" y="35"/>
                  </a:lnTo>
                  <a:lnTo>
                    <a:pt x="655" y="28"/>
                  </a:lnTo>
                  <a:lnTo>
                    <a:pt x="665" y="22"/>
                  </a:lnTo>
                  <a:lnTo>
                    <a:pt x="668" y="15"/>
                  </a:lnTo>
                  <a:lnTo>
                    <a:pt x="665" y="10"/>
                  </a:lnTo>
                  <a:lnTo>
                    <a:pt x="658" y="10"/>
                  </a:lnTo>
                  <a:lnTo>
                    <a:pt x="661" y="7"/>
                  </a:lnTo>
                  <a:lnTo>
                    <a:pt x="676" y="7"/>
                  </a:lnTo>
                  <a:lnTo>
                    <a:pt x="664" y="0"/>
                  </a:lnTo>
                  <a:lnTo>
                    <a:pt x="652" y="14"/>
                  </a:lnTo>
                  <a:lnTo>
                    <a:pt x="633" y="69"/>
                  </a:lnTo>
                  <a:lnTo>
                    <a:pt x="631" y="79"/>
                  </a:lnTo>
                  <a:lnTo>
                    <a:pt x="629" y="128"/>
                  </a:lnTo>
                  <a:lnTo>
                    <a:pt x="629" y="139"/>
                  </a:lnTo>
                  <a:lnTo>
                    <a:pt x="630" y="146"/>
                  </a:lnTo>
                  <a:close/>
                  <a:moveTo>
                    <a:pt x="2376" y="1653"/>
                  </a:moveTo>
                  <a:lnTo>
                    <a:pt x="2374" y="1652"/>
                  </a:lnTo>
                  <a:lnTo>
                    <a:pt x="2376" y="1639"/>
                  </a:lnTo>
                  <a:lnTo>
                    <a:pt x="2373" y="1632"/>
                  </a:lnTo>
                  <a:lnTo>
                    <a:pt x="2367" y="1625"/>
                  </a:lnTo>
                  <a:lnTo>
                    <a:pt x="2362" y="1617"/>
                  </a:lnTo>
                  <a:lnTo>
                    <a:pt x="2362" y="1614"/>
                  </a:lnTo>
                  <a:lnTo>
                    <a:pt x="2360" y="1606"/>
                  </a:lnTo>
                  <a:lnTo>
                    <a:pt x="2360" y="1606"/>
                  </a:lnTo>
                  <a:lnTo>
                    <a:pt x="2359" y="1587"/>
                  </a:lnTo>
                  <a:lnTo>
                    <a:pt x="2358" y="1578"/>
                  </a:lnTo>
                  <a:lnTo>
                    <a:pt x="2360" y="1572"/>
                  </a:lnTo>
                  <a:lnTo>
                    <a:pt x="2358" y="1566"/>
                  </a:lnTo>
                  <a:lnTo>
                    <a:pt x="2352" y="1561"/>
                  </a:lnTo>
                  <a:lnTo>
                    <a:pt x="2348" y="1558"/>
                  </a:lnTo>
                  <a:lnTo>
                    <a:pt x="2342" y="1555"/>
                  </a:lnTo>
                  <a:lnTo>
                    <a:pt x="2329" y="1551"/>
                  </a:lnTo>
                  <a:lnTo>
                    <a:pt x="2324" y="1548"/>
                  </a:lnTo>
                  <a:lnTo>
                    <a:pt x="2324" y="1548"/>
                  </a:lnTo>
                  <a:lnTo>
                    <a:pt x="2318" y="1544"/>
                  </a:lnTo>
                  <a:lnTo>
                    <a:pt x="2301" y="1538"/>
                  </a:lnTo>
                  <a:lnTo>
                    <a:pt x="2296" y="1533"/>
                  </a:lnTo>
                  <a:lnTo>
                    <a:pt x="2296" y="1528"/>
                  </a:lnTo>
                  <a:lnTo>
                    <a:pt x="2294" y="1526"/>
                  </a:lnTo>
                  <a:lnTo>
                    <a:pt x="2297" y="1517"/>
                  </a:lnTo>
                  <a:lnTo>
                    <a:pt x="2301" y="1509"/>
                  </a:lnTo>
                  <a:lnTo>
                    <a:pt x="2304" y="1500"/>
                  </a:lnTo>
                  <a:lnTo>
                    <a:pt x="2304" y="1489"/>
                  </a:lnTo>
                  <a:lnTo>
                    <a:pt x="2301" y="1479"/>
                  </a:lnTo>
                  <a:lnTo>
                    <a:pt x="2299" y="1472"/>
                  </a:lnTo>
                  <a:lnTo>
                    <a:pt x="2286" y="1461"/>
                  </a:lnTo>
                  <a:lnTo>
                    <a:pt x="2280" y="1454"/>
                  </a:lnTo>
                  <a:lnTo>
                    <a:pt x="2278" y="1444"/>
                  </a:lnTo>
                  <a:lnTo>
                    <a:pt x="2276" y="1433"/>
                  </a:lnTo>
                  <a:lnTo>
                    <a:pt x="2273" y="1428"/>
                  </a:lnTo>
                  <a:lnTo>
                    <a:pt x="2268" y="1425"/>
                  </a:lnTo>
                  <a:lnTo>
                    <a:pt x="2264" y="1418"/>
                  </a:lnTo>
                  <a:lnTo>
                    <a:pt x="2264" y="1409"/>
                  </a:lnTo>
                  <a:lnTo>
                    <a:pt x="2266" y="1402"/>
                  </a:lnTo>
                  <a:lnTo>
                    <a:pt x="2282" y="1387"/>
                  </a:lnTo>
                  <a:lnTo>
                    <a:pt x="2286" y="1380"/>
                  </a:lnTo>
                  <a:lnTo>
                    <a:pt x="2290" y="1373"/>
                  </a:lnTo>
                  <a:lnTo>
                    <a:pt x="2293" y="1364"/>
                  </a:lnTo>
                  <a:lnTo>
                    <a:pt x="2293" y="1339"/>
                  </a:lnTo>
                  <a:lnTo>
                    <a:pt x="2294" y="1335"/>
                  </a:lnTo>
                  <a:lnTo>
                    <a:pt x="2300" y="1325"/>
                  </a:lnTo>
                  <a:lnTo>
                    <a:pt x="2301" y="1321"/>
                  </a:lnTo>
                  <a:lnTo>
                    <a:pt x="2301" y="1317"/>
                  </a:lnTo>
                  <a:lnTo>
                    <a:pt x="2303" y="1313"/>
                  </a:lnTo>
                  <a:lnTo>
                    <a:pt x="2304" y="1310"/>
                  </a:lnTo>
                  <a:lnTo>
                    <a:pt x="2310" y="1304"/>
                  </a:lnTo>
                  <a:lnTo>
                    <a:pt x="2293" y="1291"/>
                  </a:lnTo>
                  <a:lnTo>
                    <a:pt x="2290" y="1284"/>
                  </a:lnTo>
                  <a:lnTo>
                    <a:pt x="2292" y="1275"/>
                  </a:lnTo>
                  <a:lnTo>
                    <a:pt x="2294" y="1266"/>
                  </a:lnTo>
                  <a:lnTo>
                    <a:pt x="2296" y="1261"/>
                  </a:lnTo>
                  <a:lnTo>
                    <a:pt x="2292" y="1255"/>
                  </a:lnTo>
                  <a:lnTo>
                    <a:pt x="2292" y="1252"/>
                  </a:lnTo>
                  <a:lnTo>
                    <a:pt x="2297" y="1245"/>
                  </a:lnTo>
                  <a:lnTo>
                    <a:pt x="2297" y="1237"/>
                  </a:lnTo>
                  <a:lnTo>
                    <a:pt x="2293" y="1228"/>
                  </a:lnTo>
                  <a:lnTo>
                    <a:pt x="2286" y="1226"/>
                  </a:lnTo>
                  <a:lnTo>
                    <a:pt x="2278" y="1224"/>
                  </a:lnTo>
                  <a:lnTo>
                    <a:pt x="2269" y="1220"/>
                  </a:lnTo>
                  <a:lnTo>
                    <a:pt x="2264" y="1213"/>
                  </a:lnTo>
                  <a:lnTo>
                    <a:pt x="2265" y="1206"/>
                  </a:lnTo>
                  <a:lnTo>
                    <a:pt x="2259" y="1193"/>
                  </a:lnTo>
                  <a:lnTo>
                    <a:pt x="2254" y="1175"/>
                  </a:lnTo>
                  <a:lnTo>
                    <a:pt x="2252" y="1158"/>
                  </a:lnTo>
                  <a:lnTo>
                    <a:pt x="2265" y="1146"/>
                  </a:lnTo>
                  <a:lnTo>
                    <a:pt x="2272" y="1136"/>
                  </a:lnTo>
                  <a:lnTo>
                    <a:pt x="2276" y="1126"/>
                  </a:lnTo>
                  <a:lnTo>
                    <a:pt x="2275" y="1122"/>
                  </a:lnTo>
                  <a:lnTo>
                    <a:pt x="2269" y="1118"/>
                  </a:lnTo>
                  <a:lnTo>
                    <a:pt x="2272" y="1106"/>
                  </a:lnTo>
                  <a:lnTo>
                    <a:pt x="2279" y="1092"/>
                  </a:lnTo>
                  <a:lnTo>
                    <a:pt x="2271" y="1085"/>
                  </a:lnTo>
                  <a:lnTo>
                    <a:pt x="2269" y="1084"/>
                  </a:lnTo>
                  <a:lnTo>
                    <a:pt x="2255" y="1067"/>
                  </a:lnTo>
                  <a:lnTo>
                    <a:pt x="2238" y="1060"/>
                  </a:lnTo>
                  <a:lnTo>
                    <a:pt x="2231" y="1050"/>
                  </a:lnTo>
                  <a:lnTo>
                    <a:pt x="2227" y="1048"/>
                  </a:lnTo>
                  <a:lnTo>
                    <a:pt x="2224" y="1045"/>
                  </a:lnTo>
                  <a:lnTo>
                    <a:pt x="2215" y="1028"/>
                  </a:lnTo>
                  <a:lnTo>
                    <a:pt x="2212" y="1024"/>
                  </a:lnTo>
                  <a:lnTo>
                    <a:pt x="2184" y="1003"/>
                  </a:lnTo>
                  <a:lnTo>
                    <a:pt x="2177" y="998"/>
                  </a:lnTo>
                  <a:lnTo>
                    <a:pt x="2168" y="989"/>
                  </a:lnTo>
                  <a:lnTo>
                    <a:pt x="2163" y="987"/>
                  </a:lnTo>
                  <a:lnTo>
                    <a:pt x="2157" y="986"/>
                  </a:lnTo>
                  <a:lnTo>
                    <a:pt x="2152" y="984"/>
                  </a:lnTo>
                  <a:lnTo>
                    <a:pt x="2147" y="980"/>
                  </a:lnTo>
                  <a:lnTo>
                    <a:pt x="2145" y="975"/>
                  </a:lnTo>
                  <a:lnTo>
                    <a:pt x="2152" y="969"/>
                  </a:lnTo>
                  <a:lnTo>
                    <a:pt x="2154" y="963"/>
                  </a:lnTo>
                  <a:lnTo>
                    <a:pt x="2154" y="955"/>
                  </a:lnTo>
                  <a:lnTo>
                    <a:pt x="2154" y="951"/>
                  </a:lnTo>
                  <a:lnTo>
                    <a:pt x="2152" y="935"/>
                  </a:lnTo>
                  <a:lnTo>
                    <a:pt x="2149" y="931"/>
                  </a:lnTo>
                  <a:lnTo>
                    <a:pt x="2149" y="928"/>
                  </a:lnTo>
                  <a:lnTo>
                    <a:pt x="2161" y="919"/>
                  </a:lnTo>
                  <a:lnTo>
                    <a:pt x="2178" y="910"/>
                  </a:lnTo>
                  <a:lnTo>
                    <a:pt x="2194" y="897"/>
                  </a:lnTo>
                  <a:lnTo>
                    <a:pt x="2201" y="889"/>
                  </a:lnTo>
                  <a:lnTo>
                    <a:pt x="2205" y="882"/>
                  </a:lnTo>
                  <a:lnTo>
                    <a:pt x="2205" y="878"/>
                  </a:lnTo>
                  <a:lnTo>
                    <a:pt x="2213" y="854"/>
                  </a:lnTo>
                  <a:lnTo>
                    <a:pt x="2212" y="848"/>
                  </a:lnTo>
                  <a:lnTo>
                    <a:pt x="2210" y="841"/>
                  </a:lnTo>
                  <a:lnTo>
                    <a:pt x="2210" y="834"/>
                  </a:lnTo>
                  <a:lnTo>
                    <a:pt x="2210" y="829"/>
                  </a:lnTo>
                  <a:lnTo>
                    <a:pt x="2213" y="823"/>
                  </a:lnTo>
                  <a:lnTo>
                    <a:pt x="2215" y="820"/>
                  </a:lnTo>
                  <a:lnTo>
                    <a:pt x="2217" y="818"/>
                  </a:lnTo>
                  <a:lnTo>
                    <a:pt x="2220" y="815"/>
                  </a:lnTo>
                  <a:lnTo>
                    <a:pt x="2227" y="802"/>
                  </a:lnTo>
                  <a:lnTo>
                    <a:pt x="2223" y="799"/>
                  </a:lnTo>
                  <a:lnTo>
                    <a:pt x="2222" y="797"/>
                  </a:lnTo>
                  <a:lnTo>
                    <a:pt x="2219" y="794"/>
                  </a:lnTo>
                  <a:lnTo>
                    <a:pt x="2216" y="791"/>
                  </a:lnTo>
                  <a:lnTo>
                    <a:pt x="2216" y="787"/>
                  </a:lnTo>
                  <a:lnTo>
                    <a:pt x="2216" y="778"/>
                  </a:lnTo>
                  <a:lnTo>
                    <a:pt x="2215" y="774"/>
                  </a:lnTo>
                  <a:lnTo>
                    <a:pt x="2213" y="767"/>
                  </a:lnTo>
                  <a:lnTo>
                    <a:pt x="2208" y="742"/>
                  </a:lnTo>
                  <a:lnTo>
                    <a:pt x="2205" y="718"/>
                  </a:lnTo>
                  <a:lnTo>
                    <a:pt x="2199" y="710"/>
                  </a:lnTo>
                  <a:lnTo>
                    <a:pt x="2198" y="700"/>
                  </a:lnTo>
                  <a:lnTo>
                    <a:pt x="2191" y="690"/>
                  </a:lnTo>
                  <a:lnTo>
                    <a:pt x="2189" y="682"/>
                  </a:lnTo>
                  <a:lnTo>
                    <a:pt x="2189" y="672"/>
                  </a:lnTo>
                  <a:lnTo>
                    <a:pt x="2189" y="656"/>
                  </a:lnTo>
                  <a:lnTo>
                    <a:pt x="2189" y="652"/>
                  </a:lnTo>
                  <a:lnTo>
                    <a:pt x="2184" y="635"/>
                  </a:lnTo>
                  <a:lnTo>
                    <a:pt x="2180" y="627"/>
                  </a:lnTo>
                  <a:lnTo>
                    <a:pt x="2181" y="620"/>
                  </a:lnTo>
                  <a:lnTo>
                    <a:pt x="2181" y="607"/>
                  </a:lnTo>
                  <a:lnTo>
                    <a:pt x="2181" y="607"/>
                  </a:lnTo>
                  <a:lnTo>
                    <a:pt x="2178" y="607"/>
                  </a:lnTo>
                  <a:lnTo>
                    <a:pt x="2174" y="607"/>
                  </a:lnTo>
                  <a:lnTo>
                    <a:pt x="2170" y="606"/>
                  </a:lnTo>
                  <a:lnTo>
                    <a:pt x="2167" y="603"/>
                  </a:lnTo>
                  <a:lnTo>
                    <a:pt x="2180" y="595"/>
                  </a:lnTo>
                  <a:lnTo>
                    <a:pt x="2181" y="592"/>
                  </a:lnTo>
                  <a:lnTo>
                    <a:pt x="2181" y="585"/>
                  </a:lnTo>
                  <a:lnTo>
                    <a:pt x="2177" y="581"/>
                  </a:lnTo>
                  <a:lnTo>
                    <a:pt x="2173" y="581"/>
                  </a:lnTo>
                  <a:lnTo>
                    <a:pt x="2171" y="582"/>
                  </a:lnTo>
                  <a:lnTo>
                    <a:pt x="2167" y="588"/>
                  </a:lnTo>
                  <a:lnTo>
                    <a:pt x="2160" y="589"/>
                  </a:lnTo>
                  <a:lnTo>
                    <a:pt x="2139" y="588"/>
                  </a:lnTo>
                  <a:lnTo>
                    <a:pt x="2136" y="586"/>
                  </a:lnTo>
                  <a:lnTo>
                    <a:pt x="2129" y="583"/>
                  </a:lnTo>
                  <a:lnTo>
                    <a:pt x="2128" y="582"/>
                  </a:lnTo>
                  <a:lnTo>
                    <a:pt x="2122" y="583"/>
                  </a:lnTo>
                  <a:lnTo>
                    <a:pt x="2121" y="582"/>
                  </a:lnTo>
                  <a:lnTo>
                    <a:pt x="2117" y="576"/>
                  </a:lnTo>
                  <a:lnTo>
                    <a:pt x="2108" y="575"/>
                  </a:lnTo>
                  <a:lnTo>
                    <a:pt x="2089" y="558"/>
                  </a:lnTo>
                  <a:lnTo>
                    <a:pt x="2086" y="560"/>
                  </a:lnTo>
                  <a:lnTo>
                    <a:pt x="2082" y="555"/>
                  </a:lnTo>
                  <a:lnTo>
                    <a:pt x="2079" y="550"/>
                  </a:lnTo>
                  <a:lnTo>
                    <a:pt x="2076" y="546"/>
                  </a:lnTo>
                  <a:lnTo>
                    <a:pt x="2075" y="544"/>
                  </a:lnTo>
                  <a:lnTo>
                    <a:pt x="2069" y="543"/>
                  </a:lnTo>
                  <a:lnTo>
                    <a:pt x="2065" y="540"/>
                  </a:lnTo>
                  <a:lnTo>
                    <a:pt x="2062" y="534"/>
                  </a:lnTo>
                  <a:lnTo>
                    <a:pt x="2065" y="529"/>
                  </a:lnTo>
                  <a:lnTo>
                    <a:pt x="2083" y="513"/>
                  </a:lnTo>
                  <a:lnTo>
                    <a:pt x="2087" y="509"/>
                  </a:lnTo>
                  <a:lnTo>
                    <a:pt x="2089" y="505"/>
                  </a:lnTo>
                  <a:lnTo>
                    <a:pt x="2087" y="501"/>
                  </a:lnTo>
                  <a:lnTo>
                    <a:pt x="2084" y="499"/>
                  </a:lnTo>
                  <a:lnTo>
                    <a:pt x="2083" y="498"/>
                  </a:lnTo>
                  <a:lnTo>
                    <a:pt x="2082" y="498"/>
                  </a:lnTo>
                  <a:lnTo>
                    <a:pt x="2080" y="496"/>
                  </a:lnTo>
                  <a:lnTo>
                    <a:pt x="2079" y="496"/>
                  </a:lnTo>
                  <a:lnTo>
                    <a:pt x="2077" y="495"/>
                  </a:lnTo>
                  <a:lnTo>
                    <a:pt x="2073" y="496"/>
                  </a:lnTo>
                  <a:lnTo>
                    <a:pt x="2073" y="495"/>
                  </a:lnTo>
                  <a:lnTo>
                    <a:pt x="2073" y="494"/>
                  </a:lnTo>
                  <a:lnTo>
                    <a:pt x="2073" y="491"/>
                  </a:lnTo>
                  <a:lnTo>
                    <a:pt x="2073" y="489"/>
                  </a:lnTo>
                  <a:lnTo>
                    <a:pt x="2072" y="488"/>
                  </a:lnTo>
                  <a:lnTo>
                    <a:pt x="2072" y="484"/>
                  </a:lnTo>
                  <a:lnTo>
                    <a:pt x="2070" y="481"/>
                  </a:lnTo>
                  <a:lnTo>
                    <a:pt x="2069" y="480"/>
                  </a:lnTo>
                  <a:lnTo>
                    <a:pt x="2060" y="477"/>
                  </a:lnTo>
                  <a:lnTo>
                    <a:pt x="2059" y="475"/>
                  </a:lnTo>
                  <a:lnTo>
                    <a:pt x="2056" y="471"/>
                  </a:lnTo>
                  <a:lnTo>
                    <a:pt x="2049" y="461"/>
                  </a:lnTo>
                  <a:lnTo>
                    <a:pt x="2046" y="460"/>
                  </a:lnTo>
                  <a:lnTo>
                    <a:pt x="2053" y="454"/>
                  </a:lnTo>
                  <a:lnTo>
                    <a:pt x="2056" y="447"/>
                  </a:lnTo>
                  <a:lnTo>
                    <a:pt x="2059" y="439"/>
                  </a:lnTo>
                  <a:lnTo>
                    <a:pt x="2062" y="432"/>
                  </a:lnTo>
                  <a:lnTo>
                    <a:pt x="2062" y="429"/>
                  </a:lnTo>
                  <a:lnTo>
                    <a:pt x="2042" y="412"/>
                  </a:lnTo>
                  <a:lnTo>
                    <a:pt x="2034" y="408"/>
                  </a:lnTo>
                  <a:lnTo>
                    <a:pt x="2034" y="405"/>
                  </a:lnTo>
                  <a:lnTo>
                    <a:pt x="2037" y="404"/>
                  </a:lnTo>
                  <a:lnTo>
                    <a:pt x="2038" y="402"/>
                  </a:lnTo>
                  <a:lnTo>
                    <a:pt x="2038" y="401"/>
                  </a:lnTo>
                  <a:lnTo>
                    <a:pt x="2037" y="398"/>
                  </a:lnTo>
                  <a:lnTo>
                    <a:pt x="2030" y="401"/>
                  </a:lnTo>
                  <a:lnTo>
                    <a:pt x="2017" y="411"/>
                  </a:lnTo>
                  <a:lnTo>
                    <a:pt x="2009" y="414"/>
                  </a:lnTo>
                  <a:lnTo>
                    <a:pt x="1976" y="421"/>
                  </a:lnTo>
                  <a:lnTo>
                    <a:pt x="1976" y="424"/>
                  </a:lnTo>
                  <a:lnTo>
                    <a:pt x="1979" y="425"/>
                  </a:lnTo>
                  <a:lnTo>
                    <a:pt x="1982" y="431"/>
                  </a:lnTo>
                  <a:lnTo>
                    <a:pt x="1985" y="432"/>
                  </a:lnTo>
                  <a:lnTo>
                    <a:pt x="1985" y="435"/>
                  </a:lnTo>
                  <a:lnTo>
                    <a:pt x="1978" y="435"/>
                  </a:lnTo>
                  <a:lnTo>
                    <a:pt x="1974" y="432"/>
                  </a:lnTo>
                  <a:lnTo>
                    <a:pt x="1969" y="426"/>
                  </a:lnTo>
                  <a:lnTo>
                    <a:pt x="1967" y="421"/>
                  </a:lnTo>
                  <a:lnTo>
                    <a:pt x="1962" y="409"/>
                  </a:lnTo>
                  <a:lnTo>
                    <a:pt x="1961" y="408"/>
                  </a:lnTo>
                  <a:lnTo>
                    <a:pt x="1958" y="407"/>
                  </a:lnTo>
                  <a:lnTo>
                    <a:pt x="1957" y="408"/>
                  </a:lnTo>
                  <a:lnTo>
                    <a:pt x="1955" y="409"/>
                  </a:lnTo>
                  <a:lnTo>
                    <a:pt x="1953" y="408"/>
                  </a:lnTo>
                  <a:lnTo>
                    <a:pt x="1954" y="405"/>
                  </a:lnTo>
                  <a:lnTo>
                    <a:pt x="1955" y="404"/>
                  </a:lnTo>
                  <a:lnTo>
                    <a:pt x="1957" y="398"/>
                  </a:lnTo>
                  <a:lnTo>
                    <a:pt x="1953" y="397"/>
                  </a:lnTo>
                  <a:lnTo>
                    <a:pt x="1943" y="401"/>
                  </a:lnTo>
                  <a:lnTo>
                    <a:pt x="1936" y="402"/>
                  </a:lnTo>
                  <a:lnTo>
                    <a:pt x="1939" y="398"/>
                  </a:lnTo>
                  <a:lnTo>
                    <a:pt x="1943" y="395"/>
                  </a:lnTo>
                  <a:lnTo>
                    <a:pt x="1936" y="390"/>
                  </a:lnTo>
                  <a:lnTo>
                    <a:pt x="1927" y="372"/>
                  </a:lnTo>
                  <a:lnTo>
                    <a:pt x="1920" y="369"/>
                  </a:lnTo>
                  <a:lnTo>
                    <a:pt x="1912" y="366"/>
                  </a:lnTo>
                  <a:lnTo>
                    <a:pt x="1898" y="359"/>
                  </a:lnTo>
                  <a:lnTo>
                    <a:pt x="1890" y="359"/>
                  </a:lnTo>
                  <a:lnTo>
                    <a:pt x="1892" y="358"/>
                  </a:lnTo>
                  <a:lnTo>
                    <a:pt x="1895" y="356"/>
                  </a:lnTo>
                  <a:lnTo>
                    <a:pt x="1897" y="356"/>
                  </a:lnTo>
                  <a:lnTo>
                    <a:pt x="1897" y="353"/>
                  </a:lnTo>
                  <a:lnTo>
                    <a:pt x="1885" y="353"/>
                  </a:lnTo>
                  <a:lnTo>
                    <a:pt x="1883" y="352"/>
                  </a:lnTo>
                  <a:lnTo>
                    <a:pt x="1881" y="348"/>
                  </a:lnTo>
                  <a:lnTo>
                    <a:pt x="1881" y="344"/>
                  </a:lnTo>
                  <a:lnTo>
                    <a:pt x="1881" y="338"/>
                  </a:lnTo>
                  <a:lnTo>
                    <a:pt x="1874" y="327"/>
                  </a:lnTo>
                  <a:lnTo>
                    <a:pt x="1873" y="320"/>
                  </a:lnTo>
                  <a:lnTo>
                    <a:pt x="1877" y="311"/>
                  </a:lnTo>
                  <a:lnTo>
                    <a:pt x="1874" y="307"/>
                  </a:lnTo>
                  <a:lnTo>
                    <a:pt x="1863" y="302"/>
                  </a:lnTo>
                  <a:lnTo>
                    <a:pt x="1860" y="297"/>
                  </a:lnTo>
                  <a:lnTo>
                    <a:pt x="1859" y="292"/>
                  </a:lnTo>
                  <a:lnTo>
                    <a:pt x="1859" y="286"/>
                  </a:lnTo>
                  <a:lnTo>
                    <a:pt x="1862" y="283"/>
                  </a:lnTo>
                  <a:lnTo>
                    <a:pt x="1855" y="282"/>
                  </a:lnTo>
                  <a:lnTo>
                    <a:pt x="1845" y="285"/>
                  </a:lnTo>
                  <a:lnTo>
                    <a:pt x="1835" y="292"/>
                  </a:lnTo>
                  <a:lnTo>
                    <a:pt x="1828" y="299"/>
                  </a:lnTo>
                  <a:lnTo>
                    <a:pt x="1825" y="303"/>
                  </a:lnTo>
                  <a:lnTo>
                    <a:pt x="1822" y="310"/>
                  </a:lnTo>
                  <a:lnTo>
                    <a:pt x="1821" y="314"/>
                  </a:lnTo>
                  <a:lnTo>
                    <a:pt x="1818" y="317"/>
                  </a:lnTo>
                  <a:lnTo>
                    <a:pt x="1815" y="317"/>
                  </a:lnTo>
                  <a:lnTo>
                    <a:pt x="1810" y="317"/>
                  </a:lnTo>
                  <a:lnTo>
                    <a:pt x="1807" y="317"/>
                  </a:lnTo>
                  <a:lnTo>
                    <a:pt x="1807" y="318"/>
                  </a:lnTo>
                  <a:lnTo>
                    <a:pt x="1806" y="317"/>
                  </a:lnTo>
                  <a:lnTo>
                    <a:pt x="1801" y="311"/>
                  </a:lnTo>
                  <a:lnTo>
                    <a:pt x="1800" y="309"/>
                  </a:lnTo>
                  <a:lnTo>
                    <a:pt x="1799" y="306"/>
                  </a:lnTo>
                  <a:lnTo>
                    <a:pt x="1797" y="302"/>
                  </a:lnTo>
                  <a:lnTo>
                    <a:pt x="1796" y="306"/>
                  </a:lnTo>
                  <a:lnTo>
                    <a:pt x="1793" y="307"/>
                  </a:lnTo>
                  <a:lnTo>
                    <a:pt x="1790" y="307"/>
                  </a:lnTo>
                  <a:lnTo>
                    <a:pt x="1787" y="304"/>
                  </a:lnTo>
                  <a:lnTo>
                    <a:pt x="1784" y="309"/>
                  </a:lnTo>
                  <a:lnTo>
                    <a:pt x="1782" y="307"/>
                  </a:lnTo>
                  <a:lnTo>
                    <a:pt x="1779" y="303"/>
                  </a:lnTo>
                  <a:lnTo>
                    <a:pt x="1776" y="299"/>
                  </a:lnTo>
                  <a:lnTo>
                    <a:pt x="1775" y="302"/>
                  </a:lnTo>
                  <a:lnTo>
                    <a:pt x="1775" y="306"/>
                  </a:lnTo>
                  <a:lnTo>
                    <a:pt x="1770" y="311"/>
                  </a:lnTo>
                  <a:lnTo>
                    <a:pt x="1772" y="306"/>
                  </a:lnTo>
                  <a:lnTo>
                    <a:pt x="1773" y="300"/>
                  </a:lnTo>
                  <a:lnTo>
                    <a:pt x="1776" y="296"/>
                  </a:lnTo>
                  <a:lnTo>
                    <a:pt x="1779" y="296"/>
                  </a:lnTo>
                  <a:lnTo>
                    <a:pt x="1779" y="292"/>
                  </a:lnTo>
                  <a:lnTo>
                    <a:pt x="1776" y="292"/>
                  </a:lnTo>
                  <a:lnTo>
                    <a:pt x="1773" y="292"/>
                  </a:lnTo>
                  <a:lnTo>
                    <a:pt x="1770" y="293"/>
                  </a:lnTo>
                  <a:lnTo>
                    <a:pt x="1768" y="296"/>
                  </a:lnTo>
                  <a:lnTo>
                    <a:pt x="1768" y="297"/>
                  </a:lnTo>
                  <a:lnTo>
                    <a:pt x="1769" y="300"/>
                  </a:lnTo>
                  <a:lnTo>
                    <a:pt x="1769" y="302"/>
                  </a:lnTo>
                  <a:lnTo>
                    <a:pt x="1755" y="310"/>
                  </a:lnTo>
                  <a:lnTo>
                    <a:pt x="1747" y="311"/>
                  </a:lnTo>
                  <a:lnTo>
                    <a:pt x="1742" y="307"/>
                  </a:lnTo>
                  <a:lnTo>
                    <a:pt x="1742" y="311"/>
                  </a:lnTo>
                  <a:lnTo>
                    <a:pt x="1740" y="309"/>
                  </a:lnTo>
                  <a:lnTo>
                    <a:pt x="1738" y="309"/>
                  </a:lnTo>
                  <a:lnTo>
                    <a:pt x="1734" y="311"/>
                  </a:lnTo>
                  <a:lnTo>
                    <a:pt x="1734" y="314"/>
                  </a:lnTo>
                  <a:lnTo>
                    <a:pt x="1735" y="314"/>
                  </a:lnTo>
                  <a:lnTo>
                    <a:pt x="1738" y="317"/>
                  </a:lnTo>
                  <a:lnTo>
                    <a:pt x="1721" y="325"/>
                  </a:lnTo>
                  <a:lnTo>
                    <a:pt x="1717" y="328"/>
                  </a:lnTo>
                  <a:lnTo>
                    <a:pt x="1717" y="331"/>
                  </a:lnTo>
                  <a:lnTo>
                    <a:pt x="1717" y="337"/>
                  </a:lnTo>
                  <a:lnTo>
                    <a:pt x="1716" y="338"/>
                  </a:lnTo>
                  <a:lnTo>
                    <a:pt x="1714" y="339"/>
                  </a:lnTo>
                  <a:lnTo>
                    <a:pt x="1712" y="339"/>
                  </a:lnTo>
                  <a:lnTo>
                    <a:pt x="1710" y="341"/>
                  </a:lnTo>
                  <a:lnTo>
                    <a:pt x="1705" y="348"/>
                  </a:lnTo>
                  <a:lnTo>
                    <a:pt x="1702" y="351"/>
                  </a:lnTo>
                  <a:lnTo>
                    <a:pt x="1700" y="356"/>
                  </a:lnTo>
                  <a:lnTo>
                    <a:pt x="1705" y="362"/>
                  </a:lnTo>
                  <a:lnTo>
                    <a:pt x="1709" y="363"/>
                  </a:lnTo>
                  <a:lnTo>
                    <a:pt x="1712" y="362"/>
                  </a:lnTo>
                  <a:lnTo>
                    <a:pt x="1706" y="366"/>
                  </a:lnTo>
                  <a:lnTo>
                    <a:pt x="1700" y="365"/>
                  </a:lnTo>
                  <a:lnTo>
                    <a:pt x="1689" y="356"/>
                  </a:lnTo>
                  <a:lnTo>
                    <a:pt x="1692" y="353"/>
                  </a:lnTo>
                  <a:lnTo>
                    <a:pt x="1692" y="349"/>
                  </a:lnTo>
                  <a:lnTo>
                    <a:pt x="1689" y="345"/>
                  </a:lnTo>
                  <a:lnTo>
                    <a:pt x="1688" y="338"/>
                  </a:lnTo>
                  <a:lnTo>
                    <a:pt x="1692" y="337"/>
                  </a:lnTo>
                  <a:lnTo>
                    <a:pt x="1695" y="334"/>
                  </a:lnTo>
                  <a:lnTo>
                    <a:pt x="1696" y="328"/>
                  </a:lnTo>
                  <a:lnTo>
                    <a:pt x="1695" y="323"/>
                  </a:lnTo>
                  <a:lnTo>
                    <a:pt x="1696" y="320"/>
                  </a:lnTo>
                  <a:lnTo>
                    <a:pt x="1698" y="321"/>
                  </a:lnTo>
                  <a:lnTo>
                    <a:pt x="1699" y="323"/>
                  </a:lnTo>
                  <a:lnTo>
                    <a:pt x="1703" y="323"/>
                  </a:lnTo>
                  <a:lnTo>
                    <a:pt x="1702" y="316"/>
                  </a:lnTo>
                  <a:lnTo>
                    <a:pt x="1703" y="309"/>
                  </a:lnTo>
                  <a:lnTo>
                    <a:pt x="1707" y="304"/>
                  </a:lnTo>
                  <a:lnTo>
                    <a:pt x="1712" y="302"/>
                  </a:lnTo>
                  <a:lnTo>
                    <a:pt x="1720" y="303"/>
                  </a:lnTo>
                  <a:lnTo>
                    <a:pt x="1726" y="306"/>
                  </a:lnTo>
                  <a:lnTo>
                    <a:pt x="1730" y="311"/>
                  </a:lnTo>
                  <a:lnTo>
                    <a:pt x="1733" y="306"/>
                  </a:lnTo>
                  <a:lnTo>
                    <a:pt x="1737" y="303"/>
                  </a:lnTo>
                  <a:lnTo>
                    <a:pt x="1742" y="302"/>
                  </a:lnTo>
                  <a:lnTo>
                    <a:pt x="1748" y="304"/>
                  </a:lnTo>
                  <a:lnTo>
                    <a:pt x="1748" y="303"/>
                  </a:lnTo>
                  <a:lnTo>
                    <a:pt x="1748" y="302"/>
                  </a:lnTo>
                  <a:lnTo>
                    <a:pt x="1748" y="302"/>
                  </a:lnTo>
                  <a:lnTo>
                    <a:pt x="1749" y="302"/>
                  </a:lnTo>
                  <a:lnTo>
                    <a:pt x="1748" y="302"/>
                  </a:lnTo>
                  <a:lnTo>
                    <a:pt x="1745" y="302"/>
                  </a:lnTo>
                  <a:lnTo>
                    <a:pt x="1745" y="299"/>
                  </a:lnTo>
                  <a:lnTo>
                    <a:pt x="1744" y="296"/>
                  </a:lnTo>
                  <a:lnTo>
                    <a:pt x="1745" y="295"/>
                  </a:lnTo>
                  <a:lnTo>
                    <a:pt x="1748" y="293"/>
                  </a:lnTo>
                  <a:lnTo>
                    <a:pt x="1749" y="292"/>
                  </a:lnTo>
                  <a:lnTo>
                    <a:pt x="1751" y="296"/>
                  </a:lnTo>
                  <a:lnTo>
                    <a:pt x="1752" y="289"/>
                  </a:lnTo>
                  <a:lnTo>
                    <a:pt x="1755" y="287"/>
                  </a:lnTo>
                  <a:lnTo>
                    <a:pt x="1762" y="289"/>
                  </a:lnTo>
                  <a:lnTo>
                    <a:pt x="1768" y="289"/>
                  </a:lnTo>
                  <a:lnTo>
                    <a:pt x="1769" y="289"/>
                  </a:lnTo>
                  <a:lnTo>
                    <a:pt x="1772" y="285"/>
                  </a:lnTo>
                  <a:lnTo>
                    <a:pt x="1773" y="283"/>
                  </a:lnTo>
                  <a:lnTo>
                    <a:pt x="1780" y="285"/>
                  </a:lnTo>
                  <a:lnTo>
                    <a:pt x="1792" y="289"/>
                  </a:lnTo>
                  <a:lnTo>
                    <a:pt x="1820" y="290"/>
                  </a:lnTo>
                  <a:lnTo>
                    <a:pt x="1825" y="289"/>
                  </a:lnTo>
                  <a:lnTo>
                    <a:pt x="1832" y="283"/>
                  </a:lnTo>
                  <a:lnTo>
                    <a:pt x="1829" y="279"/>
                  </a:lnTo>
                  <a:lnTo>
                    <a:pt x="1821" y="276"/>
                  </a:lnTo>
                  <a:lnTo>
                    <a:pt x="1815" y="280"/>
                  </a:lnTo>
                  <a:lnTo>
                    <a:pt x="1806" y="275"/>
                  </a:lnTo>
                  <a:lnTo>
                    <a:pt x="1747" y="275"/>
                  </a:lnTo>
                  <a:lnTo>
                    <a:pt x="1735" y="271"/>
                  </a:lnTo>
                  <a:lnTo>
                    <a:pt x="1730" y="262"/>
                  </a:lnTo>
                  <a:lnTo>
                    <a:pt x="1731" y="262"/>
                  </a:lnTo>
                  <a:lnTo>
                    <a:pt x="1731" y="259"/>
                  </a:lnTo>
                  <a:lnTo>
                    <a:pt x="1727" y="262"/>
                  </a:lnTo>
                  <a:lnTo>
                    <a:pt x="1724" y="265"/>
                  </a:lnTo>
                  <a:lnTo>
                    <a:pt x="1720" y="278"/>
                  </a:lnTo>
                  <a:lnTo>
                    <a:pt x="1709" y="296"/>
                  </a:lnTo>
                  <a:lnTo>
                    <a:pt x="1707" y="300"/>
                  </a:lnTo>
                  <a:lnTo>
                    <a:pt x="1692" y="323"/>
                  </a:lnTo>
                  <a:lnTo>
                    <a:pt x="1682" y="341"/>
                  </a:lnTo>
                  <a:lnTo>
                    <a:pt x="1678" y="345"/>
                  </a:lnTo>
                  <a:lnTo>
                    <a:pt x="1668" y="353"/>
                  </a:lnTo>
                  <a:lnTo>
                    <a:pt x="1649" y="365"/>
                  </a:lnTo>
                  <a:lnTo>
                    <a:pt x="1646" y="366"/>
                  </a:lnTo>
                  <a:lnTo>
                    <a:pt x="1642" y="367"/>
                  </a:lnTo>
                  <a:lnTo>
                    <a:pt x="1636" y="379"/>
                  </a:lnTo>
                  <a:lnTo>
                    <a:pt x="1630" y="383"/>
                  </a:lnTo>
                  <a:lnTo>
                    <a:pt x="1622" y="394"/>
                  </a:lnTo>
                  <a:lnTo>
                    <a:pt x="1619" y="398"/>
                  </a:lnTo>
                  <a:lnTo>
                    <a:pt x="1622" y="397"/>
                  </a:lnTo>
                  <a:lnTo>
                    <a:pt x="1625" y="395"/>
                  </a:lnTo>
                  <a:lnTo>
                    <a:pt x="1628" y="395"/>
                  </a:lnTo>
                  <a:lnTo>
                    <a:pt x="1630" y="395"/>
                  </a:lnTo>
                  <a:lnTo>
                    <a:pt x="1628" y="401"/>
                  </a:lnTo>
                  <a:lnTo>
                    <a:pt x="1621" y="405"/>
                  </a:lnTo>
                  <a:lnTo>
                    <a:pt x="1618" y="411"/>
                  </a:lnTo>
                  <a:lnTo>
                    <a:pt x="1619" y="415"/>
                  </a:lnTo>
                  <a:lnTo>
                    <a:pt x="1621" y="426"/>
                  </a:lnTo>
                  <a:lnTo>
                    <a:pt x="1623" y="432"/>
                  </a:lnTo>
                  <a:lnTo>
                    <a:pt x="1618" y="425"/>
                  </a:lnTo>
                  <a:lnTo>
                    <a:pt x="1616" y="415"/>
                  </a:lnTo>
                  <a:lnTo>
                    <a:pt x="1618" y="402"/>
                  </a:lnTo>
                  <a:lnTo>
                    <a:pt x="1616" y="390"/>
                  </a:lnTo>
                  <a:lnTo>
                    <a:pt x="1607" y="395"/>
                  </a:lnTo>
                  <a:lnTo>
                    <a:pt x="1545" y="409"/>
                  </a:lnTo>
                  <a:lnTo>
                    <a:pt x="1523" y="405"/>
                  </a:lnTo>
                  <a:lnTo>
                    <a:pt x="1513" y="407"/>
                  </a:lnTo>
                  <a:lnTo>
                    <a:pt x="1504" y="412"/>
                  </a:lnTo>
                  <a:lnTo>
                    <a:pt x="1499" y="425"/>
                  </a:lnTo>
                  <a:lnTo>
                    <a:pt x="1497" y="425"/>
                  </a:lnTo>
                  <a:lnTo>
                    <a:pt x="1496" y="426"/>
                  </a:lnTo>
                  <a:lnTo>
                    <a:pt x="1496" y="429"/>
                  </a:lnTo>
                  <a:lnTo>
                    <a:pt x="1496" y="432"/>
                  </a:lnTo>
                  <a:lnTo>
                    <a:pt x="1497" y="433"/>
                  </a:lnTo>
                  <a:lnTo>
                    <a:pt x="1497" y="435"/>
                  </a:lnTo>
                  <a:lnTo>
                    <a:pt x="1496" y="439"/>
                  </a:lnTo>
                  <a:lnTo>
                    <a:pt x="1494" y="442"/>
                  </a:lnTo>
                  <a:lnTo>
                    <a:pt x="1493" y="443"/>
                  </a:lnTo>
                  <a:lnTo>
                    <a:pt x="1490" y="445"/>
                  </a:lnTo>
                  <a:lnTo>
                    <a:pt x="1487" y="446"/>
                  </a:lnTo>
                  <a:lnTo>
                    <a:pt x="1483" y="459"/>
                  </a:lnTo>
                  <a:lnTo>
                    <a:pt x="1478" y="463"/>
                  </a:lnTo>
                  <a:lnTo>
                    <a:pt x="1475" y="463"/>
                  </a:lnTo>
                  <a:lnTo>
                    <a:pt x="1469" y="460"/>
                  </a:lnTo>
                  <a:lnTo>
                    <a:pt x="1469" y="463"/>
                  </a:lnTo>
                  <a:lnTo>
                    <a:pt x="1471" y="463"/>
                  </a:lnTo>
                  <a:lnTo>
                    <a:pt x="1471" y="466"/>
                  </a:lnTo>
                  <a:lnTo>
                    <a:pt x="1462" y="474"/>
                  </a:lnTo>
                  <a:lnTo>
                    <a:pt x="1462" y="477"/>
                  </a:lnTo>
                  <a:lnTo>
                    <a:pt x="1462" y="481"/>
                  </a:lnTo>
                  <a:lnTo>
                    <a:pt x="1464" y="484"/>
                  </a:lnTo>
                  <a:lnTo>
                    <a:pt x="1461" y="484"/>
                  </a:lnTo>
                  <a:lnTo>
                    <a:pt x="1458" y="487"/>
                  </a:lnTo>
                  <a:lnTo>
                    <a:pt x="1457" y="489"/>
                  </a:lnTo>
                  <a:lnTo>
                    <a:pt x="1458" y="496"/>
                  </a:lnTo>
                  <a:lnTo>
                    <a:pt x="1455" y="505"/>
                  </a:lnTo>
                  <a:lnTo>
                    <a:pt x="1452" y="512"/>
                  </a:lnTo>
                  <a:lnTo>
                    <a:pt x="1452" y="516"/>
                  </a:lnTo>
                  <a:lnTo>
                    <a:pt x="1450" y="516"/>
                  </a:lnTo>
                  <a:lnTo>
                    <a:pt x="1448" y="516"/>
                  </a:lnTo>
                  <a:lnTo>
                    <a:pt x="1438" y="503"/>
                  </a:lnTo>
                  <a:lnTo>
                    <a:pt x="1438" y="502"/>
                  </a:lnTo>
                  <a:lnTo>
                    <a:pt x="1427" y="502"/>
                  </a:lnTo>
                  <a:lnTo>
                    <a:pt x="1426" y="501"/>
                  </a:lnTo>
                  <a:lnTo>
                    <a:pt x="1423" y="494"/>
                  </a:lnTo>
                  <a:lnTo>
                    <a:pt x="1420" y="492"/>
                  </a:lnTo>
                  <a:lnTo>
                    <a:pt x="1410" y="502"/>
                  </a:lnTo>
                  <a:lnTo>
                    <a:pt x="1408" y="502"/>
                  </a:lnTo>
                  <a:lnTo>
                    <a:pt x="1401" y="502"/>
                  </a:lnTo>
                  <a:lnTo>
                    <a:pt x="1398" y="499"/>
                  </a:lnTo>
                  <a:lnTo>
                    <a:pt x="1396" y="495"/>
                  </a:lnTo>
                  <a:lnTo>
                    <a:pt x="1398" y="485"/>
                  </a:lnTo>
                  <a:lnTo>
                    <a:pt x="1396" y="482"/>
                  </a:lnTo>
                  <a:lnTo>
                    <a:pt x="1387" y="480"/>
                  </a:lnTo>
                  <a:lnTo>
                    <a:pt x="1385" y="477"/>
                  </a:lnTo>
                  <a:lnTo>
                    <a:pt x="1384" y="471"/>
                  </a:lnTo>
                  <a:lnTo>
                    <a:pt x="1382" y="468"/>
                  </a:lnTo>
                  <a:lnTo>
                    <a:pt x="1380" y="467"/>
                  </a:lnTo>
                  <a:lnTo>
                    <a:pt x="1347" y="471"/>
                  </a:lnTo>
                  <a:lnTo>
                    <a:pt x="1335" y="480"/>
                  </a:lnTo>
                  <a:lnTo>
                    <a:pt x="1329" y="480"/>
                  </a:lnTo>
                  <a:lnTo>
                    <a:pt x="1325" y="482"/>
                  </a:lnTo>
                  <a:lnTo>
                    <a:pt x="1318" y="489"/>
                  </a:lnTo>
                  <a:lnTo>
                    <a:pt x="1314" y="492"/>
                  </a:lnTo>
                  <a:lnTo>
                    <a:pt x="1312" y="492"/>
                  </a:lnTo>
                  <a:lnTo>
                    <a:pt x="1310" y="492"/>
                  </a:lnTo>
                  <a:lnTo>
                    <a:pt x="1308" y="492"/>
                  </a:lnTo>
                  <a:lnTo>
                    <a:pt x="1305" y="491"/>
                  </a:lnTo>
                  <a:lnTo>
                    <a:pt x="1304" y="487"/>
                  </a:lnTo>
                  <a:lnTo>
                    <a:pt x="1304" y="482"/>
                  </a:lnTo>
                  <a:lnTo>
                    <a:pt x="1301" y="477"/>
                  </a:lnTo>
                  <a:lnTo>
                    <a:pt x="1300" y="477"/>
                  </a:lnTo>
                  <a:lnTo>
                    <a:pt x="1290" y="477"/>
                  </a:lnTo>
                  <a:lnTo>
                    <a:pt x="1282" y="475"/>
                  </a:lnTo>
                  <a:lnTo>
                    <a:pt x="1277" y="471"/>
                  </a:lnTo>
                  <a:lnTo>
                    <a:pt x="1273" y="464"/>
                  </a:lnTo>
                  <a:lnTo>
                    <a:pt x="1270" y="456"/>
                  </a:lnTo>
                  <a:lnTo>
                    <a:pt x="1270" y="453"/>
                  </a:lnTo>
                  <a:lnTo>
                    <a:pt x="1273" y="450"/>
                  </a:lnTo>
                  <a:lnTo>
                    <a:pt x="1283" y="435"/>
                  </a:lnTo>
                  <a:lnTo>
                    <a:pt x="1284" y="433"/>
                  </a:lnTo>
                  <a:lnTo>
                    <a:pt x="1286" y="432"/>
                  </a:lnTo>
                  <a:lnTo>
                    <a:pt x="1289" y="432"/>
                  </a:lnTo>
                  <a:lnTo>
                    <a:pt x="1290" y="435"/>
                  </a:lnTo>
                  <a:lnTo>
                    <a:pt x="1291" y="436"/>
                  </a:lnTo>
                  <a:lnTo>
                    <a:pt x="1294" y="433"/>
                  </a:lnTo>
                  <a:lnTo>
                    <a:pt x="1296" y="433"/>
                  </a:lnTo>
                  <a:lnTo>
                    <a:pt x="1307" y="431"/>
                  </a:lnTo>
                  <a:lnTo>
                    <a:pt x="1311" y="428"/>
                  </a:lnTo>
                  <a:lnTo>
                    <a:pt x="1321" y="414"/>
                  </a:lnTo>
                  <a:lnTo>
                    <a:pt x="1352" y="394"/>
                  </a:lnTo>
                  <a:lnTo>
                    <a:pt x="1353" y="390"/>
                  </a:lnTo>
                  <a:lnTo>
                    <a:pt x="1354" y="387"/>
                  </a:lnTo>
                  <a:lnTo>
                    <a:pt x="1357" y="383"/>
                  </a:lnTo>
                  <a:lnTo>
                    <a:pt x="1359" y="376"/>
                  </a:lnTo>
                  <a:lnTo>
                    <a:pt x="1357" y="363"/>
                  </a:lnTo>
                  <a:lnTo>
                    <a:pt x="1357" y="356"/>
                  </a:lnTo>
                  <a:lnTo>
                    <a:pt x="1359" y="351"/>
                  </a:lnTo>
                  <a:lnTo>
                    <a:pt x="1357" y="342"/>
                  </a:lnTo>
                  <a:lnTo>
                    <a:pt x="1354" y="324"/>
                  </a:lnTo>
                  <a:lnTo>
                    <a:pt x="1352" y="317"/>
                  </a:lnTo>
                  <a:lnTo>
                    <a:pt x="1356" y="318"/>
                  </a:lnTo>
                  <a:lnTo>
                    <a:pt x="1357" y="320"/>
                  </a:lnTo>
                  <a:lnTo>
                    <a:pt x="1360" y="316"/>
                  </a:lnTo>
                  <a:lnTo>
                    <a:pt x="1370" y="304"/>
                  </a:lnTo>
                  <a:lnTo>
                    <a:pt x="1361" y="302"/>
                  </a:lnTo>
                  <a:lnTo>
                    <a:pt x="1343" y="313"/>
                  </a:lnTo>
                  <a:lnTo>
                    <a:pt x="1336" y="309"/>
                  </a:lnTo>
                  <a:lnTo>
                    <a:pt x="1332" y="310"/>
                  </a:lnTo>
                  <a:lnTo>
                    <a:pt x="1328" y="309"/>
                  </a:lnTo>
                  <a:lnTo>
                    <a:pt x="1335" y="309"/>
                  </a:lnTo>
                  <a:lnTo>
                    <a:pt x="1339" y="307"/>
                  </a:lnTo>
                  <a:lnTo>
                    <a:pt x="1339" y="304"/>
                  </a:lnTo>
                  <a:lnTo>
                    <a:pt x="1318" y="307"/>
                  </a:lnTo>
                  <a:lnTo>
                    <a:pt x="1308" y="311"/>
                  </a:lnTo>
                  <a:lnTo>
                    <a:pt x="1300" y="317"/>
                  </a:lnTo>
                  <a:lnTo>
                    <a:pt x="1286" y="331"/>
                  </a:lnTo>
                  <a:lnTo>
                    <a:pt x="1276" y="337"/>
                  </a:lnTo>
                  <a:lnTo>
                    <a:pt x="1265" y="338"/>
                  </a:lnTo>
                  <a:lnTo>
                    <a:pt x="1254" y="335"/>
                  </a:lnTo>
                  <a:lnTo>
                    <a:pt x="1231" y="314"/>
                  </a:lnTo>
                  <a:lnTo>
                    <a:pt x="1190" y="296"/>
                  </a:lnTo>
                  <a:lnTo>
                    <a:pt x="1174" y="283"/>
                  </a:lnTo>
                  <a:lnTo>
                    <a:pt x="1168" y="280"/>
                  </a:lnTo>
                  <a:lnTo>
                    <a:pt x="1157" y="279"/>
                  </a:lnTo>
                  <a:lnTo>
                    <a:pt x="1154" y="280"/>
                  </a:lnTo>
                  <a:lnTo>
                    <a:pt x="1153" y="282"/>
                  </a:lnTo>
                  <a:lnTo>
                    <a:pt x="1151" y="285"/>
                  </a:lnTo>
                  <a:lnTo>
                    <a:pt x="1148" y="287"/>
                  </a:lnTo>
                  <a:lnTo>
                    <a:pt x="1146" y="289"/>
                  </a:lnTo>
                  <a:lnTo>
                    <a:pt x="1136" y="290"/>
                  </a:lnTo>
                  <a:lnTo>
                    <a:pt x="1133" y="292"/>
                  </a:lnTo>
                  <a:lnTo>
                    <a:pt x="1132" y="296"/>
                  </a:lnTo>
                  <a:lnTo>
                    <a:pt x="1127" y="311"/>
                  </a:lnTo>
                  <a:lnTo>
                    <a:pt x="1122" y="324"/>
                  </a:lnTo>
                  <a:lnTo>
                    <a:pt x="1118" y="330"/>
                  </a:lnTo>
                  <a:lnTo>
                    <a:pt x="1112" y="332"/>
                  </a:lnTo>
                  <a:lnTo>
                    <a:pt x="1115" y="328"/>
                  </a:lnTo>
                  <a:lnTo>
                    <a:pt x="1115" y="324"/>
                  </a:lnTo>
                  <a:lnTo>
                    <a:pt x="1115" y="320"/>
                  </a:lnTo>
                  <a:lnTo>
                    <a:pt x="1112" y="317"/>
                  </a:lnTo>
                  <a:lnTo>
                    <a:pt x="1113" y="314"/>
                  </a:lnTo>
                  <a:lnTo>
                    <a:pt x="1113" y="313"/>
                  </a:lnTo>
                  <a:lnTo>
                    <a:pt x="1112" y="311"/>
                  </a:lnTo>
                  <a:lnTo>
                    <a:pt x="1112" y="311"/>
                  </a:lnTo>
                  <a:lnTo>
                    <a:pt x="1116" y="310"/>
                  </a:lnTo>
                  <a:lnTo>
                    <a:pt x="1120" y="306"/>
                  </a:lnTo>
                  <a:lnTo>
                    <a:pt x="1125" y="300"/>
                  </a:lnTo>
                  <a:lnTo>
                    <a:pt x="1126" y="295"/>
                  </a:lnTo>
                  <a:lnTo>
                    <a:pt x="1125" y="286"/>
                  </a:lnTo>
                  <a:lnTo>
                    <a:pt x="1123" y="282"/>
                  </a:lnTo>
                  <a:lnTo>
                    <a:pt x="1123" y="276"/>
                  </a:lnTo>
                  <a:lnTo>
                    <a:pt x="1127" y="271"/>
                  </a:lnTo>
                  <a:lnTo>
                    <a:pt x="1112" y="258"/>
                  </a:lnTo>
                  <a:lnTo>
                    <a:pt x="1108" y="255"/>
                  </a:lnTo>
                  <a:lnTo>
                    <a:pt x="1045" y="271"/>
                  </a:lnTo>
                  <a:lnTo>
                    <a:pt x="1034" y="265"/>
                  </a:lnTo>
                  <a:lnTo>
                    <a:pt x="1034" y="262"/>
                  </a:lnTo>
                  <a:lnTo>
                    <a:pt x="1045" y="261"/>
                  </a:lnTo>
                  <a:lnTo>
                    <a:pt x="1056" y="257"/>
                  </a:lnTo>
                  <a:lnTo>
                    <a:pt x="1066" y="251"/>
                  </a:lnTo>
                  <a:lnTo>
                    <a:pt x="1074" y="243"/>
                  </a:lnTo>
                  <a:lnTo>
                    <a:pt x="1077" y="238"/>
                  </a:lnTo>
                  <a:lnTo>
                    <a:pt x="1080" y="233"/>
                  </a:lnTo>
                  <a:lnTo>
                    <a:pt x="1081" y="227"/>
                  </a:lnTo>
                  <a:lnTo>
                    <a:pt x="1083" y="219"/>
                  </a:lnTo>
                  <a:lnTo>
                    <a:pt x="1084" y="201"/>
                  </a:lnTo>
                  <a:lnTo>
                    <a:pt x="1084" y="192"/>
                  </a:lnTo>
                  <a:lnTo>
                    <a:pt x="1083" y="185"/>
                  </a:lnTo>
                  <a:lnTo>
                    <a:pt x="1085" y="180"/>
                  </a:lnTo>
                  <a:lnTo>
                    <a:pt x="1084" y="177"/>
                  </a:lnTo>
                  <a:lnTo>
                    <a:pt x="1081" y="177"/>
                  </a:lnTo>
                  <a:lnTo>
                    <a:pt x="1078" y="180"/>
                  </a:lnTo>
                  <a:lnTo>
                    <a:pt x="1074" y="174"/>
                  </a:lnTo>
                  <a:lnTo>
                    <a:pt x="1067" y="174"/>
                  </a:lnTo>
                  <a:lnTo>
                    <a:pt x="1060" y="177"/>
                  </a:lnTo>
                  <a:lnTo>
                    <a:pt x="1056" y="177"/>
                  </a:lnTo>
                  <a:lnTo>
                    <a:pt x="1056" y="173"/>
                  </a:lnTo>
                  <a:lnTo>
                    <a:pt x="1057" y="171"/>
                  </a:lnTo>
                  <a:lnTo>
                    <a:pt x="1059" y="171"/>
                  </a:lnTo>
                  <a:lnTo>
                    <a:pt x="1060" y="170"/>
                  </a:lnTo>
                  <a:lnTo>
                    <a:pt x="1062" y="170"/>
                  </a:lnTo>
                  <a:lnTo>
                    <a:pt x="1067" y="165"/>
                  </a:lnTo>
                  <a:lnTo>
                    <a:pt x="1067" y="164"/>
                  </a:lnTo>
                  <a:lnTo>
                    <a:pt x="1070" y="164"/>
                  </a:lnTo>
                  <a:lnTo>
                    <a:pt x="1073" y="165"/>
                  </a:lnTo>
                  <a:lnTo>
                    <a:pt x="1076" y="167"/>
                  </a:lnTo>
                  <a:lnTo>
                    <a:pt x="1080" y="164"/>
                  </a:lnTo>
                  <a:lnTo>
                    <a:pt x="1074" y="158"/>
                  </a:lnTo>
                  <a:lnTo>
                    <a:pt x="1073" y="156"/>
                  </a:lnTo>
                  <a:lnTo>
                    <a:pt x="1071" y="151"/>
                  </a:lnTo>
                  <a:lnTo>
                    <a:pt x="1067" y="136"/>
                  </a:lnTo>
                  <a:lnTo>
                    <a:pt x="1062" y="129"/>
                  </a:lnTo>
                  <a:lnTo>
                    <a:pt x="1053" y="123"/>
                  </a:lnTo>
                  <a:lnTo>
                    <a:pt x="1046" y="123"/>
                  </a:lnTo>
                  <a:lnTo>
                    <a:pt x="1048" y="133"/>
                  </a:lnTo>
                  <a:lnTo>
                    <a:pt x="1036" y="137"/>
                  </a:lnTo>
                  <a:lnTo>
                    <a:pt x="1029" y="139"/>
                  </a:lnTo>
                  <a:lnTo>
                    <a:pt x="1027" y="135"/>
                  </a:lnTo>
                  <a:lnTo>
                    <a:pt x="1024" y="128"/>
                  </a:lnTo>
                  <a:lnTo>
                    <a:pt x="1017" y="122"/>
                  </a:lnTo>
                  <a:lnTo>
                    <a:pt x="1011" y="119"/>
                  </a:lnTo>
                  <a:lnTo>
                    <a:pt x="1006" y="116"/>
                  </a:lnTo>
                  <a:lnTo>
                    <a:pt x="996" y="111"/>
                  </a:lnTo>
                  <a:lnTo>
                    <a:pt x="979" y="111"/>
                  </a:lnTo>
                  <a:lnTo>
                    <a:pt x="966" y="107"/>
                  </a:lnTo>
                  <a:lnTo>
                    <a:pt x="966" y="90"/>
                  </a:lnTo>
                  <a:lnTo>
                    <a:pt x="962" y="93"/>
                  </a:lnTo>
                  <a:lnTo>
                    <a:pt x="959" y="98"/>
                  </a:lnTo>
                  <a:lnTo>
                    <a:pt x="952" y="101"/>
                  </a:lnTo>
                  <a:lnTo>
                    <a:pt x="948" y="107"/>
                  </a:lnTo>
                  <a:lnTo>
                    <a:pt x="933" y="115"/>
                  </a:lnTo>
                  <a:lnTo>
                    <a:pt x="928" y="115"/>
                  </a:lnTo>
                  <a:lnTo>
                    <a:pt x="928" y="115"/>
                  </a:lnTo>
                  <a:lnTo>
                    <a:pt x="926" y="116"/>
                  </a:lnTo>
                  <a:lnTo>
                    <a:pt x="920" y="116"/>
                  </a:lnTo>
                  <a:lnTo>
                    <a:pt x="916" y="111"/>
                  </a:lnTo>
                  <a:lnTo>
                    <a:pt x="910" y="112"/>
                  </a:lnTo>
                  <a:lnTo>
                    <a:pt x="907" y="115"/>
                  </a:lnTo>
                  <a:lnTo>
                    <a:pt x="905" y="115"/>
                  </a:lnTo>
                  <a:lnTo>
                    <a:pt x="902" y="118"/>
                  </a:lnTo>
                  <a:lnTo>
                    <a:pt x="898" y="119"/>
                  </a:lnTo>
                  <a:lnTo>
                    <a:pt x="879" y="119"/>
                  </a:lnTo>
                  <a:lnTo>
                    <a:pt x="874" y="116"/>
                  </a:lnTo>
                  <a:lnTo>
                    <a:pt x="872" y="112"/>
                  </a:lnTo>
                  <a:lnTo>
                    <a:pt x="871" y="105"/>
                  </a:lnTo>
                  <a:lnTo>
                    <a:pt x="871" y="101"/>
                  </a:lnTo>
                  <a:lnTo>
                    <a:pt x="865" y="97"/>
                  </a:lnTo>
                  <a:lnTo>
                    <a:pt x="811" y="84"/>
                  </a:lnTo>
                  <a:lnTo>
                    <a:pt x="791" y="76"/>
                  </a:lnTo>
                  <a:lnTo>
                    <a:pt x="770" y="72"/>
                  </a:lnTo>
                  <a:lnTo>
                    <a:pt x="765" y="73"/>
                  </a:lnTo>
                  <a:lnTo>
                    <a:pt x="746" y="80"/>
                  </a:lnTo>
                  <a:lnTo>
                    <a:pt x="737" y="79"/>
                  </a:lnTo>
                  <a:lnTo>
                    <a:pt x="728" y="76"/>
                  </a:lnTo>
                  <a:lnTo>
                    <a:pt x="724" y="90"/>
                  </a:lnTo>
                  <a:lnTo>
                    <a:pt x="723" y="100"/>
                  </a:lnTo>
                  <a:lnTo>
                    <a:pt x="724" y="112"/>
                  </a:lnTo>
                  <a:lnTo>
                    <a:pt x="728" y="119"/>
                  </a:lnTo>
                  <a:lnTo>
                    <a:pt x="732" y="128"/>
                  </a:lnTo>
                  <a:lnTo>
                    <a:pt x="737" y="137"/>
                  </a:lnTo>
                  <a:lnTo>
                    <a:pt x="735" y="146"/>
                  </a:lnTo>
                  <a:lnTo>
                    <a:pt x="735" y="149"/>
                  </a:lnTo>
                  <a:lnTo>
                    <a:pt x="744" y="153"/>
                  </a:lnTo>
                  <a:lnTo>
                    <a:pt x="758" y="165"/>
                  </a:lnTo>
                  <a:lnTo>
                    <a:pt x="765" y="170"/>
                  </a:lnTo>
                  <a:lnTo>
                    <a:pt x="769" y="177"/>
                  </a:lnTo>
                  <a:lnTo>
                    <a:pt x="777" y="201"/>
                  </a:lnTo>
                  <a:lnTo>
                    <a:pt x="769" y="206"/>
                  </a:lnTo>
                  <a:lnTo>
                    <a:pt x="770" y="210"/>
                  </a:lnTo>
                  <a:lnTo>
                    <a:pt x="773" y="208"/>
                  </a:lnTo>
                  <a:lnTo>
                    <a:pt x="779" y="206"/>
                  </a:lnTo>
                  <a:lnTo>
                    <a:pt x="784" y="206"/>
                  </a:lnTo>
                  <a:lnTo>
                    <a:pt x="787" y="209"/>
                  </a:lnTo>
                  <a:lnTo>
                    <a:pt x="788" y="213"/>
                  </a:lnTo>
                  <a:lnTo>
                    <a:pt x="791" y="217"/>
                  </a:lnTo>
                  <a:lnTo>
                    <a:pt x="812" y="241"/>
                  </a:lnTo>
                  <a:lnTo>
                    <a:pt x="819" y="251"/>
                  </a:lnTo>
                  <a:lnTo>
                    <a:pt x="819" y="262"/>
                  </a:lnTo>
                  <a:lnTo>
                    <a:pt x="816" y="269"/>
                  </a:lnTo>
                  <a:lnTo>
                    <a:pt x="812" y="272"/>
                  </a:lnTo>
                  <a:lnTo>
                    <a:pt x="802" y="278"/>
                  </a:lnTo>
                  <a:lnTo>
                    <a:pt x="791" y="287"/>
                  </a:lnTo>
                  <a:lnTo>
                    <a:pt x="786" y="290"/>
                  </a:lnTo>
                  <a:lnTo>
                    <a:pt x="780" y="292"/>
                  </a:lnTo>
                  <a:lnTo>
                    <a:pt x="751" y="292"/>
                  </a:lnTo>
                  <a:lnTo>
                    <a:pt x="730" y="297"/>
                  </a:lnTo>
                  <a:lnTo>
                    <a:pt x="724" y="296"/>
                  </a:lnTo>
                  <a:lnTo>
                    <a:pt x="721" y="299"/>
                  </a:lnTo>
                  <a:lnTo>
                    <a:pt x="720" y="304"/>
                  </a:lnTo>
                  <a:lnTo>
                    <a:pt x="718" y="309"/>
                  </a:lnTo>
                  <a:lnTo>
                    <a:pt x="721" y="314"/>
                  </a:lnTo>
                  <a:lnTo>
                    <a:pt x="725" y="309"/>
                  </a:lnTo>
                  <a:lnTo>
                    <a:pt x="728" y="310"/>
                  </a:lnTo>
                  <a:lnTo>
                    <a:pt x="732" y="313"/>
                  </a:lnTo>
                  <a:lnTo>
                    <a:pt x="737" y="314"/>
                  </a:lnTo>
                  <a:lnTo>
                    <a:pt x="737" y="317"/>
                  </a:lnTo>
                  <a:lnTo>
                    <a:pt x="731" y="317"/>
                  </a:lnTo>
                  <a:lnTo>
                    <a:pt x="723" y="318"/>
                  </a:lnTo>
                  <a:lnTo>
                    <a:pt x="716" y="321"/>
                  </a:lnTo>
                  <a:lnTo>
                    <a:pt x="711" y="325"/>
                  </a:lnTo>
                  <a:lnTo>
                    <a:pt x="713" y="338"/>
                  </a:lnTo>
                  <a:lnTo>
                    <a:pt x="718" y="348"/>
                  </a:lnTo>
                  <a:lnTo>
                    <a:pt x="725" y="353"/>
                  </a:lnTo>
                  <a:lnTo>
                    <a:pt x="732" y="356"/>
                  </a:lnTo>
                  <a:lnTo>
                    <a:pt x="735" y="355"/>
                  </a:lnTo>
                  <a:lnTo>
                    <a:pt x="744" y="348"/>
                  </a:lnTo>
                  <a:lnTo>
                    <a:pt x="748" y="345"/>
                  </a:lnTo>
                  <a:lnTo>
                    <a:pt x="758" y="348"/>
                  </a:lnTo>
                  <a:lnTo>
                    <a:pt x="765" y="346"/>
                  </a:lnTo>
                  <a:lnTo>
                    <a:pt x="779" y="342"/>
                  </a:lnTo>
                  <a:lnTo>
                    <a:pt x="787" y="341"/>
                  </a:lnTo>
                  <a:lnTo>
                    <a:pt x="786" y="342"/>
                  </a:lnTo>
                  <a:lnTo>
                    <a:pt x="786" y="345"/>
                  </a:lnTo>
                  <a:lnTo>
                    <a:pt x="784" y="348"/>
                  </a:lnTo>
                  <a:lnTo>
                    <a:pt x="790" y="345"/>
                  </a:lnTo>
                  <a:lnTo>
                    <a:pt x="800" y="337"/>
                  </a:lnTo>
                  <a:lnTo>
                    <a:pt x="807" y="335"/>
                  </a:lnTo>
                  <a:lnTo>
                    <a:pt x="804" y="342"/>
                  </a:lnTo>
                  <a:lnTo>
                    <a:pt x="800" y="349"/>
                  </a:lnTo>
                  <a:lnTo>
                    <a:pt x="795" y="355"/>
                  </a:lnTo>
                  <a:lnTo>
                    <a:pt x="793" y="356"/>
                  </a:lnTo>
                  <a:lnTo>
                    <a:pt x="788" y="358"/>
                  </a:lnTo>
                  <a:lnTo>
                    <a:pt x="777" y="360"/>
                  </a:lnTo>
                  <a:lnTo>
                    <a:pt x="774" y="362"/>
                  </a:lnTo>
                  <a:lnTo>
                    <a:pt x="774" y="366"/>
                  </a:lnTo>
                  <a:lnTo>
                    <a:pt x="776" y="372"/>
                  </a:lnTo>
                  <a:lnTo>
                    <a:pt x="773" y="379"/>
                  </a:lnTo>
                  <a:lnTo>
                    <a:pt x="769" y="387"/>
                  </a:lnTo>
                  <a:lnTo>
                    <a:pt x="767" y="395"/>
                  </a:lnTo>
                  <a:lnTo>
                    <a:pt x="767" y="398"/>
                  </a:lnTo>
                  <a:lnTo>
                    <a:pt x="773" y="408"/>
                  </a:lnTo>
                  <a:lnTo>
                    <a:pt x="780" y="421"/>
                  </a:lnTo>
                  <a:lnTo>
                    <a:pt x="781" y="421"/>
                  </a:lnTo>
                  <a:lnTo>
                    <a:pt x="786" y="415"/>
                  </a:lnTo>
                  <a:lnTo>
                    <a:pt x="794" y="411"/>
                  </a:lnTo>
                  <a:lnTo>
                    <a:pt x="804" y="409"/>
                  </a:lnTo>
                  <a:lnTo>
                    <a:pt x="809" y="411"/>
                  </a:lnTo>
                  <a:lnTo>
                    <a:pt x="809" y="414"/>
                  </a:lnTo>
                  <a:lnTo>
                    <a:pt x="809" y="419"/>
                  </a:lnTo>
                  <a:lnTo>
                    <a:pt x="812" y="424"/>
                  </a:lnTo>
                  <a:lnTo>
                    <a:pt x="818" y="428"/>
                  </a:lnTo>
                  <a:lnTo>
                    <a:pt x="821" y="432"/>
                  </a:lnTo>
                  <a:lnTo>
                    <a:pt x="821" y="439"/>
                  </a:lnTo>
                  <a:lnTo>
                    <a:pt x="819" y="449"/>
                  </a:lnTo>
                  <a:lnTo>
                    <a:pt x="816" y="457"/>
                  </a:lnTo>
                  <a:lnTo>
                    <a:pt x="815" y="463"/>
                  </a:lnTo>
                  <a:lnTo>
                    <a:pt x="809" y="464"/>
                  </a:lnTo>
                  <a:lnTo>
                    <a:pt x="804" y="463"/>
                  </a:lnTo>
                  <a:lnTo>
                    <a:pt x="794" y="456"/>
                  </a:lnTo>
                  <a:lnTo>
                    <a:pt x="787" y="454"/>
                  </a:lnTo>
                  <a:lnTo>
                    <a:pt x="783" y="454"/>
                  </a:lnTo>
                  <a:lnTo>
                    <a:pt x="773" y="460"/>
                  </a:lnTo>
                  <a:lnTo>
                    <a:pt x="794" y="503"/>
                  </a:lnTo>
                  <a:lnTo>
                    <a:pt x="802" y="513"/>
                  </a:lnTo>
                  <a:lnTo>
                    <a:pt x="812" y="520"/>
                  </a:lnTo>
                  <a:lnTo>
                    <a:pt x="818" y="523"/>
                  </a:lnTo>
                  <a:lnTo>
                    <a:pt x="821" y="519"/>
                  </a:lnTo>
                  <a:lnTo>
                    <a:pt x="823" y="516"/>
                  </a:lnTo>
                  <a:lnTo>
                    <a:pt x="830" y="517"/>
                  </a:lnTo>
                  <a:lnTo>
                    <a:pt x="840" y="523"/>
                  </a:lnTo>
                  <a:lnTo>
                    <a:pt x="872" y="523"/>
                  </a:lnTo>
                  <a:lnTo>
                    <a:pt x="882" y="526"/>
                  </a:lnTo>
                  <a:lnTo>
                    <a:pt x="892" y="531"/>
                  </a:lnTo>
                  <a:lnTo>
                    <a:pt x="909" y="546"/>
                  </a:lnTo>
                  <a:lnTo>
                    <a:pt x="919" y="550"/>
                  </a:lnTo>
                  <a:lnTo>
                    <a:pt x="919" y="558"/>
                  </a:lnTo>
                  <a:lnTo>
                    <a:pt x="923" y="572"/>
                  </a:lnTo>
                  <a:lnTo>
                    <a:pt x="928" y="586"/>
                  </a:lnTo>
                  <a:lnTo>
                    <a:pt x="935" y="592"/>
                  </a:lnTo>
                  <a:lnTo>
                    <a:pt x="938" y="593"/>
                  </a:lnTo>
                  <a:lnTo>
                    <a:pt x="951" y="600"/>
                  </a:lnTo>
                  <a:lnTo>
                    <a:pt x="954" y="602"/>
                  </a:lnTo>
                  <a:lnTo>
                    <a:pt x="955" y="610"/>
                  </a:lnTo>
                  <a:lnTo>
                    <a:pt x="955" y="621"/>
                  </a:lnTo>
                  <a:lnTo>
                    <a:pt x="958" y="635"/>
                  </a:lnTo>
                  <a:lnTo>
                    <a:pt x="966" y="645"/>
                  </a:lnTo>
                  <a:lnTo>
                    <a:pt x="986" y="658"/>
                  </a:lnTo>
                  <a:lnTo>
                    <a:pt x="996" y="662"/>
                  </a:lnTo>
                  <a:lnTo>
                    <a:pt x="1018" y="663"/>
                  </a:lnTo>
                  <a:lnTo>
                    <a:pt x="1028" y="670"/>
                  </a:lnTo>
                  <a:lnTo>
                    <a:pt x="1031" y="676"/>
                  </a:lnTo>
                  <a:lnTo>
                    <a:pt x="1028" y="677"/>
                  </a:lnTo>
                  <a:lnTo>
                    <a:pt x="1014" y="673"/>
                  </a:lnTo>
                  <a:lnTo>
                    <a:pt x="996" y="670"/>
                  </a:lnTo>
                  <a:lnTo>
                    <a:pt x="980" y="659"/>
                  </a:lnTo>
                  <a:lnTo>
                    <a:pt x="978" y="658"/>
                  </a:lnTo>
                  <a:lnTo>
                    <a:pt x="972" y="656"/>
                  </a:lnTo>
                  <a:lnTo>
                    <a:pt x="966" y="655"/>
                  </a:lnTo>
                  <a:lnTo>
                    <a:pt x="962" y="651"/>
                  </a:lnTo>
                  <a:lnTo>
                    <a:pt x="945" y="624"/>
                  </a:lnTo>
                  <a:lnTo>
                    <a:pt x="941" y="611"/>
                  </a:lnTo>
                  <a:lnTo>
                    <a:pt x="938" y="607"/>
                  </a:lnTo>
                  <a:lnTo>
                    <a:pt x="930" y="600"/>
                  </a:lnTo>
                  <a:lnTo>
                    <a:pt x="920" y="589"/>
                  </a:lnTo>
                  <a:lnTo>
                    <a:pt x="895" y="544"/>
                  </a:lnTo>
                  <a:lnTo>
                    <a:pt x="889" y="536"/>
                  </a:lnTo>
                  <a:lnTo>
                    <a:pt x="886" y="534"/>
                  </a:lnTo>
                  <a:lnTo>
                    <a:pt x="878" y="536"/>
                  </a:lnTo>
                  <a:lnTo>
                    <a:pt x="874" y="534"/>
                  </a:lnTo>
                  <a:lnTo>
                    <a:pt x="870" y="531"/>
                  </a:lnTo>
                  <a:lnTo>
                    <a:pt x="865" y="534"/>
                  </a:lnTo>
                  <a:lnTo>
                    <a:pt x="846" y="534"/>
                  </a:lnTo>
                  <a:lnTo>
                    <a:pt x="825" y="540"/>
                  </a:lnTo>
                  <a:lnTo>
                    <a:pt x="819" y="546"/>
                  </a:lnTo>
                  <a:lnTo>
                    <a:pt x="809" y="544"/>
                  </a:lnTo>
                  <a:lnTo>
                    <a:pt x="791" y="550"/>
                  </a:lnTo>
                  <a:lnTo>
                    <a:pt x="780" y="550"/>
                  </a:lnTo>
                  <a:lnTo>
                    <a:pt x="759" y="544"/>
                  </a:lnTo>
                  <a:lnTo>
                    <a:pt x="749" y="540"/>
                  </a:lnTo>
                  <a:lnTo>
                    <a:pt x="741" y="531"/>
                  </a:lnTo>
                  <a:lnTo>
                    <a:pt x="734" y="524"/>
                  </a:lnTo>
                  <a:lnTo>
                    <a:pt x="731" y="523"/>
                  </a:lnTo>
                  <a:lnTo>
                    <a:pt x="725" y="523"/>
                  </a:lnTo>
                  <a:lnTo>
                    <a:pt x="720" y="524"/>
                  </a:lnTo>
                  <a:lnTo>
                    <a:pt x="714" y="527"/>
                  </a:lnTo>
                  <a:lnTo>
                    <a:pt x="709" y="533"/>
                  </a:lnTo>
                  <a:lnTo>
                    <a:pt x="704" y="538"/>
                  </a:lnTo>
                  <a:lnTo>
                    <a:pt x="700" y="550"/>
                  </a:lnTo>
                  <a:lnTo>
                    <a:pt x="693" y="576"/>
                  </a:lnTo>
                  <a:lnTo>
                    <a:pt x="683" y="600"/>
                  </a:lnTo>
                  <a:lnTo>
                    <a:pt x="682" y="607"/>
                  </a:lnTo>
                  <a:lnTo>
                    <a:pt x="682" y="614"/>
                  </a:lnTo>
                  <a:lnTo>
                    <a:pt x="682" y="621"/>
                  </a:lnTo>
                  <a:lnTo>
                    <a:pt x="686" y="631"/>
                  </a:lnTo>
                  <a:lnTo>
                    <a:pt x="688" y="639"/>
                  </a:lnTo>
                  <a:lnTo>
                    <a:pt x="690" y="646"/>
                  </a:lnTo>
                  <a:lnTo>
                    <a:pt x="693" y="652"/>
                  </a:lnTo>
                  <a:lnTo>
                    <a:pt x="695" y="655"/>
                  </a:lnTo>
                  <a:lnTo>
                    <a:pt x="702" y="672"/>
                  </a:lnTo>
                  <a:lnTo>
                    <a:pt x="703" y="675"/>
                  </a:lnTo>
                  <a:lnTo>
                    <a:pt x="700" y="686"/>
                  </a:lnTo>
                  <a:lnTo>
                    <a:pt x="695" y="691"/>
                  </a:lnTo>
                  <a:lnTo>
                    <a:pt x="689" y="696"/>
                  </a:lnTo>
                  <a:lnTo>
                    <a:pt x="685" y="705"/>
                  </a:lnTo>
                  <a:lnTo>
                    <a:pt x="685" y="718"/>
                  </a:lnTo>
                  <a:lnTo>
                    <a:pt x="688" y="745"/>
                  </a:lnTo>
                  <a:lnTo>
                    <a:pt x="688" y="756"/>
                  </a:lnTo>
                  <a:lnTo>
                    <a:pt x="683" y="747"/>
                  </a:lnTo>
                  <a:lnTo>
                    <a:pt x="682" y="738"/>
                  </a:lnTo>
                  <a:lnTo>
                    <a:pt x="682" y="712"/>
                  </a:lnTo>
                  <a:lnTo>
                    <a:pt x="683" y="700"/>
                  </a:lnTo>
                  <a:lnTo>
                    <a:pt x="688" y="691"/>
                  </a:lnTo>
                  <a:lnTo>
                    <a:pt x="693" y="684"/>
                  </a:lnTo>
                  <a:lnTo>
                    <a:pt x="699" y="679"/>
                  </a:lnTo>
                  <a:lnTo>
                    <a:pt x="699" y="676"/>
                  </a:lnTo>
                  <a:lnTo>
                    <a:pt x="689" y="670"/>
                  </a:lnTo>
                  <a:lnTo>
                    <a:pt x="668" y="666"/>
                  </a:lnTo>
                  <a:lnTo>
                    <a:pt x="657" y="660"/>
                  </a:lnTo>
                  <a:lnTo>
                    <a:pt x="654" y="656"/>
                  </a:lnTo>
                  <a:lnTo>
                    <a:pt x="651" y="651"/>
                  </a:lnTo>
                  <a:lnTo>
                    <a:pt x="647" y="645"/>
                  </a:lnTo>
                  <a:lnTo>
                    <a:pt x="641" y="642"/>
                  </a:lnTo>
                  <a:lnTo>
                    <a:pt x="631" y="644"/>
                  </a:lnTo>
                  <a:lnTo>
                    <a:pt x="626" y="645"/>
                  </a:lnTo>
                  <a:lnTo>
                    <a:pt x="623" y="649"/>
                  </a:lnTo>
                  <a:lnTo>
                    <a:pt x="620" y="655"/>
                  </a:lnTo>
                  <a:lnTo>
                    <a:pt x="619" y="670"/>
                  </a:lnTo>
                  <a:lnTo>
                    <a:pt x="616" y="677"/>
                  </a:lnTo>
                  <a:lnTo>
                    <a:pt x="616" y="683"/>
                  </a:lnTo>
                  <a:lnTo>
                    <a:pt x="622" y="684"/>
                  </a:lnTo>
                  <a:lnTo>
                    <a:pt x="631" y="682"/>
                  </a:lnTo>
                  <a:lnTo>
                    <a:pt x="640" y="690"/>
                  </a:lnTo>
                  <a:lnTo>
                    <a:pt x="638" y="705"/>
                  </a:lnTo>
                  <a:lnTo>
                    <a:pt x="631" y="721"/>
                  </a:lnTo>
                  <a:lnTo>
                    <a:pt x="627" y="729"/>
                  </a:lnTo>
                  <a:lnTo>
                    <a:pt x="623" y="732"/>
                  </a:lnTo>
                  <a:lnTo>
                    <a:pt x="620" y="735"/>
                  </a:lnTo>
                  <a:lnTo>
                    <a:pt x="617" y="735"/>
                  </a:lnTo>
                  <a:lnTo>
                    <a:pt x="613" y="735"/>
                  </a:lnTo>
                  <a:lnTo>
                    <a:pt x="609" y="733"/>
                  </a:lnTo>
                  <a:lnTo>
                    <a:pt x="606" y="729"/>
                  </a:lnTo>
                  <a:lnTo>
                    <a:pt x="605" y="725"/>
                  </a:lnTo>
                  <a:lnTo>
                    <a:pt x="602" y="724"/>
                  </a:lnTo>
                  <a:lnTo>
                    <a:pt x="601" y="722"/>
                  </a:lnTo>
                  <a:lnTo>
                    <a:pt x="596" y="717"/>
                  </a:lnTo>
                  <a:lnTo>
                    <a:pt x="592" y="715"/>
                  </a:lnTo>
                  <a:lnTo>
                    <a:pt x="588" y="714"/>
                  </a:lnTo>
                  <a:lnTo>
                    <a:pt x="585" y="715"/>
                  </a:lnTo>
                  <a:lnTo>
                    <a:pt x="582" y="717"/>
                  </a:lnTo>
                  <a:lnTo>
                    <a:pt x="578" y="714"/>
                  </a:lnTo>
                  <a:lnTo>
                    <a:pt x="577" y="708"/>
                  </a:lnTo>
                  <a:lnTo>
                    <a:pt x="571" y="694"/>
                  </a:lnTo>
                  <a:lnTo>
                    <a:pt x="575" y="690"/>
                  </a:lnTo>
                  <a:lnTo>
                    <a:pt x="587" y="690"/>
                  </a:lnTo>
                  <a:lnTo>
                    <a:pt x="591" y="687"/>
                  </a:lnTo>
                  <a:lnTo>
                    <a:pt x="596" y="683"/>
                  </a:lnTo>
                  <a:lnTo>
                    <a:pt x="599" y="679"/>
                  </a:lnTo>
                  <a:lnTo>
                    <a:pt x="599" y="672"/>
                  </a:lnTo>
                  <a:lnTo>
                    <a:pt x="596" y="666"/>
                  </a:lnTo>
                  <a:lnTo>
                    <a:pt x="591" y="665"/>
                  </a:lnTo>
                  <a:lnTo>
                    <a:pt x="587" y="663"/>
                  </a:lnTo>
                  <a:lnTo>
                    <a:pt x="589" y="658"/>
                  </a:lnTo>
                  <a:lnTo>
                    <a:pt x="589" y="655"/>
                  </a:lnTo>
                  <a:lnTo>
                    <a:pt x="581" y="649"/>
                  </a:lnTo>
                  <a:lnTo>
                    <a:pt x="570" y="635"/>
                  </a:lnTo>
                  <a:lnTo>
                    <a:pt x="563" y="618"/>
                  </a:lnTo>
                  <a:lnTo>
                    <a:pt x="564" y="607"/>
                  </a:lnTo>
                  <a:lnTo>
                    <a:pt x="564" y="603"/>
                  </a:lnTo>
                  <a:lnTo>
                    <a:pt x="543" y="597"/>
                  </a:lnTo>
                  <a:lnTo>
                    <a:pt x="466" y="609"/>
                  </a:lnTo>
                  <a:lnTo>
                    <a:pt x="427" y="617"/>
                  </a:lnTo>
                  <a:lnTo>
                    <a:pt x="421" y="616"/>
                  </a:lnTo>
                  <a:lnTo>
                    <a:pt x="419" y="611"/>
                  </a:lnTo>
                  <a:lnTo>
                    <a:pt x="416" y="609"/>
                  </a:lnTo>
                  <a:lnTo>
                    <a:pt x="376" y="614"/>
                  </a:lnTo>
                  <a:lnTo>
                    <a:pt x="355" y="621"/>
                  </a:lnTo>
                  <a:lnTo>
                    <a:pt x="346" y="632"/>
                  </a:lnTo>
                  <a:lnTo>
                    <a:pt x="341" y="635"/>
                  </a:lnTo>
                  <a:lnTo>
                    <a:pt x="332" y="646"/>
                  </a:lnTo>
                  <a:lnTo>
                    <a:pt x="323" y="652"/>
                  </a:lnTo>
                  <a:lnTo>
                    <a:pt x="319" y="656"/>
                  </a:lnTo>
                  <a:lnTo>
                    <a:pt x="320" y="662"/>
                  </a:lnTo>
                  <a:lnTo>
                    <a:pt x="323" y="666"/>
                  </a:lnTo>
                  <a:lnTo>
                    <a:pt x="332" y="669"/>
                  </a:lnTo>
                  <a:lnTo>
                    <a:pt x="333" y="673"/>
                  </a:lnTo>
                  <a:lnTo>
                    <a:pt x="333" y="679"/>
                  </a:lnTo>
                  <a:lnTo>
                    <a:pt x="332" y="683"/>
                  </a:lnTo>
                  <a:lnTo>
                    <a:pt x="329" y="684"/>
                  </a:lnTo>
                  <a:lnTo>
                    <a:pt x="327" y="687"/>
                  </a:lnTo>
                  <a:lnTo>
                    <a:pt x="318" y="684"/>
                  </a:lnTo>
                  <a:lnTo>
                    <a:pt x="312" y="684"/>
                  </a:lnTo>
                  <a:lnTo>
                    <a:pt x="311" y="689"/>
                  </a:lnTo>
                  <a:lnTo>
                    <a:pt x="309" y="696"/>
                  </a:lnTo>
                  <a:lnTo>
                    <a:pt x="304" y="708"/>
                  </a:lnTo>
                  <a:lnTo>
                    <a:pt x="304" y="715"/>
                  </a:lnTo>
                  <a:lnTo>
                    <a:pt x="304" y="747"/>
                  </a:lnTo>
                  <a:lnTo>
                    <a:pt x="306" y="760"/>
                  </a:lnTo>
                  <a:lnTo>
                    <a:pt x="316" y="764"/>
                  </a:lnTo>
                  <a:lnTo>
                    <a:pt x="375" y="767"/>
                  </a:lnTo>
                  <a:lnTo>
                    <a:pt x="386" y="771"/>
                  </a:lnTo>
                  <a:lnTo>
                    <a:pt x="392" y="780"/>
                  </a:lnTo>
                  <a:lnTo>
                    <a:pt x="388" y="778"/>
                  </a:lnTo>
                  <a:lnTo>
                    <a:pt x="378" y="773"/>
                  </a:lnTo>
                  <a:lnTo>
                    <a:pt x="372" y="771"/>
                  </a:lnTo>
                  <a:lnTo>
                    <a:pt x="367" y="771"/>
                  </a:lnTo>
                  <a:lnTo>
                    <a:pt x="362" y="773"/>
                  </a:lnTo>
                  <a:lnTo>
                    <a:pt x="357" y="782"/>
                  </a:lnTo>
                  <a:lnTo>
                    <a:pt x="358" y="788"/>
                  </a:lnTo>
                  <a:lnTo>
                    <a:pt x="357" y="792"/>
                  </a:lnTo>
                  <a:lnTo>
                    <a:pt x="355" y="798"/>
                  </a:lnTo>
                  <a:lnTo>
                    <a:pt x="353" y="801"/>
                  </a:lnTo>
                  <a:lnTo>
                    <a:pt x="350" y="804"/>
                  </a:lnTo>
                  <a:lnTo>
                    <a:pt x="347" y="805"/>
                  </a:lnTo>
                  <a:lnTo>
                    <a:pt x="348" y="818"/>
                  </a:lnTo>
                  <a:lnTo>
                    <a:pt x="348" y="825"/>
                  </a:lnTo>
                  <a:lnTo>
                    <a:pt x="347" y="832"/>
                  </a:lnTo>
                  <a:lnTo>
                    <a:pt x="346" y="839"/>
                  </a:lnTo>
                  <a:lnTo>
                    <a:pt x="343" y="848"/>
                  </a:lnTo>
                  <a:lnTo>
                    <a:pt x="341" y="851"/>
                  </a:lnTo>
                  <a:lnTo>
                    <a:pt x="341" y="857"/>
                  </a:lnTo>
                  <a:lnTo>
                    <a:pt x="343" y="860"/>
                  </a:lnTo>
                  <a:lnTo>
                    <a:pt x="344" y="861"/>
                  </a:lnTo>
                  <a:lnTo>
                    <a:pt x="344" y="865"/>
                  </a:lnTo>
                  <a:lnTo>
                    <a:pt x="347" y="896"/>
                  </a:lnTo>
                  <a:lnTo>
                    <a:pt x="347" y="911"/>
                  </a:lnTo>
                  <a:lnTo>
                    <a:pt x="344" y="926"/>
                  </a:lnTo>
                  <a:lnTo>
                    <a:pt x="339" y="940"/>
                  </a:lnTo>
                  <a:lnTo>
                    <a:pt x="318" y="973"/>
                  </a:lnTo>
                  <a:lnTo>
                    <a:pt x="316" y="979"/>
                  </a:lnTo>
                  <a:lnTo>
                    <a:pt x="313" y="986"/>
                  </a:lnTo>
                  <a:lnTo>
                    <a:pt x="311" y="1001"/>
                  </a:lnTo>
                  <a:lnTo>
                    <a:pt x="308" y="1046"/>
                  </a:lnTo>
                  <a:lnTo>
                    <a:pt x="306" y="1062"/>
                  </a:lnTo>
                  <a:lnTo>
                    <a:pt x="302" y="1071"/>
                  </a:lnTo>
                  <a:lnTo>
                    <a:pt x="292" y="1069"/>
                  </a:lnTo>
                  <a:lnTo>
                    <a:pt x="288" y="1066"/>
                  </a:lnTo>
                  <a:lnTo>
                    <a:pt x="276" y="1069"/>
                  </a:lnTo>
                  <a:lnTo>
                    <a:pt x="262" y="1064"/>
                  </a:lnTo>
                  <a:lnTo>
                    <a:pt x="238" y="1064"/>
                  </a:lnTo>
                  <a:lnTo>
                    <a:pt x="229" y="1067"/>
                  </a:lnTo>
                  <a:lnTo>
                    <a:pt x="224" y="1070"/>
                  </a:lnTo>
                  <a:lnTo>
                    <a:pt x="220" y="1074"/>
                  </a:lnTo>
                  <a:lnTo>
                    <a:pt x="222" y="1078"/>
                  </a:lnTo>
                  <a:lnTo>
                    <a:pt x="221" y="1083"/>
                  </a:lnTo>
                  <a:lnTo>
                    <a:pt x="220" y="1085"/>
                  </a:lnTo>
                  <a:lnTo>
                    <a:pt x="220" y="1090"/>
                  </a:lnTo>
                  <a:lnTo>
                    <a:pt x="222" y="1092"/>
                  </a:lnTo>
                  <a:lnTo>
                    <a:pt x="231" y="1099"/>
                  </a:lnTo>
                  <a:lnTo>
                    <a:pt x="217" y="1106"/>
                  </a:lnTo>
                  <a:lnTo>
                    <a:pt x="211" y="1106"/>
                  </a:lnTo>
                  <a:lnTo>
                    <a:pt x="215" y="1113"/>
                  </a:lnTo>
                  <a:lnTo>
                    <a:pt x="215" y="1120"/>
                  </a:lnTo>
                  <a:lnTo>
                    <a:pt x="217" y="1129"/>
                  </a:lnTo>
                  <a:lnTo>
                    <a:pt x="218" y="1134"/>
                  </a:lnTo>
                  <a:lnTo>
                    <a:pt x="222" y="1141"/>
                  </a:lnTo>
                  <a:lnTo>
                    <a:pt x="229" y="1144"/>
                  </a:lnTo>
                  <a:lnTo>
                    <a:pt x="250" y="1147"/>
                  </a:lnTo>
                  <a:lnTo>
                    <a:pt x="264" y="1153"/>
                  </a:lnTo>
                  <a:lnTo>
                    <a:pt x="271" y="1154"/>
                  </a:lnTo>
                  <a:lnTo>
                    <a:pt x="278" y="1153"/>
                  </a:lnTo>
                  <a:lnTo>
                    <a:pt x="284" y="1151"/>
                  </a:lnTo>
                  <a:lnTo>
                    <a:pt x="287" y="1148"/>
                  </a:lnTo>
                  <a:lnTo>
                    <a:pt x="288" y="1146"/>
                  </a:lnTo>
                  <a:lnTo>
                    <a:pt x="290" y="1146"/>
                  </a:lnTo>
                  <a:lnTo>
                    <a:pt x="306" y="1171"/>
                  </a:lnTo>
                  <a:lnTo>
                    <a:pt x="309" y="1182"/>
                  </a:lnTo>
                  <a:lnTo>
                    <a:pt x="308" y="1198"/>
                  </a:lnTo>
                  <a:lnTo>
                    <a:pt x="302" y="1209"/>
                  </a:lnTo>
                  <a:lnTo>
                    <a:pt x="301" y="1216"/>
                  </a:lnTo>
                  <a:lnTo>
                    <a:pt x="299" y="1224"/>
                  </a:lnTo>
                  <a:lnTo>
                    <a:pt x="302" y="1233"/>
                  </a:lnTo>
                  <a:lnTo>
                    <a:pt x="304" y="1235"/>
                  </a:lnTo>
                  <a:lnTo>
                    <a:pt x="305" y="1237"/>
                  </a:lnTo>
                  <a:lnTo>
                    <a:pt x="304" y="1238"/>
                  </a:lnTo>
                  <a:lnTo>
                    <a:pt x="292" y="1245"/>
                  </a:lnTo>
                  <a:lnTo>
                    <a:pt x="290" y="1249"/>
                  </a:lnTo>
                  <a:lnTo>
                    <a:pt x="284" y="1259"/>
                  </a:lnTo>
                  <a:lnTo>
                    <a:pt x="278" y="1263"/>
                  </a:lnTo>
                  <a:lnTo>
                    <a:pt x="267" y="1269"/>
                  </a:lnTo>
                  <a:lnTo>
                    <a:pt x="262" y="1273"/>
                  </a:lnTo>
                  <a:lnTo>
                    <a:pt x="256" y="1286"/>
                  </a:lnTo>
                  <a:lnTo>
                    <a:pt x="253" y="1289"/>
                  </a:lnTo>
                  <a:lnTo>
                    <a:pt x="238" y="1290"/>
                  </a:lnTo>
                  <a:lnTo>
                    <a:pt x="236" y="1290"/>
                  </a:lnTo>
                  <a:lnTo>
                    <a:pt x="232" y="1293"/>
                  </a:lnTo>
                  <a:lnTo>
                    <a:pt x="228" y="1297"/>
                  </a:lnTo>
                  <a:lnTo>
                    <a:pt x="227" y="1300"/>
                  </a:lnTo>
                  <a:lnTo>
                    <a:pt x="224" y="1306"/>
                  </a:lnTo>
                  <a:lnTo>
                    <a:pt x="222" y="1307"/>
                  </a:lnTo>
                  <a:lnTo>
                    <a:pt x="220" y="1310"/>
                  </a:lnTo>
                  <a:lnTo>
                    <a:pt x="217" y="1310"/>
                  </a:lnTo>
                  <a:lnTo>
                    <a:pt x="214" y="1311"/>
                  </a:lnTo>
                  <a:lnTo>
                    <a:pt x="213" y="1315"/>
                  </a:lnTo>
                  <a:lnTo>
                    <a:pt x="213" y="1321"/>
                  </a:lnTo>
                  <a:lnTo>
                    <a:pt x="217" y="1324"/>
                  </a:lnTo>
                  <a:lnTo>
                    <a:pt x="222" y="1327"/>
                  </a:lnTo>
                  <a:lnTo>
                    <a:pt x="239" y="1335"/>
                  </a:lnTo>
                  <a:lnTo>
                    <a:pt x="246" y="1342"/>
                  </a:lnTo>
                  <a:lnTo>
                    <a:pt x="248" y="1345"/>
                  </a:lnTo>
                  <a:lnTo>
                    <a:pt x="248" y="1348"/>
                  </a:lnTo>
                  <a:lnTo>
                    <a:pt x="248" y="1352"/>
                  </a:lnTo>
                  <a:lnTo>
                    <a:pt x="246" y="1353"/>
                  </a:lnTo>
                  <a:lnTo>
                    <a:pt x="245" y="1355"/>
                  </a:lnTo>
                  <a:lnTo>
                    <a:pt x="242" y="1356"/>
                  </a:lnTo>
                  <a:lnTo>
                    <a:pt x="236" y="1367"/>
                  </a:lnTo>
                  <a:lnTo>
                    <a:pt x="231" y="1374"/>
                  </a:lnTo>
                  <a:lnTo>
                    <a:pt x="224" y="1378"/>
                  </a:lnTo>
                  <a:lnTo>
                    <a:pt x="200" y="1378"/>
                  </a:lnTo>
                  <a:lnTo>
                    <a:pt x="175" y="1388"/>
                  </a:lnTo>
                  <a:lnTo>
                    <a:pt x="162" y="1398"/>
                  </a:lnTo>
                  <a:lnTo>
                    <a:pt x="158" y="1399"/>
                  </a:lnTo>
                  <a:lnTo>
                    <a:pt x="152" y="1399"/>
                  </a:lnTo>
                  <a:lnTo>
                    <a:pt x="136" y="1395"/>
                  </a:lnTo>
                  <a:lnTo>
                    <a:pt x="138" y="1404"/>
                  </a:lnTo>
                  <a:lnTo>
                    <a:pt x="137" y="1408"/>
                  </a:lnTo>
                  <a:lnTo>
                    <a:pt x="127" y="1411"/>
                  </a:lnTo>
                  <a:lnTo>
                    <a:pt x="126" y="1405"/>
                  </a:lnTo>
                  <a:lnTo>
                    <a:pt x="122" y="1402"/>
                  </a:lnTo>
                  <a:lnTo>
                    <a:pt x="112" y="1401"/>
                  </a:lnTo>
                  <a:lnTo>
                    <a:pt x="112" y="1399"/>
                  </a:lnTo>
                  <a:lnTo>
                    <a:pt x="108" y="1394"/>
                  </a:lnTo>
                  <a:lnTo>
                    <a:pt x="106" y="1392"/>
                  </a:lnTo>
                  <a:lnTo>
                    <a:pt x="105" y="1392"/>
                  </a:lnTo>
                  <a:lnTo>
                    <a:pt x="96" y="1394"/>
                  </a:lnTo>
                  <a:lnTo>
                    <a:pt x="88" y="1390"/>
                  </a:lnTo>
                  <a:lnTo>
                    <a:pt x="79" y="1383"/>
                  </a:lnTo>
                  <a:lnTo>
                    <a:pt x="71" y="1380"/>
                  </a:lnTo>
                  <a:lnTo>
                    <a:pt x="61" y="1384"/>
                  </a:lnTo>
                  <a:lnTo>
                    <a:pt x="65" y="1387"/>
                  </a:lnTo>
                  <a:lnTo>
                    <a:pt x="75" y="1397"/>
                  </a:lnTo>
                  <a:lnTo>
                    <a:pt x="78" y="1402"/>
                  </a:lnTo>
                  <a:lnTo>
                    <a:pt x="74" y="1401"/>
                  </a:lnTo>
                  <a:lnTo>
                    <a:pt x="68" y="1399"/>
                  </a:lnTo>
                  <a:lnTo>
                    <a:pt x="60" y="1398"/>
                  </a:lnTo>
                  <a:lnTo>
                    <a:pt x="49" y="1401"/>
                  </a:lnTo>
                  <a:lnTo>
                    <a:pt x="46" y="1402"/>
                  </a:lnTo>
                  <a:lnTo>
                    <a:pt x="40" y="1406"/>
                  </a:lnTo>
                  <a:lnTo>
                    <a:pt x="35" y="1408"/>
                  </a:lnTo>
                  <a:lnTo>
                    <a:pt x="25" y="1411"/>
                  </a:lnTo>
                  <a:lnTo>
                    <a:pt x="19" y="1413"/>
                  </a:lnTo>
                  <a:lnTo>
                    <a:pt x="19" y="1418"/>
                  </a:lnTo>
                  <a:lnTo>
                    <a:pt x="25" y="1422"/>
                  </a:lnTo>
                  <a:lnTo>
                    <a:pt x="29" y="1430"/>
                  </a:lnTo>
                  <a:lnTo>
                    <a:pt x="28" y="1439"/>
                  </a:lnTo>
                  <a:lnTo>
                    <a:pt x="23" y="1443"/>
                  </a:lnTo>
                  <a:lnTo>
                    <a:pt x="22" y="1444"/>
                  </a:lnTo>
                  <a:lnTo>
                    <a:pt x="22" y="1449"/>
                  </a:lnTo>
                  <a:lnTo>
                    <a:pt x="25" y="1450"/>
                  </a:lnTo>
                  <a:lnTo>
                    <a:pt x="32" y="1449"/>
                  </a:lnTo>
                  <a:lnTo>
                    <a:pt x="35" y="1451"/>
                  </a:lnTo>
                  <a:lnTo>
                    <a:pt x="40" y="1456"/>
                  </a:lnTo>
                  <a:lnTo>
                    <a:pt x="43" y="1458"/>
                  </a:lnTo>
                  <a:lnTo>
                    <a:pt x="40" y="1470"/>
                  </a:lnTo>
                  <a:lnTo>
                    <a:pt x="46" y="1477"/>
                  </a:lnTo>
                  <a:lnTo>
                    <a:pt x="64" y="1485"/>
                  </a:lnTo>
                  <a:lnTo>
                    <a:pt x="60" y="1495"/>
                  </a:lnTo>
                  <a:lnTo>
                    <a:pt x="58" y="1500"/>
                  </a:lnTo>
                  <a:lnTo>
                    <a:pt x="60" y="1505"/>
                  </a:lnTo>
                  <a:lnTo>
                    <a:pt x="77" y="1528"/>
                  </a:lnTo>
                  <a:lnTo>
                    <a:pt x="88" y="1541"/>
                  </a:lnTo>
                  <a:lnTo>
                    <a:pt x="89" y="1555"/>
                  </a:lnTo>
                  <a:lnTo>
                    <a:pt x="91" y="1562"/>
                  </a:lnTo>
                  <a:lnTo>
                    <a:pt x="91" y="1571"/>
                  </a:lnTo>
                  <a:lnTo>
                    <a:pt x="88" y="1579"/>
                  </a:lnTo>
                  <a:lnTo>
                    <a:pt x="88" y="1587"/>
                  </a:lnTo>
                  <a:lnTo>
                    <a:pt x="92" y="1592"/>
                  </a:lnTo>
                  <a:lnTo>
                    <a:pt x="91" y="1596"/>
                  </a:lnTo>
                  <a:lnTo>
                    <a:pt x="89" y="1604"/>
                  </a:lnTo>
                  <a:lnTo>
                    <a:pt x="88" y="1610"/>
                  </a:lnTo>
                  <a:lnTo>
                    <a:pt x="85" y="1613"/>
                  </a:lnTo>
                  <a:lnTo>
                    <a:pt x="78" y="1618"/>
                  </a:lnTo>
                  <a:lnTo>
                    <a:pt x="77" y="1621"/>
                  </a:lnTo>
                  <a:lnTo>
                    <a:pt x="63" y="1645"/>
                  </a:lnTo>
                  <a:lnTo>
                    <a:pt x="57" y="1652"/>
                  </a:lnTo>
                  <a:lnTo>
                    <a:pt x="54" y="1656"/>
                  </a:lnTo>
                  <a:lnTo>
                    <a:pt x="53" y="1664"/>
                  </a:lnTo>
                  <a:lnTo>
                    <a:pt x="51" y="1674"/>
                  </a:lnTo>
                  <a:lnTo>
                    <a:pt x="53" y="1681"/>
                  </a:lnTo>
                  <a:lnTo>
                    <a:pt x="60" y="1684"/>
                  </a:lnTo>
                  <a:lnTo>
                    <a:pt x="72" y="1676"/>
                  </a:lnTo>
                  <a:lnTo>
                    <a:pt x="78" y="1679"/>
                  </a:lnTo>
                  <a:lnTo>
                    <a:pt x="77" y="1679"/>
                  </a:lnTo>
                  <a:lnTo>
                    <a:pt x="71" y="1684"/>
                  </a:lnTo>
                  <a:lnTo>
                    <a:pt x="75" y="1688"/>
                  </a:lnTo>
                  <a:lnTo>
                    <a:pt x="72" y="1694"/>
                  </a:lnTo>
                  <a:lnTo>
                    <a:pt x="57" y="1702"/>
                  </a:lnTo>
                  <a:lnTo>
                    <a:pt x="33" y="1721"/>
                  </a:lnTo>
                  <a:lnTo>
                    <a:pt x="30" y="1725"/>
                  </a:lnTo>
                  <a:lnTo>
                    <a:pt x="25" y="1736"/>
                  </a:lnTo>
                  <a:lnTo>
                    <a:pt x="22" y="1739"/>
                  </a:lnTo>
                  <a:lnTo>
                    <a:pt x="16" y="1740"/>
                  </a:lnTo>
                  <a:lnTo>
                    <a:pt x="14" y="1736"/>
                  </a:lnTo>
                  <a:lnTo>
                    <a:pt x="11" y="1732"/>
                  </a:lnTo>
                  <a:lnTo>
                    <a:pt x="7" y="1730"/>
                  </a:lnTo>
                  <a:lnTo>
                    <a:pt x="0" y="1735"/>
                  </a:lnTo>
                  <a:lnTo>
                    <a:pt x="1" y="1744"/>
                  </a:lnTo>
                  <a:lnTo>
                    <a:pt x="5" y="1756"/>
                  </a:lnTo>
                  <a:lnTo>
                    <a:pt x="5" y="1765"/>
                  </a:lnTo>
                  <a:lnTo>
                    <a:pt x="8" y="1765"/>
                  </a:lnTo>
                  <a:lnTo>
                    <a:pt x="15" y="1763"/>
                  </a:lnTo>
                  <a:lnTo>
                    <a:pt x="19" y="1761"/>
                  </a:lnTo>
                  <a:lnTo>
                    <a:pt x="22" y="1761"/>
                  </a:lnTo>
                  <a:lnTo>
                    <a:pt x="29" y="1764"/>
                  </a:lnTo>
                  <a:lnTo>
                    <a:pt x="39" y="1763"/>
                  </a:lnTo>
                  <a:lnTo>
                    <a:pt x="39" y="1764"/>
                  </a:lnTo>
                  <a:lnTo>
                    <a:pt x="37" y="1768"/>
                  </a:lnTo>
                  <a:lnTo>
                    <a:pt x="36" y="1771"/>
                  </a:lnTo>
                  <a:lnTo>
                    <a:pt x="37" y="1778"/>
                  </a:lnTo>
                  <a:lnTo>
                    <a:pt x="37" y="1781"/>
                  </a:lnTo>
                  <a:lnTo>
                    <a:pt x="40" y="1782"/>
                  </a:lnTo>
                  <a:lnTo>
                    <a:pt x="46" y="1786"/>
                  </a:lnTo>
                  <a:lnTo>
                    <a:pt x="54" y="1789"/>
                  </a:lnTo>
                  <a:lnTo>
                    <a:pt x="54" y="1791"/>
                  </a:lnTo>
                  <a:lnTo>
                    <a:pt x="53" y="1794"/>
                  </a:lnTo>
                  <a:lnTo>
                    <a:pt x="51" y="1796"/>
                  </a:lnTo>
                  <a:lnTo>
                    <a:pt x="54" y="1805"/>
                  </a:lnTo>
                  <a:lnTo>
                    <a:pt x="54" y="1808"/>
                  </a:lnTo>
                  <a:lnTo>
                    <a:pt x="53" y="1812"/>
                  </a:lnTo>
                  <a:lnTo>
                    <a:pt x="50" y="1816"/>
                  </a:lnTo>
                  <a:lnTo>
                    <a:pt x="43" y="1816"/>
                  </a:lnTo>
                  <a:lnTo>
                    <a:pt x="40" y="1817"/>
                  </a:lnTo>
                  <a:lnTo>
                    <a:pt x="37" y="1822"/>
                  </a:lnTo>
                  <a:lnTo>
                    <a:pt x="37" y="1824"/>
                  </a:lnTo>
                  <a:lnTo>
                    <a:pt x="39" y="1829"/>
                  </a:lnTo>
                  <a:lnTo>
                    <a:pt x="37" y="1834"/>
                  </a:lnTo>
                  <a:lnTo>
                    <a:pt x="33" y="1837"/>
                  </a:lnTo>
                  <a:lnTo>
                    <a:pt x="29" y="1836"/>
                  </a:lnTo>
                  <a:lnTo>
                    <a:pt x="30" y="1841"/>
                  </a:lnTo>
                  <a:lnTo>
                    <a:pt x="33" y="1845"/>
                  </a:lnTo>
                  <a:lnTo>
                    <a:pt x="35" y="1847"/>
                  </a:lnTo>
                  <a:lnTo>
                    <a:pt x="37" y="1850"/>
                  </a:lnTo>
                  <a:lnTo>
                    <a:pt x="36" y="1854"/>
                  </a:lnTo>
                  <a:lnTo>
                    <a:pt x="36" y="1855"/>
                  </a:lnTo>
                  <a:lnTo>
                    <a:pt x="36" y="1855"/>
                  </a:lnTo>
                  <a:lnTo>
                    <a:pt x="36" y="1857"/>
                  </a:lnTo>
                  <a:lnTo>
                    <a:pt x="36" y="1858"/>
                  </a:lnTo>
                  <a:lnTo>
                    <a:pt x="40" y="1859"/>
                  </a:lnTo>
                  <a:lnTo>
                    <a:pt x="40" y="1864"/>
                  </a:lnTo>
                  <a:lnTo>
                    <a:pt x="40" y="1868"/>
                  </a:lnTo>
                  <a:lnTo>
                    <a:pt x="40" y="1871"/>
                  </a:lnTo>
                  <a:lnTo>
                    <a:pt x="44" y="1872"/>
                  </a:lnTo>
                  <a:lnTo>
                    <a:pt x="54" y="1869"/>
                  </a:lnTo>
                  <a:lnTo>
                    <a:pt x="58" y="1869"/>
                  </a:lnTo>
                  <a:lnTo>
                    <a:pt x="64" y="1875"/>
                  </a:lnTo>
                  <a:lnTo>
                    <a:pt x="79" y="1899"/>
                  </a:lnTo>
                  <a:lnTo>
                    <a:pt x="77" y="1900"/>
                  </a:lnTo>
                  <a:lnTo>
                    <a:pt x="79" y="1907"/>
                  </a:lnTo>
                  <a:lnTo>
                    <a:pt x="84" y="1910"/>
                  </a:lnTo>
                  <a:lnTo>
                    <a:pt x="102" y="1910"/>
                  </a:lnTo>
                  <a:lnTo>
                    <a:pt x="103" y="1913"/>
                  </a:lnTo>
                  <a:lnTo>
                    <a:pt x="100" y="1915"/>
                  </a:lnTo>
                  <a:lnTo>
                    <a:pt x="98" y="1920"/>
                  </a:lnTo>
                  <a:lnTo>
                    <a:pt x="98" y="1921"/>
                  </a:lnTo>
                  <a:lnTo>
                    <a:pt x="92" y="1924"/>
                  </a:lnTo>
                  <a:lnTo>
                    <a:pt x="84" y="1931"/>
                  </a:lnTo>
                  <a:lnTo>
                    <a:pt x="79" y="1938"/>
                  </a:lnTo>
                  <a:lnTo>
                    <a:pt x="84" y="1944"/>
                  </a:lnTo>
                  <a:lnTo>
                    <a:pt x="82" y="1948"/>
                  </a:lnTo>
                  <a:lnTo>
                    <a:pt x="82" y="1949"/>
                  </a:lnTo>
                  <a:lnTo>
                    <a:pt x="84" y="1951"/>
                  </a:lnTo>
                  <a:lnTo>
                    <a:pt x="86" y="1951"/>
                  </a:lnTo>
                  <a:lnTo>
                    <a:pt x="85" y="1953"/>
                  </a:lnTo>
                  <a:lnTo>
                    <a:pt x="86" y="1956"/>
                  </a:lnTo>
                  <a:lnTo>
                    <a:pt x="89" y="1960"/>
                  </a:lnTo>
                  <a:lnTo>
                    <a:pt x="92" y="1962"/>
                  </a:lnTo>
                  <a:lnTo>
                    <a:pt x="93" y="1962"/>
                  </a:lnTo>
                  <a:lnTo>
                    <a:pt x="103" y="1959"/>
                  </a:lnTo>
                  <a:lnTo>
                    <a:pt x="103" y="1959"/>
                  </a:lnTo>
                  <a:lnTo>
                    <a:pt x="103" y="1959"/>
                  </a:lnTo>
                  <a:lnTo>
                    <a:pt x="105" y="1959"/>
                  </a:lnTo>
                  <a:lnTo>
                    <a:pt x="105" y="1959"/>
                  </a:lnTo>
                  <a:lnTo>
                    <a:pt x="109" y="1962"/>
                  </a:lnTo>
                  <a:lnTo>
                    <a:pt x="120" y="1963"/>
                  </a:lnTo>
                  <a:lnTo>
                    <a:pt x="126" y="1965"/>
                  </a:lnTo>
                  <a:lnTo>
                    <a:pt x="122" y="1967"/>
                  </a:lnTo>
                  <a:lnTo>
                    <a:pt x="122" y="1970"/>
                  </a:lnTo>
                  <a:lnTo>
                    <a:pt x="123" y="1974"/>
                  </a:lnTo>
                  <a:lnTo>
                    <a:pt x="124" y="1977"/>
                  </a:lnTo>
                  <a:lnTo>
                    <a:pt x="126" y="1981"/>
                  </a:lnTo>
                  <a:lnTo>
                    <a:pt x="127" y="1981"/>
                  </a:lnTo>
                  <a:lnTo>
                    <a:pt x="129" y="1983"/>
                  </a:lnTo>
                  <a:lnTo>
                    <a:pt x="129" y="1990"/>
                  </a:lnTo>
                  <a:lnTo>
                    <a:pt x="127" y="2000"/>
                  </a:lnTo>
                  <a:lnTo>
                    <a:pt x="124" y="2005"/>
                  </a:lnTo>
                  <a:lnTo>
                    <a:pt x="126" y="2009"/>
                  </a:lnTo>
                  <a:lnTo>
                    <a:pt x="134" y="2025"/>
                  </a:lnTo>
                  <a:lnTo>
                    <a:pt x="134" y="2028"/>
                  </a:lnTo>
                  <a:lnTo>
                    <a:pt x="134" y="2032"/>
                  </a:lnTo>
                  <a:lnTo>
                    <a:pt x="131" y="2035"/>
                  </a:lnTo>
                  <a:lnTo>
                    <a:pt x="124" y="2036"/>
                  </a:lnTo>
                  <a:lnTo>
                    <a:pt x="122" y="2035"/>
                  </a:lnTo>
                  <a:lnTo>
                    <a:pt x="119" y="2035"/>
                  </a:lnTo>
                  <a:lnTo>
                    <a:pt x="116" y="2033"/>
                  </a:lnTo>
                  <a:lnTo>
                    <a:pt x="112" y="2036"/>
                  </a:lnTo>
                  <a:lnTo>
                    <a:pt x="109" y="2039"/>
                  </a:lnTo>
                  <a:lnTo>
                    <a:pt x="108" y="2043"/>
                  </a:lnTo>
                  <a:lnTo>
                    <a:pt x="108" y="2047"/>
                  </a:lnTo>
                  <a:lnTo>
                    <a:pt x="108" y="2050"/>
                  </a:lnTo>
                  <a:lnTo>
                    <a:pt x="103" y="2054"/>
                  </a:lnTo>
                  <a:lnTo>
                    <a:pt x="92" y="2059"/>
                  </a:lnTo>
                  <a:lnTo>
                    <a:pt x="86" y="2061"/>
                  </a:lnTo>
                  <a:lnTo>
                    <a:pt x="84" y="2064"/>
                  </a:lnTo>
                  <a:lnTo>
                    <a:pt x="78" y="2068"/>
                  </a:lnTo>
                  <a:lnTo>
                    <a:pt x="75" y="2073"/>
                  </a:lnTo>
                  <a:lnTo>
                    <a:pt x="79" y="2077"/>
                  </a:lnTo>
                  <a:lnTo>
                    <a:pt x="81" y="2081"/>
                  </a:lnTo>
                  <a:lnTo>
                    <a:pt x="81" y="2085"/>
                  </a:lnTo>
                  <a:lnTo>
                    <a:pt x="79" y="2089"/>
                  </a:lnTo>
                  <a:lnTo>
                    <a:pt x="77" y="2091"/>
                  </a:lnTo>
                  <a:lnTo>
                    <a:pt x="72" y="2091"/>
                  </a:lnTo>
                  <a:lnTo>
                    <a:pt x="70" y="2092"/>
                  </a:lnTo>
                  <a:lnTo>
                    <a:pt x="70" y="2094"/>
                  </a:lnTo>
                  <a:lnTo>
                    <a:pt x="68" y="2098"/>
                  </a:lnTo>
                  <a:lnTo>
                    <a:pt x="68" y="2101"/>
                  </a:lnTo>
                  <a:lnTo>
                    <a:pt x="70" y="2102"/>
                  </a:lnTo>
                  <a:lnTo>
                    <a:pt x="71" y="2105"/>
                  </a:lnTo>
                  <a:lnTo>
                    <a:pt x="71" y="2108"/>
                  </a:lnTo>
                  <a:lnTo>
                    <a:pt x="68" y="2110"/>
                  </a:lnTo>
                  <a:lnTo>
                    <a:pt x="67" y="2116"/>
                  </a:lnTo>
                  <a:lnTo>
                    <a:pt x="65" y="2122"/>
                  </a:lnTo>
                  <a:lnTo>
                    <a:pt x="64" y="2133"/>
                  </a:lnTo>
                  <a:lnTo>
                    <a:pt x="64" y="2133"/>
                  </a:lnTo>
                  <a:lnTo>
                    <a:pt x="65" y="2133"/>
                  </a:lnTo>
                  <a:lnTo>
                    <a:pt x="65" y="2133"/>
                  </a:lnTo>
                  <a:lnTo>
                    <a:pt x="65" y="2134"/>
                  </a:lnTo>
                  <a:lnTo>
                    <a:pt x="63" y="2138"/>
                  </a:lnTo>
                  <a:lnTo>
                    <a:pt x="65" y="2141"/>
                  </a:lnTo>
                  <a:lnTo>
                    <a:pt x="67" y="2144"/>
                  </a:lnTo>
                  <a:lnTo>
                    <a:pt x="68" y="2152"/>
                  </a:lnTo>
                  <a:lnTo>
                    <a:pt x="68" y="2157"/>
                  </a:lnTo>
                  <a:lnTo>
                    <a:pt x="70" y="2159"/>
                  </a:lnTo>
                  <a:lnTo>
                    <a:pt x="74" y="2167"/>
                  </a:lnTo>
                  <a:lnTo>
                    <a:pt x="78" y="2178"/>
                  </a:lnTo>
                  <a:lnTo>
                    <a:pt x="79" y="2182"/>
                  </a:lnTo>
                  <a:lnTo>
                    <a:pt x="82" y="2176"/>
                  </a:lnTo>
                  <a:lnTo>
                    <a:pt x="86" y="2183"/>
                  </a:lnTo>
                  <a:lnTo>
                    <a:pt x="95" y="2204"/>
                  </a:lnTo>
                  <a:lnTo>
                    <a:pt x="99" y="2209"/>
                  </a:lnTo>
                  <a:lnTo>
                    <a:pt x="109" y="2213"/>
                  </a:lnTo>
                  <a:lnTo>
                    <a:pt x="112" y="2214"/>
                  </a:lnTo>
                  <a:lnTo>
                    <a:pt x="113" y="2217"/>
                  </a:lnTo>
                  <a:lnTo>
                    <a:pt x="115" y="2220"/>
                  </a:lnTo>
                  <a:lnTo>
                    <a:pt x="116" y="2224"/>
                  </a:lnTo>
                  <a:lnTo>
                    <a:pt x="116" y="2225"/>
                  </a:lnTo>
                  <a:lnTo>
                    <a:pt x="119" y="2225"/>
                  </a:lnTo>
                  <a:lnTo>
                    <a:pt x="122" y="2223"/>
                  </a:lnTo>
                  <a:lnTo>
                    <a:pt x="124" y="2223"/>
                  </a:lnTo>
                  <a:lnTo>
                    <a:pt x="129" y="2225"/>
                  </a:lnTo>
                  <a:lnTo>
                    <a:pt x="137" y="2232"/>
                  </a:lnTo>
                  <a:lnTo>
                    <a:pt x="141" y="2235"/>
                  </a:lnTo>
                  <a:lnTo>
                    <a:pt x="145" y="2237"/>
                  </a:lnTo>
                  <a:lnTo>
                    <a:pt x="158" y="2237"/>
                  </a:lnTo>
                  <a:lnTo>
                    <a:pt x="165" y="2239"/>
                  </a:lnTo>
                  <a:lnTo>
                    <a:pt x="166" y="2239"/>
                  </a:lnTo>
                  <a:lnTo>
                    <a:pt x="168" y="2241"/>
                  </a:lnTo>
                  <a:lnTo>
                    <a:pt x="168" y="2241"/>
                  </a:lnTo>
                  <a:lnTo>
                    <a:pt x="168" y="2241"/>
                  </a:lnTo>
                  <a:lnTo>
                    <a:pt x="168" y="2245"/>
                  </a:lnTo>
                  <a:lnTo>
                    <a:pt x="166" y="2245"/>
                  </a:lnTo>
                  <a:lnTo>
                    <a:pt x="166" y="2253"/>
                  </a:lnTo>
                  <a:lnTo>
                    <a:pt x="166" y="2256"/>
                  </a:lnTo>
                  <a:lnTo>
                    <a:pt x="166" y="2258"/>
                  </a:lnTo>
                  <a:lnTo>
                    <a:pt x="166" y="2260"/>
                  </a:lnTo>
                  <a:lnTo>
                    <a:pt x="164" y="2262"/>
                  </a:lnTo>
                  <a:lnTo>
                    <a:pt x="164" y="2266"/>
                  </a:lnTo>
                  <a:lnTo>
                    <a:pt x="164" y="2269"/>
                  </a:lnTo>
                  <a:lnTo>
                    <a:pt x="165" y="2272"/>
                  </a:lnTo>
                  <a:lnTo>
                    <a:pt x="168" y="2274"/>
                  </a:lnTo>
                  <a:lnTo>
                    <a:pt x="165" y="2273"/>
                  </a:lnTo>
                  <a:lnTo>
                    <a:pt x="164" y="2274"/>
                  </a:lnTo>
                  <a:lnTo>
                    <a:pt x="164" y="2276"/>
                  </a:lnTo>
                  <a:lnTo>
                    <a:pt x="165" y="2277"/>
                  </a:lnTo>
                  <a:lnTo>
                    <a:pt x="165" y="2279"/>
                  </a:lnTo>
                  <a:lnTo>
                    <a:pt x="147" y="2291"/>
                  </a:lnTo>
                  <a:lnTo>
                    <a:pt x="143" y="2297"/>
                  </a:lnTo>
                  <a:lnTo>
                    <a:pt x="143" y="2298"/>
                  </a:lnTo>
                  <a:lnTo>
                    <a:pt x="144" y="2300"/>
                  </a:lnTo>
                  <a:lnTo>
                    <a:pt x="145" y="2301"/>
                  </a:lnTo>
                  <a:lnTo>
                    <a:pt x="147" y="2304"/>
                  </a:lnTo>
                  <a:lnTo>
                    <a:pt x="145" y="2305"/>
                  </a:lnTo>
                  <a:lnTo>
                    <a:pt x="144" y="2308"/>
                  </a:lnTo>
                  <a:lnTo>
                    <a:pt x="141" y="2314"/>
                  </a:lnTo>
                  <a:lnTo>
                    <a:pt x="134" y="2322"/>
                  </a:lnTo>
                  <a:lnTo>
                    <a:pt x="130" y="2328"/>
                  </a:lnTo>
                  <a:lnTo>
                    <a:pt x="129" y="2332"/>
                  </a:lnTo>
                  <a:lnTo>
                    <a:pt x="129" y="2345"/>
                  </a:lnTo>
                  <a:lnTo>
                    <a:pt x="129" y="2349"/>
                  </a:lnTo>
                  <a:lnTo>
                    <a:pt x="127" y="2361"/>
                  </a:lnTo>
                  <a:lnTo>
                    <a:pt x="127" y="2374"/>
                  </a:lnTo>
                  <a:lnTo>
                    <a:pt x="127" y="2377"/>
                  </a:lnTo>
                  <a:lnTo>
                    <a:pt x="130" y="2377"/>
                  </a:lnTo>
                  <a:lnTo>
                    <a:pt x="133" y="2377"/>
                  </a:lnTo>
                  <a:lnTo>
                    <a:pt x="137" y="2373"/>
                  </a:lnTo>
                  <a:lnTo>
                    <a:pt x="140" y="2373"/>
                  </a:lnTo>
                  <a:lnTo>
                    <a:pt x="143" y="2373"/>
                  </a:lnTo>
                  <a:lnTo>
                    <a:pt x="166" y="2385"/>
                  </a:lnTo>
                  <a:lnTo>
                    <a:pt x="171" y="2389"/>
                  </a:lnTo>
                  <a:lnTo>
                    <a:pt x="172" y="2392"/>
                  </a:lnTo>
                  <a:lnTo>
                    <a:pt x="172" y="2395"/>
                  </a:lnTo>
                  <a:lnTo>
                    <a:pt x="173" y="2398"/>
                  </a:lnTo>
                  <a:lnTo>
                    <a:pt x="172" y="2398"/>
                  </a:lnTo>
                  <a:lnTo>
                    <a:pt x="173" y="2401"/>
                  </a:lnTo>
                  <a:lnTo>
                    <a:pt x="186" y="2413"/>
                  </a:lnTo>
                  <a:lnTo>
                    <a:pt x="187" y="2416"/>
                  </a:lnTo>
                  <a:lnTo>
                    <a:pt x="186" y="2419"/>
                  </a:lnTo>
                  <a:lnTo>
                    <a:pt x="182" y="2420"/>
                  </a:lnTo>
                  <a:lnTo>
                    <a:pt x="180" y="2423"/>
                  </a:lnTo>
                  <a:lnTo>
                    <a:pt x="182" y="2427"/>
                  </a:lnTo>
                  <a:lnTo>
                    <a:pt x="186" y="2433"/>
                  </a:lnTo>
                  <a:lnTo>
                    <a:pt x="204" y="2450"/>
                  </a:lnTo>
                  <a:lnTo>
                    <a:pt x="204" y="2451"/>
                  </a:lnTo>
                  <a:lnTo>
                    <a:pt x="203" y="2455"/>
                  </a:lnTo>
                  <a:lnTo>
                    <a:pt x="204" y="2457"/>
                  </a:lnTo>
                  <a:lnTo>
                    <a:pt x="206" y="2458"/>
                  </a:lnTo>
                  <a:lnTo>
                    <a:pt x="208" y="2460"/>
                  </a:lnTo>
                  <a:lnTo>
                    <a:pt x="210" y="2461"/>
                  </a:lnTo>
                  <a:lnTo>
                    <a:pt x="211" y="2468"/>
                  </a:lnTo>
                  <a:lnTo>
                    <a:pt x="213" y="2469"/>
                  </a:lnTo>
                  <a:lnTo>
                    <a:pt x="213" y="2471"/>
                  </a:lnTo>
                  <a:lnTo>
                    <a:pt x="214" y="2474"/>
                  </a:lnTo>
                  <a:lnTo>
                    <a:pt x="214" y="2475"/>
                  </a:lnTo>
                  <a:lnTo>
                    <a:pt x="215" y="2475"/>
                  </a:lnTo>
                  <a:lnTo>
                    <a:pt x="218" y="2472"/>
                  </a:lnTo>
                  <a:lnTo>
                    <a:pt x="220" y="2472"/>
                  </a:lnTo>
                  <a:lnTo>
                    <a:pt x="221" y="2479"/>
                  </a:lnTo>
                  <a:lnTo>
                    <a:pt x="220" y="2483"/>
                  </a:lnTo>
                  <a:lnTo>
                    <a:pt x="220" y="2489"/>
                  </a:lnTo>
                  <a:lnTo>
                    <a:pt x="222" y="2495"/>
                  </a:lnTo>
                  <a:lnTo>
                    <a:pt x="225" y="2496"/>
                  </a:lnTo>
                  <a:lnTo>
                    <a:pt x="238" y="2496"/>
                  </a:lnTo>
                  <a:lnTo>
                    <a:pt x="248" y="2499"/>
                  </a:lnTo>
                  <a:lnTo>
                    <a:pt x="250" y="2499"/>
                  </a:lnTo>
                  <a:lnTo>
                    <a:pt x="255" y="2493"/>
                  </a:lnTo>
                  <a:lnTo>
                    <a:pt x="255" y="2486"/>
                  </a:lnTo>
                  <a:lnTo>
                    <a:pt x="252" y="2479"/>
                  </a:lnTo>
                  <a:lnTo>
                    <a:pt x="253" y="2475"/>
                  </a:lnTo>
                  <a:lnTo>
                    <a:pt x="256" y="2474"/>
                  </a:lnTo>
                  <a:lnTo>
                    <a:pt x="267" y="2476"/>
                  </a:lnTo>
                  <a:lnTo>
                    <a:pt x="274" y="2475"/>
                  </a:lnTo>
                  <a:lnTo>
                    <a:pt x="277" y="2476"/>
                  </a:lnTo>
                  <a:lnTo>
                    <a:pt x="294" y="2485"/>
                  </a:lnTo>
                  <a:lnTo>
                    <a:pt x="299" y="2485"/>
                  </a:lnTo>
                  <a:lnTo>
                    <a:pt x="299" y="2499"/>
                  </a:lnTo>
                  <a:lnTo>
                    <a:pt x="302" y="2510"/>
                  </a:lnTo>
                  <a:lnTo>
                    <a:pt x="308" y="2514"/>
                  </a:lnTo>
                  <a:lnTo>
                    <a:pt x="316" y="2510"/>
                  </a:lnTo>
                  <a:lnTo>
                    <a:pt x="316" y="2507"/>
                  </a:lnTo>
                  <a:lnTo>
                    <a:pt x="315" y="2506"/>
                  </a:lnTo>
                  <a:lnTo>
                    <a:pt x="315" y="2503"/>
                  </a:lnTo>
                  <a:lnTo>
                    <a:pt x="318" y="2502"/>
                  </a:lnTo>
                  <a:lnTo>
                    <a:pt x="319" y="2502"/>
                  </a:lnTo>
                  <a:lnTo>
                    <a:pt x="329" y="2509"/>
                  </a:lnTo>
                  <a:lnTo>
                    <a:pt x="333" y="2510"/>
                  </a:lnTo>
                  <a:lnTo>
                    <a:pt x="337" y="2511"/>
                  </a:lnTo>
                  <a:lnTo>
                    <a:pt x="360" y="2511"/>
                  </a:lnTo>
                  <a:lnTo>
                    <a:pt x="367" y="2516"/>
                  </a:lnTo>
                  <a:lnTo>
                    <a:pt x="368" y="2516"/>
                  </a:lnTo>
                  <a:lnTo>
                    <a:pt x="369" y="2514"/>
                  </a:lnTo>
                  <a:lnTo>
                    <a:pt x="372" y="2509"/>
                  </a:lnTo>
                  <a:lnTo>
                    <a:pt x="374" y="2507"/>
                  </a:lnTo>
                  <a:lnTo>
                    <a:pt x="376" y="2506"/>
                  </a:lnTo>
                  <a:lnTo>
                    <a:pt x="382" y="2504"/>
                  </a:lnTo>
                  <a:lnTo>
                    <a:pt x="383" y="2504"/>
                  </a:lnTo>
                  <a:lnTo>
                    <a:pt x="385" y="2502"/>
                  </a:lnTo>
                  <a:lnTo>
                    <a:pt x="386" y="2496"/>
                  </a:lnTo>
                  <a:lnTo>
                    <a:pt x="388" y="2495"/>
                  </a:lnTo>
                  <a:lnTo>
                    <a:pt x="392" y="2492"/>
                  </a:lnTo>
                  <a:lnTo>
                    <a:pt x="393" y="2492"/>
                  </a:lnTo>
                  <a:lnTo>
                    <a:pt x="399" y="2490"/>
                  </a:lnTo>
                  <a:lnTo>
                    <a:pt x="403" y="2490"/>
                  </a:lnTo>
                  <a:lnTo>
                    <a:pt x="405" y="2495"/>
                  </a:lnTo>
                  <a:lnTo>
                    <a:pt x="416" y="2496"/>
                  </a:lnTo>
                  <a:lnTo>
                    <a:pt x="420" y="2497"/>
                  </a:lnTo>
                  <a:lnTo>
                    <a:pt x="423" y="2503"/>
                  </a:lnTo>
                  <a:lnTo>
                    <a:pt x="420" y="2504"/>
                  </a:lnTo>
                  <a:lnTo>
                    <a:pt x="420" y="2506"/>
                  </a:lnTo>
                  <a:lnTo>
                    <a:pt x="419" y="2506"/>
                  </a:lnTo>
                  <a:lnTo>
                    <a:pt x="423" y="2510"/>
                  </a:lnTo>
                  <a:lnTo>
                    <a:pt x="428" y="2520"/>
                  </a:lnTo>
                  <a:lnTo>
                    <a:pt x="433" y="2524"/>
                  </a:lnTo>
                  <a:lnTo>
                    <a:pt x="438" y="2528"/>
                  </a:lnTo>
                  <a:lnTo>
                    <a:pt x="449" y="2530"/>
                  </a:lnTo>
                  <a:lnTo>
                    <a:pt x="455" y="2532"/>
                  </a:lnTo>
                  <a:lnTo>
                    <a:pt x="456" y="2535"/>
                  </a:lnTo>
                  <a:lnTo>
                    <a:pt x="459" y="2539"/>
                  </a:lnTo>
                  <a:lnTo>
                    <a:pt x="462" y="2542"/>
                  </a:lnTo>
                  <a:lnTo>
                    <a:pt x="465" y="2542"/>
                  </a:lnTo>
                  <a:lnTo>
                    <a:pt x="465" y="2544"/>
                  </a:lnTo>
                  <a:lnTo>
                    <a:pt x="469" y="2542"/>
                  </a:lnTo>
                  <a:lnTo>
                    <a:pt x="472" y="2541"/>
                  </a:lnTo>
                  <a:lnTo>
                    <a:pt x="475" y="2541"/>
                  </a:lnTo>
                  <a:lnTo>
                    <a:pt x="477" y="2541"/>
                  </a:lnTo>
                  <a:lnTo>
                    <a:pt x="483" y="2542"/>
                  </a:lnTo>
                  <a:lnTo>
                    <a:pt x="486" y="2544"/>
                  </a:lnTo>
                  <a:lnTo>
                    <a:pt x="489" y="2542"/>
                  </a:lnTo>
                  <a:lnTo>
                    <a:pt x="494" y="2539"/>
                  </a:lnTo>
                  <a:lnTo>
                    <a:pt x="497" y="2538"/>
                  </a:lnTo>
                  <a:lnTo>
                    <a:pt x="519" y="2545"/>
                  </a:lnTo>
                  <a:lnTo>
                    <a:pt x="533" y="2542"/>
                  </a:lnTo>
                  <a:lnTo>
                    <a:pt x="539" y="2544"/>
                  </a:lnTo>
                  <a:lnTo>
                    <a:pt x="580" y="2565"/>
                  </a:lnTo>
                  <a:lnTo>
                    <a:pt x="605" y="2570"/>
                  </a:lnTo>
                  <a:lnTo>
                    <a:pt x="608" y="2573"/>
                  </a:lnTo>
                  <a:lnTo>
                    <a:pt x="608" y="2573"/>
                  </a:lnTo>
                  <a:lnTo>
                    <a:pt x="603" y="2580"/>
                  </a:lnTo>
                  <a:lnTo>
                    <a:pt x="595" y="2596"/>
                  </a:lnTo>
                  <a:lnTo>
                    <a:pt x="582" y="2628"/>
                  </a:lnTo>
                  <a:lnTo>
                    <a:pt x="580" y="2633"/>
                  </a:lnTo>
                  <a:lnTo>
                    <a:pt x="578" y="2635"/>
                  </a:lnTo>
                  <a:lnTo>
                    <a:pt x="568" y="2639"/>
                  </a:lnTo>
                  <a:lnTo>
                    <a:pt x="566" y="2639"/>
                  </a:lnTo>
                  <a:lnTo>
                    <a:pt x="566" y="2640"/>
                  </a:lnTo>
                  <a:lnTo>
                    <a:pt x="564" y="2642"/>
                  </a:lnTo>
                  <a:lnTo>
                    <a:pt x="563" y="2643"/>
                  </a:lnTo>
                  <a:lnTo>
                    <a:pt x="563" y="2647"/>
                  </a:lnTo>
                  <a:lnTo>
                    <a:pt x="563" y="2649"/>
                  </a:lnTo>
                  <a:lnTo>
                    <a:pt x="561" y="2650"/>
                  </a:lnTo>
                  <a:lnTo>
                    <a:pt x="559" y="2652"/>
                  </a:lnTo>
                  <a:lnTo>
                    <a:pt x="552" y="2652"/>
                  </a:lnTo>
                  <a:lnTo>
                    <a:pt x="549" y="2653"/>
                  </a:lnTo>
                  <a:lnTo>
                    <a:pt x="547" y="2656"/>
                  </a:lnTo>
                  <a:lnTo>
                    <a:pt x="547" y="2664"/>
                  </a:lnTo>
                  <a:lnTo>
                    <a:pt x="546" y="2667"/>
                  </a:lnTo>
                  <a:lnTo>
                    <a:pt x="543" y="2670"/>
                  </a:lnTo>
                  <a:lnTo>
                    <a:pt x="539" y="2674"/>
                  </a:lnTo>
                  <a:lnTo>
                    <a:pt x="536" y="2676"/>
                  </a:lnTo>
                  <a:lnTo>
                    <a:pt x="529" y="2684"/>
                  </a:lnTo>
                  <a:lnTo>
                    <a:pt x="525" y="2688"/>
                  </a:lnTo>
                  <a:lnTo>
                    <a:pt x="521" y="2690"/>
                  </a:lnTo>
                  <a:lnTo>
                    <a:pt x="518" y="2691"/>
                  </a:lnTo>
                  <a:lnTo>
                    <a:pt x="507" y="2708"/>
                  </a:lnTo>
                  <a:lnTo>
                    <a:pt x="505" y="2722"/>
                  </a:lnTo>
                  <a:lnTo>
                    <a:pt x="505" y="2734"/>
                  </a:lnTo>
                  <a:lnTo>
                    <a:pt x="508" y="2743"/>
                  </a:lnTo>
                  <a:lnTo>
                    <a:pt x="508" y="2746"/>
                  </a:lnTo>
                  <a:lnTo>
                    <a:pt x="501" y="2751"/>
                  </a:lnTo>
                  <a:lnTo>
                    <a:pt x="498" y="2754"/>
                  </a:lnTo>
                  <a:lnTo>
                    <a:pt x="497" y="2758"/>
                  </a:lnTo>
                  <a:lnTo>
                    <a:pt x="497" y="2765"/>
                  </a:lnTo>
                  <a:lnTo>
                    <a:pt x="496" y="2769"/>
                  </a:lnTo>
                  <a:lnTo>
                    <a:pt x="493" y="2771"/>
                  </a:lnTo>
                  <a:lnTo>
                    <a:pt x="491" y="2775"/>
                  </a:lnTo>
                  <a:lnTo>
                    <a:pt x="490" y="2779"/>
                  </a:lnTo>
                  <a:lnTo>
                    <a:pt x="489" y="2789"/>
                  </a:lnTo>
                  <a:lnTo>
                    <a:pt x="489" y="2795"/>
                  </a:lnTo>
                  <a:lnTo>
                    <a:pt x="489" y="2799"/>
                  </a:lnTo>
                  <a:lnTo>
                    <a:pt x="490" y="2805"/>
                  </a:lnTo>
                  <a:lnTo>
                    <a:pt x="491" y="2810"/>
                  </a:lnTo>
                  <a:lnTo>
                    <a:pt x="491" y="2816"/>
                  </a:lnTo>
                  <a:lnTo>
                    <a:pt x="489" y="2821"/>
                  </a:lnTo>
                  <a:lnTo>
                    <a:pt x="483" y="2824"/>
                  </a:lnTo>
                  <a:lnTo>
                    <a:pt x="479" y="2827"/>
                  </a:lnTo>
                  <a:lnTo>
                    <a:pt x="477" y="2835"/>
                  </a:lnTo>
                  <a:lnTo>
                    <a:pt x="477" y="2842"/>
                  </a:lnTo>
                  <a:lnTo>
                    <a:pt x="475" y="2849"/>
                  </a:lnTo>
                  <a:lnTo>
                    <a:pt x="472" y="2855"/>
                  </a:lnTo>
                  <a:lnTo>
                    <a:pt x="456" y="2879"/>
                  </a:lnTo>
                  <a:lnTo>
                    <a:pt x="455" y="2883"/>
                  </a:lnTo>
                  <a:lnTo>
                    <a:pt x="454" y="2889"/>
                  </a:lnTo>
                  <a:lnTo>
                    <a:pt x="452" y="2891"/>
                  </a:lnTo>
                  <a:lnTo>
                    <a:pt x="451" y="2894"/>
                  </a:lnTo>
                  <a:lnTo>
                    <a:pt x="449" y="2897"/>
                  </a:lnTo>
                  <a:lnTo>
                    <a:pt x="447" y="2903"/>
                  </a:lnTo>
                  <a:lnTo>
                    <a:pt x="445" y="2911"/>
                  </a:lnTo>
                  <a:lnTo>
                    <a:pt x="447" y="2927"/>
                  </a:lnTo>
                  <a:lnTo>
                    <a:pt x="458" y="2946"/>
                  </a:lnTo>
                  <a:lnTo>
                    <a:pt x="458" y="2959"/>
                  </a:lnTo>
                  <a:lnTo>
                    <a:pt x="455" y="2963"/>
                  </a:lnTo>
                  <a:lnTo>
                    <a:pt x="448" y="2970"/>
                  </a:lnTo>
                  <a:lnTo>
                    <a:pt x="448" y="2976"/>
                  </a:lnTo>
                  <a:lnTo>
                    <a:pt x="448" y="2983"/>
                  </a:lnTo>
                  <a:lnTo>
                    <a:pt x="447" y="2984"/>
                  </a:lnTo>
                  <a:lnTo>
                    <a:pt x="445" y="2988"/>
                  </a:lnTo>
                  <a:lnTo>
                    <a:pt x="444" y="2990"/>
                  </a:lnTo>
                  <a:lnTo>
                    <a:pt x="442" y="2991"/>
                  </a:lnTo>
                  <a:lnTo>
                    <a:pt x="442" y="2992"/>
                  </a:lnTo>
                  <a:lnTo>
                    <a:pt x="441" y="2995"/>
                  </a:lnTo>
                  <a:lnTo>
                    <a:pt x="442" y="2995"/>
                  </a:lnTo>
                  <a:lnTo>
                    <a:pt x="442" y="2997"/>
                  </a:lnTo>
                  <a:lnTo>
                    <a:pt x="442" y="2998"/>
                  </a:lnTo>
                  <a:lnTo>
                    <a:pt x="444" y="3005"/>
                  </a:lnTo>
                  <a:lnTo>
                    <a:pt x="442" y="3009"/>
                  </a:lnTo>
                  <a:lnTo>
                    <a:pt x="440" y="3012"/>
                  </a:lnTo>
                  <a:lnTo>
                    <a:pt x="438" y="3013"/>
                  </a:lnTo>
                  <a:lnTo>
                    <a:pt x="434" y="3026"/>
                  </a:lnTo>
                  <a:lnTo>
                    <a:pt x="434" y="3032"/>
                  </a:lnTo>
                  <a:lnTo>
                    <a:pt x="437" y="3044"/>
                  </a:lnTo>
                  <a:lnTo>
                    <a:pt x="437" y="3051"/>
                  </a:lnTo>
                  <a:lnTo>
                    <a:pt x="435" y="3054"/>
                  </a:lnTo>
                  <a:lnTo>
                    <a:pt x="431" y="3058"/>
                  </a:lnTo>
                  <a:lnTo>
                    <a:pt x="430" y="3061"/>
                  </a:lnTo>
                  <a:lnTo>
                    <a:pt x="430" y="3068"/>
                  </a:lnTo>
                  <a:lnTo>
                    <a:pt x="431" y="3072"/>
                  </a:lnTo>
                  <a:lnTo>
                    <a:pt x="433" y="3075"/>
                  </a:lnTo>
                  <a:lnTo>
                    <a:pt x="437" y="3077"/>
                  </a:lnTo>
                  <a:lnTo>
                    <a:pt x="440" y="3082"/>
                  </a:lnTo>
                  <a:lnTo>
                    <a:pt x="445" y="3093"/>
                  </a:lnTo>
                  <a:lnTo>
                    <a:pt x="447" y="3095"/>
                  </a:lnTo>
                  <a:lnTo>
                    <a:pt x="449" y="3096"/>
                  </a:lnTo>
                  <a:lnTo>
                    <a:pt x="449" y="3099"/>
                  </a:lnTo>
                  <a:lnTo>
                    <a:pt x="451" y="3102"/>
                  </a:lnTo>
                  <a:lnTo>
                    <a:pt x="449" y="3103"/>
                  </a:lnTo>
                  <a:lnTo>
                    <a:pt x="449" y="3107"/>
                  </a:lnTo>
                  <a:lnTo>
                    <a:pt x="462" y="3103"/>
                  </a:lnTo>
                  <a:lnTo>
                    <a:pt x="468" y="3103"/>
                  </a:lnTo>
                  <a:lnTo>
                    <a:pt x="465" y="3113"/>
                  </a:lnTo>
                  <a:lnTo>
                    <a:pt x="462" y="3116"/>
                  </a:lnTo>
                  <a:lnTo>
                    <a:pt x="456" y="3116"/>
                  </a:lnTo>
                  <a:lnTo>
                    <a:pt x="455" y="3116"/>
                  </a:lnTo>
                  <a:lnTo>
                    <a:pt x="465" y="3120"/>
                  </a:lnTo>
                  <a:lnTo>
                    <a:pt x="469" y="3123"/>
                  </a:lnTo>
                  <a:lnTo>
                    <a:pt x="475" y="3123"/>
                  </a:lnTo>
                  <a:lnTo>
                    <a:pt x="486" y="3121"/>
                  </a:lnTo>
                  <a:lnTo>
                    <a:pt x="496" y="3119"/>
                  </a:lnTo>
                  <a:lnTo>
                    <a:pt x="501" y="3116"/>
                  </a:lnTo>
                  <a:lnTo>
                    <a:pt x="505" y="3112"/>
                  </a:lnTo>
                  <a:lnTo>
                    <a:pt x="510" y="3103"/>
                  </a:lnTo>
                  <a:lnTo>
                    <a:pt x="514" y="3106"/>
                  </a:lnTo>
                  <a:lnTo>
                    <a:pt x="529" y="3106"/>
                  </a:lnTo>
                  <a:lnTo>
                    <a:pt x="532" y="3107"/>
                  </a:lnTo>
                  <a:lnTo>
                    <a:pt x="532" y="3112"/>
                  </a:lnTo>
                  <a:lnTo>
                    <a:pt x="533" y="3116"/>
                  </a:lnTo>
                  <a:lnTo>
                    <a:pt x="533" y="3117"/>
                  </a:lnTo>
                  <a:lnTo>
                    <a:pt x="567" y="3117"/>
                  </a:lnTo>
                  <a:lnTo>
                    <a:pt x="578" y="3114"/>
                  </a:lnTo>
                  <a:lnTo>
                    <a:pt x="581" y="3113"/>
                  </a:lnTo>
                  <a:lnTo>
                    <a:pt x="582" y="3110"/>
                  </a:lnTo>
                  <a:lnTo>
                    <a:pt x="584" y="3109"/>
                  </a:lnTo>
                  <a:lnTo>
                    <a:pt x="585" y="3106"/>
                  </a:lnTo>
                  <a:lnTo>
                    <a:pt x="588" y="3105"/>
                  </a:lnTo>
                  <a:lnTo>
                    <a:pt x="594" y="3102"/>
                  </a:lnTo>
                  <a:lnTo>
                    <a:pt x="598" y="3100"/>
                  </a:lnTo>
                  <a:lnTo>
                    <a:pt x="601" y="3099"/>
                  </a:lnTo>
                  <a:lnTo>
                    <a:pt x="601" y="3096"/>
                  </a:lnTo>
                  <a:lnTo>
                    <a:pt x="602" y="3096"/>
                  </a:lnTo>
                  <a:lnTo>
                    <a:pt x="616" y="3093"/>
                  </a:lnTo>
                  <a:lnTo>
                    <a:pt x="622" y="3093"/>
                  </a:lnTo>
                  <a:lnTo>
                    <a:pt x="629" y="3095"/>
                  </a:lnTo>
                  <a:lnTo>
                    <a:pt x="631" y="3096"/>
                  </a:lnTo>
                  <a:lnTo>
                    <a:pt x="633" y="3098"/>
                  </a:lnTo>
                  <a:lnTo>
                    <a:pt x="634" y="3100"/>
                  </a:lnTo>
                  <a:lnTo>
                    <a:pt x="636" y="3105"/>
                  </a:lnTo>
                  <a:lnTo>
                    <a:pt x="638" y="3106"/>
                  </a:lnTo>
                  <a:lnTo>
                    <a:pt x="648" y="3109"/>
                  </a:lnTo>
                  <a:lnTo>
                    <a:pt x="665" y="3109"/>
                  </a:lnTo>
                  <a:lnTo>
                    <a:pt x="665" y="3109"/>
                  </a:lnTo>
                  <a:lnTo>
                    <a:pt x="672" y="3107"/>
                  </a:lnTo>
                  <a:lnTo>
                    <a:pt x="674" y="3106"/>
                  </a:lnTo>
                  <a:lnTo>
                    <a:pt x="676" y="3099"/>
                  </a:lnTo>
                  <a:lnTo>
                    <a:pt x="683" y="3095"/>
                  </a:lnTo>
                  <a:lnTo>
                    <a:pt x="692" y="3093"/>
                  </a:lnTo>
                  <a:lnTo>
                    <a:pt x="696" y="3098"/>
                  </a:lnTo>
                  <a:lnTo>
                    <a:pt x="699" y="3102"/>
                  </a:lnTo>
                  <a:lnTo>
                    <a:pt x="699" y="3103"/>
                  </a:lnTo>
                  <a:lnTo>
                    <a:pt x="702" y="3106"/>
                  </a:lnTo>
                  <a:lnTo>
                    <a:pt x="706" y="3105"/>
                  </a:lnTo>
                  <a:lnTo>
                    <a:pt x="706" y="3103"/>
                  </a:lnTo>
                  <a:lnTo>
                    <a:pt x="707" y="3102"/>
                  </a:lnTo>
                  <a:lnTo>
                    <a:pt x="707" y="3099"/>
                  </a:lnTo>
                  <a:lnTo>
                    <a:pt x="707" y="3096"/>
                  </a:lnTo>
                  <a:lnTo>
                    <a:pt x="707" y="3093"/>
                  </a:lnTo>
                  <a:lnTo>
                    <a:pt x="707" y="3092"/>
                  </a:lnTo>
                  <a:lnTo>
                    <a:pt x="707" y="3091"/>
                  </a:lnTo>
                  <a:lnTo>
                    <a:pt x="706" y="3089"/>
                  </a:lnTo>
                  <a:lnTo>
                    <a:pt x="707" y="3086"/>
                  </a:lnTo>
                  <a:lnTo>
                    <a:pt x="707" y="3086"/>
                  </a:lnTo>
                  <a:lnTo>
                    <a:pt x="709" y="3085"/>
                  </a:lnTo>
                  <a:lnTo>
                    <a:pt x="710" y="3085"/>
                  </a:lnTo>
                  <a:lnTo>
                    <a:pt x="710" y="3086"/>
                  </a:lnTo>
                  <a:lnTo>
                    <a:pt x="710" y="3088"/>
                  </a:lnTo>
                  <a:lnTo>
                    <a:pt x="713" y="3089"/>
                  </a:lnTo>
                  <a:lnTo>
                    <a:pt x="714" y="3081"/>
                  </a:lnTo>
                  <a:lnTo>
                    <a:pt x="711" y="3079"/>
                  </a:lnTo>
                  <a:lnTo>
                    <a:pt x="710" y="3079"/>
                  </a:lnTo>
                  <a:lnTo>
                    <a:pt x="707" y="3078"/>
                  </a:lnTo>
                  <a:lnTo>
                    <a:pt x="703" y="3078"/>
                  </a:lnTo>
                  <a:lnTo>
                    <a:pt x="690" y="3079"/>
                  </a:lnTo>
                  <a:lnTo>
                    <a:pt x="688" y="3082"/>
                  </a:lnTo>
                  <a:lnTo>
                    <a:pt x="683" y="3084"/>
                  </a:lnTo>
                  <a:lnTo>
                    <a:pt x="679" y="3086"/>
                  </a:lnTo>
                  <a:lnTo>
                    <a:pt x="675" y="3086"/>
                  </a:lnTo>
                  <a:lnTo>
                    <a:pt x="669" y="3084"/>
                  </a:lnTo>
                  <a:lnTo>
                    <a:pt x="664" y="3078"/>
                  </a:lnTo>
                  <a:lnTo>
                    <a:pt x="662" y="3078"/>
                  </a:lnTo>
                  <a:lnTo>
                    <a:pt x="658" y="3077"/>
                  </a:lnTo>
                  <a:lnTo>
                    <a:pt x="659" y="3072"/>
                  </a:lnTo>
                  <a:lnTo>
                    <a:pt x="658" y="3070"/>
                  </a:lnTo>
                  <a:lnTo>
                    <a:pt x="658" y="3067"/>
                  </a:lnTo>
                  <a:lnTo>
                    <a:pt x="658" y="3064"/>
                  </a:lnTo>
                  <a:lnTo>
                    <a:pt x="661" y="3061"/>
                  </a:lnTo>
                  <a:lnTo>
                    <a:pt x="667" y="3057"/>
                  </a:lnTo>
                  <a:lnTo>
                    <a:pt x="669" y="3054"/>
                  </a:lnTo>
                  <a:lnTo>
                    <a:pt x="672" y="3047"/>
                  </a:lnTo>
                  <a:lnTo>
                    <a:pt x="674" y="3044"/>
                  </a:lnTo>
                  <a:lnTo>
                    <a:pt x="676" y="3039"/>
                  </a:lnTo>
                  <a:lnTo>
                    <a:pt x="679" y="3037"/>
                  </a:lnTo>
                  <a:lnTo>
                    <a:pt x="682" y="3037"/>
                  </a:lnTo>
                  <a:lnTo>
                    <a:pt x="696" y="3034"/>
                  </a:lnTo>
                  <a:lnTo>
                    <a:pt x="699" y="3033"/>
                  </a:lnTo>
                  <a:lnTo>
                    <a:pt x="697" y="3026"/>
                  </a:lnTo>
                  <a:lnTo>
                    <a:pt x="702" y="3025"/>
                  </a:lnTo>
                  <a:lnTo>
                    <a:pt x="707" y="3025"/>
                  </a:lnTo>
                  <a:lnTo>
                    <a:pt x="713" y="3027"/>
                  </a:lnTo>
                  <a:lnTo>
                    <a:pt x="713" y="3030"/>
                  </a:lnTo>
                  <a:lnTo>
                    <a:pt x="713" y="3034"/>
                  </a:lnTo>
                  <a:lnTo>
                    <a:pt x="714" y="3039"/>
                  </a:lnTo>
                  <a:lnTo>
                    <a:pt x="717" y="3042"/>
                  </a:lnTo>
                  <a:lnTo>
                    <a:pt x="720" y="3039"/>
                  </a:lnTo>
                  <a:lnTo>
                    <a:pt x="721" y="3030"/>
                  </a:lnTo>
                  <a:lnTo>
                    <a:pt x="724" y="3029"/>
                  </a:lnTo>
                  <a:lnTo>
                    <a:pt x="727" y="3029"/>
                  </a:lnTo>
                  <a:lnTo>
                    <a:pt x="730" y="3033"/>
                  </a:lnTo>
                  <a:lnTo>
                    <a:pt x="731" y="3037"/>
                  </a:lnTo>
                  <a:lnTo>
                    <a:pt x="734" y="3040"/>
                  </a:lnTo>
                  <a:lnTo>
                    <a:pt x="735" y="3042"/>
                  </a:lnTo>
                  <a:lnTo>
                    <a:pt x="738" y="3040"/>
                  </a:lnTo>
                  <a:lnTo>
                    <a:pt x="741" y="3042"/>
                  </a:lnTo>
                  <a:lnTo>
                    <a:pt x="744" y="3046"/>
                  </a:lnTo>
                  <a:lnTo>
                    <a:pt x="742" y="3047"/>
                  </a:lnTo>
                  <a:lnTo>
                    <a:pt x="739" y="3051"/>
                  </a:lnTo>
                  <a:lnTo>
                    <a:pt x="738" y="3054"/>
                  </a:lnTo>
                  <a:lnTo>
                    <a:pt x="739" y="3057"/>
                  </a:lnTo>
                  <a:lnTo>
                    <a:pt x="741" y="3060"/>
                  </a:lnTo>
                  <a:lnTo>
                    <a:pt x="742" y="3063"/>
                  </a:lnTo>
                  <a:lnTo>
                    <a:pt x="742" y="3065"/>
                  </a:lnTo>
                  <a:lnTo>
                    <a:pt x="756" y="3065"/>
                  </a:lnTo>
                  <a:lnTo>
                    <a:pt x="753" y="3063"/>
                  </a:lnTo>
                  <a:lnTo>
                    <a:pt x="756" y="3056"/>
                  </a:lnTo>
                  <a:lnTo>
                    <a:pt x="763" y="3056"/>
                  </a:lnTo>
                  <a:lnTo>
                    <a:pt x="772" y="3061"/>
                  </a:lnTo>
                  <a:lnTo>
                    <a:pt x="779" y="3067"/>
                  </a:lnTo>
                  <a:lnTo>
                    <a:pt x="773" y="3068"/>
                  </a:lnTo>
                  <a:lnTo>
                    <a:pt x="773" y="3071"/>
                  </a:lnTo>
                  <a:lnTo>
                    <a:pt x="777" y="3074"/>
                  </a:lnTo>
                  <a:lnTo>
                    <a:pt x="777" y="3075"/>
                  </a:lnTo>
                  <a:lnTo>
                    <a:pt x="784" y="3081"/>
                  </a:lnTo>
                  <a:lnTo>
                    <a:pt x="791" y="3082"/>
                  </a:lnTo>
                  <a:lnTo>
                    <a:pt x="801" y="3081"/>
                  </a:lnTo>
                  <a:lnTo>
                    <a:pt x="811" y="3078"/>
                  </a:lnTo>
                  <a:lnTo>
                    <a:pt x="815" y="3074"/>
                  </a:lnTo>
                  <a:lnTo>
                    <a:pt x="819" y="3071"/>
                  </a:lnTo>
                  <a:lnTo>
                    <a:pt x="849" y="3075"/>
                  </a:lnTo>
                  <a:lnTo>
                    <a:pt x="863" y="3075"/>
                  </a:lnTo>
                  <a:lnTo>
                    <a:pt x="867" y="3081"/>
                  </a:lnTo>
                  <a:lnTo>
                    <a:pt x="877" y="3081"/>
                  </a:lnTo>
                  <a:lnTo>
                    <a:pt x="886" y="3082"/>
                  </a:lnTo>
                  <a:lnTo>
                    <a:pt x="958" y="3127"/>
                  </a:lnTo>
                  <a:lnTo>
                    <a:pt x="958" y="3127"/>
                  </a:lnTo>
                  <a:lnTo>
                    <a:pt x="959" y="3127"/>
                  </a:lnTo>
                  <a:lnTo>
                    <a:pt x="975" y="3131"/>
                  </a:lnTo>
                  <a:lnTo>
                    <a:pt x="992" y="3131"/>
                  </a:lnTo>
                  <a:lnTo>
                    <a:pt x="999" y="3128"/>
                  </a:lnTo>
                  <a:lnTo>
                    <a:pt x="1001" y="3123"/>
                  </a:lnTo>
                  <a:lnTo>
                    <a:pt x="1006" y="3116"/>
                  </a:lnTo>
                  <a:lnTo>
                    <a:pt x="1011" y="3109"/>
                  </a:lnTo>
                  <a:lnTo>
                    <a:pt x="1014" y="3106"/>
                  </a:lnTo>
                  <a:lnTo>
                    <a:pt x="1018" y="3106"/>
                  </a:lnTo>
                  <a:lnTo>
                    <a:pt x="1022" y="3107"/>
                  </a:lnTo>
                  <a:lnTo>
                    <a:pt x="1025" y="3110"/>
                  </a:lnTo>
                  <a:lnTo>
                    <a:pt x="1027" y="3116"/>
                  </a:lnTo>
                  <a:lnTo>
                    <a:pt x="1025" y="3120"/>
                  </a:lnTo>
                  <a:lnTo>
                    <a:pt x="1027" y="3124"/>
                  </a:lnTo>
                  <a:lnTo>
                    <a:pt x="1032" y="3127"/>
                  </a:lnTo>
                  <a:lnTo>
                    <a:pt x="1034" y="3127"/>
                  </a:lnTo>
                  <a:lnTo>
                    <a:pt x="1036" y="3124"/>
                  </a:lnTo>
                  <a:lnTo>
                    <a:pt x="1038" y="3124"/>
                  </a:lnTo>
                  <a:lnTo>
                    <a:pt x="1046" y="3127"/>
                  </a:lnTo>
                  <a:lnTo>
                    <a:pt x="1053" y="3128"/>
                  </a:lnTo>
                  <a:lnTo>
                    <a:pt x="1057" y="3127"/>
                  </a:lnTo>
                  <a:lnTo>
                    <a:pt x="1060" y="3124"/>
                  </a:lnTo>
                  <a:lnTo>
                    <a:pt x="1062" y="3131"/>
                  </a:lnTo>
                  <a:lnTo>
                    <a:pt x="1064" y="3134"/>
                  </a:lnTo>
                  <a:lnTo>
                    <a:pt x="1067" y="3138"/>
                  </a:lnTo>
                  <a:lnTo>
                    <a:pt x="1070" y="3142"/>
                  </a:lnTo>
                  <a:lnTo>
                    <a:pt x="1070" y="3144"/>
                  </a:lnTo>
                  <a:lnTo>
                    <a:pt x="1070" y="3145"/>
                  </a:lnTo>
                  <a:lnTo>
                    <a:pt x="1070" y="3147"/>
                  </a:lnTo>
                  <a:lnTo>
                    <a:pt x="1073" y="3149"/>
                  </a:lnTo>
                  <a:lnTo>
                    <a:pt x="1076" y="3148"/>
                  </a:lnTo>
                  <a:lnTo>
                    <a:pt x="1078" y="3147"/>
                  </a:lnTo>
                  <a:lnTo>
                    <a:pt x="1081" y="3145"/>
                  </a:lnTo>
                  <a:lnTo>
                    <a:pt x="1094" y="3163"/>
                  </a:lnTo>
                  <a:lnTo>
                    <a:pt x="1095" y="3168"/>
                  </a:lnTo>
                  <a:lnTo>
                    <a:pt x="1095" y="3172"/>
                  </a:lnTo>
                  <a:lnTo>
                    <a:pt x="1088" y="3176"/>
                  </a:lnTo>
                  <a:lnTo>
                    <a:pt x="1091" y="3180"/>
                  </a:lnTo>
                  <a:lnTo>
                    <a:pt x="1092" y="3183"/>
                  </a:lnTo>
                  <a:lnTo>
                    <a:pt x="1092" y="3187"/>
                  </a:lnTo>
                  <a:lnTo>
                    <a:pt x="1094" y="3192"/>
                  </a:lnTo>
                  <a:lnTo>
                    <a:pt x="1097" y="3194"/>
                  </a:lnTo>
                  <a:lnTo>
                    <a:pt x="1098" y="3194"/>
                  </a:lnTo>
                  <a:lnTo>
                    <a:pt x="1099" y="3193"/>
                  </a:lnTo>
                  <a:lnTo>
                    <a:pt x="1104" y="3190"/>
                  </a:lnTo>
                  <a:lnTo>
                    <a:pt x="1105" y="3192"/>
                  </a:lnTo>
                  <a:lnTo>
                    <a:pt x="1108" y="3193"/>
                  </a:lnTo>
                  <a:lnTo>
                    <a:pt x="1109" y="3193"/>
                  </a:lnTo>
                  <a:lnTo>
                    <a:pt x="1109" y="3192"/>
                  </a:lnTo>
                  <a:lnTo>
                    <a:pt x="1113" y="3189"/>
                  </a:lnTo>
                  <a:lnTo>
                    <a:pt x="1125" y="3186"/>
                  </a:lnTo>
                  <a:lnTo>
                    <a:pt x="1129" y="3189"/>
                  </a:lnTo>
                  <a:lnTo>
                    <a:pt x="1129" y="3196"/>
                  </a:lnTo>
                  <a:lnTo>
                    <a:pt x="1125" y="3210"/>
                  </a:lnTo>
                  <a:lnTo>
                    <a:pt x="1125" y="3213"/>
                  </a:lnTo>
                  <a:lnTo>
                    <a:pt x="1125" y="3214"/>
                  </a:lnTo>
                  <a:lnTo>
                    <a:pt x="1125" y="3217"/>
                  </a:lnTo>
                  <a:lnTo>
                    <a:pt x="1123" y="3218"/>
                  </a:lnTo>
                  <a:lnTo>
                    <a:pt x="1119" y="3220"/>
                  </a:lnTo>
                  <a:lnTo>
                    <a:pt x="1119" y="3220"/>
                  </a:lnTo>
                  <a:lnTo>
                    <a:pt x="1116" y="3224"/>
                  </a:lnTo>
                  <a:lnTo>
                    <a:pt x="1115" y="3227"/>
                  </a:lnTo>
                  <a:lnTo>
                    <a:pt x="1116" y="3228"/>
                  </a:lnTo>
                  <a:lnTo>
                    <a:pt x="1120" y="3227"/>
                  </a:lnTo>
                  <a:lnTo>
                    <a:pt x="1137" y="3225"/>
                  </a:lnTo>
                  <a:lnTo>
                    <a:pt x="1143" y="3222"/>
                  </a:lnTo>
                  <a:lnTo>
                    <a:pt x="1154" y="3215"/>
                  </a:lnTo>
                  <a:lnTo>
                    <a:pt x="1160" y="3211"/>
                  </a:lnTo>
                  <a:lnTo>
                    <a:pt x="1164" y="3204"/>
                  </a:lnTo>
                  <a:lnTo>
                    <a:pt x="1169" y="3193"/>
                  </a:lnTo>
                  <a:lnTo>
                    <a:pt x="1171" y="3190"/>
                  </a:lnTo>
                  <a:lnTo>
                    <a:pt x="1174" y="3189"/>
                  </a:lnTo>
                  <a:lnTo>
                    <a:pt x="1179" y="3187"/>
                  </a:lnTo>
                  <a:lnTo>
                    <a:pt x="1182" y="3186"/>
                  </a:lnTo>
                  <a:lnTo>
                    <a:pt x="1186" y="3180"/>
                  </a:lnTo>
                  <a:lnTo>
                    <a:pt x="1189" y="3172"/>
                  </a:lnTo>
                  <a:lnTo>
                    <a:pt x="1192" y="3163"/>
                  </a:lnTo>
                  <a:lnTo>
                    <a:pt x="1192" y="3155"/>
                  </a:lnTo>
                  <a:lnTo>
                    <a:pt x="1190" y="3151"/>
                  </a:lnTo>
                  <a:lnTo>
                    <a:pt x="1189" y="3147"/>
                  </a:lnTo>
                  <a:lnTo>
                    <a:pt x="1188" y="3145"/>
                  </a:lnTo>
                  <a:lnTo>
                    <a:pt x="1183" y="3142"/>
                  </a:lnTo>
                  <a:lnTo>
                    <a:pt x="1186" y="3127"/>
                  </a:lnTo>
                  <a:lnTo>
                    <a:pt x="1186" y="3124"/>
                  </a:lnTo>
                  <a:lnTo>
                    <a:pt x="1185" y="3120"/>
                  </a:lnTo>
                  <a:lnTo>
                    <a:pt x="1182" y="3116"/>
                  </a:lnTo>
                  <a:lnTo>
                    <a:pt x="1182" y="3112"/>
                  </a:lnTo>
                  <a:lnTo>
                    <a:pt x="1186" y="3110"/>
                  </a:lnTo>
                  <a:lnTo>
                    <a:pt x="1190" y="3110"/>
                  </a:lnTo>
                  <a:lnTo>
                    <a:pt x="1192" y="3109"/>
                  </a:lnTo>
                  <a:lnTo>
                    <a:pt x="1193" y="3110"/>
                  </a:lnTo>
                  <a:lnTo>
                    <a:pt x="1195" y="3113"/>
                  </a:lnTo>
                  <a:lnTo>
                    <a:pt x="1195" y="3114"/>
                  </a:lnTo>
                  <a:lnTo>
                    <a:pt x="1193" y="3117"/>
                  </a:lnTo>
                  <a:lnTo>
                    <a:pt x="1192" y="3119"/>
                  </a:lnTo>
                  <a:lnTo>
                    <a:pt x="1192" y="3123"/>
                  </a:lnTo>
                  <a:lnTo>
                    <a:pt x="1193" y="3124"/>
                  </a:lnTo>
                  <a:lnTo>
                    <a:pt x="1196" y="3126"/>
                  </a:lnTo>
                  <a:lnTo>
                    <a:pt x="1200" y="3127"/>
                  </a:lnTo>
                  <a:lnTo>
                    <a:pt x="1211" y="3130"/>
                  </a:lnTo>
                  <a:lnTo>
                    <a:pt x="1214" y="3128"/>
                  </a:lnTo>
                  <a:lnTo>
                    <a:pt x="1217" y="3126"/>
                  </a:lnTo>
                  <a:lnTo>
                    <a:pt x="1223" y="3119"/>
                  </a:lnTo>
                  <a:lnTo>
                    <a:pt x="1226" y="3116"/>
                  </a:lnTo>
                  <a:lnTo>
                    <a:pt x="1233" y="3116"/>
                  </a:lnTo>
                  <a:lnTo>
                    <a:pt x="1266" y="3130"/>
                  </a:lnTo>
                  <a:lnTo>
                    <a:pt x="1268" y="3130"/>
                  </a:lnTo>
                  <a:lnTo>
                    <a:pt x="1269" y="3133"/>
                  </a:lnTo>
                  <a:lnTo>
                    <a:pt x="1270" y="3134"/>
                  </a:lnTo>
                  <a:lnTo>
                    <a:pt x="1272" y="3135"/>
                  </a:lnTo>
                  <a:lnTo>
                    <a:pt x="1280" y="3134"/>
                  </a:lnTo>
                  <a:lnTo>
                    <a:pt x="1290" y="3128"/>
                  </a:lnTo>
                  <a:lnTo>
                    <a:pt x="1294" y="3128"/>
                  </a:lnTo>
                  <a:lnTo>
                    <a:pt x="1297" y="3128"/>
                  </a:lnTo>
                  <a:lnTo>
                    <a:pt x="1300" y="3130"/>
                  </a:lnTo>
                  <a:lnTo>
                    <a:pt x="1307" y="3134"/>
                  </a:lnTo>
                  <a:lnTo>
                    <a:pt x="1304" y="3137"/>
                  </a:lnTo>
                  <a:lnTo>
                    <a:pt x="1296" y="3142"/>
                  </a:lnTo>
                  <a:lnTo>
                    <a:pt x="1297" y="3145"/>
                  </a:lnTo>
                  <a:lnTo>
                    <a:pt x="1311" y="3152"/>
                  </a:lnTo>
                  <a:lnTo>
                    <a:pt x="1324" y="3166"/>
                  </a:lnTo>
                  <a:lnTo>
                    <a:pt x="1325" y="3168"/>
                  </a:lnTo>
                  <a:lnTo>
                    <a:pt x="1325" y="3171"/>
                  </a:lnTo>
                  <a:lnTo>
                    <a:pt x="1324" y="3173"/>
                  </a:lnTo>
                  <a:lnTo>
                    <a:pt x="1324" y="3175"/>
                  </a:lnTo>
                  <a:lnTo>
                    <a:pt x="1322" y="3175"/>
                  </a:lnTo>
                  <a:lnTo>
                    <a:pt x="1325" y="3180"/>
                  </a:lnTo>
                  <a:lnTo>
                    <a:pt x="1329" y="3182"/>
                  </a:lnTo>
                  <a:lnTo>
                    <a:pt x="1356" y="3182"/>
                  </a:lnTo>
                  <a:lnTo>
                    <a:pt x="1361" y="3180"/>
                  </a:lnTo>
                  <a:lnTo>
                    <a:pt x="1378" y="3169"/>
                  </a:lnTo>
                  <a:lnTo>
                    <a:pt x="1384" y="3168"/>
                  </a:lnTo>
                  <a:lnTo>
                    <a:pt x="1389" y="3169"/>
                  </a:lnTo>
                  <a:lnTo>
                    <a:pt x="1389" y="3180"/>
                  </a:lnTo>
                  <a:lnTo>
                    <a:pt x="1395" y="3180"/>
                  </a:lnTo>
                  <a:lnTo>
                    <a:pt x="1401" y="3178"/>
                  </a:lnTo>
                  <a:lnTo>
                    <a:pt x="1405" y="3175"/>
                  </a:lnTo>
                  <a:lnTo>
                    <a:pt x="1409" y="3169"/>
                  </a:lnTo>
                  <a:lnTo>
                    <a:pt x="1413" y="3165"/>
                  </a:lnTo>
                  <a:lnTo>
                    <a:pt x="1419" y="3163"/>
                  </a:lnTo>
                  <a:lnTo>
                    <a:pt x="1430" y="3163"/>
                  </a:lnTo>
                  <a:lnTo>
                    <a:pt x="1434" y="3161"/>
                  </a:lnTo>
                  <a:lnTo>
                    <a:pt x="1436" y="3158"/>
                  </a:lnTo>
                  <a:lnTo>
                    <a:pt x="1434" y="3155"/>
                  </a:lnTo>
                  <a:lnTo>
                    <a:pt x="1431" y="3152"/>
                  </a:lnTo>
                  <a:lnTo>
                    <a:pt x="1429" y="3152"/>
                  </a:lnTo>
                  <a:lnTo>
                    <a:pt x="1441" y="3138"/>
                  </a:lnTo>
                  <a:lnTo>
                    <a:pt x="1447" y="3137"/>
                  </a:lnTo>
                  <a:lnTo>
                    <a:pt x="1454" y="3137"/>
                  </a:lnTo>
                  <a:lnTo>
                    <a:pt x="1459" y="3140"/>
                  </a:lnTo>
                  <a:lnTo>
                    <a:pt x="1472" y="3137"/>
                  </a:lnTo>
                  <a:lnTo>
                    <a:pt x="1478" y="3135"/>
                  </a:lnTo>
                  <a:lnTo>
                    <a:pt x="1482" y="3130"/>
                  </a:lnTo>
                  <a:lnTo>
                    <a:pt x="1483" y="3126"/>
                  </a:lnTo>
                  <a:lnTo>
                    <a:pt x="1485" y="3117"/>
                  </a:lnTo>
                  <a:lnTo>
                    <a:pt x="1487" y="3113"/>
                  </a:lnTo>
                  <a:lnTo>
                    <a:pt x="1494" y="3107"/>
                  </a:lnTo>
                  <a:lnTo>
                    <a:pt x="1494" y="3106"/>
                  </a:lnTo>
                  <a:lnTo>
                    <a:pt x="1500" y="3106"/>
                  </a:lnTo>
                  <a:lnTo>
                    <a:pt x="1511" y="3107"/>
                  </a:lnTo>
                  <a:lnTo>
                    <a:pt x="1532" y="3109"/>
                  </a:lnTo>
                  <a:lnTo>
                    <a:pt x="1546" y="3112"/>
                  </a:lnTo>
                  <a:lnTo>
                    <a:pt x="1549" y="3110"/>
                  </a:lnTo>
                  <a:lnTo>
                    <a:pt x="1552" y="3103"/>
                  </a:lnTo>
                  <a:lnTo>
                    <a:pt x="1555" y="3102"/>
                  </a:lnTo>
                  <a:lnTo>
                    <a:pt x="1577" y="3098"/>
                  </a:lnTo>
                  <a:lnTo>
                    <a:pt x="1636" y="3100"/>
                  </a:lnTo>
                  <a:lnTo>
                    <a:pt x="1639" y="3100"/>
                  </a:lnTo>
                  <a:lnTo>
                    <a:pt x="1646" y="3091"/>
                  </a:lnTo>
                  <a:lnTo>
                    <a:pt x="1647" y="3088"/>
                  </a:lnTo>
                  <a:lnTo>
                    <a:pt x="1647" y="3084"/>
                  </a:lnTo>
                  <a:lnTo>
                    <a:pt x="1647" y="3074"/>
                  </a:lnTo>
                  <a:lnTo>
                    <a:pt x="1646" y="3072"/>
                  </a:lnTo>
                  <a:lnTo>
                    <a:pt x="1644" y="3071"/>
                  </a:lnTo>
                  <a:lnTo>
                    <a:pt x="1643" y="3070"/>
                  </a:lnTo>
                  <a:lnTo>
                    <a:pt x="1640" y="3067"/>
                  </a:lnTo>
                  <a:lnTo>
                    <a:pt x="1640" y="3064"/>
                  </a:lnTo>
                  <a:lnTo>
                    <a:pt x="1639" y="3061"/>
                  </a:lnTo>
                  <a:lnTo>
                    <a:pt x="1643" y="3060"/>
                  </a:lnTo>
                  <a:lnTo>
                    <a:pt x="1650" y="3054"/>
                  </a:lnTo>
                  <a:lnTo>
                    <a:pt x="1651" y="3053"/>
                  </a:lnTo>
                  <a:lnTo>
                    <a:pt x="1656" y="3051"/>
                  </a:lnTo>
                  <a:lnTo>
                    <a:pt x="1656" y="3051"/>
                  </a:lnTo>
                  <a:lnTo>
                    <a:pt x="1656" y="3053"/>
                  </a:lnTo>
                  <a:lnTo>
                    <a:pt x="1654" y="3057"/>
                  </a:lnTo>
                  <a:lnTo>
                    <a:pt x="1654" y="3060"/>
                  </a:lnTo>
                  <a:lnTo>
                    <a:pt x="1653" y="3063"/>
                  </a:lnTo>
                  <a:lnTo>
                    <a:pt x="1651" y="3065"/>
                  </a:lnTo>
                  <a:lnTo>
                    <a:pt x="1653" y="3070"/>
                  </a:lnTo>
                  <a:lnTo>
                    <a:pt x="1656" y="3071"/>
                  </a:lnTo>
                  <a:lnTo>
                    <a:pt x="1658" y="3071"/>
                  </a:lnTo>
                  <a:lnTo>
                    <a:pt x="1664" y="3068"/>
                  </a:lnTo>
                  <a:lnTo>
                    <a:pt x="1670" y="3067"/>
                  </a:lnTo>
                  <a:lnTo>
                    <a:pt x="1685" y="3071"/>
                  </a:lnTo>
                  <a:lnTo>
                    <a:pt x="1689" y="3070"/>
                  </a:lnTo>
                  <a:lnTo>
                    <a:pt x="1699" y="3065"/>
                  </a:lnTo>
                  <a:lnTo>
                    <a:pt x="1703" y="3067"/>
                  </a:lnTo>
                  <a:lnTo>
                    <a:pt x="1705" y="3068"/>
                  </a:lnTo>
                  <a:lnTo>
                    <a:pt x="1707" y="3077"/>
                  </a:lnTo>
                  <a:lnTo>
                    <a:pt x="1709" y="3081"/>
                  </a:lnTo>
                  <a:lnTo>
                    <a:pt x="1710" y="3082"/>
                  </a:lnTo>
                  <a:lnTo>
                    <a:pt x="1719" y="3089"/>
                  </a:lnTo>
                  <a:lnTo>
                    <a:pt x="1723" y="3091"/>
                  </a:lnTo>
                  <a:lnTo>
                    <a:pt x="1727" y="3091"/>
                  </a:lnTo>
                  <a:lnTo>
                    <a:pt x="1733" y="3089"/>
                  </a:lnTo>
                  <a:lnTo>
                    <a:pt x="1737" y="3088"/>
                  </a:lnTo>
                  <a:lnTo>
                    <a:pt x="1740" y="3086"/>
                  </a:lnTo>
                  <a:lnTo>
                    <a:pt x="1748" y="3078"/>
                  </a:lnTo>
                  <a:lnTo>
                    <a:pt x="1754" y="3075"/>
                  </a:lnTo>
                  <a:lnTo>
                    <a:pt x="1762" y="3072"/>
                  </a:lnTo>
                  <a:lnTo>
                    <a:pt x="1772" y="3072"/>
                  </a:lnTo>
                  <a:lnTo>
                    <a:pt x="1786" y="3077"/>
                  </a:lnTo>
                  <a:lnTo>
                    <a:pt x="1792" y="3077"/>
                  </a:lnTo>
                  <a:lnTo>
                    <a:pt x="1789" y="3082"/>
                  </a:lnTo>
                  <a:lnTo>
                    <a:pt x="1793" y="3088"/>
                  </a:lnTo>
                  <a:lnTo>
                    <a:pt x="1799" y="3092"/>
                  </a:lnTo>
                  <a:lnTo>
                    <a:pt x="1804" y="3098"/>
                  </a:lnTo>
                  <a:lnTo>
                    <a:pt x="1797" y="3100"/>
                  </a:lnTo>
                  <a:lnTo>
                    <a:pt x="1794" y="3110"/>
                  </a:lnTo>
                  <a:lnTo>
                    <a:pt x="1796" y="3119"/>
                  </a:lnTo>
                  <a:lnTo>
                    <a:pt x="1801" y="3124"/>
                  </a:lnTo>
                  <a:lnTo>
                    <a:pt x="1806" y="3124"/>
                  </a:lnTo>
                  <a:lnTo>
                    <a:pt x="1808" y="3126"/>
                  </a:lnTo>
                  <a:lnTo>
                    <a:pt x="1811" y="3127"/>
                  </a:lnTo>
                  <a:lnTo>
                    <a:pt x="1822" y="3141"/>
                  </a:lnTo>
                  <a:lnTo>
                    <a:pt x="1835" y="3151"/>
                  </a:lnTo>
                  <a:lnTo>
                    <a:pt x="1838" y="3151"/>
                  </a:lnTo>
                  <a:lnTo>
                    <a:pt x="1841" y="3151"/>
                  </a:lnTo>
                  <a:lnTo>
                    <a:pt x="1842" y="3149"/>
                  </a:lnTo>
                  <a:lnTo>
                    <a:pt x="1845" y="3149"/>
                  </a:lnTo>
                  <a:lnTo>
                    <a:pt x="1848" y="3151"/>
                  </a:lnTo>
                  <a:lnTo>
                    <a:pt x="1849" y="3152"/>
                  </a:lnTo>
                  <a:lnTo>
                    <a:pt x="1850" y="3154"/>
                  </a:lnTo>
                  <a:lnTo>
                    <a:pt x="1853" y="3154"/>
                  </a:lnTo>
                  <a:lnTo>
                    <a:pt x="1855" y="3151"/>
                  </a:lnTo>
                  <a:lnTo>
                    <a:pt x="1863" y="3142"/>
                  </a:lnTo>
                  <a:lnTo>
                    <a:pt x="1863" y="3140"/>
                  </a:lnTo>
                  <a:lnTo>
                    <a:pt x="1862" y="3137"/>
                  </a:lnTo>
                  <a:lnTo>
                    <a:pt x="1860" y="3135"/>
                  </a:lnTo>
                  <a:lnTo>
                    <a:pt x="1860" y="3133"/>
                  </a:lnTo>
                  <a:lnTo>
                    <a:pt x="1860" y="3131"/>
                  </a:lnTo>
                  <a:lnTo>
                    <a:pt x="1860" y="3124"/>
                  </a:lnTo>
                  <a:lnTo>
                    <a:pt x="1860" y="3123"/>
                  </a:lnTo>
                  <a:lnTo>
                    <a:pt x="1863" y="3117"/>
                  </a:lnTo>
                  <a:lnTo>
                    <a:pt x="1863" y="3116"/>
                  </a:lnTo>
                  <a:lnTo>
                    <a:pt x="1863" y="3117"/>
                  </a:lnTo>
                  <a:lnTo>
                    <a:pt x="1863" y="3107"/>
                  </a:lnTo>
                  <a:lnTo>
                    <a:pt x="1863" y="3107"/>
                  </a:lnTo>
                  <a:lnTo>
                    <a:pt x="1867" y="3103"/>
                  </a:lnTo>
                  <a:lnTo>
                    <a:pt x="1867" y="3102"/>
                  </a:lnTo>
                  <a:lnTo>
                    <a:pt x="1871" y="3093"/>
                  </a:lnTo>
                  <a:lnTo>
                    <a:pt x="1871" y="3093"/>
                  </a:lnTo>
                  <a:lnTo>
                    <a:pt x="1871" y="3089"/>
                  </a:lnTo>
                  <a:lnTo>
                    <a:pt x="1873" y="3084"/>
                  </a:lnTo>
                  <a:lnTo>
                    <a:pt x="1871" y="3079"/>
                  </a:lnTo>
                  <a:lnTo>
                    <a:pt x="1870" y="3074"/>
                  </a:lnTo>
                  <a:lnTo>
                    <a:pt x="1864" y="3064"/>
                  </a:lnTo>
                  <a:lnTo>
                    <a:pt x="1862" y="3061"/>
                  </a:lnTo>
                  <a:lnTo>
                    <a:pt x="1857" y="3058"/>
                  </a:lnTo>
                  <a:lnTo>
                    <a:pt x="1853" y="3058"/>
                  </a:lnTo>
                  <a:lnTo>
                    <a:pt x="1848" y="3061"/>
                  </a:lnTo>
                  <a:lnTo>
                    <a:pt x="1843" y="3061"/>
                  </a:lnTo>
                  <a:lnTo>
                    <a:pt x="1829" y="3058"/>
                  </a:lnTo>
                  <a:lnTo>
                    <a:pt x="1825" y="3054"/>
                  </a:lnTo>
                  <a:lnTo>
                    <a:pt x="1829" y="3047"/>
                  </a:lnTo>
                  <a:lnTo>
                    <a:pt x="1829" y="3047"/>
                  </a:lnTo>
                  <a:lnTo>
                    <a:pt x="1831" y="3044"/>
                  </a:lnTo>
                  <a:lnTo>
                    <a:pt x="1832" y="3042"/>
                  </a:lnTo>
                  <a:lnTo>
                    <a:pt x="1832" y="3039"/>
                  </a:lnTo>
                  <a:lnTo>
                    <a:pt x="1832" y="3036"/>
                  </a:lnTo>
                  <a:lnTo>
                    <a:pt x="1834" y="3033"/>
                  </a:lnTo>
                  <a:lnTo>
                    <a:pt x="1850" y="3006"/>
                  </a:lnTo>
                  <a:lnTo>
                    <a:pt x="1849" y="3005"/>
                  </a:lnTo>
                  <a:lnTo>
                    <a:pt x="1843" y="2997"/>
                  </a:lnTo>
                  <a:lnTo>
                    <a:pt x="1835" y="2977"/>
                  </a:lnTo>
                  <a:lnTo>
                    <a:pt x="1831" y="2973"/>
                  </a:lnTo>
                  <a:lnTo>
                    <a:pt x="1828" y="2971"/>
                  </a:lnTo>
                  <a:lnTo>
                    <a:pt x="1824" y="2966"/>
                  </a:lnTo>
                  <a:lnTo>
                    <a:pt x="1817" y="2962"/>
                  </a:lnTo>
                  <a:lnTo>
                    <a:pt x="1815" y="2959"/>
                  </a:lnTo>
                  <a:lnTo>
                    <a:pt x="1814" y="2955"/>
                  </a:lnTo>
                  <a:lnTo>
                    <a:pt x="1814" y="2955"/>
                  </a:lnTo>
                  <a:lnTo>
                    <a:pt x="1813" y="2950"/>
                  </a:lnTo>
                  <a:lnTo>
                    <a:pt x="1808" y="2942"/>
                  </a:lnTo>
                  <a:lnTo>
                    <a:pt x="1790" y="2922"/>
                  </a:lnTo>
                  <a:lnTo>
                    <a:pt x="1789" y="2918"/>
                  </a:lnTo>
                  <a:lnTo>
                    <a:pt x="1786" y="2914"/>
                  </a:lnTo>
                  <a:lnTo>
                    <a:pt x="1784" y="2908"/>
                  </a:lnTo>
                  <a:lnTo>
                    <a:pt x="1784" y="2904"/>
                  </a:lnTo>
                  <a:lnTo>
                    <a:pt x="1787" y="2901"/>
                  </a:lnTo>
                  <a:lnTo>
                    <a:pt x="1789" y="2900"/>
                  </a:lnTo>
                  <a:lnTo>
                    <a:pt x="1790" y="2900"/>
                  </a:lnTo>
                  <a:lnTo>
                    <a:pt x="1792" y="2900"/>
                  </a:lnTo>
                  <a:lnTo>
                    <a:pt x="1796" y="2894"/>
                  </a:lnTo>
                  <a:lnTo>
                    <a:pt x="1796" y="2893"/>
                  </a:lnTo>
                  <a:lnTo>
                    <a:pt x="1807" y="2886"/>
                  </a:lnTo>
                  <a:lnTo>
                    <a:pt x="1810" y="2882"/>
                  </a:lnTo>
                  <a:lnTo>
                    <a:pt x="1815" y="2875"/>
                  </a:lnTo>
                  <a:lnTo>
                    <a:pt x="1817" y="2872"/>
                  </a:lnTo>
                  <a:lnTo>
                    <a:pt x="1821" y="2869"/>
                  </a:lnTo>
                  <a:lnTo>
                    <a:pt x="1835" y="2866"/>
                  </a:lnTo>
                  <a:lnTo>
                    <a:pt x="1835" y="2866"/>
                  </a:lnTo>
                  <a:lnTo>
                    <a:pt x="1839" y="2862"/>
                  </a:lnTo>
                  <a:lnTo>
                    <a:pt x="1848" y="2858"/>
                  </a:lnTo>
                  <a:lnTo>
                    <a:pt x="1857" y="2848"/>
                  </a:lnTo>
                  <a:lnTo>
                    <a:pt x="1862" y="2845"/>
                  </a:lnTo>
                  <a:lnTo>
                    <a:pt x="1888" y="2835"/>
                  </a:lnTo>
                  <a:lnTo>
                    <a:pt x="1923" y="2828"/>
                  </a:lnTo>
                  <a:lnTo>
                    <a:pt x="1933" y="2824"/>
                  </a:lnTo>
                  <a:lnTo>
                    <a:pt x="1958" y="2802"/>
                  </a:lnTo>
                  <a:lnTo>
                    <a:pt x="1961" y="2796"/>
                  </a:lnTo>
                  <a:lnTo>
                    <a:pt x="1962" y="2788"/>
                  </a:lnTo>
                  <a:lnTo>
                    <a:pt x="1964" y="2785"/>
                  </a:lnTo>
                  <a:lnTo>
                    <a:pt x="1965" y="2783"/>
                  </a:lnTo>
                  <a:lnTo>
                    <a:pt x="1965" y="2781"/>
                  </a:lnTo>
                  <a:lnTo>
                    <a:pt x="1967" y="2776"/>
                  </a:lnTo>
                  <a:lnTo>
                    <a:pt x="1965" y="2765"/>
                  </a:lnTo>
                  <a:lnTo>
                    <a:pt x="1967" y="2761"/>
                  </a:lnTo>
                  <a:lnTo>
                    <a:pt x="1968" y="2758"/>
                  </a:lnTo>
                  <a:lnTo>
                    <a:pt x="1971" y="2751"/>
                  </a:lnTo>
                  <a:lnTo>
                    <a:pt x="1972" y="2747"/>
                  </a:lnTo>
                  <a:lnTo>
                    <a:pt x="1971" y="2744"/>
                  </a:lnTo>
                  <a:lnTo>
                    <a:pt x="1969" y="2740"/>
                  </a:lnTo>
                  <a:lnTo>
                    <a:pt x="1968" y="2733"/>
                  </a:lnTo>
                  <a:lnTo>
                    <a:pt x="1967" y="2732"/>
                  </a:lnTo>
                  <a:lnTo>
                    <a:pt x="1967" y="2730"/>
                  </a:lnTo>
                  <a:lnTo>
                    <a:pt x="1968" y="2727"/>
                  </a:lnTo>
                  <a:lnTo>
                    <a:pt x="1971" y="2725"/>
                  </a:lnTo>
                  <a:lnTo>
                    <a:pt x="1979" y="2722"/>
                  </a:lnTo>
                  <a:lnTo>
                    <a:pt x="1988" y="2720"/>
                  </a:lnTo>
                  <a:lnTo>
                    <a:pt x="2014" y="2727"/>
                  </a:lnTo>
                  <a:lnTo>
                    <a:pt x="2018" y="2730"/>
                  </a:lnTo>
                  <a:lnTo>
                    <a:pt x="2023" y="2733"/>
                  </a:lnTo>
                  <a:lnTo>
                    <a:pt x="2027" y="2740"/>
                  </a:lnTo>
                  <a:lnTo>
                    <a:pt x="2038" y="2744"/>
                  </a:lnTo>
                  <a:lnTo>
                    <a:pt x="2038" y="2744"/>
                  </a:lnTo>
                  <a:lnTo>
                    <a:pt x="2041" y="2734"/>
                  </a:lnTo>
                  <a:lnTo>
                    <a:pt x="2044" y="2730"/>
                  </a:lnTo>
                  <a:lnTo>
                    <a:pt x="2044" y="2730"/>
                  </a:lnTo>
                  <a:lnTo>
                    <a:pt x="2049" y="2729"/>
                  </a:lnTo>
                  <a:lnTo>
                    <a:pt x="2051" y="2729"/>
                  </a:lnTo>
                  <a:lnTo>
                    <a:pt x="2053" y="2726"/>
                  </a:lnTo>
                  <a:lnTo>
                    <a:pt x="2055" y="2725"/>
                  </a:lnTo>
                  <a:lnTo>
                    <a:pt x="2059" y="2715"/>
                  </a:lnTo>
                  <a:lnTo>
                    <a:pt x="2060" y="2709"/>
                  </a:lnTo>
                  <a:lnTo>
                    <a:pt x="2062" y="2704"/>
                  </a:lnTo>
                  <a:lnTo>
                    <a:pt x="2062" y="2698"/>
                  </a:lnTo>
                  <a:lnTo>
                    <a:pt x="2060" y="2685"/>
                  </a:lnTo>
                  <a:lnTo>
                    <a:pt x="2060" y="2680"/>
                  </a:lnTo>
                  <a:lnTo>
                    <a:pt x="2065" y="2677"/>
                  </a:lnTo>
                  <a:lnTo>
                    <a:pt x="2062" y="2676"/>
                  </a:lnTo>
                  <a:lnTo>
                    <a:pt x="2060" y="2674"/>
                  </a:lnTo>
                  <a:lnTo>
                    <a:pt x="2058" y="2669"/>
                  </a:lnTo>
                  <a:lnTo>
                    <a:pt x="2056" y="2669"/>
                  </a:lnTo>
                  <a:lnTo>
                    <a:pt x="2056" y="2666"/>
                  </a:lnTo>
                  <a:lnTo>
                    <a:pt x="2065" y="2649"/>
                  </a:lnTo>
                  <a:lnTo>
                    <a:pt x="2059" y="2643"/>
                  </a:lnTo>
                  <a:lnTo>
                    <a:pt x="2046" y="2619"/>
                  </a:lnTo>
                  <a:lnTo>
                    <a:pt x="2041" y="2610"/>
                  </a:lnTo>
                  <a:lnTo>
                    <a:pt x="2037" y="2607"/>
                  </a:lnTo>
                  <a:lnTo>
                    <a:pt x="2027" y="2605"/>
                  </a:lnTo>
                  <a:lnTo>
                    <a:pt x="2023" y="2604"/>
                  </a:lnTo>
                  <a:lnTo>
                    <a:pt x="2018" y="2600"/>
                  </a:lnTo>
                  <a:lnTo>
                    <a:pt x="2014" y="2593"/>
                  </a:lnTo>
                  <a:lnTo>
                    <a:pt x="2011" y="2586"/>
                  </a:lnTo>
                  <a:lnTo>
                    <a:pt x="2010" y="2579"/>
                  </a:lnTo>
                  <a:lnTo>
                    <a:pt x="2006" y="2579"/>
                  </a:lnTo>
                  <a:lnTo>
                    <a:pt x="2002" y="2576"/>
                  </a:lnTo>
                  <a:lnTo>
                    <a:pt x="1997" y="2573"/>
                  </a:lnTo>
                  <a:lnTo>
                    <a:pt x="1992" y="2570"/>
                  </a:lnTo>
                  <a:lnTo>
                    <a:pt x="1988" y="2569"/>
                  </a:lnTo>
                  <a:lnTo>
                    <a:pt x="1986" y="2569"/>
                  </a:lnTo>
                  <a:lnTo>
                    <a:pt x="1983" y="2570"/>
                  </a:lnTo>
                  <a:lnTo>
                    <a:pt x="1981" y="2575"/>
                  </a:lnTo>
                  <a:lnTo>
                    <a:pt x="1978" y="2582"/>
                  </a:lnTo>
                  <a:lnTo>
                    <a:pt x="1972" y="2579"/>
                  </a:lnTo>
                  <a:lnTo>
                    <a:pt x="1964" y="2573"/>
                  </a:lnTo>
                  <a:lnTo>
                    <a:pt x="1955" y="2566"/>
                  </a:lnTo>
                  <a:lnTo>
                    <a:pt x="1953" y="2561"/>
                  </a:lnTo>
                  <a:lnTo>
                    <a:pt x="1953" y="2549"/>
                  </a:lnTo>
                  <a:lnTo>
                    <a:pt x="1950" y="2542"/>
                  </a:lnTo>
                  <a:lnTo>
                    <a:pt x="1939" y="2531"/>
                  </a:lnTo>
                  <a:lnTo>
                    <a:pt x="1930" y="2520"/>
                  </a:lnTo>
                  <a:lnTo>
                    <a:pt x="1927" y="2517"/>
                  </a:lnTo>
                  <a:lnTo>
                    <a:pt x="1922" y="2516"/>
                  </a:lnTo>
                  <a:lnTo>
                    <a:pt x="1906" y="2514"/>
                  </a:lnTo>
                  <a:lnTo>
                    <a:pt x="1899" y="2510"/>
                  </a:lnTo>
                  <a:lnTo>
                    <a:pt x="1895" y="2504"/>
                  </a:lnTo>
                  <a:lnTo>
                    <a:pt x="1891" y="2496"/>
                  </a:lnTo>
                  <a:lnTo>
                    <a:pt x="1867" y="2462"/>
                  </a:lnTo>
                  <a:lnTo>
                    <a:pt x="1864" y="2461"/>
                  </a:lnTo>
                  <a:lnTo>
                    <a:pt x="1864" y="2461"/>
                  </a:lnTo>
                  <a:lnTo>
                    <a:pt x="1856" y="2451"/>
                  </a:lnTo>
                  <a:lnTo>
                    <a:pt x="1855" y="2447"/>
                  </a:lnTo>
                  <a:lnTo>
                    <a:pt x="1855" y="2444"/>
                  </a:lnTo>
                  <a:lnTo>
                    <a:pt x="1853" y="2440"/>
                  </a:lnTo>
                  <a:lnTo>
                    <a:pt x="1848" y="2439"/>
                  </a:lnTo>
                  <a:lnTo>
                    <a:pt x="1841" y="2432"/>
                  </a:lnTo>
                  <a:lnTo>
                    <a:pt x="1838" y="2427"/>
                  </a:lnTo>
                  <a:lnTo>
                    <a:pt x="1832" y="2426"/>
                  </a:lnTo>
                  <a:lnTo>
                    <a:pt x="1822" y="2423"/>
                  </a:lnTo>
                  <a:lnTo>
                    <a:pt x="1820" y="2425"/>
                  </a:lnTo>
                  <a:lnTo>
                    <a:pt x="1821" y="2429"/>
                  </a:lnTo>
                  <a:lnTo>
                    <a:pt x="1815" y="2430"/>
                  </a:lnTo>
                  <a:lnTo>
                    <a:pt x="1800" y="2427"/>
                  </a:lnTo>
                  <a:lnTo>
                    <a:pt x="1796" y="2426"/>
                  </a:lnTo>
                  <a:lnTo>
                    <a:pt x="1792" y="2422"/>
                  </a:lnTo>
                  <a:lnTo>
                    <a:pt x="1783" y="2402"/>
                  </a:lnTo>
                  <a:lnTo>
                    <a:pt x="1777" y="2396"/>
                  </a:lnTo>
                  <a:lnTo>
                    <a:pt x="1765" y="2391"/>
                  </a:lnTo>
                  <a:lnTo>
                    <a:pt x="1761" y="2387"/>
                  </a:lnTo>
                  <a:lnTo>
                    <a:pt x="1758" y="2381"/>
                  </a:lnTo>
                  <a:lnTo>
                    <a:pt x="1756" y="2375"/>
                  </a:lnTo>
                  <a:lnTo>
                    <a:pt x="1755" y="2361"/>
                  </a:lnTo>
                  <a:lnTo>
                    <a:pt x="1755" y="2354"/>
                  </a:lnTo>
                  <a:lnTo>
                    <a:pt x="1754" y="2353"/>
                  </a:lnTo>
                  <a:lnTo>
                    <a:pt x="1751" y="2354"/>
                  </a:lnTo>
                  <a:lnTo>
                    <a:pt x="1747" y="2353"/>
                  </a:lnTo>
                  <a:lnTo>
                    <a:pt x="1744" y="2350"/>
                  </a:lnTo>
                  <a:lnTo>
                    <a:pt x="1742" y="2347"/>
                  </a:lnTo>
                  <a:lnTo>
                    <a:pt x="1741" y="2343"/>
                  </a:lnTo>
                  <a:lnTo>
                    <a:pt x="1740" y="2339"/>
                  </a:lnTo>
                  <a:lnTo>
                    <a:pt x="1738" y="2333"/>
                  </a:lnTo>
                  <a:lnTo>
                    <a:pt x="1737" y="2325"/>
                  </a:lnTo>
                  <a:lnTo>
                    <a:pt x="1735" y="2321"/>
                  </a:lnTo>
                  <a:lnTo>
                    <a:pt x="1733" y="2318"/>
                  </a:lnTo>
                  <a:lnTo>
                    <a:pt x="1726" y="2314"/>
                  </a:lnTo>
                  <a:lnTo>
                    <a:pt x="1724" y="2311"/>
                  </a:lnTo>
                  <a:lnTo>
                    <a:pt x="1724" y="2310"/>
                  </a:lnTo>
                  <a:lnTo>
                    <a:pt x="1726" y="2307"/>
                  </a:lnTo>
                  <a:lnTo>
                    <a:pt x="1723" y="2307"/>
                  </a:lnTo>
                  <a:lnTo>
                    <a:pt x="1723" y="2305"/>
                  </a:lnTo>
                  <a:lnTo>
                    <a:pt x="1724" y="2301"/>
                  </a:lnTo>
                  <a:lnTo>
                    <a:pt x="1724" y="2296"/>
                  </a:lnTo>
                  <a:lnTo>
                    <a:pt x="1721" y="2291"/>
                  </a:lnTo>
                  <a:lnTo>
                    <a:pt x="1719" y="2288"/>
                  </a:lnTo>
                  <a:lnTo>
                    <a:pt x="1710" y="2286"/>
                  </a:lnTo>
                  <a:lnTo>
                    <a:pt x="1706" y="2283"/>
                  </a:lnTo>
                  <a:lnTo>
                    <a:pt x="1702" y="2279"/>
                  </a:lnTo>
                  <a:lnTo>
                    <a:pt x="1696" y="2272"/>
                  </a:lnTo>
                  <a:lnTo>
                    <a:pt x="1695" y="2266"/>
                  </a:lnTo>
                  <a:lnTo>
                    <a:pt x="1693" y="2262"/>
                  </a:lnTo>
                  <a:lnTo>
                    <a:pt x="1696" y="2256"/>
                  </a:lnTo>
                  <a:lnTo>
                    <a:pt x="1706" y="2251"/>
                  </a:lnTo>
                  <a:lnTo>
                    <a:pt x="1710" y="2248"/>
                  </a:lnTo>
                  <a:lnTo>
                    <a:pt x="1712" y="2241"/>
                  </a:lnTo>
                  <a:lnTo>
                    <a:pt x="1712" y="2232"/>
                  </a:lnTo>
                  <a:lnTo>
                    <a:pt x="1713" y="2227"/>
                  </a:lnTo>
                  <a:lnTo>
                    <a:pt x="1719" y="2228"/>
                  </a:lnTo>
                  <a:lnTo>
                    <a:pt x="1720" y="2221"/>
                  </a:lnTo>
                  <a:lnTo>
                    <a:pt x="1727" y="2211"/>
                  </a:lnTo>
                  <a:lnTo>
                    <a:pt x="1728" y="2204"/>
                  </a:lnTo>
                  <a:lnTo>
                    <a:pt x="1730" y="2197"/>
                  </a:lnTo>
                  <a:lnTo>
                    <a:pt x="1727" y="2195"/>
                  </a:lnTo>
                  <a:lnTo>
                    <a:pt x="1724" y="2193"/>
                  </a:lnTo>
                  <a:lnTo>
                    <a:pt x="1713" y="2186"/>
                  </a:lnTo>
                  <a:lnTo>
                    <a:pt x="1713" y="2182"/>
                  </a:lnTo>
                  <a:lnTo>
                    <a:pt x="1716" y="2176"/>
                  </a:lnTo>
                  <a:lnTo>
                    <a:pt x="1714" y="2171"/>
                  </a:lnTo>
                  <a:lnTo>
                    <a:pt x="1710" y="2167"/>
                  </a:lnTo>
                  <a:lnTo>
                    <a:pt x="1700" y="2165"/>
                  </a:lnTo>
                  <a:lnTo>
                    <a:pt x="1698" y="2161"/>
                  </a:lnTo>
                  <a:lnTo>
                    <a:pt x="1696" y="2161"/>
                  </a:lnTo>
                  <a:lnTo>
                    <a:pt x="1657" y="2140"/>
                  </a:lnTo>
                  <a:lnTo>
                    <a:pt x="1657" y="2138"/>
                  </a:lnTo>
                  <a:lnTo>
                    <a:pt x="1657" y="2134"/>
                  </a:lnTo>
                  <a:lnTo>
                    <a:pt x="1656" y="2130"/>
                  </a:lnTo>
                  <a:lnTo>
                    <a:pt x="1654" y="2126"/>
                  </a:lnTo>
                  <a:lnTo>
                    <a:pt x="1650" y="2123"/>
                  </a:lnTo>
                  <a:lnTo>
                    <a:pt x="1646" y="2120"/>
                  </a:lnTo>
                  <a:lnTo>
                    <a:pt x="1642" y="2117"/>
                  </a:lnTo>
                  <a:lnTo>
                    <a:pt x="1640" y="2110"/>
                  </a:lnTo>
                  <a:lnTo>
                    <a:pt x="1640" y="2105"/>
                  </a:lnTo>
                  <a:lnTo>
                    <a:pt x="1642" y="2096"/>
                  </a:lnTo>
                  <a:lnTo>
                    <a:pt x="1640" y="2089"/>
                  </a:lnTo>
                  <a:lnTo>
                    <a:pt x="1639" y="2085"/>
                  </a:lnTo>
                  <a:lnTo>
                    <a:pt x="1636" y="2081"/>
                  </a:lnTo>
                  <a:lnTo>
                    <a:pt x="1629" y="2074"/>
                  </a:lnTo>
                  <a:lnTo>
                    <a:pt x="1616" y="2066"/>
                  </a:lnTo>
                  <a:lnTo>
                    <a:pt x="1614" y="2061"/>
                  </a:lnTo>
                  <a:lnTo>
                    <a:pt x="1618" y="2056"/>
                  </a:lnTo>
                  <a:lnTo>
                    <a:pt x="1621" y="2054"/>
                  </a:lnTo>
                  <a:lnTo>
                    <a:pt x="1622" y="2052"/>
                  </a:lnTo>
                  <a:lnTo>
                    <a:pt x="1622" y="2047"/>
                  </a:lnTo>
                  <a:lnTo>
                    <a:pt x="1621" y="2042"/>
                  </a:lnTo>
                  <a:lnTo>
                    <a:pt x="1619" y="2037"/>
                  </a:lnTo>
                  <a:lnTo>
                    <a:pt x="1614" y="2032"/>
                  </a:lnTo>
                  <a:lnTo>
                    <a:pt x="1619" y="2032"/>
                  </a:lnTo>
                  <a:lnTo>
                    <a:pt x="1632" y="2033"/>
                  </a:lnTo>
                  <a:lnTo>
                    <a:pt x="1637" y="2036"/>
                  </a:lnTo>
                  <a:lnTo>
                    <a:pt x="1639" y="2040"/>
                  </a:lnTo>
                  <a:lnTo>
                    <a:pt x="1639" y="2047"/>
                  </a:lnTo>
                  <a:lnTo>
                    <a:pt x="1640" y="2050"/>
                  </a:lnTo>
                  <a:lnTo>
                    <a:pt x="1643" y="2053"/>
                  </a:lnTo>
                  <a:lnTo>
                    <a:pt x="1646" y="2054"/>
                  </a:lnTo>
                  <a:lnTo>
                    <a:pt x="1654" y="2054"/>
                  </a:lnTo>
                  <a:lnTo>
                    <a:pt x="1656" y="2056"/>
                  </a:lnTo>
                  <a:lnTo>
                    <a:pt x="1657" y="2057"/>
                  </a:lnTo>
                  <a:lnTo>
                    <a:pt x="1656" y="2059"/>
                  </a:lnTo>
                  <a:lnTo>
                    <a:pt x="1656" y="2061"/>
                  </a:lnTo>
                  <a:lnTo>
                    <a:pt x="1654" y="2061"/>
                  </a:lnTo>
                  <a:lnTo>
                    <a:pt x="1654" y="2061"/>
                  </a:lnTo>
                  <a:lnTo>
                    <a:pt x="1654" y="2061"/>
                  </a:lnTo>
                  <a:lnTo>
                    <a:pt x="1654" y="2061"/>
                  </a:lnTo>
                  <a:lnTo>
                    <a:pt x="1653" y="2063"/>
                  </a:lnTo>
                  <a:lnTo>
                    <a:pt x="1653" y="2063"/>
                  </a:lnTo>
                  <a:lnTo>
                    <a:pt x="1653" y="2064"/>
                  </a:lnTo>
                  <a:lnTo>
                    <a:pt x="1654" y="2066"/>
                  </a:lnTo>
                  <a:lnTo>
                    <a:pt x="1658" y="2070"/>
                  </a:lnTo>
                  <a:lnTo>
                    <a:pt x="1660" y="2071"/>
                  </a:lnTo>
                  <a:lnTo>
                    <a:pt x="1660" y="2074"/>
                  </a:lnTo>
                  <a:lnTo>
                    <a:pt x="1661" y="2075"/>
                  </a:lnTo>
                  <a:lnTo>
                    <a:pt x="1661" y="2078"/>
                  </a:lnTo>
                  <a:lnTo>
                    <a:pt x="1664" y="2089"/>
                  </a:lnTo>
                  <a:lnTo>
                    <a:pt x="1667" y="2094"/>
                  </a:lnTo>
                  <a:lnTo>
                    <a:pt x="1671" y="2094"/>
                  </a:lnTo>
                  <a:lnTo>
                    <a:pt x="1675" y="2091"/>
                  </a:lnTo>
                  <a:lnTo>
                    <a:pt x="1675" y="2088"/>
                  </a:lnTo>
                  <a:lnTo>
                    <a:pt x="1674" y="2084"/>
                  </a:lnTo>
                  <a:lnTo>
                    <a:pt x="1672" y="2078"/>
                  </a:lnTo>
                  <a:lnTo>
                    <a:pt x="1674" y="2071"/>
                  </a:lnTo>
                  <a:lnTo>
                    <a:pt x="1675" y="2067"/>
                  </a:lnTo>
                  <a:lnTo>
                    <a:pt x="1679" y="2061"/>
                  </a:lnTo>
                  <a:lnTo>
                    <a:pt x="1681" y="2054"/>
                  </a:lnTo>
                  <a:lnTo>
                    <a:pt x="1682" y="2052"/>
                  </a:lnTo>
                  <a:lnTo>
                    <a:pt x="1685" y="2049"/>
                  </a:lnTo>
                  <a:lnTo>
                    <a:pt x="1689" y="2046"/>
                  </a:lnTo>
                  <a:lnTo>
                    <a:pt x="1696" y="2032"/>
                  </a:lnTo>
                  <a:lnTo>
                    <a:pt x="1699" y="2029"/>
                  </a:lnTo>
                  <a:lnTo>
                    <a:pt x="1707" y="2025"/>
                  </a:lnTo>
                  <a:lnTo>
                    <a:pt x="1710" y="2022"/>
                  </a:lnTo>
                  <a:lnTo>
                    <a:pt x="1712" y="2021"/>
                  </a:lnTo>
                  <a:lnTo>
                    <a:pt x="1713" y="2021"/>
                  </a:lnTo>
                  <a:lnTo>
                    <a:pt x="1714" y="2021"/>
                  </a:lnTo>
                  <a:lnTo>
                    <a:pt x="1714" y="2019"/>
                  </a:lnTo>
                  <a:lnTo>
                    <a:pt x="1714" y="2018"/>
                  </a:lnTo>
                  <a:lnTo>
                    <a:pt x="1714" y="2016"/>
                  </a:lnTo>
                  <a:lnTo>
                    <a:pt x="1714" y="2015"/>
                  </a:lnTo>
                  <a:lnTo>
                    <a:pt x="1714" y="2014"/>
                  </a:lnTo>
                  <a:lnTo>
                    <a:pt x="1716" y="2011"/>
                  </a:lnTo>
                  <a:lnTo>
                    <a:pt x="1717" y="2009"/>
                  </a:lnTo>
                  <a:lnTo>
                    <a:pt x="1719" y="2008"/>
                  </a:lnTo>
                  <a:lnTo>
                    <a:pt x="1726" y="2001"/>
                  </a:lnTo>
                  <a:lnTo>
                    <a:pt x="1735" y="1998"/>
                  </a:lnTo>
                  <a:lnTo>
                    <a:pt x="1755" y="1997"/>
                  </a:lnTo>
                  <a:lnTo>
                    <a:pt x="1769" y="2000"/>
                  </a:lnTo>
                  <a:lnTo>
                    <a:pt x="1773" y="2000"/>
                  </a:lnTo>
                  <a:lnTo>
                    <a:pt x="1776" y="1997"/>
                  </a:lnTo>
                  <a:lnTo>
                    <a:pt x="1782" y="1987"/>
                  </a:lnTo>
                  <a:lnTo>
                    <a:pt x="1784" y="1984"/>
                  </a:lnTo>
                  <a:lnTo>
                    <a:pt x="1789" y="1983"/>
                  </a:lnTo>
                  <a:lnTo>
                    <a:pt x="1793" y="1983"/>
                  </a:lnTo>
                  <a:lnTo>
                    <a:pt x="1797" y="1983"/>
                  </a:lnTo>
                  <a:lnTo>
                    <a:pt x="1800" y="1983"/>
                  </a:lnTo>
                  <a:lnTo>
                    <a:pt x="1803" y="1980"/>
                  </a:lnTo>
                  <a:lnTo>
                    <a:pt x="1806" y="1980"/>
                  </a:lnTo>
                  <a:lnTo>
                    <a:pt x="1807" y="1980"/>
                  </a:lnTo>
                  <a:lnTo>
                    <a:pt x="1832" y="1995"/>
                  </a:lnTo>
                  <a:lnTo>
                    <a:pt x="1841" y="1995"/>
                  </a:lnTo>
                  <a:lnTo>
                    <a:pt x="1842" y="1993"/>
                  </a:lnTo>
                  <a:lnTo>
                    <a:pt x="1848" y="1987"/>
                  </a:lnTo>
                  <a:lnTo>
                    <a:pt x="1852" y="1983"/>
                  </a:lnTo>
                  <a:lnTo>
                    <a:pt x="1853" y="1976"/>
                  </a:lnTo>
                  <a:lnTo>
                    <a:pt x="1855" y="1959"/>
                  </a:lnTo>
                  <a:lnTo>
                    <a:pt x="1857" y="1958"/>
                  </a:lnTo>
                  <a:lnTo>
                    <a:pt x="1860" y="1958"/>
                  </a:lnTo>
                  <a:lnTo>
                    <a:pt x="1862" y="1958"/>
                  </a:lnTo>
                  <a:lnTo>
                    <a:pt x="1864" y="1959"/>
                  </a:lnTo>
                  <a:lnTo>
                    <a:pt x="1866" y="1960"/>
                  </a:lnTo>
                  <a:lnTo>
                    <a:pt x="1869" y="1960"/>
                  </a:lnTo>
                  <a:lnTo>
                    <a:pt x="1871" y="1960"/>
                  </a:lnTo>
                  <a:lnTo>
                    <a:pt x="1873" y="1959"/>
                  </a:lnTo>
                  <a:lnTo>
                    <a:pt x="1873" y="1959"/>
                  </a:lnTo>
                  <a:lnTo>
                    <a:pt x="1881" y="1956"/>
                  </a:lnTo>
                  <a:lnTo>
                    <a:pt x="1894" y="1958"/>
                  </a:lnTo>
                  <a:lnTo>
                    <a:pt x="1901" y="1953"/>
                  </a:lnTo>
                  <a:lnTo>
                    <a:pt x="1905" y="1946"/>
                  </a:lnTo>
                  <a:lnTo>
                    <a:pt x="1913" y="1923"/>
                  </a:lnTo>
                  <a:lnTo>
                    <a:pt x="1918" y="1924"/>
                  </a:lnTo>
                  <a:lnTo>
                    <a:pt x="1922" y="1927"/>
                  </a:lnTo>
                  <a:lnTo>
                    <a:pt x="1926" y="1928"/>
                  </a:lnTo>
                  <a:lnTo>
                    <a:pt x="1932" y="1925"/>
                  </a:lnTo>
                  <a:lnTo>
                    <a:pt x="1934" y="1917"/>
                  </a:lnTo>
                  <a:lnTo>
                    <a:pt x="1936" y="1914"/>
                  </a:lnTo>
                  <a:lnTo>
                    <a:pt x="1946" y="1907"/>
                  </a:lnTo>
                  <a:lnTo>
                    <a:pt x="1947" y="1906"/>
                  </a:lnTo>
                  <a:lnTo>
                    <a:pt x="1947" y="1904"/>
                  </a:lnTo>
                  <a:lnTo>
                    <a:pt x="1948" y="1904"/>
                  </a:lnTo>
                  <a:lnTo>
                    <a:pt x="1951" y="1906"/>
                  </a:lnTo>
                  <a:lnTo>
                    <a:pt x="1953" y="1907"/>
                  </a:lnTo>
                  <a:lnTo>
                    <a:pt x="1957" y="1913"/>
                  </a:lnTo>
                  <a:lnTo>
                    <a:pt x="1958" y="1915"/>
                  </a:lnTo>
                  <a:lnTo>
                    <a:pt x="1964" y="1918"/>
                  </a:lnTo>
                  <a:lnTo>
                    <a:pt x="1969" y="1917"/>
                  </a:lnTo>
                  <a:lnTo>
                    <a:pt x="1974" y="1913"/>
                  </a:lnTo>
                  <a:lnTo>
                    <a:pt x="1978" y="1907"/>
                  </a:lnTo>
                  <a:lnTo>
                    <a:pt x="1981" y="1906"/>
                  </a:lnTo>
                  <a:lnTo>
                    <a:pt x="1982" y="1904"/>
                  </a:lnTo>
                  <a:lnTo>
                    <a:pt x="1982" y="1901"/>
                  </a:lnTo>
                  <a:lnTo>
                    <a:pt x="1981" y="1897"/>
                  </a:lnTo>
                  <a:lnTo>
                    <a:pt x="1985" y="1894"/>
                  </a:lnTo>
                  <a:lnTo>
                    <a:pt x="1989" y="1890"/>
                  </a:lnTo>
                  <a:lnTo>
                    <a:pt x="1989" y="1885"/>
                  </a:lnTo>
                  <a:lnTo>
                    <a:pt x="1986" y="1879"/>
                  </a:lnTo>
                  <a:lnTo>
                    <a:pt x="1997" y="1872"/>
                  </a:lnTo>
                  <a:lnTo>
                    <a:pt x="2009" y="1869"/>
                  </a:lnTo>
                  <a:lnTo>
                    <a:pt x="2032" y="1869"/>
                  </a:lnTo>
                  <a:lnTo>
                    <a:pt x="2037" y="1869"/>
                  </a:lnTo>
                  <a:lnTo>
                    <a:pt x="2046" y="1865"/>
                  </a:lnTo>
                  <a:lnTo>
                    <a:pt x="2052" y="1865"/>
                  </a:lnTo>
                  <a:lnTo>
                    <a:pt x="2065" y="1866"/>
                  </a:lnTo>
                  <a:lnTo>
                    <a:pt x="2069" y="1865"/>
                  </a:lnTo>
                  <a:lnTo>
                    <a:pt x="2076" y="1861"/>
                  </a:lnTo>
                  <a:lnTo>
                    <a:pt x="2079" y="1861"/>
                  </a:lnTo>
                  <a:lnTo>
                    <a:pt x="2080" y="1859"/>
                  </a:lnTo>
                  <a:lnTo>
                    <a:pt x="2082" y="1857"/>
                  </a:lnTo>
                  <a:lnTo>
                    <a:pt x="2082" y="1855"/>
                  </a:lnTo>
                  <a:lnTo>
                    <a:pt x="2082" y="1852"/>
                  </a:lnTo>
                  <a:lnTo>
                    <a:pt x="2080" y="1848"/>
                  </a:lnTo>
                  <a:lnTo>
                    <a:pt x="2082" y="1845"/>
                  </a:lnTo>
                  <a:lnTo>
                    <a:pt x="2084" y="1841"/>
                  </a:lnTo>
                  <a:lnTo>
                    <a:pt x="2086" y="1841"/>
                  </a:lnTo>
                  <a:lnTo>
                    <a:pt x="2089" y="1843"/>
                  </a:lnTo>
                  <a:lnTo>
                    <a:pt x="2093" y="1843"/>
                  </a:lnTo>
                  <a:lnTo>
                    <a:pt x="2094" y="1840"/>
                  </a:lnTo>
                  <a:lnTo>
                    <a:pt x="2098" y="1836"/>
                  </a:lnTo>
                  <a:lnTo>
                    <a:pt x="2101" y="1833"/>
                  </a:lnTo>
                  <a:lnTo>
                    <a:pt x="2107" y="1831"/>
                  </a:lnTo>
                  <a:lnTo>
                    <a:pt x="2117" y="1833"/>
                  </a:lnTo>
                  <a:lnTo>
                    <a:pt x="2121" y="1833"/>
                  </a:lnTo>
                  <a:lnTo>
                    <a:pt x="2161" y="1815"/>
                  </a:lnTo>
                  <a:lnTo>
                    <a:pt x="2164" y="1812"/>
                  </a:lnTo>
                  <a:lnTo>
                    <a:pt x="2170" y="1805"/>
                  </a:lnTo>
                  <a:lnTo>
                    <a:pt x="2173" y="1802"/>
                  </a:lnTo>
                  <a:lnTo>
                    <a:pt x="2181" y="1799"/>
                  </a:lnTo>
                  <a:lnTo>
                    <a:pt x="2202" y="1801"/>
                  </a:lnTo>
                  <a:lnTo>
                    <a:pt x="2209" y="1795"/>
                  </a:lnTo>
                  <a:lnTo>
                    <a:pt x="2210" y="1784"/>
                  </a:lnTo>
                  <a:lnTo>
                    <a:pt x="2203" y="1781"/>
                  </a:lnTo>
                  <a:lnTo>
                    <a:pt x="2195" y="1778"/>
                  </a:lnTo>
                  <a:lnTo>
                    <a:pt x="2188" y="1771"/>
                  </a:lnTo>
                  <a:lnTo>
                    <a:pt x="2188" y="1767"/>
                  </a:lnTo>
                  <a:lnTo>
                    <a:pt x="2191" y="1765"/>
                  </a:lnTo>
                  <a:lnTo>
                    <a:pt x="2191" y="1764"/>
                  </a:lnTo>
                  <a:lnTo>
                    <a:pt x="2185" y="1763"/>
                  </a:lnTo>
                  <a:lnTo>
                    <a:pt x="2177" y="1761"/>
                  </a:lnTo>
                  <a:lnTo>
                    <a:pt x="2174" y="1758"/>
                  </a:lnTo>
                  <a:lnTo>
                    <a:pt x="2177" y="1754"/>
                  </a:lnTo>
                  <a:lnTo>
                    <a:pt x="2181" y="1743"/>
                  </a:lnTo>
                  <a:lnTo>
                    <a:pt x="2187" y="1736"/>
                  </a:lnTo>
                  <a:lnTo>
                    <a:pt x="2195" y="1735"/>
                  </a:lnTo>
                  <a:lnTo>
                    <a:pt x="2205" y="1739"/>
                  </a:lnTo>
                  <a:lnTo>
                    <a:pt x="2206" y="1740"/>
                  </a:lnTo>
                  <a:lnTo>
                    <a:pt x="2208" y="1743"/>
                  </a:lnTo>
                  <a:lnTo>
                    <a:pt x="2209" y="1744"/>
                  </a:lnTo>
                  <a:lnTo>
                    <a:pt x="2212" y="1746"/>
                  </a:lnTo>
                  <a:lnTo>
                    <a:pt x="2215" y="1746"/>
                  </a:lnTo>
                  <a:lnTo>
                    <a:pt x="2223" y="1743"/>
                  </a:lnTo>
                  <a:lnTo>
                    <a:pt x="2231" y="1743"/>
                  </a:lnTo>
                  <a:lnTo>
                    <a:pt x="2234" y="1742"/>
                  </a:lnTo>
                  <a:lnTo>
                    <a:pt x="2237" y="1736"/>
                  </a:lnTo>
                  <a:lnTo>
                    <a:pt x="2238" y="1740"/>
                  </a:lnTo>
                  <a:lnTo>
                    <a:pt x="2238" y="1743"/>
                  </a:lnTo>
                  <a:lnTo>
                    <a:pt x="2240" y="1744"/>
                  </a:lnTo>
                  <a:lnTo>
                    <a:pt x="2243" y="1749"/>
                  </a:lnTo>
                  <a:lnTo>
                    <a:pt x="2245" y="1750"/>
                  </a:lnTo>
                  <a:lnTo>
                    <a:pt x="2252" y="1753"/>
                  </a:lnTo>
                  <a:lnTo>
                    <a:pt x="2255" y="1754"/>
                  </a:lnTo>
                  <a:lnTo>
                    <a:pt x="2259" y="1758"/>
                  </a:lnTo>
                  <a:lnTo>
                    <a:pt x="2261" y="1761"/>
                  </a:lnTo>
                  <a:lnTo>
                    <a:pt x="2262" y="1765"/>
                  </a:lnTo>
                  <a:lnTo>
                    <a:pt x="2261" y="1772"/>
                  </a:lnTo>
                  <a:lnTo>
                    <a:pt x="2259" y="1777"/>
                  </a:lnTo>
                  <a:lnTo>
                    <a:pt x="2257" y="1782"/>
                  </a:lnTo>
                  <a:lnTo>
                    <a:pt x="2255" y="1788"/>
                  </a:lnTo>
                  <a:lnTo>
                    <a:pt x="2258" y="1791"/>
                  </a:lnTo>
                  <a:lnTo>
                    <a:pt x="2272" y="1784"/>
                  </a:lnTo>
                  <a:lnTo>
                    <a:pt x="2275" y="1784"/>
                  </a:lnTo>
                  <a:lnTo>
                    <a:pt x="2276" y="1789"/>
                  </a:lnTo>
                  <a:lnTo>
                    <a:pt x="2275" y="1795"/>
                  </a:lnTo>
                  <a:lnTo>
                    <a:pt x="2271" y="1805"/>
                  </a:lnTo>
                  <a:lnTo>
                    <a:pt x="2269" y="1812"/>
                  </a:lnTo>
                  <a:lnTo>
                    <a:pt x="2271" y="1815"/>
                  </a:lnTo>
                  <a:lnTo>
                    <a:pt x="2280" y="1817"/>
                  </a:lnTo>
                  <a:lnTo>
                    <a:pt x="2283" y="1820"/>
                  </a:lnTo>
                  <a:lnTo>
                    <a:pt x="2293" y="1827"/>
                  </a:lnTo>
                  <a:lnTo>
                    <a:pt x="2303" y="1830"/>
                  </a:lnTo>
                  <a:lnTo>
                    <a:pt x="2308" y="1830"/>
                  </a:lnTo>
                  <a:lnTo>
                    <a:pt x="2313" y="1829"/>
                  </a:lnTo>
                  <a:lnTo>
                    <a:pt x="2315" y="1826"/>
                  </a:lnTo>
                  <a:lnTo>
                    <a:pt x="2318" y="1822"/>
                  </a:lnTo>
                  <a:lnTo>
                    <a:pt x="2322" y="1810"/>
                  </a:lnTo>
                  <a:lnTo>
                    <a:pt x="2322" y="1802"/>
                  </a:lnTo>
                  <a:lnTo>
                    <a:pt x="2325" y="1796"/>
                  </a:lnTo>
                  <a:lnTo>
                    <a:pt x="2335" y="1786"/>
                  </a:lnTo>
                  <a:lnTo>
                    <a:pt x="2348" y="1754"/>
                  </a:lnTo>
                  <a:lnTo>
                    <a:pt x="2360" y="1725"/>
                  </a:lnTo>
                  <a:lnTo>
                    <a:pt x="2360" y="1721"/>
                  </a:lnTo>
                  <a:lnTo>
                    <a:pt x="2360" y="1712"/>
                  </a:lnTo>
                  <a:lnTo>
                    <a:pt x="2360" y="1709"/>
                  </a:lnTo>
                  <a:lnTo>
                    <a:pt x="2362" y="1705"/>
                  </a:lnTo>
                  <a:lnTo>
                    <a:pt x="2365" y="1704"/>
                  </a:lnTo>
                  <a:lnTo>
                    <a:pt x="2366" y="1701"/>
                  </a:lnTo>
                  <a:lnTo>
                    <a:pt x="2367" y="1695"/>
                  </a:lnTo>
                  <a:lnTo>
                    <a:pt x="2367" y="1686"/>
                  </a:lnTo>
                  <a:lnTo>
                    <a:pt x="2369" y="1674"/>
                  </a:lnTo>
                  <a:lnTo>
                    <a:pt x="2373" y="1663"/>
                  </a:lnTo>
                  <a:lnTo>
                    <a:pt x="2377" y="1655"/>
                  </a:lnTo>
                  <a:lnTo>
                    <a:pt x="2376" y="1653"/>
                  </a:lnTo>
                  <a:close/>
                  <a:moveTo>
                    <a:pt x="682" y="170"/>
                  </a:moveTo>
                  <a:lnTo>
                    <a:pt x="689" y="167"/>
                  </a:lnTo>
                  <a:lnTo>
                    <a:pt x="692" y="170"/>
                  </a:lnTo>
                  <a:lnTo>
                    <a:pt x="695" y="171"/>
                  </a:lnTo>
                  <a:lnTo>
                    <a:pt x="699" y="171"/>
                  </a:lnTo>
                  <a:lnTo>
                    <a:pt x="703" y="170"/>
                  </a:lnTo>
                  <a:lnTo>
                    <a:pt x="706" y="167"/>
                  </a:lnTo>
                  <a:lnTo>
                    <a:pt x="709" y="158"/>
                  </a:lnTo>
                  <a:lnTo>
                    <a:pt x="710" y="154"/>
                  </a:lnTo>
                  <a:lnTo>
                    <a:pt x="710" y="151"/>
                  </a:lnTo>
                  <a:lnTo>
                    <a:pt x="706" y="143"/>
                  </a:lnTo>
                  <a:lnTo>
                    <a:pt x="700" y="140"/>
                  </a:lnTo>
                  <a:lnTo>
                    <a:pt x="685" y="139"/>
                  </a:lnTo>
                  <a:lnTo>
                    <a:pt x="676" y="140"/>
                  </a:lnTo>
                  <a:lnTo>
                    <a:pt x="669" y="143"/>
                  </a:lnTo>
                  <a:lnTo>
                    <a:pt x="664" y="149"/>
                  </a:lnTo>
                  <a:lnTo>
                    <a:pt x="658" y="158"/>
                  </a:lnTo>
                  <a:lnTo>
                    <a:pt x="674" y="167"/>
                  </a:lnTo>
                  <a:lnTo>
                    <a:pt x="682" y="170"/>
                  </a:lnTo>
                  <a:close/>
                  <a:moveTo>
                    <a:pt x="648" y="161"/>
                  </a:moveTo>
                  <a:lnTo>
                    <a:pt x="648" y="160"/>
                  </a:lnTo>
                  <a:lnTo>
                    <a:pt x="650" y="160"/>
                  </a:lnTo>
                  <a:lnTo>
                    <a:pt x="650" y="160"/>
                  </a:lnTo>
                  <a:lnTo>
                    <a:pt x="650" y="158"/>
                  </a:lnTo>
                  <a:lnTo>
                    <a:pt x="644" y="160"/>
                  </a:lnTo>
                  <a:lnTo>
                    <a:pt x="640" y="165"/>
                  </a:lnTo>
                  <a:lnTo>
                    <a:pt x="631" y="180"/>
                  </a:lnTo>
                  <a:lnTo>
                    <a:pt x="637" y="187"/>
                  </a:lnTo>
                  <a:lnTo>
                    <a:pt x="641" y="195"/>
                  </a:lnTo>
                  <a:lnTo>
                    <a:pt x="648" y="201"/>
                  </a:lnTo>
                  <a:lnTo>
                    <a:pt x="657" y="198"/>
                  </a:lnTo>
                  <a:lnTo>
                    <a:pt x="661" y="195"/>
                  </a:lnTo>
                  <a:lnTo>
                    <a:pt x="655" y="192"/>
                  </a:lnTo>
                  <a:lnTo>
                    <a:pt x="643" y="167"/>
                  </a:lnTo>
                  <a:lnTo>
                    <a:pt x="645" y="164"/>
                  </a:lnTo>
                  <a:lnTo>
                    <a:pt x="648" y="161"/>
                  </a:lnTo>
                  <a:close/>
                  <a:moveTo>
                    <a:pt x="1930" y="245"/>
                  </a:moveTo>
                  <a:lnTo>
                    <a:pt x="1929" y="241"/>
                  </a:lnTo>
                  <a:lnTo>
                    <a:pt x="1927" y="236"/>
                  </a:lnTo>
                  <a:lnTo>
                    <a:pt x="1925" y="234"/>
                  </a:lnTo>
                  <a:lnTo>
                    <a:pt x="1922" y="233"/>
                  </a:lnTo>
                  <a:lnTo>
                    <a:pt x="1920" y="230"/>
                  </a:lnTo>
                  <a:lnTo>
                    <a:pt x="1916" y="229"/>
                  </a:lnTo>
                  <a:lnTo>
                    <a:pt x="1895" y="231"/>
                  </a:lnTo>
                  <a:lnTo>
                    <a:pt x="1890" y="234"/>
                  </a:lnTo>
                  <a:lnTo>
                    <a:pt x="1892" y="234"/>
                  </a:lnTo>
                  <a:lnTo>
                    <a:pt x="1894" y="236"/>
                  </a:lnTo>
                  <a:lnTo>
                    <a:pt x="1895" y="238"/>
                  </a:lnTo>
                  <a:lnTo>
                    <a:pt x="1895" y="241"/>
                  </a:lnTo>
                  <a:lnTo>
                    <a:pt x="1895" y="245"/>
                  </a:lnTo>
                  <a:lnTo>
                    <a:pt x="1897" y="247"/>
                  </a:lnTo>
                  <a:lnTo>
                    <a:pt x="1898" y="247"/>
                  </a:lnTo>
                  <a:lnTo>
                    <a:pt x="1899" y="248"/>
                  </a:lnTo>
                  <a:lnTo>
                    <a:pt x="1901" y="250"/>
                  </a:lnTo>
                  <a:lnTo>
                    <a:pt x="1905" y="250"/>
                  </a:lnTo>
                  <a:lnTo>
                    <a:pt x="1913" y="247"/>
                  </a:lnTo>
                  <a:lnTo>
                    <a:pt x="1913" y="250"/>
                  </a:lnTo>
                  <a:lnTo>
                    <a:pt x="1913" y="251"/>
                  </a:lnTo>
                  <a:lnTo>
                    <a:pt x="1912" y="252"/>
                  </a:lnTo>
                  <a:lnTo>
                    <a:pt x="1911" y="252"/>
                  </a:lnTo>
                  <a:lnTo>
                    <a:pt x="1913" y="257"/>
                  </a:lnTo>
                  <a:lnTo>
                    <a:pt x="1916" y="259"/>
                  </a:lnTo>
                  <a:lnTo>
                    <a:pt x="1923" y="262"/>
                  </a:lnTo>
                  <a:lnTo>
                    <a:pt x="1922" y="264"/>
                  </a:lnTo>
                  <a:lnTo>
                    <a:pt x="1920" y="265"/>
                  </a:lnTo>
                  <a:lnTo>
                    <a:pt x="1920" y="265"/>
                  </a:lnTo>
                  <a:lnTo>
                    <a:pt x="1920" y="268"/>
                  </a:lnTo>
                  <a:lnTo>
                    <a:pt x="1915" y="269"/>
                  </a:lnTo>
                  <a:lnTo>
                    <a:pt x="1906" y="273"/>
                  </a:lnTo>
                  <a:lnTo>
                    <a:pt x="1899" y="275"/>
                  </a:lnTo>
                  <a:lnTo>
                    <a:pt x="1898" y="278"/>
                  </a:lnTo>
                  <a:lnTo>
                    <a:pt x="1894" y="286"/>
                  </a:lnTo>
                  <a:lnTo>
                    <a:pt x="1905" y="283"/>
                  </a:lnTo>
                  <a:lnTo>
                    <a:pt x="1908" y="285"/>
                  </a:lnTo>
                  <a:lnTo>
                    <a:pt x="1909" y="287"/>
                  </a:lnTo>
                  <a:lnTo>
                    <a:pt x="1911" y="289"/>
                  </a:lnTo>
                  <a:lnTo>
                    <a:pt x="1915" y="289"/>
                  </a:lnTo>
                  <a:lnTo>
                    <a:pt x="1915" y="292"/>
                  </a:lnTo>
                  <a:lnTo>
                    <a:pt x="1913" y="297"/>
                  </a:lnTo>
                  <a:lnTo>
                    <a:pt x="1915" y="302"/>
                  </a:lnTo>
                  <a:lnTo>
                    <a:pt x="1918" y="304"/>
                  </a:lnTo>
                  <a:lnTo>
                    <a:pt x="1922" y="304"/>
                  </a:lnTo>
                  <a:lnTo>
                    <a:pt x="1915" y="310"/>
                  </a:lnTo>
                  <a:lnTo>
                    <a:pt x="1911" y="310"/>
                  </a:lnTo>
                  <a:lnTo>
                    <a:pt x="1908" y="307"/>
                  </a:lnTo>
                  <a:lnTo>
                    <a:pt x="1906" y="311"/>
                  </a:lnTo>
                  <a:lnTo>
                    <a:pt x="1898" y="306"/>
                  </a:lnTo>
                  <a:lnTo>
                    <a:pt x="1891" y="309"/>
                  </a:lnTo>
                  <a:lnTo>
                    <a:pt x="1887" y="317"/>
                  </a:lnTo>
                  <a:lnTo>
                    <a:pt x="1883" y="325"/>
                  </a:lnTo>
                  <a:lnTo>
                    <a:pt x="1899" y="338"/>
                  </a:lnTo>
                  <a:lnTo>
                    <a:pt x="1899" y="341"/>
                  </a:lnTo>
                  <a:lnTo>
                    <a:pt x="1895" y="339"/>
                  </a:lnTo>
                  <a:lnTo>
                    <a:pt x="1891" y="341"/>
                  </a:lnTo>
                  <a:lnTo>
                    <a:pt x="1890" y="344"/>
                  </a:lnTo>
                  <a:lnTo>
                    <a:pt x="1891" y="348"/>
                  </a:lnTo>
                  <a:lnTo>
                    <a:pt x="1894" y="346"/>
                  </a:lnTo>
                  <a:lnTo>
                    <a:pt x="1902" y="342"/>
                  </a:lnTo>
                  <a:lnTo>
                    <a:pt x="1906" y="344"/>
                  </a:lnTo>
                  <a:lnTo>
                    <a:pt x="1905" y="349"/>
                  </a:lnTo>
                  <a:lnTo>
                    <a:pt x="1908" y="353"/>
                  </a:lnTo>
                  <a:lnTo>
                    <a:pt x="1912" y="356"/>
                  </a:lnTo>
                  <a:lnTo>
                    <a:pt x="1916" y="356"/>
                  </a:lnTo>
                  <a:lnTo>
                    <a:pt x="1918" y="358"/>
                  </a:lnTo>
                  <a:lnTo>
                    <a:pt x="1919" y="360"/>
                  </a:lnTo>
                  <a:lnTo>
                    <a:pt x="1922" y="362"/>
                  </a:lnTo>
                  <a:lnTo>
                    <a:pt x="1925" y="360"/>
                  </a:lnTo>
                  <a:lnTo>
                    <a:pt x="1926" y="359"/>
                  </a:lnTo>
                  <a:lnTo>
                    <a:pt x="1929" y="359"/>
                  </a:lnTo>
                  <a:lnTo>
                    <a:pt x="1934" y="359"/>
                  </a:lnTo>
                  <a:lnTo>
                    <a:pt x="1933" y="358"/>
                  </a:lnTo>
                  <a:lnTo>
                    <a:pt x="1933" y="356"/>
                  </a:lnTo>
                  <a:lnTo>
                    <a:pt x="1934" y="355"/>
                  </a:lnTo>
                  <a:lnTo>
                    <a:pt x="1936" y="352"/>
                  </a:lnTo>
                  <a:lnTo>
                    <a:pt x="1940" y="351"/>
                  </a:lnTo>
                  <a:lnTo>
                    <a:pt x="1937" y="358"/>
                  </a:lnTo>
                  <a:lnTo>
                    <a:pt x="1936" y="362"/>
                  </a:lnTo>
                  <a:lnTo>
                    <a:pt x="1933" y="365"/>
                  </a:lnTo>
                  <a:lnTo>
                    <a:pt x="1943" y="370"/>
                  </a:lnTo>
                  <a:lnTo>
                    <a:pt x="1951" y="373"/>
                  </a:lnTo>
                  <a:lnTo>
                    <a:pt x="1958" y="374"/>
                  </a:lnTo>
                  <a:lnTo>
                    <a:pt x="1962" y="373"/>
                  </a:lnTo>
                  <a:lnTo>
                    <a:pt x="1962" y="367"/>
                  </a:lnTo>
                  <a:lnTo>
                    <a:pt x="1961" y="358"/>
                  </a:lnTo>
                  <a:lnTo>
                    <a:pt x="1960" y="358"/>
                  </a:lnTo>
                  <a:lnTo>
                    <a:pt x="1947" y="359"/>
                  </a:lnTo>
                  <a:lnTo>
                    <a:pt x="1947" y="359"/>
                  </a:lnTo>
                  <a:lnTo>
                    <a:pt x="1948" y="359"/>
                  </a:lnTo>
                  <a:lnTo>
                    <a:pt x="1948" y="360"/>
                  </a:lnTo>
                  <a:lnTo>
                    <a:pt x="1948" y="362"/>
                  </a:lnTo>
                  <a:lnTo>
                    <a:pt x="1946" y="366"/>
                  </a:lnTo>
                  <a:lnTo>
                    <a:pt x="1946" y="353"/>
                  </a:lnTo>
                  <a:lnTo>
                    <a:pt x="1951" y="351"/>
                  </a:lnTo>
                  <a:lnTo>
                    <a:pt x="1958" y="349"/>
                  </a:lnTo>
                  <a:lnTo>
                    <a:pt x="1961" y="342"/>
                  </a:lnTo>
                  <a:lnTo>
                    <a:pt x="1964" y="338"/>
                  </a:lnTo>
                  <a:lnTo>
                    <a:pt x="1978" y="325"/>
                  </a:lnTo>
                  <a:lnTo>
                    <a:pt x="1982" y="323"/>
                  </a:lnTo>
                  <a:lnTo>
                    <a:pt x="2009" y="320"/>
                  </a:lnTo>
                  <a:lnTo>
                    <a:pt x="2011" y="321"/>
                  </a:lnTo>
                  <a:lnTo>
                    <a:pt x="2013" y="324"/>
                  </a:lnTo>
                  <a:lnTo>
                    <a:pt x="2016" y="325"/>
                  </a:lnTo>
                  <a:lnTo>
                    <a:pt x="2018" y="321"/>
                  </a:lnTo>
                  <a:lnTo>
                    <a:pt x="2021" y="320"/>
                  </a:lnTo>
                  <a:lnTo>
                    <a:pt x="2025" y="320"/>
                  </a:lnTo>
                  <a:lnTo>
                    <a:pt x="2032" y="320"/>
                  </a:lnTo>
                  <a:lnTo>
                    <a:pt x="2032" y="323"/>
                  </a:lnTo>
                  <a:lnTo>
                    <a:pt x="2027" y="325"/>
                  </a:lnTo>
                  <a:lnTo>
                    <a:pt x="2013" y="335"/>
                  </a:lnTo>
                  <a:lnTo>
                    <a:pt x="2018" y="331"/>
                  </a:lnTo>
                  <a:lnTo>
                    <a:pt x="2024" y="330"/>
                  </a:lnTo>
                  <a:lnTo>
                    <a:pt x="2037" y="328"/>
                  </a:lnTo>
                  <a:lnTo>
                    <a:pt x="2035" y="334"/>
                  </a:lnTo>
                  <a:lnTo>
                    <a:pt x="2031" y="337"/>
                  </a:lnTo>
                  <a:lnTo>
                    <a:pt x="2021" y="341"/>
                  </a:lnTo>
                  <a:lnTo>
                    <a:pt x="2021" y="344"/>
                  </a:lnTo>
                  <a:lnTo>
                    <a:pt x="2024" y="345"/>
                  </a:lnTo>
                  <a:lnTo>
                    <a:pt x="2028" y="345"/>
                  </a:lnTo>
                  <a:lnTo>
                    <a:pt x="2032" y="344"/>
                  </a:lnTo>
                  <a:lnTo>
                    <a:pt x="2035" y="341"/>
                  </a:lnTo>
                  <a:lnTo>
                    <a:pt x="2037" y="341"/>
                  </a:lnTo>
                  <a:lnTo>
                    <a:pt x="2038" y="346"/>
                  </a:lnTo>
                  <a:lnTo>
                    <a:pt x="2037" y="349"/>
                  </a:lnTo>
                  <a:lnTo>
                    <a:pt x="2035" y="351"/>
                  </a:lnTo>
                  <a:lnTo>
                    <a:pt x="2032" y="351"/>
                  </a:lnTo>
                  <a:lnTo>
                    <a:pt x="2038" y="352"/>
                  </a:lnTo>
                  <a:lnTo>
                    <a:pt x="2041" y="352"/>
                  </a:lnTo>
                  <a:lnTo>
                    <a:pt x="2041" y="349"/>
                  </a:lnTo>
                  <a:lnTo>
                    <a:pt x="2041" y="342"/>
                  </a:lnTo>
                  <a:lnTo>
                    <a:pt x="2042" y="335"/>
                  </a:lnTo>
                  <a:lnTo>
                    <a:pt x="2045" y="330"/>
                  </a:lnTo>
                  <a:lnTo>
                    <a:pt x="2048" y="325"/>
                  </a:lnTo>
                  <a:lnTo>
                    <a:pt x="2052" y="323"/>
                  </a:lnTo>
                  <a:lnTo>
                    <a:pt x="2045" y="320"/>
                  </a:lnTo>
                  <a:lnTo>
                    <a:pt x="2041" y="314"/>
                  </a:lnTo>
                  <a:lnTo>
                    <a:pt x="2034" y="302"/>
                  </a:lnTo>
                  <a:lnTo>
                    <a:pt x="2028" y="297"/>
                  </a:lnTo>
                  <a:lnTo>
                    <a:pt x="2016" y="295"/>
                  </a:lnTo>
                  <a:lnTo>
                    <a:pt x="2010" y="292"/>
                  </a:lnTo>
                  <a:lnTo>
                    <a:pt x="2009" y="289"/>
                  </a:lnTo>
                  <a:lnTo>
                    <a:pt x="2006" y="282"/>
                  </a:lnTo>
                  <a:lnTo>
                    <a:pt x="2003" y="273"/>
                  </a:lnTo>
                  <a:lnTo>
                    <a:pt x="2002" y="266"/>
                  </a:lnTo>
                  <a:lnTo>
                    <a:pt x="2004" y="259"/>
                  </a:lnTo>
                  <a:lnTo>
                    <a:pt x="2010" y="254"/>
                  </a:lnTo>
                  <a:lnTo>
                    <a:pt x="2021" y="247"/>
                  </a:lnTo>
                  <a:lnTo>
                    <a:pt x="2028" y="236"/>
                  </a:lnTo>
                  <a:lnTo>
                    <a:pt x="2027" y="224"/>
                  </a:lnTo>
                  <a:lnTo>
                    <a:pt x="2018" y="216"/>
                  </a:lnTo>
                  <a:lnTo>
                    <a:pt x="2007" y="213"/>
                  </a:lnTo>
                  <a:lnTo>
                    <a:pt x="1974" y="220"/>
                  </a:lnTo>
                  <a:lnTo>
                    <a:pt x="1962" y="216"/>
                  </a:lnTo>
                  <a:lnTo>
                    <a:pt x="1958" y="212"/>
                  </a:lnTo>
                  <a:lnTo>
                    <a:pt x="1955" y="208"/>
                  </a:lnTo>
                  <a:lnTo>
                    <a:pt x="1953" y="201"/>
                  </a:lnTo>
                  <a:lnTo>
                    <a:pt x="1953" y="194"/>
                  </a:lnTo>
                  <a:lnTo>
                    <a:pt x="1954" y="187"/>
                  </a:lnTo>
                  <a:lnTo>
                    <a:pt x="1958" y="182"/>
                  </a:lnTo>
                  <a:lnTo>
                    <a:pt x="1964" y="180"/>
                  </a:lnTo>
                  <a:lnTo>
                    <a:pt x="1968" y="177"/>
                  </a:lnTo>
                  <a:lnTo>
                    <a:pt x="1968" y="174"/>
                  </a:lnTo>
                  <a:lnTo>
                    <a:pt x="1961" y="170"/>
                  </a:lnTo>
                  <a:lnTo>
                    <a:pt x="1954" y="170"/>
                  </a:lnTo>
                  <a:lnTo>
                    <a:pt x="1919" y="180"/>
                  </a:lnTo>
                  <a:lnTo>
                    <a:pt x="1915" y="182"/>
                  </a:lnTo>
                  <a:lnTo>
                    <a:pt x="1912" y="185"/>
                  </a:lnTo>
                  <a:lnTo>
                    <a:pt x="1911" y="188"/>
                  </a:lnTo>
                  <a:lnTo>
                    <a:pt x="1911" y="194"/>
                  </a:lnTo>
                  <a:lnTo>
                    <a:pt x="1912" y="194"/>
                  </a:lnTo>
                  <a:lnTo>
                    <a:pt x="1916" y="191"/>
                  </a:lnTo>
                  <a:lnTo>
                    <a:pt x="1927" y="188"/>
                  </a:lnTo>
                  <a:lnTo>
                    <a:pt x="1929" y="191"/>
                  </a:lnTo>
                  <a:lnTo>
                    <a:pt x="1929" y="195"/>
                  </a:lnTo>
                  <a:lnTo>
                    <a:pt x="1927" y="199"/>
                  </a:lnTo>
                  <a:lnTo>
                    <a:pt x="1926" y="201"/>
                  </a:lnTo>
                  <a:lnTo>
                    <a:pt x="1923" y="203"/>
                  </a:lnTo>
                  <a:lnTo>
                    <a:pt x="1919" y="212"/>
                  </a:lnTo>
                  <a:lnTo>
                    <a:pt x="1918" y="220"/>
                  </a:lnTo>
                  <a:lnTo>
                    <a:pt x="1919" y="224"/>
                  </a:lnTo>
                  <a:lnTo>
                    <a:pt x="1923" y="227"/>
                  </a:lnTo>
                  <a:lnTo>
                    <a:pt x="1929" y="223"/>
                  </a:lnTo>
                  <a:lnTo>
                    <a:pt x="1933" y="219"/>
                  </a:lnTo>
                  <a:lnTo>
                    <a:pt x="1939" y="215"/>
                  </a:lnTo>
                  <a:lnTo>
                    <a:pt x="1943" y="209"/>
                  </a:lnTo>
                  <a:lnTo>
                    <a:pt x="1946" y="206"/>
                  </a:lnTo>
                  <a:lnTo>
                    <a:pt x="1948" y="203"/>
                  </a:lnTo>
                  <a:lnTo>
                    <a:pt x="1948" y="206"/>
                  </a:lnTo>
                  <a:lnTo>
                    <a:pt x="1953" y="210"/>
                  </a:lnTo>
                  <a:lnTo>
                    <a:pt x="1954" y="213"/>
                  </a:lnTo>
                  <a:lnTo>
                    <a:pt x="1954" y="216"/>
                  </a:lnTo>
                  <a:lnTo>
                    <a:pt x="1957" y="219"/>
                  </a:lnTo>
                  <a:lnTo>
                    <a:pt x="1960" y="219"/>
                  </a:lnTo>
                  <a:lnTo>
                    <a:pt x="1962" y="220"/>
                  </a:lnTo>
                  <a:lnTo>
                    <a:pt x="1964" y="224"/>
                  </a:lnTo>
                  <a:lnTo>
                    <a:pt x="1965" y="227"/>
                  </a:lnTo>
                  <a:lnTo>
                    <a:pt x="1967" y="229"/>
                  </a:lnTo>
                  <a:lnTo>
                    <a:pt x="1976" y="229"/>
                  </a:lnTo>
                  <a:lnTo>
                    <a:pt x="1979" y="229"/>
                  </a:lnTo>
                  <a:lnTo>
                    <a:pt x="1981" y="227"/>
                  </a:lnTo>
                  <a:lnTo>
                    <a:pt x="1982" y="224"/>
                  </a:lnTo>
                  <a:lnTo>
                    <a:pt x="1985" y="223"/>
                  </a:lnTo>
                  <a:lnTo>
                    <a:pt x="1988" y="222"/>
                  </a:lnTo>
                  <a:lnTo>
                    <a:pt x="1988" y="224"/>
                  </a:lnTo>
                  <a:lnTo>
                    <a:pt x="1986" y="226"/>
                  </a:lnTo>
                  <a:lnTo>
                    <a:pt x="1985" y="226"/>
                  </a:lnTo>
                  <a:lnTo>
                    <a:pt x="1983" y="227"/>
                  </a:lnTo>
                  <a:lnTo>
                    <a:pt x="1982" y="229"/>
                  </a:lnTo>
                  <a:lnTo>
                    <a:pt x="1982" y="231"/>
                  </a:lnTo>
                  <a:lnTo>
                    <a:pt x="1985" y="234"/>
                  </a:lnTo>
                  <a:lnTo>
                    <a:pt x="1986" y="237"/>
                  </a:lnTo>
                  <a:lnTo>
                    <a:pt x="1988" y="243"/>
                  </a:lnTo>
                  <a:lnTo>
                    <a:pt x="1988" y="247"/>
                  </a:lnTo>
                  <a:lnTo>
                    <a:pt x="1986" y="248"/>
                  </a:lnTo>
                  <a:lnTo>
                    <a:pt x="1985" y="250"/>
                  </a:lnTo>
                  <a:lnTo>
                    <a:pt x="1982" y="255"/>
                  </a:lnTo>
                  <a:lnTo>
                    <a:pt x="1985" y="259"/>
                  </a:lnTo>
                  <a:lnTo>
                    <a:pt x="1971" y="259"/>
                  </a:lnTo>
                  <a:lnTo>
                    <a:pt x="1964" y="257"/>
                  </a:lnTo>
                  <a:lnTo>
                    <a:pt x="1960" y="250"/>
                  </a:lnTo>
                  <a:lnTo>
                    <a:pt x="1961" y="243"/>
                  </a:lnTo>
                  <a:lnTo>
                    <a:pt x="1958" y="237"/>
                  </a:lnTo>
                  <a:lnTo>
                    <a:pt x="1953" y="231"/>
                  </a:lnTo>
                  <a:lnTo>
                    <a:pt x="1950" y="224"/>
                  </a:lnTo>
                  <a:lnTo>
                    <a:pt x="1947" y="229"/>
                  </a:lnTo>
                  <a:lnTo>
                    <a:pt x="1947" y="231"/>
                  </a:lnTo>
                  <a:lnTo>
                    <a:pt x="1948" y="231"/>
                  </a:lnTo>
                  <a:lnTo>
                    <a:pt x="1951" y="234"/>
                  </a:lnTo>
                  <a:lnTo>
                    <a:pt x="1954" y="234"/>
                  </a:lnTo>
                  <a:lnTo>
                    <a:pt x="1953" y="240"/>
                  </a:lnTo>
                  <a:lnTo>
                    <a:pt x="1950" y="243"/>
                  </a:lnTo>
                  <a:lnTo>
                    <a:pt x="1947" y="244"/>
                  </a:lnTo>
                  <a:lnTo>
                    <a:pt x="1943" y="243"/>
                  </a:lnTo>
                  <a:lnTo>
                    <a:pt x="1946" y="237"/>
                  </a:lnTo>
                  <a:lnTo>
                    <a:pt x="1947" y="234"/>
                  </a:lnTo>
                  <a:lnTo>
                    <a:pt x="1946" y="233"/>
                  </a:lnTo>
                  <a:lnTo>
                    <a:pt x="1944" y="231"/>
                  </a:lnTo>
                  <a:lnTo>
                    <a:pt x="1943" y="231"/>
                  </a:lnTo>
                  <a:lnTo>
                    <a:pt x="1941" y="231"/>
                  </a:lnTo>
                  <a:lnTo>
                    <a:pt x="1944" y="229"/>
                  </a:lnTo>
                  <a:lnTo>
                    <a:pt x="1946" y="224"/>
                  </a:lnTo>
                  <a:lnTo>
                    <a:pt x="1948" y="216"/>
                  </a:lnTo>
                  <a:lnTo>
                    <a:pt x="1944" y="217"/>
                  </a:lnTo>
                  <a:lnTo>
                    <a:pt x="1939" y="222"/>
                  </a:lnTo>
                  <a:lnTo>
                    <a:pt x="1934" y="226"/>
                  </a:lnTo>
                  <a:lnTo>
                    <a:pt x="1930" y="231"/>
                  </a:lnTo>
                  <a:lnTo>
                    <a:pt x="1933" y="238"/>
                  </a:lnTo>
                  <a:lnTo>
                    <a:pt x="1932" y="244"/>
                  </a:lnTo>
                  <a:lnTo>
                    <a:pt x="1930" y="245"/>
                  </a:lnTo>
                  <a:close/>
                  <a:moveTo>
                    <a:pt x="1871" y="258"/>
                  </a:moveTo>
                  <a:lnTo>
                    <a:pt x="1871" y="254"/>
                  </a:lnTo>
                  <a:lnTo>
                    <a:pt x="1873" y="250"/>
                  </a:lnTo>
                  <a:lnTo>
                    <a:pt x="1874" y="247"/>
                  </a:lnTo>
                  <a:lnTo>
                    <a:pt x="1877" y="243"/>
                  </a:lnTo>
                  <a:lnTo>
                    <a:pt x="1880" y="240"/>
                  </a:lnTo>
                  <a:lnTo>
                    <a:pt x="1881" y="231"/>
                  </a:lnTo>
                  <a:lnTo>
                    <a:pt x="1883" y="223"/>
                  </a:lnTo>
                  <a:lnTo>
                    <a:pt x="1884" y="215"/>
                  </a:lnTo>
                  <a:lnTo>
                    <a:pt x="1890" y="210"/>
                  </a:lnTo>
                  <a:lnTo>
                    <a:pt x="1890" y="219"/>
                  </a:lnTo>
                  <a:lnTo>
                    <a:pt x="1891" y="219"/>
                  </a:lnTo>
                  <a:lnTo>
                    <a:pt x="1891" y="213"/>
                  </a:lnTo>
                  <a:lnTo>
                    <a:pt x="1892" y="213"/>
                  </a:lnTo>
                  <a:lnTo>
                    <a:pt x="1894" y="215"/>
                  </a:lnTo>
                  <a:lnTo>
                    <a:pt x="1894" y="215"/>
                  </a:lnTo>
                  <a:lnTo>
                    <a:pt x="1894" y="209"/>
                  </a:lnTo>
                  <a:lnTo>
                    <a:pt x="1892" y="208"/>
                  </a:lnTo>
                  <a:lnTo>
                    <a:pt x="1890" y="206"/>
                  </a:lnTo>
                  <a:lnTo>
                    <a:pt x="1885" y="206"/>
                  </a:lnTo>
                  <a:lnTo>
                    <a:pt x="1881" y="208"/>
                  </a:lnTo>
                  <a:lnTo>
                    <a:pt x="1880" y="210"/>
                  </a:lnTo>
                  <a:lnTo>
                    <a:pt x="1877" y="222"/>
                  </a:lnTo>
                  <a:lnTo>
                    <a:pt x="1870" y="251"/>
                  </a:lnTo>
                  <a:lnTo>
                    <a:pt x="1869" y="262"/>
                  </a:lnTo>
                  <a:lnTo>
                    <a:pt x="1869" y="268"/>
                  </a:lnTo>
                  <a:lnTo>
                    <a:pt x="1870" y="268"/>
                  </a:lnTo>
                  <a:lnTo>
                    <a:pt x="1871" y="258"/>
                  </a:lnTo>
                  <a:close/>
                  <a:moveTo>
                    <a:pt x="717" y="237"/>
                  </a:moveTo>
                  <a:lnTo>
                    <a:pt x="713" y="241"/>
                  </a:lnTo>
                  <a:lnTo>
                    <a:pt x="711" y="248"/>
                  </a:lnTo>
                  <a:lnTo>
                    <a:pt x="713" y="254"/>
                  </a:lnTo>
                  <a:lnTo>
                    <a:pt x="717" y="257"/>
                  </a:lnTo>
                  <a:lnTo>
                    <a:pt x="723" y="257"/>
                  </a:lnTo>
                  <a:lnTo>
                    <a:pt x="730" y="252"/>
                  </a:lnTo>
                  <a:lnTo>
                    <a:pt x="737" y="244"/>
                  </a:lnTo>
                  <a:lnTo>
                    <a:pt x="738" y="233"/>
                  </a:lnTo>
                  <a:lnTo>
                    <a:pt x="738" y="227"/>
                  </a:lnTo>
                  <a:lnTo>
                    <a:pt x="721" y="234"/>
                  </a:lnTo>
                  <a:lnTo>
                    <a:pt x="718" y="236"/>
                  </a:lnTo>
                  <a:lnTo>
                    <a:pt x="717" y="237"/>
                  </a:lnTo>
                  <a:close/>
                  <a:moveTo>
                    <a:pt x="1339" y="272"/>
                  </a:moveTo>
                  <a:lnTo>
                    <a:pt x="1340" y="272"/>
                  </a:lnTo>
                  <a:lnTo>
                    <a:pt x="1342" y="273"/>
                  </a:lnTo>
                  <a:lnTo>
                    <a:pt x="1343" y="278"/>
                  </a:lnTo>
                  <a:lnTo>
                    <a:pt x="1345" y="278"/>
                  </a:lnTo>
                  <a:lnTo>
                    <a:pt x="1346" y="275"/>
                  </a:lnTo>
                  <a:lnTo>
                    <a:pt x="1349" y="273"/>
                  </a:lnTo>
                  <a:lnTo>
                    <a:pt x="1356" y="273"/>
                  </a:lnTo>
                  <a:lnTo>
                    <a:pt x="1360" y="275"/>
                  </a:lnTo>
                  <a:lnTo>
                    <a:pt x="1361" y="279"/>
                  </a:lnTo>
                  <a:lnTo>
                    <a:pt x="1360" y="287"/>
                  </a:lnTo>
                  <a:lnTo>
                    <a:pt x="1363" y="292"/>
                  </a:lnTo>
                  <a:lnTo>
                    <a:pt x="1370" y="293"/>
                  </a:lnTo>
                  <a:lnTo>
                    <a:pt x="1381" y="292"/>
                  </a:lnTo>
                  <a:lnTo>
                    <a:pt x="1380" y="292"/>
                  </a:lnTo>
                  <a:lnTo>
                    <a:pt x="1378" y="289"/>
                  </a:lnTo>
                  <a:lnTo>
                    <a:pt x="1382" y="286"/>
                  </a:lnTo>
                  <a:lnTo>
                    <a:pt x="1416" y="292"/>
                  </a:lnTo>
                  <a:lnTo>
                    <a:pt x="1401" y="264"/>
                  </a:lnTo>
                  <a:lnTo>
                    <a:pt x="1396" y="255"/>
                  </a:lnTo>
                  <a:lnTo>
                    <a:pt x="1395" y="252"/>
                  </a:lnTo>
                  <a:lnTo>
                    <a:pt x="1388" y="247"/>
                  </a:lnTo>
                  <a:lnTo>
                    <a:pt x="1366" y="238"/>
                  </a:lnTo>
                  <a:lnTo>
                    <a:pt x="1353" y="240"/>
                  </a:lnTo>
                  <a:lnTo>
                    <a:pt x="1343" y="250"/>
                  </a:lnTo>
                  <a:lnTo>
                    <a:pt x="1336" y="268"/>
                  </a:lnTo>
                  <a:lnTo>
                    <a:pt x="1336" y="273"/>
                  </a:lnTo>
                  <a:lnTo>
                    <a:pt x="1339" y="272"/>
                  </a:lnTo>
                  <a:close/>
                  <a:moveTo>
                    <a:pt x="767" y="262"/>
                  </a:moveTo>
                  <a:lnTo>
                    <a:pt x="770" y="266"/>
                  </a:lnTo>
                  <a:lnTo>
                    <a:pt x="776" y="269"/>
                  </a:lnTo>
                  <a:lnTo>
                    <a:pt x="787" y="268"/>
                  </a:lnTo>
                  <a:lnTo>
                    <a:pt x="793" y="265"/>
                  </a:lnTo>
                  <a:lnTo>
                    <a:pt x="797" y="259"/>
                  </a:lnTo>
                  <a:lnTo>
                    <a:pt x="800" y="254"/>
                  </a:lnTo>
                  <a:lnTo>
                    <a:pt x="804" y="250"/>
                  </a:lnTo>
                  <a:lnTo>
                    <a:pt x="804" y="247"/>
                  </a:lnTo>
                  <a:lnTo>
                    <a:pt x="804" y="245"/>
                  </a:lnTo>
                  <a:lnTo>
                    <a:pt x="805" y="244"/>
                  </a:lnTo>
                  <a:lnTo>
                    <a:pt x="807" y="243"/>
                  </a:lnTo>
                  <a:lnTo>
                    <a:pt x="794" y="240"/>
                  </a:lnTo>
                  <a:lnTo>
                    <a:pt x="784" y="241"/>
                  </a:lnTo>
                  <a:lnTo>
                    <a:pt x="776" y="245"/>
                  </a:lnTo>
                  <a:lnTo>
                    <a:pt x="767" y="252"/>
                  </a:lnTo>
                  <a:lnTo>
                    <a:pt x="769" y="255"/>
                  </a:lnTo>
                  <a:lnTo>
                    <a:pt x="770" y="258"/>
                  </a:lnTo>
                  <a:lnTo>
                    <a:pt x="770" y="261"/>
                  </a:lnTo>
                  <a:lnTo>
                    <a:pt x="767" y="262"/>
                  </a:lnTo>
                  <a:close/>
                  <a:moveTo>
                    <a:pt x="539" y="391"/>
                  </a:moveTo>
                  <a:lnTo>
                    <a:pt x="538" y="390"/>
                  </a:lnTo>
                  <a:lnTo>
                    <a:pt x="533" y="390"/>
                  </a:lnTo>
                  <a:lnTo>
                    <a:pt x="535" y="393"/>
                  </a:lnTo>
                  <a:lnTo>
                    <a:pt x="539" y="391"/>
                  </a:lnTo>
                  <a:close/>
                  <a:moveTo>
                    <a:pt x="528" y="393"/>
                  </a:moveTo>
                  <a:lnTo>
                    <a:pt x="529" y="394"/>
                  </a:lnTo>
                  <a:lnTo>
                    <a:pt x="529" y="395"/>
                  </a:lnTo>
                  <a:lnTo>
                    <a:pt x="531" y="397"/>
                  </a:lnTo>
                  <a:lnTo>
                    <a:pt x="532" y="395"/>
                  </a:lnTo>
                  <a:lnTo>
                    <a:pt x="531" y="391"/>
                  </a:lnTo>
                  <a:lnTo>
                    <a:pt x="529" y="390"/>
                  </a:lnTo>
                  <a:lnTo>
                    <a:pt x="525" y="390"/>
                  </a:lnTo>
                  <a:lnTo>
                    <a:pt x="526" y="391"/>
                  </a:lnTo>
                  <a:lnTo>
                    <a:pt x="528" y="393"/>
                  </a:lnTo>
                  <a:close/>
                  <a:moveTo>
                    <a:pt x="2048" y="408"/>
                  </a:moveTo>
                  <a:lnTo>
                    <a:pt x="2051" y="412"/>
                  </a:lnTo>
                  <a:lnTo>
                    <a:pt x="2062" y="424"/>
                  </a:lnTo>
                  <a:lnTo>
                    <a:pt x="2065" y="431"/>
                  </a:lnTo>
                  <a:lnTo>
                    <a:pt x="2062" y="442"/>
                  </a:lnTo>
                  <a:lnTo>
                    <a:pt x="2055" y="457"/>
                  </a:lnTo>
                  <a:lnTo>
                    <a:pt x="2053" y="466"/>
                  </a:lnTo>
                  <a:lnTo>
                    <a:pt x="2059" y="467"/>
                  </a:lnTo>
                  <a:lnTo>
                    <a:pt x="2062" y="464"/>
                  </a:lnTo>
                  <a:lnTo>
                    <a:pt x="2066" y="459"/>
                  </a:lnTo>
                  <a:lnTo>
                    <a:pt x="2075" y="454"/>
                  </a:lnTo>
                  <a:lnTo>
                    <a:pt x="2077" y="453"/>
                  </a:lnTo>
                  <a:lnTo>
                    <a:pt x="2079" y="454"/>
                  </a:lnTo>
                  <a:lnTo>
                    <a:pt x="2080" y="460"/>
                  </a:lnTo>
                  <a:lnTo>
                    <a:pt x="2079" y="463"/>
                  </a:lnTo>
                  <a:lnTo>
                    <a:pt x="2077" y="464"/>
                  </a:lnTo>
                  <a:lnTo>
                    <a:pt x="2076" y="468"/>
                  </a:lnTo>
                  <a:lnTo>
                    <a:pt x="2075" y="474"/>
                  </a:lnTo>
                  <a:lnTo>
                    <a:pt x="2084" y="471"/>
                  </a:lnTo>
                  <a:lnTo>
                    <a:pt x="2086" y="470"/>
                  </a:lnTo>
                  <a:lnTo>
                    <a:pt x="2086" y="467"/>
                  </a:lnTo>
                  <a:lnTo>
                    <a:pt x="2089" y="463"/>
                  </a:lnTo>
                  <a:lnTo>
                    <a:pt x="2090" y="460"/>
                  </a:lnTo>
                  <a:lnTo>
                    <a:pt x="2093" y="460"/>
                  </a:lnTo>
                  <a:lnTo>
                    <a:pt x="2093" y="456"/>
                  </a:lnTo>
                  <a:lnTo>
                    <a:pt x="2090" y="450"/>
                  </a:lnTo>
                  <a:lnTo>
                    <a:pt x="2093" y="447"/>
                  </a:lnTo>
                  <a:lnTo>
                    <a:pt x="2098" y="446"/>
                  </a:lnTo>
                  <a:lnTo>
                    <a:pt x="2103" y="447"/>
                  </a:lnTo>
                  <a:lnTo>
                    <a:pt x="2107" y="450"/>
                  </a:lnTo>
                  <a:lnTo>
                    <a:pt x="2111" y="456"/>
                  </a:lnTo>
                  <a:lnTo>
                    <a:pt x="2114" y="461"/>
                  </a:lnTo>
                  <a:lnTo>
                    <a:pt x="2115" y="468"/>
                  </a:lnTo>
                  <a:lnTo>
                    <a:pt x="2122" y="466"/>
                  </a:lnTo>
                  <a:lnTo>
                    <a:pt x="2125" y="473"/>
                  </a:lnTo>
                  <a:lnTo>
                    <a:pt x="2126" y="485"/>
                  </a:lnTo>
                  <a:lnTo>
                    <a:pt x="2122" y="496"/>
                  </a:lnTo>
                  <a:lnTo>
                    <a:pt x="2125" y="502"/>
                  </a:lnTo>
                  <a:lnTo>
                    <a:pt x="2115" y="499"/>
                  </a:lnTo>
                  <a:lnTo>
                    <a:pt x="2117" y="496"/>
                  </a:lnTo>
                  <a:lnTo>
                    <a:pt x="2117" y="495"/>
                  </a:lnTo>
                  <a:lnTo>
                    <a:pt x="2118" y="494"/>
                  </a:lnTo>
                  <a:lnTo>
                    <a:pt x="2119" y="492"/>
                  </a:lnTo>
                  <a:lnTo>
                    <a:pt x="2108" y="492"/>
                  </a:lnTo>
                  <a:lnTo>
                    <a:pt x="2105" y="494"/>
                  </a:lnTo>
                  <a:lnTo>
                    <a:pt x="2101" y="502"/>
                  </a:lnTo>
                  <a:lnTo>
                    <a:pt x="2101" y="495"/>
                  </a:lnTo>
                  <a:lnTo>
                    <a:pt x="2104" y="485"/>
                  </a:lnTo>
                  <a:lnTo>
                    <a:pt x="2103" y="484"/>
                  </a:lnTo>
                  <a:lnTo>
                    <a:pt x="2105" y="480"/>
                  </a:lnTo>
                  <a:lnTo>
                    <a:pt x="2100" y="478"/>
                  </a:lnTo>
                  <a:lnTo>
                    <a:pt x="2087" y="477"/>
                  </a:lnTo>
                  <a:lnTo>
                    <a:pt x="2087" y="488"/>
                  </a:lnTo>
                  <a:lnTo>
                    <a:pt x="2096" y="508"/>
                  </a:lnTo>
                  <a:lnTo>
                    <a:pt x="2094" y="520"/>
                  </a:lnTo>
                  <a:lnTo>
                    <a:pt x="2091" y="522"/>
                  </a:lnTo>
                  <a:lnTo>
                    <a:pt x="2083" y="527"/>
                  </a:lnTo>
                  <a:lnTo>
                    <a:pt x="2075" y="529"/>
                  </a:lnTo>
                  <a:lnTo>
                    <a:pt x="2069" y="533"/>
                  </a:lnTo>
                  <a:lnTo>
                    <a:pt x="2066" y="534"/>
                  </a:lnTo>
                  <a:lnTo>
                    <a:pt x="2070" y="541"/>
                  </a:lnTo>
                  <a:lnTo>
                    <a:pt x="2080" y="544"/>
                  </a:lnTo>
                  <a:lnTo>
                    <a:pt x="2096" y="544"/>
                  </a:lnTo>
                  <a:lnTo>
                    <a:pt x="2111" y="540"/>
                  </a:lnTo>
                  <a:lnTo>
                    <a:pt x="2118" y="536"/>
                  </a:lnTo>
                  <a:lnTo>
                    <a:pt x="2125" y="529"/>
                  </a:lnTo>
                  <a:lnTo>
                    <a:pt x="2129" y="531"/>
                  </a:lnTo>
                  <a:lnTo>
                    <a:pt x="2135" y="533"/>
                  </a:lnTo>
                  <a:lnTo>
                    <a:pt x="2164" y="529"/>
                  </a:lnTo>
                  <a:lnTo>
                    <a:pt x="2161" y="522"/>
                  </a:lnTo>
                  <a:lnTo>
                    <a:pt x="2157" y="516"/>
                  </a:lnTo>
                  <a:lnTo>
                    <a:pt x="2160" y="516"/>
                  </a:lnTo>
                  <a:lnTo>
                    <a:pt x="2161" y="515"/>
                  </a:lnTo>
                  <a:lnTo>
                    <a:pt x="2167" y="502"/>
                  </a:lnTo>
                  <a:lnTo>
                    <a:pt x="2167" y="502"/>
                  </a:lnTo>
                  <a:lnTo>
                    <a:pt x="2167" y="502"/>
                  </a:lnTo>
                  <a:lnTo>
                    <a:pt x="2161" y="499"/>
                  </a:lnTo>
                  <a:lnTo>
                    <a:pt x="2117" y="449"/>
                  </a:lnTo>
                  <a:lnTo>
                    <a:pt x="2108" y="445"/>
                  </a:lnTo>
                  <a:lnTo>
                    <a:pt x="2098" y="440"/>
                  </a:lnTo>
                  <a:lnTo>
                    <a:pt x="2082" y="431"/>
                  </a:lnTo>
                  <a:lnTo>
                    <a:pt x="2075" y="424"/>
                  </a:lnTo>
                  <a:lnTo>
                    <a:pt x="2072" y="418"/>
                  </a:lnTo>
                  <a:lnTo>
                    <a:pt x="2066" y="402"/>
                  </a:lnTo>
                  <a:lnTo>
                    <a:pt x="2065" y="398"/>
                  </a:lnTo>
                  <a:lnTo>
                    <a:pt x="2059" y="397"/>
                  </a:lnTo>
                  <a:lnTo>
                    <a:pt x="2055" y="398"/>
                  </a:lnTo>
                  <a:lnTo>
                    <a:pt x="2051" y="402"/>
                  </a:lnTo>
                  <a:lnTo>
                    <a:pt x="2048" y="408"/>
                  </a:lnTo>
                  <a:close/>
                  <a:moveTo>
                    <a:pt x="1473" y="450"/>
                  </a:moveTo>
                  <a:lnTo>
                    <a:pt x="1478" y="443"/>
                  </a:lnTo>
                  <a:lnTo>
                    <a:pt x="1489" y="432"/>
                  </a:lnTo>
                  <a:lnTo>
                    <a:pt x="1494" y="426"/>
                  </a:lnTo>
                  <a:lnTo>
                    <a:pt x="1490" y="429"/>
                  </a:lnTo>
                  <a:lnTo>
                    <a:pt x="1472" y="438"/>
                  </a:lnTo>
                  <a:lnTo>
                    <a:pt x="1471" y="442"/>
                  </a:lnTo>
                  <a:lnTo>
                    <a:pt x="1471" y="442"/>
                  </a:lnTo>
                  <a:lnTo>
                    <a:pt x="1472" y="450"/>
                  </a:lnTo>
                  <a:lnTo>
                    <a:pt x="1473" y="450"/>
                  </a:lnTo>
                  <a:close/>
                  <a:moveTo>
                    <a:pt x="1440" y="489"/>
                  </a:moveTo>
                  <a:lnTo>
                    <a:pt x="1444" y="489"/>
                  </a:lnTo>
                  <a:lnTo>
                    <a:pt x="1448" y="487"/>
                  </a:lnTo>
                  <a:lnTo>
                    <a:pt x="1447" y="481"/>
                  </a:lnTo>
                  <a:lnTo>
                    <a:pt x="1448" y="477"/>
                  </a:lnTo>
                  <a:lnTo>
                    <a:pt x="1450" y="477"/>
                  </a:lnTo>
                  <a:lnTo>
                    <a:pt x="1451" y="482"/>
                  </a:lnTo>
                  <a:lnTo>
                    <a:pt x="1450" y="489"/>
                  </a:lnTo>
                  <a:lnTo>
                    <a:pt x="1450" y="492"/>
                  </a:lnTo>
                  <a:lnTo>
                    <a:pt x="1452" y="492"/>
                  </a:lnTo>
                  <a:lnTo>
                    <a:pt x="1455" y="488"/>
                  </a:lnTo>
                  <a:lnTo>
                    <a:pt x="1464" y="466"/>
                  </a:lnTo>
                  <a:lnTo>
                    <a:pt x="1455" y="461"/>
                  </a:lnTo>
                  <a:lnTo>
                    <a:pt x="1444" y="466"/>
                  </a:lnTo>
                  <a:lnTo>
                    <a:pt x="1436" y="474"/>
                  </a:lnTo>
                  <a:lnTo>
                    <a:pt x="1431" y="484"/>
                  </a:lnTo>
                  <a:lnTo>
                    <a:pt x="1436" y="487"/>
                  </a:lnTo>
                  <a:lnTo>
                    <a:pt x="1440" y="489"/>
                  </a:lnTo>
                  <a:close/>
                  <a:moveTo>
                    <a:pt x="524" y="568"/>
                  </a:moveTo>
                  <a:lnTo>
                    <a:pt x="529" y="568"/>
                  </a:lnTo>
                  <a:lnTo>
                    <a:pt x="539" y="571"/>
                  </a:lnTo>
                  <a:lnTo>
                    <a:pt x="542" y="571"/>
                  </a:lnTo>
                  <a:lnTo>
                    <a:pt x="545" y="571"/>
                  </a:lnTo>
                  <a:lnTo>
                    <a:pt x="538" y="567"/>
                  </a:lnTo>
                  <a:lnTo>
                    <a:pt x="533" y="565"/>
                  </a:lnTo>
                  <a:lnTo>
                    <a:pt x="529" y="565"/>
                  </a:lnTo>
                  <a:lnTo>
                    <a:pt x="524" y="565"/>
                  </a:lnTo>
                  <a:lnTo>
                    <a:pt x="519" y="568"/>
                  </a:lnTo>
                  <a:lnTo>
                    <a:pt x="518" y="569"/>
                  </a:lnTo>
                  <a:lnTo>
                    <a:pt x="524" y="574"/>
                  </a:lnTo>
                  <a:lnTo>
                    <a:pt x="524" y="568"/>
                  </a:lnTo>
                  <a:close/>
                  <a:moveTo>
                    <a:pt x="473" y="582"/>
                  </a:moveTo>
                  <a:lnTo>
                    <a:pt x="475" y="581"/>
                  </a:lnTo>
                  <a:lnTo>
                    <a:pt x="477" y="576"/>
                  </a:lnTo>
                  <a:lnTo>
                    <a:pt x="483" y="581"/>
                  </a:lnTo>
                  <a:lnTo>
                    <a:pt x="491" y="581"/>
                  </a:lnTo>
                  <a:lnTo>
                    <a:pt x="498" y="578"/>
                  </a:lnTo>
                  <a:lnTo>
                    <a:pt x="504" y="574"/>
                  </a:lnTo>
                  <a:lnTo>
                    <a:pt x="508" y="574"/>
                  </a:lnTo>
                  <a:lnTo>
                    <a:pt x="508" y="571"/>
                  </a:lnTo>
                  <a:lnTo>
                    <a:pt x="486" y="569"/>
                  </a:lnTo>
                  <a:lnTo>
                    <a:pt x="475" y="572"/>
                  </a:lnTo>
                  <a:lnTo>
                    <a:pt x="469" y="581"/>
                  </a:lnTo>
                  <a:lnTo>
                    <a:pt x="470" y="582"/>
                  </a:lnTo>
                  <a:lnTo>
                    <a:pt x="473" y="582"/>
                  </a:lnTo>
                  <a:close/>
                  <a:moveTo>
                    <a:pt x="421" y="595"/>
                  </a:moveTo>
                  <a:lnTo>
                    <a:pt x="430" y="595"/>
                  </a:lnTo>
                  <a:lnTo>
                    <a:pt x="430" y="588"/>
                  </a:lnTo>
                  <a:lnTo>
                    <a:pt x="440" y="585"/>
                  </a:lnTo>
                  <a:lnTo>
                    <a:pt x="458" y="586"/>
                  </a:lnTo>
                  <a:lnTo>
                    <a:pt x="459" y="585"/>
                  </a:lnTo>
                  <a:lnTo>
                    <a:pt x="459" y="585"/>
                  </a:lnTo>
                  <a:lnTo>
                    <a:pt x="459" y="585"/>
                  </a:lnTo>
                  <a:lnTo>
                    <a:pt x="459" y="583"/>
                  </a:lnTo>
                  <a:lnTo>
                    <a:pt x="455" y="579"/>
                  </a:lnTo>
                  <a:lnTo>
                    <a:pt x="431" y="581"/>
                  </a:lnTo>
                  <a:lnTo>
                    <a:pt x="423" y="581"/>
                  </a:lnTo>
                  <a:lnTo>
                    <a:pt x="420" y="582"/>
                  </a:lnTo>
                  <a:lnTo>
                    <a:pt x="419" y="588"/>
                  </a:lnTo>
                  <a:lnTo>
                    <a:pt x="420" y="593"/>
                  </a:lnTo>
                  <a:lnTo>
                    <a:pt x="421" y="595"/>
                  </a:lnTo>
                  <a:close/>
                  <a:moveTo>
                    <a:pt x="592" y="599"/>
                  </a:moveTo>
                  <a:lnTo>
                    <a:pt x="594" y="600"/>
                  </a:lnTo>
                  <a:lnTo>
                    <a:pt x="595" y="600"/>
                  </a:lnTo>
                  <a:lnTo>
                    <a:pt x="596" y="600"/>
                  </a:lnTo>
                  <a:lnTo>
                    <a:pt x="601" y="596"/>
                  </a:lnTo>
                  <a:lnTo>
                    <a:pt x="603" y="595"/>
                  </a:lnTo>
                  <a:lnTo>
                    <a:pt x="608" y="595"/>
                  </a:lnTo>
                  <a:lnTo>
                    <a:pt x="602" y="590"/>
                  </a:lnTo>
                  <a:lnTo>
                    <a:pt x="596" y="590"/>
                  </a:lnTo>
                  <a:lnTo>
                    <a:pt x="591" y="592"/>
                  </a:lnTo>
                  <a:lnTo>
                    <a:pt x="588" y="597"/>
                  </a:lnTo>
                  <a:lnTo>
                    <a:pt x="588" y="600"/>
                  </a:lnTo>
                  <a:lnTo>
                    <a:pt x="591" y="599"/>
                  </a:lnTo>
                  <a:lnTo>
                    <a:pt x="592" y="599"/>
                  </a:lnTo>
                  <a:close/>
                  <a:moveTo>
                    <a:pt x="406" y="597"/>
                  </a:moveTo>
                  <a:lnTo>
                    <a:pt x="409" y="597"/>
                  </a:lnTo>
                  <a:lnTo>
                    <a:pt x="409" y="596"/>
                  </a:lnTo>
                  <a:lnTo>
                    <a:pt x="410" y="595"/>
                  </a:lnTo>
                  <a:lnTo>
                    <a:pt x="406" y="592"/>
                  </a:lnTo>
                  <a:lnTo>
                    <a:pt x="402" y="590"/>
                  </a:lnTo>
                  <a:lnTo>
                    <a:pt x="396" y="592"/>
                  </a:lnTo>
                  <a:lnTo>
                    <a:pt x="392" y="595"/>
                  </a:lnTo>
                  <a:lnTo>
                    <a:pt x="396" y="595"/>
                  </a:lnTo>
                  <a:lnTo>
                    <a:pt x="406" y="597"/>
                  </a:lnTo>
                  <a:close/>
                  <a:moveTo>
                    <a:pt x="374" y="602"/>
                  </a:moveTo>
                  <a:lnTo>
                    <a:pt x="386" y="597"/>
                  </a:lnTo>
                  <a:lnTo>
                    <a:pt x="386" y="597"/>
                  </a:lnTo>
                  <a:lnTo>
                    <a:pt x="386" y="597"/>
                  </a:lnTo>
                  <a:lnTo>
                    <a:pt x="386" y="595"/>
                  </a:lnTo>
                  <a:lnTo>
                    <a:pt x="357" y="595"/>
                  </a:lnTo>
                  <a:lnTo>
                    <a:pt x="343" y="596"/>
                  </a:lnTo>
                  <a:lnTo>
                    <a:pt x="332" y="603"/>
                  </a:lnTo>
                  <a:lnTo>
                    <a:pt x="341" y="606"/>
                  </a:lnTo>
                  <a:lnTo>
                    <a:pt x="374" y="602"/>
                  </a:lnTo>
                  <a:close/>
                  <a:moveTo>
                    <a:pt x="309" y="610"/>
                  </a:moveTo>
                  <a:lnTo>
                    <a:pt x="274" y="614"/>
                  </a:lnTo>
                  <a:lnTo>
                    <a:pt x="264" y="618"/>
                  </a:lnTo>
                  <a:lnTo>
                    <a:pt x="319" y="613"/>
                  </a:lnTo>
                  <a:lnTo>
                    <a:pt x="309" y="610"/>
                  </a:lnTo>
                  <a:close/>
                  <a:moveTo>
                    <a:pt x="213" y="662"/>
                  </a:moveTo>
                  <a:lnTo>
                    <a:pt x="218" y="663"/>
                  </a:lnTo>
                  <a:lnTo>
                    <a:pt x="220" y="663"/>
                  </a:lnTo>
                  <a:lnTo>
                    <a:pt x="224" y="662"/>
                  </a:lnTo>
                  <a:lnTo>
                    <a:pt x="227" y="660"/>
                  </a:lnTo>
                  <a:lnTo>
                    <a:pt x="228" y="662"/>
                  </a:lnTo>
                  <a:lnTo>
                    <a:pt x="232" y="666"/>
                  </a:lnTo>
                  <a:lnTo>
                    <a:pt x="234" y="667"/>
                  </a:lnTo>
                  <a:lnTo>
                    <a:pt x="232" y="663"/>
                  </a:lnTo>
                  <a:lnTo>
                    <a:pt x="231" y="660"/>
                  </a:lnTo>
                  <a:lnTo>
                    <a:pt x="228" y="659"/>
                  </a:lnTo>
                  <a:lnTo>
                    <a:pt x="225" y="658"/>
                  </a:lnTo>
                  <a:lnTo>
                    <a:pt x="225" y="655"/>
                  </a:lnTo>
                  <a:lnTo>
                    <a:pt x="229" y="653"/>
                  </a:lnTo>
                  <a:lnTo>
                    <a:pt x="239" y="649"/>
                  </a:lnTo>
                  <a:lnTo>
                    <a:pt x="245" y="649"/>
                  </a:lnTo>
                  <a:lnTo>
                    <a:pt x="241" y="642"/>
                  </a:lnTo>
                  <a:lnTo>
                    <a:pt x="231" y="642"/>
                  </a:lnTo>
                  <a:lnTo>
                    <a:pt x="211" y="649"/>
                  </a:lnTo>
                  <a:lnTo>
                    <a:pt x="208" y="651"/>
                  </a:lnTo>
                  <a:lnTo>
                    <a:pt x="210" y="656"/>
                  </a:lnTo>
                  <a:lnTo>
                    <a:pt x="213" y="66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2" name="Freeform 38"/>
            <p:cNvSpPr>
              <a:spLocks/>
            </p:cNvSpPr>
            <p:nvPr/>
          </p:nvSpPr>
          <p:spPr bwMode="auto">
            <a:xfrm>
              <a:off x="16610983" y="8214439"/>
              <a:ext cx="920750" cy="468312"/>
            </a:xfrm>
            <a:custGeom>
              <a:avLst/>
              <a:gdLst>
                <a:gd name="T0" fmla="*/ 1701 w 1740"/>
                <a:gd name="T1" fmla="*/ 765 h 886"/>
                <a:gd name="T2" fmla="*/ 1632 w 1740"/>
                <a:gd name="T3" fmla="*/ 702 h 886"/>
                <a:gd name="T4" fmla="*/ 1605 w 1740"/>
                <a:gd name="T5" fmla="*/ 657 h 886"/>
                <a:gd name="T6" fmla="*/ 1661 w 1740"/>
                <a:gd name="T7" fmla="*/ 614 h 886"/>
                <a:gd name="T8" fmla="*/ 1612 w 1740"/>
                <a:gd name="T9" fmla="*/ 556 h 886"/>
                <a:gd name="T10" fmla="*/ 1574 w 1740"/>
                <a:gd name="T11" fmla="*/ 548 h 886"/>
                <a:gd name="T12" fmla="*/ 1545 w 1740"/>
                <a:gd name="T13" fmla="*/ 548 h 886"/>
                <a:gd name="T14" fmla="*/ 1461 w 1740"/>
                <a:gd name="T15" fmla="*/ 478 h 886"/>
                <a:gd name="T16" fmla="*/ 1392 w 1740"/>
                <a:gd name="T17" fmla="*/ 374 h 886"/>
                <a:gd name="T18" fmla="*/ 1326 w 1740"/>
                <a:gd name="T19" fmla="*/ 311 h 886"/>
                <a:gd name="T20" fmla="*/ 1255 w 1740"/>
                <a:gd name="T21" fmla="*/ 304 h 886"/>
                <a:gd name="T22" fmla="*/ 1207 w 1740"/>
                <a:gd name="T23" fmla="*/ 297 h 886"/>
                <a:gd name="T24" fmla="*/ 1105 w 1740"/>
                <a:gd name="T25" fmla="*/ 316 h 886"/>
                <a:gd name="T26" fmla="*/ 1034 w 1740"/>
                <a:gd name="T27" fmla="*/ 359 h 886"/>
                <a:gd name="T28" fmla="*/ 969 w 1740"/>
                <a:gd name="T29" fmla="*/ 338 h 886"/>
                <a:gd name="T30" fmla="*/ 948 w 1740"/>
                <a:gd name="T31" fmla="*/ 279 h 886"/>
                <a:gd name="T32" fmla="*/ 794 w 1740"/>
                <a:gd name="T33" fmla="*/ 199 h 886"/>
                <a:gd name="T34" fmla="*/ 737 w 1740"/>
                <a:gd name="T35" fmla="*/ 145 h 886"/>
                <a:gd name="T36" fmla="*/ 661 w 1740"/>
                <a:gd name="T37" fmla="*/ 147 h 886"/>
                <a:gd name="T38" fmla="*/ 542 w 1740"/>
                <a:gd name="T39" fmla="*/ 138 h 886"/>
                <a:gd name="T40" fmla="*/ 451 w 1740"/>
                <a:gd name="T41" fmla="*/ 127 h 886"/>
                <a:gd name="T42" fmla="*/ 368 w 1740"/>
                <a:gd name="T43" fmla="*/ 98 h 886"/>
                <a:gd name="T44" fmla="*/ 274 w 1740"/>
                <a:gd name="T45" fmla="*/ 74 h 886"/>
                <a:gd name="T46" fmla="*/ 147 w 1740"/>
                <a:gd name="T47" fmla="*/ 23 h 886"/>
                <a:gd name="T48" fmla="*/ 0 w 1740"/>
                <a:gd name="T49" fmla="*/ 67 h 886"/>
                <a:gd name="T50" fmla="*/ 70 w 1740"/>
                <a:gd name="T51" fmla="*/ 106 h 886"/>
                <a:gd name="T52" fmla="*/ 106 w 1740"/>
                <a:gd name="T53" fmla="*/ 147 h 886"/>
                <a:gd name="T54" fmla="*/ 157 w 1740"/>
                <a:gd name="T55" fmla="*/ 175 h 886"/>
                <a:gd name="T56" fmla="*/ 238 w 1740"/>
                <a:gd name="T57" fmla="*/ 199 h 886"/>
                <a:gd name="T58" fmla="*/ 305 w 1740"/>
                <a:gd name="T59" fmla="*/ 279 h 886"/>
                <a:gd name="T60" fmla="*/ 363 w 1740"/>
                <a:gd name="T61" fmla="*/ 290 h 886"/>
                <a:gd name="T62" fmla="*/ 416 w 1740"/>
                <a:gd name="T63" fmla="*/ 431 h 886"/>
                <a:gd name="T64" fmla="*/ 459 w 1740"/>
                <a:gd name="T65" fmla="*/ 553 h 886"/>
                <a:gd name="T66" fmla="*/ 455 w 1740"/>
                <a:gd name="T67" fmla="*/ 635 h 886"/>
                <a:gd name="T68" fmla="*/ 428 w 1740"/>
                <a:gd name="T69" fmla="*/ 736 h 886"/>
                <a:gd name="T70" fmla="*/ 456 w 1740"/>
                <a:gd name="T71" fmla="*/ 744 h 886"/>
                <a:gd name="T72" fmla="*/ 527 w 1740"/>
                <a:gd name="T73" fmla="*/ 734 h 886"/>
                <a:gd name="T74" fmla="*/ 571 w 1740"/>
                <a:gd name="T75" fmla="*/ 734 h 886"/>
                <a:gd name="T76" fmla="*/ 664 w 1740"/>
                <a:gd name="T77" fmla="*/ 726 h 886"/>
                <a:gd name="T78" fmla="*/ 735 w 1740"/>
                <a:gd name="T79" fmla="*/ 704 h 886"/>
                <a:gd name="T80" fmla="*/ 732 w 1740"/>
                <a:gd name="T81" fmla="*/ 737 h 886"/>
                <a:gd name="T82" fmla="*/ 763 w 1740"/>
                <a:gd name="T83" fmla="*/ 744 h 886"/>
                <a:gd name="T84" fmla="*/ 822 w 1740"/>
                <a:gd name="T85" fmla="*/ 797 h 886"/>
                <a:gd name="T86" fmla="*/ 831 w 1740"/>
                <a:gd name="T87" fmla="*/ 823 h 886"/>
                <a:gd name="T88" fmla="*/ 895 w 1740"/>
                <a:gd name="T89" fmla="*/ 863 h 886"/>
                <a:gd name="T90" fmla="*/ 994 w 1740"/>
                <a:gd name="T91" fmla="*/ 851 h 886"/>
                <a:gd name="T92" fmla="*/ 1073 w 1740"/>
                <a:gd name="T93" fmla="*/ 840 h 886"/>
                <a:gd name="T94" fmla="*/ 1109 w 1740"/>
                <a:gd name="T95" fmla="*/ 834 h 886"/>
                <a:gd name="T96" fmla="*/ 1153 w 1740"/>
                <a:gd name="T97" fmla="*/ 838 h 886"/>
                <a:gd name="T98" fmla="*/ 1184 w 1740"/>
                <a:gd name="T99" fmla="*/ 840 h 886"/>
                <a:gd name="T100" fmla="*/ 1263 w 1740"/>
                <a:gd name="T101" fmla="*/ 826 h 886"/>
                <a:gd name="T102" fmla="*/ 1297 w 1740"/>
                <a:gd name="T103" fmla="*/ 803 h 886"/>
                <a:gd name="T104" fmla="*/ 1408 w 1740"/>
                <a:gd name="T105" fmla="*/ 754 h 886"/>
                <a:gd name="T106" fmla="*/ 1489 w 1740"/>
                <a:gd name="T107" fmla="*/ 789 h 886"/>
                <a:gd name="T108" fmla="*/ 1570 w 1740"/>
                <a:gd name="T109" fmla="*/ 844 h 886"/>
                <a:gd name="T110" fmla="*/ 1646 w 1740"/>
                <a:gd name="T111" fmla="*/ 861 h 886"/>
                <a:gd name="T112" fmla="*/ 1695 w 1740"/>
                <a:gd name="T113" fmla="*/ 870 h 886"/>
                <a:gd name="T114" fmla="*/ 1726 w 1740"/>
                <a:gd name="T115" fmla="*/ 830 h 886"/>
                <a:gd name="T116" fmla="*/ 1740 w 1740"/>
                <a:gd name="T117" fmla="*/ 807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40" h="886">
                  <a:moveTo>
                    <a:pt x="1738" y="803"/>
                  </a:moveTo>
                  <a:lnTo>
                    <a:pt x="1730" y="790"/>
                  </a:lnTo>
                  <a:lnTo>
                    <a:pt x="1724" y="785"/>
                  </a:lnTo>
                  <a:lnTo>
                    <a:pt x="1723" y="782"/>
                  </a:lnTo>
                  <a:lnTo>
                    <a:pt x="1723" y="782"/>
                  </a:lnTo>
                  <a:lnTo>
                    <a:pt x="1720" y="781"/>
                  </a:lnTo>
                  <a:lnTo>
                    <a:pt x="1717" y="782"/>
                  </a:lnTo>
                  <a:lnTo>
                    <a:pt x="1713" y="772"/>
                  </a:lnTo>
                  <a:lnTo>
                    <a:pt x="1701" y="765"/>
                  </a:lnTo>
                  <a:lnTo>
                    <a:pt x="1675" y="754"/>
                  </a:lnTo>
                  <a:lnTo>
                    <a:pt x="1663" y="743"/>
                  </a:lnTo>
                  <a:lnTo>
                    <a:pt x="1657" y="741"/>
                  </a:lnTo>
                  <a:lnTo>
                    <a:pt x="1654" y="740"/>
                  </a:lnTo>
                  <a:lnTo>
                    <a:pt x="1640" y="730"/>
                  </a:lnTo>
                  <a:lnTo>
                    <a:pt x="1636" y="725"/>
                  </a:lnTo>
                  <a:lnTo>
                    <a:pt x="1633" y="718"/>
                  </a:lnTo>
                  <a:lnTo>
                    <a:pt x="1632" y="704"/>
                  </a:lnTo>
                  <a:lnTo>
                    <a:pt x="1632" y="702"/>
                  </a:lnTo>
                  <a:lnTo>
                    <a:pt x="1626" y="691"/>
                  </a:lnTo>
                  <a:lnTo>
                    <a:pt x="1625" y="688"/>
                  </a:lnTo>
                  <a:lnTo>
                    <a:pt x="1622" y="688"/>
                  </a:lnTo>
                  <a:lnTo>
                    <a:pt x="1619" y="691"/>
                  </a:lnTo>
                  <a:lnTo>
                    <a:pt x="1618" y="695"/>
                  </a:lnTo>
                  <a:lnTo>
                    <a:pt x="1616" y="696"/>
                  </a:lnTo>
                  <a:lnTo>
                    <a:pt x="1609" y="691"/>
                  </a:lnTo>
                  <a:lnTo>
                    <a:pt x="1605" y="675"/>
                  </a:lnTo>
                  <a:lnTo>
                    <a:pt x="1605" y="657"/>
                  </a:lnTo>
                  <a:lnTo>
                    <a:pt x="1608" y="646"/>
                  </a:lnTo>
                  <a:lnTo>
                    <a:pt x="1614" y="640"/>
                  </a:lnTo>
                  <a:lnTo>
                    <a:pt x="1619" y="639"/>
                  </a:lnTo>
                  <a:lnTo>
                    <a:pt x="1631" y="642"/>
                  </a:lnTo>
                  <a:lnTo>
                    <a:pt x="1636" y="642"/>
                  </a:lnTo>
                  <a:lnTo>
                    <a:pt x="1640" y="640"/>
                  </a:lnTo>
                  <a:lnTo>
                    <a:pt x="1645" y="636"/>
                  </a:lnTo>
                  <a:lnTo>
                    <a:pt x="1656" y="622"/>
                  </a:lnTo>
                  <a:lnTo>
                    <a:pt x="1661" y="614"/>
                  </a:lnTo>
                  <a:lnTo>
                    <a:pt x="1671" y="593"/>
                  </a:lnTo>
                  <a:lnTo>
                    <a:pt x="1664" y="584"/>
                  </a:lnTo>
                  <a:lnTo>
                    <a:pt x="1659" y="582"/>
                  </a:lnTo>
                  <a:lnTo>
                    <a:pt x="1643" y="580"/>
                  </a:lnTo>
                  <a:lnTo>
                    <a:pt x="1636" y="577"/>
                  </a:lnTo>
                  <a:lnTo>
                    <a:pt x="1625" y="563"/>
                  </a:lnTo>
                  <a:lnTo>
                    <a:pt x="1618" y="558"/>
                  </a:lnTo>
                  <a:lnTo>
                    <a:pt x="1615" y="556"/>
                  </a:lnTo>
                  <a:lnTo>
                    <a:pt x="1612" y="556"/>
                  </a:lnTo>
                  <a:lnTo>
                    <a:pt x="1611" y="556"/>
                  </a:lnTo>
                  <a:lnTo>
                    <a:pt x="1608" y="558"/>
                  </a:lnTo>
                  <a:lnTo>
                    <a:pt x="1608" y="558"/>
                  </a:lnTo>
                  <a:lnTo>
                    <a:pt x="1608" y="558"/>
                  </a:lnTo>
                  <a:lnTo>
                    <a:pt x="1593" y="560"/>
                  </a:lnTo>
                  <a:lnTo>
                    <a:pt x="1586" y="560"/>
                  </a:lnTo>
                  <a:lnTo>
                    <a:pt x="1579" y="558"/>
                  </a:lnTo>
                  <a:lnTo>
                    <a:pt x="1577" y="551"/>
                  </a:lnTo>
                  <a:lnTo>
                    <a:pt x="1574" y="548"/>
                  </a:lnTo>
                  <a:lnTo>
                    <a:pt x="1570" y="549"/>
                  </a:lnTo>
                  <a:lnTo>
                    <a:pt x="1566" y="549"/>
                  </a:lnTo>
                  <a:lnTo>
                    <a:pt x="1565" y="548"/>
                  </a:lnTo>
                  <a:lnTo>
                    <a:pt x="1559" y="545"/>
                  </a:lnTo>
                  <a:lnTo>
                    <a:pt x="1558" y="544"/>
                  </a:lnTo>
                  <a:lnTo>
                    <a:pt x="1556" y="544"/>
                  </a:lnTo>
                  <a:lnTo>
                    <a:pt x="1552" y="546"/>
                  </a:lnTo>
                  <a:lnTo>
                    <a:pt x="1551" y="548"/>
                  </a:lnTo>
                  <a:lnTo>
                    <a:pt x="1545" y="548"/>
                  </a:lnTo>
                  <a:lnTo>
                    <a:pt x="1542" y="545"/>
                  </a:lnTo>
                  <a:lnTo>
                    <a:pt x="1539" y="542"/>
                  </a:lnTo>
                  <a:lnTo>
                    <a:pt x="1532" y="524"/>
                  </a:lnTo>
                  <a:lnTo>
                    <a:pt x="1528" y="520"/>
                  </a:lnTo>
                  <a:lnTo>
                    <a:pt x="1510" y="516"/>
                  </a:lnTo>
                  <a:lnTo>
                    <a:pt x="1482" y="495"/>
                  </a:lnTo>
                  <a:lnTo>
                    <a:pt x="1472" y="490"/>
                  </a:lnTo>
                  <a:lnTo>
                    <a:pt x="1464" y="485"/>
                  </a:lnTo>
                  <a:lnTo>
                    <a:pt x="1461" y="478"/>
                  </a:lnTo>
                  <a:lnTo>
                    <a:pt x="1490" y="399"/>
                  </a:lnTo>
                  <a:lnTo>
                    <a:pt x="1492" y="391"/>
                  </a:lnTo>
                  <a:lnTo>
                    <a:pt x="1492" y="391"/>
                  </a:lnTo>
                  <a:lnTo>
                    <a:pt x="1481" y="378"/>
                  </a:lnTo>
                  <a:lnTo>
                    <a:pt x="1461" y="370"/>
                  </a:lnTo>
                  <a:lnTo>
                    <a:pt x="1439" y="366"/>
                  </a:lnTo>
                  <a:lnTo>
                    <a:pt x="1425" y="366"/>
                  </a:lnTo>
                  <a:lnTo>
                    <a:pt x="1404" y="373"/>
                  </a:lnTo>
                  <a:lnTo>
                    <a:pt x="1392" y="374"/>
                  </a:lnTo>
                  <a:lnTo>
                    <a:pt x="1384" y="370"/>
                  </a:lnTo>
                  <a:lnTo>
                    <a:pt x="1381" y="366"/>
                  </a:lnTo>
                  <a:lnTo>
                    <a:pt x="1378" y="360"/>
                  </a:lnTo>
                  <a:lnTo>
                    <a:pt x="1376" y="356"/>
                  </a:lnTo>
                  <a:lnTo>
                    <a:pt x="1373" y="350"/>
                  </a:lnTo>
                  <a:lnTo>
                    <a:pt x="1348" y="319"/>
                  </a:lnTo>
                  <a:lnTo>
                    <a:pt x="1340" y="312"/>
                  </a:lnTo>
                  <a:lnTo>
                    <a:pt x="1332" y="309"/>
                  </a:lnTo>
                  <a:lnTo>
                    <a:pt x="1326" y="311"/>
                  </a:lnTo>
                  <a:lnTo>
                    <a:pt x="1319" y="314"/>
                  </a:lnTo>
                  <a:lnTo>
                    <a:pt x="1317" y="315"/>
                  </a:lnTo>
                  <a:lnTo>
                    <a:pt x="1312" y="315"/>
                  </a:lnTo>
                  <a:lnTo>
                    <a:pt x="1308" y="314"/>
                  </a:lnTo>
                  <a:lnTo>
                    <a:pt x="1303" y="312"/>
                  </a:lnTo>
                  <a:lnTo>
                    <a:pt x="1275" y="291"/>
                  </a:lnTo>
                  <a:lnTo>
                    <a:pt x="1263" y="290"/>
                  </a:lnTo>
                  <a:lnTo>
                    <a:pt x="1256" y="298"/>
                  </a:lnTo>
                  <a:lnTo>
                    <a:pt x="1255" y="304"/>
                  </a:lnTo>
                  <a:lnTo>
                    <a:pt x="1248" y="321"/>
                  </a:lnTo>
                  <a:lnTo>
                    <a:pt x="1244" y="340"/>
                  </a:lnTo>
                  <a:lnTo>
                    <a:pt x="1241" y="342"/>
                  </a:lnTo>
                  <a:lnTo>
                    <a:pt x="1238" y="339"/>
                  </a:lnTo>
                  <a:lnTo>
                    <a:pt x="1231" y="318"/>
                  </a:lnTo>
                  <a:lnTo>
                    <a:pt x="1228" y="314"/>
                  </a:lnTo>
                  <a:lnTo>
                    <a:pt x="1221" y="305"/>
                  </a:lnTo>
                  <a:lnTo>
                    <a:pt x="1217" y="302"/>
                  </a:lnTo>
                  <a:lnTo>
                    <a:pt x="1207" y="297"/>
                  </a:lnTo>
                  <a:lnTo>
                    <a:pt x="1206" y="297"/>
                  </a:lnTo>
                  <a:lnTo>
                    <a:pt x="1196" y="293"/>
                  </a:lnTo>
                  <a:lnTo>
                    <a:pt x="1185" y="291"/>
                  </a:lnTo>
                  <a:lnTo>
                    <a:pt x="1172" y="293"/>
                  </a:lnTo>
                  <a:lnTo>
                    <a:pt x="1165" y="295"/>
                  </a:lnTo>
                  <a:lnTo>
                    <a:pt x="1144" y="305"/>
                  </a:lnTo>
                  <a:lnTo>
                    <a:pt x="1135" y="309"/>
                  </a:lnTo>
                  <a:lnTo>
                    <a:pt x="1111" y="309"/>
                  </a:lnTo>
                  <a:lnTo>
                    <a:pt x="1105" y="316"/>
                  </a:lnTo>
                  <a:lnTo>
                    <a:pt x="1101" y="326"/>
                  </a:lnTo>
                  <a:lnTo>
                    <a:pt x="1095" y="332"/>
                  </a:lnTo>
                  <a:lnTo>
                    <a:pt x="1093" y="335"/>
                  </a:lnTo>
                  <a:lnTo>
                    <a:pt x="1088" y="336"/>
                  </a:lnTo>
                  <a:lnTo>
                    <a:pt x="1080" y="339"/>
                  </a:lnTo>
                  <a:lnTo>
                    <a:pt x="1055" y="340"/>
                  </a:lnTo>
                  <a:lnTo>
                    <a:pt x="1043" y="346"/>
                  </a:lnTo>
                  <a:lnTo>
                    <a:pt x="1041" y="349"/>
                  </a:lnTo>
                  <a:lnTo>
                    <a:pt x="1034" y="359"/>
                  </a:lnTo>
                  <a:lnTo>
                    <a:pt x="1029" y="361"/>
                  </a:lnTo>
                  <a:lnTo>
                    <a:pt x="1025" y="363"/>
                  </a:lnTo>
                  <a:lnTo>
                    <a:pt x="1020" y="360"/>
                  </a:lnTo>
                  <a:lnTo>
                    <a:pt x="1017" y="357"/>
                  </a:lnTo>
                  <a:lnTo>
                    <a:pt x="1011" y="353"/>
                  </a:lnTo>
                  <a:lnTo>
                    <a:pt x="1000" y="350"/>
                  </a:lnTo>
                  <a:lnTo>
                    <a:pt x="987" y="349"/>
                  </a:lnTo>
                  <a:lnTo>
                    <a:pt x="976" y="346"/>
                  </a:lnTo>
                  <a:lnTo>
                    <a:pt x="969" y="338"/>
                  </a:lnTo>
                  <a:lnTo>
                    <a:pt x="969" y="326"/>
                  </a:lnTo>
                  <a:lnTo>
                    <a:pt x="976" y="319"/>
                  </a:lnTo>
                  <a:lnTo>
                    <a:pt x="986" y="312"/>
                  </a:lnTo>
                  <a:lnTo>
                    <a:pt x="992" y="304"/>
                  </a:lnTo>
                  <a:lnTo>
                    <a:pt x="989" y="294"/>
                  </a:lnTo>
                  <a:lnTo>
                    <a:pt x="985" y="291"/>
                  </a:lnTo>
                  <a:lnTo>
                    <a:pt x="978" y="288"/>
                  </a:lnTo>
                  <a:lnTo>
                    <a:pt x="954" y="283"/>
                  </a:lnTo>
                  <a:lnTo>
                    <a:pt x="948" y="279"/>
                  </a:lnTo>
                  <a:lnTo>
                    <a:pt x="938" y="266"/>
                  </a:lnTo>
                  <a:lnTo>
                    <a:pt x="933" y="263"/>
                  </a:lnTo>
                  <a:lnTo>
                    <a:pt x="916" y="253"/>
                  </a:lnTo>
                  <a:lnTo>
                    <a:pt x="906" y="252"/>
                  </a:lnTo>
                  <a:lnTo>
                    <a:pt x="881" y="245"/>
                  </a:lnTo>
                  <a:lnTo>
                    <a:pt x="832" y="231"/>
                  </a:lnTo>
                  <a:lnTo>
                    <a:pt x="826" y="228"/>
                  </a:lnTo>
                  <a:lnTo>
                    <a:pt x="822" y="225"/>
                  </a:lnTo>
                  <a:lnTo>
                    <a:pt x="794" y="199"/>
                  </a:lnTo>
                  <a:lnTo>
                    <a:pt x="782" y="190"/>
                  </a:lnTo>
                  <a:lnTo>
                    <a:pt x="779" y="186"/>
                  </a:lnTo>
                  <a:lnTo>
                    <a:pt x="780" y="180"/>
                  </a:lnTo>
                  <a:lnTo>
                    <a:pt x="782" y="175"/>
                  </a:lnTo>
                  <a:lnTo>
                    <a:pt x="782" y="169"/>
                  </a:lnTo>
                  <a:lnTo>
                    <a:pt x="759" y="161"/>
                  </a:lnTo>
                  <a:lnTo>
                    <a:pt x="752" y="157"/>
                  </a:lnTo>
                  <a:lnTo>
                    <a:pt x="745" y="150"/>
                  </a:lnTo>
                  <a:lnTo>
                    <a:pt x="737" y="145"/>
                  </a:lnTo>
                  <a:lnTo>
                    <a:pt x="727" y="143"/>
                  </a:lnTo>
                  <a:lnTo>
                    <a:pt x="717" y="143"/>
                  </a:lnTo>
                  <a:lnTo>
                    <a:pt x="704" y="145"/>
                  </a:lnTo>
                  <a:lnTo>
                    <a:pt x="697" y="145"/>
                  </a:lnTo>
                  <a:lnTo>
                    <a:pt x="692" y="148"/>
                  </a:lnTo>
                  <a:lnTo>
                    <a:pt x="685" y="155"/>
                  </a:lnTo>
                  <a:lnTo>
                    <a:pt x="682" y="157"/>
                  </a:lnTo>
                  <a:lnTo>
                    <a:pt x="676" y="155"/>
                  </a:lnTo>
                  <a:lnTo>
                    <a:pt x="661" y="147"/>
                  </a:lnTo>
                  <a:lnTo>
                    <a:pt x="653" y="140"/>
                  </a:lnTo>
                  <a:lnTo>
                    <a:pt x="647" y="133"/>
                  </a:lnTo>
                  <a:lnTo>
                    <a:pt x="632" y="123"/>
                  </a:lnTo>
                  <a:lnTo>
                    <a:pt x="616" y="122"/>
                  </a:lnTo>
                  <a:lnTo>
                    <a:pt x="613" y="122"/>
                  </a:lnTo>
                  <a:lnTo>
                    <a:pt x="570" y="124"/>
                  </a:lnTo>
                  <a:lnTo>
                    <a:pt x="563" y="127"/>
                  </a:lnTo>
                  <a:lnTo>
                    <a:pt x="562" y="127"/>
                  </a:lnTo>
                  <a:lnTo>
                    <a:pt x="542" y="138"/>
                  </a:lnTo>
                  <a:lnTo>
                    <a:pt x="534" y="141"/>
                  </a:lnTo>
                  <a:lnTo>
                    <a:pt x="525" y="140"/>
                  </a:lnTo>
                  <a:lnTo>
                    <a:pt x="517" y="138"/>
                  </a:lnTo>
                  <a:lnTo>
                    <a:pt x="508" y="134"/>
                  </a:lnTo>
                  <a:lnTo>
                    <a:pt x="501" y="131"/>
                  </a:lnTo>
                  <a:lnTo>
                    <a:pt x="493" y="131"/>
                  </a:lnTo>
                  <a:lnTo>
                    <a:pt x="476" y="133"/>
                  </a:lnTo>
                  <a:lnTo>
                    <a:pt x="468" y="133"/>
                  </a:lnTo>
                  <a:lnTo>
                    <a:pt x="451" y="127"/>
                  </a:lnTo>
                  <a:lnTo>
                    <a:pt x="441" y="127"/>
                  </a:lnTo>
                  <a:lnTo>
                    <a:pt x="421" y="129"/>
                  </a:lnTo>
                  <a:lnTo>
                    <a:pt x="413" y="129"/>
                  </a:lnTo>
                  <a:lnTo>
                    <a:pt x="406" y="124"/>
                  </a:lnTo>
                  <a:lnTo>
                    <a:pt x="393" y="113"/>
                  </a:lnTo>
                  <a:lnTo>
                    <a:pt x="388" y="109"/>
                  </a:lnTo>
                  <a:lnTo>
                    <a:pt x="374" y="105"/>
                  </a:lnTo>
                  <a:lnTo>
                    <a:pt x="370" y="102"/>
                  </a:lnTo>
                  <a:lnTo>
                    <a:pt x="368" y="98"/>
                  </a:lnTo>
                  <a:lnTo>
                    <a:pt x="364" y="89"/>
                  </a:lnTo>
                  <a:lnTo>
                    <a:pt x="361" y="87"/>
                  </a:lnTo>
                  <a:lnTo>
                    <a:pt x="354" y="82"/>
                  </a:lnTo>
                  <a:lnTo>
                    <a:pt x="335" y="87"/>
                  </a:lnTo>
                  <a:lnTo>
                    <a:pt x="326" y="82"/>
                  </a:lnTo>
                  <a:lnTo>
                    <a:pt x="318" y="75"/>
                  </a:lnTo>
                  <a:lnTo>
                    <a:pt x="309" y="71"/>
                  </a:lnTo>
                  <a:lnTo>
                    <a:pt x="301" y="70"/>
                  </a:lnTo>
                  <a:lnTo>
                    <a:pt x="274" y="74"/>
                  </a:lnTo>
                  <a:lnTo>
                    <a:pt x="266" y="71"/>
                  </a:lnTo>
                  <a:lnTo>
                    <a:pt x="231" y="43"/>
                  </a:lnTo>
                  <a:lnTo>
                    <a:pt x="223" y="37"/>
                  </a:lnTo>
                  <a:lnTo>
                    <a:pt x="196" y="29"/>
                  </a:lnTo>
                  <a:lnTo>
                    <a:pt x="182" y="19"/>
                  </a:lnTo>
                  <a:lnTo>
                    <a:pt x="180" y="18"/>
                  </a:lnTo>
                  <a:lnTo>
                    <a:pt x="172" y="14"/>
                  </a:lnTo>
                  <a:lnTo>
                    <a:pt x="164" y="15"/>
                  </a:lnTo>
                  <a:lnTo>
                    <a:pt x="147" y="23"/>
                  </a:lnTo>
                  <a:lnTo>
                    <a:pt x="138" y="25"/>
                  </a:lnTo>
                  <a:lnTo>
                    <a:pt x="127" y="23"/>
                  </a:lnTo>
                  <a:lnTo>
                    <a:pt x="64" y="0"/>
                  </a:lnTo>
                  <a:lnTo>
                    <a:pt x="46" y="0"/>
                  </a:lnTo>
                  <a:lnTo>
                    <a:pt x="29" y="5"/>
                  </a:lnTo>
                  <a:lnTo>
                    <a:pt x="22" y="9"/>
                  </a:lnTo>
                  <a:lnTo>
                    <a:pt x="19" y="15"/>
                  </a:lnTo>
                  <a:lnTo>
                    <a:pt x="1" y="60"/>
                  </a:lnTo>
                  <a:lnTo>
                    <a:pt x="0" y="67"/>
                  </a:lnTo>
                  <a:lnTo>
                    <a:pt x="7" y="68"/>
                  </a:lnTo>
                  <a:lnTo>
                    <a:pt x="14" y="71"/>
                  </a:lnTo>
                  <a:lnTo>
                    <a:pt x="26" y="74"/>
                  </a:lnTo>
                  <a:lnTo>
                    <a:pt x="29" y="75"/>
                  </a:lnTo>
                  <a:lnTo>
                    <a:pt x="38" y="84"/>
                  </a:lnTo>
                  <a:lnTo>
                    <a:pt x="53" y="88"/>
                  </a:lnTo>
                  <a:lnTo>
                    <a:pt x="60" y="92"/>
                  </a:lnTo>
                  <a:lnTo>
                    <a:pt x="64" y="96"/>
                  </a:lnTo>
                  <a:lnTo>
                    <a:pt x="70" y="106"/>
                  </a:lnTo>
                  <a:lnTo>
                    <a:pt x="74" y="117"/>
                  </a:lnTo>
                  <a:lnTo>
                    <a:pt x="73" y="129"/>
                  </a:lnTo>
                  <a:lnTo>
                    <a:pt x="75" y="131"/>
                  </a:lnTo>
                  <a:lnTo>
                    <a:pt x="81" y="138"/>
                  </a:lnTo>
                  <a:lnTo>
                    <a:pt x="84" y="143"/>
                  </a:lnTo>
                  <a:lnTo>
                    <a:pt x="88" y="152"/>
                  </a:lnTo>
                  <a:lnTo>
                    <a:pt x="91" y="155"/>
                  </a:lnTo>
                  <a:lnTo>
                    <a:pt x="98" y="145"/>
                  </a:lnTo>
                  <a:lnTo>
                    <a:pt x="106" y="147"/>
                  </a:lnTo>
                  <a:lnTo>
                    <a:pt x="127" y="157"/>
                  </a:lnTo>
                  <a:lnTo>
                    <a:pt x="136" y="158"/>
                  </a:lnTo>
                  <a:lnTo>
                    <a:pt x="138" y="159"/>
                  </a:lnTo>
                  <a:lnTo>
                    <a:pt x="141" y="161"/>
                  </a:lnTo>
                  <a:lnTo>
                    <a:pt x="145" y="166"/>
                  </a:lnTo>
                  <a:lnTo>
                    <a:pt x="147" y="166"/>
                  </a:lnTo>
                  <a:lnTo>
                    <a:pt x="148" y="168"/>
                  </a:lnTo>
                  <a:lnTo>
                    <a:pt x="154" y="173"/>
                  </a:lnTo>
                  <a:lnTo>
                    <a:pt x="157" y="175"/>
                  </a:lnTo>
                  <a:lnTo>
                    <a:pt x="159" y="173"/>
                  </a:lnTo>
                  <a:lnTo>
                    <a:pt x="168" y="172"/>
                  </a:lnTo>
                  <a:lnTo>
                    <a:pt x="180" y="171"/>
                  </a:lnTo>
                  <a:lnTo>
                    <a:pt x="207" y="175"/>
                  </a:lnTo>
                  <a:lnTo>
                    <a:pt x="225" y="182"/>
                  </a:lnTo>
                  <a:lnTo>
                    <a:pt x="227" y="183"/>
                  </a:lnTo>
                  <a:lnTo>
                    <a:pt x="234" y="194"/>
                  </a:lnTo>
                  <a:lnTo>
                    <a:pt x="234" y="196"/>
                  </a:lnTo>
                  <a:lnTo>
                    <a:pt x="238" y="199"/>
                  </a:lnTo>
                  <a:lnTo>
                    <a:pt x="246" y="211"/>
                  </a:lnTo>
                  <a:lnTo>
                    <a:pt x="252" y="213"/>
                  </a:lnTo>
                  <a:lnTo>
                    <a:pt x="262" y="209"/>
                  </a:lnTo>
                  <a:lnTo>
                    <a:pt x="269" y="209"/>
                  </a:lnTo>
                  <a:lnTo>
                    <a:pt x="273" y="218"/>
                  </a:lnTo>
                  <a:lnTo>
                    <a:pt x="284" y="237"/>
                  </a:lnTo>
                  <a:lnTo>
                    <a:pt x="290" y="259"/>
                  </a:lnTo>
                  <a:lnTo>
                    <a:pt x="302" y="277"/>
                  </a:lnTo>
                  <a:lnTo>
                    <a:pt x="305" y="279"/>
                  </a:lnTo>
                  <a:lnTo>
                    <a:pt x="308" y="277"/>
                  </a:lnTo>
                  <a:lnTo>
                    <a:pt x="314" y="274"/>
                  </a:lnTo>
                  <a:lnTo>
                    <a:pt x="316" y="273"/>
                  </a:lnTo>
                  <a:lnTo>
                    <a:pt x="321" y="274"/>
                  </a:lnTo>
                  <a:lnTo>
                    <a:pt x="328" y="277"/>
                  </a:lnTo>
                  <a:lnTo>
                    <a:pt x="335" y="280"/>
                  </a:lnTo>
                  <a:lnTo>
                    <a:pt x="339" y="284"/>
                  </a:lnTo>
                  <a:lnTo>
                    <a:pt x="343" y="287"/>
                  </a:lnTo>
                  <a:lnTo>
                    <a:pt x="363" y="290"/>
                  </a:lnTo>
                  <a:lnTo>
                    <a:pt x="372" y="297"/>
                  </a:lnTo>
                  <a:lnTo>
                    <a:pt x="381" y="305"/>
                  </a:lnTo>
                  <a:lnTo>
                    <a:pt x="388" y="318"/>
                  </a:lnTo>
                  <a:lnTo>
                    <a:pt x="392" y="332"/>
                  </a:lnTo>
                  <a:lnTo>
                    <a:pt x="406" y="413"/>
                  </a:lnTo>
                  <a:lnTo>
                    <a:pt x="406" y="419"/>
                  </a:lnTo>
                  <a:lnTo>
                    <a:pt x="407" y="422"/>
                  </a:lnTo>
                  <a:lnTo>
                    <a:pt x="414" y="429"/>
                  </a:lnTo>
                  <a:lnTo>
                    <a:pt x="416" y="431"/>
                  </a:lnTo>
                  <a:lnTo>
                    <a:pt x="417" y="433"/>
                  </a:lnTo>
                  <a:lnTo>
                    <a:pt x="431" y="482"/>
                  </a:lnTo>
                  <a:lnTo>
                    <a:pt x="433" y="497"/>
                  </a:lnTo>
                  <a:lnTo>
                    <a:pt x="434" y="509"/>
                  </a:lnTo>
                  <a:lnTo>
                    <a:pt x="435" y="516"/>
                  </a:lnTo>
                  <a:lnTo>
                    <a:pt x="438" y="518"/>
                  </a:lnTo>
                  <a:lnTo>
                    <a:pt x="441" y="521"/>
                  </a:lnTo>
                  <a:lnTo>
                    <a:pt x="448" y="535"/>
                  </a:lnTo>
                  <a:lnTo>
                    <a:pt x="459" y="553"/>
                  </a:lnTo>
                  <a:lnTo>
                    <a:pt x="459" y="558"/>
                  </a:lnTo>
                  <a:lnTo>
                    <a:pt x="461" y="566"/>
                  </a:lnTo>
                  <a:lnTo>
                    <a:pt x="463" y="587"/>
                  </a:lnTo>
                  <a:lnTo>
                    <a:pt x="463" y="618"/>
                  </a:lnTo>
                  <a:lnTo>
                    <a:pt x="463" y="621"/>
                  </a:lnTo>
                  <a:lnTo>
                    <a:pt x="462" y="624"/>
                  </a:lnTo>
                  <a:lnTo>
                    <a:pt x="458" y="629"/>
                  </a:lnTo>
                  <a:lnTo>
                    <a:pt x="455" y="632"/>
                  </a:lnTo>
                  <a:lnTo>
                    <a:pt x="455" y="635"/>
                  </a:lnTo>
                  <a:lnTo>
                    <a:pt x="455" y="638"/>
                  </a:lnTo>
                  <a:lnTo>
                    <a:pt x="455" y="642"/>
                  </a:lnTo>
                  <a:lnTo>
                    <a:pt x="442" y="661"/>
                  </a:lnTo>
                  <a:lnTo>
                    <a:pt x="438" y="673"/>
                  </a:lnTo>
                  <a:lnTo>
                    <a:pt x="423" y="682"/>
                  </a:lnTo>
                  <a:lnTo>
                    <a:pt x="414" y="694"/>
                  </a:lnTo>
                  <a:lnTo>
                    <a:pt x="398" y="723"/>
                  </a:lnTo>
                  <a:lnTo>
                    <a:pt x="426" y="736"/>
                  </a:lnTo>
                  <a:lnTo>
                    <a:pt x="428" y="736"/>
                  </a:lnTo>
                  <a:lnTo>
                    <a:pt x="437" y="736"/>
                  </a:lnTo>
                  <a:lnTo>
                    <a:pt x="442" y="733"/>
                  </a:lnTo>
                  <a:lnTo>
                    <a:pt x="445" y="733"/>
                  </a:lnTo>
                  <a:lnTo>
                    <a:pt x="445" y="734"/>
                  </a:lnTo>
                  <a:lnTo>
                    <a:pt x="445" y="736"/>
                  </a:lnTo>
                  <a:lnTo>
                    <a:pt x="445" y="739"/>
                  </a:lnTo>
                  <a:lnTo>
                    <a:pt x="447" y="741"/>
                  </a:lnTo>
                  <a:lnTo>
                    <a:pt x="449" y="743"/>
                  </a:lnTo>
                  <a:lnTo>
                    <a:pt x="456" y="744"/>
                  </a:lnTo>
                  <a:lnTo>
                    <a:pt x="461" y="744"/>
                  </a:lnTo>
                  <a:lnTo>
                    <a:pt x="470" y="754"/>
                  </a:lnTo>
                  <a:lnTo>
                    <a:pt x="473" y="755"/>
                  </a:lnTo>
                  <a:lnTo>
                    <a:pt x="476" y="754"/>
                  </a:lnTo>
                  <a:lnTo>
                    <a:pt x="486" y="746"/>
                  </a:lnTo>
                  <a:lnTo>
                    <a:pt x="494" y="733"/>
                  </a:lnTo>
                  <a:lnTo>
                    <a:pt x="498" y="730"/>
                  </a:lnTo>
                  <a:lnTo>
                    <a:pt x="508" y="727"/>
                  </a:lnTo>
                  <a:lnTo>
                    <a:pt x="527" y="734"/>
                  </a:lnTo>
                  <a:lnTo>
                    <a:pt x="536" y="730"/>
                  </a:lnTo>
                  <a:lnTo>
                    <a:pt x="541" y="729"/>
                  </a:lnTo>
                  <a:lnTo>
                    <a:pt x="543" y="729"/>
                  </a:lnTo>
                  <a:lnTo>
                    <a:pt x="548" y="729"/>
                  </a:lnTo>
                  <a:lnTo>
                    <a:pt x="552" y="730"/>
                  </a:lnTo>
                  <a:lnTo>
                    <a:pt x="559" y="729"/>
                  </a:lnTo>
                  <a:lnTo>
                    <a:pt x="563" y="729"/>
                  </a:lnTo>
                  <a:lnTo>
                    <a:pt x="567" y="730"/>
                  </a:lnTo>
                  <a:lnTo>
                    <a:pt x="571" y="734"/>
                  </a:lnTo>
                  <a:lnTo>
                    <a:pt x="577" y="736"/>
                  </a:lnTo>
                  <a:lnTo>
                    <a:pt x="590" y="734"/>
                  </a:lnTo>
                  <a:lnTo>
                    <a:pt x="636" y="753"/>
                  </a:lnTo>
                  <a:lnTo>
                    <a:pt x="639" y="753"/>
                  </a:lnTo>
                  <a:lnTo>
                    <a:pt x="643" y="753"/>
                  </a:lnTo>
                  <a:lnTo>
                    <a:pt x="647" y="748"/>
                  </a:lnTo>
                  <a:lnTo>
                    <a:pt x="655" y="737"/>
                  </a:lnTo>
                  <a:lnTo>
                    <a:pt x="661" y="730"/>
                  </a:lnTo>
                  <a:lnTo>
                    <a:pt x="664" y="726"/>
                  </a:lnTo>
                  <a:lnTo>
                    <a:pt x="667" y="712"/>
                  </a:lnTo>
                  <a:lnTo>
                    <a:pt x="668" y="705"/>
                  </a:lnTo>
                  <a:lnTo>
                    <a:pt x="674" y="701"/>
                  </a:lnTo>
                  <a:lnTo>
                    <a:pt x="674" y="701"/>
                  </a:lnTo>
                  <a:lnTo>
                    <a:pt x="675" y="701"/>
                  </a:lnTo>
                  <a:lnTo>
                    <a:pt x="681" y="699"/>
                  </a:lnTo>
                  <a:lnTo>
                    <a:pt x="693" y="698"/>
                  </a:lnTo>
                  <a:lnTo>
                    <a:pt x="730" y="701"/>
                  </a:lnTo>
                  <a:lnTo>
                    <a:pt x="735" y="704"/>
                  </a:lnTo>
                  <a:lnTo>
                    <a:pt x="732" y="706"/>
                  </a:lnTo>
                  <a:lnTo>
                    <a:pt x="732" y="711"/>
                  </a:lnTo>
                  <a:lnTo>
                    <a:pt x="731" y="713"/>
                  </a:lnTo>
                  <a:lnTo>
                    <a:pt x="730" y="718"/>
                  </a:lnTo>
                  <a:lnTo>
                    <a:pt x="728" y="719"/>
                  </a:lnTo>
                  <a:lnTo>
                    <a:pt x="723" y="723"/>
                  </a:lnTo>
                  <a:lnTo>
                    <a:pt x="721" y="727"/>
                  </a:lnTo>
                  <a:lnTo>
                    <a:pt x="727" y="732"/>
                  </a:lnTo>
                  <a:lnTo>
                    <a:pt x="732" y="737"/>
                  </a:lnTo>
                  <a:lnTo>
                    <a:pt x="737" y="739"/>
                  </a:lnTo>
                  <a:lnTo>
                    <a:pt x="744" y="730"/>
                  </a:lnTo>
                  <a:lnTo>
                    <a:pt x="746" y="729"/>
                  </a:lnTo>
                  <a:lnTo>
                    <a:pt x="749" y="730"/>
                  </a:lnTo>
                  <a:lnTo>
                    <a:pt x="751" y="736"/>
                  </a:lnTo>
                  <a:lnTo>
                    <a:pt x="752" y="739"/>
                  </a:lnTo>
                  <a:lnTo>
                    <a:pt x="755" y="740"/>
                  </a:lnTo>
                  <a:lnTo>
                    <a:pt x="762" y="743"/>
                  </a:lnTo>
                  <a:lnTo>
                    <a:pt x="763" y="744"/>
                  </a:lnTo>
                  <a:lnTo>
                    <a:pt x="765" y="746"/>
                  </a:lnTo>
                  <a:lnTo>
                    <a:pt x="766" y="747"/>
                  </a:lnTo>
                  <a:lnTo>
                    <a:pt x="769" y="748"/>
                  </a:lnTo>
                  <a:lnTo>
                    <a:pt x="770" y="750"/>
                  </a:lnTo>
                  <a:lnTo>
                    <a:pt x="779" y="765"/>
                  </a:lnTo>
                  <a:lnTo>
                    <a:pt x="782" y="769"/>
                  </a:lnTo>
                  <a:lnTo>
                    <a:pt x="801" y="782"/>
                  </a:lnTo>
                  <a:lnTo>
                    <a:pt x="814" y="793"/>
                  </a:lnTo>
                  <a:lnTo>
                    <a:pt x="822" y="797"/>
                  </a:lnTo>
                  <a:lnTo>
                    <a:pt x="829" y="797"/>
                  </a:lnTo>
                  <a:lnTo>
                    <a:pt x="829" y="800"/>
                  </a:lnTo>
                  <a:lnTo>
                    <a:pt x="826" y="804"/>
                  </a:lnTo>
                  <a:lnTo>
                    <a:pt x="822" y="807"/>
                  </a:lnTo>
                  <a:lnTo>
                    <a:pt x="808" y="816"/>
                  </a:lnTo>
                  <a:lnTo>
                    <a:pt x="815" y="817"/>
                  </a:lnTo>
                  <a:lnTo>
                    <a:pt x="821" y="817"/>
                  </a:lnTo>
                  <a:lnTo>
                    <a:pt x="826" y="817"/>
                  </a:lnTo>
                  <a:lnTo>
                    <a:pt x="831" y="823"/>
                  </a:lnTo>
                  <a:lnTo>
                    <a:pt x="838" y="838"/>
                  </a:lnTo>
                  <a:lnTo>
                    <a:pt x="842" y="841"/>
                  </a:lnTo>
                  <a:lnTo>
                    <a:pt x="866" y="835"/>
                  </a:lnTo>
                  <a:lnTo>
                    <a:pt x="873" y="834"/>
                  </a:lnTo>
                  <a:lnTo>
                    <a:pt x="881" y="837"/>
                  </a:lnTo>
                  <a:lnTo>
                    <a:pt x="888" y="841"/>
                  </a:lnTo>
                  <a:lnTo>
                    <a:pt x="895" y="847"/>
                  </a:lnTo>
                  <a:lnTo>
                    <a:pt x="899" y="855"/>
                  </a:lnTo>
                  <a:lnTo>
                    <a:pt x="895" y="863"/>
                  </a:lnTo>
                  <a:lnTo>
                    <a:pt x="898" y="865"/>
                  </a:lnTo>
                  <a:lnTo>
                    <a:pt x="901" y="865"/>
                  </a:lnTo>
                  <a:lnTo>
                    <a:pt x="903" y="865"/>
                  </a:lnTo>
                  <a:lnTo>
                    <a:pt x="917" y="859"/>
                  </a:lnTo>
                  <a:lnTo>
                    <a:pt x="929" y="858"/>
                  </a:lnTo>
                  <a:lnTo>
                    <a:pt x="971" y="863"/>
                  </a:lnTo>
                  <a:lnTo>
                    <a:pt x="978" y="863"/>
                  </a:lnTo>
                  <a:lnTo>
                    <a:pt x="982" y="862"/>
                  </a:lnTo>
                  <a:lnTo>
                    <a:pt x="994" y="851"/>
                  </a:lnTo>
                  <a:lnTo>
                    <a:pt x="1006" y="847"/>
                  </a:lnTo>
                  <a:lnTo>
                    <a:pt x="1029" y="845"/>
                  </a:lnTo>
                  <a:lnTo>
                    <a:pt x="1035" y="844"/>
                  </a:lnTo>
                  <a:lnTo>
                    <a:pt x="1035" y="844"/>
                  </a:lnTo>
                  <a:lnTo>
                    <a:pt x="1041" y="842"/>
                  </a:lnTo>
                  <a:lnTo>
                    <a:pt x="1052" y="838"/>
                  </a:lnTo>
                  <a:lnTo>
                    <a:pt x="1056" y="837"/>
                  </a:lnTo>
                  <a:lnTo>
                    <a:pt x="1067" y="841"/>
                  </a:lnTo>
                  <a:lnTo>
                    <a:pt x="1073" y="840"/>
                  </a:lnTo>
                  <a:lnTo>
                    <a:pt x="1079" y="837"/>
                  </a:lnTo>
                  <a:lnTo>
                    <a:pt x="1083" y="833"/>
                  </a:lnTo>
                  <a:lnTo>
                    <a:pt x="1084" y="830"/>
                  </a:lnTo>
                  <a:lnTo>
                    <a:pt x="1084" y="827"/>
                  </a:lnTo>
                  <a:lnTo>
                    <a:pt x="1084" y="824"/>
                  </a:lnTo>
                  <a:lnTo>
                    <a:pt x="1087" y="821"/>
                  </a:lnTo>
                  <a:lnTo>
                    <a:pt x="1090" y="821"/>
                  </a:lnTo>
                  <a:lnTo>
                    <a:pt x="1097" y="824"/>
                  </a:lnTo>
                  <a:lnTo>
                    <a:pt x="1109" y="834"/>
                  </a:lnTo>
                  <a:lnTo>
                    <a:pt x="1115" y="835"/>
                  </a:lnTo>
                  <a:lnTo>
                    <a:pt x="1121" y="834"/>
                  </a:lnTo>
                  <a:lnTo>
                    <a:pt x="1123" y="833"/>
                  </a:lnTo>
                  <a:lnTo>
                    <a:pt x="1125" y="830"/>
                  </a:lnTo>
                  <a:lnTo>
                    <a:pt x="1128" y="828"/>
                  </a:lnTo>
                  <a:lnTo>
                    <a:pt x="1130" y="827"/>
                  </a:lnTo>
                  <a:lnTo>
                    <a:pt x="1133" y="828"/>
                  </a:lnTo>
                  <a:lnTo>
                    <a:pt x="1147" y="837"/>
                  </a:lnTo>
                  <a:lnTo>
                    <a:pt x="1153" y="838"/>
                  </a:lnTo>
                  <a:lnTo>
                    <a:pt x="1158" y="838"/>
                  </a:lnTo>
                  <a:lnTo>
                    <a:pt x="1165" y="837"/>
                  </a:lnTo>
                  <a:lnTo>
                    <a:pt x="1170" y="831"/>
                  </a:lnTo>
                  <a:lnTo>
                    <a:pt x="1172" y="830"/>
                  </a:lnTo>
                  <a:lnTo>
                    <a:pt x="1175" y="830"/>
                  </a:lnTo>
                  <a:lnTo>
                    <a:pt x="1177" y="833"/>
                  </a:lnTo>
                  <a:lnTo>
                    <a:pt x="1177" y="835"/>
                  </a:lnTo>
                  <a:lnTo>
                    <a:pt x="1178" y="838"/>
                  </a:lnTo>
                  <a:lnTo>
                    <a:pt x="1184" y="840"/>
                  </a:lnTo>
                  <a:lnTo>
                    <a:pt x="1188" y="837"/>
                  </a:lnTo>
                  <a:lnTo>
                    <a:pt x="1191" y="831"/>
                  </a:lnTo>
                  <a:lnTo>
                    <a:pt x="1193" y="827"/>
                  </a:lnTo>
                  <a:lnTo>
                    <a:pt x="1199" y="824"/>
                  </a:lnTo>
                  <a:lnTo>
                    <a:pt x="1205" y="824"/>
                  </a:lnTo>
                  <a:lnTo>
                    <a:pt x="1216" y="828"/>
                  </a:lnTo>
                  <a:lnTo>
                    <a:pt x="1254" y="830"/>
                  </a:lnTo>
                  <a:lnTo>
                    <a:pt x="1261" y="828"/>
                  </a:lnTo>
                  <a:lnTo>
                    <a:pt x="1263" y="826"/>
                  </a:lnTo>
                  <a:lnTo>
                    <a:pt x="1262" y="824"/>
                  </a:lnTo>
                  <a:lnTo>
                    <a:pt x="1261" y="821"/>
                  </a:lnTo>
                  <a:lnTo>
                    <a:pt x="1251" y="817"/>
                  </a:lnTo>
                  <a:lnTo>
                    <a:pt x="1248" y="811"/>
                  </a:lnTo>
                  <a:lnTo>
                    <a:pt x="1254" y="807"/>
                  </a:lnTo>
                  <a:lnTo>
                    <a:pt x="1279" y="810"/>
                  </a:lnTo>
                  <a:lnTo>
                    <a:pt x="1289" y="810"/>
                  </a:lnTo>
                  <a:lnTo>
                    <a:pt x="1291" y="809"/>
                  </a:lnTo>
                  <a:lnTo>
                    <a:pt x="1297" y="803"/>
                  </a:lnTo>
                  <a:lnTo>
                    <a:pt x="1301" y="800"/>
                  </a:lnTo>
                  <a:lnTo>
                    <a:pt x="1325" y="781"/>
                  </a:lnTo>
                  <a:lnTo>
                    <a:pt x="1364" y="748"/>
                  </a:lnTo>
                  <a:lnTo>
                    <a:pt x="1373" y="744"/>
                  </a:lnTo>
                  <a:lnTo>
                    <a:pt x="1381" y="746"/>
                  </a:lnTo>
                  <a:lnTo>
                    <a:pt x="1387" y="748"/>
                  </a:lnTo>
                  <a:lnTo>
                    <a:pt x="1399" y="754"/>
                  </a:lnTo>
                  <a:lnTo>
                    <a:pt x="1404" y="755"/>
                  </a:lnTo>
                  <a:lnTo>
                    <a:pt x="1408" y="754"/>
                  </a:lnTo>
                  <a:lnTo>
                    <a:pt x="1416" y="753"/>
                  </a:lnTo>
                  <a:lnTo>
                    <a:pt x="1420" y="753"/>
                  </a:lnTo>
                  <a:lnTo>
                    <a:pt x="1425" y="757"/>
                  </a:lnTo>
                  <a:lnTo>
                    <a:pt x="1433" y="765"/>
                  </a:lnTo>
                  <a:lnTo>
                    <a:pt x="1469" y="779"/>
                  </a:lnTo>
                  <a:lnTo>
                    <a:pt x="1486" y="783"/>
                  </a:lnTo>
                  <a:lnTo>
                    <a:pt x="1493" y="785"/>
                  </a:lnTo>
                  <a:lnTo>
                    <a:pt x="1493" y="788"/>
                  </a:lnTo>
                  <a:lnTo>
                    <a:pt x="1489" y="789"/>
                  </a:lnTo>
                  <a:lnTo>
                    <a:pt x="1483" y="792"/>
                  </a:lnTo>
                  <a:lnTo>
                    <a:pt x="1478" y="799"/>
                  </a:lnTo>
                  <a:lnTo>
                    <a:pt x="1483" y="809"/>
                  </a:lnTo>
                  <a:lnTo>
                    <a:pt x="1495" y="818"/>
                  </a:lnTo>
                  <a:lnTo>
                    <a:pt x="1500" y="821"/>
                  </a:lnTo>
                  <a:lnTo>
                    <a:pt x="1513" y="828"/>
                  </a:lnTo>
                  <a:lnTo>
                    <a:pt x="1551" y="842"/>
                  </a:lnTo>
                  <a:lnTo>
                    <a:pt x="1563" y="844"/>
                  </a:lnTo>
                  <a:lnTo>
                    <a:pt x="1570" y="844"/>
                  </a:lnTo>
                  <a:lnTo>
                    <a:pt x="1576" y="842"/>
                  </a:lnTo>
                  <a:lnTo>
                    <a:pt x="1581" y="838"/>
                  </a:lnTo>
                  <a:lnTo>
                    <a:pt x="1588" y="834"/>
                  </a:lnTo>
                  <a:lnTo>
                    <a:pt x="1594" y="833"/>
                  </a:lnTo>
                  <a:lnTo>
                    <a:pt x="1614" y="833"/>
                  </a:lnTo>
                  <a:lnTo>
                    <a:pt x="1618" y="834"/>
                  </a:lnTo>
                  <a:lnTo>
                    <a:pt x="1622" y="838"/>
                  </a:lnTo>
                  <a:lnTo>
                    <a:pt x="1631" y="847"/>
                  </a:lnTo>
                  <a:lnTo>
                    <a:pt x="1646" y="861"/>
                  </a:lnTo>
                  <a:lnTo>
                    <a:pt x="1652" y="863"/>
                  </a:lnTo>
                  <a:lnTo>
                    <a:pt x="1667" y="869"/>
                  </a:lnTo>
                  <a:lnTo>
                    <a:pt x="1671" y="873"/>
                  </a:lnTo>
                  <a:lnTo>
                    <a:pt x="1678" y="883"/>
                  </a:lnTo>
                  <a:lnTo>
                    <a:pt x="1682" y="886"/>
                  </a:lnTo>
                  <a:lnTo>
                    <a:pt x="1688" y="886"/>
                  </a:lnTo>
                  <a:lnTo>
                    <a:pt x="1691" y="882"/>
                  </a:lnTo>
                  <a:lnTo>
                    <a:pt x="1692" y="876"/>
                  </a:lnTo>
                  <a:lnTo>
                    <a:pt x="1695" y="870"/>
                  </a:lnTo>
                  <a:lnTo>
                    <a:pt x="1701" y="868"/>
                  </a:lnTo>
                  <a:lnTo>
                    <a:pt x="1705" y="868"/>
                  </a:lnTo>
                  <a:lnTo>
                    <a:pt x="1710" y="869"/>
                  </a:lnTo>
                  <a:lnTo>
                    <a:pt x="1715" y="869"/>
                  </a:lnTo>
                  <a:lnTo>
                    <a:pt x="1719" y="863"/>
                  </a:lnTo>
                  <a:lnTo>
                    <a:pt x="1720" y="862"/>
                  </a:lnTo>
                  <a:lnTo>
                    <a:pt x="1723" y="851"/>
                  </a:lnTo>
                  <a:lnTo>
                    <a:pt x="1724" y="838"/>
                  </a:lnTo>
                  <a:lnTo>
                    <a:pt x="1726" y="830"/>
                  </a:lnTo>
                  <a:lnTo>
                    <a:pt x="1729" y="827"/>
                  </a:lnTo>
                  <a:lnTo>
                    <a:pt x="1731" y="824"/>
                  </a:lnTo>
                  <a:lnTo>
                    <a:pt x="1733" y="821"/>
                  </a:lnTo>
                  <a:lnTo>
                    <a:pt x="1733" y="820"/>
                  </a:lnTo>
                  <a:lnTo>
                    <a:pt x="1734" y="813"/>
                  </a:lnTo>
                  <a:lnTo>
                    <a:pt x="1734" y="810"/>
                  </a:lnTo>
                  <a:lnTo>
                    <a:pt x="1737" y="809"/>
                  </a:lnTo>
                  <a:lnTo>
                    <a:pt x="1738" y="809"/>
                  </a:lnTo>
                  <a:lnTo>
                    <a:pt x="1740" y="807"/>
                  </a:lnTo>
                  <a:lnTo>
                    <a:pt x="1738" y="803"/>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3" name="Freeform 39"/>
            <p:cNvSpPr>
              <a:spLocks noEditPoints="1"/>
            </p:cNvSpPr>
            <p:nvPr/>
          </p:nvSpPr>
          <p:spPr bwMode="auto">
            <a:xfrm>
              <a:off x="10419733" y="6693614"/>
              <a:ext cx="2016125" cy="1930400"/>
            </a:xfrm>
            <a:custGeom>
              <a:avLst/>
              <a:gdLst>
                <a:gd name="T0" fmla="*/ 3216 w 3810"/>
                <a:gd name="T1" fmla="*/ 800 h 3649"/>
                <a:gd name="T2" fmla="*/ 3021 w 3810"/>
                <a:gd name="T3" fmla="*/ 676 h 3649"/>
                <a:gd name="T4" fmla="*/ 2731 w 3810"/>
                <a:gd name="T5" fmla="*/ 602 h 3649"/>
                <a:gd name="T6" fmla="*/ 2592 w 3810"/>
                <a:gd name="T7" fmla="*/ 401 h 3649"/>
                <a:gd name="T8" fmla="*/ 2407 w 3810"/>
                <a:gd name="T9" fmla="*/ 334 h 3649"/>
                <a:gd name="T10" fmla="*/ 2164 w 3810"/>
                <a:gd name="T11" fmla="*/ 156 h 3649"/>
                <a:gd name="T12" fmla="*/ 1834 w 3810"/>
                <a:gd name="T13" fmla="*/ 38 h 3649"/>
                <a:gd name="T14" fmla="*/ 1658 w 3810"/>
                <a:gd name="T15" fmla="*/ 439 h 3649"/>
                <a:gd name="T16" fmla="*/ 1048 w 3810"/>
                <a:gd name="T17" fmla="*/ 686 h 3649"/>
                <a:gd name="T18" fmla="*/ 861 w 3810"/>
                <a:gd name="T19" fmla="*/ 567 h 3649"/>
                <a:gd name="T20" fmla="*/ 901 w 3810"/>
                <a:gd name="T21" fmla="*/ 735 h 3649"/>
                <a:gd name="T22" fmla="*/ 938 w 3810"/>
                <a:gd name="T23" fmla="*/ 950 h 3649"/>
                <a:gd name="T24" fmla="*/ 817 w 3810"/>
                <a:gd name="T25" fmla="*/ 1032 h 3649"/>
                <a:gd name="T26" fmla="*/ 698 w 3810"/>
                <a:gd name="T27" fmla="*/ 975 h 3649"/>
                <a:gd name="T28" fmla="*/ 550 w 3810"/>
                <a:gd name="T29" fmla="*/ 915 h 3649"/>
                <a:gd name="T30" fmla="*/ 405 w 3810"/>
                <a:gd name="T31" fmla="*/ 920 h 3649"/>
                <a:gd name="T32" fmla="*/ 302 w 3810"/>
                <a:gd name="T33" fmla="*/ 947 h 3649"/>
                <a:gd name="T34" fmla="*/ 114 w 3810"/>
                <a:gd name="T35" fmla="*/ 1007 h 3649"/>
                <a:gd name="T36" fmla="*/ 209 w 3810"/>
                <a:gd name="T37" fmla="*/ 1097 h 3649"/>
                <a:gd name="T38" fmla="*/ 152 w 3810"/>
                <a:gd name="T39" fmla="*/ 1154 h 3649"/>
                <a:gd name="T40" fmla="*/ 254 w 3810"/>
                <a:gd name="T41" fmla="*/ 1296 h 3649"/>
                <a:gd name="T42" fmla="*/ 374 w 3810"/>
                <a:gd name="T43" fmla="*/ 1311 h 3649"/>
                <a:gd name="T44" fmla="*/ 506 w 3810"/>
                <a:gd name="T45" fmla="*/ 1344 h 3649"/>
                <a:gd name="T46" fmla="*/ 534 w 3810"/>
                <a:gd name="T47" fmla="*/ 1394 h 3649"/>
                <a:gd name="T48" fmla="*/ 624 w 3810"/>
                <a:gd name="T49" fmla="*/ 1383 h 3649"/>
                <a:gd name="T50" fmla="*/ 663 w 3810"/>
                <a:gd name="T51" fmla="*/ 1404 h 3649"/>
                <a:gd name="T52" fmla="*/ 671 w 3810"/>
                <a:gd name="T53" fmla="*/ 1501 h 3649"/>
                <a:gd name="T54" fmla="*/ 770 w 3810"/>
                <a:gd name="T55" fmla="*/ 1516 h 3649"/>
                <a:gd name="T56" fmla="*/ 869 w 3810"/>
                <a:gd name="T57" fmla="*/ 1795 h 3649"/>
                <a:gd name="T58" fmla="*/ 1046 w 3810"/>
                <a:gd name="T59" fmla="*/ 1952 h 3649"/>
                <a:gd name="T60" fmla="*/ 1043 w 3810"/>
                <a:gd name="T61" fmla="*/ 2114 h 3649"/>
                <a:gd name="T62" fmla="*/ 1057 w 3810"/>
                <a:gd name="T63" fmla="*/ 2158 h 3649"/>
                <a:gd name="T64" fmla="*/ 912 w 3810"/>
                <a:gd name="T65" fmla="*/ 2925 h 3649"/>
                <a:gd name="T66" fmla="*/ 985 w 3810"/>
                <a:gd name="T67" fmla="*/ 3040 h 3649"/>
                <a:gd name="T68" fmla="*/ 1247 w 3810"/>
                <a:gd name="T69" fmla="*/ 3134 h 3649"/>
                <a:gd name="T70" fmla="*/ 1501 w 3810"/>
                <a:gd name="T71" fmla="*/ 3136 h 3649"/>
                <a:gd name="T72" fmla="*/ 1775 w 3810"/>
                <a:gd name="T73" fmla="*/ 3256 h 3649"/>
                <a:gd name="T74" fmla="*/ 2079 w 3810"/>
                <a:gd name="T75" fmla="*/ 3272 h 3649"/>
                <a:gd name="T76" fmla="*/ 2220 w 3810"/>
                <a:gd name="T77" fmla="*/ 2977 h 3649"/>
                <a:gd name="T78" fmla="*/ 2594 w 3810"/>
                <a:gd name="T79" fmla="*/ 2930 h 3649"/>
                <a:gd name="T80" fmla="*/ 2741 w 3810"/>
                <a:gd name="T81" fmla="*/ 3005 h 3649"/>
                <a:gd name="T82" fmla="*/ 2927 w 3810"/>
                <a:gd name="T83" fmla="*/ 3067 h 3649"/>
                <a:gd name="T84" fmla="*/ 3080 w 3810"/>
                <a:gd name="T85" fmla="*/ 2931 h 3649"/>
                <a:gd name="T86" fmla="*/ 3231 w 3810"/>
                <a:gd name="T87" fmla="*/ 2834 h 3649"/>
                <a:gd name="T88" fmla="*/ 3151 w 3810"/>
                <a:gd name="T89" fmla="*/ 2635 h 3649"/>
                <a:gd name="T90" fmla="*/ 3076 w 3810"/>
                <a:gd name="T91" fmla="*/ 2365 h 3649"/>
                <a:gd name="T92" fmla="*/ 3154 w 3810"/>
                <a:gd name="T93" fmla="*/ 2178 h 3649"/>
                <a:gd name="T94" fmla="*/ 3108 w 3810"/>
                <a:gd name="T95" fmla="*/ 1966 h 3649"/>
                <a:gd name="T96" fmla="*/ 2875 w 3810"/>
                <a:gd name="T97" fmla="*/ 1912 h 3649"/>
                <a:gd name="T98" fmla="*/ 3001 w 3810"/>
                <a:gd name="T99" fmla="*/ 1635 h 3649"/>
                <a:gd name="T100" fmla="*/ 3188 w 3810"/>
                <a:gd name="T101" fmla="*/ 1439 h 3649"/>
                <a:gd name="T102" fmla="*/ 3282 w 3810"/>
                <a:gd name="T103" fmla="*/ 1359 h 3649"/>
                <a:gd name="T104" fmla="*/ 3350 w 3810"/>
                <a:gd name="T105" fmla="*/ 1035 h 3649"/>
                <a:gd name="T106" fmla="*/ 513 w 3810"/>
                <a:gd name="T107" fmla="*/ 1478 h 3649"/>
                <a:gd name="T108" fmla="*/ 931 w 3810"/>
                <a:gd name="T109" fmla="*/ 1900 h 3649"/>
                <a:gd name="T110" fmla="*/ 1011 w 3810"/>
                <a:gd name="T111" fmla="*/ 1993 h 3649"/>
                <a:gd name="T112" fmla="*/ 3790 w 3810"/>
                <a:gd name="T113" fmla="*/ 3137 h 3649"/>
                <a:gd name="T114" fmla="*/ 3605 w 3810"/>
                <a:gd name="T115" fmla="*/ 3234 h 3649"/>
                <a:gd name="T116" fmla="*/ 3584 w 3810"/>
                <a:gd name="T117" fmla="*/ 3334 h 3649"/>
                <a:gd name="T118" fmla="*/ 3565 w 3810"/>
                <a:gd name="T119" fmla="*/ 3464 h 3649"/>
                <a:gd name="T120" fmla="*/ 3632 w 3810"/>
                <a:gd name="T121" fmla="*/ 3551 h 3649"/>
                <a:gd name="T122" fmla="*/ 3727 w 3810"/>
                <a:gd name="T123" fmla="*/ 3639 h 3649"/>
                <a:gd name="T124" fmla="*/ 3769 w 3810"/>
                <a:gd name="T125" fmla="*/ 3458 h 3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0" h="3649">
                  <a:moveTo>
                    <a:pt x="1848" y="3275"/>
                  </a:moveTo>
                  <a:lnTo>
                    <a:pt x="1846" y="3275"/>
                  </a:lnTo>
                  <a:lnTo>
                    <a:pt x="1846" y="3275"/>
                  </a:lnTo>
                  <a:lnTo>
                    <a:pt x="1840" y="3275"/>
                  </a:lnTo>
                  <a:lnTo>
                    <a:pt x="1836" y="3272"/>
                  </a:lnTo>
                  <a:lnTo>
                    <a:pt x="1836" y="3268"/>
                  </a:lnTo>
                  <a:lnTo>
                    <a:pt x="1839" y="3261"/>
                  </a:lnTo>
                  <a:lnTo>
                    <a:pt x="1841" y="3259"/>
                  </a:lnTo>
                  <a:lnTo>
                    <a:pt x="1844" y="3263"/>
                  </a:lnTo>
                  <a:lnTo>
                    <a:pt x="1847" y="3269"/>
                  </a:lnTo>
                  <a:lnTo>
                    <a:pt x="1850" y="3275"/>
                  </a:lnTo>
                  <a:lnTo>
                    <a:pt x="1848" y="3275"/>
                  </a:lnTo>
                  <a:close/>
                  <a:moveTo>
                    <a:pt x="3429" y="849"/>
                  </a:moveTo>
                  <a:lnTo>
                    <a:pt x="3388" y="828"/>
                  </a:lnTo>
                  <a:lnTo>
                    <a:pt x="3382" y="826"/>
                  </a:lnTo>
                  <a:lnTo>
                    <a:pt x="3368" y="829"/>
                  </a:lnTo>
                  <a:lnTo>
                    <a:pt x="3346" y="822"/>
                  </a:lnTo>
                  <a:lnTo>
                    <a:pt x="3343" y="823"/>
                  </a:lnTo>
                  <a:lnTo>
                    <a:pt x="3338" y="826"/>
                  </a:lnTo>
                  <a:lnTo>
                    <a:pt x="3335" y="828"/>
                  </a:lnTo>
                  <a:lnTo>
                    <a:pt x="3332" y="826"/>
                  </a:lnTo>
                  <a:lnTo>
                    <a:pt x="3326" y="825"/>
                  </a:lnTo>
                  <a:lnTo>
                    <a:pt x="3324" y="825"/>
                  </a:lnTo>
                  <a:lnTo>
                    <a:pt x="3321" y="825"/>
                  </a:lnTo>
                  <a:lnTo>
                    <a:pt x="3318" y="826"/>
                  </a:lnTo>
                  <a:lnTo>
                    <a:pt x="3314" y="828"/>
                  </a:lnTo>
                  <a:lnTo>
                    <a:pt x="3314" y="826"/>
                  </a:lnTo>
                  <a:lnTo>
                    <a:pt x="3311" y="826"/>
                  </a:lnTo>
                  <a:lnTo>
                    <a:pt x="3308" y="823"/>
                  </a:lnTo>
                  <a:lnTo>
                    <a:pt x="3305" y="819"/>
                  </a:lnTo>
                  <a:lnTo>
                    <a:pt x="3304" y="816"/>
                  </a:lnTo>
                  <a:lnTo>
                    <a:pt x="3298" y="814"/>
                  </a:lnTo>
                  <a:lnTo>
                    <a:pt x="3287" y="812"/>
                  </a:lnTo>
                  <a:lnTo>
                    <a:pt x="3282" y="808"/>
                  </a:lnTo>
                  <a:lnTo>
                    <a:pt x="3277" y="804"/>
                  </a:lnTo>
                  <a:lnTo>
                    <a:pt x="3272" y="794"/>
                  </a:lnTo>
                  <a:lnTo>
                    <a:pt x="3268" y="790"/>
                  </a:lnTo>
                  <a:lnTo>
                    <a:pt x="3269" y="790"/>
                  </a:lnTo>
                  <a:lnTo>
                    <a:pt x="3269" y="788"/>
                  </a:lnTo>
                  <a:lnTo>
                    <a:pt x="3272" y="787"/>
                  </a:lnTo>
                  <a:lnTo>
                    <a:pt x="3269" y="781"/>
                  </a:lnTo>
                  <a:lnTo>
                    <a:pt x="3265" y="780"/>
                  </a:lnTo>
                  <a:lnTo>
                    <a:pt x="3254" y="779"/>
                  </a:lnTo>
                  <a:lnTo>
                    <a:pt x="3252" y="774"/>
                  </a:lnTo>
                  <a:lnTo>
                    <a:pt x="3248" y="774"/>
                  </a:lnTo>
                  <a:lnTo>
                    <a:pt x="3242" y="776"/>
                  </a:lnTo>
                  <a:lnTo>
                    <a:pt x="3241" y="776"/>
                  </a:lnTo>
                  <a:lnTo>
                    <a:pt x="3237" y="779"/>
                  </a:lnTo>
                  <a:lnTo>
                    <a:pt x="3235" y="780"/>
                  </a:lnTo>
                  <a:lnTo>
                    <a:pt x="3234" y="786"/>
                  </a:lnTo>
                  <a:lnTo>
                    <a:pt x="3232" y="788"/>
                  </a:lnTo>
                  <a:lnTo>
                    <a:pt x="3231" y="788"/>
                  </a:lnTo>
                  <a:lnTo>
                    <a:pt x="3225" y="790"/>
                  </a:lnTo>
                  <a:lnTo>
                    <a:pt x="3223" y="791"/>
                  </a:lnTo>
                  <a:lnTo>
                    <a:pt x="3221" y="793"/>
                  </a:lnTo>
                  <a:lnTo>
                    <a:pt x="3218" y="798"/>
                  </a:lnTo>
                  <a:lnTo>
                    <a:pt x="3217" y="800"/>
                  </a:lnTo>
                  <a:lnTo>
                    <a:pt x="3216" y="800"/>
                  </a:lnTo>
                  <a:lnTo>
                    <a:pt x="3209" y="795"/>
                  </a:lnTo>
                  <a:lnTo>
                    <a:pt x="3186" y="795"/>
                  </a:lnTo>
                  <a:lnTo>
                    <a:pt x="3182" y="794"/>
                  </a:lnTo>
                  <a:lnTo>
                    <a:pt x="3178" y="793"/>
                  </a:lnTo>
                  <a:lnTo>
                    <a:pt x="3168" y="786"/>
                  </a:lnTo>
                  <a:lnTo>
                    <a:pt x="3167" y="786"/>
                  </a:lnTo>
                  <a:lnTo>
                    <a:pt x="3164" y="787"/>
                  </a:lnTo>
                  <a:lnTo>
                    <a:pt x="3164" y="790"/>
                  </a:lnTo>
                  <a:lnTo>
                    <a:pt x="3165" y="791"/>
                  </a:lnTo>
                  <a:lnTo>
                    <a:pt x="3165" y="794"/>
                  </a:lnTo>
                  <a:lnTo>
                    <a:pt x="3157" y="798"/>
                  </a:lnTo>
                  <a:lnTo>
                    <a:pt x="3151" y="794"/>
                  </a:lnTo>
                  <a:lnTo>
                    <a:pt x="3148" y="783"/>
                  </a:lnTo>
                  <a:lnTo>
                    <a:pt x="3148" y="769"/>
                  </a:lnTo>
                  <a:lnTo>
                    <a:pt x="3143" y="769"/>
                  </a:lnTo>
                  <a:lnTo>
                    <a:pt x="3126" y="760"/>
                  </a:lnTo>
                  <a:lnTo>
                    <a:pt x="3123" y="759"/>
                  </a:lnTo>
                  <a:lnTo>
                    <a:pt x="3116" y="760"/>
                  </a:lnTo>
                  <a:lnTo>
                    <a:pt x="3105" y="758"/>
                  </a:lnTo>
                  <a:lnTo>
                    <a:pt x="3102" y="759"/>
                  </a:lnTo>
                  <a:lnTo>
                    <a:pt x="3101" y="763"/>
                  </a:lnTo>
                  <a:lnTo>
                    <a:pt x="3104" y="770"/>
                  </a:lnTo>
                  <a:lnTo>
                    <a:pt x="3104" y="777"/>
                  </a:lnTo>
                  <a:lnTo>
                    <a:pt x="3099" y="783"/>
                  </a:lnTo>
                  <a:lnTo>
                    <a:pt x="3097" y="783"/>
                  </a:lnTo>
                  <a:lnTo>
                    <a:pt x="3087" y="780"/>
                  </a:lnTo>
                  <a:lnTo>
                    <a:pt x="3074" y="780"/>
                  </a:lnTo>
                  <a:lnTo>
                    <a:pt x="3071" y="779"/>
                  </a:lnTo>
                  <a:lnTo>
                    <a:pt x="3069" y="773"/>
                  </a:lnTo>
                  <a:lnTo>
                    <a:pt x="3069" y="767"/>
                  </a:lnTo>
                  <a:lnTo>
                    <a:pt x="3070" y="763"/>
                  </a:lnTo>
                  <a:lnTo>
                    <a:pt x="3069" y="756"/>
                  </a:lnTo>
                  <a:lnTo>
                    <a:pt x="3067" y="756"/>
                  </a:lnTo>
                  <a:lnTo>
                    <a:pt x="3064" y="759"/>
                  </a:lnTo>
                  <a:lnTo>
                    <a:pt x="3063" y="759"/>
                  </a:lnTo>
                  <a:lnTo>
                    <a:pt x="3063" y="758"/>
                  </a:lnTo>
                  <a:lnTo>
                    <a:pt x="3062" y="755"/>
                  </a:lnTo>
                  <a:lnTo>
                    <a:pt x="3062" y="753"/>
                  </a:lnTo>
                  <a:lnTo>
                    <a:pt x="3060" y="752"/>
                  </a:lnTo>
                  <a:lnTo>
                    <a:pt x="3059" y="745"/>
                  </a:lnTo>
                  <a:lnTo>
                    <a:pt x="3057" y="744"/>
                  </a:lnTo>
                  <a:lnTo>
                    <a:pt x="3055" y="742"/>
                  </a:lnTo>
                  <a:lnTo>
                    <a:pt x="3053" y="741"/>
                  </a:lnTo>
                  <a:lnTo>
                    <a:pt x="3052" y="739"/>
                  </a:lnTo>
                  <a:lnTo>
                    <a:pt x="3053" y="735"/>
                  </a:lnTo>
                  <a:lnTo>
                    <a:pt x="3053" y="734"/>
                  </a:lnTo>
                  <a:lnTo>
                    <a:pt x="3035" y="717"/>
                  </a:lnTo>
                  <a:lnTo>
                    <a:pt x="3031" y="711"/>
                  </a:lnTo>
                  <a:lnTo>
                    <a:pt x="3029" y="707"/>
                  </a:lnTo>
                  <a:lnTo>
                    <a:pt x="3031" y="704"/>
                  </a:lnTo>
                  <a:lnTo>
                    <a:pt x="3035" y="703"/>
                  </a:lnTo>
                  <a:lnTo>
                    <a:pt x="3036" y="700"/>
                  </a:lnTo>
                  <a:lnTo>
                    <a:pt x="3035" y="697"/>
                  </a:lnTo>
                  <a:lnTo>
                    <a:pt x="3022" y="685"/>
                  </a:lnTo>
                  <a:lnTo>
                    <a:pt x="3021" y="682"/>
                  </a:lnTo>
                  <a:lnTo>
                    <a:pt x="3022" y="682"/>
                  </a:lnTo>
                  <a:lnTo>
                    <a:pt x="3021" y="679"/>
                  </a:lnTo>
                  <a:lnTo>
                    <a:pt x="3021" y="676"/>
                  </a:lnTo>
                  <a:lnTo>
                    <a:pt x="3020" y="673"/>
                  </a:lnTo>
                  <a:lnTo>
                    <a:pt x="3015" y="669"/>
                  </a:lnTo>
                  <a:lnTo>
                    <a:pt x="2992" y="657"/>
                  </a:lnTo>
                  <a:lnTo>
                    <a:pt x="2989" y="657"/>
                  </a:lnTo>
                  <a:lnTo>
                    <a:pt x="2986" y="657"/>
                  </a:lnTo>
                  <a:lnTo>
                    <a:pt x="2982" y="661"/>
                  </a:lnTo>
                  <a:lnTo>
                    <a:pt x="2979" y="661"/>
                  </a:lnTo>
                  <a:lnTo>
                    <a:pt x="2976" y="661"/>
                  </a:lnTo>
                  <a:lnTo>
                    <a:pt x="2971" y="659"/>
                  </a:lnTo>
                  <a:lnTo>
                    <a:pt x="2964" y="657"/>
                  </a:lnTo>
                  <a:lnTo>
                    <a:pt x="2952" y="647"/>
                  </a:lnTo>
                  <a:lnTo>
                    <a:pt x="2951" y="647"/>
                  </a:lnTo>
                  <a:lnTo>
                    <a:pt x="2944" y="644"/>
                  </a:lnTo>
                  <a:lnTo>
                    <a:pt x="2937" y="643"/>
                  </a:lnTo>
                  <a:lnTo>
                    <a:pt x="2921" y="645"/>
                  </a:lnTo>
                  <a:lnTo>
                    <a:pt x="2924" y="648"/>
                  </a:lnTo>
                  <a:lnTo>
                    <a:pt x="2916" y="650"/>
                  </a:lnTo>
                  <a:lnTo>
                    <a:pt x="2914" y="650"/>
                  </a:lnTo>
                  <a:lnTo>
                    <a:pt x="2913" y="652"/>
                  </a:lnTo>
                  <a:lnTo>
                    <a:pt x="2913" y="655"/>
                  </a:lnTo>
                  <a:lnTo>
                    <a:pt x="2913" y="657"/>
                  </a:lnTo>
                  <a:lnTo>
                    <a:pt x="2909" y="658"/>
                  </a:lnTo>
                  <a:lnTo>
                    <a:pt x="2907" y="662"/>
                  </a:lnTo>
                  <a:lnTo>
                    <a:pt x="2903" y="664"/>
                  </a:lnTo>
                  <a:lnTo>
                    <a:pt x="2881" y="665"/>
                  </a:lnTo>
                  <a:lnTo>
                    <a:pt x="2877" y="666"/>
                  </a:lnTo>
                  <a:lnTo>
                    <a:pt x="2872" y="655"/>
                  </a:lnTo>
                  <a:lnTo>
                    <a:pt x="2868" y="650"/>
                  </a:lnTo>
                  <a:lnTo>
                    <a:pt x="2851" y="645"/>
                  </a:lnTo>
                  <a:lnTo>
                    <a:pt x="2844" y="643"/>
                  </a:lnTo>
                  <a:lnTo>
                    <a:pt x="2840" y="638"/>
                  </a:lnTo>
                  <a:lnTo>
                    <a:pt x="2832" y="629"/>
                  </a:lnTo>
                  <a:lnTo>
                    <a:pt x="2829" y="627"/>
                  </a:lnTo>
                  <a:lnTo>
                    <a:pt x="2823" y="623"/>
                  </a:lnTo>
                  <a:lnTo>
                    <a:pt x="2821" y="623"/>
                  </a:lnTo>
                  <a:lnTo>
                    <a:pt x="2818" y="624"/>
                  </a:lnTo>
                  <a:lnTo>
                    <a:pt x="2815" y="629"/>
                  </a:lnTo>
                  <a:lnTo>
                    <a:pt x="2812" y="630"/>
                  </a:lnTo>
                  <a:lnTo>
                    <a:pt x="2807" y="630"/>
                  </a:lnTo>
                  <a:lnTo>
                    <a:pt x="2801" y="627"/>
                  </a:lnTo>
                  <a:lnTo>
                    <a:pt x="2794" y="626"/>
                  </a:lnTo>
                  <a:lnTo>
                    <a:pt x="2788" y="629"/>
                  </a:lnTo>
                  <a:lnTo>
                    <a:pt x="2786" y="633"/>
                  </a:lnTo>
                  <a:lnTo>
                    <a:pt x="2784" y="636"/>
                  </a:lnTo>
                  <a:lnTo>
                    <a:pt x="2784" y="637"/>
                  </a:lnTo>
                  <a:lnTo>
                    <a:pt x="2780" y="638"/>
                  </a:lnTo>
                  <a:lnTo>
                    <a:pt x="2777" y="637"/>
                  </a:lnTo>
                  <a:lnTo>
                    <a:pt x="2769" y="634"/>
                  </a:lnTo>
                  <a:lnTo>
                    <a:pt x="2765" y="636"/>
                  </a:lnTo>
                  <a:lnTo>
                    <a:pt x="2758" y="641"/>
                  </a:lnTo>
                  <a:lnTo>
                    <a:pt x="2752" y="645"/>
                  </a:lnTo>
                  <a:lnTo>
                    <a:pt x="2746" y="644"/>
                  </a:lnTo>
                  <a:lnTo>
                    <a:pt x="2744" y="640"/>
                  </a:lnTo>
                  <a:lnTo>
                    <a:pt x="2745" y="636"/>
                  </a:lnTo>
                  <a:lnTo>
                    <a:pt x="2745" y="633"/>
                  </a:lnTo>
                  <a:lnTo>
                    <a:pt x="2745" y="629"/>
                  </a:lnTo>
                  <a:lnTo>
                    <a:pt x="2744" y="624"/>
                  </a:lnTo>
                  <a:lnTo>
                    <a:pt x="2731" y="602"/>
                  </a:lnTo>
                  <a:lnTo>
                    <a:pt x="2728" y="599"/>
                  </a:lnTo>
                  <a:lnTo>
                    <a:pt x="2727" y="598"/>
                  </a:lnTo>
                  <a:lnTo>
                    <a:pt x="2718" y="595"/>
                  </a:lnTo>
                  <a:lnTo>
                    <a:pt x="2716" y="594"/>
                  </a:lnTo>
                  <a:lnTo>
                    <a:pt x="2714" y="592"/>
                  </a:lnTo>
                  <a:lnTo>
                    <a:pt x="2713" y="594"/>
                  </a:lnTo>
                  <a:lnTo>
                    <a:pt x="2713" y="596"/>
                  </a:lnTo>
                  <a:lnTo>
                    <a:pt x="2711" y="598"/>
                  </a:lnTo>
                  <a:lnTo>
                    <a:pt x="2709" y="599"/>
                  </a:lnTo>
                  <a:lnTo>
                    <a:pt x="2704" y="598"/>
                  </a:lnTo>
                  <a:lnTo>
                    <a:pt x="2703" y="596"/>
                  </a:lnTo>
                  <a:lnTo>
                    <a:pt x="2703" y="592"/>
                  </a:lnTo>
                  <a:lnTo>
                    <a:pt x="2703" y="587"/>
                  </a:lnTo>
                  <a:lnTo>
                    <a:pt x="2706" y="585"/>
                  </a:lnTo>
                  <a:lnTo>
                    <a:pt x="2707" y="584"/>
                  </a:lnTo>
                  <a:lnTo>
                    <a:pt x="2706" y="578"/>
                  </a:lnTo>
                  <a:lnTo>
                    <a:pt x="2700" y="572"/>
                  </a:lnTo>
                  <a:lnTo>
                    <a:pt x="2695" y="567"/>
                  </a:lnTo>
                  <a:lnTo>
                    <a:pt x="2689" y="567"/>
                  </a:lnTo>
                  <a:lnTo>
                    <a:pt x="2678" y="570"/>
                  </a:lnTo>
                  <a:lnTo>
                    <a:pt x="2671" y="568"/>
                  </a:lnTo>
                  <a:lnTo>
                    <a:pt x="2666" y="564"/>
                  </a:lnTo>
                  <a:lnTo>
                    <a:pt x="2662" y="561"/>
                  </a:lnTo>
                  <a:lnTo>
                    <a:pt x="2651" y="544"/>
                  </a:lnTo>
                  <a:lnTo>
                    <a:pt x="2648" y="542"/>
                  </a:lnTo>
                  <a:lnTo>
                    <a:pt x="2640" y="539"/>
                  </a:lnTo>
                  <a:lnTo>
                    <a:pt x="2634" y="536"/>
                  </a:lnTo>
                  <a:lnTo>
                    <a:pt x="2624" y="526"/>
                  </a:lnTo>
                  <a:lnTo>
                    <a:pt x="2620" y="525"/>
                  </a:lnTo>
                  <a:lnTo>
                    <a:pt x="2619" y="525"/>
                  </a:lnTo>
                  <a:lnTo>
                    <a:pt x="2615" y="525"/>
                  </a:lnTo>
                  <a:lnTo>
                    <a:pt x="2603" y="529"/>
                  </a:lnTo>
                  <a:lnTo>
                    <a:pt x="2598" y="529"/>
                  </a:lnTo>
                  <a:lnTo>
                    <a:pt x="2591" y="529"/>
                  </a:lnTo>
                  <a:lnTo>
                    <a:pt x="2588" y="525"/>
                  </a:lnTo>
                  <a:lnTo>
                    <a:pt x="2588" y="511"/>
                  </a:lnTo>
                  <a:lnTo>
                    <a:pt x="2588" y="508"/>
                  </a:lnTo>
                  <a:lnTo>
                    <a:pt x="2585" y="504"/>
                  </a:lnTo>
                  <a:lnTo>
                    <a:pt x="2585" y="502"/>
                  </a:lnTo>
                  <a:lnTo>
                    <a:pt x="2585" y="500"/>
                  </a:lnTo>
                  <a:lnTo>
                    <a:pt x="2588" y="497"/>
                  </a:lnTo>
                  <a:lnTo>
                    <a:pt x="2588" y="494"/>
                  </a:lnTo>
                  <a:lnTo>
                    <a:pt x="2589" y="490"/>
                  </a:lnTo>
                  <a:lnTo>
                    <a:pt x="2591" y="486"/>
                  </a:lnTo>
                  <a:lnTo>
                    <a:pt x="2592" y="483"/>
                  </a:lnTo>
                  <a:lnTo>
                    <a:pt x="2591" y="477"/>
                  </a:lnTo>
                  <a:lnTo>
                    <a:pt x="2587" y="470"/>
                  </a:lnTo>
                  <a:lnTo>
                    <a:pt x="2575" y="465"/>
                  </a:lnTo>
                  <a:lnTo>
                    <a:pt x="2571" y="459"/>
                  </a:lnTo>
                  <a:lnTo>
                    <a:pt x="2573" y="453"/>
                  </a:lnTo>
                  <a:lnTo>
                    <a:pt x="2582" y="428"/>
                  </a:lnTo>
                  <a:lnTo>
                    <a:pt x="2582" y="424"/>
                  </a:lnTo>
                  <a:lnTo>
                    <a:pt x="2582" y="421"/>
                  </a:lnTo>
                  <a:lnTo>
                    <a:pt x="2582" y="417"/>
                  </a:lnTo>
                  <a:lnTo>
                    <a:pt x="2588" y="406"/>
                  </a:lnTo>
                  <a:lnTo>
                    <a:pt x="2589" y="406"/>
                  </a:lnTo>
                  <a:lnTo>
                    <a:pt x="2592" y="408"/>
                  </a:lnTo>
                  <a:lnTo>
                    <a:pt x="2592" y="401"/>
                  </a:lnTo>
                  <a:lnTo>
                    <a:pt x="2594" y="393"/>
                  </a:lnTo>
                  <a:lnTo>
                    <a:pt x="2594" y="386"/>
                  </a:lnTo>
                  <a:lnTo>
                    <a:pt x="2592" y="383"/>
                  </a:lnTo>
                  <a:lnTo>
                    <a:pt x="2584" y="385"/>
                  </a:lnTo>
                  <a:lnTo>
                    <a:pt x="2581" y="383"/>
                  </a:lnTo>
                  <a:lnTo>
                    <a:pt x="2580" y="378"/>
                  </a:lnTo>
                  <a:lnTo>
                    <a:pt x="2573" y="380"/>
                  </a:lnTo>
                  <a:lnTo>
                    <a:pt x="2545" y="408"/>
                  </a:lnTo>
                  <a:lnTo>
                    <a:pt x="2543" y="413"/>
                  </a:lnTo>
                  <a:lnTo>
                    <a:pt x="2543" y="415"/>
                  </a:lnTo>
                  <a:lnTo>
                    <a:pt x="2543" y="418"/>
                  </a:lnTo>
                  <a:lnTo>
                    <a:pt x="2545" y="421"/>
                  </a:lnTo>
                  <a:lnTo>
                    <a:pt x="2545" y="424"/>
                  </a:lnTo>
                  <a:lnTo>
                    <a:pt x="2543" y="436"/>
                  </a:lnTo>
                  <a:lnTo>
                    <a:pt x="2540" y="442"/>
                  </a:lnTo>
                  <a:lnTo>
                    <a:pt x="2539" y="448"/>
                  </a:lnTo>
                  <a:lnTo>
                    <a:pt x="2536" y="449"/>
                  </a:lnTo>
                  <a:lnTo>
                    <a:pt x="2525" y="451"/>
                  </a:lnTo>
                  <a:lnTo>
                    <a:pt x="2489" y="469"/>
                  </a:lnTo>
                  <a:lnTo>
                    <a:pt x="2482" y="470"/>
                  </a:lnTo>
                  <a:lnTo>
                    <a:pt x="2479" y="469"/>
                  </a:lnTo>
                  <a:lnTo>
                    <a:pt x="2440" y="459"/>
                  </a:lnTo>
                  <a:lnTo>
                    <a:pt x="2424" y="460"/>
                  </a:lnTo>
                  <a:lnTo>
                    <a:pt x="2420" y="462"/>
                  </a:lnTo>
                  <a:lnTo>
                    <a:pt x="2417" y="460"/>
                  </a:lnTo>
                  <a:lnTo>
                    <a:pt x="2402" y="453"/>
                  </a:lnTo>
                  <a:lnTo>
                    <a:pt x="2403" y="453"/>
                  </a:lnTo>
                  <a:lnTo>
                    <a:pt x="2405" y="453"/>
                  </a:lnTo>
                  <a:lnTo>
                    <a:pt x="2405" y="448"/>
                  </a:lnTo>
                  <a:lnTo>
                    <a:pt x="2403" y="441"/>
                  </a:lnTo>
                  <a:lnTo>
                    <a:pt x="2402" y="441"/>
                  </a:lnTo>
                  <a:lnTo>
                    <a:pt x="2402" y="435"/>
                  </a:lnTo>
                  <a:lnTo>
                    <a:pt x="2403" y="432"/>
                  </a:lnTo>
                  <a:lnTo>
                    <a:pt x="2406" y="431"/>
                  </a:lnTo>
                  <a:lnTo>
                    <a:pt x="2410" y="425"/>
                  </a:lnTo>
                  <a:lnTo>
                    <a:pt x="2416" y="421"/>
                  </a:lnTo>
                  <a:lnTo>
                    <a:pt x="2423" y="418"/>
                  </a:lnTo>
                  <a:lnTo>
                    <a:pt x="2423" y="415"/>
                  </a:lnTo>
                  <a:lnTo>
                    <a:pt x="2421" y="413"/>
                  </a:lnTo>
                  <a:lnTo>
                    <a:pt x="2420" y="408"/>
                  </a:lnTo>
                  <a:lnTo>
                    <a:pt x="2414" y="392"/>
                  </a:lnTo>
                  <a:lnTo>
                    <a:pt x="2413" y="390"/>
                  </a:lnTo>
                  <a:lnTo>
                    <a:pt x="2410" y="390"/>
                  </a:lnTo>
                  <a:lnTo>
                    <a:pt x="2405" y="393"/>
                  </a:lnTo>
                  <a:lnTo>
                    <a:pt x="2400" y="392"/>
                  </a:lnTo>
                  <a:lnTo>
                    <a:pt x="2402" y="383"/>
                  </a:lnTo>
                  <a:lnTo>
                    <a:pt x="2406" y="368"/>
                  </a:lnTo>
                  <a:lnTo>
                    <a:pt x="2407" y="361"/>
                  </a:lnTo>
                  <a:lnTo>
                    <a:pt x="2409" y="357"/>
                  </a:lnTo>
                  <a:lnTo>
                    <a:pt x="2412" y="352"/>
                  </a:lnTo>
                  <a:lnTo>
                    <a:pt x="2417" y="348"/>
                  </a:lnTo>
                  <a:lnTo>
                    <a:pt x="2420" y="345"/>
                  </a:lnTo>
                  <a:lnTo>
                    <a:pt x="2421" y="341"/>
                  </a:lnTo>
                  <a:lnTo>
                    <a:pt x="2420" y="338"/>
                  </a:lnTo>
                  <a:lnTo>
                    <a:pt x="2416" y="336"/>
                  </a:lnTo>
                  <a:lnTo>
                    <a:pt x="2413" y="333"/>
                  </a:lnTo>
                  <a:lnTo>
                    <a:pt x="2410" y="333"/>
                  </a:lnTo>
                  <a:lnTo>
                    <a:pt x="2407" y="334"/>
                  </a:lnTo>
                  <a:lnTo>
                    <a:pt x="2407" y="337"/>
                  </a:lnTo>
                  <a:lnTo>
                    <a:pt x="2407" y="340"/>
                  </a:lnTo>
                  <a:lnTo>
                    <a:pt x="2406" y="341"/>
                  </a:lnTo>
                  <a:lnTo>
                    <a:pt x="2400" y="338"/>
                  </a:lnTo>
                  <a:lnTo>
                    <a:pt x="2393" y="324"/>
                  </a:lnTo>
                  <a:lnTo>
                    <a:pt x="2388" y="319"/>
                  </a:lnTo>
                  <a:lnTo>
                    <a:pt x="2382" y="316"/>
                  </a:lnTo>
                  <a:lnTo>
                    <a:pt x="2374" y="306"/>
                  </a:lnTo>
                  <a:lnTo>
                    <a:pt x="2369" y="303"/>
                  </a:lnTo>
                  <a:lnTo>
                    <a:pt x="2364" y="305"/>
                  </a:lnTo>
                  <a:lnTo>
                    <a:pt x="2347" y="312"/>
                  </a:lnTo>
                  <a:lnTo>
                    <a:pt x="2341" y="312"/>
                  </a:lnTo>
                  <a:lnTo>
                    <a:pt x="2336" y="309"/>
                  </a:lnTo>
                  <a:lnTo>
                    <a:pt x="2332" y="306"/>
                  </a:lnTo>
                  <a:lnTo>
                    <a:pt x="2326" y="303"/>
                  </a:lnTo>
                  <a:lnTo>
                    <a:pt x="2316" y="302"/>
                  </a:lnTo>
                  <a:lnTo>
                    <a:pt x="2305" y="303"/>
                  </a:lnTo>
                  <a:lnTo>
                    <a:pt x="2301" y="305"/>
                  </a:lnTo>
                  <a:lnTo>
                    <a:pt x="2299" y="306"/>
                  </a:lnTo>
                  <a:lnTo>
                    <a:pt x="2294" y="314"/>
                  </a:lnTo>
                  <a:lnTo>
                    <a:pt x="2294" y="317"/>
                  </a:lnTo>
                  <a:lnTo>
                    <a:pt x="2292" y="319"/>
                  </a:lnTo>
                  <a:lnTo>
                    <a:pt x="2291" y="320"/>
                  </a:lnTo>
                  <a:lnTo>
                    <a:pt x="2291" y="319"/>
                  </a:lnTo>
                  <a:lnTo>
                    <a:pt x="2291" y="320"/>
                  </a:lnTo>
                  <a:lnTo>
                    <a:pt x="2290" y="323"/>
                  </a:lnTo>
                  <a:lnTo>
                    <a:pt x="2280" y="313"/>
                  </a:lnTo>
                  <a:lnTo>
                    <a:pt x="2278" y="298"/>
                  </a:lnTo>
                  <a:lnTo>
                    <a:pt x="2278" y="278"/>
                  </a:lnTo>
                  <a:lnTo>
                    <a:pt x="2276" y="263"/>
                  </a:lnTo>
                  <a:lnTo>
                    <a:pt x="2271" y="254"/>
                  </a:lnTo>
                  <a:lnTo>
                    <a:pt x="2267" y="250"/>
                  </a:lnTo>
                  <a:lnTo>
                    <a:pt x="2260" y="247"/>
                  </a:lnTo>
                  <a:lnTo>
                    <a:pt x="2255" y="246"/>
                  </a:lnTo>
                  <a:lnTo>
                    <a:pt x="2238" y="246"/>
                  </a:lnTo>
                  <a:lnTo>
                    <a:pt x="2235" y="243"/>
                  </a:lnTo>
                  <a:lnTo>
                    <a:pt x="2238" y="239"/>
                  </a:lnTo>
                  <a:lnTo>
                    <a:pt x="2238" y="236"/>
                  </a:lnTo>
                  <a:lnTo>
                    <a:pt x="2236" y="233"/>
                  </a:lnTo>
                  <a:lnTo>
                    <a:pt x="2232" y="232"/>
                  </a:lnTo>
                  <a:lnTo>
                    <a:pt x="2229" y="233"/>
                  </a:lnTo>
                  <a:lnTo>
                    <a:pt x="2227" y="235"/>
                  </a:lnTo>
                  <a:lnTo>
                    <a:pt x="2224" y="237"/>
                  </a:lnTo>
                  <a:lnTo>
                    <a:pt x="2220" y="240"/>
                  </a:lnTo>
                  <a:lnTo>
                    <a:pt x="2208" y="244"/>
                  </a:lnTo>
                  <a:lnTo>
                    <a:pt x="2203" y="244"/>
                  </a:lnTo>
                  <a:lnTo>
                    <a:pt x="2199" y="243"/>
                  </a:lnTo>
                  <a:lnTo>
                    <a:pt x="2186" y="237"/>
                  </a:lnTo>
                  <a:lnTo>
                    <a:pt x="2183" y="235"/>
                  </a:lnTo>
                  <a:lnTo>
                    <a:pt x="2179" y="229"/>
                  </a:lnTo>
                  <a:lnTo>
                    <a:pt x="2178" y="225"/>
                  </a:lnTo>
                  <a:lnTo>
                    <a:pt x="2178" y="212"/>
                  </a:lnTo>
                  <a:lnTo>
                    <a:pt x="2171" y="188"/>
                  </a:lnTo>
                  <a:lnTo>
                    <a:pt x="2168" y="177"/>
                  </a:lnTo>
                  <a:lnTo>
                    <a:pt x="2172" y="170"/>
                  </a:lnTo>
                  <a:lnTo>
                    <a:pt x="2169" y="160"/>
                  </a:lnTo>
                  <a:lnTo>
                    <a:pt x="2166" y="156"/>
                  </a:lnTo>
                  <a:lnTo>
                    <a:pt x="2164" y="156"/>
                  </a:lnTo>
                  <a:lnTo>
                    <a:pt x="2159" y="155"/>
                  </a:lnTo>
                  <a:lnTo>
                    <a:pt x="2158" y="153"/>
                  </a:lnTo>
                  <a:lnTo>
                    <a:pt x="2155" y="145"/>
                  </a:lnTo>
                  <a:lnTo>
                    <a:pt x="2151" y="138"/>
                  </a:lnTo>
                  <a:lnTo>
                    <a:pt x="2147" y="131"/>
                  </a:lnTo>
                  <a:lnTo>
                    <a:pt x="2143" y="127"/>
                  </a:lnTo>
                  <a:lnTo>
                    <a:pt x="2136" y="124"/>
                  </a:lnTo>
                  <a:lnTo>
                    <a:pt x="2115" y="131"/>
                  </a:lnTo>
                  <a:lnTo>
                    <a:pt x="2102" y="135"/>
                  </a:lnTo>
                  <a:lnTo>
                    <a:pt x="2095" y="139"/>
                  </a:lnTo>
                  <a:lnTo>
                    <a:pt x="2091" y="143"/>
                  </a:lnTo>
                  <a:lnTo>
                    <a:pt x="2082" y="157"/>
                  </a:lnTo>
                  <a:lnTo>
                    <a:pt x="2079" y="160"/>
                  </a:lnTo>
                  <a:lnTo>
                    <a:pt x="2075" y="159"/>
                  </a:lnTo>
                  <a:lnTo>
                    <a:pt x="2074" y="159"/>
                  </a:lnTo>
                  <a:lnTo>
                    <a:pt x="2053" y="149"/>
                  </a:lnTo>
                  <a:lnTo>
                    <a:pt x="2049" y="145"/>
                  </a:lnTo>
                  <a:lnTo>
                    <a:pt x="2047" y="142"/>
                  </a:lnTo>
                  <a:lnTo>
                    <a:pt x="2044" y="135"/>
                  </a:lnTo>
                  <a:lnTo>
                    <a:pt x="2043" y="132"/>
                  </a:lnTo>
                  <a:lnTo>
                    <a:pt x="2033" y="122"/>
                  </a:lnTo>
                  <a:lnTo>
                    <a:pt x="2030" y="120"/>
                  </a:lnTo>
                  <a:lnTo>
                    <a:pt x="2030" y="117"/>
                  </a:lnTo>
                  <a:lnTo>
                    <a:pt x="2029" y="114"/>
                  </a:lnTo>
                  <a:lnTo>
                    <a:pt x="2025" y="113"/>
                  </a:lnTo>
                  <a:lnTo>
                    <a:pt x="2023" y="113"/>
                  </a:lnTo>
                  <a:lnTo>
                    <a:pt x="2018" y="113"/>
                  </a:lnTo>
                  <a:lnTo>
                    <a:pt x="2016" y="113"/>
                  </a:lnTo>
                  <a:lnTo>
                    <a:pt x="2012" y="113"/>
                  </a:lnTo>
                  <a:lnTo>
                    <a:pt x="2011" y="111"/>
                  </a:lnTo>
                  <a:lnTo>
                    <a:pt x="2009" y="108"/>
                  </a:lnTo>
                  <a:lnTo>
                    <a:pt x="2007" y="104"/>
                  </a:lnTo>
                  <a:lnTo>
                    <a:pt x="2005" y="103"/>
                  </a:lnTo>
                  <a:lnTo>
                    <a:pt x="2002" y="100"/>
                  </a:lnTo>
                  <a:lnTo>
                    <a:pt x="2001" y="100"/>
                  </a:lnTo>
                  <a:lnTo>
                    <a:pt x="2002" y="97"/>
                  </a:lnTo>
                  <a:lnTo>
                    <a:pt x="2004" y="93"/>
                  </a:lnTo>
                  <a:lnTo>
                    <a:pt x="2004" y="90"/>
                  </a:lnTo>
                  <a:lnTo>
                    <a:pt x="2000" y="72"/>
                  </a:lnTo>
                  <a:lnTo>
                    <a:pt x="2001" y="68"/>
                  </a:lnTo>
                  <a:lnTo>
                    <a:pt x="2007" y="62"/>
                  </a:lnTo>
                  <a:lnTo>
                    <a:pt x="2008" y="59"/>
                  </a:lnTo>
                  <a:lnTo>
                    <a:pt x="2007" y="52"/>
                  </a:lnTo>
                  <a:lnTo>
                    <a:pt x="2004" y="45"/>
                  </a:lnTo>
                  <a:lnTo>
                    <a:pt x="1994" y="35"/>
                  </a:lnTo>
                  <a:lnTo>
                    <a:pt x="1991" y="27"/>
                  </a:lnTo>
                  <a:lnTo>
                    <a:pt x="1988" y="9"/>
                  </a:lnTo>
                  <a:lnTo>
                    <a:pt x="1984" y="0"/>
                  </a:lnTo>
                  <a:lnTo>
                    <a:pt x="1984" y="0"/>
                  </a:lnTo>
                  <a:lnTo>
                    <a:pt x="1981" y="3"/>
                  </a:lnTo>
                  <a:lnTo>
                    <a:pt x="1970" y="7"/>
                  </a:lnTo>
                  <a:lnTo>
                    <a:pt x="1949" y="13"/>
                  </a:lnTo>
                  <a:lnTo>
                    <a:pt x="1934" y="12"/>
                  </a:lnTo>
                  <a:lnTo>
                    <a:pt x="1931" y="12"/>
                  </a:lnTo>
                  <a:lnTo>
                    <a:pt x="1928" y="13"/>
                  </a:lnTo>
                  <a:lnTo>
                    <a:pt x="1885" y="27"/>
                  </a:lnTo>
                  <a:lnTo>
                    <a:pt x="1843" y="33"/>
                  </a:lnTo>
                  <a:lnTo>
                    <a:pt x="1834" y="38"/>
                  </a:lnTo>
                  <a:lnTo>
                    <a:pt x="1829" y="37"/>
                  </a:lnTo>
                  <a:lnTo>
                    <a:pt x="1780" y="59"/>
                  </a:lnTo>
                  <a:lnTo>
                    <a:pt x="1771" y="66"/>
                  </a:lnTo>
                  <a:lnTo>
                    <a:pt x="1764" y="78"/>
                  </a:lnTo>
                  <a:lnTo>
                    <a:pt x="1760" y="82"/>
                  </a:lnTo>
                  <a:lnTo>
                    <a:pt x="1754" y="83"/>
                  </a:lnTo>
                  <a:lnTo>
                    <a:pt x="1749" y="83"/>
                  </a:lnTo>
                  <a:lnTo>
                    <a:pt x="1747" y="85"/>
                  </a:lnTo>
                  <a:lnTo>
                    <a:pt x="1740" y="90"/>
                  </a:lnTo>
                  <a:lnTo>
                    <a:pt x="1740" y="92"/>
                  </a:lnTo>
                  <a:lnTo>
                    <a:pt x="1742" y="97"/>
                  </a:lnTo>
                  <a:lnTo>
                    <a:pt x="1746" y="113"/>
                  </a:lnTo>
                  <a:lnTo>
                    <a:pt x="1747" y="122"/>
                  </a:lnTo>
                  <a:lnTo>
                    <a:pt x="1746" y="129"/>
                  </a:lnTo>
                  <a:lnTo>
                    <a:pt x="1743" y="136"/>
                  </a:lnTo>
                  <a:lnTo>
                    <a:pt x="1738" y="152"/>
                  </a:lnTo>
                  <a:lnTo>
                    <a:pt x="1736" y="159"/>
                  </a:lnTo>
                  <a:lnTo>
                    <a:pt x="1736" y="167"/>
                  </a:lnTo>
                  <a:lnTo>
                    <a:pt x="1739" y="185"/>
                  </a:lnTo>
                  <a:lnTo>
                    <a:pt x="1740" y="204"/>
                  </a:lnTo>
                  <a:lnTo>
                    <a:pt x="1742" y="209"/>
                  </a:lnTo>
                  <a:lnTo>
                    <a:pt x="1749" y="221"/>
                  </a:lnTo>
                  <a:lnTo>
                    <a:pt x="1740" y="226"/>
                  </a:lnTo>
                  <a:lnTo>
                    <a:pt x="1739" y="243"/>
                  </a:lnTo>
                  <a:lnTo>
                    <a:pt x="1739" y="263"/>
                  </a:lnTo>
                  <a:lnTo>
                    <a:pt x="1735" y="277"/>
                  </a:lnTo>
                  <a:lnTo>
                    <a:pt x="1735" y="279"/>
                  </a:lnTo>
                  <a:lnTo>
                    <a:pt x="1749" y="291"/>
                  </a:lnTo>
                  <a:lnTo>
                    <a:pt x="1749" y="293"/>
                  </a:lnTo>
                  <a:lnTo>
                    <a:pt x="1745" y="292"/>
                  </a:lnTo>
                  <a:lnTo>
                    <a:pt x="1739" y="291"/>
                  </a:lnTo>
                  <a:lnTo>
                    <a:pt x="1733" y="302"/>
                  </a:lnTo>
                  <a:lnTo>
                    <a:pt x="1731" y="317"/>
                  </a:lnTo>
                  <a:lnTo>
                    <a:pt x="1731" y="330"/>
                  </a:lnTo>
                  <a:lnTo>
                    <a:pt x="1733" y="334"/>
                  </a:lnTo>
                  <a:lnTo>
                    <a:pt x="1745" y="340"/>
                  </a:lnTo>
                  <a:lnTo>
                    <a:pt x="1746" y="344"/>
                  </a:lnTo>
                  <a:lnTo>
                    <a:pt x="1749" y="350"/>
                  </a:lnTo>
                  <a:lnTo>
                    <a:pt x="1753" y="352"/>
                  </a:lnTo>
                  <a:lnTo>
                    <a:pt x="1757" y="354"/>
                  </a:lnTo>
                  <a:lnTo>
                    <a:pt x="1763" y="354"/>
                  </a:lnTo>
                  <a:lnTo>
                    <a:pt x="1763" y="357"/>
                  </a:lnTo>
                  <a:lnTo>
                    <a:pt x="1757" y="357"/>
                  </a:lnTo>
                  <a:lnTo>
                    <a:pt x="1759" y="359"/>
                  </a:lnTo>
                  <a:lnTo>
                    <a:pt x="1760" y="362"/>
                  </a:lnTo>
                  <a:lnTo>
                    <a:pt x="1761" y="362"/>
                  </a:lnTo>
                  <a:lnTo>
                    <a:pt x="1764" y="362"/>
                  </a:lnTo>
                  <a:lnTo>
                    <a:pt x="1764" y="365"/>
                  </a:lnTo>
                  <a:lnTo>
                    <a:pt x="1763" y="368"/>
                  </a:lnTo>
                  <a:lnTo>
                    <a:pt x="1760" y="368"/>
                  </a:lnTo>
                  <a:lnTo>
                    <a:pt x="1735" y="355"/>
                  </a:lnTo>
                  <a:lnTo>
                    <a:pt x="1725" y="357"/>
                  </a:lnTo>
                  <a:lnTo>
                    <a:pt x="1717" y="368"/>
                  </a:lnTo>
                  <a:lnTo>
                    <a:pt x="1711" y="389"/>
                  </a:lnTo>
                  <a:lnTo>
                    <a:pt x="1708" y="393"/>
                  </a:lnTo>
                  <a:lnTo>
                    <a:pt x="1705" y="396"/>
                  </a:lnTo>
                  <a:lnTo>
                    <a:pt x="1691" y="413"/>
                  </a:lnTo>
                  <a:lnTo>
                    <a:pt x="1658" y="439"/>
                  </a:lnTo>
                  <a:lnTo>
                    <a:pt x="1648" y="451"/>
                  </a:lnTo>
                  <a:lnTo>
                    <a:pt x="1641" y="453"/>
                  </a:lnTo>
                  <a:lnTo>
                    <a:pt x="1635" y="459"/>
                  </a:lnTo>
                  <a:lnTo>
                    <a:pt x="1529" y="493"/>
                  </a:lnTo>
                  <a:lnTo>
                    <a:pt x="1506" y="493"/>
                  </a:lnTo>
                  <a:lnTo>
                    <a:pt x="1485" y="500"/>
                  </a:lnTo>
                  <a:lnTo>
                    <a:pt x="1476" y="507"/>
                  </a:lnTo>
                  <a:lnTo>
                    <a:pt x="1466" y="509"/>
                  </a:lnTo>
                  <a:lnTo>
                    <a:pt x="1434" y="529"/>
                  </a:lnTo>
                  <a:lnTo>
                    <a:pt x="1431" y="533"/>
                  </a:lnTo>
                  <a:lnTo>
                    <a:pt x="1397" y="549"/>
                  </a:lnTo>
                  <a:lnTo>
                    <a:pt x="1394" y="551"/>
                  </a:lnTo>
                  <a:lnTo>
                    <a:pt x="1392" y="551"/>
                  </a:lnTo>
                  <a:lnTo>
                    <a:pt x="1379" y="561"/>
                  </a:lnTo>
                  <a:lnTo>
                    <a:pt x="1375" y="567"/>
                  </a:lnTo>
                  <a:lnTo>
                    <a:pt x="1365" y="602"/>
                  </a:lnTo>
                  <a:lnTo>
                    <a:pt x="1351" y="626"/>
                  </a:lnTo>
                  <a:lnTo>
                    <a:pt x="1351" y="629"/>
                  </a:lnTo>
                  <a:lnTo>
                    <a:pt x="1351" y="633"/>
                  </a:lnTo>
                  <a:lnTo>
                    <a:pt x="1351" y="637"/>
                  </a:lnTo>
                  <a:lnTo>
                    <a:pt x="1355" y="640"/>
                  </a:lnTo>
                  <a:lnTo>
                    <a:pt x="1355" y="641"/>
                  </a:lnTo>
                  <a:lnTo>
                    <a:pt x="1358" y="645"/>
                  </a:lnTo>
                  <a:lnTo>
                    <a:pt x="1364" y="648"/>
                  </a:lnTo>
                  <a:lnTo>
                    <a:pt x="1369" y="651"/>
                  </a:lnTo>
                  <a:lnTo>
                    <a:pt x="1373" y="651"/>
                  </a:lnTo>
                  <a:lnTo>
                    <a:pt x="1379" y="651"/>
                  </a:lnTo>
                  <a:lnTo>
                    <a:pt x="1397" y="657"/>
                  </a:lnTo>
                  <a:lnTo>
                    <a:pt x="1420" y="659"/>
                  </a:lnTo>
                  <a:lnTo>
                    <a:pt x="1441" y="657"/>
                  </a:lnTo>
                  <a:lnTo>
                    <a:pt x="1459" y="645"/>
                  </a:lnTo>
                  <a:lnTo>
                    <a:pt x="1455" y="651"/>
                  </a:lnTo>
                  <a:lnTo>
                    <a:pt x="1449" y="655"/>
                  </a:lnTo>
                  <a:lnTo>
                    <a:pt x="1438" y="662"/>
                  </a:lnTo>
                  <a:lnTo>
                    <a:pt x="1406" y="669"/>
                  </a:lnTo>
                  <a:lnTo>
                    <a:pt x="1373" y="676"/>
                  </a:lnTo>
                  <a:lnTo>
                    <a:pt x="1355" y="689"/>
                  </a:lnTo>
                  <a:lnTo>
                    <a:pt x="1350" y="699"/>
                  </a:lnTo>
                  <a:lnTo>
                    <a:pt x="1347" y="700"/>
                  </a:lnTo>
                  <a:lnTo>
                    <a:pt x="1341" y="703"/>
                  </a:lnTo>
                  <a:lnTo>
                    <a:pt x="1334" y="709"/>
                  </a:lnTo>
                  <a:lnTo>
                    <a:pt x="1322" y="714"/>
                  </a:lnTo>
                  <a:lnTo>
                    <a:pt x="1281" y="724"/>
                  </a:lnTo>
                  <a:lnTo>
                    <a:pt x="1274" y="731"/>
                  </a:lnTo>
                  <a:lnTo>
                    <a:pt x="1250" y="716"/>
                  </a:lnTo>
                  <a:lnTo>
                    <a:pt x="1236" y="713"/>
                  </a:lnTo>
                  <a:lnTo>
                    <a:pt x="1229" y="707"/>
                  </a:lnTo>
                  <a:lnTo>
                    <a:pt x="1225" y="706"/>
                  </a:lnTo>
                  <a:lnTo>
                    <a:pt x="1207" y="706"/>
                  </a:lnTo>
                  <a:lnTo>
                    <a:pt x="1195" y="700"/>
                  </a:lnTo>
                  <a:lnTo>
                    <a:pt x="1190" y="699"/>
                  </a:lnTo>
                  <a:lnTo>
                    <a:pt x="1180" y="704"/>
                  </a:lnTo>
                  <a:lnTo>
                    <a:pt x="1173" y="704"/>
                  </a:lnTo>
                  <a:lnTo>
                    <a:pt x="1162" y="700"/>
                  </a:lnTo>
                  <a:lnTo>
                    <a:pt x="1118" y="697"/>
                  </a:lnTo>
                  <a:lnTo>
                    <a:pt x="1088" y="686"/>
                  </a:lnTo>
                  <a:lnTo>
                    <a:pt x="1053" y="685"/>
                  </a:lnTo>
                  <a:lnTo>
                    <a:pt x="1048" y="686"/>
                  </a:lnTo>
                  <a:lnTo>
                    <a:pt x="1044" y="690"/>
                  </a:lnTo>
                  <a:lnTo>
                    <a:pt x="1043" y="696"/>
                  </a:lnTo>
                  <a:lnTo>
                    <a:pt x="1044" y="700"/>
                  </a:lnTo>
                  <a:lnTo>
                    <a:pt x="1044" y="703"/>
                  </a:lnTo>
                  <a:lnTo>
                    <a:pt x="1040" y="704"/>
                  </a:lnTo>
                  <a:lnTo>
                    <a:pt x="1037" y="703"/>
                  </a:lnTo>
                  <a:lnTo>
                    <a:pt x="1036" y="700"/>
                  </a:lnTo>
                  <a:lnTo>
                    <a:pt x="1033" y="697"/>
                  </a:lnTo>
                  <a:lnTo>
                    <a:pt x="1029" y="699"/>
                  </a:lnTo>
                  <a:lnTo>
                    <a:pt x="1026" y="700"/>
                  </a:lnTo>
                  <a:lnTo>
                    <a:pt x="1025" y="700"/>
                  </a:lnTo>
                  <a:lnTo>
                    <a:pt x="1023" y="696"/>
                  </a:lnTo>
                  <a:lnTo>
                    <a:pt x="1025" y="694"/>
                  </a:lnTo>
                  <a:lnTo>
                    <a:pt x="1026" y="693"/>
                  </a:lnTo>
                  <a:lnTo>
                    <a:pt x="1026" y="690"/>
                  </a:lnTo>
                  <a:lnTo>
                    <a:pt x="1027" y="685"/>
                  </a:lnTo>
                  <a:lnTo>
                    <a:pt x="1026" y="676"/>
                  </a:lnTo>
                  <a:lnTo>
                    <a:pt x="1023" y="671"/>
                  </a:lnTo>
                  <a:lnTo>
                    <a:pt x="1004" y="645"/>
                  </a:lnTo>
                  <a:lnTo>
                    <a:pt x="999" y="634"/>
                  </a:lnTo>
                  <a:lnTo>
                    <a:pt x="995" y="627"/>
                  </a:lnTo>
                  <a:lnTo>
                    <a:pt x="992" y="620"/>
                  </a:lnTo>
                  <a:lnTo>
                    <a:pt x="994" y="610"/>
                  </a:lnTo>
                  <a:lnTo>
                    <a:pt x="995" y="609"/>
                  </a:lnTo>
                  <a:lnTo>
                    <a:pt x="998" y="608"/>
                  </a:lnTo>
                  <a:lnTo>
                    <a:pt x="1004" y="608"/>
                  </a:lnTo>
                  <a:lnTo>
                    <a:pt x="1005" y="606"/>
                  </a:lnTo>
                  <a:lnTo>
                    <a:pt x="1005" y="602"/>
                  </a:lnTo>
                  <a:lnTo>
                    <a:pt x="1006" y="598"/>
                  </a:lnTo>
                  <a:lnTo>
                    <a:pt x="1012" y="594"/>
                  </a:lnTo>
                  <a:lnTo>
                    <a:pt x="1012" y="587"/>
                  </a:lnTo>
                  <a:lnTo>
                    <a:pt x="1006" y="574"/>
                  </a:lnTo>
                  <a:lnTo>
                    <a:pt x="1005" y="568"/>
                  </a:lnTo>
                  <a:lnTo>
                    <a:pt x="1004" y="565"/>
                  </a:lnTo>
                  <a:lnTo>
                    <a:pt x="1001" y="564"/>
                  </a:lnTo>
                  <a:lnTo>
                    <a:pt x="970" y="558"/>
                  </a:lnTo>
                  <a:lnTo>
                    <a:pt x="966" y="558"/>
                  </a:lnTo>
                  <a:lnTo>
                    <a:pt x="953" y="563"/>
                  </a:lnTo>
                  <a:lnTo>
                    <a:pt x="950" y="565"/>
                  </a:lnTo>
                  <a:lnTo>
                    <a:pt x="943" y="574"/>
                  </a:lnTo>
                  <a:lnTo>
                    <a:pt x="939" y="578"/>
                  </a:lnTo>
                  <a:lnTo>
                    <a:pt x="935" y="580"/>
                  </a:lnTo>
                  <a:lnTo>
                    <a:pt x="932" y="580"/>
                  </a:lnTo>
                  <a:lnTo>
                    <a:pt x="926" y="578"/>
                  </a:lnTo>
                  <a:lnTo>
                    <a:pt x="924" y="577"/>
                  </a:lnTo>
                  <a:lnTo>
                    <a:pt x="921" y="578"/>
                  </a:lnTo>
                  <a:lnTo>
                    <a:pt x="917" y="582"/>
                  </a:lnTo>
                  <a:lnTo>
                    <a:pt x="914" y="584"/>
                  </a:lnTo>
                  <a:lnTo>
                    <a:pt x="912" y="582"/>
                  </a:lnTo>
                  <a:lnTo>
                    <a:pt x="912" y="581"/>
                  </a:lnTo>
                  <a:lnTo>
                    <a:pt x="912" y="578"/>
                  </a:lnTo>
                  <a:lnTo>
                    <a:pt x="911" y="577"/>
                  </a:lnTo>
                  <a:lnTo>
                    <a:pt x="907" y="578"/>
                  </a:lnTo>
                  <a:lnTo>
                    <a:pt x="889" y="571"/>
                  </a:lnTo>
                  <a:lnTo>
                    <a:pt x="870" y="568"/>
                  </a:lnTo>
                  <a:lnTo>
                    <a:pt x="865" y="567"/>
                  </a:lnTo>
                  <a:lnTo>
                    <a:pt x="863" y="567"/>
                  </a:lnTo>
                  <a:lnTo>
                    <a:pt x="861" y="567"/>
                  </a:lnTo>
                  <a:lnTo>
                    <a:pt x="861" y="567"/>
                  </a:lnTo>
                  <a:lnTo>
                    <a:pt x="859" y="564"/>
                  </a:lnTo>
                  <a:lnTo>
                    <a:pt x="858" y="560"/>
                  </a:lnTo>
                  <a:lnTo>
                    <a:pt x="856" y="558"/>
                  </a:lnTo>
                  <a:lnTo>
                    <a:pt x="854" y="557"/>
                  </a:lnTo>
                  <a:lnTo>
                    <a:pt x="847" y="558"/>
                  </a:lnTo>
                  <a:lnTo>
                    <a:pt x="844" y="557"/>
                  </a:lnTo>
                  <a:lnTo>
                    <a:pt x="838" y="553"/>
                  </a:lnTo>
                  <a:lnTo>
                    <a:pt x="837" y="553"/>
                  </a:lnTo>
                  <a:lnTo>
                    <a:pt x="830" y="553"/>
                  </a:lnTo>
                  <a:lnTo>
                    <a:pt x="828" y="557"/>
                  </a:lnTo>
                  <a:lnTo>
                    <a:pt x="828" y="563"/>
                  </a:lnTo>
                  <a:lnTo>
                    <a:pt x="827" y="572"/>
                  </a:lnTo>
                  <a:lnTo>
                    <a:pt x="838" y="577"/>
                  </a:lnTo>
                  <a:lnTo>
                    <a:pt x="847" y="578"/>
                  </a:lnTo>
                  <a:lnTo>
                    <a:pt x="848" y="581"/>
                  </a:lnTo>
                  <a:lnTo>
                    <a:pt x="849" y="585"/>
                  </a:lnTo>
                  <a:lnTo>
                    <a:pt x="852" y="589"/>
                  </a:lnTo>
                  <a:lnTo>
                    <a:pt x="854" y="595"/>
                  </a:lnTo>
                  <a:lnTo>
                    <a:pt x="854" y="602"/>
                  </a:lnTo>
                  <a:lnTo>
                    <a:pt x="852" y="615"/>
                  </a:lnTo>
                  <a:lnTo>
                    <a:pt x="851" y="619"/>
                  </a:lnTo>
                  <a:lnTo>
                    <a:pt x="844" y="624"/>
                  </a:lnTo>
                  <a:lnTo>
                    <a:pt x="842" y="630"/>
                  </a:lnTo>
                  <a:lnTo>
                    <a:pt x="844" y="633"/>
                  </a:lnTo>
                  <a:lnTo>
                    <a:pt x="851" y="641"/>
                  </a:lnTo>
                  <a:lnTo>
                    <a:pt x="852" y="645"/>
                  </a:lnTo>
                  <a:lnTo>
                    <a:pt x="854" y="648"/>
                  </a:lnTo>
                  <a:lnTo>
                    <a:pt x="854" y="651"/>
                  </a:lnTo>
                  <a:lnTo>
                    <a:pt x="854" y="652"/>
                  </a:lnTo>
                  <a:lnTo>
                    <a:pt x="858" y="659"/>
                  </a:lnTo>
                  <a:lnTo>
                    <a:pt x="859" y="662"/>
                  </a:lnTo>
                  <a:lnTo>
                    <a:pt x="861" y="665"/>
                  </a:lnTo>
                  <a:lnTo>
                    <a:pt x="861" y="671"/>
                  </a:lnTo>
                  <a:lnTo>
                    <a:pt x="859" y="685"/>
                  </a:lnTo>
                  <a:lnTo>
                    <a:pt x="861" y="689"/>
                  </a:lnTo>
                  <a:lnTo>
                    <a:pt x="862" y="692"/>
                  </a:lnTo>
                  <a:lnTo>
                    <a:pt x="866" y="692"/>
                  </a:lnTo>
                  <a:lnTo>
                    <a:pt x="869" y="690"/>
                  </a:lnTo>
                  <a:lnTo>
                    <a:pt x="872" y="689"/>
                  </a:lnTo>
                  <a:lnTo>
                    <a:pt x="872" y="690"/>
                  </a:lnTo>
                  <a:lnTo>
                    <a:pt x="872" y="692"/>
                  </a:lnTo>
                  <a:lnTo>
                    <a:pt x="870" y="694"/>
                  </a:lnTo>
                  <a:lnTo>
                    <a:pt x="876" y="697"/>
                  </a:lnTo>
                  <a:lnTo>
                    <a:pt x="882" y="704"/>
                  </a:lnTo>
                  <a:lnTo>
                    <a:pt x="886" y="707"/>
                  </a:lnTo>
                  <a:lnTo>
                    <a:pt x="889" y="700"/>
                  </a:lnTo>
                  <a:lnTo>
                    <a:pt x="890" y="700"/>
                  </a:lnTo>
                  <a:lnTo>
                    <a:pt x="894" y="709"/>
                  </a:lnTo>
                  <a:lnTo>
                    <a:pt x="894" y="711"/>
                  </a:lnTo>
                  <a:lnTo>
                    <a:pt x="889" y="711"/>
                  </a:lnTo>
                  <a:lnTo>
                    <a:pt x="890" y="717"/>
                  </a:lnTo>
                  <a:lnTo>
                    <a:pt x="894" y="721"/>
                  </a:lnTo>
                  <a:lnTo>
                    <a:pt x="901" y="727"/>
                  </a:lnTo>
                  <a:lnTo>
                    <a:pt x="900" y="728"/>
                  </a:lnTo>
                  <a:lnTo>
                    <a:pt x="898" y="728"/>
                  </a:lnTo>
                  <a:lnTo>
                    <a:pt x="897" y="731"/>
                  </a:lnTo>
                  <a:lnTo>
                    <a:pt x="901" y="735"/>
                  </a:lnTo>
                  <a:lnTo>
                    <a:pt x="905" y="749"/>
                  </a:lnTo>
                  <a:lnTo>
                    <a:pt x="910" y="755"/>
                  </a:lnTo>
                  <a:lnTo>
                    <a:pt x="911" y="746"/>
                  </a:lnTo>
                  <a:lnTo>
                    <a:pt x="917" y="748"/>
                  </a:lnTo>
                  <a:lnTo>
                    <a:pt x="924" y="751"/>
                  </a:lnTo>
                  <a:lnTo>
                    <a:pt x="929" y="752"/>
                  </a:lnTo>
                  <a:lnTo>
                    <a:pt x="929" y="755"/>
                  </a:lnTo>
                  <a:lnTo>
                    <a:pt x="919" y="752"/>
                  </a:lnTo>
                  <a:lnTo>
                    <a:pt x="915" y="752"/>
                  </a:lnTo>
                  <a:lnTo>
                    <a:pt x="914" y="756"/>
                  </a:lnTo>
                  <a:lnTo>
                    <a:pt x="914" y="763"/>
                  </a:lnTo>
                  <a:lnTo>
                    <a:pt x="915" y="770"/>
                  </a:lnTo>
                  <a:lnTo>
                    <a:pt x="917" y="779"/>
                  </a:lnTo>
                  <a:lnTo>
                    <a:pt x="919" y="784"/>
                  </a:lnTo>
                  <a:lnTo>
                    <a:pt x="921" y="783"/>
                  </a:lnTo>
                  <a:lnTo>
                    <a:pt x="921" y="781"/>
                  </a:lnTo>
                  <a:lnTo>
                    <a:pt x="924" y="784"/>
                  </a:lnTo>
                  <a:lnTo>
                    <a:pt x="919" y="788"/>
                  </a:lnTo>
                  <a:lnTo>
                    <a:pt x="917" y="790"/>
                  </a:lnTo>
                  <a:lnTo>
                    <a:pt x="915" y="795"/>
                  </a:lnTo>
                  <a:lnTo>
                    <a:pt x="914" y="801"/>
                  </a:lnTo>
                  <a:lnTo>
                    <a:pt x="914" y="805"/>
                  </a:lnTo>
                  <a:lnTo>
                    <a:pt x="915" y="808"/>
                  </a:lnTo>
                  <a:lnTo>
                    <a:pt x="919" y="808"/>
                  </a:lnTo>
                  <a:lnTo>
                    <a:pt x="918" y="812"/>
                  </a:lnTo>
                  <a:lnTo>
                    <a:pt x="917" y="816"/>
                  </a:lnTo>
                  <a:lnTo>
                    <a:pt x="917" y="826"/>
                  </a:lnTo>
                  <a:lnTo>
                    <a:pt x="918" y="829"/>
                  </a:lnTo>
                  <a:lnTo>
                    <a:pt x="919" y="833"/>
                  </a:lnTo>
                  <a:lnTo>
                    <a:pt x="921" y="836"/>
                  </a:lnTo>
                  <a:lnTo>
                    <a:pt x="922" y="835"/>
                  </a:lnTo>
                  <a:lnTo>
                    <a:pt x="924" y="828"/>
                  </a:lnTo>
                  <a:lnTo>
                    <a:pt x="929" y="825"/>
                  </a:lnTo>
                  <a:lnTo>
                    <a:pt x="935" y="825"/>
                  </a:lnTo>
                  <a:lnTo>
                    <a:pt x="940" y="828"/>
                  </a:lnTo>
                  <a:lnTo>
                    <a:pt x="940" y="831"/>
                  </a:lnTo>
                  <a:lnTo>
                    <a:pt x="933" y="828"/>
                  </a:lnTo>
                  <a:lnTo>
                    <a:pt x="931" y="829"/>
                  </a:lnTo>
                  <a:lnTo>
                    <a:pt x="928" y="835"/>
                  </a:lnTo>
                  <a:lnTo>
                    <a:pt x="925" y="859"/>
                  </a:lnTo>
                  <a:lnTo>
                    <a:pt x="926" y="860"/>
                  </a:lnTo>
                  <a:lnTo>
                    <a:pt x="929" y="861"/>
                  </a:lnTo>
                  <a:lnTo>
                    <a:pt x="931" y="863"/>
                  </a:lnTo>
                  <a:lnTo>
                    <a:pt x="931" y="867"/>
                  </a:lnTo>
                  <a:lnTo>
                    <a:pt x="929" y="871"/>
                  </a:lnTo>
                  <a:lnTo>
                    <a:pt x="928" y="868"/>
                  </a:lnTo>
                  <a:lnTo>
                    <a:pt x="925" y="871"/>
                  </a:lnTo>
                  <a:lnTo>
                    <a:pt x="924" y="891"/>
                  </a:lnTo>
                  <a:lnTo>
                    <a:pt x="922" y="895"/>
                  </a:lnTo>
                  <a:lnTo>
                    <a:pt x="919" y="899"/>
                  </a:lnTo>
                  <a:lnTo>
                    <a:pt x="915" y="901"/>
                  </a:lnTo>
                  <a:lnTo>
                    <a:pt x="915" y="903"/>
                  </a:lnTo>
                  <a:lnTo>
                    <a:pt x="922" y="905"/>
                  </a:lnTo>
                  <a:lnTo>
                    <a:pt x="925" y="912"/>
                  </a:lnTo>
                  <a:lnTo>
                    <a:pt x="926" y="920"/>
                  </a:lnTo>
                  <a:lnTo>
                    <a:pt x="926" y="931"/>
                  </a:lnTo>
                  <a:lnTo>
                    <a:pt x="928" y="941"/>
                  </a:lnTo>
                  <a:lnTo>
                    <a:pt x="938" y="950"/>
                  </a:lnTo>
                  <a:lnTo>
                    <a:pt x="940" y="958"/>
                  </a:lnTo>
                  <a:lnTo>
                    <a:pt x="942" y="961"/>
                  </a:lnTo>
                  <a:lnTo>
                    <a:pt x="945" y="962"/>
                  </a:lnTo>
                  <a:lnTo>
                    <a:pt x="953" y="965"/>
                  </a:lnTo>
                  <a:lnTo>
                    <a:pt x="954" y="967"/>
                  </a:lnTo>
                  <a:lnTo>
                    <a:pt x="956" y="969"/>
                  </a:lnTo>
                  <a:lnTo>
                    <a:pt x="956" y="972"/>
                  </a:lnTo>
                  <a:lnTo>
                    <a:pt x="957" y="974"/>
                  </a:lnTo>
                  <a:lnTo>
                    <a:pt x="959" y="974"/>
                  </a:lnTo>
                  <a:lnTo>
                    <a:pt x="960" y="972"/>
                  </a:lnTo>
                  <a:lnTo>
                    <a:pt x="960" y="971"/>
                  </a:lnTo>
                  <a:lnTo>
                    <a:pt x="970" y="972"/>
                  </a:lnTo>
                  <a:lnTo>
                    <a:pt x="975" y="975"/>
                  </a:lnTo>
                  <a:lnTo>
                    <a:pt x="980" y="982"/>
                  </a:lnTo>
                  <a:lnTo>
                    <a:pt x="970" y="978"/>
                  </a:lnTo>
                  <a:lnTo>
                    <a:pt x="942" y="983"/>
                  </a:lnTo>
                  <a:lnTo>
                    <a:pt x="921" y="982"/>
                  </a:lnTo>
                  <a:lnTo>
                    <a:pt x="919" y="982"/>
                  </a:lnTo>
                  <a:lnTo>
                    <a:pt x="917" y="982"/>
                  </a:lnTo>
                  <a:lnTo>
                    <a:pt x="904" y="989"/>
                  </a:lnTo>
                  <a:lnTo>
                    <a:pt x="884" y="992"/>
                  </a:lnTo>
                  <a:lnTo>
                    <a:pt x="865" y="992"/>
                  </a:lnTo>
                  <a:lnTo>
                    <a:pt x="854" y="989"/>
                  </a:lnTo>
                  <a:lnTo>
                    <a:pt x="848" y="982"/>
                  </a:lnTo>
                  <a:lnTo>
                    <a:pt x="848" y="974"/>
                  </a:lnTo>
                  <a:lnTo>
                    <a:pt x="855" y="962"/>
                  </a:lnTo>
                  <a:lnTo>
                    <a:pt x="854" y="960"/>
                  </a:lnTo>
                  <a:lnTo>
                    <a:pt x="852" y="958"/>
                  </a:lnTo>
                  <a:lnTo>
                    <a:pt x="852" y="957"/>
                  </a:lnTo>
                  <a:lnTo>
                    <a:pt x="852" y="954"/>
                  </a:lnTo>
                  <a:lnTo>
                    <a:pt x="827" y="960"/>
                  </a:lnTo>
                  <a:lnTo>
                    <a:pt x="828" y="962"/>
                  </a:lnTo>
                  <a:lnTo>
                    <a:pt x="819" y="962"/>
                  </a:lnTo>
                  <a:lnTo>
                    <a:pt x="816" y="964"/>
                  </a:lnTo>
                  <a:lnTo>
                    <a:pt x="816" y="967"/>
                  </a:lnTo>
                  <a:lnTo>
                    <a:pt x="816" y="969"/>
                  </a:lnTo>
                  <a:lnTo>
                    <a:pt x="814" y="971"/>
                  </a:lnTo>
                  <a:lnTo>
                    <a:pt x="810" y="972"/>
                  </a:lnTo>
                  <a:lnTo>
                    <a:pt x="807" y="975"/>
                  </a:lnTo>
                  <a:lnTo>
                    <a:pt x="806" y="978"/>
                  </a:lnTo>
                  <a:lnTo>
                    <a:pt x="805" y="982"/>
                  </a:lnTo>
                  <a:lnTo>
                    <a:pt x="807" y="986"/>
                  </a:lnTo>
                  <a:lnTo>
                    <a:pt x="812" y="997"/>
                  </a:lnTo>
                  <a:lnTo>
                    <a:pt x="814" y="1000"/>
                  </a:lnTo>
                  <a:lnTo>
                    <a:pt x="817" y="1000"/>
                  </a:lnTo>
                  <a:lnTo>
                    <a:pt x="820" y="1002"/>
                  </a:lnTo>
                  <a:lnTo>
                    <a:pt x="823" y="1003"/>
                  </a:lnTo>
                  <a:lnTo>
                    <a:pt x="824" y="1009"/>
                  </a:lnTo>
                  <a:lnTo>
                    <a:pt x="821" y="1006"/>
                  </a:lnTo>
                  <a:lnTo>
                    <a:pt x="820" y="1004"/>
                  </a:lnTo>
                  <a:lnTo>
                    <a:pt x="819" y="1003"/>
                  </a:lnTo>
                  <a:lnTo>
                    <a:pt x="817" y="1003"/>
                  </a:lnTo>
                  <a:lnTo>
                    <a:pt x="819" y="1009"/>
                  </a:lnTo>
                  <a:lnTo>
                    <a:pt x="823" y="1016"/>
                  </a:lnTo>
                  <a:lnTo>
                    <a:pt x="821" y="1018"/>
                  </a:lnTo>
                  <a:lnTo>
                    <a:pt x="828" y="1024"/>
                  </a:lnTo>
                  <a:lnTo>
                    <a:pt x="820" y="1030"/>
                  </a:lnTo>
                  <a:lnTo>
                    <a:pt x="817" y="1032"/>
                  </a:lnTo>
                  <a:lnTo>
                    <a:pt x="819" y="1024"/>
                  </a:lnTo>
                  <a:lnTo>
                    <a:pt x="817" y="1018"/>
                  </a:lnTo>
                  <a:lnTo>
                    <a:pt x="810" y="1009"/>
                  </a:lnTo>
                  <a:lnTo>
                    <a:pt x="812" y="1007"/>
                  </a:lnTo>
                  <a:lnTo>
                    <a:pt x="812" y="1003"/>
                  </a:lnTo>
                  <a:lnTo>
                    <a:pt x="809" y="1002"/>
                  </a:lnTo>
                  <a:lnTo>
                    <a:pt x="806" y="999"/>
                  </a:lnTo>
                  <a:lnTo>
                    <a:pt x="806" y="995"/>
                  </a:lnTo>
                  <a:lnTo>
                    <a:pt x="805" y="990"/>
                  </a:lnTo>
                  <a:lnTo>
                    <a:pt x="799" y="981"/>
                  </a:lnTo>
                  <a:lnTo>
                    <a:pt x="799" y="979"/>
                  </a:lnTo>
                  <a:lnTo>
                    <a:pt x="786" y="981"/>
                  </a:lnTo>
                  <a:lnTo>
                    <a:pt x="775" y="983"/>
                  </a:lnTo>
                  <a:lnTo>
                    <a:pt x="777" y="989"/>
                  </a:lnTo>
                  <a:lnTo>
                    <a:pt x="778" y="992"/>
                  </a:lnTo>
                  <a:lnTo>
                    <a:pt x="781" y="995"/>
                  </a:lnTo>
                  <a:lnTo>
                    <a:pt x="777" y="992"/>
                  </a:lnTo>
                  <a:lnTo>
                    <a:pt x="774" y="990"/>
                  </a:lnTo>
                  <a:lnTo>
                    <a:pt x="771" y="993"/>
                  </a:lnTo>
                  <a:lnTo>
                    <a:pt x="768" y="997"/>
                  </a:lnTo>
                  <a:lnTo>
                    <a:pt x="770" y="1000"/>
                  </a:lnTo>
                  <a:lnTo>
                    <a:pt x="771" y="1000"/>
                  </a:lnTo>
                  <a:lnTo>
                    <a:pt x="771" y="1003"/>
                  </a:lnTo>
                  <a:lnTo>
                    <a:pt x="767" y="1004"/>
                  </a:lnTo>
                  <a:lnTo>
                    <a:pt x="765" y="1003"/>
                  </a:lnTo>
                  <a:lnTo>
                    <a:pt x="764" y="997"/>
                  </a:lnTo>
                  <a:lnTo>
                    <a:pt x="763" y="992"/>
                  </a:lnTo>
                  <a:lnTo>
                    <a:pt x="763" y="997"/>
                  </a:lnTo>
                  <a:lnTo>
                    <a:pt x="761" y="1000"/>
                  </a:lnTo>
                  <a:lnTo>
                    <a:pt x="760" y="1004"/>
                  </a:lnTo>
                  <a:lnTo>
                    <a:pt x="757" y="1006"/>
                  </a:lnTo>
                  <a:lnTo>
                    <a:pt x="757" y="1002"/>
                  </a:lnTo>
                  <a:lnTo>
                    <a:pt x="756" y="997"/>
                  </a:lnTo>
                  <a:lnTo>
                    <a:pt x="754" y="993"/>
                  </a:lnTo>
                  <a:lnTo>
                    <a:pt x="751" y="992"/>
                  </a:lnTo>
                  <a:lnTo>
                    <a:pt x="750" y="990"/>
                  </a:lnTo>
                  <a:lnTo>
                    <a:pt x="749" y="981"/>
                  </a:lnTo>
                  <a:lnTo>
                    <a:pt x="747" y="979"/>
                  </a:lnTo>
                  <a:lnTo>
                    <a:pt x="742" y="982"/>
                  </a:lnTo>
                  <a:lnTo>
                    <a:pt x="736" y="988"/>
                  </a:lnTo>
                  <a:lnTo>
                    <a:pt x="732" y="990"/>
                  </a:lnTo>
                  <a:lnTo>
                    <a:pt x="726" y="986"/>
                  </a:lnTo>
                  <a:lnTo>
                    <a:pt x="735" y="979"/>
                  </a:lnTo>
                  <a:lnTo>
                    <a:pt x="736" y="976"/>
                  </a:lnTo>
                  <a:lnTo>
                    <a:pt x="736" y="975"/>
                  </a:lnTo>
                  <a:lnTo>
                    <a:pt x="737" y="972"/>
                  </a:lnTo>
                  <a:lnTo>
                    <a:pt x="739" y="971"/>
                  </a:lnTo>
                  <a:lnTo>
                    <a:pt x="739" y="968"/>
                  </a:lnTo>
                  <a:lnTo>
                    <a:pt x="736" y="968"/>
                  </a:lnTo>
                  <a:lnTo>
                    <a:pt x="733" y="967"/>
                  </a:lnTo>
                  <a:lnTo>
                    <a:pt x="732" y="964"/>
                  </a:lnTo>
                  <a:lnTo>
                    <a:pt x="730" y="960"/>
                  </a:lnTo>
                  <a:lnTo>
                    <a:pt x="728" y="967"/>
                  </a:lnTo>
                  <a:lnTo>
                    <a:pt x="721" y="974"/>
                  </a:lnTo>
                  <a:lnTo>
                    <a:pt x="712" y="979"/>
                  </a:lnTo>
                  <a:lnTo>
                    <a:pt x="705" y="982"/>
                  </a:lnTo>
                  <a:lnTo>
                    <a:pt x="704" y="976"/>
                  </a:lnTo>
                  <a:lnTo>
                    <a:pt x="698" y="975"/>
                  </a:lnTo>
                  <a:lnTo>
                    <a:pt x="685" y="979"/>
                  </a:lnTo>
                  <a:lnTo>
                    <a:pt x="691" y="981"/>
                  </a:lnTo>
                  <a:lnTo>
                    <a:pt x="694" y="982"/>
                  </a:lnTo>
                  <a:lnTo>
                    <a:pt x="694" y="983"/>
                  </a:lnTo>
                  <a:lnTo>
                    <a:pt x="690" y="988"/>
                  </a:lnTo>
                  <a:lnTo>
                    <a:pt x="671" y="999"/>
                  </a:lnTo>
                  <a:lnTo>
                    <a:pt x="667" y="1000"/>
                  </a:lnTo>
                  <a:lnTo>
                    <a:pt x="664" y="1003"/>
                  </a:lnTo>
                  <a:lnTo>
                    <a:pt x="663" y="1006"/>
                  </a:lnTo>
                  <a:lnTo>
                    <a:pt x="656" y="1014"/>
                  </a:lnTo>
                  <a:lnTo>
                    <a:pt x="652" y="1020"/>
                  </a:lnTo>
                  <a:lnTo>
                    <a:pt x="648" y="1023"/>
                  </a:lnTo>
                  <a:lnTo>
                    <a:pt x="636" y="1021"/>
                  </a:lnTo>
                  <a:lnTo>
                    <a:pt x="636" y="1024"/>
                  </a:lnTo>
                  <a:lnTo>
                    <a:pt x="636" y="1030"/>
                  </a:lnTo>
                  <a:lnTo>
                    <a:pt x="635" y="1034"/>
                  </a:lnTo>
                  <a:lnTo>
                    <a:pt x="632" y="1031"/>
                  </a:lnTo>
                  <a:lnTo>
                    <a:pt x="629" y="1028"/>
                  </a:lnTo>
                  <a:lnTo>
                    <a:pt x="628" y="1025"/>
                  </a:lnTo>
                  <a:lnTo>
                    <a:pt x="625" y="1024"/>
                  </a:lnTo>
                  <a:lnTo>
                    <a:pt x="622" y="1024"/>
                  </a:lnTo>
                  <a:lnTo>
                    <a:pt x="624" y="1023"/>
                  </a:lnTo>
                  <a:lnTo>
                    <a:pt x="625" y="1020"/>
                  </a:lnTo>
                  <a:lnTo>
                    <a:pt x="627" y="1017"/>
                  </a:lnTo>
                  <a:lnTo>
                    <a:pt x="627" y="1014"/>
                  </a:lnTo>
                  <a:lnTo>
                    <a:pt x="613" y="1006"/>
                  </a:lnTo>
                  <a:lnTo>
                    <a:pt x="606" y="1002"/>
                  </a:lnTo>
                  <a:lnTo>
                    <a:pt x="603" y="1000"/>
                  </a:lnTo>
                  <a:lnTo>
                    <a:pt x="601" y="999"/>
                  </a:lnTo>
                  <a:lnTo>
                    <a:pt x="600" y="996"/>
                  </a:lnTo>
                  <a:lnTo>
                    <a:pt x="601" y="995"/>
                  </a:lnTo>
                  <a:lnTo>
                    <a:pt x="601" y="993"/>
                  </a:lnTo>
                  <a:lnTo>
                    <a:pt x="601" y="990"/>
                  </a:lnTo>
                  <a:lnTo>
                    <a:pt x="600" y="988"/>
                  </a:lnTo>
                  <a:lnTo>
                    <a:pt x="599" y="976"/>
                  </a:lnTo>
                  <a:lnTo>
                    <a:pt x="580" y="961"/>
                  </a:lnTo>
                  <a:lnTo>
                    <a:pt x="579" y="957"/>
                  </a:lnTo>
                  <a:lnTo>
                    <a:pt x="575" y="953"/>
                  </a:lnTo>
                  <a:lnTo>
                    <a:pt x="571" y="948"/>
                  </a:lnTo>
                  <a:lnTo>
                    <a:pt x="566" y="945"/>
                  </a:lnTo>
                  <a:lnTo>
                    <a:pt x="566" y="944"/>
                  </a:lnTo>
                  <a:lnTo>
                    <a:pt x="568" y="943"/>
                  </a:lnTo>
                  <a:lnTo>
                    <a:pt x="571" y="941"/>
                  </a:lnTo>
                  <a:lnTo>
                    <a:pt x="571" y="938"/>
                  </a:lnTo>
                  <a:lnTo>
                    <a:pt x="571" y="936"/>
                  </a:lnTo>
                  <a:lnTo>
                    <a:pt x="571" y="933"/>
                  </a:lnTo>
                  <a:lnTo>
                    <a:pt x="565" y="930"/>
                  </a:lnTo>
                  <a:lnTo>
                    <a:pt x="552" y="930"/>
                  </a:lnTo>
                  <a:lnTo>
                    <a:pt x="545" y="927"/>
                  </a:lnTo>
                  <a:lnTo>
                    <a:pt x="543" y="924"/>
                  </a:lnTo>
                  <a:lnTo>
                    <a:pt x="543" y="922"/>
                  </a:lnTo>
                  <a:lnTo>
                    <a:pt x="547" y="919"/>
                  </a:lnTo>
                  <a:lnTo>
                    <a:pt x="548" y="917"/>
                  </a:lnTo>
                  <a:lnTo>
                    <a:pt x="551" y="917"/>
                  </a:lnTo>
                  <a:lnTo>
                    <a:pt x="551" y="915"/>
                  </a:lnTo>
                  <a:lnTo>
                    <a:pt x="551" y="915"/>
                  </a:lnTo>
                  <a:lnTo>
                    <a:pt x="550" y="915"/>
                  </a:lnTo>
                  <a:lnTo>
                    <a:pt x="550" y="915"/>
                  </a:lnTo>
                  <a:lnTo>
                    <a:pt x="551" y="912"/>
                  </a:lnTo>
                  <a:lnTo>
                    <a:pt x="548" y="909"/>
                  </a:lnTo>
                  <a:lnTo>
                    <a:pt x="545" y="909"/>
                  </a:lnTo>
                  <a:lnTo>
                    <a:pt x="543" y="909"/>
                  </a:lnTo>
                  <a:lnTo>
                    <a:pt x="540" y="912"/>
                  </a:lnTo>
                  <a:lnTo>
                    <a:pt x="536" y="910"/>
                  </a:lnTo>
                  <a:lnTo>
                    <a:pt x="531" y="917"/>
                  </a:lnTo>
                  <a:lnTo>
                    <a:pt x="523" y="936"/>
                  </a:lnTo>
                  <a:lnTo>
                    <a:pt x="520" y="936"/>
                  </a:lnTo>
                  <a:lnTo>
                    <a:pt x="520" y="933"/>
                  </a:lnTo>
                  <a:lnTo>
                    <a:pt x="526" y="926"/>
                  </a:lnTo>
                  <a:lnTo>
                    <a:pt x="527" y="922"/>
                  </a:lnTo>
                  <a:lnTo>
                    <a:pt x="531" y="912"/>
                  </a:lnTo>
                  <a:lnTo>
                    <a:pt x="533" y="909"/>
                  </a:lnTo>
                  <a:lnTo>
                    <a:pt x="530" y="906"/>
                  </a:lnTo>
                  <a:lnTo>
                    <a:pt x="530" y="903"/>
                  </a:lnTo>
                  <a:lnTo>
                    <a:pt x="531" y="899"/>
                  </a:lnTo>
                  <a:lnTo>
                    <a:pt x="531" y="895"/>
                  </a:lnTo>
                  <a:lnTo>
                    <a:pt x="530" y="892"/>
                  </a:lnTo>
                  <a:lnTo>
                    <a:pt x="526" y="889"/>
                  </a:lnTo>
                  <a:lnTo>
                    <a:pt x="523" y="891"/>
                  </a:lnTo>
                  <a:lnTo>
                    <a:pt x="519" y="896"/>
                  </a:lnTo>
                  <a:lnTo>
                    <a:pt x="516" y="895"/>
                  </a:lnTo>
                  <a:lnTo>
                    <a:pt x="513" y="898"/>
                  </a:lnTo>
                  <a:lnTo>
                    <a:pt x="506" y="903"/>
                  </a:lnTo>
                  <a:lnTo>
                    <a:pt x="499" y="913"/>
                  </a:lnTo>
                  <a:lnTo>
                    <a:pt x="496" y="917"/>
                  </a:lnTo>
                  <a:lnTo>
                    <a:pt x="496" y="922"/>
                  </a:lnTo>
                  <a:lnTo>
                    <a:pt x="495" y="920"/>
                  </a:lnTo>
                  <a:lnTo>
                    <a:pt x="495" y="919"/>
                  </a:lnTo>
                  <a:lnTo>
                    <a:pt x="494" y="917"/>
                  </a:lnTo>
                  <a:lnTo>
                    <a:pt x="498" y="913"/>
                  </a:lnTo>
                  <a:lnTo>
                    <a:pt x="499" y="906"/>
                  </a:lnTo>
                  <a:lnTo>
                    <a:pt x="499" y="898"/>
                  </a:lnTo>
                  <a:lnTo>
                    <a:pt x="498" y="892"/>
                  </a:lnTo>
                  <a:lnTo>
                    <a:pt x="494" y="891"/>
                  </a:lnTo>
                  <a:lnTo>
                    <a:pt x="485" y="901"/>
                  </a:lnTo>
                  <a:lnTo>
                    <a:pt x="484" y="901"/>
                  </a:lnTo>
                  <a:lnTo>
                    <a:pt x="481" y="901"/>
                  </a:lnTo>
                  <a:lnTo>
                    <a:pt x="478" y="903"/>
                  </a:lnTo>
                  <a:lnTo>
                    <a:pt x="457" y="910"/>
                  </a:lnTo>
                  <a:lnTo>
                    <a:pt x="454" y="912"/>
                  </a:lnTo>
                  <a:lnTo>
                    <a:pt x="453" y="916"/>
                  </a:lnTo>
                  <a:lnTo>
                    <a:pt x="450" y="917"/>
                  </a:lnTo>
                  <a:lnTo>
                    <a:pt x="447" y="917"/>
                  </a:lnTo>
                  <a:lnTo>
                    <a:pt x="440" y="917"/>
                  </a:lnTo>
                  <a:lnTo>
                    <a:pt x="442" y="915"/>
                  </a:lnTo>
                  <a:lnTo>
                    <a:pt x="442" y="913"/>
                  </a:lnTo>
                  <a:lnTo>
                    <a:pt x="443" y="913"/>
                  </a:lnTo>
                  <a:lnTo>
                    <a:pt x="445" y="912"/>
                  </a:lnTo>
                  <a:lnTo>
                    <a:pt x="440" y="912"/>
                  </a:lnTo>
                  <a:lnTo>
                    <a:pt x="432" y="906"/>
                  </a:lnTo>
                  <a:lnTo>
                    <a:pt x="423" y="905"/>
                  </a:lnTo>
                  <a:lnTo>
                    <a:pt x="421" y="903"/>
                  </a:lnTo>
                  <a:lnTo>
                    <a:pt x="419" y="903"/>
                  </a:lnTo>
                  <a:lnTo>
                    <a:pt x="418" y="906"/>
                  </a:lnTo>
                  <a:lnTo>
                    <a:pt x="412" y="917"/>
                  </a:lnTo>
                  <a:lnTo>
                    <a:pt x="405" y="920"/>
                  </a:lnTo>
                  <a:lnTo>
                    <a:pt x="402" y="923"/>
                  </a:lnTo>
                  <a:lnTo>
                    <a:pt x="404" y="930"/>
                  </a:lnTo>
                  <a:lnTo>
                    <a:pt x="412" y="941"/>
                  </a:lnTo>
                  <a:lnTo>
                    <a:pt x="416" y="944"/>
                  </a:lnTo>
                  <a:lnTo>
                    <a:pt x="402" y="945"/>
                  </a:lnTo>
                  <a:lnTo>
                    <a:pt x="401" y="948"/>
                  </a:lnTo>
                  <a:lnTo>
                    <a:pt x="402" y="955"/>
                  </a:lnTo>
                  <a:lnTo>
                    <a:pt x="405" y="964"/>
                  </a:lnTo>
                  <a:lnTo>
                    <a:pt x="401" y="967"/>
                  </a:lnTo>
                  <a:lnTo>
                    <a:pt x="394" y="967"/>
                  </a:lnTo>
                  <a:lnTo>
                    <a:pt x="387" y="964"/>
                  </a:lnTo>
                  <a:lnTo>
                    <a:pt x="387" y="957"/>
                  </a:lnTo>
                  <a:lnTo>
                    <a:pt x="379" y="960"/>
                  </a:lnTo>
                  <a:lnTo>
                    <a:pt x="374" y="960"/>
                  </a:lnTo>
                  <a:lnTo>
                    <a:pt x="372" y="958"/>
                  </a:lnTo>
                  <a:lnTo>
                    <a:pt x="366" y="953"/>
                  </a:lnTo>
                  <a:lnTo>
                    <a:pt x="363" y="951"/>
                  </a:lnTo>
                  <a:lnTo>
                    <a:pt x="351" y="953"/>
                  </a:lnTo>
                  <a:lnTo>
                    <a:pt x="346" y="951"/>
                  </a:lnTo>
                  <a:lnTo>
                    <a:pt x="344" y="945"/>
                  </a:lnTo>
                  <a:lnTo>
                    <a:pt x="344" y="948"/>
                  </a:lnTo>
                  <a:lnTo>
                    <a:pt x="344" y="951"/>
                  </a:lnTo>
                  <a:lnTo>
                    <a:pt x="342" y="953"/>
                  </a:lnTo>
                  <a:lnTo>
                    <a:pt x="341" y="954"/>
                  </a:lnTo>
                  <a:lnTo>
                    <a:pt x="338" y="953"/>
                  </a:lnTo>
                  <a:lnTo>
                    <a:pt x="337" y="957"/>
                  </a:lnTo>
                  <a:lnTo>
                    <a:pt x="335" y="964"/>
                  </a:lnTo>
                  <a:lnTo>
                    <a:pt x="335" y="971"/>
                  </a:lnTo>
                  <a:lnTo>
                    <a:pt x="334" y="968"/>
                  </a:lnTo>
                  <a:lnTo>
                    <a:pt x="332" y="968"/>
                  </a:lnTo>
                  <a:lnTo>
                    <a:pt x="332" y="965"/>
                  </a:lnTo>
                  <a:lnTo>
                    <a:pt x="331" y="965"/>
                  </a:lnTo>
                  <a:lnTo>
                    <a:pt x="332" y="974"/>
                  </a:lnTo>
                  <a:lnTo>
                    <a:pt x="332" y="976"/>
                  </a:lnTo>
                  <a:lnTo>
                    <a:pt x="334" y="979"/>
                  </a:lnTo>
                  <a:lnTo>
                    <a:pt x="332" y="982"/>
                  </a:lnTo>
                  <a:lnTo>
                    <a:pt x="334" y="983"/>
                  </a:lnTo>
                  <a:lnTo>
                    <a:pt x="332" y="986"/>
                  </a:lnTo>
                  <a:lnTo>
                    <a:pt x="328" y="982"/>
                  </a:lnTo>
                  <a:lnTo>
                    <a:pt x="321" y="978"/>
                  </a:lnTo>
                  <a:lnTo>
                    <a:pt x="318" y="974"/>
                  </a:lnTo>
                  <a:lnTo>
                    <a:pt x="318" y="971"/>
                  </a:lnTo>
                  <a:lnTo>
                    <a:pt x="320" y="971"/>
                  </a:lnTo>
                  <a:lnTo>
                    <a:pt x="321" y="968"/>
                  </a:lnTo>
                  <a:lnTo>
                    <a:pt x="317" y="967"/>
                  </a:lnTo>
                  <a:lnTo>
                    <a:pt x="313" y="968"/>
                  </a:lnTo>
                  <a:lnTo>
                    <a:pt x="306" y="976"/>
                  </a:lnTo>
                  <a:lnTo>
                    <a:pt x="307" y="971"/>
                  </a:lnTo>
                  <a:lnTo>
                    <a:pt x="306" y="967"/>
                  </a:lnTo>
                  <a:lnTo>
                    <a:pt x="304" y="964"/>
                  </a:lnTo>
                  <a:lnTo>
                    <a:pt x="302" y="962"/>
                  </a:lnTo>
                  <a:lnTo>
                    <a:pt x="302" y="960"/>
                  </a:lnTo>
                  <a:lnTo>
                    <a:pt x="304" y="960"/>
                  </a:lnTo>
                  <a:lnTo>
                    <a:pt x="304" y="957"/>
                  </a:lnTo>
                  <a:lnTo>
                    <a:pt x="300" y="957"/>
                  </a:lnTo>
                  <a:lnTo>
                    <a:pt x="300" y="954"/>
                  </a:lnTo>
                  <a:lnTo>
                    <a:pt x="302" y="951"/>
                  </a:lnTo>
                  <a:lnTo>
                    <a:pt x="302" y="947"/>
                  </a:lnTo>
                  <a:lnTo>
                    <a:pt x="300" y="947"/>
                  </a:lnTo>
                  <a:lnTo>
                    <a:pt x="292" y="948"/>
                  </a:lnTo>
                  <a:lnTo>
                    <a:pt x="286" y="953"/>
                  </a:lnTo>
                  <a:lnTo>
                    <a:pt x="283" y="954"/>
                  </a:lnTo>
                  <a:lnTo>
                    <a:pt x="279" y="954"/>
                  </a:lnTo>
                  <a:lnTo>
                    <a:pt x="281" y="958"/>
                  </a:lnTo>
                  <a:lnTo>
                    <a:pt x="281" y="961"/>
                  </a:lnTo>
                  <a:lnTo>
                    <a:pt x="279" y="964"/>
                  </a:lnTo>
                  <a:lnTo>
                    <a:pt x="278" y="965"/>
                  </a:lnTo>
                  <a:lnTo>
                    <a:pt x="275" y="965"/>
                  </a:lnTo>
                  <a:lnTo>
                    <a:pt x="275" y="962"/>
                  </a:lnTo>
                  <a:lnTo>
                    <a:pt x="274" y="961"/>
                  </a:lnTo>
                  <a:lnTo>
                    <a:pt x="272" y="960"/>
                  </a:lnTo>
                  <a:lnTo>
                    <a:pt x="271" y="962"/>
                  </a:lnTo>
                  <a:lnTo>
                    <a:pt x="265" y="960"/>
                  </a:lnTo>
                  <a:lnTo>
                    <a:pt x="260" y="960"/>
                  </a:lnTo>
                  <a:lnTo>
                    <a:pt x="254" y="961"/>
                  </a:lnTo>
                  <a:lnTo>
                    <a:pt x="248" y="962"/>
                  </a:lnTo>
                  <a:lnTo>
                    <a:pt x="244" y="965"/>
                  </a:lnTo>
                  <a:lnTo>
                    <a:pt x="240" y="971"/>
                  </a:lnTo>
                  <a:lnTo>
                    <a:pt x="239" y="975"/>
                  </a:lnTo>
                  <a:lnTo>
                    <a:pt x="244" y="976"/>
                  </a:lnTo>
                  <a:lnTo>
                    <a:pt x="244" y="979"/>
                  </a:lnTo>
                  <a:lnTo>
                    <a:pt x="240" y="979"/>
                  </a:lnTo>
                  <a:lnTo>
                    <a:pt x="234" y="976"/>
                  </a:lnTo>
                  <a:lnTo>
                    <a:pt x="232" y="976"/>
                  </a:lnTo>
                  <a:lnTo>
                    <a:pt x="229" y="976"/>
                  </a:lnTo>
                  <a:lnTo>
                    <a:pt x="220" y="982"/>
                  </a:lnTo>
                  <a:lnTo>
                    <a:pt x="215" y="982"/>
                  </a:lnTo>
                  <a:lnTo>
                    <a:pt x="216" y="974"/>
                  </a:lnTo>
                  <a:lnTo>
                    <a:pt x="212" y="968"/>
                  </a:lnTo>
                  <a:lnTo>
                    <a:pt x="205" y="968"/>
                  </a:lnTo>
                  <a:lnTo>
                    <a:pt x="198" y="971"/>
                  </a:lnTo>
                  <a:lnTo>
                    <a:pt x="191" y="975"/>
                  </a:lnTo>
                  <a:lnTo>
                    <a:pt x="183" y="976"/>
                  </a:lnTo>
                  <a:lnTo>
                    <a:pt x="183" y="979"/>
                  </a:lnTo>
                  <a:lnTo>
                    <a:pt x="185" y="979"/>
                  </a:lnTo>
                  <a:lnTo>
                    <a:pt x="188" y="982"/>
                  </a:lnTo>
                  <a:lnTo>
                    <a:pt x="183" y="982"/>
                  </a:lnTo>
                  <a:lnTo>
                    <a:pt x="174" y="986"/>
                  </a:lnTo>
                  <a:lnTo>
                    <a:pt x="169" y="986"/>
                  </a:lnTo>
                  <a:lnTo>
                    <a:pt x="147" y="986"/>
                  </a:lnTo>
                  <a:lnTo>
                    <a:pt x="147" y="989"/>
                  </a:lnTo>
                  <a:lnTo>
                    <a:pt x="150" y="990"/>
                  </a:lnTo>
                  <a:lnTo>
                    <a:pt x="150" y="992"/>
                  </a:lnTo>
                  <a:lnTo>
                    <a:pt x="150" y="993"/>
                  </a:lnTo>
                  <a:lnTo>
                    <a:pt x="149" y="995"/>
                  </a:lnTo>
                  <a:lnTo>
                    <a:pt x="156" y="997"/>
                  </a:lnTo>
                  <a:lnTo>
                    <a:pt x="152" y="997"/>
                  </a:lnTo>
                  <a:lnTo>
                    <a:pt x="139" y="995"/>
                  </a:lnTo>
                  <a:lnTo>
                    <a:pt x="136" y="997"/>
                  </a:lnTo>
                  <a:lnTo>
                    <a:pt x="138" y="1003"/>
                  </a:lnTo>
                  <a:lnTo>
                    <a:pt x="145" y="1011"/>
                  </a:lnTo>
                  <a:lnTo>
                    <a:pt x="140" y="1011"/>
                  </a:lnTo>
                  <a:lnTo>
                    <a:pt x="132" y="1007"/>
                  </a:lnTo>
                  <a:lnTo>
                    <a:pt x="128" y="1006"/>
                  </a:lnTo>
                  <a:lnTo>
                    <a:pt x="119" y="1006"/>
                  </a:lnTo>
                  <a:lnTo>
                    <a:pt x="114" y="1007"/>
                  </a:lnTo>
                  <a:lnTo>
                    <a:pt x="110" y="1011"/>
                  </a:lnTo>
                  <a:lnTo>
                    <a:pt x="112" y="1014"/>
                  </a:lnTo>
                  <a:lnTo>
                    <a:pt x="110" y="1013"/>
                  </a:lnTo>
                  <a:lnTo>
                    <a:pt x="107" y="1011"/>
                  </a:lnTo>
                  <a:lnTo>
                    <a:pt x="101" y="1017"/>
                  </a:lnTo>
                  <a:lnTo>
                    <a:pt x="96" y="1030"/>
                  </a:lnTo>
                  <a:lnTo>
                    <a:pt x="93" y="1041"/>
                  </a:lnTo>
                  <a:lnTo>
                    <a:pt x="100" y="1045"/>
                  </a:lnTo>
                  <a:lnTo>
                    <a:pt x="100" y="1048"/>
                  </a:lnTo>
                  <a:lnTo>
                    <a:pt x="94" y="1049"/>
                  </a:lnTo>
                  <a:lnTo>
                    <a:pt x="91" y="1055"/>
                  </a:lnTo>
                  <a:lnTo>
                    <a:pt x="90" y="1062"/>
                  </a:lnTo>
                  <a:lnTo>
                    <a:pt x="90" y="1070"/>
                  </a:lnTo>
                  <a:lnTo>
                    <a:pt x="96" y="1080"/>
                  </a:lnTo>
                  <a:lnTo>
                    <a:pt x="96" y="1086"/>
                  </a:lnTo>
                  <a:lnTo>
                    <a:pt x="90" y="1086"/>
                  </a:lnTo>
                  <a:lnTo>
                    <a:pt x="93" y="1094"/>
                  </a:lnTo>
                  <a:lnTo>
                    <a:pt x="94" y="1098"/>
                  </a:lnTo>
                  <a:lnTo>
                    <a:pt x="98" y="1098"/>
                  </a:lnTo>
                  <a:lnTo>
                    <a:pt x="111" y="1100"/>
                  </a:lnTo>
                  <a:lnTo>
                    <a:pt x="114" y="1098"/>
                  </a:lnTo>
                  <a:lnTo>
                    <a:pt x="114" y="1096"/>
                  </a:lnTo>
                  <a:lnTo>
                    <a:pt x="114" y="1093"/>
                  </a:lnTo>
                  <a:lnTo>
                    <a:pt x="115" y="1091"/>
                  </a:lnTo>
                  <a:lnTo>
                    <a:pt x="119" y="1091"/>
                  </a:lnTo>
                  <a:lnTo>
                    <a:pt x="129" y="1096"/>
                  </a:lnTo>
                  <a:lnTo>
                    <a:pt x="133" y="1097"/>
                  </a:lnTo>
                  <a:lnTo>
                    <a:pt x="138" y="1096"/>
                  </a:lnTo>
                  <a:lnTo>
                    <a:pt x="146" y="1091"/>
                  </a:lnTo>
                  <a:lnTo>
                    <a:pt x="159" y="1089"/>
                  </a:lnTo>
                  <a:lnTo>
                    <a:pt x="176" y="1079"/>
                  </a:lnTo>
                  <a:lnTo>
                    <a:pt x="183" y="1075"/>
                  </a:lnTo>
                  <a:lnTo>
                    <a:pt x="201" y="1072"/>
                  </a:lnTo>
                  <a:lnTo>
                    <a:pt x="206" y="1070"/>
                  </a:lnTo>
                  <a:lnTo>
                    <a:pt x="213" y="1066"/>
                  </a:lnTo>
                  <a:lnTo>
                    <a:pt x="219" y="1065"/>
                  </a:lnTo>
                  <a:lnTo>
                    <a:pt x="194" y="1079"/>
                  </a:lnTo>
                  <a:lnTo>
                    <a:pt x="191" y="1082"/>
                  </a:lnTo>
                  <a:lnTo>
                    <a:pt x="176" y="1100"/>
                  </a:lnTo>
                  <a:lnTo>
                    <a:pt x="176" y="1101"/>
                  </a:lnTo>
                  <a:lnTo>
                    <a:pt x="180" y="1101"/>
                  </a:lnTo>
                  <a:lnTo>
                    <a:pt x="183" y="1100"/>
                  </a:lnTo>
                  <a:lnTo>
                    <a:pt x="187" y="1098"/>
                  </a:lnTo>
                  <a:lnTo>
                    <a:pt x="188" y="1097"/>
                  </a:lnTo>
                  <a:lnTo>
                    <a:pt x="191" y="1100"/>
                  </a:lnTo>
                  <a:lnTo>
                    <a:pt x="190" y="1100"/>
                  </a:lnTo>
                  <a:lnTo>
                    <a:pt x="190" y="1100"/>
                  </a:lnTo>
                  <a:lnTo>
                    <a:pt x="188" y="1101"/>
                  </a:lnTo>
                  <a:lnTo>
                    <a:pt x="194" y="1101"/>
                  </a:lnTo>
                  <a:lnTo>
                    <a:pt x="202" y="1094"/>
                  </a:lnTo>
                  <a:lnTo>
                    <a:pt x="206" y="1097"/>
                  </a:lnTo>
                  <a:lnTo>
                    <a:pt x="208" y="1094"/>
                  </a:lnTo>
                  <a:lnTo>
                    <a:pt x="209" y="1093"/>
                  </a:lnTo>
                  <a:lnTo>
                    <a:pt x="209" y="1091"/>
                  </a:lnTo>
                  <a:lnTo>
                    <a:pt x="212" y="1091"/>
                  </a:lnTo>
                  <a:lnTo>
                    <a:pt x="212" y="1094"/>
                  </a:lnTo>
                  <a:lnTo>
                    <a:pt x="209" y="1094"/>
                  </a:lnTo>
                  <a:lnTo>
                    <a:pt x="209" y="1097"/>
                  </a:lnTo>
                  <a:lnTo>
                    <a:pt x="213" y="1096"/>
                  </a:lnTo>
                  <a:lnTo>
                    <a:pt x="219" y="1091"/>
                  </a:lnTo>
                  <a:lnTo>
                    <a:pt x="225" y="1091"/>
                  </a:lnTo>
                  <a:lnTo>
                    <a:pt x="219" y="1097"/>
                  </a:lnTo>
                  <a:lnTo>
                    <a:pt x="216" y="1098"/>
                  </a:lnTo>
                  <a:lnTo>
                    <a:pt x="215" y="1100"/>
                  </a:lnTo>
                  <a:lnTo>
                    <a:pt x="215" y="1101"/>
                  </a:lnTo>
                  <a:lnTo>
                    <a:pt x="213" y="1103"/>
                  </a:lnTo>
                  <a:lnTo>
                    <a:pt x="212" y="1104"/>
                  </a:lnTo>
                  <a:lnTo>
                    <a:pt x="209" y="1107"/>
                  </a:lnTo>
                  <a:lnTo>
                    <a:pt x="220" y="1107"/>
                  </a:lnTo>
                  <a:lnTo>
                    <a:pt x="222" y="1105"/>
                  </a:lnTo>
                  <a:lnTo>
                    <a:pt x="223" y="1110"/>
                  </a:lnTo>
                  <a:lnTo>
                    <a:pt x="227" y="1111"/>
                  </a:lnTo>
                  <a:lnTo>
                    <a:pt x="230" y="1110"/>
                  </a:lnTo>
                  <a:lnTo>
                    <a:pt x="233" y="1107"/>
                  </a:lnTo>
                  <a:lnTo>
                    <a:pt x="234" y="1111"/>
                  </a:lnTo>
                  <a:lnTo>
                    <a:pt x="237" y="1112"/>
                  </a:lnTo>
                  <a:lnTo>
                    <a:pt x="246" y="1112"/>
                  </a:lnTo>
                  <a:lnTo>
                    <a:pt x="246" y="1115"/>
                  </a:lnTo>
                  <a:lnTo>
                    <a:pt x="225" y="1119"/>
                  </a:lnTo>
                  <a:lnTo>
                    <a:pt x="219" y="1118"/>
                  </a:lnTo>
                  <a:lnTo>
                    <a:pt x="222" y="1118"/>
                  </a:lnTo>
                  <a:lnTo>
                    <a:pt x="225" y="1117"/>
                  </a:lnTo>
                  <a:lnTo>
                    <a:pt x="226" y="1115"/>
                  </a:lnTo>
                  <a:lnTo>
                    <a:pt x="208" y="1117"/>
                  </a:lnTo>
                  <a:lnTo>
                    <a:pt x="197" y="1121"/>
                  </a:lnTo>
                  <a:lnTo>
                    <a:pt x="192" y="1121"/>
                  </a:lnTo>
                  <a:lnTo>
                    <a:pt x="190" y="1119"/>
                  </a:lnTo>
                  <a:lnTo>
                    <a:pt x="188" y="1118"/>
                  </a:lnTo>
                  <a:lnTo>
                    <a:pt x="185" y="1117"/>
                  </a:lnTo>
                  <a:lnTo>
                    <a:pt x="183" y="1115"/>
                  </a:lnTo>
                  <a:lnTo>
                    <a:pt x="160" y="1117"/>
                  </a:lnTo>
                  <a:lnTo>
                    <a:pt x="153" y="1114"/>
                  </a:lnTo>
                  <a:lnTo>
                    <a:pt x="156" y="1100"/>
                  </a:lnTo>
                  <a:lnTo>
                    <a:pt x="152" y="1097"/>
                  </a:lnTo>
                  <a:lnTo>
                    <a:pt x="149" y="1100"/>
                  </a:lnTo>
                  <a:lnTo>
                    <a:pt x="145" y="1112"/>
                  </a:lnTo>
                  <a:lnTo>
                    <a:pt x="145" y="1114"/>
                  </a:lnTo>
                  <a:lnTo>
                    <a:pt x="145" y="1117"/>
                  </a:lnTo>
                  <a:lnTo>
                    <a:pt x="145" y="1119"/>
                  </a:lnTo>
                  <a:lnTo>
                    <a:pt x="142" y="1121"/>
                  </a:lnTo>
                  <a:lnTo>
                    <a:pt x="139" y="1119"/>
                  </a:lnTo>
                  <a:lnTo>
                    <a:pt x="136" y="1119"/>
                  </a:lnTo>
                  <a:lnTo>
                    <a:pt x="135" y="1119"/>
                  </a:lnTo>
                  <a:lnTo>
                    <a:pt x="132" y="1121"/>
                  </a:lnTo>
                  <a:lnTo>
                    <a:pt x="132" y="1124"/>
                  </a:lnTo>
                  <a:lnTo>
                    <a:pt x="132" y="1128"/>
                  </a:lnTo>
                  <a:lnTo>
                    <a:pt x="147" y="1129"/>
                  </a:lnTo>
                  <a:lnTo>
                    <a:pt x="150" y="1129"/>
                  </a:lnTo>
                  <a:lnTo>
                    <a:pt x="152" y="1133"/>
                  </a:lnTo>
                  <a:lnTo>
                    <a:pt x="150" y="1135"/>
                  </a:lnTo>
                  <a:lnTo>
                    <a:pt x="149" y="1138"/>
                  </a:lnTo>
                  <a:lnTo>
                    <a:pt x="147" y="1142"/>
                  </a:lnTo>
                  <a:lnTo>
                    <a:pt x="149" y="1145"/>
                  </a:lnTo>
                  <a:lnTo>
                    <a:pt x="150" y="1147"/>
                  </a:lnTo>
                  <a:lnTo>
                    <a:pt x="153" y="1152"/>
                  </a:lnTo>
                  <a:lnTo>
                    <a:pt x="152" y="1154"/>
                  </a:lnTo>
                  <a:lnTo>
                    <a:pt x="149" y="1163"/>
                  </a:lnTo>
                  <a:lnTo>
                    <a:pt x="156" y="1161"/>
                  </a:lnTo>
                  <a:lnTo>
                    <a:pt x="160" y="1153"/>
                  </a:lnTo>
                  <a:lnTo>
                    <a:pt x="164" y="1145"/>
                  </a:lnTo>
                  <a:lnTo>
                    <a:pt x="169" y="1138"/>
                  </a:lnTo>
                  <a:lnTo>
                    <a:pt x="176" y="1135"/>
                  </a:lnTo>
                  <a:lnTo>
                    <a:pt x="190" y="1145"/>
                  </a:lnTo>
                  <a:lnTo>
                    <a:pt x="195" y="1142"/>
                  </a:lnTo>
                  <a:lnTo>
                    <a:pt x="197" y="1145"/>
                  </a:lnTo>
                  <a:lnTo>
                    <a:pt x="197" y="1146"/>
                  </a:lnTo>
                  <a:lnTo>
                    <a:pt x="199" y="1149"/>
                  </a:lnTo>
                  <a:lnTo>
                    <a:pt x="201" y="1150"/>
                  </a:lnTo>
                  <a:lnTo>
                    <a:pt x="212" y="1152"/>
                  </a:lnTo>
                  <a:lnTo>
                    <a:pt x="215" y="1156"/>
                  </a:lnTo>
                  <a:lnTo>
                    <a:pt x="216" y="1164"/>
                  </a:lnTo>
                  <a:lnTo>
                    <a:pt x="218" y="1167"/>
                  </a:lnTo>
                  <a:lnTo>
                    <a:pt x="222" y="1171"/>
                  </a:lnTo>
                  <a:lnTo>
                    <a:pt x="222" y="1175"/>
                  </a:lnTo>
                  <a:lnTo>
                    <a:pt x="220" y="1187"/>
                  </a:lnTo>
                  <a:lnTo>
                    <a:pt x="219" y="1189"/>
                  </a:lnTo>
                  <a:lnTo>
                    <a:pt x="215" y="1191"/>
                  </a:lnTo>
                  <a:lnTo>
                    <a:pt x="199" y="1187"/>
                  </a:lnTo>
                  <a:lnTo>
                    <a:pt x="117" y="1206"/>
                  </a:lnTo>
                  <a:lnTo>
                    <a:pt x="115" y="1205"/>
                  </a:lnTo>
                  <a:lnTo>
                    <a:pt x="112" y="1202"/>
                  </a:lnTo>
                  <a:lnTo>
                    <a:pt x="112" y="1202"/>
                  </a:lnTo>
                  <a:lnTo>
                    <a:pt x="111" y="1204"/>
                  </a:lnTo>
                  <a:lnTo>
                    <a:pt x="111" y="1205"/>
                  </a:lnTo>
                  <a:lnTo>
                    <a:pt x="111" y="1206"/>
                  </a:lnTo>
                  <a:lnTo>
                    <a:pt x="110" y="1209"/>
                  </a:lnTo>
                  <a:lnTo>
                    <a:pt x="108" y="1212"/>
                  </a:lnTo>
                  <a:lnTo>
                    <a:pt x="107" y="1215"/>
                  </a:lnTo>
                  <a:lnTo>
                    <a:pt x="105" y="1216"/>
                  </a:lnTo>
                  <a:lnTo>
                    <a:pt x="125" y="1222"/>
                  </a:lnTo>
                  <a:lnTo>
                    <a:pt x="133" y="1220"/>
                  </a:lnTo>
                  <a:lnTo>
                    <a:pt x="138" y="1222"/>
                  </a:lnTo>
                  <a:lnTo>
                    <a:pt x="146" y="1229"/>
                  </a:lnTo>
                  <a:lnTo>
                    <a:pt x="149" y="1227"/>
                  </a:lnTo>
                  <a:lnTo>
                    <a:pt x="152" y="1223"/>
                  </a:lnTo>
                  <a:lnTo>
                    <a:pt x="156" y="1222"/>
                  </a:lnTo>
                  <a:lnTo>
                    <a:pt x="159" y="1223"/>
                  </a:lnTo>
                  <a:lnTo>
                    <a:pt x="181" y="1241"/>
                  </a:lnTo>
                  <a:lnTo>
                    <a:pt x="194" y="1257"/>
                  </a:lnTo>
                  <a:lnTo>
                    <a:pt x="198" y="1264"/>
                  </a:lnTo>
                  <a:lnTo>
                    <a:pt x="199" y="1275"/>
                  </a:lnTo>
                  <a:lnTo>
                    <a:pt x="204" y="1285"/>
                  </a:lnTo>
                  <a:lnTo>
                    <a:pt x="205" y="1292"/>
                  </a:lnTo>
                  <a:lnTo>
                    <a:pt x="204" y="1295"/>
                  </a:lnTo>
                  <a:lnTo>
                    <a:pt x="202" y="1295"/>
                  </a:lnTo>
                  <a:lnTo>
                    <a:pt x="199" y="1295"/>
                  </a:lnTo>
                  <a:lnTo>
                    <a:pt x="198" y="1296"/>
                  </a:lnTo>
                  <a:lnTo>
                    <a:pt x="197" y="1297"/>
                  </a:lnTo>
                  <a:lnTo>
                    <a:pt x="198" y="1303"/>
                  </a:lnTo>
                  <a:lnTo>
                    <a:pt x="198" y="1306"/>
                  </a:lnTo>
                  <a:lnTo>
                    <a:pt x="236" y="1307"/>
                  </a:lnTo>
                  <a:lnTo>
                    <a:pt x="241" y="1306"/>
                  </a:lnTo>
                  <a:lnTo>
                    <a:pt x="246" y="1303"/>
                  </a:lnTo>
                  <a:lnTo>
                    <a:pt x="254" y="1296"/>
                  </a:lnTo>
                  <a:lnTo>
                    <a:pt x="254" y="1293"/>
                  </a:lnTo>
                  <a:lnTo>
                    <a:pt x="247" y="1293"/>
                  </a:lnTo>
                  <a:lnTo>
                    <a:pt x="247" y="1290"/>
                  </a:lnTo>
                  <a:lnTo>
                    <a:pt x="248" y="1289"/>
                  </a:lnTo>
                  <a:lnTo>
                    <a:pt x="248" y="1288"/>
                  </a:lnTo>
                  <a:lnTo>
                    <a:pt x="246" y="1285"/>
                  </a:lnTo>
                  <a:lnTo>
                    <a:pt x="246" y="1281"/>
                  </a:lnTo>
                  <a:lnTo>
                    <a:pt x="250" y="1279"/>
                  </a:lnTo>
                  <a:lnTo>
                    <a:pt x="254" y="1288"/>
                  </a:lnTo>
                  <a:lnTo>
                    <a:pt x="257" y="1285"/>
                  </a:lnTo>
                  <a:lnTo>
                    <a:pt x="260" y="1283"/>
                  </a:lnTo>
                  <a:lnTo>
                    <a:pt x="262" y="1282"/>
                  </a:lnTo>
                  <a:lnTo>
                    <a:pt x="265" y="1282"/>
                  </a:lnTo>
                  <a:lnTo>
                    <a:pt x="265" y="1279"/>
                  </a:lnTo>
                  <a:lnTo>
                    <a:pt x="262" y="1276"/>
                  </a:lnTo>
                  <a:lnTo>
                    <a:pt x="258" y="1271"/>
                  </a:lnTo>
                  <a:lnTo>
                    <a:pt x="257" y="1265"/>
                  </a:lnTo>
                  <a:lnTo>
                    <a:pt x="260" y="1261"/>
                  </a:lnTo>
                  <a:lnTo>
                    <a:pt x="261" y="1268"/>
                  </a:lnTo>
                  <a:lnTo>
                    <a:pt x="262" y="1274"/>
                  </a:lnTo>
                  <a:lnTo>
                    <a:pt x="267" y="1278"/>
                  </a:lnTo>
                  <a:lnTo>
                    <a:pt x="269" y="1279"/>
                  </a:lnTo>
                  <a:lnTo>
                    <a:pt x="274" y="1281"/>
                  </a:lnTo>
                  <a:lnTo>
                    <a:pt x="276" y="1282"/>
                  </a:lnTo>
                  <a:lnTo>
                    <a:pt x="285" y="1288"/>
                  </a:lnTo>
                  <a:lnTo>
                    <a:pt x="286" y="1285"/>
                  </a:lnTo>
                  <a:lnTo>
                    <a:pt x="288" y="1283"/>
                  </a:lnTo>
                  <a:lnTo>
                    <a:pt x="290" y="1283"/>
                  </a:lnTo>
                  <a:lnTo>
                    <a:pt x="293" y="1282"/>
                  </a:lnTo>
                  <a:lnTo>
                    <a:pt x="292" y="1285"/>
                  </a:lnTo>
                  <a:lnTo>
                    <a:pt x="290" y="1288"/>
                  </a:lnTo>
                  <a:lnTo>
                    <a:pt x="289" y="1288"/>
                  </a:lnTo>
                  <a:lnTo>
                    <a:pt x="286" y="1288"/>
                  </a:lnTo>
                  <a:lnTo>
                    <a:pt x="292" y="1289"/>
                  </a:lnTo>
                  <a:lnTo>
                    <a:pt x="297" y="1282"/>
                  </a:lnTo>
                  <a:lnTo>
                    <a:pt x="299" y="1276"/>
                  </a:lnTo>
                  <a:lnTo>
                    <a:pt x="297" y="1269"/>
                  </a:lnTo>
                  <a:lnTo>
                    <a:pt x="303" y="1271"/>
                  </a:lnTo>
                  <a:lnTo>
                    <a:pt x="310" y="1275"/>
                  </a:lnTo>
                  <a:lnTo>
                    <a:pt x="316" y="1281"/>
                  </a:lnTo>
                  <a:lnTo>
                    <a:pt x="316" y="1285"/>
                  </a:lnTo>
                  <a:lnTo>
                    <a:pt x="320" y="1286"/>
                  </a:lnTo>
                  <a:lnTo>
                    <a:pt x="321" y="1288"/>
                  </a:lnTo>
                  <a:lnTo>
                    <a:pt x="324" y="1288"/>
                  </a:lnTo>
                  <a:lnTo>
                    <a:pt x="323" y="1292"/>
                  </a:lnTo>
                  <a:lnTo>
                    <a:pt x="323" y="1295"/>
                  </a:lnTo>
                  <a:lnTo>
                    <a:pt x="325" y="1296"/>
                  </a:lnTo>
                  <a:lnTo>
                    <a:pt x="327" y="1297"/>
                  </a:lnTo>
                  <a:lnTo>
                    <a:pt x="332" y="1307"/>
                  </a:lnTo>
                  <a:lnTo>
                    <a:pt x="332" y="1309"/>
                  </a:lnTo>
                  <a:lnTo>
                    <a:pt x="337" y="1309"/>
                  </a:lnTo>
                  <a:lnTo>
                    <a:pt x="342" y="1307"/>
                  </a:lnTo>
                  <a:lnTo>
                    <a:pt x="348" y="1307"/>
                  </a:lnTo>
                  <a:lnTo>
                    <a:pt x="352" y="1311"/>
                  </a:lnTo>
                  <a:lnTo>
                    <a:pt x="366" y="1303"/>
                  </a:lnTo>
                  <a:lnTo>
                    <a:pt x="367" y="1304"/>
                  </a:lnTo>
                  <a:lnTo>
                    <a:pt x="370" y="1310"/>
                  </a:lnTo>
                  <a:lnTo>
                    <a:pt x="374" y="1311"/>
                  </a:lnTo>
                  <a:lnTo>
                    <a:pt x="384" y="1311"/>
                  </a:lnTo>
                  <a:lnTo>
                    <a:pt x="386" y="1311"/>
                  </a:lnTo>
                  <a:lnTo>
                    <a:pt x="388" y="1316"/>
                  </a:lnTo>
                  <a:lnTo>
                    <a:pt x="391" y="1317"/>
                  </a:lnTo>
                  <a:lnTo>
                    <a:pt x="393" y="1317"/>
                  </a:lnTo>
                  <a:lnTo>
                    <a:pt x="400" y="1317"/>
                  </a:lnTo>
                  <a:lnTo>
                    <a:pt x="409" y="1318"/>
                  </a:lnTo>
                  <a:lnTo>
                    <a:pt x="414" y="1318"/>
                  </a:lnTo>
                  <a:lnTo>
                    <a:pt x="416" y="1317"/>
                  </a:lnTo>
                  <a:lnTo>
                    <a:pt x="416" y="1320"/>
                  </a:lnTo>
                  <a:lnTo>
                    <a:pt x="418" y="1321"/>
                  </a:lnTo>
                  <a:lnTo>
                    <a:pt x="421" y="1324"/>
                  </a:lnTo>
                  <a:lnTo>
                    <a:pt x="425" y="1333"/>
                  </a:lnTo>
                  <a:lnTo>
                    <a:pt x="432" y="1342"/>
                  </a:lnTo>
                  <a:lnTo>
                    <a:pt x="433" y="1344"/>
                  </a:lnTo>
                  <a:lnTo>
                    <a:pt x="438" y="1345"/>
                  </a:lnTo>
                  <a:lnTo>
                    <a:pt x="459" y="1341"/>
                  </a:lnTo>
                  <a:lnTo>
                    <a:pt x="459" y="1338"/>
                  </a:lnTo>
                  <a:lnTo>
                    <a:pt x="457" y="1335"/>
                  </a:lnTo>
                  <a:lnTo>
                    <a:pt x="456" y="1334"/>
                  </a:lnTo>
                  <a:lnTo>
                    <a:pt x="454" y="1333"/>
                  </a:lnTo>
                  <a:lnTo>
                    <a:pt x="459" y="1331"/>
                  </a:lnTo>
                  <a:lnTo>
                    <a:pt x="467" y="1327"/>
                  </a:lnTo>
                  <a:lnTo>
                    <a:pt x="474" y="1320"/>
                  </a:lnTo>
                  <a:lnTo>
                    <a:pt x="480" y="1314"/>
                  </a:lnTo>
                  <a:lnTo>
                    <a:pt x="480" y="1317"/>
                  </a:lnTo>
                  <a:lnTo>
                    <a:pt x="477" y="1320"/>
                  </a:lnTo>
                  <a:lnTo>
                    <a:pt x="474" y="1324"/>
                  </a:lnTo>
                  <a:lnTo>
                    <a:pt x="471" y="1333"/>
                  </a:lnTo>
                  <a:lnTo>
                    <a:pt x="470" y="1333"/>
                  </a:lnTo>
                  <a:lnTo>
                    <a:pt x="464" y="1333"/>
                  </a:lnTo>
                  <a:lnTo>
                    <a:pt x="464" y="1334"/>
                  </a:lnTo>
                  <a:lnTo>
                    <a:pt x="464" y="1337"/>
                  </a:lnTo>
                  <a:lnTo>
                    <a:pt x="464" y="1340"/>
                  </a:lnTo>
                  <a:lnTo>
                    <a:pt x="463" y="1340"/>
                  </a:lnTo>
                  <a:lnTo>
                    <a:pt x="460" y="1341"/>
                  </a:lnTo>
                  <a:lnTo>
                    <a:pt x="460" y="1344"/>
                  </a:lnTo>
                  <a:lnTo>
                    <a:pt x="471" y="1344"/>
                  </a:lnTo>
                  <a:lnTo>
                    <a:pt x="475" y="1347"/>
                  </a:lnTo>
                  <a:lnTo>
                    <a:pt x="480" y="1348"/>
                  </a:lnTo>
                  <a:lnTo>
                    <a:pt x="480" y="1351"/>
                  </a:lnTo>
                  <a:lnTo>
                    <a:pt x="470" y="1347"/>
                  </a:lnTo>
                  <a:lnTo>
                    <a:pt x="466" y="1347"/>
                  </a:lnTo>
                  <a:lnTo>
                    <a:pt x="460" y="1348"/>
                  </a:lnTo>
                  <a:lnTo>
                    <a:pt x="467" y="1348"/>
                  </a:lnTo>
                  <a:lnTo>
                    <a:pt x="478" y="1352"/>
                  </a:lnTo>
                  <a:lnTo>
                    <a:pt x="485" y="1354"/>
                  </a:lnTo>
                  <a:lnTo>
                    <a:pt x="494" y="1362"/>
                  </a:lnTo>
                  <a:lnTo>
                    <a:pt x="495" y="1365"/>
                  </a:lnTo>
                  <a:lnTo>
                    <a:pt x="498" y="1362"/>
                  </a:lnTo>
                  <a:lnTo>
                    <a:pt x="498" y="1359"/>
                  </a:lnTo>
                  <a:lnTo>
                    <a:pt x="499" y="1355"/>
                  </a:lnTo>
                  <a:lnTo>
                    <a:pt x="503" y="1354"/>
                  </a:lnTo>
                  <a:lnTo>
                    <a:pt x="501" y="1349"/>
                  </a:lnTo>
                  <a:lnTo>
                    <a:pt x="499" y="1348"/>
                  </a:lnTo>
                  <a:lnTo>
                    <a:pt x="503" y="1348"/>
                  </a:lnTo>
                  <a:lnTo>
                    <a:pt x="505" y="1345"/>
                  </a:lnTo>
                  <a:lnTo>
                    <a:pt x="506" y="1344"/>
                  </a:lnTo>
                  <a:lnTo>
                    <a:pt x="510" y="1345"/>
                  </a:lnTo>
                  <a:lnTo>
                    <a:pt x="510" y="1344"/>
                  </a:lnTo>
                  <a:lnTo>
                    <a:pt x="510" y="1344"/>
                  </a:lnTo>
                  <a:lnTo>
                    <a:pt x="510" y="1344"/>
                  </a:lnTo>
                  <a:lnTo>
                    <a:pt x="512" y="1344"/>
                  </a:lnTo>
                  <a:lnTo>
                    <a:pt x="510" y="1338"/>
                  </a:lnTo>
                  <a:lnTo>
                    <a:pt x="509" y="1334"/>
                  </a:lnTo>
                  <a:lnTo>
                    <a:pt x="506" y="1331"/>
                  </a:lnTo>
                  <a:lnTo>
                    <a:pt x="503" y="1330"/>
                  </a:lnTo>
                  <a:lnTo>
                    <a:pt x="508" y="1328"/>
                  </a:lnTo>
                  <a:lnTo>
                    <a:pt x="510" y="1331"/>
                  </a:lnTo>
                  <a:lnTo>
                    <a:pt x="513" y="1331"/>
                  </a:lnTo>
                  <a:lnTo>
                    <a:pt x="516" y="1327"/>
                  </a:lnTo>
                  <a:lnTo>
                    <a:pt x="517" y="1327"/>
                  </a:lnTo>
                  <a:lnTo>
                    <a:pt x="517" y="1330"/>
                  </a:lnTo>
                  <a:lnTo>
                    <a:pt x="517" y="1338"/>
                  </a:lnTo>
                  <a:lnTo>
                    <a:pt x="519" y="1337"/>
                  </a:lnTo>
                  <a:lnTo>
                    <a:pt x="522" y="1335"/>
                  </a:lnTo>
                  <a:lnTo>
                    <a:pt x="523" y="1335"/>
                  </a:lnTo>
                  <a:lnTo>
                    <a:pt x="523" y="1340"/>
                  </a:lnTo>
                  <a:lnTo>
                    <a:pt x="523" y="1341"/>
                  </a:lnTo>
                  <a:lnTo>
                    <a:pt x="523" y="1344"/>
                  </a:lnTo>
                  <a:lnTo>
                    <a:pt x="524" y="1345"/>
                  </a:lnTo>
                  <a:lnTo>
                    <a:pt x="505" y="1355"/>
                  </a:lnTo>
                  <a:lnTo>
                    <a:pt x="502" y="1366"/>
                  </a:lnTo>
                  <a:lnTo>
                    <a:pt x="501" y="1370"/>
                  </a:lnTo>
                  <a:lnTo>
                    <a:pt x="502" y="1373"/>
                  </a:lnTo>
                  <a:lnTo>
                    <a:pt x="505" y="1375"/>
                  </a:lnTo>
                  <a:lnTo>
                    <a:pt x="508" y="1376"/>
                  </a:lnTo>
                  <a:lnTo>
                    <a:pt x="510" y="1377"/>
                  </a:lnTo>
                  <a:lnTo>
                    <a:pt x="513" y="1382"/>
                  </a:lnTo>
                  <a:lnTo>
                    <a:pt x="516" y="1386"/>
                  </a:lnTo>
                  <a:lnTo>
                    <a:pt x="519" y="1393"/>
                  </a:lnTo>
                  <a:lnTo>
                    <a:pt x="519" y="1403"/>
                  </a:lnTo>
                  <a:lnTo>
                    <a:pt x="519" y="1407"/>
                  </a:lnTo>
                  <a:lnTo>
                    <a:pt x="516" y="1414"/>
                  </a:lnTo>
                  <a:lnTo>
                    <a:pt x="516" y="1418"/>
                  </a:lnTo>
                  <a:lnTo>
                    <a:pt x="516" y="1421"/>
                  </a:lnTo>
                  <a:lnTo>
                    <a:pt x="519" y="1432"/>
                  </a:lnTo>
                  <a:lnTo>
                    <a:pt x="520" y="1432"/>
                  </a:lnTo>
                  <a:lnTo>
                    <a:pt x="522" y="1431"/>
                  </a:lnTo>
                  <a:lnTo>
                    <a:pt x="527" y="1432"/>
                  </a:lnTo>
                  <a:lnTo>
                    <a:pt x="531" y="1432"/>
                  </a:lnTo>
                  <a:lnTo>
                    <a:pt x="526" y="1425"/>
                  </a:lnTo>
                  <a:lnTo>
                    <a:pt x="522" y="1417"/>
                  </a:lnTo>
                  <a:lnTo>
                    <a:pt x="520" y="1405"/>
                  </a:lnTo>
                  <a:lnTo>
                    <a:pt x="523" y="1393"/>
                  </a:lnTo>
                  <a:lnTo>
                    <a:pt x="522" y="1393"/>
                  </a:lnTo>
                  <a:lnTo>
                    <a:pt x="520" y="1391"/>
                  </a:lnTo>
                  <a:lnTo>
                    <a:pt x="519" y="1390"/>
                  </a:lnTo>
                  <a:lnTo>
                    <a:pt x="522" y="1386"/>
                  </a:lnTo>
                  <a:lnTo>
                    <a:pt x="524" y="1386"/>
                  </a:lnTo>
                  <a:lnTo>
                    <a:pt x="527" y="1389"/>
                  </a:lnTo>
                  <a:lnTo>
                    <a:pt x="530" y="1390"/>
                  </a:lnTo>
                  <a:lnTo>
                    <a:pt x="527" y="1391"/>
                  </a:lnTo>
                  <a:lnTo>
                    <a:pt x="526" y="1393"/>
                  </a:lnTo>
                  <a:lnTo>
                    <a:pt x="530" y="1396"/>
                  </a:lnTo>
                  <a:lnTo>
                    <a:pt x="534" y="1394"/>
                  </a:lnTo>
                  <a:lnTo>
                    <a:pt x="543" y="1390"/>
                  </a:lnTo>
                  <a:lnTo>
                    <a:pt x="544" y="1393"/>
                  </a:lnTo>
                  <a:lnTo>
                    <a:pt x="545" y="1393"/>
                  </a:lnTo>
                  <a:lnTo>
                    <a:pt x="550" y="1393"/>
                  </a:lnTo>
                  <a:lnTo>
                    <a:pt x="547" y="1387"/>
                  </a:lnTo>
                  <a:lnTo>
                    <a:pt x="548" y="1383"/>
                  </a:lnTo>
                  <a:lnTo>
                    <a:pt x="550" y="1383"/>
                  </a:lnTo>
                  <a:lnTo>
                    <a:pt x="551" y="1389"/>
                  </a:lnTo>
                  <a:lnTo>
                    <a:pt x="552" y="1394"/>
                  </a:lnTo>
                  <a:lnTo>
                    <a:pt x="555" y="1396"/>
                  </a:lnTo>
                  <a:lnTo>
                    <a:pt x="557" y="1393"/>
                  </a:lnTo>
                  <a:lnTo>
                    <a:pt x="555" y="1387"/>
                  </a:lnTo>
                  <a:lnTo>
                    <a:pt x="558" y="1390"/>
                  </a:lnTo>
                  <a:lnTo>
                    <a:pt x="561" y="1394"/>
                  </a:lnTo>
                  <a:lnTo>
                    <a:pt x="564" y="1397"/>
                  </a:lnTo>
                  <a:lnTo>
                    <a:pt x="565" y="1396"/>
                  </a:lnTo>
                  <a:lnTo>
                    <a:pt x="568" y="1400"/>
                  </a:lnTo>
                  <a:lnTo>
                    <a:pt x="569" y="1401"/>
                  </a:lnTo>
                  <a:lnTo>
                    <a:pt x="569" y="1400"/>
                  </a:lnTo>
                  <a:lnTo>
                    <a:pt x="569" y="1398"/>
                  </a:lnTo>
                  <a:lnTo>
                    <a:pt x="571" y="1396"/>
                  </a:lnTo>
                  <a:lnTo>
                    <a:pt x="568" y="1393"/>
                  </a:lnTo>
                  <a:lnTo>
                    <a:pt x="565" y="1389"/>
                  </a:lnTo>
                  <a:lnTo>
                    <a:pt x="562" y="1384"/>
                  </a:lnTo>
                  <a:lnTo>
                    <a:pt x="562" y="1380"/>
                  </a:lnTo>
                  <a:lnTo>
                    <a:pt x="562" y="1372"/>
                  </a:lnTo>
                  <a:lnTo>
                    <a:pt x="561" y="1369"/>
                  </a:lnTo>
                  <a:lnTo>
                    <a:pt x="559" y="1365"/>
                  </a:lnTo>
                  <a:lnTo>
                    <a:pt x="559" y="1361"/>
                  </a:lnTo>
                  <a:lnTo>
                    <a:pt x="562" y="1361"/>
                  </a:lnTo>
                  <a:lnTo>
                    <a:pt x="562" y="1366"/>
                  </a:lnTo>
                  <a:lnTo>
                    <a:pt x="564" y="1369"/>
                  </a:lnTo>
                  <a:lnTo>
                    <a:pt x="566" y="1372"/>
                  </a:lnTo>
                  <a:lnTo>
                    <a:pt x="571" y="1372"/>
                  </a:lnTo>
                  <a:lnTo>
                    <a:pt x="568" y="1373"/>
                  </a:lnTo>
                  <a:lnTo>
                    <a:pt x="568" y="1376"/>
                  </a:lnTo>
                  <a:lnTo>
                    <a:pt x="568" y="1380"/>
                  </a:lnTo>
                  <a:lnTo>
                    <a:pt x="569" y="1384"/>
                  </a:lnTo>
                  <a:lnTo>
                    <a:pt x="571" y="1384"/>
                  </a:lnTo>
                  <a:lnTo>
                    <a:pt x="572" y="1383"/>
                  </a:lnTo>
                  <a:lnTo>
                    <a:pt x="572" y="1383"/>
                  </a:lnTo>
                  <a:lnTo>
                    <a:pt x="576" y="1382"/>
                  </a:lnTo>
                  <a:lnTo>
                    <a:pt x="576" y="1384"/>
                  </a:lnTo>
                  <a:lnTo>
                    <a:pt x="573" y="1384"/>
                  </a:lnTo>
                  <a:lnTo>
                    <a:pt x="573" y="1387"/>
                  </a:lnTo>
                  <a:lnTo>
                    <a:pt x="583" y="1386"/>
                  </a:lnTo>
                  <a:lnTo>
                    <a:pt x="587" y="1383"/>
                  </a:lnTo>
                  <a:lnTo>
                    <a:pt x="590" y="1379"/>
                  </a:lnTo>
                  <a:lnTo>
                    <a:pt x="593" y="1376"/>
                  </a:lnTo>
                  <a:lnTo>
                    <a:pt x="606" y="1375"/>
                  </a:lnTo>
                  <a:lnTo>
                    <a:pt x="611" y="1372"/>
                  </a:lnTo>
                  <a:lnTo>
                    <a:pt x="608" y="1369"/>
                  </a:lnTo>
                  <a:lnTo>
                    <a:pt x="615" y="1370"/>
                  </a:lnTo>
                  <a:lnTo>
                    <a:pt x="618" y="1373"/>
                  </a:lnTo>
                  <a:lnTo>
                    <a:pt x="622" y="1377"/>
                  </a:lnTo>
                  <a:lnTo>
                    <a:pt x="617" y="1376"/>
                  </a:lnTo>
                  <a:lnTo>
                    <a:pt x="611" y="1375"/>
                  </a:lnTo>
                  <a:lnTo>
                    <a:pt x="624" y="1383"/>
                  </a:lnTo>
                  <a:lnTo>
                    <a:pt x="625" y="1384"/>
                  </a:lnTo>
                  <a:lnTo>
                    <a:pt x="628" y="1384"/>
                  </a:lnTo>
                  <a:lnTo>
                    <a:pt x="629" y="1384"/>
                  </a:lnTo>
                  <a:lnTo>
                    <a:pt x="631" y="1382"/>
                  </a:lnTo>
                  <a:lnTo>
                    <a:pt x="627" y="1380"/>
                  </a:lnTo>
                  <a:lnTo>
                    <a:pt x="631" y="1379"/>
                  </a:lnTo>
                  <a:lnTo>
                    <a:pt x="632" y="1377"/>
                  </a:lnTo>
                  <a:lnTo>
                    <a:pt x="632" y="1375"/>
                  </a:lnTo>
                  <a:lnTo>
                    <a:pt x="629" y="1372"/>
                  </a:lnTo>
                  <a:lnTo>
                    <a:pt x="629" y="1369"/>
                  </a:lnTo>
                  <a:lnTo>
                    <a:pt x="635" y="1377"/>
                  </a:lnTo>
                  <a:lnTo>
                    <a:pt x="634" y="1384"/>
                  </a:lnTo>
                  <a:lnTo>
                    <a:pt x="624" y="1398"/>
                  </a:lnTo>
                  <a:lnTo>
                    <a:pt x="625" y="1401"/>
                  </a:lnTo>
                  <a:lnTo>
                    <a:pt x="620" y="1404"/>
                  </a:lnTo>
                  <a:lnTo>
                    <a:pt x="613" y="1405"/>
                  </a:lnTo>
                  <a:lnTo>
                    <a:pt x="607" y="1403"/>
                  </a:lnTo>
                  <a:lnTo>
                    <a:pt x="603" y="1398"/>
                  </a:lnTo>
                  <a:lnTo>
                    <a:pt x="601" y="1404"/>
                  </a:lnTo>
                  <a:lnTo>
                    <a:pt x="600" y="1407"/>
                  </a:lnTo>
                  <a:lnTo>
                    <a:pt x="599" y="1404"/>
                  </a:lnTo>
                  <a:lnTo>
                    <a:pt x="597" y="1404"/>
                  </a:lnTo>
                  <a:lnTo>
                    <a:pt x="594" y="1404"/>
                  </a:lnTo>
                  <a:lnTo>
                    <a:pt x="593" y="1407"/>
                  </a:lnTo>
                  <a:lnTo>
                    <a:pt x="592" y="1407"/>
                  </a:lnTo>
                  <a:lnTo>
                    <a:pt x="587" y="1398"/>
                  </a:lnTo>
                  <a:lnTo>
                    <a:pt x="580" y="1398"/>
                  </a:lnTo>
                  <a:lnTo>
                    <a:pt x="576" y="1401"/>
                  </a:lnTo>
                  <a:lnTo>
                    <a:pt x="580" y="1404"/>
                  </a:lnTo>
                  <a:lnTo>
                    <a:pt x="582" y="1405"/>
                  </a:lnTo>
                  <a:lnTo>
                    <a:pt x="580" y="1405"/>
                  </a:lnTo>
                  <a:lnTo>
                    <a:pt x="582" y="1407"/>
                  </a:lnTo>
                  <a:lnTo>
                    <a:pt x="585" y="1407"/>
                  </a:lnTo>
                  <a:lnTo>
                    <a:pt x="587" y="1408"/>
                  </a:lnTo>
                  <a:lnTo>
                    <a:pt x="589" y="1410"/>
                  </a:lnTo>
                  <a:lnTo>
                    <a:pt x="589" y="1410"/>
                  </a:lnTo>
                  <a:lnTo>
                    <a:pt x="593" y="1418"/>
                  </a:lnTo>
                  <a:lnTo>
                    <a:pt x="593" y="1419"/>
                  </a:lnTo>
                  <a:lnTo>
                    <a:pt x="597" y="1422"/>
                  </a:lnTo>
                  <a:lnTo>
                    <a:pt x="600" y="1425"/>
                  </a:lnTo>
                  <a:lnTo>
                    <a:pt x="604" y="1425"/>
                  </a:lnTo>
                  <a:lnTo>
                    <a:pt x="610" y="1424"/>
                  </a:lnTo>
                  <a:lnTo>
                    <a:pt x="622" y="1419"/>
                  </a:lnTo>
                  <a:lnTo>
                    <a:pt x="627" y="1419"/>
                  </a:lnTo>
                  <a:lnTo>
                    <a:pt x="636" y="1422"/>
                  </a:lnTo>
                  <a:lnTo>
                    <a:pt x="639" y="1421"/>
                  </a:lnTo>
                  <a:lnTo>
                    <a:pt x="639" y="1411"/>
                  </a:lnTo>
                  <a:lnTo>
                    <a:pt x="642" y="1414"/>
                  </a:lnTo>
                  <a:lnTo>
                    <a:pt x="646" y="1414"/>
                  </a:lnTo>
                  <a:lnTo>
                    <a:pt x="652" y="1414"/>
                  </a:lnTo>
                  <a:lnTo>
                    <a:pt x="652" y="1411"/>
                  </a:lnTo>
                  <a:lnTo>
                    <a:pt x="650" y="1410"/>
                  </a:lnTo>
                  <a:lnTo>
                    <a:pt x="649" y="1410"/>
                  </a:lnTo>
                  <a:lnTo>
                    <a:pt x="646" y="1408"/>
                  </a:lnTo>
                  <a:lnTo>
                    <a:pt x="652" y="1408"/>
                  </a:lnTo>
                  <a:lnTo>
                    <a:pt x="655" y="1408"/>
                  </a:lnTo>
                  <a:lnTo>
                    <a:pt x="659" y="1407"/>
                  </a:lnTo>
                  <a:lnTo>
                    <a:pt x="663" y="1404"/>
                  </a:lnTo>
                  <a:lnTo>
                    <a:pt x="660" y="1408"/>
                  </a:lnTo>
                  <a:lnTo>
                    <a:pt x="657" y="1412"/>
                  </a:lnTo>
                  <a:lnTo>
                    <a:pt x="652" y="1415"/>
                  </a:lnTo>
                  <a:lnTo>
                    <a:pt x="649" y="1417"/>
                  </a:lnTo>
                  <a:lnTo>
                    <a:pt x="650" y="1419"/>
                  </a:lnTo>
                  <a:lnTo>
                    <a:pt x="653" y="1418"/>
                  </a:lnTo>
                  <a:lnTo>
                    <a:pt x="655" y="1417"/>
                  </a:lnTo>
                  <a:lnTo>
                    <a:pt x="656" y="1417"/>
                  </a:lnTo>
                  <a:lnTo>
                    <a:pt x="666" y="1417"/>
                  </a:lnTo>
                  <a:lnTo>
                    <a:pt x="674" y="1414"/>
                  </a:lnTo>
                  <a:lnTo>
                    <a:pt x="678" y="1414"/>
                  </a:lnTo>
                  <a:lnTo>
                    <a:pt x="683" y="1414"/>
                  </a:lnTo>
                  <a:lnTo>
                    <a:pt x="702" y="1422"/>
                  </a:lnTo>
                  <a:lnTo>
                    <a:pt x="706" y="1422"/>
                  </a:lnTo>
                  <a:lnTo>
                    <a:pt x="714" y="1421"/>
                  </a:lnTo>
                  <a:lnTo>
                    <a:pt x="718" y="1422"/>
                  </a:lnTo>
                  <a:lnTo>
                    <a:pt x="712" y="1421"/>
                  </a:lnTo>
                  <a:lnTo>
                    <a:pt x="704" y="1424"/>
                  </a:lnTo>
                  <a:lnTo>
                    <a:pt x="687" y="1425"/>
                  </a:lnTo>
                  <a:lnTo>
                    <a:pt x="684" y="1428"/>
                  </a:lnTo>
                  <a:lnTo>
                    <a:pt x="688" y="1432"/>
                  </a:lnTo>
                  <a:lnTo>
                    <a:pt x="685" y="1439"/>
                  </a:lnTo>
                  <a:lnTo>
                    <a:pt x="688" y="1442"/>
                  </a:lnTo>
                  <a:lnTo>
                    <a:pt x="694" y="1442"/>
                  </a:lnTo>
                  <a:lnTo>
                    <a:pt x="698" y="1445"/>
                  </a:lnTo>
                  <a:lnTo>
                    <a:pt x="697" y="1450"/>
                  </a:lnTo>
                  <a:lnTo>
                    <a:pt x="701" y="1452"/>
                  </a:lnTo>
                  <a:lnTo>
                    <a:pt x="706" y="1453"/>
                  </a:lnTo>
                  <a:lnTo>
                    <a:pt x="711" y="1453"/>
                  </a:lnTo>
                  <a:lnTo>
                    <a:pt x="709" y="1456"/>
                  </a:lnTo>
                  <a:lnTo>
                    <a:pt x="701" y="1460"/>
                  </a:lnTo>
                  <a:lnTo>
                    <a:pt x="698" y="1464"/>
                  </a:lnTo>
                  <a:lnTo>
                    <a:pt x="697" y="1462"/>
                  </a:lnTo>
                  <a:lnTo>
                    <a:pt x="698" y="1460"/>
                  </a:lnTo>
                  <a:lnTo>
                    <a:pt x="698" y="1460"/>
                  </a:lnTo>
                  <a:lnTo>
                    <a:pt x="698" y="1459"/>
                  </a:lnTo>
                  <a:lnTo>
                    <a:pt x="694" y="1457"/>
                  </a:lnTo>
                  <a:lnTo>
                    <a:pt x="691" y="1456"/>
                  </a:lnTo>
                  <a:lnTo>
                    <a:pt x="688" y="1456"/>
                  </a:lnTo>
                  <a:lnTo>
                    <a:pt x="669" y="1469"/>
                  </a:lnTo>
                  <a:lnTo>
                    <a:pt x="678" y="1476"/>
                  </a:lnTo>
                  <a:lnTo>
                    <a:pt x="681" y="1481"/>
                  </a:lnTo>
                  <a:lnTo>
                    <a:pt x="683" y="1492"/>
                  </a:lnTo>
                  <a:lnTo>
                    <a:pt x="684" y="1492"/>
                  </a:lnTo>
                  <a:lnTo>
                    <a:pt x="685" y="1490"/>
                  </a:lnTo>
                  <a:lnTo>
                    <a:pt x="685" y="1487"/>
                  </a:lnTo>
                  <a:lnTo>
                    <a:pt x="684" y="1484"/>
                  </a:lnTo>
                  <a:lnTo>
                    <a:pt x="685" y="1484"/>
                  </a:lnTo>
                  <a:lnTo>
                    <a:pt x="685" y="1483"/>
                  </a:lnTo>
                  <a:lnTo>
                    <a:pt x="688" y="1483"/>
                  </a:lnTo>
                  <a:lnTo>
                    <a:pt x="691" y="1488"/>
                  </a:lnTo>
                  <a:lnTo>
                    <a:pt x="697" y="1492"/>
                  </a:lnTo>
                  <a:lnTo>
                    <a:pt x="699" y="1498"/>
                  </a:lnTo>
                  <a:lnTo>
                    <a:pt x="695" y="1504"/>
                  </a:lnTo>
                  <a:lnTo>
                    <a:pt x="688" y="1504"/>
                  </a:lnTo>
                  <a:lnTo>
                    <a:pt x="678" y="1499"/>
                  </a:lnTo>
                  <a:lnTo>
                    <a:pt x="671" y="1498"/>
                  </a:lnTo>
                  <a:lnTo>
                    <a:pt x="671" y="1501"/>
                  </a:lnTo>
                  <a:lnTo>
                    <a:pt x="697" y="1513"/>
                  </a:lnTo>
                  <a:lnTo>
                    <a:pt x="704" y="1513"/>
                  </a:lnTo>
                  <a:lnTo>
                    <a:pt x="704" y="1512"/>
                  </a:lnTo>
                  <a:lnTo>
                    <a:pt x="704" y="1511"/>
                  </a:lnTo>
                  <a:lnTo>
                    <a:pt x="705" y="1508"/>
                  </a:lnTo>
                  <a:lnTo>
                    <a:pt x="708" y="1505"/>
                  </a:lnTo>
                  <a:lnTo>
                    <a:pt x="709" y="1505"/>
                  </a:lnTo>
                  <a:lnTo>
                    <a:pt x="712" y="1505"/>
                  </a:lnTo>
                  <a:lnTo>
                    <a:pt x="716" y="1505"/>
                  </a:lnTo>
                  <a:lnTo>
                    <a:pt x="721" y="1508"/>
                  </a:lnTo>
                  <a:lnTo>
                    <a:pt x="726" y="1515"/>
                  </a:lnTo>
                  <a:lnTo>
                    <a:pt x="730" y="1519"/>
                  </a:lnTo>
                  <a:lnTo>
                    <a:pt x="735" y="1520"/>
                  </a:lnTo>
                  <a:lnTo>
                    <a:pt x="740" y="1520"/>
                  </a:lnTo>
                  <a:lnTo>
                    <a:pt x="746" y="1519"/>
                  </a:lnTo>
                  <a:lnTo>
                    <a:pt x="751" y="1513"/>
                  </a:lnTo>
                  <a:lnTo>
                    <a:pt x="758" y="1511"/>
                  </a:lnTo>
                  <a:lnTo>
                    <a:pt x="761" y="1508"/>
                  </a:lnTo>
                  <a:lnTo>
                    <a:pt x="763" y="1506"/>
                  </a:lnTo>
                  <a:lnTo>
                    <a:pt x="764" y="1504"/>
                  </a:lnTo>
                  <a:lnTo>
                    <a:pt x="765" y="1501"/>
                  </a:lnTo>
                  <a:lnTo>
                    <a:pt x="774" y="1495"/>
                  </a:lnTo>
                  <a:lnTo>
                    <a:pt x="810" y="1492"/>
                  </a:lnTo>
                  <a:lnTo>
                    <a:pt x="820" y="1495"/>
                  </a:lnTo>
                  <a:lnTo>
                    <a:pt x="823" y="1499"/>
                  </a:lnTo>
                  <a:lnTo>
                    <a:pt x="826" y="1501"/>
                  </a:lnTo>
                  <a:lnTo>
                    <a:pt x="831" y="1501"/>
                  </a:lnTo>
                  <a:lnTo>
                    <a:pt x="837" y="1502"/>
                  </a:lnTo>
                  <a:lnTo>
                    <a:pt x="845" y="1508"/>
                  </a:lnTo>
                  <a:lnTo>
                    <a:pt x="855" y="1516"/>
                  </a:lnTo>
                  <a:lnTo>
                    <a:pt x="863" y="1525"/>
                  </a:lnTo>
                  <a:lnTo>
                    <a:pt x="868" y="1529"/>
                  </a:lnTo>
                  <a:lnTo>
                    <a:pt x="877" y="1532"/>
                  </a:lnTo>
                  <a:lnTo>
                    <a:pt x="883" y="1534"/>
                  </a:lnTo>
                  <a:lnTo>
                    <a:pt x="869" y="1534"/>
                  </a:lnTo>
                  <a:lnTo>
                    <a:pt x="863" y="1532"/>
                  </a:lnTo>
                  <a:lnTo>
                    <a:pt x="858" y="1525"/>
                  </a:lnTo>
                  <a:lnTo>
                    <a:pt x="855" y="1523"/>
                  </a:lnTo>
                  <a:lnTo>
                    <a:pt x="844" y="1522"/>
                  </a:lnTo>
                  <a:lnTo>
                    <a:pt x="834" y="1513"/>
                  </a:lnTo>
                  <a:lnTo>
                    <a:pt x="834" y="1511"/>
                  </a:lnTo>
                  <a:lnTo>
                    <a:pt x="838" y="1511"/>
                  </a:lnTo>
                  <a:lnTo>
                    <a:pt x="837" y="1508"/>
                  </a:lnTo>
                  <a:lnTo>
                    <a:pt x="834" y="1506"/>
                  </a:lnTo>
                  <a:lnTo>
                    <a:pt x="831" y="1506"/>
                  </a:lnTo>
                  <a:lnTo>
                    <a:pt x="828" y="1505"/>
                  </a:lnTo>
                  <a:lnTo>
                    <a:pt x="830" y="1508"/>
                  </a:lnTo>
                  <a:lnTo>
                    <a:pt x="826" y="1508"/>
                  </a:lnTo>
                  <a:lnTo>
                    <a:pt x="813" y="1505"/>
                  </a:lnTo>
                  <a:lnTo>
                    <a:pt x="810" y="1504"/>
                  </a:lnTo>
                  <a:lnTo>
                    <a:pt x="809" y="1501"/>
                  </a:lnTo>
                  <a:lnTo>
                    <a:pt x="807" y="1501"/>
                  </a:lnTo>
                  <a:lnTo>
                    <a:pt x="805" y="1502"/>
                  </a:lnTo>
                  <a:lnTo>
                    <a:pt x="803" y="1504"/>
                  </a:lnTo>
                  <a:lnTo>
                    <a:pt x="779" y="1505"/>
                  </a:lnTo>
                  <a:lnTo>
                    <a:pt x="774" y="1508"/>
                  </a:lnTo>
                  <a:lnTo>
                    <a:pt x="771" y="1512"/>
                  </a:lnTo>
                  <a:lnTo>
                    <a:pt x="770" y="1516"/>
                  </a:lnTo>
                  <a:lnTo>
                    <a:pt x="768" y="1520"/>
                  </a:lnTo>
                  <a:lnTo>
                    <a:pt x="768" y="1525"/>
                  </a:lnTo>
                  <a:lnTo>
                    <a:pt x="768" y="1530"/>
                  </a:lnTo>
                  <a:lnTo>
                    <a:pt x="771" y="1537"/>
                  </a:lnTo>
                  <a:lnTo>
                    <a:pt x="771" y="1541"/>
                  </a:lnTo>
                  <a:lnTo>
                    <a:pt x="771" y="1548"/>
                  </a:lnTo>
                  <a:lnTo>
                    <a:pt x="770" y="1551"/>
                  </a:lnTo>
                  <a:lnTo>
                    <a:pt x="768" y="1553"/>
                  </a:lnTo>
                  <a:lnTo>
                    <a:pt x="760" y="1554"/>
                  </a:lnTo>
                  <a:lnTo>
                    <a:pt x="756" y="1555"/>
                  </a:lnTo>
                  <a:lnTo>
                    <a:pt x="753" y="1558"/>
                  </a:lnTo>
                  <a:lnTo>
                    <a:pt x="750" y="1561"/>
                  </a:lnTo>
                  <a:lnTo>
                    <a:pt x="760" y="1565"/>
                  </a:lnTo>
                  <a:lnTo>
                    <a:pt x="789" y="1571"/>
                  </a:lnTo>
                  <a:lnTo>
                    <a:pt x="805" y="1579"/>
                  </a:lnTo>
                  <a:lnTo>
                    <a:pt x="809" y="1584"/>
                  </a:lnTo>
                  <a:lnTo>
                    <a:pt x="812" y="1588"/>
                  </a:lnTo>
                  <a:lnTo>
                    <a:pt x="814" y="1595"/>
                  </a:lnTo>
                  <a:lnTo>
                    <a:pt x="814" y="1602"/>
                  </a:lnTo>
                  <a:lnTo>
                    <a:pt x="810" y="1605"/>
                  </a:lnTo>
                  <a:lnTo>
                    <a:pt x="807" y="1612"/>
                  </a:lnTo>
                  <a:lnTo>
                    <a:pt x="803" y="1626"/>
                  </a:lnTo>
                  <a:lnTo>
                    <a:pt x="799" y="1631"/>
                  </a:lnTo>
                  <a:lnTo>
                    <a:pt x="789" y="1637"/>
                  </a:lnTo>
                  <a:lnTo>
                    <a:pt x="786" y="1641"/>
                  </a:lnTo>
                  <a:lnTo>
                    <a:pt x="788" y="1647"/>
                  </a:lnTo>
                  <a:lnTo>
                    <a:pt x="781" y="1651"/>
                  </a:lnTo>
                  <a:lnTo>
                    <a:pt x="779" y="1655"/>
                  </a:lnTo>
                  <a:lnTo>
                    <a:pt x="778" y="1663"/>
                  </a:lnTo>
                  <a:lnTo>
                    <a:pt x="778" y="1669"/>
                  </a:lnTo>
                  <a:lnTo>
                    <a:pt x="779" y="1677"/>
                  </a:lnTo>
                  <a:lnTo>
                    <a:pt x="782" y="1683"/>
                  </a:lnTo>
                  <a:lnTo>
                    <a:pt x="785" y="1686"/>
                  </a:lnTo>
                  <a:lnTo>
                    <a:pt x="792" y="1687"/>
                  </a:lnTo>
                  <a:lnTo>
                    <a:pt x="799" y="1693"/>
                  </a:lnTo>
                  <a:lnTo>
                    <a:pt x="814" y="1708"/>
                  </a:lnTo>
                  <a:lnTo>
                    <a:pt x="821" y="1724"/>
                  </a:lnTo>
                  <a:lnTo>
                    <a:pt x="824" y="1727"/>
                  </a:lnTo>
                  <a:lnTo>
                    <a:pt x="828" y="1727"/>
                  </a:lnTo>
                  <a:lnTo>
                    <a:pt x="833" y="1728"/>
                  </a:lnTo>
                  <a:lnTo>
                    <a:pt x="835" y="1731"/>
                  </a:lnTo>
                  <a:lnTo>
                    <a:pt x="838" y="1741"/>
                  </a:lnTo>
                  <a:lnTo>
                    <a:pt x="841" y="1745"/>
                  </a:lnTo>
                  <a:lnTo>
                    <a:pt x="845" y="1748"/>
                  </a:lnTo>
                  <a:lnTo>
                    <a:pt x="849" y="1752"/>
                  </a:lnTo>
                  <a:lnTo>
                    <a:pt x="851" y="1757"/>
                  </a:lnTo>
                  <a:lnTo>
                    <a:pt x="852" y="1762"/>
                  </a:lnTo>
                  <a:lnTo>
                    <a:pt x="854" y="1766"/>
                  </a:lnTo>
                  <a:lnTo>
                    <a:pt x="858" y="1769"/>
                  </a:lnTo>
                  <a:lnTo>
                    <a:pt x="858" y="1774"/>
                  </a:lnTo>
                  <a:lnTo>
                    <a:pt x="863" y="1802"/>
                  </a:lnTo>
                  <a:lnTo>
                    <a:pt x="865" y="1805"/>
                  </a:lnTo>
                  <a:lnTo>
                    <a:pt x="868" y="1806"/>
                  </a:lnTo>
                  <a:lnTo>
                    <a:pt x="869" y="1805"/>
                  </a:lnTo>
                  <a:lnTo>
                    <a:pt x="869" y="1802"/>
                  </a:lnTo>
                  <a:lnTo>
                    <a:pt x="868" y="1795"/>
                  </a:lnTo>
                  <a:lnTo>
                    <a:pt x="868" y="1791"/>
                  </a:lnTo>
                  <a:lnTo>
                    <a:pt x="869" y="1795"/>
                  </a:lnTo>
                  <a:lnTo>
                    <a:pt x="872" y="1804"/>
                  </a:lnTo>
                  <a:lnTo>
                    <a:pt x="875" y="1806"/>
                  </a:lnTo>
                  <a:lnTo>
                    <a:pt x="877" y="1808"/>
                  </a:lnTo>
                  <a:lnTo>
                    <a:pt x="884" y="1811"/>
                  </a:lnTo>
                  <a:lnTo>
                    <a:pt x="894" y="1818"/>
                  </a:lnTo>
                  <a:lnTo>
                    <a:pt x="907" y="1820"/>
                  </a:lnTo>
                  <a:lnTo>
                    <a:pt x="911" y="1825"/>
                  </a:lnTo>
                  <a:lnTo>
                    <a:pt x="910" y="1829"/>
                  </a:lnTo>
                  <a:lnTo>
                    <a:pt x="917" y="1832"/>
                  </a:lnTo>
                  <a:lnTo>
                    <a:pt x="933" y="1832"/>
                  </a:lnTo>
                  <a:lnTo>
                    <a:pt x="940" y="1833"/>
                  </a:lnTo>
                  <a:lnTo>
                    <a:pt x="947" y="1837"/>
                  </a:lnTo>
                  <a:lnTo>
                    <a:pt x="950" y="1844"/>
                  </a:lnTo>
                  <a:lnTo>
                    <a:pt x="953" y="1854"/>
                  </a:lnTo>
                  <a:lnTo>
                    <a:pt x="956" y="1863"/>
                  </a:lnTo>
                  <a:lnTo>
                    <a:pt x="961" y="1863"/>
                  </a:lnTo>
                  <a:lnTo>
                    <a:pt x="975" y="1858"/>
                  </a:lnTo>
                  <a:lnTo>
                    <a:pt x="980" y="1860"/>
                  </a:lnTo>
                  <a:lnTo>
                    <a:pt x="985" y="1865"/>
                  </a:lnTo>
                  <a:lnTo>
                    <a:pt x="992" y="1870"/>
                  </a:lnTo>
                  <a:lnTo>
                    <a:pt x="995" y="1870"/>
                  </a:lnTo>
                  <a:lnTo>
                    <a:pt x="999" y="1871"/>
                  </a:lnTo>
                  <a:lnTo>
                    <a:pt x="1005" y="1878"/>
                  </a:lnTo>
                  <a:lnTo>
                    <a:pt x="1009" y="1885"/>
                  </a:lnTo>
                  <a:lnTo>
                    <a:pt x="1016" y="1886"/>
                  </a:lnTo>
                  <a:lnTo>
                    <a:pt x="1016" y="1874"/>
                  </a:lnTo>
                  <a:lnTo>
                    <a:pt x="1026" y="1868"/>
                  </a:lnTo>
                  <a:lnTo>
                    <a:pt x="1037" y="1870"/>
                  </a:lnTo>
                  <a:lnTo>
                    <a:pt x="1043" y="1878"/>
                  </a:lnTo>
                  <a:lnTo>
                    <a:pt x="1044" y="1882"/>
                  </a:lnTo>
                  <a:lnTo>
                    <a:pt x="1044" y="1886"/>
                  </a:lnTo>
                  <a:lnTo>
                    <a:pt x="1046" y="1889"/>
                  </a:lnTo>
                  <a:lnTo>
                    <a:pt x="1043" y="1893"/>
                  </a:lnTo>
                  <a:lnTo>
                    <a:pt x="1025" y="1905"/>
                  </a:lnTo>
                  <a:lnTo>
                    <a:pt x="1022" y="1910"/>
                  </a:lnTo>
                  <a:lnTo>
                    <a:pt x="1023" y="1917"/>
                  </a:lnTo>
                  <a:lnTo>
                    <a:pt x="1022" y="1919"/>
                  </a:lnTo>
                  <a:lnTo>
                    <a:pt x="1019" y="1921"/>
                  </a:lnTo>
                  <a:lnTo>
                    <a:pt x="1018" y="1926"/>
                  </a:lnTo>
                  <a:lnTo>
                    <a:pt x="1018" y="1928"/>
                  </a:lnTo>
                  <a:lnTo>
                    <a:pt x="1020" y="1931"/>
                  </a:lnTo>
                  <a:lnTo>
                    <a:pt x="1022" y="1931"/>
                  </a:lnTo>
                  <a:lnTo>
                    <a:pt x="1025" y="1931"/>
                  </a:lnTo>
                  <a:lnTo>
                    <a:pt x="1027" y="1933"/>
                  </a:lnTo>
                  <a:lnTo>
                    <a:pt x="1032" y="1931"/>
                  </a:lnTo>
                  <a:lnTo>
                    <a:pt x="1033" y="1933"/>
                  </a:lnTo>
                  <a:lnTo>
                    <a:pt x="1033" y="1933"/>
                  </a:lnTo>
                  <a:lnTo>
                    <a:pt x="1033" y="1935"/>
                  </a:lnTo>
                  <a:lnTo>
                    <a:pt x="1032" y="1937"/>
                  </a:lnTo>
                  <a:lnTo>
                    <a:pt x="1033" y="1937"/>
                  </a:lnTo>
                  <a:lnTo>
                    <a:pt x="1036" y="1938"/>
                  </a:lnTo>
                  <a:lnTo>
                    <a:pt x="1041" y="1942"/>
                  </a:lnTo>
                  <a:lnTo>
                    <a:pt x="1039" y="1945"/>
                  </a:lnTo>
                  <a:lnTo>
                    <a:pt x="1039" y="1947"/>
                  </a:lnTo>
                  <a:lnTo>
                    <a:pt x="1040" y="1948"/>
                  </a:lnTo>
                  <a:lnTo>
                    <a:pt x="1041" y="1951"/>
                  </a:lnTo>
                  <a:lnTo>
                    <a:pt x="1043" y="1951"/>
                  </a:lnTo>
                  <a:lnTo>
                    <a:pt x="1046" y="1952"/>
                  </a:lnTo>
                  <a:lnTo>
                    <a:pt x="1047" y="1952"/>
                  </a:lnTo>
                  <a:lnTo>
                    <a:pt x="1047" y="1954"/>
                  </a:lnTo>
                  <a:lnTo>
                    <a:pt x="1047" y="1958"/>
                  </a:lnTo>
                  <a:lnTo>
                    <a:pt x="1048" y="1962"/>
                  </a:lnTo>
                  <a:lnTo>
                    <a:pt x="1048" y="1966"/>
                  </a:lnTo>
                  <a:lnTo>
                    <a:pt x="1050" y="1969"/>
                  </a:lnTo>
                  <a:lnTo>
                    <a:pt x="1055" y="1971"/>
                  </a:lnTo>
                  <a:lnTo>
                    <a:pt x="1057" y="1972"/>
                  </a:lnTo>
                  <a:lnTo>
                    <a:pt x="1058" y="1975"/>
                  </a:lnTo>
                  <a:lnTo>
                    <a:pt x="1060" y="1976"/>
                  </a:lnTo>
                  <a:lnTo>
                    <a:pt x="1060" y="1979"/>
                  </a:lnTo>
                  <a:lnTo>
                    <a:pt x="1057" y="1985"/>
                  </a:lnTo>
                  <a:lnTo>
                    <a:pt x="1053" y="1987"/>
                  </a:lnTo>
                  <a:lnTo>
                    <a:pt x="1048" y="1987"/>
                  </a:lnTo>
                  <a:lnTo>
                    <a:pt x="1043" y="1983"/>
                  </a:lnTo>
                  <a:lnTo>
                    <a:pt x="1047" y="1996"/>
                  </a:lnTo>
                  <a:lnTo>
                    <a:pt x="1050" y="2001"/>
                  </a:lnTo>
                  <a:lnTo>
                    <a:pt x="1054" y="2004"/>
                  </a:lnTo>
                  <a:lnTo>
                    <a:pt x="1053" y="2004"/>
                  </a:lnTo>
                  <a:lnTo>
                    <a:pt x="1050" y="2007"/>
                  </a:lnTo>
                  <a:lnTo>
                    <a:pt x="1048" y="2008"/>
                  </a:lnTo>
                  <a:lnTo>
                    <a:pt x="1050" y="2011"/>
                  </a:lnTo>
                  <a:lnTo>
                    <a:pt x="1053" y="2014"/>
                  </a:lnTo>
                  <a:lnTo>
                    <a:pt x="1054" y="2018"/>
                  </a:lnTo>
                  <a:lnTo>
                    <a:pt x="1054" y="2022"/>
                  </a:lnTo>
                  <a:lnTo>
                    <a:pt x="1053" y="2027"/>
                  </a:lnTo>
                  <a:lnTo>
                    <a:pt x="1051" y="2027"/>
                  </a:lnTo>
                  <a:lnTo>
                    <a:pt x="1048" y="2027"/>
                  </a:lnTo>
                  <a:lnTo>
                    <a:pt x="1047" y="2027"/>
                  </a:lnTo>
                  <a:lnTo>
                    <a:pt x="1043" y="2029"/>
                  </a:lnTo>
                  <a:lnTo>
                    <a:pt x="1040" y="2032"/>
                  </a:lnTo>
                  <a:lnTo>
                    <a:pt x="1039" y="2034"/>
                  </a:lnTo>
                  <a:lnTo>
                    <a:pt x="1037" y="2035"/>
                  </a:lnTo>
                  <a:lnTo>
                    <a:pt x="1036" y="2038"/>
                  </a:lnTo>
                  <a:lnTo>
                    <a:pt x="1033" y="2039"/>
                  </a:lnTo>
                  <a:lnTo>
                    <a:pt x="1034" y="2043"/>
                  </a:lnTo>
                  <a:lnTo>
                    <a:pt x="1036" y="2049"/>
                  </a:lnTo>
                  <a:lnTo>
                    <a:pt x="1037" y="2055"/>
                  </a:lnTo>
                  <a:lnTo>
                    <a:pt x="1037" y="2059"/>
                  </a:lnTo>
                  <a:lnTo>
                    <a:pt x="1039" y="2062"/>
                  </a:lnTo>
                  <a:lnTo>
                    <a:pt x="1046" y="2070"/>
                  </a:lnTo>
                  <a:lnTo>
                    <a:pt x="1069" y="2088"/>
                  </a:lnTo>
                  <a:lnTo>
                    <a:pt x="1075" y="2095"/>
                  </a:lnTo>
                  <a:lnTo>
                    <a:pt x="1057" y="2087"/>
                  </a:lnTo>
                  <a:lnTo>
                    <a:pt x="1054" y="2084"/>
                  </a:lnTo>
                  <a:lnTo>
                    <a:pt x="1051" y="2083"/>
                  </a:lnTo>
                  <a:lnTo>
                    <a:pt x="1034" y="2063"/>
                  </a:lnTo>
                  <a:lnTo>
                    <a:pt x="1029" y="2062"/>
                  </a:lnTo>
                  <a:lnTo>
                    <a:pt x="1012" y="2067"/>
                  </a:lnTo>
                  <a:lnTo>
                    <a:pt x="1012" y="2073"/>
                  </a:lnTo>
                  <a:lnTo>
                    <a:pt x="1008" y="2098"/>
                  </a:lnTo>
                  <a:lnTo>
                    <a:pt x="1012" y="2100"/>
                  </a:lnTo>
                  <a:lnTo>
                    <a:pt x="1022" y="2098"/>
                  </a:lnTo>
                  <a:lnTo>
                    <a:pt x="1026" y="2102"/>
                  </a:lnTo>
                  <a:lnTo>
                    <a:pt x="1029" y="2107"/>
                  </a:lnTo>
                  <a:lnTo>
                    <a:pt x="1033" y="2109"/>
                  </a:lnTo>
                  <a:lnTo>
                    <a:pt x="1037" y="2112"/>
                  </a:lnTo>
                  <a:lnTo>
                    <a:pt x="1043" y="2114"/>
                  </a:lnTo>
                  <a:lnTo>
                    <a:pt x="1050" y="2116"/>
                  </a:lnTo>
                  <a:lnTo>
                    <a:pt x="1064" y="2130"/>
                  </a:lnTo>
                  <a:lnTo>
                    <a:pt x="1072" y="2133"/>
                  </a:lnTo>
                  <a:lnTo>
                    <a:pt x="1074" y="2135"/>
                  </a:lnTo>
                  <a:lnTo>
                    <a:pt x="1075" y="2142"/>
                  </a:lnTo>
                  <a:lnTo>
                    <a:pt x="1076" y="2143"/>
                  </a:lnTo>
                  <a:lnTo>
                    <a:pt x="1113" y="2171"/>
                  </a:lnTo>
                  <a:lnTo>
                    <a:pt x="1124" y="2184"/>
                  </a:lnTo>
                  <a:lnTo>
                    <a:pt x="1131" y="2193"/>
                  </a:lnTo>
                  <a:lnTo>
                    <a:pt x="1135" y="2203"/>
                  </a:lnTo>
                  <a:lnTo>
                    <a:pt x="1145" y="2227"/>
                  </a:lnTo>
                  <a:lnTo>
                    <a:pt x="1148" y="2241"/>
                  </a:lnTo>
                  <a:lnTo>
                    <a:pt x="1158" y="2311"/>
                  </a:lnTo>
                  <a:lnTo>
                    <a:pt x="1160" y="2324"/>
                  </a:lnTo>
                  <a:lnTo>
                    <a:pt x="1166" y="2332"/>
                  </a:lnTo>
                  <a:lnTo>
                    <a:pt x="1174" y="2339"/>
                  </a:lnTo>
                  <a:lnTo>
                    <a:pt x="1186" y="2344"/>
                  </a:lnTo>
                  <a:lnTo>
                    <a:pt x="1197" y="2349"/>
                  </a:lnTo>
                  <a:lnTo>
                    <a:pt x="1202" y="2360"/>
                  </a:lnTo>
                  <a:lnTo>
                    <a:pt x="1197" y="2355"/>
                  </a:lnTo>
                  <a:lnTo>
                    <a:pt x="1191" y="2352"/>
                  </a:lnTo>
                  <a:lnTo>
                    <a:pt x="1184" y="2351"/>
                  </a:lnTo>
                  <a:lnTo>
                    <a:pt x="1176" y="2351"/>
                  </a:lnTo>
                  <a:lnTo>
                    <a:pt x="1183" y="2355"/>
                  </a:lnTo>
                  <a:lnTo>
                    <a:pt x="1188" y="2360"/>
                  </a:lnTo>
                  <a:lnTo>
                    <a:pt x="1191" y="2369"/>
                  </a:lnTo>
                  <a:lnTo>
                    <a:pt x="1188" y="2379"/>
                  </a:lnTo>
                  <a:lnTo>
                    <a:pt x="1190" y="2383"/>
                  </a:lnTo>
                  <a:lnTo>
                    <a:pt x="1191" y="2393"/>
                  </a:lnTo>
                  <a:lnTo>
                    <a:pt x="1193" y="2398"/>
                  </a:lnTo>
                  <a:lnTo>
                    <a:pt x="1188" y="2395"/>
                  </a:lnTo>
                  <a:lnTo>
                    <a:pt x="1187" y="2390"/>
                  </a:lnTo>
                  <a:lnTo>
                    <a:pt x="1186" y="2381"/>
                  </a:lnTo>
                  <a:lnTo>
                    <a:pt x="1186" y="2374"/>
                  </a:lnTo>
                  <a:lnTo>
                    <a:pt x="1186" y="2369"/>
                  </a:lnTo>
                  <a:lnTo>
                    <a:pt x="1186" y="2365"/>
                  </a:lnTo>
                  <a:lnTo>
                    <a:pt x="1183" y="2360"/>
                  </a:lnTo>
                  <a:lnTo>
                    <a:pt x="1181" y="2358"/>
                  </a:lnTo>
                  <a:lnTo>
                    <a:pt x="1173" y="2353"/>
                  </a:lnTo>
                  <a:lnTo>
                    <a:pt x="1163" y="2344"/>
                  </a:lnTo>
                  <a:lnTo>
                    <a:pt x="1153" y="2331"/>
                  </a:lnTo>
                  <a:lnTo>
                    <a:pt x="1145" y="2310"/>
                  </a:lnTo>
                  <a:lnTo>
                    <a:pt x="1144" y="2306"/>
                  </a:lnTo>
                  <a:lnTo>
                    <a:pt x="1139" y="2272"/>
                  </a:lnTo>
                  <a:lnTo>
                    <a:pt x="1137" y="2258"/>
                  </a:lnTo>
                  <a:lnTo>
                    <a:pt x="1135" y="2251"/>
                  </a:lnTo>
                  <a:lnTo>
                    <a:pt x="1132" y="2240"/>
                  </a:lnTo>
                  <a:lnTo>
                    <a:pt x="1125" y="2229"/>
                  </a:lnTo>
                  <a:lnTo>
                    <a:pt x="1093" y="2193"/>
                  </a:lnTo>
                  <a:lnTo>
                    <a:pt x="1089" y="2193"/>
                  </a:lnTo>
                  <a:lnTo>
                    <a:pt x="1079" y="2186"/>
                  </a:lnTo>
                  <a:lnTo>
                    <a:pt x="1061" y="2172"/>
                  </a:lnTo>
                  <a:lnTo>
                    <a:pt x="1060" y="2170"/>
                  </a:lnTo>
                  <a:lnTo>
                    <a:pt x="1057" y="2165"/>
                  </a:lnTo>
                  <a:lnTo>
                    <a:pt x="1055" y="2164"/>
                  </a:lnTo>
                  <a:lnTo>
                    <a:pt x="1055" y="2161"/>
                  </a:lnTo>
                  <a:lnTo>
                    <a:pt x="1057" y="2160"/>
                  </a:lnTo>
                  <a:lnTo>
                    <a:pt x="1057" y="2158"/>
                  </a:lnTo>
                  <a:lnTo>
                    <a:pt x="1057" y="2154"/>
                  </a:lnTo>
                  <a:lnTo>
                    <a:pt x="1057" y="2151"/>
                  </a:lnTo>
                  <a:lnTo>
                    <a:pt x="1057" y="2150"/>
                  </a:lnTo>
                  <a:lnTo>
                    <a:pt x="1054" y="2149"/>
                  </a:lnTo>
                  <a:lnTo>
                    <a:pt x="1050" y="2150"/>
                  </a:lnTo>
                  <a:lnTo>
                    <a:pt x="1046" y="2156"/>
                  </a:lnTo>
                  <a:lnTo>
                    <a:pt x="1037" y="2174"/>
                  </a:lnTo>
                  <a:lnTo>
                    <a:pt x="1036" y="2179"/>
                  </a:lnTo>
                  <a:lnTo>
                    <a:pt x="1030" y="2257"/>
                  </a:lnTo>
                  <a:lnTo>
                    <a:pt x="1020" y="2315"/>
                  </a:lnTo>
                  <a:lnTo>
                    <a:pt x="1004" y="2495"/>
                  </a:lnTo>
                  <a:lnTo>
                    <a:pt x="1006" y="2491"/>
                  </a:lnTo>
                  <a:lnTo>
                    <a:pt x="1008" y="2482"/>
                  </a:lnTo>
                  <a:lnTo>
                    <a:pt x="1011" y="2467"/>
                  </a:lnTo>
                  <a:lnTo>
                    <a:pt x="1023" y="2449"/>
                  </a:lnTo>
                  <a:lnTo>
                    <a:pt x="1025" y="2444"/>
                  </a:lnTo>
                  <a:lnTo>
                    <a:pt x="1025" y="2444"/>
                  </a:lnTo>
                  <a:lnTo>
                    <a:pt x="1026" y="2443"/>
                  </a:lnTo>
                  <a:lnTo>
                    <a:pt x="1026" y="2442"/>
                  </a:lnTo>
                  <a:lnTo>
                    <a:pt x="1027" y="2440"/>
                  </a:lnTo>
                  <a:lnTo>
                    <a:pt x="1029" y="2440"/>
                  </a:lnTo>
                  <a:lnTo>
                    <a:pt x="1030" y="2442"/>
                  </a:lnTo>
                  <a:lnTo>
                    <a:pt x="1032" y="2442"/>
                  </a:lnTo>
                  <a:lnTo>
                    <a:pt x="1033" y="2443"/>
                  </a:lnTo>
                  <a:lnTo>
                    <a:pt x="1036" y="2444"/>
                  </a:lnTo>
                  <a:lnTo>
                    <a:pt x="1055" y="2463"/>
                  </a:lnTo>
                  <a:lnTo>
                    <a:pt x="1057" y="2468"/>
                  </a:lnTo>
                  <a:lnTo>
                    <a:pt x="1054" y="2468"/>
                  </a:lnTo>
                  <a:lnTo>
                    <a:pt x="1060" y="2474"/>
                  </a:lnTo>
                  <a:lnTo>
                    <a:pt x="1060" y="2480"/>
                  </a:lnTo>
                  <a:lnTo>
                    <a:pt x="1055" y="2484"/>
                  </a:lnTo>
                  <a:lnTo>
                    <a:pt x="1046" y="2485"/>
                  </a:lnTo>
                  <a:lnTo>
                    <a:pt x="1030" y="2481"/>
                  </a:lnTo>
                  <a:lnTo>
                    <a:pt x="1023" y="2481"/>
                  </a:lnTo>
                  <a:lnTo>
                    <a:pt x="1018" y="2488"/>
                  </a:lnTo>
                  <a:lnTo>
                    <a:pt x="1013" y="2505"/>
                  </a:lnTo>
                  <a:lnTo>
                    <a:pt x="1013" y="2509"/>
                  </a:lnTo>
                  <a:lnTo>
                    <a:pt x="1012" y="2512"/>
                  </a:lnTo>
                  <a:lnTo>
                    <a:pt x="1005" y="2522"/>
                  </a:lnTo>
                  <a:lnTo>
                    <a:pt x="1005" y="2524"/>
                  </a:lnTo>
                  <a:lnTo>
                    <a:pt x="1006" y="2534"/>
                  </a:lnTo>
                  <a:lnTo>
                    <a:pt x="1008" y="2540"/>
                  </a:lnTo>
                  <a:lnTo>
                    <a:pt x="1006" y="2562"/>
                  </a:lnTo>
                  <a:lnTo>
                    <a:pt x="999" y="2613"/>
                  </a:lnTo>
                  <a:lnTo>
                    <a:pt x="982" y="2715"/>
                  </a:lnTo>
                  <a:lnTo>
                    <a:pt x="973" y="2761"/>
                  </a:lnTo>
                  <a:lnTo>
                    <a:pt x="967" y="2782"/>
                  </a:lnTo>
                  <a:lnTo>
                    <a:pt x="956" y="2841"/>
                  </a:lnTo>
                  <a:lnTo>
                    <a:pt x="950" y="2861"/>
                  </a:lnTo>
                  <a:lnTo>
                    <a:pt x="947" y="2872"/>
                  </a:lnTo>
                  <a:lnTo>
                    <a:pt x="940" y="2883"/>
                  </a:lnTo>
                  <a:lnTo>
                    <a:pt x="939" y="2888"/>
                  </a:lnTo>
                  <a:lnTo>
                    <a:pt x="928" y="2900"/>
                  </a:lnTo>
                  <a:lnTo>
                    <a:pt x="926" y="2903"/>
                  </a:lnTo>
                  <a:lnTo>
                    <a:pt x="925" y="2907"/>
                  </a:lnTo>
                  <a:lnTo>
                    <a:pt x="919" y="2918"/>
                  </a:lnTo>
                  <a:lnTo>
                    <a:pt x="917" y="2921"/>
                  </a:lnTo>
                  <a:lnTo>
                    <a:pt x="912" y="2925"/>
                  </a:lnTo>
                  <a:lnTo>
                    <a:pt x="907" y="2928"/>
                  </a:lnTo>
                  <a:lnTo>
                    <a:pt x="900" y="2937"/>
                  </a:lnTo>
                  <a:lnTo>
                    <a:pt x="877" y="2941"/>
                  </a:lnTo>
                  <a:lnTo>
                    <a:pt x="872" y="2942"/>
                  </a:lnTo>
                  <a:lnTo>
                    <a:pt x="870" y="2945"/>
                  </a:lnTo>
                  <a:lnTo>
                    <a:pt x="866" y="2942"/>
                  </a:lnTo>
                  <a:lnTo>
                    <a:pt x="866" y="2942"/>
                  </a:lnTo>
                  <a:lnTo>
                    <a:pt x="866" y="2942"/>
                  </a:lnTo>
                  <a:lnTo>
                    <a:pt x="865" y="2947"/>
                  </a:lnTo>
                  <a:lnTo>
                    <a:pt x="865" y="2954"/>
                  </a:lnTo>
                  <a:lnTo>
                    <a:pt x="865" y="2958"/>
                  </a:lnTo>
                  <a:lnTo>
                    <a:pt x="872" y="2962"/>
                  </a:lnTo>
                  <a:lnTo>
                    <a:pt x="876" y="2966"/>
                  </a:lnTo>
                  <a:lnTo>
                    <a:pt x="876" y="2973"/>
                  </a:lnTo>
                  <a:lnTo>
                    <a:pt x="877" y="2975"/>
                  </a:lnTo>
                  <a:lnTo>
                    <a:pt x="877" y="2976"/>
                  </a:lnTo>
                  <a:lnTo>
                    <a:pt x="880" y="2975"/>
                  </a:lnTo>
                  <a:lnTo>
                    <a:pt x="884" y="2973"/>
                  </a:lnTo>
                  <a:lnTo>
                    <a:pt x="889" y="2973"/>
                  </a:lnTo>
                  <a:lnTo>
                    <a:pt x="894" y="2970"/>
                  </a:lnTo>
                  <a:lnTo>
                    <a:pt x="897" y="2970"/>
                  </a:lnTo>
                  <a:lnTo>
                    <a:pt x="901" y="2973"/>
                  </a:lnTo>
                  <a:lnTo>
                    <a:pt x="904" y="2975"/>
                  </a:lnTo>
                  <a:lnTo>
                    <a:pt x="904" y="2977"/>
                  </a:lnTo>
                  <a:lnTo>
                    <a:pt x="904" y="2979"/>
                  </a:lnTo>
                  <a:lnTo>
                    <a:pt x="904" y="2982"/>
                  </a:lnTo>
                  <a:lnTo>
                    <a:pt x="905" y="2989"/>
                  </a:lnTo>
                  <a:lnTo>
                    <a:pt x="907" y="2990"/>
                  </a:lnTo>
                  <a:lnTo>
                    <a:pt x="911" y="2991"/>
                  </a:lnTo>
                  <a:lnTo>
                    <a:pt x="914" y="2991"/>
                  </a:lnTo>
                  <a:lnTo>
                    <a:pt x="917" y="2991"/>
                  </a:lnTo>
                  <a:lnTo>
                    <a:pt x="919" y="2990"/>
                  </a:lnTo>
                  <a:lnTo>
                    <a:pt x="921" y="2986"/>
                  </a:lnTo>
                  <a:lnTo>
                    <a:pt x="922" y="2980"/>
                  </a:lnTo>
                  <a:lnTo>
                    <a:pt x="926" y="2977"/>
                  </a:lnTo>
                  <a:lnTo>
                    <a:pt x="932" y="2979"/>
                  </a:lnTo>
                  <a:lnTo>
                    <a:pt x="940" y="2980"/>
                  </a:lnTo>
                  <a:lnTo>
                    <a:pt x="950" y="2986"/>
                  </a:lnTo>
                  <a:lnTo>
                    <a:pt x="953" y="2986"/>
                  </a:lnTo>
                  <a:lnTo>
                    <a:pt x="956" y="2984"/>
                  </a:lnTo>
                  <a:lnTo>
                    <a:pt x="960" y="2984"/>
                  </a:lnTo>
                  <a:lnTo>
                    <a:pt x="967" y="2993"/>
                  </a:lnTo>
                  <a:lnTo>
                    <a:pt x="968" y="3005"/>
                  </a:lnTo>
                  <a:lnTo>
                    <a:pt x="966" y="3019"/>
                  </a:lnTo>
                  <a:lnTo>
                    <a:pt x="961" y="3031"/>
                  </a:lnTo>
                  <a:lnTo>
                    <a:pt x="959" y="3035"/>
                  </a:lnTo>
                  <a:lnTo>
                    <a:pt x="947" y="3046"/>
                  </a:lnTo>
                  <a:lnTo>
                    <a:pt x="945" y="3050"/>
                  </a:lnTo>
                  <a:lnTo>
                    <a:pt x="949" y="3057"/>
                  </a:lnTo>
                  <a:lnTo>
                    <a:pt x="953" y="3063"/>
                  </a:lnTo>
                  <a:lnTo>
                    <a:pt x="959" y="3066"/>
                  </a:lnTo>
                  <a:lnTo>
                    <a:pt x="966" y="3067"/>
                  </a:lnTo>
                  <a:lnTo>
                    <a:pt x="973" y="3068"/>
                  </a:lnTo>
                  <a:lnTo>
                    <a:pt x="977" y="3067"/>
                  </a:lnTo>
                  <a:lnTo>
                    <a:pt x="978" y="3061"/>
                  </a:lnTo>
                  <a:lnTo>
                    <a:pt x="980" y="3053"/>
                  </a:lnTo>
                  <a:lnTo>
                    <a:pt x="981" y="3046"/>
                  </a:lnTo>
                  <a:lnTo>
                    <a:pt x="985" y="3040"/>
                  </a:lnTo>
                  <a:lnTo>
                    <a:pt x="992" y="3039"/>
                  </a:lnTo>
                  <a:lnTo>
                    <a:pt x="998" y="3040"/>
                  </a:lnTo>
                  <a:lnTo>
                    <a:pt x="992" y="3045"/>
                  </a:lnTo>
                  <a:lnTo>
                    <a:pt x="989" y="3049"/>
                  </a:lnTo>
                  <a:lnTo>
                    <a:pt x="991" y="3054"/>
                  </a:lnTo>
                  <a:lnTo>
                    <a:pt x="995" y="3059"/>
                  </a:lnTo>
                  <a:lnTo>
                    <a:pt x="1001" y="3061"/>
                  </a:lnTo>
                  <a:lnTo>
                    <a:pt x="1015" y="3064"/>
                  </a:lnTo>
                  <a:lnTo>
                    <a:pt x="1025" y="3070"/>
                  </a:lnTo>
                  <a:lnTo>
                    <a:pt x="1033" y="3077"/>
                  </a:lnTo>
                  <a:lnTo>
                    <a:pt x="1043" y="3076"/>
                  </a:lnTo>
                  <a:lnTo>
                    <a:pt x="1044" y="3077"/>
                  </a:lnTo>
                  <a:lnTo>
                    <a:pt x="1050" y="3080"/>
                  </a:lnTo>
                  <a:lnTo>
                    <a:pt x="1051" y="3081"/>
                  </a:lnTo>
                  <a:lnTo>
                    <a:pt x="1060" y="3083"/>
                  </a:lnTo>
                  <a:lnTo>
                    <a:pt x="1064" y="3084"/>
                  </a:lnTo>
                  <a:lnTo>
                    <a:pt x="1068" y="3087"/>
                  </a:lnTo>
                  <a:lnTo>
                    <a:pt x="1076" y="3094"/>
                  </a:lnTo>
                  <a:lnTo>
                    <a:pt x="1086" y="3097"/>
                  </a:lnTo>
                  <a:lnTo>
                    <a:pt x="1107" y="3099"/>
                  </a:lnTo>
                  <a:lnTo>
                    <a:pt x="1127" y="3095"/>
                  </a:lnTo>
                  <a:lnTo>
                    <a:pt x="1134" y="3098"/>
                  </a:lnTo>
                  <a:lnTo>
                    <a:pt x="1138" y="3108"/>
                  </a:lnTo>
                  <a:lnTo>
                    <a:pt x="1139" y="3111"/>
                  </a:lnTo>
                  <a:lnTo>
                    <a:pt x="1138" y="3112"/>
                  </a:lnTo>
                  <a:lnTo>
                    <a:pt x="1138" y="3115"/>
                  </a:lnTo>
                  <a:lnTo>
                    <a:pt x="1138" y="3116"/>
                  </a:lnTo>
                  <a:lnTo>
                    <a:pt x="1139" y="3119"/>
                  </a:lnTo>
                  <a:lnTo>
                    <a:pt x="1142" y="3122"/>
                  </a:lnTo>
                  <a:lnTo>
                    <a:pt x="1144" y="3122"/>
                  </a:lnTo>
                  <a:lnTo>
                    <a:pt x="1146" y="3122"/>
                  </a:lnTo>
                  <a:lnTo>
                    <a:pt x="1149" y="3122"/>
                  </a:lnTo>
                  <a:lnTo>
                    <a:pt x="1158" y="3127"/>
                  </a:lnTo>
                  <a:lnTo>
                    <a:pt x="1163" y="3132"/>
                  </a:lnTo>
                  <a:lnTo>
                    <a:pt x="1173" y="3146"/>
                  </a:lnTo>
                  <a:lnTo>
                    <a:pt x="1173" y="3147"/>
                  </a:lnTo>
                  <a:lnTo>
                    <a:pt x="1173" y="3148"/>
                  </a:lnTo>
                  <a:lnTo>
                    <a:pt x="1173" y="3150"/>
                  </a:lnTo>
                  <a:lnTo>
                    <a:pt x="1174" y="3150"/>
                  </a:lnTo>
                  <a:lnTo>
                    <a:pt x="1179" y="3150"/>
                  </a:lnTo>
                  <a:lnTo>
                    <a:pt x="1180" y="3151"/>
                  </a:lnTo>
                  <a:lnTo>
                    <a:pt x="1181" y="3153"/>
                  </a:lnTo>
                  <a:lnTo>
                    <a:pt x="1181" y="3155"/>
                  </a:lnTo>
                  <a:lnTo>
                    <a:pt x="1181" y="3157"/>
                  </a:lnTo>
                  <a:lnTo>
                    <a:pt x="1183" y="3158"/>
                  </a:lnTo>
                  <a:lnTo>
                    <a:pt x="1186" y="3158"/>
                  </a:lnTo>
                  <a:lnTo>
                    <a:pt x="1190" y="3155"/>
                  </a:lnTo>
                  <a:lnTo>
                    <a:pt x="1193" y="3155"/>
                  </a:lnTo>
                  <a:lnTo>
                    <a:pt x="1193" y="3147"/>
                  </a:lnTo>
                  <a:lnTo>
                    <a:pt x="1200" y="3147"/>
                  </a:lnTo>
                  <a:lnTo>
                    <a:pt x="1214" y="3153"/>
                  </a:lnTo>
                  <a:lnTo>
                    <a:pt x="1221" y="3153"/>
                  </a:lnTo>
                  <a:lnTo>
                    <a:pt x="1228" y="3148"/>
                  </a:lnTo>
                  <a:lnTo>
                    <a:pt x="1240" y="3139"/>
                  </a:lnTo>
                  <a:lnTo>
                    <a:pt x="1242" y="3141"/>
                  </a:lnTo>
                  <a:lnTo>
                    <a:pt x="1244" y="3140"/>
                  </a:lnTo>
                  <a:lnTo>
                    <a:pt x="1246" y="3137"/>
                  </a:lnTo>
                  <a:lnTo>
                    <a:pt x="1247" y="3134"/>
                  </a:lnTo>
                  <a:lnTo>
                    <a:pt x="1251" y="3139"/>
                  </a:lnTo>
                  <a:lnTo>
                    <a:pt x="1251" y="3139"/>
                  </a:lnTo>
                  <a:lnTo>
                    <a:pt x="1267" y="3147"/>
                  </a:lnTo>
                  <a:lnTo>
                    <a:pt x="1270" y="3154"/>
                  </a:lnTo>
                  <a:lnTo>
                    <a:pt x="1277" y="3155"/>
                  </a:lnTo>
                  <a:lnTo>
                    <a:pt x="1285" y="3153"/>
                  </a:lnTo>
                  <a:lnTo>
                    <a:pt x="1289" y="3151"/>
                  </a:lnTo>
                  <a:lnTo>
                    <a:pt x="1288" y="3157"/>
                  </a:lnTo>
                  <a:lnTo>
                    <a:pt x="1291" y="3162"/>
                  </a:lnTo>
                  <a:lnTo>
                    <a:pt x="1294" y="3168"/>
                  </a:lnTo>
                  <a:lnTo>
                    <a:pt x="1298" y="3172"/>
                  </a:lnTo>
                  <a:lnTo>
                    <a:pt x="1299" y="3174"/>
                  </a:lnTo>
                  <a:lnTo>
                    <a:pt x="1299" y="3176"/>
                  </a:lnTo>
                  <a:lnTo>
                    <a:pt x="1301" y="3178"/>
                  </a:lnTo>
                  <a:lnTo>
                    <a:pt x="1303" y="3179"/>
                  </a:lnTo>
                  <a:lnTo>
                    <a:pt x="1306" y="3181"/>
                  </a:lnTo>
                  <a:lnTo>
                    <a:pt x="1308" y="3182"/>
                  </a:lnTo>
                  <a:lnTo>
                    <a:pt x="1309" y="3183"/>
                  </a:lnTo>
                  <a:lnTo>
                    <a:pt x="1310" y="3186"/>
                  </a:lnTo>
                  <a:lnTo>
                    <a:pt x="1322" y="3189"/>
                  </a:lnTo>
                  <a:lnTo>
                    <a:pt x="1330" y="3189"/>
                  </a:lnTo>
                  <a:lnTo>
                    <a:pt x="1350" y="3182"/>
                  </a:lnTo>
                  <a:lnTo>
                    <a:pt x="1366" y="3179"/>
                  </a:lnTo>
                  <a:lnTo>
                    <a:pt x="1371" y="3176"/>
                  </a:lnTo>
                  <a:lnTo>
                    <a:pt x="1375" y="3175"/>
                  </a:lnTo>
                  <a:lnTo>
                    <a:pt x="1389" y="3179"/>
                  </a:lnTo>
                  <a:lnTo>
                    <a:pt x="1393" y="3181"/>
                  </a:lnTo>
                  <a:lnTo>
                    <a:pt x="1399" y="3190"/>
                  </a:lnTo>
                  <a:lnTo>
                    <a:pt x="1403" y="3196"/>
                  </a:lnTo>
                  <a:lnTo>
                    <a:pt x="1406" y="3195"/>
                  </a:lnTo>
                  <a:lnTo>
                    <a:pt x="1414" y="3185"/>
                  </a:lnTo>
                  <a:lnTo>
                    <a:pt x="1418" y="3179"/>
                  </a:lnTo>
                  <a:lnTo>
                    <a:pt x="1422" y="3178"/>
                  </a:lnTo>
                  <a:lnTo>
                    <a:pt x="1429" y="3185"/>
                  </a:lnTo>
                  <a:lnTo>
                    <a:pt x="1431" y="3185"/>
                  </a:lnTo>
                  <a:lnTo>
                    <a:pt x="1431" y="3188"/>
                  </a:lnTo>
                  <a:lnTo>
                    <a:pt x="1431" y="3189"/>
                  </a:lnTo>
                  <a:lnTo>
                    <a:pt x="1432" y="3189"/>
                  </a:lnTo>
                  <a:lnTo>
                    <a:pt x="1436" y="3190"/>
                  </a:lnTo>
                  <a:lnTo>
                    <a:pt x="1442" y="3190"/>
                  </a:lnTo>
                  <a:lnTo>
                    <a:pt x="1452" y="3188"/>
                  </a:lnTo>
                  <a:lnTo>
                    <a:pt x="1456" y="3189"/>
                  </a:lnTo>
                  <a:lnTo>
                    <a:pt x="1488" y="3189"/>
                  </a:lnTo>
                  <a:lnTo>
                    <a:pt x="1498" y="3190"/>
                  </a:lnTo>
                  <a:lnTo>
                    <a:pt x="1501" y="3189"/>
                  </a:lnTo>
                  <a:lnTo>
                    <a:pt x="1502" y="3186"/>
                  </a:lnTo>
                  <a:lnTo>
                    <a:pt x="1504" y="3185"/>
                  </a:lnTo>
                  <a:lnTo>
                    <a:pt x="1504" y="3179"/>
                  </a:lnTo>
                  <a:lnTo>
                    <a:pt x="1502" y="3174"/>
                  </a:lnTo>
                  <a:lnTo>
                    <a:pt x="1499" y="3169"/>
                  </a:lnTo>
                  <a:lnTo>
                    <a:pt x="1495" y="3168"/>
                  </a:lnTo>
                  <a:lnTo>
                    <a:pt x="1497" y="3165"/>
                  </a:lnTo>
                  <a:lnTo>
                    <a:pt x="1498" y="3164"/>
                  </a:lnTo>
                  <a:lnTo>
                    <a:pt x="1499" y="3162"/>
                  </a:lnTo>
                  <a:lnTo>
                    <a:pt x="1497" y="3158"/>
                  </a:lnTo>
                  <a:lnTo>
                    <a:pt x="1501" y="3148"/>
                  </a:lnTo>
                  <a:lnTo>
                    <a:pt x="1499" y="3141"/>
                  </a:lnTo>
                  <a:lnTo>
                    <a:pt x="1501" y="3136"/>
                  </a:lnTo>
                  <a:lnTo>
                    <a:pt x="1506" y="3133"/>
                  </a:lnTo>
                  <a:lnTo>
                    <a:pt x="1515" y="3133"/>
                  </a:lnTo>
                  <a:lnTo>
                    <a:pt x="1519" y="3133"/>
                  </a:lnTo>
                  <a:lnTo>
                    <a:pt x="1527" y="3137"/>
                  </a:lnTo>
                  <a:lnTo>
                    <a:pt x="1532" y="3137"/>
                  </a:lnTo>
                  <a:lnTo>
                    <a:pt x="1537" y="3137"/>
                  </a:lnTo>
                  <a:lnTo>
                    <a:pt x="1541" y="3139"/>
                  </a:lnTo>
                  <a:lnTo>
                    <a:pt x="1553" y="3144"/>
                  </a:lnTo>
                  <a:lnTo>
                    <a:pt x="1561" y="3148"/>
                  </a:lnTo>
                  <a:lnTo>
                    <a:pt x="1563" y="3150"/>
                  </a:lnTo>
                  <a:lnTo>
                    <a:pt x="1567" y="3154"/>
                  </a:lnTo>
                  <a:lnTo>
                    <a:pt x="1570" y="3155"/>
                  </a:lnTo>
                  <a:lnTo>
                    <a:pt x="1572" y="3154"/>
                  </a:lnTo>
                  <a:lnTo>
                    <a:pt x="1575" y="3151"/>
                  </a:lnTo>
                  <a:lnTo>
                    <a:pt x="1578" y="3151"/>
                  </a:lnTo>
                  <a:lnTo>
                    <a:pt x="1579" y="3151"/>
                  </a:lnTo>
                  <a:lnTo>
                    <a:pt x="1584" y="3155"/>
                  </a:lnTo>
                  <a:lnTo>
                    <a:pt x="1586" y="3157"/>
                  </a:lnTo>
                  <a:lnTo>
                    <a:pt x="1607" y="3158"/>
                  </a:lnTo>
                  <a:lnTo>
                    <a:pt x="1613" y="3160"/>
                  </a:lnTo>
                  <a:lnTo>
                    <a:pt x="1619" y="3164"/>
                  </a:lnTo>
                  <a:lnTo>
                    <a:pt x="1620" y="3168"/>
                  </a:lnTo>
                  <a:lnTo>
                    <a:pt x="1623" y="3174"/>
                  </a:lnTo>
                  <a:lnTo>
                    <a:pt x="1626" y="3179"/>
                  </a:lnTo>
                  <a:lnTo>
                    <a:pt x="1630" y="3182"/>
                  </a:lnTo>
                  <a:lnTo>
                    <a:pt x="1633" y="3182"/>
                  </a:lnTo>
                  <a:lnTo>
                    <a:pt x="1641" y="3179"/>
                  </a:lnTo>
                  <a:lnTo>
                    <a:pt x="1673" y="3179"/>
                  </a:lnTo>
                  <a:lnTo>
                    <a:pt x="1679" y="3182"/>
                  </a:lnTo>
                  <a:lnTo>
                    <a:pt x="1677" y="3186"/>
                  </a:lnTo>
                  <a:lnTo>
                    <a:pt x="1679" y="3188"/>
                  </a:lnTo>
                  <a:lnTo>
                    <a:pt x="1682" y="3188"/>
                  </a:lnTo>
                  <a:lnTo>
                    <a:pt x="1684" y="3189"/>
                  </a:lnTo>
                  <a:lnTo>
                    <a:pt x="1689" y="3198"/>
                  </a:lnTo>
                  <a:lnTo>
                    <a:pt x="1693" y="3205"/>
                  </a:lnTo>
                  <a:lnTo>
                    <a:pt x="1698" y="3216"/>
                  </a:lnTo>
                  <a:lnTo>
                    <a:pt x="1701" y="3221"/>
                  </a:lnTo>
                  <a:lnTo>
                    <a:pt x="1707" y="3219"/>
                  </a:lnTo>
                  <a:lnTo>
                    <a:pt x="1711" y="3205"/>
                  </a:lnTo>
                  <a:lnTo>
                    <a:pt x="1719" y="3206"/>
                  </a:lnTo>
                  <a:lnTo>
                    <a:pt x="1726" y="3203"/>
                  </a:lnTo>
                  <a:lnTo>
                    <a:pt x="1731" y="3202"/>
                  </a:lnTo>
                  <a:lnTo>
                    <a:pt x="1745" y="3212"/>
                  </a:lnTo>
                  <a:lnTo>
                    <a:pt x="1747" y="3213"/>
                  </a:lnTo>
                  <a:lnTo>
                    <a:pt x="1777" y="3216"/>
                  </a:lnTo>
                  <a:lnTo>
                    <a:pt x="1775" y="3223"/>
                  </a:lnTo>
                  <a:lnTo>
                    <a:pt x="1780" y="3226"/>
                  </a:lnTo>
                  <a:lnTo>
                    <a:pt x="1785" y="3228"/>
                  </a:lnTo>
                  <a:lnTo>
                    <a:pt x="1788" y="3231"/>
                  </a:lnTo>
                  <a:lnTo>
                    <a:pt x="1788" y="3233"/>
                  </a:lnTo>
                  <a:lnTo>
                    <a:pt x="1782" y="3233"/>
                  </a:lnTo>
                  <a:lnTo>
                    <a:pt x="1777" y="3238"/>
                  </a:lnTo>
                  <a:lnTo>
                    <a:pt x="1774" y="3245"/>
                  </a:lnTo>
                  <a:lnTo>
                    <a:pt x="1774" y="3254"/>
                  </a:lnTo>
                  <a:lnTo>
                    <a:pt x="1774" y="3254"/>
                  </a:lnTo>
                  <a:lnTo>
                    <a:pt x="1775" y="3255"/>
                  </a:lnTo>
                  <a:lnTo>
                    <a:pt x="1775" y="3256"/>
                  </a:lnTo>
                  <a:lnTo>
                    <a:pt x="1775" y="3256"/>
                  </a:lnTo>
                  <a:lnTo>
                    <a:pt x="1780" y="3259"/>
                  </a:lnTo>
                  <a:lnTo>
                    <a:pt x="1796" y="3261"/>
                  </a:lnTo>
                  <a:lnTo>
                    <a:pt x="1801" y="3263"/>
                  </a:lnTo>
                  <a:lnTo>
                    <a:pt x="1816" y="3273"/>
                  </a:lnTo>
                  <a:lnTo>
                    <a:pt x="1822" y="3275"/>
                  </a:lnTo>
                  <a:lnTo>
                    <a:pt x="1827" y="3275"/>
                  </a:lnTo>
                  <a:lnTo>
                    <a:pt x="1830" y="3277"/>
                  </a:lnTo>
                  <a:lnTo>
                    <a:pt x="1834" y="3283"/>
                  </a:lnTo>
                  <a:lnTo>
                    <a:pt x="1837" y="3296"/>
                  </a:lnTo>
                  <a:lnTo>
                    <a:pt x="1840" y="3301"/>
                  </a:lnTo>
                  <a:lnTo>
                    <a:pt x="1846" y="3305"/>
                  </a:lnTo>
                  <a:lnTo>
                    <a:pt x="1848" y="3308"/>
                  </a:lnTo>
                  <a:lnTo>
                    <a:pt x="1853" y="3308"/>
                  </a:lnTo>
                  <a:lnTo>
                    <a:pt x="1858" y="3307"/>
                  </a:lnTo>
                  <a:lnTo>
                    <a:pt x="1862" y="3307"/>
                  </a:lnTo>
                  <a:lnTo>
                    <a:pt x="1867" y="3304"/>
                  </a:lnTo>
                  <a:lnTo>
                    <a:pt x="1871" y="3300"/>
                  </a:lnTo>
                  <a:lnTo>
                    <a:pt x="1876" y="3296"/>
                  </a:lnTo>
                  <a:lnTo>
                    <a:pt x="1878" y="3293"/>
                  </a:lnTo>
                  <a:lnTo>
                    <a:pt x="1879" y="3287"/>
                  </a:lnTo>
                  <a:lnTo>
                    <a:pt x="1881" y="3286"/>
                  </a:lnTo>
                  <a:lnTo>
                    <a:pt x="1885" y="3284"/>
                  </a:lnTo>
                  <a:lnTo>
                    <a:pt x="1897" y="3286"/>
                  </a:lnTo>
                  <a:lnTo>
                    <a:pt x="1913" y="3280"/>
                  </a:lnTo>
                  <a:lnTo>
                    <a:pt x="1921" y="3280"/>
                  </a:lnTo>
                  <a:lnTo>
                    <a:pt x="1928" y="3284"/>
                  </a:lnTo>
                  <a:lnTo>
                    <a:pt x="1932" y="3286"/>
                  </a:lnTo>
                  <a:lnTo>
                    <a:pt x="1946" y="3293"/>
                  </a:lnTo>
                  <a:lnTo>
                    <a:pt x="1955" y="3296"/>
                  </a:lnTo>
                  <a:lnTo>
                    <a:pt x="1959" y="3296"/>
                  </a:lnTo>
                  <a:lnTo>
                    <a:pt x="1960" y="3301"/>
                  </a:lnTo>
                  <a:lnTo>
                    <a:pt x="1965" y="3307"/>
                  </a:lnTo>
                  <a:lnTo>
                    <a:pt x="1970" y="3311"/>
                  </a:lnTo>
                  <a:lnTo>
                    <a:pt x="1974" y="3312"/>
                  </a:lnTo>
                  <a:lnTo>
                    <a:pt x="1980" y="3315"/>
                  </a:lnTo>
                  <a:lnTo>
                    <a:pt x="1983" y="3315"/>
                  </a:lnTo>
                  <a:lnTo>
                    <a:pt x="1986" y="3315"/>
                  </a:lnTo>
                  <a:lnTo>
                    <a:pt x="1987" y="3314"/>
                  </a:lnTo>
                  <a:lnTo>
                    <a:pt x="1990" y="3308"/>
                  </a:lnTo>
                  <a:lnTo>
                    <a:pt x="1991" y="3307"/>
                  </a:lnTo>
                  <a:lnTo>
                    <a:pt x="1997" y="3307"/>
                  </a:lnTo>
                  <a:lnTo>
                    <a:pt x="2008" y="3311"/>
                  </a:lnTo>
                  <a:lnTo>
                    <a:pt x="2014" y="3311"/>
                  </a:lnTo>
                  <a:lnTo>
                    <a:pt x="2021" y="3311"/>
                  </a:lnTo>
                  <a:lnTo>
                    <a:pt x="2021" y="3310"/>
                  </a:lnTo>
                  <a:lnTo>
                    <a:pt x="2018" y="3305"/>
                  </a:lnTo>
                  <a:lnTo>
                    <a:pt x="2015" y="3300"/>
                  </a:lnTo>
                  <a:lnTo>
                    <a:pt x="2018" y="3296"/>
                  </a:lnTo>
                  <a:lnTo>
                    <a:pt x="2029" y="3287"/>
                  </a:lnTo>
                  <a:lnTo>
                    <a:pt x="2033" y="3286"/>
                  </a:lnTo>
                  <a:lnTo>
                    <a:pt x="2039" y="3284"/>
                  </a:lnTo>
                  <a:lnTo>
                    <a:pt x="2049" y="3286"/>
                  </a:lnTo>
                  <a:lnTo>
                    <a:pt x="2054" y="3286"/>
                  </a:lnTo>
                  <a:lnTo>
                    <a:pt x="2058" y="3283"/>
                  </a:lnTo>
                  <a:lnTo>
                    <a:pt x="2065" y="3275"/>
                  </a:lnTo>
                  <a:lnTo>
                    <a:pt x="2070" y="3273"/>
                  </a:lnTo>
                  <a:lnTo>
                    <a:pt x="2074" y="3272"/>
                  </a:lnTo>
                  <a:lnTo>
                    <a:pt x="2079" y="3272"/>
                  </a:lnTo>
                  <a:lnTo>
                    <a:pt x="2084" y="3272"/>
                  </a:lnTo>
                  <a:lnTo>
                    <a:pt x="2092" y="3265"/>
                  </a:lnTo>
                  <a:lnTo>
                    <a:pt x="2100" y="3269"/>
                  </a:lnTo>
                  <a:lnTo>
                    <a:pt x="2105" y="3265"/>
                  </a:lnTo>
                  <a:lnTo>
                    <a:pt x="2107" y="3266"/>
                  </a:lnTo>
                  <a:lnTo>
                    <a:pt x="2115" y="3266"/>
                  </a:lnTo>
                  <a:lnTo>
                    <a:pt x="2116" y="3266"/>
                  </a:lnTo>
                  <a:lnTo>
                    <a:pt x="2119" y="3270"/>
                  </a:lnTo>
                  <a:lnTo>
                    <a:pt x="2120" y="3273"/>
                  </a:lnTo>
                  <a:lnTo>
                    <a:pt x="2123" y="3276"/>
                  </a:lnTo>
                  <a:lnTo>
                    <a:pt x="2126" y="3279"/>
                  </a:lnTo>
                  <a:lnTo>
                    <a:pt x="2131" y="3280"/>
                  </a:lnTo>
                  <a:lnTo>
                    <a:pt x="2138" y="3282"/>
                  </a:lnTo>
                  <a:lnTo>
                    <a:pt x="2144" y="3280"/>
                  </a:lnTo>
                  <a:lnTo>
                    <a:pt x="2155" y="3279"/>
                  </a:lnTo>
                  <a:lnTo>
                    <a:pt x="2157" y="3277"/>
                  </a:lnTo>
                  <a:lnTo>
                    <a:pt x="2154" y="3270"/>
                  </a:lnTo>
                  <a:lnTo>
                    <a:pt x="2151" y="3263"/>
                  </a:lnTo>
                  <a:lnTo>
                    <a:pt x="2148" y="3261"/>
                  </a:lnTo>
                  <a:lnTo>
                    <a:pt x="2145" y="3258"/>
                  </a:lnTo>
                  <a:lnTo>
                    <a:pt x="2147" y="3254"/>
                  </a:lnTo>
                  <a:lnTo>
                    <a:pt x="2147" y="3249"/>
                  </a:lnTo>
                  <a:lnTo>
                    <a:pt x="2144" y="3247"/>
                  </a:lnTo>
                  <a:lnTo>
                    <a:pt x="2138" y="3244"/>
                  </a:lnTo>
                  <a:lnTo>
                    <a:pt x="2131" y="3242"/>
                  </a:lnTo>
                  <a:lnTo>
                    <a:pt x="2126" y="3240"/>
                  </a:lnTo>
                  <a:lnTo>
                    <a:pt x="2123" y="3235"/>
                  </a:lnTo>
                  <a:lnTo>
                    <a:pt x="2120" y="3224"/>
                  </a:lnTo>
                  <a:lnTo>
                    <a:pt x="2120" y="3209"/>
                  </a:lnTo>
                  <a:lnTo>
                    <a:pt x="2119" y="3190"/>
                  </a:lnTo>
                  <a:lnTo>
                    <a:pt x="2120" y="3176"/>
                  </a:lnTo>
                  <a:lnTo>
                    <a:pt x="2119" y="3167"/>
                  </a:lnTo>
                  <a:lnTo>
                    <a:pt x="2119" y="3153"/>
                  </a:lnTo>
                  <a:lnTo>
                    <a:pt x="2122" y="3133"/>
                  </a:lnTo>
                  <a:lnTo>
                    <a:pt x="2123" y="3112"/>
                  </a:lnTo>
                  <a:lnTo>
                    <a:pt x="2123" y="3105"/>
                  </a:lnTo>
                  <a:lnTo>
                    <a:pt x="2120" y="3102"/>
                  </a:lnTo>
                  <a:lnTo>
                    <a:pt x="2119" y="3099"/>
                  </a:lnTo>
                  <a:lnTo>
                    <a:pt x="2120" y="3091"/>
                  </a:lnTo>
                  <a:lnTo>
                    <a:pt x="2123" y="3081"/>
                  </a:lnTo>
                  <a:lnTo>
                    <a:pt x="2126" y="3076"/>
                  </a:lnTo>
                  <a:lnTo>
                    <a:pt x="2127" y="3068"/>
                  </a:lnTo>
                  <a:lnTo>
                    <a:pt x="2131" y="3060"/>
                  </a:lnTo>
                  <a:lnTo>
                    <a:pt x="2134" y="3053"/>
                  </a:lnTo>
                  <a:lnTo>
                    <a:pt x="2136" y="3047"/>
                  </a:lnTo>
                  <a:lnTo>
                    <a:pt x="2138" y="3040"/>
                  </a:lnTo>
                  <a:lnTo>
                    <a:pt x="2144" y="3036"/>
                  </a:lnTo>
                  <a:lnTo>
                    <a:pt x="2150" y="3031"/>
                  </a:lnTo>
                  <a:lnTo>
                    <a:pt x="2152" y="3025"/>
                  </a:lnTo>
                  <a:lnTo>
                    <a:pt x="2155" y="3021"/>
                  </a:lnTo>
                  <a:lnTo>
                    <a:pt x="2159" y="3017"/>
                  </a:lnTo>
                  <a:lnTo>
                    <a:pt x="2162" y="3012"/>
                  </a:lnTo>
                  <a:lnTo>
                    <a:pt x="2166" y="3010"/>
                  </a:lnTo>
                  <a:lnTo>
                    <a:pt x="2168" y="3007"/>
                  </a:lnTo>
                  <a:lnTo>
                    <a:pt x="2172" y="3001"/>
                  </a:lnTo>
                  <a:lnTo>
                    <a:pt x="2192" y="2986"/>
                  </a:lnTo>
                  <a:lnTo>
                    <a:pt x="2208" y="2977"/>
                  </a:lnTo>
                  <a:lnTo>
                    <a:pt x="2220" y="2977"/>
                  </a:lnTo>
                  <a:lnTo>
                    <a:pt x="2227" y="2976"/>
                  </a:lnTo>
                  <a:lnTo>
                    <a:pt x="2236" y="2982"/>
                  </a:lnTo>
                  <a:lnTo>
                    <a:pt x="2242" y="2979"/>
                  </a:lnTo>
                  <a:lnTo>
                    <a:pt x="2262" y="2952"/>
                  </a:lnTo>
                  <a:lnTo>
                    <a:pt x="2270" y="2945"/>
                  </a:lnTo>
                  <a:lnTo>
                    <a:pt x="2301" y="2932"/>
                  </a:lnTo>
                  <a:lnTo>
                    <a:pt x="2353" y="2889"/>
                  </a:lnTo>
                  <a:lnTo>
                    <a:pt x="2355" y="2886"/>
                  </a:lnTo>
                  <a:lnTo>
                    <a:pt x="2365" y="2883"/>
                  </a:lnTo>
                  <a:lnTo>
                    <a:pt x="2381" y="2881"/>
                  </a:lnTo>
                  <a:lnTo>
                    <a:pt x="2395" y="2882"/>
                  </a:lnTo>
                  <a:lnTo>
                    <a:pt x="2402" y="2888"/>
                  </a:lnTo>
                  <a:lnTo>
                    <a:pt x="2403" y="2889"/>
                  </a:lnTo>
                  <a:lnTo>
                    <a:pt x="2399" y="2897"/>
                  </a:lnTo>
                  <a:lnTo>
                    <a:pt x="2403" y="2906"/>
                  </a:lnTo>
                  <a:lnTo>
                    <a:pt x="2410" y="2911"/>
                  </a:lnTo>
                  <a:lnTo>
                    <a:pt x="2416" y="2914"/>
                  </a:lnTo>
                  <a:lnTo>
                    <a:pt x="2421" y="2916"/>
                  </a:lnTo>
                  <a:lnTo>
                    <a:pt x="2475" y="2920"/>
                  </a:lnTo>
                  <a:lnTo>
                    <a:pt x="2501" y="2917"/>
                  </a:lnTo>
                  <a:lnTo>
                    <a:pt x="2512" y="2921"/>
                  </a:lnTo>
                  <a:lnTo>
                    <a:pt x="2518" y="2925"/>
                  </a:lnTo>
                  <a:lnTo>
                    <a:pt x="2521" y="2931"/>
                  </a:lnTo>
                  <a:lnTo>
                    <a:pt x="2519" y="2935"/>
                  </a:lnTo>
                  <a:lnTo>
                    <a:pt x="2515" y="2941"/>
                  </a:lnTo>
                  <a:lnTo>
                    <a:pt x="2515" y="2947"/>
                  </a:lnTo>
                  <a:lnTo>
                    <a:pt x="2522" y="2951"/>
                  </a:lnTo>
                  <a:lnTo>
                    <a:pt x="2540" y="2955"/>
                  </a:lnTo>
                  <a:lnTo>
                    <a:pt x="2573" y="2956"/>
                  </a:lnTo>
                  <a:lnTo>
                    <a:pt x="2581" y="2956"/>
                  </a:lnTo>
                  <a:lnTo>
                    <a:pt x="2581" y="2948"/>
                  </a:lnTo>
                  <a:lnTo>
                    <a:pt x="2575" y="2942"/>
                  </a:lnTo>
                  <a:lnTo>
                    <a:pt x="2567" y="2937"/>
                  </a:lnTo>
                  <a:lnTo>
                    <a:pt x="2560" y="2928"/>
                  </a:lnTo>
                  <a:lnTo>
                    <a:pt x="2557" y="2917"/>
                  </a:lnTo>
                  <a:lnTo>
                    <a:pt x="2557" y="2892"/>
                  </a:lnTo>
                  <a:lnTo>
                    <a:pt x="2556" y="2888"/>
                  </a:lnTo>
                  <a:lnTo>
                    <a:pt x="2549" y="2875"/>
                  </a:lnTo>
                  <a:lnTo>
                    <a:pt x="2549" y="2874"/>
                  </a:lnTo>
                  <a:lnTo>
                    <a:pt x="2553" y="2875"/>
                  </a:lnTo>
                  <a:lnTo>
                    <a:pt x="2556" y="2881"/>
                  </a:lnTo>
                  <a:lnTo>
                    <a:pt x="2559" y="2888"/>
                  </a:lnTo>
                  <a:lnTo>
                    <a:pt x="2560" y="2892"/>
                  </a:lnTo>
                  <a:lnTo>
                    <a:pt x="2561" y="2899"/>
                  </a:lnTo>
                  <a:lnTo>
                    <a:pt x="2560" y="2920"/>
                  </a:lnTo>
                  <a:lnTo>
                    <a:pt x="2564" y="2928"/>
                  </a:lnTo>
                  <a:lnTo>
                    <a:pt x="2574" y="2937"/>
                  </a:lnTo>
                  <a:lnTo>
                    <a:pt x="2584" y="2944"/>
                  </a:lnTo>
                  <a:lnTo>
                    <a:pt x="2588" y="2951"/>
                  </a:lnTo>
                  <a:lnTo>
                    <a:pt x="2589" y="2958"/>
                  </a:lnTo>
                  <a:lnTo>
                    <a:pt x="2595" y="2955"/>
                  </a:lnTo>
                  <a:lnTo>
                    <a:pt x="2602" y="2948"/>
                  </a:lnTo>
                  <a:lnTo>
                    <a:pt x="2594" y="2949"/>
                  </a:lnTo>
                  <a:lnTo>
                    <a:pt x="2592" y="2945"/>
                  </a:lnTo>
                  <a:lnTo>
                    <a:pt x="2589" y="2938"/>
                  </a:lnTo>
                  <a:lnTo>
                    <a:pt x="2588" y="2937"/>
                  </a:lnTo>
                  <a:lnTo>
                    <a:pt x="2591" y="2931"/>
                  </a:lnTo>
                  <a:lnTo>
                    <a:pt x="2594" y="2930"/>
                  </a:lnTo>
                  <a:lnTo>
                    <a:pt x="2599" y="2928"/>
                  </a:lnTo>
                  <a:lnTo>
                    <a:pt x="2602" y="2925"/>
                  </a:lnTo>
                  <a:lnTo>
                    <a:pt x="2609" y="2923"/>
                  </a:lnTo>
                  <a:lnTo>
                    <a:pt x="2623" y="2931"/>
                  </a:lnTo>
                  <a:lnTo>
                    <a:pt x="2627" y="2931"/>
                  </a:lnTo>
                  <a:lnTo>
                    <a:pt x="2634" y="2931"/>
                  </a:lnTo>
                  <a:lnTo>
                    <a:pt x="2641" y="2927"/>
                  </a:lnTo>
                  <a:lnTo>
                    <a:pt x="2644" y="2918"/>
                  </a:lnTo>
                  <a:lnTo>
                    <a:pt x="2640" y="2910"/>
                  </a:lnTo>
                  <a:lnTo>
                    <a:pt x="2637" y="2906"/>
                  </a:lnTo>
                  <a:lnTo>
                    <a:pt x="2633" y="2904"/>
                  </a:lnTo>
                  <a:lnTo>
                    <a:pt x="2631" y="2902"/>
                  </a:lnTo>
                  <a:lnTo>
                    <a:pt x="2630" y="2895"/>
                  </a:lnTo>
                  <a:lnTo>
                    <a:pt x="2630" y="2892"/>
                  </a:lnTo>
                  <a:lnTo>
                    <a:pt x="2631" y="2888"/>
                  </a:lnTo>
                  <a:lnTo>
                    <a:pt x="2633" y="2882"/>
                  </a:lnTo>
                  <a:lnTo>
                    <a:pt x="2634" y="2881"/>
                  </a:lnTo>
                  <a:lnTo>
                    <a:pt x="2637" y="2881"/>
                  </a:lnTo>
                  <a:lnTo>
                    <a:pt x="2640" y="2886"/>
                  </a:lnTo>
                  <a:lnTo>
                    <a:pt x="2641" y="2888"/>
                  </a:lnTo>
                  <a:lnTo>
                    <a:pt x="2647" y="2888"/>
                  </a:lnTo>
                  <a:lnTo>
                    <a:pt x="2650" y="2888"/>
                  </a:lnTo>
                  <a:lnTo>
                    <a:pt x="2655" y="2889"/>
                  </a:lnTo>
                  <a:lnTo>
                    <a:pt x="2657" y="2892"/>
                  </a:lnTo>
                  <a:lnTo>
                    <a:pt x="2657" y="2895"/>
                  </a:lnTo>
                  <a:lnTo>
                    <a:pt x="2658" y="2900"/>
                  </a:lnTo>
                  <a:lnTo>
                    <a:pt x="2664" y="2906"/>
                  </a:lnTo>
                  <a:lnTo>
                    <a:pt x="2671" y="2907"/>
                  </a:lnTo>
                  <a:lnTo>
                    <a:pt x="2678" y="2904"/>
                  </a:lnTo>
                  <a:lnTo>
                    <a:pt x="2685" y="2900"/>
                  </a:lnTo>
                  <a:lnTo>
                    <a:pt x="2686" y="2909"/>
                  </a:lnTo>
                  <a:lnTo>
                    <a:pt x="2683" y="2916"/>
                  </a:lnTo>
                  <a:lnTo>
                    <a:pt x="2678" y="2923"/>
                  </a:lnTo>
                  <a:lnTo>
                    <a:pt x="2672" y="2927"/>
                  </a:lnTo>
                  <a:lnTo>
                    <a:pt x="2665" y="2928"/>
                  </a:lnTo>
                  <a:lnTo>
                    <a:pt x="2643" y="2928"/>
                  </a:lnTo>
                  <a:lnTo>
                    <a:pt x="2634" y="2934"/>
                  </a:lnTo>
                  <a:lnTo>
                    <a:pt x="2629" y="2944"/>
                  </a:lnTo>
                  <a:lnTo>
                    <a:pt x="2631" y="2952"/>
                  </a:lnTo>
                  <a:lnTo>
                    <a:pt x="2636" y="2959"/>
                  </a:lnTo>
                  <a:lnTo>
                    <a:pt x="2644" y="2962"/>
                  </a:lnTo>
                  <a:lnTo>
                    <a:pt x="2659" y="2963"/>
                  </a:lnTo>
                  <a:lnTo>
                    <a:pt x="2669" y="2962"/>
                  </a:lnTo>
                  <a:lnTo>
                    <a:pt x="2689" y="2962"/>
                  </a:lnTo>
                  <a:lnTo>
                    <a:pt x="2704" y="2952"/>
                  </a:lnTo>
                  <a:lnTo>
                    <a:pt x="2716" y="2961"/>
                  </a:lnTo>
                  <a:lnTo>
                    <a:pt x="2718" y="2973"/>
                  </a:lnTo>
                  <a:lnTo>
                    <a:pt x="2720" y="2975"/>
                  </a:lnTo>
                  <a:lnTo>
                    <a:pt x="2720" y="2979"/>
                  </a:lnTo>
                  <a:lnTo>
                    <a:pt x="2723" y="2983"/>
                  </a:lnTo>
                  <a:lnTo>
                    <a:pt x="2721" y="2989"/>
                  </a:lnTo>
                  <a:lnTo>
                    <a:pt x="2720" y="2993"/>
                  </a:lnTo>
                  <a:lnTo>
                    <a:pt x="2718" y="2996"/>
                  </a:lnTo>
                  <a:lnTo>
                    <a:pt x="2717" y="3003"/>
                  </a:lnTo>
                  <a:lnTo>
                    <a:pt x="2724" y="3005"/>
                  </a:lnTo>
                  <a:lnTo>
                    <a:pt x="2730" y="3004"/>
                  </a:lnTo>
                  <a:lnTo>
                    <a:pt x="2734" y="3004"/>
                  </a:lnTo>
                  <a:lnTo>
                    <a:pt x="2741" y="3005"/>
                  </a:lnTo>
                  <a:lnTo>
                    <a:pt x="2746" y="3005"/>
                  </a:lnTo>
                  <a:lnTo>
                    <a:pt x="2758" y="3005"/>
                  </a:lnTo>
                  <a:lnTo>
                    <a:pt x="2760" y="3005"/>
                  </a:lnTo>
                  <a:lnTo>
                    <a:pt x="2763" y="3004"/>
                  </a:lnTo>
                  <a:lnTo>
                    <a:pt x="2767" y="3005"/>
                  </a:lnTo>
                  <a:lnTo>
                    <a:pt x="2769" y="3010"/>
                  </a:lnTo>
                  <a:lnTo>
                    <a:pt x="2773" y="3014"/>
                  </a:lnTo>
                  <a:lnTo>
                    <a:pt x="2776" y="3019"/>
                  </a:lnTo>
                  <a:lnTo>
                    <a:pt x="2780" y="3019"/>
                  </a:lnTo>
                  <a:lnTo>
                    <a:pt x="2786" y="3022"/>
                  </a:lnTo>
                  <a:lnTo>
                    <a:pt x="2788" y="3017"/>
                  </a:lnTo>
                  <a:lnTo>
                    <a:pt x="2791" y="3012"/>
                  </a:lnTo>
                  <a:lnTo>
                    <a:pt x="2797" y="3012"/>
                  </a:lnTo>
                  <a:lnTo>
                    <a:pt x="2802" y="3015"/>
                  </a:lnTo>
                  <a:lnTo>
                    <a:pt x="2805" y="3019"/>
                  </a:lnTo>
                  <a:lnTo>
                    <a:pt x="2808" y="3026"/>
                  </a:lnTo>
                  <a:lnTo>
                    <a:pt x="2819" y="3032"/>
                  </a:lnTo>
                  <a:lnTo>
                    <a:pt x="2825" y="3032"/>
                  </a:lnTo>
                  <a:lnTo>
                    <a:pt x="2829" y="3032"/>
                  </a:lnTo>
                  <a:lnTo>
                    <a:pt x="2830" y="3035"/>
                  </a:lnTo>
                  <a:lnTo>
                    <a:pt x="2830" y="3038"/>
                  </a:lnTo>
                  <a:lnTo>
                    <a:pt x="2835" y="3039"/>
                  </a:lnTo>
                  <a:lnTo>
                    <a:pt x="2837" y="3040"/>
                  </a:lnTo>
                  <a:lnTo>
                    <a:pt x="2839" y="3043"/>
                  </a:lnTo>
                  <a:lnTo>
                    <a:pt x="2836" y="3047"/>
                  </a:lnTo>
                  <a:lnTo>
                    <a:pt x="2830" y="3050"/>
                  </a:lnTo>
                  <a:lnTo>
                    <a:pt x="2832" y="3054"/>
                  </a:lnTo>
                  <a:lnTo>
                    <a:pt x="2840" y="3060"/>
                  </a:lnTo>
                  <a:lnTo>
                    <a:pt x="2850" y="3063"/>
                  </a:lnTo>
                  <a:lnTo>
                    <a:pt x="2854" y="3054"/>
                  </a:lnTo>
                  <a:lnTo>
                    <a:pt x="2857" y="3053"/>
                  </a:lnTo>
                  <a:lnTo>
                    <a:pt x="2865" y="3053"/>
                  </a:lnTo>
                  <a:lnTo>
                    <a:pt x="2871" y="3053"/>
                  </a:lnTo>
                  <a:lnTo>
                    <a:pt x="2874" y="3050"/>
                  </a:lnTo>
                  <a:lnTo>
                    <a:pt x="2868" y="3047"/>
                  </a:lnTo>
                  <a:lnTo>
                    <a:pt x="2864" y="3046"/>
                  </a:lnTo>
                  <a:lnTo>
                    <a:pt x="2860" y="3038"/>
                  </a:lnTo>
                  <a:lnTo>
                    <a:pt x="2856" y="3036"/>
                  </a:lnTo>
                  <a:lnTo>
                    <a:pt x="2863" y="3032"/>
                  </a:lnTo>
                  <a:lnTo>
                    <a:pt x="2867" y="3031"/>
                  </a:lnTo>
                  <a:lnTo>
                    <a:pt x="2871" y="3031"/>
                  </a:lnTo>
                  <a:lnTo>
                    <a:pt x="2871" y="3033"/>
                  </a:lnTo>
                  <a:lnTo>
                    <a:pt x="2870" y="3036"/>
                  </a:lnTo>
                  <a:lnTo>
                    <a:pt x="2870" y="3039"/>
                  </a:lnTo>
                  <a:lnTo>
                    <a:pt x="2877" y="3042"/>
                  </a:lnTo>
                  <a:lnTo>
                    <a:pt x="2885" y="3042"/>
                  </a:lnTo>
                  <a:lnTo>
                    <a:pt x="2891" y="3043"/>
                  </a:lnTo>
                  <a:lnTo>
                    <a:pt x="2893" y="3050"/>
                  </a:lnTo>
                  <a:lnTo>
                    <a:pt x="2898" y="3050"/>
                  </a:lnTo>
                  <a:lnTo>
                    <a:pt x="2910" y="3049"/>
                  </a:lnTo>
                  <a:lnTo>
                    <a:pt x="2914" y="3049"/>
                  </a:lnTo>
                  <a:lnTo>
                    <a:pt x="2920" y="3053"/>
                  </a:lnTo>
                  <a:lnTo>
                    <a:pt x="2921" y="3060"/>
                  </a:lnTo>
                  <a:lnTo>
                    <a:pt x="2917" y="3063"/>
                  </a:lnTo>
                  <a:lnTo>
                    <a:pt x="2913" y="3064"/>
                  </a:lnTo>
                  <a:lnTo>
                    <a:pt x="2910" y="3066"/>
                  </a:lnTo>
                  <a:lnTo>
                    <a:pt x="2912" y="3067"/>
                  </a:lnTo>
                  <a:lnTo>
                    <a:pt x="2927" y="3067"/>
                  </a:lnTo>
                  <a:lnTo>
                    <a:pt x="2934" y="3066"/>
                  </a:lnTo>
                  <a:lnTo>
                    <a:pt x="2934" y="3063"/>
                  </a:lnTo>
                  <a:lnTo>
                    <a:pt x="2931" y="3064"/>
                  </a:lnTo>
                  <a:lnTo>
                    <a:pt x="2926" y="3061"/>
                  </a:lnTo>
                  <a:lnTo>
                    <a:pt x="2927" y="3053"/>
                  </a:lnTo>
                  <a:lnTo>
                    <a:pt x="2928" y="3046"/>
                  </a:lnTo>
                  <a:lnTo>
                    <a:pt x="2933" y="3042"/>
                  </a:lnTo>
                  <a:lnTo>
                    <a:pt x="2937" y="3040"/>
                  </a:lnTo>
                  <a:lnTo>
                    <a:pt x="2944" y="3038"/>
                  </a:lnTo>
                  <a:lnTo>
                    <a:pt x="2952" y="3036"/>
                  </a:lnTo>
                  <a:lnTo>
                    <a:pt x="2959" y="3036"/>
                  </a:lnTo>
                  <a:lnTo>
                    <a:pt x="2966" y="3040"/>
                  </a:lnTo>
                  <a:lnTo>
                    <a:pt x="2971" y="3042"/>
                  </a:lnTo>
                  <a:lnTo>
                    <a:pt x="2972" y="3043"/>
                  </a:lnTo>
                  <a:lnTo>
                    <a:pt x="2975" y="3046"/>
                  </a:lnTo>
                  <a:lnTo>
                    <a:pt x="2985" y="3046"/>
                  </a:lnTo>
                  <a:lnTo>
                    <a:pt x="2983" y="3042"/>
                  </a:lnTo>
                  <a:lnTo>
                    <a:pt x="2982" y="3036"/>
                  </a:lnTo>
                  <a:lnTo>
                    <a:pt x="2985" y="3031"/>
                  </a:lnTo>
                  <a:lnTo>
                    <a:pt x="2990" y="3026"/>
                  </a:lnTo>
                  <a:lnTo>
                    <a:pt x="2996" y="3025"/>
                  </a:lnTo>
                  <a:lnTo>
                    <a:pt x="3004" y="3025"/>
                  </a:lnTo>
                  <a:lnTo>
                    <a:pt x="3011" y="3024"/>
                  </a:lnTo>
                  <a:lnTo>
                    <a:pt x="3018" y="3025"/>
                  </a:lnTo>
                  <a:lnTo>
                    <a:pt x="3024" y="3022"/>
                  </a:lnTo>
                  <a:lnTo>
                    <a:pt x="3025" y="3018"/>
                  </a:lnTo>
                  <a:lnTo>
                    <a:pt x="3027" y="3014"/>
                  </a:lnTo>
                  <a:lnTo>
                    <a:pt x="3032" y="3014"/>
                  </a:lnTo>
                  <a:lnTo>
                    <a:pt x="3038" y="3014"/>
                  </a:lnTo>
                  <a:lnTo>
                    <a:pt x="3041" y="3012"/>
                  </a:lnTo>
                  <a:lnTo>
                    <a:pt x="3041" y="3015"/>
                  </a:lnTo>
                  <a:lnTo>
                    <a:pt x="3042" y="3017"/>
                  </a:lnTo>
                  <a:lnTo>
                    <a:pt x="3045" y="3017"/>
                  </a:lnTo>
                  <a:lnTo>
                    <a:pt x="3050" y="3015"/>
                  </a:lnTo>
                  <a:lnTo>
                    <a:pt x="3053" y="3014"/>
                  </a:lnTo>
                  <a:lnTo>
                    <a:pt x="3057" y="3011"/>
                  </a:lnTo>
                  <a:lnTo>
                    <a:pt x="3063" y="3007"/>
                  </a:lnTo>
                  <a:lnTo>
                    <a:pt x="3062" y="3003"/>
                  </a:lnTo>
                  <a:lnTo>
                    <a:pt x="3059" y="3000"/>
                  </a:lnTo>
                  <a:lnTo>
                    <a:pt x="3060" y="2994"/>
                  </a:lnTo>
                  <a:lnTo>
                    <a:pt x="3064" y="2991"/>
                  </a:lnTo>
                  <a:lnTo>
                    <a:pt x="3067" y="2984"/>
                  </a:lnTo>
                  <a:lnTo>
                    <a:pt x="3066" y="2982"/>
                  </a:lnTo>
                  <a:lnTo>
                    <a:pt x="3062" y="2980"/>
                  </a:lnTo>
                  <a:lnTo>
                    <a:pt x="3045" y="2984"/>
                  </a:lnTo>
                  <a:lnTo>
                    <a:pt x="3041" y="2983"/>
                  </a:lnTo>
                  <a:lnTo>
                    <a:pt x="3042" y="2977"/>
                  </a:lnTo>
                  <a:lnTo>
                    <a:pt x="3049" y="2973"/>
                  </a:lnTo>
                  <a:lnTo>
                    <a:pt x="3056" y="2968"/>
                  </a:lnTo>
                  <a:lnTo>
                    <a:pt x="3059" y="2965"/>
                  </a:lnTo>
                  <a:lnTo>
                    <a:pt x="3059" y="2961"/>
                  </a:lnTo>
                  <a:lnTo>
                    <a:pt x="3062" y="2956"/>
                  </a:lnTo>
                  <a:lnTo>
                    <a:pt x="3067" y="2955"/>
                  </a:lnTo>
                  <a:lnTo>
                    <a:pt x="3073" y="2955"/>
                  </a:lnTo>
                  <a:lnTo>
                    <a:pt x="3073" y="2948"/>
                  </a:lnTo>
                  <a:lnTo>
                    <a:pt x="3077" y="2944"/>
                  </a:lnTo>
                  <a:lnTo>
                    <a:pt x="3076" y="2934"/>
                  </a:lnTo>
                  <a:lnTo>
                    <a:pt x="3080" y="2931"/>
                  </a:lnTo>
                  <a:lnTo>
                    <a:pt x="3083" y="2928"/>
                  </a:lnTo>
                  <a:lnTo>
                    <a:pt x="3087" y="2930"/>
                  </a:lnTo>
                  <a:lnTo>
                    <a:pt x="3090" y="2934"/>
                  </a:lnTo>
                  <a:lnTo>
                    <a:pt x="3099" y="2931"/>
                  </a:lnTo>
                  <a:lnTo>
                    <a:pt x="3104" y="2931"/>
                  </a:lnTo>
                  <a:lnTo>
                    <a:pt x="3106" y="2932"/>
                  </a:lnTo>
                  <a:lnTo>
                    <a:pt x="3109" y="2931"/>
                  </a:lnTo>
                  <a:lnTo>
                    <a:pt x="3109" y="2927"/>
                  </a:lnTo>
                  <a:lnTo>
                    <a:pt x="3109" y="2924"/>
                  </a:lnTo>
                  <a:lnTo>
                    <a:pt x="3111" y="2923"/>
                  </a:lnTo>
                  <a:lnTo>
                    <a:pt x="3112" y="2924"/>
                  </a:lnTo>
                  <a:lnTo>
                    <a:pt x="3112" y="2925"/>
                  </a:lnTo>
                  <a:lnTo>
                    <a:pt x="3112" y="2927"/>
                  </a:lnTo>
                  <a:lnTo>
                    <a:pt x="3119" y="2927"/>
                  </a:lnTo>
                  <a:lnTo>
                    <a:pt x="3119" y="2923"/>
                  </a:lnTo>
                  <a:lnTo>
                    <a:pt x="3126" y="2920"/>
                  </a:lnTo>
                  <a:lnTo>
                    <a:pt x="3126" y="2911"/>
                  </a:lnTo>
                  <a:lnTo>
                    <a:pt x="3134" y="2902"/>
                  </a:lnTo>
                  <a:lnTo>
                    <a:pt x="3134" y="2899"/>
                  </a:lnTo>
                  <a:lnTo>
                    <a:pt x="3133" y="2899"/>
                  </a:lnTo>
                  <a:lnTo>
                    <a:pt x="3133" y="2899"/>
                  </a:lnTo>
                  <a:lnTo>
                    <a:pt x="3130" y="2896"/>
                  </a:lnTo>
                  <a:lnTo>
                    <a:pt x="3132" y="2892"/>
                  </a:lnTo>
                  <a:lnTo>
                    <a:pt x="3136" y="2886"/>
                  </a:lnTo>
                  <a:lnTo>
                    <a:pt x="3140" y="2885"/>
                  </a:lnTo>
                  <a:lnTo>
                    <a:pt x="3144" y="2883"/>
                  </a:lnTo>
                  <a:lnTo>
                    <a:pt x="3150" y="2885"/>
                  </a:lnTo>
                  <a:lnTo>
                    <a:pt x="3154" y="2883"/>
                  </a:lnTo>
                  <a:lnTo>
                    <a:pt x="3155" y="2888"/>
                  </a:lnTo>
                  <a:lnTo>
                    <a:pt x="3158" y="2886"/>
                  </a:lnTo>
                  <a:lnTo>
                    <a:pt x="3161" y="2883"/>
                  </a:lnTo>
                  <a:lnTo>
                    <a:pt x="3164" y="2879"/>
                  </a:lnTo>
                  <a:lnTo>
                    <a:pt x="3169" y="2876"/>
                  </a:lnTo>
                  <a:lnTo>
                    <a:pt x="3174" y="2876"/>
                  </a:lnTo>
                  <a:lnTo>
                    <a:pt x="3175" y="2878"/>
                  </a:lnTo>
                  <a:lnTo>
                    <a:pt x="3178" y="2883"/>
                  </a:lnTo>
                  <a:lnTo>
                    <a:pt x="3182" y="2882"/>
                  </a:lnTo>
                  <a:lnTo>
                    <a:pt x="3181" y="2879"/>
                  </a:lnTo>
                  <a:lnTo>
                    <a:pt x="3181" y="2875"/>
                  </a:lnTo>
                  <a:lnTo>
                    <a:pt x="3181" y="2874"/>
                  </a:lnTo>
                  <a:lnTo>
                    <a:pt x="3179" y="2864"/>
                  </a:lnTo>
                  <a:lnTo>
                    <a:pt x="3181" y="2854"/>
                  </a:lnTo>
                  <a:lnTo>
                    <a:pt x="3182" y="2851"/>
                  </a:lnTo>
                  <a:lnTo>
                    <a:pt x="3183" y="2850"/>
                  </a:lnTo>
                  <a:lnTo>
                    <a:pt x="3185" y="2846"/>
                  </a:lnTo>
                  <a:lnTo>
                    <a:pt x="3189" y="2846"/>
                  </a:lnTo>
                  <a:lnTo>
                    <a:pt x="3192" y="2844"/>
                  </a:lnTo>
                  <a:lnTo>
                    <a:pt x="3197" y="2846"/>
                  </a:lnTo>
                  <a:lnTo>
                    <a:pt x="3199" y="2850"/>
                  </a:lnTo>
                  <a:lnTo>
                    <a:pt x="3202" y="2848"/>
                  </a:lnTo>
                  <a:lnTo>
                    <a:pt x="3206" y="2843"/>
                  </a:lnTo>
                  <a:lnTo>
                    <a:pt x="3206" y="2839"/>
                  </a:lnTo>
                  <a:lnTo>
                    <a:pt x="3209" y="2836"/>
                  </a:lnTo>
                  <a:lnTo>
                    <a:pt x="3213" y="2833"/>
                  </a:lnTo>
                  <a:lnTo>
                    <a:pt x="3218" y="2832"/>
                  </a:lnTo>
                  <a:lnTo>
                    <a:pt x="3224" y="2834"/>
                  </a:lnTo>
                  <a:lnTo>
                    <a:pt x="3228" y="2834"/>
                  </a:lnTo>
                  <a:lnTo>
                    <a:pt x="3231" y="2834"/>
                  </a:lnTo>
                  <a:lnTo>
                    <a:pt x="3234" y="2830"/>
                  </a:lnTo>
                  <a:lnTo>
                    <a:pt x="3235" y="2827"/>
                  </a:lnTo>
                  <a:lnTo>
                    <a:pt x="3238" y="2825"/>
                  </a:lnTo>
                  <a:lnTo>
                    <a:pt x="3241" y="2822"/>
                  </a:lnTo>
                  <a:lnTo>
                    <a:pt x="3241" y="2817"/>
                  </a:lnTo>
                  <a:lnTo>
                    <a:pt x="3242" y="2813"/>
                  </a:lnTo>
                  <a:lnTo>
                    <a:pt x="3247" y="2809"/>
                  </a:lnTo>
                  <a:lnTo>
                    <a:pt x="3252" y="2808"/>
                  </a:lnTo>
                  <a:lnTo>
                    <a:pt x="3256" y="2810"/>
                  </a:lnTo>
                  <a:lnTo>
                    <a:pt x="3259" y="2815"/>
                  </a:lnTo>
                  <a:lnTo>
                    <a:pt x="3262" y="2812"/>
                  </a:lnTo>
                  <a:lnTo>
                    <a:pt x="3263" y="2809"/>
                  </a:lnTo>
                  <a:lnTo>
                    <a:pt x="3266" y="2808"/>
                  </a:lnTo>
                  <a:lnTo>
                    <a:pt x="3268" y="2808"/>
                  </a:lnTo>
                  <a:lnTo>
                    <a:pt x="3269" y="2806"/>
                  </a:lnTo>
                  <a:lnTo>
                    <a:pt x="3270" y="2805"/>
                  </a:lnTo>
                  <a:lnTo>
                    <a:pt x="3269" y="2801"/>
                  </a:lnTo>
                  <a:lnTo>
                    <a:pt x="3269" y="2799"/>
                  </a:lnTo>
                  <a:lnTo>
                    <a:pt x="3270" y="2799"/>
                  </a:lnTo>
                  <a:lnTo>
                    <a:pt x="3272" y="2799"/>
                  </a:lnTo>
                  <a:lnTo>
                    <a:pt x="3273" y="2799"/>
                  </a:lnTo>
                  <a:lnTo>
                    <a:pt x="3276" y="2796"/>
                  </a:lnTo>
                  <a:lnTo>
                    <a:pt x="3272" y="2780"/>
                  </a:lnTo>
                  <a:lnTo>
                    <a:pt x="3270" y="2770"/>
                  </a:lnTo>
                  <a:lnTo>
                    <a:pt x="3275" y="2763"/>
                  </a:lnTo>
                  <a:lnTo>
                    <a:pt x="3286" y="2750"/>
                  </a:lnTo>
                  <a:lnTo>
                    <a:pt x="3290" y="2742"/>
                  </a:lnTo>
                  <a:lnTo>
                    <a:pt x="3304" y="2731"/>
                  </a:lnTo>
                  <a:lnTo>
                    <a:pt x="3310" y="2725"/>
                  </a:lnTo>
                  <a:lnTo>
                    <a:pt x="3311" y="2721"/>
                  </a:lnTo>
                  <a:lnTo>
                    <a:pt x="3314" y="2712"/>
                  </a:lnTo>
                  <a:lnTo>
                    <a:pt x="3315" y="2708"/>
                  </a:lnTo>
                  <a:lnTo>
                    <a:pt x="3318" y="2705"/>
                  </a:lnTo>
                  <a:lnTo>
                    <a:pt x="3322" y="2701"/>
                  </a:lnTo>
                  <a:lnTo>
                    <a:pt x="3325" y="2698"/>
                  </a:lnTo>
                  <a:lnTo>
                    <a:pt x="3325" y="2691"/>
                  </a:lnTo>
                  <a:lnTo>
                    <a:pt x="3325" y="2690"/>
                  </a:lnTo>
                  <a:lnTo>
                    <a:pt x="3321" y="2683"/>
                  </a:lnTo>
                  <a:lnTo>
                    <a:pt x="3315" y="2677"/>
                  </a:lnTo>
                  <a:lnTo>
                    <a:pt x="3312" y="2670"/>
                  </a:lnTo>
                  <a:lnTo>
                    <a:pt x="3317" y="2659"/>
                  </a:lnTo>
                  <a:lnTo>
                    <a:pt x="3308" y="2658"/>
                  </a:lnTo>
                  <a:lnTo>
                    <a:pt x="3297" y="2665"/>
                  </a:lnTo>
                  <a:lnTo>
                    <a:pt x="3290" y="2665"/>
                  </a:lnTo>
                  <a:lnTo>
                    <a:pt x="3245" y="2677"/>
                  </a:lnTo>
                  <a:lnTo>
                    <a:pt x="3234" y="2677"/>
                  </a:lnTo>
                  <a:lnTo>
                    <a:pt x="3231" y="2677"/>
                  </a:lnTo>
                  <a:lnTo>
                    <a:pt x="3230" y="2674"/>
                  </a:lnTo>
                  <a:lnTo>
                    <a:pt x="3228" y="2672"/>
                  </a:lnTo>
                  <a:lnTo>
                    <a:pt x="3225" y="2669"/>
                  </a:lnTo>
                  <a:lnTo>
                    <a:pt x="3223" y="2667"/>
                  </a:lnTo>
                  <a:lnTo>
                    <a:pt x="3216" y="2666"/>
                  </a:lnTo>
                  <a:lnTo>
                    <a:pt x="3211" y="2665"/>
                  </a:lnTo>
                  <a:lnTo>
                    <a:pt x="3183" y="2648"/>
                  </a:lnTo>
                  <a:lnTo>
                    <a:pt x="3174" y="2644"/>
                  </a:lnTo>
                  <a:lnTo>
                    <a:pt x="3158" y="2635"/>
                  </a:lnTo>
                  <a:lnTo>
                    <a:pt x="3154" y="2635"/>
                  </a:lnTo>
                  <a:lnTo>
                    <a:pt x="3151" y="2635"/>
                  </a:lnTo>
                  <a:lnTo>
                    <a:pt x="3148" y="2637"/>
                  </a:lnTo>
                  <a:lnTo>
                    <a:pt x="3146" y="2637"/>
                  </a:lnTo>
                  <a:lnTo>
                    <a:pt x="3141" y="2635"/>
                  </a:lnTo>
                  <a:lnTo>
                    <a:pt x="3139" y="2632"/>
                  </a:lnTo>
                  <a:lnTo>
                    <a:pt x="3137" y="2630"/>
                  </a:lnTo>
                  <a:lnTo>
                    <a:pt x="3137" y="2625"/>
                  </a:lnTo>
                  <a:lnTo>
                    <a:pt x="3136" y="2623"/>
                  </a:lnTo>
                  <a:lnTo>
                    <a:pt x="3133" y="2620"/>
                  </a:lnTo>
                  <a:lnTo>
                    <a:pt x="3127" y="2616"/>
                  </a:lnTo>
                  <a:lnTo>
                    <a:pt x="3126" y="2613"/>
                  </a:lnTo>
                  <a:lnTo>
                    <a:pt x="3125" y="2610"/>
                  </a:lnTo>
                  <a:lnTo>
                    <a:pt x="3120" y="2603"/>
                  </a:lnTo>
                  <a:lnTo>
                    <a:pt x="3119" y="2600"/>
                  </a:lnTo>
                  <a:lnTo>
                    <a:pt x="3113" y="2593"/>
                  </a:lnTo>
                  <a:lnTo>
                    <a:pt x="3112" y="2592"/>
                  </a:lnTo>
                  <a:lnTo>
                    <a:pt x="3111" y="2588"/>
                  </a:lnTo>
                  <a:lnTo>
                    <a:pt x="3112" y="2586"/>
                  </a:lnTo>
                  <a:lnTo>
                    <a:pt x="3112" y="2583"/>
                  </a:lnTo>
                  <a:lnTo>
                    <a:pt x="3115" y="2572"/>
                  </a:lnTo>
                  <a:lnTo>
                    <a:pt x="3116" y="2569"/>
                  </a:lnTo>
                  <a:lnTo>
                    <a:pt x="3125" y="2565"/>
                  </a:lnTo>
                  <a:lnTo>
                    <a:pt x="3118" y="2559"/>
                  </a:lnTo>
                  <a:lnTo>
                    <a:pt x="3111" y="2551"/>
                  </a:lnTo>
                  <a:lnTo>
                    <a:pt x="3104" y="2540"/>
                  </a:lnTo>
                  <a:lnTo>
                    <a:pt x="3104" y="2529"/>
                  </a:lnTo>
                  <a:lnTo>
                    <a:pt x="3106" y="2524"/>
                  </a:lnTo>
                  <a:lnTo>
                    <a:pt x="3119" y="2515"/>
                  </a:lnTo>
                  <a:lnTo>
                    <a:pt x="3129" y="2499"/>
                  </a:lnTo>
                  <a:lnTo>
                    <a:pt x="3132" y="2496"/>
                  </a:lnTo>
                  <a:lnTo>
                    <a:pt x="3129" y="2488"/>
                  </a:lnTo>
                  <a:lnTo>
                    <a:pt x="3130" y="2481"/>
                  </a:lnTo>
                  <a:lnTo>
                    <a:pt x="3136" y="2475"/>
                  </a:lnTo>
                  <a:lnTo>
                    <a:pt x="3141" y="2471"/>
                  </a:lnTo>
                  <a:lnTo>
                    <a:pt x="3146" y="2471"/>
                  </a:lnTo>
                  <a:lnTo>
                    <a:pt x="3155" y="2474"/>
                  </a:lnTo>
                  <a:lnTo>
                    <a:pt x="3160" y="2474"/>
                  </a:lnTo>
                  <a:lnTo>
                    <a:pt x="3158" y="2470"/>
                  </a:lnTo>
                  <a:lnTo>
                    <a:pt x="3151" y="2454"/>
                  </a:lnTo>
                  <a:lnTo>
                    <a:pt x="3150" y="2452"/>
                  </a:lnTo>
                  <a:lnTo>
                    <a:pt x="3148" y="2443"/>
                  </a:lnTo>
                  <a:lnTo>
                    <a:pt x="3146" y="2435"/>
                  </a:lnTo>
                  <a:lnTo>
                    <a:pt x="3146" y="2435"/>
                  </a:lnTo>
                  <a:lnTo>
                    <a:pt x="3147" y="2429"/>
                  </a:lnTo>
                  <a:lnTo>
                    <a:pt x="3147" y="2428"/>
                  </a:lnTo>
                  <a:lnTo>
                    <a:pt x="3147" y="2426"/>
                  </a:lnTo>
                  <a:lnTo>
                    <a:pt x="3147" y="2426"/>
                  </a:lnTo>
                  <a:lnTo>
                    <a:pt x="3148" y="2425"/>
                  </a:lnTo>
                  <a:lnTo>
                    <a:pt x="3147" y="2422"/>
                  </a:lnTo>
                  <a:lnTo>
                    <a:pt x="3146" y="2421"/>
                  </a:lnTo>
                  <a:lnTo>
                    <a:pt x="3141" y="2415"/>
                  </a:lnTo>
                  <a:lnTo>
                    <a:pt x="3129" y="2409"/>
                  </a:lnTo>
                  <a:lnTo>
                    <a:pt x="3125" y="2409"/>
                  </a:lnTo>
                  <a:lnTo>
                    <a:pt x="3111" y="2412"/>
                  </a:lnTo>
                  <a:lnTo>
                    <a:pt x="3106" y="2411"/>
                  </a:lnTo>
                  <a:lnTo>
                    <a:pt x="3088" y="2401"/>
                  </a:lnTo>
                  <a:lnTo>
                    <a:pt x="3080" y="2393"/>
                  </a:lnTo>
                  <a:lnTo>
                    <a:pt x="3076" y="2386"/>
                  </a:lnTo>
                  <a:lnTo>
                    <a:pt x="3076" y="2365"/>
                  </a:lnTo>
                  <a:lnTo>
                    <a:pt x="3074" y="2355"/>
                  </a:lnTo>
                  <a:lnTo>
                    <a:pt x="3067" y="2349"/>
                  </a:lnTo>
                  <a:lnTo>
                    <a:pt x="3059" y="2349"/>
                  </a:lnTo>
                  <a:lnTo>
                    <a:pt x="3056" y="2346"/>
                  </a:lnTo>
                  <a:lnTo>
                    <a:pt x="3053" y="2341"/>
                  </a:lnTo>
                  <a:lnTo>
                    <a:pt x="3052" y="2338"/>
                  </a:lnTo>
                  <a:lnTo>
                    <a:pt x="3052" y="2335"/>
                  </a:lnTo>
                  <a:lnTo>
                    <a:pt x="3052" y="2332"/>
                  </a:lnTo>
                  <a:lnTo>
                    <a:pt x="3048" y="2328"/>
                  </a:lnTo>
                  <a:lnTo>
                    <a:pt x="3043" y="2321"/>
                  </a:lnTo>
                  <a:lnTo>
                    <a:pt x="3046" y="2317"/>
                  </a:lnTo>
                  <a:lnTo>
                    <a:pt x="3050" y="2314"/>
                  </a:lnTo>
                  <a:lnTo>
                    <a:pt x="3050" y="2314"/>
                  </a:lnTo>
                  <a:lnTo>
                    <a:pt x="3060" y="2308"/>
                  </a:lnTo>
                  <a:lnTo>
                    <a:pt x="3062" y="2308"/>
                  </a:lnTo>
                  <a:lnTo>
                    <a:pt x="3067" y="2308"/>
                  </a:lnTo>
                  <a:lnTo>
                    <a:pt x="3069" y="2307"/>
                  </a:lnTo>
                  <a:lnTo>
                    <a:pt x="3071" y="2307"/>
                  </a:lnTo>
                  <a:lnTo>
                    <a:pt x="3076" y="2303"/>
                  </a:lnTo>
                  <a:lnTo>
                    <a:pt x="3077" y="2301"/>
                  </a:lnTo>
                  <a:lnTo>
                    <a:pt x="3087" y="2303"/>
                  </a:lnTo>
                  <a:lnTo>
                    <a:pt x="3097" y="2308"/>
                  </a:lnTo>
                  <a:lnTo>
                    <a:pt x="3105" y="2311"/>
                  </a:lnTo>
                  <a:lnTo>
                    <a:pt x="3113" y="2307"/>
                  </a:lnTo>
                  <a:lnTo>
                    <a:pt x="3115" y="2306"/>
                  </a:lnTo>
                  <a:lnTo>
                    <a:pt x="3113" y="2304"/>
                  </a:lnTo>
                  <a:lnTo>
                    <a:pt x="3112" y="2301"/>
                  </a:lnTo>
                  <a:lnTo>
                    <a:pt x="3113" y="2299"/>
                  </a:lnTo>
                  <a:lnTo>
                    <a:pt x="3115" y="2297"/>
                  </a:lnTo>
                  <a:lnTo>
                    <a:pt x="3122" y="2297"/>
                  </a:lnTo>
                  <a:lnTo>
                    <a:pt x="3123" y="2297"/>
                  </a:lnTo>
                  <a:lnTo>
                    <a:pt x="3127" y="2293"/>
                  </a:lnTo>
                  <a:lnTo>
                    <a:pt x="3132" y="2286"/>
                  </a:lnTo>
                  <a:lnTo>
                    <a:pt x="3136" y="2283"/>
                  </a:lnTo>
                  <a:lnTo>
                    <a:pt x="3144" y="2279"/>
                  </a:lnTo>
                  <a:lnTo>
                    <a:pt x="3154" y="2276"/>
                  </a:lnTo>
                  <a:lnTo>
                    <a:pt x="3155" y="2276"/>
                  </a:lnTo>
                  <a:lnTo>
                    <a:pt x="3160" y="2280"/>
                  </a:lnTo>
                  <a:lnTo>
                    <a:pt x="3161" y="2282"/>
                  </a:lnTo>
                  <a:lnTo>
                    <a:pt x="3162" y="2279"/>
                  </a:lnTo>
                  <a:lnTo>
                    <a:pt x="3167" y="2271"/>
                  </a:lnTo>
                  <a:lnTo>
                    <a:pt x="3174" y="2265"/>
                  </a:lnTo>
                  <a:lnTo>
                    <a:pt x="3174" y="2258"/>
                  </a:lnTo>
                  <a:lnTo>
                    <a:pt x="3171" y="2251"/>
                  </a:lnTo>
                  <a:lnTo>
                    <a:pt x="3169" y="2241"/>
                  </a:lnTo>
                  <a:lnTo>
                    <a:pt x="3171" y="2238"/>
                  </a:lnTo>
                  <a:lnTo>
                    <a:pt x="3179" y="2229"/>
                  </a:lnTo>
                  <a:lnTo>
                    <a:pt x="3185" y="2219"/>
                  </a:lnTo>
                  <a:lnTo>
                    <a:pt x="3188" y="2213"/>
                  </a:lnTo>
                  <a:lnTo>
                    <a:pt x="3188" y="2209"/>
                  </a:lnTo>
                  <a:lnTo>
                    <a:pt x="3186" y="2208"/>
                  </a:lnTo>
                  <a:lnTo>
                    <a:pt x="3175" y="2202"/>
                  </a:lnTo>
                  <a:lnTo>
                    <a:pt x="3171" y="2199"/>
                  </a:lnTo>
                  <a:lnTo>
                    <a:pt x="3169" y="2195"/>
                  </a:lnTo>
                  <a:lnTo>
                    <a:pt x="3167" y="2191"/>
                  </a:lnTo>
                  <a:lnTo>
                    <a:pt x="3165" y="2188"/>
                  </a:lnTo>
                  <a:lnTo>
                    <a:pt x="3165" y="2186"/>
                  </a:lnTo>
                  <a:lnTo>
                    <a:pt x="3154" y="2178"/>
                  </a:lnTo>
                  <a:lnTo>
                    <a:pt x="3141" y="2171"/>
                  </a:lnTo>
                  <a:lnTo>
                    <a:pt x="3140" y="2167"/>
                  </a:lnTo>
                  <a:lnTo>
                    <a:pt x="3139" y="2151"/>
                  </a:lnTo>
                  <a:lnTo>
                    <a:pt x="3137" y="2149"/>
                  </a:lnTo>
                  <a:lnTo>
                    <a:pt x="3134" y="2144"/>
                  </a:lnTo>
                  <a:lnTo>
                    <a:pt x="3134" y="2142"/>
                  </a:lnTo>
                  <a:lnTo>
                    <a:pt x="3134" y="2137"/>
                  </a:lnTo>
                  <a:lnTo>
                    <a:pt x="3137" y="2132"/>
                  </a:lnTo>
                  <a:lnTo>
                    <a:pt x="3139" y="2129"/>
                  </a:lnTo>
                  <a:lnTo>
                    <a:pt x="3136" y="2123"/>
                  </a:lnTo>
                  <a:lnTo>
                    <a:pt x="3133" y="2122"/>
                  </a:lnTo>
                  <a:lnTo>
                    <a:pt x="3125" y="2119"/>
                  </a:lnTo>
                  <a:lnTo>
                    <a:pt x="3122" y="2116"/>
                  </a:lnTo>
                  <a:lnTo>
                    <a:pt x="3116" y="2111"/>
                  </a:lnTo>
                  <a:lnTo>
                    <a:pt x="3112" y="2109"/>
                  </a:lnTo>
                  <a:lnTo>
                    <a:pt x="3105" y="2108"/>
                  </a:lnTo>
                  <a:lnTo>
                    <a:pt x="3098" y="2102"/>
                  </a:lnTo>
                  <a:lnTo>
                    <a:pt x="3092" y="2095"/>
                  </a:lnTo>
                  <a:lnTo>
                    <a:pt x="3090" y="2080"/>
                  </a:lnTo>
                  <a:lnTo>
                    <a:pt x="3090" y="2073"/>
                  </a:lnTo>
                  <a:lnTo>
                    <a:pt x="3090" y="2066"/>
                  </a:lnTo>
                  <a:lnTo>
                    <a:pt x="3091" y="2060"/>
                  </a:lnTo>
                  <a:lnTo>
                    <a:pt x="3094" y="2055"/>
                  </a:lnTo>
                  <a:lnTo>
                    <a:pt x="3098" y="2052"/>
                  </a:lnTo>
                  <a:lnTo>
                    <a:pt x="3106" y="2052"/>
                  </a:lnTo>
                  <a:lnTo>
                    <a:pt x="3106" y="2050"/>
                  </a:lnTo>
                  <a:lnTo>
                    <a:pt x="3106" y="2049"/>
                  </a:lnTo>
                  <a:lnTo>
                    <a:pt x="3108" y="2048"/>
                  </a:lnTo>
                  <a:lnTo>
                    <a:pt x="3109" y="2046"/>
                  </a:lnTo>
                  <a:lnTo>
                    <a:pt x="3111" y="2046"/>
                  </a:lnTo>
                  <a:lnTo>
                    <a:pt x="3112" y="2048"/>
                  </a:lnTo>
                  <a:lnTo>
                    <a:pt x="3113" y="2048"/>
                  </a:lnTo>
                  <a:lnTo>
                    <a:pt x="3115" y="2048"/>
                  </a:lnTo>
                  <a:lnTo>
                    <a:pt x="3122" y="2048"/>
                  </a:lnTo>
                  <a:lnTo>
                    <a:pt x="3127" y="2046"/>
                  </a:lnTo>
                  <a:lnTo>
                    <a:pt x="3133" y="2043"/>
                  </a:lnTo>
                  <a:lnTo>
                    <a:pt x="3139" y="2039"/>
                  </a:lnTo>
                  <a:lnTo>
                    <a:pt x="3141" y="2034"/>
                  </a:lnTo>
                  <a:lnTo>
                    <a:pt x="3143" y="2028"/>
                  </a:lnTo>
                  <a:lnTo>
                    <a:pt x="3146" y="2024"/>
                  </a:lnTo>
                  <a:lnTo>
                    <a:pt x="3148" y="2020"/>
                  </a:lnTo>
                  <a:lnTo>
                    <a:pt x="3151" y="2018"/>
                  </a:lnTo>
                  <a:lnTo>
                    <a:pt x="3150" y="2015"/>
                  </a:lnTo>
                  <a:lnTo>
                    <a:pt x="3148" y="2011"/>
                  </a:lnTo>
                  <a:lnTo>
                    <a:pt x="3147" y="2004"/>
                  </a:lnTo>
                  <a:lnTo>
                    <a:pt x="3144" y="1997"/>
                  </a:lnTo>
                  <a:lnTo>
                    <a:pt x="3143" y="1993"/>
                  </a:lnTo>
                  <a:lnTo>
                    <a:pt x="3141" y="1992"/>
                  </a:lnTo>
                  <a:lnTo>
                    <a:pt x="3125" y="1972"/>
                  </a:lnTo>
                  <a:lnTo>
                    <a:pt x="3118" y="1969"/>
                  </a:lnTo>
                  <a:lnTo>
                    <a:pt x="3116" y="1971"/>
                  </a:lnTo>
                  <a:lnTo>
                    <a:pt x="3113" y="1972"/>
                  </a:lnTo>
                  <a:lnTo>
                    <a:pt x="3112" y="1973"/>
                  </a:lnTo>
                  <a:lnTo>
                    <a:pt x="3109" y="1973"/>
                  </a:lnTo>
                  <a:lnTo>
                    <a:pt x="3108" y="1972"/>
                  </a:lnTo>
                  <a:lnTo>
                    <a:pt x="3108" y="1971"/>
                  </a:lnTo>
                  <a:lnTo>
                    <a:pt x="3108" y="1969"/>
                  </a:lnTo>
                  <a:lnTo>
                    <a:pt x="3108" y="1966"/>
                  </a:lnTo>
                  <a:lnTo>
                    <a:pt x="3108" y="1966"/>
                  </a:lnTo>
                  <a:lnTo>
                    <a:pt x="3108" y="1962"/>
                  </a:lnTo>
                  <a:lnTo>
                    <a:pt x="3108" y="1958"/>
                  </a:lnTo>
                  <a:lnTo>
                    <a:pt x="3106" y="1959"/>
                  </a:lnTo>
                  <a:lnTo>
                    <a:pt x="3108" y="1957"/>
                  </a:lnTo>
                  <a:lnTo>
                    <a:pt x="3111" y="1954"/>
                  </a:lnTo>
                  <a:lnTo>
                    <a:pt x="3112" y="1951"/>
                  </a:lnTo>
                  <a:lnTo>
                    <a:pt x="3112" y="1948"/>
                  </a:lnTo>
                  <a:lnTo>
                    <a:pt x="3108" y="1945"/>
                  </a:lnTo>
                  <a:lnTo>
                    <a:pt x="3087" y="1940"/>
                  </a:lnTo>
                  <a:lnTo>
                    <a:pt x="3085" y="1934"/>
                  </a:lnTo>
                  <a:lnTo>
                    <a:pt x="3088" y="1921"/>
                  </a:lnTo>
                  <a:lnTo>
                    <a:pt x="3092" y="1907"/>
                  </a:lnTo>
                  <a:lnTo>
                    <a:pt x="3101" y="1889"/>
                  </a:lnTo>
                  <a:lnTo>
                    <a:pt x="3095" y="1879"/>
                  </a:lnTo>
                  <a:lnTo>
                    <a:pt x="3087" y="1870"/>
                  </a:lnTo>
                  <a:lnTo>
                    <a:pt x="3081" y="1861"/>
                  </a:lnTo>
                  <a:lnTo>
                    <a:pt x="3083" y="1857"/>
                  </a:lnTo>
                  <a:lnTo>
                    <a:pt x="3090" y="1849"/>
                  </a:lnTo>
                  <a:lnTo>
                    <a:pt x="3091" y="1843"/>
                  </a:lnTo>
                  <a:lnTo>
                    <a:pt x="3091" y="1839"/>
                  </a:lnTo>
                  <a:lnTo>
                    <a:pt x="3091" y="1836"/>
                  </a:lnTo>
                  <a:lnTo>
                    <a:pt x="3088" y="1832"/>
                  </a:lnTo>
                  <a:lnTo>
                    <a:pt x="3084" y="1830"/>
                  </a:lnTo>
                  <a:lnTo>
                    <a:pt x="3046" y="1820"/>
                  </a:lnTo>
                  <a:lnTo>
                    <a:pt x="3028" y="1819"/>
                  </a:lnTo>
                  <a:lnTo>
                    <a:pt x="3013" y="1823"/>
                  </a:lnTo>
                  <a:lnTo>
                    <a:pt x="2990" y="1837"/>
                  </a:lnTo>
                  <a:lnTo>
                    <a:pt x="2982" y="1840"/>
                  </a:lnTo>
                  <a:lnTo>
                    <a:pt x="2973" y="1840"/>
                  </a:lnTo>
                  <a:lnTo>
                    <a:pt x="2965" y="1843"/>
                  </a:lnTo>
                  <a:lnTo>
                    <a:pt x="2957" y="1850"/>
                  </a:lnTo>
                  <a:lnTo>
                    <a:pt x="2949" y="1860"/>
                  </a:lnTo>
                  <a:lnTo>
                    <a:pt x="2944" y="1868"/>
                  </a:lnTo>
                  <a:lnTo>
                    <a:pt x="2942" y="1872"/>
                  </a:lnTo>
                  <a:lnTo>
                    <a:pt x="2944" y="1877"/>
                  </a:lnTo>
                  <a:lnTo>
                    <a:pt x="2945" y="1882"/>
                  </a:lnTo>
                  <a:lnTo>
                    <a:pt x="2945" y="1884"/>
                  </a:lnTo>
                  <a:lnTo>
                    <a:pt x="2948" y="1891"/>
                  </a:lnTo>
                  <a:lnTo>
                    <a:pt x="2949" y="1892"/>
                  </a:lnTo>
                  <a:lnTo>
                    <a:pt x="2952" y="1893"/>
                  </a:lnTo>
                  <a:lnTo>
                    <a:pt x="2957" y="1892"/>
                  </a:lnTo>
                  <a:lnTo>
                    <a:pt x="2958" y="1892"/>
                  </a:lnTo>
                  <a:lnTo>
                    <a:pt x="2959" y="1900"/>
                  </a:lnTo>
                  <a:lnTo>
                    <a:pt x="2952" y="1907"/>
                  </a:lnTo>
                  <a:lnTo>
                    <a:pt x="2937" y="1919"/>
                  </a:lnTo>
                  <a:lnTo>
                    <a:pt x="2923" y="1934"/>
                  </a:lnTo>
                  <a:lnTo>
                    <a:pt x="2914" y="1938"/>
                  </a:lnTo>
                  <a:lnTo>
                    <a:pt x="2906" y="1935"/>
                  </a:lnTo>
                  <a:lnTo>
                    <a:pt x="2893" y="1935"/>
                  </a:lnTo>
                  <a:lnTo>
                    <a:pt x="2882" y="1938"/>
                  </a:lnTo>
                  <a:lnTo>
                    <a:pt x="2877" y="1942"/>
                  </a:lnTo>
                  <a:lnTo>
                    <a:pt x="2879" y="1934"/>
                  </a:lnTo>
                  <a:lnTo>
                    <a:pt x="2881" y="1930"/>
                  </a:lnTo>
                  <a:lnTo>
                    <a:pt x="2882" y="1927"/>
                  </a:lnTo>
                  <a:lnTo>
                    <a:pt x="2878" y="1921"/>
                  </a:lnTo>
                  <a:lnTo>
                    <a:pt x="2875" y="1916"/>
                  </a:lnTo>
                  <a:lnTo>
                    <a:pt x="2875" y="1912"/>
                  </a:lnTo>
                  <a:lnTo>
                    <a:pt x="2882" y="1907"/>
                  </a:lnTo>
                  <a:lnTo>
                    <a:pt x="2898" y="1899"/>
                  </a:lnTo>
                  <a:lnTo>
                    <a:pt x="2898" y="1899"/>
                  </a:lnTo>
                  <a:lnTo>
                    <a:pt x="2899" y="1899"/>
                  </a:lnTo>
                  <a:lnTo>
                    <a:pt x="2899" y="1899"/>
                  </a:lnTo>
                  <a:lnTo>
                    <a:pt x="2902" y="1900"/>
                  </a:lnTo>
                  <a:lnTo>
                    <a:pt x="2903" y="1900"/>
                  </a:lnTo>
                  <a:lnTo>
                    <a:pt x="2905" y="1900"/>
                  </a:lnTo>
                  <a:lnTo>
                    <a:pt x="2910" y="1899"/>
                  </a:lnTo>
                  <a:lnTo>
                    <a:pt x="2912" y="1896"/>
                  </a:lnTo>
                  <a:lnTo>
                    <a:pt x="2910" y="1892"/>
                  </a:lnTo>
                  <a:lnTo>
                    <a:pt x="2910" y="1888"/>
                  </a:lnTo>
                  <a:lnTo>
                    <a:pt x="2913" y="1878"/>
                  </a:lnTo>
                  <a:lnTo>
                    <a:pt x="2913" y="1875"/>
                  </a:lnTo>
                  <a:lnTo>
                    <a:pt x="2917" y="1867"/>
                  </a:lnTo>
                  <a:lnTo>
                    <a:pt x="2921" y="1856"/>
                  </a:lnTo>
                  <a:lnTo>
                    <a:pt x="2921" y="1853"/>
                  </a:lnTo>
                  <a:lnTo>
                    <a:pt x="2919" y="1846"/>
                  </a:lnTo>
                  <a:lnTo>
                    <a:pt x="2914" y="1843"/>
                  </a:lnTo>
                  <a:lnTo>
                    <a:pt x="2902" y="1835"/>
                  </a:lnTo>
                  <a:lnTo>
                    <a:pt x="2900" y="1833"/>
                  </a:lnTo>
                  <a:lnTo>
                    <a:pt x="2903" y="1830"/>
                  </a:lnTo>
                  <a:lnTo>
                    <a:pt x="2905" y="1829"/>
                  </a:lnTo>
                  <a:lnTo>
                    <a:pt x="2903" y="1826"/>
                  </a:lnTo>
                  <a:lnTo>
                    <a:pt x="2903" y="1823"/>
                  </a:lnTo>
                  <a:lnTo>
                    <a:pt x="2903" y="1822"/>
                  </a:lnTo>
                  <a:lnTo>
                    <a:pt x="2903" y="1820"/>
                  </a:lnTo>
                  <a:lnTo>
                    <a:pt x="2902" y="1819"/>
                  </a:lnTo>
                  <a:lnTo>
                    <a:pt x="2902" y="1816"/>
                  </a:lnTo>
                  <a:lnTo>
                    <a:pt x="2903" y="1815"/>
                  </a:lnTo>
                  <a:lnTo>
                    <a:pt x="2906" y="1811"/>
                  </a:lnTo>
                  <a:lnTo>
                    <a:pt x="2916" y="1795"/>
                  </a:lnTo>
                  <a:lnTo>
                    <a:pt x="2924" y="1784"/>
                  </a:lnTo>
                  <a:lnTo>
                    <a:pt x="2919" y="1777"/>
                  </a:lnTo>
                  <a:lnTo>
                    <a:pt x="2917" y="1771"/>
                  </a:lnTo>
                  <a:lnTo>
                    <a:pt x="2921" y="1767"/>
                  </a:lnTo>
                  <a:lnTo>
                    <a:pt x="2955" y="1735"/>
                  </a:lnTo>
                  <a:lnTo>
                    <a:pt x="2975" y="1725"/>
                  </a:lnTo>
                  <a:lnTo>
                    <a:pt x="2978" y="1724"/>
                  </a:lnTo>
                  <a:lnTo>
                    <a:pt x="2983" y="1715"/>
                  </a:lnTo>
                  <a:lnTo>
                    <a:pt x="2993" y="1711"/>
                  </a:lnTo>
                  <a:lnTo>
                    <a:pt x="2996" y="1708"/>
                  </a:lnTo>
                  <a:lnTo>
                    <a:pt x="2999" y="1706"/>
                  </a:lnTo>
                  <a:lnTo>
                    <a:pt x="2999" y="1703"/>
                  </a:lnTo>
                  <a:lnTo>
                    <a:pt x="2999" y="1696"/>
                  </a:lnTo>
                  <a:lnTo>
                    <a:pt x="2997" y="1693"/>
                  </a:lnTo>
                  <a:lnTo>
                    <a:pt x="2996" y="1691"/>
                  </a:lnTo>
                  <a:lnTo>
                    <a:pt x="2994" y="1690"/>
                  </a:lnTo>
                  <a:lnTo>
                    <a:pt x="2996" y="1687"/>
                  </a:lnTo>
                  <a:lnTo>
                    <a:pt x="3000" y="1676"/>
                  </a:lnTo>
                  <a:lnTo>
                    <a:pt x="3001" y="1672"/>
                  </a:lnTo>
                  <a:lnTo>
                    <a:pt x="3001" y="1670"/>
                  </a:lnTo>
                  <a:lnTo>
                    <a:pt x="3003" y="1669"/>
                  </a:lnTo>
                  <a:lnTo>
                    <a:pt x="3003" y="1663"/>
                  </a:lnTo>
                  <a:lnTo>
                    <a:pt x="3003" y="1659"/>
                  </a:lnTo>
                  <a:lnTo>
                    <a:pt x="2999" y="1652"/>
                  </a:lnTo>
                  <a:lnTo>
                    <a:pt x="2997" y="1649"/>
                  </a:lnTo>
                  <a:lnTo>
                    <a:pt x="3001" y="1635"/>
                  </a:lnTo>
                  <a:lnTo>
                    <a:pt x="3014" y="1628"/>
                  </a:lnTo>
                  <a:lnTo>
                    <a:pt x="3042" y="1620"/>
                  </a:lnTo>
                  <a:lnTo>
                    <a:pt x="3059" y="1606"/>
                  </a:lnTo>
                  <a:lnTo>
                    <a:pt x="3066" y="1598"/>
                  </a:lnTo>
                  <a:lnTo>
                    <a:pt x="3062" y="1591"/>
                  </a:lnTo>
                  <a:lnTo>
                    <a:pt x="3066" y="1585"/>
                  </a:lnTo>
                  <a:lnTo>
                    <a:pt x="3069" y="1582"/>
                  </a:lnTo>
                  <a:lnTo>
                    <a:pt x="3074" y="1581"/>
                  </a:lnTo>
                  <a:lnTo>
                    <a:pt x="3076" y="1578"/>
                  </a:lnTo>
                  <a:lnTo>
                    <a:pt x="3077" y="1577"/>
                  </a:lnTo>
                  <a:lnTo>
                    <a:pt x="3080" y="1575"/>
                  </a:lnTo>
                  <a:lnTo>
                    <a:pt x="3080" y="1568"/>
                  </a:lnTo>
                  <a:lnTo>
                    <a:pt x="3088" y="1565"/>
                  </a:lnTo>
                  <a:lnTo>
                    <a:pt x="3104" y="1551"/>
                  </a:lnTo>
                  <a:lnTo>
                    <a:pt x="3105" y="1550"/>
                  </a:lnTo>
                  <a:lnTo>
                    <a:pt x="3109" y="1541"/>
                  </a:lnTo>
                  <a:lnTo>
                    <a:pt x="3118" y="1534"/>
                  </a:lnTo>
                  <a:lnTo>
                    <a:pt x="3134" y="1522"/>
                  </a:lnTo>
                  <a:lnTo>
                    <a:pt x="3133" y="1512"/>
                  </a:lnTo>
                  <a:lnTo>
                    <a:pt x="3136" y="1504"/>
                  </a:lnTo>
                  <a:lnTo>
                    <a:pt x="3140" y="1499"/>
                  </a:lnTo>
                  <a:lnTo>
                    <a:pt x="3143" y="1499"/>
                  </a:lnTo>
                  <a:lnTo>
                    <a:pt x="3144" y="1498"/>
                  </a:lnTo>
                  <a:lnTo>
                    <a:pt x="3147" y="1494"/>
                  </a:lnTo>
                  <a:lnTo>
                    <a:pt x="3150" y="1491"/>
                  </a:lnTo>
                  <a:lnTo>
                    <a:pt x="3153" y="1491"/>
                  </a:lnTo>
                  <a:lnTo>
                    <a:pt x="3155" y="1490"/>
                  </a:lnTo>
                  <a:lnTo>
                    <a:pt x="3157" y="1485"/>
                  </a:lnTo>
                  <a:lnTo>
                    <a:pt x="3155" y="1481"/>
                  </a:lnTo>
                  <a:lnTo>
                    <a:pt x="3151" y="1478"/>
                  </a:lnTo>
                  <a:lnTo>
                    <a:pt x="3147" y="1474"/>
                  </a:lnTo>
                  <a:lnTo>
                    <a:pt x="3143" y="1477"/>
                  </a:lnTo>
                  <a:lnTo>
                    <a:pt x="3112" y="1480"/>
                  </a:lnTo>
                  <a:lnTo>
                    <a:pt x="3112" y="1476"/>
                  </a:lnTo>
                  <a:lnTo>
                    <a:pt x="3116" y="1469"/>
                  </a:lnTo>
                  <a:lnTo>
                    <a:pt x="3120" y="1464"/>
                  </a:lnTo>
                  <a:lnTo>
                    <a:pt x="3126" y="1460"/>
                  </a:lnTo>
                  <a:lnTo>
                    <a:pt x="3127" y="1453"/>
                  </a:lnTo>
                  <a:lnTo>
                    <a:pt x="3133" y="1452"/>
                  </a:lnTo>
                  <a:lnTo>
                    <a:pt x="3137" y="1449"/>
                  </a:lnTo>
                  <a:lnTo>
                    <a:pt x="3141" y="1446"/>
                  </a:lnTo>
                  <a:lnTo>
                    <a:pt x="3144" y="1442"/>
                  </a:lnTo>
                  <a:lnTo>
                    <a:pt x="3143" y="1438"/>
                  </a:lnTo>
                  <a:lnTo>
                    <a:pt x="3140" y="1432"/>
                  </a:lnTo>
                  <a:lnTo>
                    <a:pt x="3139" y="1428"/>
                  </a:lnTo>
                  <a:lnTo>
                    <a:pt x="3144" y="1426"/>
                  </a:lnTo>
                  <a:lnTo>
                    <a:pt x="3146" y="1425"/>
                  </a:lnTo>
                  <a:lnTo>
                    <a:pt x="3148" y="1425"/>
                  </a:lnTo>
                  <a:lnTo>
                    <a:pt x="3151" y="1425"/>
                  </a:lnTo>
                  <a:lnTo>
                    <a:pt x="3153" y="1426"/>
                  </a:lnTo>
                  <a:lnTo>
                    <a:pt x="3160" y="1428"/>
                  </a:lnTo>
                  <a:lnTo>
                    <a:pt x="3172" y="1425"/>
                  </a:lnTo>
                  <a:lnTo>
                    <a:pt x="3179" y="1426"/>
                  </a:lnTo>
                  <a:lnTo>
                    <a:pt x="3182" y="1429"/>
                  </a:lnTo>
                  <a:lnTo>
                    <a:pt x="3183" y="1429"/>
                  </a:lnTo>
                  <a:lnTo>
                    <a:pt x="3186" y="1429"/>
                  </a:lnTo>
                  <a:lnTo>
                    <a:pt x="3193" y="1428"/>
                  </a:lnTo>
                  <a:lnTo>
                    <a:pt x="3188" y="1439"/>
                  </a:lnTo>
                  <a:lnTo>
                    <a:pt x="3189" y="1446"/>
                  </a:lnTo>
                  <a:lnTo>
                    <a:pt x="3195" y="1449"/>
                  </a:lnTo>
                  <a:lnTo>
                    <a:pt x="3203" y="1452"/>
                  </a:lnTo>
                  <a:lnTo>
                    <a:pt x="3204" y="1452"/>
                  </a:lnTo>
                  <a:lnTo>
                    <a:pt x="3204" y="1453"/>
                  </a:lnTo>
                  <a:lnTo>
                    <a:pt x="3206" y="1455"/>
                  </a:lnTo>
                  <a:lnTo>
                    <a:pt x="3207" y="1456"/>
                  </a:lnTo>
                  <a:lnTo>
                    <a:pt x="3210" y="1456"/>
                  </a:lnTo>
                  <a:lnTo>
                    <a:pt x="3220" y="1452"/>
                  </a:lnTo>
                  <a:lnTo>
                    <a:pt x="3225" y="1450"/>
                  </a:lnTo>
                  <a:lnTo>
                    <a:pt x="3234" y="1450"/>
                  </a:lnTo>
                  <a:lnTo>
                    <a:pt x="3244" y="1450"/>
                  </a:lnTo>
                  <a:lnTo>
                    <a:pt x="3247" y="1450"/>
                  </a:lnTo>
                  <a:lnTo>
                    <a:pt x="3251" y="1447"/>
                  </a:lnTo>
                  <a:lnTo>
                    <a:pt x="3255" y="1443"/>
                  </a:lnTo>
                  <a:lnTo>
                    <a:pt x="3256" y="1440"/>
                  </a:lnTo>
                  <a:lnTo>
                    <a:pt x="3258" y="1438"/>
                  </a:lnTo>
                  <a:lnTo>
                    <a:pt x="3256" y="1435"/>
                  </a:lnTo>
                  <a:lnTo>
                    <a:pt x="3255" y="1433"/>
                  </a:lnTo>
                  <a:lnTo>
                    <a:pt x="3255" y="1432"/>
                  </a:lnTo>
                  <a:lnTo>
                    <a:pt x="3254" y="1431"/>
                  </a:lnTo>
                  <a:lnTo>
                    <a:pt x="3254" y="1428"/>
                  </a:lnTo>
                  <a:lnTo>
                    <a:pt x="3256" y="1426"/>
                  </a:lnTo>
                  <a:lnTo>
                    <a:pt x="3261" y="1428"/>
                  </a:lnTo>
                  <a:lnTo>
                    <a:pt x="3262" y="1429"/>
                  </a:lnTo>
                  <a:lnTo>
                    <a:pt x="3263" y="1431"/>
                  </a:lnTo>
                  <a:lnTo>
                    <a:pt x="3268" y="1431"/>
                  </a:lnTo>
                  <a:lnTo>
                    <a:pt x="3272" y="1428"/>
                  </a:lnTo>
                  <a:lnTo>
                    <a:pt x="3272" y="1426"/>
                  </a:lnTo>
                  <a:lnTo>
                    <a:pt x="3272" y="1425"/>
                  </a:lnTo>
                  <a:lnTo>
                    <a:pt x="3272" y="1425"/>
                  </a:lnTo>
                  <a:lnTo>
                    <a:pt x="3272" y="1425"/>
                  </a:lnTo>
                  <a:lnTo>
                    <a:pt x="3272" y="1424"/>
                  </a:lnTo>
                  <a:lnTo>
                    <a:pt x="3270" y="1421"/>
                  </a:lnTo>
                  <a:lnTo>
                    <a:pt x="3269" y="1419"/>
                  </a:lnTo>
                  <a:lnTo>
                    <a:pt x="3270" y="1418"/>
                  </a:lnTo>
                  <a:lnTo>
                    <a:pt x="3272" y="1418"/>
                  </a:lnTo>
                  <a:lnTo>
                    <a:pt x="3273" y="1418"/>
                  </a:lnTo>
                  <a:lnTo>
                    <a:pt x="3276" y="1418"/>
                  </a:lnTo>
                  <a:lnTo>
                    <a:pt x="3277" y="1415"/>
                  </a:lnTo>
                  <a:lnTo>
                    <a:pt x="3277" y="1411"/>
                  </a:lnTo>
                  <a:lnTo>
                    <a:pt x="3276" y="1411"/>
                  </a:lnTo>
                  <a:lnTo>
                    <a:pt x="3272" y="1408"/>
                  </a:lnTo>
                  <a:lnTo>
                    <a:pt x="3272" y="1408"/>
                  </a:lnTo>
                  <a:lnTo>
                    <a:pt x="3282" y="1400"/>
                  </a:lnTo>
                  <a:lnTo>
                    <a:pt x="3283" y="1398"/>
                  </a:lnTo>
                  <a:lnTo>
                    <a:pt x="3289" y="1396"/>
                  </a:lnTo>
                  <a:lnTo>
                    <a:pt x="3298" y="1391"/>
                  </a:lnTo>
                  <a:lnTo>
                    <a:pt x="3298" y="1391"/>
                  </a:lnTo>
                  <a:lnTo>
                    <a:pt x="3298" y="1387"/>
                  </a:lnTo>
                  <a:lnTo>
                    <a:pt x="3300" y="1386"/>
                  </a:lnTo>
                  <a:lnTo>
                    <a:pt x="3298" y="1383"/>
                  </a:lnTo>
                  <a:lnTo>
                    <a:pt x="3298" y="1380"/>
                  </a:lnTo>
                  <a:lnTo>
                    <a:pt x="3296" y="1379"/>
                  </a:lnTo>
                  <a:lnTo>
                    <a:pt x="3294" y="1377"/>
                  </a:lnTo>
                  <a:lnTo>
                    <a:pt x="3289" y="1366"/>
                  </a:lnTo>
                  <a:lnTo>
                    <a:pt x="3286" y="1361"/>
                  </a:lnTo>
                  <a:lnTo>
                    <a:pt x="3282" y="1359"/>
                  </a:lnTo>
                  <a:lnTo>
                    <a:pt x="3280" y="1356"/>
                  </a:lnTo>
                  <a:lnTo>
                    <a:pt x="3279" y="1352"/>
                  </a:lnTo>
                  <a:lnTo>
                    <a:pt x="3279" y="1345"/>
                  </a:lnTo>
                  <a:lnTo>
                    <a:pt x="3280" y="1342"/>
                  </a:lnTo>
                  <a:lnTo>
                    <a:pt x="3284" y="1338"/>
                  </a:lnTo>
                  <a:lnTo>
                    <a:pt x="3286" y="1335"/>
                  </a:lnTo>
                  <a:lnTo>
                    <a:pt x="3286" y="1328"/>
                  </a:lnTo>
                  <a:lnTo>
                    <a:pt x="3283" y="1316"/>
                  </a:lnTo>
                  <a:lnTo>
                    <a:pt x="3283" y="1310"/>
                  </a:lnTo>
                  <a:lnTo>
                    <a:pt x="3287" y="1297"/>
                  </a:lnTo>
                  <a:lnTo>
                    <a:pt x="3289" y="1296"/>
                  </a:lnTo>
                  <a:lnTo>
                    <a:pt x="3291" y="1293"/>
                  </a:lnTo>
                  <a:lnTo>
                    <a:pt x="3293" y="1289"/>
                  </a:lnTo>
                  <a:lnTo>
                    <a:pt x="3291" y="1282"/>
                  </a:lnTo>
                  <a:lnTo>
                    <a:pt x="3291" y="1281"/>
                  </a:lnTo>
                  <a:lnTo>
                    <a:pt x="3291" y="1279"/>
                  </a:lnTo>
                  <a:lnTo>
                    <a:pt x="3290" y="1279"/>
                  </a:lnTo>
                  <a:lnTo>
                    <a:pt x="3291" y="1276"/>
                  </a:lnTo>
                  <a:lnTo>
                    <a:pt x="3291" y="1275"/>
                  </a:lnTo>
                  <a:lnTo>
                    <a:pt x="3293" y="1274"/>
                  </a:lnTo>
                  <a:lnTo>
                    <a:pt x="3294" y="1272"/>
                  </a:lnTo>
                  <a:lnTo>
                    <a:pt x="3296" y="1268"/>
                  </a:lnTo>
                  <a:lnTo>
                    <a:pt x="3297" y="1267"/>
                  </a:lnTo>
                  <a:lnTo>
                    <a:pt x="3297" y="1260"/>
                  </a:lnTo>
                  <a:lnTo>
                    <a:pt x="3297" y="1254"/>
                  </a:lnTo>
                  <a:lnTo>
                    <a:pt x="3304" y="1247"/>
                  </a:lnTo>
                  <a:lnTo>
                    <a:pt x="3307" y="1243"/>
                  </a:lnTo>
                  <a:lnTo>
                    <a:pt x="3307" y="1230"/>
                  </a:lnTo>
                  <a:lnTo>
                    <a:pt x="3296" y="1211"/>
                  </a:lnTo>
                  <a:lnTo>
                    <a:pt x="3294" y="1195"/>
                  </a:lnTo>
                  <a:lnTo>
                    <a:pt x="3296" y="1187"/>
                  </a:lnTo>
                  <a:lnTo>
                    <a:pt x="3298" y="1181"/>
                  </a:lnTo>
                  <a:lnTo>
                    <a:pt x="3300" y="1178"/>
                  </a:lnTo>
                  <a:lnTo>
                    <a:pt x="3301" y="1175"/>
                  </a:lnTo>
                  <a:lnTo>
                    <a:pt x="3303" y="1173"/>
                  </a:lnTo>
                  <a:lnTo>
                    <a:pt x="3304" y="1167"/>
                  </a:lnTo>
                  <a:lnTo>
                    <a:pt x="3305" y="1163"/>
                  </a:lnTo>
                  <a:lnTo>
                    <a:pt x="3321" y="1139"/>
                  </a:lnTo>
                  <a:lnTo>
                    <a:pt x="3324" y="1133"/>
                  </a:lnTo>
                  <a:lnTo>
                    <a:pt x="3326" y="1126"/>
                  </a:lnTo>
                  <a:lnTo>
                    <a:pt x="3326" y="1119"/>
                  </a:lnTo>
                  <a:lnTo>
                    <a:pt x="3328" y="1111"/>
                  </a:lnTo>
                  <a:lnTo>
                    <a:pt x="3332" y="1108"/>
                  </a:lnTo>
                  <a:lnTo>
                    <a:pt x="3338" y="1105"/>
                  </a:lnTo>
                  <a:lnTo>
                    <a:pt x="3340" y="1100"/>
                  </a:lnTo>
                  <a:lnTo>
                    <a:pt x="3340" y="1094"/>
                  </a:lnTo>
                  <a:lnTo>
                    <a:pt x="3339" y="1089"/>
                  </a:lnTo>
                  <a:lnTo>
                    <a:pt x="3338" y="1083"/>
                  </a:lnTo>
                  <a:lnTo>
                    <a:pt x="3338" y="1079"/>
                  </a:lnTo>
                  <a:lnTo>
                    <a:pt x="3338" y="1073"/>
                  </a:lnTo>
                  <a:lnTo>
                    <a:pt x="3339" y="1063"/>
                  </a:lnTo>
                  <a:lnTo>
                    <a:pt x="3340" y="1059"/>
                  </a:lnTo>
                  <a:lnTo>
                    <a:pt x="3342" y="1055"/>
                  </a:lnTo>
                  <a:lnTo>
                    <a:pt x="3345" y="1053"/>
                  </a:lnTo>
                  <a:lnTo>
                    <a:pt x="3346" y="1049"/>
                  </a:lnTo>
                  <a:lnTo>
                    <a:pt x="3346" y="1042"/>
                  </a:lnTo>
                  <a:lnTo>
                    <a:pt x="3347" y="1038"/>
                  </a:lnTo>
                  <a:lnTo>
                    <a:pt x="3350" y="1035"/>
                  </a:lnTo>
                  <a:lnTo>
                    <a:pt x="3357" y="1030"/>
                  </a:lnTo>
                  <a:lnTo>
                    <a:pt x="3357" y="1027"/>
                  </a:lnTo>
                  <a:lnTo>
                    <a:pt x="3354" y="1018"/>
                  </a:lnTo>
                  <a:lnTo>
                    <a:pt x="3354" y="1006"/>
                  </a:lnTo>
                  <a:lnTo>
                    <a:pt x="3356" y="992"/>
                  </a:lnTo>
                  <a:lnTo>
                    <a:pt x="3367" y="975"/>
                  </a:lnTo>
                  <a:lnTo>
                    <a:pt x="3370" y="974"/>
                  </a:lnTo>
                  <a:lnTo>
                    <a:pt x="3374" y="972"/>
                  </a:lnTo>
                  <a:lnTo>
                    <a:pt x="3378" y="968"/>
                  </a:lnTo>
                  <a:lnTo>
                    <a:pt x="3385" y="960"/>
                  </a:lnTo>
                  <a:lnTo>
                    <a:pt x="3388" y="958"/>
                  </a:lnTo>
                  <a:lnTo>
                    <a:pt x="3392" y="954"/>
                  </a:lnTo>
                  <a:lnTo>
                    <a:pt x="3395" y="951"/>
                  </a:lnTo>
                  <a:lnTo>
                    <a:pt x="3396" y="948"/>
                  </a:lnTo>
                  <a:lnTo>
                    <a:pt x="3396" y="940"/>
                  </a:lnTo>
                  <a:lnTo>
                    <a:pt x="3398" y="937"/>
                  </a:lnTo>
                  <a:lnTo>
                    <a:pt x="3401" y="936"/>
                  </a:lnTo>
                  <a:lnTo>
                    <a:pt x="3408" y="936"/>
                  </a:lnTo>
                  <a:lnTo>
                    <a:pt x="3410" y="934"/>
                  </a:lnTo>
                  <a:lnTo>
                    <a:pt x="3412" y="933"/>
                  </a:lnTo>
                  <a:lnTo>
                    <a:pt x="3412" y="931"/>
                  </a:lnTo>
                  <a:lnTo>
                    <a:pt x="3412" y="927"/>
                  </a:lnTo>
                  <a:lnTo>
                    <a:pt x="3413" y="926"/>
                  </a:lnTo>
                  <a:lnTo>
                    <a:pt x="3415" y="924"/>
                  </a:lnTo>
                  <a:lnTo>
                    <a:pt x="3415" y="923"/>
                  </a:lnTo>
                  <a:lnTo>
                    <a:pt x="3417" y="923"/>
                  </a:lnTo>
                  <a:lnTo>
                    <a:pt x="3427" y="919"/>
                  </a:lnTo>
                  <a:lnTo>
                    <a:pt x="3429" y="917"/>
                  </a:lnTo>
                  <a:lnTo>
                    <a:pt x="3431" y="912"/>
                  </a:lnTo>
                  <a:lnTo>
                    <a:pt x="3444" y="880"/>
                  </a:lnTo>
                  <a:lnTo>
                    <a:pt x="3452" y="864"/>
                  </a:lnTo>
                  <a:lnTo>
                    <a:pt x="3457" y="857"/>
                  </a:lnTo>
                  <a:lnTo>
                    <a:pt x="3457" y="857"/>
                  </a:lnTo>
                  <a:lnTo>
                    <a:pt x="3454" y="854"/>
                  </a:lnTo>
                  <a:lnTo>
                    <a:pt x="3429" y="849"/>
                  </a:lnTo>
                  <a:close/>
                  <a:moveTo>
                    <a:pt x="23" y="1048"/>
                  </a:moveTo>
                  <a:lnTo>
                    <a:pt x="21" y="1046"/>
                  </a:lnTo>
                  <a:lnTo>
                    <a:pt x="21" y="1045"/>
                  </a:lnTo>
                  <a:lnTo>
                    <a:pt x="17" y="1044"/>
                  </a:lnTo>
                  <a:lnTo>
                    <a:pt x="10" y="1045"/>
                  </a:lnTo>
                  <a:lnTo>
                    <a:pt x="0" y="1051"/>
                  </a:lnTo>
                  <a:lnTo>
                    <a:pt x="0" y="1053"/>
                  </a:lnTo>
                  <a:lnTo>
                    <a:pt x="6" y="1052"/>
                  </a:lnTo>
                  <a:lnTo>
                    <a:pt x="9" y="1052"/>
                  </a:lnTo>
                  <a:lnTo>
                    <a:pt x="10" y="1056"/>
                  </a:lnTo>
                  <a:lnTo>
                    <a:pt x="10" y="1056"/>
                  </a:lnTo>
                  <a:lnTo>
                    <a:pt x="7" y="1056"/>
                  </a:lnTo>
                  <a:lnTo>
                    <a:pt x="7" y="1056"/>
                  </a:lnTo>
                  <a:lnTo>
                    <a:pt x="7" y="1059"/>
                  </a:lnTo>
                  <a:lnTo>
                    <a:pt x="12" y="1058"/>
                  </a:lnTo>
                  <a:lnTo>
                    <a:pt x="26" y="1051"/>
                  </a:lnTo>
                  <a:lnTo>
                    <a:pt x="26" y="1048"/>
                  </a:lnTo>
                  <a:lnTo>
                    <a:pt x="23" y="1048"/>
                  </a:lnTo>
                  <a:lnTo>
                    <a:pt x="23" y="1048"/>
                  </a:lnTo>
                  <a:close/>
                  <a:moveTo>
                    <a:pt x="526" y="1490"/>
                  </a:moveTo>
                  <a:lnTo>
                    <a:pt x="523" y="1488"/>
                  </a:lnTo>
                  <a:lnTo>
                    <a:pt x="515" y="1480"/>
                  </a:lnTo>
                  <a:lnTo>
                    <a:pt x="513" y="1478"/>
                  </a:lnTo>
                  <a:lnTo>
                    <a:pt x="508" y="1473"/>
                  </a:lnTo>
                  <a:lnTo>
                    <a:pt x="496" y="1467"/>
                  </a:lnTo>
                  <a:lnTo>
                    <a:pt x="492" y="1466"/>
                  </a:lnTo>
                  <a:lnTo>
                    <a:pt x="491" y="1464"/>
                  </a:lnTo>
                  <a:lnTo>
                    <a:pt x="488" y="1464"/>
                  </a:lnTo>
                  <a:lnTo>
                    <a:pt x="488" y="1467"/>
                  </a:lnTo>
                  <a:lnTo>
                    <a:pt x="485" y="1469"/>
                  </a:lnTo>
                  <a:lnTo>
                    <a:pt x="487" y="1474"/>
                  </a:lnTo>
                  <a:lnTo>
                    <a:pt x="489" y="1480"/>
                  </a:lnTo>
                  <a:lnTo>
                    <a:pt x="492" y="1487"/>
                  </a:lnTo>
                  <a:lnTo>
                    <a:pt x="491" y="1492"/>
                  </a:lnTo>
                  <a:lnTo>
                    <a:pt x="495" y="1495"/>
                  </a:lnTo>
                  <a:lnTo>
                    <a:pt x="509" y="1499"/>
                  </a:lnTo>
                  <a:lnTo>
                    <a:pt x="529" y="1502"/>
                  </a:lnTo>
                  <a:lnTo>
                    <a:pt x="536" y="1499"/>
                  </a:lnTo>
                  <a:lnTo>
                    <a:pt x="537" y="1492"/>
                  </a:lnTo>
                  <a:lnTo>
                    <a:pt x="534" y="1490"/>
                  </a:lnTo>
                  <a:lnTo>
                    <a:pt x="526" y="1490"/>
                  </a:lnTo>
                  <a:close/>
                  <a:moveTo>
                    <a:pt x="775" y="1631"/>
                  </a:moveTo>
                  <a:lnTo>
                    <a:pt x="772" y="1628"/>
                  </a:lnTo>
                  <a:lnTo>
                    <a:pt x="763" y="1623"/>
                  </a:lnTo>
                  <a:lnTo>
                    <a:pt x="761" y="1620"/>
                  </a:lnTo>
                  <a:lnTo>
                    <a:pt x="760" y="1614"/>
                  </a:lnTo>
                  <a:lnTo>
                    <a:pt x="761" y="1610"/>
                  </a:lnTo>
                  <a:lnTo>
                    <a:pt x="761" y="1606"/>
                  </a:lnTo>
                  <a:lnTo>
                    <a:pt x="756" y="1602"/>
                  </a:lnTo>
                  <a:lnTo>
                    <a:pt x="750" y="1602"/>
                  </a:lnTo>
                  <a:lnTo>
                    <a:pt x="736" y="1602"/>
                  </a:lnTo>
                  <a:lnTo>
                    <a:pt x="740" y="1607"/>
                  </a:lnTo>
                  <a:lnTo>
                    <a:pt x="744" y="1623"/>
                  </a:lnTo>
                  <a:lnTo>
                    <a:pt x="749" y="1628"/>
                  </a:lnTo>
                  <a:lnTo>
                    <a:pt x="756" y="1624"/>
                  </a:lnTo>
                  <a:lnTo>
                    <a:pt x="763" y="1628"/>
                  </a:lnTo>
                  <a:lnTo>
                    <a:pt x="767" y="1638"/>
                  </a:lnTo>
                  <a:lnTo>
                    <a:pt x="771" y="1647"/>
                  </a:lnTo>
                  <a:lnTo>
                    <a:pt x="775" y="1649"/>
                  </a:lnTo>
                  <a:lnTo>
                    <a:pt x="777" y="1644"/>
                  </a:lnTo>
                  <a:lnTo>
                    <a:pt x="777" y="1635"/>
                  </a:lnTo>
                  <a:lnTo>
                    <a:pt x="775" y="1631"/>
                  </a:lnTo>
                  <a:close/>
                  <a:moveTo>
                    <a:pt x="735" y="1721"/>
                  </a:moveTo>
                  <a:lnTo>
                    <a:pt x="725" y="1717"/>
                  </a:lnTo>
                  <a:lnTo>
                    <a:pt x="721" y="1715"/>
                  </a:lnTo>
                  <a:lnTo>
                    <a:pt x="715" y="1717"/>
                  </a:lnTo>
                  <a:lnTo>
                    <a:pt x="714" y="1720"/>
                  </a:lnTo>
                  <a:lnTo>
                    <a:pt x="716" y="1727"/>
                  </a:lnTo>
                  <a:lnTo>
                    <a:pt x="737" y="1727"/>
                  </a:lnTo>
                  <a:lnTo>
                    <a:pt x="743" y="1729"/>
                  </a:lnTo>
                  <a:lnTo>
                    <a:pt x="740" y="1724"/>
                  </a:lnTo>
                  <a:lnTo>
                    <a:pt x="735" y="1721"/>
                  </a:lnTo>
                  <a:close/>
                  <a:moveTo>
                    <a:pt x="949" y="1902"/>
                  </a:moveTo>
                  <a:lnTo>
                    <a:pt x="950" y="1899"/>
                  </a:lnTo>
                  <a:lnTo>
                    <a:pt x="950" y="1898"/>
                  </a:lnTo>
                  <a:lnTo>
                    <a:pt x="949" y="1895"/>
                  </a:lnTo>
                  <a:lnTo>
                    <a:pt x="947" y="1893"/>
                  </a:lnTo>
                  <a:lnTo>
                    <a:pt x="942" y="1893"/>
                  </a:lnTo>
                  <a:lnTo>
                    <a:pt x="928" y="1896"/>
                  </a:lnTo>
                  <a:lnTo>
                    <a:pt x="928" y="1899"/>
                  </a:lnTo>
                  <a:lnTo>
                    <a:pt x="931" y="1900"/>
                  </a:lnTo>
                  <a:lnTo>
                    <a:pt x="940" y="1913"/>
                  </a:lnTo>
                  <a:lnTo>
                    <a:pt x="945" y="1914"/>
                  </a:lnTo>
                  <a:lnTo>
                    <a:pt x="960" y="1912"/>
                  </a:lnTo>
                  <a:lnTo>
                    <a:pt x="984" y="1928"/>
                  </a:lnTo>
                  <a:lnTo>
                    <a:pt x="997" y="1930"/>
                  </a:lnTo>
                  <a:lnTo>
                    <a:pt x="998" y="1931"/>
                  </a:lnTo>
                  <a:lnTo>
                    <a:pt x="999" y="1933"/>
                  </a:lnTo>
                  <a:lnTo>
                    <a:pt x="1002" y="1931"/>
                  </a:lnTo>
                  <a:lnTo>
                    <a:pt x="1004" y="1930"/>
                  </a:lnTo>
                  <a:lnTo>
                    <a:pt x="1006" y="1930"/>
                  </a:lnTo>
                  <a:lnTo>
                    <a:pt x="1002" y="1923"/>
                  </a:lnTo>
                  <a:lnTo>
                    <a:pt x="998" y="1917"/>
                  </a:lnTo>
                  <a:lnTo>
                    <a:pt x="992" y="1913"/>
                  </a:lnTo>
                  <a:lnTo>
                    <a:pt x="966" y="1909"/>
                  </a:lnTo>
                  <a:lnTo>
                    <a:pt x="961" y="1907"/>
                  </a:lnTo>
                  <a:lnTo>
                    <a:pt x="961" y="1905"/>
                  </a:lnTo>
                  <a:lnTo>
                    <a:pt x="966" y="1905"/>
                  </a:lnTo>
                  <a:lnTo>
                    <a:pt x="966" y="1902"/>
                  </a:lnTo>
                  <a:lnTo>
                    <a:pt x="959" y="1903"/>
                  </a:lnTo>
                  <a:lnTo>
                    <a:pt x="952" y="1906"/>
                  </a:lnTo>
                  <a:lnTo>
                    <a:pt x="945" y="1906"/>
                  </a:lnTo>
                  <a:lnTo>
                    <a:pt x="940" y="1899"/>
                  </a:lnTo>
                  <a:lnTo>
                    <a:pt x="943" y="1899"/>
                  </a:lnTo>
                  <a:lnTo>
                    <a:pt x="949" y="1902"/>
                  </a:lnTo>
                  <a:close/>
                  <a:moveTo>
                    <a:pt x="1011" y="1993"/>
                  </a:moveTo>
                  <a:lnTo>
                    <a:pt x="1008" y="1990"/>
                  </a:lnTo>
                  <a:lnTo>
                    <a:pt x="1004" y="1990"/>
                  </a:lnTo>
                  <a:lnTo>
                    <a:pt x="1001" y="1992"/>
                  </a:lnTo>
                  <a:lnTo>
                    <a:pt x="998" y="1990"/>
                  </a:lnTo>
                  <a:lnTo>
                    <a:pt x="992" y="1983"/>
                  </a:lnTo>
                  <a:lnTo>
                    <a:pt x="984" y="1976"/>
                  </a:lnTo>
                  <a:lnTo>
                    <a:pt x="974" y="1972"/>
                  </a:lnTo>
                  <a:lnTo>
                    <a:pt x="967" y="1971"/>
                  </a:lnTo>
                  <a:lnTo>
                    <a:pt x="973" y="1983"/>
                  </a:lnTo>
                  <a:lnTo>
                    <a:pt x="975" y="1992"/>
                  </a:lnTo>
                  <a:lnTo>
                    <a:pt x="974" y="1996"/>
                  </a:lnTo>
                  <a:lnTo>
                    <a:pt x="974" y="2000"/>
                  </a:lnTo>
                  <a:lnTo>
                    <a:pt x="978" y="2007"/>
                  </a:lnTo>
                  <a:lnTo>
                    <a:pt x="984" y="2013"/>
                  </a:lnTo>
                  <a:lnTo>
                    <a:pt x="989" y="2017"/>
                  </a:lnTo>
                  <a:lnTo>
                    <a:pt x="1004" y="2035"/>
                  </a:lnTo>
                  <a:lnTo>
                    <a:pt x="1006" y="2039"/>
                  </a:lnTo>
                  <a:lnTo>
                    <a:pt x="1009" y="2045"/>
                  </a:lnTo>
                  <a:lnTo>
                    <a:pt x="1013" y="2057"/>
                  </a:lnTo>
                  <a:lnTo>
                    <a:pt x="1018" y="2059"/>
                  </a:lnTo>
                  <a:lnTo>
                    <a:pt x="1022" y="2053"/>
                  </a:lnTo>
                  <a:lnTo>
                    <a:pt x="1025" y="2043"/>
                  </a:lnTo>
                  <a:lnTo>
                    <a:pt x="1026" y="2028"/>
                  </a:lnTo>
                  <a:lnTo>
                    <a:pt x="1026" y="2025"/>
                  </a:lnTo>
                  <a:lnTo>
                    <a:pt x="1023" y="2022"/>
                  </a:lnTo>
                  <a:lnTo>
                    <a:pt x="1016" y="2017"/>
                  </a:lnTo>
                  <a:lnTo>
                    <a:pt x="1013" y="2014"/>
                  </a:lnTo>
                  <a:lnTo>
                    <a:pt x="1015" y="2011"/>
                  </a:lnTo>
                  <a:lnTo>
                    <a:pt x="1015" y="2008"/>
                  </a:lnTo>
                  <a:lnTo>
                    <a:pt x="1012" y="2006"/>
                  </a:lnTo>
                  <a:lnTo>
                    <a:pt x="1012" y="2003"/>
                  </a:lnTo>
                  <a:lnTo>
                    <a:pt x="1012" y="1999"/>
                  </a:lnTo>
                  <a:lnTo>
                    <a:pt x="1011" y="1993"/>
                  </a:lnTo>
                  <a:close/>
                  <a:moveTo>
                    <a:pt x="2949" y="3070"/>
                  </a:moveTo>
                  <a:lnTo>
                    <a:pt x="2948" y="3071"/>
                  </a:lnTo>
                  <a:lnTo>
                    <a:pt x="2947" y="3073"/>
                  </a:lnTo>
                  <a:lnTo>
                    <a:pt x="2944" y="3073"/>
                  </a:lnTo>
                  <a:lnTo>
                    <a:pt x="2944" y="3073"/>
                  </a:lnTo>
                  <a:lnTo>
                    <a:pt x="2942" y="3074"/>
                  </a:lnTo>
                  <a:lnTo>
                    <a:pt x="2941" y="3074"/>
                  </a:lnTo>
                  <a:lnTo>
                    <a:pt x="2940" y="3076"/>
                  </a:lnTo>
                  <a:lnTo>
                    <a:pt x="2933" y="3076"/>
                  </a:lnTo>
                  <a:lnTo>
                    <a:pt x="2930" y="3077"/>
                  </a:lnTo>
                  <a:lnTo>
                    <a:pt x="2930" y="3078"/>
                  </a:lnTo>
                  <a:lnTo>
                    <a:pt x="2935" y="3083"/>
                  </a:lnTo>
                  <a:lnTo>
                    <a:pt x="2940" y="3083"/>
                  </a:lnTo>
                  <a:lnTo>
                    <a:pt x="2942" y="3083"/>
                  </a:lnTo>
                  <a:lnTo>
                    <a:pt x="2947" y="3080"/>
                  </a:lnTo>
                  <a:lnTo>
                    <a:pt x="2952" y="3078"/>
                  </a:lnTo>
                  <a:lnTo>
                    <a:pt x="2952" y="3073"/>
                  </a:lnTo>
                  <a:lnTo>
                    <a:pt x="2949" y="3070"/>
                  </a:lnTo>
                  <a:close/>
                  <a:moveTo>
                    <a:pt x="3810" y="3327"/>
                  </a:moveTo>
                  <a:lnTo>
                    <a:pt x="3808" y="3319"/>
                  </a:lnTo>
                  <a:lnTo>
                    <a:pt x="3804" y="3305"/>
                  </a:lnTo>
                  <a:lnTo>
                    <a:pt x="3803" y="3298"/>
                  </a:lnTo>
                  <a:lnTo>
                    <a:pt x="3803" y="3293"/>
                  </a:lnTo>
                  <a:lnTo>
                    <a:pt x="3803" y="3287"/>
                  </a:lnTo>
                  <a:lnTo>
                    <a:pt x="3804" y="3282"/>
                  </a:lnTo>
                  <a:lnTo>
                    <a:pt x="3806" y="3277"/>
                  </a:lnTo>
                  <a:lnTo>
                    <a:pt x="3803" y="3270"/>
                  </a:lnTo>
                  <a:lnTo>
                    <a:pt x="3801" y="3259"/>
                  </a:lnTo>
                  <a:lnTo>
                    <a:pt x="3803" y="3240"/>
                  </a:lnTo>
                  <a:lnTo>
                    <a:pt x="3801" y="3233"/>
                  </a:lnTo>
                  <a:lnTo>
                    <a:pt x="3799" y="3227"/>
                  </a:lnTo>
                  <a:lnTo>
                    <a:pt x="3791" y="3216"/>
                  </a:lnTo>
                  <a:lnTo>
                    <a:pt x="3796" y="3224"/>
                  </a:lnTo>
                  <a:lnTo>
                    <a:pt x="3797" y="3227"/>
                  </a:lnTo>
                  <a:lnTo>
                    <a:pt x="3797" y="3231"/>
                  </a:lnTo>
                  <a:lnTo>
                    <a:pt x="3790" y="3228"/>
                  </a:lnTo>
                  <a:lnTo>
                    <a:pt x="3789" y="3227"/>
                  </a:lnTo>
                  <a:lnTo>
                    <a:pt x="3787" y="3224"/>
                  </a:lnTo>
                  <a:lnTo>
                    <a:pt x="3786" y="3221"/>
                  </a:lnTo>
                  <a:lnTo>
                    <a:pt x="3784" y="3219"/>
                  </a:lnTo>
                  <a:lnTo>
                    <a:pt x="3783" y="3217"/>
                  </a:lnTo>
                  <a:lnTo>
                    <a:pt x="3784" y="3214"/>
                  </a:lnTo>
                  <a:lnTo>
                    <a:pt x="3784" y="3213"/>
                  </a:lnTo>
                  <a:lnTo>
                    <a:pt x="3783" y="3210"/>
                  </a:lnTo>
                  <a:lnTo>
                    <a:pt x="3783" y="3207"/>
                  </a:lnTo>
                  <a:lnTo>
                    <a:pt x="3783" y="3207"/>
                  </a:lnTo>
                  <a:lnTo>
                    <a:pt x="3782" y="3207"/>
                  </a:lnTo>
                  <a:lnTo>
                    <a:pt x="3780" y="3206"/>
                  </a:lnTo>
                  <a:lnTo>
                    <a:pt x="3779" y="3206"/>
                  </a:lnTo>
                  <a:lnTo>
                    <a:pt x="3779" y="3203"/>
                  </a:lnTo>
                  <a:lnTo>
                    <a:pt x="3780" y="3203"/>
                  </a:lnTo>
                  <a:lnTo>
                    <a:pt x="3782" y="3202"/>
                  </a:lnTo>
                  <a:lnTo>
                    <a:pt x="3782" y="3200"/>
                  </a:lnTo>
                  <a:lnTo>
                    <a:pt x="3782" y="3190"/>
                  </a:lnTo>
                  <a:lnTo>
                    <a:pt x="3782" y="3186"/>
                  </a:lnTo>
                  <a:lnTo>
                    <a:pt x="3782" y="3181"/>
                  </a:lnTo>
                  <a:lnTo>
                    <a:pt x="3790" y="3148"/>
                  </a:lnTo>
                  <a:lnTo>
                    <a:pt x="3790" y="3137"/>
                  </a:lnTo>
                  <a:lnTo>
                    <a:pt x="3786" y="3105"/>
                  </a:lnTo>
                  <a:lnTo>
                    <a:pt x="3786" y="3099"/>
                  </a:lnTo>
                  <a:lnTo>
                    <a:pt x="3783" y="3095"/>
                  </a:lnTo>
                  <a:lnTo>
                    <a:pt x="3782" y="3091"/>
                  </a:lnTo>
                  <a:lnTo>
                    <a:pt x="3783" y="3088"/>
                  </a:lnTo>
                  <a:lnTo>
                    <a:pt x="3784" y="3085"/>
                  </a:lnTo>
                  <a:lnTo>
                    <a:pt x="3784" y="3083"/>
                  </a:lnTo>
                  <a:lnTo>
                    <a:pt x="3780" y="3080"/>
                  </a:lnTo>
                  <a:lnTo>
                    <a:pt x="3777" y="3077"/>
                  </a:lnTo>
                  <a:lnTo>
                    <a:pt x="3775" y="3073"/>
                  </a:lnTo>
                  <a:lnTo>
                    <a:pt x="3769" y="3074"/>
                  </a:lnTo>
                  <a:lnTo>
                    <a:pt x="3759" y="3074"/>
                  </a:lnTo>
                  <a:lnTo>
                    <a:pt x="3755" y="3077"/>
                  </a:lnTo>
                  <a:lnTo>
                    <a:pt x="3754" y="3083"/>
                  </a:lnTo>
                  <a:lnTo>
                    <a:pt x="3754" y="3088"/>
                  </a:lnTo>
                  <a:lnTo>
                    <a:pt x="3755" y="3094"/>
                  </a:lnTo>
                  <a:lnTo>
                    <a:pt x="3758" y="3097"/>
                  </a:lnTo>
                  <a:lnTo>
                    <a:pt x="3756" y="3099"/>
                  </a:lnTo>
                  <a:lnTo>
                    <a:pt x="3756" y="3101"/>
                  </a:lnTo>
                  <a:lnTo>
                    <a:pt x="3756" y="3102"/>
                  </a:lnTo>
                  <a:lnTo>
                    <a:pt x="3758" y="3104"/>
                  </a:lnTo>
                  <a:lnTo>
                    <a:pt x="3752" y="3111"/>
                  </a:lnTo>
                  <a:lnTo>
                    <a:pt x="3749" y="3113"/>
                  </a:lnTo>
                  <a:lnTo>
                    <a:pt x="3749" y="3116"/>
                  </a:lnTo>
                  <a:lnTo>
                    <a:pt x="3749" y="3119"/>
                  </a:lnTo>
                  <a:lnTo>
                    <a:pt x="3751" y="3123"/>
                  </a:lnTo>
                  <a:lnTo>
                    <a:pt x="3751" y="3126"/>
                  </a:lnTo>
                  <a:lnTo>
                    <a:pt x="3744" y="3136"/>
                  </a:lnTo>
                  <a:lnTo>
                    <a:pt x="3748" y="3141"/>
                  </a:lnTo>
                  <a:lnTo>
                    <a:pt x="3751" y="3147"/>
                  </a:lnTo>
                  <a:lnTo>
                    <a:pt x="3754" y="3153"/>
                  </a:lnTo>
                  <a:lnTo>
                    <a:pt x="3751" y="3160"/>
                  </a:lnTo>
                  <a:lnTo>
                    <a:pt x="3754" y="3167"/>
                  </a:lnTo>
                  <a:lnTo>
                    <a:pt x="3749" y="3178"/>
                  </a:lnTo>
                  <a:lnTo>
                    <a:pt x="3740" y="3193"/>
                  </a:lnTo>
                  <a:lnTo>
                    <a:pt x="3738" y="3193"/>
                  </a:lnTo>
                  <a:lnTo>
                    <a:pt x="3735" y="3186"/>
                  </a:lnTo>
                  <a:lnTo>
                    <a:pt x="3735" y="3183"/>
                  </a:lnTo>
                  <a:lnTo>
                    <a:pt x="3733" y="3181"/>
                  </a:lnTo>
                  <a:lnTo>
                    <a:pt x="3731" y="3179"/>
                  </a:lnTo>
                  <a:lnTo>
                    <a:pt x="3726" y="3176"/>
                  </a:lnTo>
                  <a:lnTo>
                    <a:pt x="3713" y="3172"/>
                  </a:lnTo>
                  <a:lnTo>
                    <a:pt x="3710" y="3172"/>
                  </a:lnTo>
                  <a:lnTo>
                    <a:pt x="3707" y="3172"/>
                  </a:lnTo>
                  <a:lnTo>
                    <a:pt x="3702" y="3172"/>
                  </a:lnTo>
                  <a:lnTo>
                    <a:pt x="3695" y="3174"/>
                  </a:lnTo>
                  <a:lnTo>
                    <a:pt x="3692" y="3175"/>
                  </a:lnTo>
                  <a:lnTo>
                    <a:pt x="3678" y="3190"/>
                  </a:lnTo>
                  <a:lnTo>
                    <a:pt x="3678" y="3198"/>
                  </a:lnTo>
                  <a:lnTo>
                    <a:pt x="3670" y="3202"/>
                  </a:lnTo>
                  <a:lnTo>
                    <a:pt x="3640" y="3209"/>
                  </a:lnTo>
                  <a:lnTo>
                    <a:pt x="3623" y="3217"/>
                  </a:lnTo>
                  <a:lnTo>
                    <a:pt x="3614" y="3217"/>
                  </a:lnTo>
                  <a:lnTo>
                    <a:pt x="3616" y="3220"/>
                  </a:lnTo>
                  <a:lnTo>
                    <a:pt x="3615" y="3224"/>
                  </a:lnTo>
                  <a:lnTo>
                    <a:pt x="3612" y="3230"/>
                  </a:lnTo>
                  <a:lnTo>
                    <a:pt x="3609" y="3233"/>
                  </a:lnTo>
                  <a:lnTo>
                    <a:pt x="3605" y="3234"/>
                  </a:lnTo>
                  <a:lnTo>
                    <a:pt x="3602" y="3233"/>
                  </a:lnTo>
                  <a:lnTo>
                    <a:pt x="3600" y="3231"/>
                  </a:lnTo>
                  <a:lnTo>
                    <a:pt x="3597" y="3230"/>
                  </a:lnTo>
                  <a:lnTo>
                    <a:pt x="3593" y="3231"/>
                  </a:lnTo>
                  <a:lnTo>
                    <a:pt x="3593" y="3228"/>
                  </a:lnTo>
                  <a:lnTo>
                    <a:pt x="3591" y="3228"/>
                  </a:lnTo>
                  <a:lnTo>
                    <a:pt x="3591" y="3228"/>
                  </a:lnTo>
                  <a:lnTo>
                    <a:pt x="3590" y="3227"/>
                  </a:lnTo>
                  <a:lnTo>
                    <a:pt x="3590" y="3230"/>
                  </a:lnTo>
                  <a:lnTo>
                    <a:pt x="3591" y="3233"/>
                  </a:lnTo>
                  <a:lnTo>
                    <a:pt x="3590" y="3241"/>
                  </a:lnTo>
                  <a:lnTo>
                    <a:pt x="3591" y="3244"/>
                  </a:lnTo>
                  <a:lnTo>
                    <a:pt x="3586" y="3245"/>
                  </a:lnTo>
                  <a:lnTo>
                    <a:pt x="3581" y="3247"/>
                  </a:lnTo>
                  <a:lnTo>
                    <a:pt x="3579" y="3251"/>
                  </a:lnTo>
                  <a:lnTo>
                    <a:pt x="3576" y="3261"/>
                  </a:lnTo>
                  <a:lnTo>
                    <a:pt x="3576" y="3262"/>
                  </a:lnTo>
                  <a:lnTo>
                    <a:pt x="3576" y="3263"/>
                  </a:lnTo>
                  <a:lnTo>
                    <a:pt x="3580" y="3263"/>
                  </a:lnTo>
                  <a:lnTo>
                    <a:pt x="3581" y="3265"/>
                  </a:lnTo>
                  <a:lnTo>
                    <a:pt x="3580" y="3268"/>
                  </a:lnTo>
                  <a:lnTo>
                    <a:pt x="3577" y="3272"/>
                  </a:lnTo>
                  <a:lnTo>
                    <a:pt x="3577" y="3276"/>
                  </a:lnTo>
                  <a:lnTo>
                    <a:pt x="3576" y="3279"/>
                  </a:lnTo>
                  <a:lnTo>
                    <a:pt x="3574" y="3282"/>
                  </a:lnTo>
                  <a:lnTo>
                    <a:pt x="3566" y="3283"/>
                  </a:lnTo>
                  <a:lnTo>
                    <a:pt x="3565" y="3284"/>
                  </a:lnTo>
                  <a:lnTo>
                    <a:pt x="3565" y="3286"/>
                  </a:lnTo>
                  <a:lnTo>
                    <a:pt x="3563" y="3287"/>
                  </a:lnTo>
                  <a:lnTo>
                    <a:pt x="3562" y="3290"/>
                  </a:lnTo>
                  <a:lnTo>
                    <a:pt x="3562" y="3293"/>
                  </a:lnTo>
                  <a:lnTo>
                    <a:pt x="3560" y="3294"/>
                  </a:lnTo>
                  <a:lnTo>
                    <a:pt x="3558" y="3293"/>
                  </a:lnTo>
                  <a:lnTo>
                    <a:pt x="3556" y="3294"/>
                  </a:lnTo>
                  <a:lnTo>
                    <a:pt x="3553" y="3296"/>
                  </a:lnTo>
                  <a:lnTo>
                    <a:pt x="3551" y="3296"/>
                  </a:lnTo>
                  <a:lnTo>
                    <a:pt x="3548" y="3294"/>
                  </a:lnTo>
                  <a:lnTo>
                    <a:pt x="3548" y="3297"/>
                  </a:lnTo>
                  <a:lnTo>
                    <a:pt x="3548" y="3301"/>
                  </a:lnTo>
                  <a:lnTo>
                    <a:pt x="3549" y="3305"/>
                  </a:lnTo>
                  <a:lnTo>
                    <a:pt x="3551" y="3308"/>
                  </a:lnTo>
                  <a:lnTo>
                    <a:pt x="3548" y="3311"/>
                  </a:lnTo>
                  <a:lnTo>
                    <a:pt x="3559" y="3307"/>
                  </a:lnTo>
                  <a:lnTo>
                    <a:pt x="3565" y="3307"/>
                  </a:lnTo>
                  <a:lnTo>
                    <a:pt x="3570" y="3311"/>
                  </a:lnTo>
                  <a:lnTo>
                    <a:pt x="3562" y="3315"/>
                  </a:lnTo>
                  <a:lnTo>
                    <a:pt x="3560" y="3317"/>
                  </a:lnTo>
                  <a:lnTo>
                    <a:pt x="3562" y="3319"/>
                  </a:lnTo>
                  <a:lnTo>
                    <a:pt x="3562" y="3321"/>
                  </a:lnTo>
                  <a:lnTo>
                    <a:pt x="3563" y="3321"/>
                  </a:lnTo>
                  <a:lnTo>
                    <a:pt x="3567" y="3318"/>
                  </a:lnTo>
                  <a:lnTo>
                    <a:pt x="3569" y="3319"/>
                  </a:lnTo>
                  <a:lnTo>
                    <a:pt x="3569" y="3322"/>
                  </a:lnTo>
                  <a:lnTo>
                    <a:pt x="3570" y="3324"/>
                  </a:lnTo>
                  <a:lnTo>
                    <a:pt x="3580" y="3328"/>
                  </a:lnTo>
                  <a:lnTo>
                    <a:pt x="3580" y="3328"/>
                  </a:lnTo>
                  <a:lnTo>
                    <a:pt x="3584" y="3331"/>
                  </a:lnTo>
                  <a:lnTo>
                    <a:pt x="3584" y="3334"/>
                  </a:lnTo>
                  <a:lnTo>
                    <a:pt x="3583" y="3335"/>
                  </a:lnTo>
                  <a:lnTo>
                    <a:pt x="3581" y="3335"/>
                  </a:lnTo>
                  <a:lnTo>
                    <a:pt x="3580" y="3335"/>
                  </a:lnTo>
                  <a:lnTo>
                    <a:pt x="3577" y="3336"/>
                  </a:lnTo>
                  <a:lnTo>
                    <a:pt x="3574" y="3339"/>
                  </a:lnTo>
                  <a:lnTo>
                    <a:pt x="3563" y="3341"/>
                  </a:lnTo>
                  <a:lnTo>
                    <a:pt x="3562" y="3342"/>
                  </a:lnTo>
                  <a:lnTo>
                    <a:pt x="3559" y="3343"/>
                  </a:lnTo>
                  <a:lnTo>
                    <a:pt x="3558" y="3345"/>
                  </a:lnTo>
                  <a:lnTo>
                    <a:pt x="3551" y="3345"/>
                  </a:lnTo>
                  <a:lnTo>
                    <a:pt x="3548" y="3345"/>
                  </a:lnTo>
                  <a:lnTo>
                    <a:pt x="3546" y="3348"/>
                  </a:lnTo>
                  <a:lnTo>
                    <a:pt x="3549" y="3349"/>
                  </a:lnTo>
                  <a:lnTo>
                    <a:pt x="3552" y="3350"/>
                  </a:lnTo>
                  <a:lnTo>
                    <a:pt x="3555" y="3353"/>
                  </a:lnTo>
                  <a:lnTo>
                    <a:pt x="3552" y="3357"/>
                  </a:lnTo>
                  <a:lnTo>
                    <a:pt x="3555" y="3359"/>
                  </a:lnTo>
                  <a:lnTo>
                    <a:pt x="3556" y="3362"/>
                  </a:lnTo>
                  <a:lnTo>
                    <a:pt x="3555" y="3364"/>
                  </a:lnTo>
                  <a:lnTo>
                    <a:pt x="3552" y="3366"/>
                  </a:lnTo>
                  <a:lnTo>
                    <a:pt x="3552" y="3369"/>
                  </a:lnTo>
                  <a:lnTo>
                    <a:pt x="3559" y="3369"/>
                  </a:lnTo>
                  <a:lnTo>
                    <a:pt x="3559" y="3371"/>
                  </a:lnTo>
                  <a:lnTo>
                    <a:pt x="3555" y="3374"/>
                  </a:lnTo>
                  <a:lnTo>
                    <a:pt x="3553" y="3376"/>
                  </a:lnTo>
                  <a:lnTo>
                    <a:pt x="3551" y="3376"/>
                  </a:lnTo>
                  <a:lnTo>
                    <a:pt x="3553" y="3376"/>
                  </a:lnTo>
                  <a:lnTo>
                    <a:pt x="3555" y="3376"/>
                  </a:lnTo>
                  <a:lnTo>
                    <a:pt x="3558" y="3377"/>
                  </a:lnTo>
                  <a:lnTo>
                    <a:pt x="3559" y="3378"/>
                  </a:lnTo>
                  <a:lnTo>
                    <a:pt x="3559" y="3380"/>
                  </a:lnTo>
                  <a:lnTo>
                    <a:pt x="3558" y="3383"/>
                  </a:lnTo>
                  <a:lnTo>
                    <a:pt x="3563" y="3383"/>
                  </a:lnTo>
                  <a:lnTo>
                    <a:pt x="3569" y="3384"/>
                  </a:lnTo>
                  <a:lnTo>
                    <a:pt x="3573" y="3387"/>
                  </a:lnTo>
                  <a:lnTo>
                    <a:pt x="3576" y="3391"/>
                  </a:lnTo>
                  <a:lnTo>
                    <a:pt x="3577" y="3392"/>
                  </a:lnTo>
                  <a:lnTo>
                    <a:pt x="3584" y="3391"/>
                  </a:lnTo>
                  <a:lnTo>
                    <a:pt x="3587" y="3391"/>
                  </a:lnTo>
                  <a:lnTo>
                    <a:pt x="3588" y="3394"/>
                  </a:lnTo>
                  <a:lnTo>
                    <a:pt x="3593" y="3404"/>
                  </a:lnTo>
                  <a:lnTo>
                    <a:pt x="3597" y="3408"/>
                  </a:lnTo>
                  <a:lnTo>
                    <a:pt x="3598" y="3409"/>
                  </a:lnTo>
                  <a:lnTo>
                    <a:pt x="3598" y="3413"/>
                  </a:lnTo>
                  <a:lnTo>
                    <a:pt x="3597" y="3413"/>
                  </a:lnTo>
                  <a:lnTo>
                    <a:pt x="3590" y="3418"/>
                  </a:lnTo>
                  <a:lnTo>
                    <a:pt x="3588" y="3419"/>
                  </a:lnTo>
                  <a:lnTo>
                    <a:pt x="3583" y="3420"/>
                  </a:lnTo>
                  <a:lnTo>
                    <a:pt x="3577" y="3425"/>
                  </a:lnTo>
                  <a:lnTo>
                    <a:pt x="3576" y="3429"/>
                  </a:lnTo>
                  <a:lnTo>
                    <a:pt x="3579" y="3430"/>
                  </a:lnTo>
                  <a:lnTo>
                    <a:pt x="3576" y="3437"/>
                  </a:lnTo>
                  <a:lnTo>
                    <a:pt x="3570" y="3439"/>
                  </a:lnTo>
                  <a:lnTo>
                    <a:pt x="3558" y="3440"/>
                  </a:lnTo>
                  <a:lnTo>
                    <a:pt x="3565" y="3449"/>
                  </a:lnTo>
                  <a:lnTo>
                    <a:pt x="3566" y="3454"/>
                  </a:lnTo>
                  <a:lnTo>
                    <a:pt x="3563" y="3460"/>
                  </a:lnTo>
                  <a:lnTo>
                    <a:pt x="3565" y="3464"/>
                  </a:lnTo>
                  <a:lnTo>
                    <a:pt x="3569" y="3461"/>
                  </a:lnTo>
                  <a:lnTo>
                    <a:pt x="3573" y="3460"/>
                  </a:lnTo>
                  <a:lnTo>
                    <a:pt x="3584" y="3460"/>
                  </a:lnTo>
                  <a:lnTo>
                    <a:pt x="3590" y="3457"/>
                  </a:lnTo>
                  <a:lnTo>
                    <a:pt x="3598" y="3453"/>
                  </a:lnTo>
                  <a:lnTo>
                    <a:pt x="3604" y="3453"/>
                  </a:lnTo>
                  <a:lnTo>
                    <a:pt x="3607" y="3453"/>
                  </a:lnTo>
                  <a:lnTo>
                    <a:pt x="3608" y="3454"/>
                  </a:lnTo>
                  <a:lnTo>
                    <a:pt x="3609" y="3456"/>
                  </a:lnTo>
                  <a:lnTo>
                    <a:pt x="3611" y="3460"/>
                  </a:lnTo>
                  <a:lnTo>
                    <a:pt x="3614" y="3461"/>
                  </a:lnTo>
                  <a:lnTo>
                    <a:pt x="3614" y="3461"/>
                  </a:lnTo>
                  <a:lnTo>
                    <a:pt x="3614" y="3464"/>
                  </a:lnTo>
                  <a:lnTo>
                    <a:pt x="3611" y="3467"/>
                  </a:lnTo>
                  <a:lnTo>
                    <a:pt x="3611" y="3468"/>
                  </a:lnTo>
                  <a:lnTo>
                    <a:pt x="3611" y="3468"/>
                  </a:lnTo>
                  <a:lnTo>
                    <a:pt x="3607" y="3474"/>
                  </a:lnTo>
                  <a:lnTo>
                    <a:pt x="3608" y="3474"/>
                  </a:lnTo>
                  <a:lnTo>
                    <a:pt x="3609" y="3475"/>
                  </a:lnTo>
                  <a:lnTo>
                    <a:pt x="3609" y="3478"/>
                  </a:lnTo>
                  <a:lnTo>
                    <a:pt x="3611" y="3478"/>
                  </a:lnTo>
                  <a:lnTo>
                    <a:pt x="3608" y="3481"/>
                  </a:lnTo>
                  <a:lnTo>
                    <a:pt x="3600" y="3484"/>
                  </a:lnTo>
                  <a:lnTo>
                    <a:pt x="3602" y="3484"/>
                  </a:lnTo>
                  <a:lnTo>
                    <a:pt x="3605" y="3485"/>
                  </a:lnTo>
                  <a:lnTo>
                    <a:pt x="3608" y="3486"/>
                  </a:lnTo>
                  <a:lnTo>
                    <a:pt x="3609" y="3491"/>
                  </a:lnTo>
                  <a:lnTo>
                    <a:pt x="3601" y="3495"/>
                  </a:lnTo>
                  <a:lnTo>
                    <a:pt x="3595" y="3498"/>
                  </a:lnTo>
                  <a:lnTo>
                    <a:pt x="3590" y="3498"/>
                  </a:lnTo>
                  <a:lnTo>
                    <a:pt x="3590" y="3500"/>
                  </a:lnTo>
                  <a:lnTo>
                    <a:pt x="3593" y="3502"/>
                  </a:lnTo>
                  <a:lnTo>
                    <a:pt x="3593" y="3505"/>
                  </a:lnTo>
                  <a:lnTo>
                    <a:pt x="3591" y="3509"/>
                  </a:lnTo>
                  <a:lnTo>
                    <a:pt x="3590" y="3512"/>
                  </a:lnTo>
                  <a:lnTo>
                    <a:pt x="3586" y="3513"/>
                  </a:lnTo>
                  <a:lnTo>
                    <a:pt x="3579" y="3514"/>
                  </a:lnTo>
                  <a:lnTo>
                    <a:pt x="3576" y="3516"/>
                  </a:lnTo>
                  <a:lnTo>
                    <a:pt x="3579" y="3517"/>
                  </a:lnTo>
                  <a:lnTo>
                    <a:pt x="3581" y="3519"/>
                  </a:lnTo>
                  <a:lnTo>
                    <a:pt x="3584" y="3519"/>
                  </a:lnTo>
                  <a:lnTo>
                    <a:pt x="3587" y="3519"/>
                  </a:lnTo>
                  <a:lnTo>
                    <a:pt x="3587" y="3521"/>
                  </a:lnTo>
                  <a:lnTo>
                    <a:pt x="3586" y="3523"/>
                  </a:lnTo>
                  <a:lnTo>
                    <a:pt x="3591" y="3523"/>
                  </a:lnTo>
                  <a:lnTo>
                    <a:pt x="3602" y="3519"/>
                  </a:lnTo>
                  <a:lnTo>
                    <a:pt x="3609" y="3519"/>
                  </a:lnTo>
                  <a:lnTo>
                    <a:pt x="3607" y="3526"/>
                  </a:lnTo>
                  <a:lnTo>
                    <a:pt x="3609" y="3528"/>
                  </a:lnTo>
                  <a:lnTo>
                    <a:pt x="3616" y="3530"/>
                  </a:lnTo>
                  <a:lnTo>
                    <a:pt x="3622" y="3530"/>
                  </a:lnTo>
                  <a:lnTo>
                    <a:pt x="3639" y="3535"/>
                  </a:lnTo>
                  <a:lnTo>
                    <a:pt x="3644" y="3535"/>
                  </a:lnTo>
                  <a:lnTo>
                    <a:pt x="3642" y="3540"/>
                  </a:lnTo>
                  <a:lnTo>
                    <a:pt x="3637" y="3541"/>
                  </a:lnTo>
                  <a:lnTo>
                    <a:pt x="3635" y="3544"/>
                  </a:lnTo>
                  <a:lnTo>
                    <a:pt x="3633" y="3548"/>
                  </a:lnTo>
                  <a:lnTo>
                    <a:pt x="3632" y="3551"/>
                  </a:lnTo>
                  <a:lnTo>
                    <a:pt x="3618" y="3556"/>
                  </a:lnTo>
                  <a:lnTo>
                    <a:pt x="3614" y="3555"/>
                  </a:lnTo>
                  <a:lnTo>
                    <a:pt x="3611" y="3559"/>
                  </a:lnTo>
                  <a:lnTo>
                    <a:pt x="3609" y="3566"/>
                  </a:lnTo>
                  <a:lnTo>
                    <a:pt x="3607" y="3570"/>
                  </a:lnTo>
                  <a:lnTo>
                    <a:pt x="3611" y="3572"/>
                  </a:lnTo>
                  <a:lnTo>
                    <a:pt x="3612" y="3575"/>
                  </a:lnTo>
                  <a:lnTo>
                    <a:pt x="3611" y="3582"/>
                  </a:lnTo>
                  <a:lnTo>
                    <a:pt x="3612" y="3583"/>
                  </a:lnTo>
                  <a:lnTo>
                    <a:pt x="3615" y="3585"/>
                  </a:lnTo>
                  <a:lnTo>
                    <a:pt x="3619" y="3586"/>
                  </a:lnTo>
                  <a:lnTo>
                    <a:pt x="3622" y="3585"/>
                  </a:lnTo>
                  <a:lnTo>
                    <a:pt x="3623" y="3586"/>
                  </a:lnTo>
                  <a:lnTo>
                    <a:pt x="3626" y="3587"/>
                  </a:lnTo>
                  <a:lnTo>
                    <a:pt x="3626" y="3590"/>
                  </a:lnTo>
                  <a:lnTo>
                    <a:pt x="3623" y="3592"/>
                  </a:lnTo>
                  <a:lnTo>
                    <a:pt x="3625" y="3593"/>
                  </a:lnTo>
                  <a:lnTo>
                    <a:pt x="3628" y="3594"/>
                  </a:lnTo>
                  <a:lnTo>
                    <a:pt x="3629" y="3594"/>
                  </a:lnTo>
                  <a:lnTo>
                    <a:pt x="3632" y="3594"/>
                  </a:lnTo>
                  <a:lnTo>
                    <a:pt x="3633" y="3596"/>
                  </a:lnTo>
                  <a:lnTo>
                    <a:pt x="3633" y="3597"/>
                  </a:lnTo>
                  <a:lnTo>
                    <a:pt x="3635" y="3599"/>
                  </a:lnTo>
                  <a:lnTo>
                    <a:pt x="3640" y="3600"/>
                  </a:lnTo>
                  <a:lnTo>
                    <a:pt x="3643" y="3601"/>
                  </a:lnTo>
                  <a:lnTo>
                    <a:pt x="3644" y="3604"/>
                  </a:lnTo>
                  <a:lnTo>
                    <a:pt x="3649" y="3607"/>
                  </a:lnTo>
                  <a:lnTo>
                    <a:pt x="3651" y="3606"/>
                  </a:lnTo>
                  <a:lnTo>
                    <a:pt x="3658" y="3607"/>
                  </a:lnTo>
                  <a:lnTo>
                    <a:pt x="3665" y="3608"/>
                  </a:lnTo>
                  <a:lnTo>
                    <a:pt x="3668" y="3611"/>
                  </a:lnTo>
                  <a:lnTo>
                    <a:pt x="3670" y="3614"/>
                  </a:lnTo>
                  <a:lnTo>
                    <a:pt x="3671" y="3613"/>
                  </a:lnTo>
                  <a:lnTo>
                    <a:pt x="3672" y="3611"/>
                  </a:lnTo>
                  <a:lnTo>
                    <a:pt x="3675" y="3611"/>
                  </a:lnTo>
                  <a:lnTo>
                    <a:pt x="3674" y="3613"/>
                  </a:lnTo>
                  <a:lnTo>
                    <a:pt x="3674" y="3613"/>
                  </a:lnTo>
                  <a:lnTo>
                    <a:pt x="3674" y="3613"/>
                  </a:lnTo>
                  <a:lnTo>
                    <a:pt x="3672" y="3614"/>
                  </a:lnTo>
                  <a:lnTo>
                    <a:pt x="3675" y="3615"/>
                  </a:lnTo>
                  <a:lnTo>
                    <a:pt x="3682" y="3610"/>
                  </a:lnTo>
                  <a:lnTo>
                    <a:pt x="3685" y="3608"/>
                  </a:lnTo>
                  <a:lnTo>
                    <a:pt x="3685" y="3611"/>
                  </a:lnTo>
                  <a:lnTo>
                    <a:pt x="3682" y="3615"/>
                  </a:lnTo>
                  <a:lnTo>
                    <a:pt x="3685" y="3618"/>
                  </a:lnTo>
                  <a:lnTo>
                    <a:pt x="3692" y="3621"/>
                  </a:lnTo>
                  <a:lnTo>
                    <a:pt x="3696" y="3625"/>
                  </a:lnTo>
                  <a:lnTo>
                    <a:pt x="3693" y="3627"/>
                  </a:lnTo>
                  <a:lnTo>
                    <a:pt x="3692" y="3627"/>
                  </a:lnTo>
                  <a:lnTo>
                    <a:pt x="3689" y="3636"/>
                  </a:lnTo>
                  <a:lnTo>
                    <a:pt x="3696" y="3639"/>
                  </a:lnTo>
                  <a:lnTo>
                    <a:pt x="3705" y="3641"/>
                  </a:lnTo>
                  <a:lnTo>
                    <a:pt x="3709" y="3642"/>
                  </a:lnTo>
                  <a:lnTo>
                    <a:pt x="3714" y="3648"/>
                  </a:lnTo>
                  <a:lnTo>
                    <a:pt x="3719" y="3649"/>
                  </a:lnTo>
                  <a:lnTo>
                    <a:pt x="3723" y="3646"/>
                  </a:lnTo>
                  <a:lnTo>
                    <a:pt x="3724" y="3643"/>
                  </a:lnTo>
                  <a:lnTo>
                    <a:pt x="3727" y="3639"/>
                  </a:lnTo>
                  <a:lnTo>
                    <a:pt x="3728" y="3632"/>
                  </a:lnTo>
                  <a:lnTo>
                    <a:pt x="3730" y="3628"/>
                  </a:lnTo>
                  <a:lnTo>
                    <a:pt x="3726" y="3629"/>
                  </a:lnTo>
                  <a:lnTo>
                    <a:pt x="3721" y="3634"/>
                  </a:lnTo>
                  <a:lnTo>
                    <a:pt x="3719" y="3635"/>
                  </a:lnTo>
                  <a:lnTo>
                    <a:pt x="3719" y="3632"/>
                  </a:lnTo>
                  <a:lnTo>
                    <a:pt x="3721" y="3631"/>
                  </a:lnTo>
                  <a:lnTo>
                    <a:pt x="3723" y="3628"/>
                  </a:lnTo>
                  <a:lnTo>
                    <a:pt x="3721" y="3625"/>
                  </a:lnTo>
                  <a:lnTo>
                    <a:pt x="3719" y="3622"/>
                  </a:lnTo>
                  <a:lnTo>
                    <a:pt x="3719" y="3621"/>
                  </a:lnTo>
                  <a:lnTo>
                    <a:pt x="3724" y="3620"/>
                  </a:lnTo>
                  <a:lnTo>
                    <a:pt x="3731" y="3615"/>
                  </a:lnTo>
                  <a:lnTo>
                    <a:pt x="3735" y="3614"/>
                  </a:lnTo>
                  <a:lnTo>
                    <a:pt x="3733" y="3611"/>
                  </a:lnTo>
                  <a:lnTo>
                    <a:pt x="3735" y="3608"/>
                  </a:lnTo>
                  <a:lnTo>
                    <a:pt x="3737" y="3606"/>
                  </a:lnTo>
                  <a:lnTo>
                    <a:pt x="3737" y="3603"/>
                  </a:lnTo>
                  <a:lnTo>
                    <a:pt x="3733" y="3601"/>
                  </a:lnTo>
                  <a:lnTo>
                    <a:pt x="3734" y="3599"/>
                  </a:lnTo>
                  <a:lnTo>
                    <a:pt x="3734" y="3597"/>
                  </a:lnTo>
                  <a:lnTo>
                    <a:pt x="3734" y="3594"/>
                  </a:lnTo>
                  <a:lnTo>
                    <a:pt x="3733" y="3592"/>
                  </a:lnTo>
                  <a:lnTo>
                    <a:pt x="3738" y="3592"/>
                  </a:lnTo>
                  <a:lnTo>
                    <a:pt x="3740" y="3587"/>
                  </a:lnTo>
                  <a:lnTo>
                    <a:pt x="3742" y="3585"/>
                  </a:lnTo>
                  <a:lnTo>
                    <a:pt x="3745" y="3583"/>
                  </a:lnTo>
                  <a:lnTo>
                    <a:pt x="3749" y="3582"/>
                  </a:lnTo>
                  <a:lnTo>
                    <a:pt x="3754" y="3579"/>
                  </a:lnTo>
                  <a:lnTo>
                    <a:pt x="3755" y="3575"/>
                  </a:lnTo>
                  <a:lnTo>
                    <a:pt x="3756" y="3569"/>
                  </a:lnTo>
                  <a:lnTo>
                    <a:pt x="3754" y="3566"/>
                  </a:lnTo>
                  <a:lnTo>
                    <a:pt x="3749" y="3568"/>
                  </a:lnTo>
                  <a:lnTo>
                    <a:pt x="3740" y="3570"/>
                  </a:lnTo>
                  <a:lnTo>
                    <a:pt x="3737" y="3569"/>
                  </a:lnTo>
                  <a:lnTo>
                    <a:pt x="3738" y="3565"/>
                  </a:lnTo>
                  <a:lnTo>
                    <a:pt x="3741" y="3562"/>
                  </a:lnTo>
                  <a:lnTo>
                    <a:pt x="3740" y="3559"/>
                  </a:lnTo>
                  <a:lnTo>
                    <a:pt x="3744" y="3558"/>
                  </a:lnTo>
                  <a:lnTo>
                    <a:pt x="3747" y="3559"/>
                  </a:lnTo>
                  <a:lnTo>
                    <a:pt x="3751" y="3559"/>
                  </a:lnTo>
                  <a:lnTo>
                    <a:pt x="3755" y="3561"/>
                  </a:lnTo>
                  <a:lnTo>
                    <a:pt x="3754" y="3556"/>
                  </a:lnTo>
                  <a:lnTo>
                    <a:pt x="3754" y="3554"/>
                  </a:lnTo>
                  <a:lnTo>
                    <a:pt x="3756" y="3554"/>
                  </a:lnTo>
                  <a:lnTo>
                    <a:pt x="3759" y="3554"/>
                  </a:lnTo>
                  <a:lnTo>
                    <a:pt x="3761" y="3552"/>
                  </a:lnTo>
                  <a:lnTo>
                    <a:pt x="3762" y="3548"/>
                  </a:lnTo>
                  <a:lnTo>
                    <a:pt x="3763" y="3542"/>
                  </a:lnTo>
                  <a:lnTo>
                    <a:pt x="3759" y="3542"/>
                  </a:lnTo>
                  <a:lnTo>
                    <a:pt x="3761" y="3540"/>
                  </a:lnTo>
                  <a:lnTo>
                    <a:pt x="3763" y="3535"/>
                  </a:lnTo>
                  <a:lnTo>
                    <a:pt x="3766" y="3534"/>
                  </a:lnTo>
                  <a:lnTo>
                    <a:pt x="3768" y="3533"/>
                  </a:lnTo>
                  <a:lnTo>
                    <a:pt x="3769" y="3531"/>
                  </a:lnTo>
                  <a:lnTo>
                    <a:pt x="3769" y="3506"/>
                  </a:lnTo>
                  <a:lnTo>
                    <a:pt x="3766" y="3482"/>
                  </a:lnTo>
                  <a:lnTo>
                    <a:pt x="3769" y="3458"/>
                  </a:lnTo>
                  <a:lnTo>
                    <a:pt x="3769" y="3446"/>
                  </a:lnTo>
                  <a:lnTo>
                    <a:pt x="3770" y="3443"/>
                  </a:lnTo>
                  <a:lnTo>
                    <a:pt x="3775" y="3439"/>
                  </a:lnTo>
                  <a:lnTo>
                    <a:pt x="3793" y="3412"/>
                  </a:lnTo>
                  <a:lnTo>
                    <a:pt x="3796" y="3404"/>
                  </a:lnTo>
                  <a:lnTo>
                    <a:pt x="3799" y="3399"/>
                  </a:lnTo>
                  <a:lnTo>
                    <a:pt x="3806" y="3394"/>
                  </a:lnTo>
                  <a:lnTo>
                    <a:pt x="3808" y="3390"/>
                  </a:lnTo>
                  <a:lnTo>
                    <a:pt x="3808" y="3387"/>
                  </a:lnTo>
                  <a:lnTo>
                    <a:pt x="3808" y="3381"/>
                  </a:lnTo>
                  <a:lnTo>
                    <a:pt x="3810" y="3378"/>
                  </a:lnTo>
                  <a:lnTo>
                    <a:pt x="3808" y="3370"/>
                  </a:lnTo>
                  <a:lnTo>
                    <a:pt x="3810" y="3327"/>
                  </a:lnTo>
                  <a:close/>
                  <a:moveTo>
                    <a:pt x="3789" y="3213"/>
                  </a:moveTo>
                  <a:lnTo>
                    <a:pt x="3790" y="3213"/>
                  </a:lnTo>
                  <a:lnTo>
                    <a:pt x="3783" y="3203"/>
                  </a:lnTo>
                  <a:lnTo>
                    <a:pt x="3789" y="3213"/>
                  </a:lnTo>
                  <a:lnTo>
                    <a:pt x="3789" y="3213"/>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4" name="Freeform 40"/>
            <p:cNvSpPr>
              <a:spLocks noEditPoints="1"/>
            </p:cNvSpPr>
            <p:nvPr/>
          </p:nvSpPr>
          <p:spPr bwMode="auto">
            <a:xfrm>
              <a:off x="13801108" y="1204039"/>
              <a:ext cx="1654175" cy="3370262"/>
            </a:xfrm>
            <a:custGeom>
              <a:avLst/>
              <a:gdLst>
                <a:gd name="T0" fmla="*/ 2717 w 3126"/>
                <a:gd name="T1" fmla="*/ 3759 h 6369"/>
                <a:gd name="T2" fmla="*/ 2648 w 3126"/>
                <a:gd name="T3" fmla="*/ 3155 h 6369"/>
                <a:gd name="T4" fmla="*/ 2713 w 3126"/>
                <a:gd name="T5" fmla="*/ 1745 h 6369"/>
                <a:gd name="T6" fmla="*/ 2114 w 3126"/>
                <a:gd name="T7" fmla="*/ 5 h 6369"/>
                <a:gd name="T8" fmla="*/ 1649 w 3126"/>
                <a:gd name="T9" fmla="*/ 521 h 6369"/>
                <a:gd name="T10" fmla="*/ 1399 w 3126"/>
                <a:gd name="T11" fmla="*/ 1114 h 6369"/>
                <a:gd name="T12" fmla="*/ 369 w 3126"/>
                <a:gd name="T13" fmla="*/ 834 h 6369"/>
                <a:gd name="T14" fmla="*/ 924 w 3126"/>
                <a:gd name="T15" fmla="*/ 1309 h 6369"/>
                <a:gd name="T16" fmla="*/ 1076 w 3126"/>
                <a:gd name="T17" fmla="*/ 1891 h 6369"/>
                <a:gd name="T18" fmla="*/ 1128 w 3126"/>
                <a:gd name="T19" fmla="*/ 2476 h 6369"/>
                <a:gd name="T20" fmla="*/ 1274 w 3126"/>
                <a:gd name="T21" fmla="*/ 2971 h 6369"/>
                <a:gd name="T22" fmla="*/ 1449 w 3126"/>
                <a:gd name="T23" fmla="*/ 3100 h 6369"/>
                <a:gd name="T24" fmla="*/ 1532 w 3126"/>
                <a:gd name="T25" fmla="*/ 3446 h 6369"/>
                <a:gd name="T26" fmla="*/ 1343 w 3126"/>
                <a:gd name="T27" fmla="*/ 3558 h 6369"/>
                <a:gd name="T28" fmla="*/ 1184 w 3126"/>
                <a:gd name="T29" fmla="*/ 3802 h 6369"/>
                <a:gd name="T30" fmla="*/ 1001 w 3126"/>
                <a:gd name="T31" fmla="*/ 4086 h 6369"/>
                <a:gd name="T32" fmla="*/ 861 w 3126"/>
                <a:gd name="T33" fmla="*/ 4268 h 6369"/>
                <a:gd name="T34" fmla="*/ 733 w 3126"/>
                <a:gd name="T35" fmla="*/ 4345 h 6369"/>
                <a:gd name="T36" fmla="*/ 643 w 3126"/>
                <a:gd name="T37" fmla="*/ 4529 h 6369"/>
                <a:gd name="T38" fmla="*/ 515 w 3126"/>
                <a:gd name="T39" fmla="*/ 4600 h 6369"/>
                <a:gd name="T40" fmla="*/ 440 w 3126"/>
                <a:gd name="T41" fmla="*/ 4878 h 6369"/>
                <a:gd name="T42" fmla="*/ 472 w 3126"/>
                <a:gd name="T43" fmla="*/ 5118 h 6369"/>
                <a:gd name="T44" fmla="*/ 505 w 3126"/>
                <a:gd name="T45" fmla="*/ 5442 h 6369"/>
                <a:gd name="T46" fmla="*/ 502 w 3126"/>
                <a:gd name="T47" fmla="*/ 5673 h 6369"/>
                <a:gd name="T48" fmla="*/ 484 w 3126"/>
                <a:gd name="T49" fmla="*/ 5862 h 6369"/>
                <a:gd name="T50" fmla="*/ 557 w 3126"/>
                <a:gd name="T51" fmla="*/ 5980 h 6369"/>
                <a:gd name="T52" fmla="*/ 796 w 3126"/>
                <a:gd name="T53" fmla="*/ 6075 h 6369"/>
                <a:gd name="T54" fmla="*/ 904 w 3126"/>
                <a:gd name="T55" fmla="*/ 6217 h 6369"/>
                <a:gd name="T56" fmla="*/ 880 w 3126"/>
                <a:gd name="T57" fmla="*/ 6369 h 6369"/>
                <a:gd name="T58" fmla="*/ 1172 w 3126"/>
                <a:gd name="T59" fmla="*/ 6266 h 6369"/>
                <a:gd name="T60" fmla="*/ 1309 w 3126"/>
                <a:gd name="T61" fmla="*/ 6197 h 6369"/>
                <a:gd name="T62" fmla="*/ 1473 w 3126"/>
                <a:gd name="T63" fmla="*/ 6153 h 6369"/>
                <a:gd name="T64" fmla="*/ 1662 w 3126"/>
                <a:gd name="T65" fmla="*/ 6133 h 6369"/>
                <a:gd name="T66" fmla="*/ 1746 w 3126"/>
                <a:gd name="T67" fmla="*/ 6036 h 6369"/>
                <a:gd name="T68" fmla="*/ 1866 w 3126"/>
                <a:gd name="T69" fmla="*/ 6049 h 6369"/>
                <a:gd name="T70" fmla="*/ 2037 w 3126"/>
                <a:gd name="T71" fmla="*/ 6011 h 6369"/>
                <a:gd name="T72" fmla="*/ 2379 w 3126"/>
                <a:gd name="T73" fmla="*/ 5731 h 6369"/>
                <a:gd name="T74" fmla="*/ 3118 w 3126"/>
                <a:gd name="T75" fmla="*/ 4687 h 6369"/>
                <a:gd name="T76" fmla="*/ 852 w 3126"/>
                <a:gd name="T77" fmla="*/ 4191 h 6369"/>
                <a:gd name="T78" fmla="*/ 461 w 3126"/>
                <a:gd name="T79" fmla="*/ 4467 h 6369"/>
                <a:gd name="T80" fmla="*/ 666 w 3126"/>
                <a:gd name="T81" fmla="*/ 4488 h 6369"/>
                <a:gd name="T82" fmla="*/ 443 w 3126"/>
                <a:gd name="T83" fmla="*/ 4544 h 6369"/>
                <a:gd name="T84" fmla="*/ 436 w 3126"/>
                <a:gd name="T85" fmla="*/ 4644 h 6369"/>
                <a:gd name="T86" fmla="*/ 471 w 3126"/>
                <a:gd name="T87" fmla="*/ 5805 h 6369"/>
                <a:gd name="T88" fmla="*/ 456 w 3126"/>
                <a:gd name="T89" fmla="*/ 5935 h 6369"/>
                <a:gd name="T90" fmla="*/ 565 w 3126"/>
                <a:gd name="T91" fmla="*/ 6019 h 6369"/>
                <a:gd name="T92" fmla="*/ 1838 w 3126"/>
                <a:gd name="T93" fmla="*/ 6039 h 6369"/>
                <a:gd name="T94" fmla="*/ 743 w 3126"/>
                <a:gd name="T95" fmla="*/ 6088 h 6369"/>
                <a:gd name="T96" fmla="*/ 621 w 3126"/>
                <a:gd name="T97" fmla="*/ 6111 h 6369"/>
                <a:gd name="T98" fmla="*/ 800 w 3126"/>
                <a:gd name="T99" fmla="*/ 6202 h 6369"/>
                <a:gd name="T100" fmla="*/ 1595 w 3126"/>
                <a:gd name="T101" fmla="*/ 6150 h 6369"/>
                <a:gd name="T102" fmla="*/ 465 w 3126"/>
                <a:gd name="T103" fmla="*/ 6162 h 6369"/>
                <a:gd name="T104" fmla="*/ 600 w 3126"/>
                <a:gd name="T105" fmla="*/ 6193 h 6369"/>
                <a:gd name="T106" fmla="*/ 887 w 3126"/>
                <a:gd name="T107" fmla="*/ 6226 h 6369"/>
                <a:gd name="T108" fmla="*/ 875 w 3126"/>
                <a:gd name="T109" fmla="*/ 6249 h 6369"/>
                <a:gd name="T110" fmla="*/ 135 w 3126"/>
                <a:gd name="T111" fmla="*/ 6205 h 6369"/>
                <a:gd name="T112" fmla="*/ 168 w 3126"/>
                <a:gd name="T113" fmla="*/ 6185 h 6369"/>
                <a:gd name="T114" fmla="*/ 110 w 3126"/>
                <a:gd name="T115" fmla="*/ 6116 h 6369"/>
                <a:gd name="T116" fmla="*/ 82 w 3126"/>
                <a:gd name="T117" fmla="*/ 6228 h 6369"/>
                <a:gd name="T118" fmla="*/ 226 w 3126"/>
                <a:gd name="T119" fmla="*/ 6168 h 6369"/>
                <a:gd name="T120" fmla="*/ 300 w 3126"/>
                <a:gd name="T121" fmla="*/ 6168 h 6369"/>
                <a:gd name="T122" fmla="*/ 174 w 3126"/>
                <a:gd name="T123" fmla="*/ 6275 h 6369"/>
                <a:gd name="T124" fmla="*/ 283 w 3126"/>
                <a:gd name="T125" fmla="*/ 6251 h 6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26" h="6369">
                  <a:moveTo>
                    <a:pt x="3118" y="4687"/>
                  </a:moveTo>
                  <a:lnTo>
                    <a:pt x="3113" y="4673"/>
                  </a:lnTo>
                  <a:lnTo>
                    <a:pt x="3111" y="4659"/>
                  </a:lnTo>
                  <a:lnTo>
                    <a:pt x="3104" y="4649"/>
                  </a:lnTo>
                  <a:lnTo>
                    <a:pt x="3101" y="4645"/>
                  </a:lnTo>
                  <a:lnTo>
                    <a:pt x="3094" y="4640"/>
                  </a:lnTo>
                  <a:lnTo>
                    <a:pt x="3077" y="4614"/>
                  </a:lnTo>
                  <a:lnTo>
                    <a:pt x="3070" y="4606"/>
                  </a:lnTo>
                  <a:lnTo>
                    <a:pt x="3053" y="4593"/>
                  </a:lnTo>
                  <a:lnTo>
                    <a:pt x="3048" y="4584"/>
                  </a:lnTo>
                  <a:lnTo>
                    <a:pt x="3043" y="4575"/>
                  </a:lnTo>
                  <a:lnTo>
                    <a:pt x="3042" y="4564"/>
                  </a:lnTo>
                  <a:lnTo>
                    <a:pt x="3039" y="4551"/>
                  </a:lnTo>
                  <a:lnTo>
                    <a:pt x="3039" y="4540"/>
                  </a:lnTo>
                  <a:lnTo>
                    <a:pt x="3038" y="4529"/>
                  </a:lnTo>
                  <a:lnTo>
                    <a:pt x="3032" y="4519"/>
                  </a:lnTo>
                  <a:lnTo>
                    <a:pt x="3025" y="4512"/>
                  </a:lnTo>
                  <a:lnTo>
                    <a:pt x="2972" y="4476"/>
                  </a:lnTo>
                  <a:lnTo>
                    <a:pt x="2933" y="4425"/>
                  </a:lnTo>
                  <a:lnTo>
                    <a:pt x="2846" y="4375"/>
                  </a:lnTo>
                  <a:lnTo>
                    <a:pt x="2839" y="4369"/>
                  </a:lnTo>
                  <a:lnTo>
                    <a:pt x="2835" y="4358"/>
                  </a:lnTo>
                  <a:lnTo>
                    <a:pt x="2818" y="4334"/>
                  </a:lnTo>
                  <a:lnTo>
                    <a:pt x="2783" y="4306"/>
                  </a:lnTo>
                  <a:lnTo>
                    <a:pt x="2720" y="4227"/>
                  </a:lnTo>
                  <a:lnTo>
                    <a:pt x="2714" y="4212"/>
                  </a:lnTo>
                  <a:lnTo>
                    <a:pt x="2720" y="4209"/>
                  </a:lnTo>
                  <a:lnTo>
                    <a:pt x="2732" y="4199"/>
                  </a:lnTo>
                  <a:lnTo>
                    <a:pt x="2772" y="4182"/>
                  </a:lnTo>
                  <a:lnTo>
                    <a:pt x="2788" y="4160"/>
                  </a:lnTo>
                  <a:lnTo>
                    <a:pt x="2805" y="4122"/>
                  </a:lnTo>
                  <a:lnTo>
                    <a:pt x="2851" y="4065"/>
                  </a:lnTo>
                  <a:lnTo>
                    <a:pt x="2851" y="4065"/>
                  </a:lnTo>
                  <a:lnTo>
                    <a:pt x="2863" y="4048"/>
                  </a:lnTo>
                  <a:lnTo>
                    <a:pt x="2870" y="4030"/>
                  </a:lnTo>
                  <a:lnTo>
                    <a:pt x="2871" y="4010"/>
                  </a:lnTo>
                  <a:lnTo>
                    <a:pt x="2865" y="3985"/>
                  </a:lnTo>
                  <a:lnTo>
                    <a:pt x="2861" y="3974"/>
                  </a:lnTo>
                  <a:lnTo>
                    <a:pt x="2858" y="3964"/>
                  </a:lnTo>
                  <a:lnTo>
                    <a:pt x="2858" y="3954"/>
                  </a:lnTo>
                  <a:lnTo>
                    <a:pt x="2863" y="3943"/>
                  </a:lnTo>
                  <a:lnTo>
                    <a:pt x="2864" y="3930"/>
                  </a:lnTo>
                  <a:lnTo>
                    <a:pt x="2858" y="3920"/>
                  </a:lnTo>
                  <a:lnTo>
                    <a:pt x="2850" y="3916"/>
                  </a:lnTo>
                  <a:lnTo>
                    <a:pt x="2835" y="3912"/>
                  </a:lnTo>
                  <a:lnTo>
                    <a:pt x="2829" y="3903"/>
                  </a:lnTo>
                  <a:lnTo>
                    <a:pt x="2823" y="3892"/>
                  </a:lnTo>
                  <a:lnTo>
                    <a:pt x="2816" y="3881"/>
                  </a:lnTo>
                  <a:lnTo>
                    <a:pt x="2802" y="3871"/>
                  </a:lnTo>
                  <a:lnTo>
                    <a:pt x="2762" y="3857"/>
                  </a:lnTo>
                  <a:lnTo>
                    <a:pt x="2744" y="3845"/>
                  </a:lnTo>
                  <a:lnTo>
                    <a:pt x="2734" y="3835"/>
                  </a:lnTo>
                  <a:lnTo>
                    <a:pt x="2728" y="3823"/>
                  </a:lnTo>
                  <a:lnTo>
                    <a:pt x="2731" y="3808"/>
                  </a:lnTo>
                  <a:lnTo>
                    <a:pt x="2737" y="3793"/>
                  </a:lnTo>
                  <a:lnTo>
                    <a:pt x="2738" y="3779"/>
                  </a:lnTo>
                  <a:lnTo>
                    <a:pt x="2730" y="3767"/>
                  </a:lnTo>
                  <a:lnTo>
                    <a:pt x="2717" y="3759"/>
                  </a:lnTo>
                  <a:lnTo>
                    <a:pt x="2718" y="3755"/>
                  </a:lnTo>
                  <a:lnTo>
                    <a:pt x="2717" y="3753"/>
                  </a:lnTo>
                  <a:lnTo>
                    <a:pt x="2714" y="3752"/>
                  </a:lnTo>
                  <a:lnTo>
                    <a:pt x="2714" y="3751"/>
                  </a:lnTo>
                  <a:lnTo>
                    <a:pt x="2714" y="3749"/>
                  </a:lnTo>
                  <a:lnTo>
                    <a:pt x="2714" y="3748"/>
                  </a:lnTo>
                  <a:lnTo>
                    <a:pt x="2714" y="3746"/>
                  </a:lnTo>
                  <a:lnTo>
                    <a:pt x="2713" y="3739"/>
                  </a:lnTo>
                  <a:lnTo>
                    <a:pt x="2711" y="3735"/>
                  </a:lnTo>
                  <a:lnTo>
                    <a:pt x="2711" y="3724"/>
                  </a:lnTo>
                  <a:lnTo>
                    <a:pt x="2710" y="3723"/>
                  </a:lnTo>
                  <a:lnTo>
                    <a:pt x="2708" y="3723"/>
                  </a:lnTo>
                  <a:lnTo>
                    <a:pt x="2708" y="3720"/>
                  </a:lnTo>
                  <a:lnTo>
                    <a:pt x="2708" y="3717"/>
                  </a:lnTo>
                  <a:lnTo>
                    <a:pt x="2711" y="3714"/>
                  </a:lnTo>
                  <a:lnTo>
                    <a:pt x="2755" y="3692"/>
                  </a:lnTo>
                  <a:lnTo>
                    <a:pt x="2762" y="3686"/>
                  </a:lnTo>
                  <a:lnTo>
                    <a:pt x="2766" y="3676"/>
                  </a:lnTo>
                  <a:lnTo>
                    <a:pt x="2769" y="3664"/>
                  </a:lnTo>
                  <a:lnTo>
                    <a:pt x="2765" y="3652"/>
                  </a:lnTo>
                  <a:lnTo>
                    <a:pt x="2753" y="3640"/>
                  </a:lnTo>
                  <a:lnTo>
                    <a:pt x="2751" y="3636"/>
                  </a:lnTo>
                  <a:lnTo>
                    <a:pt x="2748" y="3629"/>
                  </a:lnTo>
                  <a:lnTo>
                    <a:pt x="2748" y="3626"/>
                  </a:lnTo>
                  <a:lnTo>
                    <a:pt x="2748" y="3622"/>
                  </a:lnTo>
                  <a:lnTo>
                    <a:pt x="2749" y="3615"/>
                  </a:lnTo>
                  <a:lnTo>
                    <a:pt x="2749" y="3608"/>
                  </a:lnTo>
                  <a:lnTo>
                    <a:pt x="2751" y="3603"/>
                  </a:lnTo>
                  <a:lnTo>
                    <a:pt x="2751" y="3599"/>
                  </a:lnTo>
                  <a:lnTo>
                    <a:pt x="2746" y="3595"/>
                  </a:lnTo>
                  <a:lnTo>
                    <a:pt x="2737" y="3589"/>
                  </a:lnTo>
                  <a:lnTo>
                    <a:pt x="2687" y="3589"/>
                  </a:lnTo>
                  <a:lnTo>
                    <a:pt x="2662" y="3582"/>
                  </a:lnTo>
                  <a:lnTo>
                    <a:pt x="2641" y="3557"/>
                  </a:lnTo>
                  <a:lnTo>
                    <a:pt x="2624" y="3515"/>
                  </a:lnTo>
                  <a:lnTo>
                    <a:pt x="2613" y="3463"/>
                  </a:lnTo>
                  <a:lnTo>
                    <a:pt x="2616" y="3436"/>
                  </a:lnTo>
                  <a:lnTo>
                    <a:pt x="2623" y="3420"/>
                  </a:lnTo>
                  <a:lnTo>
                    <a:pt x="2633" y="3410"/>
                  </a:lnTo>
                  <a:lnTo>
                    <a:pt x="2673" y="3400"/>
                  </a:lnTo>
                  <a:lnTo>
                    <a:pt x="2679" y="3392"/>
                  </a:lnTo>
                  <a:lnTo>
                    <a:pt x="2680" y="3383"/>
                  </a:lnTo>
                  <a:lnTo>
                    <a:pt x="2678" y="3382"/>
                  </a:lnTo>
                  <a:lnTo>
                    <a:pt x="2673" y="3380"/>
                  </a:lnTo>
                  <a:lnTo>
                    <a:pt x="2669" y="3375"/>
                  </a:lnTo>
                  <a:lnTo>
                    <a:pt x="2671" y="3369"/>
                  </a:lnTo>
                  <a:lnTo>
                    <a:pt x="2672" y="3365"/>
                  </a:lnTo>
                  <a:lnTo>
                    <a:pt x="2675" y="3361"/>
                  </a:lnTo>
                  <a:lnTo>
                    <a:pt x="2678" y="3355"/>
                  </a:lnTo>
                  <a:lnTo>
                    <a:pt x="2676" y="3331"/>
                  </a:lnTo>
                  <a:lnTo>
                    <a:pt x="2659" y="3324"/>
                  </a:lnTo>
                  <a:lnTo>
                    <a:pt x="2623" y="3326"/>
                  </a:lnTo>
                  <a:lnTo>
                    <a:pt x="2610" y="3313"/>
                  </a:lnTo>
                  <a:lnTo>
                    <a:pt x="2620" y="3292"/>
                  </a:lnTo>
                  <a:lnTo>
                    <a:pt x="2647" y="3256"/>
                  </a:lnTo>
                  <a:lnTo>
                    <a:pt x="2650" y="3232"/>
                  </a:lnTo>
                  <a:lnTo>
                    <a:pt x="2647" y="3177"/>
                  </a:lnTo>
                  <a:lnTo>
                    <a:pt x="2648" y="3155"/>
                  </a:lnTo>
                  <a:lnTo>
                    <a:pt x="2648" y="3153"/>
                  </a:lnTo>
                  <a:lnTo>
                    <a:pt x="2650" y="3150"/>
                  </a:lnTo>
                  <a:lnTo>
                    <a:pt x="2654" y="3141"/>
                  </a:lnTo>
                  <a:lnTo>
                    <a:pt x="2675" y="3115"/>
                  </a:lnTo>
                  <a:lnTo>
                    <a:pt x="2678" y="3108"/>
                  </a:lnTo>
                  <a:lnTo>
                    <a:pt x="2669" y="3096"/>
                  </a:lnTo>
                  <a:lnTo>
                    <a:pt x="2650" y="3080"/>
                  </a:lnTo>
                  <a:lnTo>
                    <a:pt x="2643" y="3068"/>
                  </a:lnTo>
                  <a:lnTo>
                    <a:pt x="2658" y="3055"/>
                  </a:lnTo>
                  <a:lnTo>
                    <a:pt x="2721" y="3037"/>
                  </a:lnTo>
                  <a:lnTo>
                    <a:pt x="2737" y="3047"/>
                  </a:lnTo>
                  <a:lnTo>
                    <a:pt x="2745" y="3051"/>
                  </a:lnTo>
                  <a:lnTo>
                    <a:pt x="2749" y="3045"/>
                  </a:lnTo>
                  <a:lnTo>
                    <a:pt x="2749" y="3031"/>
                  </a:lnTo>
                  <a:lnTo>
                    <a:pt x="2749" y="3016"/>
                  </a:lnTo>
                  <a:lnTo>
                    <a:pt x="2741" y="2957"/>
                  </a:lnTo>
                  <a:lnTo>
                    <a:pt x="2739" y="2946"/>
                  </a:lnTo>
                  <a:lnTo>
                    <a:pt x="2730" y="2919"/>
                  </a:lnTo>
                  <a:lnTo>
                    <a:pt x="2722" y="2887"/>
                  </a:lnTo>
                  <a:lnTo>
                    <a:pt x="2720" y="2877"/>
                  </a:lnTo>
                  <a:lnTo>
                    <a:pt x="2708" y="2849"/>
                  </a:lnTo>
                  <a:lnTo>
                    <a:pt x="2706" y="2839"/>
                  </a:lnTo>
                  <a:lnTo>
                    <a:pt x="2699" y="2789"/>
                  </a:lnTo>
                  <a:lnTo>
                    <a:pt x="2693" y="2763"/>
                  </a:lnTo>
                  <a:lnTo>
                    <a:pt x="2687" y="2748"/>
                  </a:lnTo>
                  <a:lnTo>
                    <a:pt x="2666" y="2717"/>
                  </a:lnTo>
                  <a:lnTo>
                    <a:pt x="2629" y="2648"/>
                  </a:lnTo>
                  <a:lnTo>
                    <a:pt x="2615" y="2611"/>
                  </a:lnTo>
                  <a:lnTo>
                    <a:pt x="2608" y="2590"/>
                  </a:lnTo>
                  <a:lnTo>
                    <a:pt x="2603" y="2567"/>
                  </a:lnTo>
                  <a:lnTo>
                    <a:pt x="2602" y="2556"/>
                  </a:lnTo>
                  <a:lnTo>
                    <a:pt x="2599" y="2528"/>
                  </a:lnTo>
                  <a:lnTo>
                    <a:pt x="2596" y="2517"/>
                  </a:lnTo>
                  <a:lnTo>
                    <a:pt x="2567" y="2466"/>
                  </a:lnTo>
                  <a:lnTo>
                    <a:pt x="2564" y="2462"/>
                  </a:lnTo>
                  <a:lnTo>
                    <a:pt x="2563" y="2455"/>
                  </a:lnTo>
                  <a:lnTo>
                    <a:pt x="2563" y="2448"/>
                  </a:lnTo>
                  <a:lnTo>
                    <a:pt x="2561" y="2442"/>
                  </a:lnTo>
                  <a:lnTo>
                    <a:pt x="2554" y="2430"/>
                  </a:lnTo>
                  <a:lnTo>
                    <a:pt x="2554" y="2428"/>
                  </a:lnTo>
                  <a:lnTo>
                    <a:pt x="2545" y="2393"/>
                  </a:lnTo>
                  <a:lnTo>
                    <a:pt x="2483" y="2289"/>
                  </a:lnTo>
                  <a:lnTo>
                    <a:pt x="2473" y="2243"/>
                  </a:lnTo>
                  <a:lnTo>
                    <a:pt x="2486" y="2188"/>
                  </a:lnTo>
                  <a:lnTo>
                    <a:pt x="2486" y="2188"/>
                  </a:lnTo>
                  <a:lnTo>
                    <a:pt x="2486" y="2188"/>
                  </a:lnTo>
                  <a:lnTo>
                    <a:pt x="2486" y="2188"/>
                  </a:lnTo>
                  <a:lnTo>
                    <a:pt x="2571" y="2027"/>
                  </a:lnTo>
                  <a:lnTo>
                    <a:pt x="2585" y="2012"/>
                  </a:lnTo>
                  <a:lnTo>
                    <a:pt x="2588" y="2008"/>
                  </a:lnTo>
                  <a:lnTo>
                    <a:pt x="2589" y="2002"/>
                  </a:lnTo>
                  <a:lnTo>
                    <a:pt x="2592" y="1991"/>
                  </a:lnTo>
                  <a:lnTo>
                    <a:pt x="2595" y="1984"/>
                  </a:lnTo>
                  <a:lnTo>
                    <a:pt x="2697" y="1842"/>
                  </a:lnTo>
                  <a:lnTo>
                    <a:pt x="2703" y="1829"/>
                  </a:lnTo>
                  <a:lnTo>
                    <a:pt x="2710" y="1799"/>
                  </a:lnTo>
                  <a:lnTo>
                    <a:pt x="2710" y="1790"/>
                  </a:lnTo>
                  <a:lnTo>
                    <a:pt x="2713" y="1745"/>
                  </a:lnTo>
                  <a:lnTo>
                    <a:pt x="2714" y="1737"/>
                  </a:lnTo>
                  <a:lnTo>
                    <a:pt x="2717" y="1730"/>
                  </a:lnTo>
                  <a:lnTo>
                    <a:pt x="2722" y="1722"/>
                  </a:lnTo>
                  <a:lnTo>
                    <a:pt x="2645" y="1649"/>
                  </a:lnTo>
                  <a:lnTo>
                    <a:pt x="2629" y="1626"/>
                  </a:lnTo>
                  <a:lnTo>
                    <a:pt x="2585" y="1532"/>
                  </a:lnTo>
                  <a:lnTo>
                    <a:pt x="2575" y="1511"/>
                  </a:lnTo>
                  <a:lnTo>
                    <a:pt x="2575" y="1511"/>
                  </a:lnTo>
                  <a:lnTo>
                    <a:pt x="2554" y="1466"/>
                  </a:lnTo>
                  <a:lnTo>
                    <a:pt x="2546" y="1455"/>
                  </a:lnTo>
                  <a:lnTo>
                    <a:pt x="2538" y="1448"/>
                  </a:lnTo>
                  <a:lnTo>
                    <a:pt x="2463" y="1417"/>
                  </a:lnTo>
                  <a:lnTo>
                    <a:pt x="2389" y="1385"/>
                  </a:lnTo>
                  <a:lnTo>
                    <a:pt x="2381" y="1378"/>
                  </a:lnTo>
                  <a:lnTo>
                    <a:pt x="2374" y="1363"/>
                  </a:lnTo>
                  <a:lnTo>
                    <a:pt x="2326" y="1182"/>
                  </a:lnTo>
                  <a:lnTo>
                    <a:pt x="2320" y="1162"/>
                  </a:lnTo>
                  <a:lnTo>
                    <a:pt x="2318" y="1145"/>
                  </a:lnTo>
                  <a:lnTo>
                    <a:pt x="2318" y="1134"/>
                  </a:lnTo>
                  <a:lnTo>
                    <a:pt x="2320" y="1126"/>
                  </a:lnTo>
                  <a:lnTo>
                    <a:pt x="2386" y="994"/>
                  </a:lnTo>
                  <a:lnTo>
                    <a:pt x="2395" y="970"/>
                  </a:lnTo>
                  <a:lnTo>
                    <a:pt x="2409" y="917"/>
                  </a:lnTo>
                  <a:lnTo>
                    <a:pt x="2390" y="894"/>
                  </a:lnTo>
                  <a:lnTo>
                    <a:pt x="2368" y="890"/>
                  </a:lnTo>
                  <a:lnTo>
                    <a:pt x="2316" y="894"/>
                  </a:lnTo>
                  <a:lnTo>
                    <a:pt x="2312" y="891"/>
                  </a:lnTo>
                  <a:lnTo>
                    <a:pt x="2308" y="884"/>
                  </a:lnTo>
                  <a:lnTo>
                    <a:pt x="2308" y="870"/>
                  </a:lnTo>
                  <a:lnTo>
                    <a:pt x="2319" y="869"/>
                  </a:lnTo>
                  <a:lnTo>
                    <a:pt x="2386" y="821"/>
                  </a:lnTo>
                  <a:lnTo>
                    <a:pt x="2417" y="809"/>
                  </a:lnTo>
                  <a:lnTo>
                    <a:pt x="2448" y="778"/>
                  </a:lnTo>
                  <a:lnTo>
                    <a:pt x="2418" y="740"/>
                  </a:lnTo>
                  <a:lnTo>
                    <a:pt x="2416" y="732"/>
                  </a:lnTo>
                  <a:lnTo>
                    <a:pt x="2416" y="720"/>
                  </a:lnTo>
                  <a:lnTo>
                    <a:pt x="2420" y="666"/>
                  </a:lnTo>
                  <a:lnTo>
                    <a:pt x="2423" y="650"/>
                  </a:lnTo>
                  <a:lnTo>
                    <a:pt x="2425" y="640"/>
                  </a:lnTo>
                  <a:lnTo>
                    <a:pt x="2519" y="523"/>
                  </a:lnTo>
                  <a:lnTo>
                    <a:pt x="2550" y="458"/>
                  </a:lnTo>
                  <a:lnTo>
                    <a:pt x="2512" y="368"/>
                  </a:lnTo>
                  <a:lnTo>
                    <a:pt x="2498" y="309"/>
                  </a:lnTo>
                  <a:lnTo>
                    <a:pt x="2494" y="302"/>
                  </a:lnTo>
                  <a:lnTo>
                    <a:pt x="2410" y="260"/>
                  </a:lnTo>
                  <a:lnTo>
                    <a:pt x="2326" y="218"/>
                  </a:lnTo>
                  <a:lnTo>
                    <a:pt x="2316" y="214"/>
                  </a:lnTo>
                  <a:lnTo>
                    <a:pt x="2306" y="206"/>
                  </a:lnTo>
                  <a:lnTo>
                    <a:pt x="2299" y="192"/>
                  </a:lnTo>
                  <a:lnTo>
                    <a:pt x="2299" y="165"/>
                  </a:lnTo>
                  <a:lnTo>
                    <a:pt x="2250" y="143"/>
                  </a:lnTo>
                  <a:lnTo>
                    <a:pt x="2245" y="137"/>
                  </a:lnTo>
                  <a:lnTo>
                    <a:pt x="2196" y="50"/>
                  </a:lnTo>
                  <a:lnTo>
                    <a:pt x="2182" y="16"/>
                  </a:lnTo>
                  <a:lnTo>
                    <a:pt x="2175" y="4"/>
                  </a:lnTo>
                  <a:lnTo>
                    <a:pt x="2166" y="0"/>
                  </a:lnTo>
                  <a:lnTo>
                    <a:pt x="2147" y="12"/>
                  </a:lnTo>
                  <a:lnTo>
                    <a:pt x="2114" y="5"/>
                  </a:lnTo>
                  <a:lnTo>
                    <a:pt x="2100" y="9"/>
                  </a:lnTo>
                  <a:lnTo>
                    <a:pt x="2089" y="26"/>
                  </a:lnTo>
                  <a:lnTo>
                    <a:pt x="2088" y="39"/>
                  </a:lnTo>
                  <a:lnTo>
                    <a:pt x="2057" y="54"/>
                  </a:lnTo>
                  <a:lnTo>
                    <a:pt x="2040" y="77"/>
                  </a:lnTo>
                  <a:lnTo>
                    <a:pt x="2036" y="78"/>
                  </a:lnTo>
                  <a:lnTo>
                    <a:pt x="2032" y="78"/>
                  </a:lnTo>
                  <a:lnTo>
                    <a:pt x="2029" y="81"/>
                  </a:lnTo>
                  <a:lnTo>
                    <a:pt x="2026" y="88"/>
                  </a:lnTo>
                  <a:lnTo>
                    <a:pt x="2028" y="89"/>
                  </a:lnTo>
                  <a:lnTo>
                    <a:pt x="2032" y="94"/>
                  </a:lnTo>
                  <a:lnTo>
                    <a:pt x="2033" y="96"/>
                  </a:lnTo>
                  <a:lnTo>
                    <a:pt x="2022" y="110"/>
                  </a:lnTo>
                  <a:lnTo>
                    <a:pt x="1967" y="131"/>
                  </a:lnTo>
                  <a:lnTo>
                    <a:pt x="1963" y="130"/>
                  </a:lnTo>
                  <a:lnTo>
                    <a:pt x="1944" y="116"/>
                  </a:lnTo>
                  <a:lnTo>
                    <a:pt x="1937" y="115"/>
                  </a:lnTo>
                  <a:lnTo>
                    <a:pt x="1930" y="117"/>
                  </a:lnTo>
                  <a:lnTo>
                    <a:pt x="1914" y="106"/>
                  </a:lnTo>
                  <a:lnTo>
                    <a:pt x="1907" y="103"/>
                  </a:lnTo>
                  <a:lnTo>
                    <a:pt x="1883" y="112"/>
                  </a:lnTo>
                  <a:lnTo>
                    <a:pt x="1865" y="106"/>
                  </a:lnTo>
                  <a:lnTo>
                    <a:pt x="1820" y="113"/>
                  </a:lnTo>
                  <a:lnTo>
                    <a:pt x="1812" y="119"/>
                  </a:lnTo>
                  <a:lnTo>
                    <a:pt x="1808" y="133"/>
                  </a:lnTo>
                  <a:lnTo>
                    <a:pt x="1798" y="147"/>
                  </a:lnTo>
                  <a:lnTo>
                    <a:pt x="1795" y="152"/>
                  </a:lnTo>
                  <a:lnTo>
                    <a:pt x="1799" y="165"/>
                  </a:lnTo>
                  <a:lnTo>
                    <a:pt x="1791" y="180"/>
                  </a:lnTo>
                  <a:lnTo>
                    <a:pt x="1764" y="211"/>
                  </a:lnTo>
                  <a:lnTo>
                    <a:pt x="1752" y="239"/>
                  </a:lnTo>
                  <a:lnTo>
                    <a:pt x="1740" y="259"/>
                  </a:lnTo>
                  <a:lnTo>
                    <a:pt x="1738" y="266"/>
                  </a:lnTo>
                  <a:lnTo>
                    <a:pt x="1733" y="272"/>
                  </a:lnTo>
                  <a:lnTo>
                    <a:pt x="1729" y="274"/>
                  </a:lnTo>
                  <a:lnTo>
                    <a:pt x="1691" y="286"/>
                  </a:lnTo>
                  <a:lnTo>
                    <a:pt x="1684" y="291"/>
                  </a:lnTo>
                  <a:lnTo>
                    <a:pt x="1677" y="301"/>
                  </a:lnTo>
                  <a:lnTo>
                    <a:pt x="1675" y="311"/>
                  </a:lnTo>
                  <a:lnTo>
                    <a:pt x="1673" y="318"/>
                  </a:lnTo>
                  <a:lnTo>
                    <a:pt x="1673" y="325"/>
                  </a:lnTo>
                  <a:lnTo>
                    <a:pt x="1677" y="332"/>
                  </a:lnTo>
                  <a:lnTo>
                    <a:pt x="1684" y="349"/>
                  </a:lnTo>
                  <a:lnTo>
                    <a:pt x="1683" y="367"/>
                  </a:lnTo>
                  <a:lnTo>
                    <a:pt x="1679" y="382"/>
                  </a:lnTo>
                  <a:lnTo>
                    <a:pt x="1672" y="395"/>
                  </a:lnTo>
                  <a:lnTo>
                    <a:pt x="1656" y="408"/>
                  </a:lnTo>
                  <a:lnTo>
                    <a:pt x="1654" y="416"/>
                  </a:lnTo>
                  <a:lnTo>
                    <a:pt x="1654" y="420"/>
                  </a:lnTo>
                  <a:lnTo>
                    <a:pt x="1656" y="424"/>
                  </a:lnTo>
                  <a:lnTo>
                    <a:pt x="1658" y="430"/>
                  </a:lnTo>
                  <a:lnTo>
                    <a:pt x="1655" y="438"/>
                  </a:lnTo>
                  <a:lnTo>
                    <a:pt x="1654" y="447"/>
                  </a:lnTo>
                  <a:lnTo>
                    <a:pt x="1654" y="465"/>
                  </a:lnTo>
                  <a:lnTo>
                    <a:pt x="1651" y="471"/>
                  </a:lnTo>
                  <a:lnTo>
                    <a:pt x="1648" y="475"/>
                  </a:lnTo>
                  <a:lnTo>
                    <a:pt x="1641" y="492"/>
                  </a:lnTo>
                  <a:lnTo>
                    <a:pt x="1649" y="521"/>
                  </a:lnTo>
                  <a:lnTo>
                    <a:pt x="1651" y="527"/>
                  </a:lnTo>
                  <a:lnTo>
                    <a:pt x="1627" y="569"/>
                  </a:lnTo>
                  <a:lnTo>
                    <a:pt x="1624" y="580"/>
                  </a:lnTo>
                  <a:lnTo>
                    <a:pt x="1614" y="639"/>
                  </a:lnTo>
                  <a:lnTo>
                    <a:pt x="1613" y="659"/>
                  </a:lnTo>
                  <a:lnTo>
                    <a:pt x="1617" y="677"/>
                  </a:lnTo>
                  <a:lnTo>
                    <a:pt x="1619" y="681"/>
                  </a:lnTo>
                  <a:lnTo>
                    <a:pt x="1623" y="694"/>
                  </a:lnTo>
                  <a:lnTo>
                    <a:pt x="1623" y="699"/>
                  </a:lnTo>
                  <a:lnTo>
                    <a:pt x="1623" y="705"/>
                  </a:lnTo>
                  <a:lnTo>
                    <a:pt x="1621" y="709"/>
                  </a:lnTo>
                  <a:lnTo>
                    <a:pt x="1621" y="710"/>
                  </a:lnTo>
                  <a:lnTo>
                    <a:pt x="1620" y="713"/>
                  </a:lnTo>
                  <a:lnTo>
                    <a:pt x="1620" y="739"/>
                  </a:lnTo>
                  <a:lnTo>
                    <a:pt x="1620" y="743"/>
                  </a:lnTo>
                  <a:lnTo>
                    <a:pt x="1617" y="750"/>
                  </a:lnTo>
                  <a:lnTo>
                    <a:pt x="1617" y="754"/>
                  </a:lnTo>
                  <a:lnTo>
                    <a:pt x="1621" y="767"/>
                  </a:lnTo>
                  <a:lnTo>
                    <a:pt x="1621" y="769"/>
                  </a:lnTo>
                  <a:lnTo>
                    <a:pt x="1621" y="772"/>
                  </a:lnTo>
                  <a:lnTo>
                    <a:pt x="1621" y="775"/>
                  </a:lnTo>
                  <a:lnTo>
                    <a:pt x="1624" y="779"/>
                  </a:lnTo>
                  <a:lnTo>
                    <a:pt x="1628" y="785"/>
                  </a:lnTo>
                  <a:lnTo>
                    <a:pt x="1631" y="788"/>
                  </a:lnTo>
                  <a:lnTo>
                    <a:pt x="1633" y="793"/>
                  </a:lnTo>
                  <a:lnTo>
                    <a:pt x="1630" y="802"/>
                  </a:lnTo>
                  <a:lnTo>
                    <a:pt x="1619" y="813"/>
                  </a:lnTo>
                  <a:lnTo>
                    <a:pt x="1616" y="823"/>
                  </a:lnTo>
                  <a:lnTo>
                    <a:pt x="1614" y="831"/>
                  </a:lnTo>
                  <a:lnTo>
                    <a:pt x="1612" y="840"/>
                  </a:lnTo>
                  <a:lnTo>
                    <a:pt x="1603" y="851"/>
                  </a:lnTo>
                  <a:lnTo>
                    <a:pt x="1599" y="861"/>
                  </a:lnTo>
                  <a:lnTo>
                    <a:pt x="1596" y="872"/>
                  </a:lnTo>
                  <a:lnTo>
                    <a:pt x="1592" y="882"/>
                  </a:lnTo>
                  <a:lnTo>
                    <a:pt x="1586" y="889"/>
                  </a:lnTo>
                  <a:lnTo>
                    <a:pt x="1579" y="890"/>
                  </a:lnTo>
                  <a:lnTo>
                    <a:pt x="1548" y="879"/>
                  </a:lnTo>
                  <a:lnTo>
                    <a:pt x="1536" y="882"/>
                  </a:lnTo>
                  <a:lnTo>
                    <a:pt x="1523" y="889"/>
                  </a:lnTo>
                  <a:lnTo>
                    <a:pt x="1476" y="932"/>
                  </a:lnTo>
                  <a:lnTo>
                    <a:pt x="1466" y="953"/>
                  </a:lnTo>
                  <a:lnTo>
                    <a:pt x="1462" y="967"/>
                  </a:lnTo>
                  <a:lnTo>
                    <a:pt x="1460" y="983"/>
                  </a:lnTo>
                  <a:lnTo>
                    <a:pt x="1460" y="1016"/>
                  </a:lnTo>
                  <a:lnTo>
                    <a:pt x="1459" y="1022"/>
                  </a:lnTo>
                  <a:lnTo>
                    <a:pt x="1457" y="1026"/>
                  </a:lnTo>
                  <a:lnTo>
                    <a:pt x="1457" y="1030"/>
                  </a:lnTo>
                  <a:lnTo>
                    <a:pt x="1460" y="1036"/>
                  </a:lnTo>
                  <a:lnTo>
                    <a:pt x="1457" y="1050"/>
                  </a:lnTo>
                  <a:lnTo>
                    <a:pt x="1453" y="1057"/>
                  </a:lnTo>
                  <a:lnTo>
                    <a:pt x="1449" y="1060"/>
                  </a:lnTo>
                  <a:lnTo>
                    <a:pt x="1442" y="1062"/>
                  </a:lnTo>
                  <a:lnTo>
                    <a:pt x="1425" y="1074"/>
                  </a:lnTo>
                  <a:lnTo>
                    <a:pt x="1418" y="1074"/>
                  </a:lnTo>
                  <a:lnTo>
                    <a:pt x="1411" y="1081"/>
                  </a:lnTo>
                  <a:lnTo>
                    <a:pt x="1407" y="1093"/>
                  </a:lnTo>
                  <a:lnTo>
                    <a:pt x="1404" y="1106"/>
                  </a:lnTo>
                  <a:lnTo>
                    <a:pt x="1399" y="1114"/>
                  </a:lnTo>
                  <a:lnTo>
                    <a:pt x="1392" y="1116"/>
                  </a:lnTo>
                  <a:lnTo>
                    <a:pt x="1387" y="1110"/>
                  </a:lnTo>
                  <a:lnTo>
                    <a:pt x="1379" y="1089"/>
                  </a:lnTo>
                  <a:lnTo>
                    <a:pt x="1359" y="1057"/>
                  </a:lnTo>
                  <a:lnTo>
                    <a:pt x="1336" y="1037"/>
                  </a:lnTo>
                  <a:lnTo>
                    <a:pt x="1289" y="1020"/>
                  </a:lnTo>
                  <a:lnTo>
                    <a:pt x="1250" y="1006"/>
                  </a:lnTo>
                  <a:lnTo>
                    <a:pt x="1212" y="981"/>
                  </a:lnTo>
                  <a:lnTo>
                    <a:pt x="1207" y="974"/>
                  </a:lnTo>
                  <a:lnTo>
                    <a:pt x="1198" y="959"/>
                  </a:lnTo>
                  <a:lnTo>
                    <a:pt x="1145" y="929"/>
                  </a:lnTo>
                  <a:lnTo>
                    <a:pt x="1125" y="929"/>
                  </a:lnTo>
                  <a:lnTo>
                    <a:pt x="1109" y="942"/>
                  </a:lnTo>
                  <a:lnTo>
                    <a:pt x="1104" y="973"/>
                  </a:lnTo>
                  <a:lnTo>
                    <a:pt x="1095" y="1002"/>
                  </a:lnTo>
                  <a:lnTo>
                    <a:pt x="1071" y="1016"/>
                  </a:lnTo>
                  <a:lnTo>
                    <a:pt x="1030" y="1023"/>
                  </a:lnTo>
                  <a:lnTo>
                    <a:pt x="956" y="1071"/>
                  </a:lnTo>
                  <a:lnTo>
                    <a:pt x="950" y="1069"/>
                  </a:lnTo>
                  <a:lnTo>
                    <a:pt x="931" y="1034"/>
                  </a:lnTo>
                  <a:lnTo>
                    <a:pt x="924" y="1027"/>
                  </a:lnTo>
                  <a:lnTo>
                    <a:pt x="910" y="1023"/>
                  </a:lnTo>
                  <a:lnTo>
                    <a:pt x="866" y="1030"/>
                  </a:lnTo>
                  <a:lnTo>
                    <a:pt x="800" y="995"/>
                  </a:lnTo>
                  <a:lnTo>
                    <a:pt x="793" y="994"/>
                  </a:lnTo>
                  <a:lnTo>
                    <a:pt x="786" y="995"/>
                  </a:lnTo>
                  <a:lnTo>
                    <a:pt x="757" y="1006"/>
                  </a:lnTo>
                  <a:lnTo>
                    <a:pt x="751" y="1004"/>
                  </a:lnTo>
                  <a:lnTo>
                    <a:pt x="748" y="991"/>
                  </a:lnTo>
                  <a:lnTo>
                    <a:pt x="741" y="925"/>
                  </a:lnTo>
                  <a:lnTo>
                    <a:pt x="737" y="918"/>
                  </a:lnTo>
                  <a:lnTo>
                    <a:pt x="718" y="900"/>
                  </a:lnTo>
                  <a:lnTo>
                    <a:pt x="697" y="863"/>
                  </a:lnTo>
                  <a:lnTo>
                    <a:pt x="694" y="856"/>
                  </a:lnTo>
                  <a:lnTo>
                    <a:pt x="691" y="838"/>
                  </a:lnTo>
                  <a:lnTo>
                    <a:pt x="687" y="830"/>
                  </a:lnTo>
                  <a:lnTo>
                    <a:pt x="652" y="789"/>
                  </a:lnTo>
                  <a:lnTo>
                    <a:pt x="631" y="750"/>
                  </a:lnTo>
                  <a:lnTo>
                    <a:pt x="558" y="605"/>
                  </a:lnTo>
                  <a:lnTo>
                    <a:pt x="552" y="600"/>
                  </a:lnTo>
                  <a:lnTo>
                    <a:pt x="467" y="586"/>
                  </a:lnTo>
                  <a:lnTo>
                    <a:pt x="412" y="624"/>
                  </a:lnTo>
                  <a:lnTo>
                    <a:pt x="407" y="631"/>
                  </a:lnTo>
                  <a:lnTo>
                    <a:pt x="402" y="642"/>
                  </a:lnTo>
                  <a:lnTo>
                    <a:pt x="395" y="666"/>
                  </a:lnTo>
                  <a:lnTo>
                    <a:pt x="426" y="734"/>
                  </a:lnTo>
                  <a:lnTo>
                    <a:pt x="412" y="765"/>
                  </a:lnTo>
                  <a:lnTo>
                    <a:pt x="405" y="771"/>
                  </a:lnTo>
                  <a:lnTo>
                    <a:pt x="394" y="768"/>
                  </a:lnTo>
                  <a:lnTo>
                    <a:pt x="320" y="722"/>
                  </a:lnTo>
                  <a:lnTo>
                    <a:pt x="313" y="726"/>
                  </a:lnTo>
                  <a:lnTo>
                    <a:pt x="289" y="771"/>
                  </a:lnTo>
                  <a:lnTo>
                    <a:pt x="302" y="785"/>
                  </a:lnTo>
                  <a:lnTo>
                    <a:pt x="332" y="789"/>
                  </a:lnTo>
                  <a:lnTo>
                    <a:pt x="351" y="807"/>
                  </a:lnTo>
                  <a:lnTo>
                    <a:pt x="363" y="811"/>
                  </a:lnTo>
                  <a:lnTo>
                    <a:pt x="369" y="821"/>
                  </a:lnTo>
                  <a:lnTo>
                    <a:pt x="369" y="834"/>
                  </a:lnTo>
                  <a:lnTo>
                    <a:pt x="365" y="847"/>
                  </a:lnTo>
                  <a:lnTo>
                    <a:pt x="356" y="851"/>
                  </a:lnTo>
                  <a:lnTo>
                    <a:pt x="356" y="865"/>
                  </a:lnTo>
                  <a:lnTo>
                    <a:pt x="362" y="873"/>
                  </a:lnTo>
                  <a:lnTo>
                    <a:pt x="405" y="891"/>
                  </a:lnTo>
                  <a:lnTo>
                    <a:pt x="426" y="911"/>
                  </a:lnTo>
                  <a:lnTo>
                    <a:pt x="442" y="929"/>
                  </a:lnTo>
                  <a:lnTo>
                    <a:pt x="457" y="959"/>
                  </a:lnTo>
                  <a:lnTo>
                    <a:pt x="461" y="963"/>
                  </a:lnTo>
                  <a:lnTo>
                    <a:pt x="463" y="964"/>
                  </a:lnTo>
                  <a:lnTo>
                    <a:pt x="464" y="971"/>
                  </a:lnTo>
                  <a:lnTo>
                    <a:pt x="465" y="973"/>
                  </a:lnTo>
                  <a:lnTo>
                    <a:pt x="468" y="974"/>
                  </a:lnTo>
                  <a:lnTo>
                    <a:pt x="487" y="974"/>
                  </a:lnTo>
                  <a:lnTo>
                    <a:pt x="491" y="978"/>
                  </a:lnTo>
                  <a:lnTo>
                    <a:pt x="494" y="985"/>
                  </a:lnTo>
                  <a:lnTo>
                    <a:pt x="495" y="994"/>
                  </a:lnTo>
                  <a:lnTo>
                    <a:pt x="503" y="1016"/>
                  </a:lnTo>
                  <a:lnTo>
                    <a:pt x="506" y="1022"/>
                  </a:lnTo>
                  <a:lnTo>
                    <a:pt x="515" y="1030"/>
                  </a:lnTo>
                  <a:lnTo>
                    <a:pt x="534" y="1036"/>
                  </a:lnTo>
                  <a:lnTo>
                    <a:pt x="558" y="1061"/>
                  </a:lnTo>
                  <a:lnTo>
                    <a:pt x="572" y="1071"/>
                  </a:lnTo>
                  <a:lnTo>
                    <a:pt x="578" y="1093"/>
                  </a:lnTo>
                  <a:lnTo>
                    <a:pt x="624" y="1107"/>
                  </a:lnTo>
                  <a:lnTo>
                    <a:pt x="636" y="1121"/>
                  </a:lnTo>
                  <a:lnTo>
                    <a:pt x="638" y="1127"/>
                  </a:lnTo>
                  <a:lnTo>
                    <a:pt x="645" y="1137"/>
                  </a:lnTo>
                  <a:lnTo>
                    <a:pt x="649" y="1144"/>
                  </a:lnTo>
                  <a:lnTo>
                    <a:pt x="652" y="1148"/>
                  </a:lnTo>
                  <a:lnTo>
                    <a:pt x="653" y="1148"/>
                  </a:lnTo>
                  <a:lnTo>
                    <a:pt x="655" y="1151"/>
                  </a:lnTo>
                  <a:lnTo>
                    <a:pt x="655" y="1155"/>
                  </a:lnTo>
                  <a:lnTo>
                    <a:pt x="655" y="1161"/>
                  </a:lnTo>
                  <a:lnTo>
                    <a:pt x="655" y="1163"/>
                  </a:lnTo>
                  <a:lnTo>
                    <a:pt x="664" y="1172"/>
                  </a:lnTo>
                  <a:lnTo>
                    <a:pt x="723" y="1172"/>
                  </a:lnTo>
                  <a:lnTo>
                    <a:pt x="741" y="1177"/>
                  </a:lnTo>
                  <a:lnTo>
                    <a:pt x="743" y="1179"/>
                  </a:lnTo>
                  <a:lnTo>
                    <a:pt x="743" y="1186"/>
                  </a:lnTo>
                  <a:lnTo>
                    <a:pt x="743" y="1187"/>
                  </a:lnTo>
                  <a:lnTo>
                    <a:pt x="764" y="1189"/>
                  </a:lnTo>
                  <a:lnTo>
                    <a:pt x="781" y="1198"/>
                  </a:lnTo>
                  <a:lnTo>
                    <a:pt x="792" y="1200"/>
                  </a:lnTo>
                  <a:lnTo>
                    <a:pt x="803" y="1208"/>
                  </a:lnTo>
                  <a:lnTo>
                    <a:pt x="807" y="1208"/>
                  </a:lnTo>
                  <a:lnTo>
                    <a:pt x="812" y="1207"/>
                  </a:lnTo>
                  <a:lnTo>
                    <a:pt x="817" y="1207"/>
                  </a:lnTo>
                  <a:lnTo>
                    <a:pt x="824" y="1214"/>
                  </a:lnTo>
                  <a:lnTo>
                    <a:pt x="831" y="1227"/>
                  </a:lnTo>
                  <a:lnTo>
                    <a:pt x="840" y="1236"/>
                  </a:lnTo>
                  <a:lnTo>
                    <a:pt x="855" y="1229"/>
                  </a:lnTo>
                  <a:lnTo>
                    <a:pt x="862" y="1236"/>
                  </a:lnTo>
                  <a:lnTo>
                    <a:pt x="872" y="1260"/>
                  </a:lnTo>
                  <a:lnTo>
                    <a:pt x="880" y="1270"/>
                  </a:lnTo>
                  <a:lnTo>
                    <a:pt x="918" y="1297"/>
                  </a:lnTo>
                  <a:lnTo>
                    <a:pt x="922" y="1302"/>
                  </a:lnTo>
                  <a:lnTo>
                    <a:pt x="924" y="1309"/>
                  </a:lnTo>
                  <a:lnTo>
                    <a:pt x="925" y="1315"/>
                  </a:lnTo>
                  <a:lnTo>
                    <a:pt x="926" y="1320"/>
                  </a:lnTo>
                  <a:lnTo>
                    <a:pt x="929" y="1327"/>
                  </a:lnTo>
                  <a:lnTo>
                    <a:pt x="940" y="1342"/>
                  </a:lnTo>
                  <a:lnTo>
                    <a:pt x="945" y="1354"/>
                  </a:lnTo>
                  <a:lnTo>
                    <a:pt x="943" y="1370"/>
                  </a:lnTo>
                  <a:lnTo>
                    <a:pt x="946" y="1375"/>
                  </a:lnTo>
                  <a:lnTo>
                    <a:pt x="946" y="1381"/>
                  </a:lnTo>
                  <a:lnTo>
                    <a:pt x="945" y="1398"/>
                  </a:lnTo>
                  <a:lnTo>
                    <a:pt x="943" y="1405"/>
                  </a:lnTo>
                  <a:lnTo>
                    <a:pt x="943" y="1409"/>
                  </a:lnTo>
                  <a:lnTo>
                    <a:pt x="943" y="1414"/>
                  </a:lnTo>
                  <a:lnTo>
                    <a:pt x="945" y="1416"/>
                  </a:lnTo>
                  <a:lnTo>
                    <a:pt x="946" y="1416"/>
                  </a:lnTo>
                  <a:lnTo>
                    <a:pt x="947" y="1420"/>
                  </a:lnTo>
                  <a:lnTo>
                    <a:pt x="953" y="1420"/>
                  </a:lnTo>
                  <a:lnTo>
                    <a:pt x="975" y="1405"/>
                  </a:lnTo>
                  <a:lnTo>
                    <a:pt x="984" y="1405"/>
                  </a:lnTo>
                  <a:lnTo>
                    <a:pt x="988" y="1409"/>
                  </a:lnTo>
                  <a:lnTo>
                    <a:pt x="991" y="1416"/>
                  </a:lnTo>
                  <a:lnTo>
                    <a:pt x="1001" y="1458"/>
                  </a:lnTo>
                  <a:lnTo>
                    <a:pt x="1002" y="1464"/>
                  </a:lnTo>
                  <a:lnTo>
                    <a:pt x="1003" y="1469"/>
                  </a:lnTo>
                  <a:lnTo>
                    <a:pt x="1023" y="1489"/>
                  </a:lnTo>
                  <a:lnTo>
                    <a:pt x="1030" y="1494"/>
                  </a:lnTo>
                  <a:lnTo>
                    <a:pt x="1054" y="1524"/>
                  </a:lnTo>
                  <a:lnTo>
                    <a:pt x="1071" y="1531"/>
                  </a:lnTo>
                  <a:lnTo>
                    <a:pt x="1076" y="1539"/>
                  </a:lnTo>
                  <a:lnTo>
                    <a:pt x="1076" y="1552"/>
                  </a:lnTo>
                  <a:lnTo>
                    <a:pt x="1069" y="1564"/>
                  </a:lnTo>
                  <a:lnTo>
                    <a:pt x="1061" y="1571"/>
                  </a:lnTo>
                  <a:lnTo>
                    <a:pt x="1043" y="1578"/>
                  </a:lnTo>
                  <a:lnTo>
                    <a:pt x="1034" y="1587"/>
                  </a:lnTo>
                  <a:lnTo>
                    <a:pt x="1029" y="1598"/>
                  </a:lnTo>
                  <a:lnTo>
                    <a:pt x="1029" y="1615"/>
                  </a:lnTo>
                  <a:lnTo>
                    <a:pt x="1029" y="1632"/>
                  </a:lnTo>
                  <a:lnTo>
                    <a:pt x="1030" y="1646"/>
                  </a:lnTo>
                  <a:lnTo>
                    <a:pt x="1030" y="1686"/>
                  </a:lnTo>
                  <a:lnTo>
                    <a:pt x="1031" y="1695"/>
                  </a:lnTo>
                  <a:lnTo>
                    <a:pt x="1034" y="1705"/>
                  </a:lnTo>
                  <a:lnTo>
                    <a:pt x="1037" y="1733"/>
                  </a:lnTo>
                  <a:lnTo>
                    <a:pt x="1038" y="1744"/>
                  </a:lnTo>
                  <a:lnTo>
                    <a:pt x="1045" y="1761"/>
                  </a:lnTo>
                  <a:lnTo>
                    <a:pt x="1047" y="1772"/>
                  </a:lnTo>
                  <a:lnTo>
                    <a:pt x="1048" y="1789"/>
                  </a:lnTo>
                  <a:lnTo>
                    <a:pt x="1044" y="1796"/>
                  </a:lnTo>
                  <a:lnTo>
                    <a:pt x="1034" y="1803"/>
                  </a:lnTo>
                  <a:lnTo>
                    <a:pt x="1027" y="1810"/>
                  </a:lnTo>
                  <a:lnTo>
                    <a:pt x="1030" y="1818"/>
                  </a:lnTo>
                  <a:lnTo>
                    <a:pt x="1026" y="1832"/>
                  </a:lnTo>
                  <a:lnTo>
                    <a:pt x="1019" y="1845"/>
                  </a:lnTo>
                  <a:lnTo>
                    <a:pt x="1016" y="1858"/>
                  </a:lnTo>
                  <a:lnTo>
                    <a:pt x="1020" y="1874"/>
                  </a:lnTo>
                  <a:lnTo>
                    <a:pt x="1029" y="1886"/>
                  </a:lnTo>
                  <a:lnTo>
                    <a:pt x="1038" y="1884"/>
                  </a:lnTo>
                  <a:lnTo>
                    <a:pt x="1048" y="1880"/>
                  </a:lnTo>
                  <a:lnTo>
                    <a:pt x="1058" y="1879"/>
                  </a:lnTo>
                  <a:lnTo>
                    <a:pt x="1076" y="1891"/>
                  </a:lnTo>
                  <a:lnTo>
                    <a:pt x="1095" y="1894"/>
                  </a:lnTo>
                  <a:lnTo>
                    <a:pt x="1100" y="1897"/>
                  </a:lnTo>
                  <a:lnTo>
                    <a:pt x="1103" y="1901"/>
                  </a:lnTo>
                  <a:lnTo>
                    <a:pt x="1103" y="1916"/>
                  </a:lnTo>
                  <a:lnTo>
                    <a:pt x="1099" y="1936"/>
                  </a:lnTo>
                  <a:lnTo>
                    <a:pt x="1100" y="1951"/>
                  </a:lnTo>
                  <a:lnTo>
                    <a:pt x="1109" y="1957"/>
                  </a:lnTo>
                  <a:lnTo>
                    <a:pt x="1103" y="1978"/>
                  </a:lnTo>
                  <a:lnTo>
                    <a:pt x="1096" y="1989"/>
                  </a:lnTo>
                  <a:lnTo>
                    <a:pt x="1067" y="2003"/>
                  </a:lnTo>
                  <a:lnTo>
                    <a:pt x="1061" y="2009"/>
                  </a:lnTo>
                  <a:lnTo>
                    <a:pt x="1058" y="2020"/>
                  </a:lnTo>
                  <a:lnTo>
                    <a:pt x="1058" y="2033"/>
                  </a:lnTo>
                  <a:lnTo>
                    <a:pt x="1060" y="2037"/>
                  </a:lnTo>
                  <a:lnTo>
                    <a:pt x="1064" y="2040"/>
                  </a:lnTo>
                  <a:lnTo>
                    <a:pt x="1062" y="2048"/>
                  </a:lnTo>
                  <a:lnTo>
                    <a:pt x="1060" y="2055"/>
                  </a:lnTo>
                  <a:lnTo>
                    <a:pt x="1057" y="2062"/>
                  </a:lnTo>
                  <a:lnTo>
                    <a:pt x="1054" y="2068"/>
                  </a:lnTo>
                  <a:lnTo>
                    <a:pt x="1055" y="2080"/>
                  </a:lnTo>
                  <a:lnTo>
                    <a:pt x="1060" y="2089"/>
                  </a:lnTo>
                  <a:lnTo>
                    <a:pt x="1065" y="2097"/>
                  </a:lnTo>
                  <a:lnTo>
                    <a:pt x="1072" y="2110"/>
                  </a:lnTo>
                  <a:lnTo>
                    <a:pt x="1075" y="2114"/>
                  </a:lnTo>
                  <a:lnTo>
                    <a:pt x="1078" y="2117"/>
                  </a:lnTo>
                  <a:lnTo>
                    <a:pt x="1078" y="2125"/>
                  </a:lnTo>
                  <a:lnTo>
                    <a:pt x="1079" y="2134"/>
                  </a:lnTo>
                  <a:lnTo>
                    <a:pt x="1079" y="2139"/>
                  </a:lnTo>
                  <a:lnTo>
                    <a:pt x="1081" y="2144"/>
                  </a:lnTo>
                  <a:lnTo>
                    <a:pt x="1082" y="2149"/>
                  </a:lnTo>
                  <a:lnTo>
                    <a:pt x="1092" y="2172"/>
                  </a:lnTo>
                  <a:lnTo>
                    <a:pt x="1097" y="2181"/>
                  </a:lnTo>
                  <a:lnTo>
                    <a:pt x="1102" y="2187"/>
                  </a:lnTo>
                  <a:lnTo>
                    <a:pt x="1110" y="2190"/>
                  </a:lnTo>
                  <a:lnTo>
                    <a:pt x="1117" y="2198"/>
                  </a:lnTo>
                  <a:lnTo>
                    <a:pt x="1131" y="2232"/>
                  </a:lnTo>
                  <a:lnTo>
                    <a:pt x="1141" y="2246"/>
                  </a:lnTo>
                  <a:lnTo>
                    <a:pt x="1146" y="2256"/>
                  </a:lnTo>
                  <a:lnTo>
                    <a:pt x="1153" y="2274"/>
                  </a:lnTo>
                  <a:lnTo>
                    <a:pt x="1165" y="2306"/>
                  </a:lnTo>
                  <a:lnTo>
                    <a:pt x="1165" y="2312"/>
                  </a:lnTo>
                  <a:lnTo>
                    <a:pt x="1163" y="2317"/>
                  </a:lnTo>
                  <a:lnTo>
                    <a:pt x="1160" y="2319"/>
                  </a:lnTo>
                  <a:lnTo>
                    <a:pt x="1153" y="2319"/>
                  </a:lnTo>
                  <a:lnTo>
                    <a:pt x="1148" y="2320"/>
                  </a:lnTo>
                  <a:lnTo>
                    <a:pt x="1145" y="2333"/>
                  </a:lnTo>
                  <a:lnTo>
                    <a:pt x="1137" y="2347"/>
                  </a:lnTo>
                  <a:lnTo>
                    <a:pt x="1135" y="2353"/>
                  </a:lnTo>
                  <a:lnTo>
                    <a:pt x="1139" y="2376"/>
                  </a:lnTo>
                  <a:lnTo>
                    <a:pt x="1139" y="2389"/>
                  </a:lnTo>
                  <a:lnTo>
                    <a:pt x="1138" y="2403"/>
                  </a:lnTo>
                  <a:lnTo>
                    <a:pt x="1135" y="2414"/>
                  </a:lnTo>
                  <a:lnTo>
                    <a:pt x="1134" y="2425"/>
                  </a:lnTo>
                  <a:lnTo>
                    <a:pt x="1135" y="2437"/>
                  </a:lnTo>
                  <a:lnTo>
                    <a:pt x="1137" y="2448"/>
                  </a:lnTo>
                  <a:lnTo>
                    <a:pt x="1135" y="2459"/>
                  </a:lnTo>
                  <a:lnTo>
                    <a:pt x="1134" y="2470"/>
                  </a:lnTo>
                  <a:lnTo>
                    <a:pt x="1128" y="2476"/>
                  </a:lnTo>
                  <a:lnTo>
                    <a:pt x="1114" y="2486"/>
                  </a:lnTo>
                  <a:lnTo>
                    <a:pt x="1114" y="2493"/>
                  </a:lnTo>
                  <a:lnTo>
                    <a:pt x="1109" y="2498"/>
                  </a:lnTo>
                  <a:lnTo>
                    <a:pt x="1100" y="2504"/>
                  </a:lnTo>
                  <a:lnTo>
                    <a:pt x="1095" y="2510"/>
                  </a:lnTo>
                  <a:lnTo>
                    <a:pt x="1095" y="2519"/>
                  </a:lnTo>
                  <a:lnTo>
                    <a:pt x="1088" y="2522"/>
                  </a:lnTo>
                  <a:lnTo>
                    <a:pt x="1081" y="2528"/>
                  </a:lnTo>
                  <a:lnTo>
                    <a:pt x="1074" y="2538"/>
                  </a:lnTo>
                  <a:lnTo>
                    <a:pt x="1071" y="2553"/>
                  </a:lnTo>
                  <a:lnTo>
                    <a:pt x="1072" y="2560"/>
                  </a:lnTo>
                  <a:lnTo>
                    <a:pt x="1078" y="2573"/>
                  </a:lnTo>
                  <a:lnTo>
                    <a:pt x="1078" y="2578"/>
                  </a:lnTo>
                  <a:lnTo>
                    <a:pt x="1079" y="2588"/>
                  </a:lnTo>
                  <a:lnTo>
                    <a:pt x="1081" y="2599"/>
                  </a:lnTo>
                  <a:lnTo>
                    <a:pt x="1081" y="2608"/>
                  </a:lnTo>
                  <a:lnTo>
                    <a:pt x="1079" y="2615"/>
                  </a:lnTo>
                  <a:lnTo>
                    <a:pt x="1076" y="2623"/>
                  </a:lnTo>
                  <a:lnTo>
                    <a:pt x="1076" y="2630"/>
                  </a:lnTo>
                  <a:lnTo>
                    <a:pt x="1078" y="2637"/>
                  </a:lnTo>
                  <a:lnTo>
                    <a:pt x="1081" y="2651"/>
                  </a:lnTo>
                  <a:lnTo>
                    <a:pt x="1083" y="2668"/>
                  </a:lnTo>
                  <a:lnTo>
                    <a:pt x="1092" y="2700"/>
                  </a:lnTo>
                  <a:lnTo>
                    <a:pt x="1099" y="2712"/>
                  </a:lnTo>
                  <a:lnTo>
                    <a:pt x="1109" y="2720"/>
                  </a:lnTo>
                  <a:lnTo>
                    <a:pt x="1135" y="2730"/>
                  </a:lnTo>
                  <a:lnTo>
                    <a:pt x="1141" y="2738"/>
                  </a:lnTo>
                  <a:lnTo>
                    <a:pt x="1155" y="2780"/>
                  </a:lnTo>
                  <a:lnTo>
                    <a:pt x="1158" y="2786"/>
                  </a:lnTo>
                  <a:lnTo>
                    <a:pt x="1160" y="2790"/>
                  </a:lnTo>
                  <a:lnTo>
                    <a:pt x="1166" y="2797"/>
                  </a:lnTo>
                  <a:lnTo>
                    <a:pt x="1169" y="2801"/>
                  </a:lnTo>
                  <a:lnTo>
                    <a:pt x="1172" y="2811"/>
                  </a:lnTo>
                  <a:lnTo>
                    <a:pt x="1179" y="2842"/>
                  </a:lnTo>
                  <a:lnTo>
                    <a:pt x="1179" y="2852"/>
                  </a:lnTo>
                  <a:lnTo>
                    <a:pt x="1179" y="2866"/>
                  </a:lnTo>
                  <a:lnTo>
                    <a:pt x="1184" y="2878"/>
                  </a:lnTo>
                  <a:lnTo>
                    <a:pt x="1190" y="2891"/>
                  </a:lnTo>
                  <a:lnTo>
                    <a:pt x="1197" y="2916"/>
                  </a:lnTo>
                  <a:lnTo>
                    <a:pt x="1207" y="2934"/>
                  </a:lnTo>
                  <a:lnTo>
                    <a:pt x="1207" y="2946"/>
                  </a:lnTo>
                  <a:lnTo>
                    <a:pt x="1207" y="2950"/>
                  </a:lnTo>
                  <a:lnTo>
                    <a:pt x="1209" y="2957"/>
                  </a:lnTo>
                  <a:lnTo>
                    <a:pt x="1212" y="2965"/>
                  </a:lnTo>
                  <a:lnTo>
                    <a:pt x="1218" y="2974"/>
                  </a:lnTo>
                  <a:lnTo>
                    <a:pt x="1222" y="2975"/>
                  </a:lnTo>
                  <a:lnTo>
                    <a:pt x="1228" y="2971"/>
                  </a:lnTo>
                  <a:lnTo>
                    <a:pt x="1229" y="2964"/>
                  </a:lnTo>
                  <a:lnTo>
                    <a:pt x="1228" y="2954"/>
                  </a:lnTo>
                  <a:lnTo>
                    <a:pt x="1226" y="2946"/>
                  </a:lnTo>
                  <a:lnTo>
                    <a:pt x="1236" y="2954"/>
                  </a:lnTo>
                  <a:lnTo>
                    <a:pt x="1246" y="2958"/>
                  </a:lnTo>
                  <a:lnTo>
                    <a:pt x="1249" y="2961"/>
                  </a:lnTo>
                  <a:lnTo>
                    <a:pt x="1257" y="2972"/>
                  </a:lnTo>
                  <a:lnTo>
                    <a:pt x="1268" y="2979"/>
                  </a:lnTo>
                  <a:lnTo>
                    <a:pt x="1271" y="2978"/>
                  </a:lnTo>
                  <a:lnTo>
                    <a:pt x="1274" y="2975"/>
                  </a:lnTo>
                  <a:lnTo>
                    <a:pt x="1274" y="2971"/>
                  </a:lnTo>
                  <a:lnTo>
                    <a:pt x="1275" y="2968"/>
                  </a:lnTo>
                  <a:lnTo>
                    <a:pt x="1275" y="2967"/>
                  </a:lnTo>
                  <a:lnTo>
                    <a:pt x="1281" y="2961"/>
                  </a:lnTo>
                  <a:lnTo>
                    <a:pt x="1286" y="2961"/>
                  </a:lnTo>
                  <a:lnTo>
                    <a:pt x="1292" y="2963"/>
                  </a:lnTo>
                  <a:lnTo>
                    <a:pt x="1299" y="2963"/>
                  </a:lnTo>
                  <a:lnTo>
                    <a:pt x="1305" y="2954"/>
                  </a:lnTo>
                  <a:lnTo>
                    <a:pt x="1316" y="2926"/>
                  </a:lnTo>
                  <a:lnTo>
                    <a:pt x="1323" y="2919"/>
                  </a:lnTo>
                  <a:lnTo>
                    <a:pt x="1323" y="2918"/>
                  </a:lnTo>
                  <a:lnTo>
                    <a:pt x="1323" y="2915"/>
                  </a:lnTo>
                  <a:lnTo>
                    <a:pt x="1323" y="2908"/>
                  </a:lnTo>
                  <a:lnTo>
                    <a:pt x="1324" y="2904"/>
                  </a:lnTo>
                  <a:lnTo>
                    <a:pt x="1326" y="2902"/>
                  </a:lnTo>
                  <a:lnTo>
                    <a:pt x="1329" y="2902"/>
                  </a:lnTo>
                  <a:lnTo>
                    <a:pt x="1330" y="2902"/>
                  </a:lnTo>
                  <a:lnTo>
                    <a:pt x="1344" y="2894"/>
                  </a:lnTo>
                  <a:lnTo>
                    <a:pt x="1348" y="2888"/>
                  </a:lnTo>
                  <a:lnTo>
                    <a:pt x="1347" y="2897"/>
                  </a:lnTo>
                  <a:lnTo>
                    <a:pt x="1345" y="2899"/>
                  </a:lnTo>
                  <a:lnTo>
                    <a:pt x="1338" y="2902"/>
                  </a:lnTo>
                  <a:lnTo>
                    <a:pt x="1333" y="2905"/>
                  </a:lnTo>
                  <a:lnTo>
                    <a:pt x="1331" y="2909"/>
                  </a:lnTo>
                  <a:lnTo>
                    <a:pt x="1327" y="2922"/>
                  </a:lnTo>
                  <a:lnTo>
                    <a:pt x="1313" y="2954"/>
                  </a:lnTo>
                  <a:lnTo>
                    <a:pt x="1309" y="2967"/>
                  </a:lnTo>
                  <a:lnTo>
                    <a:pt x="1306" y="2984"/>
                  </a:lnTo>
                  <a:lnTo>
                    <a:pt x="1307" y="2995"/>
                  </a:lnTo>
                  <a:lnTo>
                    <a:pt x="1312" y="3003"/>
                  </a:lnTo>
                  <a:lnTo>
                    <a:pt x="1316" y="3013"/>
                  </a:lnTo>
                  <a:lnTo>
                    <a:pt x="1319" y="3017"/>
                  </a:lnTo>
                  <a:lnTo>
                    <a:pt x="1336" y="3026"/>
                  </a:lnTo>
                  <a:lnTo>
                    <a:pt x="1337" y="3028"/>
                  </a:lnTo>
                  <a:lnTo>
                    <a:pt x="1338" y="3034"/>
                  </a:lnTo>
                  <a:lnTo>
                    <a:pt x="1338" y="3058"/>
                  </a:lnTo>
                  <a:lnTo>
                    <a:pt x="1340" y="3063"/>
                  </a:lnTo>
                  <a:lnTo>
                    <a:pt x="1343" y="3066"/>
                  </a:lnTo>
                  <a:lnTo>
                    <a:pt x="1347" y="3065"/>
                  </a:lnTo>
                  <a:lnTo>
                    <a:pt x="1351" y="3062"/>
                  </a:lnTo>
                  <a:lnTo>
                    <a:pt x="1357" y="3054"/>
                  </a:lnTo>
                  <a:lnTo>
                    <a:pt x="1366" y="3048"/>
                  </a:lnTo>
                  <a:lnTo>
                    <a:pt x="1376" y="3047"/>
                  </a:lnTo>
                  <a:lnTo>
                    <a:pt x="1386" y="3048"/>
                  </a:lnTo>
                  <a:lnTo>
                    <a:pt x="1396" y="3054"/>
                  </a:lnTo>
                  <a:lnTo>
                    <a:pt x="1399" y="3056"/>
                  </a:lnTo>
                  <a:lnTo>
                    <a:pt x="1404" y="3066"/>
                  </a:lnTo>
                  <a:lnTo>
                    <a:pt x="1407" y="3070"/>
                  </a:lnTo>
                  <a:lnTo>
                    <a:pt x="1413" y="3072"/>
                  </a:lnTo>
                  <a:lnTo>
                    <a:pt x="1424" y="3069"/>
                  </a:lnTo>
                  <a:lnTo>
                    <a:pt x="1429" y="3073"/>
                  </a:lnTo>
                  <a:lnTo>
                    <a:pt x="1432" y="3077"/>
                  </a:lnTo>
                  <a:lnTo>
                    <a:pt x="1439" y="3075"/>
                  </a:lnTo>
                  <a:lnTo>
                    <a:pt x="1442" y="3077"/>
                  </a:lnTo>
                  <a:lnTo>
                    <a:pt x="1445" y="3083"/>
                  </a:lnTo>
                  <a:lnTo>
                    <a:pt x="1448" y="3089"/>
                  </a:lnTo>
                  <a:lnTo>
                    <a:pt x="1448" y="3092"/>
                  </a:lnTo>
                  <a:lnTo>
                    <a:pt x="1448" y="3096"/>
                  </a:lnTo>
                  <a:lnTo>
                    <a:pt x="1449" y="3100"/>
                  </a:lnTo>
                  <a:lnTo>
                    <a:pt x="1456" y="3110"/>
                  </a:lnTo>
                  <a:lnTo>
                    <a:pt x="1462" y="3111"/>
                  </a:lnTo>
                  <a:lnTo>
                    <a:pt x="1467" y="3110"/>
                  </a:lnTo>
                  <a:lnTo>
                    <a:pt x="1474" y="3110"/>
                  </a:lnTo>
                  <a:lnTo>
                    <a:pt x="1480" y="3113"/>
                  </a:lnTo>
                  <a:lnTo>
                    <a:pt x="1499" y="3132"/>
                  </a:lnTo>
                  <a:lnTo>
                    <a:pt x="1506" y="3145"/>
                  </a:lnTo>
                  <a:lnTo>
                    <a:pt x="1515" y="3159"/>
                  </a:lnTo>
                  <a:lnTo>
                    <a:pt x="1516" y="3170"/>
                  </a:lnTo>
                  <a:lnTo>
                    <a:pt x="1512" y="3192"/>
                  </a:lnTo>
                  <a:lnTo>
                    <a:pt x="1515" y="3204"/>
                  </a:lnTo>
                  <a:lnTo>
                    <a:pt x="1513" y="3208"/>
                  </a:lnTo>
                  <a:lnTo>
                    <a:pt x="1509" y="3216"/>
                  </a:lnTo>
                  <a:lnTo>
                    <a:pt x="1506" y="3221"/>
                  </a:lnTo>
                  <a:lnTo>
                    <a:pt x="1502" y="3222"/>
                  </a:lnTo>
                  <a:lnTo>
                    <a:pt x="1495" y="3222"/>
                  </a:lnTo>
                  <a:lnTo>
                    <a:pt x="1492" y="3225"/>
                  </a:lnTo>
                  <a:lnTo>
                    <a:pt x="1511" y="3246"/>
                  </a:lnTo>
                  <a:lnTo>
                    <a:pt x="1506" y="3253"/>
                  </a:lnTo>
                  <a:lnTo>
                    <a:pt x="1505" y="3254"/>
                  </a:lnTo>
                  <a:lnTo>
                    <a:pt x="1502" y="3254"/>
                  </a:lnTo>
                  <a:lnTo>
                    <a:pt x="1504" y="3257"/>
                  </a:lnTo>
                  <a:lnTo>
                    <a:pt x="1505" y="3261"/>
                  </a:lnTo>
                  <a:lnTo>
                    <a:pt x="1506" y="3263"/>
                  </a:lnTo>
                  <a:lnTo>
                    <a:pt x="1504" y="3271"/>
                  </a:lnTo>
                  <a:lnTo>
                    <a:pt x="1499" y="3291"/>
                  </a:lnTo>
                  <a:lnTo>
                    <a:pt x="1495" y="3298"/>
                  </a:lnTo>
                  <a:lnTo>
                    <a:pt x="1498" y="3298"/>
                  </a:lnTo>
                  <a:lnTo>
                    <a:pt x="1501" y="3298"/>
                  </a:lnTo>
                  <a:lnTo>
                    <a:pt x="1505" y="3302"/>
                  </a:lnTo>
                  <a:lnTo>
                    <a:pt x="1504" y="3305"/>
                  </a:lnTo>
                  <a:lnTo>
                    <a:pt x="1501" y="3314"/>
                  </a:lnTo>
                  <a:lnTo>
                    <a:pt x="1504" y="3314"/>
                  </a:lnTo>
                  <a:lnTo>
                    <a:pt x="1506" y="3317"/>
                  </a:lnTo>
                  <a:lnTo>
                    <a:pt x="1508" y="3319"/>
                  </a:lnTo>
                  <a:lnTo>
                    <a:pt x="1505" y="3321"/>
                  </a:lnTo>
                  <a:lnTo>
                    <a:pt x="1502" y="3323"/>
                  </a:lnTo>
                  <a:lnTo>
                    <a:pt x="1499" y="3323"/>
                  </a:lnTo>
                  <a:lnTo>
                    <a:pt x="1495" y="3323"/>
                  </a:lnTo>
                  <a:lnTo>
                    <a:pt x="1497" y="3331"/>
                  </a:lnTo>
                  <a:lnTo>
                    <a:pt x="1497" y="3340"/>
                  </a:lnTo>
                  <a:lnTo>
                    <a:pt x="1494" y="3347"/>
                  </a:lnTo>
                  <a:lnTo>
                    <a:pt x="1491" y="3352"/>
                  </a:lnTo>
                  <a:lnTo>
                    <a:pt x="1481" y="3362"/>
                  </a:lnTo>
                  <a:lnTo>
                    <a:pt x="1480" y="3368"/>
                  </a:lnTo>
                  <a:lnTo>
                    <a:pt x="1478" y="3382"/>
                  </a:lnTo>
                  <a:lnTo>
                    <a:pt x="1508" y="3390"/>
                  </a:lnTo>
                  <a:lnTo>
                    <a:pt x="1515" y="3399"/>
                  </a:lnTo>
                  <a:lnTo>
                    <a:pt x="1518" y="3403"/>
                  </a:lnTo>
                  <a:lnTo>
                    <a:pt x="1519" y="3406"/>
                  </a:lnTo>
                  <a:lnTo>
                    <a:pt x="1520" y="3411"/>
                  </a:lnTo>
                  <a:lnTo>
                    <a:pt x="1520" y="3418"/>
                  </a:lnTo>
                  <a:lnTo>
                    <a:pt x="1522" y="3424"/>
                  </a:lnTo>
                  <a:lnTo>
                    <a:pt x="1525" y="3429"/>
                  </a:lnTo>
                  <a:lnTo>
                    <a:pt x="1532" y="3436"/>
                  </a:lnTo>
                  <a:lnTo>
                    <a:pt x="1530" y="3441"/>
                  </a:lnTo>
                  <a:lnTo>
                    <a:pt x="1530" y="3443"/>
                  </a:lnTo>
                  <a:lnTo>
                    <a:pt x="1532" y="3446"/>
                  </a:lnTo>
                  <a:lnTo>
                    <a:pt x="1533" y="3449"/>
                  </a:lnTo>
                  <a:lnTo>
                    <a:pt x="1532" y="3459"/>
                  </a:lnTo>
                  <a:lnTo>
                    <a:pt x="1533" y="3465"/>
                  </a:lnTo>
                  <a:lnTo>
                    <a:pt x="1536" y="3470"/>
                  </a:lnTo>
                  <a:lnTo>
                    <a:pt x="1539" y="3479"/>
                  </a:lnTo>
                  <a:lnTo>
                    <a:pt x="1537" y="3487"/>
                  </a:lnTo>
                  <a:lnTo>
                    <a:pt x="1533" y="3490"/>
                  </a:lnTo>
                  <a:lnTo>
                    <a:pt x="1526" y="3487"/>
                  </a:lnTo>
                  <a:lnTo>
                    <a:pt x="1520" y="3483"/>
                  </a:lnTo>
                  <a:lnTo>
                    <a:pt x="1512" y="3472"/>
                  </a:lnTo>
                  <a:lnTo>
                    <a:pt x="1506" y="3469"/>
                  </a:lnTo>
                  <a:lnTo>
                    <a:pt x="1480" y="3463"/>
                  </a:lnTo>
                  <a:lnTo>
                    <a:pt x="1476" y="3466"/>
                  </a:lnTo>
                  <a:lnTo>
                    <a:pt x="1478" y="3470"/>
                  </a:lnTo>
                  <a:lnTo>
                    <a:pt x="1477" y="3472"/>
                  </a:lnTo>
                  <a:lnTo>
                    <a:pt x="1474" y="3477"/>
                  </a:lnTo>
                  <a:lnTo>
                    <a:pt x="1473" y="3479"/>
                  </a:lnTo>
                  <a:lnTo>
                    <a:pt x="1481" y="3495"/>
                  </a:lnTo>
                  <a:lnTo>
                    <a:pt x="1485" y="3501"/>
                  </a:lnTo>
                  <a:lnTo>
                    <a:pt x="1495" y="3505"/>
                  </a:lnTo>
                  <a:lnTo>
                    <a:pt x="1502" y="3514"/>
                  </a:lnTo>
                  <a:lnTo>
                    <a:pt x="1506" y="3516"/>
                  </a:lnTo>
                  <a:lnTo>
                    <a:pt x="1511" y="3515"/>
                  </a:lnTo>
                  <a:lnTo>
                    <a:pt x="1513" y="3512"/>
                  </a:lnTo>
                  <a:lnTo>
                    <a:pt x="1516" y="3512"/>
                  </a:lnTo>
                  <a:lnTo>
                    <a:pt x="1519" y="3521"/>
                  </a:lnTo>
                  <a:lnTo>
                    <a:pt x="1518" y="3525"/>
                  </a:lnTo>
                  <a:lnTo>
                    <a:pt x="1515" y="3543"/>
                  </a:lnTo>
                  <a:lnTo>
                    <a:pt x="1513" y="3549"/>
                  </a:lnTo>
                  <a:lnTo>
                    <a:pt x="1518" y="3560"/>
                  </a:lnTo>
                  <a:lnTo>
                    <a:pt x="1515" y="3563"/>
                  </a:lnTo>
                  <a:lnTo>
                    <a:pt x="1491" y="3570"/>
                  </a:lnTo>
                  <a:lnTo>
                    <a:pt x="1481" y="3567"/>
                  </a:lnTo>
                  <a:lnTo>
                    <a:pt x="1485" y="3563"/>
                  </a:lnTo>
                  <a:lnTo>
                    <a:pt x="1488" y="3563"/>
                  </a:lnTo>
                  <a:lnTo>
                    <a:pt x="1491" y="3563"/>
                  </a:lnTo>
                  <a:lnTo>
                    <a:pt x="1491" y="3558"/>
                  </a:lnTo>
                  <a:lnTo>
                    <a:pt x="1484" y="3557"/>
                  </a:lnTo>
                  <a:lnTo>
                    <a:pt x="1480" y="3554"/>
                  </a:lnTo>
                  <a:lnTo>
                    <a:pt x="1476" y="3550"/>
                  </a:lnTo>
                  <a:lnTo>
                    <a:pt x="1471" y="3543"/>
                  </a:lnTo>
                  <a:lnTo>
                    <a:pt x="1471" y="3540"/>
                  </a:lnTo>
                  <a:lnTo>
                    <a:pt x="1470" y="3532"/>
                  </a:lnTo>
                  <a:lnTo>
                    <a:pt x="1469" y="3529"/>
                  </a:lnTo>
                  <a:lnTo>
                    <a:pt x="1466" y="3526"/>
                  </a:lnTo>
                  <a:lnTo>
                    <a:pt x="1464" y="3528"/>
                  </a:lnTo>
                  <a:lnTo>
                    <a:pt x="1463" y="3529"/>
                  </a:lnTo>
                  <a:lnTo>
                    <a:pt x="1460" y="3529"/>
                  </a:lnTo>
                  <a:lnTo>
                    <a:pt x="1457" y="3523"/>
                  </a:lnTo>
                  <a:lnTo>
                    <a:pt x="1455" y="3516"/>
                  </a:lnTo>
                  <a:lnTo>
                    <a:pt x="1452" y="3511"/>
                  </a:lnTo>
                  <a:lnTo>
                    <a:pt x="1448" y="3508"/>
                  </a:lnTo>
                  <a:lnTo>
                    <a:pt x="1442" y="3509"/>
                  </a:lnTo>
                  <a:lnTo>
                    <a:pt x="1397" y="3536"/>
                  </a:lnTo>
                  <a:lnTo>
                    <a:pt x="1365" y="3540"/>
                  </a:lnTo>
                  <a:lnTo>
                    <a:pt x="1355" y="3546"/>
                  </a:lnTo>
                  <a:lnTo>
                    <a:pt x="1354" y="3558"/>
                  </a:lnTo>
                  <a:lnTo>
                    <a:pt x="1343" y="3558"/>
                  </a:lnTo>
                  <a:lnTo>
                    <a:pt x="1338" y="3563"/>
                  </a:lnTo>
                  <a:lnTo>
                    <a:pt x="1336" y="3572"/>
                  </a:lnTo>
                  <a:lnTo>
                    <a:pt x="1337" y="3575"/>
                  </a:lnTo>
                  <a:lnTo>
                    <a:pt x="1340" y="3581"/>
                  </a:lnTo>
                  <a:lnTo>
                    <a:pt x="1340" y="3584"/>
                  </a:lnTo>
                  <a:lnTo>
                    <a:pt x="1337" y="3587"/>
                  </a:lnTo>
                  <a:lnTo>
                    <a:pt x="1334" y="3587"/>
                  </a:lnTo>
                  <a:lnTo>
                    <a:pt x="1314" y="3575"/>
                  </a:lnTo>
                  <a:lnTo>
                    <a:pt x="1309" y="3575"/>
                  </a:lnTo>
                  <a:lnTo>
                    <a:pt x="1303" y="3577"/>
                  </a:lnTo>
                  <a:lnTo>
                    <a:pt x="1306" y="3582"/>
                  </a:lnTo>
                  <a:lnTo>
                    <a:pt x="1316" y="3592"/>
                  </a:lnTo>
                  <a:lnTo>
                    <a:pt x="1309" y="3598"/>
                  </a:lnTo>
                  <a:lnTo>
                    <a:pt x="1305" y="3602"/>
                  </a:lnTo>
                  <a:lnTo>
                    <a:pt x="1302" y="3609"/>
                  </a:lnTo>
                  <a:lnTo>
                    <a:pt x="1302" y="3612"/>
                  </a:lnTo>
                  <a:lnTo>
                    <a:pt x="1303" y="3615"/>
                  </a:lnTo>
                  <a:lnTo>
                    <a:pt x="1306" y="3620"/>
                  </a:lnTo>
                  <a:lnTo>
                    <a:pt x="1302" y="3630"/>
                  </a:lnTo>
                  <a:lnTo>
                    <a:pt x="1296" y="3636"/>
                  </a:lnTo>
                  <a:lnTo>
                    <a:pt x="1286" y="3641"/>
                  </a:lnTo>
                  <a:lnTo>
                    <a:pt x="1278" y="3652"/>
                  </a:lnTo>
                  <a:lnTo>
                    <a:pt x="1275" y="3654"/>
                  </a:lnTo>
                  <a:lnTo>
                    <a:pt x="1274" y="3655"/>
                  </a:lnTo>
                  <a:lnTo>
                    <a:pt x="1272" y="3661"/>
                  </a:lnTo>
                  <a:lnTo>
                    <a:pt x="1271" y="3666"/>
                  </a:lnTo>
                  <a:lnTo>
                    <a:pt x="1270" y="3671"/>
                  </a:lnTo>
                  <a:lnTo>
                    <a:pt x="1263" y="3685"/>
                  </a:lnTo>
                  <a:lnTo>
                    <a:pt x="1261" y="3692"/>
                  </a:lnTo>
                  <a:lnTo>
                    <a:pt x="1260" y="3703"/>
                  </a:lnTo>
                  <a:lnTo>
                    <a:pt x="1260" y="3704"/>
                  </a:lnTo>
                  <a:lnTo>
                    <a:pt x="1261" y="3709"/>
                  </a:lnTo>
                  <a:lnTo>
                    <a:pt x="1261" y="3714"/>
                  </a:lnTo>
                  <a:lnTo>
                    <a:pt x="1256" y="3718"/>
                  </a:lnTo>
                  <a:lnTo>
                    <a:pt x="1256" y="3723"/>
                  </a:lnTo>
                  <a:lnTo>
                    <a:pt x="1257" y="3728"/>
                  </a:lnTo>
                  <a:lnTo>
                    <a:pt x="1257" y="3732"/>
                  </a:lnTo>
                  <a:lnTo>
                    <a:pt x="1253" y="3744"/>
                  </a:lnTo>
                  <a:lnTo>
                    <a:pt x="1249" y="3746"/>
                  </a:lnTo>
                  <a:lnTo>
                    <a:pt x="1243" y="3749"/>
                  </a:lnTo>
                  <a:lnTo>
                    <a:pt x="1237" y="3753"/>
                  </a:lnTo>
                  <a:lnTo>
                    <a:pt x="1236" y="3756"/>
                  </a:lnTo>
                  <a:lnTo>
                    <a:pt x="1235" y="3763"/>
                  </a:lnTo>
                  <a:lnTo>
                    <a:pt x="1233" y="3767"/>
                  </a:lnTo>
                  <a:lnTo>
                    <a:pt x="1230" y="3770"/>
                  </a:lnTo>
                  <a:lnTo>
                    <a:pt x="1223" y="3769"/>
                  </a:lnTo>
                  <a:lnTo>
                    <a:pt x="1221" y="3770"/>
                  </a:lnTo>
                  <a:lnTo>
                    <a:pt x="1219" y="3773"/>
                  </a:lnTo>
                  <a:lnTo>
                    <a:pt x="1218" y="3779"/>
                  </a:lnTo>
                  <a:lnTo>
                    <a:pt x="1218" y="3788"/>
                  </a:lnTo>
                  <a:lnTo>
                    <a:pt x="1218" y="3791"/>
                  </a:lnTo>
                  <a:lnTo>
                    <a:pt x="1208" y="3791"/>
                  </a:lnTo>
                  <a:lnTo>
                    <a:pt x="1197" y="3797"/>
                  </a:lnTo>
                  <a:lnTo>
                    <a:pt x="1197" y="3797"/>
                  </a:lnTo>
                  <a:lnTo>
                    <a:pt x="1194" y="3801"/>
                  </a:lnTo>
                  <a:lnTo>
                    <a:pt x="1191" y="3804"/>
                  </a:lnTo>
                  <a:lnTo>
                    <a:pt x="1188" y="3804"/>
                  </a:lnTo>
                  <a:lnTo>
                    <a:pt x="1184" y="3802"/>
                  </a:lnTo>
                  <a:lnTo>
                    <a:pt x="1186" y="3814"/>
                  </a:lnTo>
                  <a:lnTo>
                    <a:pt x="1181" y="3818"/>
                  </a:lnTo>
                  <a:lnTo>
                    <a:pt x="1170" y="3823"/>
                  </a:lnTo>
                  <a:lnTo>
                    <a:pt x="1165" y="3829"/>
                  </a:lnTo>
                  <a:lnTo>
                    <a:pt x="1163" y="3833"/>
                  </a:lnTo>
                  <a:lnTo>
                    <a:pt x="1160" y="3852"/>
                  </a:lnTo>
                  <a:lnTo>
                    <a:pt x="1156" y="3861"/>
                  </a:lnTo>
                  <a:lnTo>
                    <a:pt x="1149" y="3873"/>
                  </a:lnTo>
                  <a:lnTo>
                    <a:pt x="1145" y="3881"/>
                  </a:lnTo>
                  <a:lnTo>
                    <a:pt x="1145" y="3891"/>
                  </a:lnTo>
                  <a:lnTo>
                    <a:pt x="1145" y="3899"/>
                  </a:lnTo>
                  <a:lnTo>
                    <a:pt x="1146" y="3906"/>
                  </a:lnTo>
                  <a:lnTo>
                    <a:pt x="1149" y="3913"/>
                  </a:lnTo>
                  <a:lnTo>
                    <a:pt x="1145" y="3909"/>
                  </a:lnTo>
                  <a:lnTo>
                    <a:pt x="1134" y="3902"/>
                  </a:lnTo>
                  <a:lnTo>
                    <a:pt x="1128" y="3901"/>
                  </a:lnTo>
                  <a:lnTo>
                    <a:pt x="1123" y="3920"/>
                  </a:lnTo>
                  <a:lnTo>
                    <a:pt x="1121" y="3926"/>
                  </a:lnTo>
                  <a:lnTo>
                    <a:pt x="1117" y="3929"/>
                  </a:lnTo>
                  <a:lnTo>
                    <a:pt x="1104" y="3936"/>
                  </a:lnTo>
                  <a:lnTo>
                    <a:pt x="1102" y="3936"/>
                  </a:lnTo>
                  <a:lnTo>
                    <a:pt x="1096" y="3931"/>
                  </a:lnTo>
                  <a:lnTo>
                    <a:pt x="1092" y="3936"/>
                  </a:lnTo>
                  <a:lnTo>
                    <a:pt x="1092" y="3945"/>
                  </a:lnTo>
                  <a:lnTo>
                    <a:pt x="1090" y="3954"/>
                  </a:lnTo>
                  <a:lnTo>
                    <a:pt x="1092" y="3954"/>
                  </a:lnTo>
                  <a:lnTo>
                    <a:pt x="1088" y="3961"/>
                  </a:lnTo>
                  <a:lnTo>
                    <a:pt x="1088" y="3961"/>
                  </a:lnTo>
                  <a:lnTo>
                    <a:pt x="1081" y="3968"/>
                  </a:lnTo>
                  <a:lnTo>
                    <a:pt x="1076" y="3975"/>
                  </a:lnTo>
                  <a:lnTo>
                    <a:pt x="1075" y="3983"/>
                  </a:lnTo>
                  <a:lnTo>
                    <a:pt x="1072" y="3986"/>
                  </a:lnTo>
                  <a:lnTo>
                    <a:pt x="1067" y="3997"/>
                  </a:lnTo>
                  <a:lnTo>
                    <a:pt x="1064" y="3999"/>
                  </a:lnTo>
                  <a:lnTo>
                    <a:pt x="1057" y="3996"/>
                  </a:lnTo>
                  <a:lnTo>
                    <a:pt x="1054" y="3996"/>
                  </a:lnTo>
                  <a:lnTo>
                    <a:pt x="1051" y="4003"/>
                  </a:lnTo>
                  <a:lnTo>
                    <a:pt x="1055" y="4010"/>
                  </a:lnTo>
                  <a:lnTo>
                    <a:pt x="1062" y="4024"/>
                  </a:lnTo>
                  <a:lnTo>
                    <a:pt x="1065" y="4038"/>
                  </a:lnTo>
                  <a:lnTo>
                    <a:pt x="1061" y="4044"/>
                  </a:lnTo>
                  <a:lnTo>
                    <a:pt x="1044" y="4041"/>
                  </a:lnTo>
                  <a:lnTo>
                    <a:pt x="1036" y="4035"/>
                  </a:lnTo>
                  <a:lnTo>
                    <a:pt x="1033" y="4037"/>
                  </a:lnTo>
                  <a:lnTo>
                    <a:pt x="1031" y="4039"/>
                  </a:lnTo>
                  <a:lnTo>
                    <a:pt x="1029" y="4039"/>
                  </a:lnTo>
                  <a:lnTo>
                    <a:pt x="1026" y="4038"/>
                  </a:lnTo>
                  <a:lnTo>
                    <a:pt x="1023" y="4034"/>
                  </a:lnTo>
                  <a:lnTo>
                    <a:pt x="1022" y="4031"/>
                  </a:lnTo>
                  <a:lnTo>
                    <a:pt x="1012" y="4027"/>
                  </a:lnTo>
                  <a:lnTo>
                    <a:pt x="1008" y="4027"/>
                  </a:lnTo>
                  <a:lnTo>
                    <a:pt x="1003" y="4031"/>
                  </a:lnTo>
                  <a:lnTo>
                    <a:pt x="1001" y="4058"/>
                  </a:lnTo>
                  <a:lnTo>
                    <a:pt x="999" y="4062"/>
                  </a:lnTo>
                  <a:lnTo>
                    <a:pt x="1001" y="4067"/>
                  </a:lnTo>
                  <a:lnTo>
                    <a:pt x="1002" y="4073"/>
                  </a:lnTo>
                  <a:lnTo>
                    <a:pt x="1003" y="4079"/>
                  </a:lnTo>
                  <a:lnTo>
                    <a:pt x="1001" y="4086"/>
                  </a:lnTo>
                  <a:lnTo>
                    <a:pt x="1001" y="4091"/>
                  </a:lnTo>
                  <a:lnTo>
                    <a:pt x="1005" y="4097"/>
                  </a:lnTo>
                  <a:lnTo>
                    <a:pt x="1012" y="4105"/>
                  </a:lnTo>
                  <a:lnTo>
                    <a:pt x="1006" y="4112"/>
                  </a:lnTo>
                  <a:lnTo>
                    <a:pt x="1001" y="4119"/>
                  </a:lnTo>
                  <a:lnTo>
                    <a:pt x="995" y="4119"/>
                  </a:lnTo>
                  <a:lnTo>
                    <a:pt x="989" y="4112"/>
                  </a:lnTo>
                  <a:lnTo>
                    <a:pt x="984" y="4122"/>
                  </a:lnTo>
                  <a:lnTo>
                    <a:pt x="975" y="4126"/>
                  </a:lnTo>
                  <a:lnTo>
                    <a:pt x="956" y="4125"/>
                  </a:lnTo>
                  <a:lnTo>
                    <a:pt x="947" y="4126"/>
                  </a:lnTo>
                  <a:lnTo>
                    <a:pt x="945" y="4129"/>
                  </a:lnTo>
                  <a:lnTo>
                    <a:pt x="942" y="4133"/>
                  </a:lnTo>
                  <a:lnTo>
                    <a:pt x="942" y="4138"/>
                  </a:lnTo>
                  <a:lnTo>
                    <a:pt x="943" y="4140"/>
                  </a:lnTo>
                  <a:lnTo>
                    <a:pt x="945" y="4140"/>
                  </a:lnTo>
                  <a:lnTo>
                    <a:pt x="942" y="4143"/>
                  </a:lnTo>
                  <a:lnTo>
                    <a:pt x="939" y="4147"/>
                  </a:lnTo>
                  <a:lnTo>
                    <a:pt x="936" y="4149"/>
                  </a:lnTo>
                  <a:lnTo>
                    <a:pt x="924" y="4145"/>
                  </a:lnTo>
                  <a:lnTo>
                    <a:pt x="921" y="4147"/>
                  </a:lnTo>
                  <a:lnTo>
                    <a:pt x="917" y="4153"/>
                  </a:lnTo>
                  <a:lnTo>
                    <a:pt x="903" y="4168"/>
                  </a:lnTo>
                  <a:lnTo>
                    <a:pt x="903" y="4174"/>
                  </a:lnTo>
                  <a:lnTo>
                    <a:pt x="903" y="4177"/>
                  </a:lnTo>
                  <a:lnTo>
                    <a:pt x="903" y="4185"/>
                  </a:lnTo>
                  <a:lnTo>
                    <a:pt x="903" y="4185"/>
                  </a:lnTo>
                  <a:lnTo>
                    <a:pt x="905" y="4194"/>
                  </a:lnTo>
                  <a:lnTo>
                    <a:pt x="905" y="4199"/>
                  </a:lnTo>
                  <a:lnTo>
                    <a:pt x="903" y="4201"/>
                  </a:lnTo>
                  <a:lnTo>
                    <a:pt x="897" y="4195"/>
                  </a:lnTo>
                  <a:lnTo>
                    <a:pt x="893" y="4182"/>
                  </a:lnTo>
                  <a:lnTo>
                    <a:pt x="890" y="4178"/>
                  </a:lnTo>
                  <a:lnTo>
                    <a:pt x="884" y="4177"/>
                  </a:lnTo>
                  <a:lnTo>
                    <a:pt x="879" y="4181"/>
                  </a:lnTo>
                  <a:lnTo>
                    <a:pt x="879" y="4188"/>
                  </a:lnTo>
                  <a:lnTo>
                    <a:pt x="880" y="4194"/>
                  </a:lnTo>
                  <a:lnTo>
                    <a:pt x="886" y="4196"/>
                  </a:lnTo>
                  <a:lnTo>
                    <a:pt x="886" y="4199"/>
                  </a:lnTo>
                  <a:lnTo>
                    <a:pt x="886" y="4203"/>
                  </a:lnTo>
                  <a:lnTo>
                    <a:pt x="886" y="4208"/>
                  </a:lnTo>
                  <a:lnTo>
                    <a:pt x="886" y="4211"/>
                  </a:lnTo>
                  <a:lnTo>
                    <a:pt x="883" y="4213"/>
                  </a:lnTo>
                  <a:lnTo>
                    <a:pt x="879" y="4213"/>
                  </a:lnTo>
                  <a:lnTo>
                    <a:pt x="872" y="4209"/>
                  </a:lnTo>
                  <a:lnTo>
                    <a:pt x="875" y="4212"/>
                  </a:lnTo>
                  <a:lnTo>
                    <a:pt x="879" y="4222"/>
                  </a:lnTo>
                  <a:lnTo>
                    <a:pt x="862" y="4222"/>
                  </a:lnTo>
                  <a:lnTo>
                    <a:pt x="875" y="4229"/>
                  </a:lnTo>
                  <a:lnTo>
                    <a:pt x="879" y="4233"/>
                  </a:lnTo>
                  <a:lnTo>
                    <a:pt x="876" y="4240"/>
                  </a:lnTo>
                  <a:lnTo>
                    <a:pt x="868" y="4244"/>
                  </a:lnTo>
                  <a:lnTo>
                    <a:pt x="863" y="4250"/>
                  </a:lnTo>
                  <a:lnTo>
                    <a:pt x="862" y="4253"/>
                  </a:lnTo>
                  <a:lnTo>
                    <a:pt x="862" y="4255"/>
                  </a:lnTo>
                  <a:lnTo>
                    <a:pt x="862" y="4260"/>
                  </a:lnTo>
                  <a:lnTo>
                    <a:pt x="862" y="4264"/>
                  </a:lnTo>
                  <a:lnTo>
                    <a:pt x="861" y="4268"/>
                  </a:lnTo>
                  <a:lnTo>
                    <a:pt x="858" y="4269"/>
                  </a:lnTo>
                  <a:lnTo>
                    <a:pt x="855" y="4269"/>
                  </a:lnTo>
                  <a:lnTo>
                    <a:pt x="854" y="4271"/>
                  </a:lnTo>
                  <a:lnTo>
                    <a:pt x="851" y="4276"/>
                  </a:lnTo>
                  <a:lnTo>
                    <a:pt x="845" y="4279"/>
                  </a:lnTo>
                  <a:lnTo>
                    <a:pt x="841" y="4281"/>
                  </a:lnTo>
                  <a:lnTo>
                    <a:pt x="837" y="4282"/>
                  </a:lnTo>
                  <a:lnTo>
                    <a:pt x="835" y="4279"/>
                  </a:lnTo>
                  <a:lnTo>
                    <a:pt x="830" y="4265"/>
                  </a:lnTo>
                  <a:lnTo>
                    <a:pt x="827" y="4261"/>
                  </a:lnTo>
                  <a:lnTo>
                    <a:pt x="828" y="4254"/>
                  </a:lnTo>
                  <a:lnTo>
                    <a:pt x="827" y="4247"/>
                  </a:lnTo>
                  <a:lnTo>
                    <a:pt x="824" y="4240"/>
                  </a:lnTo>
                  <a:lnTo>
                    <a:pt x="820" y="4236"/>
                  </a:lnTo>
                  <a:lnTo>
                    <a:pt x="817" y="4234"/>
                  </a:lnTo>
                  <a:lnTo>
                    <a:pt x="814" y="4234"/>
                  </a:lnTo>
                  <a:lnTo>
                    <a:pt x="813" y="4237"/>
                  </a:lnTo>
                  <a:lnTo>
                    <a:pt x="812" y="4243"/>
                  </a:lnTo>
                  <a:lnTo>
                    <a:pt x="810" y="4247"/>
                  </a:lnTo>
                  <a:lnTo>
                    <a:pt x="809" y="4244"/>
                  </a:lnTo>
                  <a:lnTo>
                    <a:pt x="805" y="4237"/>
                  </a:lnTo>
                  <a:lnTo>
                    <a:pt x="799" y="4234"/>
                  </a:lnTo>
                  <a:lnTo>
                    <a:pt x="798" y="4234"/>
                  </a:lnTo>
                  <a:lnTo>
                    <a:pt x="799" y="4240"/>
                  </a:lnTo>
                  <a:lnTo>
                    <a:pt x="799" y="4251"/>
                  </a:lnTo>
                  <a:lnTo>
                    <a:pt x="798" y="4261"/>
                  </a:lnTo>
                  <a:lnTo>
                    <a:pt x="792" y="4264"/>
                  </a:lnTo>
                  <a:lnTo>
                    <a:pt x="782" y="4261"/>
                  </a:lnTo>
                  <a:lnTo>
                    <a:pt x="782" y="4264"/>
                  </a:lnTo>
                  <a:lnTo>
                    <a:pt x="782" y="4265"/>
                  </a:lnTo>
                  <a:lnTo>
                    <a:pt x="784" y="4269"/>
                  </a:lnTo>
                  <a:lnTo>
                    <a:pt x="781" y="4271"/>
                  </a:lnTo>
                  <a:lnTo>
                    <a:pt x="779" y="4274"/>
                  </a:lnTo>
                  <a:lnTo>
                    <a:pt x="774" y="4282"/>
                  </a:lnTo>
                  <a:lnTo>
                    <a:pt x="785" y="4302"/>
                  </a:lnTo>
                  <a:lnTo>
                    <a:pt x="786" y="4310"/>
                  </a:lnTo>
                  <a:lnTo>
                    <a:pt x="777" y="4303"/>
                  </a:lnTo>
                  <a:lnTo>
                    <a:pt x="774" y="4303"/>
                  </a:lnTo>
                  <a:lnTo>
                    <a:pt x="774" y="4310"/>
                  </a:lnTo>
                  <a:lnTo>
                    <a:pt x="771" y="4314"/>
                  </a:lnTo>
                  <a:lnTo>
                    <a:pt x="768" y="4317"/>
                  </a:lnTo>
                  <a:lnTo>
                    <a:pt x="765" y="4321"/>
                  </a:lnTo>
                  <a:lnTo>
                    <a:pt x="761" y="4342"/>
                  </a:lnTo>
                  <a:lnTo>
                    <a:pt x="760" y="4342"/>
                  </a:lnTo>
                  <a:lnTo>
                    <a:pt x="760" y="4349"/>
                  </a:lnTo>
                  <a:lnTo>
                    <a:pt x="757" y="4355"/>
                  </a:lnTo>
                  <a:lnTo>
                    <a:pt x="757" y="4359"/>
                  </a:lnTo>
                  <a:lnTo>
                    <a:pt x="758" y="4365"/>
                  </a:lnTo>
                  <a:lnTo>
                    <a:pt x="758" y="4369"/>
                  </a:lnTo>
                  <a:lnTo>
                    <a:pt x="755" y="4372"/>
                  </a:lnTo>
                  <a:lnTo>
                    <a:pt x="751" y="4379"/>
                  </a:lnTo>
                  <a:lnTo>
                    <a:pt x="747" y="4380"/>
                  </a:lnTo>
                  <a:lnTo>
                    <a:pt x="748" y="4366"/>
                  </a:lnTo>
                  <a:lnTo>
                    <a:pt x="744" y="4362"/>
                  </a:lnTo>
                  <a:lnTo>
                    <a:pt x="737" y="4361"/>
                  </a:lnTo>
                  <a:lnTo>
                    <a:pt x="732" y="4358"/>
                  </a:lnTo>
                  <a:lnTo>
                    <a:pt x="732" y="4352"/>
                  </a:lnTo>
                  <a:lnTo>
                    <a:pt x="733" y="4345"/>
                  </a:lnTo>
                  <a:lnTo>
                    <a:pt x="733" y="4340"/>
                  </a:lnTo>
                  <a:lnTo>
                    <a:pt x="727" y="4337"/>
                  </a:lnTo>
                  <a:lnTo>
                    <a:pt x="720" y="4335"/>
                  </a:lnTo>
                  <a:lnTo>
                    <a:pt x="718" y="4338"/>
                  </a:lnTo>
                  <a:lnTo>
                    <a:pt x="716" y="4345"/>
                  </a:lnTo>
                  <a:lnTo>
                    <a:pt x="718" y="4361"/>
                  </a:lnTo>
                  <a:lnTo>
                    <a:pt x="727" y="4376"/>
                  </a:lnTo>
                  <a:lnTo>
                    <a:pt x="750" y="4401"/>
                  </a:lnTo>
                  <a:lnTo>
                    <a:pt x="740" y="4394"/>
                  </a:lnTo>
                  <a:lnTo>
                    <a:pt x="732" y="4394"/>
                  </a:lnTo>
                  <a:lnTo>
                    <a:pt x="725" y="4390"/>
                  </a:lnTo>
                  <a:lnTo>
                    <a:pt x="716" y="4379"/>
                  </a:lnTo>
                  <a:lnTo>
                    <a:pt x="709" y="4370"/>
                  </a:lnTo>
                  <a:lnTo>
                    <a:pt x="701" y="4370"/>
                  </a:lnTo>
                  <a:lnTo>
                    <a:pt x="695" y="4377"/>
                  </a:lnTo>
                  <a:lnTo>
                    <a:pt x="697" y="4393"/>
                  </a:lnTo>
                  <a:lnTo>
                    <a:pt x="698" y="4400"/>
                  </a:lnTo>
                  <a:lnTo>
                    <a:pt x="702" y="4403"/>
                  </a:lnTo>
                  <a:lnTo>
                    <a:pt x="705" y="4404"/>
                  </a:lnTo>
                  <a:lnTo>
                    <a:pt x="711" y="4404"/>
                  </a:lnTo>
                  <a:lnTo>
                    <a:pt x="712" y="4407"/>
                  </a:lnTo>
                  <a:lnTo>
                    <a:pt x="725" y="4426"/>
                  </a:lnTo>
                  <a:lnTo>
                    <a:pt x="732" y="4435"/>
                  </a:lnTo>
                  <a:lnTo>
                    <a:pt x="736" y="4440"/>
                  </a:lnTo>
                  <a:lnTo>
                    <a:pt x="737" y="4449"/>
                  </a:lnTo>
                  <a:lnTo>
                    <a:pt x="740" y="4453"/>
                  </a:lnTo>
                  <a:lnTo>
                    <a:pt x="743" y="4457"/>
                  </a:lnTo>
                  <a:lnTo>
                    <a:pt x="737" y="4466"/>
                  </a:lnTo>
                  <a:lnTo>
                    <a:pt x="730" y="4478"/>
                  </a:lnTo>
                  <a:lnTo>
                    <a:pt x="725" y="4483"/>
                  </a:lnTo>
                  <a:lnTo>
                    <a:pt x="719" y="4469"/>
                  </a:lnTo>
                  <a:lnTo>
                    <a:pt x="718" y="4469"/>
                  </a:lnTo>
                  <a:lnTo>
                    <a:pt x="715" y="4477"/>
                  </a:lnTo>
                  <a:lnTo>
                    <a:pt x="709" y="4488"/>
                  </a:lnTo>
                  <a:lnTo>
                    <a:pt x="698" y="4504"/>
                  </a:lnTo>
                  <a:lnTo>
                    <a:pt x="698" y="4502"/>
                  </a:lnTo>
                  <a:lnTo>
                    <a:pt x="695" y="4501"/>
                  </a:lnTo>
                  <a:lnTo>
                    <a:pt x="694" y="4499"/>
                  </a:lnTo>
                  <a:lnTo>
                    <a:pt x="692" y="4499"/>
                  </a:lnTo>
                  <a:lnTo>
                    <a:pt x="692" y="4501"/>
                  </a:lnTo>
                  <a:lnTo>
                    <a:pt x="692" y="4504"/>
                  </a:lnTo>
                  <a:lnTo>
                    <a:pt x="692" y="4506"/>
                  </a:lnTo>
                  <a:lnTo>
                    <a:pt x="691" y="4508"/>
                  </a:lnTo>
                  <a:lnTo>
                    <a:pt x="687" y="4508"/>
                  </a:lnTo>
                  <a:lnTo>
                    <a:pt x="681" y="4505"/>
                  </a:lnTo>
                  <a:lnTo>
                    <a:pt x="678" y="4504"/>
                  </a:lnTo>
                  <a:lnTo>
                    <a:pt x="674" y="4505"/>
                  </a:lnTo>
                  <a:lnTo>
                    <a:pt x="669" y="4512"/>
                  </a:lnTo>
                  <a:lnTo>
                    <a:pt x="664" y="4512"/>
                  </a:lnTo>
                  <a:lnTo>
                    <a:pt x="662" y="4508"/>
                  </a:lnTo>
                  <a:lnTo>
                    <a:pt x="659" y="4504"/>
                  </a:lnTo>
                  <a:lnTo>
                    <a:pt x="656" y="4501"/>
                  </a:lnTo>
                  <a:lnTo>
                    <a:pt x="652" y="4504"/>
                  </a:lnTo>
                  <a:lnTo>
                    <a:pt x="649" y="4508"/>
                  </a:lnTo>
                  <a:lnTo>
                    <a:pt x="649" y="4512"/>
                  </a:lnTo>
                  <a:lnTo>
                    <a:pt x="648" y="4518"/>
                  </a:lnTo>
                  <a:lnTo>
                    <a:pt x="646" y="4523"/>
                  </a:lnTo>
                  <a:lnTo>
                    <a:pt x="643" y="4529"/>
                  </a:lnTo>
                  <a:lnTo>
                    <a:pt x="641" y="4532"/>
                  </a:lnTo>
                  <a:lnTo>
                    <a:pt x="634" y="4536"/>
                  </a:lnTo>
                  <a:lnTo>
                    <a:pt x="638" y="4547"/>
                  </a:lnTo>
                  <a:lnTo>
                    <a:pt x="641" y="4560"/>
                  </a:lnTo>
                  <a:lnTo>
                    <a:pt x="621" y="4540"/>
                  </a:lnTo>
                  <a:lnTo>
                    <a:pt x="614" y="4539"/>
                  </a:lnTo>
                  <a:lnTo>
                    <a:pt x="617" y="4533"/>
                  </a:lnTo>
                  <a:lnTo>
                    <a:pt x="617" y="4529"/>
                  </a:lnTo>
                  <a:lnTo>
                    <a:pt x="615" y="4506"/>
                  </a:lnTo>
                  <a:lnTo>
                    <a:pt x="615" y="4501"/>
                  </a:lnTo>
                  <a:lnTo>
                    <a:pt x="618" y="4492"/>
                  </a:lnTo>
                  <a:lnTo>
                    <a:pt x="611" y="4492"/>
                  </a:lnTo>
                  <a:lnTo>
                    <a:pt x="599" y="4501"/>
                  </a:lnTo>
                  <a:lnTo>
                    <a:pt x="593" y="4504"/>
                  </a:lnTo>
                  <a:lnTo>
                    <a:pt x="583" y="4502"/>
                  </a:lnTo>
                  <a:lnTo>
                    <a:pt x="579" y="4504"/>
                  </a:lnTo>
                  <a:lnTo>
                    <a:pt x="568" y="4512"/>
                  </a:lnTo>
                  <a:lnTo>
                    <a:pt x="568" y="4515"/>
                  </a:lnTo>
                  <a:lnTo>
                    <a:pt x="572" y="4518"/>
                  </a:lnTo>
                  <a:lnTo>
                    <a:pt x="580" y="4520"/>
                  </a:lnTo>
                  <a:lnTo>
                    <a:pt x="585" y="4523"/>
                  </a:lnTo>
                  <a:lnTo>
                    <a:pt x="579" y="4526"/>
                  </a:lnTo>
                  <a:lnTo>
                    <a:pt x="572" y="4525"/>
                  </a:lnTo>
                  <a:lnTo>
                    <a:pt x="565" y="4520"/>
                  </a:lnTo>
                  <a:lnTo>
                    <a:pt x="559" y="4515"/>
                  </a:lnTo>
                  <a:lnTo>
                    <a:pt x="554" y="4527"/>
                  </a:lnTo>
                  <a:lnTo>
                    <a:pt x="545" y="4525"/>
                  </a:lnTo>
                  <a:lnTo>
                    <a:pt x="531" y="4508"/>
                  </a:lnTo>
                  <a:lnTo>
                    <a:pt x="527" y="4509"/>
                  </a:lnTo>
                  <a:lnTo>
                    <a:pt x="522" y="4512"/>
                  </a:lnTo>
                  <a:lnTo>
                    <a:pt x="517" y="4516"/>
                  </a:lnTo>
                  <a:lnTo>
                    <a:pt x="515" y="4522"/>
                  </a:lnTo>
                  <a:lnTo>
                    <a:pt x="516" y="4530"/>
                  </a:lnTo>
                  <a:lnTo>
                    <a:pt x="519" y="4534"/>
                  </a:lnTo>
                  <a:lnTo>
                    <a:pt x="529" y="4539"/>
                  </a:lnTo>
                  <a:lnTo>
                    <a:pt x="529" y="4543"/>
                  </a:lnTo>
                  <a:lnTo>
                    <a:pt x="522" y="4543"/>
                  </a:lnTo>
                  <a:lnTo>
                    <a:pt x="519" y="4544"/>
                  </a:lnTo>
                  <a:lnTo>
                    <a:pt x="516" y="4551"/>
                  </a:lnTo>
                  <a:lnTo>
                    <a:pt x="520" y="4553"/>
                  </a:lnTo>
                  <a:lnTo>
                    <a:pt x="520" y="4557"/>
                  </a:lnTo>
                  <a:lnTo>
                    <a:pt x="520" y="4562"/>
                  </a:lnTo>
                  <a:lnTo>
                    <a:pt x="522" y="4568"/>
                  </a:lnTo>
                  <a:lnTo>
                    <a:pt x="524" y="4572"/>
                  </a:lnTo>
                  <a:lnTo>
                    <a:pt x="527" y="4574"/>
                  </a:lnTo>
                  <a:lnTo>
                    <a:pt x="531" y="4572"/>
                  </a:lnTo>
                  <a:lnTo>
                    <a:pt x="534" y="4571"/>
                  </a:lnTo>
                  <a:lnTo>
                    <a:pt x="530" y="4579"/>
                  </a:lnTo>
                  <a:lnTo>
                    <a:pt x="531" y="4586"/>
                  </a:lnTo>
                  <a:lnTo>
                    <a:pt x="536" y="4593"/>
                  </a:lnTo>
                  <a:lnTo>
                    <a:pt x="554" y="4610"/>
                  </a:lnTo>
                  <a:lnTo>
                    <a:pt x="565" y="4626"/>
                  </a:lnTo>
                  <a:lnTo>
                    <a:pt x="557" y="4631"/>
                  </a:lnTo>
                  <a:lnTo>
                    <a:pt x="548" y="4627"/>
                  </a:lnTo>
                  <a:lnTo>
                    <a:pt x="540" y="4621"/>
                  </a:lnTo>
                  <a:lnTo>
                    <a:pt x="533" y="4617"/>
                  </a:lnTo>
                  <a:lnTo>
                    <a:pt x="522" y="4605"/>
                  </a:lnTo>
                  <a:lnTo>
                    <a:pt x="515" y="4600"/>
                  </a:lnTo>
                  <a:lnTo>
                    <a:pt x="512" y="4607"/>
                  </a:lnTo>
                  <a:lnTo>
                    <a:pt x="510" y="4617"/>
                  </a:lnTo>
                  <a:lnTo>
                    <a:pt x="509" y="4617"/>
                  </a:lnTo>
                  <a:lnTo>
                    <a:pt x="508" y="4614"/>
                  </a:lnTo>
                  <a:lnTo>
                    <a:pt x="505" y="4614"/>
                  </a:lnTo>
                  <a:lnTo>
                    <a:pt x="501" y="4617"/>
                  </a:lnTo>
                  <a:lnTo>
                    <a:pt x="501" y="4620"/>
                  </a:lnTo>
                  <a:lnTo>
                    <a:pt x="501" y="4621"/>
                  </a:lnTo>
                  <a:lnTo>
                    <a:pt x="501" y="4626"/>
                  </a:lnTo>
                  <a:lnTo>
                    <a:pt x="501" y="4638"/>
                  </a:lnTo>
                  <a:lnTo>
                    <a:pt x="502" y="4648"/>
                  </a:lnTo>
                  <a:lnTo>
                    <a:pt x="506" y="4669"/>
                  </a:lnTo>
                  <a:lnTo>
                    <a:pt x="496" y="4673"/>
                  </a:lnTo>
                  <a:lnTo>
                    <a:pt x="495" y="4675"/>
                  </a:lnTo>
                  <a:lnTo>
                    <a:pt x="495" y="4679"/>
                  </a:lnTo>
                  <a:lnTo>
                    <a:pt x="492" y="4690"/>
                  </a:lnTo>
                  <a:lnTo>
                    <a:pt x="489" y="4697"/>
                  </a:lnTo>
                  <a:lnTo>
                    <a:pt x="488" y="4705"/>
                  </a:lnTo>
                  <a:lnTo>
                    <a:pt x="488" y="4710"/>
                  </a:lnTo>
                  <a:lnTo>
                    <a:pt x="485" y="4713"/>
                  </a:lnTo>
                  <a:lnTo>
                    <a:pt x="481" y="4718"/>
                  </a:lnTo>
                  <a:lnTo>
                    <a:pt x="478" y="4721"/>
                  </a:lnTo>
                  <a:lnTo>
                    <a:pt x="472" y="4724"/>
                  </a:lnTo>
                  <a:lnTo>
                    <a:pt x="456" y="4715"/>
                  </a:lnTo>
                  <a:lnTo>
                    <a:pt x="449" y="4715"/>
                  </a:lnTo>
                  <a:lnTo>
                    <a:pt x="444" y="4722"/>
                  </a:lnTo>
                  <a:lnTo>
                    <a:pt x="443" y="4729"/>
                  </a:lnTo>
                  <a:lnTo>
                    <a:pt x="443" y="4738"/>
                  </a:lnTo>
                  <a:lnTo>
                    <a:pt x="442" y="4746"/>
                  </a:lnTo>
                  <a:lnTo>
                    <a:pt x="440" y="4750"/>
                  </a:lnTo>
                  <a:lnTo>
                    <a:pt x="436" y="4759"/>
                  </a:lnTo>
                  <a:lnTo>
                    <a:pt x="435" y="4760"/>
                  </a:lnTo>
                  <a:lnTo>
                    <a:pt x="433" y="4764"/>
                  </a:lnTo>
                  <a:lnTo>
                    <a:pt x="430" y="4763"/>
                  </a:lnTo>
                  <a:lnTo>
                    <a:pt x="425" y="4757"/>
                  </a:lnTo>
                  <a:lnTo>
                    <a:pt x="419" y="4760"/>
                  </a:lnTo>
                  <a:lnTo>
                    <a:pt x="415" y="4766"/>
                  </a:lnTo>
                  <a:lnTo>
                    <a:pt x="414" y="4773"/>
                  </a:lnTo>
                  <a:lnTo>
                    <a:pt x="416" y="4784"/>
                  </a:lnTo>
                  <a:lnTo>
                    <a:pt x="418" y="4787"/>
                  </a:lnTo>
                  <a:lnTo>
                    <a:pt x="422" y="4792"/>
                  </a:lnTo>
                  <a:lnTo>
                    <a:pt x="425" y="4794"/>
                  </a:lnTo>
                  <a:lnTo>
                    <a:pt x="426" y="4794"/>
                  </a:lnTo>
                  <a:lnTo>
                    <a:pt x="428" y="4794"/>
                  </a:lnTo>
                  <a:lnTo>
                    <a:pt x="428" y="4801"/>
                  </a:lnTo>
                  <a:lnTo>
                    <a:pt x="425" y="4809"/>
                  </a:lnTo>
                  <a:lnTo>
                    <a:pt x="419" y="4818"/>
                  </a:lnTo>
                  <a:lnTo>
                    <a:pt x="412" y="4822"/>
                  </a:lnTo>
                  <a:lnTo>
                    <a:pt x="407" y="4823"/>
                  </a:lnTo>
                  <a:lnTo>
                    <a:pt x="408" y="4835"/>
                  </a:lnTo>
                  <a:lnTo>
                    <a:pt x="404" y="4857"/>
                  </a:lnTo>
                  <a:lnTo>
                    <a:pt x="402" y="4870"/>
                  </a:lnTo>
                  <a:lnTo>
                    <a:pt x="408" y="4861"/>
                  </a:lnTo>
                  <a:lnTo>
                    <a:pt x="411" y="4857"/>
                  </a:lnTo>
                  <a:lnTo>
                    <a:pt x="414" y="4856"/>
                  </a:lnTo>
                  <a:lnTo>
                    <a:pt x="418" y="4863"/>
                  </a:lnTo>
                  <a:lnTo>
                    <a:pt x="436" y="4867"/>
                  </a:lnTo>
                  <a:lnTo>
                    <a:pt x="440" y="4878"/>
                  </a:lnTo>
                  <a:lnTo>
                    <a:pt x="435" y="4877"/>
                  </a:lnTo>
                  <a:lnTo>
                    <a:pt x="429" y="4881"/>
                  </a:lnTo>
                  <a:lnTo>
                    <a:pt x="423" y="4889"/>
                  </a:lnTo>
                  <a:lnTo>
                    <a:pt x="419" y="4893"/>
                  </a:lnTo>
                  <a:lnTo>
                    <a:pt x="425" y="4905"/>
                  </a:lnTo>
                  <a:lnTo>
                    <a:pt x="426" y="4909"/>
                  </a:lnTo>
                  <a:lnTo>
                    <a:pt x="422" y="4913"/>
                  </a:lnTo>
                  <a:lnTo>
                    <a:pt x="418" y="4919"/>
                  </a:lnTo>
                  <a:lnTo>
                    <a:pt x="416" y="4927"/>
                  </a:lnTo>
                  <a:lnTo>
                    <a:pt x="415" y="4935"/>
                  </a:lnTo>
                  <a:lnTo>
                    <a:pt x="416" y="4947"/>
                  </a:lnTo>
                  <a:lnTo>
                    <a:pt x="418" y="4949"/>
                  </a:lnTo>
                  <a:lnTo>
                    <a:pt x="422" y="4948"/>
                  </a:lnTo>
                  <a:lnTo>
                    <a:pt x="426" y="4944"/>
                  </a:lnTo>
                  <a:lnTo>
                    <a:pt x="425" y="4954"/>
                  </a:lnTo>
                  <a:lnTo>
                    <a:pt x="421" y="4971"/>
                  </a:lnTo>
                  <a:lnTo>
                    <a:pt x="421" y="4978"/>
                  </a:lnTo>
                  <a:lnTo>
                    <a:pt x="425" y="4972"/>
                  </a:lnTo>
                  <a:lnTo>
                    <a:pt x="429" y="4968"/>
                  </a:lnTo>
                  <a:lnTo>
                    <a:pt x="435" y="4966"/>
                  </a:lnTo>
                  <a:lnTo>
                    <a:pt x="439" y="4971"/>
                  </a:lnTo>
                  <a:lnTo>
                    <a:pt x="436" y="4973"/>
                  </a:lnTo>
                  <a:lnTo>
                    <a:pt x="435" y="4975"/>
                  </a:lnTo>
                  <a:lnTo>
                    <a:pt x="433" y="4982"/>
                  </a:lnTo>
                  <a:lnTo>
                    <a:pt x="435" y="4983"/>
                  </a:lnTo>
                  <a:lnTo>
                    <a:pt x="437" y="4985"/>
                  </a:lnTo>
                  <a:lnTo>
                    <a:pt x="439" y="4986"/>
                  </a:lnTo>
                  <a:lnTo>
                    <a:pt x="436" y="4996"/>
                  </a:lnTo>
                  <a:lnTo>
                    <a:pt x="435" y="5007"/>
                  </a:lnTo>
                  <a:lnTo>
                    <a:pt x="436" y="5015"/>
                  </a:lnTo>
                  <a:lnTo>
                    <a:pt x="442" y="5017"/>
                  </a:lnTo>
                  <a:lnTo>
                    <a:pt x="439" y="5008"/>
                  </a:lnTo>
                  <a:lnTo>
                    <a:pt x="439" y="5003"/>
                  </a:lnTo>
                  <a:lnTo>
                    <a:pt x="456" y="4975"/>
                  </a:lnTo>
                  <a:lnTo>
                    <a:pt x="458" y="4982"/>
                  </a:lnTo>
                  <a:lnTo>
                    <a:pt x="454" y="4989"/>
                  </a:lnTo>
                  <a:lnTo>
                    <a:pt x="453" y="4996"/>
                  </a:lnTo>
                  <a:lnTo>
                    <a:pt x="454" y="5003"/>
                  </a:lnTo>
                  <a:lnTo>
                    <a:pt x="456" y="5008"/>
                  </a:lnTo>
                  <a:lnTo>
                    <a:pt x="460" y="5011"/>
                  </a:lnTo>
                  <a:lnTo>
                    <a:pt x="474" y="5006"/>
                  </a:lnTo>
                  <a:lnTo>
                    <a:pt x="472" y="5014"/>
                  </a:lnTo>
                  <a:lnTo>
                    <a:pt x="472" y="5039"/>
                  </a:lnTo>
                  <a:lnTo>
                    <a:pt x="471" y="5049"/>
                  </a:lnTo>
                  <a:lnTo>
                    <a:pt x="468" y="5064"/>
                  </a:lnTo>
                  <a:lnTo>
                    <a:pt x="467" y="5074"/>
                  </a:lnTo>
                  <a:lnTo>
                    <a:pt x="471" y="5069"/>
                  </a:lnTo>
                  <a:lnTo>
                    <a:pt x="474" y="5060"/>
                  </a:lnTo>
                  <a:lnTo>
                    <a:pt x="477" y="5055"/>
                  </a:lnTo>
                  <a:lnTo>
                    <a:pt x="484" y="5055"/>
                  </a:lnTo>
                  <a:lnTo>
                    <a:pt x="478" y="5074"/>
                  </a:lnTo>
                  <a:lnTo>
                    <a:pt x="485" y="5081"/>
                  </a:lnTo>
                  <a:lnTo>
                    <a:pt x="487" y="5087"/>
                  </a:lnTo>
                  <a:lnTo>
                    <a:pt x="485" y="5095"/>
                  </a:lnTo>
                  <a:lnTo>
                    <a:pt x="482" y="5100"/>
                  </a:lnTo>
                  <a:lnTo>
                    <a:pt x="474" y="5105"/>
                  </a:lnTo>
                  <a:lnTo>
                    <a:pt x="471" y="5112"/>
                  </a:lnTo>
                  <a:lnTo>
                    <a:pt x="472" y="5118"/>
                  </a:lnTo>
                  <a:lnTo>
                    <a:pt x="471" y="5126"/>
                  </a:lnTo>
                  <a:lnTo>
                    <a:pt x="467" y="5142"/>
                  </a:lnTo>
                  <a:lnTo>
                    <a:pt x="463" y="5130"/>
                  </a:lnTo>
                  <a:lnTo>
                    <a:pt x="461" y="5135"/>
                  </a:lnTo>
                  <a:lnTo>
                    <a:pt x="460" y="5161"/>
                  </a:lnTo>
                  <a:lnTo>
                    <a:pt x="457" y="5175"/>
                  </a:lnTo>
                  <a:lnTo>
                    <a:pt x="447" y="5210"/>
                  </a:lnTo>
                  <a:lnTo>
                    <a:pt x="458" y="5213"/>
                  </a:lnTo>
                  <a:lnTo>
                    <a:pt x="463" y="5219"/>
                  </a:lnTo>
                  <a:lnTo>
                    <a:pt x="458" y="5229"/>
                  </a:lnTo>
                  <a:lnTo>
                    <a:pt x="461" y="5230"/>
                  </a:lnTo>
                  <a:lnTo>
                    <a:pt x="467" y="5236"/>
                  </a:lnTo>
                  <a:lnTo>
                    <a:pt x="468" y="5236"/>
                  </a:lnTo>
                  <a:lnTo>
                    <a:pt x="471" y="5237"/>
                  </a:lnTo>
                  <a:lnTo>
                    <a:pt x="482" y="5236"/>
                  </a:lnTo>
                  <a:lnTo>
                    <a:pt x="485" y="5237"/>
                  </a:lnTo>
                  <a:lnTo>
                    <a:pt x="487" y="5241"/>
                  </a:lnTo>
                  <a:lnTo>
                    <a:pt x="487" y="5245"/>
                  </a:lnTo>
                  <a:lnTo>
                    <a:pt x="488" y="5250"/>
                  </a:lnTo>
                  <a:lnTo>
                    <a:pt x="494" y="5254"/>
                  </a:lnTo>
                  <a:lnTo>
                    <a:pt x="494" y="5258"/>
                  </a:lnTo>
                  <a:lnTo>
                    <a:pt x="491" y="5261"/>
                  </a:lnTo>
                  <a:lnTo>
                    <a:pt x="488" y="5264"/>
                  </a:lnTo>
                  <a:lnTo>
                    <a:pt x="491" y="5271"/>
                  </a:lnTo>
                  <a:lnTo>
                    <a:pt x="495" y="5278"/>
                  </a:lnTo>
                  <a:lnTo>
                    <a:pt x="502" y="5289"/>
                  </a:lnTo>
                  <a:lnTo>
                    <a:pt x="502" y="5297"/>
                  </a:lnTo>
                  <a:lnTo>
                    <a:pt x="505" y="5301"/>
                  </a:lnTo>
                  <a:lnTo>
                    <a:pt x="509" y="5303"/>
                  </a:lnTo>
                  <a:lnTo>
                    <a:pt x="512" y="5306"/>
                  </a:lnTo>
                  <a:lnTo>
                    <a:pt x="513" y="5313"/>
                  </a:lnTo>
                  <a:lnTo>
                    <a:pt x="510" y="5320"/>
                  </a:lnTo>
                  <a:lnTo>
                    <a:pt x="509" y="5328"/>
                  </a:lnTo>
                  <a:lnTo>
                    <a:pt x="508" y="5335"/>
                  </a:lnTo>
                  <a:lnTo>
                    <a:pt x="513" y="5346"/>
                  </a:lnTo>
                  <a:lnTo>
                    <a:pt x="531" y="5360"/>
                  </a:lnTo>
                  <a:lnTo>
                    <a:pt x="538" y="5369"/>
                  </a:lnTo>
                  <a:lnTo>
                    <a:pt x="534" y="5370"/>
                  </a:lnTo>
                  <a:lnTo>
                    <a:pt x="526" y="5363"/>
                  </a:lnTo>
                  <a:lnTo>
                    <a:pt x="520" y="5360"/>
                  </a:lnTo>
                  <a:lnTo>
                    <a:pt x="520" y="5365"/>
                  </a:lnTo>
                  <a:lnTo>
                    <a:pt x="526" y="5379"/>
                  </a:lnTo>
                  <a:lnTo>
                    <a:pt x="527" y="5381"/>
                  </a:lnTo>
                  <a:lnTo>
                    <a:pt x="526" y="5390"/>
                  </a:lnTo>
                  <a:lnTo>
                    <a:pt x="526" y="5394"/>
                  </a:lnTo>
                  <a:lnTo>
                    <a:pt x="530" y="5400"/>
                  </a:lnTo>
                  <a:lnTo>
                    <a:pt x="534" y="5402"/>
                  </a:lnTo>
                  <a:lnTo>
                    <a:pt x="540" y="5407"/>
                  </a:lnTo>
                  <a:lnTo>
                    <a:pt x="545" y="5429"/>
                  </a:lnTo>
                  <a:lnTo>
                    <a:pt x="554" y="5443"/>
                  </a:lnTo>
                  <a:lnTo>
                    <a:pt x="572" y="5461"/>
                  </a:lnTo>
                  <a:lnTo>
                    <a:pt x="572" y="5466"/>
                  </a:lnTo>
                  <a:lnTo>
                    <a:pt x="564" y="5463"/>
                  </a:lnTo>
                  <a:lnTo>
                    <a:pt x="548" y="5451"/>
                  </a:lnTo>
                  <a:lnTo>
                    <a:pt x="517" y="5437"/>
                  </a:lnTo>
                  <a:lnTo>
                    <a:pt x="512" y="5439"/>
                  </a:lnTo>
                  <a:lnTo>
                    <a:pt x="508" y="5442"/>
                  </a:lnTo>
                  <a:lnTo>
                    <a:pt x="505" y="5442"/>
                  </a:lnTo>
                  <a:lnTo>
                    <a:pt x="506" y="5444"/>
                  </a:lnTo>
                  <a:lnTo>
                    <a:pt x="508" y="5450"/>
                  </a:lnTo>
                  <a:lnTo>
                    <a:pt x="519" y="5466"/>
                  </a:lnTo>
                  <a:lnTo>
                    <a:pt x="522" y="5467"/>
                  </a:lnTo>
                  <a:lnTo>
                    <a:pt x="529" y="5464"/>
                  </a:lnTo>
                  <a:lnTo>
                    <a:pt x="533" y="5466"/>
                  </a:lnTo>
                  <a:lnTo>
                    <a:pt x="534" y="5468"/>
                  </a:lnTo>
                  <a:lnTo>
                    <a:pt x="540" y="5484"/>
                  </a:lnTo>
                  <a:lnTo>
                    <a:pt x="530" y="5489"/>
                  </a:lnTo>
                  <a:lnTo>
                    <a:pt x="495" y="5484"/>
                  </a:lnTo>
                  <a:lnTo>
                    <a:pt x="501" y="5489"/>
                  </a:lnTo>
                  <a:lnTo>
                    <a:pt x="519" y="5499"/>
                  </a:lnTo>
                  <a:lnTo>
                    <a:pt x="527" y="5508"/>
                  </a:lnTo>
                  <a:lnTo>
                    <a:pt x="531" y="5513"/>
                  </a:lnTo>
                  <a:lnTo>
                    <a:pt x="534" y="5522"/>
                  </a:lnTo>
                  <a:lnTo>
                    <a:pt x="527" y="5526"/>
                  </a:lnTo>
                  <a:lnTo>
                    <a:pt x="510" y="5524"/>
                  </a:lnTo>
                  <a:lnTo>
                    <a:pt x="502" y="5529"/>
                  </a:lnTo>
                  <a:lnTo>
                    <a:pt x="506" y="5531"/>
                  </a:lnTo>
                  <a:lnTo>
                    <a:pt x="513" y="5534"/>
                  </a:lnTo>
                  <a:lnTo>
                    <a:pt x="516" y="5536"/>
                  </a:lnTo>
                  <a:lnTo>
                    <a:pt x="520" y="5540"/>
                  </a:lnTo>
                  <a:lnTo>
                    <a:pt x="522" y="5544"/>
                  </a:lnTo>
                  <a:lnTo>
                    <a:pt x="524" y="5555"/>
                  </a:lnTo>
                  <a:lnTo>
                    <a:pt x="524" y="5558"/>
                  </a:lnTo>
                  <a:lnTo>
                    <a:pt x="523" y="5562"/>
                  </a:lnTo>
                  <a:lnTo>
                    <a:pt x="524" y="5565"/>
                  </a:lnTo>
                  <a:lnTo>
                    <a:pt x="524" y="5568"/>
                  </a:lnTo>
                  <a:lnTo>
                    <a:pt x="527" y="5569"/>
                  </a:lnTo>
                  <a:lnTo>
                    <a:pt x="527" y="5573"/>
                  </a:lnTo>
                  <a:lnTo>
                    <a:pt x="527" y="5579"/>
                  </a:lnTo>
                  <a:lnTo>
                    <a:pt x="527" y="5589"/>
                  </a:lnTo>
                  <a:lnTo>
                    <a:pt x="527" y="5592"/>
                  </a:lnTo>
                  <a:lnTo>
                    <a:pt x="527" y="5595"/>
                  </a:lnTo>
                  <a:lnTo>
                    <a:pt x="516" y="5595"/>
                  </a:lnTo>
                  <a:lnTo>
                    <a:pt x="517" y="5602"/>
                  </a:lnTo>
                  <a:lnTo>
                    <a:pt x="516" y="5606"/>
                  </a:lnTo>
                  <a:lnTo>
                    <a:pt x="512" y="5609"/>
                  </a:lnTo>
                  <a:lnTo>
                    <a:pt x="509" y="5614"/>
                  </a:lnTo>
                  <a:lnTo>
                    <a:pt x="522" y="5620"/>
                  </a:lnTo>
                  <a:lnTo>
                    <a:pt x="527" y="5625"/>
                  </a:lnTo>
                  <a:lnTo>
                    <a:pt x="531" y="5637"/>
                  </a:lnTo>
                  <a:lnTo>
                    <a:pt x="523" y="5638"/>
                  </a:lnTo>
                  <a:lnTo>
                    <a:pt x="515" y="5644"/>
                  </a:lnTo>
                  <a:lnTo>
                    <a:pt x="516" y="5645"/>
                  </a:lnTo>
                  <a:lnTo>
                    <a:pt x="516" y="5651"/>
                  </a:lnTo>
                  <a:lnTo>
                    <a:pt x="508" y="5651"/>
                  </a:lnTo>
                  <a:lnTo>
                    <a:pt x="505" y="5651"/>
                  </a:lnTo>
                  <a:lnTo>
                    <a:pt x="501" y="5655"/>
                  </a:lnTo>
                  <a:lnTo>
                    <a:pt x="505" y="5655"/>
                  </a:lnTo>
                  <a:lnTo>
                    <a:pt x="501" y="5662"/>
                  </a:lnTo>
                  <a:lnTo>
                    <a:pt x="502" y="5663"/>
                  </a:lnTo>
                  <a:lnTo>
                    <a:pt x="505" y="5665"/>
                  </a:lnTo>
                  <a:lnTo>
                    <a:pt x="506" y="5666"/>
                  </a:lnTo>
                  <a:lnTo>
                    <a:pt x="508" y="5665"/>
                  </a:lnTo>
                  <a:lnTo>
                    <a:pt x="502" y="5669"/>
                  </a:lnTo>
                  <a:lnTo>
                    <a:pt x="499" y="5669"/>
                  </a:lnTo>
                  <a:lnTo>
                    <a:pt x="502" y="5673"/>
                  </a:lnTo>
                  <a:lnTo>
                    <a:pt x="503" y="5679"/>
                  </a:lnTo>
                  <a:lnTo>
                    <a:pt x="506" y="5691"/>
                  </a:lnTo>
                  <a:lnTo>
                    <a:pt x="503" y="5697"/>
                  </a:lnTo>
                  <a:lnTo>
                    <a:pt x="503" y="5704"/>
                  </a:lnTo>
                  <a:lnTo>
                    <a:pt x="508" y="5710"/>
                  </a:lnTo>
                  <a:lnTo>
                    <a:pt x="512" y="5714"/>
                  </a:lnTo>
                  <a:lnTo>
                    <a:pt x="503" y="5717"/>
                  </a:lnTo>
                  <a:lnTo>
                    <a:pt x="488" y="5708"/>
                  </a:lnTo>
                  <a:lnTo>
                    <a:pt x="481" y="5714"/>
                  </a:lnTo>
                  <a:lnTo>
                    <a:pt x="488" y="5715"/>
                  </a:lnTo>
                  <a:lnTo>
                    <a:pt x="492" y="5718"/>
                  </a:lnTo>
                  <a:lnTo>
                    <a:pt x="492" y="5719"/>
                  </a:lnTo>
                  <a:lnTo>
                    <a:pt x="492" y="5722"/>
                  </a:lnTo>
                  <a:lnTo>
                    <a:pt x="487" y="5724"/>
                  </a:lnTo>
                  <a:lnTo>
                    <a:pt x="481" y="5722"/>
                  </a:lnTo>
                  <a:lnTo>
                    <a:pt x="470" y="5714"/>
                  </a:lnTo>
                  <a:lnTo>
                    <a:pt x="464" y="5714"/>
                  </a:lnTo>
                  <a:lnTo>
                    <a:pt x="464" y="5721"/>
                  </a:lnTo>
                  <a:lnTo>
                    <a:pt x="467" y="5725"/>
                  </a:lnTo>
                  <a:lnTo>
                    <a:pt x="474" y="5731"/>
                  </a:lnTo>
                  <a:lnTo>
                    <a:pt x="472" y="5732"/>
                  </a:lnTo>
                  <a:lnTo>
                    <a:pt x="468" y="5739"/>
                  </a:lnTo>
                  <a:lnTo>
                    <a:pt x="472" y="5743"/>
                  </a:lnTo>
                  <a:lnTo>
                    <a:pt x="485" y="5768"/>
                  </a:lnTo>
                  <a:lnTo>
                    <a:pt x="487" y="5773"/>
                  </a:lnTo>
                  <a:lnTo>
                    <a:pt x="487" y="5775"/>
                  </a:lnTo>
                  <a:lnTo>
                    <a:pt x="488" y="5778"/>
                  </a:lnTo>
                  <a:lnTo>
                    <a:pt x="491" y="5780"/>
                  </a:lnTo>
                  <a:lnTo>
                    <a:pt x="494" y="5781"/>
                  </a:lnTo>
                  <a:lnTo>
                    <a:pt x="495" y="5785"/>
                  </a:lnTo>
                  <a:lnTo>
                    <a:pt x="495" y="5792"/>
                  </a:lnTo>
                  <a:lnTo>
                    <a:pt x="498" y="5798"/>
                  </a:lnTo>
                  <a:lnTo>
                    <a:pt x="494" y="5796"/>
                  </a:lnTo>
                  <a:lnTo>
                    <a:pt x="492" y="5795"/>
                  </a:lnTo>
                  <a:lnTo>
                    <a:pt x="489" y="5791"/>
                  </a:lnTo>
                  <a:lnTo>
                    <a:pt x="488" y="5789"/>
                  </a:lnTo>
                  <a:lnTo>
                    <a:pt x="485" y="5791"/>
                  </a:lnTo>
                  <a:lnTo>
                    <a:pt x="481" y="5796"/>
                  </a:lnTo>
                  <a:lnTo>
                    <a:pt x="478" y="5798"/>
                  </a:lnTo>
                  <a:lnTo>
                    <a:pt x="482" y="5808"/>
                  </a:lnTo>
                  <a:lnTo>
                    <a:pt x="485" y="5808"/>
                  </a:lnTo>
                  <a:lnTo>
                    <a:pt x="491" y="5808"/>
                  </a:lnTo>
                  <a:lnTo>
                    <a:pt x="495" y="5809"/>
                  </a:lnTo>
                  <a:lnTo>
                    <a:pt x="498" y="5812"/>
                  </a:lnTo>
                  <a:lnTo>
                    <a:pt x="492" y="5817"/>
                  </a:lnTo>
                  <a:lnTo>
                    <a:pt x="485" y="5819"/>
                  </a:lnTo>
                  <a:lnTo>
                    <a:pt x="472" y="5816"/>
                  </a:lnTo>
                  <a:lnTo>
                    <a:pt x="468" y="5817"/>
                  </a:lnTo>
                  <a:lnTo>
                    <a:pt x="474" y="5829"/>
                  </a:lnTo>
                  <a:lnTo>
                    <a:pt x="471" y="5833"/>
                  </a:lnTo>
                  <a:lnTo>
                    <a:pt x="471" y="5837"/>
                  </a:lnTo>
                  <a:lnTo>
                    <a:pt x="472" y="5840"/>
                  </a:lnTo>
                  <a:lnTo>
                    <a:pt x="474" y="5843"/>
                  </a:lnTo>
                  <a:lnTo>
                    <a:pt x="475" y="5846"/>
                  </a:lnTo>
                  <a:lnTo>
                    <a:pt x="479" y="5843"/>
                  </a:lnTo>
                  <a:lnTo>
                    <a:pt x="484" y="5848"/>
                  </a:lnTo>
                  <a:lnTo>
                    <a:pt x="485" y="5855"/>
                  </a:lnTo>
                  <a:lnTo>
                    <a:pt x="484" y="5862"/>
                  </a:lnTo>
                  <a:lnTo>
                    <a:pt x="487" y="5862"/>
                  </a:lnTo>
                  <a:lnTo>
                    <a:pt x="489" y="5865"/>
                  </a:lnTo>
                  <a:lnTo>
                    <a:pt x="495" y="5874"/>
                  </a:lnTo>
                  <a:lnTo>
                    <a:pt x="492" y="5874"/>
                  </a:lnTo>
                  <a:lnTo>
                    <a:pt x="491" y="5874"/>
                  </a:lnTo>
                  <a:lnTo>
                    <a:pt x="487" y="5878"/>
                  </a:lnTo>
                  <a:lnTo>
                    <a:pt x="492" y="5882"/>
                  </a:lnTo>
                  <a:lnTo>
                    <a:pt x="496" y="5886"/>
                  </a:lnTo>
                  <a:lnTo>
                    <a:pt x="502" y="5888"/>
                  </a:lnTo>
                  <a:lnTo>
                    <a:pt x="508" y="5889"/>
                  </a:lnTo>
                  <a:lnTo>
                    <a:pt x="508" y="5892"/>
                  </a:lnTo>
                  <a:lnTo>
                    <a:pt x="495" y="5892"/>
                  </a:lnTo>
                  <a:lnTo>
                    <a:pt x="498" y="5899"/>
                  </a:lnTo>
                  <a:lnTo>
                    <a:pt x="501" y="5903"/>
                  </a:lnTo>
                  <a:lnTo>
                    <a:pt x="502" y="5909"/>
                  </a:lnTo>
                  <a:lnTo>
                    <a:pt x="501" y="5916"/>
                  </a:lnTo>
                  <a:lnTo>
                    <a:pt x="496" y="5916"/>
                  </a:lnTo>
                  <a:lnTo>
                    <a:pt x="478" y="5910"/>
                  </a:lnTo>
                  <a:lnTo>
                    <a:pt x="478" y="5913"/>
                  </a:lnTo>
                  <a:lnTo>
                    <a:pt x="478" y="5914"/>
                  </a:lnTo>
                  <a:lnTo>
                    <a:pt x="478" y="5914"/>
                  </a:lnTo>
                  <a:lnTo>
                    <a:pt x="478" y="5917"/>
                  </a:lnTo>
                  <a:lnTo>
                    <a:pt x="479" y="5924"/>
                  </a:lnTo>
                  <a:lnTo>
                    <a:pt x="485" y="5932"/>
                  </a:lnTo>
                  <a:lnTo>
                    <a:pt x="489" y="5939"/>
                  </a:lnTo>
                  <a:lnTo>
                    <a:pt x="495" y="5942"/>
                  </a:lnTo>
                  <a:lnTo>
                    <a:pt x="508" y="5953"/>
                  </a:lnTo>
                  <a:lnTo>
                    <a:pt x="506" y="5956"/>
                  </a:lnTo>
                  <a:lnTo>
                    <a:pt x="502" y="5956"/>
                  </a:lnTo>
                  <a:lnTo>
                    <a:pt x="494" y="5953"/>
                  </a:lnTo>
                  <a:lnTo>
                    <a:pt x="498" y="5961"/>
                  </a:lnTo>
                  <a:lnTo>
                    <a:pt x="495" y="5963"/>
                  </a:lnTo>
                  <a:lnTo>
                    <a:pt x="494" y="5963"/>
                  </a:lnTo>
                  <a:lnTo>
                    <a:pt x="492" y="5965"/>
                  </a:lnTo>
                  <a:lnTo>
                    <a:pt x="492" y="5968"/>
                  </a:lnTo>
                  <a:lnTo>
                    <a:pt x="495" y="5969"/>
                  </a:lnTo>
                  <a:lnTo>
                    <a:pt x="499" y="5973"/>
                  </a:lnTo>
                  <a:lnTo>
                    <a:pt x="501" y="5975"/>
                  </a:lnTo>
                  <a:lnTo>
                    <a:pt x="503" y="5975"/>
                  </a:lnTo>
                  <a:lnTo>
                    <a:pt x="512" y="5972"/>
                  </a:lnTo>
                  <a:lnTo>
                    <a:pt x="530" y="5973"/>
                  </a:lnTo>
                  <a:lnTo>
                    <a:pt x="536" y="5975"/>
                  </a:lnTo>
                  <a:lnTo>
                    <a:pt x="536" y="5979"/>
                  </a:lnTo>
                  <a:lnTo>
                    <a:pt x="524" y="5975"/>
                  </a:lnTo>
                  <a:lnTo>
                    <a:pt x="520" y="5975"/>
                  </a:lnTo>
                  <a:lnTo>
                    <a:pt x="534" y="5997"/>
                  </a:lnTo>
                  <a:lnTo>
                    <a:pt x="537" y="6008"/>
                  </a:lnTo>
                  <a:lnTo>
                    <a:pt x="531" y="6015"/>
                  </a:lnTo>
                  <a:lnTo>
                    <a:pt x="537" y="6017"/>
                  </a:lnTo>
                  <a:lnTo>
                    <a:pt x="545" y="6017"/>
                  </a:lnTo>
                  <a:lnTo>
                    <a:pt x="552" y="6012"/>
                  </a:lnTo>
                  <a:lnTo>
                    <a:pt x="555" y="6005"/>
                  </a:lnTo>
                  <a:lnTo>
                    <a:pt x="555" y="6000"/>
                  </a:lnTo>
                  <a:lnTo>
                    <a:pt x="557" y="5997"/>
                  </a:lnTo>
                  <a:lnTo>
                    <a:pt x="557" y="5994"/>
                  </a:lnTo>
                  <a:lnTo>
                    <a:pt x="558" y="5991"/>
                  </a:lnTo>
                  <a:lnTo>
                    <a:pt x="559" y="5987"/>
                  </a:lnTo>
                  <a:lnTo>
                    <a:pt x="557" y="5980"/>
                  </a:lnTo>
                  <a:lnTo>
                    <a:pt x="558" y="5975"/>
                  </a:lnTo>
                  <a:lnTo>
                    <a:pt x="562" y="5970"/>
                  </a:lnTo>
                  <a:lnTo>
                    <a:pt x="576" y="5968"/>
                  </a:lnTo>
                  <a:lnTo>
                    <a:pt x="582" y="5962"/>
                  </a:lnTo>
                  <a:lnTo>
                    <a:pt x="587" y="5956"/>
                  </a:lnTo>
                  <a:lnTo>
                    <a:pt x="604" y="5942"/>
                  </a:lnTo>
                  <a:lnTo>
                    <a:pt x="601" y="5949"/>
                  </a:lnTo>
                  <a:lnTo>
                    <a:pt x="601" y="5955"/>
                  </a:lnTo>
                  <a:lnTo>
                    <a:pt x="603" y="5959"/>
                  </a:lnTo>
                  <a:lnTo>
                    <a:pt x="606" y="5965"/>
                  </a:lnTo>
                  <a:lnTo>
                    <a:pt x="599" y="5966"/>
                  </a:lnTo>
                  <a:lnTo>
                    <a:pt x="596" y="5970"/>
                  </a:lnTo>
                  <a:lnTo>
                    <a:pt x="594" y="5977"/>
                  </a:lnTo>
                  <a:lnTo>
                    <a:pt x="594" y="5986"/>
                  </a:lnTo>
                  <a:lnTo>
                    <a:pt x="594" y="5997"/>
                  </a:lnTo>
                  <a:lnTo>
                    <a:pt x="590" y="6014"/>
                  </a:lnTo>
                  <a:lnTo>
                    <a:pt x="590" y="6022"/>
                  </a:lnTo>
                  <a:lnTo>
                    <a:pt x="594" y="6018"/>
                  </a:lnTo>
                  <a:lnTo>
                    <a:pt x="601" y="6018"/>
                  </a:lnTo>
                  <a:lnTo>
                    <a:pt x="613" y="6022"/>
                  </a:lnTo>
                  <a:lnTo>
                    <a:pt x="606" y="6008"/>
                  </a:lnTo>
                  <a:lnTo>
                    <a:pt x="604" y="6003"/>
                  </a:lnTo>
                  <a:lnTo>
                    <a:pt x="607" y="5997"/>
                  </a:lnTo>
                  <a:lnTo>
                    <a:pt x="613" y="5996"/>
                  </a:lnTo>
                  <a:lnTo>
                    <a:pt x="620" y="5996"/>
                  </a:lnTo>
                  <a:lnTo>
                    <a:pt x="628" y="5997"/>
                  </a:lnTo>
                  <a:lnTo>
                    <a:pt x="632" y="6001"/>
                  </a:lnTo>
                  <a:lnTo>
                    <a:pt x="631" y="6004"/>
                  </a:lnTo>
                  <a:lnTo>
                    <a:pt x="629" y="6011"/>
                  </a:lnTo>
                  <a:lnTo>
                    <a:pt x="628" y="6015"/>
                  </a:lnTo>
                  <a:lnTo>
                    <a:pt x="641" y="6015"/>
                  </a:lnTo>
                  <a:lnTo>
                    <a:pt x="639" y="6021"/>
                  </a:lnTo>
                  <a:lnTo>
                    <a:pt x="641" y="6022"/>
                  </a:lnTo>
                  <a:lnTo>
                    <a:pt x="642" y="6024"/>
                  </a:lnTo>
                  <a:lnTo>
                    <a:pt x="645" y="6026"/>
                  </a:lnTo>
                  <a:lnTo>
                    <a:pt x="646" y="6026"/>
                  </a:lnTo>
                  <a:lnTo>
                    <a:pt x="649" y="6025"/>
                  </a:lnTo>
                  <a:lnTo>
                    <a:pt x="650" y="6026"/>
                  </a:lnTo>
                  <a:lnTo>
                    <a:pt x="650" y="6026"/>
                  </a:lnTo>
                  <a:lnTo>
                    <a:pt x="650" y="6032"/>
                  </a:lnTo>
                  <a:lnTo>
                    <a:pt x="650" y="6033"/>
                  </a:lnTo>
                  <a:lnTo>
                    <a:pt x="657" y="6043"/>
                  </a:lnTo>
                  <a:lnTo>
                    <a:pt x="662" y="6045"/>
                  </a:lnTo>
                  <a:lnTo>
                    <a:pt x="667" y="6038"/>
                  </a:lnTo>
                  <a:lnTo>
                    <a:pt x="671" y="6031"/>
                  </a:lnTo>
                  <a:lnTo>
                    <a:pt x="673" y="6033"/>
                  </a:lnTo>
                  <a:lnTo>
                    <a:pt x="674" y="6040"/>
                  </a:lnTo>
                  <a:lnTo>
                    <a:pt x="676" y="6043"/>
                  </a:lnTo>
                  <a:lnTo>
                    <a:pt x="687" y="6045"/>
                  </a:lnTo>
                  <a:lnTo>
                    <a:pt x="692" y="6047"/>
                  </a:lnTo>
                  <a:lnTo>
                    <a:pt x="711" y="6060"/>
                  </a:lnTo>
                  <a:lnTo>
                    <a:pt x="718" y="6070"/>
                  </a:lnTo>
                  <a:lnTo>
                    <a:pt x="720" y="6073"/>
                  </a:lnTo>
                  <a:lnTo>
                    <a:pt x="730" y="6073"/>
                  </a:lnTo>
                  <a:lnTo>
                    <a:pt x="771" y="6061"/>
                  </a:lnTo>
                  <a:lnTo>
                    <a:pt x="765" y="6075"/>
                  </a:lnTo>
                  <a:lnTo>
                    <a:pt x="786" y="6077"/>
                  </a:lnTo>
                  <a:lnTo>
                    <a:pt x="796" y="6075"/>
                  </a:lnTo>
                  <a:lnTo>
                    <a:pt x="807" y="6064"/>
                  </a:lnTo>
                  <a:lnTo>
                    <a:pt x="809" y="6068"/>
                  </a:lnTo>
                  <a:lnTo>
                    <a:pt x="807" y="6075"/>
                  </a:lnTo>
                  <a:lnTo>
                    <a:pt x="800" y="6083"/>
                  </a:lnTo>
                  <a:lnTo>
                    <a:pt x="786" y="6098"/>
                  </a:lnTo>
                  <a:lnTo>
                    <a:pt x="785" y="6105"/>
                  </a:lnTo>
                  <a:lnTo>
                    <a:pt x="778" y="6115"/>
                  </a:lnTo>
                  <a:lnTo>
                    <a:pt x="772" y="6123"/>
                  </a:lnTo>
                  <a:lnTo>
                    <a:pt x="767" y="6127"/>
                  </a:lnTo>
                  <a:lnTo>
                    <a:pt x="765" y="6130"/>
                  </a:lnTo>
                  <a:lnTo>
                    <a:pt x="764" y="6134"/>
                  </a:lnTo>
                  <a:lnTo>
                    <a:pt x="764" y="6137"/>
                  </a:lnTo>
                  <a:lnTo>
                    <a:pt x="764" y="6140"/>
                  </a:lnTo>
                  <a:lnTo>
                    <a:pt x="762" y="6144"/>
                  </a:lnTo>
                  <a:lnTo>
                    <a:pt x="777" y="6143"/>
                  </a:lnTo>
                  <a:lnTo>
                    <a:pt x="782" y="6140"/>
                  </a:lnTo>
                  <a:lnTo>
                    <a:pt x="795" y="6130"/>
                  </a:lnTo>
                  <a:lnTo>
                    <a:pt x="800" y="6129"/>
                  </a:lnTo>
                  <a:lnTo>
                    <a:pt x="813" y="6126"/>
                  </a:lnTo>
                  <a:lnTo>
                    <a:pt x="802" y="6132"/>
                  </a:lnTo>
                  <a:lnTo>
                    <a:pt x="799" y="6136"/>
                  </a:lnTo>
                  <a:lnTo>
                    <a:pt x="793" y="6146"/>
                  </a:lnTo>
                  <a:lnTo>
                    <a:pt x="793" y="6150"/>
                  </a:lnTo>
                  <a:lnTo>
                    <a:pt x="799" y="6151"/>
                  </a:lnTo>
                  <a:lnTo>
                    <a:pt x="785" y="6161"/>
                  </a:lnTo>
                  <a:lnTo>
                    <a:pt x="782" y="6165"/>
                  </a:lnTo>
                  <a:lnTo>
                    <a:pt x="789" y="6165"/>
                  </a:lnTo>
                  <a:lnTo>
                    <a:pt x="803" y="6157"/>
                  </a:lnTo>
                  <a:lnTo>
                    <a:pt x="837" y="6148"/>
                  </a:lnTo>
                  <a:lnTo>
                    <a:pt x="873" y="6115"/>
                  </a:lnTo>
                  <a:lnTo>
                    <a:pt x="890" y="6106"/>
                  </a:lnTo>
                  <a:lnTo>
                    <a:pt x="904" y="6112"/>
                  </a:lnTo>
                  <a:lnTo>
                    <a:pt x="907" y="6104"/>
                  </a:lnTo>
                  <a:lnTo>
                    <a:pt x="914" y="6092"/>
                  </a:lnTo>
                  <a:lnTo>
                    <a:pt x="921" y="6085"/>
                  </a:lnTo>
                  <a:lnTo>
                    <a:pt x="925" y="6087"/>
                  </a:lnTo>
                  <a:lnTo>
                    <a:pt x="926" y="6091"/>
                  </a:lnTo>
                  <a:lnTo>
                    <a:pt x="924" y="6095"/>
                  </a:lnTo>
                  <a:lnTo>
                    <a:pt x="917" y="6101"/>
                  </a:lnTo>
                  <a:lnTo>
                    <a:pt x="914" y="6105"/>
                  </a:lnTo>
                  <a:lnTo>
                    <a:pt x="912" y="6115"/>
                  </a:lnTo>
                  <a:lnTo>
                    <a:pt x="911" y="6119"/>
                  </a:lnTo>
                  <a:lnTo>
                    <a:pt x="907" y="6127"/>
                  </a:lnTo>
                  <a:lnTo>
                    <a:pt x="890" y="6144"/>
                  </a:lnTo>
                  <a:lnTo>
                    <a:pt x="884" y="6151"/>
                  </a:lnTo>
                  <a:lnTo>
                    <a:pt x="870" y="6176"/>
                  </a:lnTo>
                  <a:lnTo>
                    <a:pt x="873" y="6179"/>
                  </a:lnTo>
                  <a:lnTo>
                    <a:pt x="875" y="6183"/>
                  </a:lnTo>
                  <a:lnTo>
                    <a:pt x="875" y="6189"/>
                  </a:lnTo>
                  <a:lnTo>
                    <a:pt x="872" y="6193"/>
                  </a:lnTo>
                  <a:lnTo>
                    <a:pt x="876" y="6196"/>
                  </a:lnTo>
                  <a:lnTo>
                    <a:pt x="880" y="6203"/>
                  </a:lnTo>
                  <a:lnTo>
                    <a:pt x="890" y="6206"/>
                  </a:lnTo>
                  <a:lnTo>
                    <a:pt x="894" y="6209"/>
                  </a:lnTo>
                  <a:lnTo>
                    <a:pt x="897" y="6214"/>
                  </a:lnTo>
                  <a:lnTo>
                    <a:pt x="897" y="6223"/>
                  </a:lnTo>
                  <a:lnTo>
                    <a:pt x="898" y="6220"/>
                  </a:lnTo>
                  <a:lnTo>
                    <a:pt x="904" y="6217"/>
                  </a:lnTo>
                  <a:lnTo>
                    <a:pt x="905" y="6216"/>
                  </a:lnTo>
                  <a:lnTo>
                    <a:pt x="907" y="6213"/>
                  </a:lnTo>
                  <a:lnTo>
                    <a:pt x="910" y="6205"/>
                  </a:lnTo>
                  <a:lnTo>
                    <a:pt x="911" y="6202"/>
                  </a:lnTo>
                  <a:lnTo>
                    <a:pt x="917" y="6209"/>
                  </a:lnTo>
                  <a:lnTo>
                    <a:pt x="908" y="6219"/>
                  </a:lnTo>
                  <a:lnTo>
                    <a:pt x="904" y="6226"/>
                  </a:lnTo>
                  <a:lnTo>
                    <a:pt x="903" y="6231"/>
                  </a:lnTo>
                  <a:lnTo>
                    <a:pt x="904" y="6240"/>
                  </a:lnTo>
                  <a:lnTo>
                    <a:pt x="908" y="6245"/>
                  </a:lnTo>
                  <a:lnTo>
                    <a:pt x="914" y="6248"/>
                  </a:lnTo>
                  <a:lnTo>
                    <a:pt x="919" y="6251"/>
                  </a:lnTo>
                  <a:lnTo>
                    <a:pt x="932" y="6251"/>
                  </a:lnTo>
                  <a:lnTo>
                    <a:pt x="957" y="6245"/>
                  </a:lnTo>
                  <a:lnTo>
                    <a:pt x="971" y="6251"/>
                  </a:lnTo>
                  <a:lnTo>
                    <a:pt x="967" y="6255"/>
                  </a:lnTo>
                  <a:lnTo>
                    <a:pt x="961" y="6268"/>
                  </a:lnTo>
                  <a:lnTo>
                    <a:pt x="957" y="6273"/>
                  </a:lnTo>
                  <a:lnTo>
                    <a:pt x="938" y="6280"/>
                  </a:lnTo>
                  <a:lnTo>
                    <a:pt x="933" y="6284"/>
                  </a:lnTo>
                  <a:lnTo>
                    <a:pt x="933" y="6287"/>
                  </a:lnTo>
                  <a:lnTo>
                    <a:pt x="931" y="6303"/>
                  </a:lnTo>
                  <a:lnTo>
                    <a:pt x="932" y="6308"/>
                  </a:lnTo>
                  <a:lnTo>
                    <a:pt x="933" y="6311"/>
                  </a:lnTo>
                  <a:lnTo>
                    <a:pt x="935" y="6311"/>
                  </a:lnTo>
                  <a:lnTo>
                    <a:pt x="936" y="6305"/>
                  </a:lnTo>
                  <a:lnTo>
                    <a:pt x="939" y="6301"/>
                  </a:lnTo>
                  <a:lnTo>
                    <a:pt x="949" y="6304"/>
                  </a:lnTo>
                  <a:lnTo>
                    <a:pt x="949" y="6301"/>
                  </a:lnTo>
                  <a:lnTo>
                    <a:pt x="950" y="6298"/>
                  </a:lnTo>
                  <a:lnTo>
                    <a:pt x="953" y="6297"/>
                  </a:lnTo>
                  <a:lnTo>
                    <a:pt x="956" y="6298"/>
                  </a:lnTo>
                  <a:lnTo>
                    <a:pt x="959" y="6301"/>
                  </a:lnTo>
                  <a:lnTo>
                    <a:pt x="959" y="6303"/>
                  </a:lnTo>
                  <a:lnTo>
                    <a:pt x="957" y="6307"/>
                  </a:lnTo>
                  <a:lnTo>
                    <a:pt x="957" y="6308"/>
                  </a:lnTo>
                  <a:lnTo>
                    <a:pt x="963" y="6308"/>
                  </a:lnTo>
                  <a:lnTo>
                    <a:pt x="970" y="6298"/>
                  </a:lnTo>
                  <a:lnTo>
                    <a:pt x="987" y="6261"/>
                  </a:lnTo>
                  <a:lnTo>
                    <a:pt x="991" y="6256"/>
                  </a:lnTo>
                  <a:lnTo>
                    <a:pt x="989" y="6266"/>
                  </a:lnTo>
                  <a:lnTo>
                    <a:pt x="985" y="6282"/>
                  </a:lnTo>
                  <a:lnTo>
                    <a:pt x="981" y="6293"/>
                  </a:lnTo>
                  <a:lnTo>
                    <a:pt x="974" y="6304"/>
                  </a:lnTo>
                  <a:lnTo>
                    <a:pt x="968" y="6312"/>
                  </a:lnTo>
                  <a:lnTo>
                    <a:pt x="963" y="6315"/>
                  </a:lnTo>
                  <a:lnTo>
                    <a:pt x="953" y="6315"/>
                  </a:lnTo>
                  <a:lnTo>
                    <a:pt x="950" y="6314"/>
                  </a:lnTo>
                  <a:lnTo>
                    <a:pt x="947" y="6314"/>
                  </a:lnTo>
                  <a:lnTo>
                    <a:pt x="946" y="6318"/>
                  </a:lnTo>
                  <a:lnTo>
                    <a:pt x="949" y="6329"/>
                  </a:lnTo>
                  <a:lnTo>
                    <a:pt x="938" y="6331"/>
                  </a:lnTo>
                  <a:lnTo>
                    <a:pt x="901" y="6348"/>
                  </a:lnTo>
                  <a:lnTo>
                    <a:pt x="890" y="6350"/>
                  </a:lnTo>
                  <a:lnTo>
                    <a:pt x="887" y="6353"/>
                  </a:lnTo>
                  <a:lnTo>
                    <a:pt x="880" y="6364"/>
                  </a:lnTo>
                  <a:lnTo>
                    <a:pt x="876" y="6369"/>
                  </a:lnTo>
                  <a:lnTo>
                    <a:pt x="880" y="6369"/>
                  </a:lnTo>
                  <a:lnTo>
                    <a:pt x="896" y="6366"/>
                  </a:lnTo>
                  <a:lnTo>
                    <a:pt x="900" y="6363"/>
                  </a:lnTo>
                  <a:lnTo>
                    <a:pt x="907" y="6362"/>
                  </a:lnTo>
                  <a:lnTo>
                    <a:pt x="922" y="6364"/>
                  </a:lnTo>
                  <a:lnTo>
                    <a:pt x="925" y="6362"/>
                  </a:lnTo>
                  <a:lnTo>
                    <a:pt x="970" y="6353"/>
                  </a:lnTo>
                  <a:lnTo>
                    <a:pt x="970" y="6350"/>
                  </a:lnTo>
                  <a:lnTo>
                    <a:pt x="966" y="6348"/>
                  </a:lnTo>
                  <a:lnTo>
                    <a:pt x="963" y="6341"/>
                  </a:lnTo>
                  <a:lnTo>
                    <a:pt x="963" y="6331"/>
                  </a:lnTo>
                  <a:lnTo>
                    <a:pt x="966" y="6325"/>
                  </a:lnTo>
                  <a:lnTo>
                    <a:pt x="989" y="6311"/>
                  </a:lnTo>
                  <a:lnTo>
                    <a:pt x="999" y="6300"/>
                  </a:lnTo>
                  <a:lnTo>
                    <a:pt x="1008" y="6284"/>
                  </a:lnTo>
                  <a:lnTo>
                    <a:pt x="1010" y="6282"/>
                  </a:lnTo>
                  <a:lnTo>
                    <a:pt x="1016" y="6277"/>
                  </a:lnTo>
                  <a:lnTo>
                    <a:pt x="1019" y="6275"/>
                  </a:lnTo>
                  <a:lnTo>
                    <a:pt x="1020" y="6269"/>
                  </a:lnTo>
                  <a:lnTo>
                    <a:pt x="1022" y="6262"/>
                  </a:lnTo>
                  <a:lnTo>
                    <a:pt x="1022" y="6258"/>
                  </a:lnTo>
                  <a:lnTo>
                    <a:pt x="1024" y="6255"/>
                  </a:lnTo>
                  <a:lnTo>
                    <a:pt x="1029" y="6254"/>
                  </a:lnTo>
                  <a:lnTo>
                    <a:pt x="1030" y="6248"/>
                  </a:lnTo>
                  <a:lnTo>
                    <a:pt x="1031" y="6242"/>
                  </a:lnTo>
                  <a:lnTo>
                    <a:pt x="1034" y="6238"/>
                  </a:lnTo>
                  <a:lnTo>
                    <a:pt x="1037" y="6237"/>
                  </a:lnTo>
                  <a:lnTo>
                    <a:pt x="1047" y="6234"/>
                  </a:lnTo>
                  <a:lnTo>
                    <a:pt x="1044" y="6240"/>
                  </a:lnTo>
                  <a:lnTo>
                    <a:pt x="1043" y="6244"/>
                  </a:lnTo>
                  <a:lnTo>
                    <a:pt x="1044" y="6248"/>
                  </a:lnTo>
                  <a:lnTo>
                    <a:pt x="1045" y="6254"/>
                  </a:lnTo>
                  <a:lnTo>
                    <a:pt x="1045" y="6256"/>
                  </a:lnTo>
                  <a:lnTo>
                    <a:pt x="1041" y="6259"/>
                  </a:lnTo>
                  <a:lnTo>
                    <a:pt x="1034" y="6262"/>
                  </a:lnTo>
                  <a:lnTo>
                    <a:pt x="1030" y="6266"/>
                  </a:lnTo>
                  <a:lnTo>
                    <a:pt x="1019" y="6286"/>
                  </a:lnTo>
                  <a:lnTo>
                    <a:pt x="1016" y="6294"/>
                  </a:lnTo>
                  <a:lnTo>
                    <a:pt x="1022" y="6294"/>
                  </a:lnTo>
                  <a:lnTo>
                    <a:pt x="1033" y="6289"/>
                  </a:lnTo>
                  <a:lnTo>
                    <a:pt x="1050" y="6283"/>
                  </a:lnTo>
                  <a:lnTo>
                    <a:pt x="1054" y="6283"/>
                  </a:lnTo>
                  <a:lnTo>
                    <a:pt x="1055" y="6286"/>
                  </a:lnTo>
                  <a:lnTo>
                    <a:pt x="1058" y="6291"/>
                  </a:lnTo>
                  <a:lnTo>
                    <a:pt x="1062" y="6294"/>
                  </a:lnTo>
                  <a:lnTo>
                    <a:pt x="1104" y="6289"/>
                  </a:lnTo>
                  <a:lnTo>
                    <a:pt x="1111" y="6294"/>
                  </a:lnTo>
                  <a:lnTo>
                    <a:pt x="1131" y="6275"/>
                  </a:lnTo>
                  <a:lnTo>
                    <a:pt x="1149" y="6272"/>
                  </a:lnTo>
                  <a:lnTo>
                    <a:pt x="1152" y="6270"/>
                  </a:lnTo>
                  <a:lnTo>
                    <a:pt x="1156" y="6266"/>
                  </a:lnTo>
                  <a:lnTo>
                    <a:pt x="1159" y="6261"/>
                  </a:lnTo>
                  <a:lnTo>
                    <a:pt x="1162" y="6255"/>
                  </a:lnTo>
                  <a:lnTo>
                    <a:pt x="1165" y="6252"/>
                  </a:lnTo>
                  <a:lnTo>
                    <a:pt x="1169" y="6251"/>
                  </a:lnTo>
                  <a:lnTo>
                    <a:pt x="1169" y="6255"/>
                  </a:lnTo>
                  <a:lnTo>
                    <a:pt x="1165" y="6261"/>
                  </a:lnTo>
                  <a:lnTo>
                    <a:pt x="1166" y="6266"/>
                  </a:lnTo>
                  <a:lnTo>
                    <a:pt x="1172" y="6266"/>
                  </a:lnTo>
                  <a:lnTo>
                    <a:pt x="1176" y="6258"/>
                  </a:lnTo>
                  <a:lnTo>
                    <a:pt x="1179" y="6261"/>
                  </a:lnTo>
                  <a:lnTo>
                    <a:pt x="1181" y="6261"/>
                  </a:lnTo>
                  <a:lnTo>
                    <a:pt x="1191" y="6255"/>
                  </a:lnTo>
                  <a:lnTo>
                    <a:pt x="1194" y="6255"/>
                  </a:lnTo>
                  <a:lnTo>
                    <a:pt x="1198" y="6258"/>
                  </a:lnTo>
                  <a:lnTo>
                    <a:pt x="1202" y="6261"/>
                  </a:lnTo>
                  <a:lnTo>
                    <a:pt x="1207" y="6262"/>
                  </a:lnTo>
                  <a:lnTo>
                    <a:pt x="1211" y="6258"/>
                  </a:lnTo>
                  <a:lnTo>
                    <a:pt x="1205" y="6254"/>
                  </a:lnTo>
                  <a:lnTo>
                    <a:pt x="1205" y="6249"/>
                  </a:lnTo>
                  <a:lnTo>
                    <a:pt x="1209" y="6247"/>
                  </a:lnTo>
                  <a:lnTo>
                    <a:pt x="1216" y="6248"/>
                  </a:lnTo>
                  <a:lnTo>
                    <a:pt x="1226" y="6251"/>
                  </a:lnTo>
                  <a:lnTo>
                    <a:pt x="1229" y="6251"/>
                  </a:lnTo>
                  <a:lnTo>
                    <a:pt x="1232" y="6251"/>
                  </a:lnTo>
                  <a:lnTo>
                    <a:pt x="1240" y="6244"/>
                  </a:lnTo>
                  <a:lnTo>
                    <a:pt x="1236" y="6241"/>
                  </a:lnTo>
                  <a:lnTo>
                    <a:pt x="1240" y="6234"/>
                  </a:lnTo>
                  <a:lnTo>
                    <a:pt x="1247" y="6233"/>
                  </a:lnTo>
                  <a:lnTo>
                    <a:pt x="1260" y="6234"/>
                  </a:lnTo>
                  <a:lnTo>
                    <a:pt x="1257" y="6240"/>
                  </a:lnTo>
                  <a:lnTo>
                    <a:pt x="1257" y="6245"/>
                  </a:lnTo>
                  <a:lnTo>
                    <a:pt x="1257" y="6249"/>
                  </a:lnTo>
                  <a:lnTo>
                    <a:pt x="1257" y="6254"/>
                  </a:lnTo>
                  <a:lnTo>
                    <a:pt x="1253" y="6258"/>
                  </a:lnTo>
                  <a:lnTo>
                    <a:pt x="1250" y="6261"/>
                  </a:lnTo>
                  <a:lnTo>
                    <a:pt x="1247" y="6265"/>
                  </a:lnTo>
                  <a:lnTo>
                    <a:pt x="1244" y="6273"/>
                  </a:lnTo>
                  <a:lnTo>
                    <a:pt x="1250" y="6270"/>
                  </a:lnTo>
                  <a:lnTo>
                    <a:pt x="1254" y="6263"/>
                  </a:lnTo>
                  <a:lnTo>
                    <a:pt x="1260" y="6261"/>
                  </a:lnTo>
                  <a:lnTo>
                    <a:pt x="1261" y="6269"/>
                  </a:lnTo>
                  <a:lnTo>
                    <a:pt x="1272" y="6254"/>
                  </a:lnTo>
                  <a:lnTo>
                    <a:pt x="1279" y="6247"/>
                  </a:lnTo>
                  <a:lnTo>
                    <a:pt x="1284" y="6248"/>
                  </a:lnTo>
                  <a:lnTo>
                    <a:pt x="1281" y="6252"/>
                  </a:lnTo>
                  <a:lnTo>
                    <a:pt x="1274" y="6269"/>
                  </a:lnTo>
                  <a:lnTo>
                    <a:pt x="1272" y="6276"/>
                  </a:lnTo>
                  <a:lnTo>
                    <a:pt x="1279" y="6276"/>
                  </a:lnTo>
                  <a:lnTo>
                    <a:pt x="1285" y="6273"/>
                  </a:lnTo>
                  <a:lnTo>
                    <a:pt x="1291" y="6269"/>
                  </a:lnTo>
                  <a:lnTo>
                    <a:pt x="1300" y="6254"/>
                  </a:lnTo>
                  <a:lnTo>
                    <a:pt x="1319" y="6241"/>
                  </a:lnTo>
                  <a:lnTo>
                    <a:pt x="1319" y="6237"/>
                  </a:lnTo>
                  <a:lnTo>
                    <a:pt x="1313" y="6234"/>
                  </a:lnTo>
                  <a:lnTo>
                    <a:pt x="1317" y="6227"/>
                  </a:lnTo>
                  <a:lnTo>
                    <a:pt x="1320" y="6224"/>
                  </a:lnTo>
                  <a:lnTo>
                    <a:pt x="1321" y="6219"/>
                  </a:lnTo>
                  <a:lnTo>
                    <a:pt x="1305" y="6226"/>
                  </a:lnTo>
                  <a:lnTo>
                    <a:pt x="1306" y="6220"/>
                  </a:lnTo>
                  <a:lnTo>
                    <a:pt x="1309" y="6217"/>
                  </a:lnTo>
                  <a:lnTo>
                    <a:pt x="1313" y="6216"/>
                  </a:lnTo>
                  <a:lnTo>
                    <a:pt x="1316" y="6212"/>
                  </a:lnTo>
                  <a:lnTo>
                    <a:pt x="1319" y="6206"/>
                  </a:lnTo>
                  <a:lnTo>
                    <a:pt x="1317" y="6203"/>
                  </a:lnTo>
                  <a:lnTo>
                    <a:pt x="1313" y="6202"/>
                  </a:lnTo>
                  <a:lnTo>
                    <a:pt x="1309" y="6197"/>
                  </a:lnTo>
                  <a:lnTo>
                    <a:pt x="1306" y="6192"/>
                  </a:lnTo>
                  <a:lnTo>
                    <a:pt x="1307" y="6190"/>
                  </a:lnTo>
                  <a:lnTo>
                    <a:pt x="1312" y="6192"/>
                  </a:lnTo>
                  <a:lnTo>
                    <a:pt x="1327" y="6200"/>
                  </a:lnTo>
                  <a:lnTo>
                    <a:pt x="1330" y="6205"/>
                  </a:lnTo>
                  <a:lnTo>
                    <a:pt x="1331" y="6209"/>
                  </a:lnTo>
                  <a:lnTo>
                    <a:pt x="1333" y="6214"/>
                  </a:lnTo>
                  <a:lnTo>
                    <a:pt x="1334" y="6219"/>
                  </a:lnTo>
                  <a:lnTo>
                    <a:pt x="1338" y="6219"/>
                  </a:lnTo>
                  <a:lnTo>
                    <a:pt x="1338" y="6217"/>
                  </a:lnTo>
                  <a:lnTo>
                    <a:pt x="1338" y="6210"/>
                  </a:lnTo>
                  <a:lnTo>
                    <a:pt x="1338" y="6206"/>
                  </a:lnTo>
                  <a:lnTo>
                    <a:pt x="1340" y="6205"/>
                  </a:lnTo>
                  <a:lnTo>
                    <a:pt x="1343" y="6203"/>
                  </a:lnTo>
                  <a:lnTo>
                    <a:pt x="1351" y="6200"/>
                  </a:lnTo>
                  <a:lnTo>
                    <a:pt x="1365" y="6197"/>
                  </a:lnTo>
                  <a:lnTo>
                    <a:pt x="1368" y="6196"/>
                  </a:lnTo>
                  <a:lnTo>
                    <a:pt x="1375" y="6189"/>
                  </a:lnTo>
                  <a:lnTo>
                    <a:pt x="1379" y="6188"/>
                  </a:lnTo>
                  <a:lnTo>
                    <a:pt x="1373" y="6172"/>
                  </a:lnTo>
                  <a:lnTo>
                    <a:pt x="1382" y="6171"/>
                  </a:lnTo>
                  <a:lnTo>
                    <a:pt x="1389" y="6178"/>
                  </a:lnTo>
                  <a:lnTo>
                    <a:pt x="1390" y="6188"/>
                  </a:lnTo>
                  <a:lnTo>
                    <a:pt x="1380" y="6190"/>
                  </a:lnTo>
                  <a:lnTo>
                    <a:pt x="1383" y="6197"/>
                  </a:lnTo>
                  <a:lnTo>
                    <a:pt x="1389" y="6199"/>
                  </a:lnTo>
                  <a:lnTo>
                    <a:pt x="1410" y="6197"/>
                  </a:lnTo>
                  <a:lnTo>
                    <a:pt x="1413" y="6193"/>
                  </a:lnTo>
                  <a:lnTo>
                    <a:pt x="1420" y="6168"/>
                  </a:lnTo>
                  <a:lnTo>
                    <a:pt x="1422" y="6161"/>
                  </a:lnTo>
                  <a:lnTo>
                    <a:pt x="1428" y="6162"/>
                  </a:lnTo>
                  <a:lnTo>
                    <a:pt x="1429" y="6168"/>
                  </a:lnTo>
                  <a:lnTo>
                    <a:pt x="1429" y="6176"/>
                  </a:lnTo>
                  <a:lnTo>
                    <a:pt x="1427" y="6183"/>
                  </a:lnTo>
                  <a:lnTo>
                    <a:pt x="1422" y="6188"/>
                  </a:lnTo>
                  <a:lnTo>
                    <a:pt x="1427" y="6193"/>
                  </a:lnTo>
                  <a:lnTo>
                    <a:pt x="1431" y="6195"/>
                  </a:lnTo>
                  <a:lnTo>
                    <a:pt x="1435" y="6190"/>
                  </a:lnTo>
                  <a:lnTo>
                    <a:pt x="1439" y="6190"/>
                  </a:lnTo>
                  <a:lnTo>
                    <a:pt x="1441" y="6188"/>
                  </a:lnTo>
                  <a:lnTo>
                    <a:pt x="1435" y="6183"/>
                  </a:lnTo>
                  <a:lnTo>
                    <a:pt x="1438" y="6179"/>
                  </a:lnTo>
                  <a:lnTo>
                    <a:pt x="1449" y="6172"/>
                  </a:lnTo>
                  <a:lnTo>
                    <a:pt x="1449" y="6175"/>
                  </a:lnTo>
                  <a:lnTo>
                    <a:pt x="1449" y="6176"/>
                  </a:lnTo>
                  <a:lnTo>
                    <a:pt x="1448" y="6181"/>
                  </a:lnTo>
                  <a:lnTo>
                    <a:pt x="1453" y="6181"/>
                  </a:lnTo>
                  <a:lnTo>
                    <a:pt x="1469" y="6176"/>
                  </a:lnTo>
                  <a:lnTo>
                    <a:pt x="1474" y="6172"/>
                  </a:lnTo>
                  <a:lnTo>
                    <a:pt x="1470" y="6168"/>
                  </a:lnTo>
                  <a:lnTo>
                    <a:pt x="1474" y="6167"/>
                  </a:lnTo>
                  <a:lnTo>
                    <a:pt x="1476" y="6165"/>
                  </a:lnTo>
                  <a:lnTo>
                    <a:pt x="1473" y="6161"/>
                  </a:lnTo>
                  <a:lnTo>
                    <a:pt x="1463" y="6155"/>
                  </a:lnTo>
                  <a:lnTo>
                    <a:pt x="1464" y="6151"/>
                  </a:lnTo>
                  <a:lnTo>
                    <a:pt x="1469" y="6154"/>
                  </a:lnTo>
                  <a:lnTo>
                    <a:pt x="1471" y="6155"/>
                  </a:lnTo>
                  <a:lnTo>
                    <a:pt x="1473" y="6153"/>
                  </a:lnTo>
                  <a:lnTo>
                    <a:pt x="1473" y="6153"/>
                  </a:lnTo>
                  <a:lnTo>
                    <a:pt x="1473" y="6147"/>
                  </a:lnTo>
                  <a:lnTo>
                    <a:pt x="1473" y="6144"/>
                  </a:lnTo>
                  <a:lnTo>
                    <a:pt x="1474" y="6144"/>
                  </a:lnTo>
                  <a:lnTo>
                    <a:pt x="1498" y="6144"/>
                  </a:lnTo>
                  <a:lnTo>
                    <a:pt x="1506" y="6141"/>
                  </a:lnTo>
                  <a:lnTo>
                    <a:pt x="1506" y="6139"/>
                  </a:lnTo>
                  <a:lnTo>
                    <a:pt x="1505" y="6132"/>
                  </a:lnTo>
                  <a:lnTo>
                    <a:pt x="1505" y="6130"/>
                  </a:lnTo>
                  <a:lnTo>
                    <a:pt x="1515" y="6133"/>
                  </a:lnTo>
                  <a:lnTo>
                    <a:pt x="1518" y="6136"/>
                  </a:lnTo>
                  <a:lnTo>
                    <a:pt x="1518" y="6144"/>
                  </a:lnTo>
                  <a:lnTo>
                    <a:pt x="1554" y="6144"/>
                  </a:lnTo>
                  <a:lnTo>
                    <a:pt x="1555" y="6141"/>
                  </a:lnTo>
                  <a:lnTo>
                    <a:pt x="1557" y="6139"/>
                  </a:lnTo>
                  <a:lnTo>
                    <a:pt x="1558" y="6130"/>
                  </a:lnTo>
                  <a:lnTo>
                    <a:pt x="1560" y="6129"/>
                  </a:lnTo>
                  <a:lnTo>
                    <a:pt x="1562" y="6129"/>
                  </a:lnTo>
                  <a:lnTo>
                    <a:pt x="1564" y="6126"/>
                  </a:lnTo>
                  <a:lnTo>
                    <a:pt x="1564" y="6119"/>
                  </a:lnTo>
                  <a:lnTo>
                    <a:pt x="1565" y="6112"/>
                  </a:lnTo>
                  <a:lnTo>
                    <a:pt x="1564" y="6106"/>
                  </a:lnTo>
                  <a:lnTo>
                    <a:pt x="1560" y="6105"/>
                  </a:lnTo>
                  <a:lnTo>
                    <a:pt x="1560" y="6101"/>
                  </a:lnTo>
                  <a:lnTo>
                    <a:pt x="1579" y="6095"/>
                  </a:lnTo>
                  <a:lnTo>
                    <a:pt x="1586" y="6091"/>
                  </a:lnTo>
                  <a:lnTo>
                    <a:pt x="1590" y="6085"/>
                  </a:lnTo>
                  <a:lnTo>
                    <a:pt x="1596" y="6081"/>
                  </a:lnTo>
                  <a:lnTo>
                    <a:pt x="1602" y="6083"/>
                  </a:lnTo>
                  <a:lnTo>
                    <a:pt x="1606" y="6094"/>
                  </a:lnTo>
                  <a:lnTo>
                    <a:pt x="1592" y="6094"/>
                  </a:lnTo>
                  <a:lnTo>
                    <a:pt x="1592" y="6098"/>
                  </a:lnTo>
                  <a:lnTo>
                    <a:pt x="1597" y="6101"/>
                  </a:lnTo>
                  <a:lnTo>
                    <a:pt x="1593" y="6104"/>
                  </a:lnTo>
                  <a:lnTo>
                    <a:pt x="1592" y="6108"/>
                  </a:lnTo>
                  <a:lnTo>
                    <a:pt x="1592" y="6116"/>
                  </a:lnTo>
                  <a:lnTo>
                    <a:pt x="1593" y="6119"/>
                  </a:lnTo>
                  <a:lnTo>
                    <a:pt x="1614" y="6143"/>
                  </a:lnTo>
                  <a:lnTo>
                    <a:pt x="1621" y="6147"/>
                  </a:lnTo>
                  <a:lnTo>
                    <a:pt x="1626" y="6144"/>
                  </a:lnTo>
                  <a:lnTo>
                    <a:pt x="1626" y="6141"/>
                  </a:lnTo>
                  <a:lnTo>
                    <a:pt x="1644" y="6133"/>
                  </a:lnTo>
                  <a:lnTo>
                    <a:pt x="1626" y="6125"/>
                  </a:lnTo>
                  <a:lnTo>
                    <a:pt x="1617" y="6118"/>
                  </a:lnTo>
                  <a:lnTo>
                    <a:pt x="1614" y="6108"/>
                  </a:lnTo>
                  <a:lnTo>
                    <a:pt x="1619" y="6105"/>
                  </a:lnTo>
                  <a:lnTo>
                    <a:pt x="1623" y="6108"/>
                  </a:lnTo>
                  <a:lnTo>
                    <a:pt x="1631" y="6119"/>
                  </a:lnTo>
                  <a:lnTo>
                    <a:pt x="1635" y="6122"/>
                  </a:lnTo>
                  <a:lnTo>
                    <a:pt x="1641" y="6122"/>
                  </a:lnTo>
                  <a:lnTo>
                    <a:pt x="1647" y="6123"/>
                  </a:lnTo>
                  <a:lnTo>
                    <a:pt x="1651" y="6130"/>
                  </a:lnTo>
                  <a:lnTo>
                    <a:pt x="1648" y="6133"/>
                  </a:lnTo>
                  <a:lnTo>
                    <a:pt x="1652" y="6139"/>
                  </a:lnTo>
                  <a:lnTo>
                    <a:pt x="1655" y="6141"/>
                  </a:lnTo>
                  <a:lnTo>
                    <a:pt x="1659" y="6144"/>
                  </a:lnTo>
                  <a:lnTo>
                    <a:pt x="1665" y="6144"/>
                  </a:lnTo>
                  <a:lnTo>
                    <a:pt x="1662" y="6133"/>
                  </a:lnTo>
                  <a:lnTo>
                    <a:pt x="1655" y="6120"/>
                  </a:lnTo>
                  <a:lnTo>
                    <a:pt x="1652" y="6112"/>
                  </a:lnTo>
                  <a:lnTo>
                    <a:pt x="1652" y="6105"/>
                  </a:lnTo>
                  <a:lnTo>
                    <a:pt x="1658" y="6094"/>
                  </a:lnTo>
                  <a:lnTo>
                    <a:pt x="1661" y="6084"/>
                  </a:lnTo>
                  <a:lnTo>
                    <a:pt x="1656" y="6080"/>
                  </a:lnTo>
                  <a:lnTo>
                    <a:pt x="1651" y="6074"/>
                  </a:lnTo>
                  <a:lnTo>
                    <a:pt x="1641" y="6061"/>
                  </a:lnTo>
                  <a:lnTo>
                    <a:pt x="1648" y="6064"/>
                  </a:lnTo>
                  <a:lnTo>
                    <a:pt x="1654" y="6068"/>
                  </a:lnTo>
                  <a:lnTo>
                    <a:pt x="1669" y="6085"/>
                  </a:lnTo>
                  <a:lnTo>
                    <a:pt x="1672" y="6087"/>
                  </a:lnTo>
                  <a:lnTo>
                    <a:pt x="1675" y="6087"/>
                  </a:lnTo>
                  <a:lnTo>
                    <a:pt x="1676" y="6085"/>
                  </a:lnTo>
                  <a:lnTo>
                    <a:pt x="1679" y="6083"/>
                  </a:lnTo>
                  <a:lnTo>
                    <a:pt x="1680" y="6080"/>
                  </a:lnTo>
                  <a:lnTo>
                    <a:pt x="1684" y="6080"/>
                  </a:lnTo>
                  <a:lnTo>
                    <a:pt x="1682" y="6087"/>
                  </a:lnTo>
                  <a:lnTo>
                    <a:pt x="1693" y="6104"/>
                  </a:lnTo>
                  <a:lnTo>
                    <a:pt x="1693" y="6116"/>
                  </a:lnTo>
                  <a:lnTo>
                    <a:pt x="1707" y="6112"/>
                  </a:lnTo>
                  <a:lnTo>
                    <a:pt x="1708" y="6109"/>
                  </a:lnTo>
                  <a:lnTo>
                    <a:pt x="1710" y="6104"/>
                  </a:lnTo>
                  <a:lnTo>
                    <a:pt x="1711" y="6097"/>
                  </a:lnTo>
                  <a:lnTo>
                    <a:pt x="1708" y="6094"/>
                  </a:lnTo>
                  <a:lnTo>
                    <a:pt x="1705" y="6092"/>
                  </a:lnTo>
                  <a:lnTo>
                    <a:pt x="1703" y="6090"/>
                  </a:lnTo>
                  <a:lnTo>
                    <a:pt x="1698" y="6080"/>
                  </a:lnTo>
                  <a:lnTo>
                    <a:pt x="1689" y="6073"/>
                  </a:lnTo>
                  <a:lnTo>
                    <a:pt x="1686" y="6068"/>
                  </a:lnTo>
                  <a:lnTo>
                    <a:pt x="1684" y="6063"/>
                  </a:lnTo>
                  <a:lnTo>
                    <a:pt x="1687" y="6063"/>
                  </a:lnTo>
                  <a:lnTo>
                    <a:pt x="1691" y="6063"/>
                  </a:lnTo>
                  <a:lnTo>
                    <a:pt x="1693" y="6060"/>
                  </a:lnTo>
                  <a:lnTo>
                    <a:pt x="1693" y="6056"/>
                  </a:lnTo>
                  <a:lnTo>
                    <a:pt x="1691" y="6050"/>
                  </a:lnTo>
                  <a:lnTo>
                    <a:pt x="1690" y="6046"/>
                  </a:lnTo>
                  <a:lnTo>
                    <a:pt x="1683" y="6042"/>
                  </a:lnTo>
                  <a:lnTo>
                    <a:pt x="1677" y="6032"/>
                  </a:lnTo>
                  <a:lnTo>
                    <a:pt x="1675" y="6029"/>
                  </a:lnTo>
                  <a:lnTo>
                    <a:pt x="1661" y="6022"/>
                  </a:lnTo>
                  <a:lnTo>
                    <a:pt x="1661" y="6018"/>
                  </a:lnTo>
                  <a:lnTo>
                    <a:pt x="1669" y="6019"/>
                  </a:lnTo>
                  <a:lnTo>
                    <a:pt x="1677" y="6024"/>
                  </a:lnTo>
                  <a:lnTo>
                    <a:pt x="1686" y="6031"/>
                  </a:lnTo>
                  <a:lnTo>
                    <a:pt x="1696" y="6043"/>
                  </a:lnTo>
                  <a:lnTo>
                    <a:pt x="1698" y="6046"/>
                  </a:lnTo>
                  <a:lnTo>
                    <a:pt x="1707" y="6050"/>
                  </a:lnTo>
                  <a:lnTo>
                    <a:pt x="1718" y="6061"/>
                  </a:lnTo>
                  <a:lnTo>
                    <a:pt x="1719" y="6066"/>
                  </a:lnTo>
                  <a:lnTo>
                    <a:pt x="1722" y="6064"/>
                  </a:lnTo>
                  <a:lnTo>
                    <a:pt x="1726" y="6059"/>
                  </a:lnTo>
                  <a:lnTo>
                    <a:pt x="1729" y="6057"/>
                  </a:lnTo>
                  <a:lnTo>
                    <a:pt x="1753" y="6061"/>
                  </a:lnTo>
                  <a:lnTo>
                    <a:pt x="1746" y="6050"/>
                  </a:lnTo>
                  <a:lnTo>
                    <a:pt x="1742" y="6043"/>
                  </a:lnTo>
                  <a:lnTo>
                    <a:pt x="1743" y="6036"/>
                  </a:lnTo>
                  <a:lnTo>
                    <a:pt x="1746" y="6036"/>
                  </a:lnTo>
                  <a:lnTo>
                    <a:pt x="1750" y="6042"/>
                  </a:lnTo>
                  <a:lnTo>
                    <a:pt x="1754" y="6047"/>
                  </a:lnTo>
                  <a:lnTo>
                    <a:pt x="1757" y="6050"/>
                  </a:lnTo>
                  <a:lnTo>
                    <a:pt x="1760" y="6054"/>
                  </a:lnTo>
                  <a:lnTo>
                    <a:pt x="1763" y="6063"/>
                  </a:lnTo>
                  <a:lnTo>
                    <a:pt x="1767" y="6073"/>
                  </a:lnTo>
                  <a:lnTo>
                    <a:pt x="1771" y="6075"/>
                  </a:lnTo>
                  <a:lnTo>
                    <a:pt x="1773" y="6074"/>
                  </a:lnTo>
                  <a:lnTo>
                    <a:pt x="1773" y="6070"/>
                  </a:lnTo>
                  <a:lnTo>
                    <a:pt x="1774" y="6067"/>
                  </a:lnTo>
                  <a:lnTo>
                    <a:pt x="1777" y="6066"/>
                  </a:lnTo>
                  <a:lnTo>
                    <a:pt x="1780" y="6064"/>
                  </a:lnTo>
                  <a:lnTo>
                    <a:pt x="1781" y="6064"/>
                  </a:lnTo>
                  <a:lnTo>
                    <a:pt x="1782" y="6060"/>
                  </a:lnTo>
                  <a:lnTo>
                    <a:pt x="1782" y="6054"/>
                  </a:lnTo>
                  <a:lnTo>
                    <a:pt x="1787" y="6061"/>
                  </a:lnTo>
                  <a:lnTo>
                    <a:pt x="1789" y="6064"/>
                  </a:lnTo>
                  <a:lnTo>
                    <a:pt x="1792" y="6066"/>
                  </a:lnTo>
                  <a:lnTo>
                    <a:pt x="1791" y="6057"/>
                  </a:lnTo>
                  <a:lnTo>
                    <a:pt x="1792" y="6054"/>
                  </a:lnTo>
                  <a:lnTo>
                    <a:pt x="1799" y="6054"/>
                  </a:lnTo>
                  <a:lnTo>
                    <a:pt x="1802" y="6052"/>
                  </a:lnTo>
                  <a:lnTo>
                    <a:pt x="1805" y="6049"/>
                  </a:lnTo>
                  <a:lnTo>
                    <a:pt x="1809" y="6040"/>
                  </a:lnTo>
                  <a:lnTo>
                    <a:pt x="1801" y="6024"/>
                  </a:lnTo>
                  <a:lnTo>
                    <a:pt x="1803" y="6007"/>
                  </a:lnTo>
                  <a:lnTo>
                    <a:pt x="1826" y="5962"/>
                  </a:lnTo>
                  <a:lnTo>
                    <a:pt x="1836" y="5942"/>
                  </a:lnTo>
                  <a:lnTo>
                    <a:pt x="1843" y="5935"/>
                  </a:lnTo>
                  <a:lnTo>
                    <a:pt x="1854" y="5931"/>
                  </a:lnTo>
                  <a:lnTo>
                    <a:pt x="1864" y="5937"/>
                  </a:lnTo>
                  <a:lnTo>
                    <a:pt x="1872" y="5951"/>
                  </a:lnTo>
                  <a:lnTo>
                    <a:pt x="1878" y="5972"/>
                  </a:lnTo>
                  <a:lnTo>
                    <a:pt x="1855" y="5955"/>
                  </a:lnTo>
                  <a:lnTo>
                    <a:pt x="1844" y="5953"/>
                  </a:lnTo>
                  <a:lnTo>
                    <a:pt x="1833" y="5962"/>
                  </a:lnTo>
                  <a:lnTo>
                    <a:pt x="1830" y="5968"/>
                  </a:lnTo>
                  <a:lnTo>
                    <a:pt x="1829" y="5972"/>
                  </a:lnTo>
                  <a:lnTo>
                    <a:pt x="1830" y="5984"/>
                  </a:lnTo>
                  <a:lnTo>
                    <a:pt x="1829" y="5987"/>
                  </a:lnTo>
                  <a:lnTo>
                    <a:pt x="1822" y="6003"/>
                  </a:lnTo>
                  <a:lnTo>
                    <a:pt x="1816" y="6008"/>
                  </a:lnTo>
                  <a:lnTo>
                    <a:pt x="1810" y="6011"/>
                  </a:lnTo>
                  <a:lnTo>
                    <a:pt x="1806" y="6017"/>
                  </a:lnTo>
                  <a:lnTo>
                    <a:pt x="1808" y="6028"/>
                  </a:lnTo>
                  <a:lnTo>
                    <a:pt x="1813" y="6035"/>
                  </a:lnTo>
                  <a:lnTo>
                    <a:pt x="1819" y="6042"/>
                  </a:lnTo>
                  <a:lnTo>
                    <a:pt x="1826" y="6046"/>
                  </a:lnTo>
                  <a:lnTo>
                    <a:pt x="1831" y="6043"/>
                  </a:lnTo>
                  <a:lnTo>
                    <a:pt x="1831" y="6038"/>
                  </a:lnTo>
                  <a:lnTo>
                    <a:pt x="1837" y="6036"/>
                  </a:lnTo>
                  <a:lnTo>
                    <a:pt x="1843" y="6035"/>
                  </a:lnTo>
                  <a:lnTo>
                    <a:pt x="1847" y="6036"/>
                  </a:lnTo>
                  <a:lnTo>
                    <a:pt x="1851" y="6040"/>
                  </a:lnTo>
                  <a:lnTo>
                    <a:pt x="1857" y="6049"/>
                  </a:lnTo>
                  <a:lnTo>
                    <a:pt x="1861" y="6053"/>
                  </a:lnTo>
                  <a:lnTo>
                    <a:pt x="1864" y="6053"/>
                  </a:lnTo>
                  <a:lnTo>
                    <a:pt x="1866" y="6049"/>
                  </a:lnTo>
                  <a:lnTo>
                    <a:pt x="1872" y="6046"/>
                  </a:lnTo>
                  <a:lnTo>
                    <a:pt x="1873" y="6043"/>
                  </a:lnTo>
                  <a:lnTo>
                    <a:pt x="1875" y="6040"/>
                  </a:lnTo>
                  <a:lnTo>
                    <a:pt x="1873" y="6031"/>
                  </a:lnTo>
                  <a:lnTo>
                    <a:pt x="1875" y="6028"/>
                  </a:lnTo>
                  <a:lnTo>
                    <a:pt x="1879" y="6022"/>
                  </a:lnTo>
                  <a:lnTo>
                    <a:pt x="1883" y="6019"/>
                  </a:lnTo>
                  <a:lnTo>
                    <a:pt x="1889" y="6018"/>
                  </a:lnTo>
                  <a:lnTo>
                    <a:pt x="1893" y="6018"/>
                  </a:lnTo>
                  <a:lnTo>
                    <a:pt x="1892" y="6026"/>
                  </a:lnTo>
                  <a:lnTo>
                    <a:pt x="1890" y="6029"/>
                  </a:lnTo>
                  <a:lnTo>
                    <a:pt x="1889" y="6033"/>
                  </a:lnTo>
                  <a:lnTo>
                    <a:pt x="1896" y="6033"/>
                  </a:lnTo>
                  <a:lnTo>
                    <a:pt x="1920" y="6024"/>
                  </a:lnTo>
                  <a:lnTo>
                    <a:pt x="1923" y="6028"/>
                  </a:lnTo>
                  <a:lnTo>
                    <a:pt x="1930" y="6038"/>
                  </a:lnTo>
                  <a:lnTo>
                    <a:pt x="1932" y="6038"/>
                  </a:lnTo>
                  <a:lnTo>
                    <a:pt x="1932" y="6032"/>
                  </a:lnTo>
                  <a:lnTo>
                    <a:pt x="1931" y="6026"/>
                  </a:lnTo>
                  <a:lnTo>
                    <a:pt x="1924" y="6018"/>
                  </a:lnTo>
                  <a:lnTo>
                    <a:pt x="1935" y="6019"/>
                  </a:lnTo>
                  <a:lnTo>
                    <a:pt x="1941" y="6017"/>
                  </a:lnTo>
                  <a:lnTo>
                    <a:pt x="1945" y="6005"/>
                  </a:lnTo>
                  <a:lnTo>
                    <a:pt x="1948" y="6003"/>
                  </a:lnTo>
                  <a:lnTo>
                    <a:pt x="1949" y="6000"/>
                  </a:lnTo>
                  <a:lnTo>
                    <a:pt x="1948" y="5996"/>
                  </a:lnTo>
                  <a:lnTo>
                    <a:pt x="1948" y="5991"/>
                  </a:lnTo>
                  <a:lnTo>
                    <a:pt x="1951" y="5989"/>
                  </a:lnTo>
                  <a:lnTo>
                    <a:pt x="1953" y="5987"/>
                  </a:lnTo>
                  <a:lnTo>
                    <a:pt x="1956" y="5986"/>
                  </a:lnTo>
                  <a:lnTo>
                    <a:pt x="1958" y="5989"/>
                  </a:lnTo>
                  <a:lnTo>
                    <a:pt x="1962" y="5996"/>
                  </a:lnTo>
                  <a:lnTo>
                    <a:pt x="1965" y="5997"/>
                  </a:lnTo>
                  <a:lnTo>
                    <a:pt x="1966" y="5996"/>
                  </a:lnTo>
                  <a:lnTo>
                    <a:pt x="1969" y="5987"/>
                  </a:lnTo>
                  <a:lnTo>
                    <a:pt x="1972" y="5986"/>
                  </a:lnTo>
                  <a:lnTo>
                    <a:pt x="1974" y="5987"/>
                  </a:lnTo>
                  <a:lnTo>
                    <a:pt x="1977" y="5996"/>
                  </a:lnTo>
                  <a:lnTo>
                    <a:pt x="1980" y="5997"/>
                  </a:lnTo>
                  <a:lnTo>
                    <a:pt x="1986" y="5996"/>
                  </a:lnTo>
                  <a:lnTo>
                    <a:pt x="1987" y="5997"/>
                  </a:lnTo>
                  <a:lnTo>
                    <a:pt x="1988" y="6004"/>
                  </a:lnTo>
                  <a:lnTo>
                    <a:pt x="1994" y="5998"/>
                  </a:lnTo>
                  <a:lnTo>
                    <a:pt x="1993" y="5991"/>
                  </a:lnTo>
                  <a:lnTo>
                    <a:pt x="1990" y="5983"/>
                  </a:lnTo>
                  <a:lnTo>
                    <a:pt x="1988" y="5975"/>
                  </a:lnTo>
                  <a:lnTo>
                    <a:pt x="1991" y="5969"/>
                  </a:lnTo>
                  <a:lnTo>
                    <a:pt x="1997" y="5966"/>
                  </a:lnTo>
                  <a:lnTo>
                    <a:pt x="2001" y="5969"/>
                  </a:lnTo>
                  <a:lnTo>
                    <a:pt x="1997" y="5979"/>
                  </a:lnTo>
                  <a:lnTo>
                    <a:pt x="2015" y="5991"/>
                  </a:lnTo>
                  <a:lnTo>
                    <a:pt x="2022" y="5997"/>
                  </a:lnTo>
                  <a:lnTo>
                    <a:pt x="2008" y="5996"/>
                  </a:lnTo>
                  <a:lnTo>
                    <a:pt x="2001" y="5997"/>
                  </a:lnTo>
                  <a:lnTo>
                    <a:pt x="2002" y="6004"/>
                  </a:lnTo>
                  <a:lnTo>
                    <a:pt x="2007" y="6007"/>
                  </a:lnTo>
                  <a:lnTo>
                    <a:pt x="2026" y="6007"/>
                  </a:lnTo>
                  <a:lnTo>
                    <a:pt x="2037" y="6011"/>
                  </a:lnTo>
                  <a:lnTo>
                    <a:pt x="2060" y="6029"/>
                  </a:lnTo>
                  <a:lnTo>
                    <a:pt x="2074" y="6033"/>
                  </a:lnTo>
                  <a:lnTo>
                    <a:pt x="2071" y="6029"/>
                  </a:lnTo>
                  <a:lnTo>
                    <a:pt x="2070" y="6026"/>
                  </a:lnTo>
                  <a:lnTo>
                    <a:pt x="2067" y="6024"/>
                  </a:lnTo>
                  <a:lnTo>
                    <a:pt x="2064" y="6022"/>
                  </a:lnTo>
                  <a:lnTo>
                    <a:pt x="2065" y="6021"/>
                  </a:lnTo>
                  <a:lnTo>
                    <a:pt x="2068" y="6017"/>
                  </a:lnTo>
                  <a:lnTo>
                    <a:pt x="2070" y="6015"/>
                  </a:lnTo>
                  <a:lnTo>
                    <a:pt x="2068" y="6010"/>
                  </a:lnTo>
                  <a:lnTo>
                    <a:pt x="2067" y="6008"/>
                  </a:lnTo>
                  <a:lnTo>
                    <a:pt x="2064" y="6007"/>
                  </a:lnTo>
                  <a:lnTo>
                    <a:pt x="2074" y="6003"/>
                  </a:lnTo>
                  <a:lnTo>
                    <a:pt x="2095" y="6022"/>
                  </a:lnTo>
                  <a:lnTo>
                    <a:pt x="2105" y="6026"/>
                  </a:lnTo>
                  <a:lnTo>
                    <a:pt x="2102" y="6019"/>
                  </a:lnTo>
                  <a:lnTo>
                    <a:pt x="2100" y="6015"/>
                  </a:lnTo>
                  <a:lnTo>
                    <a:pt x="2099" y="6011"/>
                  </a:lnTo>
                  <a:lnTo>
                    <a:pt x="2102" y="6004"/>
                  </a:lnTo>
                  <a:lnTo>
                    <a:pt x="2106" y="6000"/>
                  </a:lnTo>
                  <a:lnTo>
                    <a:pt x="2110" y="5998"/>
                  </a:lnTo>
                  <a:lnTo>
                    <a:pt x="2121" y="6001"/>
                  </a:lnTo>
                  <a:lnTo>
                    <a:pt x="2117" y="6004"/>
                  </a:lnTo>
                  <a:lnTo>
                    <a:pt x="2109" y="6008"/>
                  </a:lnTo>
                  <a:lnTo>
                    <a:pt x="2107" y="6015"/>
                  </a:lnTo>
                  <a:lnTo>
                    <a:pt x="2124" y="6018"/>
                  </a:lnTo>
                  <a:lnTo>
                    <a:pt x="2128" y="6017"/>
                  </a:lnTo>
                  <a:lnTo>
                    <a:pt x="2137" y="6007"/>
                  </a:lnTo>
                  <a:lnTo>
                    <a:pt x="2135" y="6007"/>
                  </a:lnTo>
                  <a:lnTo>
                    <a:pt x="2131" y="6004"/>
                  </a:lnTo>
                  <a:lnTo>
                    <a:pt x="2133" y="6004"/>
                  </a:lnTo>
                  <a:lnTo>
                    <a:pt x="2137" y="6001"/>
                  </a:lnTo>
                  <a:lnTo>
                    <a:pt x="2134" y="5994"/>
                  </a:lnTo>
                  <a:lnTo>
                    <a:pt x="2131" y="5987"/>
                  </a:lnTo>
                  <a:lnTo>
                    <a:pt x="2133" y="5982"/>
                  </a:lnTo>
                  <a:lnTo>
                    <a:pt x="2137" y="5979"/>
                  </a:lnTo>
                  <a:lnTo>
                    <a:pt x="2135" y="5977"/>
                  </a:lnTo>
                  <a:lnTo>
                    <a:pt x="2134" y="5973"/>
                  </a:lnTo>
                  <a:lnTo>
                    <a:pt x="2134" y="5972"/>
                  </a:lnTo>
                  <a:lnTo>
                    <a:pt x="2140" y="5969"/>
                  </a:lnTo>
                  <a:lnTo>
                    <a:pt x="2144" y="5972"/>
                  </a:lnTo>
                  <a:lnTo>
                    <a:pt x="2147" y="5977"/>
                  </a:lnTo>
                  <a:lnTo>
                    <a:pt x="2151" y="5983"/>
                  </a:lnTo>
                  <a:lnTo>
                    <a:pt x="2173" y="5956"/>
                  </a:lnTo>
                  <a:lnTo>
                    <a:pt x="2196" y="5931"/>
                  </a:lnTo>
                  <a:lnTo>
                    <a:pt x="2201" y="5924"/>
                  </a:lnTo>
                  <a:lnTo>
                    <a:pt x="2239" y="5875"/>
                  </a:lnTo>
                  <a:lnTo>
                    <a:pt x="2264" y="5857"/>
                  </a:lnTo>
                  <a:lnTo>
                    <a:pt x="2288" y="5820"/>
                  </a:lnTo>
                  <a:lnTo>
                    <a:pt x="2326" y="5781"/>
                  </a:lnTo>
                  <a:lnTo>
                    <a:pt x="2337" y="5773"/>
                  </a:lnTo>
                  <a:lnTo>
                    <a:pt x="2361" y="5766"/>
                  </a:lnTo>
                  <a:lnTo>
                    <a:pt x="2371" y="5750"/>
                  </a:lnTo>
                  <a:lnTo>
                    <a:pt x="2371" y="5750"/>
                  </a:lnTo>
                  <a:lnTo>
                    <a:pt x="2371" y="5750"/>
                  </a:lnTo>
                  <a:lnTo>
                    <a:pt x="2371" y="5750"/>
                  </a:lnTo>
                  <a:lnTo>
                    <a:pt x="2375" y="5739"/>
                  </a:lnTo>
                  <a:lnTo>
                    <a:pt x="2379" y="5731"/>
                  </a:lnTo>
                  <a:lnTo>
                    <a:pt x="2396" y="5712"/>
                  </a:lnTo>
                  <a:lnTo>
                    <a:pt x="2403" y="5698"/>
                  </a:lnTo>
                  <a:lnTo>
                    <a:pt x="2407" y="5694"/>
                  </a:lnTo>
                  <a:lnTo>
                    <a:pt x="2423" y="5686"/>
                  </a:lnTo>
                  <a:lnTo>
                    <a:pt x="2441" y="5666"/>
                  </a:lnTo>
                  <a:lnTo>
                    <a:pt x="2455" y="5655"/>
                  </a:lnTo>
                  <a:lnTo>
                    <a:pt x="2494" y="5631"/>
                  </a:lnTo>
                  <a:lnTo>
                    <a:pt x="2512" y="5614"/>
                  </a:lnTo>
                  <a:lnTo>
                    <a:pt x="2528" y="5589"/>
                  </a:lnTo>
                  <a:lnTo>
                    <a:pt x="2532" y="5582"/>
                  </a:lnTo>
                  <a:lnTo>
                    <a:pt x="2535" y="5575"/>
                  </a:lnTo>
                  <a:lnTo>
                    <a:pt x="2543" y="5564"/>
                  </a:lnTo>
                  <a:lnTo>
                    <a:pt x="2581" y="5523"/>
                  </a:lnTo>
                  <a:lnTo>
                    <a:pt x="2585" y="5512"/>
                  </a:lnTo>
                  <a:lnTo>
                    <a:pt x="2589" y="5498"/>
                  </a:lnTo>
                  <a:lnTo>
                    <a:pt x="2595" y="5489"/>
                  </a:lnTo>
                  <a:lnTo>
                    <a:pt x="2601" y="5484"/>
                  </a:lnTo>
                  <a:lnTo>
                    <a:pt x="2617" y="5477"/>
                  </a:lnTo>
                  <a:lnTo>
                    <a:pt x="2624" y="5470"/>
                  </a:lnTo>
                  <a:lnTo>
                    <a:pt x="2662" y="5425"/>
                  </a:lnTo>
                  <a:lnTo>
                    <a:pt x="2668" y="5416"/>
                  </a:lnTo>
                  <a:lnTo>
                    <a:pt x="2673" y="5397"/>
                  </a:lnTo>
                  <a:lnTo>
                    <a:pt x="2679" y="5388"/>
                  </a:lnTo>
                  <a:lnTo>
                    <a:pt x="2714" y="5352"/>
                  </a:lnTo>
                  <a:lnTo>
                    <a:pt x="2758" y="5285"/>
                  </a:lnTo>
                  <a:lnTo>
                    <a:pt x="2808" y="5208"/>
                  </a:lnTo>
                  <a:lnTo>
                    <a:pt x="2808" y="5208"/>
                  </a:lnTo>
                  <a:lnTo>
                    <a:pt x="2808" y="5208"/>
                  </a:lnTo>
                  <a:lnTo>
                    <a:pt x="2844" y="5165"/>
                  </a:lnTo>
                  <a:lnTo>
                    <a:pt x="2877" y="5119"/>
                  </a:lnTo>
                  <a:lnTo>
                    <a:pt x="2884" y="5101"/>
                  </a:lnTo>
                  <a:lnTo>
                    <a:pt x="2888" y="5095"/>
                  </a:lnTo>
                  <a:lnTo>
                    <a:pt x="2892" y="5091"/>
                  </a:lnTo>
                  <a:lnTo>
                    <a:pt x="2902" y="5086"/>
                  </a:lnTo>
                  <a:lnTo>
                    <a:pt x="2926" y="5062"/>
                  </a:lnTo>
                  <a:lnTo>
                    <a:pt x="2955" y="5039"/>
                  </a:lnTo>
                  <a:lnTo>
                    <a:pt x="2959" y="5035"/>
                  </a:lnTo>
                  <a:lnTo>
                    <a:pt x="2963" y="5028"/>
                  </a:lnTo>
                  <a:lnTo>
                    <a:pt x="2970" y="5008"/>
                  </a:lnTo>
                  <a:lnTo>
                    <a:pt x="2973" y="5003"/>
                  </a:lnTo>
                  <a:lnTo>
                    <a:pt x="3011" y="4961"/>
                  </a:lnTo>
                  <a:lnTo>
                    <a:pt x="3015" y="4948"/>
                  </a:lnTo>
                  <a:lnTo>
                    <a:pt x="3018" y="4942"/>
                  </a:lnTo>
                  <a:lnTo>
                    <a:pt x="3022" y="4937"/>
                  </a:lnTo>
                  <a:lnTo>
                    <a:pt x="3036" y="4928"/>
                  </a:lnTo>
                  <a:lnTo>
                    <a:pt x="3036" y="4928"/>
                  </a:lnTo>
                  <a:lnTo>
                    <a:pt x="3036" y="4928"/>
                  </a:lnTo>
                  <a:lnTo>
                    <a:pt x="3042" y="4923"/>
                  </a:lnTo>
                  <a:lnTo>
                    <a:pt x="3046" y="4910"/>
                  </a:lnTo>
                  <a:lnTo>
                    <a:pt x="3053" y="4884"/>
                  </a:lnTo>
                  <a:lnTo>
                    <a:pt x="3057" y="4870"/>
                  </a:lnTo>
                  <a:lnTo>
                    <a:pt x="3069" y="4851"/>
                  </a:lnTo>
                  <a:lnTo>
                    <a:pt x="3073" y="4839"/>
                  </a:lnTo>
                  <a:lnTo>
                    <a:pt x="3085" y="4785"/>
                  </a:lnTo>
                  <a:lnTo>
                    <a:pt x="3094" y="4762"/>
                  </a:lnTo>
                  <a:lnTo>
                    <a:pt x="3104" y="4741"/>
                  </a:lnTo>
                  <a:lnTo>
                    <a:pt x="3126" y="4694"/>
                  </a:lnTo>
                  <a:lnTo>
                    <a:pt x="3118" y="4687"/>
                  </a:lnTo>
                  <a:close/>
                  <a:moveTo>
                    <a:pt x="1393" y="3404"/>
                  </a:moveTo>
                  <a:lnTo>
                    <a:pt x="1380" y="3400"/>
                  </a:lnTo>
                  <a:lnTo>
                    <a:pt x="1357" y="3407"/>
                  </a:lnTo>
                  <a:lnTo>
                    <a:pt x="1334" y="3408"/>
                  </a:lnTo>
                  <a:lnTo>
                    <a:pt x="1316" y="3428"/>
                  </a:lnTo>
                  <a:lnTo>
                    <a:pt x="1310" y="3435"/>
                  </a:lnTo>
                  <a:lnTo>
                    <a:pt x="1312" y="3443"/>
                  </a:lnTo>
                  <a:lnTo>
                    <a:pt x="1314" y="3452"/>
                  </a:lnTo>
                  <a:lnTo>
                    <a:pt x="1319" y="3463"/>
                  </a:lnTo>
                  <a:lnTo>
                    <a:pt x="1327" y="3477"/>
                  </a:lnTo>
                  <a:lnTo>
                    <a:pt x="1334" y="3476"/>
                  </a:lnTo>
                  <a:lnTo>
                    <a:pt x="1341" y="3460"/>
                  </a:lnTo>
                  <a:lnTo>
                    <a:pt x="1345" y="3466"/>
                  </a:lnTo>
                  <a:lnTo>
                    <a:pt x="1347" y="3473"/>
                  </a:lnTo>
                  <a:lnTo>
                    <a:pt x="1348" y="3474"/>
                  </a:lnTo>
                  <a:lnTo>
                    <a:pt x="1345" y="3484"/>
                  </a:lnTo>
                  <a:lnTo>
                    <a:pt x="1348" y="3487"/>
                  </a:lnTo>
                  <a:lnTo>
                    <a:pt x="1354" y="3488"/>
                  </a:lnTo>
                  <a:lnTo>
                    <a:pt x="1359" y="3487"/>
                  </a:lnTo>
                  <a:lnTo>
                    <a:pt x="1361" y="3484"/>
                  </a:lnTo>
                  <a:lnTo>
                    <a:pt x="1364" y="3480"/>
                  </a:lnTo>
                  <a:lnTo>
                    <a:pt x="1366" y="3479"/>
                  </a:lnTo>
                  <a:lnTo>
                    <a:pt x="1369" y="3477"/>
                  </a:lnTo>
                  <a:lnTo>
                    <a:pt x="1372" y="3479"/>
                  </a:lnTo>
                  <a:lnTo>
                    <a:pt x="1376" y="3477"/>
                  </a:lnTo>
                  <a:lnTo>
                    <a:pt x="1379" y="3474"/>
                  </a:lnTo>
                  <a:lnTo>
                    <a:pt x="1375" y="3470"/>
                  </a:lnTo>
                  <a:lnTo>
                    <a:pt x="1358" y="3473"/>
                  </a:lnTo>
                  <a:lnTo>
                    <a:pt x="1351" y="3456"/>
                  </a:lnTo>
                  <a:lnTo>
                    <a:pt x="1372" y="3443"/>
                  </a:lnTo>
                  <a:lnTo>
                    <a:pt x="1376" y="3431"/>
                  </a:lnTo>
                  <a:lnTo>
                    <a:pt x="1392" y="3431"/>
                  </a:lnTo>
                  <a:lnTo>
                    <a:pt x="1414" y="3436"/>
                  </a:lnTo>
                  <a:lnTo>
                    <a:pt x="1431" y="3436"/>
                  </a:lnTo>
                  <a:lnTo>
                    <a:pt x="1439" y="3431"/>
                  </a:lnTo>
                  <a:lnTo>
                    <a:pt x="1432" y="3422"/>
                  </a:lnTo>
                  <a:lnTo>
                    <a:pt x="1421" y="3424"/>
                  </a:lnTo>
                  <a:lnTo>
                    <a:pt x="1407" y="3421"/>
                  </a:lnTo>
                  <a:lnTo>
                    <a:pt x="1399" y="3421"/>
                  </a:lnTo>
                  <a:lnTo>
                    <a:pt x="1393" y="3421"/>
                  </a:lnTo>
                  <a:lnTo>
                    <a:pt x="1390" y="3418"/>
                  </a:lnTo>
                  <a:lnTo>
                    <a:pt x="1397" y="3414"/>
                  </a:lnTo>
                  <a:lnTo>
                    <a:pt x="1393" y="3404"/>
                  </a:lnTo>
                  <a:close/>
                  <a:moveTo>
                    <a:pt x="851" y="4213"/>
                  </a:moveTo>
                  <a:lnTo>
                    <a:pt x="854" y="4215"/>
                  </a:lnTo>
                  <a:lnTo>
                    <a:pt x="855" y="4209"/>
                  </a:lnTo>
                  <a:lnTo>
                    <a:pt x="856" y="4205"/>
                  </a:lnTo>
                  <a:lnTo>
                    <a:pt x="856" y="4203"/>
                  </a:lnTo>
                  <a:lnTo>
                    <a:pt x="858" y="4199"/>
                  </a:lnTo>
                  <a:lnTo>
                    <a:pt x="858" y="4196"/>
                  </a:lnTo>
                  <a:lnTo>
                    <a:pt x="858" y="4195"/>
                  </a:lnTo>
                  <a:lnTo>
                    <a:pt x="859" y="4194"/>
                  </a:lnTo>
                  <a:lnTo>
                    <a:pt x="861" y="4192"/>
                  </a:lnTo>
                  <a:lnTo>
                    <a:pt x="859" y="4189"/>
                  </a:lnTo>
                  <a:lnTo>
                    <a:pt x="855" y="4189"/>
                  </a:lnTo>
                  <a:lnTo>
                    <a:pt x="854" y="4191"/>
                  </a:lnTo>
                  <a:lnTo>
                    <a:pt x="852" y="4192"/>
                  </a:lnTo>
                  <a:lnTo>
                    <a:pt x="852" y="4191"/>
                  </a:lnTo>
                  <a:lnTo>
                    <a:pt x="851" y="4188"/>
                  </a:lnTo>
                  <a:lnTo>
                    <a:pt x="848" y="4184"/>
                  </a:lnTo>
                  <a:lnTo>
                    <a:pt x="844" y="4182"/>
                  </a:lnTo>
                  <a:lnTo>
                    <a:pt x="837" y="4187"/>
                  </a:lnTo>
                  <a:lnTo>
                    <a:pt x="833" y="4191"/>
                  </a:lnTo>
                  <a:lnTo>
                    <a:pt x="830" y="4194"/>
                  </a:lnTo>
                  <a:lnTo>
                    <a:pt x="827" y="4195"/>
                  </a:lnTo>
                  <a:lnTo>
                    <a:pt x="821" y="4199"/>
                  </a:lnTo>
                  <a:lnTo>
                    <a:pt x="823" y="4202"/>
                  </a:lnTo>
                  <a:lnTo>
                    <a:pt x="824" y="4205"/>
                  </a:lnTo>
                  <a:lnTo>
                    <a:pt x="824" y="4206"/>
                  </a:lnTo>
                  <a:lnTo>
                    <a:pt x="827" y="4215"/>
                  </a:lnTo>
                  <a:lnTo>
                    <a:pt x="831" y="4220"/>
                  </a:lnTo>
                  <a:lnTo>
                    <a:pt x="837" y="4225"/>
                  </a:lnTo>
                  <a:lnTo>
                    <a:pt x="841" y="4223"/>
                  </a:lnTo>
                  <a:lnTo>
                    <a:pt x="844" y="4220"/>
                  </a:lnTo>
                  <a:lnTo>
                    <a:pt x="847" y="4220"/>
                  </a:lnTo>
                  <a:lnTo>
                    <a:pt x="848" y="4216"/>
                  </a:lnTo>
                  <a:lnTo>
                    <a:pt x="847" y="4212"/>
                  </a:lnTo>
                  <a:lnTo>
                    <a:pt x="848" y="4211"/>
                  </a:lnTo>
                  <a:lnTo>
                    <a:pt x="851" y="4213"/>
                  </a:lnTo>
                  <a:close/>
                  <a:moveTo>
                    <a:pt x="666" y="4421"/>
                  </a:moveTo>
                  <a:lnTo>
                    <a:pt x="663" y="4419"/>
                  </a:lnTo>
                  <a:lnTo>
                    <a:pt x="662" y="4418"/>
                  </a:lnTo>
                  <a:lnTo>
                    <a:pt x="660" y="4418"/>
                  </a:lnTo>
                  <a:lnTo>
                    <a:pt x="657" y="4418"/>
                  </a:lnTo>
                  <a:lnTo>
                    <a:pt x="653" y="4421"/>
                  </a:lnTo>
                  <a:lnTo>
                    <a:pt x="649" y="4419"/>
                  </a:lnTo>
                  <a:lnTo>
                    <a:pt x="645" y="4419"/>
                  </a:lnTo>
                  <a:lnTo>
                    <a:pt x="642" y="4424"/>
                  </a:lnTo>
                  <a:lnTo>
                    <a:pt x="641" y="4426"/>
                  </a:lnTo>
                  <a:lnTo>
                    <a:pt x="639" y="4429"/>
                  </a:lnTo>
                  <a:lnTo>
                    <a:pt x="638" y="4431"/>
                  </a:lnTo>
                  <a:lnTo>
                    <a:pt x="636" y="4435"/>
                  </a:lnTo>
                  <a:lnTo>
                    <a:pt x="635" y="4438"/>
                  </a:lnTo>
                  <a:lnTo>
                    <a:pt x="634" y="4440"/>
                  </a:lnTo>
                  <a:lnTo>
                    <a:pt x="632" y="4443"/>
                  </a:lnTo>
                  <a:lnTo>
                    <a:pt x="632" y="4446"/>
                  </a:lnTo>
                  <a:lnTo>
                    <a:pt x="632" y="4447"/>
                  </a:lnTo>
                  <a:lnTo>
                    <a:pt x="632" y="4449"/>
                  </a:lnTo>
                  <a:lnTo>
                    <a:pt x="634" y="4450"/>
                  </a:lnTo>
                  <a:lnTo>
                    <a:pt x="636" y="4450"/>
                  </a:lnTo>
                  <a:lnTo>
                    <a:pt x="641" y="4445"/>
                  </a:lnTo>
                  <a:lnTo>
                    <a:pt x="645" y="4440"/>
                  </a:lnTo>
                  <a:lnTo>
                    <a:pt x="646" y="4438"/>
                  </a:lnTo>
                  <a:lnTo>
                    <a:pt x="649" y="4432"/>
                  </a:lnTo>
                  <a:lnTo>
                    <a:pt x="652" y="4431"/>
                  </a:lnTo>
                  <a:lnTo>
                    <a:pt x="660" y="4435"/>
                  </a:lnTo>
                  <a:lnTo>
                    <a:pt x="664" y="4435"/>
                  </a:lnTo>
                  <a:lnTo>
                    <a:pt x="667" y="4431"/>
                  </a:lnTo>
                  <a:lnTo>
                    <a:pt x="666" y="4426"/>
                  </a:lnTo>
                  <a:lnTo>
                    <a:pt x="666" y="4425"/>
                  </a:lnTo>
                  <a:lnTo>
                    <a:pt x="669" y="4424"/>
                  </a:lnTo>
                  <a:lnTo>
                    <a:pt x="670" y="4422"/>
                  </a:lnTo>
                  <a:lnTo>
                    <a:pt x="670" y="4421"/>
                  </a:lnTo>
                  <a:lnTo>
                    <a:pt x="669" y="4421"/>
                  </a:lnTo>
                  <a:lnTo>
                    <a:pt x="666" y="4421"/>
                  </a:lnTo>
                  <a:close/>
                  <a:moveTo>
                    <a:pt x="461" y="4467"/>
                  </a:moveTo>
                  <a:lnTo>
                    <a:pt x="465" y="4466"/>
                  </a:lnTo>
                  <a:lnTo>
                    <a:pt x="468" y="4467"/>
                  </a:lnTo>
                  <a:lnTo>
                    <a:pt x="468" y="4476"/>
                  </a:lnTo>
                  <a:lnTo>
                    <a:pt x="479" y="4460"/>
                  </a:lnTo>
                  <a:lnTo>
                    <a:pt x="482" y="4450"/>
                  </a:lnTo>
                  <a:lnTo>
                    <a:pt x="484" y="4440"/>
                  </a:lnTo>
                  <a:lnTo>
                    <a:pt x="475" y="4432"/>
                  </a:lnTo>
                  <a:lnTo>
                    <a:pt x="467" y="4436"/>
                  </a:lnTo>
                  <a:lnTo>
                    <a:pt x="457" y="4445"/>
                  </a:lnTo>
                  <a:lnTo>
                    <a:pt x="451" y="4449"/>
                  </a:lnTo>
                  <a:lnTo>
                    <a:pt x="447" y="4449"/>
                  </a:lnTo>
                  <a:lnTo>
                    <a:pt x="447" y="4450"/>
                  </a:lnTo>
                  <a:lnTo>
                    <a:pt x="446" y="4452"/>
                  </a:lnTo>
                  <a:lnTo>
                    <a:pt x="458" y="4469"/>
                  </a:lnTo>
                  <a:lnTo>
                    <a:pt x="461" y="4467"/>
                  </a:lnTo>
                  <a:close/>
                  <a:moveTo>
                    <a:pt x="685" y="4476"/>
                  </a:moveTo>
                  <a:lnTo>
                    <a:pt x="694" y="4484"/>
                  </a:lnTo>
                  <a:lnTo>
                    <a:pt x="699" y="4484"/>
                  </a:lnTo>
                  <a:lnTo>
                    <a:pt x="704" y="4481"/>
                  </a:lnTo>
                  <a:lnTo>
                    <a:pt x="706" y="4473"/>
                  </a:lnTo>
                  <a:lnTo>
                    <a:pt x="709" y="4467"/>
                  </a:lnTo>
                  <a:lnTo>
                    <a:pt x="709" y="4464"/>
                  </a:lnTo>
                  <a:lnTo>
                    <a:pt x="708" y="4462"/>
                  </a:lnTo>
                  <a:lnTo>
                    <a:pt x="706" y="4454"/>
                  </a:lnTo>
                  <a:lnTo>
                    <a:pt x="706" y="4450"/>
                  </a:lnTo>
                  <a:lnTo>
                    <a:pt x="705" y="4446"/>
                  </a:lnTo>
                  <a:lnTo>
                    <a:pt x="704" y="4446"/>
                  </a:lnTo>
                  <a:lnTo>
                    <a:pt x="702" y="4446"/>
                  </a:lnTo>
                  <a:lnTo>
                    <a:pt x="701" y="4450"/>
                  </a:lnTo>
                  <a:lnTo>
                    <a:pt x="699" y="4454"/>
                  </a:lnTo>
                  <a:lnTo>
                    <a:pt x="699" y="4459"/>
                  </a:lnTo>
                  <a:lnTo>
                    <a:pt x="698" y="4462"/>
                  </a:lnTo>
                  <a:lnTo>
                    <a:pt x="697" y="4463"/>
                  </a:lnTo>
                  <a:lnTo>
                    <a:pt x="695" y="4463"/>
                  </a:lnTo>
                  <a:lnTo>
                    <a:pt x="694" y="4460"/>
                  </a:lnTo>
                  <a:lnTo>
                    <a:pt x="691" y="4459"/>
                  </a:lnTo>
                  <a:lnTo>
                    <a:pt x="690" y="4457"/>
                  </a:lnTo>
                  <a:lnTo>
                    <a:pt x="688" y="4459"/>
                  </a:lnTo>
                  <a:lnTo>
                    <a:pt x="688" y="4462"/>
                  </a:lnTo>
                  <a:lnTo>
                    <a:pt x="687" y="4463"/>
                  </a:lnTo>
                  <a:lnTo>
                    <a:pt x="684" y="4460"/>
                  </a:lnTo>
                  <a:lnTo>
                    <a:pt x="681" y="4456"/>
                  </a:lnTo>
                  <a:lnTo>
                    <a:pt x="680" y="4454"/>
                  </a:lnTo>
                  <a:lnTo>
                    <a:pt x="677" y="4453"/>
                  </a:lnTo>
                  <a:lnTo>
                    <a:pt x="674" y="4452"/>
                  </a:lnTo>
                  <a:lnTo>
                    <a:pt x="669" y="4456"/>
                  </a:lnTo>
                  <a:lnTo>
                    <a:pt x="666" y="4456"/>
                  </a:lnTo>
                  <a:lnTo>
                    <a:pt x="663" y="4459"/>
                  </a:lnTo>
                  <a:lnTo>
                    <a:pt x="664" y="4462"/>
                  </a:lnTo>
                  <a:lnTo>
                    <a:pt x="667" y="4467"/>
                  </a:lnTo>
                  <a:lnTo>
                    <a:pt x="669" y="4471"/>
                  </a:lnTo>
                  <a:lnTo>
                    <a:pt x="667" y="4476"/>
                  </a:lnTo>
                  <a:lnTo>
                    <a:pt x="664" y="4477"/>
                  </a:lnTo>
                  <a:lnTo>
                    <a:pt x="663" y="4478"/>
                  </a:lnTo>
                  <a:lnTo>
                    <a:pt x="663" y="4481"/>
                  </a:lnTo>
                  <a:lnTo>
                    <a:pt x="666" y="4484"/>
                  </a:lnTo>
                  <a:lnTo>
                    <a:pt x="667" y="4485"/>
                  </a:lnTo>
                  <a:lnTo>
                    <a:pt x="666" y="4488"/>
                  </a:lnTo>
                  <a:lnTo>
                    <a:pt x="667" y="4491"/>
                  </a:lnTo>
                  <a:lnTo>
                    <a:pt x="681" y="4498"/>
                  </a:lnTo>
                  <a:lnTo>
                    <a:pt x="683" y="4497"/>
                  </a:lnTo>
                  <a:lnTo>
                    <a:pt x="683" y="4495"/>
                  </a:lnTo>
                  <a:lnTo>
                    <a:pt x="684" y="4494"/>
                  </a:lnTo>
                  <a:lnTo>
                    <a:pt x="685" y="4494"/>
                  </a:lnTo>
                  <a:lnTo>
                    <a:pt x="688" y="4490"/>
                  </a:lnTo>
                  <a:lnTo>
                    <a:pt x="687" y="4484"/>
                  </a:lnTo>
                  <a:lnTo>
                    <a:pt x="681" y="4481"/>
                  </a:lnTo>
                  <a:lnTo>
                    <a:pt x="674" y="4480"/>
                  </a:lnTo>
                  <a:lnTo>
                    <a:pt x="676" y="4478"/>
                  </a:lnTo>
                  <a:lnTo>
                    <a:pt x="685" y="4476"/>
                  </a:lnTo>
                  <a:close/>
                  <a:moveTo>
                    <a:pt x="649" y="4481"/>
                  </a:moveTo>
                  <a:lnTo>
                    <a:pt x="653" y="4483"/>
                  </a:lnTo>
                  <a:lnTo>
                    <a:pt x="657" y="4480"/>
                  </a:lnTo>
                  <a:lnTo>
                    <a:pt x="660" y="4471"/>
                  </a:lnTo>
                  <a:lnTo>
                    <a:pt x="662" y="4467"/>
                  </a:lnTo>
                  <a:lnTo>
                    <a:pt x="655" y="4456"/>
                  </a:lnTo>
                  <a:lnTo>
                    <a:pt x="652" y="4456"/>
                  </a:lnTo>
                  <a:lnTo>
                    <a:pt x="650" y="4456"/>
                  </a:lnTo>
                  <a:lnTo>
                    <a:pt x="650" y="4453"/>
                  </a:lnTo>
                  <a:lnTo>
                    <a:pt x="649" y="4454"/>
                  </a:lnTo>
                  <a:lnTo>
                    <a:pt x="648" y="4454"/>
                  </a:lnTo>
                  <a:lnTo>
                    <a:pt x="649" y="4457"/>
                  </a:lnTo>
                  <a:lnTo>
                    <a:pt x="652" y="4462"/>
                  </a:lnTo>
                  <a:lnTo>
                    <a:pt x="653" y="4464"/>
                  </a:lnTo>
                  <a:lnTo>
                    <a:pt x="650" y="4464"/>
                  </a:lnTo>
                  <a:lnTo>
                    <a:pt x="646" y="4462"/>
                  </a:lnTo>
                  <a:lnTo>
                    <a:pt x="642" y="4463"/>
                  </a:lnTo>
                  <a:lnTo>
                    <a:pt x="639" y="4470"/>
                  </a:lnTo>
                  <a:lnTo>
                    <a:pt x="639" y="4477"/>
                  </a:lnTo>
                  <a:lnTo>
                    <a:pt x="639" y="4480"/>
                  </a:lnTo>
                  <a:lnTo>
                    <a:pt x="641" y="4483"/>
                  </a:lnTo>
                  <a:lnTo>
                    <a:pt x="642" y="4483"/>
                  </a:lnTo>
                  <a:lnTo>
                    <a:pt x="643" y="4480"/>
                  </a:lnTo>
                  <a:lnTo>
                    <a:pt x="645" y="4478"/>
                  </a:lnTo>
                  <a:lnTo>
                    <a:pt x="645" y="4476"/>
                  </a:lnTo>
                  <a:lnTo>
                    <a:pt x="646" y="4474"/>
                  </a:lnTo>
                  <a:lnTo>
                    <a:pt x="648" y="4476"/>
                  </a:lnTo>
                  <a:lnTo>
                    <a:pt x="648" y="4480"/>
                  </a:lnTo>
                  <a:lnTo>
                    <a:pt x="649" y="4481"/>
                  </a:lnTo>
                  <a:close/>
                  <a:moveTo>
                    <a:pt x="428" y="4484"/>
                  </a:moveTo>
                  <a:lnTo>
                    <a:pt x="418" y="4485"/>
                  </a:lnTo>
                  <a:lnTo>
                    <a:pt x="407" y="4476"/>
                  </a:lnTo>
                  <a:lnTo>
                    <a:pt x="407" y="4483"/>
                  </a:lnTo>
                  <a:lnTo>
                    <a:pt x="411" y="4501"/>
                  </a:lnTo>
                  <a:lnTo>
                    <a:pt x="412" y="4506"/>
                  </a:lnTo>
                  <a:lnTo>
                    <a:pt x="415" y="4511"/>
                  </a:lnTo>
                  <a:lnTo>
                    <a:pt x="423" y="4520"/>
                  </a:lnTo>
                  <a:lnTo>
                    <a:pt x="426" y="4523"/>
                  </a:lnTo>
                  <a:lnTo>
                    <a:pt x="426" y="4527"/>
                  </a:lnTo>
                  <a:lnTo>
                    <a:pt x="421" y="4527"/>
                  </a:lnTo>
                  <a:lnTo>
                    <a:pt x="425" y="4537"/>
                  </a:lnTo>
                  <a:lnTo>
                    <a:pt x="428" y="4537"/>
                  </a:lnTo>
                  <a:lnTo>
                    <a:pt x="432" y="4533"/>
                  </a:lnTo>
                  <a:lnTo>
                    <a:pt x="435" y="4532"/>
                  </a:lnTo>
                  <a:lnTo>
                    <a:pt x="440" y="4536"/>
                  </a:lnTo>
                  <a:lnTo>
                    <a:pt x="443" y="4544"/>
                  </a:lnTo>
                  <a:lnTo>
                    <a:pt x="446" y="4550"/>
                  </a:lnTo>
                  <a:lnTo>
                    <a:pt x="449" y="4555"/>
                  </a:lnTo>
                  <a:lnTo>
                    <a:pt x="460" y="4554"/>
                  </a:lnTo>
                  <a:lnTo>
                    <a:pt x="464" y="4551"/>
                  </a:lnTo>
                  <a:lnTo>
                    <a:pt x="468" y="4547"/>
                  </a:lnTo>
                  <a:lnTo>
                    <a:pt x="463" y="4544"/>
                  </a:lnTo>
                  <a:lnTo>
                    <a:pt x="461" y="4543"/>
                  </a:lnTo>
                  <a:lnTo>
                    <a:pt x="461" y="4539"/>
                  </a:lnTo>
                  <a:lnTo>
                    <a:pt x="479" y="4523"/>
                  </a:lnTo>
                  <a:lnTo>
                    <a:pt x="485" y="4523"/>
                  </a:lnTo>
                  <a:lnTo>
                    <a:pt x="481" y="4530"/>
                  </a:lnTo>
                  <a:lnTo>
                    <a:pt x="484" y="4532"/>
                  </a:lnTo>
                  <a:lnTo>
                    <a:pt x="491" y="4530"/>
                  </a:lnTo>
                  <a:lnTo>
                    <a:pt x="498" y="4527"/>
                  </a:lnTo>
                  <a:lnTo>
                    <a:pt x="495" y="4522"/>
                  </a:lnTo>
                  <a:lnTo>
                    <a:pt x="494" y="4515"/>
                  </a:lnTo>
                  <a:lnTo>
                    <a:pt x="494" y="4508"/>
                  </a:lnTo>
                  <a:lnTo>
                    <a:pt x="495" y="4499"/>
                  </a:lnTo>
                  <a:lnTo>
                    <a:pt x="489" y="4491"/>
                  </a:lnTo>
                  <a:lnTo>
                    <a:pt x="478" y="4491"/>
                  </a:lnTo>
                  <a:lnTo>
                    <a:pt x="468" y="4497"/>
                  </a:lnTo>
                  <a:lnTo>
                    <a:pt x="461" y="4504"/>
                  </a:lnTo>
                  <a:lnTo>
                    <a:pt x="461" y="4506"/>
                  </a:lnTo>
                  <a:lnTo>
                    <a:pt x="463" y="4509"/>
                  </a:lnTo>
                  <a:lnTo>
                    <a:pt x="463" y="4513"/>
                  </a:lnTo>
                  <a:lnTo>
                    <a:pt x="463" y="4518"/>
                  </a:lnTo>
                  <a:lnTo>
                    <a:pt x="460" y="4520"/>
                  </a:lnTo>
                  <a:lnTo>
                    <a:pt x="458" y="4519"/>
                  </a:lnTo>
                  <a:lnTo>
                    <a:pt x="457" y="4516"/>
                  </a:lnTo>
                  <a:lnTo>
                    <a:pt x="454" y="4515"/>
                  </a:lnTo>
                  <a:lnTo>
                    <a:pt x="440" y="4515"/>
                  </a:lnTo>
                  <a:lnTo>
                    <a:pt x="436" y="4512"/>
                  </a:lnTo>
                  <a:lnTo>
                    <a:pt x="437" y="4509"/>
                  </a:lnTo>
                  <a:lnTo>
                    <a:pt x="437" y="4509"/>
                  </a:lnTo>
                  <a:lnTo>
                    <a:pt x="437" y="4508"/>
                  </a:lnTo>
                  <a:lnTo>
                    <a:pt x="436" y="4504"/>
                  </a:lnTo>
                  <a:lnTo>
                    <a:pt x="442" y="4490"/>
                  </a:lnTo>
                  <a:lnTo>
                    <a:pt x="444" y="4485"/>
                  </a:lnTo>
                  <a:lnTo>
                    <a:pt x="449" y="4484"/>
                  </a:lnTo>
                  <a:lnTo>
                    <a:pt x="449" y="4480"/>
                  </a:lnTo>
                  <a:lnTo>
                    <a:pt x="437" y="4480"/>
                  </a:lnTo>
                  <a:lnTo>
                    <a:pt x="428" y="4484"/>
                  </a:lnTo>
                  <a:close/>
                  <a:moveTo>
                    <a:pt x="425" y="4662"/>
                  </a:moveTo>
                  <a:lnTo>
                    <a:pt x="425" y="4661"/>
                  </a:lnTo>
                  <a:lnTo>
                    <a:pt x="423" y="4659"/>
                  </a:lnTo>
                  <a:lnTo>
                    <a:pt x="422" y="4659"/>
                  </a:lnTo>
                  <a:lnTo>
                    <a:pt x="421" y="4662"/>
                  </a:lnTo>
                  <a:lnTo>
                    <a:pt x="423" y="4668"/>
                  </a:lnTo>
                  <a:lnTo>
                    <a:pt x="429" y="4672"/>
                  </a:lnTo>
                  <a:lnTo>
                    <a:pt x="433" y="4669"/>
                  </a:lnTo>
                  <a:lnTo>
                    <a:pt x="436" y="4668"/>
                  </a:lnTo>
                  <a:lnTo>
                    <a:pt x="440" y="4672"/>
                  </a:lnTo>
                  <a:lnTo>
                    <a:pt x="442" y="4672"/>
                  </a:lnTo>
                  <a:lnTo>
                    <a:pt x="443" y="4669"/>
                  </a:lnTo>
                  <a:lnTo>
                    <a:pt x="443" y="4663"/>
                  </a:lnTo>
                  <a:lnTo>
                    <a:pt x="442" y="4655"/>
                  </a:lnTo>
                  <a:lnTo>
                    <a:pt x="440" y="4649"/>
                  </a:lnTo>
                  <a:lnTo>
                    <a:pt x="436" y="4644"/>
                  </a:lnTo>
                  <a:lnTo>
                    <a:pt x="433" y="4641"/>
                  </a:lnTo>
                  <a:lnTo>
                    <a:pt x="428" y="4638"/>
                  </a:lnTo>
                  <a:lnTo>
                    <a:pt x="426" y="4637"/>
                  </a:lnTo>
                  <a:lnTo>
                    <a:pt x="425" y="4635"/>
                  </a:lnTo>
                  <a:lnTo>
                    <a:pt x="423" y="4635"/>
                  </a:lnTo>
                  <a:lnTo>
                    <a:pt x="421" y="4637"/>
                  </a:lnTo>
                  <a:lnTo>
                    <a:pt x="419" y="4641"/>
                  </a:lnTo>
                  <a:lnTo>
                    <a:pt x="421" y="4645"/>
                  </a:lnTo>
                  <a:lnTo>
                    <a:pt x="422" y="4649"/>
                  </a:lnTo>
                  <a:lnTo>
                    <a:pt x="426" y="4652"/>
                  </a:lnTo>
                  <a:lnTo>
                    <a:pt x="428" y="4655"/>
                  </a:lnTo>
                  <a:lnTo>
                    <a:pt x="426" y="4659"/>
                  </a:lnTo>
                  <a:lnTo>
                    <a:pt x="425" y="4662"/>
                  </a:lnTo>
                  <a:close/>
                  <a:moveTo>
                    <a:pt x="510" y="5411"/>
                  </a:moveTo>
                  <a:lnTo>
                    <a:pt x="516" y="5412"/>
                  </a:lnTo>
                  <a:lnTo>
                    <a:pt x="517" y="5412"/>
                  </a:lnTo>
                  <a:lnTo>
                    <a:pt x="519" y="5409"/>
                  </a:lnTo>
                  <a:lnTo>
                    <a:pt x="520" y="5408"/>
                  </a:lnTo>
                  <a:lnTo>
                    <a:pt x="522" y="5408"/>
                  </a:lnTo>
                  <a:lnTo>
                    <a:pt x="523" y="5405"/>
                  </a:lnTo>
                  <a:lnTo>
                    <a:pt x="522" y="5404"/>
                  </a:lnTo>
                  <a:lnTo>
                    <a:pt x="522" y="5404"/>
                  </a:lnTo>
                  <a:lnTo>
                    <a:pt x="512" y="5400"/>
                  </a:lnTo>
                  <a:lnTo>
                    <a:pt x="508" y="5405"/>
                  </a:lnTo>
                  <a:lnTo>
                    <a:pt x="505" y="5405"/>
                  </a:lnTo>
                  <a:lnTo>
                    <a:pt x="506" y="5408"/>
                  </a:lnTo>
                  <a:lnTo>
                    <a:pt x="510" y="5411"/>
                  </a:lnTo>
                  <a:close/>
                  <a:moveTo>
                    <a:pt x="475" y="5641"/>
                  </a:moveTo>
                  <a:lnTo>
                    <a:pt x="475" y="5644"/>
                  </a:lnTo>
                  <a:lnTo>
                    <a:pt x="477" y="5648"/>
                  </a:lnTo>
                  <a:lnTo>
                    <a:pt x="477" y="5651"/>
                  </a:lnTo>
                  <a:lnTo>
                    <a:pt x="477" y="5651"/>
                  </a:lnTo>
                  <a:lnTo>
                    <a:pt x="475" y="5651"/>
                  </a:lnTo>
                  <a:lnTo>
                    <a:pt x="477" y="5651"/>
                  </a:lnTo>
                  <a:lnTo>
                    <a:pt x="482" y="5651"/>
                  </a:lnTo>
                  <a:lnTo>
                    <a:pt x="487" y="5648"/>
                  </a:lnTo>
                  <a:lnTo>
                    <a:pt x="496" y="5653"/>
                  </a:lnTo>
                  <a:lnTo>
                    <a:pt x="498" y="5653"/>
                  </a:lnTo>
                  <a:lnTo>
                    <a:pt x="498" y="5652"/>
                  </a:lnTo>
                  <a:lnTo>
                    <a:pt x="495" y="5651"/>
                  </a:lnTo>
                  <a:lnTo>
                    <a:pt x="487" y="5642"/>
                  </a:lnTo>
                  <a:lnTo>
                    <a:pt x="487" y="5638"/>
                  </a:lnTo>
                  <a:lnTo>
                    <a:pt x="488" y="5632"/>
                  </a:lnTo>
                  <a:lnTo>
                    <a:pt x="485" y="5631"/>
                  </a:lnTo>
                  <a:lnTo>
                    <a:pt x="479" y="5634"/>
                  </a:lnTo>
                  <a:lnTo>
                    <a:pt x="478" y="5637"/>
                  </a:lnTo>
                  <a:lnTo>
                    <a:pt x="478" y="5638"/>
                  </a:lnTo>
                  <a:lnTo>
                    <a:pt x="478" y="5639"/>
                  </a:lnTo>
                  <a:lnTo>
                    <a:pt x="475" y="5641"/>
                  </a:lnTo>
                  <a:close/>
                  <a:moveTo>
                    <a:pt x="444" y="5799"/>
                  </a:moveTo>
                  <a:lnTo>
                    <a:pt x="439" y="5805"/>
                  </a:lnTo>
                  <a:lnTo>
                    <a:pt x="442" y="5808"/>
                  </a:lnTo>
                  <a:lnTo>
                    <a:pt x="446" y="5808"/>
                  </a:lnTo>
                  <a:lnTo>
                    <a:pt x="454" y="5808"/>
                  </a:lnTo>
                  <a:lnTo>
                    <a:pt x="457" y="5808"/>
                  </a:lnTo>
                  <a:lnTo>
                    <a:pt x="463" y="5810"/>
                  </a:lnTo>
                  <a:lnTo>
                    <a:pt x="468" y="5809"/>
                  </a:lnTo>
                  <a:lnTo>
                    <a:pt x="471" y="5805"/>
                  </a:lnTo>
                  <a:lnTo>
                    <a:pt x="471" y="5794"/>
                  </a:lnTo>
                  <a:lnTo>
                    <a:pt x="474" y="5789"/>
                  </a:lnTo>
                  <a:lnTo>
                    <a:pt x="478" y="5788"/>
                  </a:lnTo>
                  <a:lnTo>
                    <a:pt x="484" y="5782"/>
                  </a:lnTo>
                  <a:lnTo>
                    <a:pt x="474" y="5774"/>
                  </a:lnTo>
                  <a:lnTo>
                    <a:pt x="470" y="5768"/>
                  </a:lnTo>
                  <a:lnTo>
                    <a:pt x="465" y="5761"/>
                  </a:lnTo>
                  <a:lnTo>
                    <a:pt x="460" y="5760"/>
                  </a:lnTo>
                  <a:lnTo>
                    <a:pt x="456" y="5763"/>
                  </a:lnTo>
                  <a:lnTo>
                    <a:pt x="449" y="5771"/>
                  </a:lnTo>
                  <a:lnTo>
                    <a:pt x="454" y="5773"/>
                  </a:lnTo>
                  <a:lnTo>
                    <a:pt x="460" y="5775"/>
                  </a:lnTo>
                  <a:lnTo>
                    <a:pt x="467" y="5787"/>
                  </a:lnTo>
                  <a:lnTo>
                    <a:pt x="465" y="5788"/>
                  </a:lnTo>
                  <a:lnTo>
                    <a:pt x="463" y="5792"/>
                  </a:lnTo>
                  <a:lnTo>
                    <a:pt x="461" y="5794"/>
                  </a:lnTo>
                  <a:lnTo>
                    <a:pt x="461" y="5795"/>
                  </a:lnTo>
                  <a:lnTo>
                    <a:pt x="463" y="5798"/>
                  </a:lnTo>
                  <a:lnTo>
                    <a:pt x="463" y="5799"/>
                  </a:lnTo>
                  <a:lnTo>
                    <a:pt x="464" y="5801"/>
                  </a:lnTo>
                  <a:lnTo>
                    <a:pt x="457" y="5805"/>
                  </a:lnTo>
                  <a:lnTo>
                    <a:pt x="444" y="5799"/>
                  </a:lnTo>
                  <a:close/>
                  <a:moveTo>
                    <a:pt x="454" y="5836"/>
                  </a:moveTo>
                  <a:lnTo>
                    <a:pt x="456" y="5832"/>
                  </a:lnTo>
                  <a:lnTo>
                    <a:pt x="456" y="5824"/>
                  </a:lnTo>
                  <a:lnTo>
                    <a:pt x="453" y="5823"/>
                  </a:lnTo>
                  <a:lnTo>
                    <a:pt x="451" y="5827"/>
                  </a:lnTo>
                  <a:lnTo>
                    <a:pt x="450" y="5827"/>
                  </a:lnTo>
                  <a:lnTo>
                    <a:pt x="449" y="5826"/>
                  </a:lnTo>
                  <a:lnTo>
                    <a:pt x="447" y="5826"/>
                  </a:lnTo>
                  <a:lnTo>
                    <a:pt x="444" y="5827"/>
                  </a:lnTo>
                  <a:lnTo>
                    <a:pt x="444" y="5826"/>
                  </a:lnTo>
                  <a:lnTo>
                    <a:pt x="443" y="5820"/>
                  </a:lnTo>
                  <a:lnTo>
                    <a:pt x="440" y="5819"/>
                  </a:lnTo>
                  <a:lnTo>
                    <a:pt x="435" y="5820"/>
                  </a:lnTo>
                  <a:lnTo>
                    <a:pt x="435" y="5822"/>
                  </a:lnTo>
                  <a:lnTo>
                    <a:pt x="436" y="5824"/>
                  </a:lnTo>
                  <a:lnTo>
                    <a:pt x="439" y="5826"/>
                  </a:lnTo>
                  <a:lnTo>
                    <a:pt x="439" y="5829"/>
                  </a:lnTo>
                  <a:lnTo>
                    <a:pt x="439" y="5829"/>
                  </a:lnTo>
                  <a:lnTo>
                    <a:pt x="440" y="5827"/>
                  </a:lnTo>
                  <a:lnTo>
                    <a:pt x="451" y="5834"/>
                  </a:lnTo>
                  <a:lnTo>
                    <a:pt x="454" y="5836"/>
                  </a:lnTo>
                  <a:close/>
                  <a:moveTo>
                    <a:pt x="449" y="5963"/>
                  </a:moveTo>
                  <a:lnTo>
                    <a:pt x="454" y="5965"/>
                  </a:lnTo>
                  <a:lnTo>
                    <a:pt x="456" y="5968"/>
                  </a:lnTo>
                  <a:lnTo>
                    <a:pt x="457" y="5972"/>
                  </a:lnTo>
                  <a:lnTo>
                    <a:pt x="458" y="5976"/>
                  </a:lnTo>
                  <a:lnTo>
                    <a:pt x="464" y="5975"/>
                  </a:lnTo>
                  <a:lnTo>
                    <a:pt x="464" y="5972"/>
                  </a:lnTo>
                  <a:lnTo>
                    <a:pt x="458" y="5970"/>
                  </a:lnTo>
                  <a:lnTo>
                    <a:pt x="458" y="5965"/>
                  </a:lnTo>
                  <a:lnTo>
                    <a:pt x="460" y="5958"/>
                  </a:lnTo>
                  <a:lnTo>
                    <a:pt x="461" y="5949"/>
                  </a:lnTo>
                  <a:lnTo>
                    <a:pt x="458" y="5946"/>
                  </a:lnTo>
                  <a:lnTo>
                    <a:pt x="457" y="5944"/>
                  </a:lnTo>
                  <a:lnTo>
                    <a:pt x="457" y="5939"/>
                  </a:lnTo>
                  <a:lnTo>
                    <a:pt x="456" y="5935"/>
                  </a:lnTo>
                  <a:lnTo>
                    <a:pt x="453" y="5932"/>
                  </a:lnTo>
                  <a:lnTo>
                    <a:pt x="451" y="5935"/>
                  </a:lnTo>
                  <a:lnTo>
                    <a:pt x="450" y="5939"/>
                  </a:lnTo>
                  <a:lnTo>
                    <a:pt x="449" y="5942"/>
                  </a:lnTo>
                  <a:lnTo>
                    <a:pt x="443" y="5946"/>
                  </a:lnTo>
                  <a:lnTo>
                    <a:pt x="442" y="5949"/>
                  </a:lnTo>
                  <a:lnTo>
                    <a:pt x="444" y="5958"/>
                  </a:lnTo>
                  <a:lnTo>
                    <a:pt x="446" y="5961"/>
                  </a:lnTo>
                  <a:lnTo>
                    <a:pt x="449" y="5963"/>
                  </a:lnTo>
                  <a:close/>
                  <a:moveTo>
                    <a:pt x="506" y="5990"/>
                  </a:moveTo>
                  <a:lnTo>
                    <a:pt x="492" y="5989"/>
                  </a:lnTo>
                  <a:lnTo>
                    <a:pt x="488" y="5979"/>
                  </a:lnTo>
                  <a:lnTo>
                    <a:pt x="478" y="5977"/>
                  </a:lnTo>
                  <a:lnTo>
                    <a:pt x="472" y="5980"/>
                  </a:lnTo>
                  <a:lnTo>
                    <a:pt x="471" y="5989"/>
                  </a:lnTo>
                  <a:lnTo>
                    <a:pt x="471" y="5997"/>
                  </a:lnTo>
                  <a:lnTo>
                    <a:pt x="472" y="6000"/>
                  </a:lnTo>
                  <a:lnTo>
                    <a:pt x="475" y="5998"/>
                  </a:lnTo>
                  <a:lnTo>
                    <a:pt x="479" y="5993"/>
                  </a:lnTo>
                  <a:lnTo>
                    <a:pt x="482" y="6007"/>
                  </a:lnTo>
                  <a:lnTo>
                    <a:pt x="488" y="6015"/>
                  </a:lnTo>
                  <a:lnTo>
                    <a:pt x="495" y="6022"/>
                  </a:lnTo>
                  <a:lnTo>
                    <a:pt x="501" y="6026"/>
                  </a:lnTo>
                  <a:lnTo>
                    <a:pt x="498" y="6021"/>
                  </a:lnTo>
                  <a:lnTo>
                    <a:pt x="499" y="6017"/>
                  </a:lnTo>
                  <a:lnTo>
                    <a:pt x="502" y="6014"/>
                  </a:lnTo>
                  <a:lnTo>
                    <a:pt x="506" y="6015"/>
                  </a:lnTo>
                  <a:lnTo>
                    <a:pt x="505" y="6011"/>
                  </a:lnTo>
                  <a:lnTo>
                    <a:pt x="505" y="6007"/>
                  </a:lnTo>
                  <a:lnTo>
                    <a:pt x="505" y="6003"/>
                  </a:lnTo>
                  <a:lnTo>
                    <a:pt x="506" y="5997"/>
                  </a:lnTo>
                  <a:lnTo>
                    <a:pt x="508" y="5998"/>
                  </a:lnTo>
                  <a:lnTo>
                    <a:pt x="509" y="5998"/>
                  </a:lnTo>
                  <a:lnTo>
                    <a:pt x="510" y="5997"/>
                  </a:lnTo>
                  <a:lnTo>
                    <a:pt x="512" y="5997"/>
                  </a:lnTo>
                  <a:lnTo>
                    <a:pt x="506" y="5990"/>
                  </a:lnTo>
                  <a:close/>
                  <a:moveTo>
                    <a:pt x="468" y="6021"/>
                  </a:moveTo>
                  <a:lnTo>
                    <a:pt x="470" y="6019"/>
                  </a:lnTo>
                  <a:lnTo>
                    <a:pt x="465" y="6005"/>
                  </a:lnTo>
                  <a:lnTo>
                    <a:pt x="465" y="6001"/>
                  </a:lnTo>
                  <a:lnTo>
                    <a:pt x="458" y="5989"/>
                  </a:lnTo>
                  <a:lnTo>
                    <a:pt x="451" y="5979"/>
                  </a:lnTo>
                  <a:lnTo>
                    <a:pt x="446" y="5979"/>
                  </a:lnTo>
                  <a:lnTo>
                    <a:pt x="447" y="5989"/>
                  </a:lnTo>
                  <a:lnTo>
                    <a:pt x="451" y="5994"/>
                  </a:lnTo>
                  <a:lnTo>
                    <a:pt x="454" y="6000"/>
                  </a:lnTo>
                  <a:lnTo>
                    <a:pt x="451" y="6011"/>
                  </a:lnTo>
                  <a:lnTo>
                    <a:pt x="456" y="6015"/>
                  </a:lnTo>
                  <a:lnTo>
                    <a:pt x="464" y="6017"/>
                  </a:lnTo>
                  <a:lnTo>
                    <a:pt x="468" y="6021"/>
                  </a:lnTo>
                  <a:close/>
                  <a:moveTo>
                    <a:pt x="572" y="6026"/>
                  </a:moveTo>
                  <a:lnTo>
                    <a:pt x="575" y="6021"/>
                  </a:lnTo>
                  <a:lnTo>
                    <a:pt x="580" y="6010"/>
                  </a:lnTo>
                  <a:lnTo>
                    <a:pt x="583" y="6004"/>
                  </a:lnTo>
                  <a:lnTo>
                    <a:pt x="585" y="5997"/>
                  </a:lnTo>
                  <a:lnTo>
                    <a:pt x="579" y="5997"/>
                  </a:lnTo>
                  <a:lnTo>
                    <a:pt x="571" y="6005"/>
                  </a:lnTo>
                  <a:lnTo>
                    <a:pt x="565" y="6019"/>
                  </a:lnTo>
                  <a:lnTo>
                    <a:pt x="562" y="6029"/>
                  </a:lnTo>
                  <a:lnTo>
                    <a:pt x="565" y="6033"/>
                  </a:lnTo>
                  <a:lnTo>
                    <a:pt x="568" y="6032"/>
                  </a:lnTo>
                  <a:lnTo>
                    <a:pt x="572" y="6026"/>
                  </a:lnTo>
                  <a:close/>
                  <a:moveTo>
                    <a:pt x="601" y="6059"/>
                  </a:moveTo>
                  <a:lnTo>
                    <a:pt x="596" y="6060"/>
                  </a:lnTo>
                  <a:lnTo>
                    <a:pt x="592" y="6064"/>
                  </a:lnTo>
                  <a:lnTo>
                    <a:pt x="590" y="6071"/>
                  </a:lnTo>
                  <a:lnTo>
                    <a:pt x="592" y="6077"/>
                  </a:lnTo>
                  <a:lnTo>
                    <a:pt x="597" y="6083"/>
                  </a:lnTo>
                  <a:lnTo>
                    <a:pt x="603" y="6085"/>
                  </a:lnTo>
                  <a:lnTo>
                    <a:pt x="611" y="6087"/>
                  </a:lnTo>
                  <a:lnTo>
                    <a:pt x="614" y="6090"/>
                  </a:lnTo>
                  <a:lnTo>
                    <a:pt x="620" y="6094"/>
                  </a:lnTo>
                  <a:lnTo>
                    <a:pt x="620" y="6095"/>
                  </a:lnTo>
                  <a:lnTo>
                    <a:pt x="620" y="6099"/>
                  </a:lnTo>
                  <a:lnTo>
                    <a:pt x="620" y="6101"/>
                  </a:lnTo>
                  <a:lnTo>
                    <a:pt x="621" y="6102"/>
                  </a:lnTo>
                  <a:lnTo>
                    <a:pt x="622" y="6101"/>
                  </a:lnTo>
                  <a:lnTo>
                    <a:pt x="624" y="6098"/>
                  </a:lnTo>
                  <a:lnTo>
                    <a:pt x="625" y="6098"/>
                  </a:lnTo>
                  <a:lnTo>
                    <a:pt x="629" y="6099"/>
                  </a:lnTo>
                  <a:lnTo>
                    <a:pt x="635" y="6101"/>
                  </a:lnTo>
                  <a:lnTo>
                    <a:pt x="641" y="6101"/>
                  </a:lnTo>
                  <a:lnTo>
                    <a:pt x="645" y="6098"/>
                  </a:lnTo>
                  <a:lnTo>
                    <a:pt x="645" y="6094"/>
                  </a:lnTo>
                  <a:lnTo>
                    <a:pt x="642" y="6094"/>
                  </a:lnTo>
                  <a:lnTo>
                    <a:pt x="641" y="6094"/>
                  </a:lnTo>
                  <a:lnTo>
                    <a:pt x="636" y="6091"/>
                  </a:lnTo>
                  <a:lnTo>
                    <a:pt x="638" y="6091"/>
                  </a:lnTo>
                  <a:lnTo>
                    <a:pt x="645" y="6087"/>
                  </a:lnTo>
                  <a:lnTo>
                    <a:pt x="642" y="6081"/>
                  </a:lnTo>
                  <a:lnTo>
                    <a:pt x="639" y="6080"/>
                  </a:lnTo>
                  <a:lnTo>
                    <a:pt x="631" y="6080"/>
                  </a:lnTo>
                  <a:lnTo>
                    <a:pt x="632" y="6075"/>
                  </a:lnTo>
                  <a:lnTo>
                    <a:pt x="629" y="6073"/>
                  </a:lnTo>
                  <a:lnTo>
                    <a:pt x="621" y="6068"/>
                  </a:lnTo>
                  <a:lnTo>
                    <a:pt x="618" y="6066"/>
                  </a:lnTo>
                  <a:lnTo>
                    <a:pt x="621" y="6063"/>
                  </a:lnTo>
                  <a:lnTo>
                    <a:pt x="625" y="6063"/>
                  </a:lnTo>
                  <a:lnTo>
                    <a:pt x="632" y="6066"/>
                  </a:lnTo>
                  <a:lnTo>
                    <a:pt x="632" y="6061"/>
                  </a:lnTo>
                  <a:lnTo>
                    <a:pt x="628" y="6050"/>
                  </a:lnTo>
                  <a:lnTo>
                    <a:pt x="625" y="6050"/>
                  </a:lnTo>
                  <a:lnTo>
                    <a:pt x="622" y="6049"/>
                  </a:lnTo>
                  <a:lnTo>
                    <a:pt x="621" y="6046"/>
                  </a:lnTo>
                  <a:lnTo>
                    <a:pt x="620" y="6042"/>
                  </a:lnTo>
                  <a:lnTo>
                    <a:pt x="617" y="6038"/>
                  </a:lnTo>
                  <a:lnTo>
                    <a:pt x="606" y="6029"/>
                  </a:lnTo>
                  <a:lnTo>
                    <a:pt x="601" y="6026"/>
                  </a:lnTo>
                  <a:lnTo>
                    <a:pt x="599" y="6025"/>
                  </a:lnTo>
                  <a:lnTo>
                    <a:pt x="596" y="6028"/>
                  </a:lnTo>
                  <a:lnTo>
                    <a:pt x="594" y="6033"/>
                  </a:lnTo>
                  <a:lnTo>
                    <a:pt x="593" y="6040"/>
                  </a:lnTo>
                  <a:lnTo>
                    <a:pt x="606" y="6054"/>
                  </a:lnTo>
                  <a:lnTo>
                    <a:pt x="606" y="6059"/>
                  </a:lnTo>
                  <a:lnTo>
                    <a:pt x="601" y="6059"/>
                  </a:lnTo>
                  <a:close/>
                  <a:moveTo>
                    <a:pt x="1838" y="6039"/>
                  </a:moveTo>
                  <a:lnTo>
                    <a:pt x="1836" y="6039"/>
                  </a:lnTo>
                  <a:lnTo>
                    <a:pt x="1834" y="6042"/>
                  </a:lnTo>
                  <a:lnTo>
                    <a:pt x="1833" y="6045"/>
                  </a:lnTo>
                  <a:lnTo>
                    <a:pt x="1833" y="6049"/>
                  </a:lnTo>
                  <a:lnTo>
                    <a:pt x="1831" y="6052"/>
                  </a:lnTo>
                  <a:lnTo>
                    <a:pt x="1827" y="6054"/>
                  </a:lnTo>
                  <a:lnTo>
                    <a:pt x="1816" y="6057"/>
                  </a:lnTo>
                  <a:lnTo>
                    <a:pt x="1815" y="6061"/>
                  </a:lnTo>
                  <a:lnTo>
                    <a:pt x="1819" y="6071"/>
                  </a:lnTo>
                  <a:lnTo>
                    <a:pt x="1822" y="6074"/>
                  </a:lnTo>
                  <a:lnTo>
                    <a:pt x="1824" y="6074"/>
                  </a:lnTo>
                  <a:lnTo>
                    <a:pt x="1827" y="6064"/>
                  </a:lnTo>
                  <a:lnTo>
                    <a:pt x="1831" y="6060"/>
                  </a:lnTo>
                  <a:lnTo>
                    <a:pt x="1847" y="6056"/>
                  </a:lnTo>
                  <a:lnTo>
                    <a:pt x="1851" y="6052"/>
                  </a:lnTo>
                  <a:lnTo>
                    <a:pt x="1851" y="6049"/>
                  </a:lnTo>
                  <a:lnTo>
                    <a:pt x="1850" y="6046"/>
                  </a:lnTo>
                  <a:lnTo>
                    <a:pt x="1838" y="6039"/>
                  </a:lnTo>
                  <a:close/>
                  <a:moveTo>
                    <a:pt x="474" y="6088"/>
                  </a:moveTo>
                  <a:lnTo>
                    <a:pt x="475" y="6087"/>
                  </a:lnTo>
                  <a:lnTo>
                    <a:pt x="478" y="6088"/>
                  </a:lnTo>
                  <a:lnTo>
                    <a:pt x="478" y="6088"/>
                  </a:lnTo>
                  <a:lnTo>
                    <a:pt x="478" y="6085"/>
                  </a:lnTo>
                  <a:lnTo>
                    <a:pt x="477" y="6078"/>
                  </a:lnTo>
                  <a:lnTo>
                    <a:pt x="474" y="6071"/>
                  </a:lnTo>
                  <a:lnTo>
                    <a:pt x="468" y="6067"/>
                  </a:lnTo>
                  <a:lnTo>
                    <a:pt x="465" y="6068"/>
                  </a:lnTo>
                  <a:lnTo>
                    <a:pt x="464" y="6071"/>
                  </a:lnTo>
                  <a:lnTo>
                    <a:pt x="463" y="6075"/>
                  </a:lnTo>
                  <a:lnTo>
                    <a:pt x="463" y="6078"/>
                  </a:lnTo>
                  <a:lnTo>
                    <a:pt x="465" y="6083"/>
                  </a:lnTo>
                  <a:lnTo>
                    <a:pt x="470" y="6081"/>
                  </a:lnTo>
                  <a:lnTo>
                    <a:pt x="472" y="6081"/>
                  </a:lnTo>
                  <a:lnTo>
                    <a:pt x="472" y="6083"/>
                  </a:lnTo>
                  <a:lnTo>
                    <a:pt x="472" y="6087"/>
                  </a:lnTo>
                  <a:lnTo>
                    <a:pt x="474" y="6088"/>
                  </a:lnTo>
                  <a:close/>
                  <a:moveTo>
                    <a:pt x="683" y="6073"/>
                  </a:moveTo>
                  <a:lnTo>
                    <a:pt x="681" y="6074"/>
                  </a:lnTo>
                  <a:lnTo>
                    <a:pt x="677" y="6078"/>
                  </a:lnTo>
                  <a:lnTo>
                    <a:pt x="673" y="6087"/>
                  </a:lnTo>
                  <a:lnTo>
                    <a:pt x="674" y="6088"/>
                  </a:lnTo>
                  <a:lnTo>
                    <a:pt x="699" y="6075"/>
                  </a:lnTo>
                  <a:lnTo>
                    <a:pt x="699" y="6073"/>
                  </a:lnTo>
                  <a:lnTo>
                    <a:pt x="683" y="6073"/>
                  </a:lnTo>
                  <a:close/>
                  <a:moveTo>
                    <a:pt x="685" y="6088"/>
                  </a:moveTo>
                  <a:lnTo>
                    <a:pt x="690" y="6092"/>
                  </a:lnTo>
                  <a:lnTo>
                    <a:pt x="695" y="6094"/>
                  </a:lnTo>
                  <a:lnTo>
                    <a:pt x="698" y="6092"/>
                  </a:lnTo>
                  <a:lnTo>
                    <a:pt x="720" y="6085"/>
                  </a:lnTo>
                  <a:lnTo>
                    <a:pt x="723" y="6080"/>
                  </a:lnTo>
                  <a:lnTo>
                    <a:pt x="719" y="6077"/>
                  </a:lnTo>
                  <a:lnTo>
                    <a:pt x="712" y="6077"/>
                  </a:lnTo>
                  <a:lnTo>
                    <a:pt x="688" y="6083"/>
                  </a:lnTo>
                  <a:lnTo>
                    <a:pt x="685" y="6085"/>
                  </a:lnTo>
                  <a:lnTo>
                    <a:pt x="685" y="6088"/>
                  </a:lnTo>
                  <a:close/>
                  <a:moveTo>
                    <a:pt x="750" y="6088"/>
                  </a:moveTo>
                  <a:lnTo>
                    <a:pt x="748" y="6087"/>
                  </a:lnTo>
                  <a:lnTo>
                    <a:pt x="743" y="6088"/>
                  </a:lnTo>
                  <a:lnTo>
                    <a:pt x="736" y="6091"/>
                  </a:lnTo>
                  <a:lnTo>
                    <a:pt x="730" y="6097"/>
                  </a:lnTo>
                  <a:lnTo>
                    <a:pt x="726" y="6105"/>
                  </a:lnTo>
                  <a:lnTo>
                    <a:pt x="736" y="6108"/>
                  </a:lnTo>
                  <a:lnTo>
                    <a:pt x="741" y="6108"/>
                  </a:lnTo>
                  <a:lnTo>
                    <a:pt x="746" y="6105"/>
                  </a:lnTo>
                  <a:lnTo>
                    <a:pt x="744" y="6112"/>
                  </a:lnTo>
                  <a:lnTo>
                    <a:pt x="743" y="6116"/>
                  </a:lnTo>
                  <a:lnTo>
                    <a:pt x="740" y="6119"/>
                  </a:lnTo>
                  <a:lnTo>
                    <a:pt x="747" y="6119"/>
                  </a:lnTo>
                  <a:lnTo>
                    <a:pt x="755" y="6116"/>
                  </a:lnTo>
                  <a:lnTo>
                    <a:pt x="762" y="6111"/>
                  </a:lnTo>
                  <a:lnTo>
                    <a:pt x="770" y="6105"/>
                  </a:lnTo>
                  <a:lnTo>
                    <a:pt x="767" y="6099"/>
                  </a:lnTo>
                  <a:lnTo>
                    <a:pt x="764" y="6098"/>
                  </a:lnTo>
                  <a:lnTo>
                    <a:pt x="760" y="6098"/>
                  </a:lnTo>
                  <a:lnTo>
                    <a:pt x="757" y="6098"/>
                  </a:lnTo>
                  <a:lnTo>
                    <a:pt x="750" y="6094"/>
                  </a:lnTo>
                  <a:lnTo>
                    <a:pt x="750" y="6092"/>
                  </a:lnTo>
                  <a:lnTo>
                    <a:pt x="750" y="6090"/>
                  </a:lnTo>
                  <a:lnTo>
                    <a:pt x="750" y="6088"/>
                  </a:lnTo>
                  <a:close/>
                  <a:moveTo>
                    <a:pt x="701" y="6140"/>
                  </a:moveTo>
                  <a:lnTo>
                    <a:pt x="713" y="6137"/>
                  </a:lnTo>
                  <a:lnTo>
                    <a:pt x="713" y="6136"/>
                  </a:lnTo>
                  <a:lnTo>
                    <a:pt x="718" y="6133"/>
                  </a:lnTo>
                  <a:lnTo>
                    <a:pt x="718" y="6132"/>
                  </a:lnTo>
                  <a:lnTo>
                    <a:pt x="720" y="6130"/>
                  </a:lnTo>
                  <a:lnTo>
                    <a:pt x="722" y="6130"/>
                  </a:lnTo>
                  <a:lnTo>
                    <a:pt x="725" y="6133"/>
                  </a:lnTo>
                  <a:lnTo>
                    <a:pt x="726" y="6133"/>
                  </a:lnTo>
                  <a:lnTo>
                    <a:pt x="732" y="6132"/>
                  </a:lnTo>
                  <a:lnTo>
                    <a:pt x="733" y="6129"/>
                  </a:lnTo>
                  <a:lnTo>
                    <a:pt x="733" y="6123"/>
                  </a:lnTo>
                  <a:lnTo>
                    <a:pt x="729" y="6118"/>
                  </a:lnTo>
                  <a:lnTo>
                    <a:pt x="711" y="6109"/>
                  </a:lnTo>
                  <a:lnTo>
                    <a:pt x="680" y="6108"/>
                  </a:lnTo>
                  <a:lnTo>
                    <a:pt x="673" y="6108"/>
                  </a:lnTo>
                  <a:lnTo>
                    <a:pt x="667" y="6115"/>
                  </a:lnTo>
                  <a:lnTo>
                    <a:pt x="666" y="6125"/>
                  </a:lnTo>
                  <a:lnTo>
                    <a:pt x="666" y="6132"/>
                  </a:lnTo>
                  <a:lnTo>
                    <a:pt x="669" y="6132"/>
                  </a:lnTo>
                  <a:lnTo>
                    <a:pt x="674" y="6130"/>
                  </a:lnTo>
                  <a:lnTo>
                    <a:pt x="681" y="6136"/>
                  </a:lnTo>
                  <a:lnTo>
                    <a:pt x="688" y="6137"/>
                  </a:lnTo>
                  <a:lnTo>
                    <a:pt x="692" y="6126"/>
                  </a:lnTo>
                  <a:lnTo>
                    <a:pt x="681" y="6126"/>
                  </a:lnTo>
                  <a:lnTo>
                    <a:pt x="685" y="6125"/>
                  </a:lnTo>
                  <a:lnTo>
                    <a:pt x="692" y="6125"/>
                  </a:lnTo>
                  <a:lnTo>
                    <a:pt x="698" y="6127"/>
                  </a:lnTo>
                  <a:lnTo>
                    <a:pt x="701" y="6133"/>
                  </a:lnTo>
                  <a:lnTo>
                    <a:pt x="698" y="6140"/>
                  </a:lnTo>
                  <a:lnTo>
                    <a:pt x="701" y="6140"/>
                  </a:lnTo>
                  <a:close/>
                  <a:moveTo>
                    <a:pt x="634" y="6125"/>
                  </a:moveTo>
                  <a:lnTo>
                    <a:pt x="639" y="6115"/>
                  </a:lnTo>
                  <a:lnTo>
                    <a:pt x="639" y="6111"/>
                  </a:lnTo>
                  <a:lnTo>
                    <a:pt x="635" y="6109"/>
                  </a:lnTo>
                  <a:lnTo>
                    <a:pt x="627" y="6109"/>
                  </a:lnTo>
                  <a:lnTo>
                    <a:pt x="621" y="6111"/>
                  </a:lnTo>
                  <a:lnTo>
                    <a:pt x="618" y="6111"/>
                  </a:lnTo>
                  <a:lnTo>
                    <a:pt x="614" y="6111"/>
                  </a:lnTo>
                  <a:lnTo>
                    <a:pt x="613" y="6113"/>
                  </a:lnTo>
                  <a:lnTo>
                    <a:pt x="615" y="6120"/>
                  </a:lnTo>
                  <a:lnTo>
                    <a:pt x="618" y="6120"/>
                  </a:lnTo>
                  <a:lnTo>
                    <a:pt x="622" y="6126"/>
                  </a:lnTo>
                  <a:lnTo>
                    <a:pt x="627" y="6127"/>
                  </a:lnTo>
                  <a:lnTo>
                    <a:pt x="631" y="6127"/>
                  </a:lnTo>
                  <a:lnTo>
                    <a:pt x="634" y="6125"/>
                  </a:lnTo>
                  <a:close/>
                  <a:moveTo>
                    <a:pt x="639" y="6122"/>
                  </a:moveTo>
                  <a:lnTo>
                    <a:pt x="638" y="6123"/>
                  </a:lnTo>
                  <a:lnTo>
                    <a:pt x="639" y="6123"/>
                  </a:lnTo>
                  <a:lnTo>
                    <a:pt x="641" y="6123"/>
                  </a:lnTo>
                  <a:lnTo>
                    <a:pt x="645" y="6122"/>
                  </a:lnTo>
                  <a:lnTo>
                    <a:pt x="646" y="6119"/>
                  </a:lnTo>
                  <a:lnTo>
                    <a:pt x="648" y="6116"/>
                  </a:lnTo>
                  <a:lnTo>
                    <a:pt x="645" y="6118"/>
                  </a:lnTo>
                  <a:lnTo>
                    <a:pt x="639" y="6122"/>
                  </a:lnTo>
                  <a:close/>
                  <a:moveTo>
                    <a:pt x="856" y="6228"/>
                  </a:moveTo>
                  <a:lnTo>
                    <a:pt x="865" y="6214"/>
                  </a:lnTo>
                  <a:lnTo>
                    <a:pt x="862" y="6197"/>
                  </a:lnTo>
                  <a:lnTo>
                    <a:pt x="862" y="6196"/>
                  </a:lnTo>
                  <a:lnTo>
                    <a:pt x="863" y="6190"/>
                  </a:lnTo>
                  <a:lnTo>
                    <a:pt x="859" y="6188"/>
                  </a:lnTo>
                  <a:lnTo>
                    <a:pt x="858" y="6188"/>
                  </a:lnTo>
                  <a:lnTo>
                    <a:pt x="859" y="6186"/>
                  </a:lnTo>
                  <a:lnTo>
                    <a:pt x="861" y="6185"/>
                  </a:lnTo>
                  <a:lnTo>
                    <a:pt x="862" y="6183"/>
                  </a:lnTo>
                  <a:lnTo>
                    <a:pt x="863" y="6183"/>
                  </a:lnTo>
                  <a:lnTo>
                    <a:pt x="862" y="6176"/>
                  </a:lnTo>
                  <a:lnTo>
                    <a:pt x="862" y="6171"/>
                  </a:lnTo>
                  <a:lnTo>
                    <a:pt x="863" y="6167"/>
                  </a:lnTo>
                  <a:lnTo>
                    <a:pt x="870" y="6164"/>
                  </a:lnTo>
                  <a:lnTo>
                    <a:pt x="872" y="6160"/>
                  </a:lnTo>
                  <a:lnTo>
                    <a:pt x="873" y="6154"/>
                  </a:lnTo>
                  <a:lnTo>
                    <a:pt x="875" y="6150"/>
                  </a:lnTo>
                  <a:lnTo>
                    <a:pt x="880" y="6143"/>
                  </a:lnTo>
                  <a:lnTo>
                    <a:pt x="887" y="6137"/>
                  </a:lnTo>
                  <a:lnTo>
                    <a:pt x="891" y="6132"/>
                  </a:lnTo>
                  <a:lnTo>
                    <a:pt x="893" y="6119"/>
                  </a:lnTo>
                  <a:lnTo>
                    <a:pt x="884" y="6118"/>
                  </a:lnTo>
                  <a:lnTo>
                    <a:pt x="876" y="6123"/>
                  </a:lnTo>
                  <a:lnTo>
                    <a:pt x="870" y="6133"/>
                  </a:lnTo>
                  <a:lnTo>
                    <a:pt x="863" y="6146"/>
                  </a:lnTo>
                  <a:lnTo>
                    <a:pt x="856" y="6154"/>
                  </a:lnTo>
                  <a:lnTo>
                    <a:pt x="806" y="6162"/>
                  </a:lnTo>
                  <a:lnTo>
                    <a:pt x="802" y="6164"/>
                  </a:lnTo>
                  <a:lnTo>
                    <a:pt x="792" y="6171"/>
                  </a:lnTo>
                  <a:lnTo>
                    <a:pt x="767" y="6176"/>
                  </a:lnTo>
                  <a:lnTo>
                    <a:pt x="762" y="6174"/>
                  </a:lnTo>
                  <a:lnTo>
                    <a:pt x="764" y="6168"/>
                  </a:lnTo>
                  <a:lnTo>
                    <a:pt x="770" y="6155"/>
                  </a:lnTo>
                  <a:lnTo>
                    <a:pt x="761" y="6157"/>
                  </a:lnTo>
                  <a:lnTo>
                    <a:pt x="758" y="6168"/>
                  </a:lnTo>
                  <a:lnTo>
                    <a:pt x="755" y="6182"/>
                  </a:lnTo>
                  <a:lnTo>
                    <a:pt x="753" y="6193"/>
                  </a:lnTo>
                  <a:lnTo>
                    <a:pt x="800" y="6197"/>
                  </a:lnTo>
                  <a:lnTo>
                    <a:pt x="800" y="6202"/>
                  </a:lnTo>
                  <a:lnTo>
                    <a:pt x="775" y="6202"/>
                  </a:lnTo>
                  <a:lnTo>
                    <a:pt x="770" y="6203"/>
                  </a:lnTo>
                  <a:lnTo>
                    <a:pt x="760" y="6210"/>
                  </a:lnTo>
                  <a:lnTo>
                    <a:pt x="754" y="6212"/>
                  </a:lnTo>
                  <a:lnTo>
                    <a:pt x="758" y="6217"/>
                  </a:lnTo>
                  <a:lnTo>
                    <a:pt x="765" y="6221"/>
                  </a:lnTo>
                  <a:lnTo>
                    <a:pt x="768" y="6224"/>
                  </a:lnTo>
                  <a:lnTo>
                    <a:pt x="770" y="6228"/>
                  </a:lnTo>
                  <a:lnTo>
                    <a:pt x="768" y="6235"/>
                  </a:lnTo>
                  <a:lnTo>
                    <a:pt x="768" y="6241"/>
                  </a:lnTo>
                  <a:lnTo>
                    <a:pt x="770" y="6248"/>
                  </a:lnTo>
                  <a:lnTo>
                    <a:pt x="768" y="6254"/>
                  </a:lnTo>
                  <a:lnTo>
                    <a:pt x="767" y="6259"/>
                  </a:lnTo>
                  <a:lnTo>
                    <a:pt x="767" y="6273"/>
                  </a:lnTo>
                  <a:lnTo>
                    <a:pt x="771" y="6270"/>
                  </a:lnTo>
                  <a:lnTo>
                    <a:pt x="782" y="6268"/>
                  </a:lnTo>
                  <a:lnTo>
                    <a:pt x="786" y="6261"/>
                  </a:lnTo>
                  <a:lnTo>
                    <a:pt x="796" y="6252"/>
                  </a:lnTo>
                  <a:lnTo>
                    <a:pt x="799" y="6248"/>
                  </a:lnTo>
                  <a:lnTo>
                    <a:pt x="798" y="6255"/>
                  </a:lnTo>
                  <a:lnTo>
                    <a:pt x="796" y="6259"/>
                  </a:lnTo>
                  <a:lnTo>
                    <a:pt x="795" y="6263"/>
                  </a:lnTo>
                  <a:lnTo>
                    <a:pt x="796" y="6269"/>
                  </a:lnTo>
                  <a:lnTo>
                    <a:pt x="799" y="6266"/>
                  </a:lnTo>
                  <a:lnTo>
                    <a:pt x="800" y="6268"/>
                  </a:lnTo>
                  <a:lnTo>
                    <a:pt x="802" y="6272"/>
                  </a:lnTo>
                  <a:lnTo>
                    <a:pt x="800" y="6280"/>
                  </a:lnTo>
                  <a:lnTo>
                    <a:pt x="803" y="6280"/>
                  </a:lnTo>
                  <a:lnTo>
                    <a:pt x="802" y="6273"/>
                  </a:lnTo>
                  <a:lnTo>
                    <a:pt x="803" y="6272"/>
                  </a:lnTo>
                  <a:lnTo>
                    <a:pt x="805" y="6270"/>
                  </a:lnTo>
                  <a:lnTo>
                    <a:pt x="813" y="6261"/>
                  </a:lnTo>
                  <a:lnTo>
                    <a:pt x="816" y="6255"/>
                  </a:lnTo>
                  <a:lnTo>
                    <a:pt x="819" y="6263"/>
                  </a:lnTo>
                  <a:lnTo>
                    <a:pt x="823" y="6273"/>
                  </a:lnTo>
                  <a:lnTo>
                    <a:pt x="826" y="6269"/>
                  </a:lnTo>
                  <a:lnTo>
                    <a:pt x="828" y="6268"/>
                  </a:lnTo>
                  <a:lnTo>
                    <a:pt x="834" y="6269"/>
                  </a:lnTo>
                  <a:lnTo>
                    <a:pt x="835" y="6268"/>
                  </a:lnTo>
                  <a:lnTo>
                    <a:pt x="840" y="6258"/>
                  </a:lnTo>
                  <a:lnTo>
                    <a:pt x="842" y="6255"/>
                  </a:lnTo>
                  <a:lnTo>
                    <a:pt x="838" y="6252"/>
                  </a:lnTo>
                  <a:lnTo>
                    <a:pt x="837" y="6251"/>
                  </a:lnTo>
                  <a:lnTo>
                    <a:pt x="835" y="6251"/>
                  </a:lnTo>
                  <a:lnTo>
                    <a:pt x="835" y="6248"/>
                  </a:lnTo>
                  <a:lnTo>
                    <a:pt x="856" y="6228"/>
                  </a:lnTo>
                  <a:close/>
                  <a:moveTo>
                    <a:pt x="1574" y="6118"/>
                  </a:moveTo>
                  <a:lnTo>
                    <a:pt x="1569" y="6127"/>
                  </a:lnTo>
                  <a:lnTo>
                    <a:pt x="1571" y="6137"/>
                  </a:lnTo>
                  <a:lnTo>
                    <a:pt x="1576" y="6146"/>
                  </a:lnTo>
                  <a:lnTo>
                    <a:pt x="1585" y="6147"/>
                  </a:lnTo>
                  <a:lnTo>
                    <a:pt x="1581" y="6155"/>
                  </a:lnTo>
                  <a:lnTo>
                    <a:pt x="1579" y="6160"/>
                  </a:lnTo>
                  <a:lnTo>
                    <a:pt x="1582" y="6162"/>
                  </a:lnTo>
                  <a:lnTo>
                    <a:pt x="1588" y="6165"/>
                  </a:lnTo>
                  <a:lnTo>
                    <a:pt x="1588" y="6158"/>
                  </a:lnTo>
                  <a:lnTo>
                    <a:pt x="1590" y="6153"/>
                  </a:lnTo>
                  <a:lnTo>
                    <a:pt x="1595" y="6150"/>
                  </a:lnTo>
                  <a:lnTo>
                    <a:pt x="1599" y="6147"/>
                  </a:lnTo>
                  <a:lnTo>
                    <a:pt x="1600" y="6144"/>
                  </a:lnTo>
                  <a:lnTo>
                    <a:pt x="1578" y="6120"/>
                  </a:lnTo>
                  <a:lnTo>
                    <a:pt x="1574" y="6118"/>
                  </a:lnTo>
                  <a:close/>
                  <a:moveTo>
                    <a:pt x="543" y="6132"/>
                  </a:moveTo>
                  <a:lnTo>
                    <a:pt x="538" y="6132"/>
                  </a:lnTo>
                  <a:lnTo>
                    <a:pt x="534" y="6139"/>
                  </a:lnTo>
                  <a:lnTo>
                    <a:pt x="531" y="6147"/>
                  </a:lnTo>
                  <a:lnTo>
                    <a:pt x="533" y="6154"/>
                  </a:lnTo>
                  <a:lnTo>
                    <a:pt x="536" y="6157"/>
                  </a:lnTo>
                  <a:lnTo>
                    <a:pt x="538" y="6155"/>
                  </a:lnTo>
                  <a:lnTo>
                    <a:pt x="540" y="6157"/>
                  </a:lnTo>
                  <a:lnTo>
                    <a:pt x="543" y="6155"/>
                  </a:lnTo>
                  <a:lnTo>
                    <a:pt x="544" y="6153"/>
                  </a:lnTo>
                  <a:lnTo>
                    <a:pt x="544" y="6150"/>
                  </a:lnTo>
                  <a:lnTo>
                    <a:pt x="547" y="6146"/>
                  </a:lnTo>
                  <a:lnTo>
                    <a:pt x="548" y="6140"/>
                  </a:lnTo>
                  <a:lnTo>
                    <a:pt x="545" y="6139"/>
                  </a:lnTo>
                  <a:lnTo>
                    <a:pt x="541" y="6139"/>
                  </a:lnTo>
                  <a:lnTo>
                    <a:pt x="541" y="6139"/>
                  </a:lnTo>
                  <a:lnTo>
                    <a:pt x="544" y="6136"/>
                  </a:lnTo>
                  <a:lnTo>
                    <a:pt x="543" y="6132"/>
                  </a:lnTo>
                  <a:close/>
                  <a:moveTo>
                    <a:pt x="720" y="6144"/>
                  </a:moveTo>
                  <a:lnTo>
                    <a:pt x="716" y="6140"/>
                  </a:lnTo>
                  <a:lnTo>
                    <a:pt x="709" y="6146"/>
                  </a:lnTo>
                  <a:lnTo>
                    <a:pt x="704" y="6155"/>
                  </a:lnTo>
                  <a:lnTo>
                    <a:pt x="699" y="6165"/>
                  </a:lnTo>
                  <a:lnTo>
                    <a:pt x="705" y="6175"/>
                  </a:lnTo>
                  <a:lnTo>
                    <a:pt x="715" y="6169"/>
                  </a:lnTo>
                  <a:lnTo>
                    <a:pt x="722" y="6157"/>
                  </a:lnTo>
                  <a:lnTo>
                    <a:pt x="720" y="6144"/>
                  </a:lnTo>
                  <a:close/>
                  <a:moveTo>
                    <a:pt x="1637" y="6160"/>
                  </a:moveTo>
                  <a:lnTo>
                    <a:pt x="1634" y="6164"/>
                  </a:lnTo>
                  <a:lnTo>
                    <a:pt x="1635" y="6169"/>
                  </a:lnTo>
                  <a:lnTo>
                    <a:pt x="1640" y="6169"/>
                  </a:lnTo>
                  <a:lnTo>
                    <a:pt x="1644" y="6168"/>
                  </a:lnTo>
                  <a:lnTo>
                    <a:pt x="1647" y="6165"/>
                  </a:lnTo>
                  <a:lnTo>
                    <a:pt x="1651" y="6158"/>
                  </a:lnTo>
                  <a:lnTo>
                    <a:pt x="1641" y="6158"/>
                  </a:lnTo>
                  <a:lnTo>
                    <a:pt x="1637" y="6160"/>
                  </a:lnTo>
                  <a:close/>
                  <a:moveTo>
                    <a:pt x="660" y="6162"/>
                  </a:moveTo>
                  <a:lnTo>
                    <a:pt x="656" y="6162"/>
                  </a:lnTo>
                  <a:lnTo>
                    <a:pt x="652" y="6165"/>
                  </a:lnTo>
                  <a:lnTo>
                    <a:pt x="645" y="6172"/>
                  </a:lnTo>
                  <a:lnTo>
                    <a:pt x="632" y="6178"/>
                  </a:lnTo>
                  <a:lnTo>
                    <a:pt x="628" y="6181"/>
                  </a:lnTo>
                  <a:lnTo>
                    <a:pt x="632" y="6195"/>
                  </a:lnTo>
                  <a:lnTo>
                    <a:pt x="639" y="6202"/>
                  </a:lnTo>
                  <a:lnTo>
                    <a:pt x="648" y="6200"/>
                  </a:lnTo>
                  <a:lnTo>
                    <a:pt x="655" y="6190"/>
                  </a:lnTo>
                  <a:lnTo>
                    <a:pt x="653" y="6189"/>
                  </a:lnTo>
                  <a:lnTo>
                    <a:pt x="650" y="6185"/>
                  </a:lnTo>
                  <a:lnTo>
                    <a:pt x="648" y="6183"/>
                  </a:lnTo>
                  <a:lnTo>
                    <a:pt x="664" y="6169"/>
                  </a:lnTo>
                  <a:lnTo>
                    <a:pt x="660" y="6162"/>
                  </a:lnTo>
                  <a:close/>
                  <a:moveTo>
                    <a:pt x="482" y="6169"/>
                  </a:moveTo>
                  <a:lnTo>
                    <a:pt x="478" y="6162"/>
                  </a:lnTo>
                  <a:lnTo>
                    <a:pt x="465" y="6162"/>
                  </a:lnTo>
                  <a:lnTo>
                    <a:pt x="460" y="6165"/>
                  </a:lnTo>
                  <a:lnTo>
                    <a:pt x="456" y="6172"/>
                  </a:lnTo>
                  <a:lnTo>
                    <a:pt x="461" y="6172"/>
                  </a:lnTo>
                  <a:lnTo>
                    <a:pt x="464" y="6175"/>
                  </a:lnTo>
                  <a:lnTo>
                    <a:pt x="467" y="6178"/>
                  </a:lnTo>
                  <a:lnTo>
                    <a:pt x="471" y="6181"/>
                  </a:lnTo>
                  <a:lnTo>
                    <a:pt x="478" y="6181"/>
                  </a:lnTo>
                  <a:lnTo>
                    <a:pt x="482" y="6183"/>
                  </a:lnTo>
                  <a:lnTo>
                    <a:pt x="485" y="6188"/>
                  </a:lnTo>
                  <a:lnTo>
                    <a:pt x="487" y="6188"/>
                  </a:lnTo>
                  <a:lnTo>
                    <a:pt x="488" y="6179"/>
                  </a:lnTo>
                  <a:lnTo>
                    <a:pt x="492" y="6175"/>
                  </a:lnTo>
                  <a:lnTo>
                    <a:pt x="502" y="6176"/>
                  </a:lnTo>
                  <a:lnTo>
                    <a:pt x="502" y="6172"/>
                  </a:lnTo>
                  <a:lnTo>
                    <a:pt x="488" y="6172"/>
                  </a:lnTo>
                  <a:lnTo>
                    <a:pt x="482" y="6169"/>
                  </a:lnTo>
                  <a:close/>
                  <a:moveTo>
                    <a:pt x="734" y="6183"/>
                  </a:moveTo>
                  <a:lnTo>
                    <a:pt x="740" y="6179"/>
                  </a:lnTo>
                  <a:lnTo>
                    <a:pt x="746" y="6171"/>
                  </a:lnTo>
                  <a:lnTo>
                    <a:pt x="743" y="6165"/>
                  </a:lnTo>
                  <a:lnTo>
                    <a:pt x="726" y="6172"/>
                  </a:lnTo>
                  <a:lnTo>
                    <a:pt x="725" y="6174"/>
                  </a:lnTo>
                  <a:lnTo>
                    <a:pt x="723" y="6176"/>
                  </a:lnTo>
                  <a:lnTo>
                    <a:pt x="723" y="6181"/>
                  </a:lnTo>
                  <a:lnTo>
                    <a:pt x="723" y="6182"/>
                  </a:lnTo>
                  <a:lnTo>
                    <a:pt x="722" y="6183"/>
                  </a:lnTo>
                  <a:lnTo>
                    <a:pt x="720" y="6186"/>
                  </a:lnTo>
                  <a:lnTo>
                    <a:pt x="720" y="6190"/>
                  </a:lnTo>
                  <a:lnTo>
                    <a:pt x="720" y="6193"/>
                  </a:lnTo>
                  <a:lnTo>
                    <a:pt x="720" y="6193"/>
                  </a:lnTo>
                  <a:lnTo>
                    <a:pt x="723" y="6195"/>
                  </a:lnTo>
                  <a:lnTo>
                    <a:pt x="729" y="6195"/>
                  </a:lnTo>
                  <a:lnTo>
                    <a:pt x="733" y="6195"/>
                  </a:lnTo>
                  <a:lnTo>
                    <a:pt x="732" y="6192"/>
                  </a:lnTo>
                  <a:lnTo>
                    <a:pt x="727" y="6189"/>
                  </a:lnTo>
                  <a:lnTo>
                    <a:pt x="729" y="6186"/>
                  </a:lnTo>
                  <a:lnTo>
                    <a:pt x="734" y="6183"/>
                  </a:lnTo>
                  <a:close/>
                  <a:moveTo>
                    <a:pt x="593" y="6169"/>
                  </a:moveTo>
                  <a:lnTo>
                    <a:pt x="579" y="6172"/>
                  </a:lnTo>
                  <a:lnTo>
                    <a:pt x="573" y="6176"/>
                  </a:lnTo>
                  <a:lnTo>
                    <a:pt x="569" y="6182"/>
                  </a:lnTo>
                  <a:lnTo>
                    <a:pt x="569" y="6188"/>
                  </a:lnTo>
                  <a:lnTo>
                    <a:pt x="573" y="6190"/>
                  </a:lnTo>
                  <a:lnTo>
                    <a:pt x="573" y="6193"/>
                  </a:lnTo>
                  <a:lnTo>
                    <a:pt x="572" y="6195"/>
                  </a:lnTo>
                  <a:lnTo>
                    <a:pt x="568" y="6197"/>
                  </a:lnTo>
                  <a:lnTo>
                    <a:pt x="569" y="6205"/>
                  </a:lnTo>
                  <a:lnTo>
                    <a:pt x="569" y="6206"/>
                  </a:lnTo>
                  <a:lnTo>
                    <a:pt x="566" y="6209"/>
                  </a:lnTo>
                  <a:lnTo>
                    <a:pt x="573" y="6213"/>
                  </a:lnTo>
                  <a:lnTo>
                    <a:pt x="580" y="6212"/>
                  </a:lnTo>
                  <a:lnTo>
                    <a:pt x="589" y="6207"/>
                  </a:lnTo>
                  <a:lnTo>
                    <a:pt x="594" y="6202"/>
                  </a:lnTo>
                  <a:lnTo>
                    <a:pt x="594" y="6199"/>
                  </a:lnTo>
                  <a:lnTo>
                    <a:pt x="593" y="6199"/>
                  </a:lnTo>
                  <a:lnTo>
                    <a:pt x="596" y="6197"/>
                  </a:lnTo>
                  <a:lnTo>
                    <a:pt x="599" y="6196"/>
                  </a:lnTo>
                  <a:lnTo>
                    <a:pt x="600" y="6193"/>
                  </a:lnTo>
                  <a:lnTo>
                    <a:pt x="592" y="6190"/>
                  </a:lnTo>
                  <a:lnTo>
                    <a:pt x="611" y="6190"/>
                  </a:lnTo>
                  <a:lnTo>
                    <a:pt x="607" y="6185"/>
                  </a:lnTo>
                  <a:lnTo>
                    <a:pt x="606" y="6183"/>
                  </a:lnTo>
                  <a:lnTo>
                    <a:pt x="608" y="6181"/>
                  </a:lnTo>
                  <a:lnTo>
                    <a:pt x="611" y="6181"/>
                  </a:lnTo>
                  <a:lnTo>
                    <a:pt x="613" y="6179"/>
                  </a:lnTo>
                  <a:lnTo>
                    <a:pt x="617" y="6181"/>
                  </a:lnTo>
                  <a:lnTo>
                    <a:pt x="617" y="6176"/>
                  </a:lnTo>
                  <a:lnTo>
                    <a:pt x="607" y="6169"/>
                  </a:lnTo>
                  <a:lnTo>
                    <a:pt x="593" y="6169"/>
                  </a:lnTo>
                  <a:close/>
                  <a:moveTo>
                    <a:pt x="534" y="6183"/>
                  </a:moveTo>
                  <a:lnTo>
                    <a:pt x="523" y="6189"/>
                  </a:lnTo>
                  <a:lnTo>
                    <a:pt x="515" y="6202"/>
                  </a:lnTo>
                  <a:lnTo>
                    <a:pt x="524" y="6200"/>
                  </a:lnTo>
                  <a:lnTo>
                    <a:pt x="529" y="6202"/>
                  </a:lnTo>
                  <a:lnTo>
                    <a:pt x="531" y="6209"/>
                  </a:lnTo>
                  <a:lnTo>
                    <a:pt x="520" y="6207"/>
                  </a:lnTo>
                  <a:lnTo>
                    <a:pt x="516" y="6209"/>
                  </a:lnTo>
                  <a:lnTo>
                    <a:pt x="512" y="6212"/>
                  </a:lnTo>
                  <a:lnTo>
                    <a:pt x="515" y="6214"/>
                  </a:lnTo>
                  <a:lnTo>
                    <a:pt x="517" y="6219"/>
                  </a:lnTo>
                  <a:lnTo>
                    <a:pt x="519" y="6221"/>
                  </a:lnTo>
                  <a:lnTo>
                    <a:pt x="522" y="6221"/>
                  </a:lnTo>
                  <a:lnTo>
                    <a:pt x="524" y="6219"/>
                  </a:lnTo>
                  <a:lnTo>
                    <a:pt x="531" y="6216"/>
                  </a:lnTo>
                  <a:lnTo>
                    <a:pt x="534" y="6216"/>
                  </a:lnTo>
                  <a:lnTo>
                    <a:pt x="541" y="6219"/>
                  </a:lnTo>
                  <a:lnTo>
                    <a:pt x="545" y="6219"/>
                  </a:lnTo>
                  <a:lnTo>
                    <a:pt x="548" y="6216"/>
                  </a:lnTo>
                  <a:lnTo>
                    <a:pt x="551" y="6212"/>
                  </a:lnTo>
                  <a:lnTo>
                    <a:pt x="551" y="6207"/>
                  </a:lnTo>
                  <a:lnTo>
                    <a:pt x="550" y="6205"/>
                  </a:lnTo>
                  <a:lnTo>
                    <a:pt x="545" y="6205"/>
                  </a:lnTo>
                  <a:lnTo>
                    <a:pt x="551" y="6199"/>
                  </a:lnTo>
                  <a:lnTo>
                    <a:pt x="554" y="6196"/>
                  </a:lnTo>
                  <a:lnTo>
                    <a:pt x="555" y="6190"/>
                  </a:lnTo>
                  <a:lnTo>
                    <a:pt x="545" y="6183"/>
                  </a:lnTo>
                  <a:lnTo>
                    <a:pt x="534" y="6183"/>
                  </a:lnTo>
                  <a:close/>
                  <a:moveTo>
                    <a:pt x="643" y="6205"/>
                  </a:moveTo>
                  <a:lnTo>
                    <a:pt x="639" y="6203"/>
                  </a:lnTo>
                  <a:lnTo>
                    <a:pt x="635" y="6200"/>
                  </a:lnTo>
                  <a:lnTo>
                    <a:pt x="632" y="6202"/>
                  </a:lnTo>
                  <a:lnTo>
                    <a:pt x="628" y="6203"/>
                  </a:lnTo>
                  <a:lnTo>
                    <a:pt x="627" y="6207"/>
                  </a:lnTo>
                  <a:lnTo>
                    <a:pt x="629" y="6212"/>
                  </a:lnTo>
                  <a:lnTo>
                    <a:pt x="631" y="6213"/>
                  </a:lnTo>
                  <a:lnTo>
                    <a:pt x="638" y="6214"/>
                  </a:lnTo>
                  <a:lnTo>
                    <a:pt x="642" y="6213"/>
                  </a:lnTo>
                  <a:lnTo>
                    <a:pt x="648" y="6212"/>
                  </a:lnTo>
                  <a:lnTo>
                    <a:pt x="649" y="6207"/>
                  </a:lnTo>
                  <a:lnTo>
                    <a:pt x="645" y="6205"/>
                  </a:lnTo>
                  <a:lnTo>
                    <a:pt x="643" y="6205"/>
                  </a:lnTo>
                  <a:close/>
                  <a:moveTo>
                    <a:pt x="870" y="6230"/>
                  </a:moveTo>
                  <a:lnTo>
                    <a:pt x="879" y="6230"/>
                  </a:lnTo>
                  <a:lnTo>
                    <a:pt x="883" y="6228"/>
                  </a:lnTo>
                  <a:lnTo>
                    <a:pt x="886" y="6226"/>
                  </a:lnTo>
                  <a:lnTo>
                    <a:pt x="887" y="6226"/>
                  </a:lnTo>
                  <a:lnTo>
                    <a:pt x="887" y="6227"/>
                  </a:lnTo>
                  <a:lnTo>
                    <a:pt x="889" y="6228"/>
                  </a:lnTo>
                  <a:lnTo>
                    <a:pt x="891" y="6228"/>
                  </a:lnTo>
                  <a:lnTo>
                    <a:pt x="894" y="6226"/>
                  </a:lnTo>
                  <a:lnTo>
                    <a:pt x="896" y="6221"/>
                  </a:lnTo>
                  <a:lnTo>
                    <a:pt x="894" y="6217"/>
                  </a:lnTo>
                  <a:lnTo>
                    <a:pt x="894" y="6214"/>
                  </a:lnTo>
                  <a:lnTo>
                    <a:pt x="891" y="6210"/>
                  </a:lnTo>
                  <a:lnTo>
                    <a:pt x="889" y="6207"/>
                  </a:lnTo>
                  <a:lnTo>
                    <a:pt x="883" y="6207"/>
                  </a:lnTo>
                  <a:lnTo>
                    <a:pt x="876" y="6210"/>
                  </a:lnTo>
                  <a:lnTo>
                    <a:pt x="873" y="6213"/>
                  </a:lnTo>
                  <a:lnTo>
                    <a:pt x="872" y="6214"/>
                  </a:lnTo>
                  <a:lnTo>
                    <a:pt x="869" y="6220"/>
                  </a:lnTo>
                  <a:lnTo>
                    <a:pt x="868" y="6224"/>
                  </a:lnTo>
                  <a:lnTo>
                    <a:pt x="865" y="6227"/>
                  </a:lnTo>
                  <a:lnTo>
                    <a:pt x="865" y="6228"/>
                  </a:lnTo>
                  <a:lnTo>
                    <a:pt x="869" y="6230"/>
                  </a:lnTo>
                  <a:lnTo>
                    <a:pt x="870" y="6230"/>
                  </a:lnTo>
                  <a:close/>
                  <a:moveTo>
                    <a:pt x="758" y="6273"/>
                  </a:moveTo>
                  <a:lnTo>
                    <a:pt x="760" y="6273"/>
                  </a:lnTo>
                  <a:lnTo>
                    <a:pt x="761" y="6265"/>
                  </a:lnTo>
                  <a:lnTo>
                    <a:pt x="762" y="6256"/>
                  </a:lnTo>
                  <a:lnTo>
                    <a:pt x="762" y="6237"/>
                  </a:lnTo>
                  <a:lnTo>
                    <a:pt x="757" y="6230"/>
                  </a:lnTo>
                  <a:lnTo>
                    <a:pt x="753" y="6227"/>
                  </a:lnTo>
                  <a:lnTo>
                    <a:pt x="750" y="6233"/>
                  </a:lnTo>
                  <a:lnTo>
                    <a:pt x="751" y="6244"/>
                  </a:lnTo>
                  <a:lnTo>
                    <a:pt x="746" y="6245"/>
                  </a:lnTo>
                  <a:lnTo>
                    <a:pt x="744" y="6240"/>
                  </a:lnTo>
                  <a:lnTo>
                    <a:pt x="744" y="6233"/>
                  </a:lnTo>
                  <a:lnTo>
                    <a:pt x="741" y="6230"/>
                  </a:lnTo>
                  <a:lnTo>
                    <a:pt x="737" y="6233"/>
                  </a:lnTo>
                  <a:lnTo>
                    <a:pt x="736" y="6238"/>
                  </a:lnTo>
                  <a:lnTo>
                    <a:pt x="736" y="6247"/>
                  </a:lnTo>
                  <a:lnTo>
                    <a:pt x="737" y="6255"/>
                  </a:lnTo>
                  <a:lnTo>
                    <a:pt x="739" y="6261"/>
                  </a:lnTo>
                  <a:lnTo>
                    <a:pt x="741" y="6269"/>
                  </a:lnTo>
                  <a:lnTo>
                    <a:pt x="744" y="6276"/>
                  </a:lnTo>
                  <a:lnTo>
                    <a:pt x="746" y="6275"/>
                  </a:lnTo>
                  <a:lnTo>
                    <a:pt x="747" y="6269"/>
                  </a:lnTo>
                  <a:lnTo>
                    <a:pt x="751" y="6266"/>
                  </a:lnTo>
                  <a:lnTo>
                    <a:pt x="755" y="6268"/>
                  </a:lnTo>
                  <a:lnTo>
                    <a:pt x="758" y="6273"/>
                  </a:lnTo>
                  <a:close/>
                  <a:moveTo>
                    <a:pt x="879" y="6252"/>
                  </a:moveTo>
                  <a:lnTo>
                    <a:pt x="880" y="6252"/>
                  </a:lnTo>
                  <a:lnTo>
                    <a:pt x="882" y="6251"/>
                  </a:lnTo>
                  <a:lnTo>
                    <a:pt x="883" y="6247"/>
                  </a:lnTo>
                  <a:lnTo>
                    <a:pt x="884" y="6241"/>
                  </a:lnTo>
                  <a:lnTo>
                    <a:pt x="886" y="6238"/>
                  </a:lnTo>
                  <a:lnTo>
                    <a:pt x="883" y="6235"/>
                  </a:lnTo>
                  <a:lnTo>
                    <a:pt x="876" y="6237"/>
                  </a:lnTo>
                  <a:lnTo>
                    <a:pt x="869" y="6240"/>
                  </a:lnTo>
                  <a:lnTo>
                    <a:pt x="868" y="6242"/>
                  </a:lnTo>
                  <a:lnTo>
                    <a:pt x="869" y="6245"/>
                  </a:lnTo>
                  <a:lnTo>
                    <a:pt x="872" y="6245"/>
                  </a:lnTo>
                  <a:lnTo>
                    <a:pt x="875" y="6247"/>
                  </a:lnTo>
                  <a:lnTo>
                    <a:pt x="875" y="6249"/>
                  </a:lnTo>
                  <a:lnTo>
                    <a:pt x="868" y="6251"/>
                  </a:lnTo>
                  <a:lnTo>
                    <a:pt x="866" y="6258"/>
                  </a:lnTo>
                  <a:lnTo>
                    <a:pt x="868" y="6266"/>
                  </a:lnTo>
                  <a:lnTo>
                    <a:pt x="872" y="6269"/>
                  </a:lnTo>
                  <a:lnTo>
                    <a:pt x="873" y="6266"/>
                  </a:lnTo>
                  <a:lnTo>
                    <a:pt x="875" y="6262"/>
                  </a:lnTo>
                  <a:lnTo>
                    <a:pt x="877" y="6255"/>
                  </a:lnTo>
                  <a:lnTo>
                    <a:pt x="879" y="6252"/>
                  </a:lnTo>
                  <a:close/>
                  <a:moveTo>
                    <a:pt x="1142" y="6286"/>
                  </a:moveTo>
                  <a:lnTo>
                    <a:pt x="1137" y="6284"/>
                  </a:lnTo>
                  <a:lnTo>
                    <a:pt x="1131" y="6286"/>
                  </a:lnTo>
                  <a:lnTo>
                    <a:pt x="1125" y="6291"/>
                  </a:lnTo>
                  <a:lnTo>
                    <a:pt x="1124" y="6296"/>
                  </a:lnTo>
                  <a:lnTo>
                    <a:pt x="1125" y="6296"/>
                  </a:lnTo>
                  <a:lnTo>
                    <a:pt x="1127" y="6296"/>
                  </a:lnTo>
                  <a:lnTo>
                    <a:pt x="1131" y="6300"/>
                  </a:lnTo>
                  <a:lnTo>
                    <a:pt x="1134" y="6298"/>
                  </a:lnTo>
                  <a:lnTo>
                    <a:pt x="1137" y="6297"/>
                  </a:lnTo>
                  <a:lnTo>
                    <a:pt x="1137" y="6297"/>
                  </a:lnTo>
                  <a:lnTo>
                    <a:pt x="1137" y="6296"/>
                  </a:lnTo>
                  <a:lnTo>
                    <a:pt x="1141" y="6296"/>
                  </a:lnTo>
                  <a:lnTo>
                    <a:pt x="1144" y="6293"/>
                  </a:lnTo>
                  <a:lnTo>
                    <a:pt x="1144" y="6289"/>
                  </a:lnTo>
                  <a:lnTo>
                    <a:pt x="1144" y="6287"/>
                  </a:lnTo>
                  <a:lnTo>
                    <a:pt x="1142" y="6286"/>
                  </a:lnTo>
                  <a:close/>
                  <a:moveTo>
                    <a:pt x="775" y="6335"/>
                  </a:moveTo>
                  <a:lnTo>
                    <a:pt x="772" y="6335"/>
                  </a:lnTo>
                  <a:lnTo>
                    <a:pt x="770" y="6336"/>
                  </a:lnTo>
                  <a:lnTo>
                    <a:pt x="764" y="6338"/>
                  </a:lnTo>
                  <a:lnTo>
                    <a:pt x="758" y="6341"/>
                  </a:lnTo>
                  <a:lnTo>
                    <a:pt x="757" y="6341"/>
                  </a:lnTo>
                  <a:lnTo>
                    <a:pt x="754" y="6341"/>
                  </a:lnTo>
                  <a:lnTo>
                    <a:pt x="753" y="6343"/>
                  </a:lnTo>
                  <a:lnTo>
                    <a:pt x="753" y="6348"/>
                  </a:lnTo>
                  <a:lnTo>
                    <a:pt x="757" y="6349"/>
                  </a:lnTo>
                  <a:lnTo>
                    <a:pt x="760" y="6349"/>
                  </a:lnTo>
                  <a:lnTo>
                    <a:pt x="777" y="6339"/>
                  </a:lnTo>
                  <a:lnTo>
                    <a:pt x="778" y="6336"/>
                  </a:lnTo>
                  <a:lnTo>
                    <a:pt x="778" y="6335"/>
                  </a:lnTo>
                  <a:lnTo>
                    <a:pt x="775" y="6335"/>
                  </a:lnTo>
                  <a:close/>
                  <a:moveTo>
                    <a:pt x="409" y="6021"/>
                  </a:moveTo>
                  <a:lnTo>
                    <a:pt x="408" y="6021"/>
                  </a:lnTo>
                  <a:lnTo>
                    <a:pt x="405" y="6021"/>
                  </a:lnTo>
                  <a:lnTo>
                    <a:pt x="402" y="6024"/>
                  </a:lnTo>
                  <a:lnTo>
                    <a:pt x="401" y="6028"/>
                  </a:lnTo>
                  <a:lnTo>
                    <a:pt x="402" y="6035"/>
                  </a:lnTo>
                  <a:lnTo>
                    <a:pt x="407" y="6038"/>
                  </a:lnTo>
                  <a:lnTo>
                    <a:pt x="409" y="6036"/>
                  </a:lnTo>
                  <a:lnTo>
                    <a:pt x="411" y="6029"/>
                  </a:lnTo>
                  <a:lnTo>
                    <a:pt x="411" y="6024"/>
                  </a:lnTo>
                  <a:lnTo>
                    <a:pt x="409" y="6021"/>
                  </a:lnTo>
                  <a:close/>
                  <a:moveTo>
                    <a:pt x="138" y="6226"/>
                  </a:moveTo>
                  <a:lnTo>
                    <a:pt x="140" y="6221"/>
                  </a:lnTo>
                  <a:lnTo>
                    <a:pt x="139" y="6217"/>
                  </a:lnTo>
                  <a:lnTo>
                    <a:pt x="138" y="6214"/>
                  </a:lnTo>
                  <a:lnTo>
                    <a:pt x="136" y="6214"/>
                  </a:lnTo>
                  <a:lnTo>
                    <a:pt x="135" y="6212"/>
                  </a:lnTo>
                  <a:lnTo>
                    <a:pt x="135" y="6205"/>
                  </a:lnTo>
                  <a:lnTo>
                    <a:pt x="135" y="6196"/>
                  </a:lnTo>
                  <a:lnTo>
                    <a:pt x="138" y="6181"/>
                  </a:lnTo>
                  <a:lnTo>
                    <a:pt x="136" y="6183"/>
                  </a:lnTo>
                  <a:lnTo>
                    <a:pt x="133" y="6186"/>
                  </a:lnTo>
                  <a:lnTo>
                    <a:pt x="132" y="6189"/>
                  </a:lnTo>
                  <a:lnTo>
                    <a:pt x="129" y="6190"/>
                  </a:lnTo>
                  <a:lnTo>
                    <a:pt x="128" y="6189"/>
                  </a:lnTo>
                  <a:lnTo>
                    <a:pt x="126" y="6185"/>
                  </a:lnTo>
                  <a:lnTo>
                    <a:pt x="124" y="6182"/>
                  </a:lnTo>
                  <a:lnTo>
                    <a:pt x="117" y="6179"/>
                  </a:lnTo>
                  <a:lnTo>
                    <a:pt x="112" y="6175"/>
                  </a:lnTo>
                  <a:lnTo>
                    <a:pt x="108" y="6169"/>
                  </a:lnTo>
                  <a:lnTo>
                    <a:pt x="105" y="6164"/>
                  </a:lnTo>
                  <a:lnTo>
                    <a:pt x="104" y="6158"/>
                  </a:lnTo>
                  <a:lnTo>
                    <a:pt x="108" y="6155"/>
                  </a:lnTo>
                  <a:lnTo>
                    <a:pt x="115" y="6155"/>
                  </a:lnTo>
                  <a:lnTo>
                    <a:pt x="115" y="6161"/>
                  </a:lnTo>
                  <a:lnTo>
                    <a:pt x="115" y="6162"/>
                  </a:lnTo>
                  <a:lnTo>
                    <a:pt x="114" y="6165"/>
                  </a:lnTo>
                  <a:lnTo>
                    <a:pt x="118" y="6171"/>
                  </a:lnTo>
                  <a:lnTo>
                    <a:pt x="131" y="6176"/>
                  </a:lnTo>
                  <a:lnTo>
                    <a:pt x="131" y="6171"/>
                  </a:lnTo>
                  <a:lnTo>
                    <a:pt x="131" y="6167"/>
                  </a:lnTo>
                  <a:lnTo>
                    <a:pt x="132" y="6162"/>
                  </a:lnTo>
                  <a:lnTo>
                    <a:pt x="135" y="6158"/>
                  </a:lnTo>
                  <a:lnTo>
                    <a:pt x="131" y="6154"/>
                  </a:lnTo>
                  <a:lnTo>
                    <a:pt x="125" y="6146"/>
                  </a:lnTo>
                  <a:lnTo>
                    <a:pt x="121" y="6136"/>
                  </a:lnTo>
                  <a:lnTo>
                    <a:pt x="121" y="6126"/>
                  </a:lnTo>
                  <a:lnTo>
                    <a:pt x="128" y="6133"/>
                  </a:lnTo>
                  <a:lnTo>
                    <a:pt x="133" y="6127"/>
                  </a:lnTo>
                  <a:lnTo>
                    <a:pt x="135" y="6119"/>
                  </a:lnTo>
                  <a:lnTo>
                    <a:pt x="133" y="6112"/>
                  </a:lnTo>
                  <a:lnTo>
                    <a:pt x="133" y="6108"/>
                  </a:lnTo>
                  <a:lnTo>
                    <a:pt x="143" y="6111"/>
                  </a:lnTo>
                  <a:lnTo>
                    <a:pt x="142" y="6119"/>
                  </a:lnTo>
                  <a:lnTo>
                    <a:pt x="136" y="6130"/>
                  </a:lnTo>
                  <a:lnTo>
                    <a:pt x="133" y="6139"/>
                  </a:lnTo>
                  <a:lnTo>
                    <a:pt x="135" y="6148"/>
                  </a:lnTo>
                  <a:lnTo>
                    <a:pt x="139" y="6154"/>
                  </a:lnTo>
                  <a:lnTo>
                    <a:pt x="142" y="6160"/>
                  </a:lnTo>
                  <a:lnTo>
                    <a:pt x="142" y="6172"/>
                  </a:lnTo>
                  <a:lnTo>
                    <a:pt x="143" y="6172"/>
                  </a:lnTo>
                  <a:lnTo>
                    <a:pt x="147" y="6155"/>
                  </a:lnTo>
                  <a:lnTo>
                    <a:pt x="156" y="6147"/>
                  </a:lnTo>
                  <a:lnTo>
                    <a:pt x="166" y="6144"/>
                  </a:lnTo>
                  <a:lnTo>
                    <a:pt x="175" y="6144"/>
                  </a:lnTo>
                  <a:lnTo>
                    <a:pt x="171" y="6151"/>
                  </a:lnTo>
                  <a:lnTo>
                    <a:pt x="159" y="6151"/>
                  </a:lnTo>
                  <a:lnTo>
                    <a:pt x="153" y="6157"/>
                  </a:lnTo>
                  <a:lnTo>
                    <a:pt x="152" y="6162"/>
                  </a:lnTo>
                  <a:lnTo>
                    <a:pt x="150" y="6169"/>
                  </a:lnTo>
                  <a:lnTo>
                    <a:pt x="149" y="6176"/>
                  </a:lnTo>
                  <a:lnTo>
                    <a:pt x="152" y="6181"/>
                  </a:lnTo>
                  <a:lnTo>
                    <a:pt x="163" y="6181"/>
                  </a:lnTo>
                  <a:lnTo>
                    <a:pt x="166" y="6181"/>
                  </a:lnTo>
                  <a:lnTo>
                    <a:pt x="167" y="6183"/>
                  </a:lnTo>
                  <a:lnTo>
                    <a:pt x="168" y="6185"/>
                  </a:lnTo>
                  <a:lnTo>
                    <a:pt x="173" y="6183"/>
                  </a:lnTo>
                  <a:lnTo>
                    <a:pt x="173" y="6182"/>
                  </a:lnTo>
                  <a:lnTo>
                    <a:pt x="175" y="6174"/>
                  </a:lnTo>
                  <a:lnTo>
                    <a:pt x="177" y="6171"/>
                  </a:lnTo>
                  <a:lnTo>
                    <a:pt x="178" y="6168"/>
                  </a:lnTo>
                  <a:lnTo>
                    <a:pt x="181" y="6167"/>
                  </a:lnTo>
                  <a:lnTo>
                    <a:pt x="184" y="6167"/>
                  </a:lnTo>
                  <a:lnTo>
                    <a:pt x="187" y="6165"/>
                  </a:lnTo>
                  <a:lnTo>
                    <a:pt x="184" y="6162"/>
                  </a:lnTo>
                  <a:lnTo>
                    <a:pt x="181" y="6155"/>
                  </a:lnTo>
                  <a:lnTo>
                    <a:pt x="188" y="6151"/>
                  </a:lnTo>
                  <a:lnTo>
                    <a:pt x="189" y="6144"/>
                  </a:lnTo>
                  <a:lnTo>
                    <a:pt x="199" y="6126"/>
                  </a:lnTo>
                  <a:lnTo>
                    <a:pt x="188" y="6125"/>
                  </a:lnTo>
                  <a:lnTo>
                    <a:pt x="182" y="6123"/>
                  </a:lnTo>
                  <a:lnTo>
                    <a:pt x="180" y="6119"/>
                  </a:lnTo>
                  <a:lnTo>
                    <a:pt x="178" y="6120"/>
                  </a:lnTo>
                  <a:lnTo>
                    <a:pt x="174" y="6123"/>
                  </a:lnTo>
                  <a:lnTo>
                    <a:pt x="177" y="6109"/>
                  </a:lnTo>
                  <a:lnTo>
                    <a:pt x="173" y="6104"/>
                  </a:lnTo>
                  <a:lnTo>
                    <a:pt x="160" y="6098"/>
                  </a:lnTo>
                  <a:lnTo>
                    <a:pt x="154" y="6090"/>
                  </a:lnTo>
                  <a:lnTo>
                    <a:pt x="150" y="6087"/>
                  </a:lnTo>
                  <a:lnTo>
                    <a:pt x="147" y="6088"/>
                  </a:lnTo>
                  <a:lnTo>
                    <a:pt x="146" y="6090"/>
                  </a:lnTo>
                  <a:lnTo>
                    <a:pt x="136" y="6084"/>
                  </a:lnTo>
                  <a:lnTo>
                    <a:pt x="133" y="6084"/>
                  </a:lnTo>
                  <a:lnTo>
                    <a:pt x="133" y="6087"/>
                  </a:lnTo>
                  <a:lnTo>
                    <a:pt x="136" y="6098"/>
                  </a:lnTo>
                  <a:lnTo>
                    <a:pt x="132" y="6091"/>
                  </a:lnTo>
                  <a:lnTo>
                    <a:pt x="125" y="6085"/>
                  </a:lnTo>
                  <a:lnTo>
                    <a:pt x="119" y="6084"/>
                  </a:lnTo>
                  <a:lnTo>
                    <a:pt x="108" y="6085"/>
                  </a:lnTo>
                  <a:lnTo>
                    <a:pt x="105" y="6078"/>
                  </a:lnTo>
                  <a:lnTo>
                    <a:pt x="104" y="6068"/>
                  </a:lnTo>
                  <a:lnTo>
                    <a:pt x="103" y="6061"/>
                  </a:lnTo>
                  <a:lnTo>
                    <a:pt x="96" y="6060"/>
                  </a:lnTo>
                  <a:lnTo>
                    <a:pt x="90" y="6060"/>
                  </a:lnTo>
                  <a:lnTo>
                    <a:pt x="84" y="6063"/>
                  </a:lnTo>
                  <a:lnTo>
                    <a:pt x="79" y="6068"/>
                  </a:lnTo>
                  <a:lnTo>
                    <a:pt x="77" y="6074"/>
                  </a:lnTo>
                  <a:lnTo>
                    <a:pt x="76" y="6080"/>
                  </a:lnTo>
                  <a:lnTo>
                    <a:pt x="73" y="6084"/>
                  </a:lnTo>
                  <a:lnTo>
                    <a:pt x="69" y="6087"/>
                  </a:lnTo>
                  <a:lnTo>
                    <a:pt x="76" y="6087"/>
                  </a:lnTo>
                  <a:lnTo>
                    <a:pt x="80" y="6091"/>
                  </a:lnTo>
                  <a:lnTo>
                    <a:pt x="83" y="6098"/>
                  </a:lnTo>
                  <a:lnTo>
                    <a:pt x="87" y="6106"/>
                  </a:lnTo>
                  <a:lnTo>
                    <a:pt x="90" y="6109"/>
                  </a:lnTo>
                  <a:lnTo>
                    <a:pt x="91" y="6105"/>
                  </a:lnTo>
                  <a:lnTo>
                    <a:pt x="94" y="6095"/>
                  </a:lnTo>
                  <a:lnTo>
                    <a:pt x="97" y="6092"/>
                  </a:lnTo>
                  <a:lnTo>
                    <a:pt x="98" y="6092"/>
                  </a:lnTo>
                  <a:lnTo>
                    <a:pt x="98" y="6095"/>
                  </a:lnTo>
                  <a:lnTo>
                    <a:pt x="101" y="6098"/>
                  </a:lnTo>
                  <a:lnTo>
                    <a:pt x="104" y="6102"/>
                  </a:lnTo>
                  <a:lnTo>
                    <a:pt x="107" y="6108"/>
                  </a:lnTo>
                  <a:lnTo>
                    <a:pt x="110" y="6116"/>
                  </a:lnTo>
                  <a:lnTo>
                    <a:pt x="110" y="6125"/>
                  </a:lnTo>
                  <a:lnTo>
                    <a:pt x="108" y="6127"/>
                  </a:lnTo>
                  <a:lnTo>
                    <a:pt x="105" y="6130"/>
                  </a:lnTo>
                  <a:lnTo>
                    <a:pt x="103" y="6130"/>
                  </a:lnTo>
                  <a:lnTo>
                    <a:pt x="101" y="6129"/>
                  </a:lnTo>
                  <a:lnTo>
                    <a:pt x="101" y="6123"/>
                  </a:lnTo>
                  <a:lnTo>
                    <a:pt x="100" y="6120"/>
                  </a:lnTo>
                  <a:lnTo>
                    <a:pt x="98" y="6112"/>
                  </a:lnTo>
                  <a:lnTo>
                    <a:pt x="97" y="6119"/>
                  </a:lnTo>
                  <a:lnTo>
                    <a:pt x="97" y="6130"/>
                  </a:lnTo>
                  <a:lnTo>
                    <a:pt x="96" y="6137"/>
                  </a:lnTo>
                  <a:lnTo>
                    <a:pt x="90" y="6144"/>
                  </a:lnTo>
                  <a:lnTo>
                    <a:pt x="89" y="6158"/>
                  </a:lnTo>
                  <a:lnTo>
                    <a:pt x="84" y="6154"/>
                  </a:lnTo>
                  <a:lnTo>
                    <a:pt x="79" y="6151"/>
                  </a:lnTo>
                  <a:lnTo>
                    <a:pt x="80" y="6155"/>
                  </a:lnTo>
                  <a:lnTo>
                    <a:pt x="82" y="6164"/>
                  </a:lnTo>
                  <a:lnTo>
                    <a:pt x="80" y="6169"/>
                  </a:lnTo>
                  <a:lnTo>
                    <a:pt x="79" y="6172"/>
                  </a:lnTo>
                  <a:lnTo>
                    <a:pt x="75" y="6171"/>
                  </a:lnTo>
                  <a:lnTo>
                    <a:pt x="73" y="6168"/>
                  </a:lnTo>
                  <a:lnTo>
                    <a:pt x="70" y="6155"/>
                  </a:lnTo>
                  <a:lnTo>
                    <a:pt x="69" y="6150"/>
                  </a:lnTo>
                  <a:lnTo>
                    <a:pt x="66" y="6147"/>
                  </a:lnTo>
                  <a:lnTo>
                    <a:pt x="66" y="6143"/>
                  </a:lnTo>
                  <a:lnTo>
                    <a:pt x="70" y="6130"/>
                  </a:lnTo>
                  <a:lnTo>
                    <a:pt x="75" y="6116"/>
                  </a:lnTo>
                  <a:lnTo>
                    <a:pt x="72" y="6113"/>
                  </a:lnTo>
                  <a:lnTo>
                    <a:pt x="70" y="6113"/>
                  </a:lnTo>
                  <a:lnTo>
                    <a:pt x="69" y="6116"/>
                  </a:lnTo>
                  <a:lnTo>
                    <a:pt x="68" y="6113"/>
                  </a:lnTo>
                  <a:lnTo>
                    <a:pt x="62" y="6112"/>
                  </a:lnTo>
                  <a:lnTo>
                    <a:pt x="63" y="6118"/>
                  </a:lnTo>
                  <a:lnTo>
                    <a:pt x="65" y="6120"/>
                  </a:lnTo>
                  <a:lnTo>
                    <a:pt x="68" y="6123"/>
                  </a:lnTo>
                  <a:lnTo>
                    <a:pt x="58" y="6129"/>
                  </a:lnTo>
                  <a:lnTo>
                    <a:pt x="54" y="6130"/>
                  </a:lnTo>
                  <a:lnTo>
                    <a:pt x="51" y="6132"/>
                  </a:lnTo>
                  <a:lnTo>
                    <a:pt x="49" y="6136"/>
                  </a:lnTo>
                  <a:lnTo>
                    <a:pt x="48" y="6143"/>
                  </a:lnTo>
                  <a:lnTo>
                    <a:pt x="47" y="6147"/>
                  </a:lnTo>
                  <a:lnTo>
                    <a:pt x="47" y="6139"/>
                  </a:lnTo>
                  <a:lnTo>
                    <a:pt x="45" y="6134"/>
                  </a:lnTo>
                  <a:lnTo>
                    <a:pt x="41" y="6133"/>
                  </a:lnTo>
                  <a:lnTo>
                    <a:pt x="35" y="6133"/>
                  </a:lnTo>
                  <a:lnTo>
                    <a:pt x="41" y="6155"/>
                  </a:lnTo>
                  <a:lnTo>
                    <a:pt x="41" y="6158"/>
                  </a:lnTo>
                  <a:lnTo>
                    <a:pt x="44" y="6161"/>
                  </a:lnTo>
                  <a:lnTo>
                    <a:pt x="45" y="6168"/>
                  </a:lnTo>
                  <a:lnTo>
                    <a:pt x="48" y="6183"/>
                  </a:lnTo>
                  <a:lnTo>
                    <a:pt x="52" y="6196"/>
                  </a:lnTo>
                  <a:lnTo>
                    <a:pt x="61" y="6219"/>
                  </a:lnTo>
                  <a:lnTo>
                    <a:pt x="65" y="6234"/>
                  </a:lnTo>
                  <a:lnTo>
                    <a:pt x="68" y="6227"/>
                  </a:lnTo>
                  <a:lnTo>
                    <a:pt x="72" y="6221"/>
                  </a:lnTo>
                  <a:lnTo>
                    <a:pt x="76" y="6220"/>
                  </a:lnTo>
                  <a:lnTo>
                    <a:pt x="82" y="6223"/>
                  </a:lnTo>
                  <a:lnTo>
                    <a:pt x="82" y="6228"/>
                  </a:lnTo>
                  <a:lnTo>
                    <a:pt x="83" y="6230"/>
                  </a:lnTo>
                  <a:lnTo>
                    <a:pt x="87" y="6231"/>
                  </a:lnTo>
                  <a:lnTo>
                    <a:pt x="90" y="6230"/>
                  </a:lnTo>
                  <a:lnTo>
                    <a:pt x="93" y="6227"/>
                  </a:lnTo>
                  <a:lnTo>
                    <a:pt x="93" y="6224"/>
                  </a:lnTo>
                  <a:lnTo>
                    <a:pt x="94" y="6221"/>
                  </a:lnTo>
                  <a:lnTo>
                    <a:pt x="97" y="6219"/>
                  </a:lnTo>
                  <a:lnTo>
                    <a:pt x="104" y="6219"/>
                  </a:lnTo>
                  <a:lnTo>
                    <a:pt x="107" y="6224"/>
                  </a:lnTo>
                  <a:lnTo>
                    <a:pt x="111" y="6241"/>
                  </a:lnTo>
                  <a:lnTo>
                    <a:pt x="111" y="6245"/>
                  </a:lnTo>
                  <a:lnTo>
                    <a:pt x="114" y="6247"/>
                  </a:lnTo>
                  <a:lnTo>
                    <a:pt x="115" y="6244"/>
                  </a:lnTo>
                  <a:lnTo>
                    <a:pt x="114" y="6235"/>
                  </a:lnTo>
                  <a:lnTo>
                    <a:pt x="114" y="6228"/>
                  </a:lnTo>
                  <a:lnTo>
                    <a:pt x="118" y="6224"/>
                  </a:lnTo>
                  <a:lnTo>
                    <a:pt x="128" y="6223"/>
                  </a:lnTo>
                  <a:lnTo>
                    <a:pt x="135" y="6227"/>
                  </a:lnTo>
                  <a:lnTo>
                    <a:pt x="138" y="6226"/>
                  </a:lnTo>
                  <a:close/>
                  <a:moveTo>
                    <a:pt x="331" y="6094"/>
                  </a:moveTo>
                  <a:lnTo>
                    <a:pt x="332" y="6088"/>
                  </a:lnTo>
                  <a:lnTo>
                    <a:pt x="331" y="6083"/>
                  </a:lnTo>
                  <a:lnTo>
                    <a:pt x="328" y="6081"/>
                  </a:lnTo>
                  <a:lnTo>
                    <a:pt x="325" y="6080"/>
                  </a:lnTo>
                  <a:lnTo>
                    <a:pt x="323" y="6081"/>
                  </a:lnTo>
                  <a:lnTo>
                    <a:pt x="323" y="6084"/>
                  </a:lnTo>
                  <a:lnTo>
                    <a:pt x="321" y="6087"/>
                  </a:lnTo>
                  <a:lnTo>
                    <a:pt x="320" y="6088"/>
                  </a:lnTo>
                  <a:lnTo>
                    <a:pt x="320" y="6090"/>
                  </a:lnTo>
                  <a:lnTo>
                    <a:pt x="317" y="6095"/>
                  </a:lnTo>
                  <a:lnTo>
                    <a:pt x="317" y="6098"/>
                  </a:lnTo>
                  <a:lnTo>
                    <a:pt x="317" y="6102"/>
                  </a:lnTo>
                  <a:lnTo>
                    <a:pt x="317" y="6105"/>
                  </a:lnTo>
                  <a:lnTo>
                    <a:pt x="317" y="6108"/>
                  </a:lnTo>
                  <a:lnTo>
                    <a:pt x="318" y="6109"/>
                  </a:lnTo>
                  <a:lnTo>
                    <a:pt x="328" y="6102"/>
                  </a:lnTo>
                  <a:lnTo>
                    <a:pt x="331" y="6098"/>
                  </a:lnTo>
                  <a:lnTo>
                    <a:pt x="331" y="6094"/>
                  </a:lnTo>
                  <a:close/>
                  <a:moveTo>
                    <a:pt x="338" y="6126"/>
                  </a:moveTo>
                  <a:lnTo>
                    <a:pt x="335" y="6123"/>
                  </a:lnTo>
                  <a:lnTo>
                    <a:pt x="331" y="6123"/>
                  </a:lnTo>
                  <a:lnTo>
                    <a:pt x="330" y="6134"/>
                  </a:lnTo>
                  <a:lnTo>
                    <a:pt x="332" y="6147"/>
                  </a:lnTo>
                  <a:lnTo>
                    <a:pt x="339" y="6151"/>
                  </a:lnTo>
                  <a:lnTo>
                    <a:pt x="337" y="6144"/>
                  </a:lnTo>
                  <a:lnTo>
                    <a:pt x="341" y="6144"/>
                  </a:lnTo>
                  <a:lnTo>
                    <a:pt x="344" y="6143"/>
                  </a:lnTo>
                  <a:lnTo>
                    <a:pt x="348" y="6140"/>
                  </a:lnTo>
                  <a:lnTo>
                    <a:pt x="348" y="6133"/>
                  </a:lnTo>
                  <a:lnTo>
                    <a:pt x="346" y="6132"/>
                  </a:lnTo>
                  <a:lnTo>
                    <a:pt x="338" y="6126"/>
                  </a:lnTo>
                  <a:close/>
                  <a:moveTo>
                    <a:pt x="226" y="6147"/>
                  </a:moveTo>
                  <a:lnTo>
                    <a:pt x="227" y="6150"/>
                  </a:lnTo>
                  <a:lnTo>
                    <a:pt x="227" y="6157"/>
                  </a:lnTo>
                  <a:lnTo>
                    <a:pt x="227" y="6158"/>
                  </a:lnTo>
                  <a:lnTo>
                    <a:pt x="227" y="6162"/>
                  </a:lnTo>
                  <a:lnTo>
                    <a:pt x="226" y="6165"/>
                  </a:lnTo>
                  <a:lnTo>
                    <a:pt x="226" y="6168"/>
                  </a:lnTo>
                  <a:lnTo>
                    <a:pt x="229" y="6169"/>
                  </a:lnTo>
                  <a:lnTo>
                    <a:pt x="241" y="6144"/>
                  </a:lnTo>
                  <a:lnTo>
                    <a:pt x="241" y="6140"/>
                  </a:lnTo>
                  <a:lnTo>
                    <a:pt x="240" y="6137"/>
                  </a:lnTo>
                  <a:lnTo>
                    <a:pt x="240" y="6136"/>
                  </a:lnTo>
                  <a:lnTo>
                    <a:pt x="237" y="6133"/>
                  </a:lnTo>
                  <a:lnTo>
                    <a:pt x="233" y="6137"/>
                  </a:lnTo>
                  <a:lnTo>
                    <a:pt x="225" y="6132"/>
                  </a:lnTo>
                  <a:lnTo>
                    <a:pt x="220" y="6133"/>
                  </a:lnTo>
                  <a:lnTo>
                    <a:pt x="216" y="6140"/>
                  </a:lnTo>
                  <a:lnTo>
                    <a:pt x="216" y="6148"/>
                  </a:lnTo>
                  <a:lnTo>
                    <a:pt x="219" y="6153"/>
                  </a:lnTo>
                  <a:lnTo>
                    <a:pt x="226" y="6147"/>
                  </a:lnTo>
                  <a:close/>
                  <a:moveTo>
                    <a:pt x="41" y="6172"/>
                  </a:moveTo>
                  <a:lnTo>
                    <a:pt x="41" y="6169"/>
                  </a:lnTo>
                  <a:lnTo>
                    <a:pt x="38" y="6167"/>
                  </a:lnTo>
                  <a:lnTo>
                    <a:pt x="34" y="6161"/>
                  </a:lnTo>
                  <a:lnTo>
                    <a:pt x="33" y="6157"/>
                  </a:lnTo>
                  <a:lnTo>
                    <a:pt x="33" y="6151"/>
                  </a:lnTo>
                  <a:lnTo>
                    <a:pt x="33" y="6147"/>
                  </a:lnTo>
                  <a:lnTo>
                    <a:pt x="30" y="6143"/>
                  </a:lnTo>
                  <a:lnTo>
                    <a:pt x="26" y="6139"/>
                  </a:lnTo>
                  <a:lnTo>
                    <a:pt x="21" y="6136"/>
                  </a:lnTo>
                  <a:lnTo>
                    <a:pt x="17" y="6136"/>
                  </a:lnTo>
                  <a:lnTo>
                    <a:pt x="14" y="6139"/>
                  </a:lnTo>
                  <a:lnTo>
                    <a:pt x="13" y="6143"/>
                  </a:lnTo>
                  <a:lnTo>
                    <a:pt x="9" y="6148"/>
                  </a:lnTo>
                  <a:lnTo>
                    <a:pt x="7" y="6151"/>
                  </a:lnTo>
                  <a:lnTo>
                    <a:pt x="6" y="6157"/>
                  </a:lnTo>
                  <a:lnTo>
                    <a:pt x="6" y="6162"/>
                  </a:lnTo>
                  <a:lnTo>
                    <a:pt x="7" y="6167"/>
                  </a:lnTo>
                  <a:lnTo>
                    <a:pt x="5" y="6171"/>
                  </a:lnTo>
                  <a:lnTo>
                    <a:pt x="2" y="6174"/>
                  </a:lnTo>
                  <a:lnTo>
                    <a:pt x="0" y="6176"/>
                  </a:lnTo>
                  <a:lnTo>
                    <a:pt x="0" y="6179"/>
                  </a:lnTo>
                  <a:lnTo>
                    <a:pt x="2" y="6183"/>
                  </a:lnTo>
                  <a:lnTo>
                    <a:pt x="5" y="6195"/>
                  </a:lnTo>
                  <a:lnTo>
                    <a:pt x="9" y="6202"/>
                  </a:lnTo>
                  <a:lnTo>
                    <a:pt x="14" y="6205"/>
                  </a:lnTo>
                  <a:lnTo>
                    <a:pt x="19" y="6202"/>
                  </a:lnTo>
                  <a:lnTo>
                    <a:pt x="23" y="6195"/>
                  </a:lnTo>
                  <a:lnTo>
                    <a:pt x="24" y="6186"/>
                  </a:lnTo>
                  <a:lnTo>
                    <a:pt x="23" y="6178"/>
                  </a:lnTo>
                  <a:lnTo>
                    <a:pt x="21" y="6169"/>
                  </a:lnTo>
                  <a:lnTo>
                    <a:pt x="26" y="6174"/>
                  </a:lnTo>
                  <a:lnTo>
                    <a:pt x="31" y="6186"/>
                  </a:lnTo>
                  <a:lnTo>
                    <a:pt x="35" y="6190"/>
                  </a:lnTo>
                  <a:lnTo>
                    <a:pt x="37" y="6190"/>
                  </a:lnTo>
                  <a:lnTo>
                    <a:pt x="40" y="6190"/>
                  </a:lnTo>
                  <a:lnTo>
                    <a:pt x="41" y="6189"/>
                  </a:lnTo>
                  <a:lnTo>
                    <a:pt x="42" y="6185"/>
                  </a:lnTo>
                  <a:lnTo>
                    <a:pt x="42" y="6176"/>
                  </a:lnTo>
                  <a:lnTo>
                    <a:pt x="41" y="6172"/>
                  </a:lnTo>
                  <a:close/>
                  <a:moveTo>
                    <a:pt x="304" y="6153"/>
                  </a:moveTo>
                  <a:lnTo>
                    <a:pt x="300" y="6154"/>
                  </a:lnTo>
                  <a:lnTo>
                    <a:pt x="299" y="6160"/>
                  </a:lnTo>
                  <a:lnTo>
                    <a:pt x="299" y="6165"/>
                  </a:lnTo>
                  <a:lnTo>
                    <a:pt x="300" y="6168"/>
                  </a:lnTo>
                  <a:lnTo>
                    <a:pt x="304" y="6171"/>
                  </a:lnTo>
                  <a:lnTo>
                    <a:pt x="310" y="6168"/>
                  </a:lnTo>
                  <a:lnTo>
                    <a:pt x="313" y="6162"/>
                  </a:lnTo>
                  <a:lnTo>
                    <a:pt x="310" y="6158"/>
                  </a:lnTo>
                  <a:lnTo>
                    <a:pt x="304" y="6153"/>
                  </a:lnTo>
                  <a:close/>
                  <a:moveTo>
                    <a:pt x="304" y="6205"/>
                  </a:moveTo>
                  <a:lnTo>
                    <a:pt x="303" y="6200"/>
                  </a:lnTo>
                  <a:lnTo>
                    <a:pt x="300" y="6196"/>
                  </a:lnTo>
                  <a:lnTo>
                    <a:pt x="297" y="6193"/>
                  </a:lnTo>
                  <a:lnTo>
                    <a:pt x="296" y="6193"/>
                  </a:lnTo>
                  <a:lnTo>
                    <a:pt x="293" y="6195"/>
                  </a:lnTo>
                  <a:lnTo>
                    <a:pt x="292" y="6197"/>
                  </a:lnTo>
                  <a:lnTo>
                    <a:pt x="292" y="6203"/>
                  </a:lnTo>
                  <a:lnTo>
                    <a:pt x="297" y="6212"/>
                  </a:lnTo>
                  <a:lnTo>
                    <a:pt x="300" y="6214"/>
                  </a:lnTo>
                  <a:lnTo>
                    <a:pt x="303" y="6214"/>
                  </a:lnTo>
                  <a:lnTo>
                    <a:pt x="306" y="6212"/>
                  </a:lnTo>
                  <a:lnTo>
                    <a:pt x="304" y="6206"/>
                  </a:lnTo>
                  <a:lnTo>
                    <a:pt x="304" y="6205"/>
                  </a:lnTo>
                  <a:close/>
                  <a:moveTo>
                    <a:pt x="201" y="6219"/>
                  </a:moveTo>
                  <a:lnTo>
                    <a:pt x="203" y="6209"/>
                  </a:lnTo>
                  <a:lnTo>
                    <a:pt x="199" y="6197"/>
                  </a:lnTo>
                  <a:lnTo>
                    <a:pt x="194" y="6196"/>
                  </a:lnTo>
                  <a:lnTo>
                    <a:pt x="192" y="6200"/>
                  </a:lnTo>
                  <a:lnTo>
                    <a:pt x="195" y="6210"/>
                  </a:lnTo>
                  <a:lnTo>
                    <a:pt x="194" y="6216"/>
                  </a:lnTo>
                  <a:lnTo>
                    <a:pt x="191" y="6210"/>
                  </a:lnTo>
                  <a:lnTo>
                    <a:pt x="184" y="6193"/>
                  </a:lnTo>
                  <a:lnTo>
                    <a:pt x="182" y="6202"/>
                  </a:lnTo>
                  <a:lnTo>
                    <a:pt x="180" y="6209"/>
                  </a:lnTo>
                  <a:lnTo>
                    <a:pt x="178" y="6217"/>
                  </a:lnTo>
                  <a:lnTo>
                    <a:pt x="180" y="6226"/>
                  </a:lnTo>
                  <a:lnTo>
                    <a:pt x="181" y="6228"/>
                  </a:lnTo>
                  <a:lnTo>
                    <a:pt x="189" y="6234"/>
                  </a:lnTo>
                  <a:lnTo>
                    <a:pt x="192" y="6237"/>
                  </a:lnTo>
                  <a:lnTo>
                    <a:pt x="194" y="6240"/>
                  </a:lnTo>
                  <a:lnTo>
                    <a:pt x="195" y="6241"/>
                  </a:lnTo>
                  <a:lnTo>
                    <a:pt x="199" y="6237"/>
                  </a:lnTo>
                  <a:lnTo>
                    <a:pt x="196" y="6227"/>
                  </a:lnTo>
                  <a:lnTo>
                    <a:pt x="201" y="6219"/>
                  </a:lnTo>
                  <a:close/>
                  <a:moveTo>
                    <a:pt x="182" y="6254"/>
                  </a:moveTo>
                  <a:lnTo>
                    <a:pt x="177" y="6238"/>
                  </a:lnTo>
                  <a:lnTo>
                    <a:pt x="168" y="6226"/>
                  </a:lnTo>
                  <a:lnTo>
                    <a:pt x="160" y="6227"/>
                  </a:lnTo>
                  <a:lnTo>
                    <a:pt x="153" y="6223"/>
                  </a:lnTo>
                  <a:lnTo>
                    <a:pt x="145" y="6234"/>
                  </a:lnTo>
                  <a:lnTo>
                    <a:pt x="135" y="6238"/>
                  </a:lnTo>
                  <a:lnTo>
                    <a:pt x="133" y="6249"/>
                  </a:lnTo>
                  <a:lnTo>
                    <a:pt x="142" y="6251"/>
                  </a:lnTo>
                  <a:lnTo>
                    <a:pt x="147" y="6256"/>
                  </a:lnTo>
                  <a:lnTo>
                    <a:pt x="154" y="6256"/>
                  </a:lnTo>
                  <a:lnTo>
                    <a:pt x="159" y="6263"/>
                  </a:lnTo>
                  <a:lnTo>
                    <a:pt x="157" y="6269"/>
                  </a:lnTo>
                  <a:lnTo>
                    <a:pt x="154" y="6273"/>
                  </a:lnTo>
                  <a:lnTo>
                    <a:pt x="159" y="6277"/>
                  </a:lnTo>
                  <a:lnTo>
                    <a:pt x="166" y="6276"/>
                  </a:lnTo>
                  <a:lnTo>
                    <a:pt x="171" y="6272"/>
                  </a:lnTo>
                  <a:lnTo>
                    <a:pt x="174" y="6275"/>
                  </a:lnTo>
                  <a:lnTo>
                    <a:pt x="173" y="6286"/>
                  </a:lnTo>
                  <a:lnTo>
                    <a:pt x="175" y="6284"/>
                  </a:lnTo>
                  <a:lnTo>
                    <a:pt x="181" y="6276"/>
                  </a:lnTo>
                  <a:lnTo>
                    <a:pt x="185" y="6269"/>
                  </a:lnTo>
                  <a:lnTo>
                    <a:pt x="184" y="6263"/>
                  </a:lnTo>
                  <a:lnTo>
                    <a:pt x="182" y="6254"/>
                  </a:lnTo>
                  <a:close/>
                  <a:moveTo>
                    <a:pt x="262" y="6247"/>
                  </a:moveTo>
                  <a:lnTo>
                    <a:pt x="264" y="6242"/>
                  </a:lnTo>
                  <a:lnTo>
                    <a:pt x="265" y="6238"/>
                  </a:lnTo>
                  <a:lnTo>
                    <a:pt x="267" y="6235"/>
                  </a:lnTo>
                  <a:lnTo>
                    <a:pt x="265" y="6234"/>
                  </a:lnTo>
                  <a:lnTo>
                    <a:pt x="261" y="6235"/>
                  </a:lnTo>
                  <a:lnTo>
                    <a:pt x="261" y="6237"/>
                  </a:lnTo>
                  <a:lnTo>
                    <a:pt x="262" y="6238"/>
                  </a:lnTo>
                  <a:lnTo>
                    <a:pt x="262" y="6238"/>
                  </a:lnTo>
                  <a:lnTo>
                    <a:pt x="254" y="6240"/>
                  </a:lnTo>
                  <a:lnTo>
                    <a:pt x="248" y="6242"/>
                  </a:lnTo>
                  <a:lnTo>
                    <a:pt x="248" y="6251"/>
                  </a:lnTo>
                  <a:lnTo>
                    <a:pt x="257" y="6252"/>
                  </a:lnTo>
                  <a:lnTo>
                    <a:pt x="261" y="6249"/>
                  </a:lnTo>
                  <a:lnTo>
                    <a:pt x="262" y="6247"/>
                  </a:lnTo>
                  <a:close/>
                  <a:moveTo>
                    <a:pt x="237" y="6242"/>
                  </a:moveTo>
                  <a:lnTo>
                    <a:pt x="232" y="6251"/>
                  </a:lnTo>
                  <a:lnTo>
                    <a:pt x="227" y="6256"/>
                  </a:lnTo>
                  <a:lnTo>
                    <a:pt x="232" y="6261"/>
                  </a:lnTo>
                  <a:lnTo>
                    <a:pt x="239" y="6259"/>
                  </a:lnTo>
                  <a:lnTo>
                    <a:pt x="244" y="6251"/>
                  </a:lnTo>
                  <a:lnTo>
                    <a:pt x="247" y="6237"/>
                  </a:lnTo>
                  <a:lnTo>
                    <a:pt x="243" y="6238"/>
                  </a:lnTo>
                  <a:lnTo>
                    <a:pt x="237" y="6242"/>
                  </a:lnTo>
                  <a:close/>
                  <a:moveTo>
                    <a:pt x="285" y="6248"/>
                  </a:moveTo>
                  <a:lnTo>
                    <a:pt x="285" y="6247"/>
                  </a:lnTo>
                  <a:lnTo>
                    <a:pt x="283" y="6245"/>
                  </a:lnTo>
                  <a:lnTo>
                    <a:pt x="282" y="6244"/>
                  </a:lnTo>
                  <a:lnTo>
                    <a:pt x="281" y="6245"/>
                  </a:lnTo>
                  <a:lnTo>
                    <a:pt x="279" y="6245"/>
                  </a:lnTo>
                  <a:lnTo>
                    <a:pt x="279" y="6242"/>
                  </a:lnTo>
                  <a:lnTo>
                    <a:pt x="278" y="6241"/>
                  </a:lnTo>
                  <a:lnTo>
                    <a:pt x="276" y="6241"/>
                  </a:lnTo>
                  <a:lnTo>
                    <a:pt x="274" y="6242"/>
                  </a:lnTo>
                  <a:lnTo>
                    <a:pt x="272" y="6242"/>
                  </a:lnTo>
                  <a:lnTo>
                    <a:pt x="268" y="6242"/>
                  </a:lnTo>
                  <a:lnTo>
                    <a:pt x="264" y="6247"/>
                  </a:lnTo>
                  <a:lnTo>
                    <a:pt x="258" y="6259"/>
                  </a:lnTo>
                  <a:lnTo>
                    <a:pt x="257" y="6265"/>
                  </a:lnTo>
                  <a:lnTo>
                    <a:pt x="260" y="6269"/>
                  </a:lnTo>
                  <a:lnTo>
                    <a:pt x="264" y="6269"/>
                  </a:lnTo>
                  <a:lnTo>
                    <a:pt x="267" y="6266"/>
                  </a:lnTo>
                  <a:lnTo>
                    <a:pt x="268" y="6263"/>
                  </a:lnTo>
                  <a:lnTo>
                    <a:pt x="269" y="6262"/>
                  </a:lnTo>
                  <a:lnTo>
                    <a:pt x="276" y="6268"/>
                  </a:lnTo>
                  <a:lnTo>
                    <a:pt x="279" y="6268"/>
                  </a:lnTo>
                  <a:lnTo>
                    <a:pt x="282" y="6263"/>
                  </a:lnTo>
                  <a:lnTo>
                    <a:pt x="283" y="6259"/>
                  </a:lnTo>
                  <a:lnTo>
                    <a:pt x="285" y="6256"/>
                  </a:lnTo>
                  <a:lnTo>
                    <a:pt x="285" y="6254"/>
                  </a:lnTo>
                  <a:lnTo>
                    <a:pt x="282" y="6251"/>
                  </a:lnTo>
                  <a:lnTo>
                    <a:pt x="283" y="6251"/>
                  </a:lnTo>
                  <a:lnTo>
                    <a:pt x="286" y="6251"/>
                  </a:lnTo>
                  <a:lnTo>
                    <a:pt x="288" y="6249"/>
                  </a:lnTo>
                  <a:lnTo>
                    <a:pt x="286" y="6249"/>
                  </a:lnTo>
                  <a:lnTo>
                    <a:pt x="285" y="6248"/>
                  </a:lnTo>
                  <a:close/>
                  <a:moveTo>
                    <a:pt x="230" y="6266"/>
                  </a:moveTo>
                  <a:lnTo>
                    <a:pt x="220" y="6262"/>
                  </a:lnTo>
                  <a:lnTo>
                    <a:pt x="215" y="6261"/>
                  </a:lnTo>
                  <a:lnTo>
                    <a:pt x="205" y="6272"/>
                  </a:lnTo>
                  <a:lnTo>
                    <a:pt x="199" y="6284"/>
                  </a:lnTo>
                  <a:lnTo>
                    <a:pt x="201" y="6293"/>
                  </a:lnTo>
                  <a:lnTo>
                    <a:pt x="206" y="6296"/>
                  </a:lnTo>
                  <a:lnTo>
                    <a:pt x="211" y="6291"/>
                  </a:lnTo>
                  <a:lnTo>
                    <a:pt x="211" y="6283"/>
                  </a:lnTo>
                  <a:lnTo>
                    <a:pt x="215" y="6282"/>
                  </a:lnTo>
                  <a:lnTo>
                    <a:pt x="222" y="6282"/>
                  </a:lnTo>
                  <a:lnTo>
                    <a:pt x="230" y="6282"/>
                  </a:lnTo>
                  <a:lnTo>
                    <a:pt x="243" y="6275"/>
                  </a:lnTo>
                  <a:lnTo>
                    <a:pt x="240" y="6269"/>
                  </a:lnTo>
                  <a:lnTo>
                    <a:pt x="230" y="6266"/>
                  </a:lnTo>
                  <a:close/>
                  <a:moveTo>
                    <a:pt x="381" y="6301"/>
                  </a:moveTo>
                  <a:lnTo>
                    <a:pt x="386" y="6300"/>
                  </a:lnTo>
                  <a:lnTo>
                    <a:pt x="386" y="6297"/>
                  </a:lnTo>
                  <a:lnTo>
                    <a:pt x="383" y="6297"/>
                  </a:lnTo>
                  <a:lnTo>
                    <a:pt x="380" y="6297"/>
                  </a:lnTo>
                  <a:lnTo>
                    <a:pt x="369" y="6293"/>
                  </a:lnTo>
                  <a:lnTo>
                    <a:pt x="365" y="6296"/>
                  </a:lnTo>
                  <a:lnTo>
                    <a:pt x="365" y="6298"/>
                  </a:lnTo>
                  <a:lnTo>
                    <a:pt x="363" y="6298"/>
                  </a:lnTo>
                  <a:lnTo>
                    <a:pt x="365" y="6301"/>
                  </a:lnTo>
                  <a:lnTo>
                    <a:pt x="369" y="6305"/>
                  </a:lnTo>
                  <a:lnTo>
                    <a:pt x="381" y="6312"/>
                  </a:lnTo>
                  <a:lnTo>
                    <a:pt x="384" y="6310"/>
                  </a:lnTo>
                  <a:lnTo>
                    <a:pt x="381" y="6304"/>
                  </a:lnTo>
                  <a:lnTo>
                    <a:pt x="379" y="6301"/>
                  </a:lnTo>
                  <a:lnTo>
                    <a:pt x="379" y="6301"/>
                  </a:lnTo>
                  <a:lnTo>
                    <a:pt x="381" y="6301"/>
                  </a:lnTo>
                  <a:close/>
                  <a:moveTo>
                    <a:pt x="362" y="6305"/>
                  </a:moveTo>
                  <a:lnTo>
                    <a:pt x="359" y="6303"/>
                  </a:lnTo>
                  <a:lnTo>
                    <a:pt x="356" y="6303"/>
                  </a:lnTo>
                  <a:lnTo>
                    <a:pt x="352" y="6304"/>
                  </a:lnTo>
                  <a:lnTo>
                    <a:pt x="351" y="6308"/>
                  </a:lnTo>
                  <a:lnTo>
                    <a:pt x="352" y="6314"/>
                  </a:lnTo>
                  <a:lnTo>
                    <a:pt x="353" y="6317"/>
                  </a:lnTo>
                  <a:lnTo>
                    <a:pt x="358" y="6318"/>
                  </a:lnTo>
                  <a:lnTo>
                    <a:pt x="363" y="6321"/>
                  </a:lnTo>
                  <a:lnTo>
                    <a:pt x="365" y="6318"/>
                  </a:lnTo>
                  <a:lnTo>
                    <a:pt x="363" y="6312"/>
                  </a:lnTo>
                  <a:lnTo>
                    <a:pt x="362" y="6305"/>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5" name="Freeform 41"/>
            <p:cNvSpPr>
              <a:spLocks noEditPoints="1"/>
            </p:cNvSpPr>
            <p:nvPr/>
          </p:nvSpPr>
          <p:spPr bwMode="auto">
            <a:xfrm>
              <a:off x="14120195" y="4612402"/>
              <a:ext cx="874713" cy="571500"/>
            </a:xfrm>
            <a:custGeom>
              <a:avLst/>
              <a:gdLst>
                <a:gd name="T0" fmla="*/ 1379 w 1655"/>
                <a:gd name="T1" fmla="*/ 125 h 1080"/>
                <a:gd name="T2" fmla="*/ 1179 w 1655"/>
                <a:gd name="T3" fmla="*/ 56 h 1080"/>
                <a:gd name="T4" fmla="*/ 1072 w 1655"/>
                <a:gd name="T5" fmla="*/ 35 h 1080"/>
                <a:gd name="T6" fmla="*/ 1008 w 1655"/>
                <a:gd name="T7" fmla="*/ 10 h 1080"/>
                <a:gd name="T8" fmla="*/ 956 w 1655"/>
                <a:gd name="T9" fmla="*/ 10 h 1080"/>
                <a:gd name="T10" fmla="*/ 861 w 1655"/>
                <a:gd name="T11" fmla="*/ 84 h 1080"/>
                <a:gd name="T12" fmla="*/ 781 w 1655"/>
                <a:gd name="T13" fmla="*/ 81 h 1080"/>
                <a:gd name="T14" fmla="*/ 732 w 1655"/>
                <a:gd name="T15" fmla="*/ 102 h 1080"/>
                <a:gd name="T16" fmla="*/ 653 w 1655"/>
                <a:gd name="T17" fmla="*/ 116 h 1080"/>
                <a:gd name="T18" fmla="*/ 578 w 1655"/>
                <a:gd name="T19" fmla="*/ 153 h 1080"/>
                <a:gd name="T20" fmla="*/ 495 w 1655"/>
                <a:gd name="T21" fmla="*/ 215 h 1080"/>
                <a:gd name="T22" fmla="*/ 433 w 1655"/>
                <a:gd name="T23" fmla="*/ 289 h 1080"/>
                <a:gd name="T24" fmla="*/ 459 w 1655"/>
                <a:gd name="T25" fmla="*/ 328 h 1080"/>
                <a:gd name="T26" fmla="*/ 444 w 1655"/>
                <a:gd name="T27" fmla="*/ 353 h 1080"/>
                <a:gd name="T28" fmla="*/ 450 w 1655"/>
                <a:gd name="T29" fmla="*/ 439 h 1080"/>
                <a:gd name="T30" fmla="*/ 512 w 1655"/>
                <a:gd name="T31" fmla="*/ 457 h 1080"/>
                <a:gd name="T32" fmla="*/ 446 w 1655"/>
                <a:gd name="T33" fmla="*/ 477 h 1080"/>
                <a:gd name="T34" fmla="*/ 444 w 1655"/>
                <a:gd name="T35" fmla="*/ 541 h 1080"/>
                <a:gd name="T36" fmla="*/ 485 w 1655"/>
                <a:gd name="T37" fmla="*/ 627 h 1080"/>
                <a:gd name="T38" fmla="*/ 515 w 1655"/>
                <a:gd name="T39" fmla="*/ 654 h 1080"/>
                <a:gd name="T40" fmla="*/ 614 w 1655"/>
                <a:gd name="T41" fmla="*/ 697 h 1080"/>
                <a:gd name="T42" fmla="*/ 702 w 1655"/>
                <a:gd name="T43" fmla="*/ 690 h 1080"/>
                <a:gd name="T44" fmla="*/ 656 w 1655"/>
                <a:gd name="T45" fmla="*/ 839 h 1080"/>
                <a:gd name="T46" fmla="*/ 735 w 1655"/>
                <a:gd name="T47" fmla="*/ 858 h 1080"/>
                <a:gd name="T48" fmla="*/ 861 w 1655"/>
                <a:gd name="T49" fmla="*/ 806 h 1080"/>
                <a:gd name="T50" fmla="*/ 904 w 1655"/>
                <a:gd name="T51" fmla="*/ 820 h 1080"/>
                <a:gd name="T52" fmla="*/ 984 w 1655"/>
                <a:gd name="T53" fmla="*/ 881 h 1080"/>
                <a:gd name="T54" fmla="*/ 1109 w 1655"/>
                <a:gd name="T55" fmla="*/ 973 h 1080"/>
                <a:gd name="T56" fmla="*/ 1225 w 1655"/>
                <a:gd name="T57" fmla="*/ 1074 h 1080"/>
                <a:gd name="T58" fmla="*/ 1313 w 1655"/>
                <a:gd name="T59" fmla="*/ 1031 h 1080"/>
                <a:gd name="T60" fmla="*/ 1428 w 1655"/>
                <a:gd name="T61" fmla="*/ 1041 h 1080"/>
                <a:gd name="T62" fmla="*/ 1463 w 1655"/>
                <a:gd name="T63" fmla="*/ 956 h 1080"/>
                <a:gd name="T64" fmla="*/ 1506 w 1655"/>
                <a:gd name="T65" fmla="*/ 874 h 1080"/>
                <a:gd name="T66" fmla="*/ 1457 w 1655"/>
                <a:gd name="T67" fmla="*/ 522 h 1080"/>
                <a:gd name="T68" fmla="*/ 1596 w 1655"/>
                <a:gd name="T69" fmla="*/ 198 h 1080"/>
                <a:gd name="T70" fmla="*/ 690 w 1655"/>
                <a:gd name="T71" fmla="*/ 49 h 1080"/>
                <a:gd name="T72" fmla="*/ 169 w 1655"/>
                <a:gd name="T73" fmla="*/ 480 h 1080"/>
                <a:gd name="T74" fmla="*/ 246 w 1655"/>
                <a:gd name="T75" fmla="*/ 446 h 1080"/>
                <a:gd name="T76" fmla="*/ 289 w 1655"/>
                <a:gd name="T77" fmla="*/ 425 h 1080"/>
                <a:gd name="T78" fmla="*/ 306 w 1655"/>
                <a:gd name="T79" fmla="*/ 394 h 1080"/>
                <a:gd name="T80" fmla="*/ 218 w 1655"/>
                <a:gd name="T81" fmla="*/ 299 h 1080"/>
                <a:gd name="T82" fmla="*/ 159 w 1655"/>
                <a:gd name="T83" fmla="*/ 349 h 1080"/>
                <a:gd name="T84" fmla="*/ 376 w 1655"/>
                <a:gd name="T85" fmla="*/ 356 h 1080"/>
                <a:gd name="T86" fmla="*/ 338 w 1655"/>
                <a:gd name="T87" fmla="*/ 321 h 1080"/>
                <a:gd name="T88" fmla="*/ 344 w 1655"/>
                <a:gd name="T89" fmla="*/ 505 h 1080"/>
                <a:gd name="T90" fmla="*/ 394 w 1655"/>
                <a:gd name="T91" fmla="*/ 574 h 1080"/>
                <a:gd name="T92" fmla="*/ 302 w 1655"/>
                <a:gd name="T93" fmla="*/ 541 h 1080"/>
                <a:gd name="T94" fmla="*/ 206 w 1655"/>
                <a:gd name="T95" fmla="*/ 541 h 1080"/>
                <a:gd name="T96" fmla="*/ 100 w 1655"/>
                <a:gd name="T97" fmla="*/ 569 h 1080"/>
                <a:gd name="T98" fmla="*/ 63 w 1655"/>
                <a:gd name="T99" fmla="*/ 628 h 1080"/>
                <a:gd name="T100" fmla="*/ 24 w 1655"/>
                <a:gd name="T101" fmla="*/ 618 h 1080"/>
                <a:gd name="T102" fmla="*/ 7 w 1655"/>
                <a:gd name="T103" fmla="*/ 687 h 1080"/>
                <a:gd name="T104" fmla="*/ 83 w 1655"/>
                <a:gd name="T105" fmla="*/ 799 h 1080"/>
                <a:gd name="T106" fmla="*/ 35 w 1655"/>
                <a:gd name="T107" fmla="*/ 853 h 1080"/>
                <a:gd name="T108" fmla="*/ 115 w 1655"/>
                <a:gd name="T109" fmla="*/ 753 h 1080"/>
                <a:gd name="T110" fmla="*/ 171 w 1655"/>
                <a:gd name="T111" fmla="*/ 719 h 1080"/>
                <a:gd name="T112" fmla="*/ 215 w 1655"/>
                <a:gd name="T113" fmla="*/ 718 h 1080"/>
                <a:gd name="T114" fmla="*/ 297 w 1655"/>
                <a:gd name="T115" fmla="*/ 651 h 1080"/>
                <a:gd name="T116" fmla="*/ 342 w 1655"/>
                <a:gd name="T117" fmla="*/ 609 h 1080"/>
                <a:gd name="T118" fmla="*/ 388 w 1655"/>
                <a:gd name="T119" fmla="*/ 620 h 1080"/>
                <a:gd name="T120" fmla="*/ 360 w 1655"/>
                <a:gd name="T121" fmla="*/ 931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55" h="1080">
                  <a:moveTo>
                    <a:pt x="1652" y="161"/>
                  </a:moveTo>
                  <a:lnTo>
                    <a:pt x="1647" y="154"/>
                  </a:lnTo>
                  <a:lnTo>
                    <a:pt x="1644" y="152"/>
                  </a:lnTo>
                  <a:lnTo>
                    <a:pt x="1641" y="146"/>
                  </a:lnTo>
                  <a:lnTo>
                    <a:pt x="1635" y="130"/>
                  </a:lnTo>
                  <a:lnTo>
                    <a:pt x="1630" y="125"/>
                  </a:lnTo>
                  <a:lnTo>
                    <a:pt x="1619" y="119"/>
                  </a:lnTo>
                  <a:lnTo>
                    <a:pt x="1613" y="109"/>
                  </a:lnTo>
                  <a:lnTo>
                    <a:pt x="1603" y="126"/>
                  </a:lnTo>
                  <a:lnTo>
                    <a:pt x="1596" y="136"/>
                  </a:lnTo>
                  <a:lnTo>
                    <a:pt x="1585" y="143"/>
                  </a:lnTo>
                  <a:lnTo>
                    <a:pt x="1575" y="146"/>
                  </a:lnTo>
                  <a:lnTo>
                    <a:pt x="1534" y="136"/>
                  </a:lnTo>
                  <a:lnTo>
                    <a:pt x="1494" y="132"/>
                  </a:lnTo>
                  <a:lnTo>
                    <a:pt x="1455" y="121"/>
                  </a:lnTo>
                  <a:lnTo>
                    <a:pt x="1420" y="123"/>
                  </a:lnTo>
                  <a:lnTo>
                    <a:pt x="1379" y="125"/>
                  </a:lnTo>
                  <a:lnTo>
                    <a:pt x="1333" y="119"/>
                  </a:lnTo>
                  <a:lnTo>
                    <a:pt x="1327" y="118"/>
                  </a:lnTo>
                  <a:lnTo>
                    <a:pt x="1317" y="111"/>
                  </a:lnTo>
                  <a:lnTo>
                    <a:pt x="1305" y="105"/>
                  </a:lnTo>
                  <a:lnTo>
                    <a:pt x="1292" y="93"/>
                  </a:lnTo>
                  <a:lnTo>
                    <a:pt x="1282" y="80"/>
                  </a:lnTo>
                  <a:lnTo>
                    <a:pt x="1272" y="72"/>
                  </a:lnTo>
                  <a:lnTo>
                    <a:pt x="1263" y="66"/>
                  </a:lnTo>
                  <a:lnTo>
                    <a:pt x="1253" y="63"/>
                  </a:lnTo>
                  <a:lnTo>
                    <a:pt x="1242" y="62"/>
                  </a:lnTo>
                  <a:lnTo>
                    <a:pt x="1239" y="63"/>
                  </a:lnTo>
                  <a:lnTo>
                    <a:pt x="1229" y="70"/>
                  </a:lnTo>
                  <a:lnTo>
                    <a:pt x="1225" y="72"/>
                  </a:lnTo>
                  <a:lnTo>
                    <a:pt x="1219" y="72"/>
                  </a:lnTo>
                  <a:lnTo>
                    <a:pt x="1209" y="69"/>
                  </a:lnTo>
                  <a:lnTo>
                    <a:pt x="1194" y="59"/>
                  </a:lnTo>
                  <a:lnTo>
                    <a:pt x="1179" y="56"/>
                  </a:lnTo>
                  <a:lnTo>
                    <a:pt x="1169" y="48"/>
                  </a:lnTo>
                  <a:lnTo>
                    <a:pt x="1163" y="46"/>
                  </a:lnTo>
                  <a:lnTo>
                    <a:pt x="1114" y="46"/>
                  </a:lnTo>
                  <a:lnTo>
                    <a:pt x="1111" y="45"/>
                  </a:lnTo>
                  <a:lnTo>
                    <a:pt x="1111" y="42"/>
                  </a:lnTo>
                  <a:lnTo>
                    <a:pt x="1111" y="39"/>
                  </a:lnTo>
                  <a:lnTo>
                    <a:pt x="1110" y="37"/>
                  </a:lnTo>
                  <a:lnTo>
                    <a:pt x="1100" y="27"/>
                  </a:lnTo>
                  <a:lnTo>
                    <a:pt x="1092" y="23"/>
                  </a:lnTo>
                  <a:lnTo>
                    <a:pt x="1088" y="21"/>
                  </a:lnTo>
                  <a:lnTo>
                    <a:pt x="1085" y="23"/>
                  </a:lnTo>
                  <a:lnTo>
                    <a:pt x="1082" y="28"/>
                  </a:lnTo>
                  <a:lnTo>
                    <a:pt x="1082" y="32"/>
                  </a:lnTo>
                  <a:lnTo>
                    <a:pt x="1082" y="37"/>
                  </a:lnTo>
                  <a:lnTo>
                    <a:pt x="1082" y="39"/>
                  </a:lnTo>
                  <a:lnTo>
                    <a:pt x="1076" y="41"/>
                  </a:lnTo>
                  <a:lnTo>
                    <a:pt x="1072" y="35"/>
                  </a:lnTo>
                  <a:lnTo>
                    <a:pt x="1067" y="25"/>
                  </a:lnTo>
                  <a:lnTo>
                    <a:pt x="1061" y="23"/>
                  </a:lnTo>
                  <a:lnTo>
                    <a:pt x="1057" y="34"/>
                  </a:lnTo>
                  <a:lnTo>
                    <a:pt x="1058" y="38"/>
                  </a:lnTo>
                  <a:lnTo>
                    <a:pt x="1055" y="45"/>
                  </a:lnTo>
                  <a:lnTo>
                    <a:pt x="1050" y="49"/>
                  </a:lnTo>
                  <a:lnTo>
                    <a:pt x="1048" y="51"/>
                  </a:lnTo>
                  <a:lnTo>
                    <a:pt x="1046" y="51"/>
                  </a:lnTo>
                  <a:lnTo>
                    <a:pt x="1041" y="48"/>
                  </a:lnTo>
                  <a:lnTo>
                    <a:pt x="1037" y="42"/>
                  </a:lnTo>
                  <a:lnTo>
                    <a:pt x="1036" y="30"/>
                  </a:lnTo>
                  <a:lnTo>
                    <a:pt x="1033" y="23"/>
                  </a:lnTo>
                  <a:lnTo>
                    <a:pt x="1034" y="20"/>
                  </a:lnTo>
                  <a:lnTo>
                    <a:pt x="1020" y="4"/>
                  </a:lnTo>
                  <a:lnTo>
                    <a:pt x="1012" y="1"/>
                  </a:lnTo>
                  <a:lnTo>
                    <a:pt x="1006" y="8"/>
                  </a:lnTo>
                  <a:lnTo>
                    <a:pt x="1008" y="10"/>
                  </a:lnTo>
                  <a:lnTo>
                    <a:pt x="1009" y="11"/>
                  </a:lnTo>
                  <a:lnTo>
                    <a:pt x="1011" y="11"/>
                  </a:lnTo>
                  <a:lnTo>
                    <a:pt x="1009" y="23"/>
                  </a:lnTo>
                  <a:lnTo>
                    <a:pt x="1012" y="30"/>
                  </a:lnTo>
                  <a:lnTo>
                    <a:pt x="1016" y="35"/>
                  </a:lnTo>
                  <a:lnTo>
                    <a:pt x="1018" y="44"/>
                  </a:lnTo>
                  <a:lnTo>
                    <a:pt x="1015" y="53"/>
                  </a:lnTo>
                  <a:lnTo>
                    <a:pt x="1006" y="55"/>
                  </a:lnTo>
                  <a:lnTo>
                    <a:pt x="998" y="52"/>
                  </a:lnTo>
                  <a:lnTo>
                    <a:pt x="992" y="46"/>
                  </a:lnTo>
                  <a:lnTo>
                    <a:pt x="985" y="34"/>
                  </a:lnTo>
                  <a:lnTo>
                    <a:pt x="981" y="28"/>
                  </a:lnTo>
                  <a:lnTo>
                    <a:pt x="975" y="25"/>
                  </a:lnTo>
                  <a:lnTo>
                    <a:pt x="971" y="21"/>
                  </a:lnTo>
                  <a:lnTo>
                    <a:pt x="963" y="4"/>
                  </a:lnTo>
                  <a:lnTo>
                    <a:pt x="959" y="0"/>
                  </a:lnTo>
                  <a:lnTo>
                    <a:pt x="956" y="10"/>
                  </a:lnTo>
                  <a:lnTo>
                    <a:pt x="957" y="31"/>
                  </a:lnTo>
                  <a:lnTo>
                    <a:pt x="960" y="51"/>
                  </a:lnTo>
                  <a:lnTo>
                    <a:pt x="967" y="60"/>
                  </a:lnTo>
                  <a:lnTo>
                    <a:pt x="970" y="62"/>
                  </a:lnTo>
                  <a:lnTo>
                    <a:pt x="971" y="66"/>
                  </a:lnTo>
                  <a:lnTo>
                    <a:pt x="973" y="70"/>
                  </a:lnTo>
                  <a:lnTo>
                    <a:pt x="970" y="72"/>
                  </a:lnTo>
                  <a:lnTo>
                    <a:pt x="945" y="70"/>
                  </a:lnTo>
                  <a:lnTo>
                    <a:pt x="939" y="73"/>
                  </a:lnTo>
                  <a:lnTo>
                    <a:pt x="935" y="80"/>
                  </a:lnTo>
                  <a:lnTo>
                    <a:pt x="936" y="91"/>
                  </a:lnTo>
                  <a:lnTo>
                    <a:pt x="936" y="91"/>
                  </a:lnTo>
                  <a:lnTo>
                    <a:pt x="882" y="74"/>
                  </a:lnTo>
                  <a:lnTo>
                    <a:pt x="869" y="66"/>
                  </a:lnTo>
                  <a:lnTo>
                    <a:pt x="863" y="66"/>
                  </a:lnTo>
                  <a:lnTo>
                    <a:pt x="859" y="70"/>
                  </a:lnTo>
                  <a:lnTo>
                    <a:pt x="861" y="84"/>
                  </a:lnTo>
                  <a:lnTo>
                    <a:pt x="856" y="87"/>
                  </a:lnTo>
                  <a:lnTo>
                    <a:pt x="851" y="84"/>
                  </a:lnTo>
                  <a:lnTo>
                    <a:pt x="840" y="77"/>
                  </a:lnTo>
                  <a:lnTo>
                    <a:pt x="834" y="76"/>
                  </a:lnTo>
                  <a:lnTo>
                    <a:pt x="814" y="80"/>
                  </a:lnTo>
                  <a:lnTo>
                    <a:pt x="807" y="79"/>
                  </a:lnTo>
                  <a:lnTo>
                    <a:pt x="791" y="56"/>
                  </a:lnTo>
                  <a:lnTo>
                    <a:pt x="781" y="48"/>
                  </a:lnTo>
                  <a:lnTo>
                    <a:pt x="772" y="53"/>
                  </a:lnTo>
                  <a:lnTo>
                    <a:pt x="774" y="58"/>
                  </a:lnTo>
                  <a:lnTo>
                    <a:pt x="774" y="60"/>
                  </a:lnTo>
                  <a:lnTo>
                    <a:pt x="774" y="65"/>
                  </a:lnTo>
                  <a:lnTo>
                    <a:pt x="774" y="69"/>
                  </a:lnTo>
                  <a:lnTo>
                    <a:pt x="775" y="74"/>
                  </a:lnTo>
                  <a:lnTo>
                    <a:pt x="777" y="76"/>
                  </a:lnTo>
                  <a:lnTo>
                    <a:pt x="779" y="79"/>
                  </a:lnTo>
                  <a:lnTo>
                    <a:pt x="781" y="81"/>
                  </a:lnTo>
                  <a:lnTo>
                    <a:pt x="782" y="90"/>
                  </a:lnTo>
                  <a:lnTo>
                    <a:pt x="782" y="93"/>
                  </a:lnTo>
                  <a:lnTo>
                    <a:pt x="777" y="105"/>
                  </a:lnTo>
                  <a:lnTo>
                    <a:pt x="774" y="107"/>
                  </a:lnTo>
                  <a:lnTo>
                    <a:pt x="771" y="109"/>
                  </a:lnTo>
                  <a:lnTo>
                    <a:pt x="764" y="111"/>
                  </a:lnTo>
                  <a:lnTo>
                    <a:pt x="760" y="105"/>
                  </a:lnTo>
                  <a:lnTo>
                    <a:pt x="757" y="95"/>
                  </a:lnTo>
                  <a:lnTo>
                    <a:pt x="753" y="88"/>
                  </a:lnTo>
                  <a:lnTo>
                    <a:pt x="750" y="86"/>
                  </a:lnTo>
                  <a:lnTo>
                    <a:pt x="746" y="86"/>
                  </a:lnTo>
                  <a:lnTo>
                    <a:pt x="744" y="87"/>
                  </a:lnTo>
                  <a:lnTo>
                    <a:pt x="743" y="93"/>
                  </a:lnTo>
                  <a:lnTo>
                    <a:pt x="742" y="97"/>
                  </a:lnTo>
                  <a:lnTo>
                    <a:pt x="739" y="98"/>
                  </a:lnTo>
                  <a:lnTo>
                    <a:pt x="732" y="98"/>
                  </a:lnTo>
                  <a:lnTo>
                    <a:pt x="732" y="102"/>
                  </a:lnTo>
                  <a:lnTo>
                    <a:pt x="737" y="104"/>
                  </a:lnTo>
                  <a:lnTo>
                    <a:pt x="742" y="109"/>
                  </a:lnTo>
                  <a:lnTo>
                    <a:pt x="742" y="114"/>
                  </a:lnTo>
                  <a:lnTo>
                    <a:pt x="737" y="115"/>
                  </a:lnTo>
                  <a:lnTo>
                    <a:pt x="733" y="114"/>
                  </a:lnTo>
                  <a:lnTo>
                    <a:pt x="718" y="104"/>
                  </a:lnTo>
                  <a:lnTo>
                    <a:pt x="713" y="101"/>
                  </a:lnTo>
                  <a:lnTo>
                    <a:pt x="709" y="105"/>
                  </a:lnTo>
                  <a:lnTo>
                    <a:pt x="705" y="109"/>
                  </a:lnTo>
                  <a:lnTo>
                    <a:pt x="699" y="111"/>
                  </a:lnTo>
                  <a:lnTo>
                    <a:pt x="695" y="108"/>
                  </a:lnTo>
                  <a:lnTo>
                    <a:pt x="685" y="98"/>
                  </a:lnTo>
                  <a:lnTo>
                    <a:pt x="681" y="94"/>
                  </a:lnTo>
                  <a:lnTo>
                    <a:pt x="674" y="93"/>
                  </a:lnTo>
                  <a:lnTo>
                    <a:pt x="657" y="97"/>
                  </a:lnTo>
                  <a:lnTo>
                    <a:pt x="656" y="100"/>
                  </a:lnTo>
                  <a:lnTo>
                    <a:pt x="653" y="116"/>
                  </a:lnTo>
                  <a:lnTo>
                    <a:pt x="650" y="122"/>
                  </a:lnTo>
                  <a:lnTo>
                    <a:pt x="641" y="126"/>
                  </a:lnTo>
                  <a:lnTo>
                    <a:pt x="618" y="128"/>
                  </a:lnTo>
                  <a:lnTo>
                    <a:pt x="613" y="130"/>
                  </a:lnTo>
                  <a:lnTo>
                    <a:pt x="618" y="136"/>
                  </a:lnTo>
                  <a:lnTo>
                    <a:pt x="625" y="146"/>
                  </a:lnTo>
                  <a:lnTo>
                    <a:pt x="628" y="154"/>
                  </a:lnTo>
                  <a:lnTo>
                    <a:pt x="620" y="159"/>
                  </a:lnTo>
                  <a:lnTo>
                    <a:pt x="613" y="156"/>
                  </a:lnTo>
                  <a:lnTo>
                    <a:pt x="599" y="139"/>
                  </a:lnTo>
                  <a:lnTo>
                    <a:pt x="592" y="133"/>
                  </a:lnTo>
                  <a:lnTo>
                    <a:pt x="587" y="133"/>
                  </a:lnTo>
                  <a:lnTo>
                    <a:pt x="583" y="133"/>
                  </a:lnTo>
                  <a:lnTo>
                    <a:pt x="579" y="137"/>
                  </a:lnTo>
                  <a:lnTo>
                    <a:pt x="576" y="142"/>
                  </a:lnTo>
                  <a:lnTo>
                    <a:pt x="575" y="147"/>
                  </a:lnTo>
                  <a:lnTo>
                    <a:pt x="578" y="153"/>
                  </a:lnTo>
                  <a:lnTo>
                    <a:pt x="593" y="175"/>
                  </a:lnTo>
                  <a:lnTo>
                    <a:pt x="596" y="185"/>
                  </a:lnTo>
                  <a:lnTo>
                    <a:pt x="590" y="196"/>
                  </a:lnTo>
                  <a:lnTo>
                    <a:pt x="579" y="185"/>
                  </a:lnTo>
                  <a:lnTo>
                    <a:pt x="566" y="187"/>
                  </a:lnTo>
                  <a:lnTo>
                    <a:pt x="552" y="191"/>
                  </a:lnTo>
                  <a:lnTo>
                    <a:pt x="541" y="192"/>
                  </a:lnTo>
                  <a:lnTo>
                    <a:pt x="530" y="189"/>
                  </a:lnTo>
                  <a:lnTo>
                    <a:pt x="506" y="189"/>
                  </a:lnTo>
                  <a:lnTo>
                    <a:pt x="501" y="192"/>
                  </a:lnTo>
                  <a:lnTo>
                    <a:pt x="498" y="198"/>
                  </a:lnTo>
                  <a:lnTo>
                    <a:pt x="501" y="201"/>
                  </a:lnTo>
                  <a:lnTo>
                    <a:pt x="502" y="206"/>
                  </a:lnTo>
                  <a:lnTo>
                    <a:pt x="502" y="212"/>
                  </a:lnTo>
                  <a:lnTo>
                    <a:pt x="499" y="216"/>
                  </a:lnTo>
                  <a:lnTo>
                    <a:pt x="496" y="215"/>
                  </a:lnTo>
                  <a:lnTo>
                    <a:pt x="495" y="215"/>
                  </a:lnTo>
                  <a:lnTo>
                    <a:pt x="481" y="201"/>
                  </a:lnTo>
                  <a:lnTo>
                    <a:pt x="477" y="202"/>
                  </a:lnTo>
                  <a:lnTo>
                    <a:pt x="473" y="205"/>
                  </a:lnTo>
                  <a:lnTo>
                    <a:pt x="470" y="209"/>
                  </a:lnTo>
                  <a:lnTo>
                    <a:pt x="463" y="212"/>
                  </a:lnTo>
                  <a:lnTo>
                    <a:pt x="460" y="217"/>
                  </a:lnTo>
                  <a:lnTo>
                    <a:pt x="457" y="219"/>
                  </a:lnTo>
                  <a:lnTo>
                    <a:pt x="454" y="217"/>
                  </a:lnTo>
                  <a:lnTo>
                    <a:pt x="449" y="215"/>
                  </a:lnTo>
                  <a:lnTo>
                    <a:pt x="446" y="215"/>
                  </a:lnTo>
                  <a:lnTo>
                    <a:pt x="432" y="224"/>
                  </a:lnTo>
                  <a:lnTo>
                    <a:pt x="435" y="243"/>
                  </a:lnTo>
                  <a:lnTo>
                    <a:pt x="443" y="268"/>
                  </a:lnTo>
                  <a:lnTo>
                    <a:pt x="443" y="295"/>
                  </a:lnTo>
                  <a:lnTo>
                    <a:pt x="437" y="288"/>
                  </a:lnTo>
                  <a:lnTo>
                    <a:pt x="436" y="286"/>
                  </a:lnTo>
                  <a:lnTo>
                    <a:pt x="433" y="289"/>
                  </a:lnTo>
                  <a:lnTo>
                    <a:pt x="421" y="303"/>
                  </a:lnTo>
                  <a:lnTo>
                    <a:pt x="419" y="309"/>
                  </a:lnTo>
                  <a:lnTo>
                    <a:pt x="421" y="318"/>
                  </a:lnTo>
                  <a:lnTo>
                    <a:pt x="419" y="317"/>
                  </a:lnTo>
                  <a:lnTo>
                    <a:pt x="415" y="318"/>
                  </a:lnTo>
                  <a:lnTo>
                    <a:pt x="414" y="317"/>
                  </a:lnTo>
                  <a:lnTo>
                    <a:pt x="421" y="328"/>
                  </a:lnTo>
                  <a:lnTo>
                    <a:pt x="426" y="335"/>
                  </a:lnTo>
                  <a:lnTo>
                    <a:pt x="443" y="339"/>
                  </a:lnTo>
                  <a:lnTo>
                    <a:pt x="444" y="341"/>
                  </a:lnTo>
                  <a:lnTo>
                    <a:pt x="446" y="344"/>
                  </a:lnTo>
                  <a:lnTo>
                    <a:pt x="447" y="346"/>
                  </a:lnTo>
                  <a:lnTo>
                    <a:pt x="450" y="346"/>
                  </a:lnTo>
                  <a:lnTo>
                    <a:pt x="452" y="341"/>
                  </a:lnTo>
                  <a:lnTo>
                    <a:pt x="452" y="337"/>
                  </a:lnTo>
                  <a:lnTo>
                    <a:pt x="453" y="335"/>
                  </a:lnTo>
                  <a:lnTo>
                    <a:pt x="459" y="328"/>
                  </a:lnTo>
                  <a:lnTo>
                    <a:pt x="460" y="328"/>
                  </a:lnTo>
                  <a:lnTo>
                    <a:pt x="464" y="327"/>
                  </a:lnTo>
                  <a:lnTo>
                    <a:pt x="467" y="325"/>
                  </a:lnTo>
                  <a:lnTo>
                    <a:pt x="464" y="320"/>
                  </a:lnTo>
                  <a:lnTo>
                    <a:pt x="456" y="311"/>
                  </a:lnTo>
                  <a:lnTo>
                    <a:pt x="453" y="304"/>
                  </a:lnTo>
                  <a:lnTo>
                    <a:pt x="459" y="309"/>
                  </a:lnTo>
                  <a:lnTo>
                    <a:pt x="464" y="316"/>
                  </a:lnTo>
                  <a:lnTo>
                    <a:pt x="468" y="324"/>
                  </a:lnTo>
                  <a:lnTo>
                    <a:pt x="470" y="335"/>
                  </a:lnTo>
                  <a:lnTo>
                    <a:pt x="470" y="342"/>
                  </a:lnTo>
                  <a:lnTo>
                    <a:pt x="470" y="345"/>
                  </a:lnTo>
                  <a:lnTo>
                    <a:pt x="467" y="348"/>
                  </a:lnTo>
                  <a:lnTo>
                    <a:pt x="459" y="355"/>
                  </a:lnTo>
                  <a:lnTo>
                    <a:pt x="454" y="356"/>
                  </a:lnTo>
                  <a:lnTo>
                    <a:pt x="449" y="356"/>
                  </a:lnTo>
                  <a:lnTo>
                    <a:pt x="444" y="353"/>
                  </a:lnTo>
                  <a:lnTo>
                    <a:pt x="439" y="360"/>
                  </a:lnTo>
                  <a:lnTo>
                    <a:pt x="422" y="359"/>
                  </a:lnTo>
                  <a:lnTo>
                    <a:pt x="416" y="366"/>
                  </a:lnTo>
                  <a:lnTo>
                    <a:pt x="416" y="376"/>
                  </a:lnTo>
                  <a:lnTo>
                    <a:pt x="425" y="390"/>
                  </a:lnTo>
                  <a:lnTo>
                    <a:pt x="426" y="398"/>
                  </a:lnTo>
                  <a:lnTo>
                    <a:pt x="442" y="421"/>
                  </a:lnTo>
                  <a:lnTo>
                    <a:pt x="440" y="425"/>
                  </a:lnTo>
                  <a:lnTo>
                    <a:pt x="432" y="426"/>
                  </a:lnTo>
                  <a:lnTo>
                    <a:pt x="426" y="431"/>
                  </a:lnTo>
                  <a:lnTo>
                    <a:pt x="416" y="449"/>
                  </a:lnTo>
                  <a:lnTo>
                    <a:pt x="430" y="442"/>
                  </a:lnTo>
                  <a:lnTo>
                    <a:pt x="436" y="442"/>
                  </a:lnTo>
                  <a:lnTo>
                    <a:pt x="444" y="445"/>
                  </a:lnTo>
                  <a:lnTo>
                    <a:pt x="446" y="443"/>
                  </a:lnTo>
                  <a:lnTo>
                    <a:pt x="447" y="440"/>
                  </a:lnTo>
                  <a:lnTo>
                    <a:pt x="450" y="439"/>
                  </a:lnTo>
                  <a:lnTo>
                    <a:pt x="456" y="435"/>
                  </a:lnTo>
                  <a:lnTo>
                    <a:pt x="461" y="435"/>
                  </a:lnTo>
                  <a:lnTo>
                    <a:pt x="481" y="436"/>
                  </a:lnTo>
                  <a:lnTo>
                    <a:pt x="492" y="433"/>
                  </a:lnTo>
                  <a:lnTo>
                    <a:pt x="498" y="433"/>
                  </a:lnTo>
                  <a:lnTo>
                    <a:pt x="502" y="440"/>
                  </a:lnTo>
                  <a:lnTo>
                    <a:pt x="509" y="432"/>
                  </a:lnTo>
                  <a:lnTo>
                    <a:pt x="517" y="433"/>
                  </a:lnTo>
                  <a:lnTo>
                    <a:pt x="526" y="439"/>
                  </a:lnTo>
                  <a:lnTo>
                    <a:pt x="531" y="447"/>
                  </a:lnTo>
                  <a:lnTo>
                    <a:pt x="527" y="446"/>
                  </a:lnTo>
                  <a:lnTo>
                    <a:pt x="517" y="440"/>
                  </a:lnTo>
                  <a:lnTo>
                    <a:pt x="513" y="440"/>
                  </a:lnTo>
                  <a:lnTo>
                    <a:pt x="509" y="443"/>
                  </a:lnTo>
                  <a:lnTo>
                    <a:pt x="508" y="449"/>
                  </a:lnTo>
                  <a:lnTo>
                    <a:pt x="508" y="454"/>
                  </a:lnTo>
                  <a:lnTo>
                    <a:pt x="512" y="457"/>
                  </a:lnTo>
                  <a:lnTo>
                    <a:pt x="513" y="459"/>
                  </a:lnTo>
                  <a:lnTo>
                    <a:pt x="515" y="463"/>
                  </a:lnTo>
                  <a:lnTo>
                    <a:pt x="513" y="466"/>
                  </a:lnTo>
                  <a:lnTo>
                    <a:pt x="513" y="467"/>
                  </a:lnTo>
                  <a:lnTo>
                    <a:pt x="505" y="467"/>
                  </a:lnTo>
                  <a:lnTo>
                    <a:pt x="501" y="466"/>
                  </a:lnTo>
                  <a:lnTo>
                    <a:pt x="491" y="459"/>
                  </a:lnTo>
                  <a:lnTo>
                    <a:pt x="485" y="457"/>
                  </a:lnTo>
                  <a:lnTo>
                    <a:pt x="475" y="457"/>
                  </a:lnTo>
                  <a:lnTo>
                    <a:pt x="466" y="461"/>
                  </a:lnTo>
                  <a:lnTo>
                    <a:pt x="457" y="463"/>
                  </a:lnTo>
                  <a:lnTo>
                    <a:pt x="446" y="457"/>
                  </a:lnTo>
                  <a:lnTo>
                    <a:pt x="443" y="457"/>
                  </a:lnTo>
                  <a:lnTo>
                    <a:pt x="442" y="463"/>
                  </a:lnTo>
                  <a:lnTo>
                    <a:pt x="442" y="470"/>
                  </a:lnTo>
                  <a:lnTo>
                    <a:pt x="446" y="474"/>
                  </a:lnTo>
                  <a:lnTo>
                    <a:pt x="446" y="477"/>
                  </a:lnTo>
                  <a:lnTo>
                    <a:pt x="446" y="478"/>
                  </a:lnTo>
                  <a:lnTo>
                    <a:pt x="443" y="480"/>
                  </a:lnTo>
                  <a:lnTo>
                    <a:pt x="437" y="478"/>
                  </a:lnTo>
                  <a:lnTo>
                    <a:pt x="436" y="478"/>
                  </a:lnTo>
                  <a:lnTo>
                    <a:pt x="433" y="482"/>
                  </a:lnTo>
                  <a:lnTo>
                    <a:pt x="432" y="494"/>
                  </a:lnTo>
                  <a:lnTo>
                    <a:pt x="433" y="508"/>
                  </a:lnTo>
                  <a:lnTo>
                    <a:pt x="436" y="520"/>
                  </a:lnTo>
                  <a:lnTo>
                    <a:pt x="437" y="529"/>
                  </a:lnTo>
                  <a:lnTo>
                    <a:pt x="436" y="534"/>
                  </a:lnTo>
                  <a:lnTo>
                    <a:pt x="435" y="540"/>
                  </a:lnTo>
                  <a:lnTo>
                    <a:pt x="432" y="544"/>
                  </a:lnTo>
                  <a:lnTo>
                    <a:pt x="433" y="550"/>
                  </a:lnTo>
                  <a:lnTo>
                    <a:pt x="437" y="554"/>
                  </a:lnTo>
                  <a:lnTo>
                    <a:pt x="439" y="551"/>
                  </a:lnTo>
                  <a:lnTo>
                    <a:pt x="442" y="546"/>
                  </a:lnTo>
                  <a:lnTo>
                    <a:pt x="444" y="541"/>
                  </a:lnTo>
                  <a:lnTo>
                    <a:pt x="449" y="540"/>
                  </a:lnTo>
                  <a:lnTo>
                    <a:pt x="450" y="543"/>
                  </a:lnTo>
                  <a:lnTo>
                    <a:pt x="450" y="548"/>
                  </a:lnTo>
                  <a:lnTo>
                    <a:pt x="452" y="555"/>
                  </a:lnTo>
                  <a:lnTo>
                    <a:pt x="454" y="558"/>
                  </a:lnTo>
                  <a:lnTo>
                    <a:pt x="460" y="564"/>
                  </a:lnTo>
                  <a:lnTo>
                    <a:pt x="464" y="567"/>
                  </a:lnTo>
                  <a:lnTo>
                    <a:pt x="467" y="567"/>
                  </a:lnTo>
                  <a:lnTo>
                    <a:pt x="475" y="564"/>
                  </a:lnTo>
                  <a:lnTo>
                    <a:pt x="480" y="569"/>
                  </a:lnTo>
                  <a:lnTo>
                    <a:pt x="480" y="582"/>
                  </a:lnTo>
                  <a:lnTo>
                    <a:pt x="480" y="596"/>
                  </a:lnTo>
                  <a:lnTo>
                    <a:pt x="478" y="609"/>
                  </a:lnTo>
                  <a:lnTo>
                    <a:pt x="478" y="613"/>
                  </a:lnTo>
                  <a:lnTo>
                    <a:pt x="480" y="620"/>
                  </a:lnTo>
                  <a:lnTo>
                    <a:pt x="482" y="624"/>
                  </a:lnTo>
                  <a:lnTo>
                    <a:pt x="485" y="627"/>
                  </a:lnTo>
                  <a:lnTo>
                    <a:pt x="488" y="631"/>
                  </a:lnTo>
                  <a:lnTo>
                    <a:pt x="489" y="638"/>
                  </a:lnTo>
                  <a:lnTo>
                    <a:pt x="489" y="644"/>
                  </a:lnTo>
                  <a:lnTo>
                    <a:pt x="491" y="649"/>
                  </a:lnTo>
                  <a:lnTo>
                    <a:pt x="492" y="655"/>
                  </a:lnTo>
                  <a:lnTo>
                    <a:pt x="494" y="659"/>
                  </a:lnTo>
                  <a:lnTo>
                    <a:pt x="495" y="662"/>
                  </a:lnTo>
                  <a:lnTo>
                    <a:pt x="498" y="661"/>
                  </a:lnTo>
                  <a:lnTo>
                    <a:pt x="499" y="659"/>
                  </a:lnTo>
                  <a:lnTo>
                    <a:pt x="501" y="656"/>
                  </a:lnTo>
                  <a:lnTo>
                    <a:pt x="503" y="654"/>
                  </a:lnTo>
                  <a:lnTo>
                    <a:pt x="505" y="655"/>
                  </a:lnTo>
                  <a:lnTo>
                    <a:pt x="508" y="656"/>
                  </a:lnTo>
                  <a:lnTo>
                    <a:pt x="510" y="658"/>
                  </a:lnTo>
                  <a:lnTo>
                    <a:pt x="512" y="658"/>
                  </a:lnTo>
                  <a:lnTo>
                    <a:pt x="513" y="655"/>
                  </a:lnTo>
                  <a:lnTo>
                    <a:pt x="515" y="654"/>
                  </a:lnTo>
                  <a:lnTo>
                    <a:pt x="517" y="655"/>
                  </a:lnTo>
                  <a:lnTo>
                    <a:pt x="519" y="656"/>
                  </a:lnTo>
                  <a:lnTo>
                    <a:pt x="522" y="661"/>
                  </a:lnTo>
                  <a:lnTo>
                    <a:pt x="523" y="662"/>
                  </a:lnTo>
                  <a:lnTo>
                    <a:pt x="527" y="663"/>
                  </a:lnTo>
                  <a:lnTo>
                    <a:pt x="538" y="665"/>
                  </a:lnTo>
                  <a:lnTo>
                    <a:pt x="555" y="673"/>
                  </a:lnTo>
                  <a:lnTo>
                    <a:pt x="562" y="682"/>
                  </a:lnTo>
                  <a:lnTo>
                    <a:pt x="573" y="693"/>
                  </a:lnTo>
                  <a:lnTo>
                    <a:pt x="582" y="707"/>
                  </a:lnTo>
                  <a:lnTo>
                    <a:pt x="585" y="710"/>
                  </a:lnTo>
                  <a:lnTo>
                    <a:pt x="589" y="711"/>
                  </a:lnTo>
                  <a:lnTo>
                    <a:pt x="590" y="710"/>
                  </a:lnTo>
                  <a:lnTo>
                    <a:pt x="596" y="698"/>
                  </a:lnTo>
                  <a:lnTo>
                    <a:pt x="600" y="694"/>
                  </a:lnTo>
                  <a:lnTo>
                    <a:pt x="606" y="694"/>
                  </a:lnTo>
                  <a:lnTo>
                    <a:pt x="614" y="697"/>
                  </a:lnTo>
                  <a:lnTo>
                    <a:pt x="620" y="696"/>
                  </a:lnTo>
                  <a:lnTo>
                    <a:pt x="622" y="693"/>
                  </a:lnTo>
                  <a:lnTo>
                    <a:pt x="627" y="689"/>
                  </a:lnTo>
                  <a:lnTo>
                    <a:pt x="635" y="675"/>
                  </a:lnTo>
                  <a:lnTo>
                    <a:pt x="635" y="670"/>
                  </a:lnTo>
                  <a:lnTo>
                    <a:pt x="636" y="662"/>
                  </a:lnTo>
                  <a:lnTo>
                    <a:pt x="638" y="656"/>
                  </a:lnTo>
                  <a:lnTo>
                    <a:pt x="639" y="649"/>
                  </a:lnTo>
                  <a:lnTo>
                    <a:pt x="642" y="644"/>
                  </a:lnTo>
                  <a:lnTo>
                    <a:pt x="646" y="640"/>
                  </a:lnTo>
                  <a:lnTo>
                    <a:pt x="655" y="635"/>
                  </a:lnTo>
                  <a:lnTo>
                    <a:pt x="666" y="637"/>
                  </a:lnTo>
                  <a:lnTo>
                    <a:pt x="676" y="641"/>
                  </a:lnTo>
                  <a:lnTo>
                    <a:pt x="698" y="659"/>
                  </a:lnTo>
                  <a:lnTo>
                    <a:pt x="704" y="668"/>
                  </a:lnTo>
                  <a:lnTo>
                    <a:pt x="705" y="679"/>
                  </a:lnTo>
                  <a:lnTo>
                    <a:pt x="702" y="690"/>
                  </a:lnTo>
                  <a:lnTo>
                    <a:pt x="695" y="696"/>
                  </a:lnTo>
                  <a:lnTo>
                    <a:pt x="687" y="701"/>
                  </a:lnTo>
                  <a:lnTo>
                    <a:pt x="681" y="708"/>
                  </a:lnTo>
                  <a:lnTo>
                    <a:pt x="681" y="714"/>
                  </a:lnTo>
                  <a:lnTo>
                    <a:pt x="681" y="719"/>
                  </a:lnTo>
                  <a:lnTo>
                    <a:pt x="680" y="725"/>
                  </a:lnTo>
                  <a:lnTo>
                    <a:pt x="677" y="735"/>
                  </a:lnTo>
                  <a:lnTo>
                    <a:pt x="677" y="740"/>
                  </a:lnTo>
                  <a:lnTo>
                    <a:pt x="678" y="746"/>
                  </a:lnTo>
                  <a:lnTo>
                    <a:pt x="680" y="750"/>
                  </a:lnTo>
                  <a:lnTo>
                    <a:pt x="681" y="756"/>
                  </a:lnTo>
                  <a:lnTo>
                    <a:pt x="681" y="761"/>
                  </a:lnTo>
                  <a:lnTo>
                    <a:pt x="678" y="773"/>
                  </a:lnTo>
                  <a:lnTo>
                    <a:pt x="678" y="797"/>
                  </a:lnTo>
                  <a:lnTo>
                    <a:pt x="674" y="805"/>
                  </a:lnTo>
                  <a:lnTo>
                    <a:pt x="660" y="819"/>
                  </a:lnTo>
                  <a:lnTo>
                    <a:pt x="656" y="839"/>
                  </a:lnTo>
                  <a:lnTo>
                    <a:pt x="643" y="869"/>
                  </a:lnTo>
                  <a:lnTo>
                    <a:pt x="642" y="875"/>
                  </a:lnTo>
                  <a:lnTo>
                    <a:pt x="642" y="881"/>
                  </a:lnTo>
                  <a:lnTo>
                    <a:pt x="641" y="886"/>
                  </a:lnTo>
                  <a:lnTo>
                    <a:pt x="638" y="891"/>
                  </a:lnTo>
                  <a:lnTo>
                    <a:pt x="635" y="895"/>
                  </a:lnTo>
                  <a:lnTo>
                    <a:pt x="646" y="900"/>
                  </a:lnTo>
                  <a:lnTo>
                    <a:pt x="655" y="899"/>
                  </a:lnTo>
                  <a:lnTo>
                    <a:pt x="660" y="896"/>
                  </a:lnTo>
                  <a:lnTo>
                    <a:pt x="663" y="892"/>
                  </a:lnTo>
                  <a:lnTo>
                    <a:pt x="667" y="879"/>
                  </a:lnTo>
                  <a:lnTo>
                    <a:pt x="671" y="876"/>
                  </a:lnTo>
                  <a:lnTo>
                    <a:pt x="681" y="871"/>
                  </a:lnTo>
                  <a:lnTo>
                    <a:pt x="695" y="858"/>
                  </a:lnTo>
                  <a:lnTo>
                    <a:pt x="701" y="857"/>
                  </a:lnTo>
                  <a:lnTo>
                    <a:pt x="719" y="860"/>
                  </a:lnTo>
                  <a:lnTo>
                    <a:pt x="735" y="858"/>
                  </a:lnTo>
                  <a:lnTo>
                    <a:pt x="739" y="855"/>
                  </a:lnTo>
                  <a:lnTo>
                    <a:pt x="743" y="841"/>
                  </a:lnTo>
                  <a:lnTo>
                    <a:pt x="747" y="836"/>
                  </a:lnTo>
                  <a:lnTo>
                    <a:pt x="756" y="839"/>
                  </a:lnTo>
                  <a:lnTo>
                    <a:pt x="763" y="843"/>
                  </a:lnTo>
                  <a:lnTo>
                    <a:pt x="770" y="844"/>
                  </a:lnTo>
                  <a:lnTo>
                    <a:pt x="771" y="841"/>
                  </a:lnTo>
                  <a:lnTo>
                    <a:pt x="777" y="837"/>
                  </a:lnTo>
                  <a:lnTo>
                    <a:pt x="784" y="833"/>
                  </a:lnTo>
                  <a:lnTo>
                    <a:pt x="803" y="830"/>
                  </a:lnTo>
                  <a:lnTo>
                    <a:pt x="810" y="826"/>
                  </a:lnTo>
                  <a:lnTo>
                    <a:pt x="826" y="811"/>
                  </a:lnTo>
                  <a:lnTo>
                    <a:pt x="830" y="806"/>
                  </a:lnTo>
                  <a:lnTo>
                    <a:pt x="835" y="804"/>
                  </a:lnTo>
                  <a:lnTo>
                    <a:pt x="841" y="802"/>
                  </a:lnTo>
                  <a:lnTo>
                    <a:pt x="854" y="801"/>
                  </a:lnTo>
                  <a:lnTo>
                    <a:pt x="861" y="806"/>
                  </a:lnTo>
                  <a:lnTo>
                    <a:pt x="863" y="816"/>
                  </a:lnTo>
                  <a:lnTo>
                    <a:pt x="866" y="829"/>
                  </a:lnTo>
                  <a:lnTo>
                    <a:pt x="869" y="839"/>
                  </a:lnTo>
                  <a:lnTo>
                    <a:pt x="873" y="843"/>
                  </a:lnTo>
                  <a:lnTo>
                    <a:pt x="876" y="843"/>
                  </a:lnTo>
                  <a:lnTo>
                    <a:pt x="884" y="839"/>
                  </a:lnTo>
                  <a:lnTo>
                    <a:pt x="890" y="832"/>
                  </a:lnTo>
                  <a:lnTo>
                    <a:pt x="889" y="823"/>
                  </a:lnTo>
                  <a:lnTo>
                    <a:pt x="882" y="811"/>
                  </a:lnTo>
                  <a:lnTo>
                    <a:pt x="882" y="802"/>
                  </a:lnTo>
                  <a:lnTo>
                    <a:pt x="886" y="798"/>
                  </a:lnTo>
                  <a:lnTo>
                    <a:pt x="890" y="799"/>
                  </a:lnTo>
                  <a:lnTo>
                    <a:pt x="894" y="804"/>
                  </a:lnTo>
                  <a:lnTo>
                    <a:pt x="897" y="806"/>
                  </a:lnTo>
                  <a:lnTo>
                    <a:pt x="900" y="816"/>
                  </a:lnTo>
                  <a:lnTo>
                    <a:pt x="901" y="819"/>
                  </a:lnTo>
                  <a:lnTo>
                    <a:pt x="904" y="820"/>
                  </a:lnTo>
                  <a:lnTo>
                    <a:pt x="905" y="819"/>
                  </a:lnTo>
                  <a:lnTo>
                    <a:pt x="907" y="819"/>
                  </a:lnTo>
                  <a:lnTo>
                    <a:pt x="910" y="819"/>
                  </a:lnTo>
                  <a:lnTo>
                    <a:pt x="919" y="825"/>
                  </a:lnTo>
                  <a:lnTo>
                    <a:pt x="935" y="844"/>
                  </a:lnTo>
                  <a:lnTo>
                    <a:pt x="945" y="851"/>
                  </a:lnTo>
                  <a:lnTo>
                    <a:pt x="954" y="853"/>
                  </a:lnTo>
                  <a:lnTo>
                    <a:pt x="957" y="855"/>
                  </a:lnTo>
                  <a:lnTo>
                    <a:pt x="959" y="858"/>
                  </a:lnTo>
                  <a:lnTo>
                    <a:pt x="959" y="861"/>
                  </a:lnTo>
                  <a:lnTo>
                    <a:pt x="959" y="861"/>
                  </a:lnTo>
                  <a:lnTo>
                    <a:pt x="959" y="865"/>
                  </a:lnTo>
                  <a:lnTo>
                    <a:pt x="960" y="869"/>
                  </a:lnTo>
                  <a:lnTo>
                    <a:pt x="966" y="876"/>
                  </a:lnTo>
                  <a:lnTo>
                    <a:pt x="971" y="879"/>
                  </a:lnTo>
                  <a:lnTo>
                    <a:pt x="978" y="881"/>
                  </a:lnTo>
                  <a:lnTo>
                    <a:pt x="984" y="881"/>
                  </a:lnTo>
                  <a:lnTo>
                    <a:pt x="998" y="876"/>
                  </a:lnTo>
                  <a:lnTo>
                    <a:pt x="1001" y="875"/>
                  </a:lnTo>
                  <a:lnTo>
                    <a:pt x="1005" y="875"/>
                  </a:lnTo>
                  <a:lnTo>
                    <a:pt x="1009" y="882"/>
                  </a:lnTo>
                  <a:lnTo>
                    <a:pt x="1011" y="892"/>
                  </a:lnTo>
                  <a:lnTo>
                    <a:pt x="1015" y="902"/>
                  </a:lnTo>
                  <a:lnTo>
                    <a:pt x="1020" y="909"/>
                  </a:lnTo>
                  <a:lnTo>
                    <a:pt x="1075" y="914"/>
                  </a:lnTo>
                  <a:lnTo>
                    <a:pt x="1078" y="916"/>
                  </a:lnTo>
                  <a:lnTo>
                    <a:pt x="1081" y="919"/>
                  </a:lnTo>
                  <a:lnTo>
                    <a:pt x="1081" y="923"/>
                  </a:lnTo>
                  <a:lnTo>
                    <a:pt x="1079" y="926"/>
                  </a:lnTo>
                  <a:lnTo>
                    <a:pt x="1078" y="928"/>
                  </a:lnTo>
                  <a:lnTo>
                    <a:pt x="1078" y="933"/>
                  </a:lnTo>
                  <a:lnTo>
                    <a:pt x="1078" y="942"/>
                  </a:lnTo>
                  <a:lnTo>
                    <a:pt x="1081" y="949"/>
                  </a:lnTo>
                  <a:lnTo>
                    <a:pt x="1109" y="973"/>
                  </a:lnTo>
                  <a:lnTo>
                    <a:pt x="1117" y="983"/>
                  </a:lnTo>
                  <a:lnTo>
                    <a:pt x="1141" y="1025"/>
                  </a:lnTo>
                  <a:lnTo>
                    <a:pt x="1149" y="1035"/>
                  </a:lnTo>
                  <a:lnTo>
                    <a:pt x="1160" y="1043"/>
                  </a:lnTo>
                  <a:lnTo>
                    <a:pt x="1163" y="1045"/>
                  </a:lnTo>
                  <a:lnTo>
                    <a:pt x="1183" y="1053"/>
                  </a:lnTo>
                  <a:lnTo>
                    <a:pt x="1183" y="1053"/>
                  </a:lnTo>
                  <a:lnTo>
                    <a:pt x="1187" y="1059"/>
                  </a:lnTo>
                  <a:lnTo>
                    <a:pt x="1197" y="1071"/>
                  </a:lnTo>
                  <a:lnTo>
                    <a:pt x="1201" y="1077"/>
                  </a:lnTo>
                  <a:lnTo>
                    <a:pt x="1205" y="1076"/>
                  </a:lnTo>
                  <a:lnTo>
                    <a:pt x="1208" y="1073"/>
                  </a:lnTo>
                  <a:lnTo>
                    <a:pt x="1212" y="1070"/>
                  </a:lnTo>
                  <a:lnTo>
                    <a:pt x="1215" y="1071"/>
                  </a:lnTo>
                  <a:lnTo>
                    <a:pt x="1219" y="1074"/>
                  </a:lnTo>
                  <a:lnTo>
                    <a:pt x="1222" y="1076"/>
                  </a:lnTo>
                  <a:lnTo>
                    <a:pt x="1225" y="1074"/>
                  </a:lnTo>
                  <a:lnTo>
                    <a:pt x="1226" y="1071"/>
                  </a:lnTo>
                  <a:lnTo>
                    <a:pt x="1226" y="1069"/>
                  </a:lnTo>
                  <a:lnTo>
                    <a:pt x="1228" y="1064"/>
                  </a:lnTo>
                  <a:lnTo>
                    <a:pt x="1236" y="1059"/>
                  </a:lnTo>
                  <a:lnTo>
                    <a:pt x="1244" y="1053"/>
                  </a:lnTo>
                  <a:lnTo>
                    <a:pt x="1253" y="1050"/>
                  </a:lnTo>
                  <a:lnTo>
                    <a:pt x="1274" y="1052"/>
                  </a:lnTo>
                  <a:lnTo>
                    <a:pt x="1278" y="1050"/>
                  </a:lnTo>
                  <a:lnTo>
                    <a:pt x="1284" y="1046"/>
                  </a:lnTo>
                  <a:lnTo>
                    <a:pt x="1287" y="1039"/>
                  </a:lnTo>
                  <a:lnTo>
                    <a:pt x="1289" y="1032"/>
                  </a:lnTo>
                  <a:lnTo>
                    <a:pt x="1294" y="1027"/>
                  </a:lnTo>
                  <a:lnTo>
                    <a:pt x="1299" y="1024"/>
                  </a:lnTo>
                  <a:lnTo>
                    <a:pt x="1302" y="1027"/>
                  </a:lnTo>
                  <a:lnTo>
                    <a:pt x="1305" y="1031"/>
                  </a:lnTo>
                  <a:lnTo>
                    <a:pt x="1309" y="1031"/>
                  </a:lnTo>
                  <a:lnTo>
                    <a:pt x="1313" y="1031"/>
                  </a:lnTo>
                  <a:lnTo>
                    <a:pt x="1317" y="1031"/>
                  </a:lnTo>
                  <a:lnTo>
                    <a:pt x="1327" y="1034"/>
                  </a:lnTo>
                  <a:lnTo>
                    <a:pt x="1333" y="1039"/>
                  </a:lnTo>
                  <a:lnTo>
                    <a:pt x="1341" y="1053"/>
                  </a:lnTo>
                  <a:lnTo>
                    <a:pt x="1347" y="1060"/>
                  </a:lnTo>
                  <a:lnTo>
                    <a:pt x="1352" y="1063"/>
                  </a:lnTo>
                  <a:lnTo>
                    <a:pt x="1373" y="1064"/>
                  </a:lnTo>
                  <a:lnTo>
                    <a:pt x="1414" y="1080"/>
                  </a:lnTo>
                  <a:lnTo>
                    <a:pt x="1422" y="1074"/>
                  </a:lnTo>
                  <a:lnTo>
                    <a:pt x="1420" y="1070"/>
                  </a:lnTo>
                  <a:lnTo>
                    <a:pt x="1418" y="1062"/>
                  </a:lnTo>
                  <a:lnTo>
                    <a:pt x="1417" y="1055"/>
                  </a:lnTo>
                  <a:lnTo>
                    <a:pt x="1417" y="1048"/>
                  </a:lnTo>
                  <a:lnTo>
                    <a:pt x="1418" y="1043"/>
                  </a:lnTo>
                  <a:lnTo>
                    <a:pt x="1422" y="1043"/>
                  </a:lnTo>
                  <a:lnTo>
                    <a:pt x="1425" y="1042"/>
                  </a:lnTo>
                  <a:lnTo>
                    <a:pt x="1428" y="1041"/>
                  </a:lnTo>
                  <a:lnTo>
                    <a:pt x="1431" y="1039"/>
                  </a:lnTo>
                  <a:lnTo>
                    <a:pt x="1431" y="1036"/>
                  </a:lnTo>
                  <a:lnTo>
                    <a:pt x="1432" y="1027"/>
                  </a:lnTo>
                  <a:lnTo>
                    <a:pt x="1431" y="1025"/>
                  </a:lnTo>
                  <a:lnTo>
                    <a:pt x="1431" y="1024"/>
                  </a:lnTo>
                  <a:lnTo>
                    <a:pt x="1431" y="1017"/>
                  </a:lnTo>
                  <a:lnTo>
                    <a:pt x="1429" y="1015"/>
                  </a:lnTo>
                  <a:lnTo>
                    <a:pt x="1429" y="1013"/>
                  </a:lnTo>
                  <a:lnTo>
                    <a:pt x="1431" y="1008"/>
                  </a:lnTo>
                  <a:lnTo>
                    <a:pt x="1432" y="1004"/>
                  </a:lnTo>
                  <a:lnTo>
                    <a:pt x="1434" y="1001"/>
                  </a:lnTo>
                  <a:lnTo>
                    <a:pt x="1438" y="997"/>
                  </a:lnTo>
                  <a:lnTo>
                    <a:pt x="1459" y="990"/>
                  </a:lnTo>
                  <a:lnTo>
                    <a:pt x="1464" y="984"/>
                  </a:lnTo>
                  <a:lnTo>
                    <a:pt x="1464" y="979"/>
                  </a:lnTo>
                  <a:lnTo>
                    <a:pt x="1462" y="965"/>
                  </a:lnTo>
                  <a:lnTo>
                    <a:pt x="1463" y="956"/>
                  </a:lnTo>
                  <a:lnTo>
                    <a:pt x="1466" y="952"/>
                  </a:lnTo>
                  <a:lnTo>
                    <a:pt x="1470" y="949"/>
                  </a:lnTo>
                  <a:lnTo>
                    <a:pt x="1477" y="947"/>
                  </a:lnTo>
                  <a:lnTo>
                    <a:pt x="1471" y="941"/>
                  </a:lnTo>
                  <a:lnTo>
                    <a:pt x="1469" y="940"/>
                  </a:lnTo>
                  <a:lnTo>
                    <a:pt x="1473" y="938"/>
                  </a:lnTo>
                  <a:lnTo>
                    <a:pt x="1477" y="938"/>
                  </a:lnTo>
                  <a:lnTo>
                    <a:pt x="1515" y="933"/>
                  </a:lnTo>
                  <a:lnTo>
                    <a:pt x="1532" y="926"/>
                  </a:lnTo>
                  <a:lnTo>
                    <a:pt x="1537" y="921"/>
                  </a:lnTo>
                  <a:lnTo>
                    <a:pt x="1541" y="916"/>
                  </a:lnTo>
                  <a:lnTo>
                    <a:pt x="1539" y="906"/>
                  </a:lnTo>
                  <a:lnTo>
                    <a:pt x="1534" y="900"/>
                  </a:lnTo>
                  <a:lnTo>
                    <a:pt x="1509" y="889"/>
                  </a:lnTo>
                  <a:lnTo>
                    <a:pt x="1506" y="886"/>
                  </a:lnTo>
                  <a:lnTo>
                    <a:pt x="1505" y="879"/>
                  </a:lnTo>
                  <a:lnTo>
                    <a:pt x="1506" y="874"/>
                  </a:lnTo>
                  <a:lnTo>
                    <a:pt x="1508" y="869"/>
                  </a:lnTo>
                  <a:lnTo>
                    <a:pt x="1509" y="862"/>
                  </a:lnTo>
                  <a:lnTo>
                    <a:pt x="1508" y="851"/>
                  </a:lnTo>
                  <a:lnTo>
                    <a:pt x="1504" y="847"/>
                  </a:lnTo>
                  <a:lnTo>
                    <a:pt x="1499" y="844"/>
                  </a:lnTo>
                  <a:lnTo>
                    <a:pt x="1498" y="830"/>
                  </a:lnTo>
                  <a:lnTo>
                    <a:pt x="1501" y="818"/>
                  </a:lnTo>
                  <a:lnTo>
                    <a:pt x="1499" y="804"/>
                  </a:lnTo>
                  <a:lnTo>
                    <a:pt x="1487" y="785"/>
                  </a:lnTo>
                  <a:lnTo>
                    <a:pt x="1477" y="763"/>
                  </a:lnTo>
                  <a:lnTo>
                    <a:pt x="1471" y="752"/>
                  </a:lnTo>
                  <a:lnTo>
                    <a:pt x="1466" y="738"/>
                  </a:lnTo>
                  <a:lnTo>
                    <a:pt x="1463" y="714"/>
                  </a:lnTo>
                  <a:lnTo>
                    <a:pt x="1466" y="690"/>
                  </a:lnTo>
                  <a:lnTo>
                    <a:pt x="1483" y="652"/>
                  </a:lnTo>
                  <a:lnTo>
                    <a:pt x="1469" y="583"/>
                  </a:lnTo>
                  <a:lnTo>
                    <a:pt x="1457" y="522"/>
                  </a:lnTo>
                  <a:lnTo>
                    <a:pt x="1453" y="495"/>
                  </a:lnTo>
                  <a:lnTo>
                    <a:pt x="1449" y="473"/>
                  </a:lnTo>
                  <a:lnTo>
                    <a:pt x="1459" y="440"/>
                  </a:lnTo>
                  <a:lnTo>
                    <a:pt x="1467" y="412"/>
                  </a:lnTo>
                  <a:lnTo>
                    <a:pt x="1501" y="384"/>
                  </a:lnTo>
                  <a:lnTo>
                    <a:pt x="1525" y="363"/>
                  </a:lnTo>
                  <a:lnTo>
                    <a:pt x="1525" y="363"/>
                  </a:lnTo>
                  <a:lnTo>
                    <a:pt x="1529" y="356"/>
                  </a:lnTo>
                  <a:lnTo>
                    <a:pt x="1532" y="345"/>
                  </a:lnTo>
                  <a:lnTo>
                    <a:pt x="1544" y="324"/>
                  </a:lnTo>
                  <a:lnTo>
                    <a:pt x="1548" y="313"/>
                  </a:lnTo>
                  <a:lnTo>
                    <a:pt x="1564" y="271"/>
                  </a:lnTo>
                  <a:lnTo>
                    <a:pt x="1574" y="233"/>
                  </a:lnTo>
                  <a:lnTo>
                    <a:pt x="1578" y="222"/>
                  </a:lnTo>
                  <a:lnTo>
                    <a:pt x="1575" y="213"/>
                  </a:lnTo>
                  <a:lnTo>
                    <a:pt x="1582" y="206"/>
                  </a:lnTo>
                  <a:lnTo>
                    <a:pt x="1596" y="198"/>
                  </a:lnTo>
                  <a:lnTo>
                    <a:pt x="1627" y="199"/>
                  </a:lnTo>
                  <a:lnTo>
                    <a:pt x="1631" y="192"/>
                  </a:lnTo>
                  <a:lnTo>
                    <a:pt x="1626" y="192"/>
                  </a:lnTo>
                  <a:lnTo>
                    <a:pt x="1607" y="184"/>
                  </a:lnTo>
                  <a:lnTo>
                    <a:pt x="1616" y="181"/>
                  </a:lnTo>
                  <a:lnTo>
                    <a:pt x="1637" y="180"/>
                  </a:lnTo>
                  <a:lnTo>
                    <a:pt x="1648" y="170"/>
                  </a:lnTo>
                  <a:lnTo>
                    <a:pt x="1654" y="174"/>
                  </a:lnTo>
                  <a:lnTo>
                    <a:pt x="1655" y="164"/>
                  </a:lnTo>
                  <a:lnTo>
                    <a:pt x="1652" y="161"/>
                  </a:lnTo>
                  <a:close/>
                  <a:moveTo>
                    <a:pt x="697" y="66"/>
                  </a:moveTo>
                  <a:lnTo>
                    <a:pt x="704" y="65"/>
                  </a:lnTo>
                  <a:lnTo>
                    <a:pt x="705" y="59"/>
                  </a:lnTo>
                  <a:lnTo>
                    <a:pt x="701" y="46"/>
                  </a:lnTo>
                  <a:lnTo>
                    <a:pt x="697" y="38"/>
                  </a:lnTo>
                  <a:lnTo>
                    <a:pt x="692" y="39"/>
                  </a:lnTo>
                  <a:lnTo>
                    <a:pt x="690" y="49"/>
                  </a:lnTo>
                  <a:lnTo>
                    <a:pt x="690" y="59"/>
                  </a:lnTo>
                  <a:lnTo>
                    <a:pt x="697" y="66"/>
                  </a:lnTo>
                  <a:close/>
                  <a:moveTo>
                    <a:pt x="94" y="398"/>
                  </a:moveTo>
                  <a:lnTo>
                    <a:pt x="103" y="400"/>
                  </a:lnTo>
                  <a:lnTo>
                    <a:pt x="119" y="394"/>
                  </a:lnTo>
                  <a:lnTo>
                    <a:pt x="129" y="394"/>
                  </a:lnTo>
                  <a:lnTo>
                    <a:pt x="136" y="397"/>
                  </a:lnTo>
                  <a:lnTo>
                    <a:pt x="143" y="401"/>
                  </a:lnTo>
                  <a:lnTo>
                    <a:pt x="156" y="417"/>
                  </a:lnTo>
                  <a:lnTo>
                    <a:pt x="159" y="422"/>
                  </a:lnTo>
                  <a:lnTo>
                    <a:pt x="159" y="429"/>
                  </a:lnTo>
                  <a:lnTo>
                    <a:pt x="159" y="440"/>
                  </a:lnTo>
                  <a:lnTo>
                    <a:pt x="161" y="449"/>
                  </a:lnTo>
                  <a:lnTo>
                    <a:pt x="164" y="459"/>
                  </a:lnTo>
                  <a:lnTo>
                    <a:pt x="170" y="468"/>
                  </a:lnTo>
                  <a:lnTo>
                    <a:pt x="173" y="474"/>
                  </a:lnTo>
                  <a:lnTo>
                    <a:pt x="169" y="480"/>
                  </a:lnTo>
                  <a:lnTo>
                    <a:pt x="167" y="482"/>
                  </a:lnTo>
                  <a:lnTo>
                    <a:pt x="164" y="484"/>
                  </a:lnTo>
                  <a:lnTo>
                    <a:pt x="174" y="495"/>
                  </a:lnTo>
                  <a:lnTo>
                    <a:pt x="188" y="499"/>
                  </a:lnTo>
                  <a:lnTo>
                    <a:pt x="202" y="496"/>
                  </a:lnTo>
                  <a:lnTo>
                    <a:pt x="215" y="491"/>
                  </a:lnTo>
                  <a:lnTo>
                    <a:pt x="220" y="481"/>
                  </a:lnTo>
                  <a:lnTo>
                    <a:pt x="230" y="452"/>
                  </a:lnTo>
                  <a:lnTo>
                    <a:pt x="236" y="439"/>
                  </a:lnTo>
                  <a:lnTo>
                    <a:pt x="240" y="435"/>
                  </a:lnTo>
                  <a:lnTo>
                    <a:pt x="246" y="431"/>
                  </a:lnTo>
                  <a:lnTo>
                    <a:pt x="253" y="428"/>
                  </a:lnTo>
                  <a:lnTo>
                    <a:pt x="257" y="428"/>
                  </a:lnTo>
                  <a:lnTo>
                    <a:pt x="258" y="433"/>
                  </a:lnTo>
                  <a:lnTo>
                    <a:pt x="254" y="438"/>
                  </a:lnTo>
                  <a:lnTo>
                    <a:pt x="248" y="442"/>
                  </a:lnTo>
                  <a:lnTo>
                    <a:pt x="246" y="446"/>
                  </a:lnTo>
                  <a:lnTo>
                    <a:pt x="250" y="452"/>
                  </a:lnTo>
                  <a:lnTo>
                    <a:pt x="257" y="454"/>
                  </a:lnTo>
                  <a:lnTo>
                    <a:pt x="264" y="454"/>
                  </a:lnTo>
                  <a:lnTo>
                    <a:pt x="268" y="452"/>
                  </a:lnTo>
                  <a:lnTo>
                    <a:pt x="271" y="449"/>
                  </a:lnTo>
                  <a:lnTo>
                    <a:pt x="274" y="449"/>
                  </a:lnTo>
                  <a:lnTo>
                    <a:pt x="274" y="447"/>
                  </a:lnTo>
                  <a:lnTo>
                    <a:pt x="275" y="440"/>
                  </a:lnTo>
                  <a:lnTo>
                    <a:pt x="275" y="436"/>
                  </a:lnTo>
                  <a:lnTo>
                    <a:pt x="274" y="433"/>
                  </a:lnTo>
                  <a:lnTo>
                    <a:pt x="272" y="432"/>
                  </a:lnTo>
                  <a:lnTo>
                    <a:pt x="269" y="432"/>
                  </a:lnTo>
                  <a:lnTo>
                    <a:pt x="272" y="426"/>
                  </a:lnTo>
                  <a:lnTo>
                    <a:pt x="276" y="425"/>
                  </a:lnTo>
                  <a:lnTo>
                    <a:pt x="281" y="425"/>
                  </a:lnTo>
                  <a:lnTo>
                    <a:pt x="285" y="422"/>
                  </a:lnTo>
                  <a:lnTo>
                    <a:pt x="289" y="425"/>
                  </a:lnTo>
                  <a:lnTo>
                    <a:pt x="290" y="424"/>
                  </a:lnTo>
                  <a:lnTo>
                    <a:pt x="290" y="421"/>
                  </a:lnTo>
                  <a:lnTo>
                    <a:pt x="292" y="419"/>
                  </a:lnTo>
                  <a:lnTo>
                    <a:pt x="295" y="419"/>
                  </a:lnTo>
                  <a:lnTo>
                    <a:pt x="297" y="421"/>
                  </a:lnTo>
                  <a:lnTo>
                    <a:pt x="309" y="428"/>
                  </a:lnTo>
                  <a:lnTo>
                    <a:pt x="313" y="428"/>
                  </a:lnTo>
                  <a:lnTo>
                    <a:pt x="314" y="422"/>
                  </a:lnTo>
                  <a:lnTo>
                    <a:pt x="314" y="412"/>
                  </a:lnTo>
                  <a:lnTo>
                    <a:pt x="313" y="411"/>
                  </a:lnTo>
                  <a:lnTo>
                    <a:pt x="311" y="411"/>
                  </a:lnTo>
                  <a:lnTo>
                    <a:pt x="309" y="411"/>
                  </a:lnTo>
                  <a:lnTo>
                    <a:pt x="309" y="407"/>
                  </a:lnTo>
                  <a:lnTo>
                    <a:pt x="309" y="401"/>
                  </a:lnTo>
                  <a:lnTo>
                    <a:pt x="309" y="398"/>
                  </a:lnTo>
                  <a:lnTo>
                    <a:pt x="307" y="397"/>
                  </a:lnTo>
                  <a:lnTo>
                    <a:pt x="306" y="394"/>
                  </a:lnTo>
                  <a:lnTo>
                    <a:pt x="302" y="390"/>
                  </a:lnTo>
                  <a:lnTo>
                    <a:pt x="300" y="386"/>
                  </a:lnTo>
                  <a:lnTo>
                    <a:pt x="299" y="383"/>
                  </a:lnTo>
                  <a:lnTo>
                    <a:pt x="293" y="379"/>
                  </a:lnTo>
                  <a:lnTo>
                    <a:pt x="290" y="374"/>
                  </a:lnTo>
                  <a:lnTo>
                    <a:pt x="290" y="370"/>
                  </a:lnTo>
                  <a:lnTo>
                    <a:pt x="292" y="362"/>
                  </a:lnTo>
                  <a:lnTo>
                    <a:pt x="290" y="356"/>
                  </a:lnTo>
                  <a:lnTo>
                    <a:pt x="286" y="351"/>
                  </a:lnTo>
                  <a:lnTo>
                    <a:pt x="261" y="338"/>
                  </a:lnTo>
                  <a:lnTo>
                    <a:pt x="236" y="339"/>
                  </a:lnTo>
                  <a:lnTo>
                    <a:pt x="232" y="337"/>
                  </a:lnTo>
                  <a:lnTo>
                    <a:pt x="226" y="330"/>
                  </a:lnTo>
                  <a:lnTo>
                    <a:pt x="223" y="321"/>
                  </a:lnTo>
                  <a:lnTo>
                    <a:pt x="230" y="307"/>
                  </a:lnTo>
                  <a:lnTo>
                    <a:pt x="225" y="302"/>
                  </a:lnTo>
                  <a:lnTo>
                    <a:pt x="218" y="299"/>
                  </a:lnTo>
                  <a:lnTo>
                    <a:pt x="211" y="299"/>
                  </a:lnTo>
                  <a:lnTo>
                    <a:pt x="211" y="299"/>
                  </a:lnTo>
                  <a:lnTo>
                    <a:pt x="199" y="297"/>
                  </a:lnTo>
                  <a:lnTo>
                    <a:pt x="197" y="299"/>
                  </a:lnTo>
                  <a:lnTo>
                    <a:pt x="194" y="303"/>
                  </a:lnTo>
                  <a:lnTo>
                    <a:pt x="194" y="307"/>
                  </a:lnTo>
                  <a:lnTo>
                    <a:pt x="194" y="311"/>
                  </a:lnTo>
                  <a:lnTo>
                    <a:pt x="192" y="316"/>
                  </a:lnTo>
                  <a:lnTo>
                    <a:pt x="190" y="323"/>
                  </a:lnTo>
                  <a:lnTo>
                    <a:pt x="185" y="327"/>
                  </a:lnTo>
                  <a:lnTo>
                    <a:pt x="181" y="328"/>
                  </a:lnTo>
                  <a:lnTo>
                    <a:pt x="176" y="330"/>
                  </a:lnTo>
                  <a:lnTo>
                    <a:pt x="171" y="334"/>
                  </a:lnTo>
                  <a:lnTo>
                    <a:pt x="171" y="352"/>
                  </a:lnTo>
                  <a:lnTo>
                    <a:pt x="169" y="352"/>
                  </a:lnTo>
                  <a:lnTo>
                    <a:pt x="161" y="348"/>
                  </a:lnTo>
                  <a:lnTo>
                    <a:pt x="159" y="349"/>
                  </a:lnTo>
                  <a:lnTo>
                    <a:pt x="159" y="353"/>
                  </a:lnTo>
                  <a:lnTo>
                    <a:pt x="164" y="356"/>
                  </a:lnTo>
                  <a:lnTo>
                    <a:pt x="87" y="367"/>
                  </a:lnTo>
                  <a:lnTo>
                    <a:pt x="69" y="365"/>
                  </a:lnTo>
                  <a:lnTo>
                    <a:pt x="59" y="366"/>
                  </a:lnTo>
                  <a:lnTo>
                    <a:pt x="56" y="374"/>
                  </a:lnTo>
                  <a:lnTo>
                    <a:pt x="61" y="379"/>
                  </a:lnTo>
                  <a:lnTo>
                    <a:pt x="94" y="398"/>
                  </a:lnTo>
                  <a:close/>
                  <a:moveTo>
                    <a:pt x="342" y="355"/>
                  </a:moveTo>
                  <a:lnTo>
                    <a:pt x="346" y="358"/>
                  </a:lnTo>
                  <a:lnTo>
                    <a:pt x="349" y="358"/>
                  </a:lnTo>
                  <a:lnTo>
                    <a:pt x="358" y="356"/>
                  </a:lnTo>
                  <a:lnTo>
                    <a:pt x="359" y="353"/>
                  </a:lnTo>
                  <a:lnTo>
                    <a:pt x="360" y="351"/>
                  </a:lnTo>
                  <a:lnTo>
                    <a:pt x="362" y="351"/>
                  </a:lnTo>
                  <a:lnTo>
                    <a:pt x="367" y="352"/>
                  </a:lnTo>
                  <a:lnTo>
                    <a:pt x="376" y="356"/>
                  </a:lnTo>
                  <a:lnTo>
                    <a:pt x="381" y="356"/>
                  </a:lnTo>
                  <a:lnTo>
                    <a:pt x="388" y="351"/>
                  </a:lnTo>
                  <a:lnTo>
                    <a:pt x="391" y="351"/>
                  </a:lnTo>
                  <a:lnTo>
                    <a:pt x="394" y="351"/>
                  </a:lnTo>
                  <a:lnTo>
                    <a:pt x="397" y="353"/>
                  </a:lnTo>
                  <a:lnTo>
                    <a:pt x="401" y="355"/>
                  </a:lnTo>
                  <a:lnTo>
                    <a:pt x="404" y="352"/>
                  </a:lnTo>
                  <a:lnTo>
                    <a:pt x="405" y="344"/>
                  </a:lnTo>
                  <a:lnTo>
                    <a:pt x="405" y="338"/>
                  </a:lnTo>
                  <a:lnTo>
                    <a:pt x="398" y="328"/>
                  </a:lnTo>
                  <a:lnTo>
                    <a:pt x="393" y="323"/>
                  </a:lnTo>
                  <a:lnTo>
                    <a:pt x="387" y="323"/>
                  </a:lnTo>
                  <a:lnTo>
                    <a:pt x="376" y="325"/>
                  </a:lnTo>
                  <a:lnTo>
                    <a:pt x="358" y="320"/>
                  </a:lnTo>
                  <a:lnTo>
                    <a:pt x="348" y="318"/>
                  </a:lnTo>
                  <a:lnTo>
                    <a:pt x="342" y="320"/>
                  </a:lnTo>
                  <a:lnTo>
                    <a:pt x="338" y="321"/>
                  </a:lnTo>
                  <a:lnTo>
                    <a:pt x="334" y="325"/>
                  </a:lnTo>
                  <a:lnTo>
                    <a:pt x="334" y="331"/>
                  </a:lnTo>
                  <a:lnTo>
                    <a:pt x="335" y="334"/>
                  </a:lnTo>
                  <a:lnTo>
                    <a:pt x="342" y="355"/>
                  </a:lnTo>
                  <a:close/>
                  <a:moveTo>
                    <a:pt x="402" y="553"/>
                  </a:moveTo>
                  <a:lnTo>
                    <a:pt x="401" y="548"/>
                  </a:lnTo>
                  <a:lnTo>
                    <a:pt x="395" y="543"/>
                  </a:lnTo>
                  <a:lnTo>
                    <a:pt x="394" y="539"/>
                  </a:lnTo>
                  <a:lnTo>
                    <a:pt x="393" y="534"/>
                  </a:lnTo>
                  <a:lnTo>
                    <a:pt x="394" y="530"/>
                  </a:lnTo>
                  <a:lnTo>
                    <a:pt x="394" y="525"/>
                  </a:lnTo>
                  <a:lnTo>
                    <a:pt x="393" y="520"/>
                  </a:lnTo>
                  <a:lnTo>
                    <a:pt x="390" y="516"/>
                  </a:lnTo>
                  <a:lnTo>
                    <a:pt x="379" y="509"/>
                  </a:lnTo>
                  <a:lnTo>
                    <a:pt x="355" y="502"/>
                  </a:lnTo>
                  <a:lnTo>
                    <a:pt x="349" y="502"/>
                  </a:lnTo>
                  <a:lnTo>
                    <a:pt x="344" y="505"/>
                  </a:lnTo>
                  <a:lnTo>
                    <a:pt x="338" y="512"/>
                  </a:lnTo>
                  <a:lnTo>
                    <a:pt x="338" y="515"/>
                  </a:lnTo>
                  <a:lnTo>
                    <a:pt x="335" y="526"/>
                  </a:lnTo>
                  <a:lnTo>
                    <a:pt x="335" y="529"/>
                  </a:lnTo>
                  <a:lnTo>
                    <a:pt x="331" y="530"/>
                  </a:lnTo>
                  <a:lnTo>
                    <a:pt x="323" y="527"/>
                  </a:lnTo>
                  <a:lnTo>
                    <a:pt x="320" y="530"/>
                  </a:lnTo>
                  <a:lnTo>
                    <a:pt x="318" y="540"/>
                  </a:lnTo>
                  <a:lnTo>
                    <a:pt x="325" y="547"/>
                  </a:lnTo>
                  <a:lnTo>
                    <a:pt x="338" y="553"/>
                  </a:lnTo>
                  <a:lnTo>
                    <a:pt x="362" y="574"/>
                  </a:lnTo>
                  <a:lnTo>
                    <a:pt x="365" y="575"/>
                  </a:lnTo>
                  <a:lnTo>
                    <a:pt x="372" y="569"/>
                  </a:lnTo>
                  <a:lnTo>
                    <a:pt x="376" y="569"/>
                  </a:lnTo>
                  <a:lnTo>
                    <a:pt x="384" y="569"/>
                  </a:lnTo>
                  <a:lnTo>
                    <a:pt x="390" y="571"/>
                  </a:lnTo>
                  <a:lnTo>
                    <a:pt x="394" y="574"/>
                  </a:lnTo>
                  <a:lnTo>
                    <a:pt x="397" y="575"/>
                  </a:lnTo>
                  <a:lnTo>
                    <a:pt x="400" y="572"/>
                  </a:lnTo>
                  <a:lnTo>
                    <a:pt x="402" y="568"/>
                  </a:lnTo>
                  <a:lnTo>
                    <a:pt x="408" y="564"/>
                  </a:lnTo>
                  <a:lnTo>
                    <a:pt x="407" y="560"/>
                  </a:lnTo>
                  <a:lnTo>
                    <a:pt x="402" y="553"/>
                  </a:lnTo>
                  <a:close/>
                  <a:moveTo>
                    <a:pt x="379" y="597"/>
                  </a:moveTo>
                  <a:lnTo>
                    <a:pt x="370" y="592"/>
                  </a:lnTo>
                  <a:lnTo>
                    <a:pt x="363" y="589"/>
                  </a:lnTo>
                  <a:lnTo>
                    <a:pt x="352" y="586"/>
                  </a:lnTo>
                  <a:lnTo>
                    <a:pt x="342" y="581"/>
                  </a:lnTo>
                  <a:lnTo>
                    <a:pt x="338" y="578"/>
                  </a:lnTo>
                  <a:lnTo>
                    <a:pt x="337" y="575"/>
                  </a:lnTo>
                  <a:lnTo>
                    <a:pt x="332" y="564"/>
                  </a:lnTo>
                  <a:lnTo>
                    <a:pt x="327" y="557"/>
                  </a:lnTo>
                  <a:lnTo>
                    <a:pt x="313" y="550"/>
                  </a:lnTo>
                  <a:lnTo>
                    <a:pt x="302" y="541"/>
                  </a:lnTo>
                  <a:lnTo>
                    <a:pt x="289" y="537"/>
                  </a:lnTo>
                  <a:lnTo>
                    <a:pt x="283" y="533"/>
                  </a:lnTo>
                  <a:lnTo>
                    <a:pt x="278" y="532"/>
                  </a:lnTo>
                  <a:lnTo>
                    <a:pt x="264" y="536"/>
                  </a:lnTo>
                  <a:lnTo>
                    <a:pt x="255" y="530"/>
                  </a:lnTo>
                  <a:lnTo>
                    <a:pt x="250" y="534"/>
                  </a:lnTo>
                  <a:lnTo>
                    <a:pt x="241" y="546"/>
                  </a:lnTo>
                  <a:lnTo>
                    <a:pt x="236" y="548"/>
                  </a:lnTo>
                  <a:lnTo>
                    <a:pt x="230" y="547"/>
                  </a:lnTo>
                  <a:lnTo>
                    <a:pt x="226" y="544"/>
                  </a:lnTo>
                  <a:lnTo>
                    <a:pt x="222" y="541"/>
                  </a:lnTo>
                  <a:lnTo>
                    <a:pt x="219" y="543"/>
                  </a:lnTo>
                  <a:lnTo>
                    <a:pt x="215" y="548"/>
                  </a:lnTo>
                  <a:lnTo>
                    <a:pt x="212" y="548"/>
                  </a:lnTo>
                  <a:lnTo>
                    <a:pt x="211" y="548"/>
                  </a:lnTo>
                  <a:lnTo>
                    <a:pt x="208" y="543"/>
                  </a:lnTo>
                  <a:lnTo>
                    <a:pt x="206" y="541"/>
                  </a:lnTo>
                  <a:lnTo>
                    <a:pt x="204" y="540"/>
                  </a:lnTo>
                  <a:lnTo>
                    <a:pt x="198" y="527"/>
                  </a:lnTo>
                  <a:lnTo>
                    <a:pt x="195" y="525"/>
                  </a:lnTo>
                  <a:lnTo>
                    <a:pt x="187" y="527"/>
                  </a:lnTo>
                  <a:lnTo>
                    <a:pt x="164" y="546"/>
                  </a:lnTo>
                  <a:lnTo>
                    <a:pt x="128" y="550"/>
                  </a:lnTo>
                  <a:lnTo>
                    <a:pt x="119" y="557"/>
                  </a:lnTo>
                  <a:lnTo>
                    <a:pt x="118" y="567"/>
                  </a:lnTo>
                  <a:lnTo>
                    <a:pt x="118" y="581"/>
                  </a:lnTo>
                  <a:lnTo>
                    <a:pt x="115" y="590"/>
                  </a:lnTo>
                  <a:lnTo>
                    <a:pt x="107" y="589"/>
                  </a:lnTo>
                  <a:lnTo>
                    <a:pt x="104" y="586"/>
                  </a:lnTo>
                  <a:lnTo>
                    <a:pt x="103" y="583"/>
                  </a:lnTo>
                  <a:lnTo>
                    <a:pt x="103" y="578"/>
                  </a:lnTo>
                  <a:lnTo>
                    <a:pt x="101" y="575"/>
                  </a:lnTo>
                  <a:lnTo>
                    <a:pt x="101" y="572"/>
                  </a:lnTo>
                  <a:lnTo>
                    <a:pt x="100" y="569"/>
                  </a:lnTo>
                  <a:lnTo>
                    <a:pt x="100" y="569"/>
                  </a:lnTo>
                  <a:lnTo>
                    <a:pt x="94" y="569"/>
                  </a:lnTo>
                  <a:lnTo>
                    <a:pt x="93" y="571"/>
                  </a:lnTo>
                  <a:lnTo>
                    <a:pt x="91" y="574"/>
                  </a:lnTo>
                  <a:lnTo>
                    <a:pt x="89" y="581"/>
                  </a:lnTo>
                  <a:lnTo>
                    <a:pt x="86" y="585"/>
                  </a:lnTo>
                  <a:lnTo>
                    <a:pt x="77" y="589"/>
                  </a:lnTo>
                  <a:lnTo>
                    <a:pt x="73" y="593"/>
                  </a:lnTo>
                  <a:lnTo>
                    <a:pt x="72" y="597"/>
                  </a:lnTo>
                  <a:lnTo>
                    <a:pt x="70" y="604"/>
                  </a:lnTo>
                  <a:lnTo>
                    <a:pt x="69" y="617"/>
                  </a:lnTo>
                  <a:lnTo>
                    <a:pt x="70" y="624"/>
                  </a:lnTo>
                  <a:lnTo>
                    <a:pt x="70" y="628"/>
                  </a:lnTo>
                  <a:lnTo>
                    <a:pt x="68" y="630"/>
                  </a:lnTo>
                  <a:lnTo>
                    <a:pt x="66" y="630"/>
                  </a:lnTo>
                  <a:lnTo>
                    <a:pt x="65" y="630"/>
                  </a:lnTo>
                  <a:lnTo>
                    <a:pt x="63" y="628"/>
                  </a:lnTo>
                  <a:lnTo>
                    <a:pt x="63" y="625"/>
                  </a:lnTo>
                  <a:lnTo>
                    <a:pt x="62" y="618"/>
                  </a:lnTo>
                  <a:lnTo>
                    <a:pt x="61" y="613"/>
                  </a:lnTo>
                  <a:lnTo>
                    <a:pt x="49" y="592"/>
                  </a:lnTo>
                  <a:lnTo>
                    <a:pt x="44" y="586"/>
                  </a:lnTo>
                  <a:lnTo>
                    <a:pt x="35" y="583"/>
                  </a:lnTo>
                  <a:lnTo>
                    <a:pt x="26" y="582"/>
                  </a:lnTo>
                  <a:lnTo>
                    <a:pt x="23" y="586"/>
                  </a:lnTo>
                  <a:lnTo>
                    <a:pt x="23" y="589"/>
                  </a:lnTo>
                  <a:lnTo>
                    <a:pt x="23" y="592"/>
                  </a:lnTo>
                  <a:lnTo>
                    <a:pt x="19" y="593"/>
                  </a:lnTo>
                  <a:lnTo>
                    <a:pt x="14" y="593"/>
                  </a:lnTo>
                  <a:lnTo>
                    <a:pt x="0" y="586"/>
                  </a:lnTo>
                  <a:lnTo>
                    <a:pt x="7" y="596"/>
                  </a:lnTo>
                  <a:lnTo>
                    <a:pt x="16" y="603"/>
                  </a:lnTo>
                  <a:lnTo>
                    <a:pt x="19" y="607"/>
                  </a:lnTo>
                  <a:lnTo>
                    <a:pt x="24" y="618"/>
                  </a:lnTo>
                  <a:lnTo>
                    <a:pt x="30" y="625"/>
                  </a:lnTo>
                  <a:lnTo>
                    <a:pt x="42" y="648"/>
                  </a:lnTo>
                  <a:lnTo>
                    <a:pt x="45" y="658"/>
                  </a:lnTo>
                  <a:lnTo>
                    <a:pt x="47" y="665"/>
                  </a:lnTo>
                  <a:lnTo>
                    <a:pt x="42" y="662"/>
                  </a:lnTo>
                  <a:lnTo>
                    <a:pt x="35" y="663"/>
                  </a:lnTo>
                  <a:lnTo>
                    <a:pt x="33" y="669"/>
                  </a:lnTo>
                  <a:lnTo>
                    <a:pt x="35" y="677"/>
                  </a:lnTo>
                  <a:lnTo>
                    <a:pt x="30" y="682"/>
                  </a:lnTo>
                  <a:lnTo>
                    <a:pt x="26" y="677"/>
                  </a:lnTo>
                  <a:lnTo>
                    <a:pt x="21" y="670"/>
                  </a:lnTo>
                  <a:lnTo>
                    <a:pt x="17" y="668"/>
                  </a:lnTo>
                  <a:lnTo>
                    <a:pt x="12" y="670"/>
                  </a:lnTo>
                  <a:lnTo>
                    <a:pt x="13" y="676"/>
                  </a:lnTo>
                  <a:lnTo>
                    <a:pt x="17" y="684"/>
                  </a:lnTo>
                  <a:lnTo>
                    <a:pt x="20" y="691"/>
                  </a:lnTo>
                  <a:lnTo>
                    <a:pt x="7" y="687"/>
                  </a:lnTo>
                  <a:lnTo>
                    <a:pt x="3" y="690"/>
                  </a:lnTo>
                  <a:lnTo>
                    <a:pt x="3" y="694"/>
                  </a:lnTo>
                  <a:lnTo>
                    <a:pt x="6" y="700"/>
                  </a:lnTo>
                  <a:lnTo>
                    <a:pt x="10" y="708"/>
                  </a:lnTo>
                  <a:lnTo>
                    <a:pt x="17" y="715"/>
                  </a:lnTo>
                  <a:lnTo>
                    <a:pt x="26" y="718"/>
                  </a:lnTo>
                  <a:lnTo>
                    <a:pt x="42" y="718"/>
                  </a:lnTo>
                  <a:lnTo>
                    <a:pt x="48" y="724"/>
                  </a:lnTo>
                  <a:lnTo>
                    <a:pt x="58" y="746"/>
                  </a:lnTo>
                  <a:lnTo>
                    <a:pt x="63" y="752"/>
                  </a:lnTo>
                  <a:lnTo>
                    <a:pt x="82" y="754"/>
                  </a:lnTo>
                  <a:lnTo>
                    <a:pt x="91" y="759"/>
                  </a:lnTo>
                  <a:lnTo>
                    <a:pt x="97" y="766"/>
                  </a:lnTo>
                  <a:lnTo>
                    <a:pt x="87" y="781"/>
                  </a:lnTo>
                  <a:lnTo>
                    <a:pt x="86" y="785"/>
                  </a:lnTo>
                  <a:lnTo>
                    <a:pt x="84" y="795"/>
                  </a:lnTo>
                  <a:lnTo>
                    <a:pt x="83" y="799"/>
                  </a:lnTo>
                  <a:lnTo>
                    <a:pt x="79" y="801"/>
                  </a:lnTo>
                  <a:lnTo>
                    <a:pt x="76" y="799"/>
                  </a:lnTo>
                  <a:lnTo>
                    <a:pt x="73" y="797"/>
                  </a:lnTo>
                  <a:lnTo>
                    <a:pt x="69" y="795"/>
                  </a:lnTo>
                  <a:lnTo>
                    <a:pt x="66" y="798"/>
                  </a:lnTo>
                  <a:lnTo>
                    <a:pt x="63" y="802"/>
                  </a:lnTo>
                  <a:lnTo>
                    <a:pt x="59" y="812"/>
                  </a:lnTo>
                  <a:lnTo>
                    <a:pt x="49" y="827"/>
                  </a:lnTo>
                  <a:lnTo>
                    <a:pt x="48" y="832"/>
                  </a:lnTo>
                  <a:lnTo>
                    <a:pt x="45" y="843"/>
                  </a:lnTo>
                  <a:lnTo>
                    <a:pt x="44" y="846"/>
                  </a:lnTo>
                  <a:lnTo>
                    <a:pt x="41" y="847"/>
                  </a:lnTo>
                  <a:lnTo>
                    <a:pt x="35" y="846"/>
                  </a:lnTo>
                  <a:lnTo>
                    <a:pt x="34" y="847"/>
                  </a:lnTo>
                  <a:lnTo>
                    <a:pt x="34" y="850"/>
                  </a:lnTo>
                  <a:lnTo>
                    <a:pt x="35" y="851"/>
                  </a:lnTo>
                  <a:lnTo>
                    <a:pt x="35" y="853"/>
                  </a:lnTo>
                  <a:lnTo>
                    <a:pt x="40" y="854"/>
                  </a:lnTo>
                  <a:lnTo>
                    <a:pt x="42" y="858"/>
                  </a:lnTo>
                  <a:lnTo>
                    <a:pt x="42" y="864"/>
                  </a:lnTo>
                  <a:lnTo>
                    <a:pt x="42" y="869"/>
                  </a:lnTo>
                  <a:lnTo>
                    <a:pt x="48" y="879"/>
                  </a:lnTo>
                  <a:lnTo>
                    <a:pt x="56" y="879"/>
                  </a:lnTo>
                  <a:lnTo>
                    <a:pt x="94" y="846"/>
                  </a:lnTo>
                  <a:lnTo>
                    <a:pt x="97" y="841"/>
                  </a:lnTo>
                  <a:lnTo>
                    <a:pt x="96" y="830"/>
                  </a:lnTo>
                  <a:lnTo>
                    <a:pt x="96" y="825"/>
                  </a:lnTo>
                  <a:lnTo>
                    <a:pt x="98" y="820"/>
                  </a:lnTo>
                  <a:lnTo>
                    <a:pt x="101" y="818"/>
                  </a:lnTo>
                  <a:lnTo>
                    <a:pt x="104" y="812"/>
                  </a:lnTo>
                  <a:lnTo>
                    <a:pt x="111" y="792"/>
                  </a:lnTo>
                  <a:lnTo>
                    <a:pt x="112" y="781"/>
                  </a:lnTo>
                  <a:lnTo>
                    <a:pt x="114" y="771"/>
                  </a:lnTo>
                  <a:lnTo>
                    <a:pt x="115" y="753"/>
                  </a:lnTo>
                  <a:lnTo>
                    <a:pt x="115" y="750"/>
                  </a:lnTo>
                  <a:lnTo>
                    <a:pt x="118" y="749"/>
                  </a:lnTo>
                  <a:lnTo>
                    <a:pt x="121" y="743"/>
                  </a:lnTo>
                  <a:lnTo>
                    <a:pt x="128" y="736"/>
                  </a:lnTo>
                  <a:lnTo>
                    <a:pt x="136" y="732"/>
                  </a:lnTo>
                  <a:lnTo>
                    <a:pt x="138" y="731"/>
                  </a:lnTo>
                  <a:lnTo>
                    <a:pt x="143" y="728"/>
                  </a:lnTo>
                  <a:lnTo>
                    <a:pt x="145" y="726"/>
                  </a:lnTo>
                  <a:lnTo>
                    <a:pt x="147" y="726"/>
                  </a:lnTo>
                  <a:lnTo>
                    <a:pt x="150" y="728"/>
                  </a:lnTo>
                  <a:lnTo>
                    <a:pt x="153" y="729"/>
                  </a:lnTo>
                  <a:lnTo>
                    <a:pt x="156" y="726"/>
                  </a:lnTo>
                  <a:lnTo>
                    <a:pt x="159" y="724"/>
                  </a:lnTo>
                  <a:lnTo>
                    <a:pt x="163" y="719"/>
                  </a:lnTo>
                  <a:lnTo>
                    <a:pt x="169" y="718"/>
                  </a:lnTo>
                  <a:lnTo>
                    <a:pt x="171" y="718"/>
                  </a:lnTo>
                  <a:lnTo>
                    <a:pt x="171" y="719"/>
                  </a:lnTo>
                  <a:lnTo>
                    <a:pt x="173" y="726"/>
                  </a:lnTo>
                  <a:lnTo>
                    <a:pt x="173" y="729"/>
                  </a:lnTo>
                  <a:lnTo>
                    <a:pt x="176" y="728"/>
                  </a:lnTo>
                  <a:lnTo>
                    <a:pt x="176" y="728"/>
                  </a:lnTo>
                  <a:lnTo>
                    <a:pt x="177" y="726"/>
                  </a:lnTo>
                  <a:lnTo>
                    <a:pt x="178" y="725"/>
                  </a:lnTo>
                  <a:lnTo>
                    <a:pt x="181" y="717"/>
                  </a:lnTo>
                  <a:lnTo>
                    <a:pt x="183" y="714"/>
                  </a:lnTo>
                  <a:lnTo>
                    <a:pt x="187" y="717"/>
                  </a:lnTo>
                  <a:lnTo>
                    <a:pt x="190" y="722"/>
                  </a:lnTo>
                  <a:lnTo>
                    <a:pt x="191" y="722"/>
                  </a:lnTo>
                  <a:lnTo>
                    <a:pt x="192" y="721"/>
                  </a:lnTo>
                  <a:lnTo>
                    <a:pt x="197" y="717"/>
                  </a:lnTo>
                  <a:lnTo>
                    <a:pt x="201" y="714"/>
                  </a:lnTo>
                  <a:lnTo>
                    <a:pt x="205" y="714"/>
                  </a:lnTo>
                  <a:lnTo>
                    <a:pt x="211" y="715"/>
                  </a:lnTo>
                  <a:lnTo>
                    <a:pt x="215" y="718"/>
                  </a:lnTo>
                  <a:lnTo>
                    <a:pt x="218" y="729"/>
                  </a:lnTo>
                  <a:lnTo>
                    <a:pt x="232" y="728"/>
                  </a:lnTo>
                  <a:lnTo>
                    <a:pt x="240" y="719"/>
                  </a:lnTo>
                  <a:lnTo>
                    <a:pt x="229" y="711"/>
                  </a:lnTo>
                  <a:lnTo>
                    <a:pt x="232" y="705"/>
                  </a:lnTo>
                  <a:lnTo>
                    <a:pt x="237" y="704"/>
                  </a:lnTo>
                  <a:lnTo>
                    <a:pt x="248" y="705"/>
                  </a:lnTo>
                  <a:lnTo>
                    <a:pt x="254" y="704"/>
                  </a:lnTo>
                  <a:lnTo>
                    <a:pt x="258" y="701"/>
                  </a:lnTo>
                  <a:lnTo>
                    <a:pt x="265" y="691"/>
                  </a:lnTo>
                  <a:lnTo>
                    <a:pt x="271" y="689"/>
                  </a:lnTo>
                  <a:lnTo>
                    <a:pt x="275" y="687"/>
                  </a:lnTo>
                  <a:lnTo>
                    <a:pt x="278" y="684"/>
                  </a:lnTo>
                  <a:lnTo>
                    <a:pt x="296" y="661"/>
                  </a:lnTo>
                  <a:lnTo>
                    <a:pt x="290" y="655"/>
                  </a:lnTo>
                  <a:lnTo>
                    <a:pt x="292" y="651"/>
                  </a:lnTo>
                  <a:lnTo>
                    <a:pt x="297" y="651"/>
                  </a:lnTo>
                  <a:lnTo>
                    <a:pt x="310" y="659"/>
                  </a:lnTo>
                  <a:lnTo>
                    <a:pt x="314" y="655"/>
                  </a:lnTo>
                  <a:lnTo>
                    <a:pt x="320" y="648"/>
                  </a:lnTo>
                  <a:lnTo>
                    <a:pt x="325" y="644"/>
                  </a:lnTo>
                  <a:lnTo>
                    <a:pt x="325" y="641"/>
                  </a:lnTo>
                  <a:lnTo>
                    <a:pt x="325" y="638"/>
                  </a:lnTo>
                  <a:lnTo>
                    <a:pt x="324" y="635"/>
                  </a:lnTo>
                  <a:lnTo>
                    <a:pt x="324" y="632"/>
                  </a:lnTo>
                  <a:lnTo>
                    <a:pt x="325" y="627"/>
                  </a:lnTo>
                  <a:lnTo>
                    <a:pt x="328" y="625"/>
                  </a:lnTo>
                  <a:lnTo>
                    <a:pt x="330" y="627"/>
                  </a:lnTo>
                  <a:lnTo>
                    <a:pt x="332" y="627"/>
                  </a:lnTo>
                  <a:lnTo>
                    <a:pt x="335" y="624"/>
                  </a:lnTo>
                  <a:lnTo>
                    <a:pt x="338" y="621"/>
                  </a:lnTo>
                  <a:lnTo>
                    <a:pt x="339" y="618"/>
                  </a:lnTo>
                  <a:lnTo>
                    <a:pt x="341" y="616"/>
                  </a:lnTo>
                  <a:lnTo>
                    <a:pt x="342" y="609"/>
                  </a:lnTo>
                  <a:lnTo>
                    <a:pt x="342" y="607"/>
                  </a:lnTo>
                  <a:lnTo>
                    <a:pt x="344" y="604"/>
                  </a:lnTo>
                  <a:lnTo>
                    <a:pt x="344" y="603"/>
                  </a:lnTo>
                  <a:lnTo>
                    <a:pt x="348" y="603"/>
                  </a:lnTo>
                  <a:lnTo>
                    <a:pt x="351" y="604"/>
                  </a:lnTo>
                  <a:lnTo>
                    <a:pt x="352" y="607"/>
                  </a:lnTo>
                  <a:lnTo>
                    <a:pt x="353" y="611"/>
                  </a:lnTo>
                  <a:lnTo>
                    <a:pt x="355" y="613"/>
                  </a:lnTo>
                  <a:lnTo>
                    <a:pt x="359" y="618"/>
                  </a:lnTo>
                  <a:lnTo>
                    <a:pt x="365" y="621"/>
                  </a:lnTo>
                  <a:lnTo>
                    <a:pt x="376" y="623"/>
                  </a:lnTo>
                  <a:lnTo>
                    <a:pt x="374" y="618"/>
                  </a:lnTo>
                  <a:lnTo>
                    <a:pt x="372" y="616"/>
                  </a:lnTo>
                  <a:lnTo>
                    <a:pt x="369" y="614"/>
                  </a:lnTo>
                  <a:lnTo>
                    <a:pt x="365" y="613"/>
                  </a:lnTo>
                  <a:lnTo>
                    <a:pt x="372" y="609"/>
                  </a:lnTo>
                  <a:lnTo>
                    <a:pt x="388" y="620"/>
                  </a:lnTo>
                  <a:lnTo>
                    <a:pt x="390" y="613"/>
                  </a:lnTo>
                  <a:lnTo>
                    <a:pt x="386" y="606"/>
                  </a:lnTo>
                  <a:lnTo>
                    <a:pt x="379" y="597"/>
                  </a:lnTo>
                  <a:close/>
                  <a:moveTo>
                    <a:pt x="559" y="761"/>
                  </a:moveTo>
                  <a:lnTo>
                    <a:pt x="551" y="763"/>
                  </a:lnTo>
                  <a:lnTo>
                    <a:pt x="547" y="771"/>
                  </a:lnTo>
                  <a:lnTo>
                    <a:pt x="548" y="783"/>
                  </a:lnTo>
                  <a:lnTo>
                    <a:pt x="555" y="790"/>
                  </a:lnTo>
                  <a:lnTo>
                    <a:pt x="564" y="785"/>
                  </a:lnTo>
                  <a:lnTo>
                    <a:pt x="569" y="774"/>
                  </a:lnTo>
                  <a:lnTo>
                    <a:pt x="566" y="763"/>
                  </a:lnTo>
                  <a:lnTo>
                    <a:pt x="559" y="761"/>
                  </a:lnTo>
                  <a:close/>
                  <a:moveTo>
                    <a:pt x="372" y="928"/>
                  </a:moveTo>
                  <a:lnTo>
                    <a:pt x="366" y="924"/>
                  </a:lnTo>
                  <a:lnTo>
                    <a:pt x="362" y="924"/>
                  </a:lnTo>
                  <a:lnTo>
                    <a:pt x="360" y="927"/>
                  </a:lnTo>
                  <a:lnTo>
                    <a:pt x="360" y="931"/>
                  </a:lnTo>
                  <a:lnTo>
                    <a:pt x="360" y="935"/>
                  </a:lnTo>
                  <a:lnTo>
                    <a:pt x="363" y="940"/>
                  </a:lnTo>
                  <a:lnTo>
                    <a:pt x="369" y="942"/>
                  </a:lnTo>
                  <a:lnTo>
                    <a:pt x="373" y="942"/>
                  </a:lnTo>
                  <a:lnTo>
                    <a:pt x="374" y="935"/>
                  </a:lnTo>
                  <a:lnTo>
                    <a:pt x="374" y="931"/>
                  </a:lnTo>
                  <a:lnTo>
                    <a:pt x="372" y="928"/>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6" name="Freeform 42"/>
            <p:cNvSpPr>
              <a:spLocks noEditPoints="1"/>
            </p:cNvSpPr>
            <p:nvPr/>
          </p:nvSpPr>
          <p:spPr bwMode="auto">
            <a:xfrm>
              <a:off x="12235833" y="5120402"/>
              <a:ext cx="968375" cy="782637"/>
            </a:xfrm>
            <a:custGeom>
              <a:avLst/>
              <a:gdLst>
                <a:gd name="T0" fmla="*/ 363 w 1830"/>
                <a:gd name="T1" fmla="*/ 1215 h 1481"/>
                <a:gd name="T2" fmla="*/ 399 w 1830"/>
                <a:gd name="T3" fmla="*/ 1090 h 1481"/>
                <a:gd name="T4" fmla="*/ 419 w 1830"/>
                <a:gd name="T5" fmla="*/ 987 h 1481"/>
                <a:gd name="T6" fmla="*/ 486 w 1830"/>
                <a:gd name="T7" fmla="*/ 895 h 1481"/>
                <a:gd name="T8" fmla="*/ 553 w 1830"/>
                <a:gd name="T9" fmla="*/ 822 h 1481"/>
                <a:gd name="T10" fmla="*/ 591 w 1830"/>
                <a:gd name="T11" fmla="*/ 743 h 1481"/>
                <a:gd name="T12" fmla="*/ 685 w 1830"/>
                <a:gd name="T13" fmla="*/ 759 h 1481"/>
                <a:gd name="T14" fmla="*/ 545 w 1830"/>
                <a:gd name="T15" fmla="*/ 607 h 1481"/>
                <a:gd name="T16" fmla="*/ 455 w 1830"/>
                <a:gd name="T17" fmla="*/ 533 h 1481"/>
                <a:gd name="T18" fmla="*/ 570 w 1830"/>
                <a:gd name="T19" fmla="*/ 366 h 1481"/>
                <a:gd name="T20" fmla="*/ 636 w 1830"/>
                <a:gd name="T21" fmla="*/ 153 h 1481"/>
                <a:gd name="T22" fmla="*/ 144 w 1830"/>
                <a:gd name="T23" fmla="*/ 303 h 1481"/>
                <a:gd name="T24" fmla="*/ 126 w 1830"/>
                <a:gd name="T25" fmla="*/ 546 h 1481"/>
                <a:gd name="T26" fmla="*/ 115 w 1830"/>
                <a:gd name="T27" fmla="*/ 449 h 1481"/>
                <a:gd name="T28" fmla="*/ 255 w 1830"/>
                <a:gd name="T29" fmla="*/ 347 h 1481"/>
                <a:gd name="T30" fmla="*/ 387 w 1830"/>
                <a:gd name="T31" fmla="*/ 362 h 1481"/>
                <a:gd name="T32" fmla="*/ 282 w 1830"/>
                <a:gd name="T33" fmla="*/ 502 h 1481"/>
                <a:gd name="T34" fmla="*/ 303 w 1830"/>
                <a:gd name="T35" fmla="*/ 567 h 1481"/>
                <a:gd name="T36" fmla="*/ 259 w 1830"/>
                <a:gd name="T37" fmla="*/ 523 h 1481"/>
                <a:gd name="T38" fmla="*/ 167 w 1830"/>
                <a:gd name="T39" fmla="*/ 534 h 1481"/>
                <a:gd name="T40" fmla="*/ 112 w 1830"/>
                <a:gd name="T41" fmla="*/ 575 h 1481"/>
                <a:gd name="T42" fmla="*/ 10 w 1830"/>
                <a:gd name="T43" fmla="*/ 557 h 1481"/>
                <a:gd name="T44" fmla="*/ 22 w 1830"/>
                <a:gd name="T45" fmla="*/ 910 h 1481"/>
                <a:gd name="T46" fmla="*/ 38 w 1830"/>
                <a:gd name="T47" fmla="*/ 1038 h 1481"/>
                <a:gd name="T48" fmla="*/ 123 w 1830"/>
                <a:gd name="T49" fmla="*/ 1201 h 1481"/>
                <a:gd name="T50" fmla="*/ 284 w 1830"/>
                <a:gd name="T51" fmla="*/ 1355 h 1481"/>
                <a:gd name="T52" fmla="*/ 399 w 1830"/>
                <a:gd name="T53" fmla="*/ 1342 h 1481"/>
                <a:gd name="T54" fmla="*/ 776 w 1830"/>
                <a:gd name="T55" fmla="*/ 240 h 1481"/>
                <a:gd name="T56" fmla="*/ 143 w 1830"/>
                <a:gd name="T57" fmla="*/ 512 h 1481"/>
                <a:gd name="T58" fmla="*/ 212 w 1830"/>
                <a:gd name="T59" fmla="*/ 387 h 1481"/>
                <a:gd name="T60" fmla="*/ 118 w 1830"/>
                <a:gd name="T61" fmla="*/ 473 h 1481"/>
                <a:gd name="T62" fmla="*/ 988 w 1830"/>
                <a:gd name="T63" fmla="*/ 1323 h 1481"/>
                <a:gd name="T64" fmla="*/ 1024 w 1830"/>
                <a:gd name="T65" fmla="*/ 1224 h 1481"/>
                <a:gd name="T66" fmla="*/ 1077 w 1830"/>
                <a:gd name="T67" fmla="*/ 1039 h 1481"/>
                <a:gd name="T68" fmla="*/ 1174 w 1830"/>
                <a:gd name="T69" fmla="*/ 809 h 1481"/>
                <a:gd name="T70" fmla="*/ 1007 w 1830"/>
                <a:gd name="T71" fmla="*/ 979 h 1481"/>
                <a:gd name="T72" fmla="*/ 972 w 1830"/>
                <a:gd name="T73" fmla="*/ 944 h 1481"/>
                <a:gd name="T74" fmla="*/ 923 w 1830"/>
                <a:gd name="T75" fmla="*/ 917 h 1481"/>
                <a:gd name="T76" fmla="*/ 877 w 1830"/>
                <a:gd name="T77" fmla="*/ 903 h 1481"/>
                <a:gd name="T78" fmla="*/ 720 w 1830"/>
                <a:gd name="T79" fmla="*/ 950 h 1481"/>
                <a:gd name="T80" fmla="*/ 808 w 1830"/>
                <a:gd name="T81" fmla="*/ 1104 h 1481"/>
                <a:gd name="T82" fmla="*/ 822 w 1830"/>
                <a:gd name="T83" fmla="*/ 1181 h 1481"/>
                <a:gd name="T84" fmla="*/ 968 w 1830"/>
                <a:gd name="T85" fmla="*/ 1265 h 1481"/>
                <a:gd name="T86" fmla="*/ 954 w 1830"/>
                <a:gd name="T87" fmla="*/ 1352 h 1481"/>
                <a:gd name="T88" fmla="*/ 1056 w 1830"/>
                <a:gd name="T89" fmla="*/ 1360 h 1481"/>
                <a:gd name="T90" fmla="*/ 636 w 1830"/>
                <a:gd name="T91" fmla="*/ 938 h 1481"/>
                <a:gd name="T92" fmla="*/ 688 w 1830"/>
                <a:gd name="T93" fmla="*/ 1245 h 1481"/>
                <a:gd name="T94" fmla="*/ 677 w 1830"/>
                <a:gd name="T95" fmla="*/ 1073 h 1481"/>
                <a:gd name="T96" fmla="*/ 640 w 1830"/>
                <a:gd name="T97" fmla="*/ 1069 h 1481"/>
                <a:gd name="T98" fmla="*/ 555 w 1830"/>
                <a:gd name="T99" fmla="*/ 1013 h 1481"/>
                <a:gd name="T100" fmla="*/ 436 w 1830"/>
                <a:gd name="T101" fmla="*/ 1115 h 1481"/>
                <a:gd name="T102" fmla="*/ 502 w 1830"/>
                <a:gd name="T103" fmla="*/ 1223 h 1481"/>
                <a:gd name="T104" fmla="*/ 633 w 1830"/>
                <a:gd name="T105" fmla="*/ 1273 h 1481"/>
                <a:gd name="T106" fmla="*/ 1778 w 1830"/>
                <a:gd name="T107" fmla="*/ 1188 h 1481"/>
                <a:gd name="T108" fmla="*/ 1826 w 1830"/>
                <a:gd name="T109" fmla="*/ 1233 h 1481"/>
                <a:gd name="T110" fmla="*/ 743 w 1830"/>
                <a:gd name="T111" fmla="*/ 1217 h 1481"/>
                <a:gd name="T112" fmla="*/ 453 w 1830"/>
                <a:gd name="T113" fmla="*/ 1310 h 1481"/>
                <a:gd name="T114" fmla="*/ 497 w 1830"/>
                <a:gd name="T115" fmla="*/ 1299 h 1481"/>
                <a:gd name="T116" fmla="*/ 1042 w 1830"/>
                <a:gd name="T117" fmla="*/ 1327 h 1481"/>
                <a:gd name="T118" fmla="*/ 569 w 1830"/>
                <a:gd name="T119" fmla="*/ 1314 h 1481"/>
                <a:gd name="T120" fmla="*/ 855 w 1830"/>
                <a:gd name="T121" fmla="*/ 1345 h 1481"/>
                <a:gd name="T122" fmla="*/ 971 w 1830"/>
                <a:gd name="T123" fmla="*/ 1433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0" h="1481">
                  <a:moveTo>
                    <a:pt x="426" y="1296"/>
                  </a:moveTo>
                  <a:lnTo>
                    <a:pt x="425" y="1289"/>
                  </a:lnTo>
                  <a:lnTo>
                    <a:pt x="420" y="1287"/>
                  </a:lnTo>
                  <a:lnTo>
                    <a:pt x="406" y="1283"/>
                  </a:lnTo>
                  <a:lnTo>
                    <a:pt x="401" y="1279"/>
                  </a:lnTo>
                  <a:lnTo>
                    <a:pt x="391" y="1266"/>
                  </a:lnTo>
                  <a:lnTo>
                    <a:pt x="385" y="1265"/>
                  </a:lnTo>
                  <a:lnTo>
                    <a:pt x="383" y="1265"/>
                  </a:lnTo>
                  <a:lnTo>
                    <a:pt x="380" y="1268"/>
                  </a:lnTo>
                  <a:lnTo>
                    <a:pt x="378" y="1269"/>
                  </a:lnTo>
                  <a:lnTo>
                    <a:pt x="376" y="1271"/>
                  </a:lnTo>
                  <a:lnTo>
                    <a:pt x="374" y="1272"/>
                  </a:lnTo>
                  <a:lnTo>
                    <a:pt x="367" y="1271"/>
                  </a:lnTo>
                  <a:lnTo>
                    <a:pt x="353" y="1278"/>
                  </a:lnTo>
                  <a:lnTo>
                    <a:pt x="349" y="1276"/>
                  </a:lnTo>
                  <a:lnTo>
                    <a:pt x="347" y="1271"/>
                  </a:lnTo>
                  <a:lnTo>
                    <a:pt x="352" y="1266"/>
                  </a:lnTo>
                  <a:lnTo>
                    <a:pt x="364" y="1265"/>
                  </a:lnTo>
                  <a:lnTo>
                    <a:pt x="369" y="1262"/>
                  </a:lnTo>
                  <a:lnTo>
                    <a:pt x="373" y="1258"/>
                  </a:lnTo>
                  <a:lnTo>
                    <a:pt x="380" y="1250"/>
                  </a:lnTo>
                  <a:lnTo>
                    <a:pt x="374" y="1240"/>
                  </a:lnTo>
                  <a:lnTo>
                    <a:pt x="370" y="1236"/>
                  </a:lnTo>
                  <a:lnTo>
                    <a:pt x="366" y="1233"/>
                  </a:lnTo>
                  <a:lnTo>
                    <a:pt x="359" y="1233"/>
                  </a:lnTo>
                  <a:lnTo>
                    <a:pt x="356" y="1233"/>
                  </a:lnTo>
                  <a:lnTo>
                    <a:pt x="353" y="1230"/>
                  </a:lnTo>
                  <a:lnTo>
                    <a:pt x="356" y="1229"/>
                  </a:lnTo>
                  <a:lnTo>
                    <a:pt x="360" y="1227"/>
                  </a:lnTo>
                  <a:lnTo>
                    <a:pt x="367" y="1227"/>
                  </a:lnTo>
                  <a:lnTo>
                    <a:pt x="367" y="1224"/>
                  </a:lnTo>
                  <a:lnTo>
                    <a:pt x="363" y="1224"/>
                  </a:lnTo>
                  <a:lnTo>
                    <a:pt x="360" y="1220"/>
                  </a:lnTo>
                  <a:lnTo>
                    <a:pt x="360" y="1217"/>
                  </a:lnTo>
                  <a:lnTo>
                    <a:pt x="363" y="1215"/>
                  </a:lnTo>
                  <a:lnTo>
                    <a:pt x="366" y="1215"/>
                  </a:lnTo>
                  <a:lnTo>
                    <a:pt x="370" y="1213"/>
                  </a:lnTo>
                  <a:lnTo>
                    <a:pt x="376" y="1209"/>
                  </a:lnTo>
                  <a:lnTo>
                    <a:pt x="378" y="1206"/>
                  </a:lnTo>
                  <a:lnTo>
                    <a:pt x="380" y="1203"/>
                  </a:lnTo>
                  <a:lnTo>
                    <a:pt x="383" y="1201"/>
                  </a:lnTo>
                  <a:lnTo>
                    <a:pt x="385" y="1199"/>
                  </a:lnTo>
                  <a:lnTo>
                    <a:pt x="401" y="1202"/>
                  </a:lnTo>
                  <a:lnTo>
                    <a:pt x="405" y="1202"/>
                  </a:lnTo>
                  <a:lnTo>
                    <a:pt x="409" y="1201"/>
                  </a:lnTo>
                  <a:lnTo>
                    <a:pt x="412" y="1198"/>
                  </a:lnTo>
                  <a:lnTo>
                    <a:pt x="413" y="1195"/>
                  </a:lnTo>
                  <a:lnTo>
                    <a:pt x="415" y="1188"/>
                  </a:lnTo>
                  <a:lnTo>
                    <a:pt x="416" y="1184"/>
                  </a:lnTo>
                  <a:lnTo>
                    <a:pt x="418" y="1180"/>
                  </a:lnTo>
                  <a:lnTo>
                    <a:pt x="419" y="1175"/>
                  </a:lnTo>
                  <a:lnTo>
                    <a:pt x="418" y="1167"/>
                  </a:lnTo>
                  <a:lnTo>
                    <a:pt x="415" y="1164"/>
                  </a:lnTo>
                  <a:lnTo>
                    <a:pt x="412" y="1163"/>
                  </a:lnTo>
                  <a:lnTo>
                    <a:pt x="402" y="1147"/>
                  </a:lnTo>
                  <a:lnTo>
                    <a:pt x="399" y="1143"/>
                  </a:lnTo>
                  <a:lnTo>
                    <a:pt x="399" y="1140"/>
                  </a:lnTo>
                  <a:lnTo>
                    <a:pt x="402" y="1136"/>
                  </a:lnTo>
                  <a:lnTo>
                    <a:pt x="402" y="1132"/>
                  </a:lnTo>
                  <a:lnTo>
                    <a:pt x="399" y="1128"/>
                  </a:lnTo>
                  <a:lnTo>
                    <a:pt x="395" y="1125"/>
                  </a:lnTo>
                  <a:lnTo>
                    <a:pt x="391" y="1122"/>
                  </a:lnTo>
                  <a:lnTo>
                    <a:pt x="390" y="1118"/>
                  </a:lnTo>
                  <a:lnTo>
                    <a:pt x="391" y="1114"/>
                  </a:lnTo>
                  <a:lnTo>
                    <a:pt x="392" y="1109"/>
                  </a:lnTo>
                  <a:lnTo>
                    <a:pt x="391" y="1105"/>
                  </a:lnTo>
                  <a:lnTo>
                    <a:pt x="388" y="1098"/>
                  </a:lnTo>
                  <a:lnTo>
                    <a:pt x="387" y="1094"/>
                  </a:lnTo>
                  <a:lnTo>
                    <a:pt x="391" y="1091"/>
                  </a:lnTo>
                  <a:lnTo>
                    <a:pt x="399" y="1090"/>
                  </a:lnTo>
                  <a:lnTo>
                    <a:pt x="402" y="1087"/>
                  </a:lnTo>
                  <a:lnTo>
                    <a:pt x="406" y="1081"/>
                  </a:lnTo>
                  <a:lnTo>
                    <a:pt x="406" y="1076"/>
                  </a:lnTo>
                  <a:lnTo>
                    <a:pt x="406" y="1070"/>
                  </a:lnTo>
                  <a:lnTo>
                    <a:pt x="391" y="1062"/>
                  </a:lnTo>
                  <a:lnTo>
                    <a:pt x="388" y="1063"/>
                  </a:lnTo>
                  <a:lnTo>
                    <a:pt x="385" y="1065"/>
                  </a:lnTo>
                  <a:lnTo>
                    <a:pt x="373" y="1067"/>
                  </a:lnTo>
                  <a:lnTo>
                    <a:pt x="369" y="1069"/>
                  </a:lnTo>
                  <a:lnTo>
                    <a:pt x="364" y="1065"/>
                  </a:lnTo>
                  <a:lnTo>
                    <a:pt x="369" y="1062"/>
                  </a:lnTo>
                  <a:lnTo>
                    <a:pt x="378" y="1058"/>
                  </a:lnTo>
                  <a:lnTo>
                    <a:pt x="381" y="1053"/>
                  </a:lnTo>
                  <a:lnTo>
                    <a:pt x="380" y="1052"/>
                  </a:lnTo>
                  <a:lnTo>
                    <a:pt x="380" y="1049"/>
                  </a:lnTo>
                  <a:lnTo>
                    <a:pt x="383" y="1049"/>
                  </a:lnTo>
                  <a:lnTo>
                    <a:pt x="390" y="1052"/>
                  </a:lnTo>
                  <a:lnTo>
                    <a:pt x="392" y="1053"/>
                  </a:lnTo>
                  <a:lnTo>
                    <a:pt x="395" y="1052"/>
                  </a:lnTo>
                  <a:lnTo>
                    <a:pt x="402" y="1048"/>
                  </a:lnTo>
                  <a:lnTo>
                    <a:pt x="418" y="1043"/>
                  </a:lnTo>
                  <a:lnTo>
                    <a:pt x="419" y="1041"/>
                  </a:lnTo>
                  <a:lnTo>
                    <a:pt x="419" y="1036"/>
                  </a:lnTo>
                  <a:lnTo>
                    <a:pt x="419" y="1032"/>
                  </a:lnTo>
                  <a:lnTo>
                    <a:pt x="422" y="1031"/>
                  </a:lnTo>
                  <a:lnTo>
                    <a:pt x="427" y="1029"/>
                  </a:lnTo>
                  <a:lnTo>
                    <a:pt x="432" y="1028"/>
                  </a:lnTo>
                  <a:lnTo>
                    <a:pt x="439" y="1018"/>
                  </a:lnTo>
                  <a:lnTo>
                    <a:pt x="451" y="1007"/>
                  </a:lnTo>
                  <a:lnTo>
                    <a:pt x="455" y="1003"/>
                  </a:lnTo>
                  <a:lnTo>
                    <a:pt x="432" y="1003"/>
                  </a:lnTo>
                  <a:lnTo>
                    <a:pt x="426" y="1001"/>
                  </a:lnTo>
                  <a:lnTo>
                    <a:pt x="423" y="997"/>
                  </a:lnTo>
                  <a:lnTo>
                    <a:pt x="422" y="993"/>
                  </a:lnTo>
                  <a:lnTo>
                    <a:pt x="419" y="987"/>
                  </a:lnTo>
                  <a:lnTo>
                    <a:pt x="405" y="973"/>
                  </a:lnTo>
                  <a:lnTo>
                    <a:pt x="402" y="971"/>
                  </a:lnTo>
                  <a:lnTo>
                    <a:pt x="384" y="971"/>
                  </a:lnTo>
                  <a:lnTo>
                    <a:pt x="378" y="968"/>
                  </a:lnTo>
                  <a:lnTo>
                    <a:pt x="378" y="966"/>
                  </a:lnTo>
                  <a:lnTo>
                    <a:pt x="378" y="965"/>
                  </a:lnTo>
                  <a:lnTo>
                    <a:pt x="378" y="964"/>
                  </a:lnTo>
                  <a:lnTo>
                    <a:pt x="380" y="962"/>
                  </a:lnTo>
                  <a:lnTo>
                    <a:pt x="385" y="965"/>
                  </a:lnTo>
                  <a:lnTo>
                    <a:pt x="412" y="965"/>
                  </a:lnTo>
                  <a:lnTo>
                    <a:pt x="415" y="966"/>
                  </a:lnTo>
                  <a:lnTo>
                    <a:pt x="425" y="975"/>
                  </a:lnTo>
                  <a:lnTo>
                    <a:pt x="440" y="980"/>
                  </a:lnTo>
                  <a:lnTo>
                    <a:pt x="447" y="980"/>
                  </a:lnTo>
                  <a:lnTo>
                    <a:pt x="461" y="973"/>
                  </a:lnTo>
                  <a:lnTo>
                    <a:pt x="489" y="965"/>
                  </a:lnTo>
                  <a:lnTo>
                    <a:pt x="495" y="968"/>
                  </a:lnTo>
                  <a:lnTo>
                    <a:pt x="497" y="965"/>
                  </a:lnTo>
                  <a:lnTo>
                    <a:pt x="499" y="965"/>
                  </a:lnTo>
                  <a:lnTo>
                    <a:pt x="496" y="957"/>
                  </a:lnTo>
                  <a:lnTo>
                    <a:pt x="499" y="952"/>
                  </a:lnTo>
                  <a:lnTo>
                    <a:pt x="510" y="945"/>
                  </a:lnTo>
                  <a:lnTo>
                    <a:pt x="510" y="943"/>
                  </a:lnTo>
                  <a:lnTo>
                    <a:pt x="503" y="943"/>
                  </a:lnTo>
                  <a:lnTo>
                    <a:pt x="499" y="943"/>
                  </a:lnTo>
                  <a:lnTo>
                    <a:pt x="499" y="938"/>
                  </a:lnTo>
                  <a:lnTo>
                    <a:pt x="500" y="930"/>
                  </a:lnTo>
                  <a:lnTo>
                    <a:pt x="504" y="921"/>
                  </a:lnTo>
                  <a:lnTo>
                    <a:pt x="506" y="916"/>
                  </a:lnTo>
                  <a:lnTo>
                    <a:pt x="503" y="914"/>
                  </a:lnTo>
                  <a:lnTo>
                    <a:pt x="467" y="906"/>
                  </a:lnTo>
                  <a:lnTo>
                    <a:pt x="460" y="899"/>
                  </a:lnTo>
                  <a:lnTo>
                    <a:pt x="465" y="898"/>
                  </a:lnTo>
                  <a:lnTo>
                    <a:pt x="479" y="898"/>
                  </a:lnTo>
                  <a:lnTo>
                    <a:pt x="486" y="895"/>
                  </a:lnTo>
                  <a:lnTo>
                    <a:pt x="488" y="893"/>
                  </a:lnTo>
                  <a:lnTo>
                    <a:pt x="489" y="889"/>
                  </a:lnTo>
                  <a:lnTo>
                    <a:pt x="492" y="886"/>
                  </a:lnTo>
                  <a:lnTo>
                    <a:pt x="495" y="886"/>
                  </a:lnTo>
                  <a:lnTo>
                    <a:pt x="520" y="885"/>
                  </a:lnTo>
                  <a:lnTo>
                    <a:pt x="524" y="886"/>
                  </a:lnTo>
                  <a:lnTo>
                    <a:pt x="525" y="889"/>
                  </a:lnTo>
                  <a:lnTo>
                    <a:pt x="527" y="892"/>
                  </a:lnTo>
                  <a:lnTo>
                    <a:pt x="528" y="896"/>
                  </a:lnTo>
                  <a:lnTo>
                    <a:pt x="530" y="899"/>
                  </a:lnTo>
                  <a:lnTo>
                    <a:pt x="532" y="905"/>
                  </a:lnTo>
                  <a:lnTo>
                    <a:pt x="535" y="907"/>
                  </a:lnTo>
                  <a:lnTo>
                    <a:pt x="538" y="907"/>
                  </a:lnTo>
                  <a:lnTo>
                    <a:pt x="541" y="907"/>
                  </a:lnTo>
                  <a:lnTo>
                    <a:pt x="542" y="905"/>
                  </a:lnTo>
                  <a:lnTo>
                    <a:pt x="544" y="903"/>
                  </a:lnTo>
                  <a:lnTo>
                    <a:pt x="545" y="899"/>
                  </a:lnTo>
                  <a:lnTo>
                    <a:pt x="545" y="895"/>
                  </a:lnTo>
                  <a:lnTo>
                    <a:pt x="542" y="889"/>
                  </a:lnTo>
                  <a:lnTo>
                    <a:pt x="541" y="889"/>
                  </a:lnTo>
                  <a:lnTo>
                    <a:pt x="544" y="886"/>
                  </a:lnTo>
                  <a:lnTo>
                    <a:pt x="546" y="884"/>
                  </a:lnTo>
                  <a:lnTo>
                    <a:pt x="549" y="881"/>
                  </a:lnTo>
                  <a:lnTo>
                    <a:pt x="551" y="881"/>
                  </a:lnTo>
                  <a:lnTo>
                    <a:pt x="551" y="878"/>
                  </a:lnTo>
                  <a:lnTo>
                    <a:pt x="558" y="870"/>
                  </a:lnTo>
                  <a:lnTo>
                    <a:pt x="559" y="865"/>
                  </a:lnTo>
                  <a:lnTo>
                    <a:pt x="559" y="863"/>
                  </a:lnTo>
                  <a:lnTo>
                    <a:pt x="559" y="854"/>
                  </a:lnTo>
                  <a:lnTo>
                    <a:pt x="559" y="843"/>
                  </a:lnTo>
                  <a:lnTo>
                    <a:pt x="559" y="836"/>
                  </a:lnTo>
                  <a:lnTo>
                    <a:pt x="566" y="822"/>
                  </a:lnTo>
                  <a:lnTo>
                    <a:pt x="565" y="819"/>
                  </a:lnTo>
                  <a:lnTo>
                    <a:pt x="560" y="819"/>
                  </a:lnTo>
                  <a:lnTo>
                    <a:pt x="553" y="822"/>
                  </a:lnTo>
                  <a:lnTo>
                    <a:pt x="559" y="814"/>
                  </a:lnTo>
                  <a:lnTo>
                    <a:pt x="562" y="805"/>
                  </a:lnTo>
                  <a:lnTo>
                    <a:pt x="563" y="797"/>
                  </a:lnTo>
                  <a:lnTo>
                    <a:pt x="560" y="784"/>
                  </a:lnTo>
                  <a:lnTo>
                    <a:pt x="558" y="774"/>
                  </a:lnTo>
                  <a:lnTo>
                    <a:pt x="552" y="769"/>
                  </a:lnTo>
                  <a:lnTo>
                    <a:pt x="551" y="762"/>
                  </a:lnTo>
                  <a:lnTo>
                    <a:pt x="555" y="750"/>
                  </a:lnTo>
                  <a:lnTo>
                    <a:pt x="560" y="742"/>
                  </a:lnTo>
                  <a:lnTo>
                    <a:pt x="574" y="731"/>
                  </a:lnTo>
                  <a:lnTo>
                    <a:pt x="581" y="722"/>
                  </a:lnTo>
                  <a:lnTo>
                    <a:pt x="588" y="707"/>
                  </a:lnTo>
                  <a:lnTo>
                    <a:pt x="590" y="704"/>
                  </a:lnTo>
                  <a:lnTo>
                    <a:pt x="594" y="704"/>
                  </a:lnTo>
                  <a:lnTo>
                    <a:pt x="595" y="701"/>
                  </a:lnTo>
                  <a:lnTo>
                    <a:pt x="597" y="699"/>
                  </a:lnTo>
                  <a:lnTo>
                    <a:pt x="598" y="692"/>
                  </a:lnTo>
                  <a:lnTo>
                    <a:pt x="602" y="694"/>
                  </a:lnTo>
                  <a:lnTo>
                    <a:pt x="608" y="692"/>
                  </a:lnTo>
                  <a:lnTo>
                    <a:pt x="611" y="693"/>
                  </a:lnTo>
                  <a:lnTo>
                    <a:pt x="614" y="697"/>
                  </a:lnTo>
                  <a:lnTo>
                    <a:pt x="618" y="700"/>
                  </a:lnTo>
                  <a:lnTo>
                    <a:pt x="621" y="701"/>
                  </a:lnTo>
                  <a:lnTo>
                    <a:pt x="625" y="701"/>
                  </a:lnTo>
                  <a:lnTo>
                    <a:pt x="616" y="717"/>
                  </a:lnTo>
                  <a:lnTo>
                    <a:pt x="616" y="722"/>
                  </a:lnTo>
                  <a:lnTo>
                    <a:pt x="621" y="729"/>
                  </a:lnTo>
                  <a:lnTo>
                    <a:pt x="618" y="736"/>
                  </a:lnTo>
                  <a:lnTo>
                    <a:pt x="614" y="735"/>
                  </a:lnTo>
                  <a:lnTo>
                    <a:pt x="609" y="729"/>
                  </a:lnTo>
                  <a:lnTo>
                    <a:pt x="605" y="727"/>
                  </a:lnTo>
                  <a:lnTo>
                    <a:pt x="600" y="729"/>
                  </a:lnTo>
                  <a:lnTo>
                    <a:pt x="591" y="736"/>
                  </a:lnTo>
                  <a:lnTo>
                    <a:pt x="586" y="736"/>
                  </a:lnTo>
                  <a:lnTo>
                    <a:pt x="591" y="743"/>
                  </a:lnTo>
                  <a:lnTo>
                    <a:pt x="595" y="750"/>
                  </a:lnTo>
                  <a:lnTo>
                    <a:pt x="600" y="753"/>
                  </a:lnTo>
                  <a:lnTo>
                    <a:pt x="607" y="752"/>
                  </a:lnTo>
                  <a:lnTo>
                    <a:pt x="612" y="749"/>
                  </a:lnTo>
                  <a:lnTo>
                    <a:pt x="615" y="748"/>
                  </a:lnTo>
                  <a:lnTo>
                    <a:pt x="626" y="752"/>
                  </a:lnTo>
                  <a:lnTo>
                    <a:pt x="628" y="753"/>
                  </a:lnTo>
                  <a:lnTo>
                    <a:pt x="630" y="759"/>
                  </a:lnTo>
                  <a:lnTo>
                    <a:pt x="628" y="760"/>
                  </a:lnTo>
                  <a:lnTo>
                    <a:pt x="623" y="763"/>
                  </a:lnTo>
                  <a:lnTo>
                    <a:pt x="621" y="766"/>
                  </a:lnTo>
                  <a:lnTo>
                    <a:pt x="623" y="770"/>
                  </a:lnTo>
                  <a:lnTo>
                    <a:pt x="626" y="778"/>
                  </a:lnTo>
                  <a:lnTo>
                    <a:pt x="628" y="783"/>
                  </a:lnTo>
                  <a:lnTo>
                    <a:pt x="632" y="784"/>
                  </a:lnTo>
                  <a:lnTo>
                    <a:pt x="636" y="783"/>
                  </a:lnTo>
                  <a:lnTo>
                    <a:pt x="640" y="781"/>
                  </a:lnTo>
                  <a:lnTo>
                    <a:pt x="643" y="778"/>
                  </a:lnTo>
                  <a:lnTo>
                    <a:pt x="642" y="770"/>
                  </a:lnTo>
                  <a:lnTo>
                    <a:pt x="637" y="759"/>
                  </a:lnTo>
                  <a:lnTo>
                    <a:pt x="636" y="748"/>
                  </a:lnTo>
                  <a:lnTo>
                    <a:pt x="645" y="738"/>
                  </a:lnTo>
                  <a:lnTo>
                    <a:pt x="650" y="728"/>
                  </a:lnTo>
                  <a:lnTo>
                    <a:pt x="657" y="720"/>
                  </a:lnTo>
                  <a:lnTo>
                    <a:pt x="663" y="722"/>
                  </a:lnTo>
                  <a:lnTo>
                    <a:pt x="666" y="725"/>
                  </a:lnTo>
                  <a:lnTo>
                    <a:pt x="670" y="725"/>
                  </a:lnTo>
                  <a:lnTo>
                    <a:pt x="673" y="727"/>
                  </a:lnTo>
                  <a:lnTo>
                    <a:pt x="673" y="734"/>
                  </a:lnTo>
                  <a:lnTo>
                    <a:pt x="671" y="739"/>
                  </a:lnTo>
                  <a:lnTo>
                    <a:pt x="668" y="742"/>
                  </a:lnTo>
                  <a:lnTo>
                    <a:pt x="663" y="743"/>
                  </a:lnTo>
                  <a:lnTo>
                    <a:pt x="668" y="753"/>
                  </a:lnTo>
                  <a:lnTo>
                    <a:pt x="677" y="760"/>
                  </a:lnTo>
                  <a:lnTo>
                    <a:pt x="685" y="759"/>
                  </a:lnTo>
                  <a:lnTo>
                    <a:pt x="689" y="745"/>
                  </a:lnTo>
                  <a:lnTo>
                    <a:pt x="688" y="729"/>
                  </a:lnTo>
                  <a:lnTo>
                    <a:pt x="689" y="724"/>
                  </a:lnTo>
                  <a:lnTo>
                    <a:pt x="695" y="717"/>
                  </a:lnTo>
                  <a:lnTo>
                    <a:pt x="706" y="708"/>
                  </a:lnTo>
                  <a:lnTo>
                    <a:pt x="730" y="675"/>
                  </a:lnTo>
                  <a:lnTo>
                    <a:pt x="733" y="665"/>
                  </a:lnTo>
                  <a:lnTo>
                    <a:pt x="733" y="654"/>
                  </a:lnTo>
                  <a:lnTo>
                    <a:pt x="734" y="641"/>
                  </a:lnTo>
                  <a:lnTo>
                    <a:pt x="738" y="630"/>
                  </a:lnTo>
                  <a:lnTo>
                    <a:pt x="744" y="624"/>
                  </a:lnTo>
                  <a:lnTo>
                    <a:pt x="744" y="621"/>
                  </a:lnTo>
                  <a:lnTo>
                    <a:pt x="727" y="605"/>
                  </a:lnTo>
                  <a:lnTo>
                    <a:pt x="719" y="591"/>
                  </a:lnTo>
                  <a:lnTo>
                    <a:pt x="716" y="586"/>
                  </a:lnTo>
                  <a:lnTo>
                    <a:pt x="708" y="581"/>
                  </a:lnTo>
                  <a:lnTo>
                    <a:pt x="698" y="581"/>
                  </a:lnTo>
                  <a:lnTo>
                    <a:pt x="637" y="591"/>
                  </a:lnTo>
                  <a:lnTo>
                    <a:pt x="615" y="588"/>
                  </a:lnTo>
                  <a:lnTo>
                    <a:pt x="597" y="577"/>
                  </a:lnTo>
                  <a:lnTo>
                    <a:pt x="588" y="570"/>
                  </a:lnTo>
                  <a:lnTo>
                    <a:pt x="587" y="568"/>
                  </a:lnTo>
                  <a:lnTo>
                    <a:pt x="587" y="565"/>
                  </a:lnTo>
                  <a:lnTo>
                    <a:pt x="586" y="556"/>
                  </a:lnTo>
                  <a:lnTo>
                    <a:pt x="584" y="553"/>
                  </a:lnTo>
                  <a:lnTo>
                    <a:pt x="580" y="548"/>
                  </a:lnTo>
                  <a:lnTo>
                    <a:pt x="574" y="551"/>
                  </a:lnTo>
                  <a:lnTo>
                    <a:pt x="566" y="564"/>
                  </a:lnTo>
                  <a:lnTo>
                    <a:pt x="555" y="572"/>
                  </a:lnTo>
                  <a:lnTo>
                    <a:pt x="553" y="578"/>
                  </a:lnTo>
                  <a:lnTo>
                    <a:pt x="552" y="591"/>
                  </a:lnTo>
                  <a:lnTo>
                    <a:pt x="552" y="609"/>
                  </a:lnTo>
                  <a:lnTo>
                    <a:pt x="549" y="612"/>
                  </a:lnTo>
                  <a:lnTo>
                    <a:pt x="541" y="612"/>
                  </a:lnTo>
                  <a:lnTo>
                    <a:pt x="545" y="607"/>
                  </a:lnTo>
                  <a:lnTo>
                    <a:pt x="548" y="602"/>
                  </a:lnTo>
                  <a:lnTo>
                    <a:pt x="549" y="595"/>
                  </a:lnTo>
                  <a:lnTo>
                    <a:pt x="546" y="589"/>
                  </a:lnTo>
                  <a:lnTo>
                    <a:pt x="548" y="585"/>
                  </a:lnTo>
                  <a:lnTo>
                    <a:pt x="549" y="570"/>
                  </a:lnTo>
                  <a:lnTo>
                    <a:pt x="552" y="568"/>
                  </a:lnTo>
                  <a:lnTo>
                    <a:pt x="565" y="554"/>
                  </a:lnTo>
                  <a:lnTo>
                    <a:pt x="581" y="540"/>
                  </a:lnTo>
                  <a:lnTo>
                    <a:pt x="587" y="527"/>
                  </a:lnTo>
                  <a:lnTo>
                    <a:pt x="586" y="512"/>
                  </a:lnTo>
                  <a:lnTo>
                    <a:pt x="580" y="501"/>
                  </a:lnTo>
                  <a:lnTo>
                    <a:pt x="574" y="504"/>
                  </a:lnTo>
                  <a:lnTo>
                    <a:pt x="567" y="508"/>
                  </a:lnTo>
                  <a:lnTo>
                    <a:pt x="556" y="509"/>
                  </a:lnTo>
                  <a:lnTo>
                    <a:pt x="544" y="506"/>
                  </a:lnTo>
                  <a:lnTo>
                    <a:pt x="539" y="505"/>
                  </a:lnTo>
                  <a:lnTo>
                    <a:pt x="541" y="501"/>
                  </a:lnTo>
                  <a:lnTo>
                    <a:pt x="541" y="499"/>
                  </a:lnTo>
                  <a:lnTo>
                    <a:pt x="532" y="497"/>
                  </a:lnTo>
                  <a:lnTo>
                    <a:pt x="528" y="497"/>
                  </a:lnTo>
                  <a:lnTo>
                    <a:pt x="527" y="504"/>
                  </a:lnTo>
                  <a:lnTo>
                    <a:pt x="525" y="506"/>
                  </a:lnTo>
                  <a:lnTo>
                    <a:pt x="523" y="509"/>
                  </a:lnTo>
                  <a:lnTo>
                    <a:pt x="520" y="511"/>
                  </a:lnTo>
                  <a:lnTo>
                    <a:pt x="517" y="512"/>
                  </a:lnTo>
                  <a:lnTo>
                    <a:pt x="516" y="512"/>
                  </a:lnTo>
                  <a:lnTo>
                    <a:pt x="513" y="509"/>
                  </a:lnTo>
                  <a:lnTo>
                    <a:pt x="510" y="508"/>
                  </a:lnTo>
                  <a:lnTo>
                    <a:pt x="509" y="509"/>
                  </a:lnTo>
                  <a:lnTo>
                    <a:pt x="507" y="512"/>
                  </a:lnTo>
                  <a:lnTo>
                    <a:pt x="507" y="513"/>
                  </a:lnTo>
                  <a:lnTo>
                    <a:pt x="507" y="515"/>
                  </a:lnTo>
                  <a:lnTo>
                    <a:pt x="503" y="516"/>
                  </a:lnTo>
                  <a:lnTo>
                    <a:pt x="495" y="522"/>
                  </a:lnTo>
                  <a:lnTo>
                    <a:pt x="455" y="533"/>
                  </a:lnTo>
                  <a:lnTo>
                    <a:pt x="444" y="532"/>
                  </a:lnTo>
                  <a:lnTo>
                    <a:pt x="444" y="527"/>
                  </a:lnTo>
                  <a:lnTo>
                    <a:pt x="479" y="523"/>
                  </a:lnTo>
                  <a:lnTo>
                    <a:pt x="492" y="513"/>
                  </a:lnTo>
                  <a:lnTo>
                    <a:pt x="502" y="511"/>
                  </a:lnTo>
                  <a:lnTo>
                    <a:pt x="509" y="504"/>
                  </a:lnTo>
                  <a:lnTo>
                    <a:pt x="513" y="502"/>
                  </a:lnTo>
                  <a:lnTo>
                    <a:pt x="517" y="501"/>
                  </a:lnTo>
                  <a:lnTo>
                    <a:pt x="520" y="501"/>
                  </a:lnTo>
                  <a:lnTo>
                    <a:pt x="525" y="495"/>
                  </a:lnTo>
                  <a:lnTo>
                    <a:pt x="532" y="492"/>
                  </a:lnTo>
                  <a:lnTo>
                    <a:pt x="538" y="494"/>
                  </a:lnTo>
                  <a:lnTo>
                    <a:pt x="542" y="498"/>
                  </a:lnTo>
                  <a:lnTo>
                    <a:pt x="546" y="502"/>
                  </a:lnTo>
                  <a:lnTo>
                    <a:pt x="552" y="498"/>
                  </a:lnTo>
                  <a:lnTo>
                    <a:pt x="555" y="495"/>
                  </a:lnTo>
                  <a:lnTo>
                    <a:pt x="567" y="495"/>
                  </a:lnTo>
                  <a:lnTo>
                    <a:pt x="570" y="497"/>
                  </a:lnTo>
                  <a:lnTo>
                    <a:pt x="576" y="499"/>
                  </a:lnTo>
                  <a:lnTo>
                    <a:pt x="579" y="499"/>
                  </a:lnTo>
                  <a:lnTo>
                    <a:pt x="583" y="495"/>
                  </a:lnTo>
                  <a:lnTo>
                    <a:pt x="581" y="492"/>
                  </a:lnTo>
                  <a:lnTo>
                    <a:pt x="579" y="490"/>
                  </a:lnTo>
                  <a:lnTo>
                    <a:pt x="577" y="485"/>
                  </a:lnTo>
                  <a:lnTo>
                    <a:pt x="570" y="466"/>
                  </a:lnTo>
                  <a:lnTo>
                    <a:pt x="569" y="456"/>
                  </a:lnTo>
                  <a:lnTo>
                    <a:pt x="567" y="436"/>
                  </a:lnTo>
                  <a:lnTo>
                    <a:pt x="565" y="412"/>
                  </a:lnTo>
                  <a:lnTo>
                    <a:pt x="563" y="405"/>
                  </a:lnTo>
                  <a:lnTo>
                    <a:pt x="563" y="401"/>
                  </a:lnTo>
                  <a:lnTo>
                    <a:pt x="565" y="389"/>
                  </a:lnTo>
                  <a:lnTo>
                    <a:pt x="566" y="382"/>
                  </a:lnTo>
                  <a:lnTo>
                    <a:pt x="567" y="379"/>
                  </a:lnTo>
                  <a:lnTo>
                    <a:pt x="576" y="369"/>
                  </a:lnTo>
                  <a:lnTo>
                    <a:pt x="570" y="366"/>
                  </a:lnTo>
                  <a:lnTo>
                    <a:pt x="549" y="366"/>
                  </a:lnTo>
                  <a:lnTo>
                    <a:pt x="544" y="363"/>
                  </a:lnTo>
                  <a:lnTo>
                    <a:pt x="534" y="355"/>
                  </a:lnTo>
                  <a:lnTo>
                    <a:pt x="525" y="351"/>
                  </a:lnTo>
                  <a:lnTo>
                    <a:pt x="500" y="323"/>
                  </a:lnTo>
                  <a:lnTo>
                    <a:pt x="495" y="321"/>
                  </a:lnTo>
                  <a:lnTo>
                    <a:pt x="490" y="323"/>
                  </a:lnTo>
                  <a:lnTo>
                    <a:pt x="485" y="327"/>
                  </a:lnTo>
                  <a:lnTo>
                    <a:pt x="479" y="334"/>
                  </a:lnTo>
                  <a:lnTo>
                    <a:pt x="475" y="333"/>
                  </a:lnTo>
                  <a:lnTo>
                    <a:pt x="479" y="333"/>
                  </a:lnTo>
                  <a:lnTo>
                    <a:pt x="488" y="320"/>
                  </a:lnTo>
                  <a:lnTo>
                    <a:pt x="492" y="317"/>
                  </a:lnTo>
                  <a:lnTo>
                    <a:pt x="499" y="319"/>
                  </a:lnTo>
                  <a:lnTo>
                    <a:pt x="507" y="328"/>
                  </a:lnTo>
                  <a:lnTo>
                    <a:pt x="518" y="333"/>
                  </a:lnTo>
                  <a:lnTo>
                    <a:pt x="534" y="349"/>
                  </a:lnTo>
                  <a:lnTo>
                    <a:pt x="556" y="365"/>
                  </a:lnTo>
                  <a:lnTo>
                    <a:pt x="560" y="363"/>
                  </a:lnTo>
                  <a:lnTo>
                    <a:pt x="565" y="362"/>
                  </a:lnTo>
                  <a:lnTo>
                    <a:pt x="577" y="362"/>
                  </a:lnTo>
                  <a:lnTo>
                    <a:pt x="580" y="362"/>
                  </a:lnTo>
                  <a:lnTo>
                    <a:pt x="581" y="359"/>
                  </a:lnTo>
                  <a:lnTo>
                    <a:pt x="584" y="356"/>
                  </a:lnTo>
                  <a:lnTo>
                    <a:pt x="587" y="348"/>
                  </a:lnTo>
                  <a:lnTo>
                    <a:pt x="594" y="326"/>
                  </a:lnTo>
                  <a:lnTo>
                    <a:pt x="597" y="305"/>
                  </a:lnTo>
                  <a:lnTo>
                    <a:pt x="601" y="292"/>
                  </a:lnTo>
                  <a:lnTo>
                    <a:pt x="609" y="272"/>
                  </a:lnTo>
                  <a:lnTo>
                    <a:pt x="616" y="265"/>
                  </a:lnTo>
                  <a:lnTo>
                    <a:pt x="629" y="255"/>
                  </a:lnTo>
                  <a:lnTo>
                    <a:pt x="633" y="248"/>
                  </a:lnTo>
                  <a:lnTo>
                    <a:pt x="628" y="199"/>
                  </a:lnTo>
                  <a:lnTo>
                    <a:pt x="628" y="174"/>
                  </a:lnTo>
                  <a:lnTo>
                    <a:pt x="636" y="153"/>
                  </a:lnTo>
                  <a:lnTo>
                    <a:pt x="626" y="129"/>
                  </a:lnTo>
                  <a:lnTo>
                    <a:pt x="612" y="110"/>
                  </a:lnTo>
                  <a:lnTo>
                    <a:pt x="605" y="87"/>
                  </a:lnTo>
                  <a:lnTo>
                    <a:pt x="614" y="59"/>
                  </a:lnTo>
                  <a:lnTo>
                    <a:pt x="635" y="25"/>
                  </a:lnTo>
                  <a:lnTo>
                    <a:pt x="647" y="13"/>
                  </a:lnTo>
                  <a:lnTo>
                    <a:pt x="663" y="7"/>
                  </a:lnTo>
                  <a:lnTo>
                    <a:pt x="656" y="2"/>
                  </a:lnTo>
                  <a:lnTo>
                    <a:pt x="649" y="0"/>
                  </a:lnTo>
                  <a:lnTo>
                    <a:pt x="640" y="2"/>
                  </a:lnTo>
                  <a:lnTo>
                    <a:pt x="633" y="3"/>
                  </a:lnTo>
                  <a:lnTo>
                    <a:pt x="616" y="17"/>
                  </a:lnTo>
                  <a:lnTo>
                    <a:pt x="584" y="49"/>
                  </a:lnTo>
                  <a:lnTo>
                    <a:pt x="566" y="63"/>
                  </a:lnTo>
                  <a:lnTo>
                    <a:pt x="545" y="73"/>
                  </a:lnTo>
                  <a:lnTo>
                    <a:pt x="521" y="77"/>
                  </a:lnTo>
                  <a:lnTo>
                    <a:pt x="497" y="75"/>
                  </a:lnTo>
                  <a:lnTo>
                    <a:pt x="485" y="77"/>
                  </a:lnTo>
                  <a:lnTo>
                    <a:pt x="479" y="87"/>
                  </a:lnTo>
                  <a:lnTo>
                    <a:pt x="475" y="89"/>
                  </a:lnTo>
                  <a:lnTo>
                    <a:pt x="467" y="107"/>
                  </a:lnTo>
                  <a:lnTo>
                    <a:pt x="448" y="126"/>
                  </a:lnTo>
                  <a:lnTo>
                    <a:pt x="439" y="142"/>
                  </a:lnTo>
                  <a:lnTo>
                    <a:pt x="384" y="246"/>
                  </a:lnTo>
                  <a:lnTo>
                    <a:pt x="364" y="267"/>
                  </a:lnTo>
                  <a:lnTo>
                    <a:pt x="342" y="282"/>
                  </a:lnTo>
                  <a:lnTo>
                    <a:pt x="318" y="290"/>
                  </a:lnTo>
                  <a:lnTo>
                    <a:pt x="294" y="293"/>
                  </a:lnTo>
                  <a:lnTo>
                    <a:pt x="230" y="285"/>
                  </a:lnTo>
                  <a:lnTo>
                    <a:pt x="224" y="286"/>
                  </a:lnTo>
                  <a:lnTo>
                    <a:pt x="213" y="300"/>
                  </a:lnTo>
                  <a:lnTo>
                    <a:pt x="202" y="306"/>
                  </a:lnTo>
                  <a:lnTo>
                    <a:pt x="178" y="312"/>
                  </a:lnTo>
                  <a:lnTo>
                    <a:pt x="167" y="310"/>
                  </a:lnTo>
                  <a:lnTo>
                    <a:pt x="144" y="303"/>
                  </a:lnTo>
                  <a:lnTo>
                    <a:pt x="136" y="303"/>
                  </a:lnTo>
                  <a:lnTo>
                    <a:pt x="128" y="310"/>
                  </a:lnTo>
                  <a:lnTo>
                    <a:pt x="107" y="345"/>
                  </a:lnTo>
                  <a:lnTo>
                    <a:pt x="93" y="359"/>
                  </a:lnTo>
                  <a:lnTo>
                    <a:pt x="45" y="435"/>
                  </a:lnTo>
                  <a:lnTo>
                    <a:pt x="39" y="450"/>
                  </a:lnTo>
                  <a:lnTo>
                    <a:pt x="36" y="470"/>
                  </a:lnTo>
                  <a:lnTo>
                    <a:pt x="36" y="491"/>
                  </a:lnTo>
                  <a:lnTo>
                    <a:pt x="39" y="501"/>
                  </a:lnTo>
                  <a:lnTo>
                    <a:pt x="43" y="501"/>
                  </a:lnTo>
                  <a:lnTo>
                    <a:pt x="43" y="494"/>
                  </a:lnTo>
                  <a:lnTo>
                    <a:pt x="42" y="484"/>
                  </a:lnTo>
                  <a:lnTo>
                    <a:pt x="38" y="467"/>
                  </a:lnTo>
                  <a:lnTo>
                    <a:pt x="42" y="467"/>
                  </a:lnTo>
                  <a:lnTo>
                    <a:pt x="50" y="471"/>
                  </a:lnTo>
                  <a:lnTo>
                    <a:pt x="53" y="473"/>
                  </a:lnTo>
                  <a:lnTo>
                    <a:pt x="55" y="476"/>
                  </a:lnTo>
                  <a:lnTo>
                    <a:pt x="57" y="492"/>
                  </a:lnTo>
                  <a:lnTo>
                    <a:pt x="62" y="499"/>
                  </a:lnTo>
                  <a:lnTo>
                    <a:pt x="67" y="506"/>
                  </a:lnTo>
                  <a:lnTo>
                    <a:pt x="71" y="512"/>
                  </a:lnTo>
                  <a:lnTo>
                    <a:pt x="77" y="515"/>
                  </a:lnTo>
                  <a:lnTo>
                    <a:pt x="83" y="516"/>
                  </a:lnTo>
                  <a:lnTo>
                    <a:pt x="91" y="520"/>
                  </a:lnTo>
                  <a:lnTo>
                    <a:pt x="97" y="526"/>
                  </a:lnTo>
                  <a:lnTo>
                    <a:pt x="98" y="533"/>
                  </a:lnTo>
                  <a:lnTo>
                    <a:pt x="101" y="539"/>
                  </a:lnTo>
                  <a:lnTo>
                    <a:pt x="108" y="547"/>
                  </a:lnTo>
                  <a:lnTo>
                    <a:pt x="115" y="554"/>
                  </a:lnTo>
                  <a:lnTo>
                    <a:pt x="121" y="554"/>
                  </a:lnTo>
                  <a:lnTo>
                    <a:pt x="118" y="551"/>
                  </a:lnTo>
                  <a:lnTo>
                    <a:pt x="116" y="550"/>
                  </a:lnTo>
                  <a:lnTo>
                    <a:pt x="119" y="548"/>
                  </a:lnTo>
                  <a:lnTo>
                    <a:pt x="123" y="547"/>
                  </a:lnTo>
                  <a:lnTo>
                    <a:pt x="126" y="546"/>
                  </a:lnTo>
                  <a:lnTo>
                    <a:pt x="129" y="543"/>
                  </a:lnTo>
                  <a:lnTo>
                    <a:pt x="133" y="536"/>
                  </a:lnTo>
                  <a:lnTo>
                    <a:pt x="132" y="532"/>
                  </a:lnTo>
                  <a:lnTo>
                    <a:pt x="128" y="525"/>
                  </a:lnTo>
                  <a:lnTo>
                    <a:pt x="128" y="520"/>
                  </a:lnTo>
                  <a:lnTo>
                    <a:pt x="128" y="512"/>
                  </a:lnTo>
                  <a:lnTo>
                    <a:pt x="128" y="508"/>
                  </a:lnTo>
                  <a:lnTo>
                    <a:pt x="123" y="506"/>
                  </a:lnTo>
                  <a:lnTo>
                    <a:pt x="105" y="515"/>
                  </a:lnTo>
                  <a:lnTo>
                    <a:pt x="102" y="513"/>
                  </a:lnTo>
                  <a:lnTo>
                    <a:pt x="97" y="509"/>
                  </a:lnTo>
                  <a:lnTo>
                    <a:pt x="94" y="508"/>
                  </a:lnTo>
                  <a:lnTo>
                    <a:pt x="81" y="512"/>
                  </a:lnTo>
                  <a:lnTo>
                    <a:pt x="81" y="508"/>
                  </a:lnTo>
                  <a:lnTo>
                    <a:pt x="84" y="508"/>
                  </a:lnTo>
                  <a:lnTo>
                    <a:pt x="90" y="502"/>
                  </a:lnTo>
                  <a:lnTo>
                    <a:pt x="93" y="502"/>
                  </a:lnTo>
                  <a:lnTo>
                    <a:pt x="97" y="504"/>
                  </a:lnTo>
                  <a:lnTo>
                    <a:pt x="102" y="508"/>
                  </a:lnTo>
                  <a:lnTo>
                    <a:pt x="105" y="508"/>
                  </a:lnTo>
                  <a:lnTo>
                    <a:pt x="108" y="508"/>
                  </a:lnTo>
                  <a:lnTo>
                    <a:pt x="112" y="505"/>
                  </a:lnTo>
                  <a:lnTo>
                    <a:pt x="114" y="501"/>
                  </a:lnTo>
                  <a:lnTo>
                    <a:pt x="112" y="495"/>
                  </a:lnTo>
                  <a:lnTo>
                    <a:pt x="109" y="495"/>
                  </a:lnTo>
                  <a:lnTo>
                    <a:pt x="98" y="495"/>
                  </a:lnTo>
                  <a:lnTo>
                    <a:pt x="98" y="492"/>
                  </a:lnTo>
                  <a:lnTo>
                    <a:pt x="102" y="488"/>
                  </a:lnTo>
                  <a:lnTo>
                    <a:pt x="102" y="481"/>
                  </a:lnTo>
                  <a:lnTo>
                    <a:pt x="101" y="464"/>
                  </a:lnTo>
                  <a:lnTo>
                    <a:pt x="102" y="459"/>
                  </a:lnTo>
                  <a:lnTo>
                    <a:pt x="107" y="456"/>
                  </a:lnTo>
                  <a:lnTo>
                    <a:pt x="111" y="453"/>
                  </a:lnTo>
                  <a:lnTo>
                    <a:pt x="114" y="452"/>
                  </a:lnTo>
                  <a:lnTo>
                    <a:pt x="115" y="449"/>
                  </a:lnTo>
                  <a:lnTo>
                    <a:pt x="118" y="448"/>
                  </a:lnTo>
                  <a:lnTo>
                    <a:pt x="123" y="448"/>
                  </a:lnTo>
                  <a:lnTo>
                    <a:pt x="132" y="435"/>
                  </a:lnTo>
                  <a:lnTo>
                    <a:pt x="133" y="432"/>
                  </a:lnTo>
                  <a:lnTo>
                    <a:pt x="135" y="429"/>
                  </a:lnTo>
                  <a:lnTo>
                    <a:pt x="135" y="426"/>
                  </a:lnTo>
                  <a:lnTo>
                    <a:pt x="135" y="425"/>
                  </a:lnTo>
                  <a:lnTo>
                    <a:pt x="136" y="411"/>
                  </a:lnTo>
                  <a:lnTo>
                    <a:pt x="140" y="405"/>
                  </a:lnTo>
                  <a:lnTo>
                    <a:pt x="144" y="401"/>
                  </a:lnTo>
                  <a:lnTo>
                    <a:pt x="147" y="396"/>
                  </a:lnTo>
                  <a:lnTo>
                    <a:pt x="149" y="387"/>
                  </a:lnTo>
                  <a:lnTo>
                    <a:pt x="151" y="383"/>
                  </a:lnTo>
                  <a:lnTo>
                    <a:pt x="157" y="380"/>
                  </a:lnTo>
                  <a:lnTo>
                    <a:pt x="164" y="379"/>
                  </a:lnTo>
                  <a:lnTo>
                    <a:pt x="172" y="382"/>
                  </a:lnTo>
                  <a:lnTo>
                    <a:pt x="186" y="376"/>
                  </a:lnTo>
                  <a:lnTo>
                    <a:pt x="195" y="366"/>
                  </a:lnTo>
                  <a:lnTo>
                    <a:pt x="192" y="362"/>
                  </a:lnTo>
                  <a:lnTo>
                    <a:pt x="196" y="359"/>
                  </a:lnTo>
                  <a:lnTo>
                    <a:pt x="202" y="359"/>
                  </a:lnTo>
                  <a:lnTo>
                    <a:pt x="207" y="361"/>
                  </a:lnTo>
                  <a:lnTo>
                    <a:pt x="209" y="368"/>
                  </a:lnTo>
                  <a:lnTo>
                    <a:pt x="212" y="366"/>
                  </a:lnTo>
                  <a:lnTo>
                    <a:pt x="216" y="361"/>
                  </a:lnTo>
                  <a:lnTo>
                    <a:pt x="221" y="356"/>
                  </a:lnTo>
                  <a:lnTo>
                    <a:pt x="226" y="356"/>
                  </a:lnTo>
                  <a:lnTo>
                    <a:pt x="230" y="351"/>
                  </a:lnTo>
                  <a:lnTo>
                    <a:pt x="234" y="348"/>
                  </a:lnTo>
                  <a:lnTo>
                    <a:pt x="238" y="347"/>
                  </a:lnTo>
                  <a:lnTo>
                    <a:pt x="242" y="349"/>
                  </a:lnTo>
                  <a:lnTo>
                    <a:pt x="241" y="352"/>
                  </a:lnTo>
                  <a:lnTo>
                    <a:pt x="245" y="352"/>
                  </a:lnTo>
                  <a:lnTo>
                    <a:pt x="249" y="351"/>
                  </a:lnTo>
                  <a:lnTo>
                    <a:pt x="255" y="347"/>
                  </a:lnTo>
                  <a:lnTo>
                    <a:pt x="263" y="342"/>
                  </a:lnTo>
                  <a:lnTo>
                    <a:pt x="266" y="340"/>
                  </a:lnTo>
                  <a:lnTo>
                    <a:pt x="265" y="333"/>
                  </a:lnTo>
                  <a:lnTo>
                    <a:pt x="293" y="358"/>
                  </a:lnTo>
                  <a:lnTo>
                    <a:pt x="298" y="359"/>
                  </a:lnTo>
                  <a:lnTo>
                    <a:pt x="303" y="359"/>
                  </a:lnTo>
                  <a:lnTo>
                    <a:pt x="363" y="338"/>
                  </a:lnTo>
                  <a:lnTo>
                    <a:pt x="385" y="338"/>
                  </a:lnTo>
                  <a:lnTo>
                    <a:pt x="395" y="333"/>
                  </a:lnTo>
                  <a:lnTo>
                    <a:pt x="405" y="324"/>
                  </a:lnTo>
                  <a:lnTo>
                    <a:pt x="409" y="323"/>
                  </a:lnTo>
                  <a:lnTo>
                    <a:pt x="415" y="328"/>
                  </a:lnTo>
                  <a:lnTo>
                    <a:pt x="419" y="331"/>
                  </a:lnTo>
                  <a:lnTo>
                    <a:pt x="425" y="330"/>
                  </a:lnTo>
                  <a:lnTo>
                    <a:pt x="430" y="324"/>
                  </a:lnTo>
                  <a:lnTo>
                    <a:pt x="439" y="312"/>
                  </a:lnTo>
                  <a:lnTo>
                    <a:pt x="441" y="310"/>
                  </a:lnTo>
                  <a:lnTo>
                    <a:pt x="444" y="312"/>
                  </a:lnTo>
                  <a:lnTo>
                    <a:pt x="448" y="316"/>
                  </a:lnTo>
                  <a:lnTo>
                    <a:pt x="457" y="319"/>
                  </a:lnTo>
                  <a:lnTo>
                    <a:pt x="472" y="333"/>
                  </a:lnTo>
                  <a:lnTo>
                    <a:pt x="444" y="337"/>
                  </a:lnTo>
                  <a:lnTo>
                    <a:pt x="432" y="333"/>
                  </a:lnTo>
                  <a:lnTo>
                    <a:pt x="423" y="338"/>
                  </a:lnTo>
                  <a:lnTo>
                    <a:pt x="413" y="342"/>
                  </a:lnTo>
                  <a:lnTo>
                    <a:pt x="409" y="349"/>
                  </a:lnTo>
                  <a:lnTo>
                    <a:pt x="404" y="358"/>
                  </a:lnTo>
                  <a:lnTo>
                    <a:pt x="395" y="373"/>
                  </a:lnTo>
                  <a:lnTo>
                    <a:pt x="392" y="376"/>
                  </a:lnTo>
                  <a:lnTo>
                    <a:pt x="388" y="376"/>
                  </a:lnTo>
                  <a:lnTo>
                    <a:pt x="385" y="373"/>
                  </a:lnTo>
                  <a:lnTo>
                    <a:pt x="383" y="370"/>
                  </a:lnTo>
                  <a:lnTo>
                    <a:pt x="384" y="368"/>
                  </a:lnTo>
                  <a:lnTo>
                    <a:pt x="387" y="366"/>
                  </a:lnTo>
                  <a:lnTo>
                    <a:pt x="387" y="362"/>
                  </a:lnTo>
                  <a:lnTo>
                    <a:pt x="356" y="349"/>
                  </a:lnTo>
                  <a:lnTo>
                    <a:pt x="347" y="349"/>
                  </a:lnTo>
                  <a:lnTo>
                    <a:pt x="310" y="362"/>
                  </a:lnTo>
                  <a:lnTo>
                    <a:pt x="308" y="363"/>
                  </a:lnTo>
                  <a:lnTo>
                    <a:pt x="307" y="370"/>
                  </a:lnTo>
                  <a:lnTo>
                    <a:pt x="305" y="372"/>
                  </a:lnTo>
                  <a:lnTo>
                    <a:pt x="304" y="372"/>
                  </a:lnTo>
                  <a:lnTo>
                    <a:pt x="301" y="373"/>
                  </a:lnTo>
                  <a:lnTo>
                    <a:pt x="300" y="375"/>
                  </a:lnTo>
                  <a:lnTo>
                    <a:pt x="291" y="383"/>
                  </a:lnTo>
                  <a:lnTo>
                    <a:pt x="286" y="390"/>
                  </a:lnTo>
                  <a:lnTo>
                    <a:pt x="282" y="400"/>
                  </a:lnTo>
                  <a:lnTo>
                    <a:pt x="277" y="411"/>
                  </a:lnTo>
                  <a:lnTo>
                    <a:pt x="282" y="415"/>
                  </a:lnTo>
                  <a:lnTo>
                    <a:pt x="283" y="418"/>
                  </a:lnTo>
                  <a:lnTo>
                    <a:pt x="286" y="418"/>
                  </a:lnTo>
                  <a:lnTo>
                    <a:pt x="289" y="421"/>
                  </a:lnTo>
                  <a:lnTo>
                    <a:pt x="289" y="426"/>
                  </a:lnTo>
                  <a:lnTo>
                    <a:pt x="290" y="432"/>
                  </a:lnTo>
                  <a:lnTo>
                    <a:pt x="289" y="434"/>
                  </a:lnTo>
                  <a:lnTo>
                    <a:pt x="287" y="436"/>
                  </a:lnTo>
                  <a:lnTo>
                    <a:pt x="282" y="446"/>
                  </a:lnTo>
                  <a:lnTo>
                    <a:pt x="280" y="448"/>
                  </a:lnTo>
                  <a:lnTo>
                    <a:pt x="280" y="453"/>
                  </a:lnTo>
                  <a:lnTo>
                    <a:pt x="280" y="459"/>
                  </a:lnTo>
                  <a:lnTo>
                    <a:pt x="283" y="463"/>
                  </a:lnTo>
                  <a:lnTo>
                    <a:pt x="283" y="467"/>
                  </a:lnTo>
                  <a:lnTo>
                    <a:pt x="286" y="470"/>
                  </a:lnTo>
                  <a:lnTo>
                    <a:pt x="287" y="473"/>
                  </a:lnTo>
                  <a:lnTo>
                    <a:pt x="290" y="476"/>
                  </a:lnTo>
                  <a:lnTo>
                    <a:pt x="297" y="477"/>
                  </a:lnTo>
                  <a:lnTo>
                    <a:pt x="297" y="481"/>
                  </a:lnTo>
                  <a:lnTo>
                    <a:pt x="296" y="487"/>
                  </a:lnTo>
                  <a:lnTo>
                    <a:pt x="293" y="495"/>
                  </a:lnTo>
                  <a:lnTo>
                    <a:pt x="282" y="502"/>
                  </a:lnTo>
                  <a:lnTo>
                    <a:pt x="279" y="508"/>
                  </a:lnTo>
                  <a:lnTo>
                    <a:pt x="280" y="515"/>
                  </a:lnTo>
                  <a:lnTo>
                    <a:pt x="286" y="515"/>
                  </a:lnTo>
                  <a:lnTo>
                    <a:pt x="291" y="511"/>
                  </a:lnTo>
                  <a:lnTo>
                    <a:pt x="294" y="506"/>
                  </a:lnTo>
                  <a:lnTo>
                    <a:pt x="305" y="502"/>
                  </a:lnTo>
                  <a:lnTo>
                    <a:pt x="310" y="501"/>
                  </a:lnTo>
                  <a:lnTo>
                    <a:pt x="311" y="502"/>
                  </a:lnTo>
                  <a:lnTo>
                    <a:pt x="314" y="505"/>
                  </a:lnTo>
                  <a:lnTo>
                    <a:pt x="319" y="518"/>
                  </a:lnTo>
                  <a:lnTo>
                    <a:pt x="319" y="518"/>
                  </a:lnTo>
                  <a:lnTo>
                    <a:pt x="317" y="530"/>
                  </a:lnTo>
                  <a:lnTo>
                    <a:pt x="312" y="546"/>
                  </a:lnTo>
                  <a:lnTo>
                    <a:pt x="312" y="564"/>
                  </a:lnTo>
                  <a:lnTo>
                    <a:pt x="311" y="564"/>
                  </a:lnTo>
                  <a:lnTo>
                    <a:pt x="311" y="565"/>
                  </a:lnTo>
                  <a:lnTo>
                    <a:pt x="311" y="568"/>
                  </a:lnTo>
                  <a:lnTo>
                    <a:pt x="312" y="570"/>
                  </a:lnTo>
                  <a:lnTo>
                    <a:pt x="315" y="570"/>
                  </a:lnTo>
                  <a:lnTo>
                    <a:pt x="317" y="570"/>
                  </a:lnTo>
                  <a:lnTo>
                    <a:pt x="317" y="568"/>
                  </a:lnTo>
                  <a:lnTo>
                    <a:pt x="325" y="564"/>
                  </a:lnTo>
                  <a:lnTo>
                    <a:pt x="331" y="567"/>
                  </a:lnTo>
                  <a:lnTo>
                    <a:pt x="331" y="572"/>
                  </a:lnTo>
                  <a:lnTo>
                    <a:pt x="328" y="577"/>
                  </a:lnTo>
                  <a:lnTo>
                    <a:pt x="325" y="572"/>
                  </a:lnTo>
                  <a:lnTo>
                    <a:pt x="322" y="575"/>
                  </a:lnTo>
                  <a:lnTo>
                    <a:pt x="319" y="584"/>
                  </a:lnTo>
                  <a:lnTo>
                    <a:pt x="317" y="582"/>
                  </a:lnTo>
                  <a:lnTo>
                    <a:pt x="315" y="581"/>
                  </a:lnTo>
                  <a:lnTo>
                    <a:pt x="315" y="578"/>
                  </a:lnTo>
                  <a:lnTo>
                    <a:pt x="314" y="577"/>
                  </a:lnTo>
                  <a:lnTo>
                    <a:pt x="307" y="572"/>
                  </a:lnTo>
                  <a:lnTo>
                    <a:pt x="305" y="570"/>
                  </a:lnTo>
                  <a:lnTo>
                    <a:pt x="303" y="567"/>
                  </a:lnTo>
                  <a:lnTo>
                    <a:pt x="303" y="564"/>
                  </a:lnTo>
                  <a:lnTo>
                    <a:pt x="303" y="561"/>
                  </a:lnTo>
                  <a:lnTo>
                    <a:pt x="300" y="560"/>
                  </a:lnTo>
                  <a:lnTo>
                    <a:pt x="301" y="554"/>
                  </a:lnTo>
                  <a:lnTo>
                    <a:pt x="308" y="546"/>
                  </a:lnTo>
                  <a:lnTo>
                    <a:pt x="308" y="540"/>
                  </a:lnTo>
                  <a:lnTo>
                    <a:pt x="307" y="534"/>
                  </a:lnTo>
                  <a:lnTo>
                    <a:pt x="303" y="534"/>
                  </a:lnTo>
                  <a:lnTo>
                    <a:pt x="298" y="534"/>
                  </a:lnTo>
                  <a:lnTo>
                    <a:pt x="296" y="533"/>
                  </a:lnTo>
                  <a:lnTo>
                    <a:pt x="289" y="532"/>
                  </a:lnTo>
                  <a:lnTo>
                    <a:pt x="280" y="533"/>
                  </a:lnTo>
                  <a:lnTo>
                    <a:pt x="273" y="532"/>
                  </a:lnTo>
                  <a:lnTo>
                    <a:pt x="275" y="522"/>
                  </a:lnTo>
                  <a:lnTo>
                    <a:pt x="273" y="522"/>
                  </a:lnTo>
                  <a:lnTo>
                    <a:pt x="272" y="527"/>
                  </a:lnTo>
                  <a:lnTo>
                    <a:pt x="270" y="532"/>
                  </a:lnTo>
                  <a:lnTo>
                    <a:pt x="268" y="536"/>
                  </a:lnTo>
                  <a:lnTo>
                    <a:pt x="266" y="540"/>
                  </a:lnTo>
                  <a:lnTo>
                    <a:pt x="269" y="539"/>
                  </a:lnTo>
                  <a:lnTo>
                    <a:pt x="272" y="537"/>
                  </a:lnTo>
                  <a:lnTo>
                    <a:pt x="273" y="540"/>
                  </a:lnTo>
                  <a:lnTo>
                    <a:pt x="275" y="544"/>
                  </a:lnTo>
                  <a:lnTo>
                    <a:pt x="270" y="546"/>
                  </a:lnTo>
                  <a:lnTo>
                    <a:pt x="266" y="544"/>
                  </a:lnTo>
                  <a:lnTo>
                    <a:pt x="262" y="546"/>
                  </a:lnTo>
                  <a:lnTo>
                    <a:pt x="259" y="561"/>
                  </a:lnTo>
                  <a:lnTo>
                    <a:pt x="255" y="565"/>
                  </a:lnTo>
                  <a:lnTo>
                    <a:pt x="251" y="567"/>
                  </a:lnTo>
                  <a:lnTo>
                    <a:pt x="248" y="561"/>
                  </a:lnTo>
                  <a:lnTo>
                    <a:pt x="247" y="547"/>
                  </a:lnTo>
                  <a:lnTo>
                    <a:pt x="248" y="541"/>
                  </a:lnTo>
                  <a:lnTo>
                    <a:pt x="249" y="534"/>
                  </a:lnTo>
                  <a:lnTo>
                    <a:pt x="256" y="527"/>
                  </a:lnTo>
                  <a:lnTo>
                    <a:pt x="259" y="523"/>
                  </a:lnTo>
                  <a:lnTo>
                    <a:pt x="259" y="519"/>
                  </a:lnTo>
                  <a:lnTo>
                    <a:pt x="259" y="515"/>
                  </a:lnTo>
                  <a:lnTo>
                    <a:pt x="265" y="513"/>
                  </a:lnTo>
                  <a:lnTo>
                    <a:pt x="273" y="501"/>
                  </a:lnTo>
                  <a:lnTo>
                    <a:pt x="280" y="499"/>
                  </a:lnTo>
                  <a:lnTo>
                    <a:pt x="277" y="490"/>
                  </a:lnTo>
                  <a:lnTo>
                    <a:pt x="273" y="484"/>
                  </a:lnTo>
                  <a:lnTo>
                    <a:pt x="269" y="480"/>
                  </a:lnTo>
                  <a:lnTo>
                    <a:pt x="266" y="473"/>
                  </a:lnTo>
                  <a:lnTo>
                    <a:pt x="265" y="462"/>
                  </a:lnTo>
                  <a:lnTo>
                    <a:pt x="262" y="456"/>
                  </a:lnTo>
                  <a:lnTo>
                    <a:pt x="256" y="452"/>
                  </a:lnTo>
                  <a:lnTo>
                    <a:pt x="251" y="450"/>
                  </a:lnTo>
                  <a:lnTo>
                    <a:pt x="247" y="450"/>
                  </a:lnTo>
                  <a:lnTo>
                    <a:pt x="244" y="452"/>
                  </a:lnTo>
                  <a:lnTo>
                    <a:pt x="242" y="455"/>
                  </a:lnTo>
                  <a:lnTo>
                    <a:pt x="241" y="456"/>
                  </a:lnTo>
                  <a:lnTo>
                    <a:pt x="238" y="457"/>
                  </a:lnTo>
                  <a:lnTo>
                    <a:pt x="235" y="456"/>
                  </a:lnTo>
                  <a:lnTo>
                    <a:pt x="231" y="455"/>
                  </a:lnTo>
                  <a:lnTo>
                    <a:pt x="228" y="453"/>
                  </a:lnTo>
                  <a:lnTo>
                    <a:pt x="223" y="455"/>
                  </a:lnTo>
                  <a:lnTo>
                    <a:pt x="210" y="467"/>
                  </a:lnTo>
                  <a:lnTo>
                    <a:pt x="203" y="473"/>
                  </a:lnTo>
                  <a:lnTo>
                    <a:pt x="199" y="477"/>
                  </a:lnTo>
                  <a:lnTo>
                    <a:pt x="196" y="484"/>
                  </a:lnTo>
                  <a:lnTo>
                    <a:pt x="193" y="492"/>
                  </a:lnTo>
                  <a:lnTo>
                    <a:pt x="196" y="495"/>
                  </a:lnTo>
                  <a:lnTo>
                    <a:pt x="207" y="495"/>
                  </a:lnTo>
                  <a:lnTo>
                    <a:pt x="213" y="498"/>
                  </a:lnTo>
                  <a:lnTo>
                    <a:pt x="213" y="499"/>
                  </a:lnTo>
                  <a:lnTo>
                    <a:pt x="199" y="499"/>
                  </a:lnTo>
                  <a:lnTo>
                    <a:pt x="188" y="502"/>
                  </a:lnTo>
                  <a:lnTo>
                    <a:pt x="184" y="505"/>
                  </a:lnTo>
                  <a:lnTo>
                    <a:pt x="167" y="534"/>
                  </a:lnTo>
                  <a:lnTo>
                    <a:pt x="156" y="534"/>
                  </a:lnTo>
                  <a:lnTo>
                    <a:pt x="153" y="537"/>
                  </a:lnTo>
                  <a:lnTo>
                    <a:pt x="151" y="543"/>
                  </a:lnTo>
                  <a:lnTo>
                    <a:pt x="157" y="544"/>
                  </a:lnTo>
                  <a:lnTo>
                    <a:pt x="157" y="548"/>
                  </a:lnTo>
                  <a:lnTo>
                    <a:pt x="158" y="553"/>
                  </a:lnTo>
                  <a:lnTo>
                    <a:pt x="160" y="556"/>
                  </a:lnTo>
                  <a:lnTo>
                    <a:pt x="161" y="557"/>
                  </a:lnTo>
                  <a:lnTo>
                    <a:pt x="164" y="557"/>
                  </a:lnTo>
                  <a:lnTo>
                    <a:pt x="172" y="564"/>
                  </a:lnTo>
                  <a:lnTo>
                    <a:pt x="172" y="568"/>
                  </a:lnTo>
                  <a:lnTo>
                    <a:pt x="172" y="570"/>
                  </a:lnTo>
                  <a:lnTo>
                    <a:pt x="171" y="570"/>
                  </a:lnTo>
                  <a:lnTo>
                    <a:pt x="170" y="572"/>
                  </a:lnTo>
                  <a:lnTo>
                    <a:pt x="168" y="582"/>
                  </a:lnTo>
                  <a:lnTo>
                    <a:pt x="168" y="586"/>
                  </a:lnTo>
                  <a:lnTo>
                    <a:pt x="168" y="593"/>
                  </a:lnTo>
                  <a:lnTo>
                    <a:pt x="168" y="598"/>
                  </a:lnTo>
                  <a:lnTo>
                    <a:pt x="167" y="602"/>
                  </a:lnTo>
                  <a:lnTo>
                    <a:pt x="165" y="605"/>
                  </a:lnTo>
                  <a:lnTo>
                    <a:pt x="164" y="605"/>
                  </a:lnTo>
                  <a:lnTo>
                    <a:pt x="147" y="609"/>
                  </a:lnTo>
                  <a:lnTo>
                    <a:pt x="143" y="609"/>
                  </a:lnTo>
                  <a:lnTo>
                    <a:pt x="140" y="607"/>
                  </a:lnTo>
                  <a:lnTo>
                    <a:pt x="136" y="600"/>
                  </a:lnTo>
                  <a:lnTo>
                    <a:pt x="132" y="596"/>
                  </a:lnTo>
                  <a:lnTo>
                    <a:pt x="129" y="592"/>
                  </a:lnTo>
                  <a:lnTo>
                    <a:pt x="129" y="588"/>
                  </a:lnTo>
                  <a:lnTo>
                    <a:pt x="130" y="586"/>
                  </a:lnTo>
                  <a:lnTo>
                    <a:pt x="130" y="582"/>
                  </a:lnTo>
                  <a:lnTo>
                    <a:pt x="122" y="560"/>
                  </a:lnTo>
                  <a:lnTo>
                    <a:pt x="121" y="560"/>
                  </a:lnTo>
                  <a:lnTo>
                    <a:pt x="118" y="565"/>
                  </a:lnTo>
                  <a:lnTo>
                    <a:pt x="116" y="571"/>
                  </a:lnTo>
                  <a:lnTo>
                    <a:pt x="112" y="575"/>
                  </a:lnTo>
                  <a:lnTo>
                    <a:pt x="109" y="577"/>
                  </a:lnTo>
                  <a:lnTo>
                    <a:pt x="95" y="565"/>
                  </a:lnTo>
                  <a:lnTo>
                    <a:pt x="94" y="565"/>
                  </a:lnTo>
                  <a:lnTo>
                    <a:pt x="88" y="560"/>
                  </a:lnTo>
                  <a:lnTo>
                    <a:pt x="77" y="557"/>
                  </a:lnTo>
                  <a:lnTo>
                    <a:pt x="64" y="557"/>
                  </a:lnTo>
                  <a:lnTo>
                    <a:pt x="56" y="560"/>
                  </a:lnTo>
                  <a:lnTo>
                    <a:pt x="56" y="564"/>
                  </a:lnTo>
                  <a:lnTo>
                    <a:pt x="57" y="567"/>
                  </a:lnTo>
                  <a:lnTo>
                    <a:pt x="57" y="571"/>
                  </a:lnTo>
                  <a:lnTo>
                    <a:pt x="55" y="572"/>
                  </a:lnTo>
                  <a:lnTo>
                    <a:pt x="53" y="570"/>
                  </a:lnTo>
                  <a:lnTo>
                    <a:pt x="50" y="565"/>
                  </a:lnTo>
                  <a:lnTo>
                    <a:pt x="52" y="558"/>
                  </a:lnTo>
                  <a:lnTo>
                    <a:pt x="50" y="554"/>
                  </a:lnTo>
                  <a:lnTo>
                    <a:pt x="55" y="551"/>
                  </a:lnTo>
                  <a:lnTo>
                    <a:pt x="52" y="550"/>
                  </a:lnTo>
                  <a:lnTo>
                    <a:pt x="41" y="547"/>
                  </a:lnTo>
                  <a:lnTo>
                    <a:pt x="39" y="546"/>
                  </a:lnTo>
                  <a:lnTo>
                    <a:pt x="38" y="540"/>
                  </a:lnTo>
                  <a:lnTo>
                    <a:pt x="36" y="536"/>
                  </a:lnTo>
                  <a:lnTo>
                    <a:pt x="35" y="534"/>
                  </a:lnTo>
                  <a:lnTo>
                    <a:pt x="31" y="534"/>
                  </a:lnTo>
                  <a:lnTo>
                    <a:pt x="29" y="533"/>
                  </a:lnTo>
                  <a:lnTo>
                    <a:pt x="28" y="532"/>
                  </a:lnTo>
                  <a:lnTo>
                    <a:pt x="28" y="527"/>
                  </a:lnTo>
                  <a:lnTo>
                    <a:pt x="29" y="523"/>
                  </a:lnTo>
                  <a:lnTo>
                    <a:pt x="35" y="509"/>
                  </a:lnTo>
                  <a:lnTo>
                    <a:pt x="35" y="505"/>
                  </a:lnTo>
                  <a:lnTo>
                    <a:pt x="34" y="502"/>
                  </a:lnTo>
                  <a:lnTo>
                    <a:pt x="32" y="499"/>
                  </a:lnTo>
                  <a:lnTo>
                    <a:pt x="31" y="498"/>
                  </a:lnTo>
                  <a:lnTo>
                    <a:pt x="27" y="504"/>
                  </a:lnTo>
                  <a:lnTo>
                    <a:pt x="21" y="516"/>
                  </a:lnTo>
                  <a:lnTo>
                    <a:pt x="10" y="557"/>
                  </a:lnTo>
                  <a:lnTo>
                    <a:pt x="8" y="565"/>
                  </a:lnTo>
                  <a:lnTo>
                    <a:pt x="7" y="572"/>
                  </a:lnTo>
                  <a:lnTo>
                    <a:pt x="10" y="735"/>
                  </a:lnTo>
                  <a:lnTo>
                    <a:pt x="8" y="746"/>
                  </a:lnTo>
                  <a:lnTo>
                    <a:pt x="3" y="774"/>
                  </a:lnTo>
                  <a:lnTo>
                    <a:pt x="1" y="785"/>
                  </a:lnTo>
                  <a:lnTo>
                    <a:pt x="3" y="819"/>
                  </a:lnTo>
                  <a:lnTo>
                    <a:pt x="4" y="825"/>
                  </a:lnTo>
                  <a:lnTo>
                    <a:pt x="6" y="829"/>
                  </a:lnTo>
                  <a:lnTo>
                    <a:pt x="7" y="832"/>
                  </a:lnTo>
                  <a:lnTo>
                    <a:pt x="10" y="833"/>
                  </a:lnTo>
                  <a:lnTo>
                    <a:pt x="11" y="830"/>
                  </a:lnTo>
                  <a:lnTo>
                    <a:pt x="10" y="822"/>
                  </a:lnTo>
                  <a:lnTo>
                    <a:pt x="11" y="812"/>
                  </a:lnTo>
                  <a:lnTo>
                    <a:pt x="13" y="802"/>
                  </a:lnTo>
                  <a:lnTo>
                    <a:pt x="11" y="783"/>
                  </a:lnTo>
                  <a:lnTo>
                    <a:pt x="14" y="778"/>
                  </a:lnTo>
                  <a:lnTo>
                    <a:pt x="20" y="780"/>
                  </a:lnTo>
                  <a:lnTo>
                    <a:pt x="39" y="788"/>
                  </a:lnTo>
                  <a:lnTo>
                    <a:pt x="49" y="795"/>
                  </a:lnTo>
                  <a:lnTo>
                    <a:pt x="55" y="805"/>
                  </a:lnTo>
                  <a:lnTo>
                    <a:pt x="57" y="822"/>
                  </a:lnTo>
                  <a:lnTo>
                    <a:pt x="57" y="837"/>
                  </a:lnTo>
                  <a:lnTo>
                    <a:pt x="67" y="850"/>
                  </a:lnTo>
                  <a:lnTo>
                    <a:pt x="71" y="857"/>
                  </a:lnTo>
                  <a:lnTo>
                    <a:pt x="76" y="864"/>
                  </a:lnTo>
                  <a:lnTo>
                    <a:pt x="77" y="872"/>
                  </a:lnTo>
                  <a:lnTo>
                    <a:pt x="76" y="879"/>
                  </a:lnTo>
                  <a:lnTo>
                    <a:pt x="66" y="891"/>
                  </a:lnTo>
                  <a:lnTo>
                    <a:pt x="55" y="899"/>
                  </a:lnTo>
                  <a:lnTo>
                    <a:pt x="49" y="900"/>
                  </a:lnTo>
                  <a:lnTo>
                    <a:pt x="36" y="910"/>
                  </a:lnTo>
                  <a:lnTo>
                    <a:pt x="25" y="917"/>
                  </a:lnTo>
                  <a:lnTo>
                    <a:pt x="24" y="916"/>
                  </a:lnTo>
                  <a:lnTo>
                    <a:pt x="22" y="910"/>
                  </a:lnTo>
                  <a:lnTo>
                    <a:pt x="22" y="905"/>
                  </a:lnTo>
                  <a:lnTo>
                    <a:pt x="25" y="898"/>
                  </a:lnTo>
                  <a:lnTo>
                    <a:pt x="27" y="893"/>
                  </a:lnTo>
                  <a:lnTo>
                    <a:pt x="25" y="889"/>
                  </a:lnTo>
                  <a:lnTo>
                    <a:pt x="21" y="877"/>
                  </a:lnTo>
                  <a:lnTo>
                    <a:pt x="14" y="842"/>
                  </a:lnTo>
                  <a:lnTo>
                    <a:pt x="13" y="839"/>
                  </a:lnTo>
                  <a:lnTo>
                    <a:pt x="11" y="837"/>
                  </a:lnTo>
                  <a:lnTo>
                    <a:pt x="11" y="837"/>
                  </a:lnTo>
                  <a:lnTo>
                    <a:pt x="11" y="836"/>
                  </a:lnTo>
                  <a:lnTo>
                    <a:pt x="10" y="835"/>
                  </a:lnTo>
                  <a:lnTo>
                    <a:pt x="8" y="836"/>
                  </a:lnTo>
                  <a:lnTo>
                    <a:pt x="8" y="839"/>
                  </a:lnTo>
                  <a:lnTo>
                    <a:pt x="8" y="840"/>
                  </a:lnTo>
                  <a:lnTo>
                    <a:pt x="10" y="842"/>
                  </a:lnTo>
                  <a:lnTo>
                    <a:pt x="10" y="846"/>
                  </a:lnTo>
                  <a:lnTo>
                    <a:pt x="22" y="937"/>
                  </a:lnTo>
                  <a:lnTo>
                    <a:pt x="22" y="955"/>
                  </a:lnTo>
                  <a:lnTo>
                    <a:pt x="20" y="975"/>
                  </a:lnTo>
                  <a:lnTo>
                    <a:pt x="14" y="992"/>
                  </a:lnTo>
                  <a:lnTo>
                    <a:pt x="0" y="1031"/>
                  </a:lnTo>
                  <a:lnTo>
                    <a:pt x="0" y="1038"/>
                  </a:lnTo>
                  <a:lnTo>
                    <a:pt x="4" y="1042"/>
                  </a:lnTo>
                  <a:lnTo>
                    <a:pt x="20" y="1045"/>
                  </a:lnTo>
                  <a:lnTo>
                    <a:pt x="25" y="1049"/>
                  </a:lnTo>
                  <a:lnTo>
                    <a:pt x="56" y="1074"/>
                  </a:lnTo>
                  <a:lnTo>
                    <a:pt x="60" y="1073"/>
                  </a:lnTo>
                  <a:lnTo>
                    <a:pt x="57" y="1065"/>
                  </a:lnTo>
                  <a:lnTo>
                    <a:pt x="52" y="1059"/>
                  </a:lnTo>
                  <a:lnTo>
                    <a:pt x="45" y="1053"/>
                  </a:lnTo>
                  <a:lnTo>
                    <a:pt x="38" y="1053"/>
                  </a:lnTo>
                  <a:lnTo>
                    <a:pt x="42" y="1048"/>
                  </a:lnTo>
                  <a:lnTo>
                    <a:pt x="43" y="1046"/>
                  </a:lnTo>
                  <a:lnTo>
                    <a:pt x="46" y="1046"/>
                  </a:lnTo>
                  <a:lnTo>
                    <a:pt x="38" y="1038"/>
                  </a:lnTo>
                  <a:lnTo>
                    <a:pt x="38" y="1034"/>
                  </a:lnTo>
                  <a:lnTo>
                    <a:pt x="41" y="1028"/>
                  </a:lnTo>
                  <a:lnTo>
                    <a:pt x="45" y="1024"/>
                  </a:lnTo>
                  <a:lnTo>
                    <a:pt x="50" y="1022"/>
                  </a:lnTo>
                  <a:lnTo>
                    <a:pt x="56" y="1022"/>
                  </a:lnTo>
                  <a:lnTo>
                    <a:pt x="62" y="1024"/>
                  </a:lnTo>
                  <a:lnTo>
                    <a:pt x="62" y="1028"/>
                  </a:lnTo>
                  <a:lnTo>
                    <a:pt x="56" y="1028"/>
                  </a:lnTo>
                  <a:lnTo>
                    <a:pt x="56" y="1032"/>
                  </a:lnTo>
                  <a:lnTo>
                    <a:pt x="80" y="1067"/>
                  </a:lnTo>
                  <a:lnTo>
                    <a:pt x="90" y="1077"/>
                  </a:lnTo>
                  <a:lnTo>
                    <a:pt x="102" y="1081"/>
                  </a:lnTo>
                  <a:lnTo>
                    <a:pt x="119" y="1081"/>
                  </a:lnTo>
                  <a:lnTo>
                    <a:pt x="129" y="1084"/>
                  </a:lnTo>
                  <a:lnTo>
                    <a:pt x="136" y="1088"/>
                  </a:lnTo>
                  <a:lnTo>
                    <a:pt x="139" y="1097"/>
                  </a:lnTo>
                  <a:lnTo>
                    <a:pt x="142" y="1107"/>
                  </a:lnTo>
                  <a:lnTo>
                    <a:pt x="143" y="1128"/>
                  </a:lnTo>
                  <a:lnTo>
                    <a:pt x="146" y="1139"/>
                  </a:lnTo>
                  <a:lnTo>
                    <a:pt x="147" y="1144"/>
                  </a:lnTo>
                  <a:lnTo>
                    <a:pt x="146" y="1149"/>
                  </a:lnTo>
                  <a:lnTo>
                    <a:pt x="144" y="1156"/>
                  </a:lnTo>
                  <a:lnTo>
                    <a:pt x="143" y="1160"/>
                  </a:lnTo>
                  <a:lnTo>
                    <a:pt x="146" y="1180"/>
                  </a:lnTo>
                  <a:lnTo>
                    <a:pt x="149" y="1199"/>
                  </a:lnTo>
                  <a:lnTo>
                    <a:pt x="153" y="1215"/>
                  </a:lnTo>
                  <a:lnTo>
                    <a:pt x="154" y="1223"/>
                  </a:lnTo>
                  <a:lnTo>
                    <a:pt x="149" y="1226"/>
                  </a:lnTo>
                  <a:lnTo>
                    <a:pt x="135" y="1222"/>
                  </a:lnTo>
                  <a:lnTo>
                    <a:pt x="119" y="1220"/>
                  </a:lnTo>
                  <a:lnTo>
                    <a:pt x="118" y="1215"/>
                  </a:lnTo>
                  <a:lnTo>
                    <a:pt x="123" y="1209"/>
                  </a:lnTo>
                  <a:lnTo>
                    <a:pt x="126" y="1206"/>
                  </a:lnTo>
                  <a:lnTo>
                    <a:pt x="129" y="1206"/>
                  </a:lnTo>
                  <a:lnTo>
                    <a:pt x="123" y="1201"/>
                  </a:lnTo>
                  <a:lnTo>
                    <a:pt x="112" y="1196"/>
                  </a:lnTo>
                  <a:lnTo>
                    <a:pt x="102" y="1198"/>
                  </a:lnTo>
                  <a:lnTo>
                    <a:pt x="97" y="1208"/>
                  </a:lnTo>
                  <a:lnTo>
                    <a:pt x="97" y="1219"/>
                  </a:lnTo>
                  <a:lnTo>
                    <a:pt x="94" y="1230"/>
                  </a:lnTo>
                  <a:lnTo>
                    <a:pt x="94" y="1241"/>
                  </a:lnTo>
                  <a:lnTo>
                    <a:pt x="97" y="1252"/>
                  </a:lnTo>
                  <a:lnTo>
                    <a:pt x="101" y="1257"/>
                  </a:lnTo>
                  <a:lnTo>
                    <a:pt x="105" y="1258"/>
                  </a:lnTo>
                  <a:lnTo>
                    <a:pt x="109" y="1255"/>
                  </a:lnTo>
                  <a:lnTo>
                    <a:pt x="112" y="1251"/>
                  </a:lnTo>
                  <a:lnTo>
                    <a:pt x="116" y="1247"/>
                  </a:lnTo>
                  <a:lnTo>
                    <a:pt x="118" y="1247"/>
                  </a:lnTo>
                  <a:lnTo>
                    <a:pt x="119" y="1244"/>
                  </a:lnTo>
                  <a:lnTo>
                    <a:pt x="121" y="1226"/>
                  </a:lnTo>
                  <a:lnTo>
                    <a:pt x="122" y="1223"/>
                  </a:lnTo>
                  <a:lnTo>
                    <a:pt x="125" y="1223"/>
                  </a:lnTo>
                  <a:lnTo>
                    <a:pt x="153" y="1227"/>
                  </a:lnTo>
                  <a:lnTo>
                    <a:pt x="149" y="1238"/>
                  </a:lnTo>
                  <a:lnTo>
                    <a:pt x="146" y="1250"/>
                  </a:lnTo>
                  <a:lnTo>
                    <a:pt x="143" y="1262"/>
                  </a:lnTo>
                  <a:lnTo>
                    <a:pt x="142" y="1276"/>
                  </a:lnTo>
                  <a:lnTo>
                    <a:pt x="144" y="1289"/>
                  </a:lnTo>
                  <a:lnTo>
                    <a:pt x="149" y="1300"/>
                  </a:lnTo>
                  <a:lnTo>
                    <a:pt x="150" y="1311"/>
                  </a:lnTo>
                  <a:lnTo>
                    <a:pt x="147" y="1324"/>
                  </a:lnTo>
                  <a:lnTo>
                    <a:pt x="149" y="1327"/>
                  </a:lnTo>
                  <a:lnTo>
                    <a:pt x="147" y="1334"/>
                  </a:lnTo>
                  <a:lnTo>
                    <a:pt x="156" y="1337"/>
                  </a:lnTo>
                  <a:lnTo>
                    <a:pt x="165" y="1338"/>
                  </a:lnTo>
                  <a:lnTo>
                    <a:pt x="184" y="1331"/>
                  </a:lnTo>
                  <a:lnTo>
                    <a:pt x="189" y="1330"/>
                  </a:lnTo>
                  <a:lnTo>
                    <a:pt x="210" y="1334"/>
                  </a:lnTo>
                  <a:lnTo>
                    <a:pt x="230" y="1342"/>
                  </a:lnTo>
                  <a:lnTo>
                    <a:pt x="284" y="1355"/>
                  </a:lnTo>
                  <a:lnTo>
                    <a:pt x="290" y="1359"/>
                  </a:lnTo>
                  <a:lnTo>
                    <a:pt x="290" y="1363"/>
                  </a:lnTo>
                  <a:lnTo>
                    <a:pt x="291" y="1370"/>
                  </a:lnTo>
                  <a:lnTo>
                    <a:pt x="293" y="1374"/>
                  </a:lnTo>
                  <a:lnTo>
                    <a:pt x="298" y="1377"/>
                  </a:lnTo>
                  <a:lnTo>
                    <a:pt x="317" y="1377"/>
                  </a:lnTo>
                  <a:lnTo>
                    <a:pt x="321" y="1376"/>
                  </a:lnTo>
                  <a:lnTo>
                    <a:pt x="324" y="1373"/>
                  </a:lnTo>
                  <a:lnTo>
                    <a:pt x="326" y="1373"/>
                  </a:lnTo>
                  <a:lnTo>
                    <a:pt x="329" y="1370"/>
                  </a:lnTo>
                  <a:lnTo>
                    <a:pt x="335" y="1369"/>
                  </a:lnTo>
                  <a:lnTo>
                    <a:pt x="339" y="1374"/>
                  </a:lnTo>
                  <a:lnTo>
                    <a:pt x="345" y="1374"/>
                  </a:lnTo>
                  <a:lnTo>
                    <a:pt x="347" y="1373"/>
                  </a:lnTo>
                  <a:lnTo>
                    <a:pt x="347" y="1373"/>
                  </a:lnTo>
                  <a:lnTo>
                    <a:pt x="347" y="1373"/>
                  </a:lnTo>
                  <a:lnTo>
                    <a:pt x="349" y="1363"/>
                  </a:lnTo>
                  <a:lnTo>
                    <a:pt x="353" y="1358"/>
                  </a:lnTo>
                  <a:lnTo>
                    <a:pt x="364" y="1349"/>
                  </a:lnTo>
                  <a:lnTo>
                    <a:pt x="369" y="1344"/>
                  </a:lnTo>
                  <a:lnTo>
                    <a:pt x="370" y="1342"/>
                  </a:lnTo>
                  <a:lnTo>
                    <a:pt x="374" y="1342"/>
                  </a:lnTo>
                  <a:lnTo>
                    <a:pt x="376" y="1342"/>
                  </a:lnTo>
                  <a:lnTo>
                    <a:pt x="377" y="1341"/>
                  </a:lnTo>
                  <a:lnTo>
                    <a:pt x="378" y="1337"/>
                  </a:lnTo>
                  <a:lnTo>
                    <a:pt x="383" y="1332"/>
                  </a:lnTo>
                  <a:lnTo>
                    <a:pt x="385" y="1323"/>
                  </a:lnTo>
                  <a:lnTo>
                    <a:pt x="387" y="1320"/>
                  </a:lnTo>
                  <a:lnTo>
                    <a:pt x="394" y="1318"/>
                  </a:lnTo>
                  <a:lnTo>
                    <a:pt x="401" y="1321"/>
                  </a:lnTo>
                  <a:lnTo>
                    <a:pt x="402" y="1327"/>
                  </a:lnTo>
                  <a:lnTo>
                    <a:pt x="395" y="1330"/>
                  </a:lnTo>
                  <a:lnTo>
                    <a:pt x="392" y="1331"/>
                  </a:lnTo>
                  <a:lnTo>
                    <a:pt x="395" y="1335"/>
                  </a:lnTo>
                  <a:lnTo>
                    <a:pt x="399" y="1342"/>
                  </a:lnTo>
                  <a:lnTo>
                    <a:pt x="399" y="1345"/>
                  </a:lnTo>
                  <a:lnTo>
                    <a:pt x="397" y="1346"/>
                  </a:lnTo>
                  <a:lnTo>
                    <a:pt x="397" y="1348"/>
                  </a:lnTo>
                  <a:lnTo>
                    <a:pt x="401" y="1351"/>
                  </a:lnTo>
                  <a:lnTo>
                    <a:pt x="405" y="1352"/>
                  </a:lnTo>
                  <a:lnTo>
                    <a:pt x="415" y="1351"/>
                  </a:lnTo>
                  <a:lnTo>
                    <a:pt x="418" y="1353"/>
                  </a:lnTo>
                  <a:lnTo>
                    <a:pt x="422" y="1362"/>
                  </a:lnTo>
                  <a:lnTo>
                    <a:pt x="425" y="1363"/>
                  </a:lnTo>
                  <a:lnTo>
                    <a:pt x="427" y="1362"/>
                  </a:lnTo>
                  <a:lnTo>
                    <a:pt x="429" y="1356"/>
                  </a:lnTo>
                  <a:lnTo>
                    <a:pt x="429" y="1352"/>
                  </a:lnTo>
                  <a:lnTo>
                    <a:pt x="427" y="1348"/>
                  </a:lnTo>
                  <a:lnTo>
                    <a:pt x="426" y="1345"/>
                  </a:lnTo>
                  <a:lnTo>
                    <a:pt x="423" y="1342"/>
                  </a:lnTo>
                  <a:lnTo>
                    <a:pt x="420" y="1339"/>
                  </a:lnTo>
                  <a:lnTo>
                    <a:pt x="418" y="1339"/>
                  </a:lnTo>
                  <a:lnTo>
                    <a:pt x="419" y="1334"/>
                  </a:lnTo>
                  <a:lnTo>
                    <a:pt x="422" y="1334"/>
                  </a:lnTo>
                  <a:lnTo>
                    <a:pt x="426" y="1335"/>
                  </a:lnTo>
                  <a:lnTo>
                    <a:pt x="430" y="1335"/>
                  </a:lnTo>
                  <a:lnTo>
                    <a:pt x="432" y="1334"/>
                  </a:lnTo>
                  <a:lnTo>
                    <a:pt x="433" y="1332"/>
                  </a:lnTo>
                  <a:lnTo>
                    <a:pt x="432" y="1331"/>
                  </a:lnTo>
                  <a:lnTo>
                    <a:pt x="426" y="1296"/>
                  </a:lnTo>
                  <a:close/>
                  <a:moveTo>
                    <a:pt x="724" y="244"/>
                  </a:moveTo>
                  <a:lnTo>
                    <a:pt x="731" y="248"/>
                  </a:lnTo>
                  <a:lnTo>
                    <a:pt x="741" y="250"/>
                  </a:lnTo>
                  <a:lnTo>
                    <a:pt x="747" y="262"/>
                  </a:lnTo>
                  <a:lnTo>
                    <a:pt x="752" y="267"/>
                  </a:lnTo>
                  <a:lnTo>
                    <a:pt x="761" y="265"/>
                  </a:lnTo>
                  <a:lnTo>
                    <a:pt x="765" y="260"/>
                  </a:lnTo>
                  <a:lnTo>
                    <a:pt x="766" y="253"/>
                  </a:lnTo>
                  <a:lnTo>
                    <a:pt x="771" y="247"/>
                  </a:lnTo>
                  <a:lnTo>
                    <a:pt x="776" y="240"/>
                  </a:lnTo>
                  <a:lnTo>
                    <a:pt x="778" y="233"/>
                  </a:lnTo>
                  <a:lnTo>
                    <a:pt x="775" y="226"/>
                  </a:lnTo>
                  <a:lnTo>
                    <a:pt x="771" y="222"/>
                  </a:lnTo>
                  <a:lnTo>
                    <a:pt x="790" y="218"/>
                  </a:lnTo>
                  <a:lnTo>
                    <a:pt x="796" y="219"/>
                  </a:lnTo>
                  <a:lnTo>
                    <a:pt x="803" y="220"/>
                  </a:lnTo>
                  <a:lnTo>
                    <a:pt x="804" y="216"/>
                  </a:lnTo>
                  <a:lnTo>
                    <a:pt x="804" y="212"/>
                  </a:lnTo>
                  <a:lnTo>
                    <a:pt x="803" y="205"/>
                  </a:lnTo>
                  <a:lnTo>
                    <a:pt x="800" y="204"/>
                  </a:lnTo>
                  <a:lnTo>
                    <a:pt x="797" y="202"/>
                  </a:lnTo>
                  <a:lnTo>
                    <a:pt x="790" y="202"/>
                  </a:lnTo>
                  <a:lnTo>
                    <a:pt x="779" y="208"/>
                  </a:lnTo>
                  <a:lnTo>
                    <a:pt x="761" y="208"/>
                  </a:lnTo>
                  <a:lnTo>
                    <a:pt x="755" y="213"/>
                  </a:lnTo>
                  <a:lnTo>
                    <a:pt x="750" y="215"/>
                  </a:lnTo>
                  <a:lnTo>
                    <a:pt x="740" y="216"/>
                  </a:lnTo>
                  <a:lnTo>
                    <a:pt x="733" y="222"/>
                  </a:lnTo>
                  <a:lnTo>
                    <a:pt x="724" y="230"/>
                  </a:lnTo>
                  <a:lnTo>
                    <a:pt x="716" y="232"/>
                  </a:lnTo>
                  <a:lnTo>
                    <a:pt x="716" y="234"/>
                  </a:lnTo>
                  <a:lnTo>
                    <a:pt x="720" y="240"/>
                  </a:lnTo>
                  <a:lnTo>
                    <a:pt x="724" y="244"/>
                  </a:lnTo>
                  <a:close/>
                  <a:moveTo>
                    <a:pt x="115" y="474"/>
                  </a:moveTo>
                  <a:lnTo>
                    <a:pt x="112" y="476"/>
                  </a:lnTo>
                  <a:lnTo>
                    <a:pt x="111" y="477"/>
                  </a:lnTo>
                  <a:lnTo>
                    <a:pt x="109" y="480"/>
                  </a:lnTo>
                  <a:lnTo>
                    <a:pt x="109" y="485"/>
                  </a:lnTo>
                  <a:lnTo>
                    <a:pt x="111" y="485"/>
                  </a:lnTo>
                  <a:lnTo>
                    <a:pt x="119" y="483"/>
                  </a:lnTo>
                  <a:lnTo>
                    <a:pt x="121" y="483"/>
                  </a:lnTo>
                  <a:lnTo>
                    <a:pt x="128" y="485"/>
                  </a:lnTo>
                  <a:lnTo>
                    <a:pt x="133" y="492"/>
                  </a:lnTo>
                  <a:lnTo>
                    <a:pt x="136" y="497"/>
                  </a:lnTo>
                  <a:lnTo>
                    <a:pt x="143" y="512"/>
                  </a:lnTo>
                  <a:lnTo>
                    <a:pt x="146" y="513"/>
                  </a:lnTo>
                  <a:lnTo>
                    <a:pt x="153" y="509"/>
                  </a:lnTo>
                  <a:lnTo>
                    <a:pt x="174" y="504"/>
                  </a:lnTo>
                  <a:lnTo>
                    <a:pt x="175" y="495"/>
                  </a:lnTo>
                  <a:lnTo>
                    <a:pt x="186" y="487"/>
                  </a:lnTo>
                  <a:lnTo>
                    <a:pt x="189" y="483"/>
                  </a:lnTo>
                  <a:lnTo>
                    <a:pt x="193" y="476"/>
                  </a:lnTo>
                  <a:lnTo>
                    <a:pt x="196" y="466"/>
                  </a:lnTo>
                  <a:lnTo>
                    <a:pt x="200" y="460"/>
                  </a:lnTo>
                  <a:lnTo>
                    <a:pt x="199" y="459"/>
                  </a:lnTo>
                  <a:lnTo>
                    <a:pt x="196" y="457"/>
                  </a:lnTo>
                  <a:lnTo>
                    <a:pt x="199" y="457"/>
                  </a:lnTo>
                  <a:lnTo>
                    <a:pt x="200" y="457"/>
                  </a:lnTo>
                  <a:lnTo>
                    <a:pt x="202" y="456"/>
                  </a:lnTo>
                  <a:lnTo>
                    <a:pt x="203" y="453"/>
                  </a:lnTo>
                  <a:lnTo>
                    <a:pt x="199" y="452"/>
                  </a:lnTo>
                  <a:lnTo>
                    <a:pt x="198" y="446"/>
                  </a:lnTo>
                  <a:lnTo>
                    <a:pt x="195" y="431"/>
                  </a:lnTo>
                  <a:lnTo>
                    <a:pt x="193" y="428"/>
                  </a:lnTo>
                  <a:lnTo>
                    <a:pt x="193" y="426"/>
                  </a:lnTo>
                  <a:lnTo>
                    <a:pt x="192" y="424"/>
                  </a:lnTo>
                  <a:lnTo>
                    <a:pt x="193" y="418"/>
                  </a:lnTo>
                  <a:lnTo>
                    <a:pt x="193" y="417"/>
                  </a:lnTo>
                  <a:lnTo>
                    <a:pt x="200" y="411"/>
                  </a:lnTo>
                  <a:lnTo>
                    <a:pt x="202" y="412"/>
                  </a:lnTo>
                  <a:lnTo>
                    <a:pt x="205" y="415"/>
                  </a:lnTo>
                  <a:lnTo>
                    <a:pt x="206" y="418"/>
                  </a:lnTo>
                  <a:lnTo>
                    <a:pt x="206" y="424"/>
                  </a:lnTo>
                  <a:lnTo>
                    <a:pt x="207" y="422"/>
                  </a:lnTo>
                  <a:lnTo>
                    <a:pt x="209" y="421"/>
                  </a:lnTo>
                  <a:lnTo>
                    <a:pt x="210" y="414"/>
                  </a:lnTo>
                  <a:lnTo>
                    <a:pt x="214" y="398"/>
                  </a:lnTo>
                  <a:lnTo>
                    <a:pt x="214" y="398"/>
                  </a:lnTo>
                  <a:lnTo>
                    <a:pt x="214" y="394"/>
                  </a:lnTo>
                  <a:lnTo>
                    <a:pt x="212" y="387"/>
                  </a:lnTo>
                  <a:lnTo>
                    <a:pt x="210" y="386"/>
                  </a:lnTo>
                  <a:lnTo>
                    <a:pt x="212" y="382"/>
                  </a:lnTo>
                  <a:lnTo>
                    <a:pt x="214" y="376"/>
                  </a:lnTo>
                  <a:lnTo>
                    <a:pt x="216" y="372"/>
                  </a:lnTo>
                  <a:lnTo>
                    <a:pt x="213" y="370"/>
                  </a:lnTo>
                  <a:lnTo>
                    <a:pt x="210" y="377"/>
                  </a:lnTo>
                  <a:lnTo>
                    <a:pt x="206" y="383"/>
                  </a:lnTo>
                  <a:lnTo>
                    <a:pt x="200" y="379"/>
                  </a:lnTo>
                  <a:lnTo>
                    <a:pt x="192" y="397"/>
                  </a:lnTo>
                  <a:lnTo>
                    <a:pt x="186" y="404"/>
                  </a:lnTo>
                  <a:lnTo>
                    <a:pt x="181" y="401"/>
                  </a:lnTo>
                  <a:lnTo>
                    <a:pt x="172" y="405"/>
                  </a:lnTo>
                  <a:lnTo>
                    <a:pt x="158" y="408"/>
                  </a:lnTo>
                  <a:lnTo>
                    <a:pt x="150" y="411"/>
                  </a:lnTo>
                  <a:lnTo>
                    <a:pt x="149" y="411"/>
                  </a:lnTo>
                  <a:lnTo>
                    <a:pt x="146" y="411"/>
                  </a:lnTo>
                  <a:lnTo>
                    <a:pt x="144" y="411"/>
                  </a:lnTo>
                  <a:lnTo>
                    <a:pt x="143" y="412"/>
                  </a:lnTo>
                  <a:lnTo>
                    <a:pt x="144" y="421"/>
                  </a:lnTo>
                  <a:lnTo>
                    <a:pt x="144" y="425"/>
                  </a:lnTo>
                  <a:lnTo>
                    <a:pt x="146" y="424"/>
                  </a:lnTo>
                  <a:lnTo>
                    <a:pt x="143" y="429"/>
                  </a:lnTo>
                  <a:lnTo>
                    <a:pt x="137" y="436"/>
                  </a:lnTo>
                  <a:lnTo>
                    <a:pt x="136" y="441"/>
                  </a:lnTo>
                  <a:lnTo>
                    <a:pt x="139" y="442"/>
                  </a:lnTo>
                  <a:lnTo>
                    <a:pt x="142" y="443"/>
                  </a:lnTo>
                  <a:lnTo>
                    <a:pt x="146" y="443"/>
                  </a:lnTo>
                  <a:lnTo>
                    <a:pt x="149" y="443"/>
                  </a:lnTo>
                  <a:lnTo>
                    <a:pt x="142" y="452"/>
                  </a:lnTo>
                  <a:lnTo>
                    <a:pt x="123" y="455"/>
                  </a:lnTo>
                  <a:lnTo>
                    <a:pt x="116" y="460"/>
                  </a:lnTo>
                  <a:lnTo>
                    <a:pt x="118" y="462"/>
                  </a:lnTo>
                  <a:lnTo>
                    <a:pt x="118" y="466"/>
                  </a:lnTo>
                  <a:lnTo>
                    <a:pt x="119" y="471"/>
                  </a:lnTo>
                  <a:lnTo>
                    <a:pt x="118" y="473"/>
                  </a:lnTo>
                  <a:lnTo>
                    <a:pt x="115" y="474"/>
                  </a:lnTo>
                  <a:close/>
                  <a:moveTo>
                    <a:pt x="890" y="511"/>
                  </a:moveTo>
                  <a:lnTo>
                    <a:pt x="894" y="513"/>
                  </a:lnTo>
                  <a:lnTo>
                    <a:pt x="899" y="513"/>
                  </a:lnTo>
                  <a:lnTo>
                    <a:pt x="904" y="512"/>
                  </a:lnTo>
                  <a:lnTo>
                    <a:pt x="906" y="508"/>
                  </a:lnTo>
                  <a:lnTo>
                    <a:pt x="909" y="502"/>
                  </a:lnTo>
                  <a:lnTo>
                    <a:pt x="913" y="498"/>
                  </a:lnTo>
                  <a:lnTo>
                    <a:pt x="918" y="495"/>
                  </a:lnTo>
                  <a:lnTo>
                    <a:pt x="919" y="494"/>
                  </a:lnTo>
                  <a:lnTo>
                    <a:pt x="920" y="492"/>
                  </a:lnTo>
                  <a:lnTo>
                    <a:pt x="922" y="492"/>
                  </a:lnTo>
                  <a:lnTo>
                    <a:pt x="922" y="490"/>
                  </a:lnTo>
                  <a:lnTo>
                    <a:pt x="911" y="494"/>
                  </a:lnTo>
                  <a:lnTo>
                    <a:pt x="888" y="495"/>
                  </a:lnTo>
                  <a:lnTo>
                    <a:pt x="885" y="498"/>
                  </a:lnTo>
                  <a:lnTo>
                    <a:pt x="885" y="505"/>
                  </a:lnTo>
                  <a:lnTo>
                    <a:pt x="890" y="511"/>
                  </a:lnTo>
                  <a:close/>
                  <a:moveTo>
                    <a:pt x="1041" y="1338"/>
                  </a:moveTo>
                  <a:lnTo>
                    <a:pt x="1037" y="1334"/>
                  </a:lnTo>
                  <a:lnTo>
                    <a:pt x="1033" y="1334"/>
                  </a:lnTo>
                  <a:lnTo>
                    <a:pt x="1028" y="1335"/>
                  </a:lnTo>
                  <a:lnTo>
                    <a:pt x="1023" y="1335"/>
                  </a:lnTo>
                  <a:lnTo>
                    <a:pt x="1019" y="1334"/>
                  </a:lnTo>
                  <a:lnTo>
                    <a:pt x="1010" y="1325"/>
                  </a:lnTo>
                  <a:lnTo>
                    <a:pt x="1007" y="1324"/>
                  </a:lnTo>
                  <a:lnTo>
                    <a:pt x="1007" y="1321"/>
                  </a:lnTo>
                  <a:lnTo>
                    <a:pt x="1003" y="1313"/>
                  </a:lnTo>
                  <a:lnTo>
                    <a:pt x="1002" y="1311"/>
                  </a:lnTo>
                  <a:lnTo>
                    <a:pt x="995" y="1314"/>
                  </a:lnTo>
                  <a:lnTo>
                    <a:pt x="992" y="1314"/>
                  </a:lnTo>
                  <a:lnTo>
                    <a:pt x="993" y="1318"/>
                  </a:lnTo>
                  <a:lnTo>
                    <a:pt x="995" y="1320"/>
                  </a:lnTo>
                  <a:lnTo>
                    <a:pt x="992" y="1323"/>
                  </a:lnTo>
                  <a:lnTo>
                    <a:pt x="988" y="1323"/>
                  </a:lnTo>
                  <a:lnTo>
                    <a:pt x="984" y="1320"/>
                  </a:lnTo>
                  <a:lnTo>
                    <a:pt x="982" y="1314"/>
                  </a:lnTo>
                  <a:lnTo>
                    <a:pt x="982" y="1307"/>
                  </a:lnTo>
                  <a:lnTo>
                    <a:pt x="985" y="1303"/>
                  </a:lnTo>
                  <a:lnTo>
                    <a:pt x="986" y="1299"/>
                  </a:lnTo>
                  <a:lnTo>
                    <a:pt x="986" y="1289"/>
                  </a:lnTo>
                  <a:lnTo>
                    <a:pt x="988" y="1289"/>
                  </a:lnTo>
                  <a:lnTo>
                    <a:pt x="989" y="1287"/>
                  </a:lnTo>
                  <a:lnTo>
                    <a:pt x="989" y="1287"/>
                  </a:lnTo>
                  <a:lnTo>
                    <a:pt x="991" y="1286"/>
                  </a:lnTo>
                  <a:lnTo>
                    <a:pt x="991" y="1286"/>
                  </a:lnTo>
                  <a:lnTo>
                    <a:pt x="989" y="1286"/>
                  </a:lnTo>
                  <a:lnTo>
                    <a:pt x="989" y="1285"/>
                  </a:lnTo>
                  <a:lnTo>
                    <a:pt x="989" y="1283"/>
                  </a:lnTo>
                  <a:lnTo>
                    <a:pt x="998" y="1285"/>
                  </a:lnTo>
                  <a:lnTo>
                    <a:pt x="1012" y="1299"/>
                  </a:lnTo>
                  <a:lnTo>
                    <a:pt x="1021" y="1301"/>
                  </a:lnTo>
                  <a:lnTo>
                    <a:pt x="1027" y="1300"/>
                  </a:lnTo>
                  <a:lnTo>
                    <a:pt x="1035" y="1294"/>
                  </a:lnTo>
                  <a:lnTo>
                    <a:pt x="1040" y="1292"/>
                  </a:lnTo>
                  <a:lnTo>
                    <a:pt x="1045" y="1292"/>
                  </a:lnTo>
                  <a:lnTo>
                    <a:pt x="1051" y="1290"/>
                  </a:lnTo>
                  <a:lnTo>
                    <a:pt x="1055" y="1286"/>
                  </a:lnTo>
                  <a:lnTo>
                    <a:pt x="1055" y="1276"/>
                  </a:lnTo>
                  <a:lnTo>
                    <a:pt x="1045" y="1255"/>
                  </a:lnTo>
                  <a:lnTo>
                    <a:pt x="1044" y="1254"/>
                  </a:lnTo>
                  <a:lnTo>
                    <a:pt x="1045" y="1252"/>
                  </a:lnTo>
                  <a:lnTo>
                    <a:pt x="1051" y="1250"/>
                  </a:lnTo>
                  <a:lnTo>
                    <a:pt x="1054" y="1247"/>
                  </a:lnTo>
                  <a:lnTo>
                    <a:pt x="1055" y="1247"/>
                  </a:lnTo>
                  <a:lnTo>
                    <a:pt x="1056" y="1244"/>
                  </a:lnTo>
                  <a:lnTo>
                    <a:pt x="1058" y="1240"/>
                  </a:lnTo>
                  <a:lnTo>
                    <a:pt x="1056" y="1230"/>
                  </a:lnTo>
                  <a:lnTo>
                    <a:pt x="1047" y="1226"/>
                  </a:lnTo>
                  <a:lnTo>
                    <a:pt x="1024" y="1224"/>
                  </a:lnTo>
                  <a:lnTo>
                    <a:pt x="1017" y="1219"/>
                  </a:lnTo>
                  <a:lnTo>
                    <a:pt x="1016" y="1216"/>
                  </a:lnTo>
                  <a:lnTo>
                    <a:pt x="1016" y="1212"/>
                  </a:lnTo>
                  <a:lnTo>
                    <a:pt x="1017" y="1210"/>
                  </a:lnTo>
                  <a:lnTo>
                    <a:pt x="1020" y="1209"/>
                  </a:lnTo>
                  <a:lnTo>
                    <a:pt x="1021" y="1208"/>
                  </a:lnTo>
                  <a:lnTo>
                    <a:pt x="1027" y="1203"/>
                  </a:lnTo>
                  <a:lnTo>
                    <a:pt x="1033" y="1205"/>
                  </a:lnTo>
                  <a:lnTo>
                    <a:pt x="1035" y="1212"/>
                  </a:lnTo>
                  <a:lnTo>
                    <a:pt x="1034" y="1222"/>
                  </a:lnTo>
                  <a:lnTo>
                    <a:pt x="1035" y="1223"/>
                  </a:lnTo>
                  <a:lnTo>
                    <a:pt x="1038" y="1223"/>
                  </a:lnTo>
                  <a:lnTo>
                    <a:pt x="1040" y="1222"/>
                  </a:lnTo>
                  <a:lnTo>
                    <a:pt x="1042" y="1217"/>
                  </a:lnTo>
                  <a:lnTo>
                    <a:pt x="1041" y="1210"/>
                  </a:lnTo>
                  <a:lnTo>
                    <a:pt x="1044" y="1201"/>
                  </a:lnTo>
                  <a:lnTo>
                    <a:pt x="1049" y="1194"/>
                  </a:lnTo>
                  <a:lnTo>
                    <a:pt x="1056" y="1189"/>
                  </a:lnTo>
                  <a:lnTo>
                    <a:pt x="1059" y="1185"/>
                  </a:lnTo>
                  <a:lnTo>
                    <a:pt x="1114" y="1172"/>
                  </a:lnTo>
                  <a:lnTo>
                    <a:pt x="1128" y="1163"/>
                  </a:lnTo>
                  <a:lnTo>
                    <a:pt x="1129" y="1161"/>
                  </a:lnTo>
                  <a:lnTo>
                    <a:pt x="1133" y="1156"/>
                  </a:lnTo>
                  <a:lnTo>
                    <a:pt x="1129" y="1143"/>
                  </a:lnTo>
                  <a:lnTo>
                    <a:pt x="1128" y="1137"/>
                  </a:lnTo>
                  <a:lnTo>
                    <a:pt x="1128" y="1129"/>
                  </a:lnTo>
                  <a:lnTo>
                    <a:pt x="1125" y="1122"/>
                  </a:lnTo>
                  <a:lnTo>
                    <a:pt x="1119" y="1115"/>
                  </a:lnTo>
                  <a:lnTo>
                    <a:pt x="1108" y="1107"/>
                  </a:lnTo>
                  <a:lnTo>
                    <a:pt x="1104" y="1104"/>
                  </a:lnTo>
                  <a:lnTo>
                    <a:pt x="1087" y="1102"/>
                  </a:lnTo>
                  <a:lnTo>
                    <a:pt x="1083" y="1101"/>
                  </a:lnTo>
                  <a:lnTo>
                    <a:pt x="1070" y="1090"/>
                  </a:lnTo>
                  <a:lnTo>
                    <a:pt x="1063" y="1066"/>
                  </a:lnTo>
                  <a:lnTo>
                    <a:pt x="1077" y="1039"/>
                  </a:lnTo>
                  <a:lnTo>
                    <a:pt x="1077" y="1039"/>
                  </a:lnTo>
                  <a:lnTo>
                    <a:pt x="1093" y="1022"/>
                  </a:lnTo>
                  <a:lnTo>
                    <a:pt x="1098" y="1017"/>
                  </a:lnTo>
                  <a:lnTo>
                    <a:pt x="1117" y="1006"/>
                  </a:lnTo>
                  <a:lnTo>
                    <a:pt x="1122" y="1006"/>
                  </a:lnTo>
                  <a:lnTo>
                    <a:pt x="1125" y="1008"/>
                  </a:lnTo>
                  <a:lnTo>
                    <a:pt x="1129" y="1010"/>
                  </a:lnTo>
                  <a:lnTo>
                    <a:pt x="1133" y="1013"/>
                  </a:lnTo>
                  <a:lnTo>
                    <a:pt x="1139" y="1010"/>
                  </a:lnTo>
                  <a:lnTo>
                    <a:pt x="1142" y="1004"/>
                  </a:lnTo>
                  <a:lnTo>
                    <a:pt x="1143" y="999"/>
                  </a:lnTo>
                  <a:lnTo>
                    <a:pt x="1153" y="992"/>
                  </a:lnTo>
                  <a:lnTo>
                    <a:pt x="1163" y="972"/>
                  </a:lnTo>
                  <a:lnTo>
                    <a:pt x="1168" y="965"/>
                  </a:lnTo>
                  <a:lnTo>
                    <a:pt x="1166" y="959"/>
                  </a:lnTo>
                  <a:lnTo>
                    <a:pt x="1166" y="958"/>
                  </a:lnTo>
                  <a:lnTo>
                    <a:pt x="1164" y="955"/>
                  </a:lnTo>
                  <a:lnTo>
                    <a:pt x="1166" y="952"/>
                  </a:lnTo>
                  <a:lnTo>
                    <a:pt x="1167" y="944"/>
                  </a:lnTo>
                  <a:lnTo>
                    <a:pt x="1167" y="934"/>
                  </a:lnTo>
                  <a:lnTo>
                    <a:pt x="1167" y="929"/>
                  </a:lnTo>
                  <a:lnTo>
                    <a:pt x="1168" y="924"/>
                  </a:lnTo>
                  <a:lnTo>
                    <a:pt x="1166" y="919"/>
                  </a:lnTo>
                  <a:lnTo>
                    <a:pt x="1161" y="909"/>
                  </a:lnTo>
                  <a:lnTo>
                    <a:pt x="1159" y="899"/>
                  </a:lnTo>
                  <a:lnTo>
                    <a:pt x="1157" y="891"/>
                  </a:lnTo>
                  <a:lnTo>
                    <a:pt x="1156" y="885"/>
                  </a:lnTo>
                  <a:lnTo>
                    <a:pt x="1153" y="878"/>
                  </a:lnTo>
                  <a:lnTo>
                    <a:pt x="1146" y="867"/>
                  </a:lnTo>
                  <a:lnTo>
                    <a:pt x="1146" y="864"/>
                  </a:lnTo>
                  <a:lnTo>
                    <a:pt x="1149" y="858"/>
                  </a:lnTo>
                  <a:lnTo>
                    <a:pt x="1156" y="840"/>
                  </a:lnTo>
                  <a:lnTo>
                    <a:pt x="1160" y="832"/>
                  </a:lnTo>
                  <a:lnTo>
                    <a:pt x="1170" y="818"/>
                  </a:lnTo>
                  <a:lnTo>
                    <a:pt x="1174" y="809"/>
                  </a:lnTo>
                  <a:lnTo>
                    <a:pt x="1160" y="798"/>
                  </a:lnTo>
                  <a:lnTo>
                    <a:pt x="1153" y="795"/>
                  </a:lnTo>
                  <a:lnTo>
                    <a:pt x="1143" y="787"/>
                  </a:lnTo>
                  <a:lnTo>
                    <a:pt x="1139" y="784"/>
                  </a:lnTo>
                  <a:lnTo>
                    <a:pt x="1119" y="784"/>
                  </a:lnTo>
                  <a:lnTo>
                    <a:pt x="1097" y="771"/>
                  </a:lnTo>
                  <a:lnTo>
                    <a:pt x="1076" y="770"/>
                  </a:lnTo>
                  <a:lnTo>
                    <a:pt x="1055" y="783"/>
                  </a:lnTo>
                  <a:lnTo>
                    <a:pt x="1016" y="816"/>
                  </a:lnTo>
                  <a:lnTo>
                    <a:pt x="991" y="832"/>
                  </a:lnTo>
                  <a:lnTo>
                    <a:pt x="978" y="843"/>
                  </a:lnTo>
                  <a:lnTo>
                    <a:pt x="974" y="854"/>
                  </a:lnTo>
                  <a:lnTo>
                    <a:pt x="978" y="858"/>
                  </a:lnTo>
                  <a:lnTo>
                    <a:pt x="985" y="857"/>
                  </a:lnTo>
                  <a:lnTo>
                    <a:pt x="1005" y="849"/>
                  </a:lnTo>
                  <a:lnTo>
                    <a:pt x="1010" y="849"/>
                  </a:lnTo>
                  <a:lnTo>
                    <a:pt x="1016" y="851"/>
                  </a:lnTo>
                  <a:lnTo>
                    <a:pt x="1019" y="857"/>
                  </a:lnTo>
                  <a:lnTo>
                    <a:pt x="1026" y="882"/>
                  </a:lnTo>
                  <a:lnTo>
                    <a:pt x="1026" y="889"/>
                  </a:lnTo>
                  <a:lnTo>
                    <a:pt x="1026" y="905"/>
                  </a:lnTo>
                  <a:lnTo>
                    <a:pt x="1037" y="955"/>
                  </a:lnTo>
                  <a:lnTo>
                    <a:pt x="1037" y="965"/>
                  </a:lnTo>
                  <a:lnTo>
                    <a:pt x="1030" y="980"/>
                  </a:lnTo>
                  <a:lnTo>
                    <a:pt x="1028" y="990"/>
                  </a:lnTo>
                  <a:lnTo>
                    <a:pt x="1020" y="986"/>
                  </a:lnTo>
                  <a:lnTo>
                    <a:pt x="1016" y="983"/>
                  </a:lnTo>
                  <a:lnTo>
                    <a:pt x="1014" y="979"/>
                  </a:lnTo>
                  <a:lnTo>
                    <a:pt x="1014" y="978"/>
                  </a:lnTo>
                  <a:lnTo>
                    <a:pt x="1023" y="980"/>
                  </a:lnTo>
                  <a:lnTo>
                    <a:pt x="1021" y="975"/>
                  </a:lnTo>
                  <a:lnTo>
                    <a:pt x="1017" y="971"/>
                  </a:lnTo>
                  <a:lnTo>
                    <a:pt x="1013" y="969"/>
                  </a:lnTo>
                  <a:lnTo>
                    <a:pt x="1009" y="971"/>
                  </a:lnTo>
                  <a:lnTo>
                    <a:pt x="1007" y="979"/>
                  </a:lnTo>
                  <a:lnTo>
                    <a:pt x="1002" y="985"/>
                  </a:lnTo>
                  <a:lnTo>
                    <a:pt x="995" y="989"/>
                  </a:lnTo>
                  <a:lnTo>
                    <a:pt x="989" y="987"/>
                  </a:lnTo>
                  <a:lnTo>
                    <a:pt x="992" y="980"/>
                  </a:lnTo>
                  <a:lnTo>
                    <a:pt x="1002" y="972"/>
                  </a:lnTo>
                  <a:lnTo>
                    <a:pt x="1003" y="966"/>
                  </a:lnTo>
                  <a:lnTo>
                    <a:pt x="1006" y="959"/>
                  </a:lnTo>
                  <a:lnTo>
                    <a:pt x="1010" y="958"/>
                  </a:lnTo>
                  <a:lnTo>
                    <a:pt x="1019" y="962"/>
                  </a:lnTo>
                  <a:lnTo>
                    <a:pt x="1026" y="952"/>
                  </a:lnTo>
                  <a:lnTo>
                    <a:pt x="1026" y="934"/>
                  </a:lnTo>
                  <a:lnTo>
                    <a:pt x="1020" y="914"/>
                  </a:lnTo>
                  <a:lnTo>
                    <a:pt x="1016" y="902"/>
                  </a:lnTo>
                  <a:lnTo>
                    <a:pt x="1014" y="898"/>
                  </a:lnTo>
                  <a:lnTo>
                    <a:pt x="1013" y="896"/>
                  </a:lnTo>
                  <a:lnTo>
                    <a:pt x="1012" y="895"/>
                  </a:lnTo>
                  <a:lnTo>
                    <a:pt x="1010" y="889"/>
                  </a:lnTo>
                  <a:lnTo>
                    <a:pt x="1010" y="885"/>
                  </a:lnTo>
                  <a:lnTo>
                    <a:pt x="1012" y="879"/>
                  </a:lnTo>
                  <a:lnTo>
                    <a:pt x="1012" y="875"/>
                  </a:lnTo>
                  <a:lnTo>
                    <a:pt x="1010" y="874"/>
                  </a:lnTo>
                  <a:lnTo>
                    <a:pt x="1005" y="871"/>
                  </a:lnTo>
                  <a:lnTo>
                    <a:pt x="996" y="861"/>
                  </a:lnTo>
                  <a:lnTo>
                    <a:pt x="991" y="861"/>
                  </a:lnTo>
                  <a:lnTo>
                    <a:pt x="989" y="870"/>
                  </a:lnTo>
                  <a:lnTo>
                    <a:pt x="995" y="882"/>
                  </a:lnTo>
                  <a:lnTo>
                    <a:pt x="1000" y="898"/>
                  </a:lnTo>
                  <a:lnTo>
                    <a:pt x="996" y="912"/>
                  </a:lnTo>
                  <a:lnTo>
                    <a:pt x="992" y="913"/>
                  </a:lnTo>
                  <a:lnTo>
                    <a:pt x="982" y="916"/>
                  </a:lnTo>
                  <a:lnTo>
                    <a:pt x="978" y="920"/>
                  </a:lnTo>
                  <a:lnTo>
                    <a:pt x="974" y="931"/>
                  </a:lnTo>
                  <a:lnTo>
                    <a:pt x="972" y="937"/>
                  </a:lnTo>
                  <a:lnTo>
                    <a:pt x="971" y="943"/>
                  </a:lnTo>
                  <a:lnTo>
                    <a:pt x="972" y="944"/>
                  </a:lnTo>
                  <a:lnTo>
                    <a:pt x="974" y="951"/>
                  </a:lnTo>
                  <a:lnTo>
                    <a:pt x="975" y="954"/>
                  </a:lnTo>
                  <a:lnTo>
                    <a:pt x="975" y="954"/>
                  </a:lnTo>
                  <a:lnTo>
                    <a:pt x="974" y="955"/>
                  </a:lnTo>
                  <a:lnTo>
                    <a:pt x="964" y="978"/>
                  </a:lnTo>
                  <a:lnTo>
                    <a:pt x="960" y="983"/>
                  </a:lnTo>
                  <a:lnTo>
                    <a:pt x="956" y="987"/>
                  </a:lnTo>
                  <a:lnTo>
                    <a:pt x="957" y="979"/>
                  </a:lnTo>
                  <a:lnTo>
                    <a:pt x="958" y="976"/>
                  </a:lnTo>
                  <a:lnTo>
                    <a:pt x="960" y="975"/>
                  </a:lnTo>
                  <a:lnTo>
                    <a:pt x="957" y="968"/>
                  </a:lnTo>
                  <a:lnTo>
                    <a:pt x="951" y="959"/>
                  </a:lnTo>
                  <a:lnTo>
                    <a:pt x="947" y="954"/>
                  </a:lnTo>
                  <a:lnTo>
                    <a:pt x="944" y="957"/>
                  </a:lnTo>
                  <a:lnTo>
                    <a:pt x="943" y="958"/>
                  </a:lnTo>
                  <a:lnTo>
                    <a:pt x="930" y="959"/>
                  </a:lnTo>
                  <a:lnTo>
                    <a:pt x="928" y="958"/>
                  </a:lnTo>
                  <a:lnTo>
                    <a:pt x="923" y="955"/>
                  </a:lnTo>
                  <a:lnTo>
                    <a:pt x="926" y="951"/>
                  </a:lnTo>
                  <a:lnTo>
                    <a:pt x="930" y="950"/>
                  </a:lnTo>
                  <a:lnTo>
                    <a:pt x="951" y="945"/>
                  </a:lnTo>
                  <a:lnTo>
                    <a:pt x="951" y="943"/>
                  </a:lnTo>
                  <a:lnTo>
                    <a:pt x="949" y="936"/>
                  </a:lnTo>
                  <a:lnTo>
                    <a:pt x="947" y="927"/>
                  </a:lnTo>
                  <a:lnTo>
                    <a:pt x="944" y="924"/>
                  </a:lnTo>
                  <a:lnTo>
                    <a:pt x="940" y="923"/>
                  </a:lnTo>
                  <a:lnTo>
                    <a:pt x="936" y="926"/>
                  </a:lnTo>
                  <a:lnTo>
                    <a:pt x="932" y="929"/>
                  </a:lnTo>
                  <a:lnTo>
                    <a:pt x="928" y="930"/>
                  </a:lnTo>
                  <a:lnTo>
                    <a:pt x="915" y="931"/>
                  </a:lnTo>
                  <a:lnTo>
                    <a:pt x="911" y="930"/>
                  </a:lnTo>
                  <a:lnTo>
                    <a:pt x="911" y="927"/>
                  </a:lnTo>
                  <a:lnTo>
                    <a:pt x="915" y="927"/>
                  </a:lnTo>
                  <a:lnTo>
                    <a:pt x="919" y="924"/>
                  </a:lnTo>
                  <a:lnTo>
                    <a:pt x="923" y="917"/>
                  </a:lnTo>
                  <a:lnTo>
                    <a:pt x="928" y="916"/>
                  </a:lnTo>
                  <a:lnTo>
                    <a:pt x="936" y="919"/>
                  </a:lnTo>
                  <a:lnTo>
                    <a:pt x="939" y="917"/>
                  </a:lnTo>
                  <a:lnTo>
                    <a:pt x="943" y="909"/>
                  </a:lnTo>
                  <a:lnTo>
                    <a:pt x="937" y="896"/>
                  </a:lnTo>
                  <a:lnTo>
                    <a:pt x="925" y="874"/>
                  </a:lnTo>
                  <a:lnTo>
                    <a:pt x="928" y="870"/>
                  </a:lnTo>
                  <a:lnTo>
                    <a:pt x="930" y="867"/>
                  </a:lnTo>
                  <a:lnTo>
                    <a:pt x="939" y="867"/>
                  </a:lnTo>
                  <a:lnTo>
                    <a:pt x="939" y="871"/>
                  </a:lnTo>
                  <a:lnTo>
                    <a:pt x="937" y="874"/>
                  </a:lnTo>
                  <a:lnTo>
                    <a:pt x="942" y="875"/>
                  </a:lnTo>
                  <a:lnTo>
                    <a:pt x="946" y="875"/>
                  </a:lnTo>
                  <a:lnTo>
                    <a:pt x="947" y="872"/>
                  </a:lnTo>
                  <a:lnTo>
                    <a:pt x="944" y="867"/>
                  </a:lnTo>
                  <a:lnTo>
                    <a:pt x="947" y="861"/>
                  </a:lnTo>
                  <a:lnTo>
                    <a:pt x="954" y="853"/>
                  </a:lnTo>
                  <a:lnTo>
                    <a:pt x="956" y="849"/>
                  </a:lnTo>
                  <a:lnTo>
                    <a:pt x="953" y="844"/>
                  </a:lnTo>
                  <a:lnTo>
                    <a:pt x="947" y="844"/>
                  </a:lnTo>
                  <a:lnTo>
                    <a:pt x="937" y="851"/>
                  </a:lnTo>
                  <a:lnTo>
                    <a:pt x="919" y="857"/>
                  </a:lnTo>
                  <a:lnTo>
                    <a:pt x="908" y="857"/>
                  </a:lnTo>
                  <a:lnTo>
                    <a:pt x="904" y="853"/>
                  </a:lnTo>
                  <a:lnTo>
                    <a:pt x="864" y="846"/>
                  </a:lnTo>
                  <a:lnTo>
                    <a:pt x="857" y="847"/>
                  </a:lnTo>
                  <a:lnTo>
                    <a:pt x="824" y="832"/>
                  </a:lnTo>
                  <a:lnTo>
                    <a:pt x="827" y="840"/>
                  </a:lnTo>
                  <a:lnTo>
                    <a:pt x="832" y="846"/>
                  </a:lnTo>
                  <a:lnTo>
                    <a:pt x="853" y="853"/>
                  </a:lnTo>
                  <a:lnTo>
                    <a:pt x="870" y="854"/>
                  </a:lnTo>
                  <a:lnTo>
                    <a:pt x="877" y="857"/>
                  </a:lnTo>
                  <a:lnTo>
                    <a:pt x="885" y="872"/>
                  </a:lnTo>
                  <a:lnTo>
                    <a:pt x="884" y="891"/>
                  </a:lnTo>
                  <a:lnTo>
                    <a:pt x="877" y="903"/>
                  </a:lnTo>
                  <a:lnTo>
                    <a:pt x="869" y="902"/>
                  </a:lnTo>
                  <a:lnTo>
                    <a:pt x="863" y="907"/>
                  </a:lnTo>
                  <a:lnTo>
                    <a:pt x="856" y="910"/>
                  </a:lnTo>
                  <a:lnTo>
                    <a:pt x="850" y="909"/>
                  </a:lnTo>
                  <a:lnTo>
                    <a:pt x="843" y="905"/>
                  </a:lnTo>
                  <a:lnTo>
                    <a:pt x="845" y="909"/>
                  </a:lnTo>
                  <a:lnTo>
                    <a:pt x="849" y="916"/>
                  </a:lnTo>
                  <a:lnTo>
                    <a:pt x="850" y="919"/>
                  </a:lnTo>
                  <a:lnTo>
                    <a:pt x="850" y="921"/>
                  </a:lnTo>
                  <a:lnTo>
                    <a:pt x="849" y="929"/>
                  </a:lnTo>
                  <a:lnTo>
                    <a:pt x="849" y="931"/>
                  </a:lnTo>
                  <a:lnTo>
                    <a:pt x="848" y="938"/>
                  </a:lnTo>
                  <a:lnTo>
                    <a:pt x="845" y="943"/>
                  </a:lnTo>
                  <a:lnTo>
                    <a:pt x="841" y="945"/>
                  </a:lnTo>
                  <a:lnTo>
                    <a:pt x="832" y="947"/>
                  </a:lnTo>
                  <a:lnTo>
                    <a:pt x="822" y="954"/>
                  </a:lnTo>
                  <a:lnTo>
                    <a:pt x="818" y="955"/>
                  </a:lnTo>
                  <a:lnTo>
                    <a:pt x="810" y="955"/>
                  </a:lnTo>
                  <a:lnTo>
                    <a:pt x="804" y="954"/>
                  </a:lnTo>
                  <a:lnTo>
                    <a:pt x="803" y="952"/>
                  </a:lnTo>
                  <a:lnTo>
                    <a:pt x="799" y="955"/>
                  </a:lnTo>
                  <a:lnTo>
                    <a:pt x="810" y="965"/>
                  </a:lnTo>
                  <a:lnTo>
                    <a:pt x="803" y="969"/>
                  </a:lnTo>
                  <a:lnTo>
                    <a:pt x="796" y="966"/>
                  </a:lnTo>
                  <a:lnTo>
                    <a:pt x="789" y="959"/>
                  </a:lnTo>
                  <a:lnTo>
                    <a:pt x="785" y="952"/>
                  </a:lnTo>
                  <a:lnTo>
                    <a:pt x="787" y="950"/>
                  </a:lnTo>
                  <a:lnTo>
                    <a:pt x="790" y="948"/>
                  </a:lnTo>
                  <a:lnTo>
                    <a:pt x="793" y="948"/>
                  </a:lnTo>
                  <a:lnTo>
                    <a:pt x="796" y="950"/>
                  </a:lnTo>
                  <a:lnTo>
                    <a:pt x="796" y="945"/>
                  </a:lnTo>
                  <a:lnTo>
                    <a:pt x="786" y="947"/>
                  </a:lnTo>
                  <a:lnTo>
                    <a:pt x="771" y="954"/>
                  </a:lnTo>
                  <a:lnTo>
                    <a:pt x="762" y="955"/>
                  </a:lnTo>
                  <a:lnTo>
                    <a:pt x="720" y="950"/>
                  </a:lnTo>
                  <a:lnTo>
                    <a:pt x="720" y="952"/>
                  </a:lnTo>
                  <a:lnTo>
                    <a:pt x="724" y="954"/>
                  </a:lnTo>
                  <a:lnTo>
                    <a:pt x="738" y="955"/>
                  </a:lnTo>
                  <a:lnTo>
                    <a:pt x="743" y="958"/>
                  </a:lnTo>
                  <a:lnTo>
                    <a:pt x="745" y="961"/>
                  </a:lnTo>
                  <a:lnTo>
                    <a:pt x="747" y="964"/>
                  </a:lnTo>
                  <a:lnTo>
                    <a:pt x="750" y="968"/>
                  </a:lnTo>
                  <a:lnTo>
                    <a:pt x="755" y="972"/>
                  </a:lnTo>
                  <a:lnTo>
                    <a:pt x="772" y="979"/>
                  </a:lnTo>
                  <a:lnTo>
                    <a:pt x="776" y="987"/>
                  </a:lnTo>
                  <a:lnTo>
                    <a:pt x="736" y="983"/>
                  </a:lnTo>
                  <a:lnTo>
                    <a:pt x="736" y="987"/>
                  </a:lnTo>
                  <a:lnTo>
                    <a:pt x="764" y="994"/>
                  </a:lnTo>
                  <a:lnTo>
                    <a:pt x="776" y="1003"/>
                  </a:lnTo>
                  <a:lnTo>
                    <a:pt x="787" y="1017"/>
                  </a:lnTo>
                  <a:lnTo>
                    <a:pt x="792" y="1025"/>
                  </a:lnTo>
                  <a:lnTo>
                    <a:pt x="792" y="1034"/>
                  </a:lnTo>
                  <a:lnTo>
                    <a:pt x="789" y="1041"/>
                  </a:lnTo>
                  <a:lnTo>
                    <a:pt x="782" y="1043"/>
                  </a:lnTo>
                  <a:lnTo>
                    <a:pt x="779" y="1043"/>
                  </a:lnTo>
                  <a:lnTo>
                    <a:pt x="776" y="1045"/>
                  </a:lnTo>
                  <a:lnTo>
                    <a:pt x="775" y="1048"/>
                  </a:lnTo>
                  <a:lnTo>
                    <a:pt x="775" y="1055"/>
                  </a:lnTo>
                  <a:lnTo>
                    <a:pt x="775" y="1058"/>
                  </a:lnTo>
                  <a:lnTo>
                    <a:pt x="779" y="1056"/>
                  </a:lnTo>
                  <a:lnTo>
                    <a:pt x="783" y="1053"/>
                  </a:lnTo>
                  <a:lnTo>
                    <a:pt x="789" y="1053"/>
                  </a:lnTo>
                  <a:lnTo>
                    <a:pt x="792" y="1056"/>
                  </a:lnTo>
                  <a:lnTo>
                    <a:pt x="796" y="1059"/>
                  </a:lnTo>
                  <a:lnTo>
                    <a:pt x="799" y="1065"/>
                  </a:lnTo>
                  <a:lnTo>
                    <a:pt x="804" y="1081"/>
                  </a:lnTo>
                  <a:lnTo>
                    <a:pt x="806" y="1091"/>
                  </a:lnTo>
                  <a:lnTo>
                    <a:pt x="806" y="1097"/>
                  </a:lnTo>
                  <a:lnTo>
                    <a:pt x="808" y="1098"/>
                  </a:lnTo>
                  <a:lnTo>
                    <a:pt x="808" y="1104"/>
                  </a:lnTo>
                  <a:lnTo>
                    <a:pt x="806" y="1109"/>
                  </a:lnTo>
                  <a:lnTo>
                    <a:pt x="800" y="1112"/>
                  </a:lnTo>
                  <a:lnTo>
                    <a:pt x="797" y="1112"/>
                  </a:lnTo>
                  <a:lnTo>
                    <a:pt x="794" y="1115"/>
                  </a:lnTo>
                  <a:lnTo>
                    <a:pt x="792" y="1116"/>
                  </a:lnTo>
                  <a:lnTo>
                    <a:pt x="789" y="1121"/>
                  </a:lnTo>
                  <a:lnTo>
                    <a:pt x="786" y="1122"/>
                  </a:lnTo>
                  <a:lnTo>
                    <a:pt x="783" y="1122"/>
                  </a:lnTo>
                  <a:lnTo>
                    <a:pt x="776" y="1122"/>
                  </a:lnTo>
                  <a:lnTo>
                    <a:pt x="776" y="1125"/>
                  </a:lnTo>
                  <a:lnTo>
                    <a:pt x="779" y="1135"/>
                  </a:lnTo>
                  <a:lnTo>
                    <a:pt x="782" y="1137"/>
                  </a:lnTo>
                  <a:lnTo>
                    <a:pt x="785" y="1137"/>
                  </a:lnTo>
                  <a:lnTo>
                    <a:pt x="787" y="1135"/>
                  </a:lnTo>
                  <a:lnTo>
                    <a:pt x="789" y="1130"/>
                  </a:lnTo>
                  <a:lnTo>
                    <a:pt x="790" y="1128"/>
                  </a:lnTo>
                  <a:lnTo>
                    <a:pt x="793" y="1128"/>
                  </a:lnTo>
                  <a:lnTo>
                    <a:pt x="797" y="1128"/>
                  </a:lnTo>
                  <a:lnTo>
                    <a:pt x="800" y="1129"/>
                  </a:lnTo>
                  <a:lnTo>
                    <a:pt x="803" y="1130"/>
                  </a:lnTo>
                  <a:lnTo>
                    <a:pt x="801" y="1136"/>
                  </a:lnTo>
                  <a:lnTo>
                    <a:pt x="799" y="1137"/>
                  </a:lnTo>
                  <a:lnTo>
                    <a:pt x="796" y="1137"/>
                  </a:lnTo>
                  <a:lnTo>
                    <a:pt x="793" y="1139"/>
                  </a:lnTo>
                  <a:lnTo>
                    <a:pt x="796" y="1143"/>
                  </a:lnTo>
                  <a:lnTo>
                    <a:pt x="810" y="1156"/>
                  </a:lnTo>
                  <a:lnTo>
                    <a:pt x="814" y="1158"/>
                  </a:lnTo>
                  <a:lnTo>
                    <a:pt x="815" y="1161"/>
                  </a:lnTo>
                  <a:lnTo>
                    <a:pt x="815" y="1172"/>
                  </a:lnTo>
                  <a:lnTo>
                    <a:pt x="815" y="1175"/>
                  </a:lnTo>
                  <a:lnTo>
                    <a:pt x="822" y="1174"/>
                  </a:lnTo>
                  <a:lnTo>
                    <a:pt x="825" y="1174"/>
                  </a:lnTo>
                  <a:lnTo>
                    <a:pt x="828" y="1171"/>
                  </a:lnTo>
                  <a:lnTo>
                    <a:pt x="825" y="1178"/>
                  </a:lnTo>
                  <a:lnTo>
                    <a:pt x="822" y="1181"/>
                  </a:lnTo>
                  <a:lnTo>
                    <a:pt x="818" y="1181"/>
                  </a:lnTo>
                  <a:lnTo>
                    <a:pt x="815" y="1178"/>
                  </a:lnTo>
                  <a:lnTo>
                    <a:pt x="817" y="1191"/>
                  </a:lnTo>
                  <a:lnTo>
                    <a:pt x="821" y="1196"/>
                  </a:lnTo>
                  <a:lnTo>
                    <a:pt x="827" y="1199"/>
                  </a:lnTo>
                  <a:lnTo>
                    <a:pt x="836" y="1199"/>
                  </a:lnTo>
                  <a:lnTo>
                    <a:pt x="831" y="1196"/>
                  </a:lnTo>
                  <a:lnTo>
                    <a:pt x="831" y="1194"/>
                  </a:lnTo>
                  <a:lnTo>
                    <a:pt x="849" y="1194"/>
                  </a:lnTo>
                  <a:lnTo>
                    <a:pt x="852" y="1192"/>
                  </a:lnTo>
                  <a:lnTo>
                    <a:pt x="859" y="1188"/>
                  </a:lnTo>
                  <a:lnTo>
                    <a:pt x="863" y="1187"/>
                  </a:lnTo>
                  <a:lnTo>
                    <a:pt x="881" y="1195"/>
                  </a:lnTo>
                  <a:lnTo>
                    <a:pt x="884" y="1194"/>
                  </a:lnTo>
                  <a:lnTo>
                    <a:pt x="890" y="1196"/>
                  </a:lnTo>
                  <a:lnTo>
                    <a:pt x="908" y="1201"/>
                  </a:lnTo>
                  <a:lnTo>
                    <a:pt x="918" y="1205"/>
                  </a:lnTo>
                  <a:lnTo>
                    <a:pt x="922" y="1206"/>
                  </a:lnTo>
                  <a:lnTo>
                    <a:pt x="925" y="1202"/>
                  </a:lnTo>
                  <a:lnTo>
                    <a:pt x="929" y="1198"/>
                  </a:lnTo>
                  <a:lnTo>
                    <a:pt x="933" y="1194"/>
                  </a:lnTo>
                  <a:lnTo>
                    <a:pt x="939" y="1194"/>
                  </a:lnTo>
                  <a:lnTo>
                    <a:pt x="943" y="1196"/>
                  </a:lnTo>
                  <a:lnTo>
                    <a:pt x="944" y="1202"/>
                  </a:lnTo>
                  <a:lnTo>
                    <a:pt x="942" y="1208"/>
                  </a:lnTo>
                  <a:lnTo>
                    <a:pt x="937" y="1212"/>
                  </a:lnTo>
                  <a:lnTo>
                    <a:pt x="942" y="1217"/>
                  </a:lnTo>
                  <a:lnTo>
                    <a:pt x="957" y="1216"/>
                  </a:lnTo>
                  <a:lnTo>
                    <a:pt x="963" y="1222"/>
                  </a:lnTo>
                  <a:lnTo>
                    <a:pt x="963" y="1224"/>
                  </a:lnTo>
                  <a:lnTo>
                    <a:pt x="961" y="1227"/>
                  </a:lnTo>
                  <a:lnTo>
                    <a:pt x="939" y="1230"/>
                  </a:lnTo>
                  <a:lnTo>
                    <a:pt x="946" y="1243"/>
                  </a:lnTo>
                  <a:lnTo>
                    <a:pt x="963" y="1254"/>
                  </a:lnTo>
                  <a:lnTo>
                    <a:pt x="968" y="1265"/>
                  </a:lnTo>
                  <a:lnTo>
                    <a:pt x="954" y="1261"/>
                  </a:lnTo>
                  <a:lnTo>
                    <a:pt x="926" y="1248"/>
                  </a:lnTo>
                  <a:lnTo>
                    <a:pt x="913" y="1245"/>
                  </a:lnTo>
                  <a:lnTo>
                    <a:pt x="916" y="1251"/>
                  </a:lnTo>
                  <a:lnTo>
                    <a:pt x="920" y="1255"/>
                  </a:lnTo>
                  <a:lnTo>
                    <a:pt x="926" y="1258"/>
                  </a:lnTo>
                  <a:lnTo>
                    <a:pt x="942" y="1258"/>
                  </a:lnTo>
                  <a:lnTo>
                    <a:pt x="944" y="1259"/>
                  </a:lnTo>
                  <a:lnTo>
                    <a:pt x="947" y="1264"/>
                  </a:lnTo>
                  <a:lnTo>
                    <a:pt x="949" y="1265"/>
                  </a:lnTo>
                  <a:lnTo>
                    <a:pt x="954" y="1265"/>
                  </a:lnTo>
                  <a:lnTo>
                    <a:pt x="971" y="1273"/>
                  </a:lnTo>
                  <a:lnTo>
                    <a:pt x="975" y="1279"/>
                  </a:lnTo>
                  <a:lnTo>
                    <a:pt x="979" y="1292"/>
                  </a:lnTo>
                  <a:lnTo>
                    <a:pt x="982" y="1296"/>
                  </a:lnTo>
                  <a:lnTo>
                    <a:pt x="982" y="1299"/>
                  </a:lnTo>
                  <a:lnTo>
                    <a:pt x="977" y="1304"/>
                  </a:lnTo>
                  <a:lnTo>
                    <a:pt x="974" y="1306"/>
                  </a:lnTo>
                  <a:lnTo>
                    <a:pt x="971" y="1303"/>
                  </a:lnTo>
                  <a:lnTo>
                    <a:pt x="971" y="1303"/>
                  </a:lnTo>
                  <a:lnTo>
                    <a:pt x="964" y="1309"/>
                  </a:lnTo>
                  <a:lnTo>
                    <a:pt x="961" y="1311"/>
                  </a:lnTo>
                  <a:lnTo>
                    <a:pt x="958" y="1310"/>
                  </a:lnTo>
                  <a:lnTo>
                    <a:pt x="954" y="1303"/>
                  </a:lnTo>
                  <a:lnTo>
                    <a:pt x="950" y="1301"/>
                  </a:lnTo>
                  <a:lnTo>
                    <a:pt x="947" y="1303"/>
                  </a:lnTo>
                  <a:lnTo>
                    <a:pt x="937" y="1311"/>
                  </a:lnTo>
                  <a:lnTo>
                    <a:pt x="937" y="1314"/>
                  </a:lnTo>
                  <a:lnTo>
                    <a:pt x="943" y="1317"/>
                  </a:lnTo>
                  <a:lnTo>
                    <a:pt x="946" y="1321"/>
                  </a:lnTo>
                  <a:lnTo>
                    <a:pt x="946" y="1328"/>
                  </a:lnTo>
                  <a:lnTo>
                    <a:pt x="947" y="1335"/>
                  </a:lnTo>
                  <a:lnTo>
                    <a:pt x="947" y="1345"/>
                  </a:lnTo>
                  <a:lnTo>
                    <a:pt x="950" y="1349"/>
                  </a:lnTo>
                  <a:lnTo>
                    <a:pt x="954" y="1352"/>
                  </a:lnTo>
                  <a:lnTo>
                    <a:pt x="958" y="1358"/>
                  </a:lnTo>
                  <a:lnTo>
                    <a:pt x="961" y="1362"/>
                  </a:lnTo>
                  <a:lnTo>
                    <a:pt x="961" y="1363"/>
                  </a:lnTo>
                  <a:lnTo>
                    <a:pt x="960" y="1366"/>
                  </a:lnTo>
                  <a:lnTo>
                    <a:pt x="961" y="1370"/>
                  </a:lnTo>
                  <a:lnTo>
                    <a:pt x="963" y="1373"/>
                  </a:lnTo>
                  <a:lnTo>
                    <a:pt x="963" y="1376"/>
                  </a:lnTo>
                  <a:lnTo>
                    <a:pt x="975" y="1388"/>
                  </a:lnTo>
                  <a:lnTo>
                    <a:pt x="978" y="1393"/>
                  </a:lnTo>
                  <a:lnTo>
                    <a:pt x="979" y="1395"/>
                  </a:lnTo>
                  <a:lnTo>
                    <a:pt x="982" y="1397"/>
                  </a:lnTo>
                  <a:lnTo>
                    <a:pt x="979" y="1404"/>
                  </a:lnTo>
                  <a:lnTo>
                    <a:pt x="981" y="1409"/>
                  </a:lnTo>
                  <a:lnTo>
                    <a:pt x="984" y="1412"/>
                  </a:lnTo>
                  <a:lnTo>
                    <a:pt x="989" y="1412"/>
                  </a:lnTo>
                  <a:lnTo>
                    <a:pt x="982" y="1423"/>
                  </a:lnTo>
                  <a:lnTo>
                    <a:pt x="979" y="1432"/>
                  </a:lnTo>
                  <a:lnTo>
                    <a:pt x="978" y="1440"/>
                  </a:lnTo>
                  <a:lnTo>
                    <a:pt x="981" y="1446"/>
                  </a:lnTo>
                  <a:lnTo>
                    <a:pt x="989" y="1463"/>
                  </a:lnTo>
                  <a:lnTo>
                    <a:pt x="992" y="1468"/>
                  </a:lnTo>
                  <a:lnTo>
                    <a:pt x="993" y="1474"/>
                  </a:lnTo>
                  <a:lnTo>
                    <a:pt x="999" y="1481"/>
                  </a:lnTo>
                  <a:lnTo>
                    <a:pt x="1005" y="1481"/>
                  </a:lnTo>
                  <a:lnTo>
                    <a:pt x="1005" y="1464"/>
                  </a:lnTo>
                  <a:lnTo>
                    <a:pt x="1002" y="1439"/>
                  </a:lnTo>
                  <a:lnTo>
                    <a:pt x="1002" y="1425"/>
                  </a:lnTo>
                  <a:lnTo>
                    <a:pt x="1006" y="1419"/>
                  </a:lnTo>
                  <a:lnTo>
                    <a:pt x="1009" y="1416"/>
                  </a:lnTo>
                  <a:lnTo>
                    <a:pt x="1016" y="1408"/>
                  </a:lnTo>
                  <a:lnTo>
                    <a:pt x="1019" y="1407"/>
                  </a:lnTo>
                  <a:lnTo>
                    <a:pt x="1020" y="1402"/>
                  </a:lnTo>
                  <a:lnTo>
                    <a:pt x="1030" y="1383"/>
                  </a:lnTo>
                  <a:lnTo>
                    <a:pt x="1034" y="1379"/>
                  </a:lnTo>
                  <a:lnTo>
                    <a:pt x="1056" y="1360"/>
                  </a:lnTo>
                  <a:lnTo>
                    <a:pt x="1056" y="1358"/>
                  </a:lnTo>
                  <a:lnTo>
                    <a:pt x="1049" y="1348"/>
                  </a:lnTo>
                  <a:lnTo>
                    <a:pt x="1041" y="1338"/>
                  </a:lnTo>
                  <a:close/>
                  <a:moveTo>
                    <a:pt x="664" y="892"/>
                  </a:moveTo>
                  <a:lnTo>
                    <a:pt x="667" y="885"/>
                  </a:lnTo>
                  <a:lnTo>
                    <a:pt x="667" y="882"/>
                  </a:lnTo>
                  <a:lnTo>
                    <a:pt x="664" y="885"/>
                  </a:lnTo>
                  <a:lnTo>
                    <a:pt x="663" y="891"/>
                  </a:lnTo>
                  <a:lnTo>
                    <a:pt x="660" y="892"/>
                  </a:lnTo>
                  <a:lnTo>
                    <a:pt x="654" y="886"/>
                  </a:lnTo>
                  <a:lnTo>
                    <a:pt x="654" y="881"/>
                  </a:lnTo>
                  <a:lnTo>
                    <a:pt x="653" y="877"/>
                  </a:lnTo>
                  <a:lnTo>
                    <a:pt x="654" y="871"/>
                  </a:lnTo>
                  <a:lnTo>
                    <a:pt x="657" y="867"/>
                  </a:lnTo>
                  <a:lnTo>
                    <a:pt x="650" y="865"/>
                  </a:lnTo>
                  <a:lnTo>
                    <a:pt x="645" y="860"/>
                  </a:lnTo>
                  <a:lnTo>
                    <a:pt x="640" y="851"/>
                  </a:lnTo>
                  <a:lnTo>
                    <a:pt x="639" y="832"/>
                  </a:lnTo>
                  <a:lnTo>
                    <a:pt x="635" y="832"/>
                  </a:lnTo>
                  <a:lnTo>
                    <a:pt x="630" y="836"/>
                  </a:lnTo>
                  <a:lnTo>
                    <a:pt x="628" y="842"/>
                  </a:lnTo>
                  <a:lnTo>
                    <a:pt x="628" y="853"/>
                  </a:lnTo>
                  <a:lnTo>
                    <a:pt x="630" y="858"/>
                  </a:lnTo>
                  <a:lnTo>
                    <a:pt x="636" y="860"/>
                  </a:lnTo>
                  <a:lnTo>
                    <a:pt x="640" y="864"/>
                  </a:lnTo>
                  <a:lnTo>
                    <a:pt x="645" y="871"/>
                  </a:lnTo>
                  <a:lnTo>
                    <a:pt x="645" y="879"/>
                  </a:lnTo>
                  <a:lnTo>
                    <a:pt x="643" y="886"/>
                  </a:lnTo>
                  <a:lnTo>
                    <a:pt x="639" y="892"/>
                  </a:lnTo>
                  <a:lnTo>
                    <a:pt x="635" y="896"/>
                  </a:lnTo>
                  <a:lnTo>
                    <a:pt x="630" y="898"/>
                  </a:lnTo>
                  <a:lnTo>
                    <a:pt x="628" y="902"/>
                  </a:lnTo>
                  <a:lnTo>
                    <a:pt x="626" y="912"/>
                  </a:lnTo>
                  <a:lnTo>
                    <a:pt x="629" y="929"/>
                  </a:lnTo>
                  <a:lnTo>
                    <a:pt x="636" y="938"/>
                  </a:lnTo>
                  <a:lnTo>
                    <a:pt x="645" y="941"/>
                  </a:lnTo>
                  <a:lnTo>
                    <a:pt x="653" y="933"/>
                  </a:lnTo>
                  <a:lnTo>
                    <a:pt x="656" y="926"/>
                  </a:lnTo>
                  <a:lnTo>
                    <a:pt x="656" y="910"/>
                  </a:lnTo>
                  <a:lnTo>
                    <a:pt x="657" y="902"/>
                  </a:lnTo>
                  <a:lnTo>
                    <a:pt x="664" y="892"/>
                  </a:lnTo>
                  <a:close/>
                  <a:moveTo>
                    <a:pt x="1173" y="975"/>
                  </a:moveTo>
                  <a:lnTo>
                    <a:pt x="1171" y="972"/>
                  </a:lnTo>
                  <a:lnTo>
                    <a:pt x="1171" y="971"/>
                  </a:lnTo>
                  <a:lnTo>
                    <a:pt x="1170" y="968"/>
                  </a:lnTo>
                  <a:lnTo>
                    <a:pt x="1167" y="972"/>
                  </a:lnTo>
                  <a:lnTo>
                    <a:pt x="1163" y="985"/>
                  </a:lnTo>
                  <a:lnTo>
                    <a:pt x="1160" y="990"/>
                  </a:lnTo>
                  <a:lnTo>
                    <a:pt x="1157" y="993"/>
                  </a:lnTo>
                  <a:lnTo>
                    <a:pt x="1153" y="996"/>
                  </a:lnTo>
                  <a:lnTo>
                    <a:pt x="1150" y="1000"/>
                  </a:lnTo>
                  <a:lnTo>
                    <a:pt x="1147" y="1006"/>
                  </a:lnTo>
                  <a:lnTo>
                    <a:pt x="1147" y="1015"/>
                  </a:lnTo>
                  <a:lnTo>
                    <a:pt x="1152" y="1028"/>
                  </a:lnTo>
                  <a:lnTo>
                    <a:pt x="1157" y="1038"/>
                  </a:lnTo>
                  <a:lnTo>
                    <a:pt x="1163" y="1035"/>
                  </a:lnTo>
                  <a:lnTo>
                    <a:pt x="1166" y="1032"/>
                  </a:lnTo>
                  <a:lnTo>
                    <a:pt x="1170" y="1028"/>
                  </a:lnTo>
                  <a:lnTo>
                    <a:pt x="1174" y="1025"/>
                  </a:lnTo>
                  <a:lnTo>
                    <a:pt x="1178" y="1024"/>
                  </a:lnTo>
                  <a:lnTo>
                    <a:pt x="1187" y="1014"/>
                  </a:lnTo>
                  <a:lnTo>
                    <a:pt x="1187" y="1013"/>
                  </a:lnTo>
                  <a:lnTo>
                    <a:pt x="1173" y="975"/>
                  </a:lnTo>
                  <a:close/>
                  <a:moveTo>
                    <a:pt x="654" y="1258"/>
                  </a:moveTo>
                  <a:lnTo>
                    <a:pt x="667" y="1258"/>
                  </a:lnTo>
                  <a:lnTo>
                    <a:pt x="677" y="1259"/>
                  </a:lnTo>
                  <a:lnTo>
                    <a:pt x="680" y="1258"/>
                  </a:lnTo>
                  <a:lnTo>
                    <a:pt x="684" y="1255"/>
                  </a:lnTo>
                  <a:lnTo>
                    <a:pt x="687" y="1251"/>
                  </a:lnTo>
                  <a:lnTo>
                    <a:pt x="688" y="1245"/>
                  </a:lnTo>
                  <a:lnTo>
                    <a:pt x="691" y="1240"/>
                  </a:lnTo>
                  <a:lnTo>
                    <a:pt x="696" y="1231"/>
                  </a:lnTo>
                  <a:lnTo>
                    <a:pt x="698" y="1229"/>
                  </a:lnTo>
                  <a:lnTo>
                    <a:pt x="698" y="1220"/>
                  </a:lnTo>
                  <a:lnTo>
                    <a:pt x="699" y="1216"/>
                  </a:lnTo>
                  <a:lnTo>
                    <a:pt x="703" y="1208"/>
                  </a:lnTo>
                  <a:lnTo>
                    <a:pt x="705" y="1199"/>
                  </a:lnTo>
                  <a:lnTo>
                    <a:pt x="705" y="1191"/>
                  </a:lnTo>
                  <a:lnTo>
                    <a:pt x="705" y="1181"/>
                  </a:lnTo>
                  <a:lnTo>
                    <a:pt x="703" y="1174"/>
                  </a:lnTo>
                  <a:lnTo>
                    <a:pt x="696" y="1163"/>
                  </a:lnTo>
                  <a:lnTo>
                    <a:pt x="695" y="1157"/>
                  </a:lnTo>
                  <a:lnTo>
                    <a:pt x="696" y="1149"/>
                  </a:lnTo>
                  <a:lnTo>
                    <a:pt x="701" y="1149"/>
                  </a:lnTo>
                  <a:lnTo>
                    <a:pt x="705" y="1151"/>
                  </a:lnTo>
                  <a:lnTo>
                    <a:pt x="709" y="1156"/>
                  </a:lnTo>
                  <a:lnTo>
                    <a:pt x="710" y="1156"/>
                  </a:lnTo>
                  <a:lnTo>
                    <a:pt x="709" y="1149"/>
                  </a:lnTo>
                  <a:lnTo>
                    <a:pt x="702" y="1129"/>
                  </a:lnTo>
                  <a:lnTo>
                    <a:pt x="701" y="1125"/>
                  </a:lnTo>
                  <a:lnTo>
                    <a:pt x="675" y="1087"/>
                  </a:lnTo>
                  <a:lnTo>
                    <a:pt x="671" y="1084"/>
                  </a:lnTo>
                  <a:lnTo>
                    <a:pt x="653" y="1080"/>
                  </a:lnTo>
                  <a:lnTo>
                    <a:pt x="649" y="1079"/>
                  </a:lnTo>
                  <a:lnTo>
                    <a:pt x="646" y="1084"/>
                  </a:lnTo>
                  <a:lnTo>
                    <a:pt x="647" y="1086"/>
                  </a:lnTo>
                  <a:lnTo>
                    <a:pt x="647" y="1087"/>
                  </a:lnTo>
                  <a:lnTo>
                    <a:pt x="645" y="1090"/>
                  </a:lnTo>
                  <a:lnTo>
                    <a:pt x="640" y="1090"/>
                  </a:lnTo>
                  <a:lnTo>
                    <a:pt x="637" y="1087"/>
                  </a:lnTo>
                  <a:lnTo>
                    <a:pt x="639" y="1081"/>
                  </a:lnTo>
                  <a:lnTo>
                    <a:pt x="642" y="1079"/>
                  </a:lnTo>
                  <a:lnTo>
                    <a:pt x="646" y="1077"/>
                  </a:lnTo>
                  <a:lnTo>
                    <a:pt x="664" y="1079"/>
                  </a:lnTo>
                  <a:lnTo>
                    <a:pt x="677" y="1073"/>
                  </a:lnTo>
                  <a:lnTo>
                    <a:pt x="684" y="1069"/>
                  </a:lnTo>
                  <a:lnTo>
                    <a:pt x="687" y="1066"/>
                  </a:lnTo>
                  <a:lnTo>
                    <a:pt x="687" y="1062"/>
                  </a:lnTo>
                  <a:lnTo>
                    <a:pt x="685" y="1056"/>
                  </a:lnTo>
                  <a:lnTo>
                    <a:pt x="680" y="1050"/>
                  </a:lnTo>
                  <a:lnTo>
                    <a:pt x="680" y="1049"/>
                  </a:lnTo>
                  <a:lnTo>
                    <a:pt x="678" y="1048"/>
                  </a:lnTo>
                  <a:lnTo>
                    <a:pt x="677" y="1045"/>
                  </a:lnTo>
                  <a:lnTo>
                    <a:pt x="677" y="1041"/>
                  </a:lnTo>
                  <a:lnTo>
                    <a:pt x="677" y="1038"/>
                  </a:lnTo>
                  <a:lnTo>
                    <a:pt x="664" y="1017"/>
                  </a:lnTo>
                  <a:lnTo>
                    <a:pt x="657" y="1008"/>
                  </a:lnTo>
                  <a:lnTo>
                    <a:pt x="652" y="1008"/>
                  </a:lnTo>
                  <a:lnTo>
                    <a:pt x="652" y="1011"/>
                  </a:lnTo>
                  <a:lnTo>
                    <a:pt x="653" y="1022"/>
                  </a:lnTo>
                  <a:lnTo>
                    <a:pt x="653" y="1031"/>
                  </a:lnTo>
                  <a:lnTo>
                    <a:pt x="649" y="1027"/>
                  </a:lnTo>
                  <a:lnTo>
                    <a:pt x="647" y="1024"/>
                  </a:lnTo>
                  <a:lnTo>
                    <a:pt x="650" y="1032"/>
                  </a:lnTo>
                  <a:lnTo>
                    <a:pt x="652" y="1041"/>
                  </a:lnTo>
                  <a:lnTo>
                    <a:pt x="653" y="1048"/>
                  </a:lnTo>
                  <a:lnTo>
                    <a:pt x="650" y="1053"/>
                  </a:lnTo>
                  <a:lnTo>
                    <a:pt x="649" y="1050"/>
                  </a:lnTo>
                  <a:lnTo>
                    <a:pt x="645" y="1048"/>
                  </a:lnTo>
                  <a:lnTo>
                    <a:pt x="642" y="1045"/>
                  </a:lnTo>
                  <a:lnTo>
                    <a:pt x="640" y="1049"/>
                  </a:lnTo>
                  <a:lnTo>
                    <a:pt x="642" y="1052"/>
                  </a:lnTo>
                  <a:lnTo>
                    <a:pt x="645" y="1053"/>
                  </a:lnTo>
                  <a:lnTo>
                    <a:pt x="646" y="1056"/>
                  </a:lnTo>
                  <a:lnTo>
                    <a:pt x="649" y="1056"/>
                  </a:lnTo>
                  <a:lnTo>
                    <a:pt x="650" y="1058"/>
                  </a:lnTo>
                  <a:lnTo>
                    <a:pt x="652" y="1060"/>
                  </a:lnTo>
                  <a:lnTo>
                    <a:pt x="652" y="1063"/>
                  </a:lnTo>
                  <a:lnTo>
                    <a:pt x="650" y="1065"/>
                  </a:lnTo>
                  <a:lnTo>
                    <a:pt x="640" y="1069"/>
                  </a:lnTo>
                  <a:lnTo>
                    <a:pt x="623" y="1077"/>
                  </a:lnTo>
                  <a:lnTo>
                    <a:pt x="621" y="1076"/>
                  </a:lnTo>
                  <a:lnTo>
                    <a:pt x="616" y="1087"/>
                  </a:lnTo>
                  <a:lnTo>
                    <a:pt x="607" y="1087"/>
                  </a:lnTo>
                  <a:lnTo>
                    <a:pt x="602" y="1079"/>
                  </a:lnTo>
                  <a:lnTo>
                    <a:pt x="612" y="1065"/>
                  </a:lnTo>
                  <a:lnTo>
                    <a:pt x="615" y="1065"/>
                  </a:lnTo>
                  <a:lnTo>
                    <a:pt x="618" y="1063"/>
                  </a:lnTo>
                  <a:lnTo>
                    <a:pt x="619" y="1063"/>
                  </a:lnTo>
                  <a:lnTo>
                    <a:pt x="621" y="1059"/>
                  </a:lnTo>
                  <a:lnTo>
                    <a:pt x="621" y="1056"/>
                  </a:lnTo>
                  <a:lnTo>
                    <a:pt x="616" y="1053"/>
                  </a:lnTo>
                  <a:lnTo>
                    <a:pt x="616" y="1050"/>
                  </a:lnTo>
                  <a:lnTo>
                    <a:pt x="616" y="1046"/>
                  </a:lnTo>
                  <a:lnTo>
                    <a:pt x="621" y="1043"/>
                  </a:lnTo>
                  <a:lnTo>
                    <a:pt x="623" y="1043"/>
                  </a:lnTo>
                  <a:lnTo>
                    <a:pt x="628" y="1045"/>
                  </a:lnTo>
                  <a:lnTo>
                    <a:pt x="621" y="1039"/>
                  </a:lnTo>
                  <a:lnTo>
                    <a:pt x="616" y="1038"/>
                  </a:lnTo>
                  <a:lnTo>
                    <a:pt x="611" y="1038"/>
                  </a:lnTo>
                  <a:lnTo>
                    <a:pt x="609" y="1036"/>
                  </a:lnTo>
                  <a:lnTo>
                    <a:pt x="607" y="1034"/>
                  </a:lnTo>
                  <a:lnTo>
                    <a:pt x="604" y="1028"/>
                  </a:lnTo>
                  <a:lnTo>
                    <a:pt x="600" y="1022"/>
                  </a:lnTo>
                  <a:lnTo>
                    <a:pt x="581" y="1010"/>
                  </a:lnTo>
                  <a:lnTo>
                    <a:pt x="573" y="1006"/>
                  </a:lnTo>
                  <a:lnTo>
                    <a:pt x="570" y="1007"/>
                  </a:lnTo>
                  <a:lnTo>
                    <a:pt x="570" y="1017"/>
                  </a:lnTo>
                  <a:lnTo>
                    <a:pt x="570" y="1020"/>
                  </a:lnTo>
                  <a:lnTo>
                    <a:pt x="566" y="1021"/>
                  </a:lnTo>
                  <a:lnTo>
                    <a:pt x="566" y="1020"/>
                  </a:lnTo>
                  <a:lnTo>
                    <a:pt x="565" y="1014"/>
                  </a:lnTo>
                  <a:lnTo>
                    <a:pt x="565" y="1013"/>
                  </a:lnTo>
                  <a:lnTo>
                    <a:pt x="562" y="1011"/>
                  </a:lnTo>
                  <a:lnTo>
                    <a:pt x="555" y="1013"/>
                  </a:lnTo>
                  <a:lnTo>
                    <a:pt x="549" y="1014"/>
                  </a:lnTo>
                  <a:lnTo>
                    <a:pt x="538" y="1022"/>
                  </a:lnTo>
                  <a:lnTo>
                    <a:pt x="504" y="1034"/>
                  </a:lnTo>
                  <a:lnTo>
                    <a:pt x="478" y="1052"/>
                  </a:lnTo>
                  <a:lnTo>
                    <a:pt x="465" y="1056"/>
                  </a:lnTo>
                  <a:lnTo>
                    <a:pt x="453" y="1049"/>
                  </a:lnTo>
                  <a:lnTo>
                    <a:pt x="450" y="1045"/>
                  </a:lnTo>
                  <a:lnTo>
                    <a:pt x="450" y="1041"/>
                  </a:lnTo>
                  <a:lnTo>
                    <a:pt x="450" y="1038"/>
                  </a:lnTo>
                  <a:lnTo>
                    <a:pt x="444" y="1038"/>
                  </a:lnTo>
                  <a:lnTo>
                    <a:pt x="430" y="1041"/>
                  </a:lnTo>
                  <a:lnTo>
                    <a:pt x="420" y="1053"/>
                  </a:lnTo>
                  <a:lnTo>
                    <a:pt x="418" y="1055"/>
                  </a:lnTo>
                  <a:lnTo>
                    <a:pt x="415" y="1056"/>
                  </a:lnTo>
                  <a:lnTo>
                    <a:pt x="412" y="1058"/>
                  </a:lnTo>
                  <a:lnTo>
                    <a:pt x="411" y="1062"/>
                  </a:lnTo>
                  <a:lnTo>
                    <a:pt x="419" y="1065"/>
                  </a:lnTo>
                  <a:lnTo>
                    <a:pt x="446" y="1087"/>
                  </a:lnTo>
                  <a:lnTo>
                    <a:pt x="439" y="1088"/>
                  </a:lnTo>
                  <a:lnTo>
                    <a:pt x="432" y="1084"/>
                  </a:lnTo>
                  <a:lnTo>
                    <a:pt x="425" y="1079"/>
                  </a:lnTo>
                  <a:lnTo>
                    <a:pt x="418" y="1074"/>
                  </a:lnTo>
                  <a:lnTo>
                    <a:pt x="418" y="1077"/>
                  </a:lnTo>
                  <a:lnTo>
                    <a:pt x="426" y="1088"/>
                  </a:lnTo>
                  <a:lnTo>
                    <a:pt x="429" y="1090"/>
                  </a:lnTo>
                  <a:lnTo>
                    <a:pt x="440" y="1091"/>
                  </a:lnTo>
                  <a:lnTo>
                    <a:pt x="444" y="1094"/>
                  </a:lnTo>
                  <a:lnTo>
                    <a:pt x="447" y="1100"/>
                  </a:lnTo>
                  <a:lnTo>
                    <a:pt x="440" y="1100"/>
                  </a:lnTo>
                  <a:lnTo>
                    <a:pt x="439" y="1100"/>
                  </a:lnTo>
                  <a:lnTo>
                    <a:pt x="453" y="1107"/>
                  </a:lnTo>
                  <a:lnTo>
                    <a:pt x="450" y="1111"/>
                  </a:lnTo>
                  <a:lnTo>
                    <a:pt x="446" y="1112"/>
                  </a:lnTo>
                  <a:lnTo>
                    <a:pt x="441" y="1114"/>
                  </a:lnTo>
                  <a:lnTo>
                    <a:pt x="436" y="1115"/>
                  </a:lnTo>
                  <a:lnTo>
                    <a:pt x="443" y="1123"/>
                  </a:lnTo>
                  <a:lnTo>
                    <a:pt x="447" y="1126"/>
                  </a:lnTo>
                  <a:lnTo>
                    <a:pt x="450" y="1128"/>
                  </a:lnTo>
                  <a:lnTo>
                    <a:pt x="457" y="1128"/>
                  </a:lnTo>
                  <a:lnTo>
                    <a:pt x="461" y="1128"/>
                  </a:lnTo>
                  <a:lnTo>
                    <a:pt x="464" y="1129"/>
                  </a:lnTo>
                  <a:lnTo>
                    <a:pt x="464" y="1144"/>
                  </a:lnTo>
                  <a:lnTo>
                    <a:pt x="464" y="1147"/>
                  </a:lnTo>
                  <a:lnTo>
                    <a:pt x="467" y="1156"/>
                  </a:lnTo>
                  <a:lnTo>
                    <a:pt x="467" y="1160"/>
                  </a:lnTo>
                  <a:lnTo>
                    <a:pt x="467" y="1163"/>
                  </a:lnTo>
                  <a:lnTo>
                    <a:pt x="464" y="1167"/>
                  </a:lnTo>
                  <a:lnTo>
                    <a:pt x="464" y="1170"/>
                  </a:lnTo>
                  <a:lnTo>
                    <a:pt x="464" y="1172"/>
                  </a:lnTo>
                  <a:lnTo>
                    <a:pt x="467" y="1177"/>
                  </a:lnTo>
                  <a:lnTo>
                    <a:pt x="467" y="1180"/>
                  </a:lnTo>
                  <a:lnTo>
                    <a:pt x="468" y="1181"/>
                  </a:lnTo>
                  <a:lnTo>
                    <a:pt x="471" y="1184"/>
                  </a:lnTo>
                  <a:lnTo>
                    <a:pt x="474" y="1187"/>
                  </a:lnTo>
                  <a:lnTo>
                    <a:pt x="485" y="1189"/>
                  </a:lnTo>
                  <a:lnTo>
                    <a:pt x="489" y="1191"/>
                  </a:lnTo>
                  <a:lnTo>
                    <a:pt x="489" y="1195"/>
                  </a:lnTo>
                  <a:lnTo>
                    <a:pt x="488" y="1199"/>
                  </a:lnTo>
                  <a:lnTo>
                    <a:pt x="486" y="1203"/>
                  </a:lnTo>
                  <a:lnTo>
                    <a:pt x="488" y="1209"/>
                  </a:lnTo>
                  <a:lnTo>
                    <a:pt x="490" y="1219"/>
                  </a:lnTo>
                  <a:lnTo>
                    <a:pt x="492" y="1223"/>
                  </a:lnTo>
                  <a:lnTo>
                    <a:pt x="490" y="1224"/>
                  </a:lnTo>
                  <a:lnTo>
                    <a:pt x="490" y="1224"/>
                  </a:lnTo>
                  <a:lnTo>
                    <a:pt x="490" y="1227"/>
                  </a:lnTo>
                  <a:lnTo>
                    <a:pt x="489" y="1229"/>
                  </a:lnTo>
                  <a:lnTo>
                    <a:pt x="490" y="1230"/>
                  </a:lnTo>
                  <a:lnTo>
                    <a:pt x="499" y="1231"/>
                  </a:lnTo>
                  <a:lnTo>
                    <a:pt x="500" y="1230"/>
                  </a:lnTo>
                  <a:lnTo>
                    <a:pt x="502" y="1223"/>
                  </a:lnTo>
                  <a:lnTo>
                    <a:pt x="492" y="1209"/>
                  </a:lnTo>
                  <a:lnTo>
                    <a:pt x="492" y="1202"/>
                  </a:lnTo>
                  <a:lnTo>
                    <a:pt x="495" y="1198"/>
                  </a:lnTo>
                  <a:lnTo>
                    <a:pt x="499" y="1199"/>
                  </a:lnTo>
                  <a:lnTo>
                    <a:pt x="504" y="1206"/>
                  </a:lnTo>
                  <a:lnTo>
                    <a:pt x="509" y="1206"/>
                  </a:lnTo>
                  <a:lnTo>
                    <a:pt x="511" y="1205"/>
                  </a:lnTo>
                  <a:lnTo>
                    <a:pt x="514" y="1203"/>
                  </a:lnTo>
                  <a:lnTo>
                    <a:pt x="518" y="1202"/>
                  </a:lnTo>
                  <a:lnTo>
                    <a:pt x="523" y="1205"/>
                  </a:lnTo>
                  <a:lnTo>
                    <a:pt x="527" y="1210"/>
                  </a:lnTo>
                  <a:lnTo>
                    <a:pt x="530" y="1217"/>
                  </a:lnTo>
                  <a:lnTo>
                    <a:pt x="534" y="1224"/>
                  </a:lnTo>
                  <a:lnTo>
                    <a:pt x="531" y="1230"/>
                  </a:lnTo>
                  <a:lnTo>
                    <a:pt x="511" y="1245"/>
                  </a:lnTo>
                  <a:lnTo>
                    <a:pt x="516" y="1248"/>
                  </a:lnTo>
                  <a:lnTo>
                    <a:pt x="525" y="1245"/>
                  </a:lnTo>
                  <a:lnTo>
                    <a:pt x="531" y="1245"/>
                  </a:lnTo>
                  <a:lnTo>
                    <a:pt x="535" y="1248"/>
                  </a:lnTo>
                  <a:lnTo>
                    <a:pt x="541" y="1255"/>
                  </a:lnTo>
                  <a:lnTo>
                    <a:pt x="545" y="1258"/>
                  </a:lnTo>
                  <a:lnTo>
                    <a:pt x="545" y="1248"/>
                  </a:lnTo>
                  <a:lnTo>
                    <a:pt x="546" y="1245"/>
                  </a:lnTo>
                  <a:lnTo>
                    <a:pt x="555" y="1245"/>
                  </a:lnTo>
                  <a:lnTo>
                    <a:pt x="574" y="1258"/>
                  </a:lnTo>
                  <a:lnTo>
                    <a:pt x="579" y="1259"/>
                  </a:lnTo>
                  <a:lnTo>
                    <a:pt x="584" y="1258"/>
                  </a:lnTo>
                  <a:lnTo>
                    <a:pt x="588" y="1259"/>
                  </a:lnTo>
                  <a:lnTo>
                    <a:pt x="590" y="1261"/>
                  </a:lnTo>
                  <a:lnTo>
                    <a:pt x="593" y="1262"/>
                  </a:lnTo>
                  <a:lnTo>
                    <a:pt x="594" y="1265"/>
                  </a:lnTo>
                  <a:lnTo>
                    <a:pt x="600" y="1266"/>
                  </a:lnTo>
                  <a:lnTo>
                    <a:pt x="618" y="1268"/>
                  </a:lnTo>
                  <a:lnTo>
                    <a:pt x="628" y="1273"/>
                  </a:lnTo>
                  <a:lnTo>
                    <a:pt x="633" y="1273"/>
                  </a:lnTo>
                  <a:lnTo>
                    <a:pt x="637" y="1269"/>
                  </a:lnTo>
                  <a:lnTo>
                    <a:pt x="642" y="1265"/>
                  </a:lnTo>
                  <a:lnTo>
                    <a:pt x="646" y="1261"/>
                  </a:lnTo>
                  <a:lnTo>
                    <a:pt x="650" y="1259"/>
                  </a:lnTo>
                  <a:lnTo>
                    <a:pt x="654" y="1258"/>
                  </a:lnTo>
                  <a:close/>
                  <a:moveTo>
                    <a:pt x="97" y="1128"/>
                  </a:moveTo>
                  <a:lnTo>
                    <a:pt x="95" y="1119"/>
                  </a:lnTo>
                  <a:lnTo>
                    <a:pt x="93" y="1114"/>
                  </a:lnTo>
                  <a:lnTo>
                    <a:pt x="93" y="1109"/>
                  </a:lnTo>
                  <a:lnTo>
                    <a:pt x="95" y="1098"/>
                  </a:lnTo>
                  <a:lnTo>
                    <a:pt x="95" y="1094"/>
                  </a:lnTo>
                  <a:lnTo>
                    <a:pt x="91" y="1090"/>
                  </a:lnTo>
                  <a:lnTo>
                    <a:pt x="87" y="1091"/>
                  </a:lnTo>
                  <a:lnTo>
                    <a:pt x="83" y="1088"/>
                  </a:lnTo>
                  <a:lnTo>
                    <a:pt x="81" y="1074"/>
                  </a:lnTo>
                  <a:lnTo>
                    <a:pt x="73" y="1077"/>
                  </a:lnTo>
                  <a:lnTo>
                    <a:pt x="70" y="1084"/>
                  </a:lnTo>
                  <a:lnTo>
                    <a:pt x="71" y="1094"/>
                  </a:lnTo>
                  <a:lnTo>
                    <a:pt x="80" y="1115"/>
                  </a:lnTo>
                  <a:lnTo>
                    <a:pt x="86" y="1126"/>
                  </a:lnTo>
                  <a:lnTo>
                    <a:pt x="93" y="1133"/>
                  </a:lnTo>
                  <a:lnTo>
                    <a:pt x="98" y="1130"/>
                  </a:lnTo>
                  <a:lnTo>
                    <a:pt x="97" y="1128"/>
                  </a:lnTo>
                  <a:close/>
                  <a:moveTo>
                    <a:pt x="1826" y="1233"/>
                  </a:moveTo>
                  <a:lnTo>
                    <a:pt x="1827" y="1233"/>
                  </a:lnTo>
                  <a:lnTo>
                    <a:pt x="1828" y="1231"/>
                  </a:lnTo>
                  <a:lnTo>
                    <a:pt x="1828" y="1230"/>
                  </a:lnTo>
                  <a:lnTo>
                    <a:pt x="1830" y="1227"/>
                  </a:lnTo>
                  <a:lnTo>
                    <a:pt x="1824" y="1222"/>
                  </a:lnTo>
                  <a:lnTo>
                    <a:pt x="1812" y="1217"/>
                  </a:lnTo>
                  <a:lnTo>
                    <a:pt x="1793" y="1205"/>
                  </a:lnTo>
                  <a:lnTo>
                    <a:pt x="1791" y="1202"/>
                  </a:lnTo>
                  <a:lnTo>
                    <a:pt x="1788" y="1199"/>
                  </a:lnTo>
                  <a:lnTo>
                    <a:pt x="1784" y="1189"/>
                  </a:lnTo>
                  <a:lnTo>
                    <a:pt x="1778" y="1188"/>
                  </a:lnTo>
                  <a:lnTo>
                    <a:pt x="1771" y="1189"/>
                  </a:lnTo>
                  <a:lnTo>
                    <a:pt x="1761" y="1182"/>
                  </a:lnTo>
                  <a:lnTo>
                    <a:pt x="1751" y="1175"/>
                  </a:lnTo>
                  <a:lnTo>
                    <a:pt x="1746" y="1168"/>
                  </a:lnTo>
                  <a:lnTo>
                    <a:pt x="1743" y="1165"/>
                  </a:lnTo>
                  <a:lnTo>
                    <a:pt x="1732" y="1150"/>
                  </a:lnTo>
                  <a:lnTo>
                    <a:pt x="1729" y="1147"/>
                  </a:lnTo>
                  <a:lnTo>
                    <a:pt x="1726" y="1151"/>
                  </a:lnTo>
                  <a:lnTo>
                    <a:pt x="1725" y="1160"/>
                  </a:lnTo>
                  <a:lnTo>
                    <a:pt x="1722" y="1167"/>
                  </a:lnTo>
                  <a:lnTo>
                    <a:pt x="1718" y="1175"/>
                  </a:lnTo>
                  <a:lnTo>
                    <a:pt x="1715" y="1181"/>
                  </a:lnTo>
                  <a:lnTo>
                    <a:pt x="1713" y="1185"/>
                  </a:lnTo>
                  <a:lnTo>
                    <a:pt x="1713" y="1213"/>
                  </a:lnTo>
                  <a:lnTo>
                    <a:pt x="1712" y="1231"/>
                  </a:lnTo>
                  <a:lnTo>
                    <a:pt x="1708" y="1241"/>
                  </a:lnTo>
                  <a:lnTo>
                    <a:pt x="1712" y="1247"/>
                  </a:lnTo>
                  <a:lnTo>
                    <a:pt x="1733" y="1265"/>
                  </a:lnTo>
                  <a:lnTo>
                    <a:pt x="1754" y="1271"/>
                  </a:lnTo>
                  <a:lnTo>
                    <a:pt x="1771" y="1282"/>
                  </a:lnTo>
                  <a:lnTo>
                    <a:pt x="1786" y="1287"/>
                  </a:lnTo>
                  <a:lnTo>
                    <a:pt x="1796" y="1287"/>
                  </a:lnTo>
                  <a:lnTo>
                    <a:pt x="1809" y="1292"/>
                  </a:lnTo>
                  <a:lnTo>
                    <a:pt x="1813" y="1287"/>
                  </a:lnTo>
                  <a:lnTo>
                    <a:pt x="1816" y="1283"/>
                  </a:lnTo>
                  <a:lnTo>
                    <a:pt x="1820" y="1279"/>
                  </a:lnTo>
                  <a:lnTo>
                    <a:pt x="1819" y="1273"/>
                  </a:lnTo>
                  <a:lnTo>
                    <a:pt x="1819" y="1271"/>
                  </a:lnTo>
                  <a:lnTo>
                    <a:pt x="1819" y="1268"/>
                  </a:lnTo>
                  <a:lnTo>
                    <a:pt x="1820" y="1262"/>
                  </a:lnTo>
                  <a:lnTo>
                    <a:pt x="1826" y="1254"/>
                  </a:lnTo>
                  <a:lnTo>
                    <a:pt x="1828" y="1248"/>
                  </a:lnTo>
                  <a:lnTo>
                    <a:pt x="1828" y="1244"/>
                  </a:lnTo>
                  <a:lnTo>
                    <a:pt x="1828" y="1240"/>
                  </a:lnTo>
                  <a:lnTo>
                    <a:pt x="1826" y="1233"/>
                  </a:lnTo>
                  <a:close/>
                  <a:moveTo>
                    <a:pt x="726" y="1233"/>
                  </a:moveTo>
                  <a:lnTo>
                    <a:pt x="717" y="1255"/>
                  </a:lnTo>
                  <a:lnTo>
                    <a:pt x="716" y="1268"/>
                  </a:lnTo>
                  <a:lnTo>
                    <a:pt x="701" y="1289"/>
                  </a:lnTo>
                  <a:lnTo>
                    <a:pt x="695" y="1293"/>
                  </a:lnTo>
                  <a:lnTo>
                    <a:pt x="680" y="1310"/>
                  </a:lnTo>
                  <a:lnTo>
                    <a:pt x="674" y="1318"/>
                  </a:lnTo>
                  <a:lnTo>
                    <a:pt x="671" y="1330"/>
                  </a:lnTo>
                  <a:lnTo>
                    <a:pt x="674" y="1331"/>
                  </a:lnTo>
                  <a:lnTo>
                    <a:pt x="675" y="1332"/>
                  </a:lnTo>
                  <a:lnTo>
                    <a:pt x="678" y="1331"/>
                  </a:lnTo>
                  <a:lnTo>
                    <a:pt x="680" y="1330"/>
                  </a:lnTo>
                  <a:lnTo>
                    <a:pt x="681" y="1334"/>
                  </a:lnTo>
                  <a:lnTo>
                    <a:pt x="682" y="1339"/>
                  </a:lnTo>
                  <a:lnTo>
                    <a:pt x="675" y="1341"/>
                  </a:lnTo>
                  <a:lnTo>
                    <a:pt x="674" y="1341"/>
                  </a:lnTo>
                  <a:lnTo>
                    <a:pt x="671" y="1338"/>
                  </a:lnTo>
                  <a:lnTo>
                    <a:pt x="670" y="1341"/>
                  </a:lnTo>
                  <a:lnTo>
                    <a:pt x="667" y="1348"/>
                  </a:lnTo>
                  <a:lnTo>
                    <a:pt x="663" y="1355"/>
                  </a:lnTo>
                  <a:lnTo>
                    <a:pt x="660" y="1358"/>
                  </a:lnTo>
                  <a:lnTo>
                    <a:pt x="656" y="1360"/>
                  </a:lnTo>
                  <a:lnTo>
                    <a:pt x="650" y="1360"/>
                  </a:lnTo>
                  <a:lnTo>
                    <a:pt x="657" y="1367"/>
                  </a:lnTo>
                  <a:lnTo>
                    <a:pt x="661" y="1372"/>
                  </a:lnTo>
                  <a:lnTo>
                    <a:pt x="664" y="1376"/>
                  </a:lnTo>
                  <a:lnTo>
                    <a:pt x="671" y="1402"/>
                  </a:lnTo>
                  <a:lnTo>
                    <a:pt x="674" y="1407"/>
                  </a:lnTo>
                  <a:lnTo>
                    <a:pt x="680" y="1407"/>
                  </a:lnTo>
                  <a:lnTo>
                    <a:pt x="684" y="1404"/>
                  </a:lnTo>
                  <a:lnTo>
                    <a:pt x="687" y="1398"/>
                  </a:lnTo>
                  <a:lnTo>
                    <a:pt x="710" y="1316"/>
                  </a:lnTo>
                  <a:lnTo>
                    <a:pt x="724" y="1289"/>
                  </a:lnTo>
                  <a:lnTo>
                    <a:pt x="730" y="1273"/>
                  </a:lnTo>
                  <a:lnTo>
                    <a:pt x="743" y="1217"/>
                  </a:lnTo>
                  <a:lnTo>
                    <a:pt x="736" y="1216"/>
                  </a:lnTo>
                  <a:lnTo>
                    <a:pt x="726" y="1233"/>
                  </a:lnTo>
                  <a:close/>
                  <a:moveTo>
                    <a:pt x="497" y="1299"/>
                  </a:moveTo>
                  <a:lnTo>
                    <a:pt x="490" y="1289"/>
                  </a:lnTo>
                  <a:lnTo>
                    <a:pt x="483" y="1280"/>
                  </a:lnTo>
                  <a:lnTo>
                    <a:pt x="475" y="1276"/>
                  </a:lnTo>
                  <a:lnTo>
                    <a:pt x="464" y="1273"/>
                  </a:lnTo>
                  <a:lnTo>
                    <a:pt x="455" y="1269"/>
                  </a:lnTo>
                  <a:lnTo>
                    <a:pt x="440" y="1251"/>
                  </a:lnTo>
                  <a:lnTo>
                    <a:pt x="430" y="1250"/>
                  </a:lnTo>
                  <a:lnTo>
                    <a:pt x="420" y="1251"/>
                  </a:lnTo>
                  <a:lnTo>
                    <a:pt x="398" y="1261"/>
                  </a:lnTo>
                  <a:lnTo>
                    <a:pt x="398" y="1265"/>
                  </a:lnTo>
                  <a:lnTo>
                    <a:pt x="402" y="1268"/>
                  </a:lnTo>
                  <a:lnTo>
                    <a:pt x="406" y="1266"/>
                  </a:lnTo>
                  <a:lnTo>
                    <a:pt x="411" y="1265"/>
                  </a:lnTo>
                  <a:lnTo>
                    <a:pt x="415" y="1265"/>
                  </a:lnTo>
                  <a:lnTo>
                    <a:pt x="413" y="1268"/>
                  </a:lnTo>
                  <a:lnTo>
                    <a:pt x="409" y="1272"/>
                  </a:lnTo>
                  <a:lnTo>
                    <a:pt x="408" y="1273"/>
                  </a:lnTo>
                  <a:lnTo>
                    <a:pt x="409" y="1278"/>
                  </a:lnTo>
                  <a:lnTo>
                    <a:pt x="412" y="1279"/>
                  </a:lnTo>
                  <a:lnTo>
                    <a:pt x="415" y="1279"/>
                  </a:lnTo>
                  <a:lnTo>
                    <a:pt x="418" y="1282"/>
                  </a:lnTo>
                  <a:lnTo>
                    <a:pt x="422" y="1282"/>
                  </a:lnTo>
                  <a:lnTo>
                    <a:pt x="441" y="1280"/>
                  </a:lnTo>
                  <a:lnTo>
                    <a:pt x="441" y="1283"/>
                  </a:lnTo>
                  <a:lnTo>
                    <a:pt x="439" y="1287"/>
                  </a:lnTo>
                  <a:lnTo>
                    <a:pt x="440" y="1292"/>
                  </a:lnTo>
                  <a:lnTo>
                    <a:pt x="451" y="1299"/>
                  </a:lnTo>
                  <a:lnTo>
                    <a:pt x="453" y="1301"/>
                  </a:lnTo>
                  <a:lnTo>
                    <a:pt x="451" y="1301"/>
                  </a:lnTo>
                  <a:lnTo>
                    <a:pt x="451" y="1303"/>
                  </a:lnTo>
                  <a:lnTo>
                    <a:pt x="451" y="1306"/>
                  </a:lnTo>
                  <a:lnTo>
                    <a:pt x="453" y="1310"/>
                  </a:lnTo>
                  <a:lnTo>
                    <a:pt x="454" y="1311"/>
                  </a:lnTo>
                  <a:lnTo>
                    <a:pt x="450" y="1313"/>
                  </a:lnTo>
                  <a:lnTo>
                    <a:pt x="443" y="1307"/>
                  </a:lnTo>
                  <a:lnTo>
                    <a:pt x="437" y="1300"/>
                  </a:lnTo>
                  <a:lnTo>
                    <a:pt x="432" y="1296"/>
                  </a:lnTo>
                  <a:lnTo>
                    <a:pt x="432" y="1299"/>
                  </a:lnTo>
                  <a:lnTo>
                    <a:pt x="433" y="1299"/>
                  </a:lnTo>
                  <a:lnTo>
                    <a:pt x="432" y="1313"/>
                  </a:lnTo>
                  <a:lnTo>
                    <a:pt x="437" y="1325"/>
                  </a:lnTo>
                  <a:lnTo>
                    <a:pt x="446" y="1332"/>
                  </a:lnTo>
                  <a:lnTo>
                    <a:pt x="455" y="1332"/>
                  </a:lnTo>
                  <a:lnTo>
                    <a:pt x="458" y="1331"/>
                  </a:lnTo>
                  <a:lnTo>
                    <a:pt x="462" y="1328"/>
                  </a:lnTo>
                  <a:lnTo>
                    <a:pt x="465" y="1327"/>
                  </a:lnTo>
                  <a:lnTo>
                    <a:pt x="468" y="1327"/>
                  </a:lnTo>
                  <a:lnTo>
                    <a:pt x="479" y="1331"/>
                  </a:lnTo>
                  <a:lnTo>
                    <a:pt x="492" y="1342"/>
                  </a:lnTo>
                  <a:lnTo>
                    <a:pt x="492" y="1345"/>
                  </a:lnTo>
                  <a:lnTo>
                    <a:pt x="485" y="1342"/>
                  </a:lnTo>
                  <a:lnTo>
                    <a:pt x="476" y="1335"/>
                  </a:lnTo>
                  <a:lnTo>
                    <a:pt x="468" y="1332"/>
                  </a:lnTo>
                  <a:lnTo>
                    <a:pt x="461" y="1335"/>
                  </a:lnTo>
                  <a:lnTo>
                    <a:pt x="461" y="1339"/>
                  </a:lnTo>
                  <a:lnTo>
                    <a:pt x="465" y="1342"/>
                  </a:lnTo>
                  <a:lnTo>
                    <a:pt x="478" y="1346"/>
                  </a:lnTo>
                  <a:lnTo>
                    <a:pt x="482" y="1349"/>
                  </a:lnTo>
                  <a:lnTo>
                    <a:pt x="486" y="1351"/>
                  </a:lnTo>
                  <a:lnTo>
                    <a:pt x="490" y="1348"/>
                  </a:lnTo>
                  <a:lnTo>
                    <a:pt x="496" y="1344"/>
                  </a:lnTo>
                  <a:lnTo>
                    <a:pt x="500" y="1342"/>
                  </a:lnTo>
                  <a:lnTo>
                    <a:pt x="507" y="1342"/>
                  </a:lnTo>
                  <a:lnTo>
                    <a:pt x="510" y="1341"/>
                  </a:lnTo>
                  <a:lnTo>
                    <a:pt x="511" y="1337"/>
                  </a:lnTo>
                  <a:lnTo>
                    <a:pt x="500" y="1306"/>
                  </a:lnTo>
                  <a:lnTo>
                    <a:pt x="497" y="1299"/>
                  </a:lnTo>
                  <a:close/>
                  <a:moveTo>
                    <a:pt x="1143" y="1279"/>
                  </a:moveTo>
                  <a:lnTo>
                    <a:pt x="1121" y="1273"/>
                  </a:lnTo>
                  <a:lnTo>
                    <a:pt x="1100" y="1272"/>
                  </a:lnTo>
                  <a:lnTo>
                    <a:pt x="1090" y="1268"/>
                  </a:lnTo>
                  <a:lnTo>
                    <a:pt x="1084" y="1258"/>
                  </a:lnTo>
                  <a:lnTo>
                    <a:pt x="1080" y="1258"/>
                  </a:lnTo>
                  <a:lnTo>
                    <a:pt x="1077" y="1259"/>
                  </a:lnTo>
                  <a:lnTo>
                    <a:pt x="1076" y="1264"/>
                  </a:lnTo>
                  <a:lnTo>
                    <a:pt x="1077" y="1268"/>
                  </a:lnTo>
                  <a:lnTo>
                    <a:pt x="1080" y="1271"/>
                  </a:lnTo>
                  <a:lnTo>
                    <a:pt x="1089" y="1276"/>
                  </a:lnTo>
                  <a:lnTo>
                    <a:pt x="1089" y="1280"/>
                  </a:lnTo>
                  <a:lnTo>
                    <a:pt x="1086" y="1282"/>
                  </a:lnTo>
                  <a:lnTo>
                    <a:pt x="1086" y="1285"/>
                  </a:lnTo>
                  <a:lnTo>
                    <a:pt x="1086" y="1287"/>
                  </a:lnTo>
                  <a:lnTo>
                    <a:pt x="1087" y="1292"/>
                  </a:lnTo>
                  <a:lnTo>
                    <a:pt x="1083" y="1294"/>
                  </a:lnTo>
                  <a:lnTo>
                    <a:pt x="1075" y="1299"/>
                  </a:lnTo>
                  <a:lnTo>
                    <a:pt x="1073" y="1299"/>
                  </a:lnTo>
                  <a:lnTo>
                    <a:pt x="1069" y="1297"/>
                  </a:lnTo>
                  <a:lnTo>
                    <a:pt x="1062" y="1293"/>
                  </a:lnTo>
                  <a:lnTo>
                    <a:pt x="1058" y="1292"/>
                  </a:lnTo>
                  <a:lnTo>
                    <a:pt x="1061" y="1299"/>
                  </a:lnTo>
                  <a:lnTo>
                    <a:pt x="1058" y="1301"/>
                  </a:lnTo>
                  <a:lnTo>
                    <a:pt x="1055" y="1300"/>
                  </a:lnTo>
                  <a:lnTo>
                    <a:pt x="1052" y="1301"/>
                  </a:lnTo>
                  <a:lnTo>
                    <a:pt x="1045" y="1309"/>
                  </a:lnTo>
                  <a:lnTo>
                    <a:pt x="1048" y="1310"/>
                  </a:lnTo>
                  <a:lnTo>
                    <a:pt x="1049" y="1313"/>
                  </a:lnTo>
                  <a:lnTo>
                    <a:pt x="1051" y="1314"/>
                  </a:lnTo>
                  <a:lnTo>
                    <a:pt x="1048" y="1316"/>
                  </a:lnTo>
                  <a:lnTo>
                    <a:pt x="1045" y="1318"/>
                  </a:lnTo>
                  <a:lnTo>
                    <a:pt x="1045" y="1323"/>
                  </a:lnTo>
                  <a:lnTo>
                    <a:pt x="1045" y="1327"/>
                  </a:lnTo>
                  <a:lnTo>
                    <a:pt x="1042" y="1327"/>
                  </a:lnTo>
                  <a:lnTo>
                    <a:pt x="1042" y="1330"/>
                  </a:lnTo>
                  <a:lnTo>
                    <a:pt x="1059" y="1338"/>
                  </a:lnTo>
                  <a:lnTo>
                    <a:pt x="1066" y="1339"/>
                  </a:lnTo>
                  <a:lnTo>
                    <a:pt x="1072" y="1337"/>
                  </a:lnTo>
                  <a:lnTo>
                    <a:pt x="1084" y="1317"/>
                  </a:lnTo>
                  <a:lnTo>
                    <a:pt x="1094" y="1310"/>
                  </a:lnTo>
                  <a:lnTo>
                    <a:pt x="1103" y="1306"/>
                  </a:lnTo>
                  <a:lnTo>
                    <a:pt x="1112" y="1304"/>
                  </a:lnTo>
                  <a:lnTo>
                    <a:pt x="1143" y="1311"/>
                  </a:lnTo>
                  <a:lnTo>
                    <a:pt x="1149" y="1311"/>
                  </a:lnTo>
                  <a:lnTo>
                    <a:pt x="1153" y="1310"/>
                  </a:lnTo>
                  <a:lnTo>
                    <a:pt x="1156" y="1307"/>
                  </a:lnTo>
                  <a:lnTo>
                    <a:pt x="1156" y="1301"/>
                  </a:lnTo>
                  <a:lnTo>
                    <a:pt x="1152" y="1286"/>
                  </a:lnTo>
                  <a:lnTo>
                    <a:pt x="1143" y="1279"/>
                  </a:lnTo>
                  <a:close/>
                  <a:moveTo>
                    <a:pt x="623" y="1351"/>
                  </a:moveTo>
                  <a:lnTo>
                    <a:pt x="623" y="1344"/>
                  </a:lnTo>
                  <a:lnTo>
                    <a:pt x="619" y="1339"/>
                  </a:lnTo>
                  <a:lnTo>
                    <a:pt x="615" y="1337"/>
                  </a:lnTo>
                  <a:lnTo>
                    <a:pt x="611" y="1332"/>
                  </a:lnTo>
                  <a:lnTo>
                    <a:pt x="614" y="1341"/>
                  </a:lnTo>
                  <a:lnTo>
                    <a:pt x="614" y="1344"/>
                  </a:lnTo>
                  <a:lnTo>
                    <a:pt x="609" y="1345"/>
                  </a:lnTo>
                  <a:lnTo>
                    <a:pt x="604" y="1345"/>
                  </a:lnTo>
                  <a:lnTo>
                    <a:pt x="601" y="1342"/>
                  </a:lnTo>
                  <a:lnTo>
                    <a:pt x="598" y="1328"/>
                  </a:lnTo>
                  <a:lnTo>
                    <a:pt x="594" y="1324"/>
                  </a:lnTo>
                  <a:lnTo>
                    <a:pt x="597" y="1331"/>
                  </a:lnTo>
                  <a:lnTo>
                    <a:pt x="595" y="1335"/>
                  </a:lnTo>
                  <a:lnTo>
                    <a:pt x="593" y="1335"/>
                  </a:lnTo>
                  <a:lnTo>
                    <a:pt x="588" y="1335"/>
                  </a:lnTo>
                  <a:lnTo>
                    <a:pt x="584" y="1334"/>
                  </a:lnTo>
                  <a:lnTo>
                    <a:pt x="581" y="1330"/>
                  </a:lnTo>
                  <a:lnTo>
                    <a:pt x="576" y="1320"/>
                  </a:lnTo>
                  <a:lnTo>
                    <a:pt x="569" y="1314"/>
                  </a:lnTo>
                  <a:lnTo>
                    <a:pt x="546" y="1301"/>
                  </a:lnTo>
                  <a:lnTo>
                    <a:pt x="542" y="1297"/>
                  </a:lnTo>
                  <a:lnTo>
                    <a:pt x="545" y="1304"/>
                  </a:lnTo>
                  <a:lnTo>
                    <a:pt x="549" y="1316"/>
                  </a:lnTo>
                  <a:lnTo>
                    <a:pt x="593" y="1363"/>
                  </a:lnTo>
                  <a:lnTo>
                    <a:pt x="600" y="1366"/>
                  </a:lnTo>
                  <a:lnTo>
                    <a:pt x="602" y="1365"/>
                  </a:lnTo>
                  <a:lnTo>
                    <a:pt x="608" y="1359"/>
                  </a:lnTo>
                  <a:lnTo>
                    <a:pt x="628" y="1355"/>
                  </a:lnTo>
                  <a:lnTo>
                    <a:pt x="626" y="1353"/>
                  </a:lnTo>
                  <a:lnTo>
                    <a:pt x="623" y="1351"/>
                  </a:lnTo>
                  <a:close/>
                  <a:moveTo>
                    <a:pt x="974" y="1390"/>
                  </a:moveTo>
                  <a:lnTo>
                    <a:pt x="971" y="1386"/>
                  </a:lnTo>
                  <a:lnTo>
                    <a:pt x="957" y="1374"/>
                  </a:lnTo>
                  <a:lnTo>
                    <a:pt x="954" y="1366"/>
                  </a:lnTo>
                  <a:lnTo>
                    <a:pt x="954" y="1366"/>
                  </a:lnTo>
                  <a:lnTo>
                    <a:pt x="957" y="1363"/>
                  </a:lnTo>
                  <a:lnTo>
                    <a:pt x="953" y="1362"/>
                  </a:lnTo>
                  <a:lnTo>
                    <a:pt x="949" y="1359"/>
                  </a:lnTo>
                  <a:lnTo>
                    <a:pt x="943" y="1351"/>
                  </a:lnTo>
                  <a:lnTo>
                    <a:pt x="942" y="1345"/>
                  </a:lnTo>
                  <a:lnTo>
                    <a:pt x="922" y="1327"/>
                  </a:lnTo>
                  <a:lnTo>
                    <a:pt x="920" y="1331"/>
                  </a:lnTo>
                  <a:lnTo>
                    <a:pt x="920" y="1338"/>
                  </a:lnTo>
                  <a:lnTo>
                    <a:pt x="920" y="1344"/>
                  </a:lnTo>
                  <a:lnTo>
                    <a:pt x="923" y="1348"/>
                  </a:lnTo>
                  <a:lnTo>
                    <a:pt x="920" y="1348"/>
                  </a:lnTo>
                  <a:lnTo>
                    <a:pt x="915" y="1351"/>
                  </a:lnTo>
                  <a:lnTo>
                    <a:pt x="908" y="1351"/>
                  </a:lnTo>
                  <a:lnTo>
                    <a:pt x="902" y="1356"/>
                  </a:lnTo>
                  <a:lnTo>
                    <a:pt x="902" y="1360"/>
                  </a:lnTo>
                  <a:lnTo>
                    <a:pt x="905" y="1365"/>
                  </a:lnTo>
                  <a:lnTo>
                    <a:pt x="908" y="1373"/>
                  </a:lnTo>
                  <a:lnTo>
                    <a:pt x="862" y="1346"/>
                  </a:lnTo>
                  <a:lnTo>
                    <a:pt x="855" y="1345"/>
                  </a:lnTo>
                  <a:lnTo>
                    <a:pt x="849" y="1341"/>
                  </a:lnTo>
                  <a:lnTo>
                    <a:pt x="841" y="1324"/>
                  </a:lnTo>
                  <a:lnTo>
                    <a:pt x="836" y="1320"/>
                  </a:lnTo>
                  <a:lnTo>
                    <a:pt x="832" y="1318"/>
                  </a:lnTo>
                  <a:lnTo>
                    <a:pt x="820" y="1309"/>
                  </a:lnTo>
                  <a:lnTo>
                    <a:pt x="813" y="1304"/>
                  </a:lnTo>
                  <a:lnTo>
                    <a:pt x="776" y="1313"/>
                  </a:lnTo>
                  <a:lnTo>
                    <a:pt x="772" y="1311"/>
                  </a:lnTo>
                  <a:lnTo>
                    <a:pt x="762" y="1324"/>
                  </a:lnTo>
                  <a:lnTo>
                    <a:pt x="758" y="1331"/>
                  </a:lnTo>
                  <a:lnTo>
                    <a:pt x="758" y="1339"/>
                  </a:lnTo>
                  <a:lnTo>
                    <a:pt x="759" y="1342"/>
                  </a:lnTo>
                  <a:lnTo>
                    <a:pt x="773" y="1359"/>
                  </a:lnTo>
                  <a:lnTo>
                    <a:pt x="778" y="1362"/>
                  </a:lnTo>
                  <a:lnTo>
                    <a:pt x="782" y="1363"/>
                  </a:lnTo>
                  <a:lnTo>
                    <a:pt x="776" y="1373"/>
                  </a:lnTo>
                  <a:lnTo>
                    <a:pt x="769" y="1373"/>
                  </a:lnTo>
                  <a:lnTo>
                    <a:pt x="761" y="1372"/>
                  </a:lnTo>
                  <a:lnTo>
                    <a:pt x="755" y="1376"/>
                  </a:lnTo>
                  <a:lnTo>
                    <a:pt x="752" y="1383"/>
                  </a:lnTo>
                  <a:lnTo>
                    <a:pt x="755" y="1390"/>
                  </a:lnTo>
                  <a:lnTo>
                    <a:pt x="761" y="1395"/>
                  </a:lnTo>
                  <a:lnTo>
                    <a:pt x="775" y="1398"/>
                  </a:lnTo>
                  <a:lnTo>
                    <a:pt x="789" y="1405"/>
                  </a:lnTo>
                  <a:lnTo>
                    <a:pt x="801" y="1408"/>
                  </a:lnTo>
                  <a:lnTo>
                    <a:pt x="831" y="1426"/>
                  </a:lnTo>
                  <a:lnTo>
                    <a:pt x="846" y="1440"/>
                  </a:lnTo>
                  <a:lnTo>
                    <a:pt x="870" y="1454"/>
                  </a:lnTo>
                  <a:lnTo>
                    <a:pt x="876" y="1456"/>
                  </a:lnTo>
                  <a:lnTo>
                    <a:pt x="885" y="1446"/>
                  </a:lnTo>
                  <a:lnTo>
                    <a:pt x="898" y="1440"/>
                  </a:lnTo>
                  <a:lnTo>
                    <a:pt x="912" y="1438"/>
                  </a:lnTo>
                  <a:lnTo>
                    <a:pt x="951" y="1446"/>
                  </a:lnTo>
                  <a:lnTo>
                    <a:pt x="964" y="1443"/>
                  </a:lnTo>
                  <a:lnTo>
                    <a:pt x="971" y="1433"/>
                  </a:lnTo>
                  <a:lnTo>
                    <a:pt x="972" y="1423"/>
                  </a:lnTo>
                  <a:lnTo>
                    <a:pt x="963" y="1419"/>
                  </a:lnTo>
                  <a:lnTo>
                    <a:pt x="964" y="1414"/>
                  </a:lnTo>
                  <a:lnTo>
                    <a:pt x="967" y="1412"/>
                  </a:lnTo>
                  <a:lnTo>
                    <a:pt x="970" y="1411"/>
                  </a:lnTo>
                  <a:lnTo>
                    <a:pt x="972" y="1408"/>
                  </a:lnTo>
                  <a:lnTo>
                    <a:pt x="975" y="1402"/>
                  </a:lnTo>
                  <a:lnTo>
                    <a:pt x="975" y="1400"/>
                  </a:lnTo>
                  <a:lnTo>
                    <a:pt x="974" y="1397"/>
                  </a:lnTo>
                  <a:lnTo>
                    <a:pt x="974" y="139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7" name="Freeform 43"/>
            <p:cNvSpPr>
              <a:spLocks/>
            </p:cNvSpPr>
            <p:nvPr/>
          </p:nvSpPr>
          <p:spPr bwMode="auto">
            <a:xfrm>
              <a:off x="12781933" y="6703139"/>
              <a:ext cx="927100" cy="527050"/>
            </a:xfrm>
            <a:custGeom>
              <a:avLst/>
              <a:gdLst>
                <a:gd name="T0" fmla="*/ 1709 w 1752"/>
                <a:gd name="T1" fmla="*/ 545 h 995"/>
                <a:gd name="T2" fmla="*/ 1660 w 1752"/>
                <a:gd name="T3" fmla="*/ 465 h 995"/>
                <a:gd name="T4" fmla="*/ 1593 w 1752"/>
                <a:gd name="T5" fmla="*/ 441 h 995"/>
                <a:gd name="T6" fmla="*/ 1545 w 1752"/>
                <a:gd name="T7" fmla="*/ 420 h 995"/>
                <a:gd name="T8" fmla="*/ 1462 w 1752"/>
                <a:gd name="T9" fmla="*/ 391 h 995"/>
                <a:gd name="T10" fmla="*/ 1427 w 1752"/>
                <a:gd name="T11" fmla="*/ 361 h 995"/>
                <a:gd name="T12" fmla="*/ 1466 w 1752"/>
                <a:gd name="T13" fmla="*/ 307 h 995"/>
                <a:gd name="T14" fmla="*/ 1387 w 1752"/>
                <a:gd name="T15" fmla="*/ 326 h 995"/>
                <a:gd name="T16" fmla="*/ 1363 w 1752"/>
                <a:gd name="T17" fmla="*/ 297 h 995"/>
                <a:gd name="T18" fmla="*/ 1298 w 1752"/>
                <a:gd name="T19" fmla="*/ 263 h 995"/>
                <a:gd name="T20" fmla="*/ 1276 w 1752"/>
                <a:gd name="T21" fmla="*/ 317 h 995"/>
                <a:gd name="T22" fmla="*/ 1255 w 1752"/>
                <a:gd name="T23" fmla="*/ 336 h 995"/>
                <a:gd name="T24" fmla="*/ 1176 w 1752"/>
                <a:gd name="T25" fmla="*/ 381 h 995"/>
                <a:gd name="T26" fmla="*/ 1108 w 1752"/>
                <a:gd name="T27" fmla="*/ 281 h 995"/>
                <a:gd name="T28" fmla="*/ 1073 w 1752"/>
                <a:gd name="T29" fmla="*/ 245 h 995"/>
                <a:gd name="T30" fmla="*/ 1118 w 1752"/>
                <a:gd name="T31" fmla="*/ 213 h 995"/>
                <a:gd name="T32" fmla="*/ 1071 w 1752"/>
                <a:gd name="T33" fmla="*/ 161 h 995"/>
                <a:gd name="T34" fmla="*/ 1015 w 1752"/>
                <a:gd name="T35" fmla="*/ 161 h 995"/>
                <a:gd name="T36" fmla="*/ 927 w 1752"/>
                <a:gd name="T37" fmla="*/ 119 h 995"/>
                <a:gd name="T38" fmla="*/ 837 w 1752"/>
                <a:gd name="T39" fmla="*/ 81 h 995"/>
                <a:gd name="T40" fmla="*/ 791 w 1752"/>
                <a:gd name="T41" fmla="*/ 15 h 995"/>
                <a:gd name="T42" fmla="*/ 748 w 1752"/>
                <a:gd name="T43" fmla="*/ 18 h 995"/>
                <a:gd name="T44" fmla="*/ 722 w 1752"/>
                <a:gd name="T45" fmla="*/ 73 h 995"/>
                <a:gd name="T46" fmla="*/ 662 w 1752"/>
                <a:gd name="T47" fmla="*/ 54 h 995"/>
                <a:gd name="T48" fmla="*/ 626 w 1752"/>
                <a:gd name="T49" fmla="*/ 9 h 995"/>
                <a:gd name="T50" fmla="*/ 567 w 1752"/>
                <a:gd name="T51" fmla="*/ 8 h 995"/>
                <a:gd name="T52" fmla="*/ 559 w 1752"/>
                <a:gd name="T53" fmla="*/ 67 h 995"/>
                <a:gd name="T54" fmla="*/ 466 w 1752"/>
                <a:gd name="T55" fmla="*/ 113 h 995"/>
                <a:gd name="T56" fmla="*/ 372 w 1752"/>
                <a:gd name="T57" fmla="*/ 144 h 995"/>
                <a:gd name="T58" fmla="*/ 337 w 1752"/>
                <a:gd name="T59" fmla="*/ 171 h 995"/>
                <a:gd name="T60" fmla="*/ 267 w 1752"/>
                <a:gd name="T61" fmla="*/ 221 h 995"/>
                <a:gd name="T62" fmla="*/ 227 w 1752"/>
                <a:gd name="T63" fmla="*/ 260 h 995"/>
                <a:gd name="T64" fmla="*/ 121 w 1752"/>
                <a:gd name="T65" fmla="*/ 263 h 995"/>
                <a:gd name="T66" fmla="*/ 85 w 1752"/>
                <a:gd name="T67" fmla="*/ 294 h 995"/>
                <a:gd name="T68" fmla="*/ 50 w 1752"/>
                <a:gd name="T69" fmla="*/ 354 h 995"/>
                <a:gd name="T70" fmla="*/ 42 w 1752"/>
                <a:gd name="T71" fmla="*/ 324 h 995"/>
                <a:gd name="T72" fmla="*/ 8 w 1752"/>
                <a:gd name="T73" fmla="*/ 312 h 995"/>
                <a:gd name="T74" fmla="*/ 36 w 1752"/>
                <a:gd name="T75" fmla="*/ 388 h 995"/>
                <a:gd name="T76" fmla="*/ 113 w 1752"/>
                <a:gd name="T77" fmla="*/ 460 h 995"/>
                <a:gd name="T78" fmla="*/ 88 w 1752"/>
                <a:gd name="T79" fmla="*/ 544 h 995"/>
                <a:gd name="T80" fmla="*/ 123 w 1752"/>
                <a:gd name="T81" fmla="*/ 590 h 995"/>
                <a:gd name="T82" fmla="*/ 163 w 1752"/>
                <a:gd name="T83" fmla="*/ 661 h 995"/>
                <a:gd name="T84" fmla="*/ 241 w 1752"/>
                <a:gd name="T85" fmla="*/ 712 h 995"/>
                <a:gd name="T86" fmla="*/ 339 w 1752"/>
                <a:gd name="T87" fmla="*/ 826 h 995"/>
                <a:gd name="T88" fmla="*/ 400 w 1752"/>
                <a:gd name="T89" fmla="*/ 858 h 995"/>
                <a:gd name="T90" fmla="*/ 500 w 1752"/>
                <a:gd name="T91" fmla="*/ 946 h 995"/>
                <a:gd name="T92" fmla="*/ 507 w 1752"/>
                <a:gd name="T93" fmla="*/ 977 h 995"/>
                <a:gd name="T94" fmla="*/ 640 w 1752"/>
                <a:gd name="T95" fmla="*/ 976 h 995"/>
                <a:gd name="T96" fmla="*/ 679 w 1752"/>
                <a:gd name="T97" fmla="*/ 984 h 995"/>
                <a:gd name="T98" fmla="*/ 744 w 1752"/>
                <a:gd name="T99" fmla="*/ 908 h 995"/>
                <a:gd name="T100" fmla="*/ 759 w 1752"/>
                <a:gd name="T101" fmla="*/ 819 h 995"/>
                <a:gd name="T102" fmla="*/ 830 w 1752"/>
                <a:gd name="T103" fmla="*/ 828 h 995"/>
                <a:gd name="T104" fmla="*/ 959 w 1752"/>
                <a:gd name="T105" fmla="*/ 873 h 995"/>
                <a:gd name="T106" fmla="*/ 993 w 1752"/>
                <a:gd name="T107" fmla="*/ 893 h 995"/>
                <a:gd name="T108" fmla="*/ 1130 w 1752"/>
                <a:gd name="T109" fmla="*/ 903 h 995"/>
                <a:gd name="T110" fmla="*/ 1196 w 1752"/>
                <a:gd name="T111" fmla="*/ 928 h 995"/>
                <a:gd name="T112" fmla="*/ 1288 w 1752"/>
                <a:gd name="T113" fmla="*/ 911 h 995"/>
                <a:gd name="T114" fmla="*/ 1415 w 1752"/>
                <a:gd name="T115" fmla="*/ 896 h 995"/>
                <a:gd name="T116" fmla="*/ 1538 w 1752"/>
                <a:gd name="T117" fmla="*/ 814 h 995"/>
                <a:gd name="T118" fmla="*/ 1636 w 1752"/>
                <a:gd name="T119" fmla="*/ 668 h 995"/>
                <a:gd name="T120" fmla="*/ 1717 w 1752"/>
                <a:gd name="T121" fmla="*/ 632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52" h="995">
                  <a:moveTo>
                    <a:pt x="1752" y="605"/>
                  </a:moveTo>
                  <a:lnTo>
                    <a:pt x="1748" y="589"/>
                  </a:lnTo>
                  <a:lnTo>
                    <a:pt x="1747" y="584"/>
                  </a:lnTo>
                  <a:lnTo>
                    <a:pt x="1744" y="577"/>
                  </a:lnTo>
                  <a:lnTo>
                    <a:pt x="1742" y="573"/>
                  </a:lnTo>
                  <a:lnTo>
                    <a:pt x="1741" y="559"/>
                  </a:lnTo>
                  <a:lnTo>
                    <a:pt x="1740" y="556"/>
                  </a:lnTo>
                  <a:lnTo>
                    <a:pt x="1735" y="553"/>
                  </a:lnTo>
                  <a:lnTo>
                    <a:pt x="1731" y="555"/>
                  </a:lnTo>
                  <a:lnTo>
                    <a:pt x="1727" y="556"/>
                  </a:lnTo>
                  <a:lnTo>
                    <a:pt x="1724" y="556"/>
                  </a:lnTo>
                  <a:lnTo>
                    <a:pt x="1720" y="555"/>
                  </a:lnTo>
                  <a:lnTo>
                    <a:pt x="1716" y="548"/>
                  </a:lnTo>
                  <a:lnTo>
                    <a:pt x="1712" y="546"/>
                  </a:lnTo>
                  <a:lnTo>
                    <a:pt x="1709" y="545"/>
                  </a:lnTo>
                  <a:lnTo>
                    <a:pt x="1700" y="544"/>
                  </a:lnTo>
                  <a:lnTo>
                    <a:pt x="1698" y="541"/>
                  </a:lnTo>
                  <a:lnTo>
                    <a:pt x="1695" y="538"/>
                  </a:lnTo>
                  <a:lnTo>
                    <a:pt x="1693" y="527"/>
                  </a:lnTo>
                  <a:lnTo>
                    <a:pt x="1686" y="514"/>
                  </a:lnTo>
                  <a:lnTo>
                    <a:pt x="1682" y="502"/>
                  </a:lnTo>
                  <a:lnTo>
                    <a:pt x="1682" y="492"/>
                  </a:lnTo>
                  <a:lnTo>
                    <a:pt x="1689" y="483"/>
                  </a:lnTo>
                  <a:lnTo>
                    <a:pt x="1682" y="479"/>
                  </a:lnTo>
                  <a:lnTo>
                    <a:pt x="1681" y="475"/>
                  </a:lnTo>
                  <a:lnTo>
                    <a:pt x="1682" y="468"/>
                  </a:lnTo>
                  <a:lnTo>
                    <a:pt x="1681" y="461"/>
                  </a:lnTo>
                  <a:lnTo>
                    <a:pt x="1677" y="458"/>
                  </a:lnTo>
                  <a:lnTo>
                    <a:pt x="1667" y="465"/>
                  </a:lnTo>
                  <a:lnTo>
                    <a:pt x="1660" y="465"/>
                  </a:lnTo>
                  <a:lnTo>
                    <a:pt x="1640" y="454"/>
                  </a:lnTo>
                  <a:lnTo>
                    <a:pt x="1630" y="451"/>
                  </a:lnTo>
                  <a:lnTo>
                    <a:pt x="1621" y="453"/>
                  </a:lnTo>
                  <a:lnTo>
                    <a:pt x="1621" y="453"/>
                  </a:lnTo>
                  <a:lnTo>
                    <a:pt x="1622" y="453"/>
                  </a:lnTo>
                  <a:lnTo>
                    <a:pt x="1622" y="453"/>
                  </a:lnTo>
                  <a:lnTo>
                    <a:pt x="1622" y="454"/>
                  </a:lnTo>
                  <a:lnTo>
                    <a:pt x="1615" y="460"/>
                  </a:lnTo>
                  <a:lnTo>
                    <a:pt x="1611" y="461"/>
                  </a:lnTo>
                  <a:lnTo>
                    <a:pt x="1607" y="457"/>
                  </a:lnTo>
                  <a:lnTo>
                    <a:pt x="1604" y="454"/>
                  </a:lnTo>
                  <a:lnTo>
                    <a:pt x="1602" y="447"/>
                  </a:lnTo>
                  <a:lnTo>
                    <a:pt x="1601" y="446"/>
                  </a:lnTo>
                  <a:lnTo>
                    <a:pt x="1598" y="443"/>
                  </a:lnTo>
                  <a:lnTo>
                    <a:pt x="1593" y="441"/>
                  </a:lnTo>
                  <a:lnTo>
                    <a:pt x="1590" y="440"/>
                  </a:lnTo>
                  <a:lnTo>
                    <a:pt x="1581" y="433"/>
                  </a:lnTo>
                  <a:lnTo>
                    <a:pt x="1577" y="432"/>
                  </a:lnTo>
                  <a:lnTo>
                    <a:pt x="1560" y="429"/>
                  </a:lnTo>
                  <a:lnTo>
                    <a:pt x="1557" y="424"/>
                  </a:lnTo>
                  <a:lnTo>
                    <a:pt x="1559" y="416"/>
                  </a:lnTo>
                  <a:lnTo>
                    <a:pt x="1543" y="406"/>
                  </a:lnTo>
                  <a:lnTo>
                    <a:pt x="1541" y="406"/>
                  </a:lnTo>
                  <a:lnTo>
                    <a:pt x="1536" y="405"/>
                  </a:lnTo>
                  <a:lnTo>
                    <a:pt x="1536" y="413"/>
                  </a:lnTo>
                  <a:lnTo>
                    <a:pt x="1538" y="415"/>
                  </a:lnTo>
                  <a:lnTo>
                    <a:pt x="1541" y="413"/>
                  </a:lnTo>
                  <a:lnTo>
                    <a:pt x="1542" y="413"/>
                  </a:lnTo>
                  <a:lnTo>
                    <a:pt x="1545" y="416"/>
                  </a:lnTo>
                  <a:lnTo>
                    <a:pt x="1545" y="420"/>
                  </a:lnTo>
                  <a:lnTo>
                    <a:pt x="1543" y="423"/>
                  </a:lnTo>
                  <a:lnTo>
                    <a:pt x="1535" y="424"/>
                  </a:lnTo>
                  <a:lnTo>
                    <a:pt x="1525" y="426"/>
                  </a:lnTo>
                  <a:lnTo>
                    <a:pt x="1520" y="426"/>
                  </a:lnTo>
                  <a:lnTo>
                    <a:pt x="1513" y="433"/>
                  </a:lnTo>
                  <a:lnTo>
                    <a:pt x="1503" y="436"/>
                  </a:lnTo>
                  <a:lnTo>
                    <a:pt x="1493" y="434"/>
                  </a:lnTo>
                  <a:lnTo>
                    <a:pt x="1476" y="417"/>
                  </a:lnTo>
                  <a:lnTo>
                    <a:pt x="1473" y="413"/>
                  </a:lnTo>
                  <a:lnTo>
                    <a:pt x="1472" y="409"/>
                  </a:lnTo>
                  <a:lnTo>
                    <a:pt x="1471" y="403"/>
                  </a:lnTo>
                  <a:lnTo>
                    <a:pt x="1468" y="399"/>
                  </a:lnTo>
                  <a:lnTo>
                    <a:pt x="1465" y="396"/>
                  </a:lnTo>
                  <a:lnTo>
                    <a:pt x="1464" y="394"/>
                  </a:lnTo>
                  <a:lnTo>
                    <a:pt x="1462" y="391"/>
                  </a:lnTo>
                  <a:lnTo>
                    <a:pt x="1464" y="389"/>
                  </a:lnTo>
                  <a:lnTo>
                    <a:pt x="1465" y="387"/>
                  </a:lnTo>
                  <a:lnTo>
                    <a:pt x="1466" y="387"/>
                  </a:lnTo>
                  <a:lnTo>
                    <a:pt x="1466" y="387"/>
                  </a:lnTo>
                  <a:lnTo>
                    <a:pt x="1466" y="385"/>
                  </a:lnTo>
                  <a:lnTo>
                    <a:pt x="1465" y="385"/>
                  </a:lnTo>
                  <a:lnTo>
                    <a:pt x="1462" y="385"/>
                  </a:lnTo>
                  <a:lnTo>
                    <a:pt x="1455" y="381"/>
                  </a:lnTo>
                  <a:lnTo>
                    <a:pt x="1451" y="380"/>
                  </a:lnTo>
                  <a:lnTo>
                    <a:pt x="1448" y="381"/>
                  </a:lnTo>
                  <a:lnTo>
                    <a:pt x="1447" y="382"/>
                  </a:lnTo>
                  <a:lnTo>
                    <a:pt x="1444" y="382"/>
                  </a:lnTo>
                  <a:lnTo>
                    <a:pt x="1440" y="381"/>
                  </a:lnTo>
                  <a:lnTo>
                    <a:pt x="1427" y="364"/>
                  </a:lnTo>
                  <a:lnTo>
                    <a:pt x="1427" y="361"/>
                  </a:lnTo>
                  <a:lnTo>
                    <a:pt x="1429" y="357"/>
                  </a:lnTo>
                  <a:lnTo>
                    <a:pt x="1431" y="356"/>
                  </a:lnTo>
                  <a:lnTo>
                    <a:pt x="1444" y="356"/>
                  </a:lnTo>
                  <a:lnTo>
                    <a:pt x="1451" y="353"/>
                  </a:lnTo>
                  <a:lnTo>
                    <a:pt x="1462" y="346"/>
                  </a:lnTo>
                  <a:lnTo>
                    <a:pt x="1468" y="342"/>
                  </a:lnTo>
                  <a:lnTo>
                    <a:pt x="1469" y="336"/>
                  </a:lnTo>
                  <a:lnTo>
                    <a:pt x="1465" y="328"/>
                  </a:lnTo>
                  <a:lnTo>
                    <a:pt x="1462" y="326"/>
                  </a:lnTo>
                  <a:lnTo>
                    <a:pt x="1462" y="322"/>
                  </a:lnTo>
                  <a:lnTo>
                    <a:pt x="1462" y="318"/>
                  </a:lnTo>
                  <a:lnTo>
                    <a:pt x="1465" y="311"/>
                  </a:lnTo>
                  <a:lnTo>
                    <a:pt x="1466" y="310"/>
                  </a:lnTo>
                  <a:lnTo>
                    <a:pt x="1466" y="308"/>
                  </a:lnTo>
                  <a:lnTo>
                    <a:pt x="1466" y="307"/>
                  </a:lnTo>
                  <a:lnTo>
                    <a:pt x="1465" y="305"/>
                  </a:lnTo>
                  <a:lnTo>
                    <a:pt x="1461" y="300"/>
                  </a:lnTo>
                  <a:lnTo>
                    <a:pt x="1459" y="298"/>
                  </a:lnTo>
                  <a:lnTo>
                    <a:pt x="1455" y="297"/>
                  </a:lnTo>
                  <a:lnTo>
                    <a:pt x="1454" y="297"/>
                  </a:lnTo>
                  <a:lnTo>
                    <a:pt x="1452" y="300"/>
                  </a:lnTo>
                  <a:lnTo>
                    <a:pt x="1451" y="304"/>
                  </a:lnTo>
                  <a:lnTo>
                    <a:pt x="1444" y="314"/>
                  </a:lnTo>
                  <a:lnTo>
                    <a:pt x="1440" y="318"/>
                  </a:lnTo>
                  <a:lnTo>
                    <a:pt x="1433" y="319"/>
                  </a:lnTo>
                  <a:lnTo>
                    <a:pt x="1410" y="315"/>
                  </a:lnTo>
                  <a:lnTo>
                    <a:pt x="1398" y="317"/>
                  </a:lnTo>
                  <a:lnTo>
                    <a:pt x="1389" y="326"/>
                  </a:lnTo>
                  <a:lnTo>
                    <a:pt x="1388" y="326"/>
                  </a:lnTo>
                  <a:lnTo>
                    <a:pt x="1387" y="326"/>
                  </a:lnTo>
                  <a:lnTo>
                    <a:pt x="1385" y="326"/>
                  </a:lnTo>
                  <a:lnTo>
                    <a:pt x="1385" y="326"/>
                  </a:lnTo>
                  <a:lnTo>
                    <a:pt x="1382" y="318"/>
                  </a:lnTo>
                  <a:lnTo>
                    <a:pt x="1377" y="314"/>
                  </a:lnTo>
                  <a:lnTo>
                    <a:pt x="1371" y="314"/>
                  </a:lnTo>
                  <a:lnTo>
                    <a:pt x="1368" y="321"/>
                  </a:lnTo>
                  <a:lnTo>
                    <a:pt x="1364" y="319"/>
                  </a:lnTo>
                  <a:lnTo>
                    <a:pt x="1363" y="315"/>
                  </a:lnTo>
                  <a:lnTo>
                    <a:pt x="1363" y="310"/>
                  </a:lnTo>
                  <a:lnTo>
                    <a:pt x="1363" y="304"/>
                  </a:lnTo>
                  <a:lnTo>
                    <a:pt x="1361" y="304"/>
                  </a:lnTo>
                  <a:lnTo>
                    <a:pt x="1360" y="302"/>
                  </a:lnTo>
                  <a:lnTo>
                    <a:pt x="1360" y="301"/>
                  </a:lnTo>
                  <a:lnTo>
                    <a:pt x="1359" y="300"/>
                  </a:lnTo>
                  <a:lnTo>
                    <a:pt x="1363" y="297"/>
                  </a:lnTo>
                  <a:lnTo>
                    <a:pt x="1359" y="295"/>
                  </a:lnTo>
                  <a:lnTo>
                    <a:pt x="1346" y="295"/>
                  </a:lnTo>
                  <a:lnTo>
                    <a:pt x="1340" y="294"/>
                  </a:lnTo>
                  <a:lnTo>
                    <a:pt x="1331" y="287"/>
                  </a:lnTo>
                  <a:lnTo>
                    <a:pt x="1328" y="286"/>
                  </a:lnTo>
                  <a:lnTo>
                    <a:pt x="1326" y="281"/>
                  </a:lnTo>
                  <a:lnTo>
                    <a:pt x="1325" y="276"/>
                  </a:lnTo>
                  <a:lnTo>
                    <a:pt x="1324" y="272"/>
                  </a:lnTo>
                  <a:lnTo>
                    <a:pt x="1325" y="270"/>
                  </a:lnTo>
                  <a:lnTo>
                    <a:pt x="1322" y="270"/>
                  </a:lnTo>
                  <a:lnTo>
                    <a:pt x="1314" y="272"/>
                  </a:lnTo>
                  <a:lnTo>
                    <a:pt x="1310" y="272"/>
                  </a:lnTo>
                  <a:lnTo>
                    <a:pt x="1307" y="270"/>
                  </a:lnTo>
                  <a:lnTo>
                    <a:pt x="1301" y="265"/>
                  </a:lnTo>
                  <a:lnTo>
                    <a:pt x="1298" y="263"/>
                  </a:lnTo>
                  <a:lnTo>
                    <a:pt x="1272" y="255"/>
                  </a:lnTo>
                  <a:lnTo>
                    <a:pt x="1265" y="256"/>
                  </a:lnTo>
                  <a:lnTo>
                    <a:pt x="1262" y="253"/>
                  </a:lnTo>
                  <a:lnTo>
                    <a:pt x="1253" y="249"/>
                  </a:lnTo>
                  <a:lnTo>
                    <a:pt x="1248" y="249"/>
                  </a:lnTo>
                  <a:lnTo>
                    <a:pt x="1241" y="253"/>
                  </a:lnTo>
                  <a:lnTo>
                    <a:pt x="1241" y="259"/>
                  </a:lnTo>
                  <a:lnTo>
                    <a:pt x="1249" y="270"/>
                  </a:lnTo>
                  <a:lnTo>
                    <a:pt x="1252" y="279"/>
                  </a:lnTo>
                  <a:lnTo>
                    <a:pt x="1255" y="287"/>
                  </a:lnTo>
                  <a:lnTo>
                    <a:pt x="1256" y="294"/>
                  </a:lnTo>
                  <a:lnTo>
                    <a:pt x="1262" y="300"/>
                  </a:lnTo>
                  <a:lnTo>
                    <a:pt x="1267" y="304"/>
                  </a:lnTo>
                  <a:lnTo>
                    <a:pt x="1273" y="308"/>
                  </a:lnTo>
                  <a:lnTo>
                    <a:pt x="1276" y="317"/>
                  </a:lnTo>
                  <a:lnTo>
                    <a:pt x="1276" y="326"/>
                  </a:lnTo>
                  <a:lnTo>
                    <a:pt x="1279" y="331"/>
                  </a:lnTo>
                  <a:lnTo>
                    <a:pt x="1280" y="336"/>
                  </a:lnTo>
                  <a:lnTo>
                    <a:pt x="1279" y="339"/>
                  </a:lnTo>
                  <a:lnTo>
                    <a:pt x="1274" y="338"/>
                  </a:lnTo>
                  <a:lnTo>
                    <a:pt x="1272" y="333"/>
                  </a:lnTo>
                  <a:lnTo>
                    <a:pt x="1270" y="331"/>
                  </a:lnTo>
                  <a:lnTo>
                    <a:pt x="1269" y="331"/>
                  </a:lnTo>
                  <a:lnTo>
                    <a:pt x="1266" y="331"/>
                  </a:lnTo>
                  <a:lnTo>
                    <a:pt x="1265" y="331"/>
                  </a:lnTo>
                  <a:lnTo>
                    <a:pt x="1265" y="336"/>
                  </a:lnTo>
                  <a:lnTo>
                    <a:pt x="1265" y="338"/>
                  </a:lnTo>
                  <a:lnTo>
                    <a:pt x="1262" y="338"/>
                  </a:lnTo>
                  <a:lnTo>
                    <a:pt x="1258" y="336"/>
                  </a:lnTo>
                  <a:lnTo>
                    <a:pt x="1255" y="336"/>
                  </a:lnTo>
                  <a:lnTo>
                    <a:pt x="1252" y="338"/>
                  </a:lnTo>
                  <a:lnTo>
                    <a:pt x="1248" y="345"/>
                  </a:lnTo>
                  <a:lnTo>
                    <a:pt x="1245" y="346"/>
                  </a:lnTo>
                  <a:lnTo>
                    <a:pt x="1242" y="347"/>
                  </a:lnTo>
                  <a:lnTo>
                    <a:pt x="1239" y="347"/>
                  </a:lnTo>
                  <a:lnTo>
                    <a:pt x="1234" y="347"/>
                  </a:lnTo>
                  <a:lnTo>
                    <a:pt x="1228" y="349"/>
                  </a:lnTo>
                  <a:lnTo>
                    <a:pt x="1223" y="353"/>
                  </a:lnTo>
                  <a:lnTo>
                    <a:pt x="1218" y="360"/>
                  </a:lnTo>
                  <a:lnTo>
                    <a:pt x="1216" y="366"/>
                  </a:lnTo>
                  <a:lnTo>
                    <a:pt x="1211" y="370"/>
                  </a:lnTo>
                  <a:lnTo>
                    <a:pt x="1206" y="374"/>
                  </a:lnTo>
                  <a:lnTo>
                    <a:pt x="1199" y="385"/>
                  </a:lnTo>
                  <a:lnTo>
                    <a:pt x="1188" y="387"/>
                  </a:lnTo>
                  <a:lnTo>
                    <a:pt x="1176" y="381"/>
                  </a:lnTo>
                  <a:lnTo>
                    <a:pt x="1168" y="373"/>
                  </a:lnTo>
                  <a:lnTo>
                    <a:pt x="1164" y="367"/>
                  </a:lnTo>
                  <a:lnTo>
                    <a:pt x="1161" y="361"/>
                  </a:lnTo>
                  <a:lnTo>
                    <a:pt x="1158" y="347"/>
                  </a:lnTo>
                  <a:lnTo>
                    <a:pt x="1155" y="340"/>
                  </a:lnTo>
                  <a:lnTo>
                    <a:pt x="1147" y="332"/>
                  </a:lnTo>
                  <a:lnTo>
                    <a:pt x="1144" y="326"/>
                  </a:lnTo>
                  <a:lnTo>
                    <a:pt x="1140" y="321"/>
                  </a:lnTo>
                  <a:lnTo>
                    <a:pt x="1134" y="308"/>
                  </a:lnTo>
                  <a:lnTo>
                    <a:pt x="1130" y="304"/>
                  </a:lnTo>
                  <a:lnTo>
                    <a:pt x="1125" y="300"/>
                  </a:lnTo>
                  <a:lnTo>
                    <a:pt x="1113" y="295"/>
                  </a:lnTo>
                  <a:lnTo>
                    <a:pt x="1108" y="288"/>
                  </a:lnTo>
                  <a:lnTo>
                    <a:pt x="1108" y="286"/>
                  </a:lnTo>
                  <a:lnTo>
                    <a:pt x="1108" y="281"/>
                  </a:lnTo>
                  <a:lnTo>
                    <a:pt x="1108" y="277"/>
                  </a:lnTo>
                  <a:lnTo>
                    <a:pt x="1106" y="274"/>
                  </a:lnTo>
                  <a:lnTo>
                    <a:pt x="1104" y="273"/>
                  </a:lnTo>
                  <a:lnTo>
                    <a:pt x="1091" y="273"/>
                  </a:lnTo>
                  <a:lnTo>
                    <a:pt x="1088" y="274"/>
                  </a:lnTo>
                  <a:lnTo>
                    <a:pt x="1087" y="276"/>
                  </a:lnTo>
                  <a:lnTo>
                    <a:pt x="1084" y="276"/>
                  </a:lnTo>
                  <a:lnTo>
                    <a:pt x="1081" y="273"/>
                  </a:lnTo>
                  <a:lnTo>
                    <a:pt x="1080" y="272"/>
                  </a:lnTo>
                  <a:lnTo>
                    <a:pt x="1077" y="260"/>
                  </a:lnTo>
                  <a:lnTo>
                    <a:pt x="1069" y="259"/>
                  </a:lnTo>
                  <a:lnTo>
                    <a:pt x="1066" y="252"/>
                  </a:lnTo>
                  <a:lnTo>
                    <a:pt x="1069" y="245"/>
                  </a:lnTo>
                  <a:lnTo>
                    <a:pt x="1073" y="246"/>
                  </a:lnTo>
                  <a:lnTo>
                    <a:pt x="1073" y="245"/>
                  </a:lnTo>
                  <a:lnTo>
                    <a:pt x="1071" y="241"/>
                  </a:lnTo>
                  <a:lnTo>
                    <a:pt x="1073" y="241"/>
                  </a:lnTo>
                  <a:lnTo>
                    <a:pt x="1076" y="239"/>
                  </a:lnTo>
                  <a:lnTo>
                    <a:pt x="1077" y="239"/>
                  </a:lnTo>
                  <a:lnTo>
                    <a:pt x="1081" y="235"/>
                  </a:lnTo>
                  <a:lnTo>
                    <a:pt x="1085" y="232"/>
                  </a:lnTo>
                  <a:lnTo>
                    <a:pt x="1090" y="230"/>
                  </a:lnTo>
                  <a:lnTo>
                    <a:pt x="1091" y="224"/>
                  </a:lnTo>
                  <a:lnTo>
                    <a:pt x="1095" y="223"/>
                  </a:lnTo>
                  <a:lnTo>
                    <a:pt x="1104" y="225"/>
                  </a:lnTo>
                  <a:lnTo>
                    <a:pt x="1108" y="224"/>
                  </a:lnTo>
                  <a:lnTo>
                    <a:pt x="1111" y="221"/>
                  </a:lnTo>
                  <a:lnTo>
                    <a:pt x="1116" y="216"/>
                  </a:lnTo>
                  <a:lnTo>
                    <a:pt x="1118" y="213"/>
                  </a:lnTo>
                  <a:lnTo>
                    <a:pt x="1118" y="213"/>
                  </a:lnTo>
                  <a:lnTo>
                    <a:pt x="1118" y="210"/>
                  </a:lnTo>
                  <a:lnTo>
                    <a:pt x="1118" y="207"/>
                  </a:lnTo>
                  <a:lnTo>
                    <a:pt x="1118" y="206"/>
                  </a:lnTo>
                  <a:lnTo>
                    <a:pt x="1119" y="203"/>
                  </a:lnTo>
                  <a:lnTo>
                    <a:pt x="1120" y="202"/>
                  </a:lnTo>
                  <a:lnTo>
                    <a:pt x="1120" y="200"/>
                  </a:lnTo>
                  <a:lnTo>
                    <a:pt x="1119" y="197"/>
                  </a:lnTo>
                  <a:lnTo>
                    <a:pt x="1127" y="193"/>
                  </a:lnTo>
                  <a:lnTo>
                    <a:pt x="1125" y="186"/>
                  </a:lnTo>
                  <a:lnTo>
                    <a:pt x="1102" y="162"/>
                  </a:lnTo>
                  <a:lnTo>
                    <a:pt x="1095" y="158"/>
                  </a:lnTo>
                  <a:lnTo>
                    <a:pt x="1087" y="155"/>
                  </a:lnTo>
                  <a:lnTo>
                    <a:pt x="1077" y="155"/>
                  </a:lnTo>
                  <a:lnTo>
                    <a:pt x="1073" y="157"/>
                  </a:lnTo>
                  <a:lnTo>
                    <a:pt x="1071" y="161"/>
                  </a:lnTo>
                  <a:lnTo>
                    <a:pt x="1070" y="165"/>
                  </a:lnTo>
                  <a:lnTo>
                    <a:pt x="1067" y="169"/>
                  </a:lnTo>
                  <a:lnTo>
                    <a:pt x="1062" y="171"/>
                  </a:lnTo>
                  <a:lnTo>
                    <a:pt x="1059" y="169"/>
                  </a:lnTo>
                  <a:lnTo>
                    <a:pt x="1050" y="162"/>
                  </a:lnTo>
                  <a:lnTo>
                    <a:pt x="1039" y="161"/>
                  </a:lnTo>
                  <a:lnTo>
                    <a:pt x="1022" y="178"/>
                  </a:lnTo>
                  <a:lnTo>
                    <a:pt x="1013" y="179"/>
                  </a:lnTo>
                  <a:lnTo>
                    <a:pt x="1011" y="178"/>
                  </a:lnTo>
                  <a:lnTo>
                    <a:pt x="1011" y="176"/>
                  </a:lnTo>
                  <a:lnTo>
                    <a:pt x="1011" y="175"/>
                  </a:lnTo>
                  <a:lnTo>
                    <a:pt x="1013" y="173"/>
                  </a:lnTo>
                  <a:lnTo>
                    <a:pt x="1015" y="171"/>
                  </a:lnTo>
                  <a:lnTo>
                    <a:pt x="1017" y="166"/>
                  </a:lnTo>
                  <a:lnTo>
                    <a:pt x="1015" y="161"/>
                  </a:lnTo>
                  <a:lnTo>
                    <a:pt x="1013" y="155"/>
                  </a:lnTo>
                  <a:lnTo>
                    <a:pt x="1010" y="148"/>
                  </a:lnTo>
                  <a:lnTo>
                    <a:pt x="1005" y="145"/>
                  </a:lnTo>
                  <a:lnTo>
                    <a:pt x="1001" y="144"/>
                  </a:lnTo>
                  <a:lnTo>
                    <a:pt x="986" y="150"/>
                  </a:lnTo>
                  <a:lnTo>
                    <a:pt x="979" y="151"/>
                  </a:lnTo>
                  <a:lnTo>
                    <a:pt x="977" y="150"/>
                  </a:lnTo>
                  <a:lnTo>
                    <a:pt x="963" y="127"/>
                  </a:lnTo>
                  <a:lnTo>
                    <a:pt x="963" y="124"/>
                  </a:lnTo>
                  <a:lnTo>
                    <a:pt x="962" y="122"/>
                  </a:lnTo>
                  <a:lnTo>
                    <a:pt x="956" y="122"/>
                  </a:lnTo>
                  <a:lnTo>
                    <a:pt x="934" y="127"/>
                  </a:lnTo>
                  <a:lnTo>
                    <a:pt x="933" y="126"/>
                  </a:lnTo>
                  <a:lnTo>
                    <a:pt x="930" y="124"/>
                  </a:lnTo>
                  <a:lnTo>
                    <a:pt x="927" y="119"/>
                  </a:lnTo>
                  <a:lnTo>
                    <a:pt x="924" y="117"/>
                  </a:lnTo>
                  <a:lnTo>
                    <a:pt x="872" y="99"/>
                  </a:lnTo>
                  <a:lnTo>
                    <a:pt x="861" y="99"/>
                  </a:lnTo>
                  <a:lnTo>
                    <a:pt x="858" y="103"/>
                  </a:lnTo>
                  <a:lnTo>
                    <a:pt x="856" y="108"/>
                  </a:lnTo>
                  <a:lnTo>
                    <a:pt x="853" y="110"/>
                  </a:lnTo>
                  <a:lnTo>
                    <a:pt x="853" y="110"/>
                  </a:lnTo>
                  <a:lnTo>
                    <a:pt x="850" y="109"/>
                  </a:lnTo>
                  <a:lnTo>
                    <a:pt x="849" y="106"/>
                  </a:lnTo>
                  <a:lnTo>
                    <a:pt x="849" y="102"/>
                  </a:lnTo>
                  <a:lnTo>
                    <a:pt x="849" y="98"/>
                  </a:lnTo>
                  <a:lnTo>
                    <a:pt x="849" y="94"/>
                  </a:lnTo>
                  <a:lnTo>
                    <a:pt x="846" y="85"/>
                  </a:lnTo>
                  <a:lnTo>
                    <a:pt x="842" y="82"/>
                  </a:lnTo>
                  <a:lnTo>
                    <a:pt x="837" y="81"/>
                  </a:lnTo>
                  <a:lnTo>
                    <a:pt x="832" y="77"/>
                  </a:lnTo>
                  <a:lnTo>
                    <a:pt x="829" y="73"/>
                  </a:lnTo>
                  <a:lnTo>
                    <a:pt x="826" y="66"/>
                  </a:lnTo>
                  <a:lnTo>
                    <a:pt x="823" y="59"/>
                  </a:lnTo>
                  <a:lnTo>
                    <a:pt x="823" y="51"/>
                  </a:lnTo>
                  <a:lnTo>
                    <a:pt x="825" y="44"/>
                  </a:lnTo>
                  <a:lnTo>
                    <a:pt x="828" y="40"/>
                  </a:lnTo>
                  <a:lnTo>
                    <a:pt x="828" y="36"/>
                  </a:lnTo>
                  <a:lnTo>
                    <a:pt x="823" y="29"/>
                  </a:lnTo>
                  <a:lnTo>
                    <a:pt x="816" y="26"/>
                  </a:lnTo>
                  <a:lnTo>
                    <a:pt x="801" y="26"/>
                  </a:lnTo>
                  <a:lnTo>
                    <a:pt x="800" y="19"/>
                  </a:lnTo>
                  <a:lnTo>
                    <a:pt x="798" y="14"/>
                  </a:lnTo>
                  <a:lnTo>
                    <a:pt x="795" y="12"/>
                  </a:lnTo>
                  <a:lnTo>
                    <a:pt x="791" y="15"/>
                  </a:lnTo>
                  <a:lnTo>
                    <a:pt x="790" y="19"/>
                  </a:lnTo>
                  <a:lnTo>
                    <a:pt x="790" y="19"/>
                  </a:lnTo>
                  <a:lnTo>
                    <a:pt x="788" y="23"/>
                  </a:lnTo>
                  <a:lnTo>
                    <a:pt x="786" y="25"/>
                  </a:lnTo>
                  <a:lnTo>
                    <a:pt x="781" y="23"/>
                  </a:lnTo>
                  <a:lnTo>
                    <a:pt x="779" y="19"/>
                  </a:lnTo>
                  <a:lnTo>
                    <a:pt x="776" y="15"/>
                  </a:lnTo>
                  <a:lnTo>
                    <a:pt x="763" y="12"/>
                  </a:lnTo>
                  <a:lnTo>
                    <a:pt x="759" y="8"/>
                  </a:lnTo>
                  <a:lnTo>
                    <a:pt x="758" y="12"/>
                  </a:lnTo>
                  <a:lnTo>
                    <a:pt x="756" y="14"/>
                  </a:lnTo>
                  <a:lnTo>
                    <a:pt x="753" y="16"/>
                  </a:lnTo>
                  <a:lnTo>
                    <a:pt x="751" y="16"/>
                  </a:lnTo>
                  <a:lnTo>
                    <a:pt x="749" y="18"/>
                  </a:lnTo>
                  <a:lnTo>
                    <a:pt x="748" y="18"/>
                  </a:lnTo>
                  <a:lnTo>
                    <a:pt x="748" y="19"/>
                  </a:lnTo>
                  <a:lnTo>
                    <a:pt x="748" y="19"/>
                  </a:lnTo>
                  <a:lnTo>
                    <a:pt x="748" y="25"/>
                  </a:lnTo>
                  <a:lnTo>
                    <a:pt x="752" y="28"/>
                  </a:lnTo>
                  <a:lnTo>
                    <a:pt x="756" y="33"/>
                  </a:lnTo>
                  <a:lnTo>
                    <a:pt x="756" y="46"/>
                  </a:lnTo>
                  <a:lnTo>
                    <a:pt x="756" y="47"/>
                  </a:lnTo>
                  <a:lnTo>
                    <a:pt x="753" y="50"/>
                  </a:lnTo>
                  <a:lnTo>
                    <a:pt x="753" y="51"/>
                  </a:lnTo>
                  <a:lnTo>
                    <a:pt x="752" y="54"/>
                  </a:lnTo>
                  <a:lnTo>
                    <a:pt x="752" y="56"/>
                  </a:lnTo>
                  <a:lnTo>
                    <a:pt x="753" y="57"/>
                  </a:lnTo>
                  <a:lnTo>
                    <a:pt x="753" y="71"/>
                  </a:lnTo>
                  <a:lnTo>
                    <a:pt x="753" y="75"/>
                  </a:lnTo>
                  <a:lnTo>
                    <a:pt x="722" y="73"/>
                  </a:lnTo>
                  <a:lnTo>
                    <a:pt x="714" y="75"/>
                  </a:lnTo>
                  <a:lnTo>
                    <a:pt x="708" y="75"/>
                  </a:lnTo>
                  <a:lnTo>
                    <a:pt x="704" y="87"/>
                  </a:lnTo>
                  <a:lnTo>
                    <a:pt x="701" y="91"/>
                  </a:lnTo>
                  <a:lnTo>
                    <a:pt x="699" y="94"/>
                  </a:lnTo>
                  <a:lnTo>
                    <a:pt x="694" y="95"/>
                  </a:lnTo>
                  <a:lnTo>
                    <a:pt x="689" y="95"/>
                  </a:lnTo>
                  <a:lnTo>
                    <a:pt x="679" y="92"/>
                  </a:lnTo>
                  <a:lnTo>
                    <a:pt x="669" y="85"/>
                  </a:lnTo>
                  <a:lnTo>
                    <a:pt x="666" y="82"/>
                  </a:lnTo>
                  <a:lnTo>
                    <a:pt x="657" y="80"/>
                  </a:lnTo>
                  <a:lnTo>
                    <a:pt x="655" y="77"/>
                  </a:lnTo>
                  <a:lnTo>
                    <a:pt x="657" y="70"/>
                  </a:lnTo>
                  <a:lnTo>
                    <a:pt x="661" y="60"/>
                  </a:lnTo>
                  <a:lnTo>
                    <a:pt x="662" y="54"/>
                  </a:lnTo>
                  <a:lnTo>
                    <a:pt x="661" y="49"/>
                  </a:lnTo>
                  <a:lnTo>
                    <a:pt x="658" y="49"/>
                  </a:lnTo>
                  <a:lnTo>
                    <a:pt x="644" y="56"/>
                  </a:lnTo>
                  <a:lnTo>
                    <a:pt x="641" y="53"/>
                  </a:lnTo>
                  <a:lnTo>
                    <a:pt x="643" y="47"/>
                  </a:lnTo>
                  <a:lnTo>
                    <a:pt x="645" y="42"/>
                  </a:lnTo>
                  <a:lnTo>
                    <a:pt x="647" y="37"/>
                  </a:lnTo>
                  <a:lnTo>
                    <a:pt x="648" y="30"/>
                  </a:lnTo>
                  <a:lnTo>
                    <a:pt x="647" y="26"/>
                  </a:lnTo>
                  <a:lnTo>
                    <a:pt x="645" y="23"/>
                  </a:lnTo>
                  <a:lnTo>
                    <a:pt x="641" y="19"/>
                  </a:lnTo>
                  <a:lnTo>
                    <a:pt x="638" y="18"/>
                  </a:lnTo>
                  <a:lnTo>
                    <a:pt x="631" y="15"/>
                  </a:lnTo>
                  <a:lnTo>
                    <a:pt x="629" y="14"/>
                  </a:lnTo>
                  <a:lnTo>
                    <a:pt x="626" y="9"/>
                  </a:lnTo>
                  <a:lnTo>
                    <a:pt x="624" y="8"/>
                  </a:lnTo>
                  <a:lnTo>
                    <a:pt x="624" y="5"/>
                  </a:lnTo>
                  <a:lnTo>
                    <a:pt x="623" y="1"/>
                  </a:lnTo>
                  <a:lnTo>
                    <a:pt x="620" y="7"/>
                  </a:lnTo>
                  <a:lnTo>
                    <a:pt x="617" y="8"/>
                  </a:lnTo>
                  <a:lnTo>
                    <a:pt x="609" y="8"/>
                  </a:lnTo>
                  <a:lnTo>
                    <a:pt x="601" y="11"/>
                  </a:lnTo>
                  <a:lnTo>
                    <a:pt x="598" y="11"/>
                  </a:lnTo>
                  <a:lnTo>
                    <a:pt x="595" y="9"/>
                  </a:lnTo>
                  <a:lnTo>
                    <a:pt x="594" y="8"/>
                  </a:lnTo>
                  <a:lnTo>
                    <a:pt x="592" y="5"/>
                  </a:lnTo>
                  <a:lnTo>
                    <a:pt x="591" y="4"/>
                  </a:lnTo>
                  <a:lnTo>
                    <a:pt x="581" y="0"/>
                  </a:lnTo>
                  <a:lnTo>
                    <a:pt x="573" y="1"/>
                  </a:lnTo>
                  <a:lnTo>
                    <a:pt x="567" y="8"/>
                  </a:lnTo>
                  <a:lnTo>
                    <a:pt x="563" y="19"/>
                  </a:lnTo>
                  <a:lnTo>
                    <a:pt x="560" y="23"/>
                  </a:lnTo>
                  <a:lnTo>
                    <a:pt x="563" y="26"/>
                  </a:lnTo>
                  <a:lnTo>
                    <a:pt x="571" y="28"/>
                  </a:lnTo>
                  <a:lnTo>
                    <a:pt x="577" y="29"/>
                  </a:lnTo>
                  <a:lnTo>
                    <a:pt x="577" y="30"/>
                  </a:lnTo>
                  <a:lnTo>
                    <a:pt x="574" y="32"/>
                  </a:lnTo>
                  <a:lnTo>
                    <a:pt x="574" y="36"/>
                  </a:lnTo>
                  <a:lnTo>
                    <a:pt x="581" y="43"/>
                  </a:lnTo>
                  <a:lnTo>
                    <a:pt x="589" y="46"/>
                  </a:lnTo>
                  <a:lnTo>
                    <a:pt x="596" y="49"/>
                  </a:lnTo>
                  <a:lnTo>
                    <a:pt x="595" y="60"/>
                  </a:lnTo>
                  <a:lnTo>
                    <a:pt x="588" y="66"/>
                  </a:lnTo>
                  <a:lnTo>
                    <a:pt x="567" y="64"/>
                  </a:lnTo>
                  <a:lnTo>
                    <a:pt x="559" y="67"/>
                  </a:lnTo>
                  <a:lnTo>
                    <a:pt x="556" y="70"/>
                  </a:lnTo>
                  <a:lnTo>
                    <a:pt x="550" y="77"/>
                  </a:lnTo>
                  <a:lnTo>
                    <a:pt x="547" y="80"/>
                  </a:lnTo>
                  <a:lnTo>
                    <a:pt x="507" y="98"/>
                  </a:lnTo>
                  <a:lnTo>
                    <a:pt x="503" y="98"/>
                  </a:lnTo>
                  <a:lnTo>
                    <a:pt x="493" y="96"/>
                  </a:lnTo>
                  <a:lnTo>
                    <a:pt x="487" y="98"/>
                  </a:lnTo>
                  <a:lnTo>
                    <a:pt x="484" y="101"/>
                  </a:lnTo>
                  <a:lnTo>
                    <a:pt x="480" y="105"/>
                  </a:lnTo>
                  <a:lnTo>
                    <a:pt x="479" y="108"/>
                  </a:lnTo>
                  <a:lnTo>
                    <a:pt x="475" y="108"/>
                  </a:lnTo>
                  <a:lnTo>
                    <a:pt x="472" y="106"/>
                  </a:lnTo>
                  <a:lnTo>
                    <a:pt x="470" y="106"/>
                  </a:lnTo>
                  <a:lnTo>
                    <a:pt x="468" y="110"/>
                  </a:lnTo>
                  <a:lnTo>
                    <a:pt x="466" y="113"/>
                  </a:lnTo>
                  <a:lnTo>
                    <a:pt x="468" y="117"/>
                  </a:lnTo>
                  <a:lnTo>
                    <a:pt x="468" y="120"/>
                  </a:lnTo>
                  <a:lnTo>
                    <a:pt x="468" y="122"/>
                  </a:lnTo>
                  <a:lnTo>
                    <a:pt x="466" y="124"/>
                  </a:lnTo>
                  <a:lnTo>
                    <a:pt x="465" y="126"/>
                  </a:lnTo>
                  <a:lnTo>
                    <a:pt x="462" y="126"/>
                  </a:lnTo>
                  <a:lnTo>
                    <a:pt x="455" y="130"/>
                  </a:lnTo>
                  <a:lnTo>
                    <a:pt x="451" y="131"/>
                  </a:lnTo>
                  <a:lnTo>
                    <a:pt x="438" y="130"/>
                  </a:lnTo>
                  <a:lnTo>
                    <a:pt x="432" y="130"/>
                  </a:lnTo>
                  <a:lnTo>
                    <a:pt x="423" y="134"/>
                  </a:lnTo>
                  <a:lnTo>
                    <a:pt x="418" y="134"/>
                  </a:lnTo>
                  <a:lnTo>
                    <a:pt x="395" y="134"/>
                  </a:lnTo>
                  <a:lnTo>
                    <a:pt x="383" y="137"/>
                  </a:lnTo>
                  <a:lnTo>
                    <a:pt x="372" y="144"/>
                  </a:lnTo>
                  <a:lnTo>
                    <a:pt x="375" y="150"/>
                  </a:lnTo>
                  <a:lnTo>
                    <a:pt x="375" y="155"/>
                  </a:lnTo>
                  <a:lnTo>
                    <a:pt x="371" y="159"/>
                  </a:lnTo>
                  <a:lnTo>
                    <a:pt x="367" y="162"/>
                  </a:lnTo>
                  <a:lnTo>
                    <a:pt x="368" y="166"/>
                  </a:lnTo>
                  <a:lnTo>
                    <a:pt x="368" y="169"/>
                  </a:lnTo>
                  <a:lnTo>
                    <a:pt x="367" y="171"/>
                  </a:lnTo>
                  <a:lnTo>
                    <a:pt x="364" y="172"/>
                  </a:lnTo>
                  <a:lnTo>
                    <a:pt x="360" y="178"/>
                  </a:lnTo>
                  <a:lnTo>
                    <a:pt x="355" y="182"/>
                  </a:lnTo>
                  <a:lnTo>
                    <a:pt x="350" y="183"/>
                  </a:lnTo>
                  <a:lnTo>
                    <a:pt x="344" y="180"/>
                  </a:lnTo>
                  <a:lnTo>
                    <a:pt x="343" y="178"/>
                  </a:lnTo>
                  <a:lnTo>
                    <a:pt x="339" y="172"/>
                  </a:lnTo>
                  <a:lnTo>
                    <a:pt x="337" y="171"/>
                  </a:lnTo>
                  <a:lnTo>
                    <a:pt x="334" y="169"/>
                  </a:lnTo>
                  <a:lnTo>
                    <a:pt x="333" y="169"/>
                  </a:lnTo>
                  <a:lnTo>
                    <a:pt x="333" y="171"/>
                  </a:lnTo>
                  <a:lnTo>
                    <a:pt x="332" y="172"/>
                  </a:lnTo>
                  <a:lnTo>
                    <a:pt x="322" y="179"/>
                  </a:lnTo>
                  <a:lnTo>
                    <a:pt x="320" y="182"/>
                  </a:lnTo>
                  <a:lnTo>
                    <a:pt x="318" y="190"/>
                  </a:lnTo>
                  <a:lnTo>
                    <a:pt x="312" y="193"/>
                  </a:lnTo>
                  <a:lnTo>
                    <a:pt x="308" y="192"/>
                  </a:lnTo>
                  <a:lnTo>
                    <a:pt x="304" y="189"/>
                  </a:lnTo>
                  <a:lnTo>
                    <a:pt x="299" y="188"/>
                  </a:lnTo>
                  <a:lnTo>
                    <a:pt x="291" y="211"/>
                  </a:lnTo>
                  <a:lnTo>
                    <a:pt x="287" y="218"/>
                  </a:lnTo>
                  <a:lnTo>
                    <a:pt x="280" y="223"/>
                  </a:lnTo>
                  <a:lnTo>
                    <a:pt x="267" y="221"/>
                  </a:lnTo>
                  <a:lnTo>
                    <a:pt x="259" y="224"/>
                  </a:lnTo>
                  <a:lnTo>
                    <a:pt x="259" y="224"/>
                  </a:lnTo>
                  <a:lnTo>
                    <a:pt x="257" y="225"/>
                  </a:lnTo>
                  <a:lnTo>
                    <a:pt x="255" y="225"/>
                  </a:lnTo>
                  <a:lnTo>
                    <a:pt x="252" y="225"/>
                  </a:lnTo>
                  <a:lnTo>
                    <a:pt x="250" y="224"/>
                  </a:lnTo>
                  <a:lnTo>
                    <a:pt x="248" y="223"/>
                  </a:lnTo>
                  <a:lnTo>
                    <a:pt x="246" y="223"/>
                  </a:lnTo>
                  <a:lnTo>
                    <a:pt x="243" y="223"/>
                  </a:lnTo>
                  <a:lnTo>
                    <a:pt x="241" y="224"/>
                  </a:lnTo>
                  <a:lnTo>
                    <a:pt x="239" y="241"/>
                  </a:lnTo>
                  <a:lnTo>
                    <a:pt x="238" y="248"/>
                  </a:lnTo>
                  <a:lnTo>
                    <a:pt x="234" y="252"/>
                  </a:lnTo>
                  <a:lnTo>
                    <a:pt x="228" y="258"/>
                  </a:lnTo>
                  <a:lnTo>
                    <a:pt x="227" y="260"/>
                  </a:lnTo>
                  <a:lnTo>
                    <a:pt x="218" y="260"/>
                  </a:lnTo>
                  <a:lnTo>
                    <a:pt x="193" y="245"/>
                  </a:lnTo>
                  <a:lnTo>
                    <a:pt x="192" y="245"/>
                  </a:lnTo>
                  <a:lnTo>
                    <a:pt x="189" y="245"/>
                  </a:lnTo>
                  <a:lnTo>
                    <a:pt x="186" y="248"/>
                  </a:lnTo>
                  <a:lnTo>
                    <a:pt x="183" y="248"/>
                  </a:lnTo>
                  <a:lnTo>
                    <a:pt x="179" y="248"/>
                  </a:lnTo>
                  <a:lnTo>
                    <a:pt x="175" y="248"/>
                  </a:lnTo>
                  <a:lnTo>
                    <a:pt x="170" y="249"/>
                  </a:lnTo>
                  <a:lnTo>
                    <a:pt x="168" y="252"/>
                  </a:lnTo>
                  <a:lnTo>
                    <a:pt x="162" y="262"/>
                  </a:lnTo>
                  <a:lnTo>
                    <a:pt x="159" y="265"/>
                  </a:lnTo>
                  <a:lnTo>
                    <a:pt x="155" y="265"/>
                  </a:lnTo>
                  <a:lnTo>
                    <a:pt x="141" y="262"/>
                  </a:lnTo>
                  <a:lnTo>
                    <a:pt x="121" y="263"/>
                  </a:lnTo>
                  <a:lnTo>
                    <a:pt x="112" y="266"/>
                  </a:lnTo>
                  <a:lnTo>
                    <a:pt x="105" y="273"/>
                  </a:lnTo>
                  <a:lnTo>
                    <a:pt x="103" y="274"/>
                  </a:lnTo>
                  <a:lnTo>
                    <a:pt x="102" y="276"/>
                  </a:lnTo>
                  <a:lnTo>
                    <a:pt x="100" y="279"/>
                  </a:lnTo>
                  <a:lnTo>
                    <a:pt x="100" y="280"/>
                  </a:lnTo>
                  <a:lnTo>
                    <a:pt x="100" y="281"/>
                  </a:lnTo>
                  <a:lnTo>
                    <a:pt x="100" y="283"/>
                  </a:lnTo>
                  <a:lnTo>
                    <a:pt x="100" y="284"/>
                  </a:lnTo>
                  <a:lnTo>
                    <a:pt x="100" y="286"/>
                  </a:lnTo>
                  <a:lnTo>
                    <a:pt x="99" y="286"/>
                  </a:lnTo>
                  <a:lnTo>
                    <a:pt x="98" y="286"/>
                  </a:lnTo>
                  <a:lnTo>
                    <a:pt x="96" y="287"/>
                  </a:lnTo>
                  <a:lnTo>
                    <a:pt x="93" y="290"/>
                  </a:lnTo>
                  <a:lnTo>
                    <a:pt x="85" y="294"/>
                  </a:lnTo>
                  <a:lnTo>
                    <a:pt x="82" y="297"/>
                  </a:lnTo>
                  <a:lnTo>
                    <a:pt x="75" y="311"/>
                  </a:lnTo>
                  <a:lnTo>
                    <a:pt x="71" y="314"/>
                  </a:lnTo>
                  <a:lnTo>
                    <a:pt x="68" y="317"/>
                  </a:lnTo>
                  <a:lnTo>
                    <a:pt x="67" y="319"/>
                  </a:lnTo>
                  <a:lnTo>
                    <a:pt x="65" y="326"/>
                  </a:lnTo>
                  <a:lnTo>
                    <a:pt x="61" y="332"/>
                  </a:lnTo>
                  <a:lnTo>
                    <a:pt x="60" y="336"/>
                  </a:lnTo>
                  <a:lnTo>
                    <a:pt x="58" y="343"/>
                  </a:lnTo>
                  <a:lnTo>
                    <a:pt x="60" y="349"/>
                  </a:lnTo>
                  <a:lnTo>
                    <a:pt x="61" y="353"/>
                  </a:lnTo>
                  <a:lnTo>
                    <a:pt x="61" y="356"/>
                  </a:lnTo>
                  <a:lnTo>
                    <a:pt x="57" y="359"/>
                  </a:lnTo>
                  <a:lnTo>
                    <a:pt x="53" y="359"/>
                  </a:lnTo>
                  <a:lnTo>
                    <a:pt x="50" y="354"/>
                  </a:lnTo>
                  <a:lnTo>
                    <a:pt x="47" y="343"/>
                  </a:lnTo>
                  <a:lnTo>
                    <a:pt x="47" y="340"/>
                  </a:lnTo>
                  <a:lnTo>
                    <a:pt x="46" y="339"/>
                  </a:lnTo>
                  <a:lnTo>
                    <a:pt x="46" y="336"/>
                  </a:lnTo>
                  <a:lnTo>
                    <a:pt x="44" y="335"/>
                  </a:lnTo>
                  <a:lnTo>
                    <a:pt x="40" y="331"/>
                  </a:lnTo>
                  <a:lnTo>
                    <a:pt x="39" y="329"/>
                  </a:lnTo>
                  <a:lnTo>
                    <a:pt x="39" y="328"/>
                  </a:lnTo>
                  <a:lnTo>
                    <a:pt x="39" y="328"/>
                  </a:lnTo>
                  <a:lnTo>
                    <a:pt x="40" y="326"/>
                  </a:lnTo>
                  <a:lnTo>
                    <a:pt x="40" y="326"/>
                  </a:lnTo>
                  <a:lnTo>
                    <a:pt x="40" y="326"/>
                  </a:lnTo>
                  <a:lnTo>
                    <a:pt x="40" y="326"/>
                  </a:lnTo>
                  <a:lnTo>
                    <a:pt x="42" y="326"/>
                  </a:lnTo>
                  <a:lnTo>
                    <a:pt x="42" y="324"/>
                  </a:lnTo>
                  <a:lnTo>
                    <a:pt x="43" y="322"/>
                  </a:lnTo>
                  <a:lnTo>
                    <a:pt x="42" y="321"/>
                  </a:lnTo>
                  <a:lnTo>
                    <a:pt x="40" y="319"/>
                  </a:lnTo>
                  <a:lnTo>
                    <a:pt x="32" y="319"/>
                  </a:lnTo>
                  <a:lnTo>
                    <a:pt x="29" y="318"/>
                  </a:lnTo>
                  <a:lnTo>
                    <a:pt x="26" y="315"/>
                  </a:lnTo>
                  <a:lnTo>
                    <a:pt x="25" y="312"/>
                  </a:lnTo>
                  <a:lnTo>
                    <a:pt x="25" y="305"/>
                  </a:lnTo>
                  <a:lnTo>
                    <a:pt x="23" y="301"/>
                  </a:lnTo>
                  <a:lnTo>
                    <a:pt x="18" y="298"/>
                  </a:lnTo>
                  <a:lnTo>
                    <a:pt x="5" y="297"/>
                  </a:lnTo>
                  <a:lnTo>
                    <a:pt x="0" y="297"/>
                  </a:lnTo>
                  <a:lnTo>
                    <a:pt x="5" y="302"/>
                  </a:lnTo>
                  <a:lnTo>
                    <a:pt x="7" y="307"/>
                  </a:lnTo>
                  <a:lnTo>
                    <a:pt x="8" y="312"/>
                  </a:lnTo>
                  <a:lnTo>
                    <a:pt x="8" y="317"/>
                  </a:lnTo>
                  <a:lnTo>
                    <a:pt x="7" y="319"/>
                  </a:lnTo>
                  <a:lnTo>
                    <a:pt x="4" y="321"/>
                  </a:lnTo>
                  <a:lnTo>
                    <a:pt x="0" y="326"/>
                  </a:lnTo>
                  <a:lnTo>
                    <a:pt x="2" y="331"/>
                  </a:lnTo>
                  <a:lnTo>
                    <a:pt x="15" y="339"/>
                  </a:lnTo>
                  <a:lnTo>
                    <a:pt x="22" y="346"/>
                  </a:lnTo>
                  <a:lnTo>
                    <a:pt x="25" y="350"/>
                  </a:lnTo>
                  <a:lnTo>
                    <a:pt x="26" y="354"/>
                  </a:lnTo>
                  <a:lnTo>
                    <a:pt x="28" y="361"/>
                  </a:lnTo>
                  <a:lnTo>
                    <a:pt x="26" y="370"/>
                  </a:lnTo>
                  <a:lnTo>
                    <a:pt x="26" y="375"/>
                  </a:lnTo>
                  <a:lnTo>
                    <a:pt x="28" y="382"/>
                  </a:lnTo>
                  <a:lnTo>
                    <a:pt x="32" y="385"/>
                  </a:lnTo>
                  <a:lnTo>
                    <a:pt x="36" y="388"/>
                  </a:lnTo>
                  <a:lnTo>
                    <a:pt x="40" y="391"/>
                  </a:lnTo>
                  <a:lnTo>
                    <a:pt x="42" y="395"/>
                  </a:lnTo>
                  <a:lnTo>
                    <a:pt x="43" y="399"/>
                  </a:lnTo>
                  <a:lnTo>
                    <a:pt x="43" y="403"/>
                  </a:lnTo>
                  <a:lnTo>
                    <a:pt x="43" y="405"/>
                  </a:lnTo>
                  <a:lnTo>
                    <a:pt x="82" y="426"/>
                  </a:lnTo>
                  <a:lnTo>
                    <a:pt x="84" y="426"/>
                  </a:lnTo>
                  <a:lnTo>
                    <a:pt x="86" y="430"/>
                  </a:lnTo>
                  <a:lnTo>
                    <a:pt x="96" y="432"/>
                  </a:lnTo>
                  <a:lnTo>
                    <a:pt x="100" y="436"/>
                  </a:lnTo>
                  <a:lnTo>
                    <a:pt x="102" y="441"/>
                  </a:lnTo>
                  <a:lnTo>
                    <a:pt x="99" y="447"/>
                  </a:lnTo>
                  <a:lnTo>
                    <a:pt x="99" y="451"/>
                  </a:lnTo>
                  <a:lnTo>
                    <a:pt x="110" y="458"/>
                  </a:lnTo>
                  <a:lnTo>
                    <a:pt x="113" y="460"/>
                  </a:lnTo>
                  <a:lnTo>
                    <a:pt x="116" y="462"/>
                  </a:lnTo>
                  <a:lnTo>
                    <a:pt x="114" y="469"/>
                  </a:lnTo>
                  <a:lnTo>
                    <a:pt x="113" y="476"/>
                  </a:lnTo>
                  <a:lnTo>
                    <a:pt x="106" y="486"/>
                  </a:lnTo>
                  <a:lnTo>
                    <a:pt x="105" y="493"/>
                  </a:lnTo>
                  <a:lnTo>
                    <a:pt x="99" y="492"/>
                  </a:lnTo>
                  <a:lnTo>
                    <a:pt x="98" y="497"/>
                  </a:lnTo>
                  <a:lnTo>
                    <a:pt x="98" y="506"/>
                  </a:lnTo>
                  <a:lnTo>
                    <a:pt x="96" y="513"/>
                  </a:lnTo>
                  <a:lnTo>
                    <a:pt x="92" y="516"/>
                  </a:lnTo>
                  <a:lnTo>
                    <a:pt x="82" y="521"/>
                  </a:lnTo>
                  <a:lnTo>
                    <a:pt x="79" y="527"/>
                  </a:lnTo>
                  <a:lnTo>
                    <a:pt x="81" y="531"/>
                  </a:lnTo>
                  <a:lnTo>
                    <a:pt x="82" y="537"/>
                  </a:lnTo>
                  <a:lnTo>
                    <a:pt x="88" y="544"/>
                  </a:lnTo>
                  <a:lnTo>
                    <a:pt x="92" y="548"/>
                  </a:lnTo>
                  <a:lnTo>
                    <a:pt x="96" y="551"/>
                  </a:lnTo>
                  <a:lnTo>
                    <a:pt x="105" y="553"/>
                  </a:lnTo>
                  <a:lnTo>
                    <a:pt x="107" y="556"/>
                  </a:lnTo>
                  <a:lnTo>
                    <a:pt x="110" y="561"/>
                  </a:lnTo>
                  <a:lnTo>
                    <a:pt x="110" y="566"/>
                  </a:lnTo>
                  <a:lnTo>
                    <a:pt x="109" y="570"/>
                  </a:lnTo>
                  <a:lnTo>
                    <a:pt x="109" y="572"/>
                  </a:lnTo>
                  <a:lnTo>
                    <a:pt x="112" y="572"/>
                  </a:lnTo>
                  <a:lnTo>
                    <a:pt x="110" y="575"/>
                  </a:lnTo>
                  <a:lnTo>
                    <a:pt x="110" y="576"/>
                  </a:lnTo>
                  <a:lnTo>
                    <a:pt x="112" y="579"/>
                  </a:lnTo>
                  <a:lnTo>
                    <a:pt x="119" y="583"/>
                  </a:lnTo>
                  <a:lnTo>
                    <a:pt x="121" y="586"/>
                  </a:lnTo>
                  <a:lnTo>
                    <a:pt x="123" y="590"/>
                  </a:lnTo>
                  <a:lnTo>
                    <a:pt x="124" y="598"/>
                  </a:lnTo>
                  <a:lnTo>
                    <a:pt x="126" y="604"/>
                  </a:lnTo>
                  <a:lnTo>
                    <a:pt x="127" y="608"/>
                  </a:lnTo>
                  <a:lnTo>
                    <a:pt x="128" y="612"/>
                  </a:lnTo>
                  <a:lnTo>
                    <a:pt x="130" y="615"/>
                  </a:lnTo>
                  <a:lnTo>
                    <a:pt x="133" y="618"/>
                  </a:lnTo>
                  <a:lnTo>
                    <a:pt x="137" y="619"/>
                  </a:lnTo>
                  <a:lnTo>
                    <a:pt x="140" y="618"/>
                  </a:lnTo>
                  <a:lnTo>
                    <a:pt x="141" y="619"/>
                  </a:lnTo>
                  <a:lnTo>
                    <a:pt x="141" y="626"/>
                  </a:lnTo>
                  <a:lnTo>
                    <a:pt x="142" y="640"/>
                  </a:lnTo>
                  <a:lnTo>
                    <a:pt x="144" y="646"/>
                  </a:lnTo>
                  <a:lnTo>
                    <a:pt x="147" y="652"/>
                  </a:lnTo>
                  <a:lnTo>
                    <a:pt x="151" y="656"/>
                  </a:lnTo>
                  <a:lnTo>
                    <a:pt x="163" y="661"/>
                  </a:lnTo>
                  <a:lnTo>
                    <a:pt x="169" y="667"/>
                  </a:lnTo>
                  <a:lnTo>
                    <a:pt x="178" y="687"/>
                  </a:lnTo>
                  <a:lnTo>
                    <a:pt x="182" y="691"/>
                  </a:lnTo>
                  <a:lnTo>
                    <a:pt x="186" y="692"/>
                  </a:lnTo>
                  <a:lnTo>
                    <a:pt x="201" y="695"/>
                  </a:lnTo>
                  <a:lnTo>
                    <a:pt x="207" y="694"/>
                  </a:lnTo>
                  <a:lnTo>
                    <a:pt x="206" y="690"/>
                  </a:lnTo>
                  <a:lnTo>
                    <a:pt x="208" y="688"/>
                  </a:lnTo>
                  <a:lnTo>
                    <a:pt x="218" y="691"/>
                  </a:lnTo>
                  <a:lnTo>
                    <a:pt x="224" y="692"/>
                  </a:lnTo>
                  <a:lnTo>
                    <a:pt x="227" y="697"/>
                  </a:lnTo>
                  <a:lnTo>
                    <a:pt x="234" y="704"/>
                  </a:lnTo>
                  <a:lnTo>
                    <a:pt x="239" y="705"/>
                  </a:lnTo>
                  <a:lnTo>
                    <a:pt x="241" y="709"/>
                  </a:lnTo>
                  <a:lnTo>
                    <a:pt x="241" y="712"/>
                  </a:lnTo>
                  <a:lnTo>
                    <a:pt x="242" y="716"/>
                  </a:lnTo>
                  <a:lnTo>
                    <a:pt x="250" y="726"/>
                  </a:lnTo>
                  <a:lnTo>
                    <a:pt x="250" y="726"/>
                  </a:lnTo>
                  <a:lnTo>
                    <a:pt x="253" y="727"/>
                  </a:lnTo>
                  <a:lnTo>
                    <a:pt x="277" y="761"/>
                  </a:lnTo>
                  <a:lnTo>
                    <a:pt x="281" y="769"/>
                  </a:lnTo>
                  <a:lnTo>
                    <a:pt x="285" y="775"/>
                  </a:lnTo>
                  <a:lnTo>
                    <a:pt x="292" y="779"/>
                  </a:lnTo>
                  <a:lnTo>
                    <a:pt x="308" y="781"/>
                  </a:lnTo>
                  <a:lnTo>
                    <a:pt x="313" y="782"/>
                  </a:lnTo>
                  <a:lnTo>
                    <a:pt x="316" y="785"/>
                  </a:lnTo>
                  <a:lnTo>
                    <a:pt x="325" y="796"/>
                  </a:lnTo>
                  <a:lnTo>
                    <a:pt x="336" y="807"/>
                  </a:lnTo>
                  <a:lnTo>
                    <a:pt x="339" y="814"/>
                  </a:lnTo>
                  <a:lnTo>
                    <a:pt x="339" y="826"/>
                  </a:lnTo>
                  <a:lnTo>
                    <a:pt x="341" y="831"/>
                  </a:lnTo>
                  <a:lnTo>
                    <a:pt x="350" y="838"/>
                  </a:lnTo>
                  <a:lnTo>
                    <a:pt x="358" y="844"/>
                  </a:lnTo>
                  <a:lnTo>
                    <a:pt x="364" y="847"/>
                  </a:lnTo>
                  <a:lnTo>
                    <a:pt x="367" y="840"/>
                  </a:lnTo>
                  <a:lnTo>
                    <a:pt x="369" y="835"/>
                  </a:lnTo>
                  <a:lnTo>
                    <a:pt x="372" y="834"/>
                  </a:lnTo>
                  <a:lnTo>
                    <a:pt x="374" y="834"/>
                  </a:lnTo>
                  <a:lnTo>
                    <a:pt x="378" y="835"/>
                  </a:lnTo>
                  <a:lnTo>
                    <a:pt x="383" y="838"/>
                  </a:lnTo>
                  <a:lnTo>
                    <a:pt x="388" y="841"/>
                  </a:lnTo>
                  <a:lnTo>
                    <a:pt x="392" y="844"/>
                  </a:lnTo>
                  <a:lnTo>
                    <a:pt x="396" y="844"/>
                  </a:lnTo>
                  <a:lnTo>
                    <a:pt x="397" y="851"/>
                  </a:lnTo>
                  <a:lnTo>
                    <a:pt x="400" y="858"/>
                  </a:lnTo>
                  <a:lnTo>
                    <a:pt x="404" y="865"/>
                  </a:lnTo>
                  <a:lnTo>
                    <a:pt x="409" y="869"/>
                  </a:lnTo>
                  <a:lnTo>
                    <a:pt x="413" y="870"/>
                  </a:lnTo>
                  <a:lnTo>
                    <a:pt x="423" y="872"/>
                  </a:lnTo>
                  <a:lnTo>
                    <a:pt x="427" y="875"/>
                  </a:lnTo>
                  <a:lnTo>
                    <a:pt x="432" y="884"/>
                  </a:lnTo>
                  <a:lnTo>
                    <a:pt x="445" y="908"/>
                  </a:lnTo>
                  <a:lnTo>
                    <a:pt x="451" y="914"/>
                  </a:lnTo>
                  <a:lnTo>
                    <a:pt x="461" y="917"/>
                  </a:lnTo>
                  <a:lnTo>
                    <a:pt x="466" y="919"/>
                  </a:lnTo>
                  <a:lnTo>
                    <a:pt x="470" y="924"/>
                  </a:lnTo>
                  <a:lnTo>
                    <a:pt x="476" y="928"/>
                  </a:lnTo>
                  <a:lnTo>
                    <a:pt x="493" y="938"/>
                  </a:lnTo>
                  <a:lnTo>
                    <a:pt x="496" y="941"/>
                  </a:lnTo>
                  <a:lnTo>
                    <a:pt x="500" y="946"/>
                  </a:lnTo>
                  <a:lnTo>
                    <a:pt x="501" y="950"/>
                  </a:lnTo>
                  <a:lnTo>
                    <a:pt x="503" y="952"/>
                  </a:lnTo>
                  <a:lnTo>
                    <a:pt x="505" y="952"/>
                  </a:lnTo>
                  <a:lnTo>
                    <a:pt x="507" y="953"/>
                  </a:lnTo>
                  <a:lnTo>
                    <a:pt x="507" y="956"/>
                  </a:lnTo>
                  <a:lnTo>
                    <a:pt x="507" y="957"/>
                  </a:lnTo>
                  <a:lnTo>
                    <a:pt x="505" y="959"/>
                  </a:lnTo>
                  <a:lnTo>
                    <a:pt x="504" y="957"/>
                  </a:lnTo>
                  <a:lnTo>
                    <a:pt x="504" y="959"/>
                  </a:lnTo>
                  <a:lnTo>
                    <a:pt x="501" y="962"/>
                  </a:lnTo>
                  <a:lnTo>
                    <a:pt x="500" y="963"/>
                  </a:lnTo>
                  <a:lnTo>
                    <a:pt x="500" y="964"/>
                  </a:lnTo>
                  <a:lnTo>
                    <a:pt x="501" y="969"/>
                  </a:lnTo>
                  <a:lnTo>
                    <a:pt x="503" y="971"/>
                  </a:lnTo>
                  <a:lnTo>
                    <a:pt x="507" y="977"/>
                  </a:lnTo>
                  <a:lnTo>
                    <a:pt x="508" y="978"/>
                  </a:lnTo>
                  <a:lnTo>
                    <a:pt x="518" y="983"/>
                  </a:lnTo>
                  <a:lnTo>
                    <a:pt x="554" y="987"/>
                  </a:lnTo>
                  <a:lnTo>
                    <a:pt x="580" y="995"/>
                  </a:lnTo>
                  <a:lnTo>
                    <a:pt x="582" y="995"/>
                  </a:lnTo>
                  <a:lnTo>
                    <a:pt x="584" y="995"/>
                  </a:lnTo>
                  <a:lnTo>
                    <a:pt x="589" y="991"/>
                  </a:lnTo>
                  <a:lnTo>
                    <a:pt x="603" y="984"/>
                  </a:lnTo>
                  <a:lnTo>
                    <a:pt x="608" y="980"/>
                  </a:lnTo>
                  <a:lnTo>
                    <a:pt x="613" y="964"/>
                  </a:lnTo>
                  <a:lnTo>
                    <a:pt x="617" y="963"/>
                  </a:lnTo>
                  <a:lnTo>
                    <a:pt x="623" y="970"/>
                  </a:lnTo>
                  <a:lnTo>
                    <a:pt x="633" y="976"/>
                  </a:lnTo>
                  <a:lnTo>
                    <a:pt x="637" y="976"/>
                  </a:lnTo>
                  <a:lnTo>
                    <a:pt x="640" y="976"/>
                  </a:lnTo>
                  <a:lnTo>
                    <a:pt x="648" y="971"/>
                  </a:lnTo>
                  <a:lnTo>
                    <a:pt x="652" y="971"/>
                  </a:lnTo>
                  <a:lnTo>
                    <a:pt x="654" y="973"/>
                  </a:lnTo>
                  <a:lnTo>
                    <a:pt x="654" y="976"/>
                  </a:lnTo>
                  <a:lnTo>
                    <a:pt x="654" y="977"/>
                  </a:lnTo>
                  <a:lnTo>
                    <a:pt x="655" y="980"/>
                  </a:lnTo>
                  <a:lnTo>
                    <a:pt x="657" y="980"/>
                  </a:lnTo>
                  <a:lnTo>
                    <a:pt x="661" y="978"/>
                  </a:lnTo>
                  <a:lnTo>
                    <a:pt x="662" y="978"/>
                  </a:lnTo>
                  <a:lnTo>
                    <a:pt x="665" y="983"/>
                  </a:lnTo>
                  <a:lnTo>
                    <a:pt x="666" y="985"/>
                  </a:lnTo>
                  <a:lnTo>
                    <a:pt x="669" y="988"/>
                  </a:lnTo>
                  <a:lnTo>
                    <a:pt x="673" y="988"/>
                  </a:lnTo>
                  <a:lnTo>
                    <a:pt x="678" y="984"/>
                  </a:lnTo>
                  <a:lnTo>
                    <a:pt x="679" y="984"/>
                  </a:lnTo>
                  <a:lnTo>
                    <a:pt x="679" y="973"/>
                  </a:lnTo>
                  <a:lnTo>
                    <a:pt x="679" y="962"/>
                  </a:lnTo>
                  <a:lnTo>
                    <a:pt x="680" y="950"/>
                  </a:lnTo>
                  <a:lnTo>
                    <a:pt x="686" y="943"/>
                  </a:lnTo>
                  <a:lnTo>
                    <a:pt x="699" y="931"/>
                  </a:lnTo>
                  <a:lnTo>
                    <a:pt x="700" y="924"/>
                  </a:lnTo>
                  <a:lnTo>
                    <a:pt x="703" y="918"/>
                  </a:lnTo>
                  <a:lnTo>
                    <a:pt x="704" y="914"/>
                  </a:lnTo>
                  <a:lnTo>
                    <a:pt x="706" y="910"/>
                  </a:lnTo>
                  <a:lnTo>
                    <a:pt x="710" y="908"/>
                  </a:lnTo>
                  <a:lnTo>
                    <a:pt x="722" y="911"/>
                  </a:lnTo>
                  <a:lnTo>
                    <a:pt x="737" y="915"/>
                  </a:lnTo>
                  <a:lnTo>
                    <a:pt x="742" y="915"/>
                  </a:lnTo>
                  <a:lnTo>
                    <a:pt x="745" y="908"/>
                  </a:lnTo>
                  <a:lnTo>
                    <a:pt x="744" y="908"/>
                  </a:lnTo>
                  <a:lnTo>
                    <a:pt x="744" y="905"/>
                  </a:lnTo>
                  <a:lnTo>
                    <a:pt x="742" y="903"/>
                  </a:lnTo>
                  <a:lnTo>
                    <a:pt x="741" y="900"/>
                  </a:lnTo>
                  <a:lnTo>
                    <a:pt x="742" y="897"/>
                  </a:lnTo>
                  <a:lnTo>
                    <a:pt x="744" y="891"/>
                  </a:lnTo>
                  <a:lnTo>
                    <a:pt x="749" y="868"/>
                  </a:lnTo>
                  <a:lnTo>
                    <a:pt x="749" y="856"/>
                  </a:lnTo>
                  <a:lnTo>
                    <a:pt x="748" y="845"/>
                  </a:lnTo>
                  <a:lnTo>
                    <a:pt x="748" y="834"/>
                  </a:lnTo>
                  <a:lnTo>
                    <a:pt x="752" y="826"/>
                  </a:lnTo>
                  <a:lnTo>
                    <a:pt x="752" y="823"/>
                  </a:lnTo>
                  <a:lnTo>
                    <a:pt x="752" y="821"/>
                  </a:lnTo>
                  <a:lnTo>
                    <a:pt x="752" y="820"/>
                  </a:lnTo>
                  <a:lnTo>
                    <a:pt x="753" y="819"/>
                  </a:lnTo>
                  <a:lnTo>
                    <a:pt x="759" y="819"/>
                  </a:lnTo>
                  <a:lnTo>
                    <a:pt x="773" y="823"/>
                  </a:lnTo>
                  <a:lnTo>
                    <a:pt x="793" y="826"/>
                  </a:lnTo>
                  <a:lnTo>
                    <a:pt x="795" y="830"/>
                  </a:lnTo>
                  <a:lnTo>
                    <a:pt x="795" y="835"/>
                  </a:lnTo>
                  <a:lnTo>
                    <a:pt x="795" y="841"/>
                  </a:lnTo>
                  <a:lnTo>
                    <a:pt x="794" y="847"/>
                  </a:lnTo>
                  <a:lnTo>
                    <a:pt x="800" y="847"/>
                  </a:lnTo>
                  <a:lnTo>
                    <a:pt x="819" y="841"/>
                  </a:lnTo>
                  <a:lnTo>
                    <a:pt x="821" y="841"/>
                  </a:lnTo>
                  <a:lnTo>
                    <a:pt x="823" y="837"/>
                  </a:lnTo>
                  <a:lnTo>
                    <a:pt x="825" y="834"/>
                  </a:lnTo>
                  <a:lnTo>
                    <a:pt x="825" y="828"/>
                  </a:lnTo>
                  <a:lnTo>
                    <a:pt x="826" y="827"/>
                  </a:lnTo>
                  <a:lnTo>
                    <a:pt x="829" y="827"/>
                  </a:lnTo>
                  <a:lnTo>
                    <a:pt x="830" y="828"/>
                  </a:lnTo>
                  <a:lnTo>
                    <a:pt x="830" y="831"/>
                  </a:lnTo>
                  <a:lnTo>
                    <a:pt x="832" y="833"/>
                  </a:lnTo>
                  <a:lnTo>
                    <a:pt x="844" y="833"/>
                  </a:lnTo>
                  <a:lnTo>
                    <a:pt x="850" y="834"/>
                  </a:lnTo>
                  <a:lnTo>
                    <a:pt x="863" y="840"/>
                  </a:lnTo>
                  <a:lnTo>
                    <a:pt x="874" y="844"/>
                  </a:lnTo>
                  <a:lnTo>
                    <a:pt x="879" y="847"/>
                  </a:lnTo>
                  <a:lnTo>
                    <a:pt x="892" y="858"/>
                  </a:lnTo>
                  <a:lnTo>
                    <a:pt x="899" y="861"/>
                  </a:lnTo>
                  <a:lnTo>
                    <a:pt x="914" y="866"/>
                  </a:lnTo>
                  <a:lnTo>
                    <a:pt x="934" y="877"/>
                  </a:lnTo>
                  <a:lnTo>
                    <a:pt x="940" y="879"/>
                  </a:lnTo>
                  <a:lnTo>
                    <a:pt x="945" y="879"/>
                  </a:lnTo>
                  <a:lnTo>
                    <a:pt x="949" y="877"/>
                  </a:lnTo>
                  <a:lnTo>
                    <a:pt x="959" y="873"/>
                  </a:lnTo>
                  <a:lnTo>
                    <a:pt x="962" y="872"/>
                  </a:lnTo>
                  <a:lnTo>
                    <a:pt x="969" y="872"/>
                  </a:lnTo>
                  <a:lnTo>
                    <a:pt x="970" y="873"/>
                  </a:lnTo>
                  <a:lnTo>
                    <a:pt x="972" y="879"/>
                  </a:lnTo>
                  <a:lnTo>
                    <a:pt x="973" y="880"/>
                  </a:lnTo>
                  <a:lnTo>
                    <a:pt x="975" y="882"/>
                  </a:lnTo>
                  <a:lnTo>
                    <a:pt x="980" y="882"/>
                  </a:lnTo>
                  <a:lnTo>
                    <a:pt x="983" y="883"/>
                  </a:lnTo>
                  <a:lnTo>
                    <a:pt x="984" y="884"/>
                  </a:lnTo>
                  <a:lnTo>
                    <a:pt x="987" y="884"/>
                  </a:lnTo>
                  <a:lnTo>
                    <a:pt x="984" y="887"/>
                  </a:lnTo>
                  <a:lnTo>
                    <a:pt x="987" y="887"/>
                  </a:lnTo>
                  <a:lnTo>
                    <a:pt x="990" y="887"/>
                  </a:lnTo>
                  <a:lnTo>
                    <a:pt x="993" y="889"/>
                  </a:lnTo>
                  <a:lnTo>
                    <a:pt x="993" y="893"/>
                  </a:lnTo>
                  <a:lnTo>
                    <a:pt x="997" y="891"/>
                  </a:lnTo>
                  <a:lnTo>
                    <a:pt x="998" y="894"/>
                  </a:lnTo>
                  <a:lnTo>
                    <a:pt x="998" y="897"/>
                  </a:lnTo>
                  <a:lnTo>
                    <a:pt x="998" y="898"/>
                  </a:lnTo>
                  <a:lnTo>
                    <a:pt x="1025" y="917"/>
                  </a:lnTo>
                  <a:lnTo>
                    <a:pt x="1039" y="924"/>
                  </a:lnTo>
                  <a:lnTo>
                    <a:pt x="1063" y="922"/>
                  </a:lnTo>
                  <a:lnTo>
                    <a:pt x="1099" y="928"/>
                  </a:lnTo>
                  <a:lnTo>
                    <a:pt x="1099" y="926"/>
                  </a:lnTo>
                  <a:lnTo>
                    <a:pt x="1105" y="926"/>
                  </a:lnTo>
                  <a:lnTo>
                    <a:pt x="1108" y="929"/>
                  </a:lnTo>
                  <a:lnTo>
                    <a:pt x="1109" y="929"/>
                  </a:lnTo>
                  <a:lnTo>
                    <a:pt x="1113" y="928"/>
                  </a:lnTo>
                  <a:lnTo>
                    <a:pt x="1116" y="925"/>
                  </a:lnTo>
                  <a:lnTo>
                    <a:pt x="1130" y="903"/>
                  </a:lnTo>
                  <a:lnTo>
                    <a:pt x="1134" y="900"/>
                  </a:lnTo>
                  <a:lnTo>
                    <a:pt x="1141" y="901"/>
                  </a:lnTo>
                  <a:lnTo>
                    <a:pt x="1144" y="901"/>
                  </a:lnTo>
                  <a:lnTo>
                    <a:pt x="1148" y="898"/>
                  </a:lnTo>
                  <a:lnTo>
                    <a:pt x="1151" y="898"/>
                  </a:lnTo>
                  <a:lnTo>
                    <a:pt x="1154" y="900"/>
                  </a:lnTo>
                  <a:lnTo>
                    <a:pt x="1158" y="903"/>
                  </a:lnTo>
                  <a:lnTo>
                    <a:pt x="1174" y="907"/>
                  </a:lnTo>
                  <a:lnTo>
                    <a:pt x="1178" y="907"/>
                  </a:lnTo>
                  <a:lnTo>
                    <a:pt x="1183" y="910"/>
                  </a:lnTo>
                  <a:lnTo>
                    <a:pt x="1185" y="914"/>
                  </a:lnTo>
                  <a:lnTo>
                    <a:pt x="1186" y="919"/>
                  </a:lnTo>
                  <a:lnTo>
                    <a:pt x="1188" y="925"/>
                  </a:lnTo>
                  <a:lnTo>
                    <a:pt x="1192" y="926"/>
                  </a:lnTo>
                  <a:lnTo>
                    <a:pt x="1196" y="928"/>
                  </a:lnTo>
                  <a:lnTo>
                    <a:pt x="1206" y="926"/>
                  </a:lnTo>
                  <a:lnTo>
                    <a:pt x="1210" y="928"/>
                  </a:lnTo>
                  <a:lnTo>
                    <a:pt x="1218" y="935"/>
                  </a:lnTo>
                  <a:lnTo>
                    <a:pt x="1224" y="936"/>
                  </a:lnTo>
                  <a:lnTo>
                    <a:pt x="1228" y="936"/>
                  </a:lnTo>
                  <a:lnTo>
                    <a:pt x="1238" y="932"/>
                  </a:lnTo>
                  <a:lnTo>
                    <a:pt x="1242" y="932"/>
                  </a:lnTo>
                  <a:lnTo>
                    <a:pt x="1249" y="942"/>
                  </a:lnTo>
                  <a:lnTo>
                    <a:pt x="1252" y="967"/>
                  </a:lnTo>
                  <a:lnTo>
                    <a:pt x="1262" y="977"/>
                  </a:lnTo>
                  <a:lnTo>
                    <a:pt x="1262" y="970"/>
                  </a:lnTo>
                  <a:lnTo>
                    <a:pt x="1266" y="966"/>
                  </a:lnTo>
                  <a:lnTo>
                    <a:pt x="1269" y="960"/>
                  </a:lnTo>
                  <a:lnTo>
                    <a:pt x="1283" y="922"/>
                  </a:lnTo>
                  <a:lnTo>
                    <a:pt x="1288" y="911"/>
                  </a:lnTo>
                  <a:lnTo>
                    <a:pt x="1298" y="903"/>
                  </a:lnTo>
                  <a:lnTo>
                    <a:pt x="1301" y="898"/>
                  </a:lnTo>
                  <a:lnTo>
                    <a:pt x="1303" y="891"/>
                  </a:lnTo>
                  <a:lnTo>
                    <a:pt x="1305" y="887"/>
                  </a:lnTo>
                  <a:lnTo>
                    <a:pt x="1319" y="877"/>
                  </a:lnTo>
                  <a:lnTo>
                    <a:pt x="1331" y="875"/>
                  </a:lnTo>
                  <a:lnTo>
                    <a:pt x="1343" y="879"/>
                  </a:lnTo>
                  <a:lnTo>
                    <a:pt x="1373" y="893"/>
                  </a:lnTo>
                  <a:lnTo>
                    <a:pt x="1377" y="893"/>
                  </a:lnTo>
                  <a:lnTo>
                    <a:pt x="1382" y="889"/>
                  </a:lnTo>
                  <a:lnTo>
                    <a:pt x="1387" y="886"/>
                  </a:lnTo>
                  <a:lnTo>
                    <a:pt x="1394" y="884"/>
                  </a:lnTo>
                  <a:lnTo>
                    <a:pt x="1398" y="886"/>
                  </a:lnTo>
                  <a:lnTo>
                    <a:pt x="1405" y="894"/>
                  </a:lnTo>
                  <a:lnTo>
                    <a:pt x="1415" y="896"/>
                  </a:lnTo>
                  <a:lnTo>
                    <a:pt x="1465" y="876"/>
                  </a:lnTo>
                  <a:lnTo>
                    <a:pt x="1469" y="872"/>
                  </a:lnTo>
                  <a:lnTo>
                    <a:pt x="1478" y="856"/>
                  </a:lnTo>
                  <a:lnTo>
                    <a:pt x="1482" y="854"/>
                  </a:lnTo>
                  <a:lnTo>
                    <a:pt x="1489" y="852"/>
                  </a:lnTo>
                  <a:lnTo>
                    <a:pt x="1494" y="854"/>
                  </a:lnTo>
                  <a:lnTo>
                    <a:pt x="1499" y="854"/>
                  </a:lnTo>
                  <a:lnTo>
                    <a:pt x="1504" y="848"/>
                  </a:lnTo>
                  <a:lnTo>
                    <a:pt x="1506" y="842"/>
                  </a:lnTo>
                  <a:lnTo>
                    <a:pt x="1508" y="831"/>
                  </a:lnTo>
                  <a:lnTo>
                    <a:pt x="1510" y="826"/>
                  </a:lnTo>
                  <a:lnTo>
                    <a:pt x="1513" y="819"/>
                  </a:lnTo>
                  <a:lnTo>
                    <a:pt x="1518" y="814"/>
                  </a:lnTo>
                  <a:lnTo>
                    <a:pt x="1525" y="813"/>
                  </a:lnTo>
                  <a:lnTo>
                    <a:pt x="1538" y="814"/>
                  </a:lnTo>
                  <a:lnTo>
                    <a:pt x="1548" y="810"/>
                  </a:lnTo>
                  <a:lnTo>
                    <a:pt x="1555" y="803"/>
                  </a:lnTo>
                  <a:lnTo>
                    <a:pt x="1560" y="795"/>
                  </a:lnTo>
                  <a:lnTo>
                    <a:pt x="1562" y="786"/>
                  </a:lnTo>
                  <a:lnTo>
                    <a:pt x="1562" y="768"/>
                  </a:lnTo>
                  <a:lnTo>
                    <a:pt x="1562" y="765"/>
                  </a:lnTo>
                  <a:lnTo>
                    <a:pt x="1563" y="755"/>
                  </a:lnTo>
                  <a:lnTo>
                    <a:pt x="1566" y="741"/>
                  </a:lnTo>
                  <a:lnTo>
                    <a:pt x="1570" y="730"/>
                  </a:lnTo>
                  <a:lnTo>
                    <a:pt x="1577" y="720"/>
                  </a:lnTo>
                  <a:lnTo>
                    <a:pt x="1584" y="712"/>
                  </a:lnTo>
                  <a:lnTo>
                    <a:pt x="1619" y="699"/>
                  </a:lnTo>
                  <a:lnTo>
                    <a:pt x="1629" y="691"/>
                  </a:lnTo>
                  <a:lnTo>
                    <a:pt x="1635" y="687"/>
                  </a:lnTo>
                  <a:lnTo>
                    <a:pt x="1636" y="668"/>
                  </a:lnTo>
                  <a:lnTo>
                    <a:pt x="1643" y="670"/>
                  </a:lnTo>
                  <a:lnTo>
                    <a:pt x="1649" y="666"/>
                  </a:lnTo>
                  <a:lnTo>
                    <a:pt x="1660" y="652"/>
                  </a:lnTo>
                  <a:lnTo>
                    <a:pt x="1668" y="647"/>
                  </a:lnTo>
                  <a:lnTo>
                    <a:pt x="1671" y="646"/>
                  </a:lnTo>
                  <a:lnTo>
                    <a:pt x="1672" y="642"/>
                  </a:lnTo>
                  <a:lnTo>
                    <a:pt x="1672" y="635"/>
                  </a:lnTo>
                  <a:lnTo>
                    <a:pt x="1674" y="631"/>
                  </a:lnTo>
                  <a:lnTo>
                    <a:pt x="1679" y="628"/>
                  </a:lnTo>
                  <a:lnTo>
                    <a:pt x="1691" y="629"/>
                  </a:lnTo>
                  <a:lnTo>
                    <a:pt x="1698" y="625"/>
                  </a:lnTo>
                  <a:lnTo>
                    <a:pt x="1700" y="625"/>
                  </a:lnTo>
                  <a:lnTo>
                    <a:pt x="1702" y="625"/>
                  </a:lnTo>
                  <a:lnTo>
                    <a:pt x="1710" y="629"/>
                  </a:lnTo>
                  <a:lnTo>
                    <a:pt x="1717" y="632"/>
                  </a:lnTo>
                  <a:lnTo>
                    <a:pt x="1726" y="632"/>
                  </a:lnTo>
                  <a:lnTo>
                    <a:pt x="1735" y="622"/>
                  </a:lnTo>
                  <a:lnTo>
                    <a:pt x="1741" y="621"/>
                  </a:lnTo>
                  <a:lnTo>
                    <a:pt x="1751" y="619"/>
                  </a:lnTo>
                  <a:lnTo>
                    <a:pt x="1752" y="614"/>
                  </a:lnTo>
                  <a:lnTo>
                    <a:pt x="1752" y="605"/>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8" name="Freeform 44"/>
            <p:cNvSpPr>
              <a:spLocks/>
            </p:cNvSpPr>
            <p:nvPr/>
          </p:nvSpPr>
          <p:spPr bwMode="auto">
            <a:xfrm>
              <a:off x="15552120" y="9617789"/>
              <a:ext cx="319088" cy="187325"/>
            </a:xfrm>
            <a:custGeom>
              <a:avLst/>
              <a:gdLst>
                <a:gd name="T0" fmla="*/ 531 w 603"/>
                <a:gd name="T1" fmla="*/ 34 h 355"/>
                <a:gd name="T2" fmla="*/ 483 w 603"/>
                <a:gd name="T3" fmla="*/ 58 h 355"/>
                <a:gd name="T4" fmla="*/ 406 w 603"/>
                <a:gd name="T5" fmla="*/ 90 h 355"/>
                <a:gd name="T6" fmla="*/ 300 w 603"/>
                <a:gd name="T7" fmla="*/ 115 h 355"/>
                <a:gd name="T8" fmla="*/ 207 w 603"/>
                <a:gd name="T9" fmla="*/ 105 h 355"/>
                <a:gd name="T10" fmla="*/ 168 w 603"/>
                <a:gd name="T11" fmla="*/ 94 h 355"/>
                <a:gd name="T12" fmla="*/ 171 w 603"/>
                <a:gd name="T13" fmla="*/ 146 h 355"/>
                <a:gd name="T14" fmla="*/ 144 w 603"/>
                <a:gd name="T15" fmla="*/ 173 h 355"/>
                <a:gd name="T16" fmla="*/ 115 w 603"/>
                <a:gd name="T17" fmla="*/ 161 h 355"/>
                <a:gd name="T18" fmla="*/ 101 w 603"/>
                <a:gd name="T19" fmla="*/ 160 h 355"/>
                <a:gd name="T20" fmla="*/ 91 w 603"/>
                <a:gd name="T21" fmla="*/ 161 h 355"/>
                <a:gd name="T22" fmla="*/ 77 w 603"/>
                <a:gd name="T23" fmla="*/ 166 h 355"/>
                <a:gd name="T24" fmla="*/ 73 w 603"/>
                <a:gd name="T25" fmla="*/ 164 h 355"/>
                <a:gd name="T26" fmla="*/ 65 w 603"/>
                <a:gd name="T27" fmla="*/ 176 h 355"/>
                <a:gd name="T28" fmla="*/ 38 w 603"/>
                <a:gd name="T29" fmla="*/ 206 h 355"/>
                <a:gd name="T30" fmla="*/ 10 w 603"/>
                <a:gd name="T31" fmla="*/ 192 h 355"/>
                <a:gd name="T32" fmla="*/ 2 w 603"/>
                <a:gd name="T33" fmla="*/ 204 h 355"/>
                <a:gd name="T34" fmla="*/ 11 w 603"/>
                <a:gd name="T35" fmla="*/ 232 h 355"/>
                <a:gd name="T36" fmla="*/ 14 w 603"/>
                <a:gd name="T37" fmla="*/ 251 h 355"/>
                <a:gd name="T38" fmla="*/ 25 w 603"/>
                <a:gd name="T39" fmla="*/ 264 h 355"/>
                <a:gd name="T40" fmla="*/ 35 w 603"/>
                <a:gd name="T41" fmla="*/ 288 h 355"/>
                <a:gd name="T42" fmla="*/ 53 w 603"/>
                <a:gd name="T43" fmla="*/ 310 h 355"/>
                <a:gd name="T44" fmla="*/ 80 w 603"/>
                <a:gd name="T45" fmla="*/ 316 h 355"/>
                <a:gd name="T46" fmla="*/ 125 w 603"/>
                <a:gd name="T47" fmla="*/ 330 h 355"/>
                <a:gd name="T48" fmla="*/ 153 w 603"/>
                <a:gd name="T49" fmla="*/ 324 h 355"/>
                <a:gd name="T50" fmla="*/ 174 w 603"/>
                <a:gd name="T51" fmla="*/ 354 h 355"/>
                <a:gd name="T52" fmla="*/ 192 w 603"/>
                <a:gd name="T53" fmla="*/ 347 h 355"/>
                <a:gd name="T54" fmla="*/ 209 w 603"/>
                <a:gd name="T55" fmla="*/ 319 h 355"/>
                <a:gd name="T56" fmla="*/ 254 w 603"/>
                <a:gd name="T57" fmla="*/ 314 h 355"/>
                <a:gd name="T58" fmla="*/ 266 w 603"/>
                <a:gd name="T59" fmla="*/ 309 h 355"/>
                <a:gd name="T60" fmla="*/ 297 w 603"/>
                <a:gd name="T61" fmla="*/ 295 h 355"/>
                <a:gd name="T62" fmla="*/ 322 w 603"/>
                <a:gd name="T63" fmla="*/ 286 h 355"/>
                <a:gd name="T64" fmla="*/ 334 w 603"/>
                <a:gd name="T65" fmla="*/ 276 h 355"/>
                <a:gd name="T66" fmla="*/ 349 w 603"/>
                <a:gd name="T67" fmla="*/ 268 h 355"/>
                <a:gd name="T68" fmla="*/ 353 w 603"/>
                <a:gd name="T69" fmla="*/ 257 h 355"/>
                <a:gd name="T70" fmla="*/ 359 w 603"/>
                <a:gd name="T71" fmla="*/ 237 h 355"/>
                <a:gd name="T72" fmla="*/ 387 w 603"/>
                <a:gd name="T73" fmla="*/ 226 h 355"/>
                <a:gd name="T74" fmla="*/ 392 w 603"/>
                <a:gd name="T75" fmla="*/ 227 h 355"/>
                <a:gd name="T76" fmla="*/ 413 w 603"/>
                <a:gd name="T77" fmla="*/ 239 h 355"/>
                <a:gd name="T78" fmla="*/ 423 w 603"/>
                <a:gd name="T79" fmla="*/ 230 h 355"/>
                <a:gd name="T80" fmla="*/ 455 w 603"/>
                <a:gd name="T81" fmla="*/ 225 h 355"/>
                <a:gd name="T82" fmla="*/ 475 w 603"/>
                <a:gd name="T83" fmla="*/ 230 h 355"/>
                <a:gd name="T84" fmla="*/ 462 w 603"/>
                <a:gd name="T85" fmla="*/ 209 h 355"/>
                <a:gd name="T86" fmla="*/ 443 w 603"/>
                <a:gd name="T87" fmla="*/ 192 h 355"/>
                <a:gd name="T88" fmla="*/ 426 w 603"/>
                <a:gd name="T89" fmla="*/ 170 h 355"/>
                <a:gd name="T90" fmla="*/ 429 w 603"/>
                <a:gd name="T91" fmla="*/ 131 h 355"/>
                <a:gd name="T92" fmla="*/ 454 w 603"/>
                <a:gd name="T93" fmla="*/ 119 h 355"/>
                <a:gd name="T94" fmla="*/ 471 w 603"/>
                <a:gd name="T95" fmla="*/ 103 h 355"/>
                <a:gd name="T96" fmla="*/ 563 w 603"/>
                <a:gd name="T97" fmla="*/ 34 h 355"/>
                <a:gd name="T98" fmla="*/ 597 w 603"/>
                <a:gd name="T99" fmla="*/ 16 h 355"/>
                <a:gd name="T100" fmla="*/ 600 w 603"/>
                <a:gd name="T101" fmla="*/ 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3" h="355">
                  <a:moveTo>
                    <a:pt x="598" y="0"/>
                  </a:moveTo>
                  <a:lnTo>
                    <a:pt x="590" y="4"/>
                  </a:lnTo>
                  <a:lnTo>
                    <a:pt x="542" y="27"/>
                  </a:lnTo>
                  <a:lnTo>
                    <a:pt x="531" y="34"/>
                  </a:lnTo>
                  <a:lnTo>
                    <a:pt x="518" y="38"/>
                  </a:lnTo>
                  <a:lnTo>
                    <a:pt x="503" y="42"/>
                  </a:lnTo>
                  <a:lnTo>
                    <a:pt x="496" y="44"/>
                  </a:lnTo>
                  <a:lnTo>
                    <a:pt x="483" y="58"/>
                  </a:lnTo>
                  <a:lnTo>
                    <a:pt x="468" y="63"/>
                  </a:lnTo>
                  <a:lnTo>
                    <a:pt x="458" y="70"/>
                  </a:lnTo>
                  <a:lnTo>
                    <a:pt x="420" y="86"/>
                  </a:lnTo>
                  <a:lnTo>
                    <a:pt x="406" y="90"/>
                  </a:lnTo>
                  <a:lnTo>
                    <a:pt x="392" y="87"/>
                  </a:lnTo>
                  <a:lnTo>
                    <a:pt x="383" y="94"/>
                  </a:lnTo>
                  <a:lnTo>
                    <a:pt x="360" y="105"/>
                  </a:lnTo>
                  <a:lnTo>
                    <a:pt x="300" y="115"/>
                  </a:lnTo>
                  <a:lnTo>
                    <a:pt x="262" y="111"/>
                  </a:lnTo>
                  <a:lnTo>
                    <a:pt x="258" y="108"/>
                  </a:lnTo>
                  <a:lnTo>
                    <a:pt x="226" y="105"/>
                  </a:lnTo>
                  <a:lnTo>
                    <a:pt x="207" y="105"/>
                  </a:lnTo>
                  <a:lnTo>
                    <a:pt x="191" y="103"/>
                  </a:lnTo>
                  <a:lnTo>
                    <a:pt x="185" y="101"/>
                  </a:lnTo>
                  <a:lnTo>
                    <a:pt x="175" y="94"/>
                  </a:lnTo>
                  <a:lnTo>
                    <a:pt x="168" y="94"/>
                  </a:lnTo>
                  <a:lnTo>
                    <a:pt x="172" y="104"/>
                  </a:lnTo>
                  <a:lnTo>
                    <a:pt x="172" y="112"/>
                  </a:lnTo>
                  <a:lnTo>
                    <a:pt x="172" y="133"/>
                  </a:lnTo>
                  <a:lnTo>
                    <a:pt x="171" y="146"/>
                  </a:lnTo>
                  <a:lnTo>
                    <a:pt x="167" y="156"/>
                  </a:lnTo>
                  <a:lnTo>
                    <a:pt x="161" y="164"/>
                  </a:lnTo>
                  <a:lnTo>
                    <a:pt x="154" y="170"/>
                  </a:lnTo>
                  <a:lnTo>
                    <a:pt x="144" y="173"/>
                  </a:lnTo>
                  <a:lnTo>
                    <a:pt x="137" y="170"/>
                  </a:lnTo>
                  <a:lnTo>
                    <a:pt x="132" y="166"/>
                  </a:lnTo>
                  <a:lnTo>
                    <a:pt x="123" y="163"/>
                  </a:lnTo>
                  <a:lnTo>
                    <a:pt x="115" y="161"/>
                  </a:lnTo>
                  <a:lnTo>
                    <a:pt x="115" y="161"/>
                  </a:lnTo>
                  <a:lnTo>
                    <a:pt x="109" y="161"/>
                  </a:lnTo>
                  <a:lnTo>
                    <a:pt x="109" y="161"/>
                  </a:lnTo>
                  <a:lnTo>
                    <a:pt x="101" y="160"/>
                  </a:lnTo>
                  <a:lnTo>
                    <a:pt x="101" y="160"/>
                  </a:lnTo>
                  <a:lnTo>
                    <a:pt x="98" y="160"/>
                  </a:lnTo>
                  <a:lnTo>
                    <a:pt x="97" y="160"/>
                  </a:lnTo>
                  <a:lnTo>
                    <a:pt x="91" y="161"/>
                  </a:lnTo>
                  <a:lnTo>
                    <a:pt x="87" y="163"/>
                  </a:lnTo>
                  <a:lnTo>
                    <a:pt x="81" y="164"/>
                  </a:lnTo>
                  <a:lnTo>
                    <a:pt x="79" y="166"/>
                  </a:lnTo>
                  <a:lnTo>
                    <a:pt x="77" y="166"/>
                  </a:lnTo>
                  <a:lnTo>
                    <a:pt x="77" y="164"/>
                  </a:lnTo>
                  <a:lnTo>
                    <a:pt x="76" y="163"/>
                  </a:lnTo>
                  <a:lnTo>
                    <a:pt x="74" y="163"/>
                  </a:lnTo>
                  <a:lnTo>
                    <a:pt x="73" y="164"/>
                  </a:lnTo>
                  <a:lnTo>
                    <a:pt x="72" y="166"/>
                  </a:lnTo>
                  <a:lnTo>
                    <a:pt x="72" y="167"/>
                  </a:lnTo>
                  <a:lnTo>
                    <a:pt x="67" y="170"/>
                  </a:lnTo>
                  <a:lnTo>
                    <a:pt x="65" y="176"/>
                  </a:lnTo>
                  <a:lnTo>
                    <a:pt x="60" y="185"/>
                  </a:lnTo>
                  <a:lnTo>
                    <a:pt x="55" y="194"/>
                  </a:lnTo>
                  <a:lnTo>
                    <a:pt x="46" y="201"/>
                  </a:lnTo>
                  <a:lnTo>
                    <a:pt x="38" y="206"/>
                  </a:lnTo>
                  <a:lnTo>
                    <a:pt x="27" y="206"/>
                  </a:lnTo>
                  <a:lnTo>
                    <a:pt x="23" y="204"/>
                  </a:lnTo>
                  <a:lnTo>
                    <a:pt x="17" y="201"/>
                  </a:lnTo>
                  <a:lnTo>
                    <a:pt x="10" y="192"/>
                  </a:lnTo>
                  <a:lnTo>
                    <a:pt x="4" y="188"/>
                  </a:lnTo>
                  <a:lnTo>
                    <a:pt x="2" y="191"/>
                  </a:lnTo>
                  <a:lnTo>
                    <a:pt x="0" y="197"/>
                  </a:lnTo>
                  <a:lnTo>
                    <a:pt x="2" y="204"/>
                  </a:lnTo>
                  <a:lnTo>
                    <a:pt x="4" y="209"/>
                  </a:lnTo>
                  <a:lnTo>
                    <a:pt x="10" y="219"/>
                  </a:lnTo>
                  <a:lnTo>
                    <a:pt x="11" y="225"/>
                  </a:lnTo>
                  <a:lnTo>
                    <a:pt x="11" y="232"/>
                  </a:lnTo>
                  <a:lnTo>
                    <a:pt x="11" y="234"/>
                  </a:lnTo>
                  <a:lnTo>
                    <a:pt x="16" y="243"/>
                  </a:lnTo>
                  <a:lnTo>
                    <a:pt x="14" y="247"/>
                  </a:lnTo>
                  <a:lnTo>
                    <a:pt x="14" y="251"/>
                  </a:lnTo>
                  <a:lnTo>
                    <a:pt x="16" y="255"/>
                  </a:lnTo>
                  <a:lnTo>
                    <a:pt x="18" y="258"/>
                  </a:lnTo>
                  <a:lnTo>
                    <a:pt x="20" y="261"/>
                  </a:lnTo>
                  <a:lnTo>
                    <a:pt x="25" y="264"/>
                  </a:lnTo>
                  <a:lnTo>
                    <a:pt x="28" y="267"/>
                  </a:lnTo>
                  <a:lnTo>
                    <a:pt x="35" y="283"/>
                  </a:lnTo>
                  <a:lnTo>
                    <a:pt x="35" y="286"/>
                  </a:lnTo>
                  <a:lnTo>
                    <a:pt x="35" y="288"/>
                  </a:lnTo>
                  <a:lnTo>
                    <a:pt x="38" y="298"/>
                  </a:lnTo>
                  <a:lnTo>
                    <a:pt x="39" y="299"/>
                  </a:lnTo>
                  <a:lnTo>
                    <a:pt x="49" y="307"/>
                  </a:lnTo>
                  <a:lnTo>
                    <a:pt x="53" y="310"/>
                  </a:lnTo>
                  <a:lnTo>
                    <a:pt x="58" y="312"/>
                  </a:lnTo>
                  <a:lnTo>
                    <a:pt x="69" y="313"/>
                  </a:lnTo>
                  <a:lnTo>
                    <a:pt x="74" y="314"/>
                  </a:lnTo>
                  <a:lnTo>
                    <a:pt x="80" y="316"/>
                  </a:lnTo>
                  <a:lnTo>
                    <a:pt x="93" y="324"/>
                  </a:lnTo>
                  <a:lnTo>
                    <a:pt x="102" y="328"/>
                  </a:lnTo>
                  <a:lnTo>
                    <a:pt x="114" y="331"/>
                  </a:lnTo>
                  <a:lnTo>
                    <a:pt x="125" y="330"/>
                  </a:lnTo>
                  <a:lnTo>
                    <a:pt x="128" y="328"/>
                  </a:lnTo>
                  <a:lnTo>
                    <a:pt x="142" y="324"/>
                  </a:lnTo>
                  <a:lnTo>
                    <a:pt x="147" y="323"/>
                  </a:lnTo>
                  <a:lnTo>
                    <a:pt x="153" y="324"/>
                  </a:lnTo>
                  <a:lnTo>
                    <a:pt x="167" y="327"/>
                  </a:lnTo>
                  <a:lnTo>
                    <a:pt x="168" y="333"/>
                  </a:lnTo>
                  <a:lnTo>
                    <a:pt x="175" y="347"/>
                  </a:lnTo>
                  <a:lnTo>
                    <a:pt x="174" y="354"/>
                  </a:lnTo>
                  <a:lnTo>
                    <a:pt x="174" y="355"/>
                  </a:lnTo>
                  <a:lnTo>
                    <a:pt x="198" y="355"/>
                  </a:lnTo>
                  <a:lnTo>
                    <a:pt x="198" y="354"/>
                  </a:lnTo>
                  <a:lnTo>
                    <a:pt x="192" y="347"/>
                  </a:lnTo>
                  <a:lnTo>
                    <a:pt x="192" y="337"/>
                  </a:lnTo>
                  <a:lnTo>
                    <a:pt x="193" y="334"/>
                  </a:lnTo>
                  <a:lnTo>
                    <a:pt x="196" y="328"/>
                  </a:lnTo>
                  <a:lnTo>
                    <a:pt x="209" y="319"/>
                  </a:lnTo>
                  <a:lnTo>
                    <a:pt x="212" y="316"/>
                  </a:lnTo>
                  <a:lnTo>
                    <a:pt x="216" y="314"/>
                  </a:lnTo>
                  <a:lnTo>
                    <a:pt x="234" y="312"/>
                  </a:lnTo>
                  <a:lnTo>
                    <a:pt x="254" y="314"/>
                  </a:lnTo>
                  <a:lnTo>
                    <a:pt x="256" y="313"/>
                  </a:lnTo>
                  <a:lnTo>
                    <a:pt x="261" y="312"/>
                  </a:lnTo>
                  <a:lnTo>
                    <a:pt x="262" y="310"/>
                  </a:lnTo>
                  <a:lnTo>
                    <a:pt x="266" y="309"/>
                  </a:lnTo>
                  <a:lnTo>
                    <a:pt x="286" y="305"/>
                  </a:lnTo>
                  <a:lnTo>
                    <a:pt x="293" y="299"/>
                  </a:lnTo>
                  <a:lnTo>
                    <a:pt x="293" y="290"/>
                  </a:lnTo>
                  <a:lnTo>
                    <a:pt x="297" y="295"/>
                  </a:lnTo>
                  <a:lnTo>
                    <a:pt x="303" y="293"/>
                  </a:lnTo>
                  <a:lnTo>
                    <a:pt x="311" y="290"/>
                  </a:lnTo>
                  <a:lnTo>
                    <a:pt x="320" y="288"/>
                  </a:lnTo>
                  <a:lnTo>
                    <a:pt x="322" y="286"/>
                  </a:lnTo>
                  <a:lnTo>
                    <a:pt x="325" y="283"/>
                  </a:lnTo>
                  <a:lnTo>
                    <a:pt x="328" y="279"/>
                  </a:lnTo>
                  <a:lnTo>
                    <a:pt x="331" y="278"/>
                  </a:lnTo>
                  <a:lnTo>
                    <a:pt x="334" y="276"/>
                  </a:lnTo>
                  <a:lnTo>
                    <a:pt x="342" y="276"/>
                  </a:lnTo>
                  <a:lnTo>
                    <a:pt x="346" y="275"/>
                  </a:lnTo>
                  <a:lnTo>
                    <a:pt x="348" y="274"/>
                  </a:lnTo>
                  <a:lnTo>
                    <a:pt x="349" y="268"/>
                  </a:lnTo>
                  <a:lnTo>
                    <a:pt x="350" y="267"/>
                  </a:lnTo>
                  <a:lnTo>
                    <a:pt x="353" y="265"/>
                  </a:lnTo>
                  <a:lnTo>
                    <a:pt x="355" y="264"/>
                  </a:lnTo>
                  <a:lnTo>
                    <a:pt x="353" y="257"/>
                  </a:lnTo>
                  <a:lnTo>
                    <a:pt x="355" y="251"/>
                  </a:lnTo>
                  <a:lnTo>
                    <a:pt x="356" y="246"/>
                  </a:lnTo>
                  <a:lnTo>
                    <a:pt x="357" y="241"/>
                  </a:lnTo>
                  <a:lnTo>
                    <a:pt x="359" y="237"/>
                  </a:lnTo>
                  <a:lnTo>
                    <a:pt x="366" y="230"/>
                  </a:lnTo>
                  <a:lnTo>
                    <a:pt x="371" y="227"/>
                  </a:lnTo>
                  <a:lnTo>
                    <a:pt x="376" y="226"/>
                  </a:lnTo>
                  <a:lnTo>
                    <a:pt x="387" y="226"/>
                  </a:lnTo>
                  <a:lnTo>
                    <a:pt x="392" y="227"/>
                  </a:lnTo>
                  <a:lnTo>
                    <a:pt x="392" y="227"/>
                  </a:lnTo>
                  <a:lnTo>
                    <a:pt x="392" y="227"/>
                  </a:lnTo>
                  <a:lnTo>
                    <a:pt x="392" y="227"/>
                  </a:lnTo>
                  <a:lnTo>
                    <a:pt x="398" y="227"/>
                  </a:lnTo>
                  <a:lnTo>
                    <a:pt x="402" y="230"/>
                  </a:lnTo>
                  <a:lnTo>
                    <a:pt x="409" y="237"/>
                  </a:lnTo>
                  <a:lnTo>
                    <a:pt x="413" y="239"/>
                  </a:lnTo>
                  <a:lnTo>
                    <a:pt x="416" y="237"/>
                  </a:lnTo>
                  <a:lnTo>
                    <a:pt x="419" y="236"/>
                  </a:lnTo>
                  <a:lnTo>
                    <a:pt x="420" y="233"/>
                  </a:lnTo>
                  <a:lnTo>
                    <a:pt x="423" y="230"/>
                  </a:lnTo>
                  <a:lnTo>
                    <a:pt x="426" y="229"/>
                  </a:lnTo>
                  <a:lnTo>
                    <a:pt x="437" y="225"/>
                  </a:lnTo>
                  <a:lnTo>
                    <a:pt x="451" y="223"/>
                  </a:lnTo>
                  <a:lnTo>
                    <a:pt x="455" y="225"/>
                  </a:lnTo>
                  <a:lnTo>
                    <a:pt x="458" y="227"/>
                  </a:lnTo>
                  <a:lnTo>
                    <a:pt x="464" y="230"/>
                  </a:lnTo>
                  <a:lnTo>
                    <a:pt x="471" y="230"/>
                  </a:lnTo>
                  <a:lnTo>
                    <a:pt x="475" y="230"/>
                  </a:lnTo>
                  <a:lnTo>
                    <a:pt x="471" y="229"/>
                  </a:lnTo>
                  <a:lnTo>
                    <a:pt x="468" y="223"/>
                  </a:lnTo>
                  <a:lnTo>
                    <a:pt x="465" y="218"/>
                  </a:lnTo>
                  <a:lnTo>
                    <a:pt x="462" y="209"/>
                  </a:lnTo>
                  <a:lnTo>
                    <a:pt x="458" y="205"/>
                  </a:lnTo>
                  <a:lnTo>
                    <a:pt x="454" y="201"/>
                  </a:lnTo>
                  <a:lnTo>
                    <a:pt x="453" y="199"/>
                  </a:lnTo>
                  <a:lnTo>
                    <a:pt x="443" y="192"/>
                  </a:lnTo>
                  <a:lnTo>
                    <a:pt x="440" y="188"/>
                  </a:lnTo>
                  <a:lnTo>
                    <a:pt x="439" y="184"/>
                  </a:lnTo>
                  <a:lnTo>
                    <a:pt x="437" y="181"/>
                  </a:lnTo>
                  <a:lnTo>
                    <a:pt x="426" y="170"/>
                  </a:lnTo>
                  <a:lnTo>
                    <a:pt x="423" y="167"/>
                  </a:lnTo>
                  <a:lnTo>
                    <a:pt x="425" y="143"/>
                  </a:lnTo>
                  <a:lnTo>
                    <a:pt x="426" y="138"/>
                  </a:lnTo>
                  <a:lnTo>
                    <a:pt x="429" y="131"/>
                  </a:lnTo>
                  <a:lnTo>
                    <a:pt x="436" y="121"/>
                  </a:lnTo>
                  <a:lnTo>
                    <a:pt x="441" y="118"/>
                  </a:lnTo>
                  <a:lnTo>
                    <a:pt x="447" y="118"/>
                  </a:lnTo>
                  <a:lnTo>
                    <a:pt x="454" y="119"/>
                  </a:lnTo>
                  <a:lnTo>
                    <a:pt x="460" y="119"/>
                  </a:lnTo>
                  <a:lnTo>
                    <a:pt x="464" y="117"/>
                  </a:lnTo>
                  <a:lnTo>
                    <a:pt x="467" y="112"/>
                  </a:lnTo>
                  <a:lnTo>
                    <a:pt x="471" y="103"/>
                  </a:lnTo>
                  <a:lnTo>
                    <a:pt x="476" y="94"/>
                  </a:lnTo>
                  <a:lnTo>
                    <a:pt x="485" y="89"/>
                  </a:lnTo>
                  <a:lnTo>
                    <a:pt x="539" y="55"/>
                  </a:lnTo>
                  <a:lnTo>
                    <a:pt x="563" y="34"/>
                  </a:lnTo>
                  <a:lnTo>
                    <a:pt x="589" y="18"/>
                  </a:lnTo>
                  <a:lnTo>
                    <a:pt x="590" y="17"/>
                  </a:lnTo>
                  <a:lnTo>
                    <a:pt x="596" y="16"/>
                  </a:lnTo>
                  <a:lnTo>
                    <a:pt x="597" y="16"/>
                  </a:lnTo>
                  <a:lnTo>
                    <a:pt x="598" y="13"/>
                  </a:lnTo>
                  <a:lnTo>
                    <a:pt x="598" y="4"/>
                  </a:lnTo>
                  <a:lnTo>
                    <a:pt x="600" y="3"/>
                  </a:lnTo>
                  <a:lnTo>
                    <a:pt x="600" y="3"/>
                  </a:lnTo>
                  <a:lnTo>
                    <a:pt x="601" y="2"/>
                  </a:lnTo>
                  <a:lnTo>
                    <a:pt x="603" y="0"/>
                  </a:lnTo>
                  <a:lnTo>
                    <a:pt x="598" y="0"/>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69" name="Freeform 45"/>
            <p:cNvSpPr>
              <a:spLocks noEditPoints="1"/>
            </p:cNvSpPr>
            <p:nvPr/>
          </p:nvSpPr>
          <p:spPr bwMode="auto">
            <a:xfrm>
              <a:off x="12977195" y="7638177"/>
              <a:ext cx="811213" cy="793750"/>
            </a:xfrm>
            <a:custGeom>
              <a:avLst/>
              <a:gdLst>
                <a:gd name="T0" fmla="*/ 1422 w 1533"/>
                <a:gd name="T1" fmla="*/ 371 h 1499"/>
                <a:gd name="T2" fmla="*/ 1402 w 1533"/>
                <a:gd name="T3" fmla="*/ 237 h 1499"/>
                <a:gd name="T4" fmla="*/ 1262 w 1533"/>
                <a:gd name="T5" fmla="*/ 295 h 1499"/>
                <a:gd name="T6" fmla="*/ 1016 w 1533"/>
                <a:gd name="T7" fmla="*/ 225 h 1499"/>
                <a:gd name="T8" fmla="*/ 883 w 1533"/>
                <a:gd name="T9" fmla="*/ 100 h 1499"/>
                <a:gd name="T10" fmla="*/ 776 w 1533"/>
                <a:gd name="T11" fmla="*/ 13 h 1499"/>
                <a:gd name="T12" fmla="*/ 703 w 1533"/>
                <a:gd name="T13" fmla="*/ 68 h 1499"/>
                <a:gd name="T14" fmla="*/ 552 w 1533"/>
                <a:gd name="T15" fmla="*/ 132 h 1499"/>
                <a:gd name="T16" fmla="*/ 506 w 1533"/>
                <a:gd name="T17" fmla="*/ 274 h 1499"/>
                <a:gd name="T18" fmla="*/ 460 w 1533"/>
                <a:gd name="T19" fmla="*/ 354 h 1499"/>
                <a:gd name="T20" fmla="*/ 304 w 1533"/>
                <a:gd name="T21" fmla="*/ 369 h 1499"/>
                <a:gd name="T22" fmla="*/ 154 w 1533"/>
                <a:gd name="T23" fmla="*/ 400 h 1499"/>
                <a:gd name="T24" fmla="*/ 4 w 1533"/>
                <a:gd name="T25" fmla="*/ 414 h 1499"/>
                <a:gd name="T26" fmla="*/ 27 w 1533"/>
                <a:gd name="T27" fmla="*/ 514 h 1499"/>
                <a:gd name="T28" fmla="*/ 87 w 1533"/>
                <a:gd name="T29" fmla="*/ 629 h 1499"/>
                <a:gd name="T30" fmla="*/ 123 w 1533"/>
                <a:gd name="T31" fmla="*/ 638 h 1499"/>
                <a:gd name="T32" fmla="*/ 147 w 1533"/>
                <a:gd name="T33" fmla="*/ 575 h 1499"/>
                <a:gd name="T34" fmla="*/ 179 w 1533"/>
                <a:gd name="T35" fmla="*/ 536 h 1499"/>
                <a:gd name="T36" fmla="*/ 369 w 1533"/>
                <a:gd name="T37" fmla="*/ 589 h 1499"/>
                <a:gd name="T38" fmla="*/ 464 w 1533"/>
                <a:gd name="T39" fmla="*/ 828 h 1499"/>
                <a:gd name="T40" fmla="*/ 461 w 1533"/>
                <a:gd name="T41" fmla="*/ 908 h 1499"/>
                <a:gd name="T42" fmla="*/ 609 w 1533"/>
                <a:gd name="T43" fmla="*/ 1037 h 1499"/>
                <a:gd name="T44" fmla="*/ 632 w 1533"/>
                <a:gd name="T45" fmla="*/ 1090 h 1499"/>
                <a:gd name="T46" fmla="*/ 680 w 1533"/>
                <a:gd name="T47" fmla="*/ 1107 h 1499"/>
                <a:gd name="T48" fmla="*/ 922 w 1533"/>
                <a:gd name="T49" fmla="*/ 1201 h 1499"/>
                <a:gd name="T50" fmla="*/ 1058 w 1533"/>
                <a:gd name="T51" fmla="*/ 1314 h 1499"/>
                <a:gd name="T52" fmla="*/ 806 w 1533"/>
                <a:gd name="T53" fmla="*/ 972 h 1499"/>
                <a:gd name="T54" fmla="*/ 688 w 1533"/>
                <a:gd name="T55" fmla="*/ 796 h 1499"/>
                <a:gd name="T56" fmla="*/ 614 w 1533"/>
                <a:gd name="T57" fmla="*/ 681 h 1499"/>
                <a:gd name="T58" fmla="*/ 647 w 1533"/>
                <a:gd name="T59" fmla="*/ 494 h 1499"/>
                <a:gd name="T60" fmla="*/ 863 w 1533"/>
                <a:gd name="T61" fmla="*/ 500 h 1499"/>
                <a:gd name="T62" fmla="*/ 978 w 1533"/>
                <a:gd name="T63" fmla="*/ 505 h 1499"/>
                <a:gd name="T64" fmla="*/ 1145 w 1533"/>
                <a:gd name="T65" fmla="*/ 545 h 1499"/>
                <a:gd name="T66" fmla="*/ 1316 w 1533"/>
                <a:gd name="T67" fmla="*/ 540 h 1499"/>
                <a:gd name="T68" fmla="*/ 1379 w 1533"/>
                <a:gd name="T69" fmla="*/ 616 h 1499"/>
                <a:gd name="T70" fmla="*/ 1457 w 1533"/>
                <a:gd name="T71" fmla="*/ 522 h 1499"/>
                <a:gd name="T72" fmla="*/ 324 w 1533"/>
                <a:gd name="T73" fmla="*/ 588 h 1499"/>
                <a:gd name="T74" fmla="*/ 269 w 1533"/>
                <a:gd name="T75" fmla="*/ 504 h 1499"/>
                <a:gd name="T76" fmla="*/ 247 w 1533"/>
                <a:gd name="T77" fmla="*/ 648 h 1499"/>
                <a:gd name="T78" fmla="*/ 233 w 1533"/>
                <a:gd name="T79" fmla="*/ 598 h 1499"/>
                <a:gd name="T80" fmla="*/ 266 w 1533"/>
                <a:gd name="T81" fmla="*/ 703 h 1499"/>
                <a:gd name="T82" fmla="*/ 312 w 1533"/>
                <a:gd name="T83" fmla="*/ 650 h 1499"/>
                <a:gd name="T84" fmla="*/ 251 w 1533"/>
                <a:gd name="T85" fmla="*/ 742 h 1499"/>
                <a:gd name="T86" fmla="*/ 418 w 1533"/>
                <a:gd name="T87" fmla="*/ 812 h 1499"/>
                <a:gd name="T88" fmla="*/ 402 w 1533"/>
                <a:gd name="T89" fmla="*/ 779 h 1499"/>
                <a:gd name="T90" fmla="*/ 199 w 1533"/>
                <a:gd name="T91" fmla="*/ 716 h 1499"/>
                <a:gd name="T92" fmla="*/ 286 w 1533"/>
                <a:gd name="T93" fmla="*/ 815 h 1499"/>
                <a:gd name="T94" fmla="*/ 388 w 1533"/>
                <a:gd name="T95" fmla="*/ 905 h 1499"/>
                <a:gd name="T96" fmla="*/ 425 w 1533"/>
                <a:gd name="T97" fmla="*/ 965 h 1499"/>
                <a:gd name="T98" fmla="*/ 447 w 1533"/>
                <a:gd name="T99" fmla="*/ 919 h 1499"/>
                <a:gd name="T100" fmla="*/ 504 w 1533"/>
                <a:gd name="T101" fmla="*/ 974 h 1499"/>
                <a:gd name="T102" fmla="*/ 705 w 1533"/>
                <a:gd name="T103" fmla="*/ 1121 h 1499"/>
                <a:gd name="T104" fmla="*/ 759 w 1533"/>
                <a:gd name="T105" fmla="*/ 1176 h 1499"/>
                <a:gd name="T106" fmla="*/ 761 w 1533"/>
                <a:gd name="T107" fmla="*/ 1173 h 1499"/>
                <a:gd name="T108" fmla="*/ 800 w 1533"/>
                <a:gd name="T109" fmla="*/ 1227 h 1499"/>
                <a:gd name="T110" fmla="*/ 661 w 1533"/>
                <a:gd name="T111" fmla="*/ 1271 h 1499"/>
                <a:gd name="T112" fmla="*/ 1160 w 1533"/>
                <a:gd name="T113" fmla="*/ 1380 h 1499"/>
                <a:gd name="T114" fmla="*/ 1044 w 1533"/>
                <a:gd name="T115" fmla="*/ 1321 h 1499"/>
                <a:gd name="T116" fmla="*/ 999 w 1533"/>
                <a:gd name="T117" fmla="*/ 1321 h 1499"/>
                <a:gd name="T118" fmla="*/ 1178 w 1533"/>
                <a:gd name="T119" fmla="*/ 1398 h 1499"/>
                <a:gd name="T120" fmla="*/ 829 w 1533"/>
                <a:gd name="T121" fmla="*/ 1298 h 1499"/>
                <a:gd name="T122" fmla="*/ 1014 w 1533"/>
                <a:gd name="T123" fmla="*/ 1370 h 1499"/>
                <a:gd name="T124" fmla="*/ 891 w 1533"/>
                <a:gd name="T125" fmla="*/ 1380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3" h="1499">
                  <a:moveTo>
                    <a:pt x="1530" y="493"/>
                  </a:moveTo>
                  <a:lnTo>
                    <a:pt x="1524" y="490"/>
                  </a:lnTo>
                  <a:lnTo>
                    <a:pt x="1520" y="483"/>
                  </a:lnTo>
                  <a:lnTo>
                    <a:pt x="1468" y="470"/>
                  </a:lnTo>
                  <a:lnTo>
                    <a:pt x="1458" y="465"/>
                  </a:lnTo>
                  <a:lnTo>
                    <a:pt x="1451" y="458"/>
                  </a:lnTo>
                  <a:lnTo>
                    <a:pt x="1451" y="453"/>
                  </a:lnTo>
                  <a:lnTo>
                    <a:pt x="1451" y="449"/>
                  </a:lnTo>
                  <a:lnTo>
                    <a:pt x="1450" y="446"/>
                  </a:lnTo>
                  <a:lnTo>
                    <a:pt x="1447" y="445"/>
                  </a:lnTo>
                  <a:lnTo>
                    <a:pt x="1437" y="445"/>
                  </a:lnTo>
                  <a:lnTo>
                    <a:pt x="1432" y="444"/>
                  </a:lnTo>
                  <a:lnTo>
                    <a:pt x="1428" y="441"/>
                  </a:lnTo>
                  <a:lnTo>
                    <a:pt x="1423" y="435"/>
                  </a:lnTo>
                  <a:lnTo>
                    <a:pt x="1421" y="430"/>
                  </a:lnTo>
                  <a:lnTo>
                    <a:pt x="1433" y="423"/>
                  </a:lnTo>
                  <a:lnTo>
                    <a:pt x="1436" y="420"/>
                  </a:lnTo>
                  <a:lnTo>
                    <a:pt x="1435" y="416"/>
                  </a:lnTo>
                  <a:lnTo>
                    <a:pt x="1429" y="410"/>
                  </a:lnTo>
                  <a:lnTo>
                    <a:pt x="1428" y="407"/>
                  </a:lnTo>
                  <a:lnTo>
                    <a:pt x="1425" y="400"/>
                  </a:lnTo>
                  <a:lnTo>
                    <a:pt x="1429" y="392"/>
                  </a:lnTo>
                  <a:lnTo>
                    <a:pt x="1430" y="392"/>
                  </a:lnTo>
                  <a:lnTo>
                    <a:pt x="1446" y="394"/>
                  </a:lnTo>
                  <a:lnTo>
                    <a:pt x="1454" y="386"/>
                  </a:lnTo>
                  <a:lnTo>
                    <a:pt x="1451" y="382"/>
                  </a:lnTo>
                  <a:lnTo>
                    <a:pt x="1447" y="379"/>
                  </a:lnTo>
                  <a:lnTo>
                    <a:pt x="1444" y="379"/>
                  </a:lnTo>
                  <a:lnTo>
                    <a:pt x="1440" y="376"/>
                  </a:lnTo>
                  <a:lnTo>
                    <a:pt x="1437" y="375"/>
                  </a:lnTo>
                  <a:lnTo>
                    <a:pt x="1436" y="372"/>
                  </a:lnTo>
                  <a:lnTo>
                    <a:pt x="1435" y="371"/>
                  </a:lnTo>
                  <a:lnTo>
                    <a:pt x="1433" y="368"/>
                  </a:lnTo>
                  <a:lnTo>
                    <a:pt x="1430" y="366"/>
                  </a:lnTo>
                  <a:lnTo>
                    <a:pt x="1429" y="366"/>
                  </a:lnTo>
                  <a:lnTo>
                    <a:pt x="1426" y="368"/>
                  </a:lnTo>
                  <a:lnTo>
                    <a:pt x="1422" y="371"/>
                  </a:lnTo>
                  <a:lnTo>
                    <a:pt x="1419" y="373"/>
                  </a:lnTo>
                  <a:lnTo>
                    <a:pt x="1416" y="376"/>
                  </a:lnTo>
                  <a:lnTo>
                    <a:pt x="1411" y="376"/>
                  </a:lnTo>
                  <a:lnTo>
                    <a:pt x="1409" y="373"/>
                  </a:lnTo>
                  <a:lnTo>
                    <a:pt x="1404" y="365"/>
                  </a:lnTo>
                  <a:lnTo>
                    <a:pt x="1401" y="364"/>
                  </a:lnTo>
                  <a:lnTo>
                    <a:pt x="1402" y="361"/>
                  </a:lnTo>
                  <a:lnTo>
                    <a:pt x="1402" y="354"/>
                  </a:lnTo>
                  <a:lnTo>
                    <a:pt x="1404" y="347"/>
                  </a:lnTo>
                  <a:lnTo>
                    <a:pt x="1407" y="344"/>
                  </a:lnTo>
                  <a:lnTo>
                    <a:pt x="1409" y="341"/>
                  </a:lnTo>
                  <a:lnTo>
                    <a:pt x="1416" y="331"/>
                  </a:lnTo>
                  <a:lnTo>
                    <a:pt x="1418" y="329"/>
                  </a:lnTo>
                  <a:lnTo>
                    <a:pt x="1416" y="323"/>
                  </a:lnTo>
                  <a:lnTo>
                    <a:pt x="1414" y="320"/>
                  </a:lnTo>
                  <a:lnTo>
                    <a:pt x="1408" y="317"/>
                  </a:lnTo>
                  <a:lnTo>
                    <a:pt x="1405" y="315"/>
                  </a:lnTo>
                  <a:lnTo>
                    <a:pt x="1402" y="310"/>
                  </a:lnTo>
                  <a:lnTo>
                    <a:pt x="1402" y="298"/>
                  </a:lnTo>
                  <a:lnTo>
                    <a:pt x="1401" y="292"/>
                  </a:lnTo>
                  <a:lnTo>
                    <a:pt x="1393" y="284"/>
                  </a:lnTo>
                  <a:lnTo>
                    <a:pt x="1391" y="281"/>
                  </a:lnTo>
                  <a:lnTo>
                    <a:pt x="1387" y="277"/>
                  </a:lnTo>
                  <a:lnTo>
                    <a:pt x="1386" y="274"/>
                  </a:lnTo>
                  <a:lnTo>
                    <a:pt x="1387" y="272"/>
                  </a:lnTo>
                  <a:lnTo>
                    <a:pt x="1387" y="271"/>
                  </a:lnTo>
                  <a:lnTo>
                    <a:pt x="1388" y="268"/>
                  </a:lnTo>
                  <a:lnTo>
                    <a:pt x="1388" y="258"/>
                  </a:lnTo>
                  <a:lnTo>
                    <a:pt x="1397" y="257"/>
                  </a:lnTo>
                  <a:lnTo>
                    <a:pt x="1401" y="257"/>
                  </a:lnTo>
                  <a:lnTo>
                    <a:pt x="1402" y="254"/>
                  </a:lnTo>
                  <a:lnTo>
                    <a:pt x="1401" y="251"/>
                  </a:lnTo>
                  <a:lnTo>
                    <a:pt x="1398" y="249"/>
                  </a:lnTo>
                  <a:lnTo>
                    <a:pt x="1394" y="244"/>
                  </a:lnTo>
                  <a:lnTo>
                    <a:pt x="1395" y="242"/>
                  </a:lnTo>
                  <a:lnTo>
                    <a:pt x="1398" y="240"/>
                  </a:lnTo>
                  <a:lnTo>
                    <a:pt x="1402" y="237"/>
                  </a:lnTo>
                  <a:lnTo>
                    <a:pt x="1401" y="230"/>
                  </a:lnTo>
                  <a:lnTo>
                    <a:pt x="1397" y="232"/>
                  </a:lnTo>
                  <a:lnTo>
                    <a:pt x="1394" y="235"/>
                  </a:lnTo>
                  <a:lnTo>
                    <a:pt x="1391" y="236"/>
                  </a:lnTo>
                  <a:lnTo>
                    <a:pt x="1387" y="237"/>
                  </a:lnTo>
                  <a:lnTo>
                    <a:pt x="1381" y="240"/>
                  </a:lnTo>
                  <a:lnTo>
                    <a:pt x="1380" y="240"/>
                  </a:lnTo>
                  <a:lnTo>
                    <a:pt x="1379" y="240"/>
                  </a:lnTo>
                  <a:lnTo>
                    <a:pt x="1376" y="237"/>
                  </a:lnTo>
                  <a:lnTo>
                    <a:pt x="1373" y="242"/>
                  </a:lnTo>
                  <a:lnTo>
                    <a:pt x="1372" y="244"/>
                  </a:lnTo>
                  <a:lnTo>
                    <a:pt x="1372" y="247"/>
                  </a:lnTo>
                  <a:lnTo>
                    <a:pt x="1369" y="249"/>
                  </a:lnTo>
                  <a:lnTo>
                    <a:pt x="1365" y="249"/>
                  </a:lnTo>
                  <a:lnTo>
                    <a:pt x="1355" y="243"/>
                  </a:lnTo>
                  <a:lnTo>
                    <a:pt x="1342" y="239"/>
                  </a:lnTo>
                  <a:lnTo>
                    <a:pt x="1337" y="240"/>
                  </a:lnTo>
                  <a:lnTo>
                    <a:pt x="1331" y="246"/>
                  </a:lnTo>
                  <a:lnTo>
                    <a:pt x="1331" y="247"/>
                  </a:lnTo>
                  <a:lnTo>
                    <a:pt x="1330" y="251"/>
                  </a:lnTo>
                  <a:lnTo>
                    <a:pt x="1328" y="254"/>
                  </a:lnTo>
                  <a:lnTo>
                    <a:pt x="1328" y="254"/>
                  </a:lnTo>
                  <a:lnTo>
                    <a:pt x="1324" y="258"/>
                  </a:lnTo>
                  <a:lnTo>
                    <a:pt x="1318" y="270"/>
                  </a:lnTo>
                  <a:lnTo>
                    <a:pt x="1316" y="274"/>
                  </a:lnTo>
                  <a:lnTo>
                    <a:pt x="1304" y="284"/>
                  </a:lnTo>
                  <a:lnTo>
                    <a:pt x="1297" y="285"/>
                  </a:lnTo>
                  <a:lnTo>
                    <a:pt x="1292" y="282"/>
                  </a:lnTo>
                  <a:lnTo>
                    <a:pt x="1288" y="286"/>
                  </a:lnTo>
                  <a:lnTo>
                    <a:pt x="1279" y="296"/>
                  </a:lnTo>
                  <a:lnTo>
                    <a:pt x="1274" y="301"/>
                  </a:lnTo>
                  <a:lnTo>
                    <a:pt x="1272" y="302"/>
                  </a:lnTo>
                  <a:lnTo>
                    <a:pt x="1271" y="302"/>
                  </a:lnTo>
                  <a:lnTo>
                    <a:pt x="1268" y="302"/>
                  </a:lnTo>
                  <a:lnTo>
                    <a:pt x="1267" y="301"/>
                  </a:lnTo>
                  <a:lnTo>
                    <a:pt x="1267" y="301"/>
                  </a:lnTo>
                  <a:lnTo>
                    <a:pt x="1262" y="295"/>
                  </a:lnTo>
                  <a:lnTo>
                    <a:pt x="1258" y="295"/>
                  </a:lnTo>
                  <a:lnTo>
                    <a:pt x="1254" y="298"/>
                  </a:lnTo>
                  <a:lnTo>
                    <a:pt x="1250" y="299"/>
                  </a:lnTo>
                  <a:lnTo>
                    <a:pt x="1246" y="298"/>
                  </a:lnTo>
                  <a:lnTo>
                    <a:pt x="1240" y="292"/>
                  </a:lnTo>
                  <a:lnTo>
                    <a:pt x="1234" y="292"/>
                  </a:lnTo>
                  <a:lnTo>
                    <a:pt x="1227" y="286"/>
                  </a:lnTo>
                  <a:lnTo>
                    <a:pt x="1222" y="285"/>
                  </a:lnTo>
                  <a:lnTo>
                    <a:pt x="1201" y="285"/>
                  </a:lnTo>
                  <a:lnTo>
                    <a:pt x="1198" y="286"/>
                  </a:lnTo>
                  <a:lnTo>
                    <a:pt x="1194" y="289"/>
                  </a:lnTo>
                  <a:lnTo>
                    <a:pt x="1191" y="291"/>
                  </a:lnTo>
                  <a:lnTo>
                    <a:pt x="1188" y="291"/>
                  </a:lnTo>
                  <a:lnTo>
                    <a:pt x="1160" y="282"/>
                  </a:lnTo>
                  <a:lnTo>
                    <a:pt x="1139" y="282"/>
                  </a:lnTo>
                  <a:lnTo>
                    <a:pt x="1136" y="284"/>
                  </a:lnTo>
                  <a:lnTo>
                    <a:pt x="1135" y="286"/>
                  </a:lnTo>
                  <a:lnTo>
                    <a:pt x="1133" y="289"/>
                  </a:lnTo>
                  <a:lnTo>
                    <a:pt x="1131" y="291"/>
                  </a:lnTo>
                  <a:lnTo>
                    <a:pt x="1131" y="289"/>
                  </a:lnTo>
                  <a:lnTo>
                    <a:pt x="1125" y="279"/>
                  </a:lnTo>
                  <a:lnTo>
                    <a:pt x="1118" y="274"/>
                  </a:lnTo>
                  <a:lnTo>
                    <a:pt x="1086" y="264"/>
                  </a:lnTo>
                  <a:lnTo>
                    <a:pt x="1080" y="264"/>
                  </a:lnTo>
                  <a:lnTo>
                    <a:pt x="1079" y="263"/>
                  </a:lnTo>
                  <a:lnTo>
                    <a:pt x="1077" y="260"/>
                  </a:lnTo>
                  <a:lnTo>
                    <a:pt x="1077" y="258"/>
                  </a:lnTo>
                  <a:lnTo>
                    <a:pt x="1077" y="254"/>
                  </a:lnTo>
                  <a:lnTo>
                    <a:pt x="1076" y="249"/>
                  </a:lnTo>
                  <a:lnTo>
                    <a:pt x="1075" y="246"/>
                  </a:lnTo>
                  <a:lnTo>
                    <a:pt x="1073" y="242"/>
                  </a:lnTo>
                  <a:lnTo>
                    <a:pt x="1061" y="229"/>
                  </a:lnTo>
                  <a:lnTo>
                    <a:pt x="1052" y="225"/>
                  </a:lnTo>
                  <a:lnTo>
                    <a:pt x="1041" y="222"/>
                  </a:lnTo>
                  <a:lnTo>
                    <a:pt x="1019" y="222"/>
                  </a:lnTo>
                  <a:lnTo>
                    <a:pt x="1016" y="223"/>
                  </a:lnTo>
                  <a:lnTo>
                    <a:pt x="1016" y="225"/>
                  </a:lnTo>
                  <a:lnTo>
                    <a:pt x="1014" y="225"/>
                  </a:lnTo>
                  <a:lnTo>
                    <a:pt x="1013" y="226"/>
                  </a:lnTo>
                  <a:lnTo>
                    <a:pt x="1012" y="221"/>
                  </a:lnTo>
                  <a:lnTo>
                    <a:pt x="1009" y="219"/>
                  </a:lnTo>
                  <a:lnTo>
                    <a:pt x="1003" y="222"/>
                  </a:lnTo>
                  <a:lnTo>
                    <a:pt x="998" y="222"/>
                  </a:lnTo>
                  <a:lnTo>
                    <a:pt x="996" y="221"/>
                  </a:lnTo>
                  <a:lnTo>
                    <a:pt x="998" y="218"/>
                  </a:lnTo>
                  <a:lnTo>
                    <a:pt x="996" y="211"/>
                  </a:lnTo>
                  <a:lnTo>
                    <a:pt x="993" y="216"/>
                  </a:lnTo>
                  <a:lnTo>
                    <a:pt x="991" y="215"/>
                  </a:lnTo>
                  <a:lnTo>
                    <a:pt x="988" y="214"/>
                  </a:lnTo>
                  <a:lnTo>
                    <a:pt x="986" y="212"/>
                  </a:lnTo>
                  <a:lnTo>
                    <a:pt x="984" y="211"/>
                  </a:lnTo>
                  <a:lnTo>
                    <a:pt x="984" y="208"/>
                  </a:lnTo>
                  <a:lnTo>
                    <a:pt x="985" y="208"/>
                  </a:lnTo>
                  <a:lnTo>
                    <a:pt x="988" y="207"/>
                  </a:lnTo>
                  <a:lnTo>
                    <a:pt x="991" y="207"/>
                  </a:lnTo>
                  <a:lnTo>
                    <a:pt x="988" y="202"/>
                  </a:lnTo>
                  <a:lnTo>
                    <a:pt x="984" y="202"/>
                  </a:lnTo>
                  <a:lnTo>
                    <a:pt x="979" y="201"/>
                  </a:lnTo>
                  <a:lnTo>
                    <a:pt x="978" y="195"/>
                  </a:lnTo>
                  <a:lnTo>
                    <a:pt x="977" y="191"/>
                  </a:lnTo>
                  <a:lnTo>
                    <a:pt x="974" y="179"/>
                  </a:lnTo>
                  <a:lnTo>
                    <a:pt x="972" y="176"/>
                  </a:lnTo>
                  <a:lnTo>
                    <a:pt x="963" y="162"/>
                  </a:lnTo>
                  <a:lnTo>
                    <a:pt x="960" y="160"/>
                  </a:lnTo>
                  <a:lnTo>
                    <a:pt x="937" y="159"/>
                  </a:lnTo>
                  <a:lnTo>
                    <a:pt x="935" y="157"/>
                  </a:lnTo>
                  <a:lnTo>
                    <a:pt x="922" y="148"/>
                  </a:lnTo>
                  <a:lnTo>
                    <a:pt x="919" y="145"/>
                  </a:lnTo>
                  <a:lnTo>
                    <a:pt x="918" y="141"/>
                  </a:lnTo>
                  <a:lnTo>
                    <a:pt x="915" y="138"/>
                  </a:lnTo>
                  <a:lnTo>
                    <a:pt x="901" y="127"/>
                  </a:lnTo>
                  <a:lnTo>
                    <a:pt x="899" y="124"/>
                  </a:lnTo>
                  <a:lnTo>
                    <a:pt x="892" y="111"/>
                  </a:lnTo>
                  <a:lnTo>
                    <a:pt x="883" y="100"/>
                  </a:lnTo>
                  <a:lnTo>
                    <a:pt x="881" y="99"/>
                  </a:lnTo>
                  <a:lnTo>
                    <a:pt x="878" y="96"/>
                  </a:lnTo>
                  <a:lnTo>
                    <a:pt x="877" y="89"/>
                  </a:lnTo>
                  <a:lnTo>
                    <a:pt x="874" y="83"/>
                  </a:lnTo>
                  <a:lnTo>
                    <a:pt x="876" y="78"/>
                  </a:lnTo>
                  <a:lnTo>
                    <a:pt x="873" y="72"/>
                  </a:lnTo>
                  <a:lnTo>
                    <a:pt x="871" y="69"/>
                  </a:lnTo>
                  <a:lnTo>
                    <a:pt x="869" y="66"/>
                  </a:lnTo>
                  <a:lnTo>
                    <a:pt x="866" y="62"/>
                  </a:lnTo>
                  <a:lnTo>
                    <a:pt x="864" y="62"/>
                  </a:lnTo>
                  <a:lnTo>
                    <a:pt x="864" y="65"/>
                  </a:lnTo>
                  <a:lnTo>
                    <a:pt x="863" y="66"/>
                  </a:lnTo>
                  <a:lnTo>
                    <a:pt x="862" y="64"/>
                  </a:lnTo>
                  <a:lnTo>
                    <a:pt x="860" y="62"/>
                  </a:lnTo>
                  <a:lnTo>
                    <a:pt x="859" y="62"/>
                  </a:lnTo>
                  <a:lnTo>
                    <a:pt x="857" y="61"/>
                  </a:lnTo>
                  <a:lnTo>
                    <a:pt x="857" y="61"/>
                  </a:lnTo>
                  <a:lnTo>
                    <a:pt x="850" y="58"/>
                  </a:lnTo>
                  <a:lnTo>
                    <a:pt x="848" y="58"/>
                  </a:lnTo>
                  <a:lnTo>
                    <a:pt x="846" y="62"/>
                  </a:lnTo>
                  <a:lnTo>
                    <a:pt x="845" y="62"/>
                  </a:lnTo>
                  <a:lnTo>
                    <a:pt x="841" y="57"/>
                  </a:lnTo>
                  <a:lnTo>
                    <a:pt x="834" y="51"/>
                  </a:lnTo>
                  <a:lnTo>
                    <a:pt x="828" y="45"/>
                  </a:lnTo>
                  <a:lnTo>
                    <a:pt x="824" y="38"/>
                  </a:lnTo>
                  <a:lnTo>
                    <a:pt x="820" y="31"/>
                  </a:lnTo>
                  <a:lnTo>
                    <a:pt x="814" y="28"/>
                  </a:lnTo>
                  <a:lnTo>
                    <a:pt x="807" y="27"/>
                  </a:lnTo>
                  <a:lnTo>
                    <a:pt x="804" y="26"/>
                  </a:lnTo>
                  <a:lnTo>
                    <a:pt x="803" y="24"/>
                  </a:lnTo>
                  <a:lnTo>
                    <a:pt x="801" y="26"/>
                  </a:lnTo>
                  <a:lnTo>
                    <a:pt x="800" y="30"/>
                  </a:lnTo>
                  <a:lnTo>
                    <a:pt x="799" y="30"/>
                  </a:lnTo>
                  <a:lnTo>
                    <a:pt x="794" y="26"/>
                  </a:lnTo>
                  <a:lnTo>
                    <a:pt x="783" y="19"/>
                  </a:lnTo>
                  <a:lnTo>
                    <a:pt x="782" y="17"/>
                  </a:lnTo>
                  <a:lnTo>
                    <a:pt x="776" y="13"/>
                  </a:lnTo>
                  <a:lnTo>
                    <a:pt x="773" y="12"/>
                  </a:lnTo>
                  <a:lnTo>
                    <a:pt x="771" y="10"/>
                  </a:lnTo>
                  <a:lnTo>
                    <a:pt x="765" y="12"/>
                  </a:lnTo>
                  <a:lnTo>
                    <a:pt x="762" y="12"/>
                  </a:lnTo>
                  <a:lnTo>
                    <a:pt x="761" y="10"/>
                  </a:lnTo>
                  <a:lnTo>
                    <a:pt x="757" y="5"/>
                  </a:lnTo>
                  <a:lnTo>
                    <a:pt x="754" y="3"/>
                  </a:lnTo>
                  <a:lnTo>
                    <a:pt x="751" y="3"/>
                  </a:lnTo>
                  <a:lnTo>
                    <a:pt x="748" y="3"/>
                  </a:lnTo>
                  <a:lnTo>
                    <a:pt x="744" y="3"/>
                  </a:lnTo>
                  <a:lnTo>
                    <a:pt x="741" y="0"/>
                  </a:lnTo>
                  <a:lnTo>
                    <a:pt x="740" y="3"/>
                  </a:lnTo>
                  <a:lnTo>
                    <a:pt x="740" y="3"/>
                  </a:lnTo>
                  <a:lnTo>
                    <a:pt x="738" y="0"/>
                  </a:lnTo>
                  <a:lnTo>
                    <a:pt x="737" y="2"/>
                  </a:lnTo>
                  <a:lnTo>
                    <a:pt x="734" y="5"/>
                  </a:lnTo>
                  <a:lnTo>
                    <a:pt x="729" y="6"/>
                  </a:lnTo>
                  <a:lnTo>
                    <a:pt x="726" y="9"/>
                  </a:lnTo>
                  <a:lnTo>
                    <a:pt x="717" y="13"/>
                  </a:lnTo>
                  <a:lnTo>
                    <a:pt x="716" y="13"/>
                  </a:lnTo>
                  <a:lnTo>
                    <a:pt x="709" y="21"/>
                  </a:lnTo>
                  <a:lnTo>
                    <a:pt x="709" y="24"/>
                  </a:lnTo>
                  <a:lnTo>
                    <a:pt x="709" y="27"/>
                  </a:lnTo>
                  <a:lnTo>
                    <a:pt x="710" y="31"/>
                  </a:lnTo>
                  <a:lnTo>
                    <a:pt x="713" y="43"/>
                  </a:lnTo>
                  <a:lnTo>
                    <a:pt x="713" y="45"/>
                  </a:lnTo>
                  <a:lnTo>
                    <a:pt x="713" y="51"/>
                  </a:lnTo>
                  <a:lnTo>
                    <a:pt x="713" y="54"/>
                  </a:lnTo>
                  <a:lnTo>
                    <a:pt x="715" y="57"/>
                  </a:lnTo>
                  <a:lnTo>
                    <a:pt x="720" y="59"/>
                  </a:lnTo>
                  <a:lnTo>
                    <a:pt x="720" y="61"/>
                  </a:lnTo>
                  <a:lnTo>
                    <a:pt x="722" y="64"/>
                  </a:lnTo>
                  <a:lnTo>
                    <a:pt x="722" y="65"/>
                  </a:lnTo>
                  <a:lnTo>
                    <a:pt x="720" y="66"/>
                  </a:lnTo>
                  <a:lnTo>
                    <a:pt x="715" y="66"/>
                  </a:lnTo>
                  <a:lnTo>
                    <a:pt x="705" y="68"/>
                  </a:lnTo>
                  <a:lnTo>
                    <a:pt x="703" y="68"/>
                  </a:lnTo>
                  <a:lnTo>
                    <a:pt x="698" y="68"/>
                  </a:lnTo>
                  <a:lnTo>
                    <a:pt x="695" y="65"/>
                  </a:lnTo>
                  <a:lnTo>
                    <a:pt x="688" y="59"/>
                  </a:lnTo>
                  <a:lnTo>
                    <a:pt x="687" y="58"/>
                  </a:lnTo>
                  <a:lnTo>
                    <a:pt x="682" y="58"/>
                  </a:lnTo>
                  <a:lnTo>
                    <a:pt x="681" y="61"/>
                  </a:lnTo>
                  <a:lnTo>
                    <a:pt x="678" y="64"/>
                  </a:lnTo>
                  <a:lnTo>
                    <a:pt x="677" y="66"/>
                  </a:lnTo>
                  <a:lnTo>
                    <a:pt x="673" y="66"/>
                  </a:lnTo>
                  <a:lnTo>
                    <a:pt x="671" y="66"/>
                  </a:lnTo>
                  <a:lnTo>
                    <a:pt x="664" y="65"/>
                  </a:lnTo>
                  <a:lnTo>
                    <a:pt x="664" y="71"/>
                  </a:lnTo>
                  <a:lnTo>
                    <a:pt x="664" y="76"/>
                  </a:lnTo>
                  <a:lnTo>
                    <a:pt x="664" y="82"/>
                  </a:lnTo>
                  <a:lnTo>
                    <a:pt x="663" y="86"/>
                  </a:lnTo>
                  <a:lnTo>
                    <a:pt x="661" y="87"/>
                  </a:lnTo>
                  <a:lnTo>
                    <a:pt x="659" y="90"/>
                  </a:lnTo>
                  <a:lnTo>
                    <a:pt x="653" y="94"/>
                  </a:lnTo>
                  <a:lnTo>
                    <a:pt x="649" y="97"/>
                  </a:lnTo>
                  <a:lnTo>
                    <a:pt x="647" y="97"/>
                  </a:lnTo>
                  <a:lnTo>
                    <a:pt x="645" y="97"/>
                  </a:lnTo>
                  <a:lnTo>
                    <a:pt x="635" y="100"/>
                  </a:lnTo>
                  <a:lnTo>
                    <a:pt x="628" y="104"/>
                  </a:lnTo>
                  <a:lnTo>
                    <a:pt x="618" y="108"/>
                  </a:lnTo>
                  <a:lnTo>
                    <a:pt x="618" y="108"/>
                  </a:lnTo>
                  <a:lnTo>
                    <a:pt x="618" y="108"/>
                  </a:lnTo>
                  <a:lnTo>
                    <a:pt x="605" y="108"/>
                  </a:lnTo>
                  <a:lnTo>
                    <a:pt x="601" y="110"/>
                  </a:lnTo>
                  <a:lnTo>
                    <a:pt x="597" y="113"/>
                  </a:lnTo>
                  <a:lnTo>
                    <a:pt x="597" y="113"/>
                  </a:lnTo>
                  <a:lnTo>
                    <a:pt x="594" y="114"/>
                  </a:lnTo>
                  <a:lnTo>
                    <a:pt x="588" y="124"/>
                  </a:lnTo>
                  <a:lnTo>
                    <a:pt x="584" y="127"/>
                  </a:lnTo>
                  <a:lnTo>
                    <a:pt x="565" y="125"/>
                  </a:lnTo>
                  <a:lnTo>
                    <a:pt x="560" y="125"/>
                  </a:lnTo>
                  <a:lnTo>
                    <a:pt x="555" y="128"/>
                  </a:lnTo>
                  <a:lnTo>
                    <a:pt x="552" y="132"/>
                  </a:lnTo>
                  <a:lnTo>
                    <a:pt x="551" y="134"/>
                  </a:lnTo>
                  <a:lnTo>
                    <a:pt x="546" y="143"/>
                  </a:lnTo>
                  <a:lnTo>
                    <a:pt x="542" y="153"/>
                  </a:lnTo>
                  <a:lnTo>
                    <a:pt x="542" y="163"/>
                  </a:lnTo>
                  <a:lnTo>
                    <a:pt x="546" y="172"/>
                  </a:lnTo>
                  <a:lnTo>
                    <a:pt x="551" y="177"/>
                  </a:lnTo>
                  <a:lnTo>
                    <a:pt x="553" y="179"/>
                  </a:lnTo>
                  <a:lnTo>
                    <a:pt x="556" y="181"/>
                  </a:lnTo>
                  <a:lnTo>
                    <a:pt x="563" y="184"/>
                  </a:lnTo>
                  <a:lnTo>
                    <a:pt x="566" y="187"/>
                  </a:lnTo>
                  <a:lnTo>
                    <a:pt x="569" y="190"/>
                  </a:lnTo>
                  <a:lnTo>
                    <a:pt x="570" y="193"/>
                  </a:lnTo>
                  <a:lnTo>
                    <a:pt x="569" y="195"/>
                  </a:lnTo>
                  <a:lnTo>
                    <a:pt x="566" y="201"/>
                  </a:lnTo>
                  <a:lnTo>
                    <a:pt x="565" y="208"/>
                  </a:lnTo>
                  <a:lnTo>
                    <a:pt x="565" y="208"/>
                  </a:lnTo>
                  <a:lnTo>
                    <a:pt x="565" y="216"/>
                  </a:lnTo>
                  <a:lnTo>
                    <a:pt x="565" y="228"/>
                  </a:lnTo>
                  <a:lnTo>
                    <a:pt x="565" y="233"/>
                  </a:lnTo>
                  <a:lnTo>
                    <a:pt x="563" y="237"/>
                  </a:lnTo>
                  <a:lnTo>
                    <a:pt x="562" y="243"/>
                  </a:lnTo>
                  <a:lnTo>
                    <a:pt x="560" y="247"/>
                  </a:lnTo>
                  <a:lnTo>
                    <a:pt x="562" y="251"/>
                  </a:lnTo>
                  <a:lnTo>
                    <a:pt x="565" y="258"/>
                  </a:lnTo>
                  <a:lnTo>
                    <a:pt x="565" y="264"/>
                  </a:lnTo>
                  <a:lnTo>
                    <a:pt x="562" y="268"/>
                  </a:lnTo>
                  <a:lnTo>
                    <a:pt x="556" y="271"/>
                  </a:lnTo>
                  <a:lnTo>
                    <a:pt x="552" y="272"/>
                  </a:lnTo>
                  <a:lnTo>
                    <a:pt x="542" y="272"/>
                  </a:lnTo>
                  <a:lnTo>
                    <a:pt x="532" y="271"/>
                  </a:lnTo>
                  <a:lnTo>
                    <a:pt x="525" y="270"/>
                  </a:lnTo>
                  <a:lnTo>
                    <a:pt x="523" y="271"/>
                  </a:lnTo>
                  <a:lnTo>
                    <a:pt x="518" y="275"/>
                  </a:lnTo>
                  <a:lnTo>
                    <a:pt x="516" y="277"/>
                  </a:lnTo>
                  <a:lnTo>
                    <a:pt x="513" y="275"/>
                  </a:lnTo>
                  <a:lnTo>
                    <a:pt x="509" y="274"/>
                  </a:lnTo>
                  <a:lnTo>
                    <a:pt x="506" y="274"/>
                  </a:lnTo>
                  <a:lnTo>
                    <a:pt x="503" y="275"/>
                  </a:lnTo>
                  <a:lnTo>
                    <a:pt x="502" y="279"/>
                  </a:lnTo>
                  <a:lnTo>
                    <a:pt x="503" y="282"/>
                  </a:lnTo>
                  <a:lnTo>
                    <a:pt x="503" y="286"/>
                  </a:lnTo>
                  <a:lnTo>
                    <a:pt x="500" y="289"/>
                  </a:lnTo>
                  <a:lnTo>
                    <a:pt x="500" y="289"/>
                  </a:lnTo>
                  <a:lnTo>
                    <a:pt x="475" y="298"/>
                  </a:lnTo>
                  <a:lnTo>
                    <a:pt x="468" y="299"/>
                  </a:lnTo>
                  <a:lnTo>
                    <a:pt x="458" y="306"/>
                  </a:lnTo>
                  <a:lnTo>
                    <a:pt x="455" y="308"/>
                  </a:lnTo>
                  <a:lnTo>
                    <a:pt x="454" y="312"/>
                  </a:lnTo>
                  <a:lnTo>
                    <a:pt x="454" y="313"/>
                  </a:lnTo>
                  <a:lnTo>
                    <a:pt x="454" y="315"/>
                  </a:lnTo>
                  <a:lnTo>
                    <a:pt x="457" y="315"/>
                  </a:lnTo>
                  <a:lnTo>
                    <a:pt x="458" y="317"/>
                  </a:lnTo>
                  <a:lnTo>
                    <a:pt x="461" y="323"/>
                  </a:lnTo>
                  <a:lnTo>
                    <a:pt x="462" y="324"/>
                  </a:lnTo>
                  <a:lnTo>
                    <a:pt x="465" y="326"/>
                  </a:lnTo>
                  <a:lnTo>
                    <a:pt x="468" y="327"/>
                  </a:lnTo>
                  <a:lnTo>
                    <a:pt x="469" y="326"/>
                  </a:lnTo>
                  <a:lnTo>
                    <a:pt x="469" y="324"/>
                  </a:lnTo>
                  <a:lnTo>
                    <a:pt x="471" y="324"/>
                  </a:lnTo>
                  <a:lnTo>
                    <a:pt x="474" y="323"/>
                  </a:lnTo>
                  <a:lnTo>
                    <a:pt x="475" y="323"/>
                  </a:lnTo>
                  <a:lnTo>
                    <a:pt x="476" y="323"/>
                  </a:lnTo>
                  <a:lnTo>
                    <a:pt x="481" y="329"/>
                  </a:lnTo>
                  <a:lnTo>
                    <a:pt x="481" y="329"/>
                  </a:lnTo>
                  <a:lnTo>
                    <a:pt x="485" y="336"/>
                  </a:lnTo>
                  <a:lnTo>
                    <a:pt x="486" y="338"/>
                  </a:lnTo>
                  <a:lnTo>
                    <a:pt x="481" y="338"/>
                  </a:lnTo>
                  <a:lnTo>
                    <a:pt x="478" y="340"/>
                  </a:lnTo>
                  <a:lnTo>
                    <a:pt x="474" y="343"/>
                  </a:lnTo>
                  <a:lnTo>
                    <a:pt x="467" y="344"/>
                  </a:lnTo>
                  <a:lnTo>
                    <a:pt x="465" y="347"/>
                  </a:lnTo>
                  <a:lnTo>
                    <a:pt x="464" y="350"/>
                  </a:lnTo>
                  <a:lnTo>
                    <a:pt x="462" y="351"/>
                  </a:lnTo>
                  <a:lnTo>
                    <a:pt x="460" y="354"/>
                  </a:lnTo>
                  <a:lnTo>
                    <a:pt x="460" y="357"/>
                  </a:lnTo>
                  <a:lnTo>
                    <a:pt x="461" y="361"/>
                  </a:lnTo>
                  <a:lnTo>
                    <a:pt x="462" y="365"/>
                  </a:lnTo>
                  <a:lnTo>
                    <a:pt x="462" y="365"/>
                  </a:lnTo>
                  <a:lnTo>
                    <a:pt x="464" y="375"/>
                  </a:lnTo>
                  <a:lnTo>
                    <a:pt x="467" y="382"/>
                  </a:lnTo>
                  <a:lnTo>
                    <a:pt x="469" y="389"/>
                  </a:lnTo>
                  <a:lnTo>
                    <a:pt x="483" y="397"/>
                  </a:lnTo>
                  <a:lnTo>
                    <a:pt x="481" y="400"/>
                  </a:lnTo>
                  <a:lnTo>
                    <a:pt x="476" y="406"/>
                  </a:lnTo>
                  <a:lnTo>
                    <a:pt x="474" y="408"/>
                  </a:lnTo>
                  <a:lnTo>
                    <a:pt x="471" y="408"/>
                  </a:lnTo>
                  <a:lnTo>
                    <a:pt x="462" y="408"/>
                  </a:lnTo>
                  <a:lnTo>
                    <a:pt x="448" y="414"/>
                  </a:lnTo>
                  <a:lnTo>
                    <a:pt x="437" y="418"/>
                  </a:lnTo>
                  <a:lnTo>
                    <a:pt x="426" y="417"/>
                  </a:lnTo>
                  <a:lnTo>
                    <a:pt x="406" y="400"/>
                  </a:lnTo>
                  <a:lnTo>
                    <a:pt x="404" y="399"/>
                  </a:lnTo>
                  <a:lnTo>
                    <a:pt x="391" y="397"/>
                  </a:lnTo>
                  <a:lnTo>
                    <a:pt x="388" y="396"/>
                  </a:lnTo>
                  <a:lnTo>
                    <a:pt x="385" y="394"/>
                  </a:lnTo>
                  <a:lnTo>
                    <a:pt x="384" y="394"/>
                  </a:lnTo>
                  <a:lnTo>
                    <a:pt x="380" y="393"/>
                  </a:lnTo>
                  <a:lnTo>
                    <a:pt x="376" y="389"/>
                  </a:lnTo>
                  <a:lnTo>
                    <a:pt x="370" y="385"/>
                  </a:lnTo>
                  <a:lnTo>
                    <a:pt x="364" y="386"/>
                  </a:lnTo>
                  <a:lnTo>
                    <a:pt x="363" y="393"/>
                  </a:lnTo>
                  <a:lnTo>
                    <a:pt x="359" y="401"/>
                  </a:lnTo>
                  <a:lnTo>
                    <a:pt x="347" y="406"/>
                  </a:lnTo>
                  <a:lnTo>
                    <a:pt x="336" y="404"/>
                  </a:lnTo>
                  <a:lnTo>
                    <a:pt x="332" y="393"/>
                  </a:lnTo>
                  <a:lnTo>
                    <a:pt x="332" y="393"/>
                  </a:lnTo>
                  <a:lnTo>
                    <a:pt x="332" y="393"/>
                  </a:lnTo>
                  <a:lnTo>
                    <a:pt x="308" y="383"/>
                  </a:lnTo>
                  <a:lnTo>
                    <a:pt x="303" y="378"/>
                  </a:lnTo>
                  <a:lnTo>
                    <a:pt x="303" y="376"/>
                  </a:lnTo>
                  <a:lnTo>
                    <a:pt x="304" y="369"/>
                  </a:lnTo>
                  <a:lnTo>
                    <a:pt x="304" y="366"/>
                  </a:lnTo>
                  <a:lnTo>
                    <a:pt x="303" y="365"/>
                  </a:lnTo>
                  <a:lnTo>
                    <a:pt x="303" y="365"/>
                  </a:lnTo>
                  <a:lnTo>
                    <a:pt x="300" y="364"/>
                  </a:lnTo>
                  <a:lnTo>
                    <a:pt x="298" y="364"/>
                  </a:lnTo>
                  <a:lnTo>
                    <a:pt x="290" y="357"/>
                  </a:lnTo>
                  <a:lnTo>
                    <a:pt x="286" y="352"/>
                  </a:lnTo>
                  <a:lnTo>
                    <a:pt x="284" y="348"/>
                  </a:lnTo>
                  <a:lnTo>
                    <a:pt x="283" y="343"/>
                  </a:lnTo>
                  <a:lnTo>
                    <a:pt x="284" y="336"/>
                  </a:lnTo>
                  <a:lnTo>
                    <a:pt x="283" y="330"/>
                  </a:lnTo>
                  <a:lnTo>
                    <a:pt x="280" y="329"/>
                  </a:lnTo>
                  <a:lnTo>
                    <a:pt x="277" y="330"/>
                  </a:lnTo>
                  <a:lnTo>
                    <a:pt x="276" y="331"/>
                  </a:lnTo>
                  <a:lnTo>
                    <a:pt x="275" y="333"/>
                  </a:lnTo>
                  <a:lnTo>
                    <a:pt x="270" y="340"/>
                  </a:lnTo>
                  <a:lnTo>
                    <a:pt x="268" y="344"/>
                  </a:lnTo>
                  <a:lnTo>
                    <a:pt x="262" y="351"/>
                  </a:lnTo>
                  <a:lnTo>
                    <a:pt x="259" y="355"/>
                  </a:lnTo>
                  <a:lnTo>
                    <a:pt x="258" y="359"/>
                  </a:lnTo>
                  <a:lnTo>
                    <a:pt x="258" y="362"/>
                  </a:lnTo>
                  <a:lnTo>
                    <a:pt x="256" y="369"/>
                  </a:lnTo>
                  <a:lnTo>
                    <a:pt x="255" y="375"/>
                  </a:lnTo>
                  <a:lnTo>
                    <a:pt x="252" y="382"/>
                  </a:lnTo>
                  <a:lnTo>
                    <a:pt x="241" y="389"/>
                  </a:lnTo>
                  <a:lnTo>
                    <a:pt x="237" y="393"/>
                  </a:lnTo>
                  <a:lnTo>
                    <a:pt x="227" y="399"/>
                  </a:lnTo>
                  <a:lnTo>
                    <a:pt x="214" y="400"/>
                  </a:lnTo>
                  <a:lnTo>
                    <a:pt x="203" y="397"/>
                  </a:lnTo>
                  <a:lnTo>
                    <a:pt x="192" y="393"/>
                  </a:lnTo>
                  <a:lnTo>
                    <a:pt x="186" y="392"/>
                  </a:lnTo>
                  <a:lnTo>
                    <a:pt x="179" y="393"/>
                  </a:lnTo>
                  <a:lnTo>
                    <a:pt x="168" y="400"/>
                  </a:lnTo>
                  <a:lnTo>
                    <a:pt x="161" y="401"/>
                  </a:lnTo>
                  <a:lnTo>
                    <a:pt x="160" y="400"/>
                  </a:lnTo>
                  <a:lnTo>
                    <a:pt x="160" y="400"/>
                  </a:lnTo>
                  <a:lnTo>
                    <a:pt x="154" y="400"/>
                  </a:lnTo>
                  <a:lnTo>
                    <a:pt x="147" y="399"/>
                  </a:lnTo>
                  <a:lnTo>
                    <a:pt x="140" y="393"/>
                  </a:lnTo>
                  <a:lnTo>
                    <a:pt x="140" y="393"/>
                  </a:lnTo>
                  <a:lnTo>
                    <a:pt x="137" y="390"/>
                  </a:lnTo>
                  <a:lnTo>
                    <a:pt x="133" y="387"/>
                  </a:lnTo>
                  <a:lnTo>
                    <a:pt x="126" y="386"/>
                  </a:lnTo>
                  <a:lnTo>
                    <a:pt x="123" y="386"/>
                  </a:lnTo>
                  <a:lnTo>
                    <a:pt x="121" y="386"/>
                  </a:lnTo>
                  <a:lnTo>
                    <a:pt x="121" y="389"/>
                  </a:lnTo>
                  <a:lnTo>
                    <a:pt x="121" y="393"/>
                  </a:lnTo>
                  <a:lnTo>
                    <a:pt x="126" y="400"/>
                  </a:lnTo>
                  <a:lnTo>
                    <a:pt x="122" y="404"/>
                  </a:lnTo>
                  <a:lnTo>
                    <a:pt x="109" y="410"/>
                  </a:lnTo>
                  <a:lnTo>
                    <a:pt x="107" y="413"/>
                  </a:lnTo>
                  <a:lnTo>
                    <a:pt x="104" y="417"/>
                  </a:lnTo>
                  <a:lnTo>
                    <a:pt x="101" y="418"/>
                  </a:lnTo>
                  <a:lnTo>
                    <a:pt x="87" y="417"/>
                  </a:lnTo>
                  <a:lnTo>
                    <a:pt x="83" y="416"/>
                  </a:lnTo>
                  <a:lnTo>
                    <a:pt x="80" y="413"/>
                  </a:lnTo>
                  <a:lnTo>
                    <a:pt x="67" y="404"/>
                  </a:lnTo>
                  <a:lnTo>
                    <a:pt x="42" y="406"/>
                  </a:lnTo>
                  <a:lnTo>
                    <a:pt x="34" y="406"/>
                  </a:lnTo>
                  <a:lnTo>
                    <a:pt x="24" y="394"/>
                  </a:lnTo>
                  <a:lnTo>
                    <a:pt x="18" y="394"/>
                  </a:lnTo>
                  <a:lnTo>
                    <a:pt x="7" y="389"/>
                  </a:lnTo>
                  <a:lnTo>
                    <a:pt x="4" y="386"/>
                  </a:lnTo>
                  <a:lnTo>
                    <a:pt x="3" y="386"/>
                  </a:lnTo>
                  <a:lnTo>
                    <a:pt x="0" y="392"/>
                  </a:lnTo>
                  <a:lnTo>
                    <a:pt x="1" y="397"/>
                  </a:lnTo>
                  <a:lnTo>
                    <a:pt x="6" y="407"/>
                  </a:lnTo>
                  <a:lnTo>
                    <a:pt x="6" y="410"/>
                  </a:lnTo>
                  <a:lnTo>
                    <a:pt x="4" y="410"/>
                  </a:lnTo>
                  <a:lnTo>
                    <a:pt x="4" y="410"/>
                  </a:lnTo>
                  <a:lnTo>
                    <a:pt x="6" y="411"/>
                  </a:lnTo>
                  <a:lnTo>
                    <a:pt x="6" y="413"/>
                  </a:lnTo>
                  <a:lnTo>
                    <a:pt x="4" y="414"/>
                  </a:lnTo>
                  <a:lnTo>
                    <a:pt x="4" y="414"/>
                  </a:lnTo>
                  <a:lnTo>
                    <a:pt x="11" y="437"/>
                  </a:lnTo>
                  <a:lnTo>
                    <a:pt x="14" y="439"/>
                  </a:lnTo>
                  <a:lnTo>
                    <a:pt x="14" y="442"/>
                  </a:lnTo>
                  <a:lnTo>
                    <a:pt x="11" y="444"/>
                  </a:lnTo>
                  <a:lnTo>
                    <a:pt x="11" y="448"/>
                  </a:lnTo>
                  <a:lnTo>
                    <a:pt x="14" y="452"/>
                  </a:lnTo>
                  <a:lnTo>
                    <a:pt x="17" y="455"/>
                  </a:lnTo>
                  <a:lnTo>
                    <a:pt x="18" y="455"/>
                  </a:lnTo>
                  <a:lnTo>
                    <a:pt x="25" y="456"/>
                  </a:lnTo>
                  <a:lnTo>
                    <a:pt x="28" y="458"/>
                  </a:lnTo>
                  <a:lnTo>
                    <a:pt x="25" y="460"/>
                  </a:lnTo>
                  <a:lnTo>
                    <a:pt x="22" y="462"/>
                  </a:lnTo>
                  <a:lnTo>
                    <a:pt x="20" y="462"/>
                  </a:lnTo>
                  <a:lnTo>
                    <a:pt x="21" y="465"/>
                  </a:lnTo>
                  <a:lnTo>
                    <a:pt x="22" y="467"/>
                  </a:lnTo>
                  <a:lnTo>
                    <a:pt x="24" y="469"/>
                  </a:lnTo>
                  <a:lnTo>
                    <a:pt x="27" y="470"/>
                  </a:lnTo>
                  <a:lnTo>
                    <a:pt x="27" y="472"/>
                  </a:lnTo>
                  <a:lnTo>
                    <a:pt x="24" y="472"/>
                  </a:lnTo>
                  <a:lnTo>
                    <a:pt x="22" y="473"/>
                  </a:lnTo>
                  <a:lnTo>
                    <a:pt x="21" y="476"/>
                  </a:lnTo>
                  <a:lnTo>
                    <a:pt x="20" y="477"/>
                  </a:lnTo>
                  <a:lnTo>
                    <a:pt x="24" y="480"/>
                  </a:lnTo>
                  <a:lnTo>
                    <a:pt x="25" y="483"/>
                  </a:lnTo>
                  <a:lnTo>
                    <a:pt x="25" y="487"/>
                  </a:lnTo>
                  <a:lnTo>
                    <a:pt x="24" y="490"/>
                  </a:lnTo>
                  <a:lnTo>
                    <a:pt x="25" y="494"/>
                  </a:lnTo>
                  <a:lnTo>
                    <a:pt x="25" y="497"/>
                  </a:lnTo>
                  <a:lnTo>
                    <a:pt x="24" y="498"/>
                  </a:lnTo>
                  <a:lnTo>
                    <a:pt x="21" y="500"/>
                  </a:lnTo>
                  <a:lnTo>
                    <a:pt x="21" y="502"/>
                  </a:lnTo>
                  <a:lnTo>
                    <a:pt x="24" y="504"/>
                  </a:lnTo>
                  <a:lnTo>
                    <a:pt x="25" y="505"/>
                  </a:lnTo>
                  <a:lnTo>
                    <a:pt x="25" y="508"/>
                  </a:lnTo>
                  <a:lnTo>
                    <a:pt x="24" y="511"/>
                  </a:lnTo>
                  <a:lnTo>
                    <a:pt x="27" y="512"/>
                  </a:lnTo>
                  <a:lnTo>
                    <a:pt x="27" y="514"/>
                  </a:lnTo>
                  <a:lnTo>
                    <a:pt x="25" y="518"/>
                  </a:lnTo>
                  <a:lnTo>
                    <a:pt x="25" y="521"/>
                  </a:lnTo>
                  <a:lnTo>
                    <a:pt x="27" y="525"/>
                  </a:lnTo>
                  <a:lnTo>
                    <a:pt x="29" y="525"/>
                  </a:lnTo>
                  <a:lnTo>
                    <a:pt x="36" y="522"/>
                  </a:lnTo>
                  <a:lnTo>
                    <a:pt x="48" y="522"/>
                  </a:lnTo>
                  <a:lnTo>
                    <a:pt x="53" y="523"/>
                  </a:lnTo>
                  <a:lnTo>
                    <a:pt x="59" y="525"/>
                  </a:lnTo>
                  <a:lnTo>
                    <a:pt x="36" y="526"/>
                  </a:lnTo>
                  <a:lnTo>
                    <a:pt x="29" y="532"/>
                  </a:lnTo>
                  <a:lnTo>
                    <a:pt x="36" y="540"/>
                  </a:lnTo>
                  <a:lnTo>
                    <a:pt x="35" y="542"/>
                  </a:lnTo>
                  <a:lnTo>
                    <a:pt x="34" y="546"/>
                  </a:lnTo>
                  <a:lnTo>
                    <a:pt x="32" y="547"/>
                  </a:lnTo>
                  <a:lnTo>
                    <a:pt x="38" y="549"/>
                  </a:lnTo>
                  <a:lnTo>
                    <a:pt x="42" y="552"/>
                  </a:lnTo>
                  <a:lnTo>
                    <a:pt x="45" y="556"/>
                  </a:lnTo>
                  <a:lnTo>
                    <a:pt x="48" y="557"/>
                  </a:lnTo>
                  <a:lnTo>
                    <a:pt x="60" y="577"/>
                  </a:lnTo>
                  <a:lnTo>
                    <a:pt x="71" y="588"/>
                  </a:lnTo>
                  <a:lnTo>
                    <a:pt x="77" y="602"/>
                  </a:lnTo>
                  <a:lnTo>
                    <a:pt x="80" y="605"/>
                  </a:lnTo>
                  <a:lnTo>
                    <a:pt x="78" y="608"/>
                  </a:lnTo>
                  <a:lnTo>
                    <a:pt x="77" y="609"/>
                  </a:lnTo>
                  <a:lnTo>
                    <a:pt x="77" y="610"/>
                  </a:lnTo>
                  <a:lnTo>
                    <a:pt x="77" y="613"/>
                  </a:lnTo>
                  <a:lnTo>
                    <a:pt x="80" y="616"/>
                  </a:lnTo>
                  <a:lnTo>
                    <a:pt x="83" y="617"/>
                  </a:lnTo>
                  <a:lnTo>
                    <a:pt x="90" y="616"/>
                  </a:lnTo>
                  <a:lnTo>
                    <a:pt x="87" y="620"/>
                  </a:lnTo>
                  <a:lnTo>
                    <a:pt x="83" y="623"/>
                  </a:lnTo>
                  <a:lnTo>
                    <a:pt x="80" y="622"/>
                  </a:lnTo>
                  <a:lnTo>
                    <a:pt x="77" y="617"/>
                  </a:lnTo>
                  <a:lnTo>
                    <a:pt x="74" y="620"/>
                  </a:lnTo>
                  <a:lnTo>
                    <a:pt x="78" y="624"/>
                  </a:lnTo>
                  <a:lnTo>
                    <a:pt x="83" y="627"/>
                  </a:lnTo>
                  <a:lnTo>
                    <a:pt x="87" y="629"/>
                  </a:lnTo>
                  <a:lnTo>
                    <a:pt x="90" y="627"/>
                  </a:lnTo>
                  <a:lnTo>
                    <a:pt x="91" y="630"/>
                  </a:lnTo>
                  <a:lnTo>
                    <a:pt x="90" y="633"/>
                  </a:lnTo>
                  <a:lnTo>
                    <a:pt x="90" y="633"/>
                  </a:lnTo>
                  <a:lnTo>
                    <a:pt x="93" y="633"/>
                  </a:lnTo>
                  <a:lnTo>
                    <a:pt x="93" y="633"/>
                  </a:lnTo>
                  <a:lnTo>
                    <a:pt x="93" y="634"/>
                  </a:lnTo>
                  <a:lnTo>
                    <a:pt x="91" y="637"/>
                  </a:lnTo>
                  <a:lnTo>
                    <a:pt x="91" y="638"/>
                  </a:lnTo>
                  <a:lnTo>
                    <a:pt x="94" y="638"/>
                  </a:lnTo>
                  <a:lnTo>
                    <a:pt x="101" y="641"/>
                  </a:lnTo>
                  <a:lnTo>
                    <a:pt x="104" y="643"/>
                  </a:lnTo>
                  <a:lnTo>
                    <a:pt x="104" y="648"/>
                  </a:lnTo>
                  <a:lnTo>
                    <a:pt x="104" y="654"/>
                  </a:lnTo>
                  <a:lnTo>
                    <a:pt x="105" y="658"/>
                  </a:lnTo>
                  <a:lnTo>
                    <a:pt x="109" y="655"/>
                  </a:lnTo>
                  <a:lnTo>
                    <a:pt x="108" y="654"/>
                  </a:lnTo>
                  <a:lnTo>
                    <a:pt x="105" y="648"/>
                  </a:lnTo>
                  <a:lnTo>
                    <a:pt x="107" y="644"/>
                  </a:lnTo>
                  <a:lnTo>
                    <a:pt x="105" y="641"/>
                  </a:lnTo>
                  <a:lnTo>
                    <a:pt x="102" y="638"/>
                  </a:lnTo>
                  <a:lnTo>
                    <a:pt x="100" y="638"/>
                  </a:lnTo>
                  <a:lnTo>
                    <a:pt x="101" y="636"/>
                  </a:lnTo>
                  <a:lnTo>
                    <a:pt x="104" y="637"/>
                  </a:lnTo>
                  <a:lnTo>
                    <a:pt x="107" y="636"/>
                  </a:lnTo>
                  <a:lnTo>
                    <a:pt x="109" y="637"/>
                  </a:lnTo>
                  <a:lnTo>
                    <a:pt x="111" y="643"/>
                  </a:lnTo>
                  <a:lnTo>
                    <a:pt x="112" y="641"/>
                  </a:lnTo>
                  <a:lnTo>
                    <a:pt x="112" y="641"/>
                  </a:lnTo>
                  <a:lnTo>
                    <a:pt x="112" y="640"/>
                  </a:lnTo>
                  <a:lnTo>
                    <a:pt x="116" y="643"/>
                  </a:lnTo>
                  <a:lnTo>
                    <a:pt x="121" y="643"/>
                  </a:lnTo>
                  <a:lnTo>
                    <a:pt x="130" y="643"/>
                  </a:lnTo>
                  <a:lnTo>
                    <a:pt x="129" y="640"/>
                  </a:lnTo>
                  <a:lnTo>
                    <a:pt x="128" y="638"/>
                  </a:lnTo>
                  <a:lnTo>
                    <a:pt x="126" y="637"/>
                  </a:lnTo>
                  <a:lnTo>
                    <a:pt x="123" y="638"/>
                  </a:lnTo>
                  <a:lnTo>
                    <a:pt x="123" y="634"/>
                  </a:lnTo>
                  <a:lnTo>
                    <a:pt x="123" y="634"/>
                  </a:lnTo>
                  <a:lnTo>
                    <a:pt x="123" y="633"/>
                  </a:lnTo>
                  <a:lnTo>
                    <a:pt x="123" y="630"/>
                  </a:lnTo>
                  <a:lnTo>
                    <a:pt x="125" y="626"/>
                  </a:lnTo>
                  <a:lnTo>
                    <a:pt x="126" y="624"/>
                  </a:lnTo>
                  <a:lnTo>
                    <a:pt x="128" y="623"/>
                  </a:lnTo>
                  <a:lnTo>
                    <a:pt x="128" y="620"/>
                  </a:lnTo>
                  <a:lnTo>
                    <a:pt x="126" y="620"/>
                  </a:lnTo>
                  <a:lnTo>
                    <a:pt x="126" y="617"/>
                  </a:lnTo>
                  <a:lnTo>
                    <a:pt x="128" y="617"/>
                  </a:lnTo>
                  <a:lnTo>
                    <a:pt x="126" y="615"/>
                  </a:lnTo>
                  <a:lnTo>
                    <a:pt x="125" y="612"/>
                  </a:lnTo>
                  <a:lnTo>
                    <a:pt x="123" y="610"/>
                  </a:lnTo>
                  <a:lnTo>
                    <a:pt x="128" y="610"/>
                  </a:lnTo>
                  <a:lnTo>
                    <a:pt x="133" y="609"/>
                  </a:lnTo>
                  <a:lnTo>
                    <a:pt x="136" y="610"/>
                  </a:lnTo>
                  <a:lnTo>
                    <a:pt x="136" y="609"/>
                  </a:lnTo>
                  <a:lnTo>
                    <a:pt x="136" y="609"/>
                  </a:lnTo>
                  <a:lnTo>
                    <a:pt x="136" y="608"/>
                  </a:lnTo>
                  <a:lnTo>
                    <a:pt x="137" y="608"/>
                  </a:lnTo>
                  <a:lnTo>
                    <a:pt x="137" y="605"/>
                  </a:lnTo>
                  <a:lnTo>
                    <a:pt x="136" y="603"/>
                  </a:lnTo>
                  <a:lnTo>
                    <a:pt x="136" y="602"/>
                  </a:lnTo>
                  <a:lnTo>
                    <a:pt x="137" y="602"/>
                  </a:lnTo>
                  <a:lnTo>
                    <a:pt x="139" y="603"/>
                  </a:lnTo>
                  <a:lnTo>
                    <a:pt x="140" y="599"/>
                  </a:lnTo>
                  <a:lnTo>
                    <a:pt x="140" y="596"/>
                  </a:lnTo>
                  <a:lnTo>
                    <a:pt x="140" y="594"/>
                  </a:lnTo>
                  <a:lnTo>
                    <a:pt x="139" y="591"/>
                  </a:lnTo>
                  <a:lnTo>
                    <a:pt x="140" y="591"/>
                  </a:lnTo>
                  <a:lnTo>
                    <a:pt x="142" y="592"/>
                  </a:lnTo>
                  <a:lnTo>
                    <a:pt x="143" y="591"/>
                  </a:lnTo>
                  <a:lnTo>
                    <a:pt x="147" y="584"/>
                  </a:lnTo>
                  <a:lnTo>
                    <a:pt x="150" y="581"/>
                  </a:lnTo>
                  <a:lnTo>
                    <a:pt x="149" y="577"/>
                  </a:lnTo>
                  <a:lnTo>
                    <a:pt x="147" y="575"/>
                  </a:lnTo>
                  <a:lnTo>
                    <a:pt x="144" y="575"/>
                  </a:lnTo>
                  <a:lnTo>
                    <a:pt x="142" y="574"/>
                  </a:lnTo>
                  <a:lnTo>
                    <a:pt x="140" y="571"/>
                  </a:lnTo>
                  <a:lnTo>
                    <a:pt x="142" y="564"/>
                  </a:lnTo>
                  <a:lnTo>
                    <a:pt x="140" y="560"/>
                  </a:lnTo>
                  <a:lnTo>
                    <a:pt x="143" y="560"/>
                  </a:lnTo>
                  <a:lnTo>
                    <a:pt x="144" y="563"/>
                  </a:lnTo>
                  <a:lnTo>
                    <a:pt x="143" y="566"/>
                  </a:lnTo>
                  <a:lnTo>
                    <a:pt x="144" y="568"/>
                  </a:lnTo>
                  <a:lnTo>
                    <a:pt x="150" y="573"/>
                  </a:lnTo>
                  <a:lnTo>
                    <a:pt x="151" y="580"/>
                  </a:lnTo>
                  <a:lnTo>
                    <a:pt x="150" y="582"/>
                  </a:lnTo>
                  <a:lnTo>
                    <a:pt x="149" y="585"/>
                  </a:lnTo>
                  <a:lnTo>
                    <a:pt x="147" y="594"/>
                  </a:lnTo>
                  <a:lnTo>
                    <a:pt x="150" y="594"/>
                  </a:lnTo>
                  <a:lnTo>
                    <a:pt x="151" y="591"/>
                  </a:lnTo>
                  <a:lnTo>
                    <a:pt x="153" y="587"/>
                  </a:lnTo>
                  <a:lnTo>
                    <a:pt x="157" y="584"/>
                  </a:lnTo>
                  <a:lnTo>
                    <a:pt x="160" y="582"/>
                  </a:lnTo>
                  <a:lnTo>
                    <a:pt x="163" y="584"/>
                  </a:lnTo>
                  <a:lnTo>
                    <a:pt x="164" y="585"/>
                  </a:lnTo>
                  <a:lnTo>
                    <a:pt x="167" y="585"/>
                  </a:lnTo>
                  <a:lnTo>
                    <a:pt x="170" y="582"/>
                  </a:lnTo>
                  <a:lnTo>
                    <a:pt x="172" y="575"/>
                  </a:lnTo>
                  <a:lnTo>
                    <a:pt x="174" y="567"/>
                  </a:lnTo>
                  <a:lnTo>
                    <a:pt x="171" y="560"/>
                  </a:lnTo>
                  <a:lnTo>
                    <a:pt x="167" y="554"/>
                  </a:lnTo>
                  <a:lnTo>
                    <a:pt x="167" y="553"/>
                  </a:lnTo>
                  <a:lnTo>
                    <a:pt x="168" y="553"/>
                  </a:lnTo>
                  <a:lnTo>
                    <a:pt x="170" y="554"/>
                  </a:lnTo>
                  <a:lnTo>
                    <a:pt x="171" y="554"/>
                  </a:lnTo>
                  <a:lnTo>
                    <a:pt x="170" y="549"/>
                  </a:lnTo>
                  <a:lnTo>
                    <a:pt x="170" y="546"/>
                  </a:lnTo>
                  <a:lnTo>
                    <a:pt x="171" y="543"/>
                  </a:lnTo>
                  <a:lnTo>
                    <a:pt x="172" y="546"/>
                  </a:lnTo>
                  <a:lnTo>
                    <a:pt x="177" y="540"/>
                  </a:lnTo>
                  <a:lnTo>
                    <a:pt x="179" y="536"/>
                  </a:lnTo>
                  <a:lnTo>
                    <a:pt x="181" y="530"/>
                  </a:lnTo>
                  <a:lnTo>
                    <a:pt x="177" y="525"/>
                  </a:lnTo>
                  <a:lnTo>
                    <a:pt x="185" y="528"/>
                  </a:lnTo>
                  <a:lnTo>
                    <a:pt x="191" y="519"/>
                  </a:lnTo>
                  <a:lnTo>
                    <a:pt x="191" y="518"/>
                  </a:lnTo>
                  <a:lnTo>
                    <a:pt x="191" y="518"/>
                  </a:lnTo>
                  <a:lnTo>
                    <a:pt x="195" y="507"/>
                  </a:lnTo>
                  <a:lnTo>
                    <a:pt x="198" y="481"/>
                  </a:lnTo>
                  <a:lnTo>
                    <a:pt x="200" y="469"/>
                  </a:lnTo>
                  <a:lnTo>
                    <a:pt x="206" y="458"/>
                  </a:lnTo>
                  <a:lnTo>
                    <a:pt x="210" y="448"/>
                  </a:lnTo>
                  <a:lnTo>
                    <a:pt x="216" y="445"/>
                  </a:lnTo>
                  <a:lnTo>
                    <a:pt x="220" y="445"/>
                  </a:lnTo>
                  <a:lnTo>
                    <a:pt x="224" y="448"/>
                  </a:lnTo>
                  <a:lnTo>
                    <a:pt x="234" y="451"/>
                  </a:lnTo>
                  <a:lnTo>
                    <a:pt x="262" y="465"/>
                  </a:lnTo>
                  <a:lnTo>
                    <a:pt x="266" y="469"/>
                  </a:lnTo>
                  <a:lnTo>
                    <a:pt x="268" y="470"/>
                  </a:lnTo>
                  <a:lnTo>
                    <a:pt x="270" y="470"/>
                  </a:lnTo>
                  <a:lnTo>
                    <a:pt x="273" y="469"/>
                  </a:lnTo>
                  <a:lnTo>
                    <a:pt x="275" y="466"/>
                  </a:lnTo>
                  <a:lnTo>
                    <a:pt x="273" y="466"/>
                  </a:lnTo>
                  <a:lnTo>
                    <a:pt x="269" y="460"/>
                  </a:lnTo>
                  <a:lnTo>
                    <a:pt x="277" y="467"/>
                  </a:lnTo>
                  <a:lnTo>
                    <a:pt x="280" y="470"/>
                  </a:lnTo>
                  <a:lnTo>
                    <a:pt x="277" y="473"/>
                  </a:lnTo>
                  <a:lnTo>
                    <a:pt x="279" y="479"/>
                  </a:lnTo>
                  <a:lnTo>
                    <a:pt x="283" y="483"/>
                  </a:lnTo>
                  <a:lnTo>
                    <a:pt x="287" y="484"/>
                  </a:lnTo>
                  <a:lnTo>
                    <a:pt x="301" y="502"/>
                  </a:lnTo>
                  <a:lnTo>
                    <a:pt x="329" y="525"/>
                  </a:lnTo>
                  <a:lnTo>
                    <a:pt x="345" y="533"/>
                  </a:lnTo>
                  <a:lnTo>
                    <a:pt x="349" y="536"/>
                  </a:lnTo>
                  <a:lnTo>
                    <a:pt x="352" y="540"/>
                  </a:lnTo>
                  <a:lnTo>
                    <a:pt x="352" y="546"/>
                  </a:lnTo>
                  <a:lnTo>
                    <a:pt x="367" y="581"/>
                  </a:lnTo>
                  <a:lnTo>
                    <a:pt x="369" y="589"/>
                  </a:lnTo>
                  <a:lnTo>
                    <a:pt x="367" y="596"/>
                  </a:lnTo>
                  <a:lnTo>
                    <a:pt x="364" y="602"/>
                  </a:lnTo>
                  <a:lnTo>
                    <a:pt x="359" y="624"/>
                  </a:lnTo>
                  <a:lnTo>
                    <a:pt x="359" y="631"/>
                  </a:lnTo>
                  <a:lnTo>
                    <a:pt x="359" y="651"/>
                  </a:lnTo>
                  <a:lnTo>
                    <a:pt x="360" y="659"/>
                  </a:lnTo>
                  <a:lnTo>
                    <a:pt x="361" y="665"/>
                  </a:lnTo>
                  <a:lnTo>
                    <a:pt x="361" y="671"/>
                  </a:lnTo>
                  <a:lnTo>
                    <a:pt x="359" y="675"/>
                  </a:lnTo>
                  <a:lnTo>
                    <a:pt x="364" y="688"/>
                  </a:lnTo>
                  <a:lnTo>
                    <a:pt x="390" y="728"/>
                  </a:lnTo>
                  <a:lnTo>
                    <a:pt x="391" y="731"/>
                  </a:lnTo>
                  <a:lnTo>
                    <a:pt x="394" y="731"/>
                  </a:lnTo>
                  <a:lnTo>
                    <a:pt x="402" y="738"/>
                  </a:lnTo>
                  <a:lnTo>
                    <a:pt x="402" y="739"/>
                  </a:lnTo>
                  <a:lnTo>
                    <a:pt x="411" y="744"/>
                  </a:lnTo>
                  <a:lnTo>
                    <a:pt x="418" y="752"/>
                  </a:lnTo>
                  <a:lnTo>
                    <a:pt x="430" y="769"/>
                  </a:lnTo>
                  <a:lnTo>
                    <a:pt x="465" y="805"/>
                  </a:lnTo>
                  <a:lnTo>
                    <a:pt x="469" y="810"/>
                  </a:lnTo>
                  <a:lnTo>
                    <a:pt x="495" y="822"/>
                  </a:lnTo>
                  <a:lnTo>
                    <a:pt x="496" y="824"/>
                  </a:lnTo>
                  <a:lnTo>
                    <a:pt x="504" y="833"/>
                  </a:lnTo>
                  <a:lnTo>
                    <a:pt x="506" y="835"/>
                  </a:lnTo>
                  <a:lnTo>
                    <a:pt x="523" y="836"/>
                  </a:lnTo>
                  <a:lnTo>
                    <a:pt x="527" y="839"/>
                  </a:lnTo>
                  <a:lnTo>
                    <a:pt x="525" y="843"/>
                  </a:lnTo>
                  <a:lnTo>
                    <a:pt x="520" y="843"/>
                  </a:lnTo>
                  <a:lnTo>
                    <a:pt x="499" y="840"/>
                  </a:lnTo>
                  <a:lnTo>
                    <a:pt x="495" y="839"/>
                  </a:lnTo>
                  <a:lnTo>
                    <a:pt x="476" y="828"/>
                  </a:lnTo>
                  <a:lnTo>
                    <a:pt x="469" y="825"/>
                  </a:lnTo>
                  <a:lnTo>
                    <a:pt x="462" y="819"/>
                  </a:lnTo>
                  <a:lnTo>
                    <a:pt x="457" y="817"/>
                  </a:lnTo>
                  <a:lnTo>
                    <a:pt x="460" y="822"/>
                  </a:lnTo>
                  <a:lnTo>
                    <a:pt x="461" y="825"/>
                  </a:lnTo>
                  <a:lnTo>
                    <a:pt x="464" y="828"/>
                  </a:lnTo>
                  <a:lnTo>
                    <a:pt x="468" y="829"/>
                  </a:lnTo>
                  <a:lnTo>
                    <a:pt x="467" y="831"/>
                  </a:lnTo>
                  <a:lnTo>
                    <a:pt x="465" y="832"/>
                  </a:lnTo>
                  <a:lnTo>
                    <a:pt x="465" y="833"/>
                  </a:lnTo>
                  <a:lnTo>
                    <a:pt x="462" y="835"/>
                  </a:lnTo>
                  <a:lnTo>
                    <a:pt x="465" y="847"/>
                  </a:lnTo>
                  <a:lnTo>
                    <a:pt x="462" y="846"/>
                  </a:lnTo>
                  <a:lnTo>
                    <a:pt x="458" y="845"/>
                  </a:lnTo>
                  <a:lnTo>
                    <a:pt x="454" y="838"/>
                  </a:lnTo>
                  <a:lnTo>
                    <a:pt x="441" y="828"/>
                  </a:lnTo>
                  <a:lnTo>
                    <a:pt x="441" y="831"/>
                  </a:lnTo>
                  <a:lnTo>
                    <a:pt x="443" y="835"/>
                  </a:lnTo>
                  <a:lnTo>
                    <a:pt x="441" y="835"/>
                  </a:lnTo>
                  <a:lnTo>
                    <a:pt x="440" y="833"/>
                  </a:lnTo>
                  <a:lnTo>
                    <a:pt x="440" y="833"/>
                  </a:lnTo>
                  <a:lnTo>
                    <a:pt x="440" y="833"/>
                  </a:lnTo>
                  <a:lnTo>
                    <a:pt x="437" y="835"/>
                  </a:lnTo>
                  <a:lnTo>
                    <a:pt x="443" y="839"/>
                  </a:lnTo>
                  <a:lnTo>
                    <a:pt x="440" y="845"/>
                  </a:lnTo>
                  <a:lnTo>
                    <a:pt x="436" y="847"/>
                  </a:lnTo>
                  <a:lnTo>
                    <a:pt x="432" y="843"/>
                  </a:lnTo>
                  <a:lnTo>
                    <a:pt x="430" y="836"/>
                  </a:lnTo>
                  <a:lnTo>
                    <a:pt x="426" y="835"/>
                  </a:lnTo>
                  <a:lnTo>
                    <a:pt x="420" y="838"/>
                  </a:lnTo>
                  <a:lnTo>
                    <a:pt x="418" y="842"/>
                  </a:lnTo>
                  <a:lnTo>
                    <a:pt x="423" y="846"/>
                  </a:lnTo>
                  <a:lnTo>
                    <a:pt x="429" y="853"/>
                  </a:lnTo>
                  <a:lnTo>
                    <a:pt x="432" y="860"/>
                  </a:lnTo>
                  <a:lnTo>
                    <a:pt x="427" y="867"/>
                  </a:lnTo>
                  <a:lnTo>
                    <a:pt x="440" y="881"/>
                  </a:lnTo>
                  <a:lnTo>
                    <a:pt x="444" y="884"/>
                  </a:lnTo>
                  <a:lnTo>
                    <a:pt x="443" y="888"/>
                  </a:lnTo>
                  <a:lnTo>
                    <a:pt x="444" y="889"/>
                  </a:lnTo>
                  <a:lnTo>
                    <a:pt x="447" y="892"/>
                  </a:lnTo>
                  <a:lnTo>
                    <a:pt x="450" y="894"/>
                  </a:lnTo>
                  <a:lnTo>
                    <a:pt x="461" y="906"/>
                  </a:lnTo>
                  <a:lnTo>
                    <a:pt x="461" y="908"/>
                  </a:lnTo>
                  <a:lnTo>
                    <a:pt x="472" y="920"/>
                  </a:lnTo>
                  <a:lnTo>
                    <a:pt x="478" y="923"/>
                  </a:lnTo>
                  <a:lnTo>
                    <a:pt x="482" y="927"/>
                  </a:lnTo>
                  <a:lnTo>
                    <a:pt x="489" y="939"/>
                  </a:lnTo>
                  <a:lnTo>
                    <a:pt x="503" y="955"/>
                  </a:lnTo>
                  <a:lnTo>
                    <a:pt x="504" y="958"/>
                  </a:lnTo>
                  <a:lnTo>
                    <a:pt x="506" y="961"/>
                  </a:lnTo>
                  <a:lnTo>
                    <a:pt x="507" y="962"/>
                  </a:lnTo>
                  <a:lnTo>
                    <a:pt x="510" y="965"/>
                  </a:lnTo>
                  <a:lnTo>
                    <a:pt x="511" y="967"/>
                  </a:lnTo>
                  <a:lnTo>
                    <a:pt x="514" y="967"/>
                  </a:lnTo>
                  <a:lnTo>
                    <a:pt x="518" y="968"/>
                  </a:lnTo>
                  <a:lnTo>
                    <a:pt x="523" y="969"/>
                  </a:lnTo>
                  <a:lnTo>
                    <a:pt x="525" y="972"/>
                  </a:lnTo>
                  <a:lnTo>
                    <a:pt x="531" y="981"/>
                  </a:lnTo>
                  <a:lnTo>
                    <a:pt x="531" y="982"/>
                  </a:lnTo>
                  <a:lnTo>
                    <a:pt x="538" y="988"/>
                  </a:lnTo>
                  <a:lnTo>
                    <a:pt x="555" y="996"/>
                  </a:lnTo>
                  <a:lnTo>
                    <a:pt x="562" y="1002"/>
                  </a:lnTo>
                  <a:lnTo>
                    <a:pt x="562" y="1002"/>
                  </a:lnTo>
                  <a:lnTo>
                    <a:pt x="563" y="1002"/>
                  </a:lnTo>
                  <a:lnTo>
                    <a:pt x="563" y="1002"/>
                  </a:lnTo>
                  <a:lnTo>
                    <a:pt x="565" y="1002"/>
                  </a:lnTo>
                  <a:lnTo>
                    <a:pt x="565" y="1004"/>
                  </a:lnTo>
                  <a:lnTo>
                    <a:pt x="562" y="1004"/>
                  </a:lnTo>
                  <a:lnTo>
                    <a:pt x="558" y="1003"/>
                  </a:lnTo>
                  <a:lnTo>
                    <a:pt x="549" y="1000"/>
                  </a:lnTo>
                  <a:lnTo>
                    <a:pt x="553" y="1004"/>
                  </a:lnTo>
                  <a:lnTo>
                    <a:pt x="560" y="1007"/>
                  </a:lnTo>
                  <a:lnTo>
                    <a:pt x="566" y="1010"/>
                  </a:lnTo>
                  <a:lnTo>
                    <a:pt x="569" y="1018"/>
                  </a:lnTo>
                  <a:lnTo>
                    <a:pt x="573" y="1023"/>
                  </a:lnTo>
                  <a:lnTo>
                    <a:pt x="590" y="1023"/>
                  </a:lnTo>
                  <a:lnTo>
                    <a:pt x="594" y="1025"/>
                  </a:lnTo>
                  <a:lnTo>
                    <a:pt x="598" y="1028"/>
                  </a:lnTo>
                  <a:lnTo>
                    <a:pt x="608" y="1034"/>
                  </a:lnTo>
                  <a:lnTo>
                    <a:pt x="609" y="1037"/>
                  </a:lnTo>
                  <a:lnTo>
                    <a:pt x="614" y="1042"/>
                  </a:lnTo>
                  <a:lnTo>
                    <a:pt x="615" y="1044"/>
                  </a:lnTo>
                  <a:lnTo>
                    <a:pt x="616" y="1044"/>
                  </a:lnTo>
                  <a:lnTo>
                    <a:pt x="619" y="1045"/>
                  </a:lnTo>
                  <a:lnTo>
                    <a:pt x="621" y="1045"/>
                  </a:lnTo>
                  <a:lnTo>
                    <a:pt x="625" y="1048"/>
                  </a:lnTo>
                  <a:lnTo>
                    <a:pt x="630" y="1054"/>
                  </a:lnTo>
                  <a:lnTo>
                    <a:pt x="633" y="1052"/>
                  </a:lnTo>
                  <a:lnTo>
                    <a:pt x="633" y="1047"/>
                  </a:lnTo>
                  <a:lnTo>
                    <a:pt x="636" y="1049"/>
                  </a:lnTo>
                  <a:lnTo>
                    <a:pt x="636" y="1052"/>
                  </a:lnTo>
                  <a:lnTo>
                    <a:pt x="635" y="1055"/>
                  </a:lnTo>
                  <a:lnTo>
                    <a:pt x="630" y="1056"/>
                  </a:lnTo>
                  <a:lnTo>
                    <a:pt x="633" y="1058"/>
                  </a:lnTo>
                  <a:lnTo>
                    <a:pt x="636" y="1061"/>
                  </a:lnTo>
                  <a:lnTo>
                    <a:pt x="636" y="1062"/>
                  </a:lnTo>
                  <a:lnTo>
                    <a:pt x="633" y="1063"/>
                  </a:lnTo>
                  <a:lnTo>
                    <a:pt x="632" y="1063"/>
                  </a:lnTo>
                  <a:lnTo>
                    <a:pt x="629" y="1062"/>
                  </a:lnTo>
                  <a:lnTo>
                    <a:pt x="628" y="1062"/>
                  </a:lnTo>
                  <a:lnTo>
                    <a:pt x="623" y="1063"/>
                  </a:lnTo>
                  <a:lnTo>
                    <a:pt x="628" y="1063"/>
                  </a:lnTo>
                  <a:lnTo>
                    <a:pt x="640" y="1066"/>
                  </a:lnTo>
                  <a:lnTo>
                    <a:pt x="640" y="1069"/>
                  </a:lnTo>
                  <a:lnTo>
                    <a:pt x="630" y="1068"/>
                  </a:lnTo>
                  <a:lnTo>
                    <a:pt x="628" y="1070"/>
                  </a:lnTo>
                  <a:lnTo>
                    <a:pt x="629" y="1076"/>
                  </a:lnTo>
                  <a:lnTo>
                    <a:pt x="628" y="1079"/>
                  </a:lnTo>
                  <a:lnTo>
                    <a:pt x="629" y="1080"/>
                  </a:lnTo>
                  <a:lnTo>
                    <a:pt x="628" y="1083"/>
                  </a:lnTo>
                  <a:lnTo>
                    <a:pt x="629" y="1083"/>
                  </a:lnTo>
                  <a:lnTo>
                    <a:pt x="630" y="1086"/>
                  </a:lnTo>
                  <a:lnTo>
                    <a:pt x="630" y="1086"/>
                  </a:lnTo>
                  <a:lnTo>
                    <a:pt x="629" y="1087"/>
                  </a:lnTo>
                  <a:lnTo>
                    <a:pt x="628" y="1089"/>
                  </a:lnTo>
                  <a:lnTo>
                    <a:pt x="628" y="1090"/>
                  </a:lnTo>
                  <a:lnTo>
                    <a:pt x="632" y="1090"/>
                  </a:lnTo>
                  <a:lnTo>
                    <a:pt x="635" y="1093"/>
                  </a:lnTo>
                  <a:lnTo>
                    <a:pt x="633" y="1094"/>
                  </a:lnTo>
                  <a:lnTo>
                    <a:pt x="629" y="1096"/>
                  </a:lnTo>
                  <a:lnTo>
                    <a:pt x="635" y="1097"/>
                  </a:lnTo>
                  <a:lnTo>
                    <a:pt x="637" y="1098"/>
                  </a:lnTo>
                  <a:lnTo>
                    <a:pt x="637" y="1103"/>
                  </a:lnTo>
                  <a:lnTo>
                    <a:pt x="639" y="1101"/>
                  </a:lnTo>
                  <a:lnTo>
                    <a:pt x="642" y="1101"/>
                  </a:lnTo>
                  <a:lnTo>
                    <a:pt x="646" y="1100"/>
                  </a:lnTo>
                  <a:lnTo>
                    <a:pt x="645" y="1103"/>
                  </a:lnTo>
                  <a:lnTo>
                    <a:pt x="645" y="1104"/>
                  </a:lnTo>
                  <a:lnTo>
                    <a:pt x="645" y="1107"/>
                  </a:lnTo>
                  <a:lnTo>
                    <a:pt x="645" y="1108"/>
                  </a:lnTo>
                  <a:lnTo>
                    <a:pt x="642" y="1110"/>
                  </a:lnTo>
                  <a:lnTo>
                    <a:pt x="640" y="1110"/>
                  </a:lnTo>
                  <a:lnTo>
                    <a:pt x="639" y="1111"/>
                  </a:lnTo>
                  <a:lnTo>
                    <a:pt x="637" y="1115"/>
                  </a:lnTo>
                  <a:lnTo>
                    <a:pt x="639" y="1115"/>
                  </a:lnTo>
                  <a:lnTo>
                    <a:pt x="640" y="1114"/>
                  </a:lnTo>
                  <a:lnTo>
                    <a:pt x="640" y="1112"/>
                  </a:lnTo>
                  <a:lnTo>
                    <a:pt x="640" y="1112"/>
                  </a:lnTo>
                  <a:lnTo>
                    <a:pt x="642" y="1115"/>
                  </a:lnTo>
                  <a:lnTo>
                    <a:pt x="647" y="1115"/>
                  </a:lnTo>
                  <a:lnTo>
                    <a:pt x="650" y="1117"/>
                  </a:lnTo>
                  <a:lnTo>
                    <a:pt x="650" y="1115"/>
                  </a:lnTo>
                  <a:lnTo>
                    <a:pt x="652" y="1115"/>
                  </a:lnTo>
                  <a:lnTo>
                    <a:pt x="656" y="1118"/>
                  </a:lnTo>
                  <a:lnTo>
                    <a:pt x="659" y="1119"/>
                  </a:lnTo>
                  <a:lnTo>
                    <a:pt x="666" y="1119"/>
                  </a:lnTo>
                  <a:lnTo>
                    <a:pt x="674" y="1124"/>
                  </a:lnTo>
                  <a:lnTo>
                    <a:pt x="678" y="1124"/>
                  </a:lnTo>
                  <a:lnTo>
                    <a:pt x="677" y="1119"/>
                  </a:lnTo>
                  <a:lnTo>
                    <a:pt x="694" y="1119"/>
                  </a:lnTo>
                  <a:lnTo>
                    <a:pt x="691" y="1115"/>
                  </a:lnTo>
                  <a:lnTo>
                    <a:pt x="688" y="1112"/>
                  </a:lnTo>
                  <a:lnTo>
                    <a:pt x="680" y="1110"/>
                  </a:lnTo>
                  <a:lnTo>
                    <a:pt x="680" y="1107"/>
                  </a:lnTo>
                  <a:lnTo>
                    <a:pt x="710" y="1107"/>
                  </a:lnTo>
                  <a:lnTo>
                    <a:pt x="722" y="1103"/>
                  </a:lnTo>
                  <a:lnTo>
                    <a:pt x="726" y="1103"/>
                  </a:lnTo>
                  <a:lnTo>
                    <a:pt x="729" y="1101"/>
                  </a:lnTo>
                  <a:lnTo>
                    <a:pt x="733" y="1098"/>
                  </a:lnTo>
                  <a:lnTo>
                    <a:pt x="736" y="1098"/>
                  </a:lnTo>
                  <a:lnTo>
                    <a:pt x="761" y="1098"/>
                  </a:lnTo>
                  <a:lnTo>
                    <a:pt x="766" y="1100"/>
                  </a:lnTo>
                  <a:lnTo>
                    <a:pt x="772" y="1103"/>
                  </a:lnTo>
                  <a:lnTo>
                    <a:pt x="766" y="1105"/>
                  </a:lnTo>
                  <a:lnTo>
                    <a:pt x="761" y="1108"/>
                  </a:lnTo>
                  <a:lnTo>
                    <a:pt x="755" y="1110"/>
                  </a:lnTo>
                  <a:lnTo>
                    <a:pt x="750" y="1110"/>
                  </a:lnTo>
                  <a:lnTo>
                    <a:pt x="750" y="1112"/>
                  </a:lnTo>
                  <a:lnTo>
                    <a:pt x="769" y="1112"/>
                  </a:lnTo>
                  <a:lnTo>
                    <a:pt x="779" y="1115"/>
                  </a:lnTo>
                  <a:lnTo>
                    <a:pt x="780" y="1114"/>
                  </a:lnTo>
                  <a:lnTo>
                    <a:pt x="783" y="1112"/>
                  </a:lnTo>
                  <a:lnTo>
                    <a:pt x="785" y="1112"/>
                  </a:lnTo>
                  <a:lnTo>
                    <a:pt x="786" y="1112"/>
                  </a:lnTo>
                  <a:lnTo>
                    <a:pt x="786" y="1115"/>
                  </a:lnTo>
                  <a:lnTo>
                    <a:pt x="787" y="1117"/>
                  </a:lnTo>
                  <a:lnTo>
                    <a:pt x="787" y="1117"/>
                  </a:lnTo>
                  <a:lnTo>
                    <a:pt x="811" y="1135"/>
                  </a:lnTo>
                  <a:lnTo>
                    <a:pt x="828" y="1138"/>
                  </a:lnTo>
                  <a:lnTo>
                    <a:pt x="843" y="1145"/>
                  </a:lnTo>
                  <a:lnTo>
                    <a:pt x="877" y="1150"/>
                  </a:lnTo>
                  <a:lnTo>
                    <a:pt x="878" y="1152"/>
                  </a:lnTo>
                  <a:lnTo>
                    <a:pt x="881" y="1153"/>
                  </a:lnTo>
                  <a:lnTo>
                    <a:pt x="884" y="1156"/>
                  </a:lnTo>
                  <a:lnTo>
                    <a:pt x="891" y="1162"/>
                  </a:lnTo>
                  <a:lnTo>
                    <a:pt x="915" y="1192"/>
                  </a:lnTo>
                  <a:lnTo>
                    <a:pt x="916" y="1194"/>
                  </a:lnTo>
                  <a:lnTo>
                    <a:pt x="919" y="1195"/>
                  </a:lnTo>
                  <a:lnTo>
                    <a:pt x="920" y="1195"/>
                  </a:lnTo>
                  <a:lnTo>
                    <a:pt x="920" y="1197"/>
                  </a:lnTo>
                  <a:lnTo>
                    <a:pt x="922" y="1201"/>
                  </a:lnTo>
                  <a:lnTo>
                    <a:pt x="922" y="1202"/>
                  </a:lnTo>
                  <a:lnTo>
                    <a:pt x="925" y="1206"/>
                  </a:lnTo>
                  <a:lnTo>
                    <a:pt x="928" y="1209"/>
                  </a:lnTo>
                  <a:lnTo>
                    <a:pt x="929" y="1209"/>
                  </a:lnTo>
                  <a:lnTo>
                    <a:pt x="932" y="1211"/>
                  </a:lnTo>
                  <a:lnTo>
                    <a:pt x="935" y="1212"/>
                  </a:lnTo>
                  <a:lnTo>
                    <a:pt x="936" y="1213"/>
                  </a:lnTo>
                  <a:lnTo>
                    <a:pt x="937" y="1218"/>
                  </a:lnTo>
                  <a:lnTo>
                    <a:pt x="939" y="1219"/>
                  </a:lnTo>
                  <a:lnTo>
                    <a:pt x="944" y="1222"/>
                  </a:lnTo>
                  <a:lnTo>
                    <a:pt x="953" y="1229"/>
                  </a:lnTo>
                  <a:lnTo>
                    <a:pt x="991" y="1248"/>
                  </a:lnTo>
                  <a:lnTo>
                    <a:pt x="1005" y="1268"/>
                  </a:lnTo>
                  <a:lnTo>
                    <a:pt x="1013" y="1275"/>
                  </a:lnTo>
                  <a:lnTo>
                    <a:pt x="1019" y="1271"/>
                  </a:lnTo>
                  <a:lnTo>
                    <a:pt x="1019" y="1272"/>
                  </a:lnTo>
                  <a:lnTo>
                    <a:pt x="1020" y="1275"/>
                  </a:lnTo>
                  <a:lnTo>
                    <a:pt x="1019" y="1278"/>
                  </a:lnTo>
                  <a:lnTo>
                    <a:pt x="1020" y="1281"/>
                  </a:lnTo>
                  <a:lnTo>
                    <a:pt x="1023" y="1282"/>
                  </a:lnTo>
                  <a:lnTo>
                    <a:pt x="1024" y="1282"/>
                  </a:lnTo>
                  <a:lnTo>
                    <a:pt x="1027" y="1282"/>
                  </a:lnTo>
                  <a:lnTo>
                    <a:pt x="1023" y="1286"/>
                  </a:lnTo>
                  <a:lnTo>
                    <a:pt x="1020" y="1288"/>
                  </a:lnTo>
                  <a:lnTo>
                    <a:pt x="1026" y="1285"/>
                  </a:lnTo>
                  <a:lnTo>
                    <a:pt x="1030" y="1283"/>
                  </a:lnTo>
                  <a:lnTo>
                    <a:pt x="1034" y="1281"/>
                  </a:lnTo>
                  <a:lnTo>
                    <a:pt x="1038" y="1282"/>
                  </a:lnTo>
                  <a:lnTo>
                    <a:pt x="1033" y="1286"/>
                  </a:lnTo>
                  <a:lnTo>
                    <a:pt x="1030" y="1289"/>
                  </a:lnTo>
                  <a:lnTo>
                    <a:pt x="1031" y="1293"/>
                  </a:lnTo>
                  <a:lnTo>
                    <a:pt x="1034" y="1300"/>
                  </a:lnTo>
                  <a:lnTo>
                    <a:pt x="1037" y="1303"/>
                  </a:lnTo>
                  <a:lnTo>
                    <a:pt x="1041" y="1309"/>
                  </a:lnTo>
                  <a:lnTo>
                    <a:pt x="1047" y="1312"/>
                  </a:lnTo>
                  <a:lnTo>
                    <a:pt x="1051" y="1309"/>
                  </a:lnTo>
                  <a:lnTo>
                    <a:pt x="1058" y="1314"/>
                  </a:lnTo>
                  <a:lnTo>
                    <a:pt x="1058" y="1314"/>
                  </a:lnTo>
                  <a:lnTo>
                    <a:pt x="1072" y="1312"/>
                  </a:lnTo>
                  <a:lnTo>
                    <a:pt x="1080" y="1306"/>
                  </a:lnTo>
                  <a:lnTo>
                    <a:pt x="1079" y="1296"/>
                  </a:lnTo>
                  <a:lnTo>
                    <a:pt x="1079" y="1296"/>
                  </a:lnTo>
                  <a:lnTo>
                    <a:pt x="1079" y="1296"/>
                  </a:lnTo>
                  <a:lnTo>
                    <a:pt x="1079" y="1296"/>
                  </a:lnTo>
                  <a:lnTo>
                    <a:pt x="1070" y="1276"/>
                  </a:lnTo>
                  <a:lnTo>
                    <a:pt x="1063" y="1268"/>
                  </a:lnTo>
                  <a:lnTo>
                    <a:pt x="1061" y="1265"/>
                  </a:lnTo>
                  <a:lnTo>
                    <a:pt x="1024" y="1241"/>
                  </a:lnTo>
                  <a:lnTo>
                    <a:pt x="1023" y="1240"/>
                  </a:lnTo>
                  <a:lnTo>
                    <a:pt x="1019" y="1234"/>
                  </a:lnTo>
                  <a:lnTo>
                    <a:pt x="1016" y="1229"/>
                  </a:lnTo>
                  <a:lnTo>
                    <a:pt x="1013" y="1220"/>
                  </a:lnTo>
                  <a:lnTo>
                    <a:pt x="1012" y="1218"/>
                  </a:lnTo>
                  <a:lnTo>
                    <a:pt x="1009" y="1215"/>
                  </a:lnTo>
                  <a:lnTo>
                    <a:pt x="1003" y="1211"/>
                  </a:lnTo>
                  <a:lnTo>
                    <a:pt x="993" y="1201"/>
                  </a:lnTo>
                  <a:lnTo>
                    <a:pt x="984" y="1187"/>
                  </a:lnTo>
                  <a:lnTo>
                    <a:pt x="978" y="1169"/>
                  </a:lnTo>
                  <a:lnTo>
                    <a:pt x="982" y="1139"/>
                  </a:lnTo>
                  <a:lnTo>
                    <a:pt x="978" y="1129"/>
                  </a:lnTo>
                  <a:lnTo>
                    <a:pt x="970" y="1124"/>
                  </a:lnTo>
                  <a:lnTo>
                    <a:pt x="944" y="1119"/>
                  </a:lnTo>
                  <a:lnTo>
                    <a:pt x="930" y="1111"/>
                  </a:lnTo>
                  <a:lnTo>
                    <a:pt x="925" y="1107"/>
                  </a:lnTo>
                  <a:lnTo>
                    <a:pt x="916" y="1098"/>
                  </a:lnTo>
                  <a:lnTo>
                    <a:pt x="904" y="1084"/>
                  </a:lnTo>
                  <a:lnTo>
                    <a:pt x="862" y="1042"/>
                  </a:lnTo>
                  <a:lnTo>
                    <a:pt x="834" y="1018"/>
                  </a:lnTo>
                  <a:lnTo>
                    <a:pt x="829" y="1013"/>
                  </a:lnTo>
                  <a:lnTo>
                    <a:pt x="828" y="1006"/>
                  </a:lnTo>
                  <a:lnTo>
                    <a:pt x="827" y="999"/>
                  </a:lnTo>
                  <a:lnTo>
                    <a:pt x="825" y="995"/>
                  </a:lnTo>
                  <a:lnTo>
                    <a:pt x="814" y="985"/>
                  </a:lnTo>
                  <a:lnTo>
                    <a:pt x="806" y="972"/>
                  </a:lnTo>
                  <a:lnTo>
                    <a:pt x="793" y="960"/>
                  </a:lnTo>
                  <a:lnTo>
                    <a:pt x="786" y="948"/>
                  </a:lnTo>
                  <a:lnTo>
                    <a:pt x="783" y="944"/>
                  </a:lnTo>
                  <a:lnTo>
                    <a:pt x="779" y="940"/>
                  </a:lnTo>
                  <a:lnTo>
                    <a:pt x="773" y="936"/>
                  </a:lnTo>
                  <a:lnTo>
                    <a:pt x="762" y="932"/>
                  </a:lnTo>
                  <a:lnTo>
                    <a:pt x="761" y="927"/>
                  </a:lnTo>
                  <a:lnTo>
                    <a:pt x="759" y="923"/>
                  </a:lnTo>
                  <a:lnTo>
                    <a:pt x="757" y="918"/>
                  </a:lnTo>
                  <a:lnTo>
                    <a:pt x="754" y="916"/>
                  </a:lnTo>
                  <a:lnTo>
                    <a:pt x="747" y="916"/>
                  </a:lnTo>
                  <a:lnTo>
                    <a:pt x="744" y="916"/>
                  </a:lnTo>
                  <a:lnTo>
                    <a:pt x="741" y="915"/>
                  </a:lnTo>
                  <a:lnTo>
                    <a:pt x="738" y="912"/>
                  </a:lnTo>
                  <a:lnTo>
                    <a:pt x="733" y="908"/>
                  </a:lnTo>
                  <a:lnTo>
                    <a:pt x="730" y="901"/>
                  </a:lnTo>
                  <a:lnTo>
                    <a:pt x="724" y="887"/>
                  </a:lnTo>
                  <a:lnTo>
                    <a:pt x="720" y="881"/>
                  </a:lnTo>
                  <a:lnTo>
                    <a:pt x="709" y="868"/>
                  </a:lnTo>
                  <a:lnTo>
                    <a:pt x="705" y="863"/>
                  </a:lnTo>
                  <a:lnTo>
                    <a:pt x="699" y="846"/>
                  </a:lnTo>
                  <a:lnTo>
                    <a:pt x="698" y="835"/>
                  </a:lnTo>
                  <a:lnTo>
                    <a:pt x="696" y="829"/>
                  </a:lnTo>
                  <a:lnTo>
                    <a:pt x="698" y="826"/>
                  </a:lnTo>
                  <a:lnTo>
                    <a:pt x="701" y="819"/>
                  </a:lnTo>
                  <a:lnTo>
                    <a:pt x="702" y="817"/>
                  </a:lnTo>
                  <a:lnTo>
                    <a:pt x="702" y="811"/>
                  </a:lnTo>
                  <a:lnTo>
                    <a:pt x="702" y="811"/>
                  </a:lnTo>
                  <a:lnTo>
                    <a:pt x="701" y="807"/>
                  </a:lnTo>
                  <a:lnTo>
                    <a:pt x="698" y="804"/>
                  </a:lnTo>
                  <a:lnTo>
                    <a:pt x="694" y="801"/>
                  </a:lnTo>
                  <a:lnTo>
                    <a:pt x="688" y="800"/>
                  </a:lnTo>
                  <a:lnTo>
                    <a:pt x="685" y="800"/>
                  </a:lnTo>
                  <a:lnTo>
                    <a:pt x="685" y="801"/>
                  </a:lnTo>
                  <a:lnTo>
                    <a:pt x="685" y="798"/>
                  </a:lnTo>
                  <a:lnTo>
                    <a:pt x="687" y="797"/>
                  </a:lnTo>
                  <a:lnTo>
                    <a:pt x="688" y="796"/>
                  </a:lnTo>
                  <a:lnTo>
                    <a:pt x="689" y="793"/>
                  </a:lnTo>
                  <a:lnTo>
                    <a:pt x="689" y="787"/>
                  </a:lnTo>
                  <a:lnTo>
                    <a:pt x="688" y="780"/>
                  </a:lnTo>
                  <a:lnTo>
                    <a:pt x="682" y="762"/>
                  </a:lnTo>
                  <a:lnTo>
                    <a:pt x="681" y="755"/>
                  </a:lnTo>
                  <a:lnTo>
                    <a:pt x="678" y="749"/>
                  </a:lnTo>
                  <a:lnTo>
                    <a:pt x="675" y="745"/>
                  </a:lnTo>
                  <a:lnTo>
                    <a:pt x="670" y="744"/>
                  </a:lnTo>
                  <a:lnTo>
                    <a:pt x="661" y="748"/>
                  </a:lnTo>
                  <a:lnTo>
                    <a:pt x="656" y="748"/>
                  </a:lnTo>
                  <a:lnTo>
                    <a:pt x="650" y="742"/>
                  </a:lnTo>
                  <a:lnTo>
                    <a:pt x="652" y="735"/>
                  </a:lnTo>
                  <a:lnTo>
                    <a:pt x="657" y="731"/>
                  </a:lnTo>
                  <a:lnTo>
                    <a:pt x="657" y="725"/>
                  </a:lnTo>
                  <a:lnTo>
                    <a:pt x="660" y="724"/>
                  </a:lnTo>
                  <a:lnTo>
                    <a:pt x="660" y="724"/>
                  </a:lnTo>
                  <a:lnTo>
                    <a:pt x="660" y="720"/>
                  </a:lnTo>
                  <a:lnTo>
                    <a:pt x="659" y="714"/>
                  </a:lnTo>
                  <a:lnTo>
                    <a:pt x="656" y="711"/>
                  </a:lnTo>
                  <a:lnTo>
                    <a:pt x="653" y="710"/>
                  </a:lnTo>
                  <a:lnTo>
                    <a:pt x="646" y="709"/>
                  </a:lnTo>
                  <a:lnTo>
                    <a:pt x="643" y="707"/>
                  </a:lnTo>
                  <a:lnTo>
                    <a:pt x="640" y="706"/>
                  </a:lnTo>
                  <a:lnTo>
                    <a:pt x="637" y="702"/>
                  </a:lnTo>
                  <a:lnTo>
                    <a:pt x="635" y="692"/>
                  </a:lnTo>
                  <a:lnTo>
                    <a:pt x="632" y="688"/>
                  </a:lnTo>
                  <a:lnTo>
                    <a:pt x="630" y="688"/>
                  </a:lnTo>
                  <a:lnTo>
                    <a:pt x="628" y="689"/>
                  </a:lnTo>
                  <a:lnTo>
                    <a:pt x="626" y="689"/>
                  </a:lnTo>
                  <a:lnTo>
                    <a:pt x="623" y="688"/>
                  </a:lnTo>
                  <a:lnTo>
                    <a:pt x="623" y="685"/>
                  </a:lnTo>
                  <a:lnTo>
                    <a:pt x="622" y="681"/>
                  </a:lnTo>
                  <a:lnTo>
                    <a:pt x="622" y="678"/>
                  </a:lnTo>
                  <a:lnTo>
                    <a:pt x="619" y="675"/>
                  </a:lnTo>
                  <a:lnTo>
                    <a:pt x="616" y="675"/>
                  </a:lnTo>
                  <a:lnTo>
                    <a:pt x="615" y="678"/>
                  </a:lnTo>
                  <a:lnTo>
                    <a:pt x="614" y="681"/>
                  </a:lnTo>
                  <a:lnTo>
                    <a:pt x="611" y="683"/>
                  </a:lnTo>
                  <a:lnTo>
                    <a:pt x="609" y="683"/>
                  </a:lnTo>
                  <a:lnTo>
                    <a:pt x="604" y="683"/>
                  </a:lnTo>
                  <a:lnTo>
                    <a:pt x="602" y="685"/>
                  </a:lnTo>
                  <a:lnTo>
                    <a:pt x="598" y="685"/>
                  </a:lnTo>
                  <a:lnTo>
                    <a:pt x="595" y="683"/>
                  </a:lnTo>
                  <a:lnTo>
                    <a:pt x="594" y="679"/>
                  </a:lnTo>
                  <a:lnTo>
                    <a:pt x="593" y="676"/>
                  </a:lnTo>
                  <a:lnTo>
                    <a:pt x="586" y="672"/>
                  </a:lnTo>
                  <a:lnTo>
                    <a:pt x="584" y="669"/>
                  </a:lnTo>
                  <a:lnTo>
                    <a:pt x="579" y="658"/>
                  </a:lnTo>
                  <a:lnTo>
                    <a:pt x="576" y="652"/>
                  </a:lnTo>
                  <a:lnTo>
                    <a:pt x="574" y="647"/>
                  </a:lnTo>
                  <a:lnTo>
                    <a:pt x="579" y="641"/>
                  </a:lnTo>
                  <a:lnTo>
                    <a:pt x="584" y="640"/>
                  </a:lnTo>
                  <a:lnTo>
                    <a:pt x="588" y="637"/>
                  </a:lnTo>
                  <a:lnTo>
                    <a:pt x="590" y="631"/>
                  </a:lnTo>
                  <a:lnTo>
                    <a:pt x="587" y="624"/>
                  </a:lnTo>
                  <a:lnTo>
                    <a:pt x="583" y="617"/>
                  </a:lnTo>
                  <a:lnTo>
                    <a:pt x="580" y="610"/>
                  </a:lnTo>
                  <a:lnTo>
                    <a:pt x="579" y="601"/>
                  </a:lnTo>
                  <a:lnTo>
                    <a:pt x="580" y="598"/>
                  </a:lnTo>
                  <a:lnTo>
                    <a:pt x="581" y="595"/>
                  </a:lnTo>
                  <a:lnTo>
                    <a:pt x="587" y="584"/>
                  </a:lnTo>
                  <a:lnTo>
                    <a:pt x="588" y="577"/>
                  </a:lnTo>
                  <a:lnTo>
                    <a:pt x="586" y="566"/>
                  </a:lnTo>
                  <a:lnTo>
                    <a:pt x="586" y="559"/>
                  </a:lnTo>
                  <a:lnTo>
                    <a:pt x="591" y="543"/>
                  </a:lnTo>
                  <a:lnTo>
                    <a:pt x="593" y="538"/>
                  </a:lnTo>
                  <a:lnTo>
                    <a:pt x="591" y="516"/>
                  </a:lnTo>
                  <a:lnTo>
                    <a:pt x="591" y="512"/>
                  </a:lnTo>
                  <a:lnTo>
                    <a:pt x="594" y="505"/>
                  </a:lnTo>
                  <a:lnTo>
                    <a:pt x="597" y="502"/>
                  </a:lnTo>
                  <a:lnTo>
                    <a:pt x="602" y="497"/>
                  </a:lnTo>
                  <a:lnTo>
                    <a:pt x="616" y="495"/>
                  </a:lnTo>
                  <a:lnTo>
                    <a:pt x="642" y="495"/>
                  </a:lnTo>
                  <a:lnTo>
                    <a:pt x="647" y="494"/>
                  </a:lnTo>
                  <a:lnTo>
                    <a:pt x="650" y="494"/>
                  </a:lnTo>
                  <a:lnTo>
                    <a:pt x="654" y="495"/>
                  </a:lnTo>
                  <a:lnTo>
                    <a:pt x="656" y="500"/>
                  </a:lnTo>
                  <a:lnTo>
                    <a:pt x="656" y="502"/>
                  </a:lnTo>
                  <a:lnTo>
                    <a:pt x="656" y="505"/>
                  </a:lnTo>
                  <a:lnTo>
                    <a:pt x="654" y="507"/>
                  </a:lnTo>
                  <a:lnTo>
                    <a:pt x="657" y="508"/>
                  </a:lnTo>
                  <a:lnTo>
                    <a:pt x="663" y="509"/>
                  </a:lnTo>
                  <a:lnTo>
                    <a:pt x="666" y="512"/>
                  </a:lnTo>
                  <a:lnTo>
                    <a:pt x="670" y="519"/>
                  </a:lnTo>
                  <a:lnTo>
                    <a:pt x="675" y="533"/>
                  </a:lnTo>
                  <a:lnTo>
                    <a:pt x="680" y="539"/>
                  </a:lnTo>
                  <a:lnTo>
                    <a:pt x="703" y="563"/>
                  </a:lnTo>
                  <a:lnTo>
                    <a:pt x="712" y="567"/>
                  </a:lnTo>
                  <a:lnTo>
                    <a:pt x="722" y="573"/>
                  </a:lnTo>
                  <a:lnTo>
                    <a:pt x="730" y="574"/>
                  </a:lnTo>
                  <a:lnTo>
                    <a:pt x="737" y="573"/>
                  </a:lnTo>
                  <a:lnTo>
                    <a:pt x="738" y="567"/>
                  </a:lnTo>
                  <a:lnTo>
                    <a:pt x="741" y="557"/>
                  </a:lnTo>
                  <a:lnTo>
                    <a:pt x="747" y="547"/>
                  </a:lnTo>
                  <a:lnTo>
                    <a:pt x="748" y="545"/>
                  </a:lnTo>
                  <a:lnTo>
                    <a:pt x="748" y="539"/>
                  </a:lnTo>
                  <a:lnTo>
                    <a:pt x="748" y="538"/>
                  </a:lnTo>
                  <a:lnTo>
                    <a:pt x="748" y="535"/>
                  </a:lnTo>
                  <a:lnTo>
                    <a:pt x="750" y="532"/>
                  </a:lnTo>
                  <a:lnTo>
                    <a:pt x="752" y="530"/>
                  </a:lnTo>
                  <a:lnTo>
                    <a:pt x="759" y="528"/>
                  </a:lnTo>
                  <a:lnTo>
                    <a:pt x="762" y="526"/>
                  </a:lnTo>
                  <a:lnTo>
                    <a:pt x="765" y="521"/>
                  </a:lnTo>
                  <a:lnTo>
                    <a:pt x="773" y="501"/>
                  </a:lnTo>
                  <a:lnTo>
                    <a:pt x="786" y="493"/>
                  </a:lnTo>
                  <a:lnTo>
                    <a:pt x="801" y="494"/>
                  </a:lnTo>
                  <a:lnTo>
                    <a:pt x="852" y="509"/>
                  </a:lnTo>
                  <a:lnTo>
                    <a:pt x="859" y="508"/>
                  </a:lnTo>
                  <a:lnTo>
                    <a:pt x="862" y="505"/>
                  </a:lnTo>
                  <a:lnTo>
                    <a:pt x="863" y="502"/>
                  </a:lnTo>
                  <a:lnTo>
                    <a:pt x="863" y="500"/>
                  </a:lnTo>
                  <a:lnTo>
                    <a:pt x="864" y="495"/>
                  </a:lnTo>
                  <a:lnTo>
                    <a:pt x="867" y="493"/>
                  </a:lnTo>
                  <a:lnTo>
                    <a:pt x="870" y="491"/>
                  </a:lnTo>
                  <a:lnTo>
                    <a:pt x="871" y="490"/>
                  </a:lnTo>
                  <a:lnTo>
                    <a:pt x="873" y="486"/>
                  </a:lnTo>
                  <a:lnTo>
                    <a:pt x="876" y="484"/>
                  </a:lnTo>
                  <a:lnTo>
                    <a:pt x="878" y="481"/>
                  </a:lnTo>
                  <a:lnTo>
                    <a:pt x="880" y="477"/>
                  </a:lnTo>
                  <a:lnTo>
                    <a:pt x="881" y="476"/>
                  </a:lnTo>
                  <a:lnTo>
                    <a:pt x="888" y="470"/>
                  </a:lnTo>
                  <a:lnTo>
                    <a:pt x="891" y="472"/>
                  </a:lnTo>
                  <a:lnTo>
                    <a:pt x="892" y="480"/>
                  </a:lnTo>
                  <a:lnTo>
                    <a:pt x="892" y="483"/>
                  </a:lnTo>
                  <a:lnTo>
                    <a:pt x="892" y="486"/>
                  </a:lnTo>
                  <a:lnTo>
                    <a:pt x="894" y="488"/>
                  </a:lnTo>
                  <a:lnTo>
                    <a:pt x="899" y="487"/>
                  </a:lnTo>
                  <a:lnTo>
                    <a:pt x="899" y="486"/>
                  </a:lnTo>
                  <a:lnTo>
                    <a:pt x="898" y="483"/>
                  </a:lnTo>
                  <a:lnTo>
                    <a:pt x="902" y="484"/>
                  </a:lnTo>
                  <a:lnTo>
                    <a:pt x="905" y="488"/>
                  </a:lnTo>
                  <a:lnTo>
                    <a:pt x="908" y="490"/>
                  </a:lnTo>
                  <a:lnTo>
                    <a:pt x="911" y="486"/>
                  </a:lnTo>
                  <a:lnTo>
                    <a:pt x="911" y="488"/>
                  </a:lnTo>
                  <a:lnTo>
                    <a:pt x="911" y="490"/>
                  </a:lnTo>
                  <a:lnTo>
                    <a:pt x="911" y="493"/>
                  </a:lnTo>
                  <a:lnTo>
                    <a:pt x="911" y="495"/>
                  </a:lnTo>
                  <a:lnTo>
                    <a:pt x="912" y="494"/>
                  </a:lnTo>
                  <a:lnTo>
                    <a:pt x="916" y="491"/>
                  </a:lnTo>
                  <a:lnTo>
                    <a:pt x="918" y="490"/>
                  </a:lnTo>
                  <a:lnTo>
                    <a:pt x="922" y="501"/>
                  </a:lnTo>
                  <a:lnTo>
                    <a:pt x="933" y="509"/>
                  </a:lnTo>
                  <a:lnTo>
                    <a:pt x="940" y="512"/>
                  </a:lnTo>
                  <a:lnTo>
                    <a:pt x="957" y="521"/>
                  </a:lnTo>
                  <a:lnTo>
                    <a:pt x="960" y="518"/>
                  </a:lnTo>
                  <a:lnTo>
                    <a:pt x="971" y="518"/>
                  </a:lnTo>
                  <a:lnTo>
                    <a:pt x="972" y="516"/>
                  </a:lnTo>
                  <a:lnTo>
                    <a:pt x="978" y="505"/>
                  </a:lnTo>
                  <a:lnTo>
                    <a:pt x="988" y="512"/>
                  </a:lnTo>
                  <a:lnTo>
                    <a:pt x="992" y="514"/>
                  </a:lnTo>
                  <a:lnTo>
                    <a:pt x="1002" y="519"/>
                  </a:lnTo>
                  <a:lnTo>
                    <a:pt x="1003" y="521"/>
                  </a:lnTo>
                  <a:lnTo>
                    <a:pt x="1007" y="523"/>
                  </a:lnTo>
                  <a:lnTo>
                    <a:pt x="1012" y="523"/>
                  </a:lnTo>
                  <a:lnTo>
                    <a:pt x="1020" y="521"/>
                  </a:lnTo>
                  <a:lnTo>
                    <a:pt x="1021" y="519"/>
                  </a:lnTo>
                  <a:lnTo>
                    <a:pt x="1021" y="516"/>
                  </a:lnTo>
                  <a:lnTo>
                    <a:pt x="1023" y="515"/>
                  </a:lnTo>
                  <a:lnTo>
                    <a:pt x="1024" y="516"/>
                  </a:lnTo>
                  <a:lnTo>
                    <a:pt x="1027" y="519"/>
                  </a:lnTo>
                  <a:lnTo>
                    <a:pt x="1027" y="521"/>
                  </a:lnTo>
                  <a:lnTo>
                    <a:pt x="1026" y="523"/>
                  </a:lnTo>
                  <a:lnTo>
                    <a:pt x="1024" y="525"/>
                  </a:lnTo>
                  <a:lnTo>
                    <a:pt x="1027" y="526"/>
                  </a:lnTo>
                  <a:lnTo>
                    <a:pt x="1030" y="526"/>
                  </a:lnTo>
                  <a:lnTo>
                    <a:pt x="1037" y="522"/>
                  </a:lnTo>
                  <a:lnTo>
                    <a:pt x="1034" y="530"/>
                  </a:lnTo>
                  <a:lnTo>
                    <a:pt x="1033" y="532"/>
                  </a:lnTo>
                  <a:lnTo>
                    <a:pt x="1035" y="532"/>
                  </a:lnTo>
                  <a:lnTo>
                    <a:pt x="1048" y="530"/>
                  </a:lnTo>
                  <a:lnTo>
                    <a:pt x="1054" y="530"/>
                  </a:lnTo>
                  <a:lnTo>
                    <a:pt x="1056" y="530"/>
                  </a:lnTo>
                  <a:lnTo>
                    <a:pt x="1062" y="528"/>
                  </a:lnTo>
                  <a:lnTo>
                    <a:pt x="1072" y="516"/>
                  </a:lnTo>
                  <a:lnTo>
                    <a:pt x="1077" y="514"/>
                  </a:lnTo>
                  <a:lnTo>
                    <a:pt x="1086" y="515"/>
                  </a:lnTo>
                  <a:lnTo>
                    <a:pt x="1093" y="519"/>
                  </a:lnTo>
                  <a:lnTo>
                    <a:pt x="1100" y="526"/>
                  </a:lnTo>
                  <a:lnTo>
                    <a:pt x="1115" y="545"/>
                  </a:lnTo>
                  <a:lnTo>
                    <a:pt x="1119" y="549"/>
                  </a:lnTo>
                  <a:lnTo>
                    <a:pt x="1125" y="552"/>
                  </a:lnTo>
                  <a:lnTo>
                    <a:pt x="1128" y="550"/>
                  </a:lnTo>
                  <a:lnTo>
                    <a:pt x="1135" y="547"/>
                  </a:lnTo>
                  <a:lnTo>
                    <a:pt x="1142" y="546"/>
                  </a:lnTo>
                  <a:lnTo>
                    <a:pt x="1145" y="545"/>
                  </a:lnTo>
                  <a:lnTo>
                    <a:pt x="1149" y="540"/>
                  </a:lnTo>
                  <a:lnTo>
                    <a:pt x="1164" y="522"/>
                  </a:lnTo>
                  <a:lnTo>
                    <a:pt x="1168" y="519"/>
                  </a:lnTo>
                  <a:lnTo>
                    <a:pt x="1173" y="519"/>
                  </a:lnTo>
                  <a:lnTo>
                    <a:pt x="1177" y="522"/>
                  </a:lnTo>
                  <a:lnTo>
                    <a:pt x="1191" y="535"/>
                  </a:lnTo>
                  <a:lnTo>
                    <a:pt x="1196" y="538"/>
                  </a:lnTo>
                  <a:lnTo>
                    <a:pt x="1201" y="539"/>
                  </a:lnTo>
                  <a:lnTo>
                    <a:pt x="1205" y="539"/>
                  </a:lnTo>
                  <a:lnTo>
                    <a:pt x="1205" y="539"/>
                  </a:lnTo>
                  <a:lnTo>
                    <a:pt x="1208" y="539"/>
                  </a:lnTo>
                  <a:lnTo>
                    <a:pt x="1212" y="538"/>
                  </a:lnTo>
                  <a:lnTo>
                    <a:pt x="1218" y="535"/>
                  </a:lnTo>
                  <a:lnTo>
                    <a:pt x="1219" y="530"/>
                  </a:lnTo>
                  <a:lnTo>
                    <a:pt x="1219" y="526"/>
                  </a:lnTo>
                  <a:lnTo>
                    <a:pt x="1219" y="522"/>
                  </a:lnTo>
                  <a:lnTo>
                    <a:pt x="1223" y="518"/>
                  </a:lnTo>
                  <a:lnTo>
                    <a:pt x="1229" y="516"/>
                  </a:lnTo>
                  <a:lnTo>
                    <a:pt x="1236" y="519"/>
                  </a:lnTo>
                  <a:lnTo>
                    <a:pt x="1247" y="528"/>
                  </a:lnTo>
                  <a:lnTo>
                    <a:pt x="1251" y="529"/>
                  </a:lnTo>
                  <a:lnTo>
                    <a:pt x="1269" y="530"/>
                  </a:lnTo>
                  <a:lnTo>
                    <a:pt x="1274" y="533"/>
                  </a:lnTo>
                  <a:lnTo>
                    <a:pt x="1279" y="538"/>
                  </a:lnTo>
                  <a:lnTo>
                    <a:pt x="1285" y="543"/>
                  </a:lnTo>
                  <a:lnTo>
                    <a:pt x="1288" y="547"/>
                  </a:lnTo>
                  <a:lnTo>
                    <a:pt x="1292" y="550"/>
                  </a:lnTo>
                  <a:lnTo>
                    <a:pt x="1295" y="552"/>
                  </a:lnTo>
                  <a:lnTo>
                    <a:pt x="1302" y="554"/>
                  </a:lnTo>
                  <a:lnTo>
                    <a:pt x="1307" y="554"/>
                  </a:lnTo>
                  <a:lnTo>
                    <a:pt x="1307" y="549"/>
                  </a:lnTo>
                  <a:lnTo>
                    <a:pt x="1306" y="545"/>
                  </a:lnTo>
                  <a:lnTo>
                    <a:pt x="1306" y="542"/>
                  </a:lnTo>
                  <a:lnTo>
                    <a:pt x="1306" y="542"/>
                  </a:lnTo>
                  <a:lnTo>
                    <a:pt x="1310" y="540"/>
                  </a:lnTo>
                  <a:lnTo>
                    <a:pt x="1311" y="540"/>
                  </a:lnTo>
                  <a:lnTo>
                    <a:pt x="1316" y="540"/>
                  </a:lnTo>
                  <a:lnTo>
                    <a:pt x="1318" y="542"/>
                  </a:lnTo>
                  <a:lnTo>
                    <a:pt x="1320" y="540"/>
                  </a:lnTo>
                  <a:lnTo>
                    <a:pt x="1324" y="538"/>
                  </a:lnTo>
                  <a:lnTo>
                    <a:pt x="1325" y="538"/>
                  </a:lnTo>
                  <a:lnTo>
                    <a:pt x="1327" y="539"/>
                  </a:lnTo>
                  <a:lnTo>
                    <a:pt x="1328" y="540"/>
                  </a:lnTo>
                  <a:lnTo>
                    <a:pt x="1330" y="545"/>
                  </a:lnTo>
                  <a:lnTo>
                    <a:pt x="1331" y="549"/>
                  </a:lnTo>
                  <a:lnTo>
                    <a:pt x="1334" y="550"/>
                  </a:lnTo>
                  <a:lnTo>
                    <a:pt x="1335" y="552"/>
                  </a:lnTo>
                  <a:lnTo>
                    <a:pt x="1338" y="550"/>
                  </a:lnTo>
                  <a:lnTo>
                    <a:pt x="1338" y="549"/>
                  </a:lnTo>
                  <a:lnTo>
                    <a:pt x="1339" y="546"/>
                  </a:lnTo>
                  <a:lnTo>
                    <a:pt x="1339" y="545"/>
                  </a:lnTo>
                  <a:lnTo>
                    <a:pt x="1341" y="543"/>
                  </a:lnTo>
                  <a:lnTo>
                    <a:pt x="1344" y="543"/>
                  </a:lnTo>
                  <a:lnTo>
                    <a:pt x="1345" y="543"/>
                  </a:lnTo>
                  <a:lnTo>
                    <a:pt x="1346" y="545"/>
                  </a:lnTo>
                  <a:lnTo>
                    <a:pt x="1355" y="566"/>
                  </a:lnTo>
                  <a:lnTo>
                    <a:pt x="1359" y="568"/>
                  </a:lnTo>
                  <a:lnTo>
                    <a:pt x="1362" y="570"/>
                  </a:lnTo>
                  <a:lnTo>
                    <a:pt x="1369" y="571"/>
                  </a:lnTo>
                  <a:lnTo>
                    <a:pt x="1370" y="571"/>
                  </a:lnTo>
                  <a:lnTo>
                    <a:pt x="1372" y="573"/>
                  </a:lnTo>
                  <a:lnTo>
                    <a:pt x="1373" y="574"/>
                  </a:lnTo>
                  <a:lnTo>
                    <a:pt x="1373" y="577"/>
                  </a:lnTo>
                  <a:lnTo>
                    <a:pt x="1373" y="577"/>
                  </a:lnTo>
                  <a:lnTo>
                    <a:pt x="1373" y="580"/>
                  </a:lnTo>
                  <a:lnTo>
                    <a:pt x="1373" y="580"/>
                  </a:lnTo>
                  <a:lnTo>
                    <a:pt x="1374" y="581"/>
                  </a:lnTo>
                  <a:lnTo>
                    <a:pt x="1376" y="582"/>
                  </a:lnTo>
                  <a:lnTo>
                    <a:pt x="1376" y="584"/>
                  </a:lnTo>
                  <a:lnTo>
                    <a:pt x="1374" y="588"/>
                  </a:lnTo>
                  <a:lnTo>
                    <a:pt x="1369" y="592"/>
                  </a:lnTo>
                  <a:lnTo>
                    <a:pt x="1367" y="595"/>
                  </a:lnTo>
                  <a:lnTo>
                    <a:pt x="1370" y="606"/>
                  </a:lnTo>
                  <a:lnTo>
                    <a:pt x="1379" y="616"/>
                  </a:lnTo>
                  <a:lnTo>
                    <a:pt x="1386" y="620"/>
                  </a:lnTo>
                  <a:lnTo>
                    <a:pt x="1386" y="620"/>
                  </a:lnTo>
                  <a:lnTo>
                    <a:pt x="1390" y="623"/>
                  </a:lnTo>
                  <a:lnTo>
                    <a:pt x="1398" y="626"/>
                  </a:lnTo>
                  <a:lnTo>
                    <a:pt x="1428" y="624"/>
                  </a:lnTo>
                  <a:lnTo>
                    <a:pt x="1430" y="623"/>
                  </a:lnTo>
                  <a:lnTo>
                    <a:pt x="1425" y="613"/>
                  </a:lnTo>
                  <a:lnTo>
                    <a:pt x="1425" y="606"/>
                  </a:lnTo>
                  <a:lnTo>
                    <a:pt x="1432" y="602"/>
                  </a:lnTo>
                  <a:lnTo>
                    <a:pt x="1435" y="603"/>
                  </a:lnTo>
                  <a:lnTo>
                    <a:pt x="1440" y="609"/>
                  </a:lnTo>
                  <a:lnTo>
                    <a:pt x="1443" y="609"/>
                  </a:lnTo>
                  <a:lnTo>
                    <a:pt x="1447" y="608"/>
                  </a:lnTo>
                  <a:lnTo>
                    <a:pt x="1449" y="603"/>
                  </a:lnTo>
                  <a:lnTo>
                    <a:pt x="1453" y="596"/>
                  </a:lnTo>
                  <a:lnTo>
                    <a:pt x="1456" y="595"/>
                  </a:lnTo>
                  <a:lnTo>
                    <a:pt x="1458" y="594"/>
                  </a:lnTo>
                  <a:lnTo>
                    <a:pt x="1461" y="592"/>
                  </a:lnTo>
                  <a:lnTo>
                    <a:pt x="1460" y="587"/>
                  </a:lnTo>
                  <a:lnTo>
                    <a:pt x="1457" y="584"/>
                  </a:lnTo>
                  <a:lnTo>
                    <a:pt x="1451" y="585"/>
                  </a:lnTo>
                  <a:lnTo>
                    <a:pt x="1449" y="582"/>
                  </a:lnTo>
                  <a:lnTo>
                    <a:pt x="1449" y="580"/>
                  </a:lnTo>
                  <a:lnTo>
                    <a:pt x="1450" y="575"/>
                  </a:lnTo>
                  <a:lnTo>
                    <a:pt x="1450" y="570"/>
                  </a:lnTo>
                  <a:lnTo>
                    <a:pt x="1451" y="567"/>
                  </a:lnTo>
                  <a:lnTo>
                    <a:pt x="1451" y="563"/>
                  </a:lnTo>
                  <a:lnTo>
                    <a:pt x="1449" y="552"/>
                  </a:lnTo>
                  <a:lnTo>
                    <a:pt x="1447" y="543"/>
                  </a:lnTo>
                  <a:lnTo>
                    <a:pt x="1447" y="540"/>
                  </a:lnTo>
                  <a:lnTo>
                    <a:pt x="1444" y="535"/>
                  </a:lnTo>
                  <a:lnTo>
                    <a:pt x="1443" y="533"/>
                  </a:lnTo>
                  <a:lnTo>
                    <a:pt x="1440" y="530"/>
                  </a:lnTo>
                  <a:lnTo>
                    <a:pt x="1439" y="528"/>
                  </a:lnTo>
                  <a:lnTo>
                    <a:pt x="1437" y="525"/>
                  </a:lnTo>
                  <a:lnTo>
                    <a:pt x="1442" y="521"/>
                  </a:lnTo>
                  <a:lnTo>
                    <a:pt x="1457" y="522"/>
                  </a:lnTo>
                  <a:lnTo>
                    <a:pt x="1463" y="521"/>
                  </a:lnTo>
                  <a:lnTo>
                    <a:pt x="1463" y="515"/>
                  </a:lnTo>
                  <a:lnTo>
                    <a:pt x="1460" y="508"/>
                  </a:lnTo>
                  <a:lnTo>
                    <a:pt x="1458" y="502"/>
                  </a:lnTo>
                  <a:lnTo>
                    <a:pt x="1464" y="501"/>
                  </a:lnTo>
                  <a:lnTo>
                    <a:pt x="1467" y="502"/>
                  </a:lnTo>
                  <a:lnTo>
                    <a:pt x="1471" y="509"/>
                  </a:lnTo>
                  <a:lnTo>
                    <a:pt x="1474" y="512"/>
                  </a:lnTo>
                  <a:lnTo>
                    <a:pt x="1479" y="515"/>
                  </a:lnTo>
                  <a:lnTo>
                    <a:pt x="1485" y="515"/>
                  </a:lnTo>
                  <a:lnTo>
                    <a:pt x="1496" y="514"/>
                  </a:lnTo>
                  <a:lnTo>
                    <a:pt x="1498" y="512"/>
                  </a:lnTo>
                  <a:lnTo>
                    <a:pt x="1498" y="511"/>
                  </a:lnTo>
                  <a:lnTo>
                    <a:pt x="1499" y="509"/>
                  </a:lnTo>
                  <a:lnTo>
                    <a:pt x="1501" y="508"/>
                  </a:lnTo>
                  <a:lnTo>
                    <a:pt x="1502" y="509"/>
                  </a:lnTo>
                  <a:lnTo>
                    <a:pt x="1505" y="512"/>
                  </a:lnTo>
                  <a:lnTo>
                    <a:pt x="1505" y="514"/>
                  </a:lnTo>
                  <a:lnTo>
                    <a:pt x="1527" y="512"/>
                  </a:lnTo>
                  <a:lnTo>
                    <a:pt x="1529" y="512"/>
                  </a:lnTo>
                  <a:lnTo>
                    <a:pt x="1531" y="508"/>
                  </a:lnTo>
                  <a:lnTo>
                    <a:pt x="1533" y="500"/>
                  </a:lnTo>
                  <a:lnTo>
                    <a:pt x="1530" y="493"/>
                  </a:lnTo>
                  <a:close/>
                  <a:moveTo>
                    <a:pt x="286" y="563"/>
                  </a:moveTo>
                  <a:lnTo>
                    <a:pt x="286" y="560"/>
                  </a:lnTo>
                  <a:lnTo>
                    <a:pt x="291" y="557"/>
                  </a:lnTo>
                  <a:lnTo>
                    <a:pt x="293" y="561"/>
                  </a:lnTo>
                  <a:lnTo>
                    <a:pt x="291" y="574"/>
                  </a:lnTo>
                  <a:lnTo>
                    <a:pt x="291" y="580"/>
                  </a:lnTo>
                  <a:lnTo>
                    <a:pt x="293" y="582"/>
                  </a:lnTo>
                  <a:lnTo>
                    <a:pt x="301" y="585"/>
                  </a:lnTo>
                  <a:lnTo>
                    <a:pt x="312" y="594"/>
                  </a:lnTo>
                  <a:lnTo>
                    <a:pt x="318" y="595"/>
                  </a:lnTo>
                  <a:lnTo>
                    <a:pt x="322" y="595"/>
                  </a:lnTo>
                  <a:lnTo>
                    <a:pt x="326" y="594"/>
                  </a:lnTo>
                  <a:lnTo>
                    <a:pt x="328" y="591"/>
                  </a:lnTo>
                  <a:lnTo>
                    <a:pt x="324" y="588"/>
                  </a:lnTo>
                  <a:lnTo>
                    <a:pt x="324" y="585"/>
                  </a:lnTo>
                  <a:lnTo>
                    <a:pt x="328" y="582"/>
                  </a:lnTo>
                  <a:lnTo>
                    <a:pt x="331" y="585"/>
                  </a:lnTo>
                  <a:lnTo>
                    <a:pt x="333" y="585"/>
                  </a:lnTo>
                  <a:lnTo>
                    <a:pt x="336" y="585"/>
                  </a:lnTo>
                  <a:lnTo>
                    <a:pt x="339" y="582"/>
                  </a:lnTo>
                  <a:lnTo>
                    <a:pt x="342" y="582"/>
                  </a:lnTo>
                  <a:lnTo>
                    <a:pt x="338" y="573"/>
                  </a:lnTo>
                  <a:lnTo>
                    <a:pt x="322" y="559"/>
                  </a:lnTo>
                  <a:lnTo>
                    <a:pt x="322" y="547"/>
                  </a:lnTo>
                  <a:lnTo>
                    <a:pt x="311" y="547"/>
                  </a:lnTo>
                  <a:lnTo>
                    <a:pt x="305" y="546"/>
                  </a:lnTo>
                  <a:lnTo>
                    <a:pt x="303" y="543"/>
                  </a:lnTo>
                  <a:lnTo>
                    <a:pt x="301" y="535"/>
                  </a:lnTo>
                  <a:lnTo>
                    <a:pt x="304" y="522"/>
                  </a:lnTo>
                  <a:lnTo>
                    <a:pt x="303" y="515"/>
                  </a:lnTo>
                  <a:lnTo>
                    <a:pt x="297" y="516"/>
                  </a:lnTo>
                  <a:lnTo>
                    <a:pt x="289" y="516"/>
                  </a:lnTo>
                  <a:lnTo>
                    <a:pt x="284" y="514"/>
                  </a:lnTo>
                  <a:lnTo>
                    <a:pt x="291" y="511"/>
                  </a:lnTo>
                  <a:lnTo>
                    <a:pt x="289" y="502"/>
                  </a:lnTo>
                  <a:lnTo>
                    <a:pt x="284" y="495"/>
                  </a:lnTo>
                  <a:lnTo>
                    <a:pt x="283" y="494"/>
                  </a:lnTo>
                  <a:lnTo>
                    <a:pt x="282" y="493"/>
                  </a:lnTo>
                  <a:lnTo>
                    <a:pt x="282" y="490"/>
                  </a:lnTo>
                  <a:lnTo>
                    <a:pt x="280" y="487"/>
                  </a:lnTo>
                  <a:lnTo>
                    <a:pt x="282" y="487"/>
                  </a:lnTo>
                  <a:lnTo>
                    <a:pt x="284" y="487"/>
                  </a:lnTo>
                  <a:lnTo>
                    <a:pt x="276" y="483"/>
                  </a:lnTo>
                  <a:lnTo>
                    <a:pt x="272" y="483"/>
                  </a:lnTo>
                  <a:lnTo>
                    <a:pt x="269" y="487"/>
                  </a:lnTo>
                  <a:lnTo>
                    <a:pt x="270" y="488"/>
                  </a:lnTo>
                  <a:lnTo>
                    <a:pt x="272" y="490"/>
                  </a:lnTo>
                  <a:lnTo>
                    <a:pt x="273" y="494"/>
                  </a:lnTo>
                  <a:lnTo>
                    <a:pt x="272" y="497"/>
                  </a:lnTo>
                  <a:lnTo>
                    <a:pt x="269" y="501"/>
                  </a:lnTo>
                  <a:lnTo>
                    <a:pt x="269" y="504"/>
                  </a:lnTo>
                  <a:lnTo>
                    <a:pt x="270" y="507"/>
                  </a:lnTo>
                  <a:lnTo>
                    <a:pt x="270" y="509"/>
                  </a:lnTo>
                  <a:lnTo>
                    <a:pt x="270" y="512"/>
                  </a:lnTo>
                  <a:lnTo>
                    <a:pt x="269" y="515"/>
                  </a:lnTo>
                  <a:lnTo>
                    <a:pt x="265" y="519"/>
                  </a:lnTo>
                  <a:lnTo>
                    <a:pt x="268" y="525"/>
                  </a:lnTo>
                  <a:lnTo>
                    <a:pt x="263" y="528"/>
                  </a:lnTo>
                  <a:lnTo>
                    <a:pt x="254" y="528"/>
                  </a:lnTo>
                  <a:lnTo>
                    <a:pt x="251" y="529"/>
                  </a:lnTo>
                  <a:lnTo>
                    <a:pt x="251" y="532"/>
                  </a:lnTo>
                  <a:lnTo>
                    <a:pt x="251" y="536"/>
                  </a:lnTo>
                  <a:lnTo>
                    <a:pt x="249" y="538"/>
                  </a:lnTo>
                  <a:lnTo>
                    <a:pt x="247" y="538"/>
                  </a:lnTo>
                  <a:lnTo>
                    <a:pt x="244" y="538"/>
                  </a:lnTo>
                  <a:lnTo>
                    <a:pt x="242" y="539"/>
                  </a:lnTo>
                  <a:lnTo>
                    <a:pt x="240" y="543"/>
                  </a:lnTo>
                  <a:lnTo>
                    <a:pt x="244" y="549"/>
                  </a:lnTo>
                  <a:lnTo>
                    <a:pt x="249" y="556"/>
                  </a:lnTo>
                  <a:lnTo>
                    <a:pt x="256" y="560"/>
                  </a:lnTo>
                  <a:lnTo>
                    <a:pt x="262" y="563"/>
                  </a:lnTo>
                  <a:lnTo>
                    <a:pt x="283" y="566"/>
                  </a:lnTo>
                  <a:lnTo>
                    <a:pt x="290" y="566"/>
                  </a:lnTo>
                  <a:lnTo>
                    <a:pt x="286" y="563"/>
                  </a:lnTo>
                  <a:close/>
                  <a:moveTo>
                    <a:pt x="263" y="704"/>
                  </a:moveTo>
                  <a:lnTo>
                    <a:pt x="262" y="704"/>
                  </a:lnTo>
                  <a:lnTo>
                    <a:pt x="262" y="702"/>
                  </a:lnTo>
                  <a:lnTo>
                    <a:pt x="263" y="697"/>
                  </a:lnTo>
                  <a:lnTo>
                    <a:pt x="261" y="692"/>
                  </a:lnTo>
                  <a:lnTo>
                    <a:pt x="256" y="686"/>
                  </a:lnTo>
                  <a:lnTo>
                    <a:pt x="252" y="681"/>
                  </a:lnTo>
                  <a:lnTo>
                    <a:pt x="251" y="674"/>
                  </a:lnTo>
                  <a:lnTo>
                    <a:pt x="251" y="668"/>
                  </a:lnTo>
                  <a:lnTo>
                    <a:pt x="252" y="664"/>
                  </a:lnTo>
                  <a:lnTo>
                    <a:pt x="252" y="659"/>
                  </a:lnTo>
                  <a:lnTo>
                    <a:pt x="252" y="657"/>
                  </a:lnTo>
                  <a:lnTo>
                    <a:pt x="248" y="652"/>
                  </a:lnTo>
                  <a:lnTo>
                    <a:pt x="247" y="648"/>
                  </a:lnTo>
                  <a:lnTo>
                    <a:pt x="251" y="645"/>
                  </a:lnTo>
                  <a:lnTo>
                    <a:pt x="251" y="640"/>
                  </a:lnTo>
                  <a:lnTo>
                    <a:pt x="247" y="629"/>
                  </a:lnTo>
                  <a:lnTo>
                    <a:pt x="247" y="617"/>
                  </a:lnTo>
                  <a:lnTo>
                    <a:pt x="247" y="612"/>
                  </a:lnTo>
                  <a:lnTo>
                    <a:pt x="249" y="605"/>
                  </a:lnTo>
                  <a:lnTo>
                    <a:pt x="247" y="603"/>
                  </a:lnTo>
                  <a:lnTo>
                    <a:pt x="249" y="598"/>
                  </a:lnTo>
                  <a:lnTo>
                    <a:pt x="252" y="591"/>
                  </a:lnTo>
                  <a:lnTo>
                    <a:pt x="252" y="585"/>
                  </a:lnTo>
                  <a:lnTo>
                    <a:pt x="251" y="581"/>
                  </a:lnTo>
                  <a:lnTo>
                    <a:pt x="248" y="580"/>
                  </a:lnTo>
                  <a:lnTo>
                    <a:pt x="242" y="578"/>
                  </a:lnTo>
                  <a:lnTo>
                    <a:pt x="238" y="575"/>
                  </a:lnTo>
                  <a:lnTo>
                    <a:pt x="237" y="573"/>
                  </a:lnTo>
                  <a:lnTo>
                    <a:pt x="231" y="560"/>
                  </a:lnTo>
                  <a:lnTo>
                    <a:pt x="226" y="547"/>
                  </a:lnTo>
                  <a:lnTo>
                    <a:pt x="224" y="540"/>
                  </a:lnTo>
                  <a:lnTo>
                    <a:pt x="223" y="532"/>
                  </a:lnTo>
                  <a:lnTo>
                    <a:pt x="224" y="516"/>
                  </a:lnTo>
                  <a:lnTo>
                    <a:pt x="223" y="512"/>
                  </a:lnTo>
                  <a:lnTo>
                    <a:pt x="216" y="509"/>
                  </a:lnTo>
                  <a:lnTo>
                    <a:pt x="212" y="511"/>
                  </a:lnTo>
                  <a:lnTo>
                    <a:pt x="207" y="515"/>
                  </a:lnTo>
                  <a:lnTo>
                    <a:pt x="205" y="519"/>
                  </a:lnTo>
                  <a:lnTo>
                    <a:pt x="202" y="528"/>
                  </a:lnTo>
                  <a:lnTo>
                    <a:pt x="202" y="533"/>
                  </a:lnTo>
                  <a:lnTo>
                    <a:pt x="205" y="538"/>
                  </a:lnTo>
                  <a:lnTo>
                    <a:pt x="219" y="554"/>
                  </a:lnTo>
                  <a:lnTo>
                    <a:pt x="220" y="557"/>
                  </a:lnTo>
                  <a:lnTo>
                    <a:pt x="227" y="580"/>
                  </a:lnTo>
                  <a:lnTo>
                    <a:pt x="231" y="585"/>
                  </a:lnTo>
                  <a:lnTo>
                    <a:pt x="237" y="591"/>
                  </a:lnTo>
                  <a:lnTo>
                    <a:pt x="235" y="594"/>
                  </a:lnTo>
                  <a:lnTo>
                    <a:pt x="231" y="589"/>
                  </a:lnTo>
                  <a:lnTo>
                    <a:pt x="231" y="592"/>
                  </a:lnTo>
                  <a:lnTo>
                    <a:pt x="233" y="598"/>
                  </a:lnTo>
                  <a:lnTo>
                    <a:pt x="233" y="601"/>
                  </a:lnTo>
                  <a:lnTo>
                    <a:pt x="233" y="606"/>
                  </a:lnTo>
                  <a:lnTo>
                    <a:pt x="230" y="608"/>
                  </a:lnTo>
                  <a:lnTo>
                    <a:pt x="228" y="608"/>
                  </a:lnTo>
                  <a:lnTo>
                    <a:pt x="223" y="608"/>
                  </a:lnTo>
                  <a:lnTo>
                    <a:pt x="221" y="606"/>
                  </a:lnTo>
                  <a:lnTo>
                    <a:pt x="216" y="599"/>
                  </a:lnTo>
                  <a:lnTo>
                    <a:pt x="214" y="598"/>
                  </a:lnTo>
                  <a:lnTo>
                    <a:pt x="209" y="595"/>
                  </a:lnTo>
                  <a:lnTo>
                    <a:pt x="206" y="596"/>
                  </a:lnTo>
                  <a:lnTo>
                    <a:pt x="209" y="603"/>
                  </a:lnTo>
                  <a:lnTo>
                    <a:pt x="207" y="605"/>
                  </a:lnTo>
                  <a:lnTo>
                    <a:pt x="206" y="606"/>
                  </a:lnTo>
                  <a:lnTo>
                    <a:pt x="206" y="608"/>
                  </a:lnTo>
                  <a:lnTo>
                    <a:pt x="212" y="613"/>
                  </a:lnTo>
                  <a:lnTo>
                    <a:pt x="216" y="636"/>
                  </a:lnTo>
                  <a:lnTo>
                    <a:pt x="220" y="640"/>
                  </a:lnTo>
                  <a:lnTo>
                    <a:pt x="223" y="640"/>
                  </a:lnTo>
                  <a:lnTo>
                    <a:pt x="224" y="641"/>
                  </a:lnTo>
                  <a:lnTo>
                    <a:pt x="224" y="645"/>
                  </a:lnTo>
                  <a:lnTo>
                    <a:pt x="224" y="657"/>
                  </a:lnTo>
                  <a:lnTo>
                    <a:pt x="226" y="662"/>
                  </a:lnTo>
                  <a:lnTo>
                    <a:pt x="227" y="664"/>
                  </a:lnTo>
                  <a:lnTo>
                    <a:pt x="230" y="662"/>
                  </a:lnTo>
                  <a:lnTo>
                    <a:pt x="230" y="664"/>
                  </a:lnTo>
                  <a:lnTo>
                    <a:pt x="231" y="664"/>
                  </a:lnTo>
                  <a:lnTo>
                    <a:pt x="231" y="665"/>
                  </a:lnTo>
                  <a:lnTo>
                    <a:pt x="233" y="665"/>
                  </a:lnTo>
                  <a:lnTo>
                    <a:pt x="233" y="681"/>
                  </a:lnTo>
                  <a:lnTo>
                    <a:pt x="241" y="700"/>
                  </a:lnTo>
                  <a:lnTo>
                    <a:pt x="252" y="713"/>
                  </a:lnTo>
                  <a:lnTo>
                    <a:pt x="261" y="713"/>
                  </a:lnTo>
                  <a:lnTo>
                    <a:pt x="263" y="713"/>
                  </a:lnTo>
                  <a:lnTo>
                    <a:pt x="265" y="713"/>
                  </a:lnTo>
                  <a:lnTo>
                    <a:pt x="266" y="710"/>
                  </a:lnTo>
                  <a:lnTo>
                    <a:pt x="269" y="707"/>
                  </a:lnTo>
                  <a:lnTo>
                    <a:pt x="266" y="703"/>
                  </a:lnTo>
                  <a:lnTo>
                    <a:pt x="263" y="704"/>
                  </a:lnTo>
                  <a:close/>
                  <a:moveTo>
                    <a:pt x="325" y="662"/>
                  </a:moveTo>
                  <a:lnTo>
                    <a:pt x="322" y="659"/>
                  </a:lnTo>
                  <a:lnTo>
                    <a:pt x="322" y="658"/>
                  </a:lnTo>
                  <a:lnTo>
                    <a:pt x="322" y="655"/>
                  </a:lnTo>
                  <a:lnTo>
                    <a:pt x="331" y="662"/>
                  </a:lnTo>
                  <a:lnTo>
                    <a:pt x="343" y="676"/>
                  </a:lnTo>
                  <a:lnTo>
                    <a:pt x="350" y="683"/>
                  </a:lnTo>
                  <a:lnTo>
                    <a:pt x="353" y="678"/>
                  </a:lnTo>
                  <a:lnTo>
                    <a:pt x="350" y="671"/>
                  </a:lnTo>
                  <a:lnTo>
                    <a:pt x="343" y="658"/>
                  </a:lnTo>
                  <a:lnTo>
                    <a:pt x="340" y="655"/>
                  </a:lnTo>
                  <a:lnTo>
                    <a:pt x="333" y="651"/>
                  </a:lnTo>
                  <a:lnTo>
                    <a:pt x="324" y="641"/>
                  </a:lnTo>
                  <a:lnTo>
                    <a:pt x="322" y="640"/>
                  </a:lnTo>
                  <a:lnTo>
                    <a:pt x="322" y="638"/>
                  </a:lnTo>
                  <a:lnTo>
                    <a:pt x="326" y="634"/>
                  </a:lnTo>
                  <a:lnTo>
                    <a:pt x="325" y="631"/>
                  </a:lnTo>
                  <a:lnTo>
                    <a:pt x="322" y="629"/>
                  </a:lnTo>
                  <a:lnTo>
                    <a:pt x="317" y="627"/>
                  </a:lnTo>
                  <a:lnTo>
                    <a:pt x="318" y="631"/>
                  </a:lnTo>
                  <a:lnTo>
                    <a:pt x="318" y="633"/>
                  </a:lnTo>
                  <a:lnTo>
                    <a:pt x="314" y="631"/>
                  </a:lnTo>
                  <a:lnTo>
                    <a:pt x="308" y="630"/>
                  </a:lnTo>
                  <a:lnTo>
                    <a:pt x="308" y="634"/>
                  </a:lnTo>
                  <a:lnTo>
                    <a:pt x="310" y="636"/>
                  </a:lnTo>
                  <a:lnTo>
                    <a:pt x="312" y="637"/>
                  </a:lnTo>
                  <a:lnTo>
                    <a:pt x="315" y="641"/>
                  </a:lnTo>
                  <a:lnTo>
                    <a:pt x="318" y="648"/>
                  </a:lnTo>
                  <a:lnTo>
                    <a:pt x="317" y="648"/>
                  </a:lnTo>
                  <a:lnTo>
                    <a:pt x="315" y="647"/>
                  </a:lnTo>
                  <a:lnTo>
                    <a:pt x="311" y="643"/>
                  </a:lnTo>
                  <a:lnTo>
                    <a:pt x="312" y="645"/>
                  </a:lnTo>
                  <a:lnTo>
                    <a:pt x="312" y="645"/>
                  </a:lnTo>
                  <a:lnTo>
                    <a:pt x="312" y="647"/>
                  </a:lnTo>
                  <a:lnTo>
                    <a:pt x="312" y="648"/>
                  </a:lnTo>
                  <a:lnTo>
                    <a:pt x="312" y="650"/>
                  </a:lnTo>
                  <a:lnTo>
                    <a:pt x="310" y="648"/>
                  </a:lnTo>
                  <a:lnTo>
                    <a:pt x="307" y="648"/>
                  </a:lnTo>
                  <a:lnTo>
                    <a:pt x="304" y="648"/>
                  </a:lnTo>
                  <a:lnTo>
                    <a:pt x="301" y="648"/>
                  </a:lnTo>
                  <a:lnTo>
                    <a:pt x="311" y="659"/>
                  </a:lnTo>
                  <a:lnTo>
                    <a:pt x="314" y="659"/>
                  </a:lnTo>
                  <a:lnTo>
                    <a:pt x="318" y="659"/>
                  </a:lnTo>
                  <a:lnTo>
                    <a:pt x="322" y="661"/>
                  </a:lnTo>
                  <a:lnTo>
                    <a:pt x="325" y="662"/>
                  </a:lnTo>
                  <a:close/>
                  <a:moveTo>
                    <a:pt x="245" y="732"/>
                  </a:moveTo>
                  <a:lnTo>
                    <a:pt x="237" y="720"/>
                  </a:lnTo>
                  <a:lnTo>
                    <a:pt x="235" y="717"/>
                  </a:lnTo>
                  <a:lnTo>
                    <a:pt x="234" y="707"/>
                  </a:lnTo>
                  <a:lnTo>
                    <a:pt x="233" y="702"/>
                  </a:lnTo>
                  <a:lnTo>
                    <a:pt x="231" y="697"/>
                  </a:lnTo>
                  <a:lnTo>
                    <a:pt x="233" y="689"/>
                  </a:lnTo>
                  <a:lnTo>
                    <a:pt x="228" y="685"/>
                  </a:lnTo>
                  <a:lnTo>
                    <a:pt x="223" y="682"/>
                  </a:lnTo>
                  <a:lnTo>
                    <a:pt x="217" y="678"/>
                  </a:lnTo>
                  <a:lnTo>
                    <a:pt x="217" y="685"/>
                  </a:lnTo>
                  <a:lnTo>
                    <a:pt x="220" y="696"/>
                  </a:lnTo>
                  <a:lnTo>
                    <a:pt x="220" y="700"/>
                  </a:lnTo>
                  <a:lnTo>
                    <a:pt x="227" y="711"/>
                  </a:lnTo>
                  <a:lnTo>
                    <a:pt x="230" y="720"/>
                  </a:lnTo>
                  <a:lnTo>
                    <a:pt x="224" y="725"/>
                  </a:lnTo>
                  <a:lnTo>
                    <a:pt x="226" y="727"/>
                  </a:lnTo>
                  <a:lnTo>
                    <a:pt x="226" y="728"/>
                  </a:lnTo>
                  <a:lnTo>
                    <a:pt x="226" y="728"/>
                  </a:lnTo>
                  <a:lnTo>
                    <a:pt x="224" y="728"/>
                  </a:lnTo>
                  <a:lnTo>
                    <a:pt x="224" y="730"/>
                  </a:lnTo>
                  <a:lnTo>
                    <a:pt x="227" y="732"/>
                  </a:lnTo>
                  <a:lnTo>
                    <a:pt x="230" y="732"/>
                  </a:lnTo>
                  <a:lnTo>
                    <a:pt x="233" y="731"/>
                  </a:lnTo>
                  <a:lnTo>
                    <a:pt x="235" y="728"/>
                  </a:lnTo>
                  <a:lnTo>
                    <a:pt x="240" y="730"/>
                  </a:lnTo>
                  <a:lnTo>
                    <a:pt x="244" y="734"/>
                  </a:lnTo>
                  <a:lnTo>
                    <a:pt x="251" y="742"/>
                  </a:lnTo>
                  <a:lnTo>
                    <a:pt x="249" y="742"/>
                  </a:lnTo>
                  <a:lnTo>
                    <a:pt x="244" y="739"/>
                  </a:lnTo>
                  <a:lnTo>
                    <a:pt x="244" y="742"/>
                  </a:lnTo>
                  <a:lnTo>
                    <a:pt x="247" y="745"/>
                  </a:lnTo>
                  <a:lnTo>
                    <a:pt x="256" y="756"/>
                  </a:lnTo>
                  <a:lnTo>
                    <a:pt x="263" y="763"/>
                  </a:lnTo>
                  <a:lnTo>
                    <a:pt x="269" y="762"/>
                  </a:lnTo>
                  <a:lnTo>
                    <a:pt x="266" y="755"/>
                  </a:lnTo>
                  <a:lnTo>
                    <a:pt x="245" y="732"/>
                  </a:lnTo>
                  <a:close/>
                  <a:moveTo>
                    <a:pt x="328" y="699"/>
                  </a:moveTo>
                  <a:lnTo>
                    <a:pt x="354" y="732"/>
                  </a:lnTo>
                  <a:lnTo>
                    <a:pt x="357" y="735"/>
                  </a:lnTo>
                  <a:lnTo>
                    <a:pt x="357" y="738"/>
                  </a:lnTo>
                  <a:lnTo>
                    <a:pt x="366" y="749"/>
                  </a:lnTo>
                  <a:lnTo>
                    <a:pt x="369" y="755"/>
                  </a:lnTo>
                  <a:lnTo>
                    <a:pt x="367" y="756"/>
                  </a:lnTo>
                  <a:lnTo>
                    <a:pt x="364" y="758"/>
                  </a:lnTo>
                  <a:lnTo>
                    <a:pt x="363" y="758"/>
                  </a:lnTo>
                  <a:lnTo>
                    <a:pt x="363" y="760"/>
                  </a:lnTo>
                  <a:lnTo>
                    <a:pt x="377" y="767"/>
                  </a:lnTo>
                  <a:lnTo>
                    <a:pt x="378" y="769"/>
                  </a:lnTo>
                  <a:lnTo>
                    <a:pt x="395" y="781"/>
                  </a:lnTo>
                  <a:lnTo>
                    <a:pt x="399" y="791"/>
                  </a:lnTo>
                  <a:lnTo>
                    <a:pt x="402" y="794"/>
                  </a:lnTo>
                  <a:lnTo>
                    <a:pt x="405" y="796"/>
                  </a:lnTo>
                  <a:lnTo>
                    <a:pt x="408" y="793"/>
                  </a:lnTo>
                  <a:lnTo>
                    <a:pt x="411" y="793"/>
                  </a:lnTo>
                  <a:lnTo>
                    <a:pt x="413" y="793"/>
                  </a:lnTo>
                  <a:lnTo>
                    <a:pt x="420" y="797"/>
                  </a:lnTo>
                  <a:lnTo>
                    <a:pt x="419" y="800"/>
                  </a:lnTo>
                  <a:lnTo>
                    <a:pt x="418" y="801"/>
                  </a:lnTo>
                  <a:lnTo>
                    <a:pt x="415" y="803"/>
                  </a:lnTo>
                  <a:lnTo>
                    <a:pt x="412" y="803"/>
                  </a:lnTo>
                  <a:lnTo>
                    <a:pt x="415" y="807"/>
                  </a:lnTo>
                  <a:lnTo>
                    <a:pt x="416" y="808"/>
                  </a:lnTo>
                  <a:lnTo>
                    <a:pt x="418" y="810"/>
                  </a:lnTo>
                  <a:lnTo>
                    <a:pt x="418" y="812"/>
                  </a:lnTo>
                  <a:lnTo>
                    <a:pt x="415" y="812"/>
                  </a:lnTo>
                  <a:lnTo>
                    <a:pt x="415" y="815"/>
                  </a:lnTo>
                  <a:lnTo>
                    <a:pt x="418" y="821"/>
                  </a:lnTo>
                  <a:lnTo>
                    <a:pt x="423" y="825"/>
                  </a:lnTo>
                  <a:lnTo>
                    <a:pt x="427" y="828"/>
                  </a:lnTo>
                  <a:lnTo>
                    <a:pt x="434" y="829"/>
                  </a:lnTo>
                  <a:lnTo>
                    <a:pt x="434" y="828"/>
                  </a:lnTo>
                  <a:lnTo>
                    <a:pt x="423" y="819"/>
                  </a:lnTo>
                  <a:lnTo>
                    <a:pt x="423" y="817"/>
                  </a:lnTo>
                  <a:lnTo>
                    <a:pt x="429" y="818"/>
                  </a:lnTo>
                  <a:lnTo>
                    <a:pt x="441" y="822"/>
                  </a:lnTo>
                  <a:lnTo>
                    <a:pt x="447" y="825"/>
                  </a:lnTo>
                  <a:lnTo>
                    <a:pt x="446" y="824"/>
                  </a:lnTo>
                  <a:lnTo>
                    <a:pt x="444" y="822"/>
                  </a:lnTo>
                  <a:lnTo>
                    <a:pt x="443" y="822"/>
                  </a:lnTo>
                  <a:lnTo>
                    <a:pt x="443" y="819"/>
                  </a:lnTo>
                  <a:lnTo>
                    <a:pt x="448" y="819"/>
                  </a:lnTo>
                  <a:lnTo>
                    <a:pt x="446" y="815"/>
                  </a:lnTo>
                  <a:lnTo>
                    <a:pt x="441" y="811"/>
                  </a:lnTo>
                  <a:lnTo>
                    <a:pt x="437" y="808"/>
                  </a:lnTo>
                  <a:lnTo>
                    <a:pt x="432" y="807"/>
                  </a:lnTo>
                  <a:lnTo>
                    <a:pt x="432" y="804"/>
                  </a:lnTo>
                  <a:lnTo>
                    <a:pt x="439" y="807"/>
                  </a:lnTo>
                  <a:lnTo>
                    <a:pt x="444" y="812"/>
                  </a:lnTo>
                  <a:lnTo>
                    <a:pt x="450" y="817"/>
                  </a:lnTo>
                  <a:lnTo>
                    <a:pt x="455" y="815"/>
                  </a:lnTo>
                  <a:lnTo>
                    <a:pt x="453" y="811"/>
                  </a:lnTo>
                  <a:lnTo>
                    <a:pt x="444" y="804"/>
                  </a:lnTo>
                  <a:lnTo>
                    <a:pt x="441" y="800"/>
                  </a:lnTo>
                  <a:lnTo>
                    <a:pt x="436" y="796"/>
                  </a:lnTo>
                  <a:lnTo>
                    <a:pt x="411" y="770"/>
                  </a:lnTo>
                  <a:lnTo>
                    <a:pt x="401" y="765"/>
                  </a:lnTo>
                  <a:lnTo>
                    <a:pt x="402" y="773"/>
                  </a:lnTo>
                  <a:lnTo>
                    <a:pt x="406" y="779"/>
                  </a:lnTo>
                  <a:lnTo>
                    <a:pt x="411" y="784"/>
                  </a:lnTo>
                  <a:lnTo>
                    <a:pt x="415" y="787"/>
                  </a:lnTo>
                  <a:lnTo>
                    <a:pt x="402" y="779"/>
                  </a:lnTo>
                  <a:lnTo>
                    <a:pt x="381" y="748"/>
                  </a:lnTo>
                  <a:lnTo>
                    <a:pt x="366" y="739"/>
                  </a:lnTo>
                  <a:lnTo>
                    <a:pt x="366" y="738"/>
                  </a:lnTo>
                  <a:lnTo>
                    <a:pt x="371" y="738"/>
                  </a:lnTo>
                  <a:lnTo>
                    <a:pt x="374" y="739"/>
                  </a:lnTo>
                  <a:lnTo>
                    <a:pt x="377" y="741"/>
                  </a:lnTo>
                  <a:lnTo>
                    <a:pt x="383" y="744"/>
                  </a:lnTo>
                  <a:lnTo>
                    <a:pt x="392" y="749"/>
                  </a:lnTo>
                  <a:lnTo>
                    <a:pt x="392" y="751"/>
                  </a:lnTo>
                  <a:lnTo>
                    <a:pt x="391" y="755"/>
                  </a:lnTo>
                  <a:lnTo>
                    <a:pt x="397" y="755"/>
                  </a:lnTo>
                  <a:lnTo>
                    <a:pt x="404" y="762"/>
                  </a:lnTo>
                  <a:lnTo>
                    <a:pt x="409" y="762"/>
                  </a:lnTo>
                  <a:lnTo>
                    <a:pt x="405" y="756"/>
                  </a:lnTo>
                  <a:lnTo>
                    <a:pt x="402" y="751"/>
                  </a:lnTo>
                  <a:lnTo>
                    <a:pt x="399" y="746"/>
                  </a:lnTo>
                  <a:lnTo>
                    <a:pt x="391" y="744"/>
                  </a:lnTo>
                  <a:lnTo>
                    <a:pt x="387" y="739"/>
                  </a:lnTo>
                  <a:lnTo>
                    <a:pt x="381" y="730"/>
                  </a:lnTo>
                  <a:lnTo>
                    <a:pt x="373" y="723"/>
                  </a:lnTo>
                  <a:lnTo>
                    <a:pt x="364" y="717"/>
                  </a:lnTo>
                  <a:lnTo>
                    <a:pt x="359" y="717"/>
                  </a:lnTo>
                  <a:lnTo>
                    <a:pt x="359" y="728"/>
                  </a:lnTo>
                  <a:lnTo>
                    <a:pt x="349" y="720"/>
                  </a:lnTo>
                  <a:lnTo>
                    <a:pt x="332" y="695"/>
                  </a:lnTo>
                  <a:lnTo>
                    <a:pt x="322" y="683"/>
                  </a:lnTo>
                  <a:lnTo>
                    <a:pt x="321" y="683"/>
                  </a:lnTo>
                  <a:lnTo>
                    <a:pt x="321" y="683"/>
                  </a:lnTo>
                  <a:lnTo>
                    <a:pt x="322" y="690"/>
                  </a:lnTo>
                  <a:lnTo>
                    <a:pt x="328" y="699"/>
                  </a:lnTo>
                  <a:close/>
                  <a:moveTo>
                    <a:pt x="193" y="697"/>
                  </a:moveTo>
                  <a:lnTo>
                    <a:pt x="191" y="704"/>
                  </a:lnTo>
                  <a:lnTo>
                    <a:pt x="191" y="707"/>
                  </a:lnTo>
                  <a:lnTo>
                    <a:pt x="191" y="711"/>
                  </a:lnTo>
                  <a:lnTo>
                    <a:pt x="192" y="713"/>
                  </a:lnTo>
                  <a:lnTo>
                    <a:pt x="195" y="714"/>
                  </a:lnTo>
                  <a:lnTo>
                    <a:pt x="199" y="716"/>
                  </a:lnTo>
                  <a:lnTo>
                    <a:pt x="200" y="716"/>
                  </a:lnTo>
                  <a:lnTo>
                    <a:pt x="199" y="711"/>
                  </a:lnTo>
                  <a:lnTo>
                    <a:pt x="198" y="709"/>
                  </a:lnTo>
                  <a:lnTo>
                    <a:pt x="196" y="707"/>
                  </a:lnTo>
                  <a:lnTo>
                    <a:pt x="196" y="704"/>
                  </a:lnTo>
                  <a:lnTo>
                    <a:pt x="198" y="703"/>
                  </a:lnTo>
                  <a:lnTo>
                    <a:pt x="196" y="702"/>
                  </a:lnTo>
                  <a:lnTo>
                    <a:pt x="196" y="700"/>
                  </a:lnTo>
                  <a:lnTo>
                    <a:pt x="198" y="699"/>
                  </a:lnTo>
                  <a:lnTo>
                    <a:pt x="198" y="699"/>
                  </a:lnTo>
                  <a:lnTo>
                    <a:pt x="200" y="697"/>
                  </a:lnTo>
                  <a:lnTo>
                    <a:pt x="203" y="696"/>
                  </a:lnTo>
                  <a:lnTo>
                    <a:pt x="203" y="692"/>
                  </a:lnTo>
                  <a:lnTo>
                    <a:pt x="199" y="692"/>
                  </a:lnTo>
                  <a:lnTo>
                    <a:pt x="193" y="697"/>
                  </a:lnTo>
                  <a:close/>
                  <a:moveTo>
                    <a:pt x="336" y="801"/>
                  </a:moveTo>
                  <a:lnTo>
                    <a:pt x="336" y="800"/>
                  </a:lnTo>
                  <a:lnTo>
                    <a:pt x="338" y="797"/>
                  </a:lnTo>
                  <a:lnTo>
                    <a:pt x="339" y="794"/>
                  </a:lnTo>
                  <a:lnTo>
                    <a:pt x="338" y="791"/>
                  </a:lnTo>
                  <a:lnTo>
                    <a:pt x="336" y="787"/>
                  </a:lnTo>
                  <a:lnTo>
                    <a:pt x="333" y="786"/>
                  </a:lnTo>
                  <a:lnTo>
                    <a:pt x="331" y="786"/>
                  </a:lnTo>
                  <a:lnTo>
                    <a:pt x="329" y="787"/>
                  </a:lnTo>
                  <a:lnTo>
                    <a:pt x="328" y="787"/>
                  </a:lnTo>
                  <a:lnTo>
                    <a:pt x="329" y="798"/>
                  </a:lnTo>
                  <a:lnTo>
                    <a:pt x="326" y="803"/>
                  </a:lnTo>
                  <a:lnTo>
                    <a:pt x="326" y="805"/>
                  </a:lnTo>
                  <a:lnTo>
                    <a:pt x="331" y="810"/>
                  </a:lnTo>
                  <a:lnTo>
                    <a:pt x="333" y="812"/>
                  </a:lnTo>
                  <a:lnTo>
                    <a:pt x="338" y="814"/>
                  </a:lnTo>
                  <a:lnTo>
                    <a:pt x="340" y="811"/>
                  </a:lnTo>
                  <a:lnTo>
                    <a:pt x="339" y="804"/>
                  </a:lnTo>
                  <a:lnTo>
                    <a:pt x="336" y="801"/>
                  </a:lnTo>
                  <a:close/>
                  <a:moveTo>
                    <a:pt x="289" y="814"/>
                  </a:moveTo>
                  <a:lnTo>
                    <a:pt x="284" y="812"/>
                  </a:lnTo>
                  <a:lnTo>
                    <a:pt x="286" y="815"/>
                  </a:lnTo>
                  <a:lnTo>
                    <a:pt x="296" y="825"/>
                  </a:lnTo>
                  <a:lnTo>
                    <a:pt x="300" y="828"/>
                  </a:lnTo>
                  <a:lnTo>
                    <a:pt x="301" y="826"/>
                  </a:lnTo>
                  <a:lnTo>
                    <a:pt x="297" y="819"/>
                  </a:lnTo>
                  <a:lnTo>
                    <a:pt x="289" y="814"/>
                  </a:lnTo>
                  <a:close/>
                  <a:moveTo>
                    <a:pt x="326" y="832"/>
                  </a:moveTo>
                  <a:lnTo>
                    <a:pt x="325" y="832"/>
                  </a:lnTo>
                  <a:lnTo>
                    <a:pt x="325" y="835"/>
                  </a:lnTo>
                  <a:lnTo>
                    <a:pt x="325" y="836"/>
                  </a:lnTo>
                  <a:lnTo>
                    <a:pt x="322" y="836"/>
                  </a:lnTo>
                  <a:lnTo>
                    <a:pt x="321" y="839"/>
                  </a:lnTo>
                  <a:lnTo>
                    <a:pt x="324" y="843"/>
                  </a:lnTo>
                  <a:lnTo>
                    <a:pt x="326" y="843"/>
                  </a:lnTo>
                  <a:lnTo>
                    <a:pt x="329" y="842"/>
                  </a:lnTo>
                  <a:lnTo>
                    <a:pt x="331" y="840"/>
                  </a:lnTo>
                  <a:lnTo>
                    <a:pt x="335" y="840"/>
                  </a:lnTo>
                  <a:lnTo>
                    <a:pt x="335" y="839"/>
                  </a:lnTo>
                  <a:lnTo>
                    <a:pt x="331" y="835"/>
                  </a:lnTo>
                  <a:lnTo>
                    <a:pt x="326" y="832"/>
                  </a:lnTo>
                  <a:close/>
                  <a:moveTo>
                    <a:pt x="440" y="975"/>
                  </a:moveTo>
                  <a:lnTo>
                    <a:pt x="447" y="972"/>
                  </a:lnTo>
                  <a:lnTo>
                    <a:pt x="446" y="968"/>
                  </a:lnTo>
                  <a:lnTo>
                    <a:pt x="427" y="955"/>
                  </a:lnTo>
                  <a:lnTo>
                    <a:pt x="419" y="944"/>
                  </a:lnTo>
                  <a:lnTo>
                    <a:pt x="419" y="943"/>
                  </a:lnTo>
                  <a:lnTo>
                    <a:pt x="415" y="943"/>
                  </a:lnTo>
                  <a:lnTo>
                    <a:pt x="412" y="941"/>
                  </a:lnTo>
                  <a:lnTo>
                    <a:pt x="399" y="927"/>
                  </a:lnTo>
                  <a:lnTo>
                    <a:pt x="398" y="925"/>
                  </a:lnTo>
                  <a:lnTo>
                    <a:pt x="397" y="919"/>
                  </a:lnTo>
                  <a:lnTo>
                    <a:pt x="397" y="915"/>
                  </a:lnTo>
                  <a:lnTo>
                    <a:pt x="395" y="910"/>
                  </a:lnTo>
                  <a:lnTo>
                    <a:pt x="394" y="909"/>
                  </a:lnTo>
                  <a:lnTo>
                    <a:pt x="390" y="909"/>
                  </a:lnTo>
                  <a:lnTo>
                    <a:pt x="390" y="908"/>
                  </a:lnTo>
                  <a:lnTo>
                    <a:pt x="391" y="903"/>
                  </a:lnTo>
                  <a:lnTo>
                    <a:pt x="388" y="905"/>
                  </a:lnTo>
                  <a:lnTo>
                    <a:pt x="385" y="905"/>
                  </a:lnTo>
                  <a:lnTo>
                    <a:pt x="383" y="902"/>
                  </a:lnTo>
                  <a:lnTo>
                    <a:pt x="380" y="901"/>
                  </a:lnTo>
                  <a:lnTo>
                    <a:pt x="377" y="899"/>
                  </a:lnTo>
                  <a:lnTo>
                    <a:pt x="376" y="896"/>
                  </a:lnTo>
                  <a:lnTo>
                    <a:pt x="376" y="894"/>
                  </a:lnTo>
                  <a:lnTo>
                    <a:pt x="374" y="891"/>
                  </a:lnTo>
                  <a:lnTo>
                    <a:pt x="359" y="880"/>
                  </a:lnTo>
                  <a:lnTo>
                    <a:pt x="354" y="874"/>
                  </a:lnTo>
                  <a:lnTo>
                    <a:pt x="353" y="874"/>
                  </a:lnTo>
                  <a:lnTo>
                    <a:pt x="352" y="874"/>
                  </a:lnTo>
                  <a:lnTo>
                    <a:pt x="350" y="874"/>
                  </a:lnTo>
                  <a:lnTo>
                    <a:pt x="353" y="880"/>
                  </a:lnTo>
                  <a:lnTo>
                    <a:pt x="354" y="882"/>
                  </a:lnTo>
                  <a:lnTo>
                    <a:pt x="356" y="887"/>
                  </a:lnTo>
                  <a:lnTo>
                    <a:pt x="378" y="910"/>
                  </a:lnTo>
                  <a:lnTo>
                    <a:pt x="385" y="913"/>
                  </a:lnTo>
                  <a:lnTo>
                    <a:pt x="390" y="919"/>
                  </a:lnTo>
                  <a:lnTo>
                    <a:pt x="401" y="940"/>
                  </a:lnTo>
                  <a:lnTo>
                    <a:pt x="406" y="948"/>
                  </a:lnTo>
                  <a:lnTo>
                    <a:pt x="418" y="964"/>
                  </a:lnTo>
                  <a:lnTo>
                    <a:pt x="420" y="968"/>
                  </a:lnTo>
                  <a:lnTo>
                    <a:pt x="425" y="972"/>
                  </a:lnTo>
                  <a:lnTo>
                    <a:pt x="434" y="978"/>
                  </a:lnTo>
                  <a:lnTo>
                    <a:pt x="434" y="979"/>
                  </a:lnTo>
                  <a:lnTo>
                    <a:pt x="437" y="981"/>
                  </a:lnTo>
                  <a:lnTo>
                    <a:pt x="440" y="983"/>
                  </a:lnTo>
                  <a:lnTo>
                    <a:pt x="441" y="981"/>
                  </a:lnTo>
                  <a:lnTo>
                    <a:pt x="440" y="978"/>
                  </a:lnTo>
                  <a:lnTo>
                    <a:pt x="439" y="978"/>
                  </a:lnTo>
                  <a:lnTo>
                    <a:pt x="437" y="978"/>
                  </a:lnTo>
                  <a:lnTo>
                    <a:pt x="434" y="976"/>
                  </a:lnTo>
                  <a:lnTo>
                    <a:pt x="433" y="975"/>
                  </a:lnTo>
                  <a:lnTo>
                    <a:pt x="427" y="971"/>
                  </a:lnTo>
                  <a:lnTo>
                    <a:pt x="426" y="968"/>
                  </a:lnTo>
                  <a:lnTo>
                    <a:pt x="425" y="967"/>
                  </a:lnTo>
                  <a:lnTo>
                    <a:pt x="425" y="965"/>
                  </a:lnTo>
                  <a:lnTo>
                    <a:pt x="427" y="964"/>
                  </a:lnTo>
                  <a:lnTo>
                    <a:pt x="440" y="975"/>
                  </a:lnTo>
                  <a:close/>
                  <a:moveTo>
                    <a:pt x="352" y="882"/>
                  </a:moveTo>
                  <a:lnTo>
                    <a:pt x="350" y="882"/>
                  </a:lnTo>
                  <a:lnTo>
                    <a:pt x="349" y="884"/>
                  </a:lnTo>
                  <a:lnTo>
                    <a:pt x="346" y="882"/>
                  </a:lnTo>
                  <a:lnTo>
                    <a:pt x="345" y="880"/>
                  </a:lnTo>
                  <a:lnTo>
                    <a:pt x="343" y="877"/>
                  </a:lnTo>
                  <a:lnTo>
                    <a:pt x="342" y="882"/>
                  </a:lnTo>
                  <a:lnTo>
                    <a:pt x="346" y="887"/>
                  </a:lnTo>
                  <a:lnTo>
                    <a:pt x="352" y="888"/>
                  </a:lnTo>
                  <a:lnTo>
                    <a:pt x="356" y="887"/>
                  </a:lnTo>
                  <a:lnTo>
                    <a:pt x="354" y="884"/>
                  </a:lnTo>
                  <a:lnTo>
                    <a:pt x="352" y="882"/>
                  </a:lnTo>
                  <a:close/>
                  <a:moveTo>
                    <a:pt x="453" y="927"/>
                  </a:moveTo>
                  <a:lnTo>
                    <a:pt x="455" y="930"/>
                  </a:lnTo>
                  <a:lnTo>
                    <a:pt x="454" y="920"/>
                  </a:lnTo>
                  <a:lnTo>
                    <a:pt x="448" y="913"/>
                  </a:lnTo>
                  <a:lnTo>
                    <a:pt x="405" y="878"/>
                  </a:lnTo>
                  <a:lnTo>
                    <a:pt x="408" y="884"/>
                  </a:lnTo>
                  <a:lnTo>
                    <a:pt x="409" y="887"/>
                  </a:lnTo>
                  <a:lnTo>
                    <a:pt x="408" y="887"/>
                  </a:lnTo>
                  <a:lnTo>
                    <a:pt x="408" y="887"/>
                  </a:lnTo>
                  <a:lnTo>
                    <a:pt x="408" y="888"/>
                  </a:lnTo>
                  <a:lnTo>
                    <a:pt x="408" y="889"/>
                  </a:lnTo>
                  <a:lnTo>
                    <a:pt x="412" y="892"/>
                  </a:lnTo>
                  <a:lnTo>
                    <a:pt x="420" y="903"/>
                  </a:lnTo>
                  <a:lnTo>
                    <a:pt x="427" y="909"/>
                  </a:lnTo>
                  <a:lnTo>
                    <a:pt x="433" y="916"/>
                  </a:lnTo>
                  <a:lnTo>
                    <a:pt x="439" y="920"/>
                  </a:lnTo>
                  <a:lnTo>
                    <a:pt x="441" y="916"/>
                  </a:lnTo>
                  <a:lnTo>
                    <a:pt x="441" y="918"/>
                  </a:lnTo>
                  <a:lnTo>
                    <a:pt x="441" y="919"/>
                  </a:lnTo>
                  <a:lnTo>
                    <a:pt x="443" y="919"/>
                  </a:lnTo>
                  <a:lnTo>
                    <a:pt x="443" y="920"/>
                  </a:lnTo>
                  <a:lnTo>
                    <a:pt x="444" y="920"/>
                  </a:lnTo>
                  <a:lnTo>
                    <a:pt x="447" y="919"/>
                  </a:lnTo>
                  <a:lnTo>
                    <a:pt x="450" y="922"/>
                  </a:lnTo>
                  <a:lnTo>
                    <a:pt x="453" y="927"/>
                  </a:lnTo>
                  <a:close/>
                  <a:moveTo>
                    <a:pt x="502" y="969"/>
                  </a:moveTo>
                  <a:lnTo>
                    <a:pt x="500" y="965"/>
                  </a:lnTo>
                  <a:lnTo>
                    <a:pt x="497" y="962"/>
                  </a:lnTo>
                  <a:lnTo>
                    <a:pt x="496" y="961"/>
                  </a:lnTo>
                  <a:lnTo>
                    <a:pt x="492" y="960"/>
                  </a:lnTo>
                  <a:lnTo>
                    <a:pt x="490" y="958"/>
                  </a:lnTo>
                  <a:lnTo>
                    <a:pt x="490" y="955"/>
                  </a:lnTo>
                  <a:lnTo>
                    <a:pt x="489" y="950"/>
                  </a:lnTo>
                  <a:lnTo>
                    <a:pt x="489" y="948"/>
                  </a:lnTo>
                  <a:lnTo>
                    <a:pt x="488" y="947"/>
                  </a:lnTo>
                  <a:lnTo>
                    <a:pt x="481" y="946"/>
                  </a:lnTo>
                  <a:lnTo>
                    <a:pt x="467" y="936"/>
                  </a:lnTo>
                  <a:lnTo>
                    <a:pt x="462" y="933"/>
                  </a:lnTo>
                  <a:lnTo>
                    <a:pt x="457" y="933"/>
                  </a:lnTo>
                  <a:lnTo>
                    <a:pt x="460" y="937"/>
                  </a:lnTo>
                  <a:lnTo>
                    <a:pt x="467" y="946"/>
                  </a:lnTo>
                  <a:lnTo>
                    <a:pt x="468" y="950"/>
                  </a:lnTo>
                  <a:lnTo>
                    <a:pt x="469" y="953"/>
                  </a:lnTo>
                  <a:lnTo>
                    <a:pt x="474" y="955"/>
                  </a:lnTo>
                  <a:lnTo>
                    <a:pt x="478" y="958"/>
                  </a:lnTo>
                  <a:lnTo>
                    <a:pt x="482" y="961"/>
                  </a:lnTo>
                  <a:lnTo>
                    <a:pt x="481" y="962"/>
                  </a:lnTo>
                  <a:lnTo>
                    <a:pt x="481" y="962"/>
                  </a:lnTo>
                  <a:lnTo>
                    <a:pt x="482" y="967"/>
                  </a:lnTo>
                  <a:lnTo>
                    <a:pt x="486" y="968"/>
                  </a:lnTo>
                  <a:lnTo>
                    <a:pt x="492" y="971"/>
                  </a:lnTo>
                  <a:lnTo>
                    <a:pt x="493" y="971"/>
                  </a:lnTo>
                  <a:lnTo>
                    <a:pt x="495" y="974"/>
                  </a:lnTo>
                  <a:lnTo>
                    <a:pt x="495" y="975"/>
                  </a:lnTo>
                  <a:lnTo>
                    <a:pt x="497" y="975"/>
                  </a:lnTo>
                  <a:lnTo>
                    <a:pt x="499" y="975"/>
                  </a:lnTo>
                  <a:lnTo>
                    <a:pt x="502" y="975"/>
                  </a:lnTo>
                  <a:lnTo>
                    <a:pt x="503" y="976"/>
                  </a:lnTo>
                  <a:lnTo>
                    <a:pt x="504" y="978"/>
                  </a:lnTo>
                  <a:lnTo>
                    <a:pt x="504" y="974"/>
                  </a:lnTo>
                  <a:lnTo>
                    <a:pt x="502" y="969"/>
                  </a:lnTo>
                  <a:close/>
                  <a:moveTo>
                    <a:pt x="481" y="1009"/>
                  </a:moveTo>
                  <a:lnTo>
                    <a:pt x="478" y="1004"/>
                  </a:lnTo>
                  <a:lnTo>
                    <a:pt x="458" y="989"/>
                  </a:lnTo>
                  <a:lnTo>
                    <a:pt x="457" y="985"/>
                  </a:lnTo>
                  <a:lnTo>
                    <a:pt x="451" y="981"/>
                  </a:lnTo>
                  <a:lnTo>
                    <a:pt x="448" y="982"/>
                  </a:lnTo>
                  <a:lnTo>
                    <a:pt x="450" y="986"/>
                  </a:lnTo>
                  <a:lnTo>
                    <a:pt x="454" y="992"/>
                  </a:lnTo>
                  <a:lnTo>
                    <a:pt x="457" y="995"/>
                  </a:lnTo>
                  <a:lnTo>
                    <a:pt x="464" y="1000"/>
                  </a:lnTo>
                  <a:lnTo>
                    <a:pt x="469" y="1007"/>
                  </a:lnTo>
                  <a:lnTo>
                    <a:pt x="475" y="1010"/>
                  </a:lnTo>
                  <a:lnTo>
                    <a:pt x="489" y="1017"/>
                  </a:lnTo>
                  <a:lnTo>
                    <a:pt x="492" y="1018"/>
                  </a:lnTo>
                  <a:lnTo>
                    <a:pt x="485" y="1013"/>
                  </a:lnTo>
                  <a:lnTo>
                    <a:pt x="481" y="1009"/>
                  </a:lnTo>
                  <a:close/>
                  <a:moveTo>
                    <a:pt x="563" y="1061"/>
                  </a:moveTo>
                  <a:lnTo>
                    <a:pt x="560" y="1058"/>
                  </a:lnTo>
                  <a:lnTo>
                    <a:pt x="558" y="1055"/>
                  </a:lnTo>
                  <a:lnTo>
                    <a:pt x="551" y="1054"/>
                  </a:lnTo>
                  <a:lnTo>
                    <a:pt x="549" y="1054"/>
                  </a:lnTo>
                  <a:lnTo>
                    <a:pt x="548" y="1051"/>
                  </a:lnTo>
                  <a:lnTo>
                    <a:pt x="546" y="1054"/>
                  </a:lnTo>
                  <a:lnTo>
                    <a:pt x="551" y="1056"/>
                  </a:lnTo>
                  <a:lnTo>
                    <a:pt x="562" y="1065"/>
                  </a:lnTo>
                  <a:lnTo>
                    <a:pt x="563" y="1068"/>
                  </a:lnTo>
                  <a:lnTo>
                    <a:pt x="566" y="1066"/>
                  </a:lnTo>
                  <a:lnTo>
                    <a:pt x="581" y="1070"/>
                  </a:lnTo>
                  <a:lnTo>
                    <a:pt x="565" y="1063"/>
                  </a:lnTo>
                  <a:lnTo>
                    <a:pt x="563" y="1061"/>
                  </a:lnTo>
                  <a:close/>
                  <a:moveTo>
                    <a:pt x="708" y="1118"/>
                  </a:moveTo>
                  <a:lnTo>
                    <a:pt x="706" y="1117"/>
                  </a:lnTo>
                  <a:lnTo>
                    <a:pt x="705" y="1117"/>
                  </a:lnTo>
                  <a:lnTo>
                    <a:pt x="703" y="1118"/>
                  </a:lnTo>
                  <a:lnTo>
                    <a:pt x="703" y="1119"/>
                  </a:lnTo>
                  <a:lnTo>
                    <a:pt x="705" y="1121"/>
                  </a:lnTo>
                  <a:lnTo>
                    <a:pt x="709" y="1122"/>
                  </a:lnTo>
                  <a:lnTo>
                    <a:pt x="713" y="1122"/>
                  </a:lnTo>
                  <a:lnTo>
                    <a:pt x="716" y="1122"/>
                  </a:lnTo>
                  <a:lnTo>
                    <a:pt x="717" y="1121"/>
                  </a:lnTo>
                  <a:lnTo>
                    <a:pt x="722" y="1121"/>
                  </a:lnTo>
                  <a:lnTo>
                    <a:pt x="736" y="1122"/>
                  </a:lnTo>
                  <a:lnTo>
                    <a:pt x="745" y="1122"/>
                  </a:lnTo>
                  <a:lnTo>
                    <a:pt x="745" y="1119"/>
                  </a:lnTo>
                  <a:lnTo>
                    <a:pt x="736" y="1115"/>
                  </a:lnTo>
                  <a:lnTo>
                    <a:pt x="729" y="1114"/>
                  </a:lnTo>
                  <a:lnTo>
                    <a:pt x="717" y="1111"/>
                  </a:lnTo>
                  <a:lnTo>
                    <a:pt x="713" y="1114"/>
                  </a:lnTo>
                  <a:lnTo>
                    <a:pt x="715" y="1117"/>
                  </a:lnTo>
                  <a:lnTo>
                    <a:pt x="712" y="1118"/>
                  </a:lnTo>
                  <a:lnTo>
                    <a:pt x="708" y="1118"/>
                  </a:lnTo>
                  <a:close/>
                  <a:moveTo>
                    <a:pt x="750" y="1171"/>
                  </a:moveTo>
                  <a:lnTo>
                    <a:pt x="744" y="1166"/>
                  </a:lnTo>
                  <a:lnTo>
                    <a:pt x="738" y="1160"/>
                  </a:lnTo>
                  <a:lnTo>
                    <a:pt x="734" y="1156"/>
                  </a:lnTo>
                  <a:lnTo>
                    <a:pt x="727" y="1156"/>
                  </a:lnTo>
                  <a:lnTo>
                    <a:pt x="726" y="1150"/>
                  </a:lnTo>
                  <a:lnTo>
                    <a:pt x="720" y="1147"/>
                  </a:lnTo>
                  <a:lnTo>
                    <a:pt x="706" y="1146"/>
                  </a:lnTo>
                  <a:lnTo>
                    <a:pt x="702" y="1147"/>
                  </a:lnTo>
                  <a:lnTo>
                    <a:pt x="701" y="1149"/>
                  </a:lnTo>
                  <a:lnTo>
                    <a:pt x="702" y="1152"/>
                  </a:lnTo>
                  <a:lnTo>
                    <a:pt x="703" y="1154"/>
                  </a:lnTo>
                  <a:lnTo>
                    <a:pt x="703" y="1154"/>
                  </a:lnTo>
                  <a:lnTo>
                    <a:pt x="702" y="1154"/>
                  </a:lnTo>
                  <a:lnTo>
                    <a:pt x="702" y="1154"/>
                  </a:lnTo>
                  <a:lnTo>
                    <a:pt x="702" y="1156"/>
                  </a:lnTo>
                  <a:lnTo>
                    <a:pt x="709" y="1157"/>
                  </a:lnTo>
                  <a:lnTo>
                    <a:pt x="722" y="1163"/>
                  </a:lnTo>
                  <a:lnTo>
                    <a:pt x="738" y="1174"/>
                  </a:lnTo>
                  <a:lnTo>
                    <a:pt x="745" y="1176"/>
                  </a:lnTo>
                  <a:lnTo>
                    <a:pt x="750" y="1171"/>
                  </a:lnTo>
                  <a:close/>
                  <a:moveTo>
                    <a:pt x="759" y="1176"/>
                  </a:moveTo>
                  <a:lnTo>
                    <a:pt x="759" y="1176"/>
                  </a:lnTo>
                  <a:lnTo>
                    <a:pt x="759" y="1178"/>
                  </a:lnTo>
                  <a:lnTo>
                    <a:pt x="758" y="1178"/>
                  </a:lnTo>
                  <a:lnTo>
                    <a:pt x="755" y="1177"/>
                  </a:lnTo>
                  <a:lnTo>
                    <a:pt x="754" y="1176"/>
                  </a:lnTo>
                  <a:lnTo>
                    <a:pt x="758" y="1181"/>
                  </a:lnTo>
                  <a:lnTo>
                    <a:pt x="779" y="1192"/>
                  </a:lnTo>
                  <a:lnTo>
                    <a:pt x="794" y="1198"/>
                  </a:lnTo>
                  <a:lnTo>
                    <a:pt x="811" y="1201"/>
                  </a:lnTo>
                  <a:lnTo>
                    <a:pt x="859" y="1199"/>
                  </a:lnTo>
                  <a:lnTo>
                    <a:pt x="869" y="1197"/>
                  </a:lnTo>
                  <a:lnTo>
                    <a:pt x="873" y="1190"/>
                  </a:lnTo>
                  <a:lnTo>
                    <a:pt x="874" y="1191"/>
                  </a:lnTo>
                  <a:lnTo>
                    <a:pt x="877" y="1190"/>
                  </a:lnTo>
                  <a:lnTo>
                    <a:pt x="880" y="1183"/>
                  </a:lnTo>
                  <a:lnTo>
                    <a:pt x="878" y="1180"/>
                  </a:lnTo>
                  <a:lnTo>
                    <a:pt x="876" y="1178"/>
                  </a:lnTo>
                  <a:lnTo>
                    <a:pt x="874" y="1180"/>
                  </a:lnTo>
                  <a:lnTo>
                    <a:pt x="871" y="1178"/>
                  </a:lnTo>
                  <a:lnTo>
                    <a:pt x="866" y="1173"/>
                  </a:lnTo>
                  <a:lnTo>
                    <a:pt x="864" y="1171"/>
                  </a:lnTo>
                  <a:lnTo>
                    <a:pt x="862" y="1173"/>
                  </a:lnTo>
                  <a:lnTo>
                    <a:pt x="860" y="1173"/>
                  </a:lnTo>
                  <a:lnTo>
                    <a:pt x="857" y="1173"/>
                  </a:lnTo>
                  <a:lnTo>
                    <a:pt x="855" y="1171"/>
                  </a:lnTo>
                  <a:lnTo>
                    <a:pt x="859" y="1171"/>
                  </a:lnTo>
                  <a:lnTo>
                    <a:pt x="859" y="1169"/>
                  </a:lnTo>
                  <a:lnTo>
                    <a:pt x="827" y="1160"/>
                  </a:lnTo>
                  <a:lnTo>
                    <a:pt x="776" y="1159"/>
                  </a:lnTo>
                  <a:lnTo>
                    <a:pt x="766" y="1154"/>
                  </a:lnTo>
                  <a:lnTo>
                    <a:pt x="765" y="1153"/>
                  </a:lnTo>
                  <a:lnTo>
                    <a:pt x="759" y="1154"/>
                  </a:lnTo>
                  <a:lnTo>
                    <a:pt x="762" y="1162"/>
                  </a:lnTo>
                  <a:lnTo>
                    <a:pt x="766" y="1169"/>
                  </a:lnTo>
                  <a:lnTo>
                    <a:pt x="764" y="1169"/>
                  </a:lnTo>
                  <a:lnTo>
                    <a:pt x="761" y="1171"/>
                  </a:lnTo>
                  <a:lnTo>
                    <a:pt x="761" y="1173"/>
                  </a:lnTo>
                  <a:lnTo>
                    <a:pt x="762" y="1176"/>
                  </a:lnTo>
                  <a:lnTo>
                    <a:pt x="761" y="1176"/>
                  </a:lnTo>
                  <a:lnTo>
                    <a:pt x="759" y="1176"/>
                  </a:lnTo>
                  <a:close/>
                  <a:moveTo>
                    <a:pt x="828" y="1248"/>
                  </a:moveTo>
                  <a:lnTo>
                    <a:pt x="958" y="1248"/>
                  </a:lnTo>
                  <a:lnTo>
                    <a:pt x="949" y="1244"/>
                  </a:lnTo>
                  <a:lnTo>
                    <a:pt x="936" y="1243"/>
                  </a:lnTo>
                  <a:lnTo>
                    <a:pt x="912" y="1244"/>
                  </a:lnTo>
                  <a:lnTo>
                    <a:pt x="897" y="1240"/>
                  </a:lnTo>
                  <a:lnTo>
                    <a:pt x="881" y="1239"/>
                  </a:lnTo>
                  <a:lnTo>
                    <a:pt x="876" y="1237"/>
                  </a:lnTo>
                  <a:lnTo>
                    <a:pt x="873" y="1234"/>
                  </a:lnTo>
                  <a:lnTo>
                    <a:pt x="869" y="1236"/>
                  </a:lnTo>
                  <a:lnTo>
                    <a:pt x="843" y="1236"/>
                  </a:lnTo>
                  <a:lnTo>
                    <a:pt x="838" y="1236"/>
                  </a:lnTo>
                  <a:lnTo>
                    <a:pt x="832" y="1233"/>
                  </a:lnTo>
                  <a:lnTo>
                    <a:pt x="827" y="1229"/>
                  </a:lnTo>
                  <a:lnTo>
                    <a:pt x="828" y="1229"/>
                  </a:lnTo>
                  <a:lnTo>
                    <a:pt x="828" y="1229"/>
                  </a:lnTo>
                  <a:lnTo>
                    <a:pt x="828" y="1229"/>
                  </a:lnTo>
                  <a:lnTo>
                    <a:pt x="828" y="1227"/>
                  </a:lnTo>
                  <a:lnTo>
                    <a:pt x="825" y="1225"/>
                  </a:lnTo>
                  <a:lnTo>
                    <a:pt x="822" y="1222"/>
                  </a:lnTo>
                  <a:lnTo>
                    <a:pt x="821" y="1219"/>
                  </a:lnTo>
                  <a:lnTo>
                    <a:pt x="820" y="1218"/>
                  </a:lnTo>
                  <a:lnTo>
                    <a:pt x="815" y="1216"/>
                  </a:lnTo>
                  <a:lnTo>
                    <a:pt x="808" y="1215"/>
                  </a:lnTo>
                  <a:lnTo>
                    <a:pt x="806" y="1215"/>
                  </a:lnTo>
                  <a:lnTo>
                    <a:pt x="803" y="1215"/>
                  </a:lnTo>
                  <a:lnTo>
                    <a:pt x="801" y="1218"/>
                  </a:lnTo>
                  <a:lnTo>
                    <a:pt x="800" y="1218"/>
                  </a:lnTo>
                  <a:lnTo>
                    <a:pt x="794" y="1212"/>
                  </a:lnTo>
                  <a:lnTo>
                    <a:pt x="787" y="1213"/>
                  </a:lnTo>
                  <a:lnTo>
                    <a:pt x="783" y="1212"/>
                  </a:lnTo>
                  <a:lnTo>
                    <a:pt x="786" y="1215"/>
                  </a:lnTo>
                  <a:lnTo>
                    <a:pt x="793" y="1219"/>
                  </a:lnTo>
                  <a:lnTo>
                    <a:pt x="800" y="1227"/>
                  </a:lnTo>
                  <a:lnTo>
                    <a:pt x="793" y="1227"/>
                  </a:lnTo>
                  <a:lnTo>
                    <a:pt x="785" y="1222"/>
                  </a:lnTo>
                  <a:lnTo>
                    <a:pt x="778" y="1216"/>
                  </a:lnTo>
                  <a:lnTo>
                    <a:pt x="768" y="1219"/>
                  </a:lnTo>
                  <a:lnTo>
                    <a:pt x="768" y="1218"/>
                  </a:lnTo>
                  <a:lnTo>
                    <a:pt x="765" y="1220"/>
                  </a:lnTo>
                  <a:lnTo>
                    <a:pt x="764" y="1222"/>
                  </a:lnTo>
                  <a:lnTo>
                    <a:pt x="762" y="1219"/>
                  </a:lnTo>
                  <a:lnTo>
                    <a:pt x="757" y="1223"/>
                  </a:lnTo>
                  <a:lnTo>
                    <a:pt x="754" y="1223"/>
                  </a:lnTo>
                  <a:lnTo>
                    <a:pt x="750" y="1222"/>
                  </a:lnTo>
                  <a:lnTo>
                    <a:pt x="747" y="1222"/>
                  </a:lnTo>
                  <a:lnTo>
                    <a:pt x="745" y="1223"/>
                  </a:lnTo>
                  <a:lnTo>
                    <a:pt x="745" y="1225"/>
                  </a:lnTo>
                  <a:lnTo>
                    <a:pt x="757" y="1229"/>
                  </a:lnTo>
                  <a:lnTo>
                    <a:pt x="759" y="1230"/>
                  </a:lnTo>
                  <a:lnTo>
                    <a:pt x="764" y="1233"/>
                  </a:lnTo>
                  <a:lnTo>
                    <a:pt x="772" y="1234"/>
                  </a:lnTo>
                  <a:lnTo>
                    <a:pt x="794" y="1243"/>
                  </a:lnTo>
                  <a:lnTo>
                    <a:pt x="822" y="1250"/>
                  </a:lnTo>
                  <a:lnTo>
                    <a:pt x="828" y="1248"/>
                  </a:lnTo>
                  <a:close/>
                  <a:moveTo>
                    <a:pt x="713" y="1265"/>
                  </a:moveTo>
                  <a:lnTo>
                    <a:pt x="712" y="1267"/>
                  </a:lnTo>
                  <a:lnTo>
                    <a:pt x="712" y="1268"/>
                  </a:lnTo>
                  <a:lnTo>
                    <a:pt x="708" y="1265"/>
                  </a:lnTo>
                  <a:lnTo>
                    <a:pt x="705" y="1265"/>
                  </a:lnTo>
                  <a:lnTo>
                    <a:pt x="699" y="1268"/>
                  </a:lnTo>
                  <a:lnTo>
                    <a:pt x="699" y="1267"/>
                  </a:lnTo>
                  <a:lnTo>
                    <a:pt x="701" y="1265"/>
                  </a:lnTo>
                  <a:lnTo>
                    <a:pt x="692" y="1262"/>
                  </a:lnTo>
                  <a:lnTo>
                    <a:pt x="682" y="1262"/>
                  </a:lnTo>
                  <a:lnTo>
                    <a:pt x="673" y="1264"/>
                  </a:lnTo>
                  <a:lnTo>
                    <a:pt x="667" y="1268"/>
                  </a:lnTo>
                  <a:lnTo>
                    <a:pt x="664" y="1268"/>
                  </a:lnTo>
                  <a:lnTo>
                    <a:pt x="664" y="1269"/>
                  </a:lnTo>
                  <a:lnTo>
                    <a:pt x="663" y="1269"/>
                  </a:lnTo>
                  <a:lnTo>
                    <a:pt x="661" y="1271"/>
                  </a:lnTo>
                  <a:lnTo>
                    <a:pt x="666" y="1275"/>
                  </a:lnTo>
                  <a:lnTo>
                    <a:pt x="667" y="1275"/>
                  </a:lnTo>
                  <a:lnTo>
                    <a:pt x="670" y="1275"/>
                  </a:lnTo>
                  <a:lnTo>
                    <a:pt x="671" y="1279"/>
                  </a:lnTo>
                  <a:lnTo>
                    <a:pt x="671" y="1285"/>
                  </a:lnTo>
                  <a:lnTo>
                    <a:pt x="666" y="1288"/>
                  </a:lnTo>
                  <a:lnTo>
                    <a:pt x="671" y="1289"/>
                  </a:lnTo>
                  <a:lnTo>
                    <a:pt x="680" y="1289"/>
                  </a:lnTo>
                  <a:lnTo>
                    <a:pt x="703" y="1282"/>
                  </a:lnTo>
                  <a:lnTo>
                    <a:pt x="706" y="1279"/>
                  </a:lnTo>
                  <a:lnTo>
                    <a:pt x="709" y="1275"/>
                  </a:lnTo>
                  <a:lnTo>
                    <a:pt x="712" y="1274"/>
                  </a:lnTo>
                  <a:lnTo>
                    <a:pt x="715" y="1271"/>
                  </a:lnTo>
                  <a:lnTo>
                    <a:pt x="715" y="1269"/>
                  </a:lnTo>
                  <a:lnTo>
                    <a:pt x="715" y="1267"/>
                  </a:lnTo>
                  <a:lnTo>
                    <a:pt x="713" y="1265"/>
                  </a:lnTo>
                  <a:close/>
                  <a:moveTo>
                    <a:pt x="1290" y="1487"/>
                  </a:moveTo>
                  <a:lnTo>
                    <a:pt x="1289" y="1485"/>
                  </a:lnTo>
                  <a:lnTo>
                    <a:pt x="1285" y="1483"/>
                  </a:lnTo>
                  <a:lnTo>
                    <a:pt x="1282" y="1477"/>
                  </a:lnTo>
                  <a:lnTo>
                    <a:pt x="1281" y="1471"/>
                  </a:lnTo>
                  <a:lnTo>
                    <a:pt x="1281" y="1466"/>
                  </a:lnTo>
                  <a:lnTo>
                    <a:pt x="1282" y="1455"/>
                  </a:lnTo>
                  <a:lnTo>
                    <a:pt x="1281" y="1449"/>
                  </a:lnTo>
                  <a:lnTo>
                    <a:pt x="1276" y="1448"/>
                  </a:lnTo>
                  <a:lnTo>
                    <a:pt x="1267" y="1446"/>
                  </a:lnTo>
                  <a:lnTo>
                    <a:pt x="1264" y="1443"/>
                  </a:lnTo>
                  <a:lnTo>
                    <a:pt x="1264" y="1443"/>
                  </a:lnTo>
                  <a:lnTo>
                    <a:pt x="1264" y="1443"/>
                  </a:lnTo>
                  <a:lnTo>
                    <a:pt x="1258" y="1436"/>
                  </a:lnTo>
                  <a:lnTo>
                    <a:pt x="1255" y="1434"/>
                  </a:lnTo>
                  <a:lnTo>
                    <a:pt x="1248" y="1434"/>
                  </a:lnTo>
                  <a:lnTo>
                    <a:pt x="1234" y="1429"/>
                  </a:lnTo>
                  <a:lnTo>
                    <a:pt x="1226" y="1425"/>
                  </a:lnTo>
                  <a:lnTo>
                    <a:pt x="1180" y="1394"/>
                  </a:lnTo>
                  <a:lnTo>
                    <a:pt x="1166" y="1386"/>
                  </a:lnTo>
                  <a:lnTo>
                    <a:pt x="1160" y="1380"/>
                  </a:lnTo>
                  <a:lnTo>
                    <a:pt x="1149" y="1368"/>
                  </a:lnTo>
                  <a:lnTo>
                    <a:pt x="1142" y="1362"/>
                  </a:lnTo>
                  <a:lnTo>
                    <a:pt x="1133" y="1361"/>
                  </a:lnTo>
                  <a:lnTo>
                    <a:pt x="1131" y="1358"/>
                  </a:lnTo>
                  <a:lnTo>
                    <a:pt x="1122" y="1345"/>
                  </a:lnTo>
                  <a:lnTo>
                    <a:pt x="1122" y="1341"/>
                  </a:lnTo>
                  <a:lnTo>
                    <a:pt x="1122" y="1333"/>
                  </a:lnTo>
                  <a:lnTo>
                    <a:pt x="1121" y="1330"/>
                  </a:lnTo>
                  <a:lnTo>
                    <a:pt x="1118" y="1326"/>
                  </a:lnTo>
                  <a:lnTo>
                    <a:pt x="1117" y="1326"/>
                  </a:lnTo>
                  <a:lnTo>
                    <a:pt x="1114" y="1327"/>
                  </a:lnTo>
                  <a:lnTo>
                    <a:pt x="1112" y="1328"/>
                  </a:lnTo>
                  <a:lnTo>
                    <a:pt x="1107" y="1327"/>
                  </a:lnTo>
                  <a:lnTo>
                    <a:pt x="1096" y="1323"/>
                  </a:lnTo>
                  <a:lnTo>
                    <a:pt x="1090" y="1323"/>
                  </a:lnTo>
                  <a:lnTo>
                    <a:pt x="1084" y="1323"/>
                  </a:lnTo>
                  <a:lnTo>
                    <a:pt x="1080" y="1327"/>
                  </a:lnTo>
                  <a:lnTo>
                    <a:pt x="1077" y="1333"/>
                  </a:lnTo>
                  <a:lnTo>
                    <a:pt x="1084" y="1337"/>
                  </a:lnTo>
                  <a:lnTo>
                    <a:pt x="1091" y="1334"/>
                  </a:lnTo>
                  <a:lnTo>
                    <a:pt x="1093" y="1335"/>
                  </a:lnTo>
                  <a:lnTo>
                    <a:pt x="1090" y="1340"/>
                  </a:lnTo>
                  <a:lnTo>
                    <a:pt x="1093" y="1344"/>
                  </a:lnTo>
                  <a:lnTo>
                    <a:pt x="1100" y="1351"/>
                  </a:lnTo>
                  <a:lnTo>
                    <a:pt x="1094" y="1348"/>
                  </a:lnTo>
                  <a:lnTo>
                    <a:pt x="1083" y="1338"/>
                  </a:lnTo>
                  <a:lnTo>
                    <a:pt x="1079" y="1338"/>
                  </a:lnTo>
                  <a:lnTo>
                    <a:pt x="1077" y="1338"/>
                  </a:lnTo>
                  <a:lnTo>
                    <a:pt x="1075" y="1334"/>
                  </a:lnTo>
                  <a:lnTo>
                    <a:pt x="1069" y="1333"/>
                  </a:lnTo>
                  <a:lnTo>
                    <a:pt x="1059" y="1328"/>
                  </a:lnTo>
                  <a:lnTo>
                    <a:pt x="1055" y="1326"/>
                  </a:lnTo>
                  <a:lnTo>
                    <a:pt x="1052" y="1324"/>
                  </a:lnTo>
                  <a:lnTo>
                    <a:pt x="1049" y="1324"/>
                  </a:lnTo>
                  <a:lnTo>
                    <a:pt x="1048" y="1324"/>
                  </a:lnTo>
                  <a:lnTo>
                    <a:pt x="1045" y="1321"/>
                  </a:lnTo>
                  <a:lnTo>
                    <a:pt x="1044" y="1321"/>
                  </a:lnTo>
                  <a:lnTo>
                    <a:pt x="1044" y="1321"/>
                  </a:lnTo>
                  <a:lnTo>
                    <a:pt x="1044" y="1326"/>
                  </a:lnTo>
                  <a:lnTo>
                    <a:pt x="1042" y="1326"/>
                  </a:lnTo>
                  <a:lnTo>
                    <a:pt x="1040" y="1326"/>
                  </a:lnTo>
                  <a:lnTo>
                    <a:pt x="1037" y="1324"/>
                  </a:lnTo>
                  <a:lnTo>
                    <a:pt x="1033" y="1321"/>
                  </a:lnTo>
                  <a:lnTo>
                    <a:pt x="1031" y="1321"/>
                  </a:lnTo>
                  <a:lnTo>
                    <a:pt x="1028" y="1321"/>
                  </a:lnTo>
                  <a:lnTo>
                    <a:pt x="1027" y="1321"/>
                  </a:lnTo>
                  <a:lnTo>
                    <a:pt x="1027" y="1320"/>
                  </a:lnTo>
                  <a:lnTo>
                    <a:pt x="1026" y="1317"/>
                  </a:lnTo>
                  <a:lnTo>
                    <a:pt x="1026" y="1316"/>
                  </a:lnTo>
                  <a:lnTo>
                    <a:pt x="1026" y="1314"/>
                  </a:lnTo>
                  <a:lnTo>
                    <a:pt x="1019" y="1307"/>
                  </a:lnTo>
                  <a:lnTo>
                    <a:pt x="1009" y="1302"/>
                  </a:lnTo>
                  <a:lnTo>
                    <a:pt x="970" y="1285"/>
                  </a:lnTo>
                  <a:lnTo>
                    <a:pt x="949" y="1282"/>
                  </a:lnTo>
                  <a:lnTo>
                    <a:pt x="928" y="1285"/>
                  </a:lnTo>
                  <a:lnTo>
                    <a:pt x="922" y="1283"/>
                  </a:lnTo>
                  <a:lnTo>
                    <a:pt x="913" y="1276"/>
                  </a:lnTo>
                  <a:lnTo>
                    <a:pt x="908" y="1275"/>
                  </a:lnTo>
                  <a:lnTo>
                    <a:pt x="909" y="1278"/>
                  </a:lnTo>
                  <a:lnTo>
                    <a:pt x="911" y="1279"/>
                  </a:lnTo>
                  <a:lnTo>
                    <a:pt x="912" y="1282"/>
                  </a:lnTo>
                  <a:lnTo>
                    <a:pt x="915" y="1282"/>
                  </a:lnTo>
                  <a:lnTo>
                    <a:pt x="915" y="1285"/>
                  </a:lnTo>
                  <a:lnTo>
                    <a:pt x="912" y="1289"/>
                  </a:lnTo>
                  <a:lnTo>
                    <a:pt x="915" y="1292"/>
                  </a:lnTo>
                  <a:lnTo>
                    <a:pt x="920" y="1295"/>
                  </a:lnTo>
                  <a:lnTo>
                    <a:pt x="925" y="1298"/>
                  </a:lnTo>
                  <a:lnTo>
                    <a:pt x="933" y="1299"/>
                  </a:lnTo>
                  <a:lnTo>
                    <a:pt x="960" y="1299"/>
                  </a:lnTo>
                  <a:lnTo>
                    <a:pt x="964" y="1300"/>
                  </a:lnTo>
                  <a:lnTo>
                    <a:pt x="965" y="1300"/>
                  </a:lnTo>
                  <a:lnTo>
                    <a:pt x="970" y="1303"/>
                  </a:lnTo>
                  <a:lnTo>
                    <a:pt x="978" y="1306"/>
                  </a:lnTo>
                  <a:lnTo>
                    <a:pt x="999" y="1321"/>
                  </a:lnTo>
                  <a:lnTo>
                    <a:pt x="1016" y="1326"/>
                  </a:lnTo>
                  <a:lnTo>
                    <a:pt x="1023" y="1330"/>
                  </a:lnTo>
                  <a:lnTo>
                    <a:pt x="1021" y="1338"/>
                  </a:lnTo>
                  <a:lnTo>
                    <a:pt x="1044" y="1347"/>
                  </a:lnTo>
                  <a:lnTo>
                    <a:pt x="1058" y="1349"/>
                  </a:lnTo>
                  <a:lnTo>
                    <a:pt x="1072" y="1356"/>
                  </a:lnTo>
                  <a:lnTo>
                    <a:pt x="1084" y="1358"/>
                  </a:lnTo>
                  <a:lnTo>
                    <a:pt x="1097" y="1363"/>
                  </a:lnTo>
                  <a:lnTo>
                    <a:pt x="1103" y="1368"/>
                  </a:lnTo>
                  <a:lnTo>
                    <a:pt x="1103" y="1369"/>
                  </a:lnTo>
                  <a:lnTo>
                    <a:pt x="1103" y="1372"/>
                  </a:lnTo>
                  <a:lnTo>
                    <a:pt x="1103" y="1375"/>
                  </a:lnTo>
                  <a:lnTo>
                    <a:pt x="1104" y="1375"/>
                  </a:lnTo>
                  <a:lnTo>
                    <a:pt x="1105" y="1373"/>
                  </a:lnTo>
                  <a:lnTo>
                    <a:pt x="1105" y="1372"/>
                  </a:lnTo>
                  <a:lnTo>
                    <a:pt x="1103" y="1363"/>
                  </a:lnTo>
                  <a:lnTo>
                    <a:pt x="1100" y="1359"/>
                  </a:lnTo>
                  <a:lnTo>
                    <a:pt x="1094" y="1355"/>
                  </a:lnTo>
                  <a:lnTo>
                    <a:pt x="1098" y="1356"/>
                  </a:lnTo>
                  <a:lnTo>
                    <a:pt x="1104" y="1362"/>
                  </a:lnTo>
                  <a:lnTo>
                    <a:pt x="1107" y="1362"/>
                  </a:lnTo>
                  <a:lnTo>
                    <a:pt x="1107" y="1363"/>
                  </a:lnTo>
                  <a:lnTo>
                    <a:pt x="1108" y="1365"/>
                  </a:lnTo>
                  <a:lnTo>
                    <a:pt x="1110" y="1365"/>
                  </a:lnTo>
                  <a:lnTo>
                    <a:pt x="1111" y="1362"/>
                  </a:lnTo>
                  <a:lnTo>
                    <a:pt x="1114" y="1361"/>
                  </a:lnTo>
                  <a:lnTo>
                    <a:pt x="1115" y="1361"/>
                  </a:lnTo>
                  <a:lnTo>
                    <a:pt x="1117" y="1361"/>
                  </a:lnTo>
                  <a:lnTo>
                    <a:pt x="1125" y="1362"/>
                  </a:lnTo>
                  <a:lnTo>
                    <a:pt x="1132" y="1368"/>
                  </a:lnTo>
                  <a:lnTo>
                    <a:pt x="1139" y="1368"/>
                  </a:lnTo>
                  <a:lnTo>
                    <a:pt x="1136" y="1375"/>
                  </a:lnTo>
                  <a:lnTo>
                    <a:pt x="1142" y="1382"/>
                  </a:lnTo>
                  <a:lnTo>
                    <a:pt x="1157" y="1389"/>
                  </a:lnTo>
                  <a:lnTo>
                    <a:pt x="1168" y="1400"/>
                  </a:lnTo>
                  <a:lnTo>
                    <a:pt x="1174" y="1403"/>
                  </a:lnTo>
                  <a:lnTo>
                    <a:pt x="1178" y="1398"/>
                  </a:lnTo>
                  <a:lnTo>
                    <a:pt x="1180" y="1403"/>
                  </a:lnTo>
                  <a:lnTo>
                    <a:pt x="1181" y="1405"/>
                  </a:lnTo>
                  <a:lnTo>
                    <a:pt x="1187" y="1411"/>
                  </a:lnTo>
                  <a:lnTo>
                    <a:pt x="1182" y="1411"/>
                  </a:lnTo>
                  <a:lnTo>
                    <a:pt x="1184" y="1414"/>
                  </a:lnTo>
                  <a:lnTo>
                    <a:pt x="1187" y="1417"/>
                  </a:lnTo>
                  <a:lnTo>
                    <a:pt x="1191" y="1418"/>
                  </a:lnTo>
                  <a:lnTo>
                    <a:pt x="1195" y="1418"/>
                  </a:lnTo>
                  <a:lnTo>
                    <a:pt x="1199" y="1420"/>
                  </a:lnTo>
                  <a:lnTo>
                    <a:pt x="1211" y="1425"/>
                  </a:lnTo>
                  <a:lnTo>
                    <a:pt x="1223" y="1428"/>
                  </a:lnTo>
                  <a:lnTo>
                    <a:pt x="1225" y="1429"/>
                  </a:lnTo>
                  <a:lnTo>
                    <a:pt x="1225" y="1434"/>
                  </a:lnTo>
                  <a:lnTo>
                    <a:pt x="1225" y="1439"/>
                  </a:lnTo>
                  <a:lnTo>
                    <a:pt x="1225" y="1442"/>
                  </a:lnTo>
                  <a:lnTo>
                    <a:pt x="1229" y="1449"/>
                  </a:lnTo>
                  <a:lnTo>
                    <a:pt x="1274" y="1478"/>
                  </a:lnTo>
                  <a:lnTo>
                    <a:pt x="1274" y="1483"/>
                  </a:lnTo>
                  <a:lnTo>
                    <a:pt x="1278" y="1485"/>
                  </a:lnTo>
                  <a:lnTo>
                    <a:pt x="1286" y="1488"/>
                  </a:lnTo>
                  <a:lnTo>
                    <a:pt x="1290" y="1490"/>
                  </a:lnTo>
                  <a:lnTo>
                    <a:pt x="1296" y="1499"/>
                  </a:lnTo>
                  <a:lnTo>
                    <a:pt x="1296" y="1494"/>
                  </a:lnTo>
                  <a:lnTo>
                    <a:pt x="1295" y="1490"/>
                  </a:lnTo>
                  <a:lnTo>
                    <a:pt x="1290" y="1487"/>
                  </a:lnTo>
                  <a:close/>
                  <a:moveTo>
                    <a:pt x="947" y="1310"/>
                  </a:moveTo>
                  <a:lnTo>
                    <a:pt x="942" y="1305"/>
                  </a:lnTo>
                  <a:lnTo>
                    <a:pt x="937" y="1306"/>
                  </a:lnTo>
                  <a:lnTo>
                    <a:pt x="916" y="1300"/>
                  </a:lnTo>
                  <a:lnTo>
                    <a:pt x="885" y="1303"/>
                  </a:lnTo>
                  <a:lnTo>
                    <a:pt x="880" y="1306"/>
                  </a:lnTo>
                  <a:lnTo>
                    <a:pt x="877" y="1307"/>
                  </a:lnTo>
                  <a:lnTo>
                    <a:pt x="862" y="1307"/>
                  </a:lnTo>
                  <a:lnTo>
                    <a:pt x="848" y="1303"/>
                  </a:lnTo>
                  <a:lnTo>
                    <a:pt x="841" y="1300"/>
                  </a:lnTo>
                  <a:lnTo>
                    <a:pt x="835" y="1298"/>
                  </a:lnTo>
                  <a:lnTo>
                    <a:pt x="829" y="1298"/>
                  </a:lnTo>
                  <a:lnTo>
                    <a:pt x="824" y="1296"/>
                  </a:lnTo>
                  <a:lnTo>
                    <a:pt x="818" y="1296"/>
                  </a:lnTo>
                  <a:lnTo>
                    <a:pt x="813" y="1300"/>
                  </a:lnTo>
                  <a:lnTo>
                    <a:pt x="817" y="1302"/>
                  </a:lnTo>
                  <a:lnTo>
                    <a:pt x="827" y="1303"/>
                  </a:lnTo>
                  <a:lnTo>
                    <a:pt x="832" y="1305"/>
                  </a:lnTo>
                  <a:lnTo>
                    <a:pt x="832" y="1307"/>
                  </a:lnTo>
                  <a:lnTo>
                    <a:pt x="814" y="1317"/>
                  </a:lnTo>
                  <a:lnTo>
                    <a:pt x="818" y="1320"/>
                  </a:lnTo>
                  <a:lnTo>
                    <a:pt x="822" y="1321"/>
                  </a:lnTo>
                  <a:lnTo>
                    <a:pt x="822" y="1320"/>
                  </a:lnTo>
                  <a:lnTo>
                    <a:pt x="828" y="1319"/>
                  </a:lnTo>
                  <a:lnTo>
                    <a:pt x="841" y="1323"/>
                  </a:lnTo>
                  <a:lnTo>
                    <a:pt x="869" y="1328"/>
                  </a:lnTo>
                  <a:lnTo>
                    <a:pt x="881" y="1327"/>
                  </a:lnTo>
                  <a:lnTo>
                    <a:pt x="901" y="1320"/>
                  </a:lnTo>
                  <a:lnTo>
                    <a:pt x="912" y="1319"/>
                  </a:lnTo>
                  <a:lnTo>
                    <a:pt x="936" y="1324"/>
                  </a:lnTo>
                  <a:lnTo>
                    <a:pt x="947" y="1321"/>
                  </a:lnTo>
                  <a:lnTo>
                    <a:pt x="953" y="1321"/>
                  </a:lnTo>
                  <a:lnTo>
                    <a:pt x="958" y="1324"/>
                  </a:lnTo>
                  <a:lnTo>
                    <a:pt x="960" y="1321"/>
                  </a:lnTo>
                  <a:lnTo>
                    <a:pt x="950" y="1314"/>
                  </a:lnTo>
                  <a:lnTo>
                    <a:pt x="947" y="1310"/>
                  </a:lnTo>
                  <a:close/>
                  <a:moveTo>
                    <a:pt x="1084" y="1389"/>
                  </a:moveTo>
                  <a:lnTo>
                    <a:pt x="1079" y="1384"/>
                  </a:lnTo>
                  <a:lnTo>
                    <a:pt x="1076" y="1386"/>
                  </a:lnTo>
                  <a:lnTo>
                    <a:pt x="1061" y="1384"/>
                  </a:lnTo>
                  <a:lnTo>
                    <a:pt x="1062" y="1383"/>
                  </a:lnTo>
                  <a:lnTo>
                    <a:pt x="1062" y="1383"/>
                  </a:lnTo>
                  <a:lnTo>
                    <a:pt x="1063" y="1382"/>
                  </a:lnTo>
                  <a:lnTo>
                    <a:pt x="1056" y="1379"/>
                  </a:lnTo>
                  <a:lnTo>
                    <a:pt x="1044" y="1376"/>
                  </a:lnTo>
                  <a:lnTo>
                    <a:pt x="1034" y="1370"/>
                  </a:lnTo>
                  <a:lnTo>
                    <a:pt x="1021" y="1370"/>
                  </a:lnTo>
                  <a:lnTo>
                    <a:pt x="1017" y="1368"/>
                  </a:lnTo>
                  <a:lnTo>
                    <a:pt x="1014" y="1370"/>
                  </a:lnTo>
                  <a:lnTo>
                    <a:pt x="1013" y="1368"/>
                  </a:lnTo>
                  <a:lnTo>
                    <a:pt x="1010" y="1368"/>
                  </a:lnTo>
                  <a:lnTo>
                    <a:pt x="1007" y="1368"/>
                  </a:lnTo>
                  <a:lnTo>
                    <a:pt x="1005" y="1368"/>
                  </a:lnTo>
                  <a:lnTo>
                    <a:pt x="1007" y="1365"/>
                  </a:lnTo>
                  <a:lnTo>
                    <a:pt x="1009" y="1363"/>
                  </a:lnTo>
                  <a:lnTo>
                    <a:pt x="1010" y="1363"/>
                  </a:lnTo>
                  <a:lnTo>
                    <a:pt x="1005" y="1363"/>
                  </a:lnTo>
                  <a:lnTo>
                    <a:pt x="996" y="1366"/>
                  </a:lnTo>
                  <a:lnTo>
                    <a:pt x="992" y="1368"/>
                  </a:lnTo>
                  <a:lnTo>
                    <a:pt x="995" y="1372"/>
                  </a:lnTo>
                  <a:lnTo>
                    <a:pt x="999" y="1376"/>
                  </a:lnTo>
                  <a:lnTo>
                    <a:pt x="1005" y="1379"/>
                  </a:lnTo>
                  <a:lnTo>
                    <a:pt x="1007" y="1375"/>
                  </a:lnTo>
                  <a:lnTo>
                    <a:pt x="1103" y="1401"/>
                  </a:lnTo>
                  <a:lnTo>
                    <a:pt x="1097" y="1394"/>
                  </a:lnTo>
                  <a:lnTo>
                    <a:pt x="1084" y="1389"/>
                  </a:lnTo>
                  <a:close/>
                  <a:moveTo>
                    <a:pt x="887" y="1372"/>
                  </a:moveTo>
                  <a:lnTo>
                    <a:pt x="871" y="1370"/>
                  </a:lnTo>
                  <a:lnTo>
                    <a:pt x="863" y="1370"/>
                  </a:lnTo>
                  <a:lnTo>
                    <a:pt x="859" y="1373"/>
                  </a:lnTo>
                  <a:lnTo>
                    <a:pt x="857" y="1377"/>
                  </a:lnTo>
                  <a:lnTo>
                    <a:pt x="859" y="1377"/>
                  </a:lnTo>
                  <a:lnTo>
                    <a:pt x="860" y="1375"/>
                  </a:lnTo>
                  <a:lnTo>
                    <a:pt x="862" y="1377"/>
                  </a:lnTo>
                  <a:lnTo>
                    <a:pt x="862" y="1380"/>
                  </a:lnTo>
                  <a:lnTo>
                    <a:pt x="859" y="1382"/>
                  </a:lnTo>
                  <a:lnTo>
                    <a:pt x="862" y="1387"/>
                  </a:lnTo>
                  <a:lnTo>
                    <a:pt x="864" y="1389"/>
                  </a:lnTo>
                  <a:lnTo>
                    <a:pt x="869" y="1387"/>
                  </a:lnTo>
                  <a:lnTo>
                    <a:pt x="871" y="1384"/>
                  </a:lnTo>
                  <a:lnTo>
                    <a:pt x="876" y="1386"/>
                  </a:lnTo>
                  <a:lnTo>
                    <a:pt x="877" y="1387"/>
                  </a:lnTo>
                  <a:lnTo>
                    <a:pt x="878" y="1389"/>
                  </a:lnTo>
                  <a:lnTo>
                    <a:pt x="883" y="1389"/>
                  </a:lnTo>
                  <a:lnTo>
                    <a:pt x="888" y="1384"/>
                  </a:lnTo>
                  <a:lnTo>
                    <a:pt x="891" y="1380"/>
                  </a:lnTo>
                  <a:lnTo>
                    <a:pt x="891" y="1375"/>
                  </a:lnTo>
                  <a:lnTo>
                    <a:pt x="887" y="137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0" name="Freeform 46"/>
            <p:cNvSpPr>
              <a:spLocks/>
            </p:cNvSpPr>
            <p:nvPr/>
          </p:nvSpPr>
          <p:spPr bwMode="auto">
            <a:xfrm>
              <a:off x="14190045" y="8090614"/>
              <a:ext cx="858838" cy="557212"/>
            </a:xfrm>
            <a:custGeom>
              <a:avLst/>
              <a:gdLst>
                <a:gd name="T0" fmla="*/ 1445 w 1624"/>
                <a:gd name="T1" fmla="*/ 86 h 1053"/>
                <a:gd name="T2" fmla="*/ 1277 w 1624"/>
                <a:gd name="T3" fmla="*/ 51 h 1053"/>
                <a:gd name="T4" fmla="*/ 1124 w 1624"/>
                <a:gd name="T5" fmla="*/ 48 h 1053"/>
                <a:gd name="T6" fmla="*/ 929 w 1624"/>
                <a:gd name="T7" fmla="*/ 134 h 1053"/>
                <a:gd name="T8" fmla="*/ 838 w 1624"/>
                <a:gd name="T9" fmla="*/ 198 h 1053"/>
                <a:gd name="T10" fmla="*/ 711 w 1624"/>
                <a:gd name="T11" fmla="*/ 184 h 1053"/>
                <a:gd name="T12" fmla="*/ 363 w 1624"/>
                <a:gd name="T13" fmla="*/ 139 h 1053"/>
                <a:gd name="T14" fmla="*/ 135 w 1624"/>
                <a:gd name="T15" fmla="*/ 135 h 1053"/>
                <a:gd name="T16" fmla="*/ 156 w 1624"/>
                <a:gd name="T17" fmla="*/ 42 h 1053"/>
                <a:gd name="T18" fmla="*/ 66 w 1624"/>
                <a:gd name="T19" fmla="*/ 44 h 1053"/>
                <a:gd name="T20" fmla="*/ 14 w 1624"/>
                <a:gd name="T21" fmla="*/ 86 h 1053"/>
                <a:gd name="T22" fmla="*/ 12 w 1624"/>
                <a:gd name="T23" fmla="*/ 178 h 1053"/>
                <a:gd name="T24" fmla="*/ 37 w 1624"/>
                <a:gd name="T25" fmla="*/ 226 h 1053"/>
                <a:gd name="T26" fmla="*/ 44 w 1624"/>
                <a:gd name="T27" fmla="*/ 264 h 1053"/>
                <a:gd name="T28" fmla="*/ 86 w 1624"/>
                <a:gd name="T29" fmla="*/ 300 h 1053"/>
                <a:gd name="T30" fmla="*/ 145 w 1624"/>
                <a:gd name="T31" fmla="*/ 362 h 1053"/>
                <a:gd name="T32" fmla="*/ 141 w 1624"/>
                <a:gd name="T33" fmla="*/ 427 h 1053"/>
                <a:gd name="T34" fmla="*/ 100 w 1624"/>
                <a:gd name="T35" fmla="*/ 480 h 1053"/>
                <a:gd name="T36" fmla="*/ 27 w 1624"/>
                <a:gd name="T37" fmla="*/ 500 h 1053"/>
                <a:gd name="T38" fmla="*/ 26 w 1624"/>
                <a:gd name="T39" fmla="*/ 551 h 1053"/>
                <a:gd name="T40" fmla="*/ 45 w 1624"/>
                <a:gd name="T41" fmla="*/ 644 h 1053"/>
                <a:gd name="T42" fmla="*/ 43 w 1624"/>
                <a:gd name="T43" fmla="*/ 738 h 1053"/>
                <a:gd name="T44" fmla="*/ 115 w 1624"/>
                <a:gd name="T45" fmla="*/ 779 h 1053"/>
                <a:gd name="T46" fmla="*/ 134 w 1624"/>
                <a:gd name="T47" fmla="*/ 808 h 1053"/>
                <a:gd name="T48" fmla="*/ 159 w 1624"/>
                <a:gd name="T49" fmla="*/ 871 h 1053"/>
                <a:gd name="T50" fmla="*/ 153 w 1624"/>
                <a:gd name="T51" fmla="*/ 924 h 1053"/>
                <a:gd name="T52" fmla="*/ 155 w 1624"/>
                <a:gd name="T53" fmla="*/ 992 h 1053"/>
                <a:gd name="T54" fmla="*/ 229 w 1624"/>
                <a:gd name="T55" fmla="*/ 1006 h 1053"/>
                <a:gd name="T56" fmla="*/ 333 w 1624"/>
                <a:gd name="T57" fmla="*/ 1006 h 1053"/>
                <a:gd name="T58" fmla="*/ 405 w 1624"/>
                <a:gd name="T59" fmla="*/ 976 h 1053"/>
                <a:gd name="T60" fmla="*/ 442 w 1624"/>
                <a:gd name="T61" fmla="*/ 955 h 1053"/>
                <a:gd name="T62" fmla="*/ 491 w 1624"/>
                <a:gd name="T63" fmla="*/ 943 h 1053"/>
                <a:gd name="T64" fmla="*/ 534 w 1624"/>
                <a:gd name="T65" fmla="*/ 954 h 1053"/>
                <a:gd name="T66" fmla="*/ 579 w 1624"/>
                <a:gd name="T67" fmla="*/ 976 h 1053"/>
                <a:gd name="T68" fmla="*/ 631 w 1624"/>
                <a:gd name="T69" fmla="*/ 1016 h 1053"/>
                <a:gd name="T70" fmla="*/ 718 w 1624"/>
                <a:gd name="T71" fmla="*/ 1024 h 1053"/>
                <a:gd name="T72" fmla="*/ 823 w 1624"/>
                <a:gd name="T73" fmla="*/ 1038 h 1053"/>
                <a:gd name="T74" fmla="*/ 887 w 1624"/>
                <a:gd name="T75" fmla="*/ 1025 h 1053"/>
                <a:gd name="T76" fmla="*/ 977 w 1624"/>
                <a:gd name="T77" fmla="*/ 1013 h 1053"/>
                <a:gd name="T78" fmla="*/ 987 w 1624"/>
                <a:gd name="T79" fmla="*/ 969 h 1053"/>
                <a:gd name="T80" fmla="*/ 976 w 1624"/>
                <a:gd name="T81" fmla="*/ 920 h 1053"/>
                <a:gd name="T82" fmla="*/ 977 w 1624"/>
                <a:gd name="T83" fmla="*/ 885 h 1053"/>
                <a:gd name="T84" fmla="*/ 1046 w 1624"/>
                <a:gd name="T85" fmla="*/ 854 h 1053"/>
                <a:gd name="T86" fmla="*/ 1090 w 1624"/>
                <a:gd name="T87" fmla="*/ 815 h 1053"/>
                <a:gd name="T88" fmla="*/ 1163 w 1624"/>
                <a:gd name="T89" fmla="*/ 801 h 1053"/>
                <a:gd name="T90" fmla="*/ 1203 w 1624"/>
                <a:gd name="T91" fmla="*/ 779 h 1053"/>
                <a:gd name="T92" fmla="*/ 1254 w 1624"/>
                <a:gd name="T93" fmla="*/ 767 h 1053"/>
                <a:gd name="T94" fmla="*/ 1354 w 1624"/>
                <a:gd name="T95" fmla="*/ 824 h 1053"/>
                <a:gd name="T96" fmla="*/ 1365 w 1624"/>
                <a:gd name="T97" fmla="*/ 810 h 1053"/>
                <a:gd name="T98" fmla="*/ 1420 w 1624"/>
                <a:gd name="T99" fmla="*/ 793 h 1053"/>
                <a:gd name="T100" fmla="*/ 1470 w 1624"/>
                <a:gd name="T101" fmla="*/ 783 h 1053"/>
                <a:gd name="T102" fmla="*/ 1438 w 1624"/>
                <a:gd name="T103" fmla="*/ 739 h 1053"/>
                <a:gd name="T104" fmla="*/ 1410 w 1624"/>
                <a:gd name="T105" fmla="*/ 706 h 1053"/>
                <a:gd name="T106" fmla="*/ 1393 w 1624"/>
                <a:gd name="T107" fmla="*/ 668 h 1053"/>
                <a:gd name="T108" fmla="*/ 1380 w 1624"/>
                <a:gd name="T109" fmla="*/ 645 h 1053"/>
                <a:gd name="T110" fmla="*/ 1355 w 1624"/>
                <a:gd name="T111" fmla="*/ 630 h 1053"/>
                <a:gd name="T112" fmla="*/ 1327 w 1624"/>
                <a:gd name="T113" fmla="*/ 634 h 1053"/>
                <a:gd name="T114" fmla="*/ 1371 w 1624"/>
                <a:gd name="T115" fmla="*/ 570 h 1053"/>
                <a:gd name="T116" fmla="*/ 1439 w 1624"/>
                <a:gd name="T117" fmla="*/ 542 h 1053"/>
                <a:gd name="T118" fmla="*/ 1439 w 1624"/>
                <a:gd name="T119" fmla="*/ 422 h 1053"/>
                <a:gd name="T120" fmla="*/ 1476 w 1624"/>
                <a:gd name="T121" fmla="*/ 351 h 1053"/>
                <a:gd name="T122" fmla="*/ 1586 w 1624"/>
                <a:gd name="T123" fmla="*/ 305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4" h="1053">
                  <a:moveTo>
                    <a:pt x="1623" y="243"/>
                  </a:moveTo>
                  <a:lnTo>
                    <a:pt x="1621" y="239"/>
                  </a:lnTo>
                  <a:lnTo>
                    <a:pt x="1619" y="235"/>
                  </a:lnTo>
                  <a:lnTo>
                    <a:pt x="1616" y="229"/>
                  </a:lnTo>
                  <a:lnTo>
                    <a:pt x="1616" y="225"/>
                  </a:lnTo>
                  <a:lnTo>
                    <a:pt x="1616" y="181"/>
                  </a:lnTo>
                  <a:lnTo>
                    <a:pt x="1617" y="176"/>
                  </a:lnTo>
                  <a:lnTo>
                    <a:pt x="1579" y="178"/>
                  </a:lnTo>
                  <a:lnTo>
                    <a:pt x="1525" y="169"/>
                  </a:lnTo>
                  <a:lnTo>
                    <a:pt x="1472" y="143"/>
                  </a:lnTo>
                  <a:lnTo>
                    <a:pt x="1462" y="138"/>
                  </a:lnTo>
                  <a:lnTo>
                    <a:pt x="1451" y="96"/>
                  </a:lnTo>
                  <a:lnTo>
                    <a:pt x="1445" y="86"/>
                  </a:lnTo>
                  <a:lnTo>
                    <a:pt x="1445" y="86"/>
                  </a:lnTo>
                  <a:lnTo>
                    <a:pt x="1429" y="87"/>
                  </a:lnTo>
                  <a:lnTo>
                    <a:pt x="1411" y="97"/>
                  </a:lnTo>
                  <a:lnTo>
                    <a:pt x="1394" y="101"/>
                  </a:lnTo>
                  <a:lnTo>
                    <a:pt x="1385" y="87"/>
                  </a:lnTo>
                  <a:lnTo>
                    <a:pt x="1383" y="86"/>
                  </a:lnTo>
                  <a:lnTo>
                    <a:pt x="1378" y="75"/>
                  </a:lnTo>
                  <a:lnTo>
                    <a:pt x="1372" y="72"/>
                  </a:lnTo>
                  <a:lnTo>
                    <a:pt x="1357" y="78"/>
                  </a:lnTo>
                  <a:lnTo>
                    <a:pt x="1308" y="78"/>
                  </a:lnTo>
                  <a:lnTo>
                    <a:pt x="1305" y="76"/>
                  </a:lnTo>
                  <a:lnTo>
                    <a:pt x="1299" y="66"/>
                  </a:lnTo>
                  <a:lnTo>
                    <a:pt x="1296" y="64"/>
                  </a:lnTo>
                  <a:lnTo>
                    <a:pt x="1282" y="56"/>
                  </a:lnTo>
                  <a:lnTo>
                    <a:pt x="1277" y="51"/>
                  </a:lnTo>
                  <a:lnTo>
                    <a:pt x="1278" y="42"/>
                  </a:lnTo>
                  <a:lnTo>
                    <a:pt x="1273" y="40"/>
                  </a:lnTo>
                  <a:lnTo>
                    <a:pt x="1273" y="40"/>
                  </a:lnTo>
                  <a:lnTo>
                    <a:pt x="1267" y="40"/>
                  </a:lnTo>
                  <a:lnTo>
                    <a:pt x="1261" y="37"/>
                  </a:lnTo>
                  <a:lnTo>
                    <a:pt x="1233" y="31"/>
                  </a:lnTo>
                  <a:lnTo>
                    <a:pt x="1215" y="20"/>
                  </a:lnTo>
                  <a:lnTo>
                    <a:pt x="1208" y="24"/>
                  </a:lnTo>
                  <a:lnTo>
                    <a:pt x="1177" y="27"/>
                  </a:lnTo>
                  <a:lnTo>
                    <a:pt x="1154" y="41"/>
                  </a:lnTo>
                  <a:lnTo>
                    <a:pt x="1144" y="44"/>
                  </a:lnTo>
                  <a:lnTo>
                    <a:pt x="1132" y="44"/>
                  </a:lnTo>
                  <a:lnTo>
                    <a:pt x="1130" y="45"/>
                  </a:lnTo>
                  <a:lnTo>
                    <a:pt x="1124" y="48"/>
                  </a:lnTo>
                  <a:lnTo>
                    <a:pt x="1121" y="49"/>
                  </a:lnTo>
                  <a:lnTo>
                    <a:pt x="1117" y="49"/>
                  </a:lnTo>
                  <a:lnTo>
                    <a:pt x="1107" y="52"/>
                  </a:lnTo>
                  <a:lnTo>
                    <a:pt x="1057" y="61"/>
                  </a:lnTo>
                  <a:lnTo>
                    <a:pt x="1034" y="64"/>
                  </a:lnTo>
                  <a:lnTo>
                    <a:pt x="1029" y="64"/>
                  </a:lnTo>
                  <a:lnTo>
                    <a:pt x="1008" y="73"/>
                  </a:lnTo>
                  <a:lnTo>
                    <a:pt x="988" y="79"/>
                  </a:lnTo>
                  <a:lnTo>
                    <a:pt x="978" y="83"/>
                  </a:lnTo>
                  <a:lnTo>
                    <a:pt x="969" y="94"/>
                  </a:lnTo>
                  <a:lnTo>
                    <a:pt x="964" y="101"/>
                  </a:lnTo>
                  <a:lnTo>
                    <a:pt x="963" y="107"/>
                  </a:lnTo>
                  <a:lnTo>
                    <a:pt x="931" y="129"/>
                  </a:lnTo>
                  <a:lnTo>
                    <a:pt x="929" y="134"/>
                  </a:lnTo>
                  <a:lnTo>
                    <a:pt x="927" y="139"/>
                  </a:lnTo>
                  <a:lnTo>
                    <a:pt x="914" y="155"/>
                  </a:lnTo>
                  <a:lnTo>
                    <a:pt x="907" y="159"/>
                  </a:lnTo>
                  <a:lnTo>
                    <a:pt x="899" y="167"/>
                  </a:lnTo>
                  <a:lnTo>
                    <a:pt x="897" y="169"/>
                  </a:lnTo>
                  <a:lnTo>
                    <a:pt x="892" y="180"/>
                  </a:lnTo>
                  <a:lnTo>
                    <a:pt x="880" y="184"/>
                  </a:lnTo>
                  <a:lnTo>
                    <a:pt x="879" y="184"/>
                  </a:lnTo>
                  <a:lnTo>
                    <a:pt x="863" y="184"/>
                  </a:lnTo>
                  <a:lnTo>
                    <a:pt x="859" y="188"/>
                  </a:lnTo>
                  <a:lnTo>
                    <a:pt x="855" y="191"/>
                  </a:lnTo>
                  <a:lnTo>
                    <a:pt x="849" y="195"/>
                  </a:lnTo>
                  <a:lnTo>
                    <a:pt x="842" y="198"/>
                  </a:lnTo>
                  <a:lnTo>
                    <a:pt x="838" y="198"/>
                  </a:lnTo>
                  <a:lnTo>
                    <a:pt x="834" y="201"/>
                  </a:lnTo>
                  <a:lnTo>
                    <a:pt x="827" y="202"/>
                  </a:lnTo>
                  <a:lnTo>
                    <a:pt x="816" y="201"/>
                  </a:lnTo>
                  <a:lnTo>
                    <a:pt x="814" y="201"/>
                  </a:lnTo>
                  <a:lnTo>
                    <a:pt x="810" y="202"/>
                  </a:lnTo>
                  <a:lnTo>
                    <a:pt x="799" y="207"/>
                  </a:lnTo>
                  <a:lnTo>
                    <a:pt x="793" y="208"/>
                  </a:lnTo>
                  <a:lnTo>
                    <a:pt x="782" y="207"/>
                  </a:lnTo>
                  <a:lnTo>
                    <a:pt x="772" y="201"/>
                  </a:lnTo>
                  <a:lnTo>
                    <a:pt x="764" y="195"/>
                  </a:lnTo>
                  <a:lnTo>
                    <a:pt x="763" y="194"/>
                  </a:lnTo>
                  <a:lnTo>
                    <a:pt x="754" y="190"/>
                  </a:lnTo>
                  <a:lnTo>
                    <a:pt x="744" y="187"/>
                  </a:lnTo>
                  <a:lnTo>
                    <a:pt x="711" y="184"/>
                  </a:lnTo>
                  <a:lnTo>
                    <a:pt x="680" y="173"/>
                  </a:lnTo>
                  <a:lnTo>
                    <a:pt x="625" y="177"/>
                  </a:lnTo>
                  <a:lnTo>
                    <a:pt x="613" y="176"/>
                  </a:lnTo>
                  <a:lnTo>
                    <a:pt x="602" y="171"/>
                  </a:lnTo>
                  <a:lnTo>
                    <a:pt x="559" y="155"/>
                  </a:lnTo>
                  <a:lnTo>
                    <a:pt x="551" y="155"/>
                  </a:lnTo>
                  <a:lnTo>
                    <a:pt x="541" y="157"/>
                  </a:lnTo>
                  <a:lnTo>
                    <a:pt x="527" y="167"/>
                  </a:lnTo>
                  <a:lnTo>
                    <a:pt x="523" y="169"/>
                  </a:lnTo>
                  <a:lnTo>
                    <a:pt x="517" y="170"/>
                  </a:lnTo>
                  <a:lnTo>
                    <a:pt x="471" y="171"/>
                  </a:lnTo>
                  <a:lnTo>
                    <a:pt x="468" y="171"/>
                  </a:lnTo>
                  <a:lnTo>
                    <a:pt x="377" y="148"/>
                  </a:lnTo>
                  <a:lnTo>
                    <a:pt x="363" y="139"/>
                  </a:lnTo>
                  <a:lnTo>
                    <a:pt x="358" y="138"/>
                  </a:lnTo>
                  <a:lnTo>
                    <a:pt x="335" y="143"/>
                  </a:lnTo>
                  <a:lnTo>
                    <a:pt x="331" y="142"/>
                  </a:lnTo>
                  <a:lnTo>
                    <a:pt x="324" y="142"/>
                  </a:lnTo>
                  <a:lnTo>
                    <a:pt x="296" y="127"/>
                  </a:lnTo>
                  <a:lnTo>
                    <a:pt x="255" y="124"/>
                  </a:lnTo>
                  <a:lnTo>
                    <a:pt x="232" y="127"/>
                  </a:lnTo>
                  <a:lnTo>
                    <a:pt x="222" y="132"/>
                  </a:lnTo>
                  <a:lnTo>
                    <a:pt x="212" y="135"/>
                  </a:lnTo>
                  <a:lnTo>
                    <a:pt x="205" y="138"/>
                  </a:lnTo>
                  <a:lnTo>
                    <a:pt x="184" y="139"/>
                  </a:lnTo>
                  <a:lnTo>
                    <a:pt x="150" y="142"/>
                  </a:lnTo>
                  <a:lnTo>
                    <a:pt x="142" y="141"/>
                  </a:lnTo>
                  <a:lnTo>
                    <a:pt x="135" y="135"/>
                  </a:lnTo>
                  <a:lnTo>
                    <a:pt x="132" y="128"/>
                  </a:lnTo>
                  <a:lnTo>
                    <a:pt x="132" y="120"/>
                  </a:lnTo>
                  <a:lnTo>
                    <a:pt x="138" y="93"/>
                  </a:lnTo>
                  <a:lnTo>
                    <a:pt x="141" y="85"/>
                  </a:lnTo>
                  <a:lnTo>
                    <a:pt x="146" y="82"/>
                  </a:lnTo>
                  <a:lnTo>
                    <a:pt x="152" y="80"/>
                  </a:lnTo>
                  <a:lnTo>
                    <a:pt x="162" y="78"/>
                  </a:lnTo>
                  <a:lnTo>
                    <a:pt x="167" y="76"/>
                  </a:lnTo>
                  <a:lnTo>
                    <a:pt x="177" y="72"/>
                  </a:lnTo>
                  <a:lnTo>
                    <a:pt x="181" y="61"/>
                  </a:lnTo>
                  <a:lnTo>
                    <a:pt x="178" y="49"/>
                  </a:lnTo>
                  <a:lnTo>
                    <a:pt x="173" y="47"/>
                  </a:lnTo>
                  <a:lnTo>
                    <a:pt x="167" y="45"/>
                  </a:lnTo>
                  <a:lnTo>
                    <a:pt x="156" y="42"/>
                  </a:lnTo>
                  <a:lnTo>
                    <a:pt x="146" y="38"/>
                  </a:lnTo>
                  <a:lnTo>
                    <a:pt x="90" y="0"/>
                  </a:lnTo>
                  <a:lnTo>
                    <a:pt x="79" y="6"/>
                  </a:lnTo>
                  <a:lnTo>
                    <a:pt x="78" y="9"/>
                  </a:lnTo>
                  <a:lnTo>
                    <a:pt x="73" y="14"/>
                  </a:lnTo>
                  <a:lnTo>
                    <a:pt x="69" y="20"/>
                  </a:lnTo>
                  <a:lnTo>
                    <a:pt x="69" y="20"/>
                  </a:lnTo>
                  <a:lnTo>
                    <a:pt x="68" y="23"/>
                  </a:lnTo>
                  <a:lnTo>
                    <a:pt x="69" y="24"/>
                  </a:lnTo>
                  <a:lnTo>
                    <a:pt x="69" y="26"/>
                  </a:lnTo>
                  <a:lnTo>
                    <a:pt x="69" y="26"/>
                  </a:lnTo>
                  <a:lnTo>
                    <a:pt x="66" y="37"/>
                  </a:lnTo>
                  <a:lnTo>
                    <a:pt x="66" y="40"/>
                  </a:lnTo>
                  <a:lnTo>
                    <a:pt x="66" y="44"/>
                  </a:lnTo>
                  <a:lnTo>
                    <a:pt x="68" y="51"/>
                  </a:lnTo>
                  <a:lnTo>
                    <a:pt x="68" y="55"/>
                  </a:lnTo>
                  <a:lnTo>
                    <a:pt x="65" y="61"/>
                  </a:lnTo>
                  <a:lnTo>
                    <a:pt x="61" y="61"/>
                  </a:lnTo>
                  <a:lnTo>
                    <a:pt x="55" y="61"/>
                  </a:lnTo>
                  <a:lnTo>
                    <a:pt x="50" y="62"/>
                  </a:lnTo>
                  <a:lnTo>
                    <a:pt x="47" y="66"/>
                  </a:lnTo>
                  <a:lnTo>
                    <a:pt x="45" y="72"/>
                  </a:lnTo>
                  <a:lnTo>
                    <a:pt x="43" y="76"/>
                  </a:lnTo>
                  <a:lnTo>
                    <a:pt x="36" y="76"/>
                  </a:lnTo>
                  <a:lnTo>
                    <a:pt x="33" y="76"/>
                  </a:lnTo>
                  <a:lnTo>
                    <a:pt x="24" y="78"/>
                  </a:lnTo>
                  <a:lnTo>
                    <a:pt x="19" y="80"/>
                  </a:lnTo>
                  <a:lnTo>
                    <a:pt x="14" y="86"/>
                  </a:lnTo>
                  <a:lnTo>
                    <a:pt x="14" y="90"/>
                  </a:lnTo>
                  <a:lnTo>
                    <a:pt x="14" y="100"/>
                  </a:lnTo>
                  <a:lnTo>
                    <a:pt x="13" y="106"/>
                  </a:lnTo>
                  <a:lnTo>
                    <a:pt x="13" y="107"/>
                  </a:lnTo>
                  <a:lnTo>
                    <a:pt x="10" y="113"/>
                  </a:lnTo>
                  <a:lnTo>
                    <a:pt x="10" y="114"/>
                  </a:lnTo>
                  <a:lnTo>
                    <a:pt x="9" y="125"/>
                  </a:lnTo>
                  <a:lnTo>
                    <a:pt x="6" y="136"/>
                  </a:lnTo>
                  <a:lnTo>
                    <a:pt x="3" y="145"/>
                  </a:lnTo>
                  <a:lnTo>
                    <a:pt x="2" y="152"/>
                  </a:lnTo>
                  <a:lnTo>
                    <a:pt x="5" y="162"/>
                  </a:lnTo>
                  <a:lnTo>
                    <a:pt x="12" y="170"/>
                  </a:lnTo>
                  <a:lnTo>
                    <a:pt x="12" y="173"/>
                  </a:lnTo>
                  <a:lnTo>
                    <a:pt x="12" y="178"/>
                  </a:lnTo>
                  <a:lnTo>
                    <a:pt x="12" y="181"/>
                  </a:lnTo>
                  <a:lnTo>
                    <a:pt x="13" y="187"/>
                  </a:lnTo>
                  <a:lnTo>
                    <a:pt x="14" y="191"/>
                  </a:lnTo>
                  <a:lnTo>
                    <a:pt x="16" y="195"/>
                  </a:lnTo>
                  <a:lnTo>
                    <a:pt x="19" y="200"/>
                  </a:lnTo>
                  <a:lnTo>
                    <a:pt x="21" y="202"/>
                  </a:lnTo>
                  <a:lnTo>
                    <a:pt x="30" y="207"/>
                  </a:lnTo>
                  <a:lnTo>
                    <a:pt x="33" y="209"/>
                  </a:lnTo>
                  <a:lnTo>
                    <a:pt x="34" y="214"/>
                  </a:lnTo>
                  <a:lnTo>
                    <a:pt x="34" y="222"/>
                  </a:lnTo>
                  <a:lnTo>
                    <a:pt x="36" y="226"/>
                  </a:lnTo>
                  <a:lnTo>
                    <a:pt x="37" y="226"/>
                  </a:lnTo>
                  <a:lnTo>
                    <a:pt x="37" y="226"/>
                  </a:lnTo>
                  <a:lnTo>
                    <a:pt x="37" y="226"/>
                  </a:lnTo>
                  <a:lnTo>
                    <a:pt x="36" y="228"/>
                  </a:lnTo>
                  <a:lnTo>
                    <a:pt x="36" y="228"/>
                  </a:lnTo>
                  <a:lnTo>
                    <a:pt x="36" y="229"/>
                  </a:lnTo>
                  <a:lnTo>
                    <a:pt x="36" y="230"/>
                  </a:lnTo>
                  <a:lnTo>
                    <a:pt x="36" y="232"/>
                  </a:lnTo>
                  <a:lnTo>
                    <a:pt x="37" y="233"/>
                  </a:lnTo>
                  <a:lnTo>
                    <a:pt x="37" y="233"/>
                  </a:lnTo>
                  <a:lnTo>
                    <a:pt x="37" y="235"/>
                  </a:lnTo>
                  <a:lnTo>
                    <a:pt x="36" y="236"/>
                  </a:lnTo>
                  <a:lnTo>
                    <a:pt x="36" y="237"/>
                  </a:lnTo>
                  <a:lnTo>
                    <a:pt x="36" y="239"/>
                  </a:lnTo>
                  <a:lnTo>
                    <a:pt x="36" y="242"/>
                  </a:lnTo>
                  <a:lnTo>
                    <a:pt x="38" y="247"/>
                  </a:lnTo>
                  <a:lnTo>
                    <a:pt x="44" y="264"/>
                  </a:lnTo>
                  <a:lnTo>
                    <a:pt x="45" y="271"/>
                  </a:lnTo>
                  <a:lnTo>
                    <a:pt x="50" y="275"/>
                  </a:lnTo>
                  <a:lnTo>
                    <a:pt x="58" y="279"/>
                  </a:lnTo>
                  <a:lnTo>
                    <a:pt x="59" y="281"/>
                  </a:lnTo>
                  <a:lnTo>
                    <a:pt x="64" y="285"/>
                  </a:lnTo>
                  <a:lnTo>
                    <a:pt x="66" y="288"/>
                  </a:lnTo>
                  <a:lnTo>
                    <a:pt x="69" y="288"/>
                  </a:lnTo>
                  <a:lnTo>
                    <a:pt x="75" y="288"/>
                  </a:lnTo>
                  <a:lnTo>
                    <a:pt x="76" y="288"/>
                  </a:lnTo>
                  <a:lnTo>
                    <a:pt x="79" y="291"/>
                  </a:lnTo>
                  <a:lnTo>
                    <a:pt x="82" y="296"/>
                  </a:lnTo>
                  <a:lnTo>
                    <a:pt x="82" y="298"/>
                  </a:lnTo>
                  <a:lnTo>
                    <a:pt x="83" y="299"/>
                  </a:lnTo>
                  <a:lnTo>
                    <a:pt x="86" y="300"/>
                  </a:lnTo>
                  <a:lnTo>
                    <a:pt x="92" y="299"/>
                  </a:lnTo>
                  <a:lnTo>
                    <a:pt x="93" y="300"/>
                  </a:lnTo>
                  <a:lnTo>
                    <a:pt x="97" y="302"/>
                  </a:lnTo>
                  <a:lnTo>
                    <a:pt x="99" y="303"/>
                  </a:lnTo>
                  <a:lnTo>
                    <a:pt x="101" y="305"/>
                  </a:lnTo>
                  <a:lnTo>
                    <a:pt x="120" y="323"/>
                  </a:lnTo>
                  <a:lnTo>
                    <a:pt x="124" y="327"/>
                  </a:lnTo>
                  <a:lnTo>
                    <a:pt x="124" y="330"/>
                  </a:lnTo>
                  <a:lnTo>
                    <a:pt x="125" y="337"/>
                  </a:lnTo>
                  <a:lnTo>
                    <a:pt x="125" y="340"/>
                  </a:lnTo>
                  <a:lnTo>
                    <a:pt x="128" y="343"/>
                  </a:lnTo>
                  <a:lnTo>
                    <a:pt x="134" y="348"/>
                  </a:lnTo>
                  <a:lnTo>
                    <a:pt x="141" y="358"/>
                  </a:lnTo>
                  <a:lnTo>
                    <a:pt x="145" y="362"/>
                  </a:lnTo>
                  <a:lnTo>
                    <a:pt x="149" y="365"/>
                  </a:lnTo>
                  <a:lnTo>
                    <a:pt x="162" y="368"/>
                  </a:lnTo>
                  <a:lnTo>
                    <a:pt x="166" y="369"/>
                  </a:lnTo>
                  <a:lnTo>
                    <a:pt x="166" y="373"/>
                  </a:lnTo>
                  <a:lnTo>
                    <a:pt x="167" y="378"/>
                  </a:lnTo>
                  <a:lnTo>
                    <a:pt x="164" y="390"/>
                  </a:lnTo>
                  <a:lnTo>
                    <a:pt x="159" y="401"/>
                  </a:lnTo>
                  <a:lnTo>
                    <a:pt x="153" y="410"/>
                  </a:lnTo>
                  <a:lnTo>
                    <a:pt x="152" y="411"/>
                  </a:lnTo>
                  <a:lnTo>
                    <a:pt x="148" y="413"/>
                  </a:lnTo>
                  <a:lnTo>
                    <a:pt x="145" y="415"/>
                  </a:lnTo>
                  <a:lnTo>
                    <a:pt x="143" y="417"/>
                  </a:lnTo>
                  <a:lnTo>
                    <a:pt x="142" y="424"/>
                  </a:lnTo>
                  <a:lnTo>
                    <a:pt x="141" y="427"/>
                  </a:lnTo>
                  <a:lnTo>
                    <a:pt x="129" y="437"/>
                  </a:lnTo>
                  <a:lnTo>
                    <a:pt x="127" y="442"/>
                  </a:lnTo>
                  <a:lnTo>
                    <a:pt x="127" y="442"/>
                  </a:lnTo>
                  <a:lnTo>
                    <a:pt x="127" y="442"/>
                  </a:lnTo>
                  <a:lnTo>
                    <a:pt x="127" y="442"/>
                  </a:lnTo>
                  <a:lnTo>
                    <a:pt x="122" y="444"/>
                  </a:lnTo>
                  <a:lnTo>
                    <a:pt x="115" y="445"/>
                  </a:lnTo>
                  <a:lnTo>
                    <a:pt x="113" y="446"/>
                  </a:lnTo>
                  <a:lnTo>
                    <a:pt x="111" y="449"/>
                  </a:lnTo>
                  <a:lnTo>
                    <a:pt x="110" y="455"/>
                  </a:lnTo>
                  <a:lnTo>
                    <a:pt x="104" y="472"/>
                  </a:lnTo>
                  <a:lnTo>
                    <a:pt x="103" y="476"/>
                  </a:lnTo>
                  <a:lnTo>
                    <a:pt x="103" y="476"/>
                  </a:lnTo>
                  <a:lnTo>
                    <a:pt x="100" y="480"/>
                  </a:lnTo>
                  <a:lnTo>
                    <a:pt x="92" y="483"/>
                  </a:lnTo>
                  <a:lnTo>
                    <a:pt x="85" y="484"/>
                  </a:lnTo>
                  <a:lnTo>
                    <a:pt x="65" y="480"/>
                  </a:lnTo>
                  <a:lnTo>
                    <a:pt x="58" y="480"/>
                  </a:lnTo>
                  <a:lnTo>
                    <a:pt x="54" y="483"/>
                  </a:lnTo>
                  <a:lnTo>
                    <a:pt x="52" y="486"/>
                  </a:lnTo>
                  <a:lnTo>
                    <a:pt x="52" y="486"/>
                  </a:lnTo>
                  <a:lnTo>
                    <a:pt x="51" y="486"/>
                  </a:lnTo>
                  <a:lnTo>
                    <a:pt x="47" y="486"/>
                  </a:lnTo>
                  <a:lnTo>
                    <a:pt x="43" y="486"/>
                  </a:lnTo>
                  <a:lnTo>
                    <a:pt x="40" y="487"/>
                  </a:lnTo>
                  <a:lnTo>
                    <a:pt x="36" y="494"/>
                  </a:lnTo>
                  <a:lnTo>
                    <a:pt x="34" y="495"/>
                  </a:lnTo>
                  <a:lnTo>
                    <a:pt x="27" y="500"/>
                  </a:lnTo>
                  <a:lnTo>
                    <a:pt x="24" y="501"/>
                  </a:lnTo>
                  <a:lnTo>
                    <a:pt x="23" y="504"/>
                  </a:lnTo>
                  <a:lnTo>
                    <a:pt x="21" y="505"/>
                  </a:lnTo>
                  <a:lnTo>
                    <a:pt x="21" y="507"/>
                  </a:lnTo>
                  <a:lnTo>
                    <a:pt x="23" y="508"/>
                  </a:lnTo>
                  <a:lnTo>
                    <a:pt x="28" y="523"/>
                  </a:lnTo>
                  <a:lnTo>
                    <a:pt x="33" y="529"/>
                  </a:lnTo>
                  <a:lnTo>
                    <a:pt x="36" y="532"/>
                  </a:lnTo>
                  <a:lnTo>
                    <a:pt x="37" y="532"/>
                  </a:lnTo>
                  <a:lnTo>
                    <a:pt x="37" y="533"/>
                  </a:lnTo>
                  <a:lnTo>
                    <a:pt x="37" y="535"/>
                  </a:lnTo>
                  <a:lnTo>
                    <a:pt x="36" y="536"/>
                  </a:lnTo>
                  <a:lnTo>
                    <a:pt x="33" y="539"/>
                  </a:lnTo>
                  <a:lnTo>
                    <a:pt x="26" y="551"/>
                  </a:lnTo>
                  <a:lnTo>
                    <a:pt x="27" y="557"/>
                  </a:lnTo>
                  <a:lnTo>
                    <a:pt x="27" y="566"/>
                  </a:lnTo>
                  <a:lnTo>
                    <a:pt x="26" y="570"/>
                  </a:lnTo>
                  <a:lnTo>
                    <a:pt x="23" y="584"/>
                  </a:lnTo>
                  <a:lnTo>
                    <a:pt x="21" y="591"/>
                  </a:lnTo>
                  <a:lnTo>
                    <a:pt x="23" y="591"/>
                  </a:lnTo>
                  <a:lnTo>
                    <a:pt x="36" y="603"/>
                  </a:lnTo>
                  <a:lnTo>
                    <a:pt x="44" y="609"/>
                  </a:lnTo>
                  <a:lnTo>
                    <a:pt x="48" y="613"/>
                  </a:lnTo>
                  <a:lnTo>
                    <a:pt x="50" y="617"/>
                  </a:lnTo>
                  <a:lnTo>
                    <a:pt x="50" y="617"/>
                  </a:lnTo>
                  <a:lnTo>
                    <a:pt x="51" y="623"/>
                  </a:lnTo>
                  <a:lnTo>
                    <a:pt x="50" y="630"/>
                  </a:lnTo>
                  <a:lnTo>
                    <a:pt x="45" y="644"/>
                  </a:lnTo>
                  <a:lnTo>
                    <a:pt x="44" y="650"/>
                  </a:lnTo>
                  <a:lnTo>
                    <a:pt x="40" y="651"/>
                  </a:lnTo>
                  <a:lnTo>
                    <a:pt x="37" y="652"/>
                  </a:lnTo>
                  <a:lnTo>
                    <a:pt x="33" y="654"/>
                  </a:lnTo>
                  <a:lnTo>
                    <a:pt x="28" y="659"/>
                  </a:lnTo>
                  <a:lnTo>
                    <a:pt x="26" y="672"/>
                  </a:lnTo>
                  <a:lnTo>
                    <a:pt x="21" y="676"/>
                  </a:lnTo>
                  <a:lnTo>
                    <a:pt x="16" y="678"/>
                  </a:lnTo>
                  <a:lnTo>
                    <a:pt x="6" y="679"/>
                  </a:lnTo>
                  <a:lnTo>
                    <a:pt x="0" y="680"/>
                  </a:lnTo>
                  <a:lnTo>
                    <a:pt x="26" y="716"/>
                  </a:lnTo>
                  <a:lnTo>
                    <a:pt x="36" y="723"/>
                  </a:lnTo>
                  <a:lnTo>
                    <a:pt x="40" y="732"/>
                  </a:lnTo>
                  <a:lnTo>
                    <a:pt x="43" y="738"/>
                  </a:lnTo>
                  <a:lnTo>
                    <a:pt x="44" y="739"/>
                  </a:lnTo>
                  <a:lnTo>
                    <a:pt x="50" y="745"/>
                  </a:lnTo>
                  <a:lnTo>
                    <a:pt x="72" y="762"/>
                  </a:lnTo>
                  <a:lnTo>
                    <a:pt x="73" y="763"/>
                  </a:lnTo>
                  <a:lnTo>
                    <a:pt x="86" y="769"/>
                  </a:lnTo>
                  <a:lnTo>
                    <a:pt x="94" y="770"/>
                  </a:lnTo>
                  <a:lnTo>
                    <a:pt x="96" y="772"/>
                  </a:lnTo>
                  <a:lnTo>
                    <a:pt x="96" y="773"/>
                  </a:lnTo>
                  <a:lnTo>
                    <a:pt x="97" y="774"/>
                  </a:lnTo>
                  <a:lnTo>
                    <a:pt x="100" y="776"/>
                  </a:lnTo>
                  <a:lnTo>
                    <a:pt x="111" y="774"/>
                  </a:lnTo>
                  <a:lnTo>
                    <a:pt x="114" y="776"/>
                  </a:lnTo>
                  <a:lnTo>
                    <a:pt x="115" y="777"/>
                  </a:lnTo>
                  <a:lnTo>
                    <a:pt x="115" y="779"/>
                  </a:lnTo>
                  <a:lnTo>
                    <a:pt x="117" y="781"/>
                  </a:lnTo>
                  <a:lnTo>
                    <a:pt x="118" y="783"/>
                  </a:lnTo>
                  <a:lnTo>
                    <a:pt x="121" y="783"/>
                  </a:lnTo>
                  <a:lnTo>
                    <a:pt x="124" y="781"/>
                  </a:lnTo>
                  <a:lnTo>
                    <a:pt x="125" y="781"/>
                  </a:lnTo>
                  <a:lnTo>
                    <a:pt x="128" y="784"/>
                  </a:lnTo>
                  <a:lnTo>
                    <a:pt x="129" y="786"/>
                  </a:lnTo>
                  <a:lnTo>
                    <a:pt x="131" y="787"/>
                  </a:lnTo>
                  <a:lnTo>
                    <a:pt x="131" y="788"/>
                  </a:lnTo>
                  <a:lnTo>
                    <a:pt x="131" y="793"/>
                  </a:lnTo>
                  <a:lnTo>
                    <a:pt x="131" y="793"/>
                  </a:lnTo>
                  <a:lnTo>
                    <a:pt x="134" y="797"/>
                  </a:lnTo>
                  <a:lnTo>
                    <a:pt x="134" y="800"/>
                  </a:lnTo>
                  <a:lnTo>
                    <a:pt x="134" y="808"/>
                  </a:lnTo>
                  <a:lnTo>
                    <a:pt x="136" y="817"/>
                  </a:lnTo>
                  <a:lnTo>
                    <a:pt x="139" y="825"/>
                  </a:lnTo>
                  <a:lnTo>
                    <a:pt x="139" y="826"/>
                  </a:lnTo>
                  <a:lnTo>
                    <a:pt x="139" y="832"/>
                  </a:lnTo>
                  <a:lnTo>
                    <a:pt x="139" y="835"/>
                  </a:lnTo>
                  <a:lnTo>
                    <a:pt x="141" y="835"/>
                  </a:lnTo>
                  <a:lnTo>
                    <a:pt x="141" y="836"/>
                  </a:lnTo>
                  <a:lnTo>
                    <a:pt x="143" y="838"/>
                  </a:lnTo>
                  <a:lnTo>
                    <a:pt x="145" y="839"/>
                  </a:lnTo>
                  <a:lnTo>
                    <a:pt x="146" y="843"/>
                  </a:lnTo>
                  <a:lnTo>
                    <a:pt x="149" y="854"/>
                  </a:lnTo>
                  <a:lnTo>
                    <a:pt x="155" y="868"/>
                  </a:lnTo>
                  <a:lnTo>
                    <a:pt x="156" y="870"/>
                  </a:lnTo>
                  <a:lnTo>
                    <a:pt x="159" y="871"/>
                  </a:lnTo>
                  <a:lnTo>
                    <a:pt x="166" y="873"/>
                  </a:lnTo>
                  <a:lnTo>
                    <a:pt x="169" y="874"/>
                  </a:lnTo>
                  <a:lnTo>
                    <a:pt x="173" y="881"/>
                  </a:lnTo>
                  <a:lnTo>
                    <a:pt x="173" y="889"/>
                  </a:lnTo>
                  <a:lnTo>
                    <a:pt x="170" y="896"/>
                  </a:lnTo>
                  <a:lnTo>
                    <a:pt x="167" y="902"/>
                  </a:lnTo>
                  <a:lnTo>
                    <a:pt x="164" y="906"/>
                  </a:lnTo>
                  <a:lnTo>
                    <a:pt x="163" y="910"/>
                  </a:lnTo>
                  <a:lnTo>
                    <a:pt x="162" y="913"/>
                  </a:lnTo>
                  <a:lnTo>
                    <a:pt x="160" y="913"/>
                  </a:lnTo>
                  <a:lnTo>
                    <a:pt x="156" y="915"/>
                  </a:lnTo>
                  <a:lnTo>
                    <a:pt x="155" y="916"/>
                  </a:lnTo>
                  <a:lnTo>
                    <a:pt x="155" y="920"/>
                  </a:lnTo>
                  <a:lnTo>
                    <a:pt x="153" y="924"/>
                  </a:lnTo>
                  <a:lnTo>
                    <a:pt x="153" y="930"/>
                  </a:lnTo>
                  <a:lnTo>
                    <a:pt x="153" y="934"/>
                  </a:lnTo>
                  <a:lnTo>
                    <a:pt x="155" y="936"/>
                  </a:lnTo>
                  <a:lnTo>
                    <a:pt x="157" y="940"/>
                  </a:lnTo>
                  <a:lnTo>
                    <a:pt x="157" y="943"/>
                  </a:lnTo>
                  <a:lnTo>
                    <a:pt x="157" y="944"/>
                  </a:lnTo>
                  <a:lnTo>
                    <a:pt x="156" y="950"/>
                  </a:lnTo>
                  <a:lnTo>
                    <a:pt x="156" y="955"/>
                  </a:lnTo>
                  <a:lnTo>
                    <a:pt x="156" y="979"/>
                  </a:lnTo>
                  <a:lnTo>
                    <a:pt x="157" y="982"/>
                  </a:lnTo>
                  <a:lnTo>
                    <a:pt x="159" y="985"/>
                  </a:lnTo>
                  <a:lnTo>
                    <a:pt x="159" y="988"/>
                  </a:lnTo>
                  <a:lnTo>
                    <a:pt x="159" y="989"/>
                  </a:lnTo>
                  <a:lnTo>
                    <a:pt x="155" y="992"/>
                  </a:lnTo>
                  <a:lnTo>
                    <a:pt x="155" y="995"/>
                  </a:lnTo>
                  <a:lnTo>
                    <a:pt x="155" y="1002"/>
                  </a:lnTo>
                  <a:lnTo>
                    <a:pt x="156" y="1009"/>
                  </a:lnTo>
                  <a:lnTo>
                    <a:pt x="155" y="1016"/>
                  </a:lnTo>
                  <a:lnTo>
                    <a:pt x="149" y="1020"/>
                  </a:lnTo>
                  <a:lnTo>
                    <a:pt x="201" y="1028"/>
                  </a:lnTo>
                  <a:lnTo>
                    <a:pt x="212" y="1027"/>
                  </a:lnTo>
                  <a:lnTo>
                    <a:pt x="218" y="1025"/>
                  </a:lnTo>
                  <a:lnTo>
                    <a:pt x="220" y="1024"/>
                  </a:lnTo>
                  <a:lnTo>
                    <a:pt x="222" y="1021"/>
                  </a:lnTo>
                  <a:lnTo>
                    <a:pt x="223" y="1018"/>
                  </a:lnTo>
                  <a:lnTo>
                    <a:pt x="225" y="1011"/>
                  </a:lnTo>
                  <a:lnTo>
                    <a:pt x="225" y="1009"/>
                  </a:lnTo>
                  <a:lnTo>
                    <a:pt x="229" y="1006"/>
                  </a:lnTo>
                  <a:lnTo>
                    <a:pt x="234" y="1002"/>
                  </a:lnTo>
                  <a:lnTo>
                    <a:pt x="240" y="999"/>
                  </a:lnTo>
                  <a:lnTo>
                    <a:pt x="246" y="999"/>
                  </a:lnTo>
                  <a:lnTo>
                    <a:pt x="250" y="1002"/>
                  </a:lnTo>
                  <a:lnTo>
                    <a:pt x="253" y="1006"/>
                  </a:lnTo>
                  <a:lnTo>
                    <a:pt x="255" y="1009"/>
                  </a:lnTo>
                  <a:lnTo>
                    <a:pt x="261" y="1009"/>
                  </a:lnTo>
                  <a:lnTo>
                    <a:pt x="265" y="1006"/>
                  </a:lnTo>
                  <a:lnTo>
                    <a:pt x="274" y="1000"/>
                  </a:lnTo>
                  <a:lnTo>
                    <a:pt x="278" y="999"/>
                  </a:lnTo>
                  <a:lnTo>
                    <a:pt x="303" y="999"/>
                  </a:lnTo>
                  <a:lnTo>
                    <a:pt x="321" y="1007"/>
                  </a:lnTo>
                  <a:lnTo>
                    <a:pt x="330" y="1009"/>
                  </a:lnTo>
                  <a:lnTo>
                    <a:pt x="333" y="1006"/>
                  </a:lnTo>
                  <a:lnTo>
                    <a:pt x="334" y="1006"/>
                  </a:lnTo>
                  <a:lnTo>
                    <a:pt x="340" y="999"/>
                  </a:lnTo>
                  <a:lnTo>
                    <a:pt x="345" y="997"/>
                  </a:lnTo>
                  <a:lnTo>
                    <a:pt x="354" y="997"/>
                  </a:lnTo>
                  <a:lnTo>
                    <a:pt x="362" y="999"/>
                  </a:lnTo>
                  <a:lnTo>
                    <a:pt x="366" y="997"/>
                  </a:lnTo>
                  <a:lnTo>
                    <a:pt x="372" y="988"/>
                  </a:lnTo>
                  <a:lnTo>
                    <a:pt x="376" y="986"/>
                  </a:lnTo>
                  <a:lnTo>
                    <a:pt x="380" y="986"/>
                  </a:lnTo>
                  <a:lnTo>
                    <a:pt x="386" y="986"/>
                  </a:lnTo>
                  <a:lnTo>
                    <a:pt x="391" y="985"/>
                  </a:lnTo>
                  <a:lnTo>
                    <a:pt x="396" y="982"/>
                  </a:lnTo>
                  <a:lnTo>
                    <a:pt x="403" y="976"/>
                  </a:lnTo>
                  <a:lnTo>
                    <a:pt x="405" y="976"/>
                  </a:lnTo>
                  <a:lnTo>
                    <a:pt x="417" y="985"/>
                  </a:lnTo>
                  <a:lnTo>
                    <a:pt x="421" y="985"/>
                  </a:lnTo>
                  <a:lnTo>
                    <a:pt x="425" y="981"/>
                  </a:lnTo>
                  <a:lnTo>
                    <a:pt x="426" y="979"/>
                  </a:lnTo>
                  <a:lnTo>
                    <a:pt x="428" y="979"/>
                  </a:lnTo>
                  <a:lnTo>
                    <a:pt x="429" y="978"/>
                  </a:lnTo>
                  <a:lnTo>
                    <a:pt x="431" y="976"/>
                  </a:lnTo>
                  <a:lnTo>
                    <a:pt x="436" y="979"/>
                  </a:lnTo>
                  <a:lnTo>
                    <a:pt x="439" y="981"/>
                  </a:lnTo>
                  <a:lnTo>
                    <a:pt x="442" y="979"/>
                  </a:lnTo>
                  <a:lnTo>
                    <a:pt x="443" y="976"/>
                  </a:lnTo>
                  <a:lnTo>
                    <a:pt x="443" y="974"/>
                  </a:lnTo>
                  <a:lnTo>
                    <a:pt x="443" y="965"/>
                  </a:lnTo>
                  <a:lnTo>
                    <a:pt x="442" y="955"/>
                  </a:lnTo>
                  <a:lnTo>
                    <a:pt x="450" y="951"/>
                  </a:lnTo>
                  <a:lnTo>
                    <a:pt x="460" y="953"/>
                  </a:lnTo>
                  <a:lnTo>
                    <a:pt x="468" y="954"/>
                  </a:lnTo>
                  <a:lnTo>
                    <a:pt x="470" y="955"/>
                  </a:lnTo>
                  <a:lnTo>
                    <a:pt x="471" y="958"/>
                  </a:lnTo>
                  <a:lnTo>
                    <a:pt x="473" y="960"/>
                  </a:lnTo>
                  <a:lnTo>
                    <a:pt x="474" y="960"/>
                  </a:lnTo>
                  <a:lnTo>
                    <a:pt x="475" y="958"/>
                  </a:lnTo>
                  <a:lnTo>
                    <a:pt x="475" y="953"/>
                  </a:lnTo>
                  <a:lnTo>
                    <a:pt x="477" y="951"/>
                  </a:lnTo>
                  <a:lnTo>
                    <a:pt x="481" y="947"/>
                  </a:lnTo>
                  <a:lnTo>
                    <a:pt x="481" y="947"/>
                  </a:lnTo>
                  <a:lnTo>
                    <a:pt x="485" y="944"/>
                  </a:lnTo>
                  <a:lnTo>
                    <a:pt x="491" y="943"/>
                  </a:lnTo>
                  <a:lnTo>
                    <a:pt x="495" y="941"/>
                  </a:lnTo>
                  <a:lnTo>
                    <a:pt x="499" y="947"/>
                  </a:lnTo>
                  <a:lnTo>
                    <a:pt x="505" y="950"/>
                  </a:lnTo>
                  <a:lnTo>
                    <a:pt x="505" y="953"/>
                  </a:lnTo>
                  <a:lnTo>
                    <a:pt x="503" y="955"/>
                  </a:lnTo>
                  <a:lnTo>
                    <a:pt x="505" y="958"/>
                  </a:lnTo>
                  <a:lnTo>
                    <a:pt x="506" y="958"/>
                  </a:lnTo>
                  <a:lnTo>
                    <a:pt x="509" y="958"/>
                  </a:lnTo>
                  <a:lnTo>
                    <a:pt x="510" y="957"/>
                  </a:lnTo>
                  <a:lnTo>
                    <a:pt x="512" y="957"/>
                  </a:lnTo>
                  <a:lnTo>
                    <a:pt x="519" y="957"/>
                  </a:lnTo>
                  <a:lnTo>
                    <a:pt x="522" y="957"/>
                  </a:lnTo>
                  <a:lnTo>
                    <a:pt x="530" y="954"/>
                  </a:lnTo>
                  <a:lnTo>
                    <a:pt x="534" y="954"/>
                  </a:lnTo>
                  <a:lnTo>
                    <a:pt x="540" y="955"/>
                  </a:lnTo>
                  <a:lnTo>
                    <a:pt x="544" y="954"/>
                  </a:lnTo>
                  <a:lnTo>
                    <a:pt x="548" y="947"/>
                  </a:lnTo>
                  <a:lnTo>
                    <a:pt x="555" y="946"/>
                  </a:lnTo>
                  <a:lnTo>
                    <a:pt x="562" y="943"/>
                  </a:lnTo>
                  <a:lnTo>
                    <a:pt x="568" y="947"/>
                  </a:lnTo>
                  <a:lnTo>
                    <a:pt x="571" y="957"/>
                  </a:lnTo>
                  <a:lnTo>
                    <a:pt x="572" y="965"/>
                  </a:lnTo>
                  <a:lnTo>
                    <a:pt x="572" y="968"/>
                  </a:lnTo>
                  <a:lnTo>
                    <a:pt x="573" y="971"/>
                  </a:lnTo>
                  <a:lnTo>
                    <a:pt x="575" y="972"/>
                  </a:lnTo>
                  <a:lnTo>
                    <a:pt x="576" y="974"/>
                  </a:lnTo>
                  <a:lnTo>
                    <a:pt x="578" y="975"/>
                  </a:lnTo>
                  <a:lnTo>
                    <a:pt x="579" y="976"/>
                  </a:lnTo>
                  <a:lnTo>
                    <a:pt x="580" y="978"/>
                  </a:lnTo>
                  <a:lnTo>
                    <a:pt x="580" y="979"/>
                  </a:lnTo>
                  <a:lnTo>
                    <a:pt x="580" y="983"/>
                  </a:lnTo>
                  <a:lnTo>
                    <a:pt x="580" y="985"/>
                  </a:lnTo>
                  <a:lnTo>
                    <a:pt x="585" y="988"/>
                  </a:lnTo>
                  <a:lnTo>
                    <a:pt x="587" y="989"/>
                  </a:lnTo>
                  <a:lnTo>
                    <a:pt x="597" y="989"/>
                  </a:lnTo>
                  <a:lnTo>
                    <a:pt x="596" y="992"/>
                  </a:lnTo>
                  <a:lnTo>
                    <a:pt x="602" y="992"/>
                  </a:lnTo>
                  <a:lnTo>
                    <a:pt x="607" y="993"/>
                  </a:lnTo>
                  <a:lnTo>
                    <a:pt x="611" y="995"/>
                  </a:lnTo>
                  <a:lnTo>
                    <a:pt x="617" y="1000"/>
                  </a:lnTo>
                  <a:lnTo>
                    <a:pt x="625" y="1011"/>
                  </a:lnTo>
                  <a:lnTo>
                    <a:pt x="631" y="1016"/>
                  </a:lnTo>
                  <a:lnTo>
                    <a:pt x="637" y="1016"/>
                  </a:lnTo>
                  <a:lnTo>
                    <a:pt x="638" y="1011"/>
                  </a:lnTo>
                  <a:lnTo>
                    <a:pt x="638" y="1006"/>
                  </a:lnTo>
                  <a:lnTo>
                    <a:pt x="638" y="1000"/>
                  </a:lnTo>
                  <a:lnTo>
                    <a:pt x="648" y="1000"/>
                  </a:lnTo>
                  <a:lnTo>
                    <a:pt x="653" y="997"/>
                  </a:lnTo>
                  <a:lnTo>
                    <a:pt x="656" y="997"/>
                  </a:lnTo>
                  <a:lnTo>
                    <a:pt x="660" y="997"/>
                  </a:lnTo>
                  <a:lnTo>
                    <a:pt x="667" y="1003"/>
                  </a:lnTo>
                  <a:lnTo>
                    <a:pt x="709" y="1021"/>
                  </a:lnTo>
                  <a:lnTo>
                    <a:pt x="714" y="1020"/>
                  </a:lnTo>
                  <a:lnTo>
                    <a:pt x="715" y="1020"/>
                  </a:lnTo>
                  <a:lnTo>
                    <a:pt x="716" y="1021"/>
                  </a:lnTo>
                  <a:lnTo>
                    <a:pt x="718" y="1024"/>
                  </a:lnTo>
                  <a:lnTo>
                    <a:pt x="719" y="1025"/>
                  </a:lnTo>
                  <a:lnTo>
                    <a:pt x="729" y="1030"/>
                  </a:lnTo>
                  <a:lnTo>
                    <a:pt x="730" y="1031"/>
                  </a:lnTo>
                  <a:lnTo>
                    <a:pt x="735" y="1035"/>
                  </a:lnTo>
                  <a:lnTo>
                    <a:pt x="746" y="1049"/>
                  </a:lnTo>
                  <a:lnTo>
                    <a:pt x="751" y="1053"/>
                  </a:lnTo>
                  <a:lnTo>
                    <a:pt x="757" y="1053"/>
                  </a:lnTo>
                  <a:lnTo>
                    <a:pt x="763" y="1053"/>
                  </a:lnTo>
                  <a:lnTo>
                    <a:pt x="806" y="1039"/>
                  </a:lnTo>
                  <a:lnTo>
                    <a:pt x="813" y="1038"/>
                  </a:lnTo>
                  <a:lnTo>
                    <a:pt x="816" y="1038"/>
                  </a:lnTo>
                  <a:lnTo>
                    <a:pt x="819" y="1039"/>
                  </a:lnTo>
                  <a:lnTo>
                    <a:pt x="820" y="1039"/>
                  </a:lnTo>
                  <a:lnTo>
                    <a:pt x="823" y="1038"/>
                  </a:lnTo>
                  <a:lnTo>
                    <a:pt x="826" y="1035"/>
                  </a:lnTo>
                  <a:lnTo>
                    <a:pt x="827" y="1031"/>
                  </a:lnTo>
                  <a:lnTo>
                    <a:pt x="828" y="1028"/>
                  </a:lnTo>
                  <a:lnTo>
                    <a:pt x="833" y="1027"/>
                  </a:lnTo>
                  <a:lnTo>
                    <a:pt x="855" y="1028"/>
                  </a:lnTo>
                  <a:lnTo>
                    <a:pt x="858" y="1030"/>
                  </a:lnTo>
                  <a:lnTo>
                    <a:pt x="863" y="1032"/>
                  </a:lnTo>
                  <a:lnTo>
                    <a:pt x="865" y="1034"/>
                  </a:lnTo>
                  <a:lnTo>
                    <a:pt x="869" y="1032"/>
                  </a:lnTo>
                  <a:lnTo>
                    <a:pt x="870" y="1032"/>
                  </a:lnTo>
                  <a:lnTo>
                    <a:pt x="872" y="1030"/>
                  </a:lnTo>
                  <a:lnTo>
                    <a:pt x="875" y="1028"/>
                  </a:lnTo>
                  <a:lnTo>
                    <a:pt x="878" y="1027"/>
                  </a:lnTo>
                  <a:lnTo>
                    <a:pt x="887" y="1025"/>
                  </a:lnTo>
                  <a:lnTo>
                    <a:pt x="897" y="1020"/>
                  </a:lnTo>
                  <a:lnTo>
                    <a:pt x="900" y="1018"/>
                  </a:lnTo>
                  <a:lnTo>
                    <a:pt x="906" y="1021"/>
                  </a:lnTo>
                  <a:lnTo>
                    <a:pt x="913" y="1030"/>
                  </a:lnTo>
                  <a:lnTo>
                    <a:pt x="918" y="1031"/>
                  </a:lnTo>
                  <a:lnTo>
                    <a:pt x="921" y="1031"/>
                  </a:lnTo>
                  <a:lnTo>
                    <a:pt x="928" y="1027"/>
                  </a:lnTo>
                  <a:lnTo>
                    <a:pt x="932" y="1027"/>
                  </a:lnTo>
                  <a:lnTo>
                    <a:pt x="935" y="1028"/>
                  </a:lnTo>
                  <a:lnTo>
                    <a:pt x="938" y="1027"/>
                  </a:lnTo>
                  <a:lnTo>
                    <a:pt x="943" y="1024"/>
                  </a:lnTo>
                  <a:lnTo>
                    <a:pt x="950" y="1020"/>
                  </a:lnTo>
                  <a:lnTo>
                    <a:pt x="955" y="1018"/>
                  </a:lnTo>
                  <a:lnTo>
                    <a:pt x="977" y="1013"/>
                  </a:lnTo>
                  <a:lnTo>
                    <a:pt x="978" y="1014"/>
                  </a:lnTo>
                  <a:lnTo>
                    <a:pt x="980" y="1013"/>
                  </a:lnTo>
                  <a:lnTo>
                    <a:pt x="983" y="1007"/>
                  </a:lnTo>
                  <a:lnTo>
                    <a:pt x="987" y="999"/>
                  </a:lnTo>
                  <a:lnTo>
                    <a:pt x="990" y="990"/>
                  </a:lnTo>
                  <a:lnTo>
                    <a:pt x="991" y="989"/>
                  </a:lnTo>
                  <a:lnTo>
                    <a:pt x="992" y="988"/>
                  </a:lnTo>
                  <a:lnTo>
                    <a:pt x="994" y="988"/>
                  </a:lnTo>
                  <a:lnTo>
                    <a:pt x="994" y="985"/>
                  </a:lnTo>
                  <a:lnTo>
                    <a:pt x="994" y="982"/>
                  </a:lnTo>
                  <a:lnTo>
                    <a:pt x="990" y="979"/>
                  </a:lnTo>
                  <a:lnTo>
                    <a:pt x="990" y="978"/>
                  </a:lnTo>
                  <a:lnTo>
                    <a:pt x="987" y="971"/>
                  </a:lnTo>
                  <a:lnTo>
                    <a:pt x="987" y="969"/>
                  </a:lnTo>
                  <a:lnTo>
                    <a:pt x="990" y="965"/>
                  </a:lnTo>
                  <a:lnTo>
                    <a:pt x="991" y="961"/>
                  </a:lnTo>
                  <a:lnTo>
                    <a:pt x="991" y="958"/>
                  </a:lnTo>
                  <a:lnTo>
                    <a:pt x="991" y="954"/>
                  </a:lnTo>
                  <a:lnTo>
                    <a:pt x="990" y="948"/>
                  </a:lnTo>
                  <a:lnTo>
                    <a:pt x="988" y="947"/>
                  </a:lnTo>
                  <a:lnTo>
                    <a:pt x="984" y="947"/>
                  </a:lnTo>
                  <a:lnTo>
                    <a:pt x="983" y="946"/>
                  </a:lnTo>
                  <a:lnTo>
                    <a:pt x="983" y="943"/>
                  </a:lnTo>
                  <a:lnTo>
                    <a:pt x="983" y="937"/>
                  </a:lnTo>
                  <a:lnTo>
                    <a:pt x="983" y="936"/>
                  </a:lnTo>
                  <a:lnTo>
                    <a:pt x="980" y="926"/>
                  </a:lnTo>
                  <a:lnTo>
                    <a:pt x="978" y="923"/>
                  </a:lnTo>
                  <a:lnTo>
                    <a:pt x="976" y="920"/>
                  </a:lnTo>
                  <a:lnTo>
                    <a:pt x="973" y="919"/>
                  </a:lnTo>
                  <a:lnTo>
                    <a:pt x="970" y="919"/>
                  </a:lnTo>
                  <a:lnTo>
                    <a:pt x="966" y="917"/>
                  </a:lnTo>
                  <a:lnTo>
                    <a:pt x="964" y="913"/>
                  </a:lnTo>
                  <a:lnTo>
                    <a:pt x="963" y="912"/>
                  </a:lnTo>
                  <a:lnTo>
                    <a:pt x="962" y="908"/>
                  </a:lnTo>
                  <a:lnTo>
                    <a:pt x="960" y="903"/>
                  </a:lnTo>
                  <a:lnTo>
                    <a:pt x="962" y="898"/>
                  </a:lnTo>
                  <a:lnTo>
                    <a:pt x="963" y="894"/>
                  </a:lnTo>
                  <a:lnTo>
                    <a:pt x="964" y="892"/>
                  </a:lnTo>
                  <a:lnTo>
                    <a:pt x="966" y="891"/>
                  </a:lnTo>
                  <a:lnTo>
                    <a:pt x="967" y="891"/>
                  </a:lnTo>
                  <a:lnTo>
                    <a:pt x="970" y="891"/>
                  </a:lnTo>
                  <a:lnTo>
                    <a:pt x="977" y="885"/>
                  </a:lnTo>
                  <a:lnTo>
                    <a:pt x="984" y="882"/>
                  </a:lnTo>
                  <a:lnTo>
                    <a:pt x="998" y="882"/>
                  </a:lnTo>
                  <a:lnTo>
                    <a:pt x="1004" y="877"/>
                  </a:lnTo>
                  <a:lnTo>
                    <a:pt x="1008" y="877"/>
                  </a:lnTo>
                  <a:lnTo>
                    <a:pt x="1009" y="878"/>
                  </a:lnTo>
                  <a:lnTo>
                    <a:pt x="1016" y="887"/>
                  </a:lnTo>
                  <a:lnTo>
                    <a:pt x="1019" y="889"/>
                  </a:lnTo>
                  <a:lnTo>
                    <a:pt x="1025" y="891"/>
                  </a:lnTo>
                  <a:lnTo>
                    <a:pt x="1034" y="889"/>
                  </a:lnTo>
                  <a:lnTo>
                    <a:pt x="1032" y="887"/>
                  </a:lnTo>
                  <a:lnTo>
                    <a:pt x="1030" y="880"/>
                  </a:lnTo>
                  <a:lnTo>
                    <a:pt x="1032" y="871"/>
                  </a:lnTo>
                  <a:lnTo>
                    <a:pt x="1034" y="863"/>
                  </a:lnTo>
                  <a:lnTo>
                    <a:pt x="1046" y="854"/>
                  </a:lnTo>
                  <a:lnTo>
                    <a:pt x="1072" y="856"/>
                  </a:lnTo>
                  <a:lnTo>
                    <a:pt x="1085" y="852"/>
                  </a:lnTo>
                  <a:lnTo>
                    <a:pt x="1089" y="846"/>
                  </a:lnTo>
                  <a:lnTo>
                    <a:pt x="1090" y="840"/>
                  </a:lnTo>
                  <a:lnTo>
                    <a:pt x="1092" y="833"/>
                  </a:lnTo>
                  <a:lnTo>
                    <a:pt x="1092" y="832"/>
                  </a:lnTo>
                  <a:lnTo>
                    <a:pt x="1092" y="829"/>
                  </a:lnTo>
                  <a:lnTo>
                    <a:pt x="1092" y="828"/>
                  </a:lnTo>
                  <a:lnTo>
                    <a:pt x="1093" y="825"/>
                  </a:lnTo>
                  <a:lnTo>
                    <a:pt x="1093" y="822"/>
                  </a:lnTo>
                  <a:lnTo>
                    <a:pt x="1093" y="821"/>
                  </a:lnTo>
                  <a:lnTo>
                    <a:pt x="1089" y="819"/>
                  </a:lnTo>
                  <a:lnTo>
                    <a:pt x="1089" y="818"/>
                  </a:lnTo>
                  <a:lnTo>
                    <a:pt x="1090" y="815"/>
                  </a:lnTo>
                  <a:lnTo>
                    <a:pt x="1092" y="814"/>
                  </a:lnTo>
                  <a:lnTo>
                    <a:pt x="1093" y="812"/>
                  </a:lnTo>
                  <a:lnTo>
                    <a:pt x="1102" y="805"/>
                  </a:lnTo>
                  <a:lnTo>
                    <a:pt x="1106" y="801"/>
                  </a:lnTo>
                  <a:lnTo>
                    <a:pt x="1110" y="801"/>
                  </a:lnTo>
                  <a:lnTo>
                    <a:pt x="1134" y="805"/>
                  </a:lnTo>
                  <a:lnTo>
                    <a:pt x="1139" y="805"/>
                  </a:lnTo>
                  <a:lnTo>
                    <a:pt x="1142" y="802"/>
                  </a:lnTo>
                  <a:lnTo>
                    <a:pt x="1148" y="797"/>
                  </a:lnTo>
                  <a:lnTo>
                    <a:pt x="1151" y="795"/>
                  </a:lnTo>
                  <a:lnTo>
                    <a:pt x="1154" y="797"/>
                  </a:lnTo>
                  <a:lnTo>
                    <a:pt x="1158" y="801"/>
                  </a:lnTo>
                  <a:lnTo>
                    <a:pt x="1161" y="802"/>
                  </a:lnTo>
                  <a:lnTo>
                    <a:pt x="1163" y="801"/>
                  </a:lnTo>
                  <a:lnTo>
                    <a:pt x="1166" y="798"/>
                  </a:lnTo>
                  <a:lnTo>
                    <a:pt x="1169" y="797"/>
                  </a:lnTo>
                  <a:lnTo>
                    <a:pt x="1172" y="794"/>
                  </a:lnTo>
                  <a:lnTo>
                    <a:pt x="1175" y="794"/>
                  </a:lnTo>
                  <a:lnTo>
                    <a:pt x="1177" y="795"/>
                  </a:lnTo>
                  <a:lnTo>
                    <a:pt x="1179" y="795"/>
                  </a:lnTo>
                  <a:lnTo>
                    <a:pt x="1182" y="793"/>
                  </a:lnTo>
                  <a:lnTo>
                    <a:pt x="1184" y="791"/>
                  </a:lnTo>
                  <a:lnTo>
                    <a:pt x="1190" y="793"/>
                  </a:lnTo>
                  <a:lnTo>
                    <a:pt x="1191" y="791"/>
                  </a:lnTo>
                  <a:lnTo>
                    <a:pt x="1194" y="788"/>
                  </a:lnTo>
                  <a:lnTo>
                    <a:pt x="1197" y="784"/>
                  </a:lnTo>
                  <a:lnTo>
                    <a:pt x="1200" y="780"/>
                  </a:lnTo>
                  <a:lnTo>
                    <a:pt x="1203" y="779"/>
                  </a:lnTo>
                  <a:lnTo>
                    <a:pt x="1208" y="776"/>
                  </a:lnTo>
                  <a:lnTo>
                    <a:pt x="1214" y="765"/>
                  </a:lnTo>
                  <a:lnTo>
                    <a:pt x="1219" y="762"/>
                  </a:lnTo>
                  <a:lnTo>
                    <a:pt x="1221" y="762"/>
                  </a:lnTo>
                  <a:lnTo>
                    <a:pt x="1225" y="762"/>
                  </a:lnTo>
                  <a:lnTo>
                    <a:pt x="1229" y="763"/>
                  </a:lnTo>
                  <a:lnTo>
                    <a:pt x="1233" y="766"/>
                  </a:lnTo>
                  <a:lnTo>
                    <a:pt x="1238" y="769"/>
                  </a:lnTo>
                  <a:lnTo>
                    <a:pt x="1240" y="769"/>
                  </a:lnTo>
                  <a:lnTo>
                    <a:pt x="1246" y="769"/>
                  </a:lnTo>
                  <a:lnTo>
                    <a:pt x="1253" y="770"/>
                  </a:lnTo>
                  <a:lnTo>
                    <a:pt x="1254" y="770"/>
                  </a:lnTo>
                  <a:lnTo>
                    <a:pt x="1254" y="769"/>
                  </a:lnTo>
                  <a:lnTo>
                    <a:pt x="1254" y="767"/>
                  </a:lnTo>
                  <a:lnTo>
                    <a:pt x="1260" y="759"/>
                  </a:lnTo>
                  <a:lnTo>
                    <a:pt x="1264" y="758"/>
                  </a:lnTo>
                  <a:lnTo>
                    <a:pt x="1270" y="756"/>
                  </a:lnTo>
                  <a:lnTo>
                    <a:pt x="1278" y="759"/>
                  </a:lnTo>
                  <a:lnTo>
                    <a:pt x="1287" y="763"/>
                  </a:lnTo>
                  <a:lnTo>
                    <a:pt x="1294" y="770"/>
                  </a:lnTo>
                  <a:lnTo>
                    <a:pt x="1305" y="787"/>
                  </a:lnTo>
                  <a:lnTo>
                    <a:pt x="1310" y="794"/>
                  </a:lnTo>
                  <a:lnTo>
                    <a:pt x="1317" y="800"/>
                  </a:lnTo>
                  <a:lnTo>
                    <a:pt x="1336" y="811"/>
                  </a:lnTo>
                  <a:lnTo>
                    <a:pt x="1340" y="814"/>
                  </a:lnTo>
                  <a:lnTo>
                    <a:pt x="1345" y="822"/>
                  </a:lnTo>
                  <a:lnTo>
                    <a:pt x="1350" y="825"/>
                  </a:lnTo>
                  <a:lnTo>
                    <a:pt x="1354" y="824"/>
                  </a:lnTo>
                  <a:lnTo>
                    <a:pt x="1350" y="821"/>
                  </a:lnTo>
                  <a:lnTo>
                    <a:pt x="1351" y="821"/>
                  </a:lnTo>
                  <a:lnTo>
                    <a:pt x="1352" y="819"/>
                  </a:lnTo>
                  <a:lnTo>
                    <a:pt x="1352" y="819"/>
                  </a:lnTo>
                  <a:lnTo>
                    <a:pt x="1352" y="818"/>
                  </a:lnTo>
                  <a:lnTo>
                    <a:pt x="1351" y="818"/>
                  </a:lnTo>
                  <a:lnTo>
                    <a:pt x="1351" y="818"/>
                  </a:lnTo>
                  <a:lnTo>
                    <a:pt x="1351" y="817"/>
                  </a:lnTo>
                  <a:lnTo>
                    <a:pt x="1357" y="815"/>
                  </a:lnTo>
                  <a:lnTo>
                    <a:pt x="1358" y="812"/>
                  </a:lnTo>
                  <a:lnTo>
                    <a:pt x="1361" y="811"/>
                  </a:lnTo>
                  <a:lnTo>
                    <a:pt x="1362" y="812"/>
                  </a:lnTo>
                  <a:lnTo>
                    <a:pt x="1364" y="812"/>
                  </a:lnTo>
                  <a:lnTo>
                    <a:pt x="1365" y="810"/>
                  </a:lnTo>
                  <a:lnTo>
                    <a:pt x="1365" y="807"/>
                  </a:lnTo>
                  <a:lnTo>
                    <a:pt x="1386" y="801"/>
                  </a:lnTo>
                  <a:lnTo>
                    <a:pt x="1396" y="801"/>
                  </a:lnTo>
                  <a:lnTo>
                    <a:pt x="1408" y="810"/>
                  </a:lnTo>
                  <a:lnTo>
                    <a:pt x="1413" y="811"/>
                  </a:lnTo>
                  <a:lnTo>
                    <a:pt x="1415" y="810"/>
                  </a:lnTo>
                  <a:lnTo>
                    <a:pt x="1420" y="810"/>
                  </a:lnTo>
                  <a:lnTo>
                    <a:pt x="1420" y="807"/>
                  </a:lnTo>
                  <a:lnTo>
                    <a:pt x="1415" y="804"/>
                  </a:lnTo>
                  <a:lnTo>
                    <a:pt x="1417" y="801"/>
                  </a:lnTo>
                  <a:lnTo>
                    <a:pt x="1417" y="795"/>
                  </a:lnTo>
                  <a:lnTo>
                    <a:pt x="1417" y="793"/>
                  </a:lnTo>
                  <a:lnTo>
                    <a:pt x="1418" y="793"/>
                  </a:lnTo>
                  <a:lnTo>
                    <a:pt x="1420" y="793"/>
                  </a:lnTo>
                  <a:lnTo>
                    <a:pt x="1420" y="793"/>
                  </a:lnTo>
                  <a:lnTo>
                    <a:pt x="1421" y="793"/>
                  </a:lnTo>
                  <a:lnTo>
                    <a:pt x="1427" y="791"/>
                  </a:lnTo>
                  <a:lnTo>
                    <a:pt x="1428" y="791"/>
                  </a:lnTo>
                  <a:lnTo>
                    <a:pt x="1435" y="794"/>
                  </a:lnTo>
                  <a:lnTo>
                    <a:pt x="1442" y="797"/>
                  </a:lnTo>
                  <a:lnTo>
                    <a:pt x="1445" y="798"/>
                  </a:lnTo>
                  <a:lnTo>
                    <a:pt x="1459" y="797"/>
                  </a:lnTo>
                  <a:lnTo>
                    <a:pt x="1462" y="798"/>
                  </a:lnTo>
                  <a:lnTo>
                    <a:pt x="1472" y="800"/>
                  </a:lnTo>
                  <a:lnTo>
                    <a:pt x="1470" y="797"/>
                  </a:lnTo>
                  <a:lnTo>
                    <a:pt x="1473" y="793"/>
                  </a:lnTo>
                  <a:lnTo>
                    <a:pt x="1472" y="787"/>
                  </a:lnTo>
                  <a:lnTo>
                    <a:pt x="1470" y="783"/>
                  </a:lnTo>
                  <a:lnTo>
                    <a:pt x="1467" y="780"/>
                  </a:lnTo>
                  <a:lnTo>
                    <a:pt x="1467" y="780"/>
                  </a:lnTo>
                  <a:lnTo>
                    <a:pt x="1469" y="780"/>
                  </a:lnTo>
                  <a:lnTo>
                    <a:pt x="1469" y="779"/>
                  </a:lnTo>
                  <a:lnTo>
                    <a:pt x="1469" y="777"/>
                  </a:lnTo>
                  <a:lnTo>
                    <a:pt x="1466" y="774"/>
                  </a:lnTo>
                  <a:lnTo>
                    <a:pt x="1463" y="772"/>
                  </a:lnTo>
                  <a:lnTo>
                    <a:pt x="1463" y="769"/>
                  </a:lnTo>
                  <a:lnTo>
                    <a:pt x="1463" y="765"/>
                  </a:lnTo>
                  <a:lnTo>
                    <a:pt x="1460" y="765"/>
                  </a:lnTo>
                  <a:lnTo>
                    <a:pt x="1458" y="760"/>
                  </a:lnTo>
                  <a:lnTo>
                    <a:pt x="1456" y="758"/>
                  </a:lnTo>
                  <a:lnTo>
                    <a:pt x="1442" y="749"/>
                  </a:lnTo>
                  <a:lnTo>
                    <a:pt x="1438" y="739"/>
                  </a:lnTo>
                  <a:lnTo>
                    <a:pt x="1435" y="737"/>
                  </a:lnTo>
                  <a:lnTo>
                    <a:pt x="1428" y="732"/>
                  </a:lnTo>
                  <a:lnTo>
                    <a:pt x="1428" y="731"/>
                  </a:lnTo>
                  <a:lnTo>
                    <a:pt x="1429" y="728"/>
                  </a:lnTo>
                  <a:lnTo>
                    <a:pt x="1429" y="727"/>
                  </a:lnTo>
                  <a:lnTo>
                    <a:pt x="1427" y="725"/>
                  </a:lnTo>
                  <a:lnTo>
                    <a:pt x="1424" y="723"/>
                  </a:lnTo>
                  <a:lnTo>
                    <a:pt x="1420" y="718"/>
                  </a:lnTo>
                  <a:lnTo>
                    <a:pt x="1420" y="717"/>
                  </a:lnTo>
                  <a:lnTo>
                    <a:pt x="1418" y="714"/>
                  </a:lnTo>
                  <a:lnTo>
                    <a:pt x="1408" y="709"/>
                  </a:lnTo>
                  <a:lnTo>
                    <a:pt x="1408" y="707"/>
                  </a:lnTo>
                  <a:lnTo>
                    <a:pt x="1408" y="707"/>
                  </a:lnTo>
                  <a:lnTo>
                    <a:pt x="1410" y="706"/>
                  </a:lnTo>
                  <a:lnTo>
                    <a:pt x="1404" y="700"/>
                  </a:lnTo>
                  <a:lnTo>
                    <a:pt x="1403" y="693"/>
                  </a:lnTo>
                  <a:lnTo>
                    <a:pt x="1406" y="688"/>
                  </a:lnTo>
                  <a:lnTo>
                    <a:pt x="1413" y="682"/>
                  </a:lnTo>
                  <a:lnTo>
                    <a:pt x="1410" y="680"/>
                  </a:lnTo>
                  <a:lnTo>
                    <a:pt x="1408" y="678"/>
                  </a:lnTo>
                  <a:lnTo>
                    <a:pt x="1408" y="676"/>
                  </a:lnTo>
                  <a:lnTo>
                    <a:pt x="1410" y="675"/>
                  </a:lnTo>
                  <a:lnTo>
                    <a:pt x="1410" y="672"/>
                  </a:lnTo>
                  <a:lnTo>
                    <a:pt x="1406" y="672"/>
                  </a:lnTo>
                  <a:lnTo>
                    <a:pt x="1403" y="673"/>
                  </a:lnTo>
                  <a:lnTo>
                    <a:pt x="1400" y="673"/>
                  </a:lnTo>
                  <a:lnTo>
                    <a:pt x="1396" y="672"/>
                  </a:lnTo>
                  <a:lnTo>
                    <a:pt x="1393" y="668"/>
                  </a:lnTo>
                  <a:lnTo>
                    <a:pt x="1392" y="664"/>
                  </a:lnTo>
                  <a:lnTo>
                    <a:pt x="1392" y="659"/>
                  </a:lnTo>
                  <a:lnTo>
                    <a:pt x="1394" y="655"/>
                  </a:lnTo>
                  <a:lnTo>
                    <a:pt x="1392" y="655"/>
                  </a:lnTo>
                  <a:lnTo>
                    <a:pt x="1390" y="654"/>
                  </a:lnTo>
                  <a:lnTo>
                    <a:pt x="1389" y="651"/>
                  </a:lnTo>
                  <a:lnTo>
                    <a:pt x="1393" y="648"/>
                  </a:lnTo>
                  <a:lnTo>
                    <a:pt x="1394" y="648"/>
                  </a:lnTo>
                  <a:lnTo>
                    <a:pt x="1394" y="645"/>
                  </a:lnTo>
                  <a:lnTo>
                    <a:pt x="1392" y="647"/>
                  </a:lnTo>
                  <a:lnTo>
                    <a:pt x="1389" y="645"/>
                  </a:lnTo>
                  <a:lnTo>
                    <a:pt x="1387" y="644"/>
                  </a:lnTo>
                  <a:lnTo>
                    <a:pt x="1387" y="641"/>
                  </a:lnTo>
                  <a:lnTo>
                    <a:pt x="1380" y="645"/>
                  </a:lnTo>
                  <a:lnTo>
                    <a:pt x="1376" y="644"/>
                  </a:lnTo>
                  <a:lnTo>
                    <a:pt x="1375" y="640"/>
                  </a:lnTo>
                  <a:lnTo>
                    <a:pt x="1373" y="634"/>
                  </a:lnTo>
                  <a:lnTo>
                    <a:pt x="1373" y="633"/>
                  </a:lnTo>
                  <a:lnTo>
                    <a:pt x="1375" y="633"/>
                  </a:lnTo>
                  <a:lnTo>
                    <a:pt x="1375" y="633"/>
                  </a:lnTo>
                  <a:lnTo>
                    <a:pt x="1375" y="631"/>
                  </a:lnTo>
                  <a:lnTo>
                    <a:pt x="1371" y="630"/>
                  </a:lnTo>
                  <a:lnTo>
                    <a:pt x="1368" y="631"/>
                  </a:lnTo>
                  <a:lnTo>
                    <a:pt x="1366" y="633"/>
                  </a:lnTo>
                  <a:lnTo>
                    <a:pt x="1362" y="634"/>
                  </a:lnTo>
                  <a:lnTo>
                    <a:pt x="1361" y="633"/>
                  </a:lnTo>
                  <a:lnTo>
                    <a:pt x="1358" y="630"/>
                  </a:lnTo>
                  <a:lnTo>
                    <a:pt x="1355" y="630"/>
                  </a:lnTo>
                  <a:lnTo>
                    <a:pt x="1354" y="634"/>
                  </a:lnTo>
                  <a:lnTo>
                    <a:pt x="1348" y="630"/>
                  </a:lnTo>
                  <a:lnTo>
                    <a:pt x="1347" y="631"/>
                  </a:lnTo>
                  <a:lnTo>
                    <a:pt x="1344" y="636"/>
                  </a:lnTo>
                  <a:lnTo>
                    <a:pt x="1341" y="638"/>
                  </a:lnTo>
                  <a:lnTo>
                    <a:pt x="1338" y="637"/>
                  </a:lnTo>
                  <a:lnTo>
                    <a:pt x="1330" y="629"/>
                  </a:lnTo>
                  <a:lnTo>
                    <a:pt x="1329" y="636"/>
                  </a:lnTo>
                  <a:lnTo>
                    <a:pt x="1330" y="637"/>
                  </a:lnTo>
                  <a:lnTo>
                    <a:pt x="1330" y="638"/>
                  </a:lnTo>
                  <a:lnTo>
                    <a:pt x="1329" y="638"/>
                  </a:lnTo>
                  <a:lnTo>
                    <a:pt x="1329" y="641"/>
                  </a:lnTo>
                  <a:lnTo>
                    <a:pt x="1327" y="636"/>
                  </a:lnTo>
                  <a:lnTo>
                    <a:pt x="1327" y="634"/>
                  </a:lnTo>
                  <a:lnTo>
                    <a:pt x="1329" y="631"/>
                  </a:lnTo>
                  <a:lnTo>
                    <a:pt x="1326" y="627"/>
                  </a:lnTo>
                  <a:lnTo>
                    <a:pt x="1326" y="623"/>
                  </a:lnTo>
                  <a:lnTo>
                    <a:pt x="1327" y="619"/>
                  </a:lnTo>
                  <a:lnTo>
                    <a:pt x="1333" y="622"/>
                  </a:lnTo>
                  <a:lnTo>
                    <a:pt x="1336" y="613"/>
                  </a:lnTo>
                  <a:lnTo>
                    <a:pt x="1337" y="605"/>
                  </a:lnTo>
                  <a:lnTo>
                    <a:pt x="1340" y="598"/>
                  </a:lnTo>
                  <a:lnTo>
                    <a:pt x="1348" y="592"/>
                  </a:lnTo>
                  <a:lnTo>
                    <a:pt x="1372" y="594"/>
                  </a:lnTo>
                  <a:lnTo>
                    <a:pt x="1376" y="595"/>
                  </a:lnTo>
                  <a:lnTo>
                    <a:pt x="1373" y="589"/>
                  </a:lnTo>
                  <a:lnTo>
                    <a:pt x="1371" y="580"/>
                  </a:lnTo>
                  <a:lnTo>
                    <a:pt x="1371" y="570"/>
                  </a:lnTo>
                  <a:lnTo>
                    <a:pt x="1375" y="567"/>
                  </a:lnTo>
                  <a:lnTo>
                    <a:pt x="1382" y="566"/>
                  </a:lnTo>
                  <a:lnTo>
                    <a:pt x="1393" y="560"/>
                  </a:lnTo>
                  <a:lnTo>
                    <a:pt x="1400" y="559"/>
                  </a:lnTo>
                  <a:lnTo>
                    <a:pt x="1396" y="557"/>
                  </a:lnTo>
                  <a:lnTo>
                    <a:pt x="1393" y="554"/>
                  </a:lnTo>
                  <a:lnTo>
                    <a:pt x="1393" y="551"/>
                  </a:lnTo>
                  <a:lnTo>
                    <a:pt x="1394" y="547"/>
                  </a:lnTo>
                  <a:lnTo>
                    <a:pt x="1396" y="543"/>
                  </a:lnTo>
                  <a:lnTo>
                    <a:pt x="1397" y="540"/>
                  </a:lnTo>
                  <a:lnTo>
                    <a:pt x="1400" y="540"/>
                  </a:lnTo>
                  <a:lnTo>
                    <a:pt x="1411" y="540"/>
                  </a:lnTo>
                  <a:lnTo>
                    <a:pt x="1425" y="543"/>
                  </a:lnTo>
                  <a:lnTo>
                    <a:pt x="1439" y="542"/>
                  </a:lnTo>
                  <a:lnTo>
                    <a:pt x="1439" y="539"/>
                  </a:lnTo>
                  <a:lnTo>
                    <a:pt x="1441" y="533"/>
                  </a:lnTo>
                  <a:lnTo>
                    <a:pt x="1441" y="516"/>
                  </a:lnTo>
                  <a:lnTo>
                    <a:pt x="1439" y="507"/>
                  </a:lnTo>
                  <a:lnTo>
                    <a:pt x="1437" y="500"/>
                  </a:lnTo>
                  <a:lnTo>
                    <a:pt x="1437" y="493"/>
                  </a:lnTo>
                  <a:lnTo>
                    <a:pt x="1442" y="490"/>
                  </a:lnTo>
                  <a:lnTo>
                    <a:pt x="1441" y="484"/>
                  </a:lnTo>
                  <a:lnTo>
                    <a:pt x="1442" y="460"/>
                  </a:lnTo>
                  <a:lnTo>
                    <a:pt x="1441" y="453"/>
                  </a:lnTo>
                  <a:lnTo>
                    <a:pt x="1438" y="437"/>
                  </a:lnTo>
                  <a:lnTo>
                    <a:pt x="1437" y="428"/>
                  </a:lnTo>
                  <a:lnTo>
                    <a:pt x="1438" y="425"/>
                  </a:lnTo>
                  <a:lnTo>
                    <a:pt x="1439" y="422"/>
                  </a:lnTo>
                  <a:lnTo>
                    <a:pt x="1442" y="420"/>
                  </a:lnTo>
                  <a:lnTo>
                    <a:pt x="1444" y="417"/>
                  </a:lnTo>
                  <a:lnTo>
                    <a:pt x="1448" y="400"/>
                  </a:lnTo>
                  <a:lnTo>
                    <a:pt x="1453" y="385"/>
                  </a:lnTo>
                  <a:lnTo>
                    <a:pt x="1453" y="380"/>
                  </a:lnTo>
                  <a:lnTo>
                    <a:pt x="1451" y="378"/>
                  </a:lnTo>
                  <a:lnTo>
                    <a:pt x="1442" y="371"/>
                  </a:lnTo>
                  <a:lnTo>
                    <a:pt x="1442" y="368"/>
                  </a:lnTo>
                  <a:lnTo>
                    <a:pt x="1445" y="368"/>
                  </a:lnTo>
                  <a:lnTo>
                    <a:pt x="1446" y="368"/>
                  </a:lnTo>
                  <a:lnTo>
                    <a:pt x="1449" y="365"/>
                  </a:lnTo>
                  <a:lnTo>
                    <a:pt x="1467" y="361"/>
                  </a:lnTo>
                  <a:lnTo>
                    <a:pt x="1472" y="357"/>
                  </a:lnTo>
                  <a:lnTo>
                    <a:pt x="1476" y="351"/>
                  </a:lnTo>
                  <a:lnTo>
                    <a:pt x="1490" y="313"/>
                  </a:lnTo>
                  <a:lnTo>
                    <a:pt x="1491" y="310"/>
                  </a:lnTo>
                  <a:lnTo>
                    <a:pt x="1498" y="300"/>
                  </a:lnTo>
                  <a:lnTo>
                    <a:pt x="1508" y="295"/>
                  </a:lnTo>
                  <a:lnTo>
                    <a:pt x="1514" y="295"/>
                  </a:lnTo>
                  <a:lnTo>
                    <a:pt x="1530" y="295"/>
                  </a:lnTo>
                  <a:lnTo>
                    <a:pt x="1535" y="293"/>
                  </a:lnTo>
                  <a:lnTo>
                    <a:pt x="1544" y="289"/>
                  </a:lnTo>
                  <a:lnTo>
                    <a:pt x="1550" y="288"/>
                  </a:lnTo>
                  <a:lnTo>
                    <a:pt x="1563" y="289"/>
                  </a:lnTo>
                  <a:lnTo>
                    <a:pt x="1570" y="292"/>
                  </a:lnTo>
                  <a:lnTo>
                    <a:pt x="1572" y="296"/>
                  </a:lnTo>
                  <a:lnTo>
                    <a:pt x="1575" y="298"/>
                  </a:lnTo>
                  <a:lnTo>
                    <a:pt x="1586" y="305"/>
                  </a:lnTo>
                  <a:lnTo>
                    <a:pt x="1589" y="309"/>
                  </a:lnTo>
                  <a:lnTo>
                    <a:pt x="1589" y="303"/>
                  </a:lnTo>
                  <a:lnTo>
                    <a:pt x="1591" y="299"/>
                  </a:lnTo>
                  <a:lnTo>
                    <a:pt x="1593" y="295"/>
                  </a:lnTo>
                  <a:lnTo>
                    <a:pt x="1606" y="284"/>
                  </a:lnTo>
                  <a:lnTo>
                    <a:pt x="1609" y="282"/>
                  </a:lnTo>
                  <a:lnTo>
                    <a:pt x="1613" y="278"/>
                  </a:lnTo>
                  <a:lnTo>
                    <a:pt x="1617" y="270"/>
                  </a:lnTo>
                  <a:lnTo>
                    <a:pt x="1621" y="257"/>
                  </a:lnTo>
                  <a:lnTo>
                    <a:pt x="1624" y="249"/>
                  </a:lnTo>
                  <a:lnTo>
                    <a:pt x="1623" y="243"/>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1" name="Freeform 47"/>
            <p:cNvSpPr>
              <a:spLocks/>
            </p:cNvSpPr>
            <p:nvPr/>
          </p:nvSpPr>
          <p:spPr bwMode="auto">
            <a:xfrm>
              <a:off x="13280408" y="7887414"/>
              <a:ext cx="536575" cy="517525"/>
            </a:xfrm>
            <a:custGeom>
              <a:avLst/>
              <a:gdLst>
                <a:gd name="T0" fmla="*/ 981 w 1013"/>
                <a:gd name="T1" fmla="*/ 428 h 979"/>
                <a:gd name="T2" fmla="*/ 952 w 1013"/>
                <a:gd name="T3" fmla="*/ 404 h 979"/>
                <a:gd name="T4" fmla="*/ 915 w 1013"/>
                <a:gd name="T5" fmla="*/ 369 h 979"/>
                <a:gd name="T6" fmla="*/ 889 w 1013"/>
                <a:gd name="T7" fmla="*/ 311 h 979"/>
                <a:gd name="T8" fmla="*/ 901 w 1013"/>
                <a:gd name="T9" fmla="*/ 260 h 979"/>
                <a:gd name="T10" fmla="*/ 938 w 1013"/>
                <a:gd name="T11" fmla="*/ 202 h 979"/>
                <a:gd name="T12" fmla="*/ 943 w 1013"/>
                <a:gd name="T13" fmla="*/ 142 h 979"/>
                <a:gd name="T14" fmla="*/ 913 w 1013"/>
                <a:gd name="T15" fmla="*/ 136 h 979"/>
                <a:gd name="T16" fmla="*/ 856 w 1013"/>
                <a:gd name="T17" fmla="*/ 153 h 979"/>
                <a:gd name="T18" fmla="*/ 800 w 1013"/>
                <a:gd name="T19" fmla="*/ 118 h 979"/>
                <a:gd name="T20" fmla="*/ 796 w 1013"/>
                <a:gd name="T21" fmla="*/ 101 h 979"/>
                <a:gd name="T22" fmla="*/ 765 w 1013"/>
                <a:gd name="T23" fmla="*/ 76 h 979"/>
                <a:gd name="T24" fmla="*/ 750 w 1013"/>
                <a:gd name="T25" fmla="*/ 68 h 979"/>
                <a:gd name="T26" fmla="*/ 733 w 1013"/>
                <a:gd name="T27" fmla="*/ 84 h 979"/>
                <a:gd name="T28" fmla="*/ 673 w 1013"/>
                <a:gd name="T29" fmla="*/ 58 h 979"/>
                <a:gd name="T30" fmla="*/ 631 w 1013"/>
                <a:gd name="T31" fmla="*/ 69 h 979"/>
                <a:gd name="T32" fmla="*/ 571 w 1013"/>
                <a:gd name="T33" fmla="*/ 75 h 979"/>
                <a:gd name="T34" fmla="*/ 503 w 1013"/>
                <a:gd name="T35" fmla="*/ 44 h 979"/>
                <a:gd name="T36" fmla="*/ 456 w 1013"/>
                <a:gd name="T37" fmla="*/ 56 h 979"/>
                <a:gd name="T38" fmla="*/ 446 w 1013"/>
                <a:gd name="T39" fmla="*/ 51 h 979"/>
                <a:gd name="T40" fmla="*/ 386 w 1013"/>
                <a:gd name="T41" fmla="*/ 48 h 979"/>
                <a:gd name="T42" fmla="*/ 337 w 1013"/>
                <a:gd name="T43" fmla="*/ 20 h 979"/>
                <a:gd name="T44" fmla="*/ 318 w 1013"/>
                <a:gd name="T45" fmla="*/ 16 h 979"/>
                <a:gd name="T46" fmla="*/ 297 w 1013"/>
                <a:gd name="T47" fmla="*/ 20 h 979"/>
                <a:gd name="T48" fmla="*/ 212 w 1013"/>
                <a:gd name="T49" fmla="*/ 23 h 979"/>
                <a:gd name="T50" fmla="*/ 174 w 1013"/>
                <a:gd name="T51" fmla="*/ 75 h 979"/>
                <a:gd name="T52" fmla="*/ 101 w 1013"/>
                <a:gd name="T53" fmla="*/ 63 h 979"/>
                <a:gd name="T54" fmla="*/ 76 w 1013"/>
                <a:gd name="T55" fmla="*/ 24 h 979"/>
                <a:gd name="T56" fmla="*/ 17 w 1013"/>
                <a:gd name="T57" fmla="*/ 73 h 979"/>
                <a:gd name="T58" fmla="*/ 13 w 1013"/>
                <a:gd name="T59" fmla="*/ 154 h 979"/>
                <a:gd name="T60" fmla="*/ 19 w 1013"/>
                <a:gd name="T61" fmla="*/ 206 h 979"/>
                <a:gd name="T62" fmla="*/ 42 w 1013"/>
                <a:gd name="T63" fmla="*/ 205 h 979"/>
                <a:gd name="T64" fmla="*/ 61 w 1013"/>
                <a:gd name="T65" fmla="*/ 222 h 979"/>
                <a:gd name="T66" fmla="*/ 86 w 1013"/>
                <a:gd name="T67" fmla="*/ 254 h 979"/>
                <a:gd name="T68" fmla="*/ 107 w 1013"/>
                <a:gd name="T69" fmla="*/ 285 h 979"/>
                <a:gd name="T70" fmla="*/ 114 w 1013"/>
                <a:gd name="T71" fmla="*/ 330 h 979"/>
                <a:gd name="T72" fmla="*/ 124 w 1013"/>
                <a:gd name="T73" fmla="*/ 365 h 979"/>
                <a:gd name="T74" fmla="*/ 170 w 1013"/>
                <a:gd name="T75" fmla="*/ 446 h 979"/>
                <a:gd name="T76" fmla="*/ 212 w 1013"/>
                <a:gd name="T77" fmla="*/ 478 h 979"/>
                <a:gd name="T78" fmla="*/ 330 w 1013"/>
                <a:gd name="T79" fmla="*/ 614 h 979"/>
                <a:gd name="T80" fmla="*/ 419 w 1013"/>
                <a:gd name="T81" fmla="*/ 731 h 979"/>
                <a:gd name="T82" fmla="*/ 489 w 1013"/>
                <a:gd name="T83" fmla="*/ 798 h 979"/>
                <a:gd name="T84" fmla="*/ 494 w 1013"/>
                <a:gd name="T85" fmla="*/ 851 h 979"/>
                <a:gd name="T86" fmla="*/ 533 w 1013"/>
                <a:gd name="T87" fmla="*/ 857 h 979"/>
                <a:gd name="T88" fmla="*/ 559 w 1013"/>
                <a:gd name="T89" fmla="*/ 891 h 979"/>
                <a:gd name="T90" fmla="*/ 684 w 1013"/>
                <a:gd name="T91" fmla="*/ 966 h 979"/>
                <a:gd name="T92" fmla="*/ 718 w 1013"/>
                <a:gd name="T93" fmla="*/ 978 h 979"/>
                <a:gd name="T94" fmla="*/ 736 w 1013"/>
                <a:gd name="T95" fmla="*/ 941 h 979"/>
                <a:gd name="T96" fmla="*/ 716 w 1013"/>
                <a:gd name="T97" fmla="*/ 872 h 979"/>
                <a:gd name="T98" fmla="*/ 754 w 1013"/>
                <a:gd name="T99" fmla="*/ 790 h 979"/>
                <a:gd name="T100" fmla="*/ 809 w 1013"/>
                <a:gd name="T101" fmla="*/ 707 h 979"/>
                <a:gd name="T102" fmla="*/ 842 w 1013"/>
                <a:gd name="T103" fmla="*/ 717 h 979"/>
                <a:gd name="T104" fmla="*/ 862 w 1013"/>
                <a:gd name="T105" fmla="*/ 717 h 979"/>
                <a:gd name="T106" fmla="*/ 840 w 1013"/>
                <a:gd name="T107" fmla="*/ 659 h 979"/>
                <a:gd name="T108" fmla="*/ 847 w 1013"/>
                <a:gd name="T109" fmla="*/ 630 h 979"/>
                <a:gd name="T110" fmla="*/ 903 w 1013"/>
                <a:gd name="T111" fmla="*/ 634 h 979"/>
                <a:gd name="T112" fmla="*/ 942 w 1013"/>
                <a:gd name="T113" fmla="*/ 607 h 979"/>
                <a:gd name="T114" fmla="*/ 980 w 1013"/>
                <a:gd name="T115" fmla="*/ 623 h 979"/>
                <a:gd name="T116" fmla="*/ 977 w 1013"/>
                <a:gd name="T117" fmla="*/ 564 h 979"/>
                <a:gd name="T118" fmla="*/ 914 w 1013"/>
                <a:gd name="T119" fmla="*/ 470 h 979"/>
                <a:gd name="T120" fmla="*/ 955 w 1013"/>
                <a:gd name="T121" fmla="*/ 476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3" h="979">
                  <a:moveTo>
                    <a:pt x="1011" y="448"/>
                  </a:moveTo>
                  <a:lnTo>
                    <a:pt x="1008" y="445"/>
                  </a:lnTo>
                  <a:lnTo>
                    <a:pt x="1005" y="446"/>
                  </a:lnTo>
                  <a:lnTo>
                    <a:pt x="1004" y="448"/>
                  </a:lnTo>
                  <a:lnTo>
                    <a:pt x="1004" y="449"/>
                  </a:lnTo>
                  <a:lnTo>
                    <a:pt x="1001" y="446"/>
                  </a:lnTo>
                  <a:lnTo>
                    <a:pt x="997" y="442"/>
                  </a:lnTo>
                  <a:lnTo>
                    <a:pt x="988" y="436"/>
                  </a:lnTo>
                  <a:lnTo>
                    <a:pt x="987" y="435"/>
                  </a:lnTo>
                  <a:lnTo>
                    <a:pt x="981" y="428"/>
                  </a:lnTo>
                  <a:lnTo>
                    <a:pt x="977" y="424"/>
                  </a:lnTo>
                  <a:lnTo>
                    <a:pt x="976" y="421"/>
                  </a:lnTo>
                  <a:lnTo>
                    <a:pt x="976" y="415"/>
                  </a:lnTo>
                  <a:lnTo>
                    <a:pt x="973" y="412"/>
                  </a:lnTo>
                  <a:lnTo>
                    <a:pt x="971" y="412"/>
                  </a:lnTo>
                  <a:lnTo>
                    <a:pt x="969" y="415"/>
                  </a:lnTo>
                  <a:lnTo>
                    <a:pt x="967" y="415"/>
                  </a:lnTo>
                  <a:lnTo>
                    <a:pt x="966" y="414"/>
                  </a:lnTo>
                  <a:lnTo>
                    <a:pt x="963" y="412"/>
                  </a:lnTo>
                  <a:lnTo>
                    <a:pt x="952" y="404"/>
                  </a:lnTo>
                  <a:lnTo>
                    <a:pt x="946" y="398"/>
                  </a:lnTo>
                  <a:lnTo>
                    <a:pt x="945" y="394"/>
                  </a:lnTo>
                  <a:lnTo>
                    <a:pt x="945" y="386"/>
                  </a:lnTo>
                  <a:lnTo>
                    <a:pt x="941" y="379"/>
                  </a:lnTo>
                  <a:lnTo>
                    <a:pt x="936" y="372"/>
                  </a:lnTo>
                  <a:lnTo>
                    <a:pt x="932" y="369"/>
                  </a:lnTo>
                  <a:lnTo>
                    <a:pt x="929" y="368"/>
                  </a:lnTo>
                  <a:lnTo>
                    <a:pt x="921" y="370"/>
                  </a:lnTo>
                  <a:lnTo>
                    <a:pt x="917" y="369"/>
                  </a:lnTo>
                  <a:lnTo>
                    <a:pt x="915" y="369"/>
                  </a:lnTo>
                  <a:lnTo>
                    <a:pt x="910" y="366"/>
                  </a:lnTo>
                  <a:lnTo>
                    <a:pt x="898" y="363"/>
                  </a:lnTo>
                  <a:lnTo>
                    <a:pt x="893" y="362"/>
                  </a:lnTo>
                  <a:lnTo>
                    <a:pt x="889" y="355"/>
                  </a:lnTo>
                  <a:lnTo>
                    <a:pt x="883" y="344"/>
                  </a:lnTo>
                  <a:lnTo>
                    <a:pt x="880" y="335"/>
                  </a:lnTo>
                  <a:lnTo>
                    <a:pt x="880" y="330"/>
                  </a:lnTo>
                  <a:lnTo>
                    <a:pt x="883" y="321"/>
                  </a:lnTo>
                  <a:lnTo>
                    <a:pt x="886" y="317"/>
                  </a:lnTo>
                  <a:lnTo>
                    <a:pt x="889" y="311"/>
                  </a:lnTo>
                  <a:lnTo>
                    <a:pt x="890" y="302"/>
                  </a:lnTo>
                  <a:lnTo>
                    <a:pt x="886" y="286"/>
                  </a:lnTo>
                  <a:lnTo>
                    <a:pt x="886" y="281"/>
                  </a:lnTo>
                  <a:lnTo>
                    <a:pt x="896" y="276"/>
                  </a:lnTo>
                  <a:lnTo>
                    <a:pt x="897" y="275"/>
                  </a:lnTo>
                  <a:lnTo>
                    <a:pt x="898" y="272"/>
                  </a:lnTo>
                  <a:lnTo>
                    <a:pt x="900" y="269"/>
                  </a:lnTo>
                  <a:lnTo>
                    <a:pt x="901" y="267"/>
                  </a:lnTo>
                  <a:lnTo>
                    <a:pt x="901" y="261"/>
                  </a:lnTo>
                  <a:lnTo>
                    <a:pt x="901" y="260"/>
                  </a:lnTo>
                  <a:lnTo>
                    <a:pt x="903" y="257"/>
                  </a:lnTo>
                  <a:lnTo>
                    <a:pt x="905" y="255"/>
                  </a:lnTo>
                  <a:lnTo>
                    <a:pt x="907" y="254"/>
                  </a:lnTo>
                  <a:lnTo>
                    <a:pt x="918" y="234"/>
                  </a:lnTo>
                  <a:lnTo>
                    <a:pt x="922" y="223"/>
                  </a:lnTo>
                  <a:lnTo>
                    <a:pt x="925" y="219"/>
                  </a:lnTo>
                  <a:lnTo>
                    <a:pt x="927" y="216"/>
                  </a:lnTo>
                  <a:lnTo>
                    <a:pt x="932" y="212"/>
                  </a:lnTo>
                  <a:lnTo>
                    <a:pt x="935" y="208"/>
                  </a:lnTo>
                  <a:lnTo>
                    <a:pt x="938" y="202"/>
                  </a:lnTo>
                  <a:lnTo>
                    <a:pt x="946" y="157"/>
                  </a:lnTo>
                  <a:lnTo>
                    <a:pt x="948" y="156"/>
                  </a:lnTo>
                  <a:lnTo>
                    <a:pt x="949" y="156"/>
                  </a:lnTo>
                  <a:lnTo>
                    <a:pt x="950" y="154"/>
                  </a:lnTo>
                  <a:lnTo>
                    <a:pt x="950" y="150"/>
                  </a:lnTo>
                  <a:lnTo>
                    <a:pt x="949" y="147"/>
                  </a:lnTo>
                  <a:lnTo>
                    <a:pt x="948" y="146"/>
                  </a:lnTo>
                  <a:lnTo>
                    <a:pt x="946" y="145"/>
                  </a:lnTo>
                  <a:lnTo>
                    <a:pt x="945" y="143"/>
                  </a:lnTo>
                  <a:lnTo>
                    <a:pt x="943" y="142"/>
                  </a:lnTo>
                  <a:lnTo>
                    <a:pt x="943" y="142"/>
                  </a:lnTo>
                  <a:lnTo>
                    <a:pt x="943" y="142"/>
                  </a:lnTo>
                  <a:lnTo>
                    <a:pt x="941" y="142"/>
                  </a:lnTo>
                  <a:lnTo>
                    <a:pt x="938" y="142"/>
                  </a:lnTo>
                  <a:lnTo>
                    <a:pt x="934" y="136"/>
                  </a:lnTo>
                  <a:lnTo>
                    <a:pt x="931" y="136"/>
                  </a:lnTo>
                  <a:lnTo>
                    <a:pt x="928" y="138"/>
                  </a:lnTo>
                  <a:lnTo>
                    <a:pt x="927" y="138"/>
                  </a:lnTo>
                  <a:lnTo>
                    <a:pt x="914" y="136"/>
                  </a:lnTo>
                  <a:lnTo>
                    <a:pt x="913" y="136"/>
                  </a:lnTo>
                  <a:lnTo>
                    <a:pt x="907" y="138"/>
                  </a:lnTo>
                  <a:lnTo>
                    <a:pt x="904" y="138"/>
                  </a:lnTo>
                  <a:lnTo>
                    <a:pt x="904" y="136"/>
                  </a:lnTo>
                  <a:lnTo>
                    <a:pt x="903" y="133"/>
                  </a:lnTo>
                  <a:lnTo>
                    <a:pt x="901" y="131"/>
                  </a:lnTo>
                  <a:lnTo>
                    <a:pt x="897" y="132"/>
                  </a:lnTo>
                  <a:lnTo>
                    <a:pt x="875" y="149"/>
                  </a:lnTo>
                  <a:lnTo>
                    <a:pt x="870" y="150"/>
                  </a:lnTo>
                  <a:lnTo>
                    <a:pt x="865" y="152"/>
                  </a:lnTo>
                  <a:lnTo>
                    <a:pt x="856" y="153"/>
                  </a:lnTo>
                  <a:lnTo>
                    <a:pt x="854" y="154"/>
                  </a:lnTo>
                  <a:lnTo>
                    <a:pt x="824" y="156"/>
                  </a:lnTo>
                  <a:lnTo>
                    <a:pt x="816" y="153"/>
                  </a:lnTo>
                  <a:lnTo>
                    <a:pt x="812" y="150"/>
                  </a:lnTo>
                  <a:lnTo>
                    <a:pt x="812" y="150"/>
                  </a:lnTo>
                  <a:lnTo>
                    <a:pt x="805" y="146"/>
                  </a:lnTo>
                  <a:lnTo>
                    <a:pt x="796" y="136"/>
                  </a:lnTo>
                  <a:lnTo>
                    <a:pt x="793" y="125"/>
                  </a:lnTo>
                  <a:lnTo>
                    <a:pt x="795" y="122"/>
                  </a:lnTo>
                  <a:lnTo>
                    <a:pt x="800" y="118"/>
                  </a:lnTo>
                  <a:lnTo>
                    <a:pt x="802" y="114"/>
                  </a:lnTo>
                  <a:lnTo>
                    <a:pt x="802" y="112"/>
                  </a:lnTo>
                  <a:lnTo>
                    <a:pt x="800" y="111"/>
                  </a:lnTo>
                  <a:lnTo>
                    <a:pt x="799" y="110"/>
                  </a:lnTo>
                  <a:lnTo>
                    <a:pt x="799" y="110"/>
                  </a:lnTo>
                  <a:lnTo>
                    <a:pt x="799" y="107"/>
                  </a:lnTo>
                  <a:lnTo>
                    <a:pt x="799" y="107"/>
                  </a:lnTo>
                  <a:lnTo>
                    <a:pt x="799" y="104"/>
                  </a:lnTo>
                  <a:lnTo>
                    <a:pt x="798" y="103"/>
                  </a:lnTo>
                  <a:lnTo>
                    <a:pt x="796" y="101"/>
                  </a:lnTo>
                  <a:lnTo>
                    <a:pt x="795" y="101"/>
                  </a:lnTo>
                  <a:lnTo>
                    <a:pt x="788" y="100"/>
                  </a:lnTo>
                  <a:lnTo>
                    <a:pt x="785" y="98"/>
                  </a:lnTo>
                  <a:lnTo>
                    <a:pt x="781" y="96"/>
                  </a:lnTo>
                  <a:lnTo>
                    <a:pt x="772" y="75"/>
                  </a:lnTo>
                  <a:lnTo>
                    <a:pt x="771" y="73"/>
                  </a:lnTo>
                  <a:lnTo>
                    <a:pt x="770" y="73"/>
                  </a:lnTo>
                  <a:lnTo>
                    <a:pt x="767" y="73"/>
                  </a:lnTo>
                  <a:lnTo>
                    <a:pt x="765" y="75"/>
                  </a:lnTo>
                  <a:lnTo>
                    <a:pt x="765" y="76"/>
                  </a:lnTo>
                  <a:lnTo>
                    <a:pt x="764" y="79"/>
                  </a:lnTo>
                  <a:lnTo>
                    <a:pt x="764" y="80"/>
                  </a:lnTo>
                  <a:lnTo>
                    <a:pt x="761" y="82"/>
                  </a:lnTo>
                  <a:lnTo>
                    <a:pt x="760" y="80"/>
                  </a:lnTo>
                  <a:lnTo>
                    <a:pt x="757" y="79"/>
                  </a:lnTo>
                  <a:lnTo>
                    <a:pt x="756" y="75"/>
                  </a:lnTo>
                  <a:lnTo>
                    <a:pt x="754" y="70"/>
                  </a:lnTo>
                  <a:lnTo>
                    <a:pt x="753" y="69"/>
                  </a:lnTo>
                  <a:lnTo>
                    <a:pt x="751" y="68"/>
                  </a:lnTo>
                  <a:lnTo>
                    <a:pt x="750" y="68"/>
                  </a:lnTo>
                  <a:lnTo>
                    <a:pt x="746" y="70"/>
                  </a:lnTo>
                  <a:lnTo>
                    <a:pt x="744" y="72"/>
                  </a:lnTo>
                  <a:lnTo>
                    <a:pt x="742" y="70"/>
                  </a:lnTo>
                  <a:lnTo>
                    <a:pt x="737" y="70"/>
                  </a:lnTo>
                  <a:lnTo>
                    <a:pt x="736" y="70"/>
                  </a:lnTo>
                  <a:lnTo>
                    <a:pt x="732" y="72"/>
                  </a:lnTo>
                  <a:lnTo>
                    <a:pt x="732" y="72"/>
                  </a:lnTo>
                  <a:lnTo>
                    <a:pt x="732" y="75"/>
                  </a:lnTo>
                  <a:lnTo>
                    <a:pt x="733" y="79"/>
                  </a:lnTo>
                  <a:lnTo>
                    <a:pt x="733" y="84"/>
                  </a:lnTo>
                  <a:lnTo>
                    <a:pt x="728" y="84"/>
                  </a:lnTo>
                  <a:lnTo>
                    <a:pt x="721" y="82"/>
                  </a:lnTo>
                  <a:lnTo>
                    <a:pt x="718" y="80"/>
                  </a:lnTo>
                  <a:lnTo>
                    <a:pt x="714" y="77"/>
                  </a:lnTo>
                  <a:lnTo>
                    <a:pt x="711" y="73"/>
                  </a:lnTo>
                  <a:lnTo>
                    <a:pt x="705" y="68"/>
                  </a:lnTo>
                  <a:lnTo>
                    <a:pt x="700" y="63"/>
                  </a:lnTo>
                  <a:lnTo>
                    <a:pt x="695" y="60"/>
                  </a:lnTo>
                  <a:lnTo>
                    <a:pt x="677" y="59"/>
                  </a:lnTo>
                  <a:lnTo>
                    <a:pt x="673" y="58"/>
                  </a:lnTo>
                  <a:lnTo>
                    <a:pt x="662" y="49"/>
                  </a:lnTo>
                  <a:lnTo>
                    <a:pt x="655" y="46"/>
                  </a:lnTo>
                  <a:lnTo>
                    <a:pt x="649" y="48"/>
                  </a:lnTo>
                  <a:lnTo>
                    <a:pt x="645" y="52"/>
                  </a:lnTo>
                  <a:lnTo>
                    <a:pt x="645" y="56"/>
                  </a:lnTo>
                  <a:lnTo>
                    <a:pt x="645" y="60"/>
                  </a:lnTo>
                  <a:lnTo>
                    <a:pt x="644" y="65"/>
                  </a:lnTo>
                  <a:lnTo>
                    <a:pt x="638" y="68"/>
                  </a:lnTo>
                  <a:lnTo>
                    <a:pt x="634" y="69"/>
                  </a:lnTo>
                  <a:lnTo>
                    <a:pt x="631" y="69"/>
                  </a:lnTo>
                  <a:lnTo>
                    <a:pt x="631" y="69"/>
                  </a:lnTo>
                  <a:lnTo>
                    <a:pt x="627" y="69"/>
                  </a:lnTo>
                  <a:lnTo>
                    <a:pt x="622" y="68"/>
                  </a:lnTo>
                  <a:lnTo>
                    <a:pt x="617" y="65"/>
                  </a:lnTo>
                  <a:lnTo>
                    <a:pt x="603" y="52"/>
                  </a:lnTo>
                  <a:lnTo>
                    <a:pt x="599" y="49"/>
                  </a:lnTo>
                  <a:lnTo>
                    <a:pt x="594" y="49"/>
                  </a:lnTo>
                  <a:lnTo>
                    <a:pt x="590" y="52"/>
                  </a:lnTo>
                  <a:lnTo>
                    <a:pt x="575" y="70"/>
                  </a:lnTo>
                  <a:lnTo>
                    <a:pt x="571" y="75"/>
                  </a:lnTo>
                  <a:lnTo>
                    <a:pt x="568" y="76"/>
                  </a:lnTo>
                  <a:lnTo>
                    <a:pt x="561" y="77"/>
                  </a:lnTo>
                  <a:lnTo>
                    <a:pt x="554" y="80"/>
                  </a:lnTo>
                  <a:lnTo>
                    <a:pt x="551" y="82"/>
                  </a:lnTo>
                  <a:lnTo>
                    <a:pt x="545" y="79"/>
                  </a:lnTo>
                  <a:lnTo>
                    <a:pt x="541" y="75"/>
                  </a:lnTo>
                  <a:lnTo>
                    <a:pt x="526" y="56"/>
                  </a:lnTo>
                  <a:lnTo>
                    <a:pt x="519" y="49"/>
                  </a:lnTo>
                  <a:lnTo>
                    <a:pt x="512" y="45"/>
                  </a:lnTo>
                  <a:lnTo>
                    <a:pt x="503" y="44"/>
                  </a:lnTo>
                  <a:lnTo>
                    <a:pt x="498" y="46"/>
                  </a:lnTo>
                  <a:lnTo>
                    <a:pt x="488" y="58"/>
                  </a:lnTo>
                  <a:lnTo>
                    <a:pt x="482" y="60"/>
                  </a:lnTo>
                  <a:lnTo>
                    <a:pt x="480" y="60"/>
                  </a:lnTo>
                  <a:lnTo>
                    <a:pt x="474" y="60"/>
                  </a:lnTo>
                  <a:lnTo>
                    <a:pt x="461" y="62"/>
                  </a:lnTo>
                  <a:lnTo>
                    <a:pt x="459" y="62"/>
                  </a:lnTo>
                  <a:lnTo>
                    <a:pt x="460" y="60"/>
                  </a:lnTo>
                  <a:lnTo>
                    <a:pt x="463" y="52"/>
                  </a:lnTo>
                  <a:lnTo>
                    <a:pt x="456" y="56"/>
                  </a:lnTo>
                  <a:lnTo>
                    <a:pt x="453" y="56"/>
                  </a:lnTo>
                  <a:lnTo>
                    <a:pt x="450" y="55"/>
                  </a:lnTo>
                  <a:lnTo>
                    <a:pt x="452" y="53"/>
                  </a:lnTo>
                  <a:lnTo>
                    <a:pt x="453" y="51"/>
                  </a:lnTo>
                  <a:lnTo>
                    <a:pt x="453" y="49"/>
                  </a:lnTo>
                  <a:lnTo>
                    <a:pt x="450" y="46"/>
                  </a:lnTo>
                  <a:lnTo>
                    <a:pt x="449" y="45"/>
                  </a:lnTo>
                  <a:lnTo>
                    <a:pt x="447" y="46"/>
                  </a:lnTo>
                  <a:lnTo>
                    <a:pt x="447" y="49"/>
                  </a:lnTo>
                  <a:lnTo>
                    <a:pt x="446" y="51"/>
                  </a:lnTo>
                  <a:lnTo>
                    <a:pt x="438" y="53"/>
                  </a:lnTo>
                  <a:lnTo>
                    <a:pt x="433" y="53"/>
                  </a:lnTo>
                  <a:lnTo>
                    <a:pt x="429" y="51"/>
                  </a:lnTo>
                  <a:lnTo>
                    <a:pt x="428" y="49"/>
                  </a:lnTo>
                  <a:lnTo>
                    <a:pt x="418" y="44"/>
                  </a:lnTo>
                  <a:lnTo>
                    <a:pt x="414" y="42"/>
                  </a:lnTo>
                  <a:lnTo>
                    <a:pt x="404" y="35"/>
                  </a:lnTo>
                  <a:lnTo>
                    <a:pt x="398" y="46"/>
                  </a:lnTo>
                  <a:lnTo>
                    <a:pt x="397" y="48"/>
                  </a:lnTo>
                  <a:lnTo>
                    <a:pt x="386" y="48"/>
                  </a:lnTo>
                  <a:lnTo>
                    <a:pt x="383" y="51"/>
                  </a:lnTo>
                  <a:lnTo>
                    <a:pt x="366" y="42"/>
                  </a:lnTo>
                  <a:lnTo>
                    <a:pt x="359" y="39"/>
                  </a:lnTo>
                  <a:lnTo>
                    <a:pt x="348" y="31"/>
                  </a:lnTo>
                  <a:lnTo>
                    <a:pt x="344" y="20"/>
                  </a:lnTo>
                  <a:lnTo>
                    <a:pt x="342" y="21"/>
                  </a:lnTo>
                  <a:lnTo>
                    <a:pt x="338" y="24"/>
                  </a:lnTo>
                  <a:lnTo>
                    <a:pt x="337" y="25"/>
                  </a:lnTo>
                  <a:lnTo>
                    <a:pt x="337" y="23"/>
                  </a:lnTo>
                  <a:lnTo>
                    <a:pt x="337" y="20"/>
                  </a:lnTo>
                  <a:lnTo>
                    <a:pt x="337" y="18"/>
                  </a:lnTo>
                  <a:lnTo>
                    <a:pt x="337" y="16"/>
                  </a:lnTo>
                  <a:lnTo>
                    <a:pt x="334" y="20"/>
                  </a:lnTo>
                  <a:lnTo>
                    <a:pt x="331" y="18"/>
                  </a:lnTo>
                  <a:lnTo>
                    <a:pt x="328" y="14"/>
                  </a:lnTo>
                  <a:lnTo>
                    <a:pt x="324" y="13"/>
                  </a:lnTo>
                  <a:lnTo>
                    <a:pt x="325" y="16"/>
                  </a:lnTo>
                  <a:lnTo>
                    <a:pt x="325" y="17"/>
                  </a:lnTo>
                  <a:lnTo>
                    <a:pt x="320" y="18"/>
                  </a:lnTo>
                  <a:lnTo>
                    <a:pt x="318" y="16"/>
                  </a:lnTo>
                  <a:lnTo>
                    <a:pt x="318" y="13"/>
                  </a:lnTo>
                  <a:lnTo>
                    <a:pt x="318" y="10"/>
                  </a:lnTo>
                  <a:lnTo>
                    <a:pt x="317" y="2"/>
                  </a:lnTo>
                  <a:lnTo>
                    <a:pt x="314" y="0"/>
                  </a:lnTo>
                  <a:lnTo>
                    <a:pt x="307" y="6"/>
                  </a:lnTo>
                  <a:lnTo>
                    <a:pt x="306" y="7"/>
                  </a:lnTo>
                  <a:lnTo>
                    <a:pt x="304" y="11"/>
                  </a:lnTo>
                  <a:lnTo>
                    <a:pt x="302" y="14"/>
                  </a:lnTo>
                  <a:lnTo>
                    <a:pt x="299" y="16"/>
                  </a:lnTo>
                  <a:lnTo>
                    <a:pt x="297" y="20"/>
                  </a:lnTo>
                  <a:lnTo>
                    <a:pt x="296" y="21"/>
                  </a:lnTo>
                  <a:lnTo>
                    <a:pt x="293" y="23"/>
                  </a:lnTo>
                  <a:lnTo>
                    <a:pt x="290" y="25"/>
                  </a:lnTo>
                  <a:lnTo>
                    <a:pt x="289" y="30"/>
                  </a:lnTo>
                  <a:lnTo>
                    <a:pt x="289" y="32"/>
                  </a:lnTo>
                  <a:lnTo>
                    <a:pt x="288" y="35"/>
                  </a:lnTo>
                  <a:lnTo>
                    <a:pt x="285" y="38"/>
                  </a:lnTo>
                  <a:lnTo>
                    <a:pt x="278" y="39"/>
                  </a:lnTo>
                  <a:lnTo>
                    <a:pt x="227" y="24"/>
                  </a:lnTo>
                  <a:lnTo>
                    <a:pt x="212" y="23"/>
                  </a:lnTo>
                  <a:lnTo>
                    <a:pt x="199" y="31"/>
                  </a:lnTo>
                  <a:lnTo>
                    <a:pt x="191" y="51"/>
                  </a:lnTo>
                  <a:lnTo>
                    <a:pt x="188" y="56"/>
                  </a:lnTo>
                  <a:lnTo>
                    <a:pt x="185" y="58"/>
                  </a:lnTo>
                  <a:lnTo>
                    <a:pt x="178" y="60"/>
                  </a:lnTo>
                  <a:lnTo>
                    <a:pt x="176" y="62"/>
                  </a:lnTo>
                  <a:lnTo>
                    <a:pt x="174" y="65"/>
                  </a:lnTo>
                  <a:lnTo>
                    <a:pt x="174" y="68"/>
                  </a:lnTo>
                  <a:lnTo>
                    <a:pt x="174" y="69"/>
                  </a:lnTo>
                  <a:lnTo>
                    <a:pt x="174" y="75"/>
                  </a:lnTo>
                  <a:lnTo>
                    <a:pt x="173" y="77"/>
                  </a:lnTo>
                  <a:lnTo>
                    <a:pt x="167" y="87"/>
                  </a:lnTo>
                  <a:lnTo>
                    <a:pt x="164" y="97"/>
                  </a:lnTo>
                  <a:lnTo>
                    <a:pt x="163" y="103"/>
                  </a:lnTo>
                  <a:lnTo>
                    <a:pt x="156" y="104"/>
                  </a:lnTo>
                  <a:lnTo>
                    <a:pt x="148" y="103"/>
                  </a:lnTo>
                  <a:lnTo>
                    <a:pt x="138" y="97"/>
                  </a:lnTo>
                  <a:lnTo>
                    <a:pt x="129" y="93"/>
                  </a:lnTo>
                  <a:lnTo>
                    <a:pt x="106" y="69"/>
                  </a:lnTo>
                  <a:lnTo>
                    <a:pt x="101" y="63"/>
                  </a:lnTo>
                  <a:lnTo>
                    <a:pt x="96" y="49"/>
                  </a:lnTo>
                  <a:lnTo>
                    <a:pt x="92" y="42"/>
                  </a:lnTo>
                  <a:lnTo>
                    <a:pt x="89" y="39"/>
                  </a:lnTo>
                  <a:lnTo>
                    <a:pt x="83" y="38"/>
                  </a:lnTo>
                  <a:lnTo>
                    <a:pt x="80" y="37"/>
                  </a:lnTo>
                  <a:lnTo>
                    <a:pt x="82" y="35"/>
                  </a:lnTo>
                  <a:lnTo>
                    <a:pt x="82" y="32"/>
                  </a:lnTo>
                  <a:lnTo>
                    <a:pt x="82" y="30"/>
                  </a:lnTo>
                  <a:lnTo>
                    <a:pt x="80" y="25"/>
                  </a:lnTo>
                  <a:lnTo>
                    <a:pt x="76" y="24"/>
                  </a:lnTo>
                  <a:lnTo>
                    <a:pt x="73" y="24"/>
                  </a:lnTo>
                  <a:lnTo>
                    <a:pt x="68" y="25"/>
                  </a:lnTo>
                  <a:lnTo>
                    <a:pt x="42" y="25"/>
                  </a:lnTo>
                  <a:lnTo>
                    <a:pt x="28" y="27"/>
                  </a:lnTo>
                  <a:lnTo>
                    <a:pt x="23" y="32"/>
                  </a:lnTo>
                  <a:lnTo>
                    <a:pt x="20" y="35"/>
                  </a:lnTo>
                  <a:lnTo>
                    <a:pt x="17" y="42"/>
                  </a:lnTo>
                  <a:lnTo>
                    <a:pt x="17" y="46"/>
                  </a:lnTo>
                  <a:lnTo>
                    <a:pt x="19" y="68"/>
                  </a:lnTo>
                  <a:lnTo>
                    <a:pt x="17" y="73"/>
                  </a:lnTo>
                  <a:lnTo>
                    <a:pt x="12" y="89"/>
                  </a:lnTo>
                  <a:lnTo>
                    <a:pt x="12" y="96"/>
                  </a:lnTo>
                  <a:lnTo>
                    <a:pt x="14" y="107"/>
                  </a:lnTo>
                  <a:lnTo>
                    <a:pt x="13" y="114"/>
                  </a:lnTo>
                  <a:lnTo>
                    <a:pt x="7" y="125"/>
                  </a:lnTo>
                  <a:lnTo>
                    <a:pt x="6" y="128"/>
                  </a:lnTo>
                  <a:lnTo>
                    <a:pt x="5" y="131"/>
                  </a:lnTo>
                  <a:lnTo>
                    <a:pt x="6" y="140"/>
                  </a:lnTo>
                  <a:lnTo>
                    <a:pt x="9" y="147"/>
                  </a:lnTo>
                  <a:lnTo>
                    <a:pt x="13" y="154"/>
                  </a:lnTo>
                  <a:lnTo>
                    <a:pt x="16" y="161"/>
                  </a:lnTo>
                  <a:lnTo>
                    <a:pt x="14" y="167"/>
                  </a:lnTo>
                  <a:lnTo>
                    <a:pt x="10" y="170"/>
                  </a:lnTo>
                  <a:lnTo>
                    <a:pt x="5" y="171"/>
                  </a:lnTo>
                  <a:lnTo>
                    <a:pt x="0" y="177"/>
                  </a:lnTo>
                  <a:lnTo>
                    <a:pt x="2" y="182"/>
                  </a:lnTo>
                  <a:lnTo>
                    <a:pt x="5" y="188"/>
                  </a:lnTo>
                  <a:lnTo>
                    <a:pt x="10" y="199"/>
                  </a:lnTo>
                  <a:lnTo>
                    <a:pt x="12" y="202"/>
                  </a:lnTo>
                  <a:lnTo>
                    <a:pt x="19" y="206"/>
                  </a:lnTo>
                  <a:lnTo>
                    <a:pt x="20" y="209"/>
                  </a:lnTo>
                  <a:lnTo>
                    <a:pt x="21" y="213"/>
                  </a:lnTo>
                  <a:lnTo>
                    <a:pt x="24" y="215"/>
                  </a:lnTo>
                  <a:lnTo>
                    <a:pt x="28" y="215"/>
                  </a:lnTo>
                  <a:lnTo>
                    <a:pt x="30" y="213"/>
                  </a:lnTo>
                  <a:lnTo>
                    <a:pt x="35" y="213"/>
                  </a:lnTo>
                  <a:lnTo>
                    <a:pt x="37" y="213"/>
                  </a:lnTo>
                  <a:lnTo>
                    <a:pt x="40" y="211"/>
                  </a:lnTo>
                  <a:lnTo>
                    <a:pt x="41" y="208"/>
                  </a:lnTo>
                  <a:lnTo>
                    <a:pt x="42" y="205"/>
                  </a:lnTo>
                  <a:lnTo>
                    <a:pt x="45" y="205"/>
                  </a:lnTo>
                  <a:lnTo>
                    <a:pt x="48" y="208"/>
                  </a:lnTo>
                  <a:lnTo>
                    <a:pt x="48" y="211"/>
                  </a:lnTo>
                  <a:lnTo>
                    <a:pt x="49" y="215"/>
                  </a:lnTo>
                  <a:lnTo>
                    <a:pt x="49" y="218"/>
                  </a:lnTo>
                  <a:lnTo>
                    <a:pt x="52" y="219"/>
                  </a:lnTo>
                  <a:lnTo>
                    <a:pt x="54" y="219"/>
                  </a:lnTo>
                  <a:lnTo>
                    <a:pt x="56" y="218"/>
                  </a:lnTo>
                  <a:lnTo>
                    <a:pt x="58" y="218"/>
                  </a:lnTo>
                  <a:lnTo>
                    <a:pt x="61" y="222"/>
                  </a:lnTo>
                  <a:lnTo>
                    <a:pt x="63" y="232"/>
                  </a:lnTo>
                  <a:lnTo>
                    <a:pt x="66" y="236"/>
                  </a:lnTo>
                  <a:lnTo>
                    <a:pt x="69" y="237"/>
                  </a:lnTo>
                  <a:lnTo>
                    <a:pt x="72" y="239"/>
                  </a:lnTo>
                  <a:lnTo>
                    <a:pt x="79" y="240"/>
                  </a:lnTo>
                  <a:lnTo>
                    <a:pt x="82" y="241"/>
                  </a:lnTo>
                  <a:lnTo>
                    <a:pt x="85" y="244"/>
                  </a:lnTo>
                  <a:lnTo>
                    <a:pt x="86" y="250"/>
                  </a:lnTo>
                  <a:lnTo>
                    <a:pt x="86" y="254"/>
                  </a:lnTo>
                  <a:lnTo>
                    <a:pt x="86" y="254"/>
                  </a:lnTo>
                  <a:lnTo>
                    <a:pt x="83" y="255"/>
                  </a:lnTo>
                  <a:lnTo>
                    <a:pt x="83" y="261"/>
                  </a:lnTo>
                  <a:lnTo>
                    <a:pt x="78" y="265"/>
                  </a:lnTo>
                  <a:lnTo>
                    <a:pt x="76" y="272"/>
                  </a:lnTo>
                  <a:lnTo>
                    <a:pt x="82" y="278"/>
                  </a:lnTo>
                  <a:lnTo>
                    <a:pt x="87" y="278"/>
                  </a:lnTo>
                  <a:lnTo>
                    <a:pt x="96" y="274"/>
                  </a:lnTo>
                  <a:lnTo>
                    <a:pt x="101" y="275"/>
                  </a:lnTo>
                  <a:lnTo>
                    <a:pt x="104" y="279"/>
                  </a:lnTo>
                  <a:lnTo>
                    <a:pt x="107" y="285"/>
                  </a:lnTo>
                  <a:lnTo>
                    <a:pt x="108" y="292"/>
                  </a:lnTo>
                  <a:lnTo>
                    <a:pt x="114" y="310"/>
                  </a:lnTo>
                  <a:lnTo>
                    <a:pt x="115" y="317"/>
                  </a:lnTo>
                  <a:lnTo>
                    <a:pt x="115" y="323"/>
                  </a:lnTo>
                  <a:lnTo>
                    <a:pt x="114" y="326"/>
                  </a:lnTo>
                  <a:lnTo>
                    <a:pt x="113" y="327"/>
                  </a:lnTo>
                  <a:lnTo>
                    <a:pt x="111" y="328"/>
                  </a:lnTo>
                  <a:lnTo>
                    <a:pt x="111" y="331"/>
                  </a:lnTo>
                  <a:lnTo>
                    <a:pt x="111" y="330"/>
                  </a:lnTo>
                  <a:lnTo>
                    <a:pt x="114" y="330"/>
                  </a:lnTo>
                  <a:lnTo>
                    <a:pt x="120" y="331"/>
                  </a:lnTo>
                  <a:lnTo>
                    <a:pt x="124" y="334"/>
                  </a:lnTo>
                  <a:lnTo>
                    <a:pt x="127" y="337"/>
                  </a:lnTo>
                  <a:lnTo>
                    <a:pt x="128" y="341"/>
                  </a:lnTo>
                  <a:lnTo>
                    <a:pt x="128" y="341"/>
                  </a:lnTo>
                  <a:lnTo>
                    <a:pt x="128" y="347"/>
                  </a:lnTo>
                  <a:lnTo>
                    <a:pt x="127" y="349"/>
                  </a:lnTo>
                  <a:lnTo>
                    <a:pt x="124" y="356"/>
                  </a:lnTo>
                  <a:lnTo>
                    <a:pt x="122" y="359"/>
                  </a:lnTo>
                  <a:lnTo>
                    <a:pt x="124" y="365"/>
                  </a:lnTo>
                  <a:lnTo>
                    <a:pt x="125" y="376"/>
                  </a:lnTo>
                  <a:lnTo>
                    <a:pt x="131" y="393"/>
                  </a:lnTo>
                  <a:lnTo>
                    <a:pt x="135" y="398"/>
                  </a:lnTo>
                  <a:lnTo>
                    <a:pt x="146" y="411"/>
                  </a:lnTo>
                  <a:lnTo>
                    <a:pt x="150" y="417"/>
                  </a:lnTo>
                  <a:lnTo>
                    <a:pt x="156" y="431"/>
                  </a:lnTo>
                  <a:lnTo>
                    <a:pt x="159" y="438"/>
                  </a:lnTo>
                  <a:lnTo>
                    <a:pt x="164" y="442"/>
                  </a:lnTo>
                  <a:lnTo>
                    <a:pt x="167" y="445"/>
                  </a:lnTo>
                  <a:lnTo>
                    <a:pt x="170" y="446"/>
                  </a:lnTo>
                  <a:lnTo>
                    <a:pt x="173" y="446"/>
                  </a:lnTo>
                  <a:lnTo>
                    <a:pt x="180" y="446"/>
                  </a:lnTo>
                  <a:lnTo>
                    <a:pt x="183" y="448"/>
                  </a:lnTo>
                  <a:lnTo>
                    <a:pt x="185" y="453"/>
                  </a:lnTo>
                  <a:lnTo>
                    <a:pt x="187" y="457"/>
                  </a:lnTo>
                  <a:lnTo>
                    <a:pt x="188" y="462"/>
                  </a:lnTo>
                  <a:lnTo>
                    <a:pt x="199" y="466"/>
                  </a:lnTo>
                  <a:lnTo>
                    <a:pt x="205" y="470"/>
                  </a:lnTo>
                  <a:lnTo>
                    <a:pt x="209" y="474"/>
                  </a:lnTo>
                  <a:lnTo>
                    <a:pt x="212" y="478"/>
                  </a:lnTo>
                  <a:lnTo>
                    <a:pt x="219" y="490"/>
                  </a:lnTo>
                  <a:lnTo>
                    <a:pt x="232" y="502"/>
                  </a:lnTo>
                  <a:lnTo>
                    <a:pt x="240" y="515"/>
                  </a:lnTo>
                  <a:lnTo>
                    <a:pt x="251" y="525"/>
                  </a:lnTo>
                  <a:lnTo>
                    <a:pt x="253" y="529"/>
                  </a:lnTo>
                  <a:lnTo>
                    <a:pt x="254" y="536"/>
                  </a:lnTo>
                  <a:lnTo>
                    <a:pt x="255" y="543"/>
                  </a:lnTo>
                  <a:lnTo>
                    <a:pt x="260" y="548"/>
                  </a:lnTo>
                  <a:lnTo>
                    <a:pt x="288" y="572"/>
                  </a:lnTo>
                  <a:lnTo>
                    <a:pt x="330" y="614"/>
                  </a:lnTo>
                  <a:lnTo>
                    <a:pt x="342" y="628"/>
                  </a:lnTo>
                  <a:lnTo>
                    <a:pt x="351" y="637"/>
                  </a:lnTo>
                  <a:lnTo>
                    <a:pt x="356" y="641"/>
                  </a:lnTo>
                  <a:lnTo>
                    <a:pt x="370" y="649"/>
                  </a:lnTo>
                  <a:lnTo>
                    <a:pt x="396" y="654"/>
                  </a:lnTo>
                  <a:lnTo>
                    <a:pt x="404" y="659"/>
                  </a:lnTo>
                  <a:lnTo>
                    <a:pt x="408" y="669"/>
                  </a:lnTo>
                  <a:lnTo>
                    <a:pt x="404" y="699"/>
                  </a:lnTo>
                  <a:lnTo>
                    <a:pt x="410" y="717"/>
                  </a:lnTo>
                  <a:lnTo>
                    <a:pt x="419" y="731"/>
                  </a:lnTo>
                  <a:lnTo>
                    <a:pt x="429" y="741"/>
                  </a:lnTo>
                  <a:lnTo>
                    <a:pt x="435" y="745"/>
                  </a:lnTo>
                  <a:lnTo>
                    <a:pt x="438" y="748"/>
                  </a:lnTo>
                  <a:lnTo>
                    <a:pt x="439" y="750"/>
                  </a:lnTo>
                  <a:lnTo>
                    <a:pt x="442" y="759"/>
                  </a:lnTo>
                  <a:lnTo>
                    <a:pt x="445" y="764"/>
                  </a:lnTo>
                  <a:lnTo>
                    <a:pt x="449" y="770"/>
                  </a:lnTo>
                  <a:lnTo>
                    <a:pt x="450" y="771"/>
                  </a:lnTo>
                  <a:lnTo>
                    <a:pt x="487" y="795"/>
                  </a:lnTo>
                  <a:lnTo>
                    <a:pt x="489" y="798"/>
                  </a:lnTo>
                  <a:lnTo>
                    <a:pt x="496" y="806"/>
                  </a:lnTo>
                  <a:lnTo>
                    <a:pt x="505" y="826"/>
                  </a:lnTo>
                  <a:lnTo>
                    <a:pt x="505" y="826"/>
                  </a:lnTo>
                  <a:lnTo>
                    <a:pt x="505" y="826"/>
                  </a:lnTo>
                  <a:lnTo>
                    <a:pt x="505" y="826"/>
                  </a:lnTo>
                  <a:lnTo>
                    <a:pt x="506" y="836"/>
                  </a:lnTo>
                  <a:lnTo>
                    <a:pt x="498" y="842"/>
                  </a:lnTo>
                  <a:lnTo>
                    <a:pt x="484" y="844"/>
                  </a:lnTo>
                  <a:lnTo>
                    <a:pt x="491" y="847"/>
                  </a:lnTo>
                  <a:lnTo>
                    <a:pt x="494" y="851"/>
                  </a:lnTo>
                  <a:lnTo>
                    <a:pt x="489" y="850"/>
                  </a:lnTo>
                  <a:lnTo>
                    <a:pt x="482" y="847"/>
                  </a:lnTo>
                  <a:lnTo>
                    <a:pt x="478" y="847"/>
                  </a:lnTo>
                  <a:lnTo>
                    <a:pt x="503" y="863"/>
                  </a:lnTo>
                  <a:lnTo>
                    <a:pt x="503" y="863"/>
                  </a:lnTo>
                  <a:lnTo>
                    <a:pt x="506" y="857"/>
                  </a:lnTo>
                  <a:lnTo>
                    <a:pt x="510" y="853"/>
                  </a:lnTo>
                  <a:lnTo>
                    <a:pt x="516" y="853"/>
                  </a:lnTo>
                  <a:lnTo>
                    <a:pt x="522" y="853"/>
                  </a:lnTo>
                  <a:lnTo>
                    <a:pt x="533" y="857"/>
                  </a:lnTo>
                  <a:lnTo>
                    <a:pt x="538" y="858"/>
                  </a:lnTo>
                  <a:lnTo>
                    <a:pt x="540" y="857"/>
                  </a:lnTo>
                  <a:lnTo>
                    <a:pt x="543" y="856"/>
                  </a:lnTo>
                  <a:lnTo>
                    <a:pt x="544" y="856"/>
                  </a:lnTo>
                  <a:lnTo>
                    <a:pt x="547" y="860"/>
                  </a:lnTo>
                  <a:lnTo>
                    <a:pt x="548" y="863"/>
                  </a:lnTo>
                  <a:lnTo>
                    <a:pt x="548" y="871"/>
                  </a:lnTo>
                  <a:lnTo>
                    <a:pt x="548" y="875"/>
                  </a:lnTo>
                  <a:lnTo>
                    <a:pt x="557" y="888"/>
                  </a:lnTo>
                  <a:lnTo>
                    <a:pt x="559" y="891"/>
                  </a:lnTo>
                  <a:lnTo>
                    <a:pt x="568" y="892"/>
                  </a:lnTo>
                  <a:lnTo>
                    <a:pt x="575" y="898"/>
                  </a:lnTo>
                  <a:lnTo>
                    <a:pt x="586" y="910"/>
                  </a:lnTo>
                  <a:lnTo>
                    <a:pt x="592" y="916"/>
                  </a:lnTo>
                  <a:lnTo>
                    <a:pt x="606" y="924"/>
                  </a:lnTo>
                  <a:lnTo>
                    <a:pt x="652" y="955"/>
                  </a:lnTo>
                  <a:lnTo>
                    <a:pt x="660" y="959"/>
                  </a:lnTo>
                  <a:lnTo>
                    <a:pt x="674" y="964"/>
                  </a:lnTo>
                  <a:lnTo>
                    <a:pt x="681" y="964"/>
                  </a:lnTo>
                  <a:lnTo>
                    <a:pt x="684" y="966"/>
                  </a:lnTo>
                  <a:lnTo>
                    <a:pt x="690" y="973"/>
                  </a:lnTo>
                  <a:lnTo>
                    <a:pt x="690" y="973"/>
                  </a:lnTo>
                  <a:lnTo>
                    <a:pt x="690" y="973"/>
                  </a:lnTo>
                  <a:lnTo>
                    <a:pt x="693" y="976"/>
                  </a:lnTo>
                  <a:lnTo>
                    <a:pt x="702" y="978"/>
                  </a:lnTo>
                  <a:lnTo>
                    <a:pt x="707" y="979"/>
                  </a:lnTo>
                  <a:lnTo>
                    <a:pt x="709" y="976"/>
                  </a:lnTo>
                  <a:lnTo>
                    <a:pt x="712" y="975"/>
                  </a:lnTo>
                  <a:lnTo>
                    <a:pt x="715" y="976"/>
                  </a:lnTo>
                  <a:lnTo>
                    <a:pt x="718" y="978"/>
                  </a:lnTo>
                  <a:lnTo>
                    <a:pt x="721" y="978"/>
                  </a:lnTo>
                  <a:lnTo>
                    <a:pt x="722" y="975"/>
                  </a:lnTo>
                  <a:lnTo>
                    <a:pt x="721" y="972"/>
                  </a:lnTo>
                  <a:lnTo>
                    <a:pt x="719" y="968"/>
                  </a:lnTo>
                  <a:lnTo>
                    <a:pt x="725" y="965"/>
                  </a:lnTo>
                  <a:lnTo>
                    <a:pt x="728" y="964"/>
                  </a:lnTo>
                  <a:lnTo>
                    <a:pt x="733" y="958"/>
                  </a:lnTo>
                  <a:lnTo>
                    <a:pt x="735" y="955"/>
                  </a:lnTo>
                  <a:lnTo>
                    <a:pt x="736" y="951"/>
                  </a:lnTo>
                  <a:lnTo>
                    <a:pt x="736" y="941"/>
                  </a:lnTo>
                  <a:lnTo>
                    <a:pt x="733" y="931"/>
                  </a:lnTo>
                  <a:lnTo>
                    <a:pt x="729" y="926"/>
                  </a:lnTo>
                  <a:lnTo>
                    <a:pt x="723" y="920"/>
                  </a:lnTo>
                  <a:lnTo>
                    <a:pt x="715" y="905"/>
                  </a:lnTo>
                  <a:lnTo>
                    <a:pt x="711" y="896"/>
                  </a:lnTo>
                  <a:lnTo>
                    <a:pt x="708" y="888"/>
                  </a:lnTo>
                  <a:lnTo>
                    <a:pt x="708" y="882"/>
                  </a:lnTo>
                  <a:lnTo>
                    <a:pt x="711" y="878"/>
                  </a:lnTo>
                  <a:lnTo>
                    <a:pt x="714" y="875"/>
                  </a:lnTo>
                  <a:lnTo>
                    <a:pt x="716" y="872"/>
                  </a:lnTo>
                  <a:lnTo>
                    <a:pt x="715" y="865"/>
                  </a:lnTo>
                  <a:lnTo>
                    <a:pt x="708" y="853"/>
                  </a:lnTo>
                  <a:lnTo>
                    <a:pt x="705" y="846"/>
                  </a:lnTo>
                  <a:lnTo>
                    <a:pt x="705" y="840"/>
                  </a:lnTo>
                  <a:lnTo>
                    <a:pt x="711" y="826"/>
                  </a:lnTo>
                  <a:lnTo>
                    <a:pt x="718" y="819"/>
                  </a:lnTo>
                  <a:lnTo>
                    <a:pt x="733" y="815"/>
                  </a:lnTo>
                  <a:lnTo>
                    <a:pt x="749" y="815"/>
                  </a:lnTo>
                  <a:lnTo>
                    <a:pt x="758" y="816"/>
                  </a:lnTo>
                  <a:lnTo>
                    <a:pt x="754" y="790"/>
                  </a:lnTo>
                  <a:lnTo>
                    <a:pt x="754" y="780"/>
                  </a:lnTo>
                  <a:lnTo>
                    <a:pt x="754" y="780"/>
                  </a:lnTo>
                  <a:lnTo>
                    <a:pt x="756" y="769"/>
                  </a:lnTo>
                  <a:lnTo>
                    <a:pt x="760" y="760"/>
                  </a:lnTo>
                  <a:lnTo>
                    <a:pt x="771" y="745"/>
                  </a:lnTo>
                  <a:lnTo>
                    <a:pt x="765" y="741"/>
                  </a:lnTo>
                  <a:lnTo>
                    <a:pt x="770" y="735"/>
                  </a:lnTo>
                  <a:lnTo>
                    <a:pt x="802" y="711"/>
                  </a:lnTo>
                  <a:lnTo>
                    <a:pt x="809" y="708"/>
                  </a:lnTo>
                  <a:lnTo>
                    <a:pt x="809" y="707"/>
                  </a:lnTo>
                  <a:lnTo>
                    <a:pt x="807" y="704"/>
                  </a:lnTo>
                  <a:lnTo>
                    <a:pt x="806" y="703"/>
                  </a:lnTo>
                  <a:lnTo>
                    <a:pt x="810" y="700"/>
                  </a:lnTo>
                  <a:lnTo>
                    <a:pt x="826" y="699"/>
                  </a:lnTo>
                  <a:lnTo>
                    <a:pt x="833" y="700"/>
                  </a:lnTo>
                  <a:lnTo>
                    <a:pt x="840" y="706"/>
                  </a:lnTo>
                  <a:lnTo>
                    <a:pt x="841" y="708"/>
                  </a:lnTo>
                  <a:lnTo>
                    <a:pt x="841" y="711"/>
                  </a:lnTo>
                  <a:lnTo>
                    <a:pt x="841" y="713"/>
                  </a:lnTo>
                  <a:lnTo>
                    <a:pt x="842" y="717"/>
                  </a:lnTo>
                  <a:lnTo>
                    <a:pt x="844" y="720"/>
                  </a:lnTo>
                  <a:lnTo>
                    <a:pt x="849" y="727"/>
                  </a:lnTo>
                  <a:lnTo>
                    <a:pt x="849" y="727"/>
                  </a:lnTo>
                  <a:lnTo>
                    <a:pt x="851" y="729"/>
                  </a:lnTo>
                  <a:lnTo>
                    <a:pt x="854" y="727"/>
                  </a:lnTo>
                  <a:lnTo>
                    <a:pt x="855" y="724"/>
                  </a:lnTo>
                  <a:lnTo>
                    <a:pt x="856" y="721"/>
                  </a:lnTo>
                  <a:lnTo>
                    <a:pt x="858" y="718"/>
                  </a:lnTo>
                  <a:lnTo>
                    <a:pt x="859" y="718"/>
                  </a:lnTo>
                  <a:lnTo>
                    <a:pt x="862" y="717"/>
                  </a:lnTo>
                  <a:lnTo>
                    <a:pt x="869" y="715"/>
                  </a:lnTo>
                  <a:lnTo>
                    <a:pt x="870" y="714"/>
                  </a:lnTo>
                  <a:lnTo>
                    <a:pt x="862" y="700"/>
                  </a:lnTo>
                  <a:lnTo>
                    <a:pt x="855" y="677"/>
                  </a:lnTo>
                  <a:lnTo>
                    <a:pt x="847" y="666"/>
                  </a:lnTo>
                  <a:lnTo>
                    <a:pt x="844" y="665"/>
                  </a:lnTo>
                  <a:lnTo>
                    <a:pt x="838" y="666"/>
                  </a:lnTo>
                  <a:lnTo>
                    <a:pt x="838" y="665"/>
                  </a:lnTo>
                  <a:lnTo>
                    <a:pt x="840" y="661"/>
                  </a:lnTo>
                  <a:lnTo>
                    <a:pt x="840" y="659"/>
                  </a:lnTo>
                  <a:lnTo>
                    <a:pt x="837" y="654"/>
                  </a:lnTo>
                  <a:lnTo>
                    <a:pt x="834" y="652"/>
                  </a:lnTo>
                  <a:lnTo>
                    <a:pt x="830" y="651"/>
                  </a:lnTo>
                  <a:lnTo>
                    <a:pt x="828" y="649"/>
                  </a:lnTo>
                  <a:lnTo>
                    <a:pt x="828" y="647"/>
                  </a:lnTo>
                  <a:lnTo>
                    <a:pt x="830" y="644"/>
                  </a:lnTo>
                  <a:lnTo>
                    <a:pt x="831" y="642"/>
                  </a:lnTo>
                  <a:lnTo>
                    <a:pt x="837" y="640"/>
                  </a:lnTo>
                  <a:lnTo>
                    <a:pt x="842" y="633"/>
                  </a:lnTo>
                  <a:lnTo>
                    <a:pt x="847" y="630"/>
                  </a:lnTo>
                  <a:lnTo>
                    <a:pt x="852" y="628"/>
                  </a:lnTo>
                  <a:lnTo>
                    <a:pt x="856" y="633"/>
                  </a:lnTo>
                  <a:lnTo>
                    <a:pt x="859" y="638"/>
                  </a:lnTo>
                  <a:lnTo>
                    <a:pt x="862" y="642"/>
                  </a:lnTo>
                  <a:lnTo>
                    <a:pt x="866" y="644"/>
                  </a:lnTo>
                  <a:lnTo>
                    <a:pt x="872" y="644"/>
                  </a:lnTo>
                  <a:lnTo>
                    <a:pt x="877" y="641"/>
                  </a:lnTo>
                  <a:lnTo>
                    <a:pt x="884" y="634"/>
                  </a:lnTo>
                  <a:lnTo>
                    <a:pt x="890" y="633"/>
                  </a:lnTo>
                  <a:lnTo>
                    <a:pt x="903" y="634"/>
                  </a:lnTo>
                  <a:lnTo>
                    <a:pt x="908" y="634"/>
                  </a:lnTo>
                  <a:lnTo>
                    <a:pt x="913" y="628"/>
                  </a:lnTo>
                  <a:lnTo>
                    <a:pt x="914" y="620"/>
                  </a:lnTo>
                  <a:lnTo>
                    <a:pt x="918" y="614"/>
                  </a:lnTo>
                  <a:lnTo>
                    <a:pt x="921" y="613"/>
                  </a:lnTo>
                  <a:lnTo>
                    <a:pt x="928" y="614"/>
                  </a:lnTo>
                  <a:lnTo>
                    <a:pt x="931" y="614"/>
                  </a:lnTo>
                  <a:lnTo>
                    <a:pt x="934" y="613"/>
                  </a:lnTo>
                  <a:lnTo>
                    <a:pt x="939" y="609"/>
                  </a:lnTo>
                  <a:lnTo>
                    <a:pt x="942" y="607"/>
                  </a:lnTo>
                  <a:lnTo>
                    <a:pt x="946" y="610"/>
                  </a:lnTo>
                  <a:lnTo>
                    <a:pt x="952" y="616"/>
                  </a:lnTo>
                  <a:lnTo>
                    <a:pt x="955" y="623"/>
                  </a:lnTo>
                  <a:lnTo>
                    <a:pt x="957" y="628"/>
                  </a:lnTo>
                  <a:lnTo>
                    <a:pt x="959" y="631"/>
                  </a:lnTo>
                  <a:lnTo>
                    <a:pt x="962" y="628"/>
                  </a:lnTo>
                  <a:lnTo>
                    <a:pt x="964" y="621"/>
                  </a:lnTo>
                  <a:lnTo>
                    <a:pt x="967" y="620"/>
                  </a:lnTo>
                  <a:lnTo>
                    <a:pt x="977" y="624"/>
                  </a:lnTo>
                  <a:lnTo>
                    <a:pt x="980" y="623"/>
                  </a:lnTo>
                  <a:lnTo>
                    <a:pt x="980" y="621"/>
                  </a:lnTo>
                  <a:lnTo>
                    <a:pt x="980" y="620"/>
                  </a:lnTo>
                  <a:lnTo>
                    <a:pt x="977" y="619"/>
                  </a:lnTo>
                  <a:lnTo>
                    <a:pt x="976" y="614"/>
                  </a:lnTo>
                  <a:lnTo>
                    <a:pt x="976" y="610"/>
                  </a:lnTo>
                  <a:lnTo>
                    <a:pt x="976" y="605"/>
                  </a:lnTo>
                  <a:lnTo>
                    <a:pt x="977" y="600"/>
                  </a:lnTo>
                  <a:lnTo>
                    <a:pt x="984" y="593"/>
                  </a:lnTo>
                  <a:lnTo>
                    <a:pt x="984" y="584"/>
                  </a:lnTo>
                  <a:lnTo>
                    <a:pt x="977" y="564"/>
                  </a:lnTo>
                  <a:lnTo>
                    <a:pt x="973" y="553"/>
                  </a:lnTo>
                  <a:lnTo>
                    <a:pt x="946" y="523"/>
                  </a:lnTo>
                  <a:lnTo>
                    <a:pt x="932" y="501"/>
                  </a:lnTo>
                  <a:lnTo>
                    <a:pt x="924" y="491"/>
                  </a:lnTo>
                  <a:lnTo>
                    <a:pt x="915" y="484"/>
                  </a:lnTo>
                  <a:lnTo>
                    <a:pt x="913" y="483"/>
                  </a:lnTo>
                  <a:lnTo>
                    <a:pt x="915" y="480"/>
                  </a:lnTo>
                  <a:lnTo>
                    <a:pt x="915" y="477"/>
                  </a:lnTo>
                  <a:lnTo>
                    <a:pt x="914" y="473"/>
                  </a:lnTo>
                  <a:lnTo>
                    <a:pt x="914" y="470"/>
                  </a:lnTo>
                  <a:lnTo>
                    <a:pt x="915" y="466"/>
                  </a:lnTo>
                  <a:lnTo>
                    <a:pt x="918" y="464"/>
                  </a:lnTo>
                  <a:lnTo>
                    <a:pt x="924" y="463"/>
                  </a:lnTo>
                  <a:lnTo>
                    <a:pt x="927" y="463"/>
                  </a:lnTo>
                  <a:lnTo>
                    <a:pt x="931" y="464"/>
                  </a:lnTo>
                  <a:lnTo>
                    <a:pt x="936" y="469"/>
                  </a:lnTo>
                  <a:lnTo>
                    <a:pt x="943" y="474"/>
                  </a:lnTo>
                  <a:lnTo>
                    <a:pt x="948" y="477"/>
                  </a:lnTo>
                  <a:lnTo>
                    <a:pt x="950" y="477"/>
                  </a:lnTo>
                  <a:lnTo>
                    <a:pt x="955" y="476"/>
                  </a:lnTo>
                  <a:lnTo>
                    <a:pt x="969" y="474"/>
                  </a:lnTo>
                  <a:lnTo>
                    <a:pt x="983" y="476"/>
                  </a:lnTo>
                  <a:lnTo>
                    <a:pt x="990" y="476"/>
                  </a:lnTo>
                  <a:lnTo>
                    <a:pt x="995" y="473"/>
                  </a:lnTo>
                  <a:lnTo>
                    <a:pt x="1006" y="466"/>
                  </a:lnTo>
                  <a:lnTo>
                    <a:pt x="1011" y="460"/>
                  </a:lnTo>
                  <a:lnTo>
                    <a:pt x="1013" y="455"/>
                  </a:lnTo>
                  <a:lnTo>
                    <a:pt x="1011" y="448"/>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2" name="Freeform 48"/>
            <p:cNvSpPr>
              <a:spLocks/>
            </p:cNvSpPr>
            <p:nvPr/>
          </p:nvSpPr>
          <p:spPr bwMode="auto">
            <a:xfrm>
              <a:off x="11470658" y="6604714"/>
              <a:ext cx="528638" cy="430212"/>
            </a:xfrm>
            <a:custGeom>
              <a:avLst/>
              <a:gdLst>
                <a:gd name="T0" fmla="*/ 988 w 999"/>
                <a:gd name="T1" fmla="*/ 427 h 814"/>
                <a:gd name="T2" fmla="*/ 958 w 999"/>
                <a:gd name="T3" fmla="*/ 415 h 814"/>
                <a:gd name="T4" fmla="*/ 949 w 999"/>
                <a:gd name="T5" fmla="*/ 384 h 814"/>
                <a:gd name="T6" fmla="*/ 929 w 999"/>
                <a:gd name="T7" fmla="*/ 328 h 814"/>
                <a:gd name="T8" fmla="*/ 901 w 999"/>
                <a:gd name="T9" fmla="*/ 308 h 814"/>
                <a:gd name="T10" fmla="*/ 837 w 999"/>
                <a:gd name="T11" fmla="*/ 300 h 814"/>
                <a:gd name="T12" fmla="*/ 810 w 999"/>
                <a:gd name="T13" fmla="*/ 280 h 814"/>
                <a:gd name="T14" fmla="*/ 837 w 999"/>
                <a:gd name="T15" fmla="*/ 220 h 814"/>
                <a:gd name="T16" fmla="*/ 853 w 999"/>
                <a:gd name="T17" fmla="*/ 171 h 814"/>
                <a:gd name="T18" fmla="*/ 860 w 999"/>
                <a:gd name="T19" fmla="*/ 146 h 814"/>
                <a:gd name="T20" fmla="*/ 809 w 999"/>
                <a:gd name="T21" fmla="*/ 126 h 814"/>
                <a:gd name="T22" fmla="*/ 750 w 999"/>
                <a:gd name="T23" fmla="*/ 96 h 814"/>
                <a:gd name="T24" fmla="*/ 674 w 999"/>
                <a:gd name="T25" fmla="*/ 73 h 814"/>
                <a:gd name="T26" fmla="*/ 646 w 999"/>
                <a:gd name="T27" fmla="*/ 8 h 814"/>
                <a:gd name="T28" fmla="*/ 582 w 999"/>
                <a:gd name="T29" fmla="*/ 33 h 814"/>
                <a:gd name="T30" fmla="*/ 582 w 999"/>
                <a:gd name="T31" fmla="*/ 0 h 814"/>
                <a:gd name="T32" fmla="*/ 521 w 999"/>
                <a:gd name="T33" fmla="*/ 18 h 814"/>
                <a:gd name="T34" fmla="*/ 485 w 999"/>
                <a:gd name="T35" fmla="*/ 39 h 814"/>
                <a:gd name="T36" fmla="*/ 457 w 999"/>
                <a:gd name="T37" fmla="*/ 60 h 814"/>
                <a:gd name="T38" fmla="*/ 464 w 999"/>
                <a:gd name="T39" fmla="*/ 88 h 814"/>
                <a:gd name="T40" fmla="*/ 442 w 999"/>
                <a:gd name="T41" fmla="*/ 54 h 814"/>
                <a:gd name="T42" fmla="*/ 327 w 999"/>
                <a:gd name="T43" fmla="*/ 110 h 814"/>
                <a:gd name="T44" fmla="*/ 255 w 999"/>
                <a:gd name="T45" fmla="*/ 96 h 814"/>
                <a:gd name="T46" fmla="*/ 216 w 999"/>
                <a:gd name="T47" fmla="*/ 50 h 814"/>
                <a:gd name="T48" fmla="*/ 20 w 999"/>
                <a:gd name="T49" fmla="*/ 214 h 814"/>
                <a:gd name="T50" fmla="*/ 21 w 999"/>
                <a:gd name="T51" fmla="*/ 272 h 814"/>
                <a:gd name="T52" fmla="*/ 46 w 999"/>
                <a:gd name="T53" fmla="*/ 289 h 814"/>
                <a:gd name="T54" fmla="*/ 107 w 999"/>
                <a:gd name="T55" fmla="*/ 312 h 814"/>
                <a:gd name="T56" fmla="*/ 180 w 999"/>
                <a:gd name="T57" fmla="*/ 325 h 814"/>
                <a:gd name="T58" fmla="*/ 215 w 999"/>
                <a:gd name="T59" fmla="*/ 412 h 814"/>
                <a:gd name="T60" fmla="*/ 251 w 999"/>
                <a:gd name="T61" fmla="*/ 412 h 814"/>
                <a:gd name="T62" fmla="*/ 307 w 999"/>
                <a:gd name="T63" fmla="*/ 489 h 814"/>
                <a:gd name="T64" fmla="*/ 348 w 999"/>
                <a:gd name="T65" fmla="*/ 475 h 814"/>
                <a:gd name="T66" fmla="*/ 422 w 999"/>
                <a:gd name="T67" fmla="*/ 510 h 814"/>
                <a:gd name="T68" fmla="*/ 428 w 999"/>
                <a:gd name="T69" fmla="*/ 521 h 814"/>
                <a:gd name="T70" fmla="*/ 437 w 999"/>
                <a:gd name="T71" fmla="*/ 582 h 814"/>
                <a:gd name="T72" fmla="*/ 421 w 999"/>
                <a:gd name="T73" fmla="*/ 622 h 814"/>
                <a:gd name="T74" fmla="*/ 552 w 999"/>
                <a:gd name="T75" fmla="*/ 618 h 814"/>
                <a:gd name="T76" fmla="*/ 596 w 999"/>
                <a:gd name="T77" fmla="*/ 547 h 814"/>
                <a:gd name="T78" fmla="*/ 598 w 999"/>
                <a:gd name="T79" fmla="*/ 590 h 814"/>
                <a:gd name="T80" fmla="*/ 604 w 999"/>
                <a:gd name="T81" fmla="*/ 663 h 814"/>
                <a:gd name="T82" fmla="*/ 631 w 999"/>
                <a:gd name="T83" fmla="*/ 694 h 814"/>
                <a:gd name="T84" fmla="*/ 694 w 999"/>
                <a:gd name="T85" fmla="*/ 739 h 814"/>
                <a:gd name="T86" fmla="*/ 725 w 999"/>
                <a:gd name="T87" fmla="*/ 768 h 814"/>
                <a:gd name="T88" fmla="*/ 761 w 999"/>
                <a:gd name="T89" fmla="*/ 798 h 814"/>
                <a:gd name="T90" fmla="*/ 800 w 999"/>
                <a:gd name="T91" fmla="*/ 806 h 814"/>
                <a:gd name="T92" fmla="*/ 839 w 999"/>
                <a:gd name="T93" fmla="*/ 792 h 814"/>
                <a:gd name="T94" fmla="*/ 872 w 999"/>
                <a:gd name="T95" fmla="*/ 758 h 814"/>
                <a:gd name="T96" fmla="*/ 865 w 999"/>
                <a:gd name="T97" fmla="*/ 733 h 814"/>
                <a:gd name="T98" fmla="*/ 852 w 999"/>
                <a:gd name="T99" fmla="*/ 722 h 814"/>
                <a:gd name="T100" fmla="*/ 831 w 999"/>
                <a:gd name="T101" fmla="*/ 678 h 814"/>
                <a:gd name="T102" fmla="*/ 830 w 999"/>
                <a:gd name="T103" fmla="*/ 656 h 814"/>
                <a:gd name="T104" fmla="*/ 851 w 999"/>
                <a:gd name="T105" fmla="*/ 617 h 814"/>
                <a:gd name="T106" fmla="*/ 869 w 999"/>
                <a:gd name="T107" fmla="*/ 582 h 814"/>
                <a:gd name="T108" fmla="*/ 904 w 999"/>
                <a:gd name="T109" fmla="*/ 542 h 814"/>
                <a:gd name="T110" fmla="*/ 929 w 999"/>
                <a:gd name="T111" fmla="*/ 555 h 814"/>
                <a:gd name="T112" fmla="*/ 937 w 999"/>
                <a:gd name="T113" fmla="*/ 544 h 814"/>
                <a:gd name="T114" fmla="*/ 968 w 999"/>
                <a:gd name="T115" fmla="*/ 507 h 814"/>
                <a:gd name="T116" fmla="*/ 999 w 999"/>
                <a:gd name="T117" fmla="*/ 485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9" h="814">
                  <a:moveTo>
                    <a:pt x="999" y="481"/>
                  </a:moveTo>
                  <a:lnTo>
                    <a:pt x="999" y="478"/>
                  </a:lnTo>
                  <a:lnTo>
                    <a:pt x="991" y="462"/>
                  </a:lnTo>
                  <a:lnTo>
                    <a:pt x="989" y="458"/>
                  </a:lnTo>
                  <a:lnTo>
                    <a:pt x="992" y="453"/>
                  </a:lnTo>
                  <a:lnTo>
                    <a:pt x="994" y="443"/>
                  </a:lnTo>
                  <a:lnTo>
                    <a:pt x="994" y="436"/>
                  </a:lnTo>
                  <a:lnTo>
                    <a:pt x="992" y="434"/>
                  </a:lnTo>
                  <a:lnTo>
                    <a:pt x="991" y="434"/>
                  </a:lnTo>
                  <a:lnTo>
                    <a:pt x="989" y="430"/>
                  </a:lnTo>
                  <a:lnTo>
                    <a:pt x="988" y="427"/>
                  </a:lnTo>
                  <a:lnTo>
                    <a:pt x="987" y="423"/>
                  </a:lnTo>
                  <a:lnTo>
                    <a:pt x="987" y="420"/>
                  </a:lnTo>
                  <a:lnTo>
                    <a:pt x="991" y="418"/>
                  </a:lnTo>
                  <a:lnTo>
                    <a:pt x="985" y="416"/>
                  </a:lnTo>
                  <a:lnTo>
                    <a:pt x="974" y="415"/>
                  </a:lnTo>
                  <a:lnTo>
                    <a:pt x="970" y="412"/>
                  </a:lnTo>
                  <a:lnTo>
                    <a:pt x="970" y="412"/>
                  </a:lnTo>
                  <a:lnTo>
                    <a:pt x="968" y="412"/>
                  </a:lnTo>
                  <a:lnTo>
                    <a:pt x="968" y="412"/>
                  </a:lnTo>
                  <a:lnTo>
                    <a:pt x="968" y="412"/>
                  </a:lnTo>
                  <a:lnTo>
                    <a:pt x="958" y="415"/>
                  </a:lnTo>
                  <a:lnTo>
                    <a:pt x="957" y="415"/>
                  </a:lnTo>
                  <a:lnTo>
                    <a:pt x="954" y="413"/>
                  </a:lnTo>
                  <a:lnTo>
                    <a:pt x="951" y="409"/>
                  </a:lnTo>
                  <a:lnTo>
                    <a:pt x="950" y="406"/>
                  </a:lnTo>
                  <a:lnTo>
                    <a:pt x="951" y="404"/>
                  </a:lnTo>
                  <a:lnTo>
                    <a:pt x="949" y="404"/>
                  </a:lnTo>
                  <a:lnTo>
                    <a:pt x="947" y="402"/>
                  </a:lnTo>
                  <a:lnTo>
                    <a:pt x="947" y="401"/>
                  </a:lnTo>
                  <a:lnTo>
                    <a:pt x="949" y="397"/>
                  </a:lnTo>
                  <a:lnTo>
                    <a:pt x="944" y="391"/>
                  </a:lnTo>
                  <a:lnTo>
                    <a:pt x="949" y="384"/>
                  </a:lnTo>
                  <a:lnTo>
                    <a:pt x="957" y="377"/>
                  </a:lnTo>
                  <a:lnTo>
                    <a:pt x="963" y="374"/>
                  </a:lnTo>
                  <a:lnTo>
                    <a:pt x="963" y="373"/>
                  </a:lnTo>
                  <a:lnTo>
                    <a:pt x="965" y="368"/>
                  </a:lnTo>
                  <a:lnTo>
                    <a:pt x="968" y="366"/>
                  </a:lnTo>
                  <a:lnTo>
                    <a:pt x="967" y="363"/>
                  </a:lnTo>
                  <a:lnTo>
                    <a:pt x="949" y="363"/>
                  </a:lnTo>
                  <a:lnTo>
                    <a:pt x="944" y="360"/>
                  </a:lnTo>
                  <a:lnTo>
                    <a:pt x="942" y="353"/>
                  </a:lnTo>
                  <a:lnTo>
                    <a:pt x="944" y="352"/>
                  </a:lnTo>
                  <a:lnTo>
                    <a:pt x="929" y="328"/>
                  </a:lnTo>
                  <a:lnTo>
                    <a:pt x="923" y="322"/>
                  </a:lnTo>
                  <a:lnTo>
                    <a:pt x="919" y="322"/>
                  </a:lnTo>
                  <a:lnTo>
                    <a:pt x="909" y="325"/>
                  </a:lnTo>
                  <a:lnTo>
                    <a:pt x="905" y="324"/>
                  </a:lnTo>
                  <a:lnTo>
                    <a:pt x="905" y="321"/>
                  </a:lnTo>
                  <a:lnTo>
                    <a:pt x="905" y="317"/>
                  </a:lnTo>
                  <a:lnTo>
                    <a:pt x="905" y="312"/>
                  </a:lnTo>
                  <a:lnTo>
                    <a:pt x="901" y="311"/>
                  </a:lnTo>
                  <a:lnTo>
                    <a:pt x="901" y="310"/>
                  </a:lnTo>
                  <a:lnTo>
                    <a:pt x="901" y="308"/>
                  </a:lnTo>
                  <a:lnTo>
                    <a:pt x="901" y="308"/>
                  </a:lnTo>
                  <a:lnTo>
                    <a:pt x="901" y="307"/>
                  </a:lnTo>
                  <a:lnTo>
                    <a:pt x="895" y="308"/>
                  </a:lnTo>
                  <a:lnTo>
                    <a:pt x="877" y="308"/>
                  </a:lnTo>
                  <a:lnTo>
                    <a:pt x="874" y="307"/>
                  </a:lnTo>
                  <a:lnTo>
                    <a:pt x="874" y="307"/>
                  </a:lnTo>
                  <a:lnTo>
                    <a:pt x="872" y="305"/>
                  </a:lnTo>
                  <a:lnTo>
                    <a:pt x="849" y="307"/>
                  </a:lnTo>
                  <a:lnTo>
                    <a:pt x="846" y="304"/>
                  </a:lnTo>
                  <a:lnTo>
                    <a:pt x="841" y="298"/>
                  </a:lnTo>
                  <a:lnTo>
                    <a:pt x="838" y="298"/>
                  </a:lnTo>
                  <a:lnTo>
                    <a:pt x="837" y="300"/>
                  </a:lnTo>
                  <a:lnTo>
                    <a:pt x="834" y="304"/>
                  </a:lnTo>
                  <a:lnTo>
                    <a:pt x="832" y="305"/>
                  </a:lnTo>
                  <a:lnTo>
                    <a:pt x="830" y="307"/>
                  </a:lnTo>
                  <a:lnTo>
                    <a:pt x="827" y="305"/>
                  </a:lnTo>
                  <a:lnTo>
                    <a:pt x="821" y="303"/>
                  </a:lnTo>
                  <a:lnTo>
                    <a:pt x="824" y="294"/>
                  </a:lnTo>
                  <a:lnTo>
                    <a:pt x="825" y="289"/>
                  </a:lnTo>
                  <a:lnTo>
                    <a:pt x="821" y="287"/>
                  </a:lnTo>
                  <a:lnTo>
                    <a:pt x="816" y="284"/>
                  </a:lnTo>
                  <a:lnTo>
                    <a:pt x="814" y="284"/>
                  </a:lnTo>
                  <a:lnTo>
                    <a:pt x="810" y="280"/>
                  </a:lnTo>
                  <a:lnTo>
                    <a:pt x="806" y="275"/>
                  </a:lnTo>
                  <a:lnTo>
                    <a:pt x="804" y="265"/>
                  </a:lnTo>
                  <a:lnTo>
                    <a:pt x="824" y="244"/>
                  </a:lnTo>
                  <a:lnTo>
                    <a:pt x="827" y="244"/>
                  </a:lnTo>
                  <a:lnTo>
                    <a:pt x="830" y="242"/>
                  </a:lnTo>
                  <a:lnTo>
                    <a:pt x="831" y="241"/>
                  </a:lnTo>
                  <a:lnTo>
                    <a:pt x="834" y="237"/>
                  </a:lnTo>
                  <a:lnTo>
                    <a:pt x="838" y="227"/>
                  </a:lnTo>
                  <a:lnTo>
                    <a:pt x="842" y="221"/>
                  </a:lnTo>
                  <a:lnTo>
                    <a:pt x="839" y="220"/>
                  </a:lnTo>
                  <a:lnTo>
                    <a:pt x="837" y="220"/>
                  </a:lnTo>
                  <a:lnTo>
                    <a:pt x="831" y="221"/>
                  </a:lnTo>
                  <a:lnTo>
                    <a:pt x="841" y="204"/>
                  </a:lnTo>
                  <a:lnTo>
                    <a:pt x="845" y="195"/>
                  </a:lnTo>
                  <a:lnTo>
                    <a:pt x="842" y="190"/>
                  </a:lnTo>
                  <a:lnTo>
                    <a:pt x="842" y="185"/>
                  </a:lnTo>
                  <a:lnTo>
                    <a:pt x="844" y="181"/>
                  </a:lnTo>
                  <a:lnTo>
                    <a:pt x="845" y="179"/>
                  </a:lnTo>
                  <a:lnTo>
                    <a:pt x="849" y="182"/>
                  </a:lnTo>
                  <a:lnTo>
                    <a:pt x="851" y="179"/>
                  </a:lnTo>
                  <a:lnTo>
                    <a:pt x="852" y="176"/>
                  </a:lnTo>
                  <a:lnTo>
                    <a:pt x="853" y="171"/>
                  </a:lnTo>
                  <a:lnTo>
                    <a:pt x="853" y="169"/>
                  </a:lnTo>
                  <a:lnTo>
                    <a:pt x="853" y="168"/>
                  </a:lnTo>
                  <a:lnTo>
                    <a:pt x="852" y="165"/>
                  </a:lnTo>
                  <a:lnTo>
                    <a:pt x="855" y="165"/>
                  </a:lnTo>
                  <a:lnTo>
                    <a:pt x="858" y="165"/>
                  </a:lnTo>
                  <a:lnTo>
                    <a:pt x="860" y="164"/>
                  </a:lnTo>
                  <a:lnTo>
                    <a:pt x="863" y="162"/>
                  </a:lnTo>
                  <a:lnTo>
                    <a:pt x="856" y="155"/>
                  </a:lnTo>
                  <a:lnTo>
                    <a:pt x="858" y="151"/>
                  </a:lnTo>
                  <a:lnTo>
                    <a:pt x="862" y="147"/>
                  </a:lnTo>
                  <a:lnTo>
                    <a:pt x="860" y="146"/>
                  </a:lnTo>
                  <a:lnTo>
                    <a:pt x="859" y="140"/>
                  </a:lnTo>
                  <a:lnTo>
                    <a:pt x="853" y="140"/>
                  </a:lnTo>
                  <a:lnTo>
                    <a:pt x="846" y="141"/>
                  </a:lnTo>
                  <a:lnTo>
                    <a:pt x="842" y="139"/>
                  </a:lnTo>
                  <a:lnTo>
                    <a:pt x="837" y="132"/>
                  </a:lnTo>
                  <a:lnTo>
                    <a:pt x="832" y="129"/>
                  </a:lnTo>
                  <a:lnTo>
                    <a:pt x="830" y="129"/>
                  </a:lnTo>
                  <a:lnTo>
                    <a:pt x="818" y="132"/>
                  </a:lnTo>
                  <a:lnTo>
                    <a:pt x="814" y="132"/>
                  </a:lnTo>
                  <a:lnTo>
                    <a:pt x="811" y="129"/>
                  </a:lnTo>
                  <a:lnTo>
                    <a:pt x="809" y="126"/>
                  </a:lnTo>
                  <a:lnTo>
                    <a:pt x="806" y="123"/>
                  </a:lnTo>
                  <a:lnTo>
                    <a:pt x="790" y="119"/>
                  </a:lnTo>
                  <a:lnTo>
                    <a:pt x="786" y="116"/>
                  </a:lnTo>
                  <a:lnTo>
                    <a:pt x="785" y="115"/>
                  </a:lnTo>
                  <a:lnTo>
                    <a:pt x="783" y="105"/>
                  </a:lnTo>
                  <a:lnTo>
                    <a:pt x="782" y="96"/>
                  </a:lnTo>
                  <a:lnTo>
                    <a:pt x="778" y="91"/>
                  </a:lnTo>
                  <a:lnTo>
                    <a:pt x="771" y="87"/>
                  </a:lnTo>
                  <a:lnTo>
                    <a:pt x="765" y="85"/>
                  </a:lnTo>
                  <a:lnTo>
                    <a:pt x="761" y="88"/>
                  </a:lnTo>
                  <a:lnTo>
                    <a:pt x="750" y="96"/>
                  </a:lnTo>
                  <a:lnTo>
                    <a:pt x="744" y="98"/>
                  </a:lnTo>
                  <a:lnTo>
                    <a:pt x="713" y="96"/>
                  </a:lnTo>
                  <a:lnTo>
                    <a:pt x="705" y="99"/>
                  </a:lnTo>
                  <a:lnTo>
                    <a:pt x="704" y="99"/>
                  </a:lnTo>
                  <a:lnTo>
                    <a:pt x="699" y="98"/>
                  </a:lnTo>
                  <a:lnTo>
                    <a:pt x="699" y="84"/>
                  </a:lnTo>
                  <a:lnTo>
                    <a:pt x="695" y="77"/>
                  </a:lnTo>
                  <a:lnTo>
                    <a:pt x="690" y="77"/>
                  </a:lnTo>
                  <a:lnTo>
                    <a:pt x="680" y="78"/>
                  </a:lnTo>
                  <a:lnTo>
                    <a:pt x="675" y="75"/>
                  </a:lnTo>
                  <a:lnTo>
                    <a:pt x="674" y="73"/>
                  </a:lnTo>
                  <a:lnTo>
                    <a:pt x="671" y="64"/>
                  </a:lnTo>
                  <a:lnTo>
                    <a:pt x="670" y="60"/>
                  </a:lnTo>
                  <a:lnTo>
                    <a:pt x="661" y="50"/>
                  </a:lnTo>
                  <a:lnTo>
                    <a:pt x="660" y="46"/>
                  </a:lnTo>
                  <a:lnTo>
                    <a:pt x="660" y="38"/>
                  </a:lnTo>
                  <a:lnTo>
                    <a:pt x="663" y="31"/>
                  </a:lnTo>
                  <a:lnTo>
                    <a:pt x="664" y="24"/>
                  </a:lnTo>
                  <a:lnTo>
                    <a:pt x="659" y="14"/>
                  </a:lnTo>
                  <a:lnTo>
                    <a:pt x="652" y="8"/>
                  </a:lnTo>
                  <a:lnTo>
                    <a:pt x="650" y="8"/>
                  </a:lnTo>
                  <a:lnTo>
                    <a:pt x="646" y="8"/>
                  </a:lnTo>
                  <a:lnTo>
                    <a:pt x="645" y="11"/>
                  </a:lnTo>
                  <a:lnTo>
                    <a:pt x="645" y="15"/>
                  </a:lnTo>
                  <a:lnTo>
                    <a:pt x="642" y="21"/>
                  </a:lnTo>
                  <a:lnTo>
                    <a:pt x="638" y="26"/>
                  </a:lnTo>
                  <a:lnTo>
                    <a:pt x="632" y="35"/>
                  </a:lnTo>
                  <a:lnTo>
                    <a:pt x="625" y="42"/>
                  </a:lnTo>
                  <a:lnTo>
                    <a:pt x="619" y="43"/>
                  </a:lnTo>
                  <a:lnTo>
                    <a:pt x="610" y="38"/>
                  </a:lnTo>
                  <a:lnTo>
                    <a:pt x="605" y="38"/>
                  </a:lnTo>
                  <a:lnTo>
                    <a:pt x="587" y="36"/>
                  </a:lnTo>
                  <a:lnTo>
                    <a:pt x="582" y="33"/>
                  </a:lnTo>
                  <a:lnTo>
                    <a:pt x="583" y="29"/>
                  </a:lnTo>
                  <a:lnTo>
                    <a:pt x="586" y="29"/>
                  </a:lnTo>
                  <a:lnTo>
                    <a:pt x="597" y="33"/>
                  </a:lnTo>
                  <a:lnTo>
                    <a:pt x="596" y="26"/>
                  </a:lnTo>
                  <a:lnTo>
                    <a:pt x="597" y="21"/>
                  </a:lnTo>
                  <a:lnTo>
                    <a:pt x="598" y="14"/>
                  </a:lnTo>
                  <a:lnTo>
                    <a:pt x="598" y="8"/>
                  </a:lnTo>
                  <a:lnTo>
                    <a:pt x="596" y="4"/>
                  </a:lnTo>
                  <a:lnTo>
                    <a:pt x="590" y="1"/>
                  </a:lnTo>
                  <a:lnTo>
                    <a:pt x="586" y="0"/>
                  </a:lnTo>
                  <a:lnTo>
                    <a:pt x="582" y="0"/>
                  </a:lnTo>
                  <a:lnTo>
                    <a:pt x="573" y="4"/>
                  </a:lnTo>
                  <a:lnTo>
                    <a:pt x="554" y="29"/>
                  </a:lnTo>
                  <a:lnTo>
                    <a:pt x="551" y="31"/>
                  </a:lnTo>
                  <a:lnTo>
                    <a:pt x="548" y="32"/>
                  </a:lnTo>
                  <a:lnTo>
                    <a:pt x="544" y="32"/>
                  </a:lnTo>
                  <a:lnTo>
                    <a:pt x="535" y="31"/>
                  </a:lnTo>
                  <a:lnTo>
                    <a:pt x="528" y="32"/>
                  </a:lnTo>
                  <a:lnTo>
                    <a:pt x="524" y="31"/>
                  </a:lnTo>
                  <a:lnTo>
                    <a:pt x="520" y="28"/>
                  </a:lnTo>
                  <a:lnTo>
                    <a:pt x="520" y="24"/>
                  </a:lnTo>
                  <a:lnTo>
                    <a:pt x="521" y="18"/>
                  </a:lnTo>
                  <a:lnTo>
                    <a:pt x="523" y="11"/>
                  </a:lnTo>
                  <a:lnTo>
                    <a:pt x="520" y="8"/>
                  </a:lnTo>
                  <a:lnTo>
                    <a:pt x="517" y="7"/>
                  </a:lnTo>
                  <a:lnTo>
                    <a:pt x="509" y="8"/>
                  </a:lnTo>
                  <a:lnTo>
                    <a:pt x="495" y="14"/>
                  </a:lnTo>
                  <a:lnTo>
                    <a:pt x="482" y="22"/>
                  </a:lnTo>
                  <a:lnTo>
                    <a:pt x="485" y="25"/>
                  </a:lnTo>
                  <a:lnTo>
                    <a:pt x="485" y="28"/>
                  </a:lnTo>
                  <a:lnTo>
                    <a:pt x="482" y="32"/>
                  </a:lnTo>
                  <a:lnTo>
                    <a:pt x="482" y="36"/>
                  </a:lnTo>
                  <a:lnTo>
                    <a:pt x="485" y="39"/>
                  </a:lnTo>
                  <a:lnTo>
                    <a:pt x="491" y="46"/>
                  </a:lnTo>
                  <a:lnTo>
                    <a:pt x="492" y="50"/>
                  </a:lnTo>
                  <a:lnTo>
                    <a:pt x="491" y="57"/>
                  </a:lnTo>
                  <a:lnTo>
                    <a:pt x="486" y="60"/>
                  </a:lnTo>
                  <a:lnTo>
                    <a:pt x="474" y="60"/>
                  </a:lnTo>
                  <a:lnTo>
                    <a:pt x="468" y="57"/>
                  </a:lnTo>
                  <a:lnTo>
                    <a:pt x="460" y="53"/>
                  </a:lnTo>
                  <a:lnTo>
                    <a:pt x="457" y="53"/>
                  </a:lnTo>
                  <a:lnTo>
                    <a:pt x="451" y="52"/>
                  </a:lnTo>
                  <a:lnTo>
                    <a:pt x="456" y="57"/>
                  </a:lnTo>
                  <a:lnTo>
                    <a:pt x="457" y="60"/>
                  </a:lnTo>
                  <a:lnTo>
                    <a:pt x="458" y="64"/>
                  </a:lnTo>
                  <a:lnTo>
                    <a:pt x="458" y="74"/>
                  </a:lnTo>
                  <a:lnTo>
                    <a:pt x="460" y="77"/>
                  </a:lnTo>
                  <a:lnTo>
                    <a:pt x="461" y="78"/>
                  </a:lnTo>
                  <a:lnTo>
                    <a:pt x="470" y="82"/>
                  </a:lnTo>
                  <a:lnTo>
                    <a:pt x="467" y="91"/>
                  </a:lnTo>
                  <a:lnTo>
                    <a:pt x="464" y="92"/>
                  </a:lnTo>
                  <a:lnTo>
                    <a:pt x="461" y="95"/>
                  </a:lnTo>
                  <a:lnTo>
                    <a:pt x="461" y="94"/>
                  </a:lnTo>
                  <a:lnTo>
                    <a:pt x="464" y="91"/>
                  </a:lnTo>
                  <a:lnTo>
                    <a:pt x="464" y="88"/>
                  </a:lnTo>
                  <a:lnTo>
                    <a:pt x="464" y="85"/>
                  </a:lnTo>
                  <a:lnTo>
                    <a:pt x="463" y="82"/>
                  </a:lnTo>
                  <a:lnTo>
                    <a:pt x="460" y="78"/>
                  </a:lnTo>
                  <a:lnTo>
                    <a:pt x="454" y="74"/>
                  </a:lnTo>
                  <a:lnTo>
                    <a:pt x="450" y="70"/>
                  </a:lnTo>
                  <a:lnTo>
                    <a:pt x="449" y="61"/>
                  </a:lnTo>
                  <a:lnTo>
                    <a:pt x="447" y="57"/>
                  </a:lnTo>
                  <a:lnTo>
                    <a:pt x="442" y="53"/>
                  </a:lnTo>
                  <a:lnTo>
                    <a:pt x="442" y="53"/>
                  </a:lnTo>
                  <a:lnTo>
                    <a:pt x="442" y="53"/>
                  </a:lnTo>
                  <a:lnTo>
                    <a:pt x="442" y="54"/>
                  </a:lnTo>
                  <a:lnTo>
                    <a:pt x="440" y="64"/>
                  </a:lnTo>
                  <a:lnTo>
                    <a:pt x="437" y="68"/>
                  </a:lnTo>
                  <a:lnTo>
                    <a:pt x="428" y="82"/>
                  </a:lnTo>
                  <a:lnTo>
                    <a:pt x="415" y="92"/>
                  </a:lnTo>
                  <a:lnTo>
                    <a:pt x="383" y="109"/>
                  </a:lnTo>
                  <a:lnTo>
                    <a:pt x="371" y="117"/>
                  </a:lnTo>
                  <a:lnTo>
                    <a:pt x="366" y="120"/>
                  </a:lnTo>
                  <a:lnTo>
                    <a:pt x="335" y="120"/>
                  </a:lnTo>
                  <a:lnTo>
                    <a:pt x="331" y="119"/>
                  </a:lnTo>
                  <a:lnTo>
                    <a:pt x="328" y="115"/>
                  </a:lnTo>
                  <a:lnTo>
                    <a:pt x="327" y="110"/>
                  </a:lnTo>
                  <a:lnTo>
                    <a:pt x="328" y="105"/>
                  </a:lnTo>
                  <a:lnTo>
                    <a:pt x="327" y="99"/>
                  </a:lnTo>
                  <a:lnTo>
                    <a:pt x="321" y="96"/>
                  </a:lnTo>
                  <a:lnTo>
                    <a:pt x="289" y="87"/>
                  </a:lnTo>
                  <a:lnTo>
                    <a:pt x="283" y="85"/>
                  </a:lnTo>
                  <a:lnTo>
                    <a:pt x="276" y="85"/>
                  </a:lnTo>
                  <a:lnTo>
                    <a:pt x="266" y="88"/>
                  </a:lnTo>
                  <a:lnTo>
                    <a:pt x="262" y="88"/>
                  </a:lnTo>
                  <a:lnTo>
                    <a:pt x="258" y="89"/>
                  </a:lnTo>
                  <a:lnTo>
                    <a:pt x="255" y="92"/>
                  </a:lnTo>
                  <a:lnTo>
                    <a:pt x="255" y="96"/>
                  </a:lnTo>
                  <a:lnTo>
                    <a:pt x="255" y="102"/>
                  </a:lnTo>
                  <a:lnTo>
                    <a:pt x="255" y="106"/>
                  </a:lnTo>
                  <a:lnTo>
                    <a:pt x="243" y="108"/>
                  </a:lnTo>
                  <a:lnTo>
                    <a:pt x="234" y="106"/>
                  </a:lnTo>
                  <a:lnTo>
                    <a:pt x="229" y="103"/>
                  </a:lnTo>
                  <a:lnTo>
                    <a:pt x="226" y="103"/>
                  </a:lnTo>
                  <a:lnTo>
                    <a:pt x="220" y="96"/>
                  </a:lnTo>
                  <a:lnTo>
                    <a:pt x="216" y="85"/>
                  </a:lnTo>
                  <a:lnTo>
                    <a:pt x="216" y="75"/>
                  </a:lnTo>
                  <a:lnTo>
                    <a:pt x="217" y="66"/>
                  </a:lnTo>
                  <a:lnTo>
                    <a:pt x="216" y="50"/>
                  </a:lnTo>
                  <a:lnTo>
                    <a:pt x="216" y="50"/>
                  </a:lnTo>
                  <a:lnTo>
                    <a:pt x="157" y="68"/>
                  </a:lnTo>
                  <a:lnTo>
                    <a:pt x="105" y="103"/>
                  </a:lnTo>
                  <a:lnTo>
                    <a:pt x="51" y="134"/>
                  </a:lnTo>
                  <a:lnTo>
                    <a:pt x="16" y="161"/>
                  </a:lnTo>
                  <a:lnTo>
                    <a:pt x="6" y="165"/>
                  </a:lnTo>
                  <a:lnTo>
                    <a:pt x="0" y="169"/>
                  </a:lnTo>
                  <a:lnTo>
                    <a:pt x="4" y="178"/>
                  </a:lnTo>
                  <a:lnTo>
                    <a:pt x="7" y="196"/>
                  </a:lnTo>
                  <a:lnTo>
                    <a:pt x="10" y="204"/>
                  </a:lnTo>
                  <a:lnTo>
                    <a:pt x="20" y="214"/>
                  </a:lnTo>
                  <a:lnTo>
                    <a:pt x="23" y="221"/>
                  </a:lnTo>
                  <a:lnTo>
                    <a:pt x="24" y="228"/>
                  </a:lnTo>
                  <a:lnTo>
                    <a:pt x="23" y="231"/>
                  </a:lnTo>
                  <a:lnTo>
                    <a:pt x="17" y="237"/>
                  </a:lnTo>
                  <a:lnTo>
                    <a:pt x="16" y="241"/>
                  </a:lnTo>
                  <a:lnTo>
                    <a:pt x="20" y="259"/>
                  </a:lnTo>
                  <a:lnTo>
                    <a:pt x="20" y="262"/>
                  </a:lnTo>
                  <a:lnTo>
                    <a:pt x="18" y="266"/>
                  </a:lnTo>
                  <a:lnTo>
                    <a:pt x="17" y="269"/>
                  </a:lnTo>
                  <a:lnTo>
                    <a:pt x="18" y="269"/>
                  </a:lnTo>
                  <a:lnTo>
                    <a:pt x="21" y="272"/>
                  </a:lnTo>
                  <a:lnTo>
                    <a:pt x="23" y="273"/>
                  </a:lnTo>
                  <a:lnTo>
                    <a:pt x="25" y="277"/>
                  </a:lnTo>
                  <a:lnTo>
                    <a:pt x="27" y="280"/>
                  </a:lnTo>
                  <a:lnTo>
                    <a:pt x="28" y="282"/>
                  </a:lnTo>
                  <a:lnTo>
                    <a:pt x="32" y="282"/>
                  </a:lnTo>
                  <a:lnTo>
                    <a:pt x="34" y="282"/>
                  </a:lnTo>
                  <a:lnTo>
                    <a:pt x="39" y="282"/>
                  </a:lnTo>
                  <a:lnTo>
                    <a:pt x="41" y="282"/>
                  </a:lnTo>
                  <a:lnTo>
                    <a:pt x="45" y="283"/>
                  </a:lnTo>
                  <a:lnTo>
                    <a:pt x="46" y="286"/>
                  </a:lnTo>
                  <a:lnTo>
                    <a:pt x="46" y="289"/>
                  </a:lnTo>
                  <a:lnTo>
                    <a:pt x="49" y="291"/>
                  </a:lnTo>
                  <a:lnTo>
                    <a:pt x="59" y="301"/>
                  </a:lnTo>
                  <a:lnTo>
                    <a:pt x="60" y="304"/>
                  </a:lnTo>
                  <a:lnTo>
                    <a:pt x="63" y="311"/>
                  </a:lnTo>
                  <a:lnTo>
                    <a:pt x="65" y="314"/>
                  </a:lnTo>
                  <a:lnTo>
                    <a:pt x="69" y="318"/>
                  </a:lnTo>
                  <a:lnTo>
                    <a:pt x="90" y="328"/>
                  </a:lnTo>
                  <a:lnTo>
                    <a:pt x="91" y="328"/>
                  </a:lnTo>
                  <a:lnTo>
                    <a:pt x="95" y="329"/>
                  </a:lnTo>
                  <a:lnTo>
                    <a:pt x="98" y="326"/>
                  </a:lnTo>
                  <a:lnTo>
                    <a:pt x="107" y="312"/>
                  </a:lnTo>
                  <a:lnTo>
                    <a:pt x="111" y="308"/>
                  </a:lnTo>
                  <a:lnTo>
                    <a:pt x="118" y="304"/>
                  </a:lnTo>
                  <a:lnTo>
                    <a:pt x="131" y="300"/>
                  </a:lnTo>
                  <a:lnTo>
                    <a:pt x="152" y="293"/>
                  </a:lnTo>
                  <a:lnTo>
                    <a:pt x="159" y="296"/>
                  </a:lnTo>
                  <a:lnTo>
                    <a:pt x="163" y="300"/>
                  </a:lnTo>
                  <a:lnTo>
                    <a:pt x="167" y="307"/>
                  </a:lnTo>
                  <a:lnTo>
                    <a:pt x="171" y="314"/>
                  </a:lnTo>
                  <a:lnTo>
                    <a:pt x="174" y="322"/>
                  </a:lnTo>
                  <a:lnTo>
                    <a:pt x="175" y="324"/>
                  </a:lnTo>
                  <a:lnTo>
                    <a:pt x="180" y="325"/>
                  </a:lnTo>
                  <a:lnTo>
                    <a:pt x="182" y="325"/>
                  </a:lnTo>
                  <a:lnTo>
                    <a:pt x="185" y="329"/>
                  </a:lnTo>
                  <a:lnTo>
                    <a:pt x="188" y="339"/>
                  </a:lnTo>
                  <a:lnTo>
                    <a:pt x="184" y="346"/>
                  </a:lnTo>
                  <a:lnTo>
                    <a:pt x="187" y="357"/>
                  </a:lnTo>
                  <a:lnTo>
                    <a:pt x="194" y="381"/>
                  </a:lnTo>
                  <a:lnTo>
                    <a:pt x="194" y="394"/>
                  </a:lnTo>
                  <a:lnTo>
                    <a:pt x="195" y="398"/>
                  </a:lnTo>
                  <a:lnTo>
                    <a:pt x="199" y="404"/>
                  </a:lnTo>
                  <a:lnTo>
                    <a:pt x="202" y="406"/>
                  </a:lnTo>
                  <a:lnTo>
                    <a:pt x="215" y="412"/>
                  </a:lnTo>
                  <a:lnTo>
                    <a:pt x="219" y="413"/>
                  </a:lnTo>
                  <a:lnTo>
                    <a:pt x="224" y="413"/>
                  </a:lnTo>
                  <a:lnTo>
                    <a:pt x="236" y="409"/>
                  </a:lnTo>
                  <a:lnTo>
                    <a:pt x="240" y="406"/>
                  </a:lnTo>
                  <a:lnTo>
                    <a:pt x="243" y="404"/>
                  </a:lnTo>
                  <a:lnTo>
                    <a:pt x="245" y="402"/>
                  </a:lnTo>
                  <a:lnTo>
                    <a:pt x="248" y="401"/>
                  </a:lnTo>
                  <a:lnTo>
                    <a:pt x="252" y="402"/>
                  </a:lnTo>
                  <a:lnTo>
                    <a:pt x="254" y="405"/>
                  </a:lnTo>
                  <a:lnTo>
                    <a:pt x="254" y="408"/>
                  </a:lnTo>
                  <a:lnTo>
                    <a:pt x="251" y="412"/>
                  </a:lnTo>
                  <a:lnTo>
                    <a:pt x="254" y="415"/>
                  </a:lnTo>
                  <a:lnTo>
                    <a:pt x="271" y="415"/>
                  </a:lnTo>
                  <a:lnTo>
                    <a:pt x="276" y="416"/>
                  </a:lnTo>
                  <a:lnTo>
                    <a:pt x="283" y="419"/>
                  </a:lnTo>
                  <a:lnTo>
                    <a:pt x="287" y="423"/>
                  </a:lnTo>
                  <a:lnTo>
                    <a:pt x="292" y="432"/>
                  </a:lnTo>
                  <a:lnTo>
                    <a:pt x="294" y="447"/>
                  </a:lnTo>
                  <a:lnTo>
                    <a:pt x="294" y="467"/>
                  </a:lnTo>
                  <a:lnTo>
                    <a:pt x="296" y="482"/>
                  </a:lnTo>
                  <a:lnTo>
                    <a:pt x="306" y="492"/>
                  </a:lnTo>
                  <a:lnTo>
                    <a:pt x="307" y="489"/>
                  </a:lnTo>
                  <a:lnTo>
                    <a:pt x="307" y="488"/>
                  </a:lnTo>
                  <a:lnTo>
                    <a:pt x="307" y="489"/>
                  </a:lnTo>
                  <a:lnTo>
                    <a:pt x="308" y="488"/>
                  </a:lnTo>
                  <a:lnTo>
                    <a:pt x="310" y="486"/>
                  </a:lnTo>
                  <a:lnTo>
                    <a:pt x="310" y="483"/>
                  </a:lnTo>
                  <a:lnTo>
                    <a:pt x="315" y="475"/>
                  </a:lnTo>
                  <a:lnTo>
                    <a:pt x="317" y="474"/>
                  </a:lnTo>
                  <a:lnTo>
                    <a:pt x="321" y="472"/>
                  </a:lnTo>
                  <a:lnTo>
                    <a:pt x="332" y="471"/>
                  </a:lnTo>
                  <a:lnTo>
                    <a:pt x="342" y="472"/>
                  </a:lnTo>
                  <a:lnTo>
                    <a:pt x="348" y="475"/>
                  </a:lnTo>
                  <a:lnTo>
                    <a:pt x="352" y="478"/>
                  </a:lnTo>
                  <a:lnTo>
                    <a:pt x="357" y="481"/>
                  </a:lnTo>
                  <a:lnTo>
                    <a:pt x="363" y="481"/>
                  </a:lnTo>
                  <a:lnTo>
                    <a:pt x="380" y="474"/>
                  </a:lnTo>
                  <a:lnTo>
                    <a:pt x="385" y="472"/>
                  </a:lnTo>
                  <a:lnTo>
                    <a:pt x="390" y="475"/>
                  </a:lnTo>
                  <a:lnTo>
                    <a:pt x="398" y="485"/>
                  </a:lnTo>
                  <a:lnTo>
                    <a:pt x="404" y="488"/>
                  </a:lnTo>
                  <a:lnTo>
                    <a:pt x="409" y="493"/>
                  </a:lnTo>
                  <a:lnTo>
                    <a:pt x="416" y="507"/>
                  </a:lnTo>
                  <a:lnTo>
                    <a:pt x="422" y="510"/>
                  </a:lnTo>
                  <a:lnTo>
                    <a:pt x="423" y="509"/>
                  </a:lnTo>
                  <a:lnTo>
                    <a:pt x="423" y="506"/>
                  </a:lnTo>
                  <a:lnTo>
                    <a:pt x="423" y="503"/>
                  </a:lnTo>
                  <a:lnTo>
                    <a:pt x="426" y="502"/>
                  </a:lnTo>
                  <a:lnTo>
                    <a:pt x="429" y="502"/>
                  </a:lnTo>
                  <a:lnTo>
                    <a:pt x="432" y="505"/>
                  </a:lnTo>
                  <a:lnTo>
                    <a:pt x="436" y="507"/>
                  </a:lnTo>
                  <a:lnTo>
                    <a:pt x="437" y="510"/>
                  </a:lnTo>
                  <a:lnTo>
                    <a:pt x="436" y="514"/>
                  </a:lnTo>
                  <a:lnTo>
                    <a:pt x="433" y="517"/>
                  </a:lnTo>
                  <a:lnTo>
                    <a:pt x="428" y="521"/>
                  </a:lnTo>
                  <a:lnTo>
                    <a:pt x="425" y="526"/>
                  </a:lnTo>
                  <a:lnTo>
                    <a:pt x="423" y="530"/>
                  </a:lnTo>
                  <a:lnTo>
                    <a:pt x="422" y="537"/>
                  </a:lnTo>
                  <a:lnTo>
                    <a:pt x="418" y="552"/>
                  </a:lnTo>
                  <a:lnTo>
                    <a:pt x="416" y="561"/>
                  </a:lnTo>
                  <a:lnTo>
                    <a:pt x="421" y="562"/>
                  </a:lnTo>
                  <a:lnTo>
                    <a:pt x="426" y="559"/>
                  </a:lnTo>
                  <a:lnTo>
                    <a:pt x="429" y="559"/>
                  </a:lnTo>
                  <a:lnTo>
                    <a:pt x="430" y="561"/>
                  </a:lnTo>
                  <a:lnTo>
                    <a:pt x="436" y="577"/>
                  </a:lnTo>
                  <a:lnTo>
                    <a:pt x="437" y="582"/>
                  </a:lnTo>
                  <a:lnTo>
                    <a:pt x="439" y="584"/>
                  </a:lnTo>
                  <a:lnTo>
                    <a:pt x="439" y="587"/>
                  </a:lnTo>
                  <a:lnTo>
                    <a:pt x="432" y="590"/>
                  </a:lnTo>
                  <a:lnTo>
                    <a:pt x="426" y="594"/>
                  </a:lnTo>
                  <a:lnTo>
                    <a:pt x="422" y="600"/>
                  </a:lnTo>
                  <a:lnTo>
                    <a:pt x="419" y="601"/>
                  </a:lnTo>
                  <a:lnTo>
                    <a:pt x="418" y="604"/>
                  </a:lnTo>
                  <a:lnTo>
                    <a:pt x="418" y="610"/>
                  </a:lnTo>
                  <a:lnTo>
                    <a:pt x="419" y="610"/>
                  </a:lnTo>
                  <a:lnTo>
                    <a:pt x="421" y="617"/>
                  </a:lnTo>
                  <a:lnTo>
                    <a:pt x="421" y="622"/>
                  </a:lnTo>
                  <a:lnTo>
                    <a:pt x="419" y="622"/>
                  </a:lnTo>
                  <a:lnTo>
                    <a:pt x="418" y="622"/>
                  </a:lnTo>
                  <a:lnTo>
                    <a:pt x="433" y="629"/>
                  </a:lnTo>
                  <a:lnTo>
                    <a:pt x="436" y="631"/>
                  </a:lnTo>
                  <a:lnTo>
                    <a:pt x="440" y="629"/>
                  </a:lnTo>
                  <a:lnTo>
                    <a:pt x="456" y="628"/>
                  </a:lnTo>
                  <a:lnTo>
                    <a:pt x="495" y="638"/>
                  </a:lnTo>
                  <a:lnTo>
                    <a:pt x="498" y="639"/>
                  </a:lnTo>
                  <a:lnTo>
                    <a:pt x="505" y="638"/>
                  </a:lnTo>
                  <a:lnTo>
                    <a:pt x="541" y="620"/>
                  </a:lnTo>
                  <a:lnTo>
                    <a:pt x="552" y="618"/>
                  </a:lnTo>
                  <a:lnTo>
                    <a:pt x="555" y="617"/>
                  </a:lnTo>
                  <a:lnTo>
                    <a:pt x="556" y="611"/>
                  </a:lnTo>
                  <a:lnTo>
                    <a:pt x="559" y="605"/>
                  </a:lnTo>
                  <a:lnTo>
                    <a:pt x="561" y="593"/>
                  </a:lnTo>
                  <a:lnTo>
                    <a:pt x="561" y="590"/>
                  </a:lnTo>
                  <a:lnTo>
                    <a:pt x="559" y="587"/>
                  </a:lnTo>
                  <a:lnTo>
                    <a:pt x="559" y="584"/>
                  </a:lnTo>
                  <a:lnTo>
                    <a:pt x="559" y="582"/>
                  </a:lnTo>
                  <a:lnTo>
                    <a:pt x="561" y="577"/>
                  </a:lnTo>
                  <a:lnTo>
                    <a:pt x="589" y="549"/>
                  </a:lnTo>
                  <a:lnTo>
                    <a:pt x="596" y="547"/>
                  </a:lnTo>
                  <a:lnTo>
                    <a:pt x="597" y="552"/>
                  </a:lnTo>
                  <a:lnTo>
                    <a:pt x="600" y="554"/>
                  </a:lnTo>
                  <a:lnTo>
                    <a:pt x="608" y="552"/>
                  </a:lnTo>
                  <a:lnTo>
                    <a:pt x="610" y="555"/>
                  </a:lnTo>
                  <a:lnTo>
                    <a:pt x="610" y="562"/>
                  </a:lnTo>
                  <a:lnTo>
                    <a:pt x="608" y="570"/>
                  </a:lnTo>
                  <a:lnTo>
                    <a:pt x="608" y="577"/>
                  </a:lnTo>
                  <a:lnTo>
                    <a:pt x="605" y="575"/>
                  </a:lnTo>
                  <a:lnTo>
                    <a:pt x="604" y="575"/>
                  </a:lnTo>
                  <a:lnTo>
                    <a:pt x="598" y="586"/>
                  </a:lnTo>
                  <a:lnTo>
                    <a:pt x="598" y="590"/>
                  </a:lnTo>
                  <a:lnTo>
                    <a:pt x="598" y="593"/>
                  </a:lnTo>
                  <a:lnTo>
                    <a:pt x="598" y="597"/>
                  </a:lnTo>
                  <a:lnTo>
                    <a:pt x="589" y="622"/>
                  </a:lnTo>
                  <a:lnTo>
                    <a:pt x="587" y="628"/>
                  </a:lnTo>
                  <a:lnTo>
                    <a:pt x="591" y="634"/>
                  </a:lnTo>
                  <a:lnTo>
                    <a:pt x="603" y="639"/>
                  </a:lnTo>
                  <a:lnTo>
                    <a:pt x="607" y="646"/>
                  </a:lnTo>
                  <a:lnTo>
                    <a:pt x="608" y="652"/>
                  </a:lnTo>
                  <a:lnTo>
                    <a:pt x="607" y="655"/>
                  </a:lnTo>
                  <a:lnTo>
                    <a:pt x="605" y="659"/>
                  </a:lnTo>
                  <a:lnTo>
                    <a:pt x="604" y="663"/>
                  </a:lnTo>
                  <a:lnTo>
                    <a:pt x="604" y="666"/>
                  </a:lnTo>
                  <a:lnTo>
                    <a:pt x="601" y="669"/>
                  </a:lnTo>
                  <a:lnTo>
                    <a:pt x="601" y="671"/>
                  </a:lnTo>
                  <a:lnTo>
                    <a:pt x="601" y="673"/>
                  </a:lnTo>
                  <a:lnTo>
                    <a:pt x="604" y="677"/>
                  </a:lnTo>
                  <a:lnTo>
                    <a:pt x="604" y="680"/>
                  </a:lnTo>
                  <a:lnTo>
                    <a:pt x="604" y="694"/>
                  </a:lnTo>
                  <a:lnTo>
                    <a:pt x="607" y="698"/>
                  </a:lnTo>
                  <a:lnTo>
                    <a:pt x="614" y="698"/>
                  </a:lnTo>
                  <a:lnTo>
                    <a:pt x="619" y="698"/>
                  </a:lnTo>
                  <a:lnTo>
                    <a:pt x="631" y="694"/>
                  </a:lnTo>
                  <a:lnTo>
                    <a:pt x="635" y="694"/>
                  </a:lnTo>
                  <a:lnTo>
                    <a:pt x="636" y="694"/>
                  </a:lnTo>
                  <a:lnTo>
                    <a:pt x="640" y="695"/>
                  </a:lnTo>
                  <a:lnTo>
                    <a:pt x="650" y="705"/>
                  </a:lnTo>
                  <a:lnTo>
                    <a:pt x="656" y="708"/>
                  </a:lnTo>
                  <a:lnTo>
                    <a:pt x="664" y="711"/>
                  </a:lnTo>
                  <a:lnTo>
                    <a:pt x="667" y="713"/>
                  </a:lnTo>
                  <a:lnTo>
                    <a:pt x="678" y="730"/>
                  </a:lnTo>
                  <a:lnTo>
                    <a:pt x="682" y="733"/>
                  </a:lnTo>
                  <a:lnTo>
                    <a:pt x="687" y="737"/>
                  </a:lnTo>
                  <a:lnTo>
                    <a:pt x="694" y="739"/>
                  </a:lnTo>
                  <a:lnTo>
                    <a:pt x="705" y="736"/>
                  </a:lnTo>
                  <a:lnTo>
                    <a:pt x="711" y="736"/>
                  </a:lnTo>
                  <a:lnTo>
                    <a:pt x="716" y="741"/>
                  </a:lnTo>
                  <a:lnTo>
                    <a:pt x="722" y="747"/>
                  </a:lnTo>
                  <a:lnTo>
                    <a:pt x="723" y="753"/>
                  </a:lnTo>
                  <a:lnTo>
                    <a:pt x="722" y="754"/>
                  </a:lnTo>
                  <a:lnTo>
                    <a:pt x="719" y="756"/>
                  </a:lnTo>
                  <a:lnTo>
                    <a:pt x="719" y="761"/>
                  </a:lnTo>
                  <a:lnTo>
                    <a:pt x="719" y="765"/>
                  </a:lnTo>
                  <a:lnTo>
                    <a:pt x="720" y="767"/>
                  </a:lnTo>
                  <a:lnTo>
                    <a:pt x="725" y="768"/>
                  </a:lnTo>
                  <a:lnTo>
                    <a:pt x="727" y="767"/>
                  </a:lnTo>
                  <a:lnTo>
                    <a:pt x="729" y="765"/>
                  </a:lnTo>
                  <a:lnTo>
                    <a:pt x="729" y="763"/>
                  </a:lnTo>
                  <a:lnTo>
                    <a:pt x="730" y="761"/>
                  </a:lnTo>
                  <a:lnTo>
                    <a:pt x="732" y="763"/>
                  </a:lnTo>
                  <a:lnTo>
                    <a:pt x="734" y="764"/>
                  </a:lnTo>
                  <a:lnTo>
                    <a:pt x="743" y="767"/>
                  </a:lnTo>
                  <a:lnTo>
                    <a:pt x="744" y="768"/>
                  </a:lnTo>
                  <a:lnTo>
                    <a:pt x="747" y="771"/>
                  </a:lnTo>
                  <a:lnTo>
                    <a:pt x="760" y="793"/>
                  </a:lnTo>
                  <a:lnTo>
                    <a:pt x="761" y="798"/>
                  </a:lnTo>
                  <a:lnTo>
                    <a:pt x="761" y="802"/>
                  </a:lnTo>
                  <a:lnTo>
                    <a:pt x="761" y="805"/>
                  </a:lnTo>
                  <a:lnTo>
                    <a:pt x="760" y="809"/>
                  </a:lnTo>
                  <a:lnTo>
                    <a:pt x="762" y="813"/>
                  </a:lnTo>
                  <a:lnTo>
                    <a:pt x="768" y="814"/>
                  </a:lnTo>
                  <a:lnTo>
                    <a:pt x="774" y="810"/>
                  </a:lnTo>
                  <a:lnTo>
                    <a:pt x="781" y="805"/>
                  </a:lnTo>
                  <a:lnTo>
                    <a:pt x="785" y="803"/>
                  </a:lnTo>
                  <a:lnTo>
                    <a:pt x="793" y="806"/>
                  </a:lnTo>
                  <a:lnTo>
                    <a:pt x="796" y="807"/>
                  </a:lnTo>
                  <a:lnTo>
                    <a:pt x="800" y="806"/>
                  </a:lnTo>
                  <a:lnTo>
                    <a:pt x="800" y="805"/>
                  </a:lnTo>
                  <a:lnTo>
                    <a:pt x="802" y="802"/>
                  </a:lnTo>
                  <a:lnTo>
                    <a:pt x="804" y="798"/>
                  </a:lnTo>
                  <a:lnTo>
                    <a:pt x="810" y="795"/>
                  </a:lnTo>
                  <a:lnTo>
                    <a:pt x="817" y="796"/>
                  </a:lnTo>
                  <a:lnTo>
                    <a:pt x="823" y="799"/>
                  </a:lnTo>
                  <a:lnTo>
                    <a:pt x="828" y="799"/>
                  </a:lnTo>
                  <a:lnTo>
                    <a:pt x="831" y="798"/>
                  </a:lnTo>
                  <a:lnTo>
                    <a:pt x="834" y="793"/>
                  </a:lnTo>
                  <a:lnTo>
                    <a:pt x="837" y="792"/>
                  </a:lnTo>
                  <a:lnTo>
                    <a:pt x="839" y="792"/>
                  </a:lnTo>
                  <a:lnTo>
                    <a:pt x="845" y="796"/>
                  </a:lnTo>
                  <a:lnTo>
                    <a:pt x="848" y="798"/>
                  </a:lnTo>
                  <a:lnTo>
                    <a:pt x="855" y="793"/>
                  </a:lnTo>
                  <a:lnTo>
                    <a:pt x="860" y="788"/>
                  </a:lnTo>
                  <a:lnTo>
                    <a:pt x="863" y="781"/>
                  </a:lnTo>
                  <a:lnTo>
                    <a:pt x="859" y="779"/>
                  </a:lnTo>
                  <a:lnTo>
                    <a:pt x="862" y="777"/>
                  </a:lnTo>
                  <a:lnTo>
                    <a:pt x="863" y="772"/>
                  </a:lnTo>
                  <a:lnTo>
                    <a:pt x="867" y="763"/>
                  </a:lnTo>
                  <a:lnTo>
                    <a:pt x="869" y="761"/>
                  </a:lnTo>
                  <a:lnTo>
                    <a:pt x="872" y="758"/>
                  </a:lnTo>
                  <a:lnTo>
                    <a:pt x="873" y="754"/>
                  </a:lnTo>
                  <a:lnTo>
                    <a:pt x="872" y="749"/>
                  </a:lnTo>
                  <a:lnTo>
                    <a:pt x="870" y="747"/>
                  </a:lnTo>
                  <a:lnTo>
                    <a:pt x="865" y="747"/>
                  </a:lnTo>
                  <a:lnTo>
                    <a:pt x="863" y="746"/>
                  </a:lnTo>
                  <a:lnTo>
                    <a:pt x="862" y="743"/>
                  </a:lnTo>
                  <a:lnTo>
                    <a:pt x="862" y="741"/>
                  </a:lnTo>
                  <a:lnTo>
                    <a:pt x="863" y="740"/>
                  </a:lnTo>
                  <a:lnTo>
                    <a:pt x="863" y="737"/>
                  </a:lnTo>
                  <a:lnTo>
                    <a:pt x="863" y="734"/>
                  </a:lnTo>
                  <a:lnTo>
                    <a:pt x="865" y="733"/>
                  </a:lnTo>
                  <a:lnTo>
                    <a:pt x="866" y="732"/>
                  </a:lnTo>
                  <a:lnTo>
                    <a:pt x="866" y="730"/>
                  </a:lnTo>
                  <a:lnTo>
                    <a:pt x="866" y="729"/>
                  </a:lnTo>
                  <a:lnTo>
                    <a:pt x="863" y="726"/>
                  </a:lnTo>
                  <a:lnTo>
                    <a:pt x="862" y="726"/>
                  </a:lnTo>
                  <a:lnTo>
                    <a:pt x="860" y="727"/>
                  </a:lnTo>
                  <a:lnTo>
                    <a:pt x="859" y="726"/>
                  </a:lnTo>
                  <a:lnTo>
                    <a:pt x="858" y="726"/>
                  </a:lnTo>
                  <a:lnTo>
                    <a:pt x="853" y="725"/>
                  </a:lnTo>
                  <a:lnTo>
                    <a:pt x="852" y="723"/>
                  </a:lnTo>
                  <a:lnTo>
                    <a:pt x="852" y="722"/>
                  </a:lnTo>
                  <a:lnTo>
                    <a:pt x="852" y="716"/>
                  </a:lnTo>
                  <a:lnTo>
                    <a:pt x="852" y="715"/>
                  </a:lnTo>
                  <a:lnTo>
                    <a:pt x="845" y="702"/>
                  </a:lnTo>
                  <a:lnTo>
                    <a:pt x="844" y="701"/>
                  </a:lnTo>
                  <a:lnTo>
                    <a:pt x="841" y="698"/>
                  </a:lnTo>
                  <a:lnTo>
                    <a:pt x="838" y="698"/>
                  </a:lnTo>
                  <a:lnTo>
                    <a:pt x="835" y="697"/>
                  </a:lnTo>
                  <a:lnTo>
                    <a:pt x="832" y="692"/>
                  </a:lnTo>
                  <a:lnTo>
                    <a:pt x="831" y="687"/>
                  </a:lnTo>
                  <a:lnTo>
                    <a:pt x="830" y="683"/>
                  </a:lnTo>
                  <a:lnTo>
                    <a:pt x="831" y="678"/>
                  </a:lnTo>
                  <a:lnTo>
                    <a:pt x="834" y="676"/>
                  </a:lnTo>
                  <a:lnTo>
                    <a:pt x="832" y="674"/>
                  </a:lnTo>
                  <a:lnTo>
                    <a:pt x="832" y="673"/>
                  </a:lnTo>
                  <a:lnTo>
                    <a:pt x="832" y="671"/>
                  </a:lnTo>
                  <a:lnTo>
                    <a:pt x="834" y="670"/>
                  </a:lnTo>
                  <a:lnTo>
                    <a:pt x="834" y="669"/>
                  </a:lnTo>
                  <a:lnTo>
                    <a:pt x="839" y="669"/>
                  </a:lnTo>
                  <a:lnTo>
                    <a:pt x="838" y="664"/>
                  </a:lnTo>
                  <a:lnTo>
                    <a:pt x="832" y="660"/>
                  </a:lnTo>
                  <a:lnTo>
                    <a:pt x="828" y="659"/>
                  </a:lnTo>
                  <a:lnTo>
                    <a:pt x="830" y="656"/>
                  </a:lnTo>
                  <a:lnTo>
                    <a:pt x="839" y="639"/>
                  </a:lnTo>
                  <a:lnTo>
                    <a:pt x="839" y="638"/>
                  </a:lnTo>
                  <a:lnTo>
                    <a:pt x="841" y="635"/>
                  </a:lnTo>
                  <a:lnTo>
                    <a:pt x="841" y="634"/>
                  </a:lnTo>
                  <a:lnTo>
                    <a:pt x="844" y="631"/>
                  </a:lnTo>
                  <a:lnTo>
                    <a:pt x="845" y="629"/>
                  </a:lnTo>
                  <a:lnTo>
                    <a:pt x="849" y="628"/>
                  </a:lnTo>
                  <a:lnTo>
                    <a:pt x="851" y="627"/>
                  </a:lnTo>
                  <a:lnTo>
                    <a:pt x="853" y="621"/>
                  </a:lnTo>
                  <a:lnTo>
                    <a:pt x="853" y="618"/>
                  </a:lnTo>
                  <a:lnTo>
                    <a:pt x="851" y="617"/>
                  </a:lnTo>
                  <a:lnTo>
                    <a:pt x="852" y="611"/>
                  </a:lnTo>
                  <a:lnTo>
                    <a:pt x="853" y="608"/>
                  </a:lnTo>
                  <a:lnTo>
                    <a:pt x="859" y="607"/>
                  </a:lnTo>
                  <a:lnTo>
                    <a:pt x="860" y="604"/>
                  </a:lnTo>
                  <a:lnTo>
                    <a:pt x="860" y="601"/>
                  </a:lnTo>
                  <a:lnTo>
                    <a:pt x="860" y="597"/>
                  </a:lnTo>
                  <a:lnTo>
                    <a:pt x="860" y="593"/>
                  </a:lnTo>
                  <a:lnTo>
                    <a:pt x="862" y="590"/>
                  </a:lnTo>
                  <a:lnTo>
                    <a:pt x="866" y="587"/>
                  </a:lnTo>
                  <a:lnTo>
                    <a:pt x="867" y="584"/>
                  </a:lnTo>
                  <a:lnTo>
                    <a:pt x="869" y="582"/>
                  </a:lnTo>
                  <a:lnTo>
                    <a:pt x="869" y="575"/>
                  </a:lnTo>
                  <a:lnTo>
                    <a:pt x="870" y="573"/>
                  </a:lnTo>
                  <a:lnTo>
                    <a:pt x="874" y="569"/>
                  </a:lnTo>
                  <a:lnTo>
                    <a:pt x="883" y="563"/>
                  </a:lnTo>
                  <a:lnTo>
                    <a:pt x="887" y="561"/>
                  </a:lnTo>
                  <a:lnTo>
                    <a:pt x="890" y="554"/>
                  </a:lnTo>
                  <a:lnTo>
                    <a:pt x="890" y="548"/>
                  </a:lnTo>
                  <a:lnTo>
                    <a:pt x="893" y="545"/>
                  </a:lnTo>
                  <a:lnTo>
                    <a:pt x="898" y="544"/>
                  </a:lnTo>
                  <a:lnTo>
                    <a:pt x="902" y="541"/>
                  </a:lnTo>
                  <a:lnTo>
                    <a:pt x="904" y="542"/>
                  </a:lnTo>
                  <a:lnTo>
                    <a:pt x="905" y="547"/>
                  </a:lnTo>
                  <a:lnTo>
                    <a:pt x="907" y="549"/>
                  </a:lnTo>
                  <a:lnTo>
                    <a:pt x="908" y="551"/>
                  </a:lnTo>
                  <a:lnTo>
                    <a:pt x="909" y="551"/>
                  </a:lnTo>
                  <a:lnTo>
                    <a:pt x="912" y="552"/>
                  </a:lnTo>
                  <a:lnTo>
                    <a:pt x="919" y="551"/>
                  </a:lnTo>
                  <a:lnTo>
                    <a:pt x="921" y="549"/>
                  </a:lnTo>
                  <a:lnTo>
                    <a:pt x="922" y="548"/>
                  </a:lnTo>
                  <a:lnTo>
                    <a:pt x="925" y="548"/>
                  </a:lnTo>
                  <a:lnTo>
                    <a:pt x="928" y="551"/>
                  </a:lnTo>
                  <a:lnTo>
                    <a:pt x="929" y="555"/>
                  </a:lnTo>
                  <a:lnTo>
                    <a:pt x="929" y="558"/>
                  </a:lnTo>
                  <a:lnTo>
                    <a:pt x="929" y="562"/>
                  </a:lnTo>
                  <a:lnTo>
                    <a:pt x="933" y="563"/>
                  </a:lnTo>
                  <a:lnTo>
                    <a:pt x="936" y="561"/>
                  </a:lnTo>
                  <a:lnTo>
                    <a:pt x="936" y="558"/>
                  </a:lnTo>
                  <a:lnTo>
                    <a:pt x="935" y="555"/>
                  </a:lnTo>
                  <a:lnTo>
                    <a:pt x="933" y="554"/>
                  </a:lnTo>
                  <a:lnTo>
                    <a:pt x="933" y="551"/>
                  </a:lnTo>
                  <a:lnTo>
                    <a:pt x="935" y="547"/>
                  </a:lnTo>
                  <a:lnTo>
                    <a:pt x="935" y="545"/>
                  </a:lnTo>
                  <a:lnTo>
                    <a:pt x="937" y="544"/>
                  </a:lnTo>
                  <a:lnTo>
                    <a:pt x="942" y="544"/>
                  </a:lnTo>
                  <a:lnTo>
                    <a:pt x="944" y="542"/>
                  </a:lnTo>
                  <a:lnTo>
                    <a:pt x="946" y="538"/>
                  </a:lnTo>
                  <a:lnTo>
                    <a:pt x="946" y="534"/>
                  </a:lnTo>
                  <a:lnTo>
                    <a:pt x="944" y="530"/>
                  </a:lnTo>
                  <a:lnTo>
                    <a:pt x="940" y="526"/>
                  </a:lnTo>
                  <a:lnTo>
                    <a:pt x="943" y="521"/>
                  </a:lnTo>
                  <a:lnTo>
                    <a:pt x="949" y="517"/>
                  </a:lnTo>
                  <a:lnTo>
                    <a:pt x="951" y="514"/>
                  </a:lnTo>
                  <a:lnTo>
                    <a:pt x="957" y="512"/>
                  </a:lnTo>
                  <a:lnTo>
                    <a:pt x="968" y="507"/>
                  </a:lnTo>
                  <a:lnTo>
                    <a:pt x="973" y="503"/>
                  </a:lnTo>
                  <a:lnTo>
                    <a:pt x="973" y="500"/>
                  </a:lnTo>
                  <a:lnTo>
                    <a:pt x="973" y="496"/>
                  </a:lnTo>
                  <a:lnTo>
                    <a:pt x="974" y="492"/>
                  </a:lnTo>
                  <a:lnTo>
                    <a:pt x="977" y="489"/>
                  </a:lnTo>
                  <a:lnTo>
                    <a:pt x="981" y="486"/>
                  </a:lnTo>
                  <a:lnTo>
                    <a:pt x="984" y="488"/>
                  </a:lnTo>
                  <a:lnTo>
                    <a:pt x="987" y="488"/>
                  </a:lnTo>
                  <a:lnTo>
                    <a:pt x="989" y="489"/>
                  </a:lnTo>
                  <a:lnTo>
                    <a:pt x="996" y="488"/>
                  </a:lnTo>
                  <a:lnTo>
                    <a:pt x="999" y="485"/>
                  </a:lnTo>
                  <a:lnTo>
                    <a:pt x="999" y="481"/>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3" name="Freeform 49"/>
            <p:cNvSpPr>
              <a:spLocks/>
            </p:cNvSpPr>
            <p:nvPr/>
          </p:nvSpPr>
          <p:spPr bwMode="auto">
            <a:xfrm>
              <a:off x="14302758" y="5520452"/>
              <a:ext cx="1311275" cy="1141412"/>
            </a:xfrm>
            <a:custGeom>
              <a:avLst/>
              <a:gdLst>
                <a:gd name="T0" fmla="*/ 2416 w 2477"/>
                <a:gd name="T1" fmla="*/ 1180 h 2156"/>
                <a:gd name="T2" fmla="*/ 2367 w 2477"/>
                <a:gd name="T3" fmla="*/ 1082 h 2156"/>
                <a:gd name="T4" fmla="*/ 2243 w 2477"/>
                <a:gd name="T5" fmla="*/ 951 h 2156"/>
                <a:gd name="T6" fmla="*/ 2106 w 2477"/>
                <a:gd name="T7" fmla="*/ 822 h 2156"/>
                <a:gd name="T8" fmla="*/ 2026 w 2477"/>
                <a:gd name="T9" fmla="*/ 662 h 2156"/>
                <a:gd name="T10" fmla="*/ 2009 w 2477"/>
                <a:gd name="T11" fmla="*/ 519 h 2156"/>
                <a:gd name="T12" fmla="*/ 2022 w 2477"/>
                <a:gd name="T13" fmla="*/ 459 h 2156"/>
                <a:gd name="T14" fmla="*/ 2002 w 2477"/>
                <a:gd name="T15" fmla="*/ 317 h 2156"/>
                <a:gd name="T16" fmla="*/ 1927 w 2477"/>
                <a:gd name="T17" fmla="*/ 228 h 2156"/>
                <a:gd name="T18" fmla="*/ 1806 w 2477"/>
                <a:gd name="T19" fmla="*/ 153 h 2156"/>
                <a:gd name="T20" fmla="*/ 1603 w 2477"/>
                <a:gd name="T21" fmla="*/ 164 h 2156"/>
                <a:gd name="T22" fmla="*/ 1564 w 2477"/>
                <a:gd name="T23" fmla="*/ 78 h 2156"/>
                <a:gd name="T24" fmla="*/ 1415 w 2477"/>
                <a:gd name="T25" fmla="*/ 35 h 2156"/>
                <a:gd name="T26" fmla="*/ 1235 w 2477"/>
                <a:gd name="T27" fmla="*/ 23 h 2156"/>
                <a:gd name="T28" fmla="*/ 1081 w 2477"/>
                <a:gd name="T29" fmla="*/ 157 h 2156"/>
                <a:gd name="T30" fmla="*/ 891 w 2477"/>
                <a:gd name="T31" fmla="*/ 237 h 2156"/>
                <a:gd name="T32" fmla="*/ 876 w 2477"/>
                <a:gd name="T33" fmla="*/ 392 h 2156"/>
                <a:gd name="T34" fmla="*/ 852 w 2477"/>
                <a:gd name="T35" fmla="*/ 467 h 2156"/>
                <a:gd name="T36" fmla="*/ 716 w 2477"/>
                <a:gd name="T37" fmla="*/ 554 h 2156"/>
                <a:gd name="T38" fmla="*/ 665 w 2477"/>
                <a:gd name="T39" fmla="*/ 630 h 2156"/>
                <a:gd name="T40" fmla="*/ 635 w 2477"/>
                <a:gd name="T41" fmla="*/ 790 h 2156"/>
                <a:gd name="T42" fmla="*/ 673 w 2477"/>
                <a:gd name="T43" fmla="*/ 857 h 2156"/>
                <a:gd name="T44" fmla="*/ 617 w 2477"/>
                <a:gd name="T45" fmla="*/ 916 h 2156"/>
                <a:gd name="T46" fmla="*/ 572 w 2477"/>
                <a:gd name="T47" fmla="*/ 867 h 2156"/>
                <a:gd name="T48" fmla="*/ 424 w 2477"/>
                <a:gd name="T49" fmla="*/ 932 h 2156"/>
                <a:gd name="T50" fmla="*/ 390 w 2477"/>
                <a:gd name="T51" fmla="*/ 979 h 2156"/>
                <a:gd name="T52" fmla="*/ 201 w 2477"/>
                <a:gd name="T53" fmla="*/ 1002 h 2156"/>
                <a:gd name="T54" fmla="*/ 93 w 2477"/>
                <a:gd name="T55" fmla="*/ 1048 h 2156"/>
                <a:gd name="T56" fmla="*/ 188 w 2477"/>
                <a:gd name="T57" fmla="*/ 1356 h 2156"/>
                <a:gd name="T58" fmla="*/ 194 w 2477"/>
                <a:gd name="T59" fmla="*/ 1457 h 2156"/>
                <a:gd name="T60" fmla="*/ 13 w 2477"/>
                <a:gd name="T61" fmla="*/ 1739 h 2156"/>
                <a:gd name="T62" fmla="*/ 84 w 2477"/>
                <a:gd name="T63" fmla="*/ 1769 h 2156"/>
                <a:gd name="T64" fmla="*/ 120 w 2477"/>
                <a:gd name="T65" fmla="*/ 1867 h 2156"/>
                <a:gd name="T66" fmla="*/ 100 w 2477"/>
                <a:gd name="T67" fmla="*/ 1959 h 2156"/>
                <a:gd name="T68" fmla="*/ 103 w 2477"/>
                <a:gd name="T69" fmla="*/ 2022 h 2156"/>
                <a:gd name="T70" fmla="*/ 187 w 2477"/>
                <a:gd name="T71" fmla="*/ 1996 h 2156"/>
                <a:gd name="T72" fmla="*/ 568 w 2477"/>
                <a:gd name="T73" fmla="*/ 1870 h 2156"/>
                <a:gd name="T74" fmla="*/ 1001 w 2477"/>
                <a:gd name="T75" fmla="*/ 1936 h 2156"/>
                <a:gd name="T76" fmla="*/ 1100 w 2477"/>
                <a:gd name="T77" fmla="*/ 2008 h 2156"/>
                <a:gd name="T78" fmla="*/ 1198 w 2477"/>
                <a:gd name="T79" fmla="*/ 2042 h 2156"/>
                <a:gd name="T80" fmla="*/ 1303 w 2477"/>
                <a:gd name="T81" fmla="*/ 1986 h 2156"/>
                <a:gd name="T82" fmla="*/ 1380 w 2477"/>
                <a:gd name="T83" fmla="*/ 2015 h 2156"/>
                <a:gd name="T84" fmla="*/ 1455 w 2477"/>
                <a:gd name="T85" fmla="*/ 2041 h 2156"/>
                <a:gd name="T86" fmla="*/ 1571 w 2477"/>
                <a:gd name="T87" fmla="*/ 2060 h 2156"/>
                <a:gd name="T88" fmla="*/ 1661 w 2477"/>
                <a:gd name="T89" fmla="*/ 2067 h 2156"/>
                <a:gd name="T90" fmla="*/ 1768 w 2477"/>
                <a:gd name="T91" fmla="*/ 2055 h 2156"/>
                <a:gd name="T92" fmla="*/ 1872 w 2477"/>
                <a:gd name="T93" fmla="*/ 2132 h 2156"/>
                <a:gd name="T94" fmla="*/ 1938 w 2477"/>
                <a:gd name="T95" fmla="*/ 2114 h 2156"/>
                <a:gd name="T96" fmla="*/ 1925 w 2477"/>
                <a:gd name="T97" fmla="*/ 2053 h 2156"/>
                <a:gd name="T98" fmla="*/ 1906 w 2477"/>
                <a:gd name="T99" fmla="*/ 2006 h 2156"/>
                <a:gd name="T100" fmla="*/ 1941 w 2477"/>
                <a:gd name="T101" fmla="*/ 1940 h 2156"/>
                <a:gd name="T102" fmla="*/ 1965 w 2477"/>
                <a:gd name="T103" fmla="*/ 1879 h 2156"/>
                <a:gd name="T104" fmla="*/ 2005 w 2477"/>
                <a:gd name="T105" fmla="*/ 1837 h 2156"/>
                <a:gd name="T106" fmla="*/ 2091 w 2477"/>
                <a:gd name="T107" fmla="*/ 1821 h 2156"/>
                <a:gd name="T108" fmla="*/ 2210 w 2477"/>
                <a:gd name="T109" fmla="*/ 1728 h 2156"/>
                <a:gd name="T110" fmla="*/ 2175 w 2477"/>
                <a:gd name="T111" fmla="*/ 1620 h 2156"/>
                <a:gd name="T112" fmla="*/ 2178 w 2477"/>
                <a:gd name="T113" fmla="*/ 1504 h 2156"/>
                <a:gd name="T114" fmla="*/ 2126 w 2477"/>
                <a:gd name="T115" fmla="*/ 1373 h 2156"/>
                <a:gd name="T116" fmla="*/ 2234 w 2477"/>
                <a:gd name="T117" fmla="*/ 1356 h 2156"/>
                <a:gd name="T118" fmla="*/ 2344 w 2477"/>
                <a:gd name="T119" fmla="*/ 1365 h 2156"/>
                <a:gd name="T120" fmla="*/ 2423 w 2477"/>
                <a:gd name="T121" fmla="*/ 1283 h 2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7" h="2156">
                  <a:moveTo>
                    <a:pt x="2477" y="1222"/>
                  </a:moveTo>
                  <a:lnTo>
                    <a:pt x="2473" y="1212"/>
                  </a:lnTo>
                  <a:lnTo>
                    <a:pt x="2470" y="1212"/>
                  </a:lnTo>
                  <a:lnTo>
                    <a:pt x="2462" y="1215"/>
                  </a:lnTo>
                  <a:lnTo>
                    <a:pt x="2459" y="1213"/>
                  </a:lnTo>
                  <a:lnTo>
                    <a:pt x="2458" y="1209"/>
                  </a:lnTo>
                  <a:lnTo>
                    <a:pt x="2459" y="1205"/>
                  </a:lnTo>
                  <a:lnTo>
                    <a:pt x="2459" y="1201"/>
                  </a:lnTo>
                  <a:lnTo>
                    <a:pt x="2456" y="1198"/>
                  </a:lnTo>
                  <a:lnTo>
                    <a:pt x="2452" y="1198"/>
                  </a:lnTo>
                  <a:lnTo>
                    <a:pt x="2447" y="1198"/>
                  </a:lnTo>
                  <a:lnTo>
                    <a:pt x="2445" y="1201"/>
                  </a:lnTo>
                  <a:lnTo>
                    <a:pt x="2442" y="1202"/>
                  </a:lnTo>
                  <a:lnTo>
                    <a:pt x="2441" y="1201"/>
                  </a:lnTo>
                  <a:lnTo>
                    <a:pt x="2440" y="1198"/>
                  </a:lnTo>
                  <a:lnTo>
                    <a:pt x="2440" y="1198"/>
                  </a:lnTo>
                  <a:lnTo>
                    <a:pt x="2435" y="1191"/>
                  </a:lnTo>
                  <a:lnTo>
                    <a:pt x="2428" y="1185"/>
                  </a:lnTo>
                  <a:lnTo>
                    <a:pt x="2416" y="1180"/>
                  </a:lnTo>
                  <a:lnTo>
                    <a:pt x="2409" y="1176"/>
                  </a:lnTo>
                  <a:lnTo>
                    <a:pt x="2403" y="1168"/>
                  </a:lnTo>
                  <a:lnTo>
                    <a:pt x="2398" y="1160"/>
                  </a:lnTo>
                  <a:lnTo>
                    <a:pt x="2395" y="1147"/>
                  </a:lnTo>
                  <a:lnTo>
                    <a:pt x="2395" y="1140"/>
                  </a:lnTo>
                  <a:lnTo>
                    <a:pt x="2395" y="1136"/>
                  </a:lnTo>
                  <a:lnTo>
                    <a:pt x="2396" y="1135"/>
                  </a:lnTo>
                  <a:lnTo>
                    <a:pt x="2416" y="1125"/>
                  </a:lnTo>
                  <a:lnTo>
                    <a:pt x="2417" y="1121"/>
                  </a:lnTo>
                  <a:lnTo>
                    <a:pt x="2419" y="1118"/>
                  </a:lnTo>
                  <a:lnTo>
                    <a:pt x="2417" y="1115"/>
                  </a:lnTo>
                  <a:lnTo>
                    <a:pt x="2416" y="1111"/>
                  </a:lnTo>
                  <a:lnTo>
                    <a:pt x="2412" y="1105"/>
                  </a:lnTo>
                  <a:lnTo>
                    <a:pt x="2406" y="1103"/>
                  </a:lnTo>
                  <a:lnTo>
                    <a:pt x="2400" y="1101"/>
                  </a:lnTo>
                  <a:lnTo>
                    <a:pt x="2388" y="1101"/>
                  </a:lnTo>
                  <a:lnTo>
                    <a:pt x="2384" y="1100"/>
                  </a:lnTo>
                  <a:lnTo>
                    <a:pt x="2375" y="1089"/>
                  </a:lnTo>
                  <a:lnTo>
                    <a:pt x="2367" y="1082"/>
                  </a:lnTo>
                  <a:lnTo>
                    <a:pt x="2334" y="1072"/>
                  </a:lnTo>
                  <a:lnTo>
                    <a:pt x="2319" y="1061"/>
                  </a:lnTo>
                  <a:lnTo>
                    <a:pt x="2313" y="1061"/>
                  </a:lnTo>
                  <a:lnTo>
                    <a:pt x="2259" y="1075"/>
                  </a:lnTo>
                  <a:lnTo>
                    <a:pt x="2236" y="1066"/>
                  </a:lnTo>
                  <a:lnTo>
                    <a:pt x="2225" y="1066"/>
                  </a:lnTo>
                  <a:lnTo>
                    <a:pt x="2228" y="1056"/>
                  </a:lnTo>
                  <a:lnTo>
                    <a:pt x="2238" y="1039"/>
                  </a:lnTo>
                  <a:lnTo>
                    <a:pt x="2242" y="1028"/>
                  </a:lnTo>
                  <a:lnTo>
                    <a:pt x="2246" y="1003"/>
                  </a:lnTo>
                  <a:lnTo>
                    <a:pt x="2249" y="993"/>
                  </a:lnTo>
                  <a:lnTo>
                    <a:pt x="2249" y="989"/>
                  </a:lnTo>
                  <a:lnTo>
                    <a:pt x="2249" y="986"/>
                  </a:lnTo>
                  <a:lnTo>
                    <a:pt x="2250" y="983"/>
                  </a:lnTo>
                  <a:lnTo>
                    <a:pt x="2252" y="979"/>
                  </a:lnTo>
                  <a:lnTo>
                    <a:pt x="2245" y="957"/>
                  </a:lnTo>
                  <a:lnTo>
                    <a:pt x="2246" y="954"/>
                  </a:lnTo>
                  <a:lnTo>
                    <a:pt x="2245" y="953"/>
                  </a:lnTo>
                  <a:lnTo>
                    <a:pt x="2243" y="951"/>
                  </a:lnTo>
                  <a:lnTo>
                    <a:pt x="2242" y="951"/>
                  </a:lnTo>
                  <a:lnTo>
                    <a:pt x="2235" y="957"/>
                  </a:lnTo>
                  <a:lnTo>
                    <a:pt x="2232" y="955"/>
                  </a:lnTo>
                  <a:lnTo>
                    <a:pt x="2229" y="950"/>
                  </a:lnTo>
                  <a:lnTo>
                    <a:pt x="2228" y="943"/>
                  </a:lnTo>
                  <a:lnTo>
                    <a:pt x="2225" y="939"/>
                  </a:lnTo>
                  <a:lnTo>
                    <a:pt x="2222" y="934"/>
                  </a:lnTo>
                  <a:lnTo>
                    <a:pt x="2220" y="933"/>
                  </a:lnTo>
                  <a:lnTo>
                    <a:pt x="2213" y="933"/>
                  </a:lnTo>
                  <a:lnTo>
                    <a:pt x="2204" y="932"/>
                  </a:lnTo>
                  <a:lnTo>
                    <a:pt x="2183" y="919"/>
                  </a:lnTo>
                  <a:lnTo>
                    <a:pt x="2169" y="916"/>
                  </a:lnTo>
                  <a:lnTo>
                    <a:pt x="2164" y="913"/>
                  </a:lnTo>
                  <a:lnTo>
                    <a:pt x="2157" y="908"/>
                  </a:lnTo>
                  <a:lnTo>
                    <a:pt x="2116" y="875"/>
                  </a:lnTo>
                  <a:lnTo>
                    <a:pt x="2112" y="868"/>
                  </a:lnTo>
                  <a:lnTo>
                    <a:pt x="2109" y="856"/>
                  </a:lnTo>
                  <a:lnTo>
                    <a:pt x="2108" y="831"/>
                  </a:lnTo>
                  <a:lnTo>
                    <a:pt x="2106" y="822"/>
                  </a:lnTo>
                  <a:lnTo>
                    <a:pt x="2103" y="819"/>
                  </a:lnTo>
                  <a:lnTo>
                    <a:pt x="2099" y="815"/>
                  </a:lnTo>
                  <a:lnTo>
                    <a:pt x="2096" y="810"/>
                  </a:lnTo>
                  <a:lnTo>
                    <a:pt x="2091" y="787"/>
                  </a:lnTo>
                  <a:lnTo>
                    <a:pt x="2087" y="779"/>
                  </a:lnTo>
                  <a:lnTo>
                    <a:pt x="2078" y="776"/>
                  </a:lnTo>
                  <a:lnTo>
                    <a:pt x="2078" y="776"/>
                  </a:lnTo>
                  <a:lnTo>
                    <a:pt x="2075" y="769"/>
                  </a:lnTo>
                  <a:lnTo>
                    <a:pt x="2056" y="765"/>
                  </a:lnTo>
                  <a:lnTo>
                    <a:pt x="2049" y="758"/>
                  </a:lnTo>
                  <a:lnTo>
                    <a:pt x="2056" y="739"/>
                  </a:lnTo>
                  <a:lnTo>
                    <a:pt x="2068" y="718"/>
                  </a:lnTo>
                  <a:lnTo>
                    <a:pt x="2075" y="700"/>
                  </a:lnTo>
                  <a:lnTo>
                    <a:pt x="2066" y="692"/>
                  </a:lnTo>
                  <a:lnTo>
                    <a:pt x="2060" y="679"/>
                  </a:lnTo>
                  <a:lnTo>
                    <a:pt x="2037" y="678"/>
                  </a:lnTo>
                  <a:lnTo>
                    <a:pt x="2032" y="678"/>
                  </a:lnTo>
                  <a:lnTo>
                    <a:pt x="2030" y="669"/>
                  </a:lnTo>
                  <a:lnTo>
                    <a:pt x="2026" y="662"/>
                  </a:lnTo>
                  <a:lnTo>
                    <a:pt x="1987" y="634"/>
                  </a:lnTo>
                  <a:lnTo>
                    <a:pt x="1976" y="630"/>
                  </a:lnTo>
                  <a:lnTo>
                    <a:pt x="1973" y="627"/>
                  </a:lnTo>
                  <a:lnTo>
                    <a:pt x="1970" y="620"/>
                  </a:lnTo>
                  <a:lnTo>
                    <a:pt x="1972" y="608"/>
                  </a:lnTo>
                  <a:lnTo>
                    <a:pt x="1977" y="599"/>
                  </a:lnTo>
                  <a:lnTo>
                    <a:pt x="1983" y="594"/>
                  </a:lnTo>
                  <a:lnTo>
                    <a:pt x="1987" y="585"/>
                  </a:lnTo>
                  <a:lnTo>
                    <a:pt x="1987" y="574"/>
                  </a:lnTo>
                  <a:lnTo>
                    <a:pt x="1984" y="568"/>
                  </a:lnTo>
                  <a:lnTo>
                    <a:pt x="1984" y="563"/>
                  </a:lnTo>
                  <a:lnTo>
                    <a:pt x="1990" y="559"/>
                  </a:lnTo>
                  <a:lnTo>
                    <a:pt x="2005" y="554"/>
                  </a:lnTo>
                  <a:lnTo>
                    <a:pt x="2011" y="552"/>
                  </a:lnTo>
                  <a:lnTo>
                    <a:pt x="2015" y="543"/>
                  </a:lnTo>
                  <a:lnTo>
                    <a:pt x="2014" y="537"/>
                  </a:lnTo>
                  <a:lnTo>
                    <a:pt x="2011" y="532"/>
                  </a:lnTo>
                  <a:lnTo>
                    <a:pt x="2008" y="525"/>
                  </a:lnTo>
                  <a:lnTo>
                    <a:pt x="2009" y="519"/>
                  </a:lnTo>
                  <a:lnTo>
                    <a:pt x="2015" y="519"/>
                  </a:lnTo>
                  <a:lnTo>
                    <a:pt x="2026" y="522"/>
                  </a:lnTo>
                  <a:lnTo>
                    <a:pt x="2033" y="521"/>
                  </a:lnTo>
                  <a:lnTo>
                    <a:pt x="2033" y="511"/>
                  </a:lnTo>
                  <a:lnTo>
                    <a:pt x="2030" y="500"/>
                  </a:lnTo>
                  <a:lnTo>
                    <a:pt x="2026" y="491"/>
                  </a:lnTo>
                  <a:lnTo>
                    <a:pt x="2025" y="488"/>
                  </a:lnTo>
                  <a:lnTo>
                    <a:pt x="2025" y="484"/>
                  </a:lnTo>
                  <a:lnTo>
                    <a:pt x="2025" y="481"/>
                  </a:lnTo>
                  <a:lnTo>
                    <a:pt x="2026" y="479"/>
                  </a:lnTo>
                  <a:lnTo>
                    <a:pt x="2028" y="473"/>
                  </a:lnTo>
                  <a:lnTo>
                    <a:pt x="2028" y="472"/>
                  </a:lnTo>
                  <a:lnTo>
                    <a:pt x="2026" y="470"/>
                  </a:lnTo>
                  <a:lnTo>
                    <a:pt x="2025" y="467"/>
                  </a:lnTo>
                  <a:lnTo>
                    <a:pt x="2025" y="467"/>
                  </a:lnTo>
                  <a:lnTo>
                    <a:pt x="2022" y="466"/>
                  </a:lnTo>
                  <a:lnTo>
                    <a:pt x="2021" y="465"/>
                  </a:lnTo>
                  <a:lnTo>
                    <a:pt x="2021" y="463"/>
                  </a:lnTo>
                  <a:lnTo>
                    <a:pt x="2022" y="459"/>
                  </a:lnTo>
                  <a:lnTo>
                    <a:pt x="2022" y="458"/>
                  </a:lnTo>
                  <a:lnTo>
                    <a:pt x="2018" y="453"/>
                  </a:lnTo>
                  <a:lnTo>
                    <a:pt x="2007" y="444"/>
                  </a:lnTo>
                  <a:lnTo>
                    <a:pt x="2002" y="438"/>
                  </a:lnTo>
                  <a:lnTo>
                    <a:pt x="1998" y="421"/>
                  </a:lnTo>
                  <a:lnTo>
                    <a:pt x="1995" y="415"/>
                  </a:lnTo>
                  <a:lnTo>
                    <a:pt x="1986" y="411"/>
                  </a:lnTo>
                  <a:lnTo>
                    <a:pt x="1981" y="407"/>
                  </a:lnTo>
                  <a:lnTo>
                    <a:pt x="1979" y="401"/>
                  </a:lnTo>
                  <a:lnTo>
                    <a:pt x="1979" y="393"/>
                  </a:lnTo>
                  <a:lnTo>
                    <a:pt x="1983" y="385"/>
                  </a:lnTo>
                  <a:lnTo>
                    <a:pt x="1991" y="371"/>
                  </a:lnTo>
                  <a:lnTo>
                    <a:pt x="2008" y="359"/>
                  </a:lnTo>
                  <a:lnTo>
                    <a:pt x="2011" y="355"/>
                  </a:lnTo>
                  <a:lnTo>
                    <a:pt x="2011" y="345"/>
                  </a:lnTo>
                  <a:lnTo>
                    <a:pt x="2007" y="340"/>
                  </a:lnTo>
                  <a:lnTo>
                    <a:pt x="2004" y="334"/>
                  </a:lnTo>
                  <a:lnTo>
                    <a:pt x="2001" y="326"/>
                  </a:lnTo>
                  <a:lnTo>
                    <a:pt x="2002" y="317"/>
                  </a:lnTo>
                  <a:lnTo>
                    <a:pt x="2009" y="313"/>
                  </a:lnTo>
                  <a:lnTo>
                    <a:pt x="2011" y="308"/>
                  </a:lnTo>
                  <a:lnTo>
                    <a:pt x="2009" y="306"/>
                  </a:lnTo>
                  <a:lnTo>
                    <a:pt x="2005" y="303"/>
                  </a:lnTo>
                  <a:lnTo>
                    <a:pt x="2011" y="288"/>
                  </a:lnTo>
                  <a:lnTo>
                    <a:pt x="2009" y="271"/>
                  </a:lnTo>
                  <a:lnTo>
                    <a:pt x="2008" y="268"/>
                  </a:lnTo>
                  <a:lnTo>
                    <a:pt x="2002" y="257"/>
                  </a:lnTo>
                  <a:lnTo>
                    <a:pt x="1993" y="253"/>
                  </a:lnTo>
                  <a:lnTo>
                    <a:pt x="1981" y="257"/>
                  </a:lnTo>
                  <a:lnTo>
                    <a:pt x="1973" y="261"/>
                  </a:lnTo>
                  <a:lnTo>
                    <a:pt x="1965" y="260"/>
                  </a:lnTo>
                  <a:lnTo>
                    <a:pt x="1958" y="246"/>
                  </a:lnTo>
                  <a:lnTo>
                    <a:pt x="1955" y="239"/>
                  </a:lnTo>
                  <a:lnTo>
                    <a:pt x="1952" y="233"/>
                  </a:lnTo>
                  <a:lnTo>
                    <a:pt x="1949" y="232"/>
                  </a:lnTo>
                  <a:lnTo>
                    <a:pt x="1938" y="233"/>
                  </a:lnTo>
                  <a:lnTo>
                    <a:pt x="1932" y="232"/>
                  </a:lnTo>
                  <a:lnTo>
                    <a:pt x="1927" y="228"/>
                  </a:lnTo>
                  <a:lnTo>
                    <a:pt x="1924" y="221"/>
                  </a:lnTo>
                  <a:lnTo>
                    <a:pt x="1924" y="216"/>
                  </a:lnTo>
                  <a:lnTo>
                    <a:pt x="1925" y="214"/>
                  </a:lnTo>
                  <a:lnTo>
                    <a:pt x="1925" y="209"/>
                  </a:lnTo>
                  <a:lnTo>
                    <a:pt x="1925" y="204"/>
                  </a:lnTo>
                  <a:lnTo>
                    <a:pt x="1923" y="201"/>
                  </a:lnTo>
                  <a:lnTo>
                    <a:pt x="1920" y="198"/>
                  </a:lnTo>
                  <a:lnTo>
                    <a:pt x="1897" y="187"/>
                  </a:lnTo>
                  <a:lnTo>
                    <a:pt x="1895" y="183"/>
                  </a:lnTo>
                  <a:lnTo>
                    <a:pt x="1895" y="179"/>
                  </a:lnTo>
                  <a:lnTo>
                    <a:pt x="1896" y="176"/>
                  </a:lnTo>
                  <a:lnTo>
                    <a:pt x="1896" y="172"/>
                  </a:lnTo>
                  <a:lnTo>
                    <a:pt x="1895" y="169"/>
                  </a:lnTo>
                  <a:lnTo>
                    <a:pt x="1843" y="152"/>
                  </a:lnTo>
                  <a:lnTo>
                    <a:pt x="1837" y="148"/>
                  </a:lnTo>
                  <a:lnTo>
                    <a:pt x="1829" y="141"/>
                  </a:lnTo>
                  <a:lnTo>
                    <a:pt x="1825" y="139"/>
                  </a:lnTo>
                  <a:lnTo>
                    <a:pt x="1819" y="142"/>
                  </a:lnTo>
                  <a:lnTo>
                    <a:pt x="1806" y="153"/>
                  </a:lnTo>
                  <a:lnTo>
                    <a:pt x="1801" y="156"/>
                  </a:lnTo>
                  <a:lnTo>
                    <a:pt x="1770" y="143"/>
                  </a:lnTo>
                  <a:lnTo>
                    <a:pt x="1759" y="143"/>
                  </a:lnTo>
                  <a:lnTo>
                    <a:pt x="1749" y="146"/>
                  </a:lnTo>
                  <a:lnTo>
                    <a:pt x="1739" y="152"/>
                  </a:lnTo>
                  <a:lnTo>
                    <a:pt x="1732" y="160"/>
                  </a:lnTo>
                  <a:lnTo>
                    <a:pt x="1722" y="179"/>
                  </a:lnTo>
                  <a:lnTo>
                    <a:pt x="1715" y="183"/>
                  </a:lnTo>
                  <a:lnTo>
                    <a:pt x="1697" y="177"/>
                  </a:lnTo>
                  <a:lnTo>
                    <a:pt x="1690" y="179"/>
                  </a:lnTo>
                  <a:lnTo>
                    <a:pt x="1665" y="194"/>
                  </a:lnTo>
                  <a:lnTo>
                    <a:pt x="1645" y="218"/>
                  </a:lnTo>
                  <a:lnTo>
                    <a:pt x="1638" y="221"/>
                  </a:lnTo>
                  <a:lnTo>
                    <a:pt x="1633" y="218"/>
                  </a:lnTo>
                  <a:lnTo>
                    <a:pt x="1620" y="200"/>
                  </a:lnTo>
                  <a:lnTo>
                    <a:pt x="1607" y="188"/>
                  </a:lnTo>
                  <a:lnTo>
                    <a:pt x="1605" y="181"/>
                  </a:lnTo>
                  <a:lnTo>
                    <a:pt x="1602" y="172"/>
                  </a:lnTo>
                  <a:lnTo>
                    <a:pt x="1603" y="164"/>
                  </a:lnTo>
                  <a:lnTo>
                    <a:pt x="1610" y="149"/>
                  </a:lnTo>
                  <a:lnTo>
                    <a:pt x="1610" y="143"/>
                  </a:lnTo>
                  <a:lnTo>
                    <a:pt x="1612" y="132"/>
                  </a:lnTo>
                  <a:lnTo>
                    <a:pt x="1613" y="129"/>
                  </a:lnTo>
                  <a:lnTo>
                    <a:pt x="1614" y="125"/>
                  </a:lnTo>
                  <a:lnTo>
                    <a:pt x="1617" y="124"/>
                  </a:lnTo>
                  <a:lnTo>
                    <a:pt x="1619" y="122"/>
                  </a:lnTo>
                  <a:lnTo>
                    <a:pt x="1621" y="121"/>
                  </a:lnTo>
                  <a:lnTo>
                    <a:pt x="1624" y="120"/>
                  </a:lnTo>
                  <a:lnTo>
                    <a:pt x="1626" y="120"/>
                  </a:lnTo>
                  <a:lnTo>
                    <a:pt x="1627" y="120"/>
                  </a:lnTo>
                  <a:lnTo>
                    <a:pt x="1628" y="117"/>
                  </a:lnTo>
                  <a:lnTo>
                    <a:pt x="1627" y="113"/>
                  </a:lnTo>
                  <a:lnTo>
                    <a:pt x="1626" y="108"/>
                  </a:lnTo>
                  <a:lnTo>
                    <a:pt x="1620" y="101"/>
                  </a:lnTo>
                  <a:lnTo>
                    <a:pt x="1616" y="97"/>
                  </a:lnTo>
                  <a:lnTo>
                    <a:pt x="1612" y="94"/>
                  </a:lnTo>
                  <a:lnTo>
                    <a:pt x="1571" y="83"/>
                  </a:lnTo>
                  <a:lnTo>
                    <a:pt x="1564" y="78"/>
                  </a:lnTo>
                  <a:lnTo>
                    <a:pt x="1551" y="68"/>
                  </a:lnTo>
                  <a:lnTo>
                    <a:pt x="1536" y="62"/>
                  </a:lnTo>
                  <a:lnTo>
                    <a:pt x="1522" y="62"/>
                  </a:lnTo>
                  <a:lnTo>
                    <a:pt x="1508" y="66"/>
                  </a:lnTo>
                  <a:lnTo>
                    <a:pt x="1494" y="78"/>
                  </a:lnTo>
                  <a:lnTo>
                    <a:pt x="1492" y="78"/>
                  </a:lnTo>
                  <a:lnTo>
                    <a:pt x="1492" y="78"/>
                  </a:lnTo>
                  <a:lnTo>
                    <a:pt x="1477" y="85"/>
                  </a:lnTo>
                  <a:lnTo>
                    <a:pt x="1470" y="92"/>
                  </a:lnTo>
                  <a:lnTo>
                    <a:pt x="1470" y="103"/>
                  </a:lnTo>
                  <a:lnTo>
                    <a:pt x="1464" y="104"/>
                  </a:lnTo>
                  <a:lnTo>
                    <a:pt x="1443" y="99"/>
                  </a:lnTo>
                  <a:lnTo>
                    <a:pt x="1438" y="92"/>
                  </a:lnTo>
                  <a:lnTo>
                    <a:pt x="1435" y="83"/>
                  </a:lnTo>
                  <a:lnTo>
                    <a:pt x="1434" y="72"/>
                  </a:lnTo>
                  <a:lnTo>
                    <a:pt x="1431" y="61"/>
                  </a:lnTo>
                  <a:lnTo>
                    <a:pt x="1428" y="57"/>
                  </a:lnTo>
                  <a:lnTo>
                    <a:pt x="1420" y="42"/>
                  </a:lnTo>
                  <a:lnTo>
                    <a:pt x="1415" y="35"/>
                  </a:lnTo>
                  <a:lnTo>
                    <a:pt x="1413" y="33"/>
                  </a:lnTo>
                  <a:lnTo>
                    <a:pt x="1408" y="30"/>
                  </a:lnTo>
                  <a:lnTo>
                    <a:pt x="1393" y="28"/>
                  </a:lnTo>
                  <a:lnTo>
                    <a:pt x="1355" y="33"/>
                  </a:lnTo>
                  <a:lnTo>
                    <a:pt x="1350" y="37"/>
                  </a:lnTo>
                  <a:lnTo>
                    <a:pt x="1341" y="50"/>
                  </a:lnTo>
                  <a:lnTo>
                    <a:pt x="1334" y="54"/>
                  </a:lnTo>
                  <a:lnTo>
                    <a:pt x="1329" y="52"/>
                  </a:lnTo>
                  <a:lnTo>
                    <a:pt x="1324" y="47"/>
                  </a:lnTo>
                  <a:lnTo>
                    <a:pt x="1316" y="35"/>
                  </a:lnTo>
                  <a:lnTo>
                    <a:pt x="1298" y="16"/>
                  </a:lnTo>
                  <a:lnTo>
                    <a:pt x="1292" y="7"/>
                  </a:lnTo>
                  <a:lnTo>
                    <a:pt x="1282" y="0"/>
                  </a:lnTo>
                  <a:lnTo>
                    <a:pt x="1271" y="5"/>
                  </a:lnTo>
                  <a:lnTo>
                    <a:pt x="1267" y="7"/>
                  </a:lnTo>
                  <a:lnTo>
                    <a:pt x="1260" y="13"/>
                  </a:lnTo>
                  <a:lnTo>
                    <a:pt x="1249" y="19"/>
                  </a:lnTo>
                  <a:lnTo>
                    <a:pt x="1239" y="21"/>
                  </a:lnTo>
                  <a:lnTo>
                    <a:pt x="1235" y="23"/>
                  </a:lnTo>
                  <a:lnTo>
                    <a:pt x="1231" y="27"/>
                  </a:lnTo>
                  <a:lnTo>
                    <a:pt x="1229" y="31"/>
                  </a:lnTo>
                  <a:lnTo>
                    <a:pt x="1226" y="37"/>
                  </a:lnTo>
                  <a:lnTo>
                    <a:pt x="1224" y="44"/>
                  </a:lnTo>
                  <a:lnTo>
                    <a:pt x="1205" y="58"/>
                  </a:lnTo>
                  <a:lnTo>
                    <a:pt x="1197" y="66"/>
                  </a:lnTo>
                  <a:lnTo>
                    <a:pt x="1197" y="76"/>
                  </a:lnTo>
                  <a:lnTo>
                    <a:pt x="1187" y="92"/>
                  </a:lnTo>
                  <a:lnTo>
                    <a:pt x="1162" y="108"/>
                  </a:lnTo>
                  <a:lnTo>
                    <a:pt x="1155" y="129"/>
                  </a:lnTo>
                  <a:lnTo>
                    <a:pt x="1153" y="152"/>
                  </a:lnTo>
                  <a:lnTo>
                    <a:pt x="1151" y="162"/>
                  </a:lnTo>
                  <a:lnTo>
                    <a:pt x="1148" y="169"/>
                  </a:lnTo>
                  <a:lnTo>
                    <a:pt x="1141" y="169"/>
                  </a:lnTo>
                  <a:lnTo>
                    <a:pt x="1109" y="166"/>
                  </a:lnTo>
                  <a:lnTo>
                    <a:pt x="1100" y="163"/>
                  </a:lnTo>
                  <a:lnTo>
                    <a:pt x="1092" y="159"/>
                  </a:lnTo>
                  <a:lnTo>
                    <a:pt x="1085" y="152"/>
                  </a:lnTo>
                  <a:lnTo>
                    <a:pt x="1081" y="157"/>
                  </a:lnTo>
                  <a:lnTo>
                    <a:pt x="1068" y="169"/>
                  </a:lnTo>
                  <a:lnTo>
                    <a:pt x="1062" y="172"/>
                  </a:lnTo>
                  <a:lnTo>
                    <a:pt x="1055" y="167"/>
                  </a:lnTo>
                  <a:lnTo>
                    <a:pt x="1040" y="153"/>
                  </a:lnTo>
                  <a:lnTo>
                    <a:pt x="1034" y="150"/>
                  </a:lnTo>
                  <a:lnTo>
                    <a:pt x="1023" y="149"/>
                  </a:lnTo>
                  <a:lnTo>
                    <a:pt x="990" y="153"/>
                  </a:lnTo>
                  <a:lnTo>
                    <a:pt x="990" y="153"/>
                  </a:lnTo>
                  <a:lnTo>
                    <a:pt x="984" y="157"/>
                  </a:lnTo>
                  <a:lnTo>
                    <a:pt x="969" y="176"/>
                  </a:lnTo>
                  <a:lnTo>
                    <a:pt x="955" y="202"/>
                  </a:lnTo>
                  <a:lnTo>
                    <a:pt x="949" y="209"/>
                  </a:lnTo>
                  <a:lnTo>
                    <a:pt x="928" y="219"/>
                  </a:lnTo>
                  <a:lnTo>
                    <a:pt x="922" y="221"/>
                  </a:lnTo>
                  <a:lnTo>
                    <a:pt x="908" y="215"/>
                  </a:lnTo>
                  <a:lnTo>
                    <a:pt x="901" y="214"/>
                  </a:lnTo>
                  <a:lnTo>
                    <a:pt x="896" y="218"/>
                  </a:lnTo>
                  <a:lnTo>
                    <a:pt x="890" y="226"/>
                  </a:lnTo>
                  <a:lnTo>
                    <a:pt x="891" y="237"/>
                  </a:lnTo>
                  <a:lnTo>
                    <a:pt x="893" y="250"/>
                  </a:lnTo>
                  <a:lnTo>
                    <a:pt x="893" y="263"/>
                  </a:lnTo>
                  <a:lnTo>
                    <a:pt x="890" y="272"/>
                  </a:lnTo>
                  <a:lnTo>
                    <a:pt x="884" y="281"/>
                  </a:lnTo>
                  <a:lnTo>
                    <a:pt x="879" y="288"/>
                  </a:lnTo>
                  <a:lnTo>
                    <a:pt x="873" y="296"/>
                  </a:lnTo>
                  <a:lnTo>
                    <a:pt x="872" y="308"/>
                  </a:lnTo>
                  <a:lnTo>
                    <a:pt x="877" y="316"/>
                  </a:lnTo>
                  <a:lnTo>
                    <a:pt x="876" y="322"/>
                  </a:lnTo>
                  <a:lnTo>
                    <a:pt x="868" y="331"/>
                  </a:lnTo>
                  <a:lnTo>
                    <a:pt x="865" y="336"/>
                  </a:lnTo>
                  <a:lnTo>
                    <a:pt x="862" y="354"/>
                  </a:lnTo>
                  <a:lnTo>
                    <a:pt x="859" y="358"/>
                  </a:lnTo>
                  <a:lnTo>
                    <a:pt x="854" y="369"/>
                  </a:lnTo>
                  <a:lnTo>
                    <a:pt x="851" y="378"/>
                  </a:lnTo>
                  <a:lnTo>
                    <a:pt x="852" y="382"/>
                  </a:lnTo>
                  <a:lnTo>
                    <a:pt x="856" y="385"/>
                  </a:lnTo>
                  <a:lnTo>
                    <a:pt x="872" y="390"/>
                  </a:lnTo>
                  <a:lnTo>
                    <a:pt x="876" y="392"/>
                  </a:lnTo>
                  <a:lnTo>
                    <a:pt x="891" y="387"/>
                  </a:lnTo>
                  <a:lnTo>
                    <a:pt x="935" y="394"/>
                  </a:lnTo>
                  <a:lnTo>
                    <a:pt x="941" y="399"/>
                  </a:lnTo>
                  <a:lnTo>
                    <a:pt x="943" y="407"/>
                  </a:lnTo>
                  <a:lnTo>
                    <a:pt x="941" y="414"/>
                  </a:lnTo>
                  <a:lnTo>
                    <a:pt x="933" y="418"/>
                  </a:lnTo>
                  <a:lnTo>
                    <a:pt x="928" y="421"/>
                  </a:lnTo>
                  <a:lnTo>
                    <a:pt x="917" y="424"/>
                  </a:lnTo>
                  <a:lnTo>
                    <a:pt x="914" y="425"/>
                  </a:lnTo>
                  <a:lnTo>
                    <a:pt x="905" y="432"/>
                  </a:lnTo>
                  <a:lnTo>
                    <a:pt x="901" y="439"/>
                  </a:lnTo>
                  <a:lnTo>
                    <a:pt x="900" y="444"/>
                  </a:lnTo>
                  <a:lnTo>
                    <a:pt x="898" y="456"/>
                  </a:lnTo>
                  <a:lnTo>
                    <a:pt x="896" y="469"/>
                  </a:lnTo>
                  <a:lnTo>
                    <a:pt x="891" y="476"/>
                  </a:lnTo>
                  <a:lnTo>
                    <a:pt x="886" y="477"/>
                  </a:lnTo>
                  <a:lnTo>
                    <a:pt x="858" y="465"/>
                  </a:lnTo>
                  <a:lnTo>
                    <a:pt x="855" y="465"/>
                  </a:lnTo>
                  <a:lnTo>
                    <a:pt x="852" y="467"/>
                  </a:lnTo>
                  <a:lnTo>
                    <a:pt x="851" y="470"/>
                  </a:lnTo>
                  <a:lnTo>
                    <a:pt x="849" y="472"/>
                  </a:lnTo>
                  <a:lnTo>
                    <a:pt x="847" y="473"/>
                  </a:lnTo>
                  <a:lnTo>
                    <a:pt x="844" y="473"/>
                  </a:lnTo>
                  <a:lnTo>
                    <a:pt x="816" y="465"/>
                  </a:lnTo>
                  <a:lnTo>
                    <a:pt x="805" y="467"/>
                  </a:lnTo>
                  <a:lnTo>
                    <a:pt x="796" y="480"/>
                  </a:lnTo>
                  <a:lnTo>
                    <a:pt x="795" y="486"/>
                  </a:lnTo>
                  <a:lnTo>
                    <a:pt x="795" y="497"/>
                  </a:lnTo>
                  <a:lnTo>
                    <a:pt x="795" y="502"/>
                  </a:lnTo>
                  <a:lnTo>
                    <a:pt x="793" y="505"/>
                  </a:lnTo>
                  <a:lnTo>
                    <a:pt x="784" y="526"/>
                  </a:lnTo>
                  <a:lnTo>
                    <a:pt x="779" y="533"/>
                  </a:lnTo>
                  <a:lnTo>
                    <a:pt x="775" y="540"/>
                  </a:lnTo>
                  <a:lnTo>
                    <a:pt x="771" y="544"/>
                  </a:lnTo>
                  <a:lnTo>
                    <a:pt x="763" y="550"/>
                  </a:lnTo>
                  <a:lnTo>
                    <a:pt x="730" y="556"/>
                  </a:lnTo>
                  <a:lnTo>
                    <a:pt x="726" y="556"/>
                  </a:lnTo>
                  <a:lnTo>
                    <a:pt x="716" y="554"/>
                  </a:lnTo>
                  <a:lnTo>
                    <a:pt x="712" y="554"/>
                  </a:lnTo>
                  <a:lnTo>
                    <a:pt x="702" y="559"/>
                  </a:lnTo>
                  <a:lnTo>
                    <a:pt x="698" y="561"/>
                  </a:lnTo>
                  <a:lnTo>
                    <a:pt x="698" y="564"/>
                  </a:lnTo>
                  <a:lnTo>
                    <a:pt x="697" y="568"/>
                  </a:lnTo>
                  <a:lnTo>
                    <a:pt x="695" y="573"/>
                  </a:lnTo>
                  <a:lnTo>
                    <a:pt x="690" y="580"/>
                  </a:lnTo>
                  <a:lnTo>
                    <a:pt x="684" y="584"/>
                  </a:lnTo>
                  <a:lnTo>
                    <a:pt x="679" y="589"/>
                  </a:lnTo>
                  <a:lnTo>
                    <a:pt x="677" y="598"/>
                  </a:lnTo>
                  <a:lnTo>
                    <a:pt x="677" y="602"/>
                  </a:lnTo>
                  <a:lnTo>
                    <a:pt x="679" y="610"/>
                  </a:lnTo>
                  <a:lnTo>
                    <a:pt x="679" y="615"/>
                  </a:lnTo>
                  <a:lnTo>
                    <a:pt x="679" y="619"/>
                  </a:lnTo>
                  <a:lnTo>
                    <a:pt x="677" y="619"/>
                  </a:lnTo>
                  <a:lnTo>
                    <a:pt x="674" y="619"/>
                  </a:lnTo>
                  <a:lnTo>
                    <a:pt x="673" y="620"/>
                  </a:lnTo>
                  <a:lnTo>
                    <a:pt x="667" y="626"/>
                  </a:lnTo>
                  <a:lnTo>
                    <a:pt x="665" y="630"/>
                  </a:lnTo>
                  <a:lnTo>
                    <a:pt x="663" y="636"/>
                  </a:lnTo>
                  <a:lnTo>
                    <a:pt x="665" y="658"/>
                  </a:lnTo>
                  <a:lnTo>
                    <a:pt x="663" y="664"/>
                  </a:lnTo>
                  <a:lnTo>
                    <a:pt x="663" y="668"/>
                  </a:lnTo>
                  <a:lnTo>
                    <a:pt x="662" y="672"/>
                  </a:lnTo>
                  <a:lnTo>
                    <a:pt x="660" y="676"/>
                  </a:lnTo>
                  <a:lnTo>
                    <a:pt x="660" y="682"/>
                  </a:lnTo>
                  <a:lnTo>
                    <a:pt x="662" y="690"/>
                  </a:lnTo>
                  <a:lnTo>
                    <a:pt x="669" y="707"/>
                  </a:lnTo>
                  <a:lnTo>
                    <a:pt x="670" y="716"/>
                  </a:lnTo>
                  <a:lnTo>
                    <a:pt x="669" y="724"/>
                  </a:lnTo>
                  <a:lnTo>
                    <a:pt x="665" y="731"/>
                  </a:lnTo>
                  <a:lnTo>
                    <a:pt x="659" y="737"/>
                  </a:lnTo>
                  <a:lnTo>
                    <a:pt x="643" y="745"/>
                  </a:lnTo>
                  <a:lnTo>
                    <a:pt x="639" y="751"/>
                  </a:lnTo>
                  <a:lnTo>
                    <a:pt x="636" y="760"/>
                  </a:lnTo>
                  <a:lnTo>
                    <a:pt x="636" y="772"/>
                  </a:lnTo>
                  <a:lnTo>
                    <a:pt x="636" y="781"/>
                  </a:lnTo>
                  <a:lnTo>
                    <a:pt x="635" y="790"/>
                  </a:lnTo>
                  <a:lnTo>
                    <a:pt x="631" y="800"/>
                  </a:lnTo>
                  <a:lnTo>
                    <a:pt x="618" y="814"/>
                  </a:lnTo>
                  <a:lnTo>
                    <a:pt x="614" y="824"/>
                  </a:lnTo>
                  <a:lnTo>
                    <a:pt x="613" y="835"/>
                  </a:lnTo>
                  <a:lnTo>
                    <a:pt x="617" y="840"/>
                  </a:lnTo>
                  <a:lnTo>
                    <a:pt x="622" y="842"/>
                  </a:lnTo>
                  <a:lnTo>
                    <a:pt x="634" y="842"/>
                  </a:lnTo>
                  <a:lnTo>
                    <a:pt x="649" y="833"/>
                  </a:lnTo>
                  <a:lnTo>
                    <a:pt x="653" y="832"/>
                  </a:lnTo>
                  <a:lnTo>
                    <a:pt x="656" y="835"/>
                  </a:lnTo>
                  <a:lnTo>
                    <a:pt x="657" y="838"/>
                  </a:lnTo>
                  <a:lnTo>
                    <a:pt x="659" y="842"/>
                  </a:lnTo>
                  <a:lnTo>
                    <a:pt x="662" y="850"/>
                  </a:lnTo>
                  <a:lnTo>
                    <a:pt x="663" y="852"/>
                  </a:lnTo>
                  <a:lnTo>
                    <a:pt x="663" y="852"/>
                  </a:lnTo>
                  <a:lnTo>
                    <a:pt x="667" y="852"/>
                  </a:lnTo>
                  <a:lnTo>
                    <a:pt x="667" y="852"/>
                  </a:lnTo>
                  <a:lnTo>
                    <a:pt x="670" y="854"/>
                  </a:lnTo>
                  <a:lnTo>
                    <a:pt x="673" y="857"/>
                  </a:lnTo>
                  <a:lnTo>
                    <a:pt x="674" y="861"/>
                  </a:lnTo>
                  <a:lnTo>
                    <a:pt x="677" y="867"/>
                  </a:lnTo>
                  <a:lnTo>
                    <a:pt x="677" y="868"/>
                  </a:lnTo>
                  <a:lnTo>
                    <a:pt x="679" y="868"/>
                  </a:lnTo>
                  <a:lnTo>
                    <a:pt x="680" y="870"/>
                  </a:lnTo>
                  <a:lnTo>
                    <a:pt x="681" y="873"/>
                  </a:lnTo>
                  <a:lnTo>
                    <a:pt x="680" y="874"/>
                  </a:lnTo>
                  <a:lnTo>
                    <a:pt x="677" y="878"/>
                  </a:lnTo>
                  <a:lnTo>
                    <a:pt x="676" y="880"/>
                  </a:lnTo>
                  <a:lnTo>
                    <a:pt x="676" y="901"/>
                  </a:lnTo>
                  <a:lnTo>
                    <a:pt x="674" y="908"/>
                  </a:lnTo>
                  <a:lnTo>
                    <a:pt x="669" y="912"/>
                  </a:lnTo>
                  <a:lnTo>
                    <a:pt x="665" y="912"/>
                  </a:lnTo>
                  <a:lnTo>
                    <a:pt x="655" y="910"/>
                  </a:lnTo>
                  <a:lnTo>
                    <a:pt x="652" y="912"/>
                  </a:lnTo>
                  <a:lnTo>
                    <a:pt x="648" y="917"/>
                  </a:lnTo>
                  <a:lnTo>
                    <a:pt x="646" y="920"/>
                  </a:lnTo>
                  <a:lnTo>
                    <a:pt x="639" y="920"/>
                  </a:lnTo>
                  <a:lnTo>
                    <a:pt x="617" y="916"/>
                  </a:lnTo>
                  <a:lnTo>
                    <a:pt x="610" y="912"/>
                  </a:lnTo>
                  <a:lnTo>
                    <a:pt x="604" y="906"/>
                  </a:lnTo>
                  <a:lnTo>
                    <a:pt x="601" y="899"/>
                  </a:lnTo>
                  <a:lnTo>
                    <a:pt x="604" y="896"/>
                  </a:lnTo>
                  <a:lnTo>
                    <a:pt x="611" y="894"/>
                  </a:lnTo>
                  <a:lnTo>
                    <a:pt x="613" y="889"/>
                  </a:lnTo>
                  <a:lnTo>
                    <a:pt x="611" y="887"/>
                  </a:lnTo>
                  <a:lnTo>
                    <a:pt x="606" y="882"/>
                  </a:lnTo>
                  <a:lnTo>
                    <a:pt x="606" y="878"/>
                  </a:lnTo>
                  <a:lnTo>
                    <a:pt x="611" y="875"/>
                  </a:lnTo>
                  <a:lnTo>
                    <a:pt x="618" y="875"/>
                  </a:lnTo>
                  <a:lnTo>
                    <a:pt x="620" y="874"/>
                  </a:lnTo>
                  <a:lnTo>
                    <a:pt x="601" y="849"/>
                  </a:lnTo>
                  <a:lnTo>
                    <a:pt x="600" y="847"/>
                  </a:lnTo>
                  <a:lnTo>
                    <a:pt x="599" y="845"/>
                  </a:lnTo>
                  <a:lnTo>
                    <a:pt x="596" y="845"/>
                  </a:lnTo>
                  <a:lnTo>
                    <a:pt x="589" y="847"/>
                  </a:lnTo>
                  <a:lnTo>
                    <a:pt x="579" y="863"/>
                  </a:lnTo>
                  <a:lnTo>
                    <a:pt x="572" y="867"/>
                  </a:lnTo>
                  <a:lnTo>
                    <a:pt x="551" y="868"/>
                  </a:lnTo>
                  <a:lnTo>
                    <a:pt x="534" y="863"/>
                  </a:lnTo>
                  <a:lnTo>
                    <a:pt x="530" y="863"/>
                  </a:lnTo>
                  <a:lnTo>
                    <a:pt x="526" y="868"/>
                  </a:lnTo>
                  <a:lnTo>
                    <a:pt x="522" y="889"/>
                  </a:lnTo>
                  <a:lnTo>
                    <a:pt x="517" y="899"/>
                  </a:lnTo>
                  <a:lnTo>
                    <a:pt x="506" y="910"/>
                  </a:lnTo>
                  <a:lnTo>
                    <a:pt x="495" y="917"/>
                  </a:lnTo>
                  <a:lnTo>
                    <a:pt x="484" y="920"/>
                  </a:lnTo>
                  <a:lnTo>
                    <a:pt x="463" y="912"/>
                  </a:lnTo>
                  <a:lnTo>
                    <a:pt x="450" y="910"/>
                  </a:lnTo>
                  <a:lnTo>
                    <a:pt x="439" y="912"/>
                  </a:lnTo>
                  <a:lnTo>
                    <a:pt x="438" y="912"/>
                  </a:lnTo>
                  <a:lnTo>
                    <a:pt x="431" y="917"/>
                  </a:lnTo>
                  <a:lnTo>
                    <a:pt x="429" y="920"/>
                  </a:lnTo>
                  <a:lnTo>
                    <a:pt x="429" y="923"/>
                  </a:lnTo>
                  <a:lnTo>
                    <a:pt x="429" y="926"/>
                  </a:lnTo>
                  <a:lnTo>
                    <a:pt x="429" y="927"/>
                  </a:lnTo>
                  <a:lnTo>
                    <a:pt x="424" y="932"/>
                  </a:lnTo>
                  <a:lnTo>
                    <a:pt x="422" y="934"/>
                  </a:lnTo>
                  <a:lnTo>
                    <a:pt x="421" y="934"/>
                  </a:lnTo>
                  <a:lnTo>
                    <a:pt x="419" y="936"/>
                  </a:lnTo>
                  <a:lnTo>
                    <a:pt x="421" y="943"/>
                  </a:lnTo>
                  <a:lnTo>
                    <a:pt x="424" y="951"/>
                  </a:lnTo>
                  <a:lnTo>
                    <a:pt x="428" y="960"/>
                  </a:lnTo>
                  <a:lnTo>
                    <a:pt x="431" y="968"/>
                  </a:lnTo>
                  <a:lnTo>
                    <a:pt x="429" y="979"/>
                  </a:lnTo>
                  <a:lnTo>
                    <a:pt x="429" y="979"/>
                  </a:lnTo>
                  <a:lnTo>
                    <a:pt x="429" y="979"/>
                  </a:lnTo>
                  <a:lnTo>
                    <a:pt x="426" y="988"/>
                  </a:lnTo>
                  <a:lnTo>
                    <a:pt x="421" y="990"/>
                  </a:lnTo>
                  <a:lnTo>
                    <a:pt x="404" y="992"/>
                  </a:lnTo>
                  <a:lnTo>
                    <a:pt x="400" y="992"/>
                  </a:lnTo>
                  <a:lnTo>
                    <a:pt x="396" y="989"/>
                  </a:lnTo>
                  <a:lnTo>
                    <a:pt x="393" y="979"/>
                  </a:lnTo>
                  <a:lnTo>
                    <a:pt x="391" y="979"/>
                  </a:lnTo>
                  <a:lnTo>
                    <a:pt x="391" y="979"/>
                  </a:lnTo>
                  <a:lnTo>
                    <a:pt x="390" y="979"/>
                  </a:lnTo>
                  <a:lnTo>
                    <a:pt x="383" y="983"/>
                  </a:lnTo>
                  <a:lnTo>
                    <a:pt x="367" y="988"/>
                  </a:lnTo>
                  <a:lnTo>
                    <a:pt x="353" y="995"/>
                  </a:lnTo>
                  <a:lnTo>
                    <a:pt x="324" y="1021"/>
                  </a:lnTo>
                  <a:lnTo>
                    <a:pt x="314" y="1027"/>
                  </a:lnTo>
                  <a:lnTo>
                    <a:pt x="306" y="1025"/>
                  </a:lnTo>
                  <a:lnTo>
                    <a:pt x="297" y="1024"/>
                  </a:lnTo>
                  <a:lnTo>
                    <a:pt x="289" y="1024"/>
                  </a:lnTo>
                  <a:lnTo>
                    <a:pt x="283" y="1023"/>
                  </a:lnTo>
                  <a:lnTo>
                    <a:pt x="281" y="1018"/>
                  </a:lnTo>
                  <a:lnTo>
                    <a:pt x="276" y="1006"/>
                  </a:lnTo>
                  <a:lnTo>
                    <a:pt x="269" y="997"/>
                  </a:lnTo>
                  <a:lnTo>
                    <a:pt x="261" y="995"/>
                  </a:lnTo>
                  <a:lnTo>
                    <a:pt x="253" y="996"/>
                  </a:lnTo>
                  <a:lnTo>
                    <a:pt x="236" y="1004"/>
                  </a:lnTo>
                  <a:lnTo>
                    <a:pt x="229" y="1007"/>
                  </a:lnTo>
                  <a:lnTo>
                    <a:pt x="212" y="1007"/>
                  </a:lnTo>
                  <a:lnTo>
                    <a:pt x="208" y="1006"/>
                  </a:lnTo>
                  <a:lnTo>
                    <a:pt x="201" y="1002"/>
                  </a:lnTo>
                  <a:lnTo>
                    <a:pt x="197" y="999"/>
                  </a:lnTo>
                  <a:lnTo>
                    <a:pt x="192" y="1000"/>
                  </a:lnTo>
                  <a:lnTo>
                    <a:pt x="173" y="1011"/>
                  </a:lnTo>
                  <a:lnTo>
                    <a:pt x="170" y="1011"/>
                  </a:lnTo>
                  <a:lnTo>
                    <a:pt x="169" y="1011"/>
                  </a:lnTo>
                  <a:lnTo>
                    <a:pt x="163" y="1009"/>
                  </a:lnTo>
                  <a:lnTo>
                    <a:pt x="162" y="1009"/>
                  </a:lnTo>
                  <a:lnTo>
                    <a:pt x="157" y="1010"/>
                  </a:lnTo>
                  <a:lnTo>
                    <a:pt x="153" y="1013"/>
                  </a:lnTo>
                  <a:lnTo>
                    <a:pt x="136" y="1016"/>
                  </a:lnTo>
                  <a:lnTo>
                    <a:pt x="124" y="1021"/>
                  </a:lnTo>
                  <a:lnTo>
                    <a:pt x="120" y="1021"/>
                  </a:lnTo>
                  <a:lnTo>
                    <a:pt x="115" y="1020"/>
                  </a:lnTo>
                  <a:lnTo>
                    <a:pt x="93" y="1006"/>
                  </a:lnTo>
                  <a:lnTo>
                    <a:pt x="83" y="1003"/>
                  </a:lnTo>
                  <a:lnTo>
                    <a:pt x="84" y="1016"/>
                  </a:lnTo>
                  <a:lnTo>
                    <a:pt x="86" y="1027"/>
                  </a:lnTo>
                  <a:lnTo>
                    <a:pt x="90" y="1037"/>
                  </a:lnTo>
                  <a:lnTo>
                    <a:pt x="93" y="1048"/>
                  </a:lnTo>
                  <a:lnTo>
                    <a:pt x="94" y="1072"/>
                  </a:lnTo>
                  <a:lnTo>
                    <a:pt x="97" y="1080"/>
                  </a:lnTo>
                  <a:lnTo>
                    <a:pt x="104" y="1090"/>
                  </a:lnTo>
                  <a:lnTo>
                    <a:pt x="104" y="1090"/>
                  </a:lnTo>
                  <a:lnTo>
                    <a:pt x="104" y="1117"/>
                  </a:lnTo>
                  <a:lnTo>
                    <a:pt x="111" y="1147"/>
                  </a:lnTo>
                  <a:lnTo>
                    <a:pt x="132" y="1215"/>
                  </a:lnTo>
                  <a:lnTo>
                    <a:pt x="145" y="1240"/>
                  </a:lnTo>
                  <a:lnTo>
                    <a:pt x="150" y="1254"/>
                  </a:lnTo>
                  <a:lnTo>
                    <a:pt x="160" y="1295"/>
                  </a:lnTo>
                  <a:lnTo>
                    <a:pt x="166" y="1307"/>
                  </a:lnTo>
                  <a:lnTo>
                    <a:pt x="170" y="1313"/>
                  </a:lnTo>
                  <a:lnTo>
                    <a:pt x="173" y="1320"/>
                  </a:lnTo>
                  <a:lnTo>
                    <a:pt x="174" y="1326"/>
                  </a:lnTo>
                  <a:lnTo>
                    <a:pt x="177" y="1333"/>
                  </a:lnTo>
                  <a:lnTo>
                    <a:pt x="183" y="1338"/>
                  </a:lnTo>
                  <a:lnTo>
                    <a:pt x="187" y="1341"/>
                  </a:lnTo>
                  <a:lnTo>
                    <a:pt x="190" y="1347"/>
                  </a:lnTo>
                  <a:lnTo>
                    <a:pt x="188" y="1356"/>
                  </a:lnTo>
                  <a:lnTo>
                    <a:pt x="187" y="1363"/>
                  </a:lnTo>
                  <a:lnTo>
                    <a:pt x="184" y="1368"/>
                  </a:lnTo>
                  <a:lnTo>
                    <a:pt x="181" y="1375"/>
                  </a:lnTo>
                  <a:lnTo>
                    <a:pt x="180" y="1383"/>
                  </a:lnTo>
                  <a:lnTo>
                    <a:pt x="183" y="1390"/>
                  </a:lnTo>
                  <a:lnTo>
                    <a:pt x="191" y="1400"/>
                  </a:lnTo>
                  <a:lnTo>
                    <a:pt x="194" y="1407"/>
                  </a:lnTo>
                  <a:lnTo>
                    <a:pt x="194" y="1410"/>
                  </a:lnTo>
                  <a:lnTo>
                    <a:pt x="194" y="1415"/>
                  </a:lnTo>
                  <a:lnTo>
                    <a:pt x="194" y="1418"/>
                  </a:lnTo>
                  <a:lnTo>
                    <a:pt x="195" y="1429"/>
                  </a:lnTo>
                  <a:lnTo>
                    <a:pt x="195" y="1434"/>
                  </a:lnTo>
                  <a:lnTo>
                    <a:pt x="195" y="1435"/>
                  </a:lnTo>
                  <a:lnTo>
                    <a:pt x="192" y="1442"/>
                  </a:lnTo>
                  <a:lnTo>
                    <a:pt x="191" y="1445"/>
                  </a:lnTo>
                  <a:lnTo>
                    <a:pt x="191" y="1449"/>
                  </a:lnTo>
                  <a:lnTo>
                    <a:pt x="192" y="1452"/>
                  </a:lnTo>
                  <a:lnTo>
                    <a:pt x="194" y="1455"/>
                  </a:lnTo>
                  <a:lnTo>
                    <a:pt x="194" y="1457"/>
                  </a:lnTo>
                  <a:lnTo>
                    <a:pt x="197" y="1509"/>
                  </a:lnTo>
                  <a:lnTo>
                    <a:pt x="197" y="1522"/>
                  </a:lnTo>
                  <a:lnTo>
                    <a:pt x="194" y="1540"/>
                  </a:lnTo>
                  <a:lnTo>
                    <a:pt x="183" y="1553"/>
                  </a:lnTo>
                  <a:lnTo>
                    <a:pt x="149" y="1577"/>
                  </a:lnTo>
                  <a:lnTo>
                    <a:pt x="106" y="1589"/>
                  </a:lnTo>
                  <a:lnTo>
                    <a:pt x="82" y="1602"/>
                  </a:lnTo>
                  <a:lnTo>
                    <a:pt x="59" y="1621"/>
                  </a:lnTo>
                  <a:lnTo>
                    <a:pt x="28" y="1671"/>
                  </a:lnTo>
                  <a:lnTo>
                    <a:pt x="17" y="1683"/>
                  </a:lnTo>
                  <a:lnTo>
                    <a:pt x="13" y="1690"/>
                  </a:lnTo>
                  <a:lnTo>
                    <a:pt x="0" y="1715"/>
                  </a:lnTo>
                  <a:lnTo>
                    <a:pt x="2" y="1715"/>
                  </a:lnTo>
                  <a:lnTo>
                    <a:pt x="3" y="1717"/>
                  </a:lnTo>
                  <a:lnTo>
                    <a:pt x="5" y="1718"/>
                  </a:lnTo>
                  <a:lnTo>
                    <a:pt x="7" y="1722"/>
                  </a:lnTo>
                  <a:lnTo>
                    <a:pt x="9" y="1728"/>
                  </a:lnTo>
                  <a:lnTo>
                    <a:pt x="7" y="1735"/>
                  </a:lnTo>
                  <a:lnTo>
                    <a:pt x="13" y="1739"/>
                  </a:lnTo>
                  <a:lnTo>
                    <a:pt x="31" y="1745"/>
                  </a:lnTo>
                  <a:lnTo>
                    <a:pt x="35" y="1743"/>
                  </a:lnTo>
                  <a:lnTo>
                    <a:pt x="38" y="1746"/>
                  </a:lnTo>
                  <a:lnTo>
                    <a:pt x="55" y="1752"/>
                  </a:lnTo>
                  <a:lnTo>
                    <a:pt x="61" y="1753"/>
                  </a:lnTo>
                  <a:lnTo>
                    <a:pt x="61" y="1756"/>
                  </a:lnTo>
                  <a:lnTo>
                    <a:pt x="58" y="1759"/>
                  </a:lnTo>
                  <a:lnTo>
                    <a:pt x="59" y="1760"/>
                  </a:lnTo>
                  <a:lnTo>
                    <a:pt x="63" y="1759"/>
                  </a:lnTo>
                  <a:lnTo>
                    <a:pt x="66" y="1760"/>
                  </a:lnTo>
                  <a:lnTo>
                    <a:pt x="68" y="1763"/>
                  </a:lnTo>
                  <a:lnTo>
                    <a:pt x="70" y="1763"/>
                  </a:lnTo>
                  <a:lnTo>
                    <a:pt x="75" y="1759"/>
                  </a:lnTo>
                  <a:lnTo>
                    <a:pt x="76" y="1760"/>
                  </a:lnTo>
                  <a:lnTo>
                    <a:pt x="77" y="1763"/>
                  </a:lnTo>
                  <a:lnTo>
                    <a:pt x="80" y="1764"/>
                  </a:lnTo>
                  <a:lnTo>
                    <a:pt x="84" y="1760"/>
                  </a:lnTo>
                  <a:lnTo>
                    <a:pt x="84" y="1763"/>
                  </a:lnTo>
                  <a:lnTo>
                    <a:pt x="84" y="1769"/>
                  </a:lnTo>
                  <a:lnTo>
                    <a:pt x="83" y="1770"/>
                  </a:lnTo>
                  <a:lnTo>
                    <a:pt x="90" y="1784"/>
                  </a:lnTo>
                  <a:lnTo>
                    <a:pt x="96" y="1785"/>
                  </a:lnTo>
                  <a:lnTo>
                    <a:pt x="108" y="1785"/>
                  </a:lnTo>
                  <a:lnTo>
                    <a:pt x="113" y="1788"/>
                  </a:lnTo>
                  <a:lnTo>
                    <a:pt x="114" y="1792"/>
                  </a:lnTo>
                  <a:lnTo>
                    <a:pt x="115" y="1795"/>
                  </a:lnTo>
                  <a:lnTo>
                    <a:pt x="117" y="1798"/>
                  </a:lnTo>
                  <a:lnTo>
                    <a:pt x="120" y="1800"/>
                  </a:lnTo>
                  <a:lnTo>
                    <a:pt x="122" y="1801"/>
                  </a:lnTo>
                  <a:lnTo>
                    <a:pt x="124" y="1807"/>
                  </a:lnTo>
                  <a:lnTo>
                    <a:pt x="124" y="1811"/>
                  </a:lnTo>
                  <a:lnTo>
                    <a:pt x="127" y="1816"/>
                  </a:lnTo>
                  <a:lnTo>
                    <a:pt x="129" y="1832"/>
                  </a:lnTo>
                  <a:lnTo>
                    <a:pt x="134" y="1839"/>
                  </a:lnTo>
                  <a:lnTo>
                    <a:pt x="129" y="1843"/>
                  </a:lnTo>
                  <a:lnTo>
                    <a:pt x="125" y="1847"/>
                  </a:lnTo>
                  <a:lnTo>
                    <a:pt x="121" y="1860"/>
                  </a:lnTo>
                  <a:lnTo>
                    <a:pt x="120" y="1867"/>
                  </a:lnTo>
                  <a:lnTo>
                    <a:pt x="118" y="1881"/>
                  </a:lnTo>
                  <a:lnTo>
                    <a:pt x="117" y="1885"/>
                  </a:lnTo>
                  <a:lnTo>
                    <a:pt x="118" y="1886"/>
                  </a:lnTo>
                  <a:lnTo>
                    <a:pt x="118" y="1886"/>
                  </a:lnTo>
                  <a:lnTo>
                    <a:pt x="118" y="1886"/>
                  </a:lnTo>
                  <a:lnTo>
                    <a:pt x="120" y="1888"/>
                  </a:lnTo>
                  <a:lnTo>
                    <a:pt x="115" y="1891"/>
                  </a:lnTo>
                  <a:lnTo>
                    <a:pt x="115" y="1899"/>
                  </a:lnTo>
                  <a:lnTo>
                    <a:pt x="111" y="1903"/>
                  </a:lnTo>
                  <a:lnTo>
                    <a:pt x="115" y="1910"/>
                  </a:lnTo>
                  <a:lnTo>
                    <a:pt x="121" y="1917"/>
                  </a:lnTo>
                  <a:lnTo>
                    <a:pt x="118" y="1927"/>
                  </a:lnTo>
                  <a:lnTo>
                    <a:pt x="113" y="1931"/>
                  </a:lnTo>
                  <a:lnTo>
                    <a:pt x="107" y="1934"/>
                  </a:lnTo>
                  <a:lnTo>
                    <a:pt x="103" y="1940"/>
                  </a:lnTo>
                  <a:lnTo>
                    <a:pt x="101" y="1943"/>
                  </a:lnTo>
                  <a:lnTo>
                    <a:pt x="101" y="1947"/>
                  </a:lnTo>
                  <a:lnTo>
                    <a:pt x="100" y="1957"/>
                  </a:lnTo>
                  <a:lnTo>
                    <a:pt x="100" y="1959"/>
                  </a:lnTo>
                  <a:lnTo>
                    <a:pt x="103" y="1962"/>
                  </a:lnTo>
                  <a:lnTo>
                    <a:pt x="103" y="1965"/>
                  </a:lnTo>
                  <a:lnTo>
                    <a:pt x="100" y="1966"/>
                  </a:lnTo>
                  <a:lnTo>
                    <a:pt x="100" y="1966"/>
                  </a:lnTo>
                  <a:lnTo>
                    <a:pt x="100" y="1969"/>
                  </a:lnTo>
                  <a:lnTo>
                    <a:pt x="101" y="1972"/>
                  </a:lnTo>
                  <a:lnTo>
                    <a:pt x="103" y="1975"/>
                  </a:lnTo>
                  <a:lnTo>
                    <a:pt x="100" y="1979"/>
                  </a:lnTo>
                  <a:lnTo>
                    <a:pt x="98" y="1979"/>
                  </a:lnTo>
                  <a:lnTo>
                    <a:pt x="96" y="1980"/>
                  </a:lnTo>
                  <a:lnTo>
                    <a:pt x="96" y="1983"/>
                  </a:lnTo>
                  <a:lnTo>
                    <a:pt x="98" y="1986"/>
                  </a:lnTo>
                  <a:lnTo>
                    <a:pt x="98" y="1990"/>
                  </a:lnTo>
                  <a:lnTo>
                    <a:pt x="97" y="2001"/>
                  </a:lnTo>
                  <a:lnTo>
                    <a:pt x="98" y="2007"/>
                  </a:lnTo>
                  <a:lnTo>
                    <a:pt x="101" y="2013"/>
                  </a:lnTo>
                  <a:lnTo>
                    <a:pt x="107" y="2022"/>
                  </a:lnTo>
                  <a:lnTo>
                    <a:pt x="104" y="2022"/>
                  </a:lnTo>
                  <a:lnTo>
                    <a:pt x="103" y="2022"/>
                  </a:lnTo>
                  <a:lnTo>
                    <a:pt x="106" y="2029"/>
                  </a:lnTo>
                  <a:lnTo>
                    <a:pt x="110" y="2031"/>
                  </a:lnTo>
                  <a:lnTo>
                    <a:pt x="114" y="2034"/>
                  </a:lnTo>
                  <a:lnTo>
                    <a:pt x="115" y="2039"/>
                  </a:lnTo>
                  <a:lnTo>
                    <a:pt x="117" y="2041"/>
                  </a:lnTo>
                  <a:lnTo>
                    <a:pt x="120" y="2039"/>
                  </a:lnTo>
                  <a:lnTo>
                    <a:pt x="121" y="2034"/>
                  </a:lnTo>
                  <a:lnTo>
                    <a:pt x="120" y="2029"/>
                  </a:lnTo>
                  <a:lnTo>
                    <a:pt x="113" y="2008"/>
                  </a:lnTo>
                  <a:lnTo>
                    <a:pt x="111" y="2006"/>
                  </a:lnTo>
                  <a:lnTo>
                    <a:pt x="111" y="2003"/>
                  </a:lnTo>
                  <a:lnTo>
                    <a:pt x="115" y="1997"/>
                  </a:lnTo>
                  <a:lnTo>
                    <a:pt x="118" y="1994"/>
                  </a:lnTo>
                  <a:lnTo>
                    <a:pt x="121" y="1992"/>
                  </a:lnTo>
                  <a:lnTo>
                    <a:pt x="146" y="1986"/>
                  </a:lnTo>
                  <a:lnTo>
                    <a:pt x="152" y="1986"/>
                  </a:lnTo>
                  <a:lnTo>
                    <a:pt x="170" y="1992"/>
                  </a:lnTo>
                  <a:lnTo>
                    <a:pt x="177" y="1992"/>
                  </a:lnTo>
                  <a:lnTo>
                    <a:pt x="187" y="1996"/>
                  </a:lnTo>
                  <a:lnTo>
                    <a:pt x="194" y="2006"/>
                  </a:lnTo>
                  <a:lnTo>
                    <a:pt x="202" y="2011"/>
                  </a:lnTo>
                  <a:lnTo>
                    <a:pt x="212" y="2010"/>
                  </a:lnTo>
                  <a:lnTo>
                    <a:pt x="251" y="1975"/>
                  </a:lnTo>
                  <a:lnTo>
                    <a:pt x="281" y="1955"/>
                  </a:lnTo>
                  <a:lnTo>
                    <a:pt x="288" y="1945"/>
                  </a:lnTo>
                  <a:lnTo>
                    <a:pt x="293" y="1917"/>
                  </a:lnTo>
                  <a:lnTo>
                    <a:pt x="297" y="1909"/>
                  </a:lnTo>
                  <a:lnTo>
                    <a:pt x="307" y="1895"/>
                  </a:lnTo>
                  <a:lnTo>
                    <a:pt x="313" y="1889"/>
                  </a:lnTo>
                  <a:lnTo>
                    <a:pt x="318" y="1888"/>
                  </a:lnTo>
                  <a:lnTo>
                    <a:pt x="383" y="1882"/>
                  </a:lnTo>
                  <a:lnTo>
                    <a:pt x="398" y="1886"/>
                  </a:lnTo>
                  <a:lnTo>
                    <a:pt x="404" y="1886"/>
                  </a:lnTo>
                  <a:lnTo>
                    <a:pt x="477" y="1875"/>
                  </a:lnTo>
                  <a:lnTo>
                    <a:pt x="501" y="1863"/>
                  </a:lnTo>
                  <a:lnTo>
                    <a:pt x="512" y="1858"/>
                  </a:lnTo>
                  <a:lnTo>
                    <a:pt x="523" y="1858"/>
                  </a:lnTo>
                  <a:lnTo>
                    <a:pt x="568" y="1870"/>
                  </a:lnTo>
                  <a:lnTo>
                    <a:pt x="618" y="1871"/>
                  </a:lnTo>
                  <a:lnTo>
                    <a:pt x="653" y="1871"/>
                  </a:lnTo>
                  <a:lnTo>
                    <a:pt x="676" y="1867"/>
                  </a:lnTo>
                  <a:lnTo>
                    <a:pt x="730" y="1878"/>
                  </a:lnTo>
                  <a:lnTo>
                    <a:pt x="749" y="1877"/>
                  </a:lnTo>
                  <a:lnTo>
                    <a:pt x="757" y="1878"/>
                  </a:lnTo>
                  <a:lnTo>
                    <a:pt x="774" y="1893"/>
                  </a:lnTo>
                  <a:lnTo>
                    <a:pt x="781" y="1898"/>
                  </a:lnTo>
                  <a:lnTo>
                    <a:pt x="841" y="1899"/>
                  </a:lnTo>
                  <a:lnTo>
                    <a:pt x="844" y="1902"/>
                  </a:lnTo>
                  <a:lnTo>
                    <a:pt x="844" y="1905"/>
                  </a:lnTo>
                  <a:lnTo>
                    <a:pt x="844" y="1907"/>
                  </a:lnTo>
                  <a:lnTo>
                    <a:pt x="844" y="1912"/>
                  </a:lnTo>
                  <a:lnTo>
                    <a:pt x="848" y="1916"/>
                  </a:lnTo>
                  <a:lnTo>
                    <a:pt x="851" y="1919"/>
                  </a:lnTo>
                  <a:lnTo>
                    <a:pt x="908" y="1920"/>
                  </a:lnTo>
                  <a:lnTo>
                    <a:pt x="957" y="1943"/>
                  </a:lnTo>
                  <a:lnTo>
                    <a:pt x="974" y="1945"/>
                  </a:lnTo>
                  <a:lnTo>
                    <a:pt x="1001" y="1936"/>
                  </a:lnTo>
                  <a:lnTo>
                    <a:pt x="1023" y="1937"/>
                  </a:lnTo>
                  <a:lnTo>
                    <a:pt x="1034" y="1938"/>
                  </a:lnTo>
                  <a:lnTo>
                    <a:pt x="1041" y="1943"/>
                  </a:lnTo>
                  <a:lnTo>
                    <a:pt x="1043" y="1950"/>
                  </a:lnTo>
                  <a:lnTo>
                    <a:pt x="1041" y="1958"/>
                  </a:lnTo>
                  <a:lnTo>
                    <a:pt x="1041" y="1969"/>
                  </a:lnTo>
                  <a:lnTo>
                    <a:pt x="1044" y="1978"/>
                  </a:lnTo>
                  <a:lnTo>
                    <a:pt x="1047" y="1982"/>
                  </a:lnTo>
                  <a:lnTo>
                    <a:pt x="1053" y="1982"/>
                  </a:lnTo>
                  <a:lnTo>
                    <a:pt x="1060" y="1982"/>
                  </a:lnTo>
                  <a:lnTo>
                    <a:pt x="1067" y="1983"/>
                  </a:lnTo>
                  <a:lnTo>
                    <a:pt x="1067" y="1990"/>
                  </a:lnTo>
                  <a:lnTo>
                    <a:pt x="1062" y="1999"/>
                  </a:lnTo>
                  <a:lnTo>
                    <a:pt x="1061" y="2006"/>
                  </a:lnTo>
                  <a:lnTo>
                    <a:pt x="1064" y="2010"/>
                  </a:lnTo>
                  <a:lnTo>
                    <a:pt x="1069" y="2008"/>
                  </a:lnTo>
                  <a:lnTo>
                    <a:pt x="1081" y="2006"/>
                  </a:lnTo>
                  <a:lnTo>
                    <a:pt x="1096" y="2008"/>
                  </a:lnTo>
                  <a:lnTo>
                    <a:pt x="1100" y="2008"/>
                  </a:lnTo>
                  <a:lnTo>
                    <a:pt x="1107" y="2006"/>
                  </a:lnTo>
                  <a:lnTo>
                    <a:pt x="1114" y="1997"/>
                  </a:lnTo>
                  <a:lnTo>
                    <a:pt x="1118" y="1994"/>
                  </a:lnTo>
                  <a:lnTo>
                    <a:pt x="1128" y="1994"/>
                  </a:lnTo>
                  <a:lnTo>
                    <a:pt x="1128" y="1994"/>
                  </a:lnTo>
                  <a:lnTo>
                    <a:pt x="1156" y="2006"/>
                  </a:lnTo>
                  <a:lnTo>
                    <a:pt x="1170" y="2007"/>
                  </a:lnTo>
                  <a:lnTo>
                    <a:pt x="1174" y="2008"/>
                  </a:lnTo>
                  <a:lnTo>
                    <a:pt x="1177" y="2017"/>
                  </a:lnTo>
                  <a:lnTo>
                    <a:pt x="1176" y="2028"/>
                  </a:lnTo>
                  <a:lnTo>
                    <a:pt x="1167" y="2049"/>
                  </a:lnTo>
                  <a:lnTo>
                    <a:pt x="1167" y="2051"/>
                  </a:lnTo>
                  <a:lnTo>
                    <a:pt x="1169" y="2052"/>
                  </a:lnTo>
                  <a:lnTo>
                    <a:pt x="1172" y="2056"/>
                  </a:lnTo>
                  <a:lnTo>
                    <a:pt x="1176" y="2059"/>
                  </a:lnTo>
                  <a:lnTo>
                    <a:pt x="1180" y="2062"/>
                  </a:lnTo>
                  <a:lnTo>
                    <a:pt x="1184" y="2060"/>
                  </a:lnTo>
                  <a:lnTo>
                    <a:pt x="1187" y="2058"/>
                  </a:lnTo>
                  <a:lnTo>
                    <a:pt x="1198" y="2042"/>
                  </a:lnTo>
                  <a:lnTo>
                    <a:pt x="1200" y="2039"/>
                  </a:lnTo>
                  <a:lnTo>
                    <a:pt x="1201" y="2034"/>
                  </a:lnTo>
                  <a:lnTo>
                    <a:pt x="1201" y="2028"/>
                  </a:lnTo>
                  <a:lnTo>
                    <a:pt x="1201" y="2024"/>
                  </a:lnTo>
                  <a:lnTo>
                    <a:pt x="1201" y="2018"/>
                  </a:lnTo>
                  <a:lnTo>
                    <a:pt x="1202" y="2010"/>
                  </a:lnTo>
                  <a:lnTo>
                    <a:pt x="1205" y="2004"/>
                  </a:lnTo>
                  <a:lnTo>
                    <a:pt x="1211" y="1999"/>
                  </a:lnTo>
                  <a:lnTo>
                    <a:pt x="1216" y="1999"/>
                  </a:lnTo>
                  <a:lnTo>
                    <a:pt x="1222" y="2001"/>
                  </a:lnTo>
                  <a:lnTo>
                    <a:pt x="1238" y="2018"/>
                  </a:lnTo>
                  <a:lnTo>
                    <a:pt x="1242" y="2021"/>
                  </a:lnTo>
                  <a:lnTo>
                    <a:pt x="1247" y="2022"/>
                  </a:lnTo>
                  <a:lnTo>
                    <a:pt x="1273" y="2022"/>
                  </a:lnTo>
                  <a:lnTo>
                    <a:pt x="1277" y="2020"/>
                  </a:lnTo>
                  <a:lnTo>
                    <a:pt x="1284" y="2014"/>
                  </a:lnTo>
                  <a:lnTo>
                    <a:pt x="1292" y="1999"/>
                  </a:lnTo>
                  <a:lnTo>
                    <a:pt x="1298" y="1990"/>
                  </a:lnTo>
                  <a:lnTo>
                    <a:pt x="1303" y="1986"/>
                  </a:lnTo>
                  <a:lnTo>
                    <a:pt x="1309" y="1983"/>
                  </a:lnTo>
                  <a:lnTo>
                    <a:pt x="1313" y="1983"/>
                  </a:lnTo>
                  <a:lnTo>
                    <a:pt x="1317" y="1987"/>
                  </a:lnTo>
                  <a:lnTo>
                    <a:pt x="1319" y="1992"/>
                  </a:lnTo>
                  <a:lnTo>
                    <a:pt x="1319" y="1996"/>
                  </a:lnTo>
                  <a:lnTo>
                    <a:pt x="1319" y="1999"/>
                  </a:lnTo>
                  <a:lnTo>
                    <a:pt x="1322" y="2004"/>
                  </a:lnTo>
                  <a:lnTo>
                    <a:pt x="1324" y="2007"/>
                  </a:lnTo>
                  <a:lnTo>
                    <a:pt x="1331" y="2011"/>
                  </a:lnTo>
                  <a:lnTo>
                    <a:pt x="1334" y="2015"/>
                  </a:lnTo>
                  <a:lnTo>
                    <a:pt x="1337" y="2020"/>
                  </a:lnTo>
                  <a:lnTo>
                    <a:pt x="1340" y="2031"/>
                  </a:lnTo>
                  <a:lnTo>
                    <a:pt x="1341" y="2034"/>
                  </a:lnTo>
                  <a:lnTo>
                    <a:pt x="1344" y="2035"/>
                  </a:lnTo>
                  <a:lnTo>
                    <a:pt x="1347" y="2034"/>
                  </a:lnTo>
                  <a:lnTo>
                    <a:pt x="1354" y="2027"/>
                  </a:lnTo>
                  <a:lnTo>
                    <a:pt x="1366" y="2018"/>
                  </a:lnTo>
                  <a:lnTo>
                    <a:pt x="1373" y="2017"/>
                  </a:lnTo>
                  <a:lnTo>
                    <a:pt x="1380" y="2015"/>
                  </a:lnTo>
                  <a:lnTo>
                    <a:pt x="1404" y="2021"/>
                  </a:lnTo>
                  <a:lnTo>
                    <a:pt x="1411" y="2024"/>
                  </a:lnTo>
                  <a:lnTo>
                    <a:pt x="1413" y="2029"/>
                  </a:lnTo>
                  <a:lnTo>
                    <a:pt x="1414" y="2038"/>
                  </a:lnTo>
                  <a:lnTo>
                    <a:pt x="1418" y="2062"/>
                  </a:lnTo>
                  <a:lnTo>
                    <a:pt x="1420" y="2067"/>
                  </a:lnTo>
                  <a:lnTo>
                    <a:pt x="1422" y="2072"/>
                  </a:lnTo>
                  <a:lnTo>
                    <a:pt x="1427" y="2073"/>
                  </a:lnTo>
                  <a:lnTo>
                    <a:pt x="1429" y="2072"/>
                  </a:lnTo>
                  <a:lnTo>
                    <a:pt x="1434" y="2070"/>
                  </a:lnTo>
                  <a:lnTo>
                    <a:pt x="1436" y="2070"/>
                  </a:lnTo>
                  <a:lnTo>
                    <a:pt x="1438" y="2074"/>
                  </a:lnTo>
                  <a:lnTo>
                    <a:pt x="1441" y="2083"/>
                  </a:lnTo>
                  <a:lnTo>
                    <a:pt x="1443" y="2087"/>
                  </a:lnTo>
                  <a:lnTo>
                    <a:pt x="1448" y="2081"/>
                  </a:lnTo>
                  <a:lnTo>
                    <a:pt x="1449" y="2076"/>
                  </a:lnTo>
                  <a:lnTo>
                    <a:pt x="1449" y="2060"/>
                  </a:lnTo>
                  <a:lnTo>
                    <a:pt x="1449" y="2053"/>
                  </a:lnTo>
                  <a:lnTo>
                    <a:pt x="1455" y="2041"/>
                  </a:lnTo>
                  <a:lnTo>
                    <a:pt x="1462" y="2032"/>
                  </a:lnTo>
                  <a:lnTo>
                    <a:pt x="1470" y="2025"/>
                  </a:lnTo>
                  <a:lnTo>
                    <a:pt x="1478" y="2021"/>
                  </a:lnTo>
                  <a:lnTo>
                    <a:pt x="1485" y="2020"/>
                  </a:lnTo>
                  <a:lnTo>
                    <a:pt x="1501" y="2020"/>
                  </a:lnTo>
                  <a:lnTo>
                    <a:pt x="1508" y="2017"/>
                  </a:lnTo>
                  <a:lnTo>
                    <a:pt x="1514" y="2011"/>
                  </a:lnTo>
                  <a:lnTo>
                    <a:pt x="1519" y="1999"/>
                  </a:lnTo>
                  <a:lnTo>
                    <a:pt x="1525" y="1993"/>
                  </a:lnTo>
                  <a:lnTo>
                    <a:pt x="1530" y="1992"/>
                  </a:lnTo>
                  <a:lnTo>
                    <a:pt x="1535" y="1992"/>
                  </a:lnTo>
                  <a:lnTo>
                    <a:pt x="1546" y="1994"/>
                  </a:lnTo>
                  <a:lnTo>
                    <a:pt x="1551" y="1997"/>
                  </a:lnTo>
                  <a:lnTo>
                    <a:pt x="1556" y="2003"/>
                  </a:lnTo>
                  <a:lnTo>
                    <a:pt x="1560" y="2018"/>
                  </a:lnTo>
                  <a:lnTo>
                    <a:pt x="1570" y="2031"/>
                  </a:lnTo>
                  <a:lnTo>
                    <a:pt x="1572" y="2038"/>
                  </a:lnTo>
                  <a:lnTo>
                    <a:pt x="1574" y="2049"/>
                  </a:lnTo>
                  <a:lnTo>
                    <a:pt x="1571" y="2060"/>
                  </a:lnTo>
                  <a:lnTo>
                    <a:pt x="1572" y="2065"/>
                  </a:lnTo>
                  <a:lnTo>
                    <a:pt x="1577" y="2067"/>
                  </a:lnTo>
                  <a:lnTo>
                    <a:pt x="1582" y="2074"/>
                  </a:lnTo>
                  <a:lnTo>
                    <a:pt x="1585" y="2081"/>
                  </a:lnTo>
                  <a:lnTo>
                    <a:pt x="1588" y="2091"/>
                  </a:lnTo>
                  <a:lnTo>
                    <a:pt x="1591" y="2098"/>
                  </a:lnTo>
                  <a:lnTo>
                    <a:pt x="1596" y="2102"/>
                  </a:lnTo>
                  <a:lnTo>
                    <a:pt x="1602" y="2100"/>
                  </a:lnTo>
                  <a:lnTo>
                    <a:pt x="1605" y="2097"/>
                  </a:lnTo>
                  <a:lnTo>
                    <a:pt x="1612" y="2091"/>
                  </a:lnTo>
                  <a:lnTo>
                    <a:pt x="1617" y="2090"/>
                  </a:lnTo>
                  <a:lnTo>
                    <a:pt x="1628" y="2094"/>
                  </a:lnTo>
                  <a:lnTo>
                    <a:pt x="1634" y="2094"/>
                  </a:lnTo>
                  <a:lnTo>
                    <a:pt x="1638" y="2087"/>
                  </a:lnTo>
                  <a:lnTo>
                    <a:pt x="1642" y="2077"/>
                  </a:lnTo>
                  <a:lnTo>
                    <a:pt x="1644" y="2072"/>
                  </a:lnTo>
                  <a:lnTo>
                    <a:pt x="1648" y="2070"/>
                  </a:lnTo>
                  <a:lnTo>
                    <a:pt x="1655" y="2069"/>
                  </a:lnTo>
                  <a:lnTo>
                    <a:pt x="1661" y="2067"/>
                  </a:lnTo>
                  <a:lnTo>
                    <a:pt x="1665" y="2062"/>
                  </a:lnTo>
                  <a:lnTo>
                    <a:pt x="1668" y="2058"/>
                  </a:lnTo>
                  <a:lnTo>
                    <a:pt x="1673" y="2052"/>
                  </a:lnTo>
                  <a:lnTo>
                    <a:pt x="1679" y="2049"/>
                  </a:lnTo>
                  <a:lnTo>
                    <a:pt x="1684" y="2049"/>
                  </a:lnTo>
                  <a:lnTo>
                    <a:pt x="1690" y="2049"/>
                  </a:lnTo>
                  <a:lnTo>
                    <a:pt x="1694" y="2053"/>
                  </a:lnTo>
                  <a:lnTo>
                    <a:pt x="1698" y="2060"/>
                  </a:lnTo>
                  <a:lnTo>
                    <a:pt x="1701" y="2066"/>
                  </a:lnTo>
                  <a:lnTo>
                    <a:pt x="1704" y="2072"/>
                  </a:lnTo>
                  <a:lnTo>
                    <a:pt x="1728" y="2076"/>
                  </a:lnTo>
                  <a:lnTo>
                    <a:pt x="1733" y="2074"/>
                  </a:lnTo>
                  <a:lnTo>
                    <a:pt x="1735" y="2072"/>
                  </a:lnTo>
                  <a:lnTo>
                    <a:pt x="1740" y="2063"/>
                  </a:lnTo>
                  <a:lnTo>
                    <a:pt x="1743" y="2060"/>
                  </a:lnTo>
                  <a:lnTo>
                    <a:pt x="1746" y="2060"/>
                  </a:lnTo>
                  <a:lnTo>
                    <a:pt x="1750" y="2063"/>
                  </a:lnTo>
                  <a:lnTo>
                    <a:pt x="1753" y="2063"/>
                  </a:lnTo>
                  <a:lnTo>
                    <a:pt x="1768" y="2055"/>
                  </a:lnTo>
                  <a:lnTo>
                    <a:pt x="1775" y="2053"/>
                  </a:lnTo>
                  <a:lnTo>
                    <a:pt x="1811" y="2052"/>
                  </a:lnTo>
                  <a:lnTo>
                    <a:pt x="1819" y="2055"/>
                  </a:lnTo>
                  <a:lnTo>
                    <a:pt x="1826" y="2060"/>
                  </a:lnTo>
                  <a:lnTo>
                    <a:pt x="1836" y="2073"/>
                  </a:lnTo>
                  <a:lnTo>
                    <a:pt x="1839" y="2077"/>
                  </a:lnTo>
                  <a:lnTo>
                    <a:pt x="1853" y="2084"/>
                  </a:lnTo>
                  <a:lnTo>
                    <a:pt x="1855" y="2087"/>
                  </a:lnTo>
                  <a:lnTo>
                    <a:pt x="1857" y="2090"/>
                  </a:lnTo>
                  <a:lnTo>
                    <a:pt x="1858" y="2093"/>
                  </a:lnTo>
                  <a:lnTo>
                    <a:pt x="1858" y="2095"/>
                  </a:lnTo>
                  <a:lnTo>
                    <a:pt x="1858" y="2100"/>
                  </a:lnTo>
                  <a:lnTo>
                    <a:pt x="1858" y="2104"/>
                  </a:lnTo>
                  <a:lnTo>
                    <a:pt x="1855" y="2112"/>
                  </a:lnTo>
                  <a:lnTo>
                    <a:pt x="1855" y="2112"/>
                  </a:lnTo>
                  <a:lnTo>
                    <a:pt x="1857" y="2116"/>
                  </a:lnTo>
                  <a:lnTo>
                    <a:pt x="1865" y="2126"/>
                  </a:lnTo>
                  <a:lnTo>
                    <a:pt x="1868" y="2130"/>
                  </a:lnTo>
                  <a:lnTo>
                    <a:pt x="1872" y="2132"/>
                  </a:lnTo>
                  <a:lnTo>
                    <a:pt x="1879" y="2132"/>
                  </a:lnTo>
                  <a:lnTo>
                    <a:pt x="1883" y="2132"/>
                  </a:lnTo>
                  <a:lnTo>
                    <a:pt x="1888" y="2136"/>
                  </a:lnTo>
                  <a:lnTo>
                    <a:pt x="1893" y="2144"/>
                  </a:lnTo>
                  <a:lnTo>
                    <a:pt x="1897" y="2146"/>
                  </a:lnTo>
                  <a:lnTo>
                    <a:pt x="1902" y="2146"/>
                  </a:lnTo>
                  <a:lnTo>
                    <a:pt x="1904" y="2146"/>
                  </a:lnTo>
                  <a:lnTo>
                    <a:pt x="1907" y="2149"/>
                  </a:lnTo>
                  <a:lnTo>
                    <a:pt x="1910" y="2151"/>
                  </a:lnTo>
                  <a:lnTo>
                    <a:pt x="1913" y="2156"/>
                  </a:lnTo>
                  <a:lnTo>
                    <a:pt x="1916" y="2156"/>
                  </a:lnTo>
                  <a:lnTo>
                    <a:pt x="1917" y="2153"/>
                  </a:lnTo>
                  <a:lnTo>
                    <a:pt x="1917" y="2153"/>
                  </a:lnTo>
                  <a:lnTo>
                    <a:pt x="1917" y="2143"/>
                  </a:lnTo>
                  <a:lnTo>
                    <a:pt x="1917" y="2142"/>
                  </a:lnTo>
                  <a:lnTo>
                    <a:pt x="1923" y="2133"/>
                  </a:lnTo>
                  <a:lnTo>
                    <a:pt x="1923" y="2128"/>
                  </a:lnTo>
                  <a:lnTo>
                    <a:pt x="1931" y="2122"/>
                  </a:lnTo>
                  <a:lnTo>
                    <a:pt x="1938" y="2114"/>
                  </a:lnTo>
                  <a:lnTo>
                    <a:pt x="1937" y="2102"/>
                  </a:lnTo>
                  <a:lnTo>
                    <a:pt x="1939" y="2101"/>
                  </a:lnTo>
                  <a:lnTo>
                    <a:pt x="1939" y="2098"/>
                  </a:lnTo>
                  <a:lnTo>
                    <a:pt x="1938" y="2097"/>
                  </a:lnTo>
                  <a:lnTo>
                    <a:pt x="1937" y="2094"/>
                  </a:lnTo>
                  <a:lnTo>
                    <a:pt x="1934" y="2083"/>
                  </a:lnTo>
                  <a:lnTo>
                    <a:pt x="1932" y="2080"/>
                  </a:lnTo>
                  <a:lnTo>
                    <a:pt x="1930" y="2077"/>
                  </a:lnTo>
                  <a:lnTo>
                    <a:pt x="1927" y="2077"/>
                  </a:lnTo>
                  <a:lnTo>
                    <a:pt x="1925" y="2076"/>
                  </a:lnTo>
                  <a:lnTo>
                    <a:pt x="1924" y="2072"/>
                  </a:lnTo>
                  <a:lnTo>
                    <a:pt x="1924" y="2066"/>
                  </a:lnTo>
                  <a:lnTo>
                    <a:pt x="1927" y="2063"/>
                  </a:lnTo>
                  <a:lnTo>
                    <a:pt x="1930" y="2062"/>
                  </a:lnTo>
                  <a:lnTo>
                    <a:pt x="1932" y="2063"/>
                  </a:lnTo>
                  <a:lnTo>
                    <a:pt x="1932" y="2060"/>
                  </a:lnTo>
                  <a:lnTo>
                    <a:pt x="1930" y="2059"/>
                  </a:lnTo>
                  <a:lnTo>
                    <a:pt x="1928" y="2056"/>
                  </a:lnTo>
                  <a:lnTo>
                    <a:pt x="1925" y="2053"/>
                  </a:lnTo>
                  <a:lnTo>
                    <a:pt x="1924" y="2049"/>
                  </a:lnTo>
                  <a:lnTo>
                    <a:pt x="1925" y="2045"/>
                  </a:lnTo>
                  <a:lnTo>
                    <a:pt x="1924" y="2042"/>
                  </a:lnTo>
                  <a:lnTo>
                    <a:pt x="1921" y="2039"/>
                  </a:lnTo>
                  <a:lnTo>
                    <a:pt x="1918" y="2036"/>
                  </a:lnTo>
                  <a:lnTo>
                    <a:pt x="1921" y="2035"/>
                  </a:lnTo>
                  <a:lnTo>
                    <a:pt x="1923" y="2034"/>
                  </a:lnTo>
                  <a:lnTo>
                    <a:pt x="1924" y="2028"/>
                  </a:lnTo>
                  <a:lnTo>
                    <a:pt x="1920" y="2027"/>
                  </a:lnTo>
                  <a:lnTo>
                    <a:pt x="1911" y="2024"/>
                  </a:lnTo>
                  <a:lnTo>
                    <a:pt x="1909" y="2020"/>
                  </a:lnTo>
                  <a:lnTo>
                    <a:pt x="1909" y="2017"/>
                  </a:lnTo>
                  <a:lnTo>
                    <a:pt x="1910" y="2017"/>
                  </a:lnTo>
                  <a:lnTo>
                    <a:pt x="1910" y="2015"/>
                  </a:lnTo>
                  <a:lnTo>
                    <a:pt x="1911" y="2015"/>
                  </a:lnTo>
                  <a:lnTo>
                    <a:pt x="1913" y="2014"/>
                  </a:lnTo>
                  <a:lnTo>
                    <a:pt x="1913" y="2011"/>
                  </a:lnTo>
                  <a:lnTo>
                    <a:pt x="1911" y="2010"/>
                  </a:lnTo>
                  <a:lnTo>
                    <a:pt x="1906" y="2006"/>
                  </a:lnTo>
                  <a:lnTo>
                    <a:pt x="1906" y="2003"/>
                  </a:lnTo>
                  <a:lnTo>
                    <a:pt x="1914" y="1996"/>
                  </a:lnTo>
                  <a:lnTo>
                    <a:pt x="1917" y="1994"/>
                  </a:lnTo>
                  <a:lnTo>
                    <a:pt x="1916" y="1990"/>
                  </a:lnTo>
                  <a:lnTo>
                    <a:pt x="1916" y="1989"/>
                  </a:lnTo>
                  <a:lnTo>
                    <a:pt x="1917" y="1987"/>
                  </a:lnTo>
                  <a:lnTo>
                    <a:pt x="1918" y="1985"/>
                  </a:lnTo>
                  <a:lnTo>
                    <a:pt x="1920" y="1983"/>
                  </a:lnTo>
                  <a:lnTo>
                    <a:pt x="1918" y="1978"/>
                  </a:lnTo>
                  <a:lnTo>
                    <a:pt x="1923" y="1968"/>
                  </a:lnTo>
                  <a:lnTo>
                    <a:pt x="1920" y="1962"/>
                  </a:lnTo>
                  <a:lnTo>
                    <a:pt x="1924" y="1962"/>
                  </a:lnTo>
                  <a:lnTo>
                    <a:pt x="1932" y="1961"/>
                  </a:lnTo>
                  <a:lnTo>
                    <a:pt x="1935" y="1961"/>
                  </a:lnTo>
                  <a:lnTo>
                    <a:pt x="1937" y="1957"/>
                  </a:lnTo>
                  <a:lnTo>
                    <a:pt x="1937" y="1951"/>
                  </a:lnTo>
                  <a:lnTo>
                    <a:pt x="1937" y="1947"/>
                  </a:lnTo>
                  <a:lnTo>
                    <a:pt x="1941" y="1943"/>
                  </a:lnTo>
                  <a:lnTo>
                    <a:pt x="1941" y="1940"/>
                  </a:lnTo>
                  <a:lnTo>
                    <a:pt x="1938" y="1940"/>
                  </a:lnTo>
                  <a:lnTo>
                    <a:pt x="1932" y="1937"/>
                  </a:lnTo>
                  <a:lnTo>
                    <a:pt x="1937" y="1933"/>
                  </a:lnTo>
                  <a:lnTo>
                    <a:pt x="1942" y="1930"/>
                  </a:lnTo>
                  <a:lnTo>
                    <a:pt x="1946" y="1924"/>
                  </a:lnTo>
                  <a:lnTo>
                    <a:pt x="1946" y="1919"/>
                  </a:lnTo>
                  <a:lnTo>
                    <a:pt x="1945" y="1914"/>
                  </a:lnTo>
                  <a:lnTo>
                    <a:pt x="1944" y="1913"/>
                  </a:lnTo>
                  <a:lnTo>
                    <a:pt x="1945" y="1912"/>
                  </a:lnTo>
                  <a:lnTo>
                    <a:pt x="1946" y="1909"/>
                  </a:lnTo>
                  <a:lnTo>
                    <a:pt x="1952" y="1900"/>
                  </a:lnTo>
                  <a:lnTo>
                    <a:pt x="1953" y="1899"/>
                  </a:lnTo>
                  <a:lnTo>
                    <a:pt x="1955" y="1898"/>
                  </a:lnTo>
                  <a:lnTo>
                    <a:pt x="1956" y="1896"/>
                  </a:lnTo>
                  <a:lnTo>
                    <a:pt x="1958" y="1893"/>
                  </a:lnTo>
                  <a:lnTo>
                    <a:pt x="1963" y="1889"/>
                  </a:lnTo>
                  <a:lnTo>
                    <a:pt x="1963" y="1886"/>
                  </a:lnTo>
                  <a:lnTo>
                    <a:pt x="1965" y="1882"/>
                  </a:lnTo>
                  <a:lnTo>
                    <a:pt x="1965" y="1879"/>
                  </a:lnTo>
                  <a:lnTo>
                    <a:pt x="1967" y="1879"/>
                  </a:lnTo>
                  <a:lnTo>
                    <a:pt x="1974" y="1879"/>
                  </a:lnTo>
                  <a:lnTo>
                    <a:pt x="1977" y="1878"/>
                  </a:lnTo>
                  <a:lnTo>
                    <a:pt x="1979" y="1877"/>
                  </a:lnTo>
                  <a:lnTo>
                    <a:pt x="1983" y="1871"/>
                  </a:lnTo>
                  <a:lnTo>
                    <a:pt x="1983" y="1868"/>
                  </a:lnTo>
                  <a:lnTo>
                    <a:pt x="1981" y="1867"/>
                  </a:lnTo>
                  <a:lnTo>
                    <a:pt x="1980" y="1864"/>
                  </a:lnTo>
                  <a:lnTo>
                    <a:pt x="1981" y="1863"/>
                  </a:lnTo>
                  <a:lnTo>
                    <a:pt x="1988" y="1860"/>
                  </a:lnTo>
                  <a:lnTo>
                    <a:pt x="1991" y="1857"/>
                  </a:lnTo>
                  <a:lnTo>
                    <a:pt x="1995" y="1854"/>
                  </a:lnTo>
                  <a:lnTo>
                    <a:pt x="1998" y="1851"/>
                  </a:lnTo>
                  <a:lnTo>
                    <a:pt x="2001" y="1849"/>
                  </a:lnTo>
                  <a:lnTo>
                    <a:pt x="2001" y="1847"/>
                  </a:lnTo>
                  <a:lnTo>
                    <a:pt x="2001" y="1844"/>
                  </a:lnTo>
                  <a:lnTo>
                    <a:pt x="2001" y="1842"/>
                  </a:lnTo>
                  <a:lnTo>
                    <a:pt x="2002" y="1839"/>
                  </a:lnTo>
                  <a:lnTo>
                    <a:pt x="2005" y="1837"/>
                  </a:lnTo>
                  <a:lnTo>
                    <a:pt x="2007" y="1837"/>
                  </a:lnTo>
                  <a:lnTo>
                    <a:pt x="2008" y="1837"/>
                  </a:lnTo>
                  <a:lnTo>
                    <a:pt x="2009" y="1840"/>
                  </a:lnTo>
                  <a:lnTo>
                    <a:pt x="2016" y="1840"/>
                  </a:lnTo>
                  <a:lnTo>
                    <a:pt x="2019" y="1835"/>
                  </a:lnTo>
                  <a:lnTo>
                    <a:pt x="2016" y="1829"/>
                  </a:lnTo>
                  <a:lnTo>
                    <a:pt x="2009" y="1828"/>
                  </a:lnTo>
                  <a:lnTo>
                    <a:pt x="2009" y="1825"/>
                  </a:lnTo>
                  <a:lnTo>
                    <a:pt x="2011" y="1823"/>
                  </a:lnTo>
                  <a:lnTo>
                    <a:pt x="2011" y="1822"/>
                  </a:lnTo>
                  <a:lnTo>
                    <a:pt x="2012" y="1819"/>
                  </a:lnTo>
                  <a:lnTo>
                    <a:pt x="2011" y="1812"/>
                  </a:lnTo>
                  <a:lnTo>
                    <a:pt x="2015" y="1808"/>
                  </a:lnTo>
                  <a:lnTo>
                    <a:pt x="2022" y="1805"/>
                  </a:lnTo>
                  <a:lnTo>
                    <a:pt x="2057" y="1804"/>
                  </a:lnTo>
                  <a:lnTo>
                    <a:pt x="2067" y="1805"/>
                  </a:lnTo>
                  <a:lnTo>
                    <a:pt x="2073" y="1808"/>
                  </a:lnTo>
                  <a:lnTo>
                    <a:pt x="2085" y="1819"/>
                  </a:lnTo>
                  <a:lnTo>
                    <a:pt x="2091" y="1821"/>
                  </a:lnTo>
                  <a:lnTo>
                    <a:pt x="2098" y="1818"/>
                  </a:lnTo>
                  <a:lnTo>
                    <a:pt x="2102" y="1811"/>
                  </a:lnTo>
                  <a:lnTo>
                    <a:pt x="2106" y="1802"/>
                  </a:lnTo>
                  <a:lnTo>
                    <a:pt x="2110" y="1795"/>
                  </a:lnTo>
                  <a:lnTo>
                    <a:pt x="2131" y="1787"/>
                  </a:lnTo>
                  <a:lnTo>
                    <a:pt x="2155" y="1787"/>
                  </a:lnTo>
                  <a:lnTo>
                    <a:pt x="2200" y="1797"/>
                  </a:lnTo>
                  <a:lnTo>
                    <a:pt x="2229" y="1794"/>
                  </a:lnTo>
                  <a:lnTo>
                    <a:pt x="2231" y="1783"/>
                  </a:lnTo>
                  <a:lnTo>
                    <a:pt x="2229" y="1774"/>
                  </a:lnTo>
                  <a:lnTo>
                    <a:pt x="2227" y="1767"/>
                  </a:lnTo>
                  <a:lnTo>
                    <a:pt x="2213" y="1759"/>
                  </a:lnTo>
                  <a:lnTo>
                    <a:pt x="2211" y="1756"/>
                  </a:lnTo>
                  <a:lnTo>
                    <a:pt x="2208" y="1752"/>
                  </a:lnTo>
                  <a:lnTo>
                    <a:pt x="2208" y="1746"/>
                  </a:lnTo>
                  <a:lnTo>
                    <a:pt x="2208" y="1739"/>
                  </a:lnTo>
                  <a:lnTo>
                    <a:pt x="2211" y="1735"/>
                  </a:lnTo>
                  <a:lnTo>
                    <a:pt x="2213" y="1731"/>
                  </a:lnTo>
                  <a:lnTo>
                    <a:pt x="2210" y="1728"/>
                  </a:lnTo>
                  <a:lnTo>
                    <a:pt x="2200" y="1727"/>
                  </a:lnTo>
                  <a:lnTo>
                    <a:pt x="2196" y="1725"/>
                  </a:lnTo>
                  <a:lnTo>
                    <a:pt x="2192" y="1722"/>
                  </a:lnTo>
                  <a:lnTo>
                    <a:pt x="2187" y="1717"/>
                  </a:lnTo>
                  <a:lnTo>
                    <a:pt x="2179" y="1706"/>
                  </a:lnTo>
                  <a:lnTo>
                    <a:pt x="2182" y="1703"/>
                  </a:lnTo>
                  <a:lnTo>
                    <a:pt x="2186" y="1699"/>
                  </a:lnTo>
                  <a:lnTo>
                    <a:pt x="2189" y="1693"/>
                  </a:lnTo>
                  <a:lnTo>
                    <a:pt x="2190" y="1687"/>
                  </a:lnTo>
                  <a:lnTo>
                    <a:pt x="2190" y="1680"/>
                  </a:lnTo>
                  <a:lnTo>
                    <a:pt x="2187" y="1675"/>
                  </a:lnTo>
                  <a:lnTo>
                    <a:pt x="2185" y="1672"/>
                  </a:lnTo>
                  <a:lnTo>
                    <a:pt x="2183" y="1666"/>
                  </a:lnTo>
                  <a:lnTo>
                    <a:pt x="2183" y="1656"/>
                  </a:lnTo>
                  <a:lnTo>
                    <a:pt x="2185" y="1644"/>
                  </a:lnTo>
                  <a:lnTo>
                    <a:pt x="2185" y="1633"/>
                  </a:lnTo>
                  <a:lnTo>
                    <a:pt x="2179" y="1628"/>
                  </a:lnTo>
                  <a:lnTo>
                    <a:pt x="2175" y="1624"/>
                  </a:lnTo>
                  <a:lnTo>
                    <a:pt x="2175" y="1620"/>
                  </a:lnTo>
                  <a:lnTo>
                    <a:pt x="2176" y="1617"/>
                  </a:lnTo>
                  <a:lnTo>
                    <a:pt x="2182" y="1614"/>
                  </a:lnTo>
                  <a:lnTo>
                    <a:pt x="2178" y="1610"/>
                  </a:lnTo>
                  <a:lnTo>
                    <a:pt x="2178" y="1609"/>
                  </a:lnTo>
                  <a:lnTo>
                    <a:pt x="2180" y="1607"/>
                  </a:lnTo>
                  <a:lnTo>
                    <a:pt x="2190" y="1610"/>
                  </a:lnTo>
                  <a:lnTo>
                    <a:pt x="2194" y="1609"/>
                  </a:lnTo>
                  <a:lnTo>
                    <a:pt x="2194" y="1605"/>
                  </a:lnTo>
                  <a:lnTo>
                    <a:pt x="2192" y="1600"/>
                  </a:lnTo>
                  <a:lnTo>
                    <a:pt x="2182" y="1592"/>
                  </a:lnTo>
                  <a:lnTo>
                    <a:pt x="2179" y="1588"/>
                  </a:lnTo>
                  <a:lnTo>
                    <a:pt x="2171" y="1570"/>
                  </a:lnTo>
                  <a:lnTo>
                    <a:pt x="2159" y="1554"/>
                  </a:lnTo>
                  <a:lnTo>
                    <a:pt x="2157" y="1547"/>
                  </a:lnTo>
                  <a:lnTo>
                    <a:pt x="2157" y="1547"/>
                  </a:lnTo>
                  <a:lnTo>
                    <a:pt x="2173" y="1537"/>
                  </a:lnTo>
                  <a:lnTo>
                    <a:pt x="2180" y="1529"/>
                  </a:lnTo>
                  <a:lnTo>
                    <a:pt x="2179" y="1512"/>
                  </a:lnTo>
                  <a:lnTo>
                    <a:pt x="2178" y="1504"/>
                  </a:lnTo>
                  <a:lnTo>
                    <a:pt x="2175" y="1499"/>
                  </a:lnTo>
                  <a:lnTo>
                    <a:pt x="2172" y="1498"/>
                  </a:lnTo>
                  <a:lnTo>
                    <a:pt x="2168" y="1492"/>
                  </a:lnTo>
                  <a:lnTo>
                    <a:pt x="2165" y="1485"/>
                  </a:lnTo>
                  <a:lnTo>
                    <a:pt x="2165" y="1480"/>
                  </a:lnTo>
                  <a:lnTo>
                    <a:pt x="2164" y="1477"/>
                  </a:lnTo>
                  <a:lnTo>
                    <a:pt x="2157" y="1476"/>
                  </a:lnTo>
                  <a:lnTo>
                    <a:pt x="2148" y="1473"/>
                  </a:lnTo>
                  <a:lnTo>
                    <a:pt x="2140" y="1467"/>
                  </a:lnTo>
                  <a:lnTo>
                    <a:pt x="2133" y="1460"/>
                  </a:lnTo>
                  <a:lnTo>
                    <a:pt x="2127" y="1450"/>
                  </a:lnTo>
                  <a:lnTo>
                    <a:pt x="2120" y="1429"/>
                  </a:lnTo>
                  <a:lnTo>
                    <a:pt x="2116" y="1421"/>
                  </a:lnTo>
                  <a:lnTo>
                    <a:pt x="2096" y="1405"/>
                  </a:lnTo>
                  <a:lnTo>
                    <a:pt x="2102" y="1400"/>
                  </a:lnTo>
                  <a:lnTo>
                    <a:pt x="2115" y="1379"/>
                  </a:lnTo>
                  <a:lnTo>
                    <a:pt x="2117" y="1377"/>
                  </a:lnTo>
                  <a:lnTo>
                    <a:pt x="2124" y="1376"/>
                  </a:lnTo>
                  <a:lnTo>
                    <a:pt x="2126" y="1373"/>
                  </a:lnTo>
                  <a:lnTo>
                    <a:pt x="2127" y="1369"/>
                  </a:lnTo>
                  <a:lnTo>
                    <a:pt x="2127" y="1365"/>
                  </a:lnTo>
                  <a:lnTo>
                    <a:pt x="2126" y="1361"/>
                  </a:lnTo>
                  <a:lnTo>
                    <a:pt x="2126" y="1359"/>
                  </a:lnTo>
                  <a:lnTo>
                    <a:pt x="2126" y="1354"/>
                  </a:lnTo>
                  <a:lnTo>
                    <a:pt x="2130" y="1333"/>
                  </a:lnTo>
                  <a:lnTo>
                    <a:pt x="2140" y="1326"/>
                  </a:lnTo>
                  <a:lnTo>
                    <a:pt x="2152" y="1326"/>
                  </a:lnTo>
                  <a:lnTo>
                    <a:pt x="2165" y="1328"/>
                  </a:lnTo>
                  <a:lnTo>
                    <a:pt x="2171" y="1327"/>
                  </a:lnTo>
                  <a:lnTo>
                    <a:pt x="2180" y="1323"/>
                  </a:lnTo>
                  <a:lnTo>
                    <a:pt x="2186" y="1321"/>
                  </a:lnTo>
                  <a:lnTo>
                    <a:pt x="2192" y="1321"/>
                  </a:lnTo>
                  <a:lnTo>
                    <a:pt x="2207" y="1327"/>
                  </a:lnTo>
                  <a:lnTo>
                    <a:pt x="2213" y="1328"/>
                  </a:lnTo>
                  <a:lnTo>
                    <a:pt x="2224" y="1328"/>
                  </a:lnTo>
                  <a:lnTo>
                    <a:pt x="2228" y="1331"/>
                  </a:lnTo>
                  <a:lnTo>
                    <a:pt x="2231" y="1338"/>
                  </a:lnTo>
                  <a:lnTo>
                    <a:pt x="2234" y="1356"/>
                  </a:lnTo>
                  <a:lnTo>
                    <a:pt x="2238" y="1363"/>
                  </a:lnTo>
                  <a:lnTo>
                    <a:pt x="2241" y="1365"/>
                  </a:lnTo>
                  <a:lnTo>
                    <a:pt x="2250" y="1363"/>
                  </a:lnTo>
                  <a:lnTo>
                    <a:pt x="2253" y="1365"/>
                  </a:lnTo>
                  <a:lnTo>
                    <a:pt x="2267" y="1372"/>
                  </a:lnTo>
                  <a:lnTo>
                    <a:pt x="2273" y="1373"/>
                  </a:lnTo>
                  <a:lnTo>
                    <a:pt x="2280" y="1373"/>
                  </a:lnTo>
                  <a:lnTo>
                    <a:pt x="2287" y="1369"/>
                  </a:lnTo>
                  <a:lnTo>
                    <a:pt x="2294" y="1369"/>
                  </a:lnTo>
                  <a:lnTo>
                    <a:pt x="2312" y="1376"/>
                  </a:lnTo>
                  <a:lnTo>
                    <a:pt x="2322" y="1377"/>
                  </a:lnTo>
                  <a:lnTo>
                    <a:pt x="2325" y="1376"/>
                  </a:lnTo>
                  <a:lnTo>
                    <a:pt x="2330" y="1370"/>
                  </a:lnTo>
                  <a:lnTo>
                    <a:pt x="2340" y="1369"/>
                  </a:lnTo>
                  <a:lnTo>
                    <a:pt x="2343" y="1369"/>
                  </a:lnTo>
                  <a:lnTo>
                    <a:pt x="2343" y="1369"/>
                  </a:lnTo>
                  <a:lnTo>
                    <a:pt x="2344" y="1369"/>
                  </a:lnTo>
                  <a:lnTo>
                    <a:pt x="2344" y="1366"/>
                  </a:lnTo>
                  <a:lnTo>
                    <a:pt x="2344" y="1365"/>
                  </a:lnTo>
                  <a:lnTo>
                    <a:pt x="2344" y="1363"/>
                  </a:lnTo>
                  <a:lnTo>
                    <a:pt x="2346" y="1362"/>
                  </a:lnTo>
                  <a:lnTo>
                    <a:pt x="2346" y="1359"/>
                  </a:lnTo>
                  <a:lnTo>
                    <a:pt x="2347" y="1358"/>
                  </a:lnTo>
                  <a:lnTo>
                    <a:pt x="2361" y="1358"/>
                  </a:lnTo>
                  <a:lnTo>
                    <a:pt x="2368" y="1351"/>
                  </a:lnTo>
                  <a:lnTo>
                    <a:pt x="2374" y="1341"/>
                  </a:lnTo>
                  <a:lnTo>
                    <a:pt x="2382" y="1334"/>
                  </a:lnTo>
                  <a:lnTo>
                    <a:pt x="2392" y="1331"/>
                  </a:lnTo>
                  <a:lnTo>
                    <a:pt x="2396" y="1328"/>
                  </a:lnTo>
                  <a:lnTo>
                    <a:pt x="2402" y="1324"/>
                  </a:lnTo>
                  <a:lnTo>
                    <a:pt x="2409" y="1310"/>
                  </a:lnTo>
                  <a:lnTo>
                    <a:pt x="2413" y="1302"/>
                  </a:lnTo>
                  <a:lnTo>
                    <a:pt x="2416" y="1293"/>
                  </a:lnTo>
                  <a:lnTo>
                    <a:pt x="2409" y="1292"/>
                  </a:lnTo>
                  <a:lnTo>
                    <a:pt x="2407" y="1288"/>
                  </a:lnTo>
                  <a:lnTo>
                    <a:pt x="2409" y="1282"/>
                  </a:lnTo>
                  <a:lnTo>
                    <a:pt x="2416" y="1279"/>
                  </a:lnTo>
                  <a:lnTo>
                    <a:pt x="2423" y="1283"/>
                  </a:lnTo>
                  <a:lnTo>
                    <a:pt x="2431" y="1285"/>
                  </a:lnTo>
                  <a:lnTo>
                    <a:pt x="2438" y="1282"/>
                  </a:lnTo>
                  <a:lnTo>
                    <a:pt x="2445" y="1279"/>
                  </a:lnTo>
                  <a:lnTo>
                    <a:pt x="2445" y="1276"/>
                  </a:lnTo>
                  <a:lnTo>
                    <a:pt x="2442" y="1274"/>
                  </a:lnTo>
                  <a:lnTo>
                    <a:pt x="2441" y="1272"/>
                  </a:lnTo>
                  <a:lnTo>
                    <a:pt x="2459" y="1268"/>
                  </a:lnTo>
                  <a:lnTo>
                    <a:pt x="2463" y="1268"/>
                  </a:lnTo>
                  <a:lnTo>
                    <a:pt x="2468" y="1271"/>
                  </a:lnTo>
                  <a:lnTo>
                    <a:pt x="2472" y="1271"/>
                  </a:lnTo>
                  <a:lnTo>
                    <a:pt x="2477" y="1267"/>
                  </a:lnTo>
                  <a:lnTo>
                    <a:pt x="2473" y="1254"/>
                  </a:lnTo>
                  <a:lnTo>
                    <a:pt x="2477" y="1226"/>
                  </a:lnTo>
                  <a:lnTo>
                    <a:pt x="2477" y="122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4" name="Freeform 50"/>
            <p:cNvSpPr>
              <a:spLocks noEditPoints="1"/>
            </p:cNvSpPr>
            <p:nvPr/>
          </p:nvSpPr>
          <p:spPr bwMode="auto">
            <a:xfrm>
              <a:off x="17268208" y="8528764"/>
              <a:ext cx="801688" cy="625475"/>
            </a:xfrm>
            <a:custGeom>
              <a:avLst/>
              <a:gdLst>
                <a:gd name="T0" fmla="*/ 1451 w 1517"/>
                <a:gd name="T1" fmla="*/ 552 h 1183"/>
                <a:gd name="T2" fmla="*/ 1373 w 1517"/>
                <a:gd name="T3" fmla="*/ 457 h 1183"/>
                <a:gd name="T4" fmla="*/ 1248 w 1517"/>
                <a:gd name="T5" fmla="*/ 436 h 1183"/>
                <a:gd name="T6" fmla="*/ 1227 w 1517"/>
                <a:gd name="T7" fmla="*/ 374 h 1183"/>
                <a:gd name="T8" fmla="*/ 1132 w 1517"/>
                <a:gd name="T9" fmla="*/ 213 h 1183"/>
                <a:gd name="T10" fmla="*/ 1062 w 1517"/>
                <a:gd name="T11" fmla="*/ 106 h 1183"/>
                <a:gd name="T12" fmla="*/ 911 w 1517"/>
                <a:gd name="T13" fmla="*/ 122 h 1183"/>
                <a:gd name="T14" fmla="*/ 808 w 1517"/>
                <a:gd name="T15" fmla="*/ 217 h 1183"/>
                <a:gd name="T16" fmla="*/ 715 w 1517"/>
                <a:gd name="T17" fmla="*/ 234 h 1183"/>
                <a:gd name="T18" fmla="*/ 626 w 1517"/>
                <a:gd name="T19" fmla="*/ 140 h 1183"/>
                <a:gd name="T20" fmla="*/ 572 w 1517"/>
                <a:gd name="T21" fmla="*/ 89 h 1183"/>
                <a:gd name="T22" fmla="*/ 509 w 1517"/>
                <a:gd name="T23" fmla="*/ 14 h 1183"/>
                <a:gd name="T24" fmla="*/ 436 w 1517"/>
                <a:gd name="T25" fmla="*/ 3 h 1183"/>
                <a:gd name="T26" fmla="*/ 377 w 1517"/>
                <a:gd name="T27" fmla="*/ 102 h 1183"/>
                <a:gd name="T28" fmla="*/ 472 w 1517"/>
                <a:gd name="T29" fmla="*/ 179 h 1183"/>
                <a:gd name="T30" fmla="*/ 490 w 1517"/>
                <a:gd name="T31" fmla="*/ 231 h 1183"/>
                <a:gd name="T32" fmla="*/ 441 w 1517"/>
                <a:gd name="T33" fmla="*/ 293 h 1183"/>
                <a:gd name="T34" fmla="*/ 322 w 1517"/>
                <a:gd name="T35" fmla="*/ 251 h 1183"/>
                <a:gd name="T36" fmla="*/ 179 w 1517"/>
                <a:gd name="T37" fmla="*/ 160 h 1183"/>
                <a:gd name="T38" fmla="*/ 90 w 1517"/>
                <a:gd name="T39" fmla="*/ 242 h 1183"/>
                <a:gd name="T40" fmla="*/ 108 w 1517"/>
                <a:gd name="T41" fmla="*/ 294 h 1183"/>
                <a:gd name="T42" fmla="*/ 195 w 1517"/>
                <a:gd name="T43" fmla="*/ 346 h 1183"/>
                <a:gd name="T44" fmla="*/ 164 w 1517"/>
                <a:gd name="T45" fmla="*/ 446 h 1183"/>
                <a:gd name="T46" fmla="*/ 290 w 1517"/>
                <a:gd name="T47" fmla="*/ 559 h 1183"/>
                <a:gd name="T48" fmla="*/ 289 w 1517"/>
                <a:gd name="T49" fmla="*/ 642 h 1183"/>
                <a:gd name="T50" fmla="*/ 297 w 1517"/>
                <a:gd name="T51" fmla="*/ 720 h 1183"/>
                <a:gd name="T52" fmla="*/ 418 w 1517"/>
                <a:gd name="T53" fmla="*/ 788 h 1183"/>
                <a:gd name="T54" fmla="*/ 443 w 1517"/>
                <a:gd name="T55" fmla="*/ 828 h 1183"/>
                <a:gd name="T56" fmla="*/ 474 w 1517"/>
                <a:gd name="T57" fmla="*/ 907 h 1183"/>
                <a:gd name="T58" fmla="*/ 447 w 1517"/>
                <a:gd name="T59" fmla="*/ 964 h 1183"/>
                <a:gd name="T60" fmla="*/ 476 w 1517"/>
                <a:gd name="T61" fmla="*/ 1004 h 1183"/>
                <a:gd name="T62" fmla="*/ 542 w 1517"/>
                <a:gd name="T63" fmla="*/ 928 h 1183"/>
                <a:gd name="T64" fmla="*/ 642 w 1517"/>
                <a:gd name="T65" fmla="*/ 862 h 1183"/>
                <a:gd name="T66" fmla="*/ 786 w 1517"/>
                <a:gd name="T67" fmla="*/ 758 h 1183"/>
                <a:gd name="T68" fmla="*/ 922 w 1517"/>
                <a:gd name="T69" fmla="*/ 857 h 1183"/>
                <a:gd name="T70" fmla="*/ 916 w 1517"/>
                <a:gd name="T71" fmla="*/ 971 h 1183"/>
                <a:gd name="T72" fmla="*/ 835 w 1517"/>
                <a:gd name="T73" fmla="*/ 1032 h 1183"/>
                <a:gd name="T74" fmla="*/ 947 w 1517"/>
                <a:gd name="T75" fmla="*/ 1116 h 1183"/>
                <a:gd name="T76" fmla="*/ 1027 w 1517"/>
                <a:gd name="T77" fmla="*/ 1175 h 1183"/>
                <a:gd name="T78" fmla="*/ 1075 w 1517"/>
                <a:gd name="T79" fmla="*/ 1007 h 1183"/>
                <a:gd name="T80" fmla="*/ 1087 w 1517"/>
                <a:gd name="T81" fmla="*/ 921 h 1183"/>
                <a:gd name="T82" fmla="*/ 1112 w 1517"/>
                <a:gd name="T83" fmla="*/ 977 h 1183"/>
                <a:gd name="T84" fmla="*/ 1157 w 1517"/>
                <a:gd name="T85" fmla="*/ 890 h 1183"/>
                <a:gd name="T86" fmla="*/ 1196 w 1517"/>
                <a:gd name="T87" fmla="*/ 871 h 1183"/>
                <a:gd name="T88" fmla="*/ 1175 w 1517"/>
                <a:gd name="T89" fmla="*/ 786 h 1183"/>
                <a:gd name="T90" fmla="*/ 1205 w 1517"/>
                <a:gd name="T91" fmla="*/ 713 h 1183"/>
                <a:gd name="T92" fmla="*/ 1208 w 1517"/>
                <a:gd name="T93" fmla="*/ 666 h 1183"/>
                <a:gd name="T94" fmla="*/ 1225 w 1517"/>
                <a:gd name="T95" fmla="*/ 613 h 1183"/>
                <a:gd name="T96" fmla="*/ 1335 w 1517"/>
                <a:gd name="T97" fmla="*/ 527 h 1183"/>
                <a:gd name="T98" fmla="*/ 1415 w 1517"/>
                <a:gd name="T99" fmla="*/ 531 h 1183"/>
                <a:gd name="T100" fmla="*/ 49 w 1517"/>
                <a:gd name="T101" fmla="*/ 283 h 1183"/>
                <a:gd name="T102" fmla="*/ 1450 w 1517"/>
                <a:gd name="T103" fmla="*/ 493 h 1183"/>
                <a:gd name="T104" fmla="*/ 1510 w 1517"/>
                <a:gd name="T105" fmla="*/ 534 h 1183"/>
                <a:gd name="T106" fmla="*/ 305 w 1517"/>
                <a:gd name="T107" fmla="*/ 924 h 1183"/>
                <a:gd name="T108" fmla="*/ 255 w 1517"/>
                <a:gd name="T109" fmla="*/ 859 h 1183"/>
                <a:gd name="T110" fmla="*/ 181 w 1517"/>
                <a:gd name="T111" fmla="*/ 817 h 1183"/>
                <a:gd name="T112" fmla="*/ 112 w 1517"/>
                <a:gd name="T113" fmla="*/ 792 h 1183"/>
                <a:gd name="T114" fmla="*/ 31 w 1517"/>
                <a:gd name="T115" fmla="*/ 743 h 1183"/>
                <a:gd name="T116" fmla="*/ 32 w 1517"/>
                <a:gd name="T117" fmla="*/ 788 h 1183"/>
                <a:gd name="T118" fmla="*/ 74 w 1517"/>
                <a:gd name="T119" fmla="*/ 858 h 1183"/>
                <a:gd name="T120" fmla="*/ 137 w 1517"/>
                <a:gd name="T121" fmla="*/ 915 h 1183"/>
                <a:gd name="T122" fmla="*/ 161 w 1517"/>
                <a:gd name="T123" fmla="*/ 955 h 1183"/>
                <a:gd name="T124" fmla="*/ 198 w 1517"/>
                <a:gd name="T125" fmla="*/ 99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17" h="1183">
                  <a:moveTo>
                    <a:pt x="200" y="437"/>
                  </a:moveTo>
                  <a:lnTo>
                    <a:pt x="192" y="443"/>
                  </a:lnTo>
                  <a:lnTo>
                    <a:pt x="184" y="441"/>
                  </a:lnTo>
                  <a:lnTo>
                    <a:pt x="182" y="437"/>
                  </a:lnTo>
                  <a:lnTo>
                    <a:pt x="181" y="434"/>
                  </a:lnTo>
                  <a:lnTo>
                    <a:pt x="182" y="430"/>
                  </a:lnTo>
                  <a:lnTo>
                    <a:pt x="184" y="427"/>
                  </a:lnTo>
                  <a:lnTo>
                    <a:pt x="186" y="425"/>
                  </a:lnTo>
                  <a:lnTo>
                    <a:pt x="191" y="423"/>
                  </a:lnTo>
                  <a:lnTo>
                    <a:pt x="193" y="423"/>
                  </a:lnTo>
                  <a:lnTo>
                    <a:pt x="198" y="425"/>
                  </a:lnTo>
                  <a:lnTo>
                    <a:pt x="205" y="427"/>
                  </a:lnTo>
                  <a:lnTo>
                    <a:pt x="200" y="437"/>
                  </a:lnTo>
                  <a:close/>
                  <a:moveTo>
                    <a:pt x="1453" y="555"/>
                  </a:moveTo>
                  <a:lnTo>
                    <a:pt x="1451" y="552"/>
                  </a:lnTo>
                  <a:lnTo>
                    <a:pt x="1449" y="524"/>
                  </a:lnTo>
                  <a:lnTo>
                    <a:pt x="1446" y="517"/>
                  </a:lnTo>
                  <a:lnTo>
                    <a:pt x="1443" y="510"/>
                  </a:lnTo>
                  <a:lnTo>
                    <a:pt x="1437" y="505"/>
                  </a:lnTo>
                  <a:lnTo>
                    <a:pt x="1432" y="503"/>
                  </a:lnTo>
                  <a:lnTo>
                    <a:pt x="1428" y="500"/>
                  </a:lnTo>
                  <a:lnTo>
                    <a:pt x="1423" y="492"/>
                  </a:lnTo>
                  <a:lnTo>
                    <a:pt x="1419" y="485"/>
                  </a:lnTo>
                  <a:lnTo>
                    <a:pt x="1416" y="479"/>
                  </a:lnTo>
                  <a:lnTo>
                    <a:pt x="1412" y="476"/>
                  </a:lnTo>
                  <a:lnTo>
                    <a:pt x="1388" y="472"/>
                  </a:lnTo>
                  <a:lnTo>
                    <a:pt x="1384" y="469"/>
                  </a:lnTo>
                  <a:lnTo>
                    <a:pt x="1379" y="464"/>
                  </a:lnTo>
                  <a:lnTo>
                    <a:pt x="1374" y="458"/>
                  </a:lnTo>
                  <a:lnTo>
                    <a:pt x="1373" y="457"/>
                  </a:lnTo>
                  <a:lnTo>
                    <a:pt x="1372" y="454"/>
                  </a:lnTo>
                  <a:lnTo>
                    <a:pt x="1372" y="451"/>
                  </a:lnTo>
                  <a:lnTo>
                    <a:pt x="1369" y="450"/>
                  </a:lnTo>
                  <a:lnTo>
                    <a:pt x="1339" y="448"/>
                  </a:lnTo>
                  <a:lnTo>
                    <a:pt x="1334" y="450"/>
                  </a:lnTo>
                  <a:lnTo>
                    <a:pt x="1318" y="455"/>
                  </a:lnTo>
                  <a:lnTo>
                    <a:pt x="1314" y="457"/>
                  </a:lnTo>
                  <a:lnTo>
                    <a:pt x="1309" y="455"/>
                  </a:lnTo>
                  <a:lnTo>
                    <a:pt x="1297" y="453"/>
                  </a:lnTo>
                  <a:lnTo>
                    <a:pt x="1283" y="451"/>
                  </a:lnTo>
                  <a:lnTo>
                    <a:pt x="1279" y="448"/>
                  </a:lnTo>
                  <a:lnTo>
                    <a:pt x="1269" y="440"/>
                  </a:lnTo>
                  <a:lnTo>
                    <a:pt x="1265" y="437"/>
                  </a:lnTo>
                  <a:lnTo>
                    <a:pt x="1261" y="436"/>
                  </a:lnTo>
                  <a:lnTo>
                    <a:pt x="1248" y="436"/>
                  </a:lnTo>
                  <a:lnTo>
                    <a:pt x="1246" y="434"/>
                  </a:lnTo>
                  <a:lnTo>
                    <a:pt x="1240" y="430"/>
                  </a:lnTo>
                  <a:lnTo>
                    <a:pt x="1236" y="426"/>
                  </a:lnTo>
                  <a:lnTo>
                    <a:pt x="1234" y="423"/>
                  </a:lnTo>
                  <a:lnTo>
                    <a:pt x="1234" y="422"/>
                  </a:lnTo>
                  <a:lnTo>
                    <a:pt x="1233" y="420"/>
                  </a:lnTo>
                  <a:lnTo>
                    <a:pt x="1230" y="416"/>
                  </a:lnTo>
                  <a:lnTo>
                    <a:pt x="1229" y="415"/>
                  </a:lnTo>
                  <a:lnTo>
                    <a:pt x="1229" y="411"/>
                  </a:lnTo>
                  <a:lnTo>
                    <a:pt x="1229" y="406"/>
                  </a:lnTo>
                  <a:lnTo>
                    <a:pt x="1230" y="401"/>
                  </a:lnTo>
                  <a:lnTo>
                    <a:pt x="1234" y="388"/>
                  </a:lnTo>
                  <a:lnTo>
                    <a:pt x="1236" y="380"/>
                  </a:lnTo>
                  <a:lnTo>
                    <a:pt x="1233" y="377"/>
                  </a:lnTo>
                  <a:lnTo>
                    <a:pt x="1227" y="374"/>
                  </a:lnTo>
                  <a:lnTo>
                    <a:pt x="1223" y="369"/>
                  </a:lnTo>
                  <a:lnTo>
                    <a:pt x="1219" y="364"/>
                  </a:lnTo>
                  <a:lnTo>
                    <a:pt x="1212" y="366"/>
                  </a:lnTo>
                  <a:lnTo>
                    <a:pt x="1201" y="357"/>
                  </a:lnTo>
                  <a:lnTo>
                    <a:pt x="1195" y="353"/>
                  </a:lnTo>
                  <a:lnTo>
                    <a:pt x="1192" y="347"/>
                  </a:lnTo>
                  <a:lnTo>
                    <a:pt x="1191" y="343"/>
                  </a:lnTo>
                  <a:lnTo>
                    <a:pt x="1159" y="308"/>
                  </a:lnTo>
                  <a:lnTo>
                    <a:pt x="1147" y="289"/>
                  </a:lnTo>
                  <a:lnTo>
                    <a:pt x="1142" y="263"/>
                  </a:lnTo>
                  <a:lnTo>
                    <a:pt x="1140" y="259"/>
                  </a:lnTo>
                  <a:lnTo>
                    <a:pt x="1138" y="256"/>
                  </a:lnTo>
                  <a:lnTo>
                    <a:pt x="1136" y="251"/>
                  </a:lnTo>
                  <a:lnTo>
                    <a:pt x="1133" y="221"/>
                  </a:lnTo>
                  <a:lnTo>
                    <a:pt x="1132" y="213"/>
                  </a:lnTo>
                  <a:lnTo>
                    <a:pt x="1128" y="207"/>
                  </a:lnTo>
                  <a:lnTo>
                    <a:pt x="1125" y="202"/>
                  </a:lnTo>
                  <a:lnTo>
                    <a:pt x="1117" y="185"/>
                  </a:lnTo>
                  <a:lnTo>
                    <a:pt x="1107" y="165"/>
                  </a:lnTo>
                  <a:lnTo>
                    <a:pt x="1103" y="160"/>
                  </a:lnTo>
                  <a:lnTo>
                    <a:pt x="1101" y="158"/>
                  </a:lnTo>
                  <a:lnTo>
                    <a:pt x="1094" y="157"/>
                  </a:lnTo>
                  <a:lnTo>
                    <a:pt x="1093" y="155"/>
                  </a:lnTo>
                  <a:lnTo>
                    <a:pt x="1093" y="153"/>
                  </a:lnTo>
                  <a:lnTo>
                    <a:pt x="1086" y="144"/>
                  </a:lnTo>
                  <a:lnTo>
                    <a:pt x="1084" y="140"/>
                  </a:lnTo>
                  <a:lnTo>
                    <a:pt x="1080" y="134"/>
                  </a:lnTo>
                  <a:lnTo>
                    <a:pt x="1076" y="130"/>
                  </a:lnTo>
                  <a:lnTo>
                    <a:pt x="1072" y="127"/>
                  </a:lnTo>
                  <a:lnTo>
                    <a:pt x="1062" y="106"/>
                  </a:lnTo>
                  <a:lnTo>
                    <a:pt x="1044" y="87"/>
                  </a:lnTo>
                  <a:lnTo>
                    <a:pt x="1042" y="78"/>
                  </a:lnTo>
                  <a:lnTo>
                    <a:pt x="1038" y="73"/>
                  </a:lnTo>
                  <a:lnTo>
                    <a:pt x="1030" y="63"/>
                  </a:lnTo>
                  <a:lnTo>
                    <a:pt x="1007" y="32"/>
                  </a:lnTo>
                  <a:lnTo>
                    <a:pt x="998" y="24"/>
                  </a:lnTo>
                  <a:lnTo>
                    <a:pt x="989" y="18"/>
                  </a:lnTo>
                  <a:lnTo>
                    <a:pt x="986" y="17"/>
                  </a:lnTo>
                  <a:lnTo>
                    <a:pt x="974" y="36"/>
                  </a:lnTo>
                  <a:lnTo>
                    <a:pt x="957" y="59"/>
                  </a:lnTo>
                  <a:lnTo>
                    <a:pt x="956" y="61"/>
                  </a:lnTo>
                  <a:lnTo>
                    <a:pt x="944" y="91"/>
                  </a:lnTo>
                  <a:lnTo>
                    <a:pt x="939" y="102"/>
                  </a:lnTo>
                  <a:lnTo>
                    <a:pt x="933" y="108"/>
                  </a:lnTo>
                  <a:lnTo>
                    <a:pt x="911" y="122"/>
                  </a:lnTo>
                  <a:lnTo>
                    <a:pt x="897" y="134"/>
                  </a:lnTo>
                  <a:lnTo>
                    <a:pt x="890" y="137"/>
                  </a:lnTo>
                  <a:lnTo>
                    <a:pt x="859" y="144"/>
                  </a:lnTo>
                  <a:lnTo>
                    <a:pt x="850" y="148"/>
                  </a:lnTo>
                  <a:lnTo>
                    <a:pt x="846" y="158"/>
                  </a:lnTo>
                  <a:lnTo>
                    <a:pt x="838" y="183"/>
                  </a:lnTo>
                  <a:lnTo>
                    <a:pt x="831" y="186"/>
                  </a:lnTo>
                  <a:lnTo>
                    <a:pt x="825" y="185"/>
                  </a:lnTo>
                  <a:lnTo>
                    <a:pt x="822" y="188"/>
                  </a:lnTo>
                  <a:lnTo>
                    <a:pt x="821" y="193"/>
                  </a:lnTo>
                  <a:lnTo>
                    <a:pt x="818" y="200"/>
                  </a:lnTo>
                  <a:lnTo>
                    <a:pt x="815" y="204"/>
                  </a:lnTo>
                  <a:lnTo>
                    <a:pt x="811" y="207"/>
                  </a:lnTo>
                  <a:lnTo>
                    <a:pt x="808" y="210"/>
                  </a:lnTo>
                  <a:lnTo>
                    <a:pt x="808" y="217"/>
                  </a:lnTo>
                  <a:lnTo>
                    <a:pt x="810" y="224"/>
                  </a:lnTo>
                  <a:lnTo>
                    <a:pt x="811" y="228"/>
                  </a:lnTo>
                  <a:lnTo>
                    <a:pt x="810" y="233"/>
                  </a:lnTo>
                  <a:lnTo>
                    <a:pt x="803" y="237"/>
                  </a:lnTo>
                  <a:lnTo>
                    <a:pt x="793" y="240"/>
                  </a:lnTo>
                  <a:lnTo>
                    <a:pt x="789" y="240"/>
                  </a:lnTo>
                  <a:lnTo>
                    <a:pt x="771" y="241"/>
                  </a:lnTo>
                  <a:lnTo>
                    <a:pt x="765" y="241"/>
                  </a:lnTo>
                  <a:lnTo>
                    <a:pt x="758" y="237"/>
                  </a:lnTo>
                  <a:lnTo>
                    <a:pt x="744" y="230"/>
                  </a:lnTo>
                  <a:lnTo>
                    <a:pt x="738" y="228"/>
                  </a:lnTo>
                  <a:lnTo>
                    <a:pt x="734" y="231"/>
                  </a:lnTo>
                  <a:lnTo>
                    <a:pt x="724" y="237"/>
                  </a:lnTo>
                  <a:lnTo>
                    <a:pt x="720" y="237"/>
                  </a:lnTo>
                  <a:lnTo>
                    <a:pt x="715" y="234"/>
                  </a:lnTo>
                  <a:lnTo>
                    <a:pt x="708" y="223"/>
                  </a:lnTo>
                  <a:lnTo>
                    <a:pt x="702" y="221"/>
                  </a:lnTo>
                  <a:lnTo>
                    <a:pt x="675" y="218"/>
                  </a:lnTo>
                  <a:lnTo>
                    <a:pt x="673" y="217"/>
                  </a:lnTo>
                  <a:lnTo>
                    <a:pt x="667" y="216"/>
                  </a:lnTo>
                  <a:lnTo>
                    <a:pt x="647" y="203"/>
                  </a:lnTo>
                  <a:lnTo>
                    <a:pt x="643" y="199"/>
                  </a:lnTo>
                  <a:lnTo>
                    <a:pt x="640" y="190"/>
                  </a:lnTo>
                  <a:lnTo>
                    <a:pt x="640" y="174"/>
                  </a:lnTo>
                  <a:lnTo>
                    <a:pt x="639" y="165"/>
                  </a:lnTo>
                  <a:lnTo>
                    <a:pt x="637" y="161"/>
                  </a:lnTo>
                  <a:lnTo>
                    <a:pt x="629" y="151"/>
                  </a:lnTo>
                  <a:lnTo>
                    <a:pt x="628" y="147"/>
                  </a:lnTo>
                  <a:lnTo>
                    <a:pt x="628" y="144"/>
                  </a:lnTo>
                  <a:lnTo>
                    <a:pt x="626" y="140"/>
                  </a:lnTo>
                  <a:lnTo>
                    <a:pt x="623" y="139"/>
                  </a:lnTo>
                  <a:lnTo>
                    <a:pt x="623" y="137"/>
                  </a:lnTo>
                  <a:lnTo>
                    <a:pt x="619" y="134"/>
                  </a:lnTo>
                  <a:lnTo>
                    <a:pt x="616" y="129"/>
                  </a:lnTo>
                  <a:lnTo>
                    <a:pt x="616" y="123"/>
                  </a:lnTo>
                  <a:lnTo>
                    <a:pt x="614" y="118"/>
                  </a:lnTo>
                  <a:lnTo>
                    <a:pt x="609" y="113"/>
                  </a:lnTo>
                  <a:lnTo>
                    <a:pt x="605" y="112"/>
                  </a:lnTo>
                  <a:lnTo>
                    <a:pt x="601" y="112"/>
                  </a:lnTo>
                  <a:lnTo>
                    <a:pt x="595" y="115"/>
                  </a:lnTo>
                  <a:lnTo>
                    <a:pt x="584" y="116"/>
                  </a:lnTo>
                  <a:lnTo>
                    <a:pt x="584" y="116"/>
                  </a:lnTo>
                  <a:lnTo>
                    <a:pt x="581" y="109"/>
                  </a:lnTo>
                  <a:lnTo>
                    <a:pt x="579" y="99"/>
                  </a:lnTo>
                  <a:lnTo>
                    <a:pt x="572" y="89"/>
                  </a:lnTo>
                  <a:lnTo>
                    <a:pt x="559" y="78"/>
                  </a:lnTo>
                  <a:lnTo>
                    <a:pt x="556" y="73"/>
                  </a:lnTo>
                  <a:lnTo>
                    <a:pt x="555" y="70"/>
                  </a:lnTo>
                  <a:lnTo>
                    <a:pt x="553" y="64"/>
                  </a:lnTo>
                  <a:lnTo>
                    <a:pt x="552" y="61"/>
                  </a:lnTo>
                  <a:lnTo>
                    <a:pt x="549" y="60"/>
                  </a:lnTo>
                  <a:lnTo>
                    <a:pt x="542" y="60"/>
                  </a:lnTo>
                  <a:lnTo>
                    <a:pt x="539" y="59"/>
                  </a:lnTo>
                  <a:lnTo>
                    <a:pt x="535" y="56"/>
                  </a:lnTo>
                  <a:lnTo>
                    <a:pt x="517" y="40"/>
                  </a:lnTo>
                  <a:lnTo>
                    <a:pt x="516" y="36"/>
                  </a:lnTo>
                  <a:lnTo>
                    <a:pt x="514" y="32"/>
                  </a:lnTo>
                  <a:lnTo>
                    <a:pt x="511" y="18"/>
                  </a:lnTo>
                  <a:lnTo>
                    <a:pt x="510" y="14"/>
                  </a:lnTo>
                  <a:lnTo>
                    <a:pt x="509" y="14"/>
                  </a:lnTo>
                  <a:lnTo>
                    <a:pt x="504" y="18"/>
                  </a:lnTo>
                  <a:lnTo>
                    <a:pt x="502" y="19"/>
                  </a:lnTo>
                  <a:lnTo>
                    <a:pt x="499" y="22"/>
                  </a:lnTo>
                  <a:lnTo>
                    <a:pt x="489" y="24"/>
                  </a:lnTo>
                  <a:lnTo>
                    <a:pt x="483" y="26"/>
                  </a:lnTo>
                  <a:lnTo>
                    <a:pt x="475" y="33"/>
                  </a:lnTo>
                  <a:lnTo>
                    <a:pt x="471" y="36"/>
                  </a:lnTo>
                  <a:lnTo>
                    <a:pt x="465" y="36"/>
                  </a:lnTo>
                  <a:lnTo>
                    <a:pt x="461" y="32"/>
                  </a:lnTo>
                  <a:lnTo>
                    <a:pt x="460" y="26"/>
                  </a:lnTo>
                  <a:lnTo>
                    <a:pt x="461" y="12"/>
                  </a:lnTo>
                  <a:lnTo>
                    <a:pt x="460" y="7"/>
                  </a:lnTo>
                  <a:lnTo>
                    <a:pt x="454" y="4"/>
                  </a:lnTo>
                  <a:lnTo>
                    <a:pt x="443" y="1"/>
                  </a:lnTo>
                  <a:lnTo>
                    <a:pt x="436" y="3"/>
                  </a:lnTo>
                  <a:lnTo>
                    <a:pt x="430" y="0"/>
                  </a:lnTo>
                  <a:lnTo>
                    <a:pt x="420" y="21"/>
                  </a:lnTo>
                  <a:lnTo>
                    <a:pt x="415" y="29"/>
                  </a:lnTo>
                  <a:lnTo>
                    <a:pt x="404" y="43"/>
                  </a:lnTo>
                  <a:lnTo>
                    <a:pt x="399" y="47"/>
                  </a:lnTo>
                  <a:lnTo>
                    <a:pt x="395" y="49"/>
                  </a:lnTo>
                  <a:lnTo>
                    <a:pt x="390" y="49"/>
                  </a:lnTo>
                  <a:lnTo>
                    <a:pt x="378" y="46"/>
                  </a:lnTo>
                  <a:lnTo>
                    <a:pt x="373" y="47"/>
                  </a:lnTo>
                  <a:lnTo>
                    <a:pt x="367" y="53"/>
                  </a:lnTo>
                  <a:lnTo>
                    <a:pt x="364" y="64"/>
                  </a:lnTo>
                  <a:lnTo>
                    <a:pt x="364" y="82"/>
                  </a:lnTo>
                  <a:lnTo>
                    <a:pt x="368" y="98"/>
                  </a:lnTo>
                  <a:lnTo>
                    <a:pt x="375" y="103"/>
                  </a:lnTo>
                  <a:lnTo>
                    <a:pt x="377" y="102"/>
                  </a:lnTo>
                  <a:lnTo>
                    <a:pt x="378" y="98"/>
                  </a:lnTo>
                  <a:lnTo>
                    <a:pt x="381" y="95"/>
                  </a:lnTo>
                  <a:lnTo>
                    <a:pt x="384" y="95"/>
                  </a:lnTo>
                  <a:lnTo>
                    <a:pt x="385" y="98"/>
                  </a:lnTo>
                  <a:lnTo>
                    <a:pt x="391" y="109"/>
                  </a:lnTo>
                  <a:lnTo>
                    <a:pt x="391" y="111"/>
                  </a:lnTo>
                  <a:lnTo>
                    <a:pt x="392" y="125"/>
                  </a:lnTo>
                  <a:lnTo>
                    <a:pt x="395" y="132"/>
                  </a:lnTo>
                  <a:lnTo>
                    <a:pt x="399" y="137"/>
                  </a:lnTo>
                  <a:lnTo>
                    <a:pt x="413" y="147"/>
                  </a:lnTo>
                  <a:lnTo>
                    <a:pt x="416" y="148"/>
                  </a:lnTo>
                  <a:lnTo>
                    <a:pt x="422" y="150"/>
                  </a:lnTo>
                  <a:lnTo>
                    <a:pt x="434" y="161"/>
                  </a:lnTo>
                  <a:lnTo>
                    <a:pt x="460" y="172"/>
                  </a:lnTo>
                  <a:lnTo>
                    <a:pt x="472" y="179"/>
                  </a:lnTo>
                  <a:lnTo>
                    <a:pt x="476" y="189"/>
                  </a:lnTo>
                  <a:lnTo>
                    <a:pt x="479" y="188"/>
                  </a:lnTo>
                  <a:lnTo>
                    <a:pt x="482" y="189"/>
                  </a:lnTo>
                  <a:lnTo>
                    <a:pt x="482" y="189"/>
                  </a:lnTo>
                  <a:lnTo>
                    <a:pt x="483" y="192"/>
                  </a:lnTo>
                  <a:lnTo>
                    <a:pt x="489" y="197"/>
                  </a:lnTo>
                  <a:lnTo>
                    <a:pt x="497" y="210"/>
                  </a:lnTo>
                  <a:lnTo>
                    <a:pt x="499" y="214"/>
                  </a:lnTo>
                  <a:lnTo>
                    <a:pt x="497" y="216"/>
                  </a:lnTo>
                  <a:lnTo>
                    <a:pt x="496" y="216"/>
                  </a:lnTo>
                  <a:lnTo>
                    <a:pt x="493" y="217"/>
                  </a:lnTo>
                  <a:lnTo>
                    <a:pt x="493" y="220"/>
                  </a:lnTo>
                  <a:lnTo>
                    <a:pt x="492" y="227"/>
                  </a:lnTo>
                  <a:lnTo>
                    <a:pt x="492" y="228"/>
                  </a:lnTo>
                  <a:lnTo>
                    <a:pt x="490" y="231"/>
                  </a:lnTo>
                  <a:lnTo>
                    <a:pt x="488" y="234"/>
                  </a:lnTo>
                  <a:lnTo>
                    <a:pt x="485" y="237"/>
                  </a:lnTo>
                  <a:lnTo>
                    <a:pt x="483" y="245"/>
                  </a:lnTo>
                  <a:lnTo>
                    <a:pt x="482" y="258"/>
                  </a:lnTo>
                  <a:lnTo>
                    <a:pt x="479" y="269"/>
                  </a:lnTo>
                  <a:lnTo>
                    <a:pt x="478" y="270"/>
                  </a:lnTo>
                  <a:lnTo>
                    <a:pt x="474" y="276"/>
                  </a:lnTo>
                  <a:lnTo>
                    <a:pt x="469" y="276"/>
                  </a:lnTo>
                  <a:lnTo>
                    <a:pt x="464" y="275"/>
                  </a:lnTo>
                  <a:lnTo>
                    <a:pt x="460" y="275"/>
                  </a:lnTo>
                  <a:lnTo>
                    <a:pt x="454" y="277"/>
                  </a:lnTo>
                  <a:lnTo>
                    <a:pt x="451" y="283"/>
                  </a:lnTo>
                  <a:lnTo>
                    <a:pt x="450" y="289"/>
                  </a:lnTo>
                  <a:lnTo>
                    <a:pt x="447" y="293"/>
                  </a:lnTo>
                  <a:lnTo>
                    <a:pt x="441" y="293"/>
                  </a:lnTo>
                  <a:lnTo>
                    <a:pt x="437" y="290"/>
                  </a:lnTo>
                  <a:lnTo>
                    <a:pt x="430" y="280"/>
                  </a:lnTo>
                  <a:lnTo>
                    <a:pt x="426" y="276"/>
                  </a:lnTo>
                  <a:lnTo>
                    <a:pt x="411" y="270"/>
                  </a:lnTo>
                  <a:lnTo>
                    <a:pt x="405" y="268"/>
                  </a:lnTo>
                  <a:lnTo>
                    <a:pt x="390" y="254"/>
                  </a:lnTo>
                  <a:lnTo>
                    <a:pt x="381" y="245"/>
                  </a:lnTo>
                  <a:lnTo>
                    <a:pt x="377" y="241"/>
                  </a:lnTo>
                  <a:lnTo>
                    <a:pt x="373" y="240"/>
                  </a:lnTo>
                  <a:lnTo>
                    <a:pt x="353" y="240"/>
                  </a:lnTo>
                  <a:lnTo>
                    <a:pt x="347" y="241"/>
                  </a:lnTo>
                  <a:lnTo>
                    <a:pt x="340" y="245"/>
                  </a:lnTo>
                  <a:lnTo>
                    <a:pt x="335" y="249"/>
                  </a:lnTo>
                  <a:lnTo>
                    <a:pt x="329" y="251"/>
                  </a:lnTo>
                  <a:lnTo>
                    <a:pt x="322" y="251"/>
                  </a:lnTo>
                  <a:lnTo>
                    <a:pt x="310" y="249"/>
                  </a:lnTo>
                  <a:lnTo>
                    <a:pt x="272" y="235"/>
                  </a:lnTo>
                  <a:lnTo>
                    <a:pt x="259" y="228"/>
                  </a:lnTo>
                  <a:lnTo>
                    <a:pt x="254" y="225"/>
                  </a:lnTo>
                  <a:lnTo>
                    <a:pt x="242" y="216"/>
                  </a:lnTo>
                  <a:lnTo>
                    <a:pt x="237" y="206"/>
                  </a:lnTo>
                  <a:lnTo>
                    <a:pt x="242" y="199"/>
                  </a:lnTo>
                  <a:lnTo>
                    <a:pt x="248" y="196"/>
                  </a:lnTo>
                  <a:lnTo>
                    <a:pt x="252" y="195"/>
                  </a:lnTo>
                  <a:lnTo>
                    <a:pt x="252" y="192"/>
                  </a:lnTo>
                  <a:lnTo>
                    <a:pt x="245" y="190"/>
                  </a:lnTo>
                  <a:lnTo>
                    <a:pt x="228" y="186"/>
                  </a:lnTo>
                  <a:lnTo>
                    <a:pt x="192" y="172"/>
                  </a:lnTo>
                  <a:lnTo>
                    <a:pt x="184" y="164"/>
                  </a:lnTo>
                  <a:lnTo>
                    <a:pt x="179" y="160"/>
                  </a:lnTo>
                  <a:lnTo>
                    <a:pt x="175" y="160"/>
                  </a:lnTo>
                  <a:lnTo>
                    <a:pt x="167" y="161"/>
                  </a:lnTo>
                  <a:lnTo>
                    <a:pt x="163" y="162"/>
                  </a:lnTo>
                  <a:lnTo>
                    <a:pt x="158" y="161"/>
                  </a:lnTo>
                  <a:lnTo>
                    <a:pt x="146" y="155"/>
                  </a:lnTo>
                  <a:lnTo>
                    <a:pt x="140" y="153"/>
                  </a:lnTo>
                  <a:lnTo>
                    <a:pt x="132" y="151"/>
                  </a:lnTo>
                  <a:lnTo>
                    <a:pt x="123" y="155"/>
                  </a:lnTo>
                  <a:lnTo>
                    <a:pt x="84" y="188"/>
                  </a:lnTo>
                  <a:lnTo>
                    <a:pt x="60" y="207"/>
                  </a:lnTo>
                  <a:lnTo>
                    <a:pt x="69" y="228"/>
                  </a:lnTo>
                  <a:lnTo>
                    <a:pt x="66" y="235"/>
                  </a:lnTo>
                  <a:lnTo>
                    <a:pt x="69" y="240"/>
                  </a:lnTo>
                  <a:lnTo>
                    <a:pt x="73" y="242"/>
                  </a:lnTo>
                  <a:lnTo>
                    <a:pt x="90" y="242"/>
                  </a:lnTo>
                  <a:lnTo>
                    <a:pt x="94" y="244"/>
                  </a:lnTo>
                  <a:lnTo>
                    <a:pt x="108" y="254"/>
                  </a:lnTo>
                  <a:lnTo>
                    <a:pt x="111" y="259"/>
                  </a:lnTo>
                  <a:lnTo>
                    <a:pt x="111" y="265"/>
                  </a:lnTo>
                  <a:lnTo>
                    <a:pt x="102" y="270"/>
                  </a:lnTo>
                  <a:lnTo>
                    <a:pt x="77" y="269"/>
                  </a:lnTo>
                  <a:lnTo>
                    <a:pt x="74" y="280"/>
                  </a:lnTo>
                  <a:lnTo>
                    <a:pt x="77" y="286"/>
                  </a:lnTo>
                  <a:lnTo>
                    <a:pt x="83" y="290"/>
                  </a:lnTo>
                  <a:lnTo>
                    <a:pt x="88" y="290"/>
                  </a:lnTo>
                  <a:lnTo>
                    <a:pt x="90" y="286"/>
                  </a:lnTo>
                  <a:lnTo>
                    <a:pt x="90" y="280"/>
                  </a:lnTo>
                  <a:lnTo>
                    <a:pt x="94" y="283"/>
                  </a:lnTo>
                  <a:lnTo>
                    <a:pt x="102" y="291"/>
                  </a:lnTo>
                  <a:lnTo>
                    <a:pt x="108" y="294"/>
                  </a:lnTo>
                  <a:lnTo>
                    <a:pt x="112" y="298"/>
                  </a:lnTo>
                  <a:lnTo>
                    <a:pt x="116" y="303"/>
                  </a:lnTo>
                  <a:lnTo>
                    <a:pt x="129" y="304"/>
                  </a:lnTo>
                  <a:lnTo>
                    <a:pt x="140" y="308"/>
                  </a:lnTo>
                  <a:lnTo>
                    <a:pt x="146" y="310"/>
                  </a:lnTo>
                  <a:lnTo>
                    <a:pt x="158" y="304"/>
                  </a:lnTo>
                  <a:lnTo>
                    <a:pt x="161" y="303"/>
                  </a:lnTo>
                  <a:lnTo>
                    <a:pt x="168" y="301"/>
                  </a:lnTo>
                  <a:lnTo>
                    <a:pt x="170" y="310"/>
                  </a:lnTo>
                  <a:lnTo>
                    <a:pt x="167" y="321"/>
                  </a:lnTo>
                  <a:lnTo>
                    <a:pt x="170" y="324"/>
                  </a:lnTo>
                  <a:lnTo>
                    <a:pt x="174" y="325"/>
                  </a:lnTo>
                  <a:lnTo>
                    <a:pt x="177" y="326"/>
                  </a:lnTo>
                  <a:lnTo>
                    <a:pt x="184" y="332"/>
                  </a:lnTo>
                  <a:lnTo>
                    <a:pt x="195" y="346"/>
                  </a:lnTo>
                  <a:lnTo>
                    <a:pt x="199" y="350"/>
                  </a:lnTo>
                  <a:lnTo>
                    <a:pt x="203" y="352"/>
                  </a:lnTo>
                  <a:lnTo>
                    <a:pt x="210" y="352"/>
                  </a:lnTo>
                  <a:lnTo>
                    <a:pt x="214" y="355"/>
                  </a:lnTo>
                  <a:lnTo>
                    <a:pt x="214" y="362"/>
                  </a:lnTo>
                  <a:lnTo>
                    <a:pt x="210" y="376"/>
                  </a:lnTo>
                  <a:lnTo>
                    <a:pt x="203" y="384"/>
                  </a:lnTo>
                  <a:lnTo>
                    <a:pt x="184" y="394"/>
                  </a:lnTo>
                  <a:lnTo>
                    <a:pt x="172" y="399"/>
                  </a:lnTo>
                  <a:lnTo>
                    <a:pt x="163" y="406"/>
                  </a:lnTo>
                  <a:lnTo>
                    <a:pt x="156" y="419"/>
                  </a:lnTo>
                  <a:lnTo>
                    <a:pt x="156" y="426"/>
                  </a:lnTo>
                  <a:lnTo>
                    <a:pt x="156" y="433"/>
                  </a:lnTo>
                  <a:lnTo>
                    <a:pt x="160" y="441"/>
                  </a:lnTo>
                  <a:lnTo>
                    <a:pt x="164" y="446"/>
                  </a:lnTo>
                  <a:lnTo>
                    <a:pt x="170" y="450"/>
                  </a:lnTo>
                  <a:lnTo>
                    <a:pt x="174" y="455"/>
                  </a:lnTo>
                  <a:lnTo>
                    <a:pt x="175" y="460"/>
                  </a:lnTo>
                  <a:lnTo>
                    <a:pt x="177" y="467"/>
                  </a:lnTo>
                  <a:lnTo>
                    <a:pt x="177" y="469"/>
                  </a:lnTo>
                  <a:lnTo>
                    <a:pt x="179" y="472"/>
                  </a:lnTo>
                  <a:lnTo>
                    <a:pt x="185" y="476"/>
                  </a:lnTo>
                  <a:lnTo>
                    <a:pt x="186" y="481"/>
                  </a:lnTo>
                  <a:lnTo>
                    <a:pt x="195" y="498"/>
                  </a:lnTo>
                  <a:lnTo>
                    <a:pt x="210" y="513"/>
                  </a:lnTo>
                  <a:lnTo>
                    <a:pt x="272" y="547"/>
                  </a:lnTo>
                  <a:lnTo>
                    <a:pt x="272" y="547"/>
                  </a:lnTo>
                  <a:lnTo>
                    <a:pt x="283" y="559"/>
                  </a:lnTo>
                  <a:lnTo>
                    <a:pt x="287" y="559"/>
                  </a:lnTo>
                  <a:lnTo>
                    <a:pt x="290" y="559"/>
                  </a:lnTo>
                  <a:lnTo>
                    <a:pt x="293" y="558"/>
                  </a:lnTo>
                  <a:lnTo>
                    <a:pt x="298" y="558"/>
                  </a:lnTo>
                  <a:lnTo>
                    <a:pt x="303" y="559"/>
                  </a:lnTo>
                  <a:lnTo>
                    <a:pt x="307" y="563"/>
                  </a:lnTo>
                  <a:lnTo>
                    <a:pt x="312" y="572"/>
                  </a:lnTo>
                  <a:lnTo>
                    <a:pt x="314" y="573"/>
                  </a:lnTo>
                  <a:lnTo>
                    <a:pt x="314" y="576"/>
                  </a:lnTo>
                  <a:lnTo>
                    <a:pt x="314" y="577"/>
                  </a:lnTo>
                  <a:lnTo>
                    <a:pt x="308" y="600"/>
                  </a:lnTo>
                  <a:lnTo>
                    <a:pt x="305" y="608"/>
                  </a:lnTo>
                  <a:lnTo>
                    <a:pt x="301" y="614"/>
                  </a:lnTo>
                  <a:lnTo>
                    <a:pt x="294" y="620"/>
                  </a:lnTo>
                  <a:lnTo>
                    <a:pt x="294" y="622"/>
                  </a:lnTo>
                  <a:lnTo>
                    <a:pt x="291" y="638"/>
                  </a:lnTo>
                  <a:lnTo>
                    <a:pt x="289" y="642"/>
                  </a:lnTo>
                  <a:lnTo>
                    <a:pt x="286" y="645"/>
                  </a:lnTo>
                  <a:lnTo>
                    <a:pt x="268" y="646"/>
                  </a:lnTo>
                  <a:lnTo>
                    <a:pt x="224" y="639"/>
                  </a:lnTo>
                  <a:lnTo>
                    <a:pt x="209" y="649"/>
                  </a:lnTo>
                  <a:lnTo>
                    <a:pt x="209" y="653"/>
                  </a:lnTo>
                  <a:lnTo>
                    <a:pt x="209" y="657"/>
                  </a:lnTo>
                  <a:lnTo>
                    <a:pt x="217" y="662"/>
                  </a:lnTo>
                  <a:lnTo>
                    <a:pt x="244" y="664"/>
                  </a:lnTo>
                  <a:lnTo>
                    <a:pt x="252" y="667"/>
                  </a:lnTo>
                  <a:lnTo>
                    <a:pt x="258" y="674"/>
                  </a:lnTo>
                  <a:lnTo>
                    <a:pt x="269" y="698"/>
                  </a:lnTo>
                  <a:lnTo>
                    <a:pt x="270" y="702"/>
                  </a:lnTo>
                  <a:lnTo>
                    <a:pt x="283" y="713"/>
                  </a:lnTo>
                  <a:lnTo>
                    <a:pt x="289" y="716"/>
                  </a:lnTo>
                  <a:lnTo>
                    <a:pt x="297" y="720"/>
                  </a:lnTo>
                  <a:lnTo>
                    <a:pt x="312" y="726"/>
                  </a:lnTo>
                  <a:lnTo>
                    <a:pt x="319" y="733"/>
                  </a:lnTo>
                  <a:lnTo>
                    <a:pt x="329" y="753"/>
                  </a:lnTo>
                  <a:lnTo>
                    <a:pt x="338" y="760"/>
                  </a:lnTo>
                  <a:lnTo>
                    <a:pt x="347" y="763"/>
                  </a:lnTo>
                  <a:lnTo>
                    <a:pt x="353" y="764"/>
                  </a:lnTo>
                  <a:lnTo>
                    <a:pt x="356" y="770"/>
                  </a:lnTo>
                  <a:lnTo>
                    <a:pt x="363" y="781"/>
                  </a:lnTo>
                  <a:lnTo>
                    <a:pt x="366" y="785"/>
                  </a:lnTo>
                  <a:lnTo>
                    <a:pt x="371" y="786"/>
                  </a:lnTo>
                  <a:lnTo>
                    <a:pt x="381" y="784"/>
                  </a:lnTo>
                  <a:lnTo>
                    <a:pt x="398" y="775"/>
                  </a:lnTo>
                  <a:lnTo>
                    <a:pt x="408" y="775"/>
                  </a:lnTo>
                  <a:lnTo>
                    <a:pt x="411" y="779"/>
                  </a:lnTo>
                  <a:lnTo>
                    <a:pt x="418" y="788"/>
                  </a:lnTo>
                  <a:lnTo>
                    <a:pt x="420" y="791"/>
                  </a:lnTo>
                  <a:lnTo>
                    <a:pt x="426" y="791"/>
                  </a:lnTo>
                  <a:lnTo>
                    <a:pt x="443" y="789"/>
                  </a:lnTo>
                  <a:lnTo>
                    <a:pt x="447" y="791"/>
                  </a:lnTo>
                  <a:lnTo>
                    <a:pt x="451" y="793"/>
                  </a:lnTo>
                  <a:lnTo>
                    <a:pt x="454" y="798"/>
                  </a:lnTo>
                  <a:lnTo>
                    <a:pt x="455" y="803"/>
                  </a:lnTo>
                  <a:lnTo>
                    <a:pt x="453" y="807"/>
                  </a:lnTo>
                  <a:lnTo>
                    <a:pt x="448" y="809"/>
                  </a:lnTo>
                  <a:lnTo>
                    <a:pt x="446" y="812"/>
                  </a:lnTo>
                  <a:lnTo>
                    <a:pt x="446" y="817"/>
                  </a:lnTo>
                  <a:lnTo>
                    <a:pt x="447" y="821"/>
                  </a:lnTo>
                  <a:lnTo>
                    <a:pt x="447" y="824"/>
                  </a:lnTo>
                  <a:lnTo>
                    <a:pt x="446" y="827"/>
                  </a:lnTo>
                  <a:lnTo>
                    <a:pt x="443" y="828"/>
                  </a:lnTo>
                  <a:lnTo>
                    <a:pt x="443" y="828"/>
                  </a:lnTo>
                  <a:lnTo>
                    <a:pt x="423" y="831"/>
                  </a:lnTo>
                  <a:lnTo>
                    <a:pt x="415" y="837"/>
                  </a:lnTo>
                  <a:lnTo>
                    <a:pt x="412" y="845"/>
                  </a:lnTo>
                  <a:lnTo>
                    <a:pt x="415" y="857"/>
                  </a:lnTo>
                  <a:lnTo>
                    <a:pt x="425" y="862"/>
                  </a:lnTo>
                  <a:lnTo>
                    <a:pt x="443" y="871"/>
                  </a:lnTo>
                  <a:lnTo>
                    <a:pt x="447" y="875"/>
                  </a:lnTo>
                  <a:lnTo>
                    <a:pt x="448" y="879"/>
                  </a:lnTo>
                  <a:lnTo>
                    <a:pt x="450" y="885"/>
                  </a:lnTo>
                  <a:lnTo>
                    <a:pt x="453" y="890"/>
                  </a:lnTo>
                  <a:lnTo>
                    <a:pt x="458" y="896"/>
                  </a:lnTo>
                  <a:lnTo>
                    <a:pt x="469" y="904"/>
                  </a:lnTo>
                  <a:lnTo>
                    <a:pt x="472" y="906"/>
                  </a:lnTo>
                  <a:lnTo>
                    <a:pt x="474" y="907"/>
                  </a:lnTo>
                  <a:lnTo>
                    <a:pt x="474" y="908"/>
                  </a:lnTo>
                  <a:lnTo>
                    <a:pt x="475" y="911"/>
                  </a:lnTo>
                  <a:lnTo>
                    <a:pt x="472" y="911"/>
                  </a:lnTo>
                  <a:lnTo>
                    <a:pt x="467" y="913"/>
                  </a:lnTo>
                  <a:lnTo>
                    <a:pt x="455" y="921"/>
                  </a:lnTo>
                  <a:lnTo>
                    <a:pt x="451" y="921"/>
                  </a:lnTo>
                  <a:lnTo>
                    <a:pt x="436" y="913"/>
                  </a:lnTo>
                  <a:lnTo>
                    <a:pt x="427" y="913"/>
                  </a:lnTo>
                  <a:lnTo>
                    <a:pt x="420" y="918"/>
                  </a:lnTo>
                  <a:lnTo>
                    <a:pt x="420" y="928"/>
                  </a:lnTo>
                  <a:lnTo>
                    <a:pt x="427" y="935"/>
                  </a:lnTo>
                  <a:lnTo>
                    <a:pt x="436" y="939"/>
                  </a:lnTo>
                  <a:lnTo>
                    <a:pt x="443" y="945"/>
                  </a:lnTo>
                  <a:lnTo>
                    <a:pt x="446" y="955"/>
                  </a:lnTo>
                  <a:lnTo>
                    <a:pt x="447" y="964"/>
                  </a:lnTo>
                  <a:lnTo>
                    <a:pt x="447" y="974"/>
                  </a:lnTo>
                  <a:lnTo>
                    <a:pt x="443" y="984"/>
                  </a:lnTo>
                  <a:lnTo>
                    <a:pt x="443" y="986"/>
                  </a:lnTo>
                  <a:lnTo>
                    <a:pt x="443" y="987"/>
                  </a:lnTo>
                  <a:lnTo>
                    <a:pt x="441" y="991"/>
                  </a:lnTo>
                  <a:lnTo>
                    <a:pt x="441" y="995"/>
                  </a:lnTo>
                  <a:lnTo>
                    <a:pt x="441" y="998"/>
                  </a:lnTo>
                  <a:lnTo>
                    <a:pt x="443" y="1002"/>
                  </a:lnTo>
                  <a:lnTo>
                    <a:pt x="451" y="1022"/>
                  </a:lnTo>
                  <a:lnTo>
                    <a:pt x="457" y="1022"/>
                  </a:lnTo>
                  <a:lnTo>
                    <a:pt x="462" y="1019"/>
                  </a:lnTo>
                  <a:lnTo>
                    <a:pt x="467" y="1016"/>
                  </a:lnTo>
                  <a:lnTo>
                    <a:pt x="469" y="1014"/>
                  </a:lnTo>
                  <a:lnTo>
                    <a:pt x="474" y="1009"/>
                  </a:lnTo>
                  <a:lnTo>
                    <a:pt x="476" y="1004"/>
                  </a:lnTo>
                  <a:lnTo>
                    <a:pt x="483" y="990"/>
                  </a:lnTo>
                  <a:lnTo>
                    <a:pt x="488" y="986"/>
                  </a:lnTo>
                  <a:lnTo>
                    <a:pt x="492" y="981"/>
                  </a:lnTo>
                  <a:lnTo>
                    <a:pt x="507" y="973"/>
                  </a:lnTo>
                  <a:lnTo>
                    <a:pt x="511" y="969"/>
                  </a:lnTo>
                  <a:lnTo>
                    <a:pt x="516" y="959"/>
                  </a:lnTo>
                  <a:lnTo>
                    <a:pt x="518" y="955"/>
                  </a:lnTo>
                  <a:lnTo>
                    <a:pt x="521" y="952"/>
                  </a:lnTo>
                  <a:lnTo>
                    <a:pt x="525" y="950"/>
                  </a:lnTo>
                  <a:lnTo>
                    <a:pt x="527" y="949"/>
                  </a:lnTo>
                  <a:lnTo>
                    <a:pt x="528" y="946"/>
                  </a:lnTo>
                  <a:lnTo>
                    <a:pt x="535" y="935"/>
                  </a:lnTo>
                  <a:lnTo>
                    <a:pt x="539" y="931"/>
                  </a:lnTo>
                  <a:lnTo>
                    <a:pt x="542" y="928"/>
                  </a:lnTo>
                  <a:lnTo>
                    <a:pt x="542" y="928"/>
                  </a:lnTo>
                  <a:lnTo>
                    <a:pt x="548" y="925"/>
                  </a:lnTo>
                  <a:lnTo>
                    <a:pt x="551" y="925"/>
                  </a:lnTo>
                  <a:lnTo>
                    <a:pt x="559" y="928"/>
                  </a:lnTo>
                  <a:lnTo>
                    <a:pt x="562" y="929"/>
                  </a:lnTo>
                  <a:lnTo>
                    <a:pt x="566" y="929"/>
                  </a:lnTo>
                  <a:lnTo>
                    <a:pt x="581" y="920"/>
                  </a:lnTo>
                  <a:lnTo>
                    <a:pt x="583" y="920"/>
                  </a:lnTo>
                  <a:lnTo>
                    <a:pt x="586" y="915"/>
                  </a:lnTo>
                  <a:lnTo>
                    <a:pt x="587" y="914"/>
                  </a:lnTo>
                  <a:lnTo>
                    <a:pt x="591" y="901"/>
                  </a:lnTo>
                  <a:lnTo>
                    <a:pt x="601" y="886"/>
                  </a:lnTo>
                  <a:lnTo>
                    <a:pt x="601" y="883"/>
                  </a:lnTo>
                  <a:lnTo>
                    <a:pt x="604" y="880"/>
                  </a:lnTo>
                  <a:lnTo>
                    <a:pt x="616" y="872"/>
                  </a:lnTo>
                  <a:lnTo>
                    <a:pt x="642" y="862"/>
                  </a:lnTo>
                  <a:lnTo>
                    <a:pt x="646" y="861"/>
                  </a:lnTo>
                  <a:lnTo>
                    <a:pt x="653" y="857"/>
                  </a:lnTo>
                  <a:lnTo>
                    <a:pt x="661" y="847"/>
                  </a:lnTo>
                  <a:lnTo>
                    <a:pt x="661" y="847"/>
                  </a:lnTo>
                  <a:lnTo>
                    <a:pt x="674" y="830"/>
                  </a:lnTo>
                  <a:lnTo>
                    <a:pt x="684" y="823"/>
                  </a:lnTo>
                  <a:lnTo>
                    <a:pt x="694" y="817"/>
                  </a:lnTo>
                  <a:lnTo>
                    <a:pt x="712" y="812"/>
                  </a:lnTo>
                  <a:lnTo>
                    <a:pt x="717" y="810"/>
                  </a:lnTo>
                  <a:lnTo>
                    <a:pt x="722" y="809"/>
                  </a:lnTo>
                  <a:lnTo>
                    <a:pt x="736" y="795"/>
                  </a:lnTo>
                  <a:lnTo>
                    <a:pt x="740" y="792"/>
                  </a:lnTo>
                  <a:lnTo>
                    <a:pt x="771" y="774"/>
                  </a:lnTo>
                  <a:lnTo>
                    <a:pt x="782" y="763"/>
                  </a:lnTo>
                  <a:lnTo>
                    <a:pt x="786" y="758"/>
                  </a:lnTo>
                  <a:lnTo>
                    <a:pt x="792" y="756"/>
                  </a:lnTo>
                  <a:lnTo>
                    <a:pt x="797" y="754"/>
                  </a:lnTo>
                  <a:lnTo>
                    <a:pt x="817" y="754"/>
                  </a:lnTo>
                  <a:lnTo>
                    <a:pt x="820" y="753"/>
                  </a:lnTo>
                  <a:lnTo>
                    <a:pt x="822" y="750"/>
                  </a:lnTo>
                  <a:lnTo>
                    <a:pt x="825" y="746"/>
                  </a:lnTo>
                  <a:lnTo>
                    <a:pt x="825" y="746"/>
                  </a:lnTo>
                  <a:lnTo>
                    <a:pt x="829" y="747"/>
                  </a:lnTo>
                  <a:lnTo>
                    <a:pt x="835" y="750"/>
                  </a:lnTo>
                  <a:lnTo>
                    <a:pt x="850" y="765"/>
                  </a:lnTo>
                  <a:lnTo>
                    <a:pt x="894" y="817"/>
                  </a:lnTo>
                  <a:lnTo>
                    <a:pt x="912" y="834"/>
                  </a:lnTo>
                  <a:lnTo>
                    <a:pt x="919" y="844"/>
                  </a:lnTo>
                  <a:lnTo>
                    <a:pt x="925" y="857"/>
                  </a:lnTo>
                  <a:lnTo>
                    <a:pt x="922" y="857"/>
                  </a:lnTo>
                  <a:lnTo>
                    <a:pt x="915" y="859"/>
                  </a:lnTo>
                  <a:lnTo>
                    <a:pt x="902" y="868"/>
                  </a:lnTo>
                  <a:lnTo>
                    <a:pt x="885" y="872"/>
                  </a:lnTo>
                  <a:lnTo>
                    <a:pt x="877" y="876"/>
                  </a:lnTo>
                  <a:lnTo>
                    <a:pt x="869" y="883"/>
                  </a:lnTo>
                  <a:lnTo>
                    <a:pt x="864" y="893"/>
                  </a:lnTo>
                  <a:lnTo>
                    <a:pt x="864" y="904"/>
                  </a:lnTo>
                  <a:lnTo>
                    <a:pt x="867" y="913"/>
                  </a:lnTo>
                  <a:lnTo>
                    <a:pt x="874" y="922"/>
                  </a:lnTo>
                  <a:lnTo>
                    <a:pt x="888" y="936"/>
                  </a:lnTo>
                  <a:lnTo>
                    <a:pt x="904" y="942"/>
                  </a:lnTo>
                  <a:lnTo>
                    <a:pt x="908" y="946"/>
                  </a:lnTo>
                  <a:lnTo>
                    <a:pt x="915" y="963"/>
                  </a:lnTo>
                  <a:lnTo>
                    <a:pt x="916" y="967"/>
                  </a:lnTo>
                  <a:lnTo>
                    <a:pt x="916" y="971"/>
                  </a:lnTo>
                  <a:lnTo>
                    <a:pt x="915" y="977"/>
                  </a:lnTo>
                  <a:lnTo>
                    <a:pt x="915" y="977"/>
                  </a:lnTo>
                  <a:lnTo>
                    <a:pt x="913" y="981"/>
                  </a:lnTo>
                  <a:lnTo>
                    <a:pt x="911" y="984"/>
                  </a:lnTo>
                  <a:lnTo>
                    <a:pt x="911" y="984"/>
                  </a:lnTo>
                  <a:lnTo>
                    <a:pt x="911" y="984"/>
                  </a:lnTo>
                  <a:lnTo>
                    <a:pt x="911" y="984"/>
                  </a:lnTo>
                  <a:lnTo>
                    <a:pt x="899" y="991"/>
                  </a:lnTo>
                  <a:lnTo>
                    <a:pt x="852" y="1000"/>
                  </a:lnTo>
                  <a:lnTo>
                    <a:pt x="852" y="1002"/>
                  </a:lnTo>
                  <a:lnTo>
                    <a:pt x="852" y="1004"/>
                  </a:lnTo>
                  <a:lnTo>
                    <a:pt x="850" y="1007"/>
                  </a:lnTo>
                  <a:lnTo>
                    <a:pt x="836" y="1015"/>
                  </a:lnTo>
                  <a:lnTo>
                    <a:pt x="835" y="1019"/>
                  </a:lnTo>
                  <a:lnTo>
                    <a:pt x="835" y="1032"/>
                  </a:lnTo>
                  <a:lnTo>
                    <a:pt x="841" y="1042"/>
                  </a:lnTo>
                  <a:lnTo>
                    <a:pt x="857" y="1056"/>
                  </a:lnTo>
                  <a:lnTo>
                    <a:pt x="891" y="1072"/>
                  </a:lnTo>
                  <a:lnTo>
                    <a:pt x="895" y="1075"/>
                  </a:lnTo>
                  <a:lnTo>
                    <a:pt x="895" y="1078"/>
                  </a:lnTo>
                  <a:lnTo>
                    <a:pt x="897" y="1082"/>
                  </a:lnTo>
                  <a:lnTo>
                    <a:pt x="895" y="1089"/>
                  </a:lnTo>
                  <a:lnTo>
                    <a:pt x="897" y="1095"/>
                  </a:lnTo>
                  <a:lnTo>
                    <a:pt x="908" y="1105"/>
                  </a:lnTo>
                  <a:lnTo>
                    <a:pt x="912" y="1110"/>
                  </a:lnTo>
                  <a:lnTo>
                    <a:pt x="918" y="1115"/>
                  </a:lnTo>
                  <a:lnTo>
                    <a:pt x="925" y="1116"/>
                  </a:lnTo>
                  <a:lnTo>
                    <a:pt x="939" y="1109"/>
                  </a:lnTo>
                  <a:lnTo>
                    <a:pt x="944" y="1109"/>
                  </a:lnTo>
                  <a:lnTo>
                    <a:pt x="947" y="1116"/>
                  </a:lnTo>
                  <a:lnTo>
                    <a:pt x="950" y="1126"/>
                  </a:lnTo>
                  <a:lnTo>
                    <a:pt x="953" y="1130"/>
                  </a:lnTo>
                  <a:lnTo>
                    <a:pt x="957" y="1133"/>
                  </a:lnTo>
                  <a:lnTo>
                    <a:pt x="961" y="1140"/>
                  </a:lnTo>
                  <a:lnTo>
                    <a:pt x="965" y="1145"/>
                  </a:lnTo>
                  <a:lnTo>
                    <a:pt x="970" y="1150"/>
                  </a:lnTo>
                  <a:lnTo>
                    <a:pt x="975" y="1158"/>
                  </a:lnTo>
                  <a:lnTo>
                    <a:pt x="979" y="1162"/>
                  </a:lnTo>
                  <a:lnTo>
                    <a:pt x="986" y="1175"/>
                  </a:lnTo>
                  <a:lnTo>
                    <a:pt x="995" y="1183"/>
                  </a:lnTo>
                  <a:lnTo>
                    <a:pt x="996" y="1183"/>
                  </a:lnTo>
                  <a:lnTo>
                    <a:pt x="1007" y="1183"/>
                  </a:lnTo>
                  <a:lnTo>
                    <a:pt x="1014" y="1182"/>
                  </a:lnTo>
                  <a:lnTo>
                    <a:pt x="1021" y="1179"/>
                  </a:lnTo>
                  <a:lnTo>
                    <a:pt x="1027" y="1175"/>
                  </a:lnTo>
                  <a:lnTo>
                    <a:pt x="1033" y="1169"/>
                  </a:lnTo>
                  <a:lnTo>
                    <a:pt x="1038" y="1166"/>
                  </a:lnTo>
                  <a:lnTo>
                    <a:pt x="1047" y="1166"/>
                  </a:lnTo>
                  <a:lnTo>
                    <a:pt x="1063" y="1171"/>
                  </a:lnTo>
                  <a:lnTo>
                    <a:pt x="1063" y="1171"/>
                  </a:lnTo>
                  <a:lnTo>
                    <a:pt x="1062" y="1115"/>
                  </a:lnTo>
                  <a:lnTo>
                    <a:pt x="1061" y="1063"/>
                  </a:lnTo>
                  <a:lnTo>
                    <a:pt x="1055" y="1047"/>
                  </a:lnTo>
                  <a:lnTo>
                    <a:pt x="1054" y="1043"/>
                  </a:lnTo>
                  <a:lnTo>
                    <a:pt x="1052" y="1037"/>
                  </a:lnTo>
                  <a:lnTo>
                    <a:pt x="1052" y="1025"/>
                  </a:lnTo>
                  <a:lnTo>
                    <a:pt x="1062" y="1028"/>
                  </a:lnTo>
                  <a:lnTo>
                    <a:pt x="1069" y="1019"/>
                  </a:lnTo>
                  <a:lnTo>
                    <a:pt x="1070" y="1018"/>
                  </a:lnTo>
                  <a:lnTo>
                    <a:pt x="1075" y="1007"/>
                  </a:lnTo>
                  <a:lnTo>
                    <a:pt x="1076" y="1004"/>
                  </a:lnTo>
                  <a:lnTo>
                    <a:pt x="1083" y="980"/>
                  </a:lnTo>
                  <a:lnTo>
                    <a:pt x="1084" y="971"/>
                  </a:lnTo>
                  <a:lnTo>
                    <a:pt x="1080" y="964"/>
                  </a:lnTo>
                  <a:lnTo>
                    <a:pt x="1079" y="956"/>
                  </a:lnTo>
                  <a:lnTo>
                    <a:pt x="1079" y="941"/>
                  </a:lnTo>
                  <a:lnTo>
                    <a:pt x="1080" y="941"/>
                  </a:lnTo>
                  <a:lnTo>
                    <a:pt x="1082" y="941"/>
                  </a:lnTo>
                  <a:lnTo>
                    <a:pt x="1083" y="941"/>
                  </a:lnTo>
                  <a:lnTo>
                    <a:pt x="1083" y="938"/>
                  </a:lnTo>
                  <a:lnTo>
                    <a:pt x="1083" y="934"/>
                  </a:lnTo>
                  <a:lnTo>
                    <a:pt x="1083" y="932"/>
                  </a:lnTo>
                  <a:lnTo>
                    <a:pt x="1086" y="928"/>
                  </a:lnTo>
                  <a:lnTo>
                    <a:pt x="1086" y="924"/>
                  </a:lnTo>
                  <a:lnTo>
                    <a:pt x="1087" y="921"/>
                  </a:lnTo>
                  <a:lnTo>
                    <a:pt x="1091" y="920"/>
                  </a:lnTo>
                  <a:lnTo>
                    <a:pt x="1101" y="920"/>
                  </a:lnTo>
                  <a:lnTo>
                    <a:pt x="1107" y="921"/>
                  </a:lnTo>
                  <a:lnTo>
                    <a:pt x="1111" y="925"/>
                  </a:lnTo>
                  <a:lnTo>
                    <a:pt x="1112" y="929"/>
                  </a:lnTo>
                  <a:lnTo>
                    <a:pt x="1114" y="942"/>
                  </a:lnTo>
                  <a:lnTo>
                    <a:pt x="1114" y="945"/>
                  </a:lnTo>
                  <a:lnTo>
                    <a:pt x="1126" y="946"/>
                  </a:lnTo>
                  <a:lnTo>
                    <a:pt x="1132" y="949"/>
                  </a:lnTo>
                  <a:lnTo>
                    <a:pt x="1135" y="955"/>
                  </a:lnTo>
                  <a:lnTo>
                    <a:pt x="1135" y="962"/>
                  </a:lnTo>
                  <a:lnTo>
                    <a:pt x="1132" y="969"/>
                  </a:lnTo>
                  <a:lnTo>
                    <a:pt x="1129" y="973"/>
                  </a:lnTo>
                  <a:lnTo>
                    <a:pt x="1125" y="976"/>
                  </a:lnTo>
                  <a:lnTo>
                    <a:pt x="1112" y="977"/>
                  </a:lnTo>
                  <a:lnTo>
                    <a:pt x="1111" y="980"/>
                  </a:lnTo>
                  <a:lnTo>
                    <a:pt x="1110" y="983"/>
                  </a:lnTo>
                  <a:lnTo>
                    <a:pt x="1110" y="986"/>
                  </a:lnTo>
                  <a:lnTo>
                    <a:pt x="1110" y="988"/>
                  </a:lnTo>
                  <a:lnTo>
                    <a:pt x="1117" y="995"/>
                  </a:lnTo>
                  <a:lnTo>
                    <a:pt x="1126" y="991"/>
                  </a:lnTo>
                  <a:lnTo>
                    <a:pt x="1146" y="977"/>
                  </a:lnTo>
                  <a:lnTo>
                    <a:pt x="1149" y="971"/>
                  </a:lnTo>
                  <a:lnTo>
                    <a:pt x="1150" y="964"/>
                  </a:lnTo>
                  <a:lnTo>
                    <a:pt x="1150" y="952"/>
                  </a:lnTo>
                  <a:lnTo>
                    <a:pt x="1152" y="948"/>
                  </a:lnTo>
                  <a:lnTo>
                    <a:pt x="1156" y="936"/>
                  </a:lnTo>
                  <a:lnTo>
                    <a:pt x="1157" y="931"/>
                  </a:lnTo>
                  <a:lnTo>
                    <a:pt x="1157" y="927"/>
                  </a:lnTo>
                  <a:lnTo>
                    <a:pt x="1157" y="890"/>
                  </a:lnTo>
                  <a:lnTo>
                    <a:pt x="1160" y="879"/>
                  </a:lnTo>
                  <a:lnTo>
                    <a:pt x="1167" y="871"/>
                  </a:lnTo>
                  <a:lnTo>
                    <a:pt x="1175" y="866"/>
                  </a:lnTo>
                  <a:lnTo>
                    <a:pt x="1189" y="876"/>
                  </a:lnTo>
                  <a:lnTo>
                    <a:pt x="1192" y="880"/>
                  </a:lnTo>
                  <a:lnTo>
                    <a:pt x="1196" y="885"/>
                  </a:lnTo>
                  <a:lnTo>
                    <a:pt x="1202" y="886"/>
                  </a:lnTo>
                  <a:lnTo>
                    <a:pt x="1202" y="883"/>
                  </a:lnTo>
                  <a:lnTo>
                    <a:pt x="1198" y="880"/>
                  </a:lnTo>
                  <a:lnTo>
                    <a:pt x="1195" y="876"/>
                  </a:lnTo>
                  <a:lnTo>
                    <a:pt x="1192" y="871"/>
                  </a:lnTo>
                  <a:lnTo>
                    <a:pt x="1191" y="865"/>
                  </a:lnTo>
                  <a:lnTo>
                    <a:pt x="1192" y="865"/>
                  </a:lnTo>
                  <a:lnTo>
                    <a:pt x="1194" y="868"/>
                  </a:lnTo>
                  <a:lnTo>
                    <a:pt x="1196" y="871"/>
                  </a:lnTo>
                  <a:lnTo>
                    <a:pt x="1198" y="873"/>
                  </a:lnTo>
                  <a:lnTo>
                    <a:pt x="1202" y="875"/>
                  </a:lnTo>
                  <a:lnTo>
                    <a:pt x="1199" y="871"/>
                  </a:lnTo>
                  <a:lnTo>
                    <a:pt x="1199" y="868"/>
                  </a:lnTo>
                  <a:lnTo>
                    <a:pt x="1201" y="857"/>
                  </a:lnTo>
                  <a:lnTo>
                    <a:pt x="1202" y="855"/>
                  </a:lnTo>
                  <a:lnTo>
                    <a:pt x="1202" y="854"/>
                  </a:lnTo>
                  <a:lnTo>
                    <a:pt x="1201" y="849"/>
                  </a:lnTo>
                  <a:lnTo>
                    <a:pt x="1196" y="845"/>
                  </a:lnTo>
                  <a:lnTo>
                    <a:pt x="1173" y="823"/>
                  </a:lnTo>
                  <a:lnTo>
                    <a:pt x="1170" y="817"/>
                  </a:lnTo>
                  <a:lnTo>
                    <a:pt x="1170" y="809"/>
                  </a:lnTo>
                  <a:lnTo>
                    <a:pt x="1171" y="802"/>
                  </a:lnTo>
                  <a:lnTo>
                    <a:pt x="1173" y="793"/>
                  </a:lnTo>
                  <a:lnTo>
                    <a:pt x="1175" y="786"/>
                  </a:lnTo>
                  <a:lnTo>
                    <a:pt x="1178" y="781"/>
                  </a:lnTo>
                  <a:lnTo>
                    <a:pt x="1178" y="775"/>
                  </a:lnTo>
                  <a:lnTo>
                    <a:pt x="1184" y="767"/>
                  </a:lnTo>
                  <a:lnTo>
                    <a:pt x="1189" y="760"/>
                  </a:lnTo>
                  <a:lnTo>
                    <a:pt x="1195" y="751"/>
                  </a:lnTo>
                  <a:lnTo>
                    <a:pt x="1202" y="749"/>
                  </a:lnTo>
                  <a:lnTo>
                    <a:pt x="1206" y="746"/>
                  </a:lnTo>
                  <a:lnTo>
                    <a:pt x="1206" y="743"/>
                  </a:lnTo>
                  <a:lnTo>
                    <a:pt x="1201" y="735"/>
                  </a:lnTo>
                  <a:lnTo>
                    <a:pt x="1199" y="730"/>
                  </a:lnTo>
                  <a:lnTo>
                    <a:pt x="1201" y="725"/>
                  </a:lnTo>
                  <a:lnTo>
                    <a:pt x="1198" y="723"/>
                  </a:lnTo>
                  <a:lnTo>
                    <a:pt x="1198" y="720"/>
                  </a:lnTo>
                  <a:lnTo>
                    <a:pt x="1201" y="716"/>
                  </a:lnTo>
                  <a:lnTo>
                    <a:pt x="1205" y="713"/>
                  </a:lnTo>
                  <a:lnTo>
                    <a:pt x="1205" y="712"/>
                  </a:lnTo>
                  <a:lnTo>
                    <a:pt x="1206" y="709"/>
                  </a:lnTo>
                  <a:lnTo>
                    <a:pt x="1205" y="706"/>
                  </a:lnTo>
                  <a:lnTo>
                    <a:pt x="1203" y="705"/>
                  </a:lnTo>
                  <a:lnTo>
                    <a:pt x="1203" y="704"/>
                  </a:lnTo>
                  <a:lnTo>
                    <a:pt x="1203" y="701"/>
                  </a:lnTo>
                  <a:lnTo>
                    <a:pt x="1205" y="698"/>
                  </a:lnTo>
                  <a:lnTo>
                    <a:pt x="1208" y="697"/>
                  </a:lnTo>
                  <a:lnTo>
                    <a:pt x="1210" y="694"/>
                  </a:lnTo>
                  <a:lnTo>
                    <a:pt x="1210" y="690"/>
                  </a:lnTo>
                  <a:lnTo>
                    <a:pt x="1210" y="687"/>
                  </a:lnTo>
                  <a:lnTo>
                    <a:pt x="1208" y="678"/>
                  </a:lnTo>
                  <a:lnTo>
                    <a:pt x="1206" y="673"/>
                  </a:lnTo>
                  <a:lnTo>
                    <a:pt x="1206" y="669"/>
                  </a:lnTo>
                  <a:lnTo>
                    <a:pt x="1208" y="666"/>
                  </a:lnTo>
                  <a:lnTo>
                    <a:pt x="1209" y="662"/>
                  </a:lnTo>
                  <a:lnTo>
                    <a:pt x="1210" y="660"/>
                  </a:lnTo>
                  <a:lnTo>
                    <a:pt x="1213" y="659"/>
                  </a:lnTo>
                  <a:lnTo>
                    <a:pt x="1217" y="655"/>
                  </a:lnTo>
                  <a:lnTo>
                    <a:pt x="1220" y="653"/>
                  </a:lnTo>
                  <a:lnTo>
                    <a:pt x="1222" y="652"/>
                  </a:lnTo>
                  <a:lnTo>
                    <a:pt x="1220" y="648"/>
                  </a:lnTo>
                  <a:lnTo>
                    <a:pt x="1219" y="645"/>
                  </a:lnTo>
                  <a:lnTo>
                    <a:pt x="1215" y="642"/>
                  </a:lnTo>
                  <a:lnTo>
                    <a:pt x="1212" y="641"/>
                  </a:lnTo>
                  <a:lnTo>
                    <a:pt x="1209" y="634"/>
                  </a:lnTo>
                  <a:lnTo>
                    <a:pt x="1208" y="627"/>
                  </a:lnTo>
                  <a:lnTo>
                    <a:pt x="1210" y="621"/>
                  </a:lnTo>
                  <a:lnTo>
                    <a:pt x="1225" y="615"/>
                  </a:lnTo>
                  <a:lnTo>
                    <a:pt x="1225" y="613"/>
                  </a:lnTo>
                  <a:lnTo>
                    <a:pt x="1223" y="603"/>
                  </a:lnTo>
                  <a:lnTo>
                    <a:pt x="1225" y="596"/>
                  </a:lnTo>
                  <a:lnTo>
                    <a:pt x="1227" y="591"/>
                  </a:lnTo>
                  <a:lnTo>
                    <a:pt x="1232" y="589"/>
                  </a:lnTo>
                  <a:lnTo>
                    <a:pt x="1241" y="577"/>
                  </a:lnTo>
                  <a:lnTo>
                    <a:pt x="1246" y="575"/>
                  </a:lnTo>
                  <a:lnTo>
                    <a:pt x="1265" y="566"/>
                  </a:lnTo>
                  <a:lnTo>
                    <a:pt x="1281" y="558"/>
                  </a:lnTo>
                  <a:lnTo>
                    <a:pt x="1297" y="554"/>
                  </a:lnTo>
                  <a:lnTo>
                    <a:pt x="1309" y="549"/>
                  </a:lnTo>
                  <a:lnTo>
                    <a:pt x="1316" y="541"/>
                  </a:lnTo>
                  <a:lnTo>
                    <a:pt x="1314" y="533"/>
                  </a:lnTo>
                  <a:lnTo>
                    <a:pt x="1323" y="526"/>
                  </a:lnTo>
                  <a:lnTo>
                    <a:pt x="1328" y="523"/>
                  </a:lnTo>
                  <a:lnTo>
                    <a:pt x="1335" y="527"/>
                  </a:lnTo>
                  <a:lnTo>
                    <a:pt x="1341" y="527"/>
                  </a:lnTo>
                  <a:lnTo>
                    <a:pt x="1344" y="528"/>
                  </a:lnTo>
                  <a:lnTo>
                    <a:pt x="1346" y="531"/>
                  </a:lnTo>
                  <a:lnTo>
                    <a:pt x="1349" y="537"/>
                  </a:lnTo>
                  <a:lnTo>
                    <a:pt x="1351" y="538"/>
                  </a:lnTo>
                  <a:lnTo>
                    <a:pt x="1356" y="538"/>
                  </a:lnTo>
                  <a:lnTo>
                    <a:pt x="1365" y="531"/>
                  </a:lnTo>
                  <a:lnTo>
                    <a:pt x="1370" y="528"/>
                  </a:lnTo>
                  <a:lnTo>
                    <a:pt x="1380" y="528"/>
                  </a:lnTo>
                  <a:lnTo>
                    <a:pt x="1381" y="528"/>
                  </a:lnTo>
                  <a:lnTo>
                    <a:pt x="1386" y="527"/>
                  </a:lnTo>
                  <a:lnTo>
                    <a:pt x="1388" y="526"/>
                  </a:lnTo>
                  <a:lnTo>
                    <a:pt x="1394" y="527"/>
                  </a:lnTo>
                  <a:lnTo>
                    <a:pt x="1404" y="530"/>
                  </a:lnTo>
                  <a:lnTo>
                    <a:pt x="1415" y="531"/>
                  </a:lnTo>
                  <a:lnTo>
                    <a:pt x="1421" y="534"/>
                  </a:lnTo>
                  <a:lnTo>
                    <a:pt x="1426" y="537"/>
                  </a:lnTo>
                  <a:lnTo>
                    <a:pt x="1439" y="547"/>
                  </a:lnTo>
                  <a:lnTo>
                    <a:pt x="1446" y="555"/>
                  </a:lnTo>
                  <a:lnTo>
                    <a:pt x="1451" y="563"/>
                  </a:lnTo>
                  <a:lnTo>
                    <a:pt x="1456" y="573"/>
                  </a:lnTo>
                  <a:lnTo>
                    <a:pt x="1457" y="568"/>
                  </a:lnTo>
                  <a:lnTo>
                    <a:pt x="1456" y="561"/>
                  </a:lnTo>
                  <a:lnTo>
                    <a:pt x="1453" y="555"/>
                  </a:lnTo>
                  <a:close/>
                  <a:moveTo>
                    <a:pt x="53" y="297"/>
                  </a:moveTo>
                  <a:lnTo>
                    <a:pt x="63" y="300"/>
                  </a:lnTo>
                  <a:lnTo>
                    <a:pt x="67" y="291"/>
                  </a:lnTo>
                  <a:lnTo>
                    <a:pt x="64" y="282"/>
                  </a:lnTo>
                  <a:lnTo>
                    <a:pt x="53" y="279"/>
                  </a:lnTo>
                  <a:lnTo>
                    <a:pt x="49" y="283"/>
                  </a:lnTo>
                  <a:lnTo>
                    <a:pt x="49" y="287"/>
                  </a:lnTo>
                  <a:lnTo>
                    <a:pt x="50" y="293"/>
                  </a:lnTo>
                  <a:lnTo>
                    <a:pt x="53" y="297"/>
                  </a:lnTo>
                  <a:close/>
                  <a:moveTo>
                    <a:pt x="116" y="315"/>
                  </a:moveTo>
                  <a:lnTo>
                    <a:pt x="109" y="308"/>
                  </a:lnTo>
                  <a:lnTo>
                    <a:pt x="108" y="308"/>
                  </a:lnTo>
                  <a:lnTo>
                    <a:pt x="107" y="308"/>
                  </a:lnTo>
                  <a:lnTo>
                    <a:pt x="105" y="308"/>
                  </a:lnTo>
                  <a:lnTo>
                    <a:pt x="105" y="310"/>
                  </a:lnTo>
                  <a:lnTo>
                    <a:pt x="108" y="318"/>
                  </a:lnTo>
                  <a:lnTo>
                    <a:pt x="114" y="318"/>
                  </a:lnTo>
                  <a:lnTo>
                    <a:pt x="116" y="315"/>
                  </a:lnTo>
                  <a:close/>
                  <a:moveTo>
                    <a:pt x="1456" y="500"/>
                  </a:moveTo>
                  <a:lnTo>
                    <a:pt x="1451" y="498"/>
                  </a:lnTo>
                  <a:lnTo>
                    <a:pt x="1450" y="493"/>
                  </a:lnTo>
                  <a:lnTo>
                    <a:pt x="1449" y="486"/>
                  </a:lnTo>
                  <a:lnTo>
                    <a:pt x="1447" y="485"/>
                  </a:lnTo>
                  <a:lnTo>
                    <a:pt x="1443" y="486"/>
                  </a:lnTo>
                  <a:lnTo>
                    <a:pt x="1440" y="485"/>
                  </a:lnTo>
                  <a:lnTo>
                    <a:pt x="1440" y="492"/>
                  </a:lnTo>
                  <a:lnTo>
                    <a:pt x="1449" y="505"/>
                  </a:lnTo>
                  <a:lnTo>
                    <a:pt x="1447" y="512"/>
                  </a:lnTo>
                  <a:lnTo>
                    <a:pt x="1453" y="513"/>
                  </a:lnTo>
                  <a:lnTo>
                    <a:pt x="1456" y="512"/>
                  </a:lnTo>
                  <a:lnTo>
                    <a:pt x="1458" y="509"/>
                  </a:lnTo>
                  <a:lnTo>
                    <a:pt x="1458" y="505"/>
                  </a:lnTo>
                  <a:lnTo>
                    <a:pt x="1456" y="500"/>
                  </a:lnTo>
                  <a:close/>
                  <a:moveTo>
                    <a:pt x="1516" y="537"/>
                  </a:moveTo>
                  <a:lnTo>
                    <a:pt x="1513" y="533"/>
                  </a:lnTo>
                  <a:lnTo>
                    <a:pt x="1510" y="534"/>
                  </a:lnTo>
                  <a:lnTo>
                    <a:pt x="1508" y="535"/>
                  </a:lnTo>
                  <a:lnTo>
                    <a:pt x="1505" y="535"/>
                  </a:lnTo>
                  <a:lnTo>
                    <a:pt x="1502" y="533"/>
                  </a:lnTo>
                  <a:lnTo>
                    <a:pt x="1502" y="538"/>
                  </a:lnTo>
                  <a:lnTo>
                    <a:pt x="1503" y="542"/>
                  </a:lnTo>
                  <a:lnTo>
                    <a:pt x="1508" y="545"/>
                  </a:lnTo>
                  <a:lnTo>
                    <a:pt x="1510" y="545"/>
                  </a:lnTo>
                  <a:lnTo>
                    <a:pt x="1516" y="547"/>
                  </a:lnTo>
                  <a:lnTo>
                    <a:pt x="1517" y="542"/>
                  </a:lnTo>
                  <a:lnTo>
                    <a:pt x="1516" y="537"/>
                  </a:lnTo>
                  <a:close/>
                  <a:moveTo>
                    <a:pt x="325" y="962"/>
                  </a:moveTo>
                  <a:lnTo>
                    <a:pt x="319" y="950"/>
                  </a:lnTo>
                  <a:lnTo>
                    <a:pt x="312" y="941"/>
                  </a:lnTo>
                  <a:lnTo>
                    <a:pt x="307" y="932"/>
                  </a:lnTo>
                  <a:lnTo>
                    <a:pt x="305" y="924"/>
                  </a:lnTo>
                  <a:lnTo>
                    <a:pt x="307" y="915"/>
                  </a:lnTo>
                  <a:lnTo>
                    <a:pt x="312" y="907"/>
                  </a:lnTo>
                  <a:lnTo>
                    <a:pt x="315" y="904"/>
                  </a:lnTo>
                  <a:lnTo>
                    <a:pt x="315" y="901"/>
                  </a:lnTo>
                  <a:lnTo>
                    <a:pt x="315" y="900"/>
                  </a:lnTo>
                  <a:lnTo>
                    <a:pt x="312" y="897"/>
                  </a:lnTo>
                  <a:lnTo>
                    <a:pt x="308" y="892"/>
                  </a:lnTo>
                  <a:lnTo>
                    <a:pt x="293" y="885"/>
                  </a:lnTo>
                  <a:lnTo>
                    <a:pt x="289" y="883"/>
                  </a:lnTo>
                  <a:lnTo>
                    <a:pt x="283" y="878"/>
                  </a:lnTo>
                  <a:lnTo>
                    <a:pt x="277" y="872"/>
                  </a:lnTo>
                  <a:lnTo>
                    <a:pt x="273" y="868"/>
                  </a:lnTo>
                  <a:lnTo>
                    <a:pt x="258" y="865"/>
                  </a:lnTo>
                  <a:lnTo>
                    <a:pt x="258" y="862"/>
                  </a:lnTo>
                  <a:lnTo>
                    <a:pt x="255" y="859"/>
                  </a:lnTo>
                  <a:lnTo>
                    <a:pt x="258" y="852"/>
                  </a:lnTo>
                  <a:lnTo>
                    <a:pt x="266" y="838"/>
                  </a:lnTo>
                  <a:lnTo>
                    <a:pt x="268" y="833"/>
                  </a:lnTo>
                  <a:lnTo>
                    <a:pt x="265" y="817"/>
                  </a:lnTo>
                  <a:lnTo>
                    <a:pt x="266" y="809"/>
                  </a:lnTo>
                  <a:lnTo>
                    <a:pt x="266" y="803"/>
                  </a:lnTo>
                  <a:lnTo>
                    <a:pt x="263" y="799"/>
                  </a:lnTo>
                  <a:lnTo>
                    <a:pt x="258" y="795"/>
                  </a:lnTo>
                  <a:lnTo>
                    <a:pt x="251" y="792"/>
                  </a:lnTo>
                  <a:lnTo>
                    <a:pt x="244" y="792"/>
                  </a:lnTo>
                  <a:lnTo>
                    <a:pt x="242" y="792"/>
                  </a:lnTo>
                  <a:lnTo>
                    <a:pt x="212" y="800"/>
                  </a:lnTo>
                  <a:lnTo>
                    <a:pt x="205" y="803"/>
                  </a:lnTo>
                  <a:lnTo>
                    <a:pt x="184" y="817"/>
                  </a:lnTo>
                  <a:lnTo>
                    <a:pt x="181" y="817"/>
                  </a:lnTo>
                  <a:lnTo>
                    <a:pt x="178" y="819"/>
                  </a:lnTo>
                  <a:lnTo>
                    <a:pt x="175" y="820"/>
                  </a:lnTo>
                  <a:lnTo>
                    <a:pt x="172" y="820"/>
                  </a:lnTo>
                  <a:lnTo>
                    <a:pt x="170" y="817"/>
                  </a:lnTo>
                  <a:lnTo>
                    <a:pt x="170" y="817"/>
                  </a:lnTo>
                  <a:lnTo>
                    <a:pt x="161" y="809"/>
                  </a:lnTo>
                  <a:lnTo>
                    <a:pt x="156" y="807"/>
                  </a:lnTo>
                  <a:lnTo>
                    <a:pt x="144" y="806"/>
                  </a:lnTo>
                  <a:lnTo>
                    <a:pt x="140" y="805"/>
                  </a:lnTo>
                  <a:lnTo>
                    <a:pt x="137" y="800"/>
                  </a:lnTo>
                  <a:lnTo>
                    <a:pt x="135" y="793"/>
                  </a:lnTo>
                  <a:lnTo>
                    <a:pt x="128" y="785"/>
                  </a:lnTo>
                  <a:lnTo>
                    <a:pt x="126" y="782"/>
                  </a:lnTo>
                  <a:lnTo>
                    <a:pt x="119" y="785"/>
                  </a:lnTo>
                  <a:lnTo>
                    <a:pt x="112" y="792"/>
                  </a:lnTo>
                  <a:lnTo>
                    <a:pt x="102" y="793"/>
                  </a:lnTo>
                  <a:lnTo>
                    <a:pt x="98" y="791"/>
                  </a:lnTo>
                  <a:lnTo>
                    <a:pt x="97" y="785"/>
                  </a:lnTo>
                  <a:lnTo>
                    <a:pt x="99" y="774"/>
                  </a:lnTo>
                  <a:lnTo>
                    <a:pt x="99" y="765"/>
                  </a:lnTo>
                  <a:lnTo>
                    <a:pt x="98" y="760"/>
                  </a:lnTo>
                  <a:lnTo>
                    <a:pt x="95" y="754"/>
                  </a:lnTo>
                  <a:lnTo>
                    <a:pt x="78" y="732"/>
                  </a:lnTo>
                  <a:lnTo>
                    <a:pt x="77" y="729"/>
                  </a:lnTo>
                  <a:lnTo>
                    <a:pt x="67" y="725"/>
                  </a:lnTo>
                  <a:lnTo>
                    <a:pt x="57" y="729"/>
                  </a:lnTo>
                  <a:lnTo>
                    <a:pt x="48" y="736"/>
                  </a:lnTo>
                  <a:lnTo>
                    <a:pt x="46" y="736"/>
                  </a:lnTo>
                  <a:lnTo>
                    <a:pt x="41" y="740"/>
                  </a:lnTo>
                  <a:lnTo>
                    <a:pt x="31" y="743"/>
                  </a:lnTo>
                  <a:lnTo>
                    <a:pt x="20" y="742"/>
                  </a:lnTo>
                  <a:lnTo>
                    <a:pt x="8" y="744"/>
                  </a:lnTo>
                  <a:lnTo>
                    <a:pt x="0" y="747"/>
                  </a:lnTo>
                  <a:lnTo>
                    <a:pt x="3" y="751"/>
                  </a:lnTo>
                  <a:lnTo>
                    <a:pt x="6" y="764"/>
                  </a:lnTo>
                  <a:lnTo>
                    <a:pt x="8" y="768"/>
                  </a:lnTo>
                  <a:lnTo>
                    <a:pt x="10" y="770"/>
                  </a:lnTo>
                  <a:lnTo>
                    <a:pt x="13" y="772"/>
                  </a:lnTo>
                  <a:lnTo>
                    <a:pt x="14" y="772"/>
                  </a:lnTo>
                  <a:lnTo>
                    <a:pt x="20" y="774"/>
                  </a:lnTo>
                  <a:lnTo>
                    <a:pt x="25" y="774"/>
                  </a:lnTo>
                  <a:lnTo>
                    <a:pt x="25" y="775"/>
                  </a:lnTo>
                  <a:lnTo>
                    <a:pt x="24" y="777"/>
                  </a:lnTo>
                  <a:lnTo>
                    <a:pt x="29" y="781"/>
                  </a:lnTo>
                  <a:lnTo>
                    <a:pt x="32" y="788"/>
                  </a:lnTo>
                  <a:lnTo>
                    <a:pt x="41" y="820"/>
                  </a:lnTo>
                  <a:lnTo>
                    <a:pt x="43" y="826"/>
                  </a:lnTo>
                  <a:lnTo>
                    <a:pt x="49" y="831"/>
                  </a:lnTo>
                  <a:lnTo>
                    <a:pt x="46" y="835"/>
                  </a:lnTo>
                  <a:lnTo>
                    <a:pt x="48" y="837"/>
                  </a:lnTo>
                  <a:lnTo>
                    <a:pt x="55" y="842"/>
                  </a:lnTo>
                  <a:lnTo>
                    <a:pt x="56" y="842"/>
                  </a:lnTo>
                  <a:lnTo>
                    <a:pt x="59" y="842"/>
                  </a:lnTo>
                  <a:lnTo>
                    <a:pt x="60" y="842"/>
                  </a:lnTo>
                  <a:lnTo>
                    <a:pt x="62" y="844"/>
                  </a:lnTo>
                  <a:lnTo>
                    <a:pt x="62" y="845"/>
                  </a:lnTo>
                  <a:lnTo>
                    <a:pt x="63" y="847"/>
                  </a:lnTo>
                  <a:lnTo>
                    <a:pt x="73" y="854"/>
                  </a:lnTo>
                  <a:lnTo>
                    <a:pt x="74" y="855"/>
                  </a:lnTo>
                  <a:lnTo>
                    <a:pt x="74" y="858"/>
                  </a:lnTo>
                  <a:lnTo>
                    <a:pt x="77" y="861"/>
                  </a:lnTo>
                  <a:lnTo>
                    <a:pt x="80" y="865"/>
                  </a:lnTo>
                  <a:lnTo>
                    <a:pt x="81" y="865"/>
                  </a:lnTo>
                  <a:lnTo>
                    <a:pt x="84" y="869"/>
                  </a:lnTo>
                  <a:lnTo>
                    <a:pt x="88" y="879"/>
                  </a:lnTo>
                  <a:lnTo>
                    <a:pt x="90" y="883"/>
                  </a:lnTo>
                  <a:lnTo>
                    <a:pt x="92" y="886"/>
                  </a:lnTo>
                  <a:lnTo>
                    <a:pt x="94" y="890"/>
                  </a:lnTo>
                  <a:lnTo>
                    <a:pt x="97" y="907"/>
                  </a:lnTo>
                  <a:lnTo>
                    <a:pt x="98" y="911"/>
                  </a:lnTo>
                  <a:lnTo>
                    <a:pt x="105" y="910"/>
                  </a:lnTo>
                  <a:lnTo>
                    <a:pt x="132" y="918"/>
                  </a:lnTo>
                  <a:lnTo>
                    <a:pt x="133" y="918"/>
                  </a:lnTo>
                  <a:lnTo>
                    <a:pt x="135" y="917"/>
                  </a:lnTo>
                  <a:lnTo>
                    <a:pt x="137" y="915"/>
                  </a:lnTo>
                  <a:lnTo>
                    <a:pt x="140" y="915"/>
                  </a:lnTo>
                  <a:lnTo>
                    <a:pt x="140" y="918"/>
                  </a:lnTo>
                  <a:lnTo>
                    <a:pt x="140" y="921"/>
                  </a:lnTo>
                  <a:lnTo>
                    <a:pt x="140" y="924"/>
                  </a:lnTo>
                  <a:lnTo>
                    <a:pt x="142" y="925"/>
                  </a:lnTo>
                  <a:lnTo>
                    <a:pt x="146" y="925"/>
                  </a:lnTo>
                  <a:lnTo>
                    <a:pt x="150" y="928"/>
                  </a:lnTo>
                  <a:lnTo>
                    <a:pt x="151" y="931"/>
                  </a:lnTo>
                  <a:lnTo>
                    <a:pt x="149" y="936"/>
                  </a:lnTo>
                  <a:lnTo>
                    <a:pt x="150" y="939"/>
                  </a:lnTo>
                  <a:lnTo>
                    <a:pt x="153" y="942"/>
                  </a:lnTo>
                  <a:lnTo>
                    <a:pt x="156" y="943"/>
                  </a:lnTo>
                  <a:lnTo>
                    <a:pt x="157" y="945"/>
                  </a:lnTo>
                  <a:lnTo>
                    <a:pt x="158" y="948"/>
                  </a:lnTo>
                  <a:lnTo>
                    <a:pt x="161" y="955"/>
                  </a:lnTo>
                  <a:lnTo>
                    <a:pt x="161" y="957"/>
                  </a:lnTo>
                  <a:lnTo>
                    <a:pt x="164" y="960"/>
                  </a:lnTo>
                  <a:lnTo>
                    <a:pt x="171" y="963"/>
                  </a:lnTo>
                  <a:lnTo>
                    <a:pt x="171" y="964"/>
                  </a:lnTo>
                  <a:lnTo>
                    <a:pt x="171" y="969"/>
                  </a:lnTo>
                  <a:lnTo>
                    <a:pt x="170" y="971"/>
                  </a:lnTo>
                  <a:lnTo>
                    <a:pt x="170" y="974"/>
                  </a:lnTo>
                  <a:lnTo>
                    <a:pt x="170" y="977"/>
                  </a:lnTo>
                  <a:lnTo>
                    <a:pt x="172" y="981"/>
                  </a:lnTo>
                  <a:lnTo>
                    <a:pt x="178" y="984"/>
                  </a:lnTo>
                  <a:lnTo>
                    <a:pt x="184" y="988"/>
                  </a:lnTo>
                  <a:lnTo>
                    <a:pt x="188" y="988"/>
                  </a:lnTo>
                  <a:lnTo>
                    <a:pt x="192" y="990"/>
                  </a:lnTo>
                  <a:lnTo>
                    <a:pt x="196" y="993"/>
                  </a:lnTo>
                  <a:lnTo>
                    <a:pt x="198" y="993"/>
                  </a:lnTo>
                  <a:lnTo>
                    <a:pt x="200" y="994"/>
                  </a:lnTo>
                  <a:lnTo>
                    <a:pt x="207" y="994"/>
                  </a:lnTo>
                  <a:lnTo>
                    <a:pt x="221" y="997"/>
                  </a:lnTo>
                  <a:lnTo>
                    <a:pt x="245" y="998"/>
                  </a:lnTo>
                  <a:lnTo>
                    <a:pt x="258" y="1002"/>
                  </a:lnTo>
                  <a:lnTo>
                    <a:pt x="263" y="1005"/>
                  </a:lnTo>
                  <a:lnTo>
                    <a:pt x="318" y="1016"/>
                  </a:lnTo>
                  <a:lnTo>
                    <a:pt x="336" y="1025"/>
                  </a:lnTo>
                  <a:lnTo>
                    <a:pt x="350" y="1028"/>
                  </a:lnTo>
                  <a:lnTo>
                    <a:pt x="353" y="1028"/>
                  </a:lnTo>
                  <a:lnTo>
                    <a:pt x="338" y="1000"/>
                  </a:lnTo>
                  <a:lnTo>
                    <a:pt x="325" y="96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5" name="Freeform 51"/>
            <p:cNvSpPr>
              <a:spLocks/>
            </p:cNvSpPr>
            <p:nvPr/>
          </p:nvSpPr>
          <p:spPr bwMode="auto">
            <a:xfrm>
              <a:off x="12431095" y="7136527"/>
              <a:ext cx="1046163" cy="534987"/>
            </a:xfrm>
            <a:custGeom>
              <a:avLst/>
              <a:gdLst>
                <a:gd name="T0" fmla="*/ 1932 w 1977"/>
                <a:gd name="T1" fmla="*/ 325 h 1011"/>
                <a:gd name="T2" fmla="*/ 1914 w 1977"/>
                <a:gd name="T3" fmla="*/ 269 h 1011"/>
                <a:gd name="T4" fmla="*/ 1915 w 1977"/>
                <a:gd name="T5" fmla="*/ 196 h 1011"/>
                <a:gd name="T6" fmla="*/ 1851 w 1977"/>
                <a:gd name="T7" fmla="*/ 106 h 1011"/>
                <a:gd name="T8" fmla="*/ 1768 w 1977"/>
                <a:gd name="T9" fmla="*/ 107 h 1011"/>
                <a:gd name="T10" fmla="*/ 1643 w 1977"/>
                <a:gd name="T11" fmla="*/ 63 h 1011"/>
                <a:gd name="T12" fmla="*/ 1513 w 1977"/>
                <a:gd name="T13" fmla="*/ 15 h 1011"/>
                <a:gd name="T14" fmla="*/ 1436 w 1977"/>
                <a:gd name="T15" fmla="*/ 4 h 1011"/>
                <a:gd name="T16" fmla="*/ 1405 w 1977"/>
                <a:gd name="T17" fmla="*/ 96 h 1011"/>
                <a:gd name="T18" fmla="*/ 1328 w 1977"/>
                <a:gd name="T19" fmla="*/ 164 h 1011"/>
                <a:gd name="T20" fmla="*/ 1252 w 1977"/>
                <a:gd name="T21" fmla="*/ 172 h 1011"/>
                <a:gd name="T22" fmla="*/ 1170 w 1977"/>
                <a:gd name="T23" fmla="*/ 134 h 1011"/>
                <a:gd name="T24" fmla="*/ 1109 w 1977"/>
                <a:gd name="T25" fmla="*/ 126 h 1011"/>
                <a:gd name="T26" fmla="*/ 1063 w 1977"/>
                <a:gd name="T27" fmla="*/ 173 h 1011"/>
                <a:gd name="T28" fmla="*/ 1013 w 1977"/>
                <a:gd name="T29" fmla="*/ 231 h 1011"/>
                <a:gd name="T30" fmla="*/ 845 w 1977"/>
                <a:gd name="T31" fmla="*/ 339 h 1011"/>
                <a:gd name="T32" fmla="*/ 877 w 1977"/>
                <a:gd name="T33" fmla="*/ 417 h 1011"/>
                <a:gd name="T34" fmla="*/ 906 w 1977"/>
                <a:gd name="T35" fmla="*/ 504 h 1011"/>
                <a:gd name="T36" fmla="*/ 909 w 1977"/>
                <a:gd name="T37" fmla="*/ 577 h 1011"/>
                <a:gd name="T38" fmla="*/ 857 w 1977"/>
                <a:gd name="T39" fmla="*/ 572 h 1011"/>
                <a:gd name="T40" fmla="*/ 782 w 1977"/>
                <a:gd name="T41" fmla="*/ 535 h 1011"/>
                <a:gd name="T42" fmla="*/ 702 w 1977"/>
                <a:gd name="T43" fmla="*/ 509 h 1011"/>
                <a:gd name="T44" fmla="*/ 695 w 1977"/>
                <a:gd name="T45" fmla="*/ 537 h 1011"/>
                <a:gd name="T46" fmla="*/ 521 w 1977"/>
                <a:gd name="T47" fmla="*/ 583 h 1011"/>
                <a:gd name="T48" fmla="*/ 438 w 1977"/>
                <a:gd name="T49" fmla="*/ 615 h 1011"/>
                <a:gd name="T50" fmla="*/ 349 w 1977"/>
                <a:gd name="T51" fmla="*/ 576 h 1011"/>
                <a:gd name="T52" fmla="*/ 242 w 1977"/>
                <a:gd name="T53" fmla="*/ 570 h 1011"/>
                <a:gd name="T54" fmla="*/ 239 w 1977"/>
                <a:gd name="T55" fmla="*/ 597 h 1011"/>
                <a:gd name="T56" fmla="*/ 165 w 1977"/>
                <a:gd name="T57" fmla="*/ 670 h 1011"/>
                <a:gd name="T58" fmla="*/ 147 w 1977"/>
                <a:gd name="T59" fmla="*/ 640 h 1011"/>
                <a:gd name="T60" fmla="*/ 116 w 1977"/>
                <a:gd name="T61" fmla="*/ 584 h 1011"/>
                <a:gd name="T62" fmla="*/ 60 w 1977"/>
                <a:gd name="T63" fmla="*/ 555 h 1011"/>
                <a:gd name="T64" fmla="*/ 18 w 1977"/>
                <a:gd name="T65" fmla="*/ 649 h 1011"/>
                <a:gd name="T66" fmla="*/ 20 w 1977"/>
                <a:gd name="T67" fmla="*/ 757 h 1011"/>
                <a:gd name="T68" fmla="*/ 153 w 1977"/>
                <a:gd name="T69" fmla="*/ 834 h 1011"/>
                <a:gd name="T70" fmla="*/ 223 w 1977"/>
                <a:gd name="T71" fmla="*/ 778 h 1011"/>
                <a:gd name="T72" fmla="*/ 311 w 1977"/>
                <a:gd name="T73" fmla="*/ 852 h 1011"/>
                <a:gd name="T74" fmla="*/ 382 w 1977"/>
                <a:gd name="T75" fmla="*/ 865 h 1011"/>
                <a:gd name="T76" fmla="*/ 490 w 1977"/>
                <a:gd name="T77" fmla="*/ 788 h 1011"/>
                <a:gd name="T78" fmla="*/ 550 w 1977"/>
                <a:gd name="T79" fmla="*/ 779 h 1011"/>
                <a:gd name="T80" fmla="*/ 689 w 1977"/>
                <a:gd name="T81" fmla="*/ 744 h 1011"/>
                <a:gd name="T82" fmla="*/ 692 w 1977"/>
                <a:gd name="T83" fmla="*/ 820 h 1011"/>
                <a:gd name="T84" fmla="*/ 738 w 1977"/>
                <a:gd name="T85" fmla="*/ 886 h 1011"/>
                <a:gd name="T86" fmla="*/ 843 w 1977"/>
                <a:gd name="T87" fmla="*/ 915 h 1011"/>
                <a:gd name="T88" fmla="*/ 1104 w 1977"/>
                <a:gd name="T89" fmla="*/ 963 h 1011"/>
                <a:gd name="T90" fmla="*/ 1268 w 1977"/>
                <a:gd name="T91" fmla="*/ 990 h 1011"/>
                <a:gd name="T92" fmla="*/ 1328 w 1977"/>
                <a:gd name="T93" fmla="*/ 985 h 1011"/>
                <a:gd name="T94" fmla="*/ 1377 w 1977"/>
                <a:gd name="T95" fmla="*/ 933 h 1011"/>
                <a:gd name="T96" fmla="*/ 1528 w 1977"/>
                <a:gd name="T97" fmla="*/ 914 h 1011"/>
                <a:gd name="T98" fmla="*/ 1584 w 1977"/>
                <a:gd name="T99" fmla="*/ 894 h 1011"/>
                <a:gd name="T100" fmla="*/ 1671 w 1977"/>
                <a:gd name="T101" fmla="*/ 875 h 1011"/>
                <a:gd name="T102" fmla="*/ 1730 w 1977"/>
                <a:gd name="T103" fmla="*/ 803 h 1011"/>
                <a:gd name="T104" fmla="*/ 1788 w 1977"/>
                <a:gd name="T105" fmla="*/ 781 h 1011"/>
                <a:gd name="T106" fmla="*/ 1797 w 1977"/>
                <a:gd name="T107" fmla="*/ 746 h 1011"/>
                <a:gd name="T108" fmla="*/ 1789 w 1977"/>
                <a:gd name="T109" fmla="*/ 684 h 1011"/>
                <a:gd name="T110" fmla="*/ 1802 w 1977"/>
                <a:gd name="T111" fmla="*/ 622 h 1011"/>
                <a:gd name="T112" fmla="*/ 1811 w 1977"/>
                <a:gd name="T113" fmla="*/ 531 h 1011"/>
                <a:gd name="T114" fmla="*/ 1838 w 1977"/>
                <a:gd name="T115" fmla="*/ 490 h 1011"/>
                <a:gd name="T116" fmla="*/ 1956 w 1977"/>
                <a:gd name="T117" fmla="*/ 504 h 1011"/>
                <a:gd name="T118" fmla="*/ 1961 w 1977"/>
                <a:gd name="T119" fmla="*/ 423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77" h="1011">
                  <a:moveTo>
                    <a:pt x="1977" y="392"/>
                  </a:moveTo>
                  <a:lnTo>
                    <a:pt x="1971" y="387"/>
                  </a:lnTo>
                  <a:lnTo>
                    <a:pt x="1963" y="384"/>
                  </a:lnTo>
                  <a:lnTo>
                    <a:pt x="1957" y="380"/>
                  </a:lnTo>
                  <a:lnTo>
                    <a:pt x="1959" y="374"/>
                  </a:lnTo>
                  <a:lnTo>
                    <a:pt x="1956" y="371"/>
                  </a:lnTo>
                  <a:lnTo>
                    <a:pt x="1954" y="370"/>
                  </a:lnTo>
                  <a:lnTo>
                    <a:pt x="1956" y="363"/>
                  </a:lnTo>
                  <a:lnTo>
                    <a:pt x="1957" y="358"/>
                  </a:lnTo>
                  <a:lnTo>
                    <a:pt x="1960" y="356"/>
                  </a:lnTo>
                  <a:lnTo>
                    <a:pt x="1956" y="353"/>
                  </a:lnTo>
                  <a:lnTo>
                    <a:pt x="1956" y="350"/>
                  </a:lnTo>
                  <a:lnTo>
                    <a:pt x="1951" y="343"/>
                  </a:lnTo>
                  <a:lnTo>
                    <a:pt x="1949" y="342"/>
                  </a:lnTo>
                  <a:lnTo>
                    <a:pt x="1944" y="340"/>
                  </a:lnTo>
                  <a:lnTo>
                    <a:pt x="1940" y="339"/>
                  </a:lnTo>
                  <a:lnTo>
                    <a:pt x="1935" y="332"/>
                  </a:lnTo>
                  <a:lnTo>
                    <a:pt x="1932" y="325"/>
                  </a:lnTo>
                  <a:lnTo>
                    <a:pt x="1932" y="316"/>
                  </a:lnTo>
                  <a:lnTo>
                    <a:pt x="1930" y="309"/>
                  </a:lnTo>
                  <a:lnTo>
                    <a:pt x="1928" y="295"/>
                  </a:lnTo>
                  <a:lnTo>
                    <a:pt x="1926" y="294"/>
                  </a:lnTo>
                  <a:lnTo>
                    <a:pt x="1928" y="290"/>
                  </a:lnTo>
                  <a:lnTo>
                    <a:pt x="1928" y="288"/>
                  </a:lnTo>
                  <a:lnTo>
                    <a:pt x="1926" y="287"/>
                  </a:lnTo>
                  <a:lnTo>
                    <a:pt x="1925" y="286"/>
                  </a:lnTo>
                  <a:lnTo>
                    <a:pt x="1922" y="283"/>
                  </a:lnTo>
                  <a:lnTo>
                    <a:pt x="1919" y="283"/>
                  </a:lnTo>
                  <a:lnTo>
                    <a:pt x="1918" y="281"/>
                  </a:lnTo>
                  <a:lnTo>
                    <a:pt x="1916" y="279"/>
                  </a:lnTo>
                  <a:lnTo>
                    <a:pt x="1916" y="277"/>
                  </a:lnTo>
                  <a:lnTo>
                    <a:pt x="1915" y="274"/>
                  </a:lnTo>
                  <a:lnTo>
                    <a:pt x="1914" y="273"/>
                  </a:lnTo>
                  <a:lnTo>
                    <a:pt x="1914" y="272"/>
                  </a:lnTo>
                  <a:lnTo>
                    <a:pt x="1912" y="272"/>
                  </a:lnTo>
                  <a:lnTo>
                    <a:pt x="1914" y="269"/>
                  </a:lnTo>
                  <a:lnTo>
                    <a:pt x="1914" y="267"/>
                  </a:lnTo>
                  <a:lnTo>
                    <a:pt x="1915" y="265"/>
                  </a:lnTo>
                  <a:lnTo>
                    <a:pt x="1914" y="262"/>
                  </a:lnTo>
                  <a:lnTo>
                    <a:pt x="1911" y="259"/>
                  </a:lnTo>
                  <a:lnTo>
                    <a:pt x="1908" y="256"/>
                  </a:lnTo>
                  <a:lnTo>
                    <a:pt x="1907" y="256"/>
                  </a:lnTo>
                  <a:lnTo>
                    <a:pt x="1901" y="255"/>
                  </a:lnTo>
                  <a:lnTo>
                    <a:pt x="1900" y="255"/>
                  </a:lnTo>
                  <a:lnTo>
                    <a:pt x="1898" y="252"/>
                  </a:lnTo>
                  <a:lnTo>
                    <a:pt x="1898" y="248"/>
                  </a:lnTo>
                  <a:lnTo>
                    <a:pt x="1900" y="246"/>
                  </a:lnTo>
                  <a:lnTo>
                    <a:pt x="1900" y="245"/>
                  </a:lnTo>
                  <a:lnTo>
                    <a:pt x="1901" y="242"/>
                  </a:lnTo>
                  <a:lnTo>
                    <a:pt x="1902" y="221"/>
                  </a:lnTo>
                  <a:lnTo>
                    <a:pt x="1904" y="215"/>
                  </a:lnTo>
                  <a:lnTo>
                    <a:pt x="1907" y="210"/>
                  </a:lnTo>
                  <a:lnTo>
                    <a:pt x="1914" y="200"/>
                  </a:lnTo>
                  <a:lnTo>
                    <a:pt x="1915" y="196"/>
                  </a:lnTo>
                  <a:lnTo>
                    <a:pt x="1916" y="192"/>
                  </a:lnTo>
                  <a:lnTo>
                    <a:pt x="1921" y="189"/>
                  </a:lnTo>
                  <a:lnTo>
                    <a:pt x="1925" y="183"/>
                  </a:lnTo>
                  <a:lnTo>
                    <a:pt x="1926" y="182"/>
                  </a:lnTo>
                  <a:lnTo>
                    <a:pt x="1928" y="178"/>
                  </a:lnTo>
                  <a:lnTo>
                    <a:pt x="1925" y="158"/>
                  </a:lnTo>
                  <a:lnTo>
                    <a:pt x="1915" y="148"/>
                  </a:lnTo>
                  <a:lnTo>
                    <a:pt x="1912" y="123"/>
                  </a:lnTo>
                  <a:lnTo>
                    <a:pt x="1905" y="113"/>
                  </a:lnTo>
                  <a:lnTo>
                    <a:pt x="1901" y="113"/>
                  </a:lnTo>
                  <a:lnTo>
                    <a:pt x="1891" y="117"/>
                  </a:lnTo>
                  <a:lnTo>
                    <a:pt x="1887" y="117"/>
                  </a:lnTo>
                  <a:lnTo>
                    <a:pt x="1881" y="116"/>
                  </a:lnTo>
                  <a:lnTo>
                    <a:pt x="1873" y="109"/>
                  </a:lnTo>
                  <a:lnTo>
                    <a:pt x="1869" y="107"/>
                  </a:lnTo>
                  <a:lnTo>
                    <a:pt x="1859" y="109"/>
                  </a:lnTo>
                  <a:lnTo>
                    <a:pt x="1855" y="107"/>
                  </a:lnTo>
                  <a:lnTo>
                    <a:pt x="1851" y="106"/>
                  </a:lnTo>
                  <a:lnTo>
                    <a:pt x="1849" y="100"/>
                  </a:lnTo>
                  <a:lnTo>
                    <a:pt x="1848" y="95"/>
                  </a:lnTo>
                  <a:lnTo>
                    <a:pt x="1846" y="91"/>
                  </a:lnTo>
                  <a:lnTo>
                    <a:pt x="1841" y="88"/>
                  </a:lnTo>
                  <a:lnTo>
                    <a:pt x="1837" y="88"/>
                  </a:lnTo>
                  <a:lnTo>
                    <a:pt x="1821" y="84"/>
                  </a:lnTo>
                  <a:lnTo>
                    <a:pt x="1817" y="81"/>
                  </a:lnTo>
                  <a:lnTo>
                    <a:pt x="1814" y="79"/>
                  </a:lnTo>
                  <a:lnTo>
                    <a:pt x="1811" y="79"/>
                  </a:lnTo>
                  <a:lnTo>
                    <a:pt x="1807" y="82"/>
                  </a:lnTo>
                  <a:lnTo>
                    <a:pt x="1804" y="82"/>
                  </a:lnTo>
                  <a:lnTo>
                    <a:pt x="1797" y="81"/>
                  </a:lnTo>
                  <a:lnTo>
                    <a:pt x="1793" y="84"/>
                  </a:lnTo>
                  <a:lnTo>
                    <a:pt x="1779" y="106"/>
                  </a:lnTo>
                  <a:lnTo>
                    <a:pt x="1776" y="109"/>
                  </a:lnTo>
                  <a:lnTo>
                    <a:pt x="1772" y="110"/>
                  </a:lnTo>
                  <a:lnTo>
                    <a:pt x="1771" y="110"/>
                  </a:lnTo>
                  <a:lnTo>
                    <a:pt x="1768" y="107"/>
                  </a:lnTo>
                  <a:lnTo>
                    <a:pt x="1762" y="107"/>
                  </a:lnTo>
                  <a:lnTo>
                    <a:pt x="1762" y="109"/>
                  </a:lnTo>
                  <a:lnTo>
                    <a:pt x="1726" y="103"/>
                  </a:lnTo>
                  <a:lnTo>
                    <a:pt x="1702" y="105"/>
                  </a:lnTo>
                  <a:lnTo>
                    <a:pt x="1688" y="98"/>
                  </a:lnTo>
                  <a:lnTo>
                    <a:pt x="1661" y="79"/>
                  </a:lnTo>
                  <a:lnTo>
                    <a:pt x="1661" y="78"/>
                  </a:lnTo>
                  <a:lnTo>
                    <a:pt x="1661" y="75"/>
                  </a:lnTo>
                  <a:lnTo>
                    <a:pt x="1660" y="72"/>
                  </a:lnTo>
                  <a:lnTo>
                    <a:pt x="1656" y="74"/>
                  </a:lnTo>
                  <a:lnTo>
                    <a:pt x="1656" y="70"/>
                  </a:lnTo>
                  <a:lnTo>
                    <a:pt x="1653" y="68"/>
                  </a:lnTo>
                  <a:lnTo>
                    <a:pt x="1650" y="68"/>
                  </a:lnTo>
                  <a:lnTo>
                    <a:pt x="1647" y="68"/>
                  </a:lnTo>
                  <a:lnTo>
                    <a:pt x="1650" y="65"/>
                  </a:lnTo>
                  <a:lnTo>
                    <a:pt x="1647" y="65"/>
                  </a:lnTo>
                  <a:lnTo>
                    <a:pt x="1646" y="64"/>
                  </a:lnTo>
                  <a:lnTo>
                    <a:pt x="1643" y="63"/>
                  </a:lnTo>
                  <a:lnTo>
                    <a:pt x="1638" y="63"/>
                  </a:lnTo>
                  <a:lnTo>
                    <a:pt x="1636" y="61"/>
                  </a:lnTo>
                  <a:lnTo>
                    <a:pt x="1635" y="60"/>
                  </a:lnTo>
                  <a:lnTo>
                    <a:pt x="1633" y="54"/>
                  </a:lnTo>
                  <a:lnTo>
                    <a:pt x="1632" y="53"/>
                  </a:lnTo>
                  <a:lnTo>
                    <a:pt x="1625" y="53"/>
                  </a:lnTo>
                  <a:lnTo>
                    <a:pt x="1622" y="54"/>
                  </a:lnTo>
                  <a:lnTo>
                    <a:pt x="1612" y="58"/>
                  </a:lnTo>
                  <a:lnTo>
                    <a:pt x="1608" y="60"/>
                  </a:lnTo>
                  <a:lnTo>
                    <a:pt x="1603" y="60"/>
                  </a:lnTo>
                  <a:lnTo>
                    <a:pt x="1597" y="58"/>
                  </a:lnTo>
                  <a:lnTo>
                    <a:pt x="1577" y="47"/>
                  </a:lnTo>
                  <a:lnTo>
                    <a:pt x="1562" y="42"/>
                  </a:lnTo>
                  <a:lnTo>
                    <a:pt x="1555" y="39"/>
                  </a:lnTo>
                  <a:lnTo>
                    <a:pt x="1542" y="28"/>
                  </a:lnTo>
                  <a:lnTo>
                    <a:pt x="1537" y="25"/>
                  </a:lnTo>
                  <a:lnTo>
                    <a:pt x="1526" y="21"/>
                  </a:lnTo>
                  <a:lnTo>
                    <a:pt x="1513" y="15"/>
                  </a:lnTo>
                  <a:lnTo>
                    <a:pt x="1507" y="14"/>
                  </a:lnTo>
                  <a:lnTo>
                    <a:pt x="1495" y="14"/>
                  </a:lnTo>
                  <a:lnTo>
                    <a:pt x="1493" y="12"/>
                  </a:lnTo>
                  <a:lnTo>
                    <a:pt x="1493" y="9"/>
                  </a:lnTo>
                  <a:lnTo>
                    <a:pt x="1492" y="8"/>
                  </a:lnTo>
                  <a:lnTo>
                    <a:pt x="1489" y="8"/>
                  </a:lnTo>
                  <a:lnTo>
                    <a:pt x="1488" y="9"/>
                  </a:lnTo>
                  <a:lnTo>
                    <a:pt x="1488" y="15"/>
                  </a:lnTo>
                  <a:lnTo>
                    <a:pt x="1486" y="18"/>
                  </a:lnTo>
                  <a:lnTo>
                    <a:pt x="1484" y="22"/>
                  </a:lnTo>
                  <a:lnTo>
                    <a:pt x="1482" y="22"/>
                  </a:lnTo>
                  <a:lnTo>
                    <a:pt x="1463" y="28"/>
                  </a:lnTo>
                  <a:lnTo>
                    <a:pt x="1457" y="28"/>
                  </a:lnTo>
                  <a:lnTo>
                    <a:pt x="1458" y="22"/>
                  </a:lnTo>
                  <a:lnTo>
                    <a:pt x="1458" y="16"/>
                  </a:lnTo>
                  <a:lnTo>
                    <a:pt x="1458" y="11"/>
                  </a:lnTo>
                  <a:lnTo>
                    <a:pt x="1456" y="7"/>
                  </a:lnTo>
                  <a:lnTo>
                    <a:pt x="1436" y="4"/>
                  </a:lnTo>
                  <a:lnTo>
                    <a:pt x="1422" y="0"/>
                  </a:lnTo>
                  <a:lnTo>
                    <a:pt x="1416" y="0"/>
                  </a:lnTo>
                  <a:lnTo>
                    <a:pt x="1415" y="1"/>
                  </a:lnTo>
                  <a:lnTo>
                    <a:pt x="1415" y="2"/>
                  </a:lnTo>
                  <a:lnTo>
                    <a:pt x="1415" y="4"/>
                  </a:lnTo>
                  <a:lnTo>
                    <a:pt x="1415" y="7"/>
                  </a:lnTo>
                  <a:lnTo>
                    <a:pt x="1411" y="15"/>
                  </a:lnTo>
                  <a:lnTo>
                    <a:pt x="1411" y="26"/>
                  </a:lnTo>
                  <a:lnTo>
                    <a:pt x="1412" y="37"/>
                  </a:lnTo>
                  <a:lnTo>
                    <a:pt x="1412" y="49"/>
                  </a:lnTo>
                  <a:lnTo>
                    <a:pt x="1407" y="72"/>
                  </a:lnTo>
                  <a:lnTo>
                    <a:pt x="1405" y="78"/>
                  </a:lnTo>
                  <a:lnTo>
                    <a:pt x="1404" y="81"/>
                  </a:lnTo>
                  <a:lnTo>
                    <a:pt x="1405" y="84"/>
                  </a:lnTo>
                  <a:lnTo>
                    <a:pt x="1407" y="86"/>
                  </a:lnTo>
                  <a:lnTo>
                    <a:pt x="1407" y="89"/>
                  </a:lnTo>
                  <a:lnTo>
                    <a:pt x="1408" y="89"/>
                  </a:lnTo>
                  <a:lnTo>
                    <a:pt x="1405" y="96"/>
                  </a:lnTo>
                  <a:lnTo>
                    <a:pt x="1400" y="96"/>
                  </a:lnTo>
                  <a:lnTo>
                    <a:pt x="1385" y="92"/>
                  </a:lnTo>
                  <a:lnTo>
                    <a:pt x="1373" y="89"/>
                  </a:lnTo>
                  <a:lnTo>
                    <a:pt x="1369" y="91"/>
                  </a:lnTo>
                  <a:lnTo>
                    <a:pt x="1367" y="95"/>
                  </a:lnTo>
                  <a:lnTo>
                    <a:pt x="1366" y="99"/>
                  </a:lnTo>
                  <a:lnTo>
                    <a:pt x="1363" y="105"/>
                  </a:lnTo>
                  <a:lnTo>
                    <a:pt x="1362" y="112"/>
                  </a:lnTo>
                  <a:lnTo>
                    <a:pt x="1349" y="124"/>
                  </a:lnTo>
                  <a:lnTo>
                    <a:pt x="1343" y="131"/>
                  </a:lnTo>
                  <a:lnTo>
                    <a:pt x="1342" y="143"/>
                  </a:lnTo>
                  <a:lnTo>
                    <a:pt x="1342" y="154"/>
                  </a:lnTo>
                  <a:lnTo>
                    <a:pt x="1342" y="165"/>
                  </a:lnTo>
                  <a:lnTo>
                    <a:pt x="1341" y="165"/>
                  </a:lnTo>
                  <a:lnTo>
                    <a:pt x="1336" y="169"/>
                  </a:lnTo>
                  <a:lnTo>
                    <a:pt x="1332" y="169"/>
                  </a:lnTo>
                  <a:lnTo>
                    <a:pt x="1329" y="166"/>
                  </a:lnTo>
                  <a:lnTo>
                    <a:pt x="1328" y="164"/>
                  </a:lnTo>
                  <a:lnTo>
                    <a:pt x="1325" y="159"/>
                  </a:lnTo>
                  <a:lnTo>
                    <a:pt x="1324" y="159"/>
                  </a:lnTo>
                  <a:lnTo>
                    <a:pt x="1320" y="161"/>
                  </a:lnTo>
                  <a:lnTo>
                    <a:pt x="1318" y="161"/>
                  </a:lnTo>
                  <a:lnTo>
                    <a:pt x="1317" y="158"/>
                  </a:lnTo>
                  <a:lnTo>
                    <a:pt x="1317" y="157"/>
                  </a:lnTo>
                  <a:lnTo>
                    <a:pt x="1317" y="154"/>
                  </a:lnTo>
                  <a:lnTo>
                    <a:pt x="1315" y="152"/>
                  </a:lnTo>
                  <a:lnTo>
                    <a:pt x="1311" y="152"/>
                  </a:lnTo>
                  <a:lnTo>
                    <a:pt x="1303" y="157"/>
                  </a:lnTo>
                  <a:lnTo>
                    <a:pt x="1300" y="157"/>
                  </a:lnTo>
                  <a:lnTo>
                    <a:pt x="1296" y="157"/>
                  </a:lnTo>
                  <a:lnTo>
                    <a:pt x="1286" y="151"/>
                  </a:lnTo>
                  <a:lnTo>
                    <a:pt x="1280" y="144"/>
                  </a:lnTo>
                  <a:lnTo>
                    <a:pt x="1276" y="145"/>
                  </a:lnTo>
                  <a:lnTo>
                    <a:pt x="1271" y="161"/>
                  </a:lnTo>
                  <a:lnTo>
                    <a:pt x="1266" y="165"/>
                  </a:lnTo>
                  <a:lnTo>
                    <a:pt x="1252" y="172"/>
                  </a:lnTo>
                  <a:lnTo>
                    <a:pt x="1247" y="176"/>
                  </a:lnTo>
                  <a:lnTo>
                    <a:pt x="1245" y="176"/>
                  </a:lnTo>
                  <a:lnTo>
                    <a:pt x="1243" y="176"/>
                  </a:lnTo>
                  <a:lnTo>
                    <a:pt x="1217" y="168"/>
                  </a:lnTo>
                  <a:lnTo>
                    <a:pt x="1181" y="164"/>
                  </a:lnTo>
                  <a:lnTo>
                    <a:pt x="1171" y="159"/>
                  </a:lnTo>
                  <a:lnTo>
                    <a:pt x="1170" y="158"/>
                  </a:lnTo>
                  <a:lnTo>
                    <a:pt x="1166" y="152"/>
                  </a:lnTo>
                  <a:lnTo>
                    <a:pt x="1164" y="150"/>
                  </a:lnTo>
                  <a:lnTo>
                    <a:pt x="1163" y="145"/>
                  </a:lnTo>
                  <a:lnTo>
                    <a:pt x="1163" y="144"/>
                  </a:lnTo>
                  <a:lnTo>
                    <a:pt x="1164" y="143"/>
                  </a:lnTo>
                  <a:lnTo>
                    <a:pt x="1167" y="140"/>
                  </a:lnTo>
                  <a:lnTo>
                    <a:pt x="1167" y="138"/>
                  </a:lnTo>
                  <a:lnTo>
                    <a:pt x="1168" y="140"/>
                  </a:lnTo>
                  <a:lnTo>
                    <a:pt x="1170" y="138"/>
                  </a:lnTo>
                  <a:lnTo>
                    <a:pt x="1170" y="137"/>
                  </a:lnTo>
                  <a:lnTo>
                    <a:pt x="1170" y="134"/>
                  </a:lnTo>
                  <a:lnTo>
                    <a:pt x="1168" y="133"/>
                  </a:lnTo>
                  <a:lnTo>
                    <a:pt x="1166" y="133"/>
                  </a:lnTo>
                  <a:lnTo>
                    <a:pt x="1164" y="131"/>
                  </a:lnTo>
                  <a:lnTo>
                    <a:pt x="1163" y="127"/>
                  </a:lnTo>
                  <a:lnTo>
                    <a:pt x="1159" y="122"/>
                  </a:lnTo>
                  <a:lnTo>
                    <a:pt x="1156" y="119"/>
                  </a:lnTo>
                  <a:lnTo>
                    <a:pt x="1139" y="109"/>
                  </a:lnTo>
                  <a:lnTo>
                    <a:pt x="1133" y="105"/>
                  </a:lnTo>
                  <a:lnTo>
                    <a:pt x="1129" y="100"/>
                  </a:lnTo>
                  <a:lnTo>
                    <a:pt x="1124" y="98"/>
                  </a:lnTo>
                  <a:lnTo>
                    <a:pt x="1114" y="95"/>
                  </a:lnTo>
                  <a:lnTo>
                    <a:pt x="1105" y="112"/>
                  </a:lnTo>
                  <a:lnTo>
                    <a:pt x="1105" y="115"/>
                  </a:lnTo>
                  <a:lnTo>
                    <a:pt x="1107" y="115"/>
                  </a:lnTo>
                  <a:lnTo>
                    <a:pt x="1109" y="120"/>
                  </a:lnTo>
                  <a:lnTo>
                    <a:pt x="1111" y="122"/>
                  </a:lnTo>
                  <a:lnTo>
                    <a:pt x="1114" y="123"/>
                  </a:lnTo>
                  <a:lnTo>
                    <a:pt x="1109" y="126"/>
                  </a:lnTo>
                  <a:lnTo>
                    <a:pt x="1109" y="131"/>
                  </a:lnTo>
                  <a:lnTo>
                    <a:pt x="1111" y="144"/>
                  </a:lnTo>
                  <a:lnTo>
                    <a:pt x="1111" y="150"/>
                  </a:lnTo>
                  <a:lnTo>
                    <a:pt x="1109" y="155"/>
                  </a:lnTo>
                  <a:lnTo>
                    <a:pt x="1108" y="161"/>
                  </a:lnTo>
                  <a:lnTo>
                    <a:pt x="1104" y="171"/>
                  </a:lnTo>
                  <a:lnTo>
                    <a:pt x="1102" y="172"/>
                  </a:lnTo>
                  <a:lnTo>
                    <a:pt x="1100" y="175"/>
                  </a:lnTo>
                  <a:lnTo>
                    <a:pt x="1098" y="175"/>
                  </a:lnTo>
                  <a:lnTo>
                    <a:pt x="1093" y="176"/>
                  </a:lnTo>
                  <a:lnTo>
                    <a:pt x="1093" y="176"/>
                  </a:lnTo>
                  <a:lnTo>
                    <a:pt x="1090" y="180"/>
                  </a:lnTo>
                  <a:lnTo>
                    <a:pt x="1087" y="190"/>
                  </a:lnTo>
                  <a:lnTo>
                    <a:pt x="1087" y="190"/>
                  </a:lnTo>
                  <a:lnTo>
                    <a:pt x="1076" y="186"/>
                  </a:lnTo>
                  <a:lnTo>
                    <a:pt x="1072" y="179"/>
                  </a:lnTo>
                  <a:lnTo>
                    <a:pt x="1067" y="176"/>
                  </a:lnTo>
                  <a:lnTo>
                    <a:pt x="1063" y="173"/>
                  </a:lnTo>
                  <a:lnTo>
                    <a:pt x="1037" y="166"/>
                  </a:lnTo>
                  <a:lnTo>
                    <a:pt x="1028" y="168"/>
                  </a:lnTo>
                  <a:lnTo>
                    <a:pt x="1020" y="171"/>
                  </a:lnTo>
                  <a:lnTo>
                    <a:pt x="1017" y="173"/>
                  </a:lnTo>
                  <a:lnTo>
                    <a:pt x="1016" y="176"/>
                  </a:lnTo>
                  <a:lnTo>
                    <a:pt x="1016" y="178"/>
                  </a:lnTo>
                  <a:lnTo>
                    <a:pt x="1017" y="179"/>
                  </a:lnTo>
                  <a:lnTo>
                    <a:pt x="1018" y="186"/>
                  </a:lnTo>
                  <a:lnTo>
                    <a:pt x="1020" y="190"/>
                  </a:lnTo>
                  <a:lnTo>
                    <a:pt x="1021" y="193"/>
                  </a:lnTo>
                  <a:lnTo>
                    <a:pt x="1020" y="197"/>
                  </a:lnTo>
                  <a:lnTo>
                    <a:pt x="1017" y="204"/>
                  </a:lnTo>
                  <a:lnTo>
                    <a:pt x="1016" y="207"/>
                  </a:lnTo>
                  <a:lnTo>
                    <a:pt x="1014" y="211"/>
                  </a:lnTo>
                  <a:lnTo>
                    <a:pt x="1016" y="222"/>
                  </a:lnTo>
                  <a:lnTo>
                    <a:pt x="1014" y="227"/>
                  </a:lnTo>
                  <a:lnTo>
                    <a:pt x="1014" y="229"/>
                  </a:lnTo>
                  <a:lnTo>
                    <a:pt x="1013" y="231"/>
                  </a:lnTo>
                  <a:lnTo>
                    <a:pt x="1011" y="234"/>
                  </a:lnTo>
                  <a:lnTo>
                    <a:pt x="1010" y="242"/>
                  </a:lnTo>
                  <a:lnTo>
                    <a:pt x="1007" y="248"/>
                  </a:lnTo>
                  <a:lnTo>
                    <a:pt x="982" y="270"/>
                  </a:lnTo>
                  <a:lnTo>
                    <a:pt x="972" y="274"/>
                  </a:lnTo>
                  <a:lnTo>
                    <a:pt x="937" y="281"/>
                  </a:lnTo>
                  <a:lnTo>
                    <a:pt x="911" y="291"/>
                  </a:lnTo>
                  <a:lnTo>
                    <a:pt x="906" y="294"/>
                  </a:lnTo>
                  <a:lnTo>
                    <a:pt x="897" y="304"/>
                  </a:lnTo>
                  <a:lnTo>
                    <a:pt x="888" y="308"/>
                  </a:lnTo>
                  <a:lnTo>
                    <a:pt x="884" y="312"/>
                  </a:lnTo>
                  <a:lnTo>
                    <a:pt x="884" y="312"/>
                  </a:lnTo>
                  <a:lnTo>
                    <a:pt x="870" y="315"/>
                  </a:lnTo>
                  <a:lnTo>
                    <a:pt x="866" y="318"/>
                  </a:lnTo>
                  <a:lnTo>
                    <a:pt x="864" y="321"/>
                  </a:lnTo>
                  <a:lnTo>
                    <a:pt x="859" y="328"/>
                  </a:lnTo>
                  <a:lnTo>
                    <a:pt x="856" y="332"/>
                  </a:lnTo>
                  <a:lnTo>
                    <a:pt x="845" y="339"/>
                  </a:lnTo>
                  <a:lnTo>
                    <a:pt x="845" y="340"/>
                  </a:lnTo>
                  <a:lnTo>
                    <a:pt x="841" y="346"/>
                  </a:lnTo>
                  <a:lnTo>
                    <a:pt x="839" y="346"/>
                  </a:lnTo>
                  <a:lnTo>
                    <a:pt x="838" y="346"/>
                  </a:lnTo>
                  <a:lnTo>
                    <a:pt x="836" y="347"/>
                  </a:lnTo>
                  <a:lnTo>
                    <a:pt x="833" y="350"/>
                  </a:lnTo>
                  <a:lnTo>
                    <a:pt x="833" y="354"/>
                  </a:lnTo>
                  <a:lnTo>
                    <a:pt x="835" y="360"/>
                  </a:lnTo>
                  <a:lnTo>
                    <a:pt x="838" y="364"/>
                  </a:lnTo>
                  <a:lnTo>
                    <a:pt x="839" y="368"/>
                  </a:lnTo>
                  <a:lnTo>
                    <a:pt x="857" y="388"/>
                  </a:lnTo>
                  <a:lnTo>
                    <a:pt x="862" y="396"/>
                  </a:lnTo>
                  <a:lnTo>
                    <a:pt x="863" y="401"/>
                  </a:lnTo>
                  <a:lnTo>
                    <a:pt x="863" y="401"/>
                  </a:lnTo>
                  <a:lnTo>
                    <a:pt x="864" y="405"/>
                  </a:lnTo>
                  <a:lnTo>
                    <a:pt x="866" y="408"/>
                  </a:lnTo>
                  <a:lnTo>
                    <a:pt x="873" y="412"/>
                  </a:lnTo>
                  <a:lnTo>
                    <a:pt x="877" y="417"/>
                  </a:lnTo>
                  <a:lnTo>
                    <a:pt x="880" y="419"/>
                  </a:lnTo>
                  <a:lnTo>
                    <a:pt x="884" y="423"/>
                  </a:lnTo>
                  <a:lnTo>
                    <a:pt x="892" y="443"/>
                  </a:lnTo>
                  <a:lnTo>
                    <a:pt x="898" y="451"/>
                  </a:lnTo>
                  <a:lnTo>
                    <a:pt x="899" y="452"/>
                  </a:lnTo>
                  <a:lnTo>
                    <a:pt x="883" y="479"/>
                  </a:lnTo>
                  <a:lnTo>
                    <a:pt x="881" y="482"/>
                  </a:lnTo>
                  <a:lnTo>
                    <a:pt x="881" y="485"/>
                  </a:lnTo>
                  <a:lnTo>
                    <a:pt x="881" y="488"/>
                  </a:lnTo>
                  <a:lnTo>
                    <a:pt x="880" y="490"/>
                  </a:lnTo>
                  <a:lnTo>
                    <a:pt x="878" y="493"/>
                  </a:lnTo>
                  <a:lnTo>
                    <a:pt x="878" y="493"/>
                  </a:lnTo>
                  <a:lnTo>
                    <a:pt x="874" y="500"/>
                  </a:lnTo>
                  <a:lnTo>
                    <a:pt x="878" y="504"/>
                  </a:lnTo>
                  <a:lnTo>
                    <a:pt x="892" y="507"/>
                  </a:lnTo>
                  <a:lnTo>
                    <a:pt x="897" y="507"/>
                  </a:lnTo>
                  <a:lnTo>
                    <a:pt x="902" y="504"/>
                  </a:lnTo>
                  <a:lnTo>
                    <a:pt x="906" y="504"/>
                  </a:lnTo>
                  <a:lnTo>
                    <a:pt x="911" y="507"/>
                  </a:lnTo>
                  <a:lnTo>
                    <a:pt x="913" y="510"/>
                  </a:lnTo>
                  <a:lnTo>
                    <a:pt x="919" y="520"/>
                  </a:lnTo>
                  <a:lnTo>
                    <a:pt x="920" y="525"/>
                  </a:lnTo>
                  <a:lnTo>
                    <a:pt x="922" y="530"/>
                  </a:lnTo>
                  <a:lnTo>
                    <a:pt x="920" y="535"/>
                  </a:lnTo>
                  <a:lnTo>
                    <a:pt x="920" y="539"/>
                  </a:lnTo>
                  <a:lnTo>
                    <a:pt x="920" y="539"/>
                  </a:lnTo>
                  <a:lnTo>
                    <a:pt x="916" y="548"/>
                  </a:lnTo>
                  <a:lnTo>
                    <a:pt x="916" y="549"/>
                  </a:lnTo>
                  <a:lnTo>
                    <a:pt x="912" y="553"/>
                  </a:lnTo>
                  <a:lnTo>
                    <a:pt x="912" y="553"/>
                  </a:lnTo>
                  <a:lnTo>
                    <a:pt x="912" y="563"/>
                  </a:lnTo>
                  <a:lnTo>
                    <a:pt x="912" y="562"/>
                  </a:lnTo>
                  <a:lnTo>
                    <a:pt x="912" y="563"/>
                  </a:lnTo>
                  <a:lnTo>
                    <a:pt x="909" y="569"/>
                  </a:lnTo>
                  <a:lnTo>
                    <a:pt x="909" y="570"/>
                  </a:lnTo>
                  <a:lnTo>
                    <a:pt x="909" y="577"/>
                  </a:lnTo>
                  <a:lnTo>
                    <a:pt x="909" y="579"/>
                  </a:lnTo>
                  <a:lnTo>
                    <a:pt x="909" y="581"/>
                  </a:lnTo>
                  <a:lnTo>
                    <a:pt x="911" y="583"/>
                  </a:lnTo>
                  <a:lnTo>
                    <a:pt x="912" y="586"/>
                  </a:lnTo>
                  <a:lnTo>
                    <a:pt x="912" y="588"/>
                  </a:lnTo>
                  <a:lnTo>
                    <a:pt x="904" y="597"/>
                  </a:lnTo>
                  <a:lnTo>
                    <a:pt x="902" y="600"/>
                  </a:lnTo>
                  <a:lnTo>
                    <a:pt x="899" y="600"/>
                  </a:lnTo>
                  <a:lnTo>
                    <a:pt x="898" y="598"/>
                  </a:lnTo>
                  <a:lnTo>
                    <a:pt x="897" y="597"/>
                  </a:lnTo>
                  <a:lnTo>
                    <a:pt x="894" y="595"/>
                  </a:lnTo>
                  <a:lnTo>
                    <a:pt x="891" y="595"/>
                  </a:lnTo>
                  <a:lnTo>
                    <a:pt x="890" y="597"/>
                  </a:lnTo>
                  <a:lnTo>
                    <a:pt x="887" y="597"/>
                  </a:lnTo>
                  <a:lnTo>
                    <a:pt x="884" y="597"/>
                  </a:lnTo>
                  <a:lnTo>
                    <a:pt x="871" y="587"/>
                  </a:lnTo>
                  <a:lnTo>
                    <a:pt x="860" y="573"/>
                  </a:lnTo>
                  <a:lnTo>
                    <a:pt x="857" y="572"/>
                  </a:lnTo>
                  <a:lnTo>
                    <a:pt x="855" y="570"/>
                  </a:lnTo>
                  <a:lnTo>
                    <a:pt x="850" y="570"/>
                  </a:lnTo>
                  <a:lnTo>
                    <a:pt x="845" y="565"/>
                  </a:lnTo>
                  <a:lnTo>
                    <a:pt x="843" y="556"/>
                  </a:lnTo>
                  <a:lnTo>
                    <a:pt x="846" y="546"/>
                  </a:lnTo>
                  <a:lnTo>
                    <a:pt x="853" y="544"/>
                  </a:lnTo>
                  <a:lnTo>
                    <a:pt x="848" y="538"/>
                  </a:lnTo>
                  <a:lnTo>
                    <a:pt x="842" y="534"/>
                  </a:lnTo>
                  <a:lnTo>
                    <a:pt x="838" y="528"/>
                  </a:lnTo>
                  <a:lnTo>
                    <a:pt x="841" y="523"/>
                  </a:lnTo>
                  <a:lnTo>
                    <a:pt x="835" y="523"/>
                  </a:lnTo>
                  <a:lnTo>
                    <a:pt x="821" y="518"/>
                  </a:lnTo>
                  <a:lnTo>
                    <a:pt x="811" y="518"/>
                  </a:lnTo>
                  <a:lnTo>
                    <a:pt x="803" y="521"/>
                  </a:lnTo>
                  <a:lnTo>
                    <a:pt x="797" y="524"/>
                  </a:lnTo>
                  <a:lnTo>
                    <a:pt x="789" y="532"/>
                  </a:lnTo>
                  <a:lnTo>
                    <a:pt x="786" y="534"/>
                  </a:lnTo>
                  <a:lnTo>
                    <a:pt x="782" y="535"/>
                  </a:lnTo>
                  <a:lnTo>
                    <a:pt x="776" y="537"/>
                  </a:lnTo>
                  <a:lnTo>
                    <a:pt x="772" y="537"/>
                  </a:lnTo>
                  <a:lnTo>
                    <a:pt x="768" y="535"/>
                  </a:lnTo>
                  <a:lnTo>
                    <a:pt x="759" y="528"/>
                  </a:lnTo>
                  <a:lnTo>
                    <a:pt x="758" y="527"/>
                  </a:lnTo>
                  <a:lnTo>
                    <a:pt x="756" y="523"/>
                  </a:lnTo>
                  <a:lnTo>
                    <a:pt x="754" y="514"/>
                  </a:lnTo>
                  <a:lnTo>
                    <a:pt x="752" y="513"/>
                  </a:lnTo>
                  <a:lnTo>
                    <a:pt x="748" y="511"/>
                  </a:lnTo>
                  <a:lnTo>
                    <a:pt x="738" y="516"/>
                  </a:lnTo>
                  <a:lnTo>
                    <a:pt x="734" y="517"/>
                  </a:lnTo>
                  <a:lnTo>
                    <a:pt x="719" y="513"/>
                  </a:lnTo>
                  <a:lnTo>
                    <a:pt x="713" y="514"/>
                  </a:lnTo>
                  <a:lnTo>
                    <a:pt x="707" y="517"/>
                  </a:lnTo>
                  <a:lnTo>
                    <a:pt x="705" y="517"/>
                  </a:lnTo>
                  <a:lnTo>
                    <a:pt x="702" y="516"/>
                  </a:lnTo>
                  <a:lnTo>
                    <a:pt x="700" y="511"/>
                  </a:lnTo>
                  <a:lnTo>
                    <a:pt x="702" y="509"/>
                  </a:lnTo>
                  <a:lnTo>
                    <a:pt x="703" y="506"/>
                  </a:lnTo>
                  <a:lnTo>
                    <a:pt x="703" y="503"/>
                  </a:lnTo>
                  <a:lnTo>
                    <a:pt x="705" y="499"/>
                  </a:lnTo>
                  <a:lnTo>
                    <a:pt x="705" y="497"/>
                  </a:lnTo>
                  <a:lnTo>
                    <a:pt x="705" y="497"/>
                  </a:lnTo>
                  <a:lnTo>
                    <a:pt x="700" y="499"/>
                  </a:lnTo>
                  <a:lnTo>
                    <a:pt x="699" y="500"/>
                  </a:lnTo>
                  <a:lnTo>
                    <a:pt x="692" y="506"/>
                  </a:lnTo>
                  <a:lnTo>
                    <a:pt x="688" y="507"/>
                  </a:lnTo>
                  <a:lnTo>
                    <a:pt x="689" y="510"/>
                  </a:lnTo>
                  <a:lnTo>
                    <a:pt x="689" y="513"/>
                  </a:lnTo>
                  <a:lnTo>
                    <a:pt x="692" y="516"/>
                  </a:lnTo>
                  <a:lnTo>
                    <a:pt x="693" y="517"/>
                  </a:lnTo>
                  <a:lnTo>
                    <a:pt x="695" y="518"/>
                  </a:lnTo>
                  <a:lnTo>
                    <a:pt x="696" y="520"/>
                  </a:lnTo>
                  <a:lnTo>
                    <a:pt x="696" y="530"/>
                  </a:lnTo>
                  <a:lnTo>
                    <a:pt x="696" y="534"/>
                  </a:lnTo>
                  <a:lnTo>
                    <a:pt x="695" y="537"/>
                  </a:lnTo>
                  <a:lnTo>
                    <a:pt x="688" y="546"/>
                  </a:lnTo>
                  <a:lnTo>
                    <a:pt x="685" y="546"/>
                  </a:lnTo>
                  <a:lnTo>
                    <a:pt x="626" y="544"/>
                  </a:lnTo>
                  <a:lnTo>
                    <a:pt x="604" y="548"/>
                  </a:lnTo>
                  <a:lnTo>
                    <a:pt x="601" y="549"/>
                  </a:lnTo>
                  <a:lnTo>
                    <a:pt x="598" y="556"/>
                  </a:lnTo>
                  <a:lnTo>
                    <a:pt x="595" y="558"/>
                  </a:lnTo>
                  <a:lnTo>
                    <a:pt x="581" y="555"/>
                  </a:lnTo>
                  <a:lnTo>
                    <a:pt x="560" y="553"/>
                  </a:lnTo>
                  <a:lnTo>
                    <a:pt x="549" y="552"/>
                  </a:lnTo>
                  <a:lnTo>
                    <a:pt x="543" y="552"/>
                  </a:lnTo>
                  <a:lnTo>
                    <a:pt x="543" y="553"/>
                  </a:lnTo>
                  <a:lnTo>
                    <a:pt x="536" y="559"/>
                  </a:lnTo>
                  <a:lnTo>
                    <a:pt x="534" y="563"/>
                  </a:lnTo>
                  <a:lnTo>
                    <a:pt x="532" y="572"/>
                  </a:lnTo>
                  <a:lnTo>
                    <a:pt x="531" y="576"/>
                  </a:lnTo>
                  <a:lnTo>
                    <a:pt x="527" y="581"/>
                  </a:lnTo>
                  <a:lnTo>
                    <a:pt x="521" y="583"/>
                  </a:lnTo>
                  <a:lnTo>
                    <a:pt x="508" y="586"/>
                  </a:lnTo>
                  <a:lnTo>
                    <a:pt x="503" y="583"/>
                  </a:lnTo>
                  <a:lnTo>
                    <a:pt x="496" y="583"/>
                  </a:lnTo>
                  <a:lnTo>
                    <a:pt x="490" y="584"/>
                  </a:lnTo>
                  <a:lnTo>
                    <a:pt x="478" y="598"/>
                  </a:lnTo>
                  <a:lnTo>
                    <a:pt x="480" y="598"/>
                  </a:lnTo>
                  <a:lnTo>
                    <a:pt x="483" y="601"/>
                  </a:lnTo>
                  <a:lnTo>
                    <a:pt x="485" y="604"/>
                  </a:lnTo>
                  <a:lnTo>
                    <a:pt x="483" y="607"/>
                  </a:lnTo>
                  <a:lnTo>
                    <a:pt x="479" y="609"/>
                  </a:lnTo>
                  <a:lnTo>
                    <a:pt x="468" y="609"/>
                  </a:lnTo>
                  <a:lnTo>
                    <a:pt x="462" y="611"/>
                  </a:lnTo>
                  <a:lnTo>
                    <a:pt x="458" y="615"/>
                  </a:lnTo>
                  <a:lnTo>
                    <a:pt x="454" y="621"/>
                  </a:lnTo>
                  <a:lnTo>
                    <a:pt x="450" y="624"/>
                  </a:lnTo>
                  <a:lnTo>
                    <a:pt x="444" y="626"/>
                  </a:lnTo>
                  <a:lnTo>
                    <a:pt x="438" y="626"/>
                  </a:lnTo>
                  <a:lnTo>
                    <a:pt x="438" y="615"/>
                  </a:lnTo>
                  <a:lnTo>
                    <a:pt x="433" y="614"/>
                  </a:lnTo>
                  <a:lnTo>
                    <a:pt x="427" y="615"/>
                  </a:lnTo>
                  <a:lnTo>
                    <a:pt x="410" y="626"/>
                  </a:lnTo>
                  <a:lnTo>
                    <a:pt x="405" y="628"/>
                  </a:lnTo>
                  <a:lnTo>
                    <a:pt x="378" y="628"/>
                  </a:lnTo>
                  <a:lnTo>
                    <a:pt x="374" y="626"/>
                  </a:lnTo>
                  <a:lnTo>
                    <a:pt x="371" y="621"/>
                  </a:lnTo>
                  <a:lnTo>
                    <a:pt x="373" y="621"/>
                  </a:lnTo>
                  <a:lnTo>
                    <a:pt x="373" y="619"/>
                  </a:lnTo>
                  <a:lnTo>
                    <a:pt x="374" y="617"/>
                  </a:lnTo>
                  <a:lnTo>
                    <a:pt x="374" y="614"/>
                  </a:lnTo>
                  <a:lnTo>
                    <a:pt x="373" y="612"/>
                  </a:lnTo>
                  <a:lnTo>
                    <a:pt x="360" y="598"/>
                  </a:lnTo>
                  <a:lnTo>
                    <a:pt x="346" y="591"/>
                  </a:lnTo>
                  <a:lnTo>
                    <a:pt x="345" y="588"/>
                  </a:lnTo>
                  <a:lnTo>
                    <a:pt x="353" y="583"/>
                  </a:lnTo>
                  <a:lnTo>
                    <a:pt x="356" y="580"/>
                  </a:lnTo>
                  <a:lnTo>
                    <a:pt x="349" y="576"/>
                  </a:lnTo>
                  <a:lnTo>
                    <a:pt x="346" y="574"/>
                  </a:lnTo>
                  <a:lnTo>
                    <a:pt x="343" y="574"/>
                  </a:lnTo>
                  <a:lnTo>
                    <a:pt x="339" y="574"/>
                  </a:lnTo>
                  <a:lnTo>
                    <a:pt x="329" y="580"/>
                  </a:lnTo>
                  <a:lnTo>
                    <a:pt x="321" y="581"/>
                  </a:lnTo>
                  <a:lnTo>
                    <a:pt x="319" y="580"/>
                  </a:lnTo>
                  <a:lnTo>
                    <a:pt x="318" y="579"/>
                  </a:lnTo>
                  <a:lnTo>
                    <a:pt x="317" y="576"/>
                  </a:lnTo>
                  <a:lnTo>
                    <a:pt x="315" y="576"/>
                  </a:lnTo>
                  <a:lnTo>
                    <a:pt x="282" y="562"/>
                  </a:lnTo>
                  <a:lnTo>
                    <a:pt x="275" y="562"/>
                  </a:lnTo>
                  <a:lnTo>
                    <a:pt x="272" y="565"/>
                  </a:lnTo>
                  <a:lnTo>
                    <a:pt x="266" y="572"/>
                  </a:lnTo>
                  <a:lnTo>
                    <a:pt x="263" y="574"/>
                  </a:lnTo>
                  <a:lnTo>
                    <a:pt x="260" y="576"/>
                  </a:lnTo>
                  <a:lnTo>
                    <a:pt x="249" y="573"/>
                  </a:lnTo>
                  <a:lnTo>
                    <a:pt x="245" y="572"/>
                  </a:lnTo>
                  <a:lnTo>
                    <a:pt x="242" y="570"/>
                  </a:lnTo>
                  <a:lnTo>
                    <a:pt x="241" y="569"/>
                  </a:lnTo>
                  <a:lnTo>
                    <a:pt x="241" y="565"/>
                  </a:lnTo>
                  <a:lnTo>
                    <a:pt x="242" y="563"/>
                  </a:lnTo>
                  <a:lnTo>
                    <a:pt x="244" y="560"/>
                  </a:lnTo>
                  <a:lnTo>
                    <a:pt x="244" y="559"/>
                  </a:lnTo>
                  <a:lnTo>
                    <a:pt x="242" y="556"/>
                  </a:lnTo>
                  <a:lnTo>
                    <a:pt x="241" y="555"/>
                  </a:lnTo>
                  <a:lnTo>
                    <a:pt x="239" y="556"/>
                  </a:lnTo>
                  <a:lnTo>
                    <a:pt x="235" y="556"/>
                  </a:lnTo>
                  <a:lnTo>
                    <a:pt x="231" y="558"/>
                  </a:lnTo>
                  <a:lnTo>
                    <a:pt x="231" y="562"/>
                  </a:lnTo>
                  <a:lnTo>
                    <a:pt x="234" y="566"/>
                  </a:lnTo>
                  <a:lnTo>
                    <a:pt x="235" y="570"/>
                  </a:lnTo>
                  <a:lnTo>
                    <a:pt x="235" y="573"/>
                  </a:lnTo>
                  <a:lnTo>
                    <a:pt x="232" y="588"/>
                  </a:lnTo>
                  <a:lnTo>
                    <a:pt x="237" y="591"/>
                  </a:lnTo>
                  <a:lnTo>
                    <a:pt x="238" y="593"/>
                  </a:lnTo>
                  <a:lnTo>
                    <a:pt x="239" y="597"/>
                  </a:lnTo>
                  <a:lnTo>
                    <a:pt x="241" y="601"/>
                  </a:lnTo>
                  <a:lnTo>
                    <a:pt x="241" y="609"/>
                  </a:lnTo>
                  <a:lnTo>
                    <a:pt x="238" y="618"/>
                  </a:lnTo>
                  <a:lnTo>
                    <a:pt x="235" y="626"/>
                  </a:lnTo>
                  <a:lnTo>
                    <a:pt x="231" y="632"/>
                  </a:lnTo>
                  <a:lnTo>
                    <a:pt x="228" y="633"/>
                  </a:lnTo>
                  <a:lnTo>
                    <a:pt x="223" y="635"/>
                  </a:lnTo>
                  <a:lnTo>
                    <a:pt x="220" y="636"/>
                  </a:lnTo>
                  <a:lnTo>
                    <a:pt x="218" y="639"/>
                  </a:lnTo>
                  <a:lnTo>
                    <a:pt x="213" y="650"/>
                  </a:lnTo>
                  <a:lnTo>
                    <a:pt x="209" y="657"/>
                  </a:lnTo>
                  <a:lnTo>
                    <a:pt x="203" y="661"/>
                  </a:lnTo>
                  <a:lnTo>
                    <a:pt x="192" y="668"/>
                  </a:lnTo>
                  <a:lnTo>
                    <a:pt x="186" y="671"/>
                  </a:lnTo>
                  <a:lnTo>
                    <a:pt x="169" y="673"/>
                  </a:lnTo>
                  <a:lnTo>
                    <a:pt x="165" y="674"/>
                  </a:lnTo>
                  <a:lnTo>
                    <a:pt x="164" y="673"/>
                  </a:lnTo>
                  <a:lnTo>
                    <a:pt x="165" y="670"/>
                  </a:lnTo>
                  <a:lnTo>
                    <a:pt x="168" y="666"/>
                  </a:lnTo>
                  <a:lnTo>
                    <a:pt x="168" y="666"/>
                  </a:lnTo>
                  <a:lnTo>
                    <a:pt x="172" y="664"/>
                  </a:lnTo>
                  <a:lnTo>
                    <a:pt x="174" y="663"/>
                  </a:lnTo>
                  <a:lnTo>
                    <a:pt x="174" y="660"/>
                  </a:lnTo>
                  <a:lnTo>
                    <a:pt x="174" y="659"/>
                  </a:lnTo>
                  <a:lnTo>
                    <a:pt x="174" y="656"/>
                  </a:lnTo>
                  <a:lnTo>
                    <a:pt x="178" y="642"/>
                  </a:lnTo>
                  <a:lnTo>
                    <a:pt x="178" y="635"/>
                  </a:lnTo>
                  <a:lnTo>
                    <a:pt x="174" y="632"/>
                  </a:lnTo>
                  <a:lnTo>
                    <a:pt x="162" y="635"/>
                  </a:lnTo>
                  <a:lnTo>
                    <a:pt x="158" y="638"/>
                  </a:lnTo>
                  <a:lnTo>
                    <a:pt x="158" y="639"/>
                  </a:lnTo>
                  <a:lnTo>
                    <a:pt x="157" y="639"/>
                  </a:lnTo>
                  <a:lnTo>
                    <a:pt x="154" y="638"/>
                  </a:lnTo>
                  <a:lnTo>
                    <a:pt x="153" y="636"/>
                  </a:lnTo>
                  <a:lnTo>
                    <a:pt x="148" y="639"/>
                  </a:lnTo>
                  <a:lnTo>
                    <a:pt x="147" y="640"/>
                  </a:lnTo>
                  <a:lnTo>
                    <a:pt x="146" y="640"/>
                  </a:lnTo>
                  <a:lnTo>
                    <a:pt x="143" y="638"/>
                  </a:lnTo>
                  <a:lnTo>
                    <a:pt x="141" y="633"/>
                  </a:lnTo>
                  <a:lnTo>
                    <a:pt x="141" y="629"/>
                  </a:lnTo>
                  <a:lnTo>
                    <a:pt x="140" y="626"/>
                  </a:lnTo>
                  <a:lnTo>
                    <a:pt x="137" y="622"/>
                  </a:lnTo>
                  <a:lnTo>
                    <a:pt x="144" y="618"/>
                  </a:lnTo>
                  <a:lnTo>
                    <a:pt x="144" y="614"/>
                  </a:lnTo>
                  <a:lnTo>
                    <a:pt x="143" y="609"/>
                  </a:lnTo>
                  <a:lnTo>
                    <a:pt x="130" y="591"/>
                  </a:lnTo>
                  <a:lnTo>
                    <a:pt x="127" y="593"/>
                  </a:lnTo>
                  <a:lnTo>
                    <a:pt x="125" y="594"/>
                  </a:lnTo>
                  <a:lnTo>
                    <a:pt x="122" y="595"/>
                  </a:lnTo>
                  <a:lnTo>
                    <a:pt x="119" y="593"/>
                  </a:lnTo>
                  <a:lnTo>
                    <a:pt x="119" y="591"/>
                  </a:lnTo>
                  <a:lnTo>
                    <a:pt x="119" y="590"/>
                  </a:lnTo>
                  <a:lnTo>
                    <a:pt x="119" y="588"/>
                  </a:lnTo>
                  <a:lnTo>
                    <a:pt x="116" y="584"/>
                  </a:lnTo>
                  <a:lnTo>
                    <a:pt x="113" y="580"/>
                  </a:lnTo>
                  <a:lnTo>
                    <a:pt x="111" y="577"/>
                  </a:lnTo>
                  <a:lnTo>
                    <a:pt x="109" y="570"/>
                  </a:lnTo>
                  <a:lnTo>
                    <a:pt x="106" y="573"/>
                  </a:lnTo>
                  <a:lnTo>
                    <a:pt x="102" y="574"/>
                  </a:lnTo>
                  <a:lnTo>
                    <a:pt x="95" y="573"/>
                  </a:lnTo>
                  <a:lnTo>
                    <a:pt x="87" y="570"/>
                  </a:lnTo>
                  <a:lnTo>
                    <a:pt x="85" y="570"/>
                  </a:lnTo>
                  <a:lnTo>
                    <a:pt x="83" y="573"/>
                  </a:lnTo>
                  <a:lnTo>
                    <a:pt x="81" y="573"/>
                  </a:lnTo>
                  <a:lnTo>
                    <a:pt x="76" y="570"/>
                  </a:lnTo>
                  <a:lnTo>
                    <a:pt x="74" y="566"/>
                  </a:lnTo>
                  <a:lnTo>
                    <a:pt x="76" y="562"/>
                  </a:lnTo>
                  <a:lnTo>
                    <a:pt x="74" y="556"/>
                  </a:lnTo>
                  <a:lnTo>
                    <a:pt x="71" y="553"/>
                  </a:lnTo>
                  <a:lnTo>
                    <a:pt x="67" y="552"/>
                  </a:lnTo>
                  <a:lnTo>
                    <a:pt x="63" y="552"/>
                  </a:lnTo>
                  <a:lnTo>
                    <a:pt x="60" y="555"/>
                  </a:lnTo>
                  <a:lnTo>
                    <a:pt x="55" y="562"/>
                  </a:lnTo>
                  <a:lnTo>
                    <a:pt x="50" y="569"/>
                  </a:lnTo>
                  <a:lnTo>
                    <a:pt x="48" y="574"/>
                  </a:lnTo>
                  <a:lnTo>
                    <a:pt x="41" y="577"/>
                  </a:lnTo>
                  <a:lnTo>
                    <a:pt x="24" y="577"/>
                  </a:lnTo>
                  <a:lnTo>
                    <a:pt x="8" y="573"/>
                  </a:lnTo>
                  <a:lnTo>
                    <a:pt x="7" y="573"/>
                  </a:lnTo>
                  <a:lnTo>
                    <a:pt x="7" y="573"/>
                  </a:lnTo>
                  <a:lnTo>
                    <a:pt x="8" y="580"/>
                  </a:lnTo>
                  <a:lnTo>
                    <a:pt x="8" y="581"/>
                  </a:lnTo>
                  <a:lnTo>
                    <a:pt x="17" y="594"/>
                  </a:lnTo>
                  <a:lnTo>
                    <a:pt x="25" y="598"/>
                  </a:lnTo>
                  <a:lnTo>
                    <a:pt x="34" y="604"/>
                  </a:lnTo>
                  <a:lnTo>
                    <a:pt x="34" y="621"/>
                  </a:lnTo>
                  <a:lnTo>
                    <a:pt x="31" y="626"/>
                  </a:lnTo>
                  <a:lnTo>
                    <a:pt x="21" y="639"/>
                  </a:lnTo>
                  <a:lnTo>
                    <a:pt x="20" y="643"/>
                  </a:lnTo>
                  <a:lnTo>
                    <a:pt x="18" y="649"/>
                  </a:lnTo>
                  <a:lnTo>
                    <a:pt x="17" y="652"/>
                  </a:lnTo>
                  <a:lnTo>
                    <a:pt x="8" y="663"/>
                  </a:lnTo>
                  <a:lnTo>
                    <a:pt x="0" y="677"/>
                  </a:lnTo>
                  <a:lnTo>
                    <a:pt x="3" y="680"/>
                  </a:lnTo>
                  <a:lnTo>
                    <a:pt x="7" y="684"/>
                  </a:lnTo>
                  <a:lnTo>
                    <a:pt x="4" y="689"/>
                  </a:lnTo>
                  <a:lnTo>
                    <a:pt x="6" y="692"/>
                  </a:lnTo>
                  <a:lnTo>
                    <a:pt x="8" y="696"/>
                  </a:lnTo>
                  <a:lnTo>
                    <a:pt x="11" y="702"/>
                  </a:lnTo>
                  <a:lnTo>
                    <a:pt x="10" y="705"/>
                  </a:lnTo>
                  <a:lnTo>
                    <a:pt x="8" y="710"/>
                  </a:lnTo>
                  <a:lnTo>
                    <a:pt x="8" y="713"/>
                  </a:lnTo>
                  <a:lnTo>
                    <a:pt x="15" y="717"/>
                  </a:lnTo>
                  <a:lnTo>
                    <a:pt x="21" y="726"/>
                  </a:lnTo>
                  <a:lnTo>
                    <a:pt x="24" y="736"/>
                  </a:lnTo>
                  <a:lnTo>
                    <a:pt x="22" y="746"/>
                  </a:lnTo>
                  <a:lnTo>
                    <a:pt x="15" y="755"/>
                  </a:lnTo>
                  <a:lnTo>
                    <a:pt x="20" y="757"/>
                  </a:lnTo>
                  <a:lnTo>
                    <a:pt x="34" y="754"/>
                  </a:lnTo>
                  <a:lnTo>
                    <a:pt x="38" y="755"/>
                  </a:lnTo>
                  <a:lnTo>
                    <a:pt x="87" y="771"/>
                  </a:lnTo>
                  <a:lnTo>
                    <a:pt x="87" y="775"/>
                  </a:lnTo>
                  <a:lnTo>
                    <a:pt x="88" y="776"/>
                  </a:lnTo>
                  <a:lnTo>
                    <a:pt x="90" y="776"/>
                  </a:lnTo>
                  <a:lnTo>
                    <a:pt x="91" y="776"/>
                  </a:lnTo>
                  <a:lnTo>
                    <a:pt x="91" y="779"/>
                  </a:lnTo>
                  <a:lnTo>
                    <a:pt x="90" y="783"/>
                  </a:lnTo>
                  <a:lnTo>
                    <a:pt x="88" y="792"/>
                  </a:lnTo>
                  <a:lnTo>
                    <a:pt x="88" y="796"/>
                  </a:lnTo>
                  <a:lnTo>
                    <a:pt x="88" y="799"/>
                  </a:lnTo>
                  <a:lnTo>
                    <a:pt x="91" y="804"/>
                  </a:lnTo>
                  <a:lnTo>
                    <a:pt x="98" y="809"/>
                  </a:lnTo>
                  <a:lnTo>
                    <a:pt x="126" y="818"/>
                  </a:lnTo>
                  <a:lnTo>
                    <a:pt x="136" y="828"/>
                  </a:lnTo>
                  <a:lnTo>
                    <a:pt x="141" y="831"/>
                  </a:lnTo>
                  <a:lnTo>
                    <a:pt x="153" y="834"/>
                  </a:lnTo>
                  <a:lnTo>
                    <a:pt x="157" y="835"/>
                  </a:lnTo>
                  <a:lnTo>
                    <a:pt x="158" y="835"/>
                  </a:lnTo>
                  <a:lnTo>
                    <a:pt x="165" y="832"/>
                  </a:lnTo>
                  <a:lnTo>
                    <a:pt x="176" y="827"/>
                  </a:lnTo>
                  <a:lnTo>
                    <a:pt x="179" y="823"/>
                  </a:lnTo>
                  <a:lnTo>
                    <a:pt x="179" y="820"/>
                  </a:lnTo>
                  <a:lnTo>
                    <a:pt x="179" y="817"/>
                  </a:lnTo>
                  <a:lnTo>
                    <a:pt x="181" y="813"/>
                  </a:lnTo>
                  <a:lnTo>
                    <a:pt x="185" y="806"/>
                  </a:lnTo>
                  <a:lnTo>
                    <a:pt x="189" y="804"/>
                  </a:lnTo>
                  <a:lnTo>
                    <a:pt x="195" y="806"/>
                  </a:lnTo>
                  <a:lnTo>
                    <a:pt x="200" y="806"/>
                  </a:lnTo>
                  <a:lnTo>
                    <a:pt x="200" y="799"/>
                  </a:lnTo>
                  <a:lnTo>
                    <a:pt x="206" y="790"/>
                  </a:lnTo>
                  <a:lnTo>
                    <a:pt x="211" y="782"/>
                  </a:lnTo>
                  <a:lnTo>
                    <a:pt x="220" y="778"/>
                  </a:lnTo>
                  <a:lnTo>
                    <a:pt x="221" y="778"/>
                  </a:lnTo>
                  <a:lnTo>
                    <a:pt x="223" y="778"/>
                  </a:lnTo>
                  <a:lnTo>
                    <a:pt x="224" y="779"/>
                  </a:lnTo>
                  <a:lnTo>
                    <a:pt x="224" y="779"/>
                  </a:lnTo>
                  <a:lnTo>
                    <a:pt x="227" y="782"/>
                  </a:lnTo>
                  <a:lnTo>
                    <a:pt x="231" y="790"/>
                  </a:lnTo>
                  <a:lnTo>
                    <a:pt x="241" y="797"/>
                  </a:lnTo>
                  <a:lnTo>
                    <a:pt x="242" y="800"/>
                  </a:lnTo>
                  <a:lnTo>
                    <a:pt x="244" y="807"/>
                  </a:lnTo>
                  <a:lnTo>
                    <a:pt x="241" y="820"/>
                  </a:lnTo>
                  <a:lnTo>
                    <a:pt x="241" y="828"/>
                  </a:lnTo>
                  <a:lnTo>
                    <a:pt x="249" y="835"/>
                  </a:lnTo>
                  <a:lnTo>
                    <a:pt x="260" y="837"/>
                  </a:lnTo>
                  <a:lnTo>
                    <a:pt x="287" y="828"/>
                  </a:lnTo>
                  <a:lnTo>
                    <a:pt x="291" y="828"/>
                  </a:lnTo>
                  <a:lnTo>
                    <a:pt x="296" y="830"/>
                  </a:lnTo>
                  <a:lnTo>
                    <a:pt x="315" y="841"/>
                  </a:lnTo>
                  <a:lnTo>
                    <a:pt x="318" y="845"/>
                  </a:lnTo>
                  <a:lnTo>
                    <a:pt x="317" y="848"/>
                  </a:lnTo>
                  <a:lnTo>
                    <a:pt x="311" y="852"/>
                  </a:lnTo>
                  <a:lnTo>
                    <a:pt x="310" y="853"/>
                  </a:lnTo>
                  <a:lnTo>
                    <a:pt x="311" y="858"/>
                  </a:lnTo>
                  <a:lnTo>
                    <a:pt x="314" y="858"/>
                  </a:lnTo>
                  <a:lnTo>
                    <a:pt x="319" y="856"/>
                  </a:lnTo>
                  <a:lnTo>
                    <a:pt x="322" y="856"/>
                  </a:lnTo>
                  <a:lnTo>
                    <a:pt x="331" y="861"/>
                  </a:lnTo>
                  <a:lnTo>
                    <a:pt x="332" y="862"/>
                  </a:lnTo>
                  <a:lnTo>
                    <a:pt x="338" y="859"/>
                  </a:lnTo>
                  <a:lnTo>
                    <a:pt x="340" y="859"/>
                  </a:lnTo>
                  <a:lnTo>
                    <a:pt x="342" y="861"/>
                  </a:lnTo>
                  <a:lnTo>
                    <a:pt x="347" y="865"/>
                  </a:lnTo>
                  <a:lnTo>
                    <a:pt x="350" y="866"/>
                  </a:lnTo>
                  <a:lnTo>
                    <a:pt x="352" y="866"/>
                  </a:lnTo>
                  <a:lnTo>
                    <a:pt x="361" y="863"/>
                  </a:lnTo>
                  <a:lnTo>
                    <a:pt x="366" y="862"/>
                  </a:lnTo>
                  <a:lnTo>
                    <a:pt x="374" y="863"/>
                  </a:lnTo>
                  <a:lnTo>
                    <a:pt x="378" y="865"/>
                  </a:lnTo>
                  <a:lnTo>
                    <a:pt x="382" y="865"/>
                  </a:lnTo>
                  <a:lnTo>
                    <a:pt x="387" y="861"/>
                  </a:lnTo>
                  <a:lnTo>
                    <a:pt x="392" y="851"/>
                  </a:lnTo>
                  <a:lnTo>
                    <a:pt x="392" y="849"/>
                  </a:lnTo>
                  <a:lnTo>
                    <a:pt x="396" y="848"/>
                  </a:lnTo>
                  <a:lnTo>
                    <a:pt x="396" y="846"/>
                  </a:lnTo>
                  <a:lnTo>
                    <a:pt x="398" y="845"/>
                  </a:lnTo>
                  <a:lnTo>
                    <a:pt x="396" y="841"/>
                  </a:lnTo>
                  <a:lnTo>
                    <a:pt x="398" y="839"/>
                  </a:lnTo>
                  <a:lnTo>
                    <a:pt x="402" y="828"/>
                  </a:lnTo>
                  <a:lnTo>
                    <a:pt x="405" y="814"/>
                  </a:lnTo>
                  <a:lnTo>
                    <a:pt x="408" y="810"/>
                  </a:lnTo>
                  <a:lnTo>
                    <a:pt x="424" y="793"/>
                  </a:lnTo>
                  <a:lnTo>
                    <a:pt x="429" y="790"/>
                  </a:lnTo>
                  <a:lnTo>
                    <a:pt x="447" y="785"/>
                  </a:lnTo>
                  <a:lnTo>
                    <a:pt x="465" y="782"/>
                  </a:lnTo>
                  <a:lnTo>
                    <a:pt x="473" y="783"/>
                  </a:lnTo>
                  <a:lnTo>
                    <a:pt x="482" y="788"/>
                  </a:lnTo>
                  <a:lnTo>
                    <a:pt x="490" y="788"/>
                  </a:lnTo>
                  <a:lnTo>
                    <a:pt x="499" y="779"/>
                  </a:lnTo>
                  <a:lnTo>
                    <a:pt x="499" y="779"/>
                  </a:lnTo>
                  <a:lnTo>
                    <a:pt x="500" y="776"/>
                  </a:lnTo>
                  <a:lnTo>
                    <a:pt x="503" y="775"/>
                  </a:lnTo>
                  <a:lnTo>
                    <a:pt x="506" y="774"/>
                  </a:lnTo>
                  <a:lnTo>
                    <a:pt x="510" y="775"/>
                  </a:lnTo>
                  <a:lnTo>
                    <a:pt x="511" y="776"/>
                  </a:lnTo>
                  <a:lnTo>
                    <a:pt x="513" y="778"/>
                  </a:lnTo>
                  <a:lnTo>
                    <a:pt x="514" y="779"/>
                  </a:lnTo>
                  <a:lnTo>
                    <a:pt x="517" y="781"/>
                  </a:lnTo>
                  <a:lnTo>
                    <a:pt x="520" y="781"/>
                  </a:lnTo>
                  <a:lnTo>
                    <a:pt x="521" y="781"/>
                  </a:lnTo>
                  <a:lnTo>
                    <a:pt x="524" y="779"/>
                  </a:lnTo>
                  <a:lnTo>
                    <a:pt x="524" y="779"/>
                  </a:lnTo>
                  <a:lnTo>
                    <a:pt x="524" y="779"/>
                  </a:lnTo>
                  <a:lnTo>
                    <a:pt x="532" y="776"/>
                  </a:lnTo>
                  <a:lnTo>
                    <a:pt x="538" y="776"/>
                  </a:lnTo>
                  <a:lnTo>
                    <a:pt x="550" y="779"/>
                  </a:lnTo>
                  <a:lnTo>
                    <a:pt x="552" y="779"/>
                  </a:lnTo>
                  <a:lnTo>
                    <a:pt x="552" y="779"/>
                  </a:lnTo>
                  <a:lnTo>
                    <a:pt x="553" y="779"/>
                  </a:lnTo>
                  <a:lnTo>
                    <a:pt x="556" y="779"/>
                  </a:lnTo>
                  <a:lnTo>
                    <a:pt x="560" y="779"/>
                  </a:lnTo>
                  <a:lnTo>
                    <a:pt x="569" y="786"/>
                  </a:lnTo>
                  <a:lnTo>
                    <a:pt x="574" y="788"/>
                  </a:lnTo>
                  <a:lnTo>
                    <a:pt x="577" y="788"/>
                  </a:lnTo>
                  <a:lnTo>
                    <a:pt x="581" y="783"/>
                  </a:lnTo>
                  <a:lnTo>
                    <a:pt x="584" y="781"/>
                  </a:lnTo>
                  <a:lnTo>
                    <a:pt x="597" y="779"/>
                  </a:lnTo>
                  <a:lnTo>
                    <a:pt x="605" y="772"/>
                  </a:lnTo>
                  <a:lnTo>
                    <a:pt x="616" y="767"/>
                  </a:lnTo>
                  <a:lnTo>
                    <a:pt x="628" y="762"/>
                  </a:lnTo>
                  <a:lnTo>
                    <a:pt x="646" y="761"/>
                  </a:lnTo>
                  <a:lnTo>
                    <a:pt x="672" y="747"/>
                  </a:lnTo>
                  <a:lnTo>
                    <a:pt x="677" y="747"/>
                  </a:lnTo>
                  <a:lnTo>
                    <a:pt x="689" y="744"/>
                  </a:lnTo>
                  <a:lnTo>
                    <a:pt x="695" y="747"/>
                  </a:lnTo>
                  <a:lnTo>
                    <a:pt x="695" y="751"/>
                  </a:lnTo>
                  <a:lnTo>
                    <a:pt x="695" y="757"/>
                  </a:lnTo>
                  <a:lnTo>
                    <a:pt x="689" y="764"/>
                  </a:lnTo>
                  <a:lnTo>
                    <a:pt x="674" y="772"/>
                  </a:lnTo>
                  <a:lnTo>
                    <a:pt x="671" y="779"/>
                  </a:lnTo>
                  <a:lnTo>
                    <a:pt x="672" y="783"/>
                  </a:lnTo>
                  <a:lnTo>
                    <a:pt x="674" y="788"/>
                  </a:lnTo>
                  <a:lnTo>
                    <a:pt x="675" y="796"/>
                  </a:lnTo>
                  <a:lnTo>
                    <a:pt x="678" y="800"/>
                  </a:lnTo>
                  <a:lnTo>
                    <a:pt x="679" y="804"/>
                  </a:lnTo>
                  <a:lnTo>
                    <a:pt x="679" y="807"/>
                  </a:lnTo>
                  <a:lnTo>
                    <a:pt x="675" y="811"/>
                  </a:lnTo>
                  <a:lnTo>
                    <a:pt x="678" y="813"/>
                  </a:lnTo>
                  <a:lnTo>
                    <a:pt x="684" y="813"/>
                  </a:lnTo>
                  <a:lnTo>
                    <a:pt x="686" y="814"/>
                  </a:lnTo>
                  <a:lnTo>
                    <a:pt x="691" y="818"/>
                  </a:lnTo>
                  <a:lnTo>
                    <a:pt x="692" y="820"/>
                  </a:lnTo>
                  <a:lnTo>
                    <a:pt x="693" y="823"/>
                  </a:lnTo>
                  <a:lnTo>
                    <a:pt x="696" y="824"/>
                  </a:lnTo>
                  <a:lnTo>
                    <a:pt x="707" y="824"/>
                  </a:lnTo>
                  <a:lnTo>
                    <a:pt x="712" y="827"/>
                  </a:lnTo>
                  <a:lnTo>
                    <a:pt x="714" y="835"/>
                  </a:lnTo>
                  <a:lnTo>
                    <a:pt x="714" y="839"/>
                  </a:lnTo>
                  <a:lnTo>
                    <a:pt x="713" y="842"/>
                  </a:lnTo>
                  <a:lnTo>
                    <a:pt x="713" y="845"/>
                  </a:lnTo>
                  <a:lnTo>
                    <a:pt x="712" y="849"/>
                  </a:lnTo>
                  <a:lnTo>
                    <a:pt x="712" y="853"/>
                  </a:lnTo>
                  <a:lnTo>
                    <a:pt x="712" y="856"/>
                  </a:lnTo>
                  <a:lnTo>
                    <a:pt x="713" y="858"/>
                  </a:lnTo>
                  <a:lnTo>
                    <a:pt x="716" y="861"/>
                  </a:lnTo>
                  <a:lnTo>
                    <a:pt x="721" y="862"/>
                  </a:lnTo>
                  <a:lnTo>
                    <a:pt x="727" y="863"/>
                  </a:lnTo>
                  <a:lnTo>
                    <a:pt x="731" y="866"/>
                  </a:lnTo>
                  <a:lnTo>
                    <a:pt x="734" y="873"/>
                  </a:lnTo>
                  <a:lnTo>
                    <a:pt x="738" y="886"/>
                  </a:lnTo>
                  <a:lnTo>
                    <a:pt x="748" y="894"/>
                  </a:lnTo>
                  <a:lnTo>
                    <a:pt x="758" y="898"/>
                  </a:lnTo>
                  <a:lnTo>
                    <a:pt x="765" y="900"/>
                  </a:lnTo>
                  <a:lnTo>
                    <a:pt x="772" y="901"/>
                  </a:lnTo>
                  <a:lnTo>
                    <a:pt x="780" y="905"/>
                  </a:lnTo>
                  <a:lnTo>
                    <a:pt x="784" y="908"/>
                  </a:lnTo>
                  <a:lnTo>
                    <a:pt x="789" y="908"/>
                  </a:lnTo>
                  <a:lnTo>
                    <a:pt x="803" y="907"/>
                  </a:lnTo>
                  <a:lnTo>
                    <a:pt x="817" y="908"/>
                  </a:lnTo>
                  <a:lnTo>
                    <a:pt x="817" y="908"/>
                  </a:lnTo>
                  <a:lnTo>
                    <a:pt x="818" y="910"/>
                  </a:lnTo>
                  <a:lnTo>
                    <a:pt x="824" y="912"/>
                  </a:lnTo>
                  <a:lnTo>
                    <a:pt x="825" y="914"/>
                  </a:lnTo>
                  <a:lnTo>
                    <a:pt x="828" y="914"/>
                  </a:lnTo>
                  <a:lnTo>
                    <a:pt x="832" y="912"/>
                  </a:lnTo>
                  <a:lnTo>
                    <a:pt x="835" y="911"/>
                  </a:lnTo>
                  <a:lnTo>
                    <a:pt x="836" y="912"/>
                  </a:lnTo>
                  <a:lnTo>
                    <a:pt x="843" y="915"/>
                  </a:lnTo>
                  <a:lnTo>
                    <a:pt x="857" y="924"/>
                  </a:lnTo>
                  <a:lnTo>
                    <a:pt x="919" y="928"/>
                  </a:lnTo>
                  <a:lnTo>
                    <a:pt x="940" y="933"/>
                  </a:lnTo>
                  <a:lnTo>
                    <a:pt x="957" y="943"/>
                  </a:lnTo>
                  <a:lnTo>
                    <a:pt x="961" y="946"/>
                  </a:lnTo>
                  <a:lnTo>
                    <a:pt x="972" y="946"/>
                  </a:lnTo>
                  <a:lnTo>
                    <a:pt x="999" y="940"/>
                  </a:lnTo>
                  <a:lnTo>
                    <a:pt x="1010" y="943"/>
                  </a:lnTo>
                  <a:lnTo>
                    <a:pt x="1025" y="942"/>
                  </a:lnTo>
                  <a:lnTo>
                    <a:pt x="1027" y="942"/>
                  </a:lnTo>
                  <a:lnTo>
                    <a:pt x="1031" y="946"/>
                  </a:lnTo>
                  <a:lnTo>
                    <a:pt x="1032" y="947"/>
                  </a:lnTo>
                  <a:lnTo>
                    <a:pt x="1044" y="949"/>
                  </a:lnTo>
                  <a:lnTo>
                    <a:pt x="1076" y="959"/>
                  </a:lnTo>
                  <a:lnTo>
                    <a:pt x="1080" y="959"/>
                  </a:lnTo>
                  <a:lnTo>
                    <a:pt x="1083" y="959"/>
                  </a:lnTo>
                  <a:lnTo>
                    <a:pt x="1087" y="959"/>
                  </a:lnTo>
                  <a:lnTo>
                    <a:pt x="1104" y="963"/>
                  </a:lnTo>
                  <a:lnTo>
                    <a:pt x="1108" y="963"/>
                  </a:lnTo>
                  <a:lnTo>
                    <a:pt x="1125" y="960"/>
                  </a:lnTo>
                  <a:lnTo>
                    <a:pt x="1133" y="961"/>
                  </a:lnTo>
                  <a:lnTo>
                    <a:pt x="1156" y="973"/>
                  </a:lnTo>
                  <a:lnTo>
                    <a:pt x="1161" y="973"/>
                  </a:lnTo>
                  <a:lnTo>
                    <a:pt x="1166" y="973"/>
                  </a:lnTo>
                  <a:lnTo>
                    <a:pt x="1170" y="971"/>
                  </a:lnTo>
                  <a:lnTo>
                    <a:pt x="1174" y="971"/>
                  </a:lnTo>
                  <a:lnTo>
                    <a:pt x="1178" y="973"/>
                  </a:lnTo>
                  <a:lnTo>
                    <a:pt x="1182" y="974"/>
                  </a:lnTo>
                  <a:lnTo>
                    <a:pt x="1196" y="987"/>
                  </a:lnTo>
                  <a:lnTo>
                    <a:pt x="1199" y="988"/>
                  </a:lnTo>
                  <a:lnTo>
                    <a:pt x="1199" y="988"/>
                  </a:lnTo>
                  <a:lnTo>
                    <a:pt x="1224" y="988"/>
                  </a:lnTo>
                  <a:lnTo>
                    <a:pt x="1255" y="990"/>
                  </a:lnTo>
                  <a:lnTo>
                    <a:pt x="1264" y="988"/>
                  </a:lnTo>
                  <a:lnTo>
                    <a:pt x="1266" y="988"/>
                  </a:lnTo>
                  <a:lnTo>
                    <a:pt x="1268" y="990"/>
                  </a:lnTo>
                  <a:lnTo>
                    <a:pt x="1268" y="992"/>
                  </a:lnTo>
                  <a:lnTo>
                    <a:pt x="1269" y="994"/>
                  </a:lnTo>
                  <a:lnTo>
                    <a:pt x="1275" y="997"/>
                  </a:lnTo>
                  <a:lnTo>
                    <a:pt x="1278" y="998"/>
                  </a:lnTo>
                  <a:lnTo>
                    <a:pt x="1282" y="998"/>
                  </a:lnTo>
                  <a:lnTo>
                    <a:pt x="1292" y="997"/>
                  </a:lnTo>
                  <a:lnTo>
                    <a:pt x="1294" y="1001"/>
                  </a:lnTo>
                  <a:lnTo>
                    <a:pt x="1297" y="1008"/>
                  </a:lnTo>
                  <a:lnTo>
                    <a:pt x="1301" y="1011"/>
                  </a:lnTo>
                  <a:lnTo>
                    <a:pt x="1306" y="1009"/>
                  </a:lnTo>
                  <a:lnTo>
                    <a:pt x="1307" y="1006"/>
                  </a:lnTo>
                  <a:lnTo>
                    <a:pt x="1308" y="1002"/>
                  </a:lnTo>
                  <a:lnTo>
                    <a:pt x="1310" y="995"/>
                  </a:lnTo>
                  <a:lnTo>
                    <a:pt x="1314" y="990"/>
                  </a:lnTo>
                  <a:lnTo>
                    <a:pt x="1317" y="990"/>
                  </a:lnTo>
                  <a:lnTo>
                    <a:pt x="1322" y="988"/>
                  </a:lnTo>
                  <a:lnTo>
                    <a:pt x="1325" y="988"/>
                  </a:lnTo>
                  <a:lnTo>
                    <a:pt x="1328" y="985"/>
                  </a:lnTo>
                  <a:lnTo>
                    <a:pt x="1332" y="981"/>
                  </a:lnTo>
                  <a:lnTo>
                    <a:pt x="1334" y="980"/>
                  </a:lnTo>
                  <a:lnTo>
                    <a:pt x="1335" y="981"/>
                  </a:lnTo>
                  <a:lnTo>
                    <a:pt x="1338" y="981"/>
                  </a:lnTo>
                  <a:lnTo>
                    <a:pt x="1339" y="977"/>
                  </a:lnTo>
                  <a:lnTo>
                    <a:pt x="1342" y="973"/>
                  </a:lnTo>
                  <a:lnTo>
                    <a:pt x="1343" y="970"/>
                  </a:lnTo>
                  <a:lnTo>
                    <a:pt x="1345" y="968"/>
                  </a:lnTo>
                  <a:lnTo>
                    <a:pt x="1349" y="966"/>
                  </a:lnTo>
                  <a:lnTo>
                    <a:pt x="1352" y="968"/>
                  </a:lnTo>
                  <a:lnTo>
                    <a:pt x="1359" y="967"/>
                  </a:lnTo>
                  <a:lnTo>
                    <a:pt x="1364" y="964"/>
                  </a:lnTo>
                  <a:lnTo>
                    <a:pt x="1366" y="963"/>
                  </a:lnTo>
                  <a:lnTo>
                    <a:pt x="1367" y="959"/>
                  </a:lnTo>
                  <a:lnTo>
                    <a:pt x="1370" y="952"/>
                  </a:lnTo>
                  <a:lnTo>
                    <a:pt x="1373" y="946"/>
                  </a:lnTo>
                  <a:lnTo>
                    <a:pt x="1374" y="940"/>
                  </a:lnTo>
                  <a:lnTo>
                    <a:pt x="1377" y="933"/>
                  </a:lnTo>
                  <a:lnTo>
                    <a:pt x="1381" y="928"/>
                  </a:lnTo>
                  <a:lnTo>
                    <a:pt x="1384" y="926"/>
                  </a:lnTo>
                  <a:lnTo>
                    <a:pt x="1388" y="926"/>
                  </a:lnTo>
                  <a:lnTo>
                    <a:pt x="1392" y="926"/>
                  </a:lnTo>
                  <a:lnTo>
                    <a:pt x="1394" y="925"/>
                  </a:lnTo>
                  <a:lnTo>
                    <a:pt x="1400" y="922"/>
                  </a:lnTo>
                  <a:lnTo>
                    <a:pt x="1404" y="919"/>
                  </a:lnTo>
                  <a:lnTo>
                    <a:pt x="1407" y="921"/>
                  </a:lnTo>
                  <a:lnTo>
                    <a:pt x="1412" y="928"/>
                  </a:lnTo>
                  <a:lnTo>
                    <a:pt x="1422" y="914"/>
                  </a:lnTo>
                  <a:lnTo>
                    <a:pt x="1436" y="910"/>
                  </a:lnTo>
                  <a:lnTo>
                    <a:pt x="1443" y="910"/>
                  </a:lnTo>
                  <a:lnTo>
                    <a:pt x="1447" y="911"/>
                  </a:lnTo>
                  <a:lnTo>
                    <a:pt x="1465" y="912"/>
                  </a:lnTo>
                  <a:lnTo>
                    <a:pt x="1474" y="914"/>
                  </a:lnTo>
                  <a:lnTo>
                    <a:pt x="1506" y="911"/>
                  </a:lnTo>
                  <a:lnTo>
                    <a:pt x="1521" y="911"/>
                  </a:lnTo>
                  <a:lnTo>
                    <a:pt x="1528" y="914"/>
                  </a:lnTo>
                  <a:lnTo>
                    <a:pt x="1533" y="918"/>
                  </a:lnTo>
                  <a:lnTo>
                    <a:pt x="1534" y="918"/>
                  </a:lnTo>
                  <a:lnTo>
                    <a:pt x="1540" y="922"/>
                  </a:lnTo>
                  <a:lnTo>
                    <a:pt x="1548" y="921"/>
                  </a:lnTo>
                  <a:lnTo>
                    <a:pt x="1552" y="917"/>
                  </a:lnTo>
                  <a:lnTo>
                    <a:pt x="1554" y="915"/>
                  </a:lnTo>
                  <a:lnTo>
                    <a:pt x="1555" y="914"/>
                  </a:lnTo>
                  <a:lnTo>
                    <a:pt x="1555" y="910"/>
                  </a:lnTo>
                  <a:lnTo>
                    <a:pt x="1555" y="910"/>
                  </a:lnTo>
                  <a:lnTo>
                    <a:pt x="1558" y="904"/>
                  </a:lnTo>
                  <a:lnTo>
                    <a:pt x="1562" y="901"/>
                  </a:lnTo>
                  <a:lnTo>
                    <a:pt x="1568" y="900"/>
                  </a:lnTo>
                  <a:lnTo>
                    <a:pt x="1573" y="900"/>
                  </a:lnTo>
                  <a:lnTo>
                    <a:pt x="1577" y="900"/>
                  </a:lnTo>
                  <a:lnTo>
                    <a:pt x="1580" y="900"/>
                  </a:lnTo>
                  <a:lnTo>
                    <a:pt x="1582" y="898"/>
                  </a:lnTo>
                  <a:lnTo>
                    <a:pt x="1583" y="897"/>
                  </a:lnTo>
                  <a:lnTo>
                    <a:pt x="1584" y="894"/>
                  </a:lnTo>
                  <a:lnTo>
                    <a:pt x="1584" y="889"/>
                  </a:lnTo>
                  <a:lnTo>
                    <a:pt x="1586" y="883"/>
                  </a:lnTo>
                  <a:lnTo>
                    <a:pt x="1590" y="886"/>
                  </a:lnTo>
                  <a:lnTo>
                    <a:pt x="1610" y="889"/>
                  </a:lnTo>
                  <a:lnTo>
                    <a:pt x="1617" y="889"/>
                  </a:lnTo>
                  <a:lnTo>
                    <a:pt x="1624" y="886"/>
                  </a:lnTo>
                  <a:lnTo>
                    <a:pt x="1633" y="882"/>
                  </a:lnTo>
                  <a:lnTo>
                    <a:pt x="1640" y="882"/>
                  </a:lnTo>
                  <a:lnTo>
                    <a:pt x="1647" y="883"/>
                  </a:lnTo>
                  <a:lnTo>
                    <a:pt x="1666" y="891"/>
                  </a:lnTo>
                  <a:lnTo>
                    <a:pt x="1676" y="893"/>
                  </a:lnTo>
                  <a:lnTo>
                    <a:pt x="1680" y="896"/>
                  </a:lnTo>
                  <a:lnTo>
                    <a:pt x="1684" y="901"/>
                  </a:lnTo>
                  <a:lnTo>
                    <a:pt x="1684" y="901"/>
                  </a:lnTo>
                  <a:lnTo>
                    <a:pt x="1684" y="893"/>
                  </a:lnTo>
                  <a:lnTo>
                    <a:pt x="1681" y="887"/>
                  </a:lnTo>
                  <a:lnTo>
                    <a:pt x="1676" y="883"/>
                  </a:lnTo>
                  <a:lnTo>
                    <a:pt x="1671" y="875"/>
                  </a:lnTo>
                  <a:lnTo>
                    <a:pt x="1671" y="868"/>
                  </a:lnTo>
                  <a:lnTo>
                    <a:pt x="1673" y="862"/>
                  </a:lnTo>
                  <a:lnTo>
                    <a:pt x="1673" y="861"/>
                  </a:lnTo>
                  <a:lnTo>
                    <a:pt x="1674" y="849"/>
                  </a:lnTo>
                  <a:lnTo>
                    <a:pt x="1674" y="846"/>
                  </a:lnTo>
                  <a:lnTo>
                    <a:pt x="1673" y="845"/>
                  </a:lnTo>
                  <a:lnTo>
                    <a:pt x="1673" y="845"/>
                  </a:lnTo>
                  <a:lnTo>
                    <a:pt x="1676" y="842"/>
                  </a:lnTo>
                  <a:lnTo>
                    <a:pt x="1677" y="841"/>
                  </a:lnTo>
                  <a:lnTo>
                    <a:pt x="1687" y="838"/>
                  </a:lnTo>
                  <a:lnTo>
                    <a:pt x="1688" y="838"/>
                  </a:lnTo>
                  <a:lnTo>
                    <a:pt x="1694" y="835"/>
                  </a:lnTo>
                  <a:lnTo>
                    <a:pt x="1704" y="828"/>
                  </a:lnTo>
                  <a:lnTo>
                    <a:pt x="1708" y="827"/>
                  </a:lnTo>
                  <a:lnTo>
                    <a:pt x="1712" y="824"/>
                  </a:lnTo>
                  <a:lnTo>
                    <a:pt x="1720" y="810"/>
                  </a:lnTo>
                  <a:lnTo>
                    <a:pt x="1723" y="807"/>
                  </a:lnTo>
                  <a:lnTo>
                    <a:pt x="1730" y="803"/>
                  </a:lnTo>
                  <a:lnTo>
                    <a:pt x="1736" y="800"/>
                  </a:lnTo>
                  <a:lnTo>
                    <a:pt x="1737" y="799"/>
                  </a:lnTo>
                  <a:lnTo>
                    <a:pt x="1740" y="796"/>
                  </a:lnTo>
                  <a:lnTo>
                    <a:pt x="1740" y="795"/>
                  </a:lnTo>
                  <a:lnTo>
                    <a:pt x="1740" y="792"/>
                  </a:lnTo>
                  <a:lnTo>
                    <a:pt x="1740" y="789"/>
                  </a:lnTo>
                  <a:lnTo>
                    <a:pt x="1743" y="788"/>
                  </a:lnTo>
                  <a:lnTo>
                    <a:pt x="1746" y="786"/>
                  </a:lnTo>
                  <a:lnTo>
                    <a:pt x="1747" y="785"/>
                  </a:lnTo>
                  <a:lnTo>
                    <a:pt x="1748" y="779"/>
                  </a:lnTo>
                  <a:lnTo>
                    <a:pt x="1751" y="775"/>
                  </a:lnTo>
                  <a:lnTo>
                    <a:pt x="1754" y="775"/>
                  </a:lnTo>
                  <a:lnTo>
                    <a:pt x="1764" y="776"/>
                  </a:lnTo>
                  <a:lnTo>
                    <a:pt x="1775" y="775"/>
                  </a:lnTo>
                  <a:lnTo>
                    <a:pt x="1781" y="776"/>
                  </a:lnTo>
                  <a:lnTo>
                    <a:pt x="1785" y="779"/>
                  </a:lnTo>
                  <a:lnTo>
                    <a:pt x="1786" y="781"/>
                  </a:lnTo>
                  <a:lnTo>
                    <a:pt x="1788" y="781"/>
                  </a:lnTo>
                  <a:lnTo>
                    <a:pt x="1789" y="781"/>
                  </a:lnTo>
                  <a:lnTo>
                    <a:pt x="1790" y="779"/>
                  </a:lnTo>
                  <a:lnTo>
                    <a:pt x="1790" y="779"/>
                  </a:lnTo>
                  <a:lnTo>
                    <a:pt x="1795" y="778"/>
                  </a:lnTo>
                  <a:lnTo>
                    <a:pt x="1800" y="778"/>
                  </a:lnTo>
                  <a:lnTo>
                    <a:pt x="1806" y="778"/>
                  </a:lnTo>
                  <a:lnTo>
                    <a:pt x="1804" y="774"/>
                  </a:lnTo>
                  <a:lnTo>
                    <a:pt x="1800" y="769"/>
                  </a:lnTo>
                  <a:lnTo>
                    <a:pt x="1797" y="768"/>
                  </a:lnTo>
                  <a:lnTo>
                    <a:pt x="1789" y="768"/>
                  </a:lnTo>
                  <a:lnTo>
                    <a:pt x="1793" y="765"/>
                  </a:lnTo>
                  <a:lnTo>
                    <a:pt x="1804" y="760"/>
                  </a:lnTo>
                  <a:lnTo>
                    <a:pt x="1807" y="758"/>
                  </a:lnTo>
                  <a:lnTo>
                    <a:pt x="1809" y="755"/>
                  </a:lnTo>
                  <a:lnTo>
                    <a:pt x="1807" y="754"/>
                  </a:lnTo>
                  <a:lnTo>
                    <a:pt x="1804" y="753"/>
                  </a:lnTo>
                  <a:lnTo>
                    <a:pt x="1799" y="751"/>
                  </a:lnTo>
                  <a:lnTo>
                    <a:pt x="1797" y="746"/>
                  </a:lnTo>
                  <a:lnTo>
                    <a:pt x="1799" y="740"/>
                  </a:lnTo>
                  <a:lnTo>
                    <a:pt x="1804" y="737"/>
                  </a:lnTo>
                  <a:lnTo>
                    <a:pt x="1810" y="729"/>
                  </a:lnTo>
                  <a:lnTo>
                    <a:pt x="1811" y="724"/>
                  </a:lnTo>
                  <a:lnTo>
                    <a:pt x="1809" y="720"/>
                  </a:lnTo>
                  <a:lnTo>
                    <a:pt x="1804" y="719"/>
                  </a:lnTo>
                  <a:lnTo>
                    <a:pt x="1796" y="723"/>
                  </a:lnTo>
                  <a:lnTo>
                    <a:pt x="1792" y="722"/>
                  </a:lnTo>
                  <a:lnTo>
                    <a:pt x="1792" y="719"/>
                  </a:lnTo>
                  <a:lnTo>
                    <a:pt x="1795" y="713"/>
                  </a:lnTo>
                  <a:lnTo>
                    <a:pt x="1795" y="709"/>
                  </a:lnTo>
                  <a:lnTo>
                    <a:pt x="1792" y="706"/>
                  </a:lnTo>
                  <a:lnTo>
                    <a:pt x="1790" y="706"/>
                  </a:lnTo>
                  <a:lnTo>
                    <a:pt x="1788" y="706"/>
                  </a:lnTo>
                  <a:lnTo>
                    <a:pt x="1786" y="705"/>
                  </a:lnTo>
                  <a:lnTo>
                    <a:pt x="1786" y="699"/>
                  </a:lnTo>
                  <a:lnTo>
                    <a:pt x="1789" y="691"/>
                  </a:lnTo>
                  <a:lnTo>
                    <a:pt x="1789" y="684"/>
                  </a:lnTo>
                  <a:lnTo>
                    <a:pt x="1789" y="684"/>
                  </a:lnTo>
                  <a:lnTo>
                    <a:pt x="1797" y="680"/>
                  </a:lnTo>
                  <a:lnTo>
                    <a:pt x="1800" y="677"/>
                  </a:lnTo>
                  <a:lnTo>
                    <a:pt x="1802" y="671"/>
                  </a:lnTo>
                  <a:lnTo>
                    <a:pt x="1802" y="666"/>
                  </a:lnTo>
                  <a:lnTo>
                    <a:pt x="1793" y="649"/>
                  </a:lnTo>
                  <a:lnTo>
                    <a:pt x="1793" y="647"/>
                  </a:lnTo>
                  <a:lnTo>
                    <a:pt x="1792" y="647"/>
                  </a:lnTo>
                  <a:lnTo>
                    <a:pt x="1790" y="647"/>
                  </a:lnTo>
                  <a:lnTo>
                    <a:pt x="1789" y="645"/>
                  </a:lnTo>
                  <a:lnTo>
                    <a:pt x="1790" y="643"/>
                  </a:lnTo>
                  <a:lnTo>
                    <a:pt x="1790" y="642"/>
                  </a:lnTo>
                  <a:lnTo>
                    <a:pt x="1792" y="642"/>
                  </a:lnTo>
                  <a:lnTo>
                    <a:pt x="1793" y="640"/>
                  </a:lnTo>
                  <a:lnTo>
                    <a:pt x="1792" y="625"/>
                  </a:lnTo>
                  <a:lnTo>
                    <a:pt x="1795" y="621"/>
                  </a:lnTo>
                  <a:lnTo>
                    <a:pt x="1797" y="619"/>
                  </a:lnTo>
                  <a:lnTo>
                    <a:pt x="1802" y="622"/>
                  </a:lnTo>
                  <a:lnTo>
                    <a:pt x="1804" y="628"/>
                  </a:lnTo>
                  <a:lnTo>
                    <a:pt x="1832" y="615"/>
                  </a:lnTo>
                  <a:lnTo>
                    <a:pt x="1842" y="607"/>
                  </a:lnTo>
                  <a:lnTo>
                    <a:pt x="1845" y="604"/>
                  </a:lnTo>
                  <a:lnTo>
                    <a:pt x="1845" y="588"/>
                  </a:lnTo>
                  <a:lnTo>
                    <a:pt x="1848" y="586"/>
                  </a:lnTo>
                  <a:lnTo>
                    <a:pt x="1855" y="583"/>
                  </a:lnTo>
                  <a:lnTo>
                    <a:pt x="1858" y="577"/>
                  </a:lnTo>
                  <a:lnTo>
                    <a:pt x="1858" y="572"/>
                  </a:lnTo>
                  <a:lnTo>
                    <a:pt x="1856" y="566"/>
                  </a:lnTo>
                  <a:lnTo>
                    <a:pt x="1852" y="563"/>
                  </a:lnTo>
                  <a:lnTo>
                    <a:pt x="1848" y="560"/>
                  </a:lnTo>
                  <a:lnTo>
                    <a:pt x="1849" y="553"/>
                  </a:lnTo>
                  <a:lnTo>
                    <a:pt x="1848" y="545"/>
                  </a:lnTo>
                  <a:lnTo>
                    <a:pt x="1844" y="539"/>
                  </a:lnTo>
                  <a:lnTo>
                    <a:pt x="1838" y="537"/>
                  </a:lnTo>
                  <a:lnTo>
                    <a:pt x="1828" y="538"/>
                  </a:lnTo>
                  <a:lnTo>
                    <a:pt x="1811" y="531"/>
                  </a:lnTo>
                  <a:lnTo>
                    <a:pt x="1804" y="532"/>
                  </a:lnTo>
                  <a:lnTo>
                    <a:pt x="1790" y="527"/>
                  </a:lnTo>
                  <a:lnTo>
                    <a:pt x="1785" y="524"/>
                  </a:lnTo>
                  <a:lnTo>
                    <a:pt x="1788" y="521"/>
                  </a:lnTo>
                  <a:lnTo>
                    <a:pt x="1792" y="516"/>
                  </a:lnTo>
                  <a:lnTo>
                    <a:pt x="1793" y="513"/>
                  </a:lnTo>
                  <a:lnTo>
                    <a:pt x="1795" y="516"/>
                  </a:lnTo>
                  <a:lnTo>
                    <a:pt x="1796" y="516"/>
                  </a:lnTo>
                  <a:lnTo>
                    <a:pt x="1797" y="517"/>
                  </a:lnTo>
                  <a:lnTo>
                    <a:pt x="1799" y="516"/>
                  </a:lnTo>
                  <a:lnTo>
                    <a:pt x="1802" y="513"/>
                  </a:lnTo>
                  <a:lnTo>
                    <a:pt x="1813" y="507"/>
                  </a:lnTo>
                  <a:lnTo>
                    <a:pt x="1814" y="504"/>
                  </a:lnTo>
                  <a:lnTo>
                    <a:pt x="1816" y="502"/>
                  </a:lnTo>
                  <a:lnTo>
                    <a:pt x="1816" y="496"/>
                  </a:lnTo>
                  <a:lnTo>
                    <a:pt x="1817" y="493"/>
                  </a:lnTo>
                  <a:lnTo>
                    <a:pt x="1827" y="489"/>
                  </a:lnTo>
                  <a:lnTo>
                    <a:pt x="1838" y="490"/>
                  </a:lnTo>
                  <a:lnTo>
                    <a:pt x="1859" y="497"/>
                  </a:lnTo>
                  <a:lnTo>
                    <a:pt x="1862" y="500"/>
                  </a:lnTo>
                  <a:lnTo>
                    <a:pt x="1863" y="504"/>
                  </a:lnTo>
                  <a:lnTo>
                    <a:pt x="1865" y="507"/>
                  </a:lnTo>
                  <a:lnTo>
                    <a:pt x="1866" y="511"/>
                  </a:lnTo>
                  <a:lnTo>
                    <a:pt x="1869" y="514"/>
                  </a:lnTo>
                  <a:lnTo>
                    <a:pt x="1872" y="517"/>
                  </a:lnTo>
                  <a:lnTo>
                    <a:pt x="1887" y="518"/>
                  </a:lnTo>
                  <a:lnTo>
                    <a:pt x="1888" y="518"/>
                  </a:lnTo>
                  <a:lnTo>
                    <a:pt x="1891" y="516"/>
                  </a:lnTo>
                  <a:lnTo>
                    <a:pt x="1897" y="507"/>
                  </a:lnTo>
                  <a:lnTo>
                    <a:pt x="1900" y="504"/>
                  </a:lnTo>
                  <a:lnTo>
                    <a:pt x="1904" y="514"/>
                  </a:lnTo>
                  <a:lnTo>
                    <a:pt x="1914" y="516"/>
                  </a:lnTo>
                  <a:lnTo>
                    <a:pt x="1935" y="511"/>
                  </a:lnTo>
                  <a:lnTo>
                    <a:pt x="1953" y="509"/>
                  </a:lnTo>
                  <a:lnTo>
                    <a:pt x="1959" y="506"/>
                  </a:lnTo>
                  <a:lnTo>
                    <a:pt x="1956" y="504"/>
                  </a:lnTo>
                  <a:lnTo>
                    <a:pt x="1953" y="502"/>
                  </a:lnTo>
                  <a:lnTo>
                    <a:pt x="1951" y="497"/>
                  </a:lnTo>
                  <a:lnTo>
                    <a:pt x="1951" y="485"/>
                  </a:lnTo>
                  <a:lnTo>
                    <a:pt x="1950" y="478"/>
                  </a:lnTo>
                  <a:lnTo>
                    <a:pt x="1950" y="471"/>
                  </a:lnTo>
                  <a:lnTo>
                    <a:pt x="1953" y="466"/>
                  </a:lnTo>
                  <a:lnTo>
                    <a:pt x="1951" y="464"/>
                  </a:lnTo>
                  <a:lnTo>
                    <a:pt x="1949" y="457"/>
                  </a:lnTo>
                  <a:lnTo>
                    <a:pt x="1947" y="455"/>
                  </a:lnTo>
                  <a:lnTo>
                    <a:pt x="1942" y="452"/>
                  </a:lnTo>
                  <a:lnTo>
                    <a:pt x="1940" y="451"/>
                  </a:lnTo>
                  <a:lnTo>
                    <a:pt x="1940" y="447"/>
                  </a:lnTo>
                  <a:lnTo>
                    <a:pt x="1943" y="445"/>
                  </a:lnTo>
                  <a:lnTo>
                    <a:pt x="1951" y="443"/>
                  </a:lnTo>
                  <a:lnTo>
                    <a:pt x="1957" y="440"/>
                  </a:lnTo>
                  <a:lnTo>
                    <a:pt x="1959" y="436"/>
                  </a:lnTo>
                  <a:lnTo>
                    <a:pt x="1960" y="430"/>
                  </a:lnTo>
                  <a:lnTo>
                    <a:pt x="1961" y="423"/>
                  </a:lnTo>
                  <a:lnTo>
                    <a:pt x="1961" y="423"/>
                  </a:lnTo>
                  <a:lnTo>
                    <a:pt x="1960" y="423"/>
                  </a:lnTo>
                  <a:lnTo>
                    <a:pt x="1959" y="422"/>
                  </a:lnTo>
                  <a:lnTo>
                    <a:pt x="1959" y="420"/>
                  </a:lnTo>
                  <a:lnTo>
                    <a:pt x="1959" y="419"/>
                  </a:lnTo>
                  <a:lnTo>
                    <a:pt x="1961" y="417"/>
                  </a:lnTo>
                  <a:lnTo>
                    <a:pt x="1961" y="416"/>
                  </a:lnTo>
                  <a:lnTo>
                    <a:pt x="1963" y="413"/>
                  </a:lnTo>
                  <a:lnTo>
                    <a:pt x="1964" y="410"/>
                  </a:lnTo>
                  <a:lnTo>
                    <a:pt x="1964" y="409"/>
                  </a:lnTo>
                  <a:lnTo>
                    <a:pt x="1961" y="405"/>
                  </a:lnTo>
                  <a:lnTo>
                    <a:pt x="1977" y="39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6" name="Freeform 52"/>
            <p:cNvSpPr>
              <a:spLocks noEditPoints="1"/>
            </p:cNvSpPr>
            <p:nvPr/>
          </p:nvSpPr>
          <p:spPr bwMode="auto">
            <a:xfrm>
              <a:off x="17084058" y="8638302"/>
              <a:ext cx="434975" cy="433387"/>
            </a:xfrm>
            <a:custGeom>
              <a:avLst/>
              <a:gdLst>
                <a:gd name="T0" fmla="*/ 455 w 821"/>
                <a:gd name="T1" fmla="*/ 101 h 821"/>
                <a:gd name="T2" fmla="*/ 395 w 821"/>
                <a:gd name="T3" fmla="*/ 76 h 821"/>
                <a:gd name="T4" fmla="*/ 818 w 821"/>
                <a:gd name="T5" fmla="*/ 699 h 821"/>
                <a:gd name="T6" fmla="*/ 789 w 821"/>
                <a:gd name="T7" fmla="*/ 664 h 821"/>
                <a:gd name="T8" fmla="*/ 789 w 821"/>
                <a:gd name="T9" fmla="*/ 621 h 821"/>
                <a:gd name="T10" fmla="*/ 799 w 821"/>
                <a:gd name="T11" fmla="*/ 600 h 821"/>
                <a:gd name="T12" fmla="*/ 766 w 821"/>
                <a:gd name="T13" fmla="*/ 584 h 821"/>
                <a:gd name="T14" fmla="*/ 712 w 821"/>
                <a:gd name="T15" fmla="*/ 578 h 821"/>
                <a:gd name="T16" fmla="*/ 665 w 821"/>
                <a:gd name="T17" fmla="*/ 526 h 821"/>
                <a:gd name="T18" fmla="*/ 604 w 821"/>
                <a:gd name="T19" fmla="*/ 467 h 821"/>
                <a:gd name="T20" fmla="*/ 570 w 821"/>
                <a:gd name="T21" fmla="*/ 432 h 821"/>
                <a:gd name="T22" fmla="*/ 647 w 821"/>
                <a:gd name="T23" fmla="*/ 407 h 821"/>
                <a:gd name="T24" fmla="*/ 653 w 821"/>
                <a:gd name="T25" fmla="*/ 356 h 821"/>
                <a:gd name="T26" fmla="*/ 618 w 821"/>
                <a:gd name="T27" fmla="*/ 340 h 821"/>
                <a:gd name="T28" fmla="*/ 523 w 821"/>
                <a:gd name="T29" fmla="*/ 262 h 821"/>
                <a:gd name="T30" fmla="*/ 502 w 821"/>
                <a:gd name="T31" fmla="*/ 226 h 821"/>
                <a:gd name="T32" fmla="*/ 556 w 821"/>
                <a:gd name="T33" fmla="*/ 169 h 821"/>
                <a:gd name="T34" fmla="*/ 530 w 821"/>
                <a:gd name="T35" fmla="*/ 125 h 821"/>
                <a:gd name="T36" fmla="*/ 507 w 821"/>
                <a:gd name="T37" fmla="*/ 96 h 821"/>
                <a:gd name="T38" fmla="*/ 454 w 821"/>
                <a:gd name="T39" fmla="*/ 87 h 821"/>
                <a:gd name="T40" fmla="*/ 423 w 821"/>
                <a:gd name="T41" fmla="*/ 79 h 821"/>
                <a:gd name="T42" fmla="*/ 440 w 821"/>
                <a:gd name="T43" fmla="*/ 37 h 821"/>
                <a:gd name="T44" fmla="*/ 402 w 821"/>
                <a:gd name="T45" fmla="*/ 3 h 821"/>
                <a:gd name="T46" fmla="*/ 366 w 821"/>
                <a:gd name="T47" fmla="*/ 21 h 821"/>
                <a:gd name="T48" fmla="*/ 304 w 821"/>
                <a:gd name="T49" fmla="*/ 24 h 821"/>
                <a:gd name="T50" fmla="*/ 282 w 821"/>
                <a:gd name="T51" fmla="*/ 33 h 821"/>
                <a:gd name="T52" fmla="*/ 252 w 821"/>
                <a:gd name="T53" fmla="*/ 37 h 821"/>
                <a:gd name="T54" fmla="*/ 220 w 821"/>
                <a:gd name="T55" fmla="*/ 35 h 821"/>
                <a:gd name="T56" fmla="*/ 189 w 821"/>
                <a:gd name="T57" fmla="*/ 30 h 821"/>
                <a:gd name="T58" fmla="*/ 146 w 821"/>
                <a:gd name="T59" fmla="*/ 42 h 821"/>
                <a:gd name="T60" fmla="*/ 83 w 821"/>
                <a:gd name="T61" fmla="*/ 63 h 821"/>
                <a:gd name="T62" fmla="*/ 0 w 821"/>
                <a:gd name="T63" fmla="*/ 63 h 821"/>
                <a:gd name="T64" fmla="*/ 43 w 821"/>
                <a:gd name="T65" fmla="*/ 112 h 821"/>
                <a:gd name="T66" fmla="*/ 71 w 821"/>
                <a:gd name="T67" fmla="*/ 176 h 821"/>
                <a:gd name="T68" fmla="*/ 70 w 821"/>
                <a:gd name="T69" fmla="*/ 233 h 821"/>
                <a:gd name="T70" fmla="*/ 50 w 821"/>
                <a:gd name="T71" fmla="*/ 258 h 821"/>
                <a:gd name="T72" fmla="*/ 32 w 821"/>
                <a:gd name="T73" fmla="*/ 284 h 821"/>
                <a:gd name="T74" fmla="*/ 41 w 821"/>
                <a:gd name="T75" fmla="*/ 324 h 821"/>
                <a:gd name="T76" fmla="*/ 63 w 821"/>
                <a:gd name="T77" fmla="*/ 369 h 821"/>
                <a:gd name="T78" fmla="*/ 71 w 821"/>
                <a:gd name="T79" fmla="*/ 410 h 821"/>
                <a:gd name="T80" fmla="*/ 175 w 821"/>
                <a:gd name="T81" fmla="*/ 429 h 821"/>
                <a:gd name="T82" fmla="*/ 220 w 821"/>
                <a:gd name="T83" fmla="*/ 427 h 821"/>
                <a:gd name="T84" fmla="*/ 291 w 821"/>
                <a:gd name="T85" fmla="*/ 480 h 821"/>
                <a:gd name="T86" fmla="*/ 304 w 821"/>
                <a:gd name="T87" fmla="*/ 495 h 821"/>
                <a:gd name="T88" fmla="*/ 326 w 821"/>
                <a:gd name="T89" fmla="*/ 513 h 821"/>
                <a:gd name="T90" fmla="*/ 392 w 821"/>
                <a:gd name="T91" fmla="*/ 529 h 821"/>
                <a:gd name="T92" fmla="*/ 444 w 821"/>
                <a:gd name="T93" fmla="*/ 553 h 821"/>
                <a:gd name="T94" fmla="*/ 465 w 821"/>
                <a:gd name="T95" fmla="*/ 578 h 821"/>
                <a:gd name="T96" fmla="*/ 502 w 821"/>
                <a:gd name="T97" fmla="*/ 600 h 821"/>
                <a:gd name="T98" fmla="*/ 527 w 821"/>
                <a:gd name="T99" fmla="*/ 610 h 821"/>
                <a:gd name="T100" fmla="*/ 604 w 821"/>
                <a:gd name="T101" fmla="*/ 588 h 821"/>
                <a:gd name="T102" fmla="*/ 604 w 821"/>
                <a:gd name="T103" fmla="*/ 645 h 821"/>
                <a:gd name="T104" fmla="*/ 635 w 821"/>
                <a:gd name="T105" fmla="*/ 676 h 821"/>
                <a:gd name="T106" fmla="*/ 658 w 821"/>
                <a:gd name="T107" fmla="*/ 700 h 821"/>
                <a:gd name="T108" fmla="*/ 684 w 821"/>
                <a:gd name="T109" fmla="*/ 793 h 821"/>
                <a:gd name="T110" fmla="*/ 754 w 821"/>
                <a:gd name="T111" fmla="*/ 802 h 821"/>
                <a:gd name="T112" fmla="*/ 787 w 821"/>
                <a:gd name="T113" fmla="*/ 791 h 821"/>
                <a:gd name="T114" fmla="*/ 793 w 821"/>
                <a:gd name="T115" fmla="*/ 757 h 821"/>
                <a:gd name="T116" fmla="*/ 773 w 821"/>
                <a:gd name="T117" fmla="*/ 706 h 821"/>
                <a:gd name="T118" fmla="*/ 820 w 821"/>
                <a:gd name="T119" fmla="*/ 701 h 821"/>
                <a:gd name="T120" fmla="*/ 528 w 821"/>
                <a:gd name="T121" fmla="*/ 23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1" h="821">
                  <a:moveTo>
                    <a:pt x="460" y="111"/>
                  </a:moveTo>
                  <a:lnTo>
                    <a:pt x="454" y="111"/>
                  </a:lnTo>
                  <a:lnTo>
                    <a:pt x="451" y="103"/>
                  </a:lnTo>
                  <a:lnTo>
                    <a:pt x="451" y="101"/>
                  </a:lnTo>
                  <a:lnTo>
                    <a:pt x="453" y="101"/>
                  </a:lnTo>
                  <a:lnTo>
                    <a:pt x="454" y="101"/>
                  </a:lnTo>
                  <a:lnTo>
                    <a:pt x="455" y="101"/>
                  </a:lnTo>
                  <a:lnTo>
                    <a:pt x="462" y="108"/>
                  </a:lnTo>
                  <a:lnTo>
                    <a:pt x="460" y="111"/>
                  </a:lnTo>
                  <a:close/>
                  <a:moveTo>
                    <a:pt x="409" y="93"/>
                  </a:moveTo>
                  <a:lnTo>
                    <a:pt x="399" y="90"/>
                  </a:lnTo>
                  <a:lnTo>
                    <a:pt x="396" y="86"/>
                  </a:lnTo>
                  <a:lnTo>
                    <a:pt x="395" y="80"/>
                  </a:lnTo>
                  <a:lnTo>
                    <a:pt x="395" y="76"/>
                  </a:lnTo>
                  <a:lnTo>
                    <a:pt x="399" y="72"/>
                  </a:lnTo>
                  <a:lnTo>
                    <a:pt x="410" y="75"/>
                  </a:lnTo>
                  <a:lnTo>
                    <a:pt x="413" y="84"/>
                  </a:lnTo>
                  <a:lnTo>
                    <a:pt x="409" y="93"/>
                  </a:lnTo>
                  <a:close/>
                  <a:moveTo>
                    <a:pt x="820" y="701"/>
                  </a:moveTo>
                  <a:lnTo>
                    <a:pt x="820" y="700"/>
                  </a:lnTo>
                  <a:lnTo>
                    <a:pt x="818" y="699"/>
                  </a:lnTo>
                  <a:lnTo>
                    <a:pt x="815" y="697"/>
                  </a:lnTo>
                  <a:lnTo>
                    <a:pt x="804" y="689"/>
                  </a:lnTo>
                  <a:lnTo>
                    <a:pt x="799" y="683"/>
                  </a:lnTo>
                  <a:lnTo>
                    <a:pt x="796" y="678"/>
                  </a:lnTo>
                  <a:lnTo>
                    <a:pt x="794" y="672"/>
                  </a:lnTo>
                  <a:lnTo>
                    <a:pt x="793" y="668"/>
                  </a:lnTo>
                  <a:lnTo>
                    <a:pt x="789" y="664"/>
                  </a:lnTo>
                  <a:lnTo>
                    <a:pt x="771" y="655"/>
                  </a:lnTo>
                  <a:lnTo>
                    <a:pt x="761" y="650"/>
                  </a:lnTo>
                  <a:lnTo>
                    <a:pt x="758" y="638"/>
                  </a:lnTo>
                  <a:lnTo>
                    <a:pt x="761" y="630"/>
                  </a:lnTo>
                  <a:lnTo>
                    <a:pt x="769" y="624"/>
                  </a:lnTo>
                  <a:lnTo>
                    <a:pt x="789" y="621"/>
                  </a:lnTo>
                  <a:lnTo>
                    <a:pt x="789" y="621"/>
                  </a:lnTo>
                  <a:lnTo>
                    <a:pt x="792" y="620"/>
                  </a:lnTo>
                  <a:lnTo>
                    <a:pt x="793" y="617"/>
                  </a:lnTo>
                  <a:lnTo>
                    <a:pt x="793" y="614"/>
                  </a:lnTo>
                  <a:lnTo>
                    <a:pt x="792" y="610"/>
                  </a:lnTo>
                  <a:lnTo>
                    <a:pt x="792" y="605"/>
                  </a:lnTo>
                  <a:lnTo>
                    <a:pt x="794" y="602"/>
                  </a:lnTo>
                  <a:lnTo>
                    <a:pt x="799" y="600"/>
                  </a:lnTo>
                  <a:lnTo>
                    <a:pt x="801" y="596"/>
                  </a:lnTo>
                  <a:lnTo>
                    <a:pt x="800" y="591"/>
                  </a:lnTo>
                  <a:lnTo>
                    <a:pt x="797" y="586"/>
                  </a:lnTo>
                  <a:lnTo>
                    <a:pt x="793" y="584"/>
                  </a:lnTo>
                  <a:lnTo>
                    <a:pt x="789" y="582"/>
                  </a:lnTo>
                  <a:lnTo>
                    <a:pt x="772" y="584"/>
                  </a:lnTo>
                  <a:lnTo>
                    <a:pt x="766" y="584"/>
                  </a:lnTo>
                  <a:lnTo>
                    <a:pt x="764" y="581"/>
                  </a:lnTo>
                  <a:lnTo>
                    <a:pt x="757" y="572"/>
                  </a:lnTo>
                  <a:lnTo>
                    <a:pt x="754" y="568"/>
                  </a:lnTo>
                  <a:lnTo>
                    <a:pt x="744" y="568"/>
                  </a:lnTo>
                  <a:lnTo>
                    <a:pt x="727" y="577"/>
                  </a:lnTo>
                  <a:lnTo>
                    <a:pt x="717" y="579"/>
                  </a:lnTo>
                  <a:lnTo>
                    <a:pt x="712" y="578"/>
                  </a:lnTo>
                  <a:lnTo>
                    <a:pt x="709" y="574"/>
                  </a:lnTo>
                  <a:lnTo>
                    <a:pt x="702" y="563"/>
                  </a:lnTo>
                  <a:lnTo>
                    <a:pt x="699" y="557"/>
                  </a:lnTo>
                  <a:lnTo>
                    <a:pt x="693" y="556"/>
                  </a:lnTo>
                  <a:lnTo>
                    <a:pt x="684" y="553"/>
                  </a:lnTo>
                  <a:lnTo>
                    <a:pt x="675" y="546"/>
                  </a:lnTo>
                  <a:lnTo>
                    <a:pt x="665" y="526"/>
                  </a:lnTo>
                  <a:lnTo>
                    <a:pt x="658" y="519"/>
                  </a:lnTo>
                  <a:lnTo>
                    <a:pt x="643" y="513"/>
                  </a:lnTo>
                  <a:lnTo>
                    <a:pt x="635" y="509"/>
                  </a:lnTo>
                  <a:lnTo>
                    <a:pt x="629" y="506"/>
                  </a:lnTo>
                  <a:lnTo>
                    <a:pt x="616" y="495"/>
                  </a:lnTo>
                  <a:lnTo>
                    <a:pt x="615" y="491"/>
                  </a:lnTo>
                  <a:lnTo>
                    <a:pt x="604" y="467"/>
                  </a:lnTo>
                  <a:lnTo>
                    <a:pt x="598" y="460"/>
                  </a:lnTo>
                  <a:lnTo>
                    <a:pt x="590" y="457"/>
                  </a:lnTo>
                  <a:lnTo>
                    <a:pt x="563" y="455"/>
                  </a:lnTo>
                  <a:lnTo>
                    <a:pt x="555" y="450"/>
                  </a:lnTo>
                  <a:lnTo>
                    <a:pt x="555" y="446"/>
                  </a:lnTo>
                  <a:lnTo>
                    <a:pt x="555" y="442"/>
                  </a:lnTo>
                  <a:lnTo>
                    <a:pt x="570" y="432"/>
                  </a:lnTo>
                  <a:lnTo>
                    <a:pt x="614" y="439"/>
                  </a:lnTo>
                  <a:lnTo>
                    <a:pt x="632" y="438"/>
                  </a:lnTo>
                  <a:lnTo>
                    <a:pt x="635" y="435"/>
                  </a:lnTo>
                  <a:lnTo>
                    <a:pt x="637" y="431"/>
                  </a:lnTo>
                  <a:lnTo>
                    <a:pt x="640" y="415"/>
                  </a:lnTo>
                  <a:lnTo>
                    <a:pt x="640" y="413"/>
                  </a:lnTo>
                  <a:lnTo>
                    <a:pt x="647" y="407"/>
                  </a:lnTo>
                  <a:lnTo>
                    <a:pt x="651" y="401"/>
                  </a:lnTo>
                  <a:lnTo>
                    <a:pt x="654" y="393"/>
                  </a:lnTo>
                  <a:lnTo>
                    <a:pt x="660" y="370"/>
                  </a:lnTo>
                  <a:lnTo>
                    <a:pt x="660" y="369"/>
                  </a:lnTo>
                  <a:lnTo>
                    <a:pt x="660" y="366"/>
                  </a:lnTo>
                  <a:lnTo>
                    <a:pt x="658" y="365"/>
                  </a:lnTo>
                  <a:lnTo>
                    <a:pt x="653" y="356"/>
                  </a:lnTo>
                  <a:lnTo>
                    <a:pt x="649" y="352"/>
                  </a:lnTo>
                  <a:lnTo>
                    <a:pt x="644" y="351"/>
                  </a:lnTo>
                  <a:lnTo>
                    <a:pt x="639" y="351"/>
                  </a:lnTo>
                  <a:lnTo>
                    <a:pt x="636" y="352"/>
                  </a:lnTo>
                  <a:lnTo>
                    <a:pt x="633" y="352"/>
                  </a:lnTo>
                  <a:lnTo>
                    <a:pt x="629" y="352"/>
                  </a:lnTo>
                  <a:lnTo>
                    <a:pt x="618" y="340"/>
                  </a:lnTo>
                  <a:lnTo>
                    <a:pt x="618" y="340"/>
                  </a:lnTo>
                  <a:lnTo>
                    <a:pt x="556" y="306"/>
                  </a:lnTo>
                  <a:lnTo>
                    <a:pt x="541" y="291"/>
                  </a:lnTo>
                  <a:lnTo>
                    <a:pt x="532" y="274"/>
                  </a:lnTo>
                  <a:lnTo>
                    <a:pt x="531" y="269"/>
                  </a:lnTo>
                  <a:lnTo>
                    <a:pt x="525" y="265"/>
                  </a:lnTo>
                  <a:lnTo>
                    <a:pt x="523" y="262"/>
                  </a:lnTo>
                  <a:lnTo>
                    <a:pt x="523" y="260"/>
                  </a:lnTo>
                  <a:lnTo>
                    <a:pt x="521" y="253"/>
                  </a:lnTo>
                  <a:lnTo>
                    <a:pt x="520" y="248"/>
                  </a:lnTo>
                  <a:lnTo>
                    <a:pt x="516" y="243"/>
                  </a:lnTo>
                  <a:lnTo>
                    <a:pt x="510" y="239"/>
                  </a:lnTo>
                  <a:lnTo>
                    <a:pt x="506" y="234"/>
                  </a:lnTo>
                  <a:lnTo>
                    <a:pt x="502" y="226"/>
                  </a:lnTo>
                  <a:lnTo>
                    <a:pt x="502" y="219"/>
                  </a:lnTo>
                  <a:lnTo>
                    <a:pt x="502" y="212"/>
                  </a:lnTo>
                  <a:lnTo>
                    <a:pt x="509" y="199"/>
                  </a:lnTo>
                  <a:lnTo>
                    <a:pt x="518" y="192"/>
                  </a:lnTo>
                  <a:lnTo>
                    <a:pt x="530" y="187"/>
                  </a:lnTo>
                  <a:lnTo>
                    <a:pt x="549" y="177"/>
                  </a:lnTo>
                  <a:lnTo>
                    <a:pt x="556" y="169"/>
                  </a:lnTo>
                  <a:lnTo>
                    <a:pt x="560" y="155"/>
                  </a:lnTo>
                  <a:lnTo>
                    <a:pt x="560" y="148"/>
                  </a:lnTo>
                  <a:lnTo>
                    <a:pt x="556" y="145"/>
                  </a:lnTo>
                  <a:lnTo>
                    <a:pt x="549" y="145"/>
                  </a:lnTo>
                  <a:lnTo>
                    <a:pt x="545" y="143"/>
                  </a:lnTo>
                  <a:lnTo>
                    <a:pt x="541" y="139"/>
                  </a:lnTo>
                  <a:lnTo>
                    <a:pt x="530" y="125"/>
                  </a:lnTo>
                  <a:lnTo>
                    <a:pt x="523" y="119"/>
                  </a:lnTo>
                  <a:lnTo>
                    <a:pt x="520" y="118"/>
                  </a:lnTo>
                  <a:lnTo>
                    <a:pt x="516" y="117"/>
                  </a:lnTo>
                  <a:lnTo>
                    <a:pt x="513" y="114"/>
                  </a:lnTo>
                  <a:lnTo>
                    <a:pt x="516" y="103"/>
                  </a:lnTo>
                  <a:lnTo>
                    <a:pt x="514" y="94"/>
                  </a:lnTo>
                  <a:lnTo>
                    <a:pt x="507" y="96"/>
                  </a:lnTo>
                  <a:lnTo>
                    <a:pt x="504" y="97"/>
                  </a:lnTo>
                  <a:lnTo>
                    <a:pt x="492" y="103"/>
                  </a:lnTo>
                  <a:lnTo>
                    <a:pt x="486" y="101"/>
                  </a:lnTo>
                  <a:lnTo>
                    <a:pt x="475" y="97"/>
                  </a:lnTo>
                  <a:lnTo>
                    <a:pt x="462" y="96"/>
                  </a:lnTo>
                  <a:lnTo>
                    <a:pt x="458" y="91"/>
                  </a:lnTo>
                  <a:lnTo>
                    <a:pt x="454" y="87"/>
                  </a:lnTo>
                  <a:lnTo>
                    <a:pt x="448" y="84"/>
                  </a:lnTo>
                  <a:lnTo>
                    <a:pt x="440" y="76"/>
                  </a:lnTo>
                  <a:lnTo>
                    <a:pt x="436" y="73"/>
                  </a:lnTo>
                  <a:lnTo>
                    <a:pt x="436" y="79"/>
                  </a:lnTo>
                  <a:lnTo>
                    <a:pt x="434" y="83"/>
                  </a:lnTo>
                  <a:lnTo>
                    <a:pt x="429" y="83"/>
                  </a:lnTo>
                  <a:lnTo>
                    <a:pt x="423" y="79"/>
                  </a:lnTo>
                  <a:lnTo>
                    <a:pt x="420" y="73"/>
                  </a:lnTo>
                  <a:lnTo>
                    <a:pt x="423" y="62"/>
                  </a:lnTo>
                  <a:lnTo>
                    <a:pt x="448" y="63"/>
                  </a:lnTo>
                  <a:lnTo>
                    <a:pt x="457" y="58"/>
                  </a:lnTo>
                  <a:lnTo>
                    <a:pt x="457" y="52"/>
                  </a:lnTo>
                  <a:lnTo>
                    <a:pt x="454" y="47"/>
                  </a:lnTo>
                  <a:lnTo>
                    <a:pt x="440" y="37"/>
                  </a:lnTo>
                  <a:lnTo>
                    <a:pt x="436" y="35"/>
                  </a:lnTo>
                  <a:lnTo>
                    <a:pt x="419" y="35"/>
                  </a:lnTo>
                  <a:lnTo>
                    <a:pt x="415" y="33"/>
                  </a:lnTo>
                  <a:lnTo>
                    <a:pt x="412" y="28"/>
                  </a:lnTo>
                  <a:lnTo>
                    <a:pt x="415" y="21"/>
                  </a:lnTo>
                  <a:lnTo>
                    <a:pt x="406" y="0"/>
                  </a:lnTo>
                  <a:lnTo>
                    <a:pt x="402" y="3"/>
                  </a:lnTo>
                  <a:lnTo>
                    <a:pt x="396" y="9"/>
                  </a:lnTo>
                  <a:lnTo>
                    <a:pt x="394" y="10"/>
                  </a:lnTo>
                  <a:lnTo>
                    <a:pt x="384" y="10"/>
                  </a:lnTo>
                  <a:lnTo>
                    <a:pt x="359" y="7"/>
                  </a:lnTo>
                  <a:lnTo>
                    <a:pt x="353" y="11"/>
                  </a:lnTo>
                  <a:lnTo>
                    <a:pt x="356" y="17"/>
                  </a:lnTo>
                  <a:lnTo>
                    <a:pt x="366" y="21"/>
                  </a:lnTo>
                  <a:lnTo>
                    <a:pt x="367" y="24"/>
                  </a:lnTo>
                  <a:lnTo>
                    <a:pt x="368" y="26"/>
                  </a:lnTo>
                  <a:lnTo>
                    <a:pt x="366" y="28"/>
                  </a:lnTo>
                  <a:lnTo>
                    <a:pt x="359" y="30"/>
                  </a:lnTo>
                  <a:lnTo>
                    <a:pt x="321" y="28"/>
                  </a:lnTo>
                  <a:lnTo>
                    <a:pt x="310" y="24"/>
                  </a:lnTo>
                  <a:lnTo>
                    <a:pt x="304" y="24"/>
                  </a:lnTo>
                  <a:lnTo>
                    <a:pt x="298" y="27"/>
                  </a:lnTo>
                  <a:lnTo>
                    <a:pt x="296" y="31"/>
                  </a:lnTo>
                  <a:lnTo>
                    <a:pt x="293" y="37"/>
                  </a:lnTo>
                  <a:lnTo>
                    <a:pt x="289" y="40"/>
                  </a:lnTo>
                  <a:lnTo>
                    <a:pt x="283" y="38"/>
                  </a:lnTo>
                  <a:lnTo>
                    <a:pt x="282" y="35"/>
                  </a:lnTo>
                  <a:lnTo>
                    <a:pt x="282" y="33"/>
                  </a:lnTo>
                  <a:lnTo>
                    <a:pt x="280" y="30"/>
                  </a:lnTo>
                  <a:lnTo>
                    <a:pt x="277" y="30"/>
                  </a:lnTo>
                  <a:lnTo>
                    <a:pt x="275" y="31"/>
                  </a:lnTo>
                  <a:lnTo>
                    <a:pt x="270" y="37"/>
                  </a:lnTo>
                  <a:lnTo>
                    <a:pt x="263" y="38"/>
                  </a:lnTo>
                  <a:lnTo>
                    <a:pt x="258" y="38"/>
                  </a:lnTo>
                  <a:lnTo>
                    <a:pt x="252" y="37"/>
                  </a:lnTo>
                  <a:lnTo>
                    <a:pt x="238" y="28"/>
                  </a:lnTo>
                  <a:lnTo>
                    <a:pt x="235" y="27"/>
                  </a:lnTo>
                  <a:lnTo>
                    <a:pt x="233" y="28"/>
                  </a:lnTo>
                  <a:lnTo>
                    <a:pt x="230" y="30"/>
                  </a:lnTo>
                  <a:lnTo>
                    <a:pt x="228" y="33"/>
                  </a:lnTo>
                  <a:lnTo>
                    <a:pt x="226" y="34"/>
                  </a:lnTo>
                  <a:lnTo>
                    <a:pt x="220" y="35"/>
                  </a:lnTo>
                  <a:lnTo>
                    <a:pt x="214" y="34"/>
                  </a:lnTo>
                  <a:lnTo>
                    <a:pt x="202" y="24"/>
                  </a:lnTo>
                  <a:lnTo>
                    <a:pt x="195" y="21"/>
                  </a:lnTo>
                  <a:lnTo>
                    <a:pt x="192" y="21"/>
                  </a:lnTo>
                  <a:lnTo>
                    <a:pt x="189" y="24"/>
                  </a:lnTo>
                  <a:lnTo>
                    <a:pt x="189" y="27"/>
                  </a:lnTo>
                  <a:lnTo>
                    <a:pt x="189" y="30"/>
                  </a:lnTo>
                  <a:lnTo>
                    <a:pt x="188" y="33"/>
                  </a:lnTo>
                  <a:lnTo>
                    <a:pt x="184" y="37"/>
                  </a:lnTo>
                  <a:lnTo>
                    <a:pt x="178" y="40"/>
                  </a:lnTo>
                  <a:lnTo>
                    <a:pt x="172" y="41"/>
                  </a:lnTo>
                  <a:lnTo>
                    <a:pt x="161" y="37"/>
                  </a:lnTo>
                  <a:lnTo>
                    <a:pt x="157" y="38"/>
                  </a:lnTo>
                  <a:lnTo>
                    <a:pt x="146" y="42"/>
                  </a:lnTo>
                  <a:lnTo>
                    <a:pt x="140" y="44"/>
                  </a:lnTo>
                  <a:lnTo>
                    <a:pt x="140" y="44"/>
                  </a:lnTo>
                  <a:lnTo>
                    <a:pt x="134" y="45"/>
                  </a:lnTo>
                  <a:lnTo>
                    <a:pt x="111" y="47"/>
                  </a:lnTo>
                  <a:lnTo>
                    <a:pt x="99" y="51"/>
                  </a:lnTo>
                  <a:lnTo>
                    <a:pt x="87" y="62"/>
                  </a:lnTo>
                  <a:lnTo>
                    <a:pt x="83" y="63"/>
                  </a:lnTo>
                  <a:lnTo>
                    <a:pt x="76" y="63"/>
                  </a:lnTo>
                  <a:lnTo>
                    <a:pt x="34" y="58"/>
                  </a:lnTo>
                  <a:lnTo>
                    <a:pt x="22" y="59"/>
                  </a:lnTo>
                  <a:lnTo>
                    <a:pt x="8" y="65"/>
                  </a:lnTo>
                  <a:lnTo>
                    <a:pt x="6" y="65"/>
                  </a:lnTo>
                  <a:lnTo>
                    <a:pt x="3" y="65"/>
                  </a:lnTo>
                  <a:lnTo>
                    <a:pt x="0" y="63"/>
                  </a:lnTo>
                  <a:lnTo>
                    <a:pt x="0" y="72"/>
                  </a:lnTo>
                  <a:lnTo>
                    <a:pt x="1" y="83"/>
                  </a:lnTo>
                  <a:lnTo>
                    <a:pt x="6" y="93"/>
                  </a:lnTo>
                  <a:lnTo>
                    <a:pt x="11" y="97"/>
                  </a:lnTo>
                  <a:lnTo>
                    <a:pt x="22" y="98"/>
                  </a:lnTo>
                  <a:lnTo>
                    <a:pt x="34" y="104"/>
                  </a:lnTo>
                  <a:lnTo>
                    <a:pt x="43" y="112"/>
                  </a:lnTo>
                  <a:lnTo>
                    <a:pt x="52" y="124"/>
                  </a:lnTo>
                  <a:lnTo>
                    <a:pt x="55" y="131"/>
                  </a:lnTo>
                  <a:lnTo>
                    <a:pt x="56" y="136"/>
                  </a:lnTo>
                  <a:lnTo>
                    <a:pt x="56" y="143"/>
                  </a:lnTo>
                  <a:lnTo>
                    <a:pt x="57" y="152"/>
                  </a:lnTo>
                  <a:lnTo>
                    <a:pt x="60" y="157"/>
                  </a:lnTo>
                  <a:lnTo>
                    <a:pt x="71" y="176"/>
                  </a:lnTo>
                  <a:lnTo>
                    <a:pt x="73" y="181"/>
                  </a:lnTo>
                  <a:lnTo>
                    <a:pt x="74" y="187"/>
                  </a:lnTo>
                  <a:lnTo>
                    <a:pt x="76" y="211"/>
                  </a:lnTo>
                  <a:lnTo>
                    <a:pt x="74" y="213"/>
                  </a:lnTo>
                  <a:lnTo>
                    <a:pt x="70" y="223"/>
                  </a:lnTo>
                  <a:lnTo>
                    <a:pt x="67" y="226"/>
                  </a:lnTo>
                  <a:lnTo>
                    <a:pt x="70" y="233"/>
                  </a:lnTo>
                  <a:lnTo>
                    <a:pt x="59" y="246"/>
                  </a:lnTo>
                  <a:lnTo>
                    <a:pt x="55" y="253"/>
                  </a:lnTo>
                  <a:lnTo>
                    <a:pt x="56" y="261"/>
                  </a:lnTo>
                  <a:lnTo>
                    <a:pt x="55" y="260"/>
                  </a:lnTo>
                  <a:lnTo>
                    <a:pt x="53" y="260"/>
                  </a:lnTo>
                  <a:lnTo>
                    <a:pt x="52" y="260"/>
                  </a:lnTo>
                  <a:lnTo>
                    <a:pt x="50" y="258"/>
                  </a:lnTo>
                  <a:lnTo>
                    <a:pt x="50" y="260"/>
                  </a:lnTo>
                  <a:lnTo>
                    <a:pt x="52" y="261"/>
                  </a:lnTo>
                  <a:lnTo>
                    <a:pt x="52" y="264"/>
                  </a:lnTo>
                  <a:lnTo>
                    <a:pt x="46" y="264"/>
                  </a:lnTo>
                  <a:lnTo>
                    <a:pt x="41" y="268"/>
                  </a:lnTo>
                  <a:lnTo>
                    <a:pt x="31" y="279"/>
                  </a:lnTo>
                  <a:lnTo>
                    <a:pt x="32" y="284"/>
                  </a:lnTo>
                  <a:lnTo>
                    <a:pt x="38" y="289"/>
                  </a:lnTo>
                  <a:lnTo>
                    <a:pt x="49" y="299"/>
                  </a:lnTo>
                  <a:lnTo>
                    <a:pt x="49" y="300"/>
                  </a:lnTo>
                  <a:lnTo>
                    <a:pt x="48" y="302"/>
                  </a:lnTo>
                  <a:lnTo>
                    <a:pt x="45" y="314"/>
                  </a:lnTo>
                  <a:lnTo>
                    <a:pt x="42" y="319"/>
                  </a:lnTo>
                  <a:lnTo>
                    <a:pt x="41" y="324"/>
                  </a:lnTo>
                  <a:lnTo>
                    <a:pt x="43" y="328"/>
                  </a:lnTo>
                  <a:lnTo>
                    <a:pt x="50" y="335"/>
                  </a:lnTo>
                  <a:lnTo>
                    <a:pt x="62" y="351"/>
                  </a:lnTo>
                  <a:lnTo>
                    <a:pt x="66" y="359"/>
                  </a:lnTo>
                  <a:lnTo>
                    <a:pt x="66" y="359"/>
                  </a:lnTo>
                  <a:lnTo>
                    <a:pt x="60" y="363"/>
                  </a:lnTo>
                  <a:lnTo>
                    <a:pt x="63" y="369"/>
                  </a:lnTo>
                  <a:lnTo>
                    <a:pt x="71" y="379"/>
                  </a:lnTo>
                  <a:lnTo>
                    <a:pt x="73" y="383"/>
                  </a:lnTo>
                  <a:lnTo>
                    <a:pt x="71" y="387"/>
                  </a:lnTo>
                  <a:lnTo>
                    <a:pt x="59" y="390"/>
                  </a:lnTo>
                  <a:lnTo>
                    <a:pt x="56" y="393"/>
                  </a:lnTo>
                  <a:lnTo>
                    <a:pt x="59" y="403"/>
                  </a:lnTo>
                  <a:lnTo>
                    <a:pt x="71" y="410"/>
                  </a:lnTo>
                  <a:lnTo>
                    <a:pt x="95" y="417"/>
                  </a:lnTo>
                  <a:lnTo>
                    <a:pt x="123" y="432"/>
                  </a:lnTo>
                  <a:lnTo>
                    <a:pt x="154" y="438"/>
                  </a:lnTo>
                  <a:lnTo>
                    <a:pt x="158" y="436"/>
                  </a:lnTo>
                  <a:lnTo>
                    <a:pt x="167" y="429"/>
                  </a:lnTo>
                  <a:lnTo>
                    <a:pt x="172" y="428"/>
                  </a:lnTo>
                  <a:lnTo>
                    <a:pt x="175" y="429"/>
                  </a:lnTo>
                  <a:lnTo>
                    <a:pt x="178" y="432"/>
                  </a:lnTo>
                  <a:lnTo>
                    <a:pt x="181" y="434"/>
                  </a:lnTo>
                  <a:lnTo>
                    <a:pt x="184" y="432"/>
                  </a:lnTo>
                  <a:lnTo>
                    <a:pt x="189" y="431"/>
                  </a:lnTo>
                  <a:lnTo>
                    <a:pt x="196" y="431"/>
                  </a:lnTo>
                  <a:lnTo>
                    <a:pt x="212" y="427"/>
                  </a:lnTo>
                  <a:lnTo>
                    <a:pt x="220" y="427"/>
                  </a:lnTo>
                  <a:lnTo>
                    <a:pt x="230" y="429"/>
                  </a:lnTo>
                  <a:lnTo>
                    <a:pt x="245" y="438"/>
                  </a:lnTo>
                  <a:lnTo>
                    <a:pt x="266" y="450"/>
                  </a:lnTo>
                  <a:lnTo>
                    <a:pt x="282" y="463"/>
                  </a:lnTo>
                  <a:lnTo>
                    <a:pt x="287" y="470"/>
                  </a:lnTo>
                  <a:lnTo>
                    <a:pt x="290" y="476"/>
                  </a:lnTo>
                  <a:lnTo>
                    <a:pt x="291" y="480"/>
                  </a:lnTo>
                  <a:lnTo>
                    <a:pt x="293" y="483"/>
                  </a:lnTo>
                  <a:lnTo>
                    <a:pt x="296" y="485"/>
                  </a:lnTo>
                  <a:lnTo>
                    <a:pt x="298" y="488"/>
                  </a:lnTo>
                  <a:lnTo>
                    <a:pt x="300" y="491"/>
                  </a:lnTo>
                  <a:lnTo>
                    <a:pt x="300" y="495"/>
                  </a:lnTo>
                  <a:lnTo>
                    <a:pt x="301" y="498"/>
                  </a:lnTo>
                  <a:lnTo>
                    <a:pt x="304" y="495"/>
                  </a:lnTo>
                  <a:lnTo>
                    <a:pt x="314" y="506"/>
                  </a:lnTo>
                  <a:lnTo>
                    <a:pt x="318" y="509"/>
                  </a:lnTo>
                  <a:lnTo>
                    <a:pt x="319" y="509"/>
                  </a:lnTo>
                  <a:lnTo>
                    <a:pt x="322" y="509"/>
                  </a:lnTo>
                  <a:lnTo>
                    <a:pt x="324" y="509"/>
                  </a:lnTo>
                  <a:lnTo>
                    <a:pt x="325" y="511"/>
                  </a:lnTo>
                  <a:lnTo>
                    <a:pt x="326" y="513"/>
                  </a:lnTo>
                  <a:lnTo>
                    <a:pt x="342" y="533"/>
                  </a:lnTo>
                  <a:lnTo>
                    <a:pt x="346" y="540"/>
                  </a:lnTo>
                  <a:lnTo>
                    <a:pt x="354" y="537"/>
                  </a:lnTo>
                  <a:lnTo>
                    <a:pt x="366" y="535"/>
                  </a:lnTo>
                  <a:lnTo>
                    <a:pt x="377" y="536"/>
                  </a:lnTo>
                  <a:lnTo>
                    <a:pt x="387" y="533"/>
                  </a:lnTo>
                  <a:lnTo>
                    <a:pt x="392" y="529"/>
                  </a:lnTo>
                  <a:lnTo>
                    <a:pt x="394" y="529"/>
                  </a:lnTo>
                  <a:lnTo>
                    <a:pt x="403" y="522"/>
                  </a:lnTo>
                  <a:lnTo>
                    <a:pt x="413" y="518"/>
                  </a:lnTo>
                  <a:lnTo>
                    <a:pt x="423" y="522"/>
                  </a:lnTo>
                  <a:lnTo>
                    <a:pt x="424" y="525"/>
                  </a:lnTo>
                  <a:lnTo>
                    <a:pt x="441" y="547"/>
                  </a:lnTo>
                  <a:lnTo>
                    <a:pt x="444" y="553"/>
                  </a:lnTo>
                  <a:lnTo>
                    <a:pt x="445" y="558"/>
                  </a:lnTo>
                  <a:lnTo>
                    <a:pt x="445" y="567"/>
                  </a:lnTo>
                  <a:lnTo>
                    <a:pt x="443" y="578"/>
                  </a:lnTo>
                  <a:lnTo>
                    <a:pt x="444" y="584"/>
                  </a:lnTo>
                  <a:lnTo>
                    <a:pt x="448" y="586"/>
                  </a:lnTo>
                  <a:lnTo>
                    <a:pt x="458" y="585"/>
                  </a:lnTo>
                  <a:lnTo>
                    <a:pt x="465" y="578"/>
                  </a:lnTo>
                  <a:lnTo>
                    <a:pt x="472" y="575"/>
                  </a:lnTo>
                  <a:lnTo>
                    <a:pt x="474" y="578"/>
                  </a:lnTo>
                  <a:lnTo>
                    <a:pt x="481" y="586"/>
                  </a:lnTo>
                  <a:lnTo>
                    <a:pt x="483" y="593"/>
                  </a:lnTo>
                  <a:lnTo>
                    <a:pt x="486" y="598"/>
                  </a:lnTo>
                  <a:lnTo>
                    <a:pt x="490" y="599"/>
                  </a:lnTo>
                  <a:lnTo>
                    <a:pt x="502" y="600"/>
                  </a:lnTo>
                  <a:lnTo>
                    <a:pt x="507" y="602"/>
                  </a:lnTo>
                  <a:lnTo>
                    <a:pt x="516" y="610"/>
                  </a:lnTo>
                  <a:lnTo>
                    <a:pt x="516" y="610"/>
                  </a:lnTo>
                  <a:lnTo>
                    <a:pt x="518" y="613"/>
                  </a:lnTo>
                  <a:lnTo>
                    <a:pt x="521" y="613"/>
                  </a:lnTo>
                  <a:lnTo>
                    <a:pt x="524" y="612"/>
                  </a:lnTo>
                  <a:lnTo>
                    <a:pt x="527" y="610"/>
                  </a:lnTo>
                  <a:lnTo>
                    <a:pt x="530" y="610"/>
                  </a:lnTo>
                  <a:lnTo>
                    <a:pt x="551" y="596"/>
                  </a:lnTo>
                  <a:lnTo>
                    <a:pt x="558" y="593"/>
                  </a:lnTo>
                  <a:lnTo>
                    <a:pt x="588" y="585"/>
                  </a:lnTo>
                  <a:lnTo>
                    <a:pt x="590" y="585"/>
                  </a:lnTo>
                  <a:lnTo>
                    <a:pt x="597" y="585"/>
                  </a:lnTo>
                  <a:lnTo>
                    <a:pt x="604" y="588"/>
                  </a:lnTo>
                  <a:lnTo>
                    <a:pt x="609" y="592"/>
                  </a:lnTo>
                  <a:lnTo>
                    <a:pt x="612" y="596"/>
                  </a:lnTo>
                  <a:lnTo>
                    <a:pt x="612" y="602"/>
                  </a:lnTo>
                  <a:lnTo>
                    <a:pt x="611" y="610"/>
                  </a:lnTo>
                  <a:lnTo>
                    <a:pt x="614" y="626"/>
                  </a:lnTo>
                  <a:lnTo>
                    <a:pt x="612" y="631"/>
                  </a:lnTo>
                  <a:lnTo>
                    <a:pt x="604" y="645"/>
                  </a:lnTo>
                  <a:lnTo>
                    <a:pt x="601" y="652"/>
                  </a:lnTo>
                  <a:lnTo>
                    <a:pt x="604" y="655"/>
                  </a:lnTo>
                  <a:lnTo>
                    <a:pt x="604" y="658"/>
                  </a:lnTo>
                  <a:lnTo>
                    <a:pt x="619" y="661"/>
                  </a:lnTo>
                  <a:lnTo>
                    <a:pt x="623" y="665"/>
                  </a:lnTo>
                  <a:lnTo>
                    <a:pt x="629" y="671"/>
                  </a:lnTo>
                  <a:lnTo>
                    <a:pt x="635" y="676"/>
                  </a:lnTo>
                  <a:lnTo>
                    <a:pt x="639" y="678"/>
                  </a:lnTo>
                  <a:lnTo>
                    <a:pt x="654" y="685"/>
                  </a:lnTo>
                  <a:lnTo>
                    <a:pt x="658" y="690"/>
                  </a:lnTo>
                  <a:lnTo>
                    <a:pt x="661" y="693"/>
                  </a:lnTo>
                  <a:lnTo>
                    <a:pt x="661" y="694"/>
                  </a:lnTo>
                  <a:lnTo>
                    <a:pt x="661" y="697"/>
                  </a:lnTo>
                  <a:lnTo>
                    <a:pt x="658" y="700"/>
                  </a:lnTo>
                  <a:lnTo>
                    <a:pt x="653" y="708"/>
                  </a:lnTo>
                  <a:lnTo>
                    <a:pt x="651" y="717"/>
                  </a:lnTo>
                  <a:lnTo>
                    <a:pt x="653" y="725"/>
                  </a:lnTo>
                  <a:lnTo>
                    <a:pt x="658" y="734"/>
                  </a:lnTo>
                  <a:lnTo>
                    <a:pt x="665" y="743"/>
                  </a:lnTo>
                  <a:lnTo>
                    <a:pt x="671" y="755"/>
                  </a:lnTo>
                  <a:lnTo>
                    <a:pt x="684" y="793"/>
                  </a:lnTo>
                  <a:lnTo>
                    <a:pt x="699" y="821"/>
                  </a:lnTo>
                  <a:lnTo>
                    <a:pt x="717" y="819"/>
                  </a:lnTo>
                  <a:lnTo>
                    <a:pt x="721" y="816"/>
                  </a:lnTo>
                  <a:lnTo>
                    <a:pt x="734" y="807"/>
                  </a:lnTo>
                  <a:lnTo>
                    <a:pt x="740" y="804"/>
                  </a:lnTo>
                  <a:lnTo>
                    <a:pt x="743" y="804"/>
                  </a:lnTo>
                  <a:lnTo>
                    <a:pt x="754" y="802"/>
                  </a:lnTo>
                  <a:lnTo>
                    <a:pt x="759" y="801"/>
                  </a:lnTo>
                  <a:lnTo>
                    <a:pt x="762" y="801"/>
                  </a:lnTo>
                  <a:lnTo>
                    <a:pt x="766" y="801"/>
                  </a:lnTo>
                  <a:lnTo>
                    <a:pt x="793" y="814"/>
                  </a:lnTo>
                  <a:lnTo>
                    <a:pt x="797" y="815"/>
                  </a:lnTo>
                  <a:lnTo>
                    <a:pt x="789" y="795"/>
                  </a:lnTo>
                  <a:lnTo>
                    <a:pt x="787" y="791"/>
                  </a:lnTo>
                  <a:lnTo>
                    <a:pt x="787" y="788"/>
                  </a:lnTo>
                  <a:lnTo>
                    <a:pt x="787" y="784"/>
                  </a:lnTo>
                  <a:lnTo>
                    <a:pt x="789" y="780"/>
                  </a:lnTo>
                  <a:lnTo>
                    <a:pt x="789" y="779"/>
                  </a:lnTo>
                  <a:lnTo>
                    <a:pt x="789" y="777"/>
                  </a:lnTo>
                  <a:lnTo>
                    <a:pt x="793" y="767"/>
                  </a:lnTo>
                  <a:lnTo>
                    <a:pt x="793" y="757"/>
                  </a:lnTo>
                  <a:lnTo>
                    <a:pt x="792" y="748"/>
                  </a:lnTo>
                  <a:lnTo>
                    <a:pt x="789" y="738"/>
                  </a:lnTo>
                  <a:lnTo>
                    <a:pt x="782" y="732"/>
                  </a:lnTo>
                  <a:lnTo>
                    <a:pt x="773" y="728"/>
                  </a:lnTo>
                  <a:lnTo>
                    <a:pt x="766" y="721"/>
                  </a:lnTo>
                  <a:lnTo>
                    <a:pt x="766" y="711"/>
                  </a:lnTo>
                  <a:lnTo>
                    <a:pt x="773" y="706"/>
                  </a:lnTo>
                  <a:lnTo>
                    <a:pt x="782" y="706"/>
                  </a:lnTo>
                  <a:lnTo>
                    <a:pt x="797" y="714"/>
                  </a:lnTo>
                  <a:lnTo>
                    <a:pt x="801" y="714"/>
                  </a:lnTo>
                  <a:lnTo>
                    <a:pt x="813" y="706"/>
                  </a:lnTo>
                  <a:lnTo>
                    <a:pt x="818" y="704"/>
                  </a:lnTo>
                  <a:lnTo>
                    <a:pt x="821" y="704"/>
                  </a:lnTo>
                  <a:lnTo>
                    <a:pt x="820" y="701"/>
                  </a:lnTo>
                  <a:close/>
                  <a:moveTo>
                    <a:pt x="539" y="216"/>
                  </a:moveTo>
                  <a:lnTo>
                    <a:pt x="537" y="216"/>
                  </a:lnTo>
                  <a:lnTo>
                    <a:pt x="532" y="218"/>
                  </a:lnTo>
                  <a:lnTo>
                    <a:pt x="530" y="220"/>
                  </a:lnTo>
                  <a:lnTo>
                    <a:pt x="528" y="223"/>
                  </a:lnTo>
                  <a:lnTo>
                    <a:pt x="527" y="227"/>
                  </a:lnTo>
                  <a:lnTo>
                    <a:pt x="528" y="230"/>
                  </a:lnTo>
                  <a:lnTo>
                    <a:pt x="530" y="234"/>
                  </a:lnTo>
                  <a:lnTo>
                    <a:pt x="538" y="236"/>
                  </a:lnTo>
                  <a:lnTo>
                    <a:pt x="546" y="230"/>
                  </a:lnTo>
                  <a:lnTo>
                    <a:pt x="551" y="220"/>
                  </a:lnTo>
                  <a:lnTo>
                    <a:pt x="544" y="218"/>
                  </a:lnTo>
                  <a:lnTo>
                    <a:pt x="539" y="216"/>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7" name="Freeform 53"/>
            <p:cNvSpPr>
              <a:spLocks/>
            </p:cNvSpPr>
            <p:nvPr/>
          </p:nvSpPr>
          <p:spPr bwMode="auto">
            <a:xfrm>
              <a:off x="11318258" y="8387477"/>
              <a:ext cx="47625" cy="41275"/>
            </a:xfrm>
            <a:custGeom>
              <a:avLst/>
              <a:gdLst>
                <a:gd name="T0" fmla="*/ 92 w 92"/>
                <a:gd name="T1" fmla="*/ 29 h 78"/>
                <a:gd name="T2" fmla="*/ 89 w 92"/>
                <a:gd name="T3" fmla="*/ 26 h 78"/>
                <a:gd name="T4" fmla="*/ 84 w 92"/>
                <a:gd name="T5" fmla="*/ 24 h 78"/>
                <a:gd name="T6" fmla="*/ 79 w 92"/>
                <a:gd name="T7" fmla="*/ 21 h 78"/>
                <a:gd name="T8" fmla="*/ 81 w 92"/>
                <a:gd name="T9" fmla="*/ 14 h 78"/>
                <a:gd name="T10" fmla="*/ 51 w 92"/>
                <a:gd name="T11" fmla="*/ 11 h 78"/>
                <a:gd name="T12" fmla="*/ 49 w 92"/>
                <a:gd name="T13" fmla="*/ 10 h 78"/>
                <a:gd name="T14" fmla="*/ 35 w 92"/>
                <a:gd name="T15" fmla="*/ 0 h 78"/>
                <a:gd name="T16" fmla="*/ 30 w 92"/>
                <a:gd name="T17" fmla="*/ 1 h 78"/>
                <a:gd name="T18" fmla="*/ 23 w 92"/>
                <a:gd name="T19" fmla="*/ 4 h 78"/>
                <a:gd name="T20" fmla="*/ 15 w 92"/>
                <a:gd name="T21" fmla="*/ 3 h 78"/>
                <a:gd name="T22" fmla="*/ 11 w 92"/>
                <a:gd name="T23" fmla="*/ 17 h 78"/>
                <a:gd name="T24" fmla="*/ 5 w 92"/>
                <a:gd name="T25" fmla="*/ 19 h 78"/>
                <a:gd name="T26" fmla="*/ 4 w 92"/>
                <a:gd name="T27" fmla="*/ 21 h 78"/>
                <a:gd name="T28" fmla="*/ 2 w 92"/>
                <a:gd name="T29" fmla="*/ 25 h 78"/>
                <a:gd name="T30" fmla="*/ 2 w 92"/>
                <a:gd name="T31" fmla="*/ 28 h 78"/>
                <a:gd name="T32" fmla="*/ 5 w 92"/>
                <a:gd name="T33" fmla="*/ 29 h 78"/>
                <a:gd name="T34" fmla="*/ 5 w 92"/>
                <a:gd name="T35" fmla="*/ 31 h 78"/>
                <a:gd name="T36" fmla="*/ 1 w 92"/>
                <a:gd name="T37" fmla="*/ 39 h 78"/>
                <a:gd name="T38" fmla="*/ 0 w 92"/>
                <a:gd name="T39" fmla="*/ 42 h 78"/>
                <a:gd name="T40" fmla="*/ 5 w 92"/>
                <a:gd name="T41" fmla="*/ 42 h 78"/>
                <a:gd name="T42" fmla="*/ 9 w 92"/>
                <a:gd name="T43" fmla="*/ 46 h 78"/>
                <a:gd name="T44" fmla="*/ 11 w 92"/>
                <a:gd name="T45" fmla="*/ 52 h 78"/>
                <a:gd name="T46" fmla="*/ 5 w 92"/>
                <a:gd name="T47" fmla="*/ 54 h 78"/>
                <a:gd name="T48" fmla="*/ 4 w 92"/>
                <a:gd name="T49" fmla="*/ 56 h 78"/>
                <a:gd name="T50" fmla="*/ 0 w 92"/>
                <a:gd name="T51" fmla="*/ 57 h 78"/>
                <a:gd name="T52" fmla="*/ 8 w 92"/>
                <a:gd name="T53" fmla="*/ 68 h 78"/>
                <a:gd name="T54" fmla="*/ 8 w 92"/>
                <a:gd name="T55" fmla="*/ 74 h 78"/>
                <a:gd name="T56" fmla="*/ 11 w 92"/>
                <a:gd name="T57" fmla="*/ 75 h 78"/>
                <a:gd name="T58" fmla="*/ 26 w 92"/>
                <a:gd name="T59" fmla="*/ 78 h 78"/>
                <a:gd name="T60" fmla="*/ 28 w 92"/>
                <a:gd name="T61" fmla="*/ 77 h 78"/>
                <a:gd name="T62" fmla="*/ 32 w 92"/>
                <a:gd name="T63" fmla="*/ 75 h 78"/>
                <a:gd name="T64" fmla="*/ 33 w 92"/>
                <a:gd name="T65" fmla="*/ 74 h 78"/>
                <a:gd name="T66" fmla="*/ 35 w 92"/>
                <a:gd name="T67" fmla="*/ 71 h 78"/>
                <a:gd name="T68" fmla="*/ 36 w 92"/>
                <a:gd name="T69" fmla="*/ 70 h 78"/>
                <a:gd name="T70" fmla="*/ 51 w 92"/>
                <a:gd name="T71" fmla="*/ 68 h 78"/>
                <a:gd name="T72" fmla="*/ 60 w 92"/>
                <a:gd name="T73" fmla="*/ 64 h 78"/>
                <a:gd name="T74" fmla="*/ 63 w 92"/>
                <a:gd name="T75" fmla="*/ 54 h 78"/>
                <a:gd name="T76" fmla="*/ 64 w 92"/>
                <a:gd name="T77" fmla="*/ 54 h 78"/>
                <a:gd name="T78" fmla="*/ 64 w 92"/>
                <a:gd name="T79" fmla="*/ 53 h 78"/>
                <a:gd name="T80" fmla="*/ 65 w 92"/>
                <a:gd name="T81" fmla="*/ 54 h 78"/>
                <a:gd name="T82" fmla="*/ 65 w 92"/>
                <a:gd name="T83" fmla="*/ 54 h 78"/>
                <a:gd name="T84" fmla="*/ 70 w 92"/>
                <a:gd name="T85" fmla="*/ 56 h 78"/>
                <a:gd name="T86" fmla="*/ 72 w 92"/>
                <a:gd name="T87" fmla="*/ 56 h 78"/>
                <a:gd name="T88" fmla="*/ 75 w 92"/>
                <a:gd name="T89" fmla="*/ 54 h 78"/>
                <a:gd name="T90" fmla="*/ 78 w 92"/>
                <a:gd name="T91" fmla="*/ 52 h 78"/>
                <a:gd name="T92" fmla="*/ 78 w 92"/>
                <a:gd name="T93" fmla="*/ 43 h 78"/>
                <a:gd name="T94" fmla="*/ 81 w 92"/>
                <a:gd name="T95" fmla="*/ 36 h 78"/>
                <a:gd name="T96" fmla="*/ 86 w 92"/>
                <a:gd name="T97" fmla="*/ 31 h 78"/>
                <a:gd name="T98" fmla="*/ 92 w 92"/>
                <a:gd name="T99" fmla="*/ 31 h 78"/>
                <a:gd name="T100" fmla="*/ 92 w 92"/>
                <a:gd name="T101" fmla="*/ 2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 h="78">
                  <a:moveTo>
                    <a:pt x="92" y="29"/>
                  </a:moveTo>
                  <a:lnTo>
                    <a:pt x="89" y="26"/>
                  </a:lnTo>
                  <a:lnTo>
                    <a:pt x="84" y="24"/>
                  </a:lnTo>
                  <a:lnTo>
                    <a:pt x="79" y="21"/>
                  </a:lnTo>
                  <a:lnTo>
                    <a:pt x="81" y="14"/>
                  </a:lnTo>
                  <a:lnTo>
                    <a:pt x="51" y="11"/>
                  </a:lnTo>
                  <a:lnTo>
                    <a:pt x="49" y="10"/>
                  </a:lnTo>
                  <a:lnTo>
                    <a:pt x="35" y="0"/>
                  </a:lnTo>
                  <a:lnTo>
                    <a:pt x="30" y="1"/>
                  </a:lnTo>
                  <a:lnTo>
                    <a:pt x="23" y="4"/>
                  </a:lnTo>
                  <a:lnTo>
                    <a:pt x="15" y="3"/>
                  </a:lnTo>
                  <a:lnTo>
                    <a:pt x="11" y="17"/>
                  </a:lnTo>
                  <a:lnTo>
                    <a:pt x="5" y="19"/>
                  </a:lnTo>
                  <a:lnTo>
                    <a:pt x="4" y="21"/>
                  </a:lnTo>
                  <a:lnTo>
                    <a:pt x="2" y="25"/>
                  </a:lnTo>
                  <a:lnTo>
                    <a:pt x="2" y="28"/>
                  </a:lnTo>
                  <a:lnTo>
                    <a:pt x="5" y="29"/>
                  </a:lnTo>
                  <a:lnTo>
                    <a:pt x="5" y="31"/>
                  </a:lnTo>
                  <a:lnTo>
                    <a:pt x="1" y="39"/>
                  </a:lnTo>
                  <a:lnTo>
                    <a:pt x="0" y="42"/>
                  </a:lnTo>
                  <a:lnTo>
                    <a:pt x="5" y="42"/>
                  </a:lnTo>
                  <a:lnTo>
                    <a:pt x="9" y="46"/>
                  </a:lnTo>
                  <a:lnTo>
                    <a:pt x="11" y="52"/>
                  </a:lnTo>
                  <a:lnTo>
                    <a:pt x="5" y="54"/>
                  </a:lnTo>
                  <a:lnTo>
                    <a:pt x="4" y="56"/>
                  </a:lnTo>
                  <a:lnTo>
                    <a:pt x="0" y="57"/>
                  </a:lnTo>
                  <a:lnTo>
                    <a:pt x="8" y="68"/>
                  </a:lnTo>
                  <a:lnTo>
                    <a:pt x="8" y="74"/>
                  </a:lnTo>
                  <a:lnTo>
                    <a:pt x="11" y="75"/>
                  </a:lnTo>
                  <a:lnTo>
                    <a:pt x="26" y="78"/>
                  </a:lnTo>
                  <a:lnTo>
                    <a:pt x="28" y="77"/>
                  </a:lnTo>
                  <a:lnTo>
                    <a:pt x="32" y="75"/>
                  </a:lnTo>
                  <a:lnTo>
                    <a:pt x="33" y="74"/>
                  </a:lnTo>
                  <a:lnTo>
                    <a:pt x="35" y="71"/>
                  </a:lnTo>
                  <a:lnTo>
                    <a:pt x="36" y="70"/>
                  </a:lnTo>
                  <a:lnTo>
                    <a:pt x="51" y="68"/>
                  </a:lnTo>
                  <a:lnTo>
                    <a:pt x="60" y="64"/>
                  </a:lnTo>
                  <a:lnTo>
                    <a:pt x="63" y="54"/>
                  </a:lnTo>
                  <a:lnTo>
                    <a:pt x="64" y="54"/>
                  </a:lnTo>
                  <a:lnTo>
                    <a:pt x="64" y="53"/>
                  </a:lnTo>
                  <a:lnTo>
                    <a:pt x="65" y="54"/>
                  </a:lnTo>
                  <a:lnTo>
                    <a:pt x="65" y="54"/>
                  </a:lnTo>
                  <a:lnTo>
                    <a:pt x="70" y="56"/>
                  </a:lnTo>
                  <a:lnTo>
                    <a:pt x="72" y="56"/>
                  </a:lnTo>
                  <a:lnTo>
                    <a:pt x="75" y="54"/>
                  </a:lnTo>
                  <a:lnTo>
                    <a:pt x="78" y="52"/>
                  </a:lnTo>
                  <a:lnTo>
                    <a:pt x="78" y="43"/>
                  </a:lnTo>
                  <a:lnTo>
                    <a:pt x="81" y="36"/>
                  </a:lnTo>
                  <a:lnTo>
                    <a:pt x="86" y="31"/>
                  </a:lnTo>
                  <a:lnTo>
                    <a:pt x="92" y="31"/>
                  </a:lnTo>
                  <a:lnTo>
                    <a:pt x="92" y="29"/>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78" name="Freeform 54"/>
            <p:cNvSpPr>
              <a:spLocks/>
            </p:cNvSpPr>
            <p:nvPr/>
          </p:nvSpPr>
          <p:spPr bwMode="auto">
            <a:xfrm>
              <a:off x="13767770" y="8387477"/>
              <a:ext cx="242888" cy="547687"/>
            </a:xfrm>
            <a:custGeom>
              <a:avLst/>
              <a:gdLst>
                <a:gd name="T0" fmla="*/ 435 w 458"/>
                <a:gd name="T1" fmla="*/ 655 h 1037"/>
                <a:gd name="T2" fmla="*/ 407 w 458"/>
                <a:gd name="T3" fmla="*/ 600 h 1037"/>
                <a:gd name="T4" fmla="*/ 362 w 458"/>
                <a:gd name="T5" fmla="*/ 554 h 1037"/>
                <a:gd name="T6" fmla="*/ 338 w 458"/>
                <a:gd name="T7" fmla="*/ 537 h 1037"/>
                <a:gd name="T8" fmla="*/ 314 w 458"/>
                <a:gd name="T9" fmla="*/ 457 h 1037"/>
                <a:gd name="T10" fmla="*/ 325 w 458"/>
                <a:gd name="T11" fmla="*/ 428 h 1037"/>
                <a:gd name="T12" fmla="*/ 310 w 458"/>
                <a:gd name="T13" fmla="*/ 406 h 1037"/>
                <a:gd name="T14" fmla="*/ 328 w 458"/>
                <a:gd name="T15" fmla="*/ 373 h 1037"/>
                <a:gd name="T16" fmla="*/ 331 w 458"/>
                <a:gd name="T17" fmla="*/ 305 h 1037"/>
                <a:gd name="T18" fmla="*/ 335 w 458"/>
                <a:gd name="T19" fmla="*/ 267 h 1037"/>
                <a:gd name="T20" fmla="*/ 342 w 458"/>
                <a:gd name="T21" fmla="*/ 232 h 1037"/>
                <a:gd name="T22" fmla="*/ 309 w 458"/>
                <a:gd name="T23" fmla="*/ 142 h 1037"/>
                <a:gd name="T24" fmla="*/ 247 w 458"/>
                <a:gd name="T25" fmla="*/ 100 h 1037"/>
                <a:gd name="T26" fmla="*/ 237 w 458"/>
                <a:gd name="T27" fmla="*/ 75 h 1037"/>
                <a:gd name="T28" fmla="*/ 199 w 458"/>
                <a:gd name="T29" fmla="*/ 34 h 1037"/>
                <a:gd name="T30" fmla="*/ 146 w 458"/>
                <a:gd name="T31" fmla="*/ 66 h 1037"/>
                <a:gd name="T32" fmla="*/ 121 w 458"/>
                <a:gd name="T33" fmla="*/ 33 h 1037"/>
                <a:gd name="T34" fmla="*/ 105 w 458"/>
                <a:gd name="T35" fmla="*/ 3 h 1037"/>
                <a:gd name="T36" fmla="*/ 76 w 458"/>
                <a:gd name="T37" fmla="*/ 49 h 1037"/>
                <a:gd name="T38" fmla="*/ 38 w 458"/>
                <a:gd name="T39" fmla="*/ 98 h 1037"/>
                <a:gd name="T40" fmla="*/ 3 w 458"/>
                <a:gd name="T41" fmla="*/ 171 h 1037"/>
                <a:gd name="T42" fmla="*/ 21 w 458"/>
                <a:gd name="T43" fmla="*/ 219 h 1037"/>
                <a:gd name="T44" fmla="*/ 21 w 458"/>
                <a:gd name="T45" fmla="*/ 251 h 1037"/>
                <a:gd name="T46" fmla="*/ 26 w 458"/>
                <a:gd name="T47" fmla="*/ 277 h 1037"/>
                <a:gd name="T48" fmla="*/ 83 w 458"/>
                <a:gd name="T49" fmla="*/ 310 h 1037"/>
                <a:gd name="T50" fmla="*/ 87 w 458"/>
                <a:gd name="T51" fmla="*/ 356 h 1037"/>
                <a:gd name="T52" fmla="*/ 68 w 458"/>
                <a:gd name="T53" fmla="*/ 376 h 1037"/>
                <a:gd name="T54" fmla="*/ 62 w 458"/>
                <a:gd name="T55" fmla="*/ 407 h 1037"/>
                <a:gd name="T56" fmla="*/ 37 w 458"/>
                <a:gd name="T57" fmla="*/ 441 h 1037"/>
                <a:gd name="T58" fmla="*/ 63 w 458"/>
                <a:gd name="T59" fmla="*/ 480 h 1037"/>
                <a:gd name="T60" fmla="*/ 47 w 458"/>
                <a:gd name="T61" fmla="*/ 530 h 1037"/>
                <a:gd name="T62" fmla="*/ 54 w 458"/>
                <a:gd name="T63" fmla="*/ 577 h 1037"/>
                <a:gd name="T64" fmla="*/ 59 w 458"/>
                <a:gd name="T65" fmla="*/ 574 h 1037"/>
                <a:gd name="T66" fmla="*/ 44 w 458"/>
                <a:gd name="T67" fmla="*/ 614 h 1037"/>
                <a:gd name="T68" fmla="*/ 35 w 458"/>
                <a:gd name="T69" fmla="*/ 603 h 1037"/>
                <a:gd name="T70" fmla="*/ 33 w 458"/>
                <a:gd name="T71" fmla="*/ 627 h 1037"/>
                <a:gd name="T72" fmla="*/ 24 w 458"/>
                <a:gd name="T73" fmla="*/ 673 h 1037"/>
                <a:gd name="T74" fmla="*/ 33 w 458"/>
                <a:gd name="T75" fmla="*/ 718 h 1037"/>
                <a:gd name="T76" fmla="*/ 34 w 458"/>
                <a:gd name="T77" fmla="*/ 738 h 1037"/>
                <a:gd name="T78" fmla="*/ 54 w 458"/>
                <a:gd name="T79" fmla="*/ 797 h 1037"/>
                <a:gd name="T80" fmla="*/ 21 w 458"/>
                <a:gd name="T81" fmla="*/ 769 h 1037"/>
                <a:gd name="T82" fmla="*/ 20 w 458"/>
                <a:gd name="T83" fmla="*/ 788 h 1037"/>
                <a:gd name="T84" fmla="*/ 100 w 458"/>
                <a:gd name="T85" fmla="*/ 870 h 1037"/>
                <a:gd name="T86" fmla="*/ 129 w 458"/>
                <a:gd name="T87" fmla="*/ 891 h 1037"/>
                <a:gd name="T88" fmla="*/ 152 w 458"/>
                <a:gd name="T89" fmla="*/ 898 h 1037"/>
                <a:gd name="T90" fmla="*/ 166 w 458"/>
                <a:gd name="T91" fmla="*/ 945 h 1037"/>
                <a:gd name="T92" fmla="*/ 185 w 458"/>
                <a:gd name="T93" fmla="*/ 958 h 1037"/>
                <a:gd name="T94" fmla="*/ 187 w 458"/>
                <a:gd name="T95" fmla="*/ 1010 h 1037"/>
                <a:gd name="T96" fmla="*/ 224 w 458"/>
                <a:gd name="T97" fmla="*/ 1028 h 1037"/>
                <a:gd name="T98" fmla="*/ 250 w 458"/>
                <a:gd name="T99" fmla="*/ 1025 h 1037"/>
                <a:gd name="T100" fmla="*/ 265 w 458"/>
                <a:gd name="T101" fmla="*/ 1003 h 1037"/>
                <a:gd name="T102" fmla="*/ 261 w 458"/>
                <a:gd name="T103" fmla="*/ 985 h 1037"/>
                <a:gd name="T104" fmla="*/ 290 w 458"/>
                <a:gd name="T105" fmla="*/ 982 h 1037"/>
                <a:gd name="T106" fmla="*/ 283 w 458"/>
                <a:gd name="T107" fmla="*/ 917 h 1037"/>
                <a:gd name="T108" fmla="*/ 320 w 458"/>
                <a:gd name="T109" fmla="*/ 891 h 1037"/>
                <a:gd name="T110" fmla="*/ 362 w 458"/>
                <a:gd name="T111" fmla="*/ 861 h 1037"/>
                <a:gd name="T112" fmla="*/ 370 w 458"/>
                <a:gd name="T113" fmla="*/ 828 h 1037"/>
                <a:gd name="T114" fmla="*/ 390 w 458"/>
                <a:gd name="T115" fmla="*/ 791 h 1037"/>
                <a:gd name="T116" fmla="*/ 402 w 458"/>
                <a:gd name="T117" fmla="*/ 760 h 1037"/>
                <a:gd name="T118" fmla="*/ 437 w 458"/>
                <a:gd name="T119" fmla="*/ 748 h 1037"/>
                <a:gd name="T120" fmla="*/ 454 w 458"/>
                <a:gd name="T121" fmla="*/ 725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8" h="1037">
                  <a:moveTo>
                    <a:pt x="458" y="692"/>
                  </a:moveTo>
                  <a:lnTo>
                    <a:pt x="457" y="685"/>
                  </a:lnTo>
                  <a:lnTo>
                    <a:pt x="454" y="680"/>
                  </a:lnTo>
                  <a:lnTo>
                    <a:pt x="447" y="672"/>
                  </a:lnTo>
                  <a:lnTo>
                    <a:pt x="440" y="665"/>
                  </a:lnTo>
                  <a:lnTo>
                    <a:pt x="439" y="662"/>
                  </a:lnTo>
                  <a:lnTo>
                    <a:pt x="437" y="659"/>
                  </a:lnTo>
                  <a:lnTo>
                    <a:pt x="437" y="657"/>
                  </a:lnTo>
                  <a:lnTo>
                    <a:pt x="435" y="655"/>
                  </a:lnTo>
                  <a:lnTo>
                    <a:pt x="439" y="650"/>
                  </a:lnTo>
                  <a:lnTo>
                    <a:pt x="440" y="643"/>
                  </a:lnTo>
                  <a:lnTo>
                    <a:pt x="440" y="626"/>
                  </a:lnTo>
                  <a:lnTo>
                    <a:pt x="440" y="617"/>
                  </a:lnTo>
                  <a:lnTo>
                    <a:pt x="437" y="610"/>
                  </a:lnTo>
                  <a:lnTo>
                    <a:pt x="433" y="606"/>
                  </a:lnTo>
                  <a:lnTo>
                    <a:pt x="421" y="602"/>
                  </a:lnTo>
                  <a:lnTo>
                    <a:pt x="407" y="600"/>
                  </a:lnTo>
                  <a:lnTo>
                    <a:pt x="407" y="600"/>
                  </a:lnTo>
                  <a:lnTo>
                    <a:pt x="401" y="602"/>
                  </a:lnTo>
                  <a:lnTo>
                    <a:pt x="393" y="609"/>
                  </a:lnTo>
                  <a:lnTo>
                    <a:pt x="388" y="610"/>
                  </a:lnTo>
                  <a:lnTo>
                    <a:pt x="381" y="609"/>
                  </a:lnTo>
                  <a:lnTo>
                    <a:pt x="379" y="607"/>
                  </a:lnTo>
                  <a:lnTo>
                    <a:pt x="376" y="605"/>
                  </a:lnTo>
                  <a:lnTo>
                    <a:pt x="372" y="596"/>
                  </a:lnTo>
                  <a:lnTo>
                    <a:pt x="367" y="577"/>
                  </a:lnTo>
                  <a:lnTo>
                    <a:pt x="362" y="554"/>
                  </a:lnTo>
                  <a:lnTo>
                    <a:pt x="359" y="549"/>
                  </a:lnTo>
                  <a:lnTo>
                    <a:pt x="356" y="547"/>
                  </a:lnTo>
                  <a:lnTo>
                    <a:pt x="355" y="546"/>
                  </a:lnTo>
                  <a:lnTo>
                    <a:pt x="353" y="546"/>
                  </a:lnTo>
                  <a:lnTo>
                    <a:pt x="351" y="546"/>
                  </a:lnTo>
                  <a:lnTo>
                    <a:pt x="346" y="546"/>
                  </a:lnTo>
                  <a:lnTo>
                    <a:pt x="345" y="544"/>
                  </a:lnTo>
                  <a:lnTo>
                    <a:pt x="339" y="543"/>
                  </a:lnTo>
                  <a:lnTo>
                    <a:pt x="338" y="537"/>
                  </a:lnTo>
                  <a:lnTo>
                    <a:pt x="338" y="532"/>
                  </a:lnTo>
                  <a:lnTo>
                    <a:pt x="337" y="523"/>
                  </a:lnTo>
                  <a:lnTo>
                    <a:pt x="332" y="516"/>
                  </a:lnTo>
                  <a:lnTo>
                    <a:pt x="323" y="502"/>
                  </a:lnTo>
                  <a:lnTo>
                    <a:pt x="320" y="494"/>
                  </a:lnTo>
                  <a:lnTo>
                    <a:pt x="316" y="476"/>
                  </a:lnTo>
                  <a:lnTo>
                    <a:pt x="314" y="464"/>
                  </a:lnTo>
                  <a:lnTo>
                    <a:pt x="314" y="464"/>
                  </a:lnTo>
                  <a:lnTo>
                    <a:pt x="314" y="457"/>
                  </a:lnTo>
                  <a:lnTo>
                    <a:pt x="318" y="459"/>
                  </a:lnTo>
                  <a:lnTo>
                    <a:pt x="323" y="456"/>
                  </a:lnTo>
                  <a:lnTo>
                    <a:pt x="325" y="452"/>
                  </a:lnTo>
                  <a:lnTo>
                    <a:pt x="328" y="448"/>
                  </a:lnTo>
                  <a:lnTo>
                    <a:pt x="330" y="442"/>
                  </a:lnTo>
                  <a:lnTo>
                    <a:pt x="330" y="436"/>
                  </a:lnTo>
                  <a:lnTo>
                    <a:pt x="330" y="436"/>
                  </a:lnTo>
                  <a:lnTo>
                    <a:pt x="328" y="432"/>
                  </a:lnTo>
                  <a:lnTo>
                    <a:pt x="325" y="428"/>
                  </a:lnTo>
                  <a:lnTo>
                    <a:pt x="323" y="427"/>
                  </a:lnTo>
                  <a:lnTo>
                    <a:pt x="318" y="427"/>
                  </a:lnTo>
                  <a:lnTo>
                    <a:pt x="317" y="425"/>
                  </a:lnTo>
                  <a:lnTo>
                    <a:pt x="317" y="422"/>
                  </a:lnTo>
                  <a:lnTo>
                    <a:pt x="316" y="417"/>
                  </a:lnTo>
                  <a:lnTo>
                    <a:pt x="316" y="414"/>
                  </a:lnTo>
                  <a:lnTo>
                    <a:pt x="314" y="414"/>
                  </a:lnTo>
                  <a:lnTo>
                    <a:pt x="311" y="408"/>
                  </a:lnTo>
                  <a:lnTo>
                    <a:pt x="310" y="406"/>
                  </a:lnTo>
                  <a:lnTo>
                    <a:pt x="307" y="404"/>
                  </a:lnTo>
                  <a:lnTo>
                    <a:pt x="306" y="400"/>
                  </a:lnTo>
                  <a:lnTo>
                    <a:pt x="306" y="390"/>
                  </a:lnTo>
                  <a:lnTo>
                    <a:pt x="304" y="386"/>
                  </a:lnTo>
                  <a:lnTo>
                    <a:pt x="317" y="383"/>
                  </a:lnTo>
                  <a:lnTo>
                    <a:pt x="321" y="382"/>
                  </a:lnTo>
                  <a:lnTo>
                    <a:pt x="325" y="379"/>
                  </a:lnTo>
                  <a:lnTo>
                    <a:pt x="327" y="376"/>
                  </a:lnTo>
                  <a:lnTo>
                    <a:pt x="328" y="373"/>
                  </a:lnTo>
                  <a:lnTo>
                    <a:pt x="328" y="372"/>
                  </a:lnTo>
                  <a:lnTo>
                    <a:pt x="328" y="370"/>
                  </a:lnTo>
                  <a:lnTo>
                    <a:pt x="323" y="354"/>
                  </a:lnTo>
                  <a:lnTo>
                    <a:pt x="321" y="347"/>
                  </a:lnTo>
                  <a:lnTo>
                    <a:pt x="320" y="321"/>
                  </a:lnTo>
                  <a:lnTo>
                    <a:pt x="320" y="319"/>
                  </a:lnTo>
                  <a:lnTo>
                    <a:pt x="323" y="313"/>
                  </a:lnTo>
                  <a:lnTo>
                    <a:pt x="325" y="310"/>
                  </a:lnTo>
                  <a:lnTo>
                    <a:pt x="331" y="305"/>
                  </a:lnTo>
                  <a:lnTo>
                    <a:pt x="332" y="300"/>
                  </a:lnTo>
                  <a:lnTo>
                    <a:pt x="332" y="299"/>
                  </a:lnTo>
                  <a:lnTo>
                    <a:pt x="332" y="293"/>
                  </a:lnTo>
                  <a:lnTo>
                    <a:pt x="330" y="285"/>
                  </a:lnTo>
                  <a:lnTo>
                    <a:pt x="330" y="284"/>
                  </a:lnTo>
                  <a:lnTo>
                    <a:pt x="330" y="278"/>
                  </a:lnTo>
                  <a:lnTo>
                    <a:pt x="337" y="274"/>
                  </a:lnTo>
                  <a:lnTo>
                    <a:pt x="337" y="271"/>
                  </a:lnTo>
                  <a:lnTo>
                    <a:pt x="335" y="267"/>
                  </a:lnTo>
                  <a:lnTo>
                    <a:pt x="335" y="264"/>
                  </a:lnTo>
                  <a:lnTo>
                    <a:pt x="337" y="260"/>
                  </a:lnTo>
                  <a:lnTo>
                    <a:pt x="338" y="258"/>
                  </a:lnTo>
                  <a:lnTo>
                    <a:pt x="341" y="257"/>
                  </a:lnTo>
                  <a:lnTo>
                    <a:pt x="342" y="254"/>
                  </a:lnTo>
                  <a:lnTo>
                    <a:pt x="345" y="247"/>
                  </a:lnTo>
                  <a:lnTo>
                    <a:pt x="345" y="243"/>
                  </a:lnTo>
                  <a:lnTo>
                    <a:pt x="344" y="239"/>
                  </a:lnTo>
                  <a:lnTo>
                    <a:pt x="342" y="232"/>
                  </a:lnTo>
                  <a:lnTo>
                    <a:pt x="335" y="211"/>
                  </a:lnTo>
                  <a:lnTo>
                    <a:pt x="332" y="204"/>
                  </a:lnTo>
                  <a:lnTo>
                    <a:pt x="332" y="192"/>
                  </a:lnTo>
                  <a:lnTo>
                    <a:pt x="332" y="187"/>
                  </a:lnTo>
                  <a:lnTo>
                    <a:pt x="330" y="177"/>
                  </a:lnTo>
                  <a:lnTo>
                    <a:pt x="320" y="156"/>
                  </a:lnTo>
                  <a:lnTo>
                    <a:pt x="314" y="149"/>
                  </a:lnTo>
                  <a:lnTo>
                    <a:pt x="313" y="146"/>
                  </a:lnTo>
                  <a:lnTo>
                    <a:pt x="309" y="142"/>
                  </a:lnTo>
                  <a:lnTo>
                    <a:pt x="276" y="118"/>
                  </a:lnTo>
                  <a:lnTo>
                    <a:pt x="272" y="118"/>
                  </a:lnTo>
                  <a:lnTo>
                    <a:pt x="254" y="118"/>
                  </a:lnTo>
                  <a:lnTo>
                    <a:pt x="251" y="118"/>
                  </a:lnTo>
                  <a:lnTo>
                    <a:pt x="250" y="115"/>
                  </a:lnTo>
                  <a:lnTo>
                    <a:pt x="247" y="110"/>
                  </a:lnTo>
                  <a:lnTo>
                    <a:pt x="247" y="107"/>
                  </a:lnTo>
                  <a:lnTo>
                    <a:pt x="247" y="103"/>
                  </a:lnTo>
                  <a:lnTo>
                    <a:pt x="247" y="100"/>
                  </a:lnTo>
                  <a:lnTo>
                    <a:pt x="245" y="97"/>
                  </a:lnTo>
                  <a:lnTo>
                    <a:pt x="241" y="94"/>
                  </a:lnTo>
                  <a:lnTo>
                    <a:pt x="240" y="91"/>
                  </a:lnTo>
                  <a:lnTo>
                    <a:pt x="240" y="90"/>
                  </a:lnTo>
                  <a:lnTo>
                    <a:pt x="243" y="86"/>
                  </a:lnTo>
                  <a:lnTo>
                    <a:pt x="243" y="83"/>
                  </a:lnTo>
                  <a:lnTo>
                    <a:pt x="241" y="80"/>
                  </a:lnTo>
                  <a:lnTo>
                    <a:pt x="238" y="76"/>
                  </a:lnTo>
                  <a:lnTo>
                    <a:pt x="237" y="75"/>
                  </a:lnTo>
                  <a:lnTo>
                    <a:pt x="229" y="56"/>
                  </a:lnTo>
                  <a:lnTo>
                    <a:pt x="229" y="56"/>
                  </a:lnTo>
                  <a:lnTo>
                    <a:pt x="229" y="56"/>
                  </a:lnTo>
                  <a:lnTo>
                    <a:pt x="229" y="56"/>
                  </a:lnTo>
                  <a:lnTo>
                    <a:pt x="229" y="56"/>
                  </a:lnTo>
                  <a:lnTo>
                    <a:pt x="224" y="51"/>
                  </a:lnTo>
                  <a:lnTo>
                    <a:pt x="212" y="44"/>
                  </a:lnTo>
                  <a:lnTo>
                    <a:pt x="206" y="38"/>
                  </a:lnTo>
                  <a:lnTo>
                    <a:pt x="199" y="34"/>
                  </a:lnTo>
                  <a:lnTo>
                    <a:pt x="194" y="38"/>
                  </a:lnTo>
                  <a:lnTo>
                    <a:pt x="185" y="51"/>
                  </a:lnTo>
                  <a:lnTo>
                    <a:pt x="178" y="52"/>
                  </a:lnTo>
                  <a:lnTo>
                    <a:pt x="166" y="52"/>
                  </a:lnTo>
                  <a:lnTo>
                    <a:pt x="160" y="56"/>
                  </a:lnTo>
                  <a:lnTo>
                    <a:pt x="159" y="56"/>
                  </a:lnTo>
                  <a:lnTo>
                    <a:pt x="157" y="59"/>
                  </a:lnTo>
                  <a:lnTo>
                    <a:pt x="147" y="65"/>
                  </a:lnTo>
                  <a:lnTo>
                    <a:pt x="146" y="66"/>
                  </a:lnTo>
                  <a:lnTo>
                    <a:pt x="143" y="66"/>
                  </a:lnTo>
                  <a:lnTo>
                    <a:pt x="138" y="66"/>
                  </a:lnTo>
                  <a:lnTo>
                    <a:pt x="133" y="63"/>
                  </a:lnTo>
                  <a:lnTo>
                    <a:pt x="125" y="56"/>
                  </a:lnTo>
                  <a:lnTo>
                    <a:pt x="121" y="47"/>
                  </a:lnTo>
                  <a:lnTo>
                    <a:pt x="119" y="42"/>
                  </a:lnTo>
                  <a:lnTo>
                    <a:pt x="119" y="41"/>
                  </a:lnTo>
                  <a:lnTo>
                    <a:pt x="121" y="35"/>
                  </a:lnTo>
                  <a:lnTo>
                    <a:pt x="121" y="33"/>
                  </a:lnTo>
                  <a:lnTo>
                    <a:pt x="122" y="28"/>
                  </a:lnTo>
                  <a:lnTo>
                    <a:pt x="124" y="27"/>
                  </a:lnTo>
                  <a:lnTo>
                    <a:pt x="125" y="27"/>
                  </a:lnTo>
                  <a:lnTo>
                    <a:pt x="124" y="24"/>
                  </a:lnTo>
                  <a:lnTo>
                    <a:pt x="124" y="20"/>
                  </a:lnTo>
                  <a:lnTo>
                    <a:pt x="122" y="12"/>
                  </a:lnTo>
                  <a:lnTo>
                    <a:pt x="118" y="3"/>
                  </a:lnTo>
                  <a:lnTo>
                    <a:pt x="112" y="0"/>
                  </a:lnTo>
                  <a:lnTo>
                    <a:pt x="105" y="3"/>
                  </a:lnTo>
                  <a:lnTo>
                    <a:pt x="101" y="7"/>
                  </a:lnTo>
                  <a:lnTo>
                    <a:pt x="98" y="10"/>
                  </a:lnTo>
                  <a:lnTo>
                    <a:pt x="91" y="19"/>
                  </a:lnTo>
                  <a:lnTo>
                    <a:pt x="87" y="26"/>
                  </a:lnTo>
                  <a:lnTo>
                    <a:pt x="86" y="30"/>
                  </a:lnTo>
                  <a:lnTo>
                    <a:pt x="84" y="40"/>
                  </a:lnTo>
                  <a:lnTo>
                    <a:pt x="83" y="44"/>
                  </a:lnTo>
                  <a:lnTo>
                    <a:pt x="80" y="47"/>
                  </a:lnTo>
                  <a:lnTo>
                    <a:pt x="76" y="49"/>
                  </a:lnTo>
                  <a:lnTo>
                    <a:pt x="73" y="52"/>
                  </a:lnTo>
                  <a:lnTo>
                    <a:pt x="72" y="56"/>
                  </a:lnTo>
                  <a:lnTo>
                    <a:pt x="72" y="56"/>
                  </a:lnTo>
                  <a:lnTo>
                    <a:pt x="69" y="63"/>
                  </a:lnTo>
                  <a:lnTo>
                    <a:pt x="65" y="69"/>
                  </a:lnTo>
                  <a:lnTo>
                    <a:pt x="61" y="75"/>
                  </a:lnTo>
                  <a:lnTo>
                    <a:pt x="55" y="77"/>
                  </a:lnTo>
                  <a:lnTo>
                    <a:pt x="52" y="83"/>
                  </a:lnTo>
                  <a:lnTo>
                    <a:pt x="38" y="98"/>
                  </a:lnTo>
                  <a:lnTo>
                    <a:pt x="37" y="101"/>
                  </a:lnTo>
                  <a:lnTo>
                    <a:pt x="35" y="107"/>
                  </a:lnTo>
                  <a:lnTo>
                    <a:pt x="34" y="110"/>
                  </a:lnTo>
                  <a:lnTo>
                    <a:pt x="34" y="114"/>
                  </a:lnTo>
                  <a:lnTo>
                    <a:pt x="34" y="115"/>
                  </a:lnTo>
                  <a:lnTo>
                    <a:pt x="9" y="155"/>
                  </a:lnTo>
                  <a:lnTo>
                    <a:pt x="2" y="163"/>
                  </a:lnTo>
                  <a:lnTo>
                    <a:pt x="0" y="166"/>
                  </a:lnTo>
                  <a:lnTo>
                    <a:pt x="3" y="171"/>
                  </a:lnTo>
                  <a:lnTo>
                    <a:pt x="3" y="171"/>
                  </a:lnTo>
                  <a:lnTo>
                    <a:pt x="7" y="177"/>
                  </a:lnTo>
                  <a:lnTo>
                    <a:pt x="23" y="188"/>
                  </a:lnTo>
                  <a:lnTo>
                    <a:pt x="27" y="192"/>
                  </a:lnTo>
                  <a:lnTo>
                    <a:pt x="27" y="192"/>
                  </a:lnTo>
                  <a:lnTo>
                    <a:pt x="28" y="197"/>
                  </a:lnTo>
                  <a:lnTo>
                    <a:pt x="23" y="206"/>
                  </a:lnTo>
                  <a:lnTo>
                    <a:pt x="21" y="213"/>
                  </a:lnTo>
                  <a:lnTo>
                    <a:pt x="21" y="219"/>
                  </a:lnTo>
                  <a:lnTo>
                    <a:pt x="23" y="226"/>
                  </a:lnTo>
                  <a:lnTo>
                    <a:pt x="24" y="232"/>
                  </a:lnTo>
                  <a:lnTo>
                    <a:pt x="24" y="232"/>
                  </a:lnTo>
                  <a:lnTo>
                    <a:pt x="27" y="234"/>
                  </a:lnTo>
                  <a:lnTo>
                    <a:pt x="26" y="240"/>
                  </a:lnTo>
                  <a:lnTo>
                    <a:pt x="24" y="241"/>
                  </a:lnTo>
                  <a:lnTo>
                    <a:pt x="21" y="241"/>
                  </a:lnTo>
                  <a:lnTo>
                    <a:pt x="20" y="243"/>
                  </a:lnTo>
                  <a:lnTo>
                    <a:pt x="21" y="251"/>
                  </a:lnTo>
                  <a:lnTo>
                    <a:pt x="21" y="253"/>
                  </a:lnTo>
                  <a:lnTo>
                    <a:pt x="20" y="256"/>
                  </a:lnTo>
                  <a:lnTo>
                    <a:pt x="20" y="257"/>
                  </a:lnTo>
                  <a:lnTo>
                    <a:pt x="20" y="260"/>
                  </a:lnTo>
                  <a:lnTo>
                    <a:pt x="20" y="261"/>
                  </a:lnTo>
                  <a:lnTo>
                    <a:pt x="20" y="263"/>
                  </a:lnTo>
                  <a:lnTo>
                    <a:pt x="23" y="264"/>
                  </a:lnTo>
                  <a:lnTo>
                    <a:pt x="26" y="268"/>
                  </a:lnTo>
                  <a:lnTo>
                    <a:pt x="26" y="277"/>
                  </a:lnTo>
                  <a:lnTo>
                    <a:pt x="26" y="281"/>
                  </a:lnTo>
                  <a:lnTo>
                    <a:pt x="42" y="275"/>
                  </a:lnTo>
                  <a:lnTo>
                    <a:pt x="48" y="277"/>
                  </a:lnTo>
                  <a:lnTo>
                    <a:pt x="51" y="279"/>
                  </a:lnTo>
                  <a:lnTo>
                    <a:pt x="82" y="292"/>
                  </a:lnTo>
                  <a:lnTo>
                    <a:pt x="84" y="292"/>
                  </a:lnTo>
                  <a:lnTo>
                    <a:pt x="86" y="299"/>
                  </a:lnTo>
                  <a:lnTo>
                    <a:pt x="86" y="306"/>
                  </a:lnTo>
                  <a:lnTo>
                    <a:pt x="83" y="310"/>
                  </a:lnTo>
                  <a:lnTo>
                    <a:pt x="79" y="309"/>
                  </a:lnTo>
                  <a:lnTo>
                    <a:pt x="79" y="316"/>
                  </a:lnTo>
                  <a:lnTo>
                    <a:pt x="80" y="327"/>
                  </a:lnTo>
                  <a:lnTo>
                    <a:pt x="80" y="338"/>
                  </a:lnTo>
                  <a:lnTo>
                    <a:pt x="75" y="347"/>
                  </a:lnTo>
                  <a:lnTo>
                    <a:pt x="83" y="354"/>
                  </a:lnTo>
                  <a:lnTo>
                    <a:pt x="84" y="356"/>
                  </a:lnTo>
                  <a:lnTo>
                    <a:pt x="86" y="355"/>
                  </a:lnTo>
                  <a:lnTo>
                    <a:pt x="87" y="356"/>
                  </a:lnTo>
                  <a:lnTo>
                    <a:pt x="90" y="366"/>
                  </a:lnTo>
                  <a:lnTo>
                    <a:pt x="87" y="368"/>
                  </a:lnTo>
                  <a:lnTo>
                    <a:pt x="84" y="368"/>
                  </a:lnTo>
                  <a:lnTo>
                    <a:pt x="84" y="365"/>
                  </a:lnTo>
                  <a:lnTo>
                    <a:pt x="84" y="361"/>
                  </a:lnTo>
                  <a:lnTo>
                    <a:pt x="82" y="361"/>
                  </a:lnTo>
                  <a:lnTo>
                    <a:pt x="77" y="373"/>
                  </a:lnTo>
                  <a:lnTo>
                    <a:pt x="75" y="373"/>
                  </a:lnTo>
                  <a:lnTo>
                    <a:pt x="68" y="376"/>
                  </a:lnTo>
                  <a:lnTo>
                    <a:pt x="45" y="373"/>
                  </a:lnTo>
                  <a:lnTo>
                    <a:pt x="48" y="376"/>
                  </a:lnTo>
                  <a:lnTo>
                    <a:pt x="52" y="385"/>
                  </a:lnTo>
                  <a:lnTo>
                    <a:pt x="55" y="387"/>
                  </a:lnTo>
                  <a:lnTo>
                    <a:pt x="59" y="389"/>
                  </a:lnTo>
                  <a:lnTo>
                    <a:pt x="62" y="390"/>
                  </a:lnTo>
                  <a:lnTo>
                    <a:pt x="63" y="393"/>
                  </a:lnTo>
                  <a:lnTo>
                    <a:pt x="65" y="399"/>
                  </a:lnTo>
                  <a:lnTo>
                    <a:pt x="62" y="407"/>
                  </a:lnTo>
                  <a:lnTo>
                    <a:pt x="58" y="414"/>
                  </a:lnTo>
                  <a:lnTo>
                    <a:pt x="51" y="420"/>
                  </a:lnTo>
                  <a:lnTo>
                    <a:pt x="45" y="422"/>
                  </a:lnTo>
                  <a:lnTo>
                    <a:pt x="47" y="432"/>
                  </a:lnTo>
                  <a:lnTo>
                    <a:pt x="41" y="436"/>
                  </a:lnTo>
                  <a:lnTo>
                    <a:pt x="35" y="436"/>
                  </a:lnTo>
                  <a:lnTo>
                    <a:pt x="33" y="432"/>
                  </a:lnTo>
                  <a:lnTo>
                    <a:pt x="33" y="436"/>
                  </a:lnTo>
                  <a:lnTo>
                    <a:pt x="37" y="441"/>
                  </a:lnTo>
                  <a:lnTo>
                    <a:pt x="38" y="443"/>
                  </a:lnTo>
                  <a:lnTo>
                    <a:pt x="38" y="457"/>
                  </a:lnTo>
                  <a:lnTo>
                    <a:pt x="40" y="464"/>
                  </a:lnTo>
                  <a:lnTo>
                    <a:pt x="42" y="467"/>
                  </a:lnTo>
                  <a:lnTo>
                    <a:pt x="47" y="467"/>
                  </a:lnTo>
                  <a:lnTo>
                    <a:pt x="52" y="467"/>
                  </a:lnTo>
                  <a:lnTo>
                    <a:pt x="56" y="469"/>
                  </a:lnTo>
                  <a:lnTo>
                    <a:pt x="61" y="474"/>
                  </a:lnTo>
                  <a:lnTo>
                    <a:pt x="63" y="480"/>
                  </a:lnTo>
                  <a:lnTo>
                    <a:pt x="65" y="487"/>
                  </a:lnTo>
                  <a:lnTo>
                    <a:pt x="62" y="492"/>
                  </a:lnTo>
                  <a:lnTo>
                    <a:pt x="52" y="511"/>
                  </a:lnTo>
                  <a:lnTo>
                    <a:pt x="52" y="514"/>
                  </a:lnTo>
                  <a:lnTo>
                    <a:pt x="52" y="519"/>
                  </a:lnTo>
                  <a:lnTo>
                    <a:pt x="51" y="523"/>
                  </a:lnTo>
                  <a:lnTo>
                    <a:pt x="45" y="525"/>
                  </a:lnTo>
                  <a:lnTo>
                    <a:pt x="45" y="528"/>
                  </a:lnTo>
                  <a:lnTo>
                    <a:pt x="47" y="530"/>
                  </a:lnTo>
                  <a:lnTo>
                    <a:pt x="48" y="533"/>
                  </a:lnTo>
                  <a:lnTo>
                    <a:pt x="49" y="537"/>
                  </a:lnTo>
                  <a:lnTo>
                    <a:pt x="47" y="564"/>
                  </a:lnTo>
                  <a:lnTo>
                    <a:pt x="45" y="565"/>
                  </a:lnTo>
                  <a:lnTo>
                    <a:pt x="45" y="567"/>
                  </a:lnTo>
                  <a:lnTo>
                    <a:pt x="47" y="571"/>
                  </a:lnTo>
                  <a:lnTo>
                    <a:pt x="48" y="572"/>
                  </a:lnTo>
                  <a:lnTo>
                    <a:pt x="52" y="574"/>
                  </a:lnTo>
                  <a:lnTo>
                    <a:pt x="54" y="577"/>
                  </a:lnTo>
                  <a:lnTo>
                    <a:pt x="54" y="584"/>
                  </a:lnTo>
                  <a:lnTo>
                    <a:pt x="52" y="589"/>
                  </a:lnTo>
                  <a:lnTo>
                    <a:pt x="49" y="595"/>
                  </a:lnTo>
                  <a:lnTo>
                    <a:pt x="47" y="598"/>
                  </a:lnTo>
                  <a:lnTo>
                    <a:pt x="48" y="599"/>
                  </a:lnTo>
                  <a:lnTo>
                    <a:pt x="48" y="600"/>
                  </a:lnTo>
                  <a:lnTo>
                    <a:pt x="55" y="591"/>
                  </a:lnTo>
                  <a:lnTo>
                    <a:pt x="58" y="582"/>
                  </a:lnTo>
                  <a:lnTo>
                    <a:pt x="59" y="574"/>
                  </a:lnTo>
                  <a:lnTo>
                    <a:pt x="61" y="581"/>
                  </a:lnTo>
                  <a:lnTo>
                    <a:pt x="63" y="586"/>
                  </a:lnTo>
                  <a:lnTo>
                    <a:pt x="66" y="593"/>
                  </a:lnTo>
                  <a:lnTo>
                    <a:pt x="66" y="602"/>
                  </a:lnTo>
                  <a:lnTo>
                    <a:pt x="62" y="607"/>
                  </a:lnTo>
                  <a:lnTo>
                    <a:pt x="48" y="613"/>
                  </a:lnTo>
                  <a:lnTo>
                    <a:pt x="45" y="619"/>
                  </a:lnTo>
                  <a:lnTo>
                    <a:pt x="44" y="616"/>
                  </a:lnTo>
                  <a:lnTo>
                    <a:pt x="44" y="614"/>
                  </a:lnTo>
                  <a:lnTo>
                    <a:pt x="44" y="613"/>
                  </a:lnTo>
                  <a:lnTo>
                    <a:pt x="44" y="619"/>
                  </a:lnTo>
                  <a:lnTo>
                    <a:pt x="41" y="619"/>
                  </a:lnTo>
                  <a:lnTo>
                    <a:pt x="41" y="612"/>
                  </a:lnTo>
                  <a:lnTo>
                    <a:pt x="44" y="605"/>
                  </a:lnTo>
                  <a:lnTo>
                    <a:pt x="41" y="596"/>
                  </a:lnTo>
                  <a:lnTo>
                    <a:pt x="45" y="592"/>
                  </a:lnTo>
                  <a:lnTo>
                    <a:pt x="41" y="595"/>
                  </a:lnTo>
                  <a:lnTo>
                    <a:pt x="35" y="603"/>
                  </a:lnTo>
                  <a:lnTo>
                    <a:pt x="31" y="605"/>
                  </a:lnTo>
                  <a:lnTo>
                    <a:pt x="30" y="606"/>
                  </a:lnTo>
                  <a:lnTo>
                    <a:pt x="33" y="610"/>
                  </a:lnTo>
                  <a:lnTo>
                    <a:pt x="35" y="616"/>
                  </a:lnTo>
                  <a:lnTo>
                    <a:pt x="38" y="620"/>
                  </a:lnTo>
                  <a:lnTo>
                    <a:pt x="37" y="620"/>
                  </a:lnTo>
                  <a:lnTo>
                    <a:pt x="35" y="622"/>
                  </a:lnTo>
                  <a:lnTo>
                    <a:pt x="34" y="624"/>
                  </a:lnTo>
                  <a:lnTo>
                    <a:pt x="33" y="627"/>
                  </a:lnTo>
                  <a:lnTo>
                    <a:pt x="34" y="630"/>
                  </a:lnTo>
                  <a:lnTo>
                    <a:pt x="35" y="633"/>
                  </a:lnTo>
                  <a:lnTo>
                    <a:pt x="35" y="636"/>
                  </a:lnTo>
                  <a:lnTo>
                    <a:pt x="33" y="637"/>
                  </a:lnTo>
                  <a:lnTo>
                    <a:pt x="28" y="638"/>
                  </a:lnTo>
                  <a:lnTo>
                    <a:pt x="26" y="643"/>
                  </a:lnTo>
                  <a:lnTo>
                    <a:pt x="26" y="648"/>
                  </a:lnTo>
                  <a:lnTo>
                    <a:pt x="26" y="668"/>
                  </a:lnTo>
                  <a:lnTo>
                    <a:pt x="24" y="673"/>
                  </a:lnTo>
                  <a:lnTo>
                    <a:pt x="21" y="679"/>
                  </a:lnTo>
                  <a:lnTo>
                    <a:pt x="19" y="682"/>
                  </a:lnTo>
                  <a:lnTo>
                    <a:pt x="14" y="686"/>
                  </a:lnTo>
                  <a:lnTo>
                    <a:pt x="10" y="689"/>
                  </a:lnTo>
                  <a:lnTo>
                    <a:pt x="9" y="693"/>
                  </a:lnTo>
                  <a:lnTo>
                    <a:pt x="10" y="696"/>
                  </a:lnTo>
                  <a:lnTo>
                    <a:pt x="28" y="722"/>
                  </a:lnTo>
                  <a:lnTo>
                    <a:pt x="31" y="728"/>
                  </a:lnTo>
                  <a:lnTo>
                    <a:pt x="33" y="718"/>
                  </a:lnTo>
                  <a:lnTo>
                    <a:pt x="38" y="717"/>
                  </a:lnTo>
                  <a:lnTo>
                    <a:pt x="45" y="720"/>
                  </a:lnTo>
                  <a:lnTo>
                    <a:pt x="48" y="727"/>
                  </a:lnTo>
                  <a:lnTo>
                    <a:pt x="48" y="735"/>
                  </a:lnTo>
                  <a:lnTo>
                    <a:pt x="47" y="742"/>
                  </a:lnTo>
                  <a:lnTo>
                    <a:pt x="42" y="743"/>
                  </a:lnTo>
                  <a:lnTo>
                    <a:pt x="38" y="738"/>
                  </a:lnTo>
                  <a:lnTo>
                    <a:pt x="35" y="738"/>
                  </a:lnTo>
                  <a:lnTo>
                    <a:pt x="34" y="738"/>
                  </a:lnTo>
                  <a:lnTo>
                    <a:pt x="33" y="735"/>
                  </a:lnTo>
                  <a:lnTo>
                    <a:pt x="33" y="732"/>
                  </a:lnTo>
                  <a:lnTo>
                    <a:pt x="31" y="731"/>
                  </a:lnTo>
                  <a:lnTo>
                    <a:pt x="33" y="738"/>
                  </a:lnTo>
                  <a:lnTo>
                    <a:pt x="40" y="748"/>
                  </a:lnTo>
                  <a:lnTo>
                    <a:pt x="48" y="758"/>
                  </a:lnTo>
                  <a:lnTo>
                    <a:pt x="55" y="760"/>
                  </a:lnTo>
                  <a:lnTo>
                    <a:pt x="55" y="766"/>
                  </a:lnTo>
                  <a:lnTo>
                    <a:pt x="54" y="797"/>
                  </a:lnTo>
                  <a:lnTo>
                    <a:pt x="51" y="800"/>
                  </a:lnTo>
                  <a:lnTo>
                    <a:pt x="45" y="801"/>
                  </a:lnTo>
                  <a:lnTo>
                    <a:pt x="41" y="802"/>
                  </a:lnTo>
                  <a:lnTo>
                    <a:pt x="38" y="801"/>
                  </a:lnTo>
                  <a:lnTo>
                    <a:pt x="37" y="797"/>
                  </a:lnTo>
                  <a:lnTo>
                    <a:pt x="35" y="791"/>
                  </a:lnTo>
                  <a:lnTo>
                    <a:pt x="33" y="784"/>
                  </a:lnTo>
                  <a:lnTo>
                    <a:pt x="30" y="780"/>
                  </a:lnTo>
                  <a:lnTo>
                    <a:pt x="21" y="769"/>
                  </a:lnTo>
                  <a:lnTo>
                    <a:pt x="17" y="766"/>
                  </a:lnTo>
                  <a:lnTo>
                    <a:pt x="13" y="766"/>
                  </a:lnTo>
                  <a:lnTo>
                    <a:pt x="6" y="770"/>
                  </a:lnTo>
                  <a:lnTo>
                    <a:pt x="6" y="772"/>
                  </a:lnTo>
                  <a:lnTo>
                    <a:pt x="7" y="773"/>
                  </a:lnTo>
                  <a:lnTo>
                    <a:pt x="7" y="773"/>
                  </a:lnTo>
                  <a:lnTo>
                    <a:pt x="7" y="774"/>
                  </a:lnTo>
                  <a:lnTo>
                    <a:pt x="10" y="779"/>
                  </a:lnTo>
                  <a:lnTo>
                    <a:pt x="20" y="788"/>
                  </a:lnTo>
                  <a:lnTo>
                    <a:pt x="21" y="793"/>
                  </a:lnTo>
                  <a:lnTo>
                    <a:pt x="26" y="807"/>
                  </a:lnTo>
                  <a:lnTo>
                    <a:pt x="27" y="809"/>
                  </a:lnTo>
                  <a:lnTo>
                    <a:pt x="30" y="815"/>
                  </a:lnTo>
                  <a:lnTo>
                    <a:pt x="54" y="842"/>
                  </a:lnTo>
                  <a:lnTo>
                    <a:pt x="62" y="849"/>
                  </a:lnTo>
                  <a:lnTo>
                    <a:pt x="77" y="854"/>
                  </a:lnTo>
                  <a:lnTo>
                    <a:pt x="86" y="861"/>
                  </a:lnTo>
                  <a:lnTo>
                    <a:pt x="100" y="870"/>
                  </a:lnTo>
                  <a:lnTo>
                    <a:pt x="117" y="875"/>
                  </a:lnTo>
                  <a:lnTo>
                    <a:pt x="119" y="878"/>
                  </a:lnTo>
                  <a:lnTo>
                    <a:pt x="121" y="877"/>
                  </a:lnTo>
                  <a:lnTo>
                    <a:pt x="122" y="881"/>
                  </a:lnTo>
                  <a:lnTo>
                    <a:pt x="125" y="885"/>
                  </a:lnTo>
                  <a:lnTo>
                    <a:pt x="125" y="887"/>
                  </a:lnTo>
                  <a:lnTo>
                    <a:pt x="126" y="888"/>
                  </a:lnTo>
                  <a:lnTo>
                    <a:pt x="128" y="888"/>
                  </a:lnTo>
                  <a:lnTo>
                    <a:pt x="129" y="891"/>
                  </a:lnTo>
                  <a:lnTo>
                    <a:pt x="131" y="894"/>
                  </a:lnTo>
                  <a:lnTo>
                    <a:pt x="131" y="892"/>
                  </a:lnTo>
                  <a:lnTo>
                    <a:pt x="131" y="891"/>
                  </a:lnTo>
                  <a:lnTo>
                    <a:pt x="132" y="888"/>
                  </a:lnTo>
                  <a:lnTo>
                    <a:pt x="139" y="894"/>
                  </a:lnTo>
                  <a:lnTo>
                    <a:pt x="138" y="895"/>
                  </a:lnTo>
                  <a:lnTo>
                    <a:pt x="140" y="896"/>
                  </a:lnTo>
                  <a:lnTo>
                    <a:pt x="145" y="898"/>
                  </a:lnTo>
                  <a:lnTo>
                    <a:pt x="152" y="898"/>
                  </a:lnTo>
                  <a:lnTo>
                    <a:pt x="154" y="899"/>
                  </a:lnTo>
                  <a:lnTo>
                    <a:pt x="156" y="903"/>
                  </a:lnTo>
                  <a:lnTo>
                    <a:pt x="157" y="908"/>
                  </a:lnTo>
                  <a:lnTo>
                    <a:pt x="170" y="930"/>
                  </a:lnTo>
                  <a:lnTo>
                    <a:pt x="174" y="934"/>
                  </a:lnTo>
                  <a:lnTo>
                    <a:pt x="171" y="937"/>
                  </a:lnTo>
                  <a:lnTo>
                    <a:pt x="170" y="940"/>
                  </a:lnTo>
                  <a:lnTo>
                    <a:pt x="166" y="944"/>
                  </a:lnTo>
                  <a:lnTo>
                    <a:pt x="166" y="945"/>
                  </a:lnTo>
                  <a:lnTo>
                    <a:pt x="167" y="947"/>
                  </a:lnTo>
                  <a:lnTo>
                    <a:pt x="171" y="948"/>
                  </a:lnTo>
                  <a:lnTo>
                    <a:pt x="174" y="948"/>
                  </a:lnTo>
                  <a:lnTo>
                    <a:pt x="178" y="951"/>
                  </a:lnTo>
                  <a:lnTo>
                    <a:pt x="180" y="952"/>
                  </a:lnTo>
                  <a:lnTo>
                    <a:pt x="180" y="954"/>
                  </a:lnTo>
                  <a:lnTo>
                    <a:pt x="180" y="955"/>
                  </a:lnTo>
                  <a:lnTo>
                    <a:pt x="180" y="955"/>
                  </a:lnTo>
                  <a:lnTo>
                    <a:pt x="185" y="958"/>
                  </a:lnTo>
                  <a:lnTo>
                    <a:pt x="189" y="958"/>
                  </a:lnTo>
                  <a:lnTo>
                    <a:pt x="192" y="959"/>
                  </a:lnTo>
                  <a:lnTo>
                    <a:pt x="194" y="966"/>
                  </a:lnTo>
                  <a:lnTo>
                    <a:pt x="194" y="971"/>
                  </a:lnTo>
                  <a:lnTo>
                    <a:pt x="188" y="987"/>
                  </a:lnTo>
                  <a:lnTo>
                    <a:pt x="185" y="996"/>
                  </a:lnTo>
                  <a:lnTo>
                    <a:pt x="187" y="997"/>
                  </a:lnTo>
                  <a:lnTo>
                    <a:pt x="191" y="999"/>
                  </a:lnTo>
                  <a:lnTo>
                    <a:pt x="187" y="1010"/>
                  </a:lnTo>
                  <a:lnTo>
                    <a:pt x="185" y="1016"/>
                  </a:lnTo>
                  <a:lnTo>
                    <a:pt x="187" y="1020"/>
                  </a:lnTo>
                  <a:lnTo>
                    <a:pt x="188" y="1020"/>
                  </a:lnTo>
                  <a:lnTo>
                    <a:pt x="189" y="1018"/>
                  </a:lnTo>
                  <a:lnTo>
                    <a:pt x="189" y="1018"/>
                  </a:lnTo>
                  <a:lnTo>
                    <a:pt x="194" y="1016"/>
                  </a:lnTo>
                  <a:lnTo>
                    <a:pt x="202" y="1018"/>
                  </a:lnTo>
                  <a:lnTo>
                    <a:pt x="213" y="1021"/>
                  </a:lnTo>
                  <a:lnTo>
                    <a:pt x="224" y="1028"/>
                  </a:lnTo>
                  <a:lnTo>
                    <a:pt x="233" y="1034"/>
                  </a:lnTo>
                  <a:lnTo>
                    <a:pt x="237" y="1037"/>
                  </a:lnTo>
                  <a:lnTo>
                    <a:pt x="241" y="1035"/>
                  </a:lnTo>
                  <a:lnTo>
                    <a:pt x="243" y="1034"/>
                  </a:lnTo>
                  <a:lnTo>
                    <a:pt x="243" y="1031"/>
                  </a:lnTo>
                  <a:lnTo>
                    <a:pt x="243" y="1028"/>
                  </a:lnTo>
                  <a:lnTo>
                    <a:pt x="244" y="1027"/>
                  </a:lnTo>
                  <a:lnTo>
                    <a:pt x="247" y="1025"/>
                  </a:lnTo>
                  <a:lnTo>
                    <a:pt x="250" y="1025"/>
                  </a:lnTo>
                  <a:lnTo>
                    <a:pt x="251" y="1027"/>
                  </a:lnTo>
                  <a:lnTo>
                    <a:pt x="254" y="1028"/>
                  </a:lnTo>
                  <a:lnTo>
                    <a:pt x="254" y="1021"/>
                  </a:lnTo>
                  <a:lnTo>
                    <a:pt x="258" y="1017"/>
                  </a:lnTo>
                  <a:lnTo>
                    <a:pt x="264" y="1014"/>
                  </a:lnTo>
                  <a:lnTo>
                    <a:pt x="266" y="1010"/>
                  </a:lnTo>
                  <a:lnTo>
                    <a:pt x="268" y="1006"/>
                  </a:lnTo>
                  <a:lnTo>
                    <a:pt x="266" y="1004"/>
                  </a:lnTo>
                  <a:lnTo>
                    <a:pt x="265" y="1003"/>
                  </a:lnTo>
                  <a:lnTo>
                    <a:pt x="264" y="1000"/>
                  </a:lnTo>
                  <a:lnTo>
                    <a:pt x="264" y="999"/>
                  </a:lnTo>
                  <a:lnTo>
                    <a:pt x="262" y="996"/>
                  </a:lnTo>
                  <a:lnTo>
                    <a:pt x="261" y="996"/>
                  </a:lnTo>
                  <a:lnTo>
                    <a:pt x="261" y="994"/>
                  </a:lnTo>
                  <a:lnTo>
                    <a:pt x="264" y="990"/>
                  </a:lnTo>
                  <a:lnTo>
                    <a:pt x="264" y="989"/>
                  </a:lnTo>
                  <a:lnTo>
                    <a:pt x="262" y="986"/>
                  </a:lnTo>
                  <a:lnTo>
                    <a:pt x="261" y="985"/>
                  </a:lnTo>
                  <a:lnTo>
                    <a:pt x="261" y="983"/>
                  </a:lnTo>
                  <a:lnTo>
                    <a:pt x="262" y="980"/>
                  </a:lnTo>
                  <a:lnTo>
                    <a:pt x="265" y="979"/>
                  </a:lnTo>
                  <a:lnTo>
                    <a:pt x="266" y="980"/>
                  </a:lnTo>
                  <a:lnTo>
                    <a:pt x="268" y="980"/>
                  </a:lnTo>
                  <a:lnTo>
                    <a:pt x="278" y="983"/>
                  </a:lnTo>
                  <a:lnTo>
                    <a:pt x="282" y="986"/>
                  </a:lnTo>
                  <a:lnTo>
                    <a:pt x="286" y="987"/>
                  </a:lnTo>
                  <a:lnTo>
                    <a:pt x="290" y="982"/>
                  </a:lnTo>
                  <a:lnTo>
                    <a:pt x="293" y="976"/>
                  </a:lnTo>
                  <a:lnTo>
                    <a:pt x="292" y="971"/>
                  </a:lnTo>
                  <a:lnTo>
                    <a:pt x="279" y="950"/>
                  </a:lnTo>
                  <a:lnTo>
                    <a:pt x="274" y="944"/>
                  </a:lnTo>
                  <a:lnTo>
                    <a:pt x="272" y="943"/>
                  </a:lnTo>
                  <a:lnTo>
                    <a:pt x="268" y="922"/>
                  </a:lnTo>
                  <a:lnTo>
                    <a:pt x="266" y="919"/>
                  </a:lnTo>
                  <a:lnTo>
                    <a:pt x="271" y="917"/>
                  </a:lnTo>
                  <a:lnTo>
                    <a:pt x="283" y="917"/>
                  </a:lnTo>
                  <a:lnTo>
                    <a:pt x="288" y="916"/>
                  </a:lnTo>
                  <a:lnTo>
                    <a:pt x="289" y="910"/>
                  </a:lnTo>
                  <a:lnTo>
                    <a:pt x="290" y="905"/>
                  </a:lnTo>
                  <a:lnTo>
                    <a:pt x="293" y="899"/>
                  </a:lnTo>
                  <a:lnTo>
                    <a:pt x="297" y="895"/>
                  </a:lnTo>
                  <a:lnTo>
                    <a:pt x="302" y="894"/>
                  </a:lnTo>
                  <a:lnTo>
                    <a:pt x="310" y="894"/>
                  </a:lnTo>
                  <a:lnTo>
                    <a:pt x="314" y="892"/>
                  </a:lnTo>
                  <a:lnTo>
                    <a:pt x="320" y="891"/>
                  </a:lnTo>
                  <a:lnTo>
                    <a:pt x="334" y="892"/>
                  </a:lnTo>
                  <a:lnTo>
                    <a:pt x="339" y="892"/>
                  </a:lnTo>
                  <a:lnTo>
                    <a:pt x="349" y="887"/>
                  </a:lnTo>
                  <a:lnTo>
                    <a:pt x="356" y="884"/>
                  </a:lnTo>
                  <a:lnTo>
                    <a:pt x="358" y="882"/>
                  </a:lnTo>
                  <a:lnTo>
                    <a:pt x="359" y="881"/>
                  </a:lnTo>
                  <a:lnTo>
                    <a:pt x="363" y="870"/>
                  </a:lnTo>
                  <a:lnTo>
                    <a:pt x="363" y="868"/>
                  </a:lnTo>
                  <a:lnTo>
                    <a:pt x="362" y="861"/>
                  </a:lnTo>
                  <a:lnTo>
                    <a:pt x="362" y="860"/>
                  </a:lnTo>
                  <a:lnTo>
                    <a:pt x="360" y="856"/>
                  </a:lnTo>
                  <a:lnTo>
                    <a:pt x="360" y="854"/>
                  </a:lnTo>
                  <a:lnTo>
                    <a:pt x="362" y="853"/>
                  </a:lnTo>
                  <a:lnTo>
                    <a:pt x="366" y="851"/>
                  </a:lnTo>
                  <a:lnTo>
                    <a:pt x="367" y="850"/>
                  </a:lnTo>
                  <a:lnTo>
                    <a:pt x="370" y="842"/>
                  </a:lnTo>
                  <a:lnTo>
                    <a:pt x="370" y="835"/>
                  </a:lnTo>
                  <a:lnTo>
                    <a:pt x="370" y="828"/>
                  </a:lnTo>
                  <a:lnTo>
                    <a:pt x="372" y="821"/>
                  </a:lnTo>
                  <a:lnTo>
                    <a:pt x="373" y="816"/>
                  </a:lnTo>
                  <a:lnTo>
                    <a:pt x="376" y="815"/>
                  </a:lnTo>
                  <a:lnTo>
                    <a:pt x="379" y="814"/>
                  </a:lnTo>
                  <a:lnTo>
                    <a:pt x="381" y="812"/>
                  </a:lnTo>
                  <a:lnTo>
                    <a:pt x="381" y="809"/>
                  </a:lnTo>
                  <a:lnTo>
                    <a:pt x="386" y="800"/>
                  </a:lnTo>
                  <a:lnTo>
                    <a:pt x="388" y="794"/>
                  </a:lnTo>
                  <a:lnTo>
                    <a:pt x="390" y="791"/>
                  </a:lnTo>
                  <a:lnTo>
                    <a:pt x="390" y="787"/>
                  </a:lnTo>
                  <a:lnTo>
                    <a:pt x="390" y="784"/>
                  </a:lnTo>
                  <a:lnTo>
                    <a:pt x="390" y="774"/>
                  </a:lnTo>
                  <a:lnTo>
                    <a:pt x="390" y="772"/>
                  </a:lnTo>
                  <a:lnTo>
                    <a:pt x="391" y="769"/>
                  </a:lnTo>
                  <a:lnTo>
                    <a:pt x="397" y="767"/>
                  </a:lnTo>
                  <a:lnTo>
                    <a:pt x="400" y="767"/>
                  </a:lnTo>
                  <a:lnTo>
                    <a:pt x="401" y="763"/>
                  </a:lnTo>
                  <a:lnTo>
                    <a:pt x="402" y="760"/>
                  </a:lnTo>
                  <a:lnTo>
                    <a:pt x="404" y="758"/>
                  </a:lnTo>
                  <a:lnTo>
                    <a:pt x="408" y="755"/>
                  </a:lnTo>
                  <a:lnTo>
                    <a:pt x="415" y="755"/>
                  </a:lnTo>
                  <a:lnTo>
                    <a:pt x="421" y="758"/>
                  </a:lnTo>
                  <a:lnTo>
                    <a:pt x="426" y="759"/>
                  </a:lnTo>
                  <a:lnTo>
                    <a:pt x="433" y="755"/>
                  </a:lnTo>
                  <a:lnTo>
                    <a:pt x="435" y="751"/>
                  </a:lnTo>
                  <a:lnTo>
                    <a:pt x="436" y="749"/>
                  </a:lnTo>
                  <a:lnTo>
                    <a:pt x="437" y="748"/>
                  </a:lnTo>
                  <a:lnTo>
                    <a:pt x="436" y="743"/>
                  </a:lnTo>
                  <a:lnTo>
                    <a:pt x="437" y="741"/>
                  </a:lnTo>
                  <a:lnTo>
                    <a:pt x="440" y="738"/>
                  </a:lnTo>
                  <a:lnTo>
                    <a:pt x="444" y="738"/>
                  </a:lnTo>
                  <a:lnTo>
                    <a:pt x="446" y="734"/>
                  </a:lnTo>
                  <a:lnTo>
                    <a:pt x="449" y="732"/>
                  </a:lnTo>
                  <a:lnTo>
                    <a:pt x="451" y="731"/>
                  </a:lnTo>
                  <a:lnTo>
                    <a:pt x="453" y="728"/>
                  </a:lnTo>
                  <a:lnTo>
                    <a:pt x="454" y="725"/>
                  </a:lnTo>
                  <a:lnTo>
                    <a:pt x="454" y="722"/>
                  </a:lnTo>
                  <a:lnTo>
                    <a:pt x="454" y="720"/>
                  </a:lnTo>
                  <a:lnTo>
                    <a:pt x="454" y="715"/>
                  </a:lnTo>
                  <a:lnTo>
                    <a:pt x="457" y="704"/>
                  </a:lnTo>
                  <a:lnTo>
                    <a:pt x="458" y="697"/>
                  </a:lnTo>
                  <a:lnTo>
                    <a:pt x="458" y="692"/>
                  </a:lnTo>
                  <a:close/>
                </a:path>
              </a:pathLst>
            </a:custGeom>
            <a:grp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152" name="Freeform 28"/>
            <p:cNvSpPr>
              <a:spLocks/>
            </p:cNvSpPr>
            <p:nvPr/>
          </p:nvSpPr>
          <p:spPr bwMode="auto">
            <a:xfrm>
              <a:off x="3150934" y="4078210"/>
              <a:ext cx="7254511" cy="4684712"/>
            </a:xfrm>
            <a:custGeom>
              <a:avLst/>
              <a:gdLst>
                <a:gd name="T0" fmla="*/ 1850 w 1880"/>
                <a:gd name="T1" fmla="*/ 758 h 1141"/>
                <a:gd name="T2" fmla="*/ 1823 w 1880"/>
                <a:gd name="T3" fmla="*/ 706 h 1141"/>
                <a:gd name="T4" fmla="*/ 1802 w 1880"/>
                <a:gd name="T5" fmla="*/ 604 h 1141"/>
                <a:gd name="T6" fmla="*/ 1733 w 1880"/>
                <a:gd name="T7" fmla="*/ 576 h 1141"/>
                <a:gd name="T8" fmla="*/ 1751 w 1880"/>
                <a:gd name="T9" fmla="*/ 482 h 1141"/>
                <a:gd name="T10" fmla="*/ 1782 w 1880"/>
                <a:gd name="T11" fmla="*/ 380 h 1141"/>
                <a:gd name="T12" fmla="*/ 1701 w 1880"/>
                <a:gd name="T13" fmla="*/ 294 h 1141"/>
                <a:gd name="T14" fmla="*/ 1567 w 1880"/>
                <a:gd name="T15" fmla="*/ 233 h 1141"/>
                <a:gd name="T16" fmla="*/ 1523 w 1880"/>
                <a:gd name="T17" fmla="*/ 227 h 1141"/>
                <a:gd name="T18" fmla="*/ 1460 w 1880"/>
                <a:gd name="T19" fmla="*/ 263 h 1141"/>
                <a:gd name="T20" fmla="*/ 1435 w 1880"/>
                <a:gd name="T21" fmla="*/ 272 h 1141"/>
                <a:gd name="T22" fmla="*/ 1349 w 1880"/>
                <a:gd name="T23" fmla="*/ 181 h 1141"/>
                <a:gd name="T24" fmla="*/ 1309 w 1880"/>
                <a:gd name="T25" fmla="*/ 113 h 1141"/>
                <a:gd name="T26" fmla="*/ 1215 w 1880"/>
                <a:gd name="T27" fmla="*/ 80 h 1141"/>
                <a:gd name="T28" fmla="*/ 1187 w 1880"/>
                <a:gd name="T29" fmla="*/ 54 h 1141"/>
                <a:gd name="T30" fmla="*/ 1131 w 1880"/>
                <a:gd name="T31" fmla="*/ 19 h 1141"/>
                <a:gd name="T32" fmla="*/ 1120 w 1880"/>
                <a:gd name="T33" fmla="*/ 33 h 1141"/>
                <a:gd name="T34" fmla="*/ 1071 w 1880"/>
                <a:gd name="T35" fmla="*/ 4 h 1141"/>
                <a:gd name="T36" fmla="*/ 999 w 1880"/>
                <a:gd name="T37" fmla="*/ 49 h 1141"/>
                <a:gd name="T38" fmla="*/ 925 w 1880"/>
                <a:gd name="T39" fmla="*/ 64 h 1141"/>
                <a:gd name="T40" fmla="*/ 863 w 1880"/>
                <a:gd name="T41" fmla="*/ 106 h 1141"/>
                <a:gd name="T42" fmla="*/ 884 w 1880"/>
                <a:gd name="T43" fmla="*/ 226 h 1141"/>
                <a:gd name="T44" fmla="*/ 891 w 1880"/>
                <a:gd name="T45" fmla="*/ 395 h 1141"/>
                <a:gd name="T46" fmla="*/ 841 w 1880"/>
                <a:gd name="T47" fmla="*/ 460 h 1141"/>
                <a:gd name="T48" fmla="*/ 753 w 1880"/>
                <a:gd name="T49" fmla="*/ 524 h 1141"/>
                <a:gd name="T50" fmla="*/ 615 w 1880"/>
                <a:gd name="T51" fmla="*/ 491 h 1141"/>
                <a:gd name="T52" fmla="*/ 575 w 1880"/>
                <a:gd name="T53" fmla="*/ 387 h 1141"/>
                <a:gd name="T54" fmla="*/ 549 w 1880"/>
                <a:gd name="T55" fmla="*/ 338 h 1141"/>
                <a:gd name="T56" fmla="*/ 423 w 1880"/>
                <a:gd name="T57" fmla="*/ 161 h 1141"/>
                <a:gd name="T58" fmla="*/ 405 w 1880"/>
                <a:gd name="T59" fmla="*/ 158 h 1141"/>
                <a:gd name="T60" fmla="*/ 143 w 1880"/>
                <a:gd name="T61" fmla="*/ 333 h 1141"/>
                <a:gd name="T62" fmla="*/ 117 w 1880"/>
                <a:gd name="T63" fmla="*/ 434 h 1141"/>
                <a:gd name="T64" fmla="*/ 94 w 1880"/>
                <a:gd name="T65" fmla="*/ 531 h 1141"/>
                <a:gd name="T66" fmla="*/ 23 w 1880"/>
                <a:gd name="T67" fmla="*/ 600 h 1141"/>
                <a:gd name="T68" fmla="*/ 7 w 1880"/>
                <a:gd name="T69" fmla="*/ 732 h 1141"/>
                <a:gd name="T70" fmla="*/ 25 w 1880"/>
                <a:gd name="T71" fmla="*/ 758 h 1141"/>
                <a:gd name="T72" fmla="*/ 25 w 1880"/>
                <a:gd name="T73" fmla="*/ 807 h 1141"/>
                <a:gd name="T74" fmla="*/ 17 w 1880"/>
                <a:gd name="T75" fmla="*/ 756 h 1141"/>
                <a:gd name="T76" fmla="*/ 9 w 1880"/>
                <a:gd name="T77" fmla="*/ 791 h 1141"/>
                <a:gd name="T78" fmla="*/ 4 w 1880"/>
                <a:gd name="T79" fmla="*/ 858 h 1141"/>
                <a:gd name="T80" fmla="*/ 23 w 1880"/>
                <a:gd name="T81" fmla="*/ 955 h 1141"/>
                <a:gd name="T82" fmla="*/ 94 w 1880"/>
                <a:gd name="T83" fmla="*/ 885 h 1141"/>
                <a:gd name="T84" fmla="*/ 293 w 1880"/>
                <a:gd name="T85" fmla="*/ 793 h 1141"/>
                <a:gd name="T86" fmla="*/ 437 w 1880"/>
                <a:gd name="T87" fmla="*/ 824 h 1141"/>
                <a:gd name="T88" fmla="*/ 533 w 1880"/>
                <a:gd name="T89" fmla="*/ 838 h 1141"/>
                <a:gd name="T90" fmla="*/ 653 w 1880"/>
                <a:gd name="T91" fmla="*/ 834 h 1141"/>
                <a:gd name="T92" fmla="*/ 715 w 1880"/>
                <a:gd name="T93" fmla="*/ 834 h 1141"/>
                <a:gd name="T94" fmla="*/ 823 w 1880"/>
                <a:gd name="T95" fmla="*/ 869 h 1141"/>
                <a:gd name="T96" fmla="*/ 926 w 1880"/>
                <a:gd name="T97" fmla="*/ 855 h 1141"/>
                <a:gd name="T98" fmla="*/ 1008 w 1880"/>
                <a:gd name="T99" fmla="*/ 796 h 1141"/>
                <a:gd name="T100" fmla="*/ 1041 w 1880"/>
                <a:gd name="T101" fmla="*/ 854 h 1141"/>
                <a:gd name="T102" fmla="*/ 1195 w 1880"/>
                <a:gd name="T103" fmla="*/ 922 h 1141"/>
                <a:gd name="T104" fmla="*/ 1253 w 1880"/>
                <a:gd name="T105" fmla="*/ 970 h 1141"/>
                <a:gd name="T106" fmla="*/ 1394 w 1880"/>
                <a:gd name="T107" fmla="*/ 1119 h 1141"/>
                <a:gd name="T108" fmla="*/ 1519 w 1880"/>
                <a:gd name="T109" fmla="*/ 1124 h 1141"/>
                <a:gd name="T110" fmla="*/ 1625 w 1880"/>
                <a:gd name="T111" fmla="*/ 1082 h 1141"/>
                <a:gd name="T112" fmla="*/ 1718 w 1880"/>
                <a:gd name="T113" fmla="*/ 1084 h 1141"/>
                <a:gd name="T114" fmla="*/ 1794 w 1880"/>
                <a:gd name="T115" fmla="*/ 959 h 1141"/>
                <a:gd name="T116" fmla="*/ 1841 w 1880"/>
                <a:gd name="T117" fmla="*/ 920 h 1141"/>
                <a:gd name="T118" fmla="*/ 1880 w 1880"/>
                <a:gd name="T119" fmla="*/ 869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80" h="1141">
                  <a:moveTo>
                    <a:pt x="1880" y="858"/>
                  </a:moveTo>
                  <a:lnTo>
                    <a:pt x="1869" y="826"/>
                  </a:lnTo>
                  <a:lnTo>
                    <a:pt x="1868" y="816"/>
                  </a:lnTo>
                  <a:lnTo>
                    <a:pt x="1866" y="806"/>
                  </a:lnTo>
                  <a:lnTo>
                    <a:pt x="1868" y="789"/>
                  </a:lnTo>
                  <a:lnTo>
                    <a:pt x="1866" y="784"/>
                  </a:lnTo>
                  <a:lnTo>
                    <a:pt x="1865" y="781"/>
                  </a:lnTo>
                  <a:lnTo>
                    <a:pt x="1851" y="763"/>
                  </a:lnTo>
                  <a:lnTo>
                    <a:pt x="1850" y="758"/>
                  </a:lnTo>
                  <a:lnTo>
                    <a:pt x="1848" y="754"/>
                  </a:lnTo>
                  <a:lnTo>
                    <a:pt x="1850" y="749"/>
                  </a:lnTo>
                  <a:lnTo>
                    <a:pt x="1857" y="743"/>
                  </a:lnTo>
                  <a:lnTo>
                    <a:pt x="1858" y="739"/>
                  </a:lnTo>
                  <a:lnTo>
                    <a:pt x="1857" y="733"/>
                  </a:lnTo>
                  <a:lnTo>
                    <a:pt x="1852" y="729"/>
                  </a:lnTo>
                  <a:lnTo>
                    <a:pt x="1831" y="719"/>
                  </a:lnTo>
                  <a:lnTo>
                    <a:pt x="1827" y="714"/>
                  </a:lnTo>
                  <a:lnTo>
                    <a:pt x="1823" y="706"/>
                  </a:lnTo>
                  <a:lnTo>
                    <a:pt x="1822" y="697"/>
                  </a:lnTo>
                  <a:lnTo>
                    <a:pt x="1822" y="676"/>
                  </a:lnTo>
                  <a:lnTo>
                    <a:pt x="1819" y="667"/>
                  </a:lnTo>
                  <a:lnTo>
                    <a:pt x="1794" y="649"/>
                  </a:lnTo>
                  <a:lnTo>
                    <a:pt x="1789" y="641"/>
                  </a:lnTo>
                  <a:lnTo>
                    <a:pt x="1792" y="634"/>
                  </a:lnTo>
                  <a:lnTo>
                    <a:pt x="1798" y="622"/>
                  </a:lnTo>
                  <a:lnTo>
                    <a:pt x="1803" y="611"/>
                  </a:lnTo>
                  <a:lnTo>
                    <a:pt x="1802" y="604"/>
                  </a:lnTo>
                  <a:lnTo>
                    <a:pt x="1796" y="600"/>
                  </a:lnTo>
                  <a:lnTo>
                    <a:pt x="1785" y="589"/>
                  </a:lnTo>
                  <a:lnTo>
                    <a:pt x="1779" y="583"/>
                  </a:lnTo>
                  <a:lnTo>
                    <a:pt x="1768" y="580"/>
                  </a:lnTo>
                  <a:lnTo>
                    <a:pt x="1757" y="583"/>
                  </a:lnTo>
                  <a:lnTo>
                    <a:pt x="1736" y="596"/>
                  </a:lnTo>
                  <a:lnTo>
                    <a:pt x="1732" y="594"/>
                  </a:lnTo>
                  <a:lnTo>
                    <a:pt x="1728" y="593"/>
                  </a:lnTo>
                  <a:lnTo>
                    <a:pt x="1733" y="576"/>
                  </a:lnTo>
                  <a:lnTo>
                    <a:pt x="1750" y="540"/>
                  </a:lnTo>
                  <a:lnTo>
                    <a:pt x="1751" y="534"/>
                  </a:lnTo>
                  <a:lnTo>
                    <a:pt x="1751" y="524"/>
                  </a:lnTo>
                  <a:lnTo>
                    <a:pt x="1753" y="520"/>
                  </a:lnTo>
                  <a:lnTo>
                    <a:pt x="1754" y="514"/>
                  </a:lnTo>
                  <a:lnTo>
                    <a:pt x="1758" y="505"/>
                  </a:lnTo>
                  <a:lnTo>
                    <a:pt x="1760" y="499"/>
                  </a:lnTo>
                  <a:lnTo>
                    <a:pt x="1758" y="486"/>
                  </a:lnTo>
                  <a:lnTo>
                    <a:pt x="1751" y="482"/>
                  </a:lnTo>
                  <a:lnTo>
                    <a:pt x="1746" y="478"/>
                  </a:lnTo>
                  <a:lnTo>
                    <a:pt x="1742" y="470"/>
                  </a:lnTo>
                  <a:lnTo>
                    <a:pt x="1746" y="463"/>
                  </a:lnTo>
                  <a:lnTo>
                    <a:pt x="1771" y="451"/>
                  </a:lnTo>
                  <a:lnTo>
                    <a:pt x="1778" y="443"/>
                  </a:lnTo>
                  <a:lnTo>
                    <a:pt x="1781" y="433"/>
                  </a:lnTo>
                  <a:lnTo>
                    <a:pt x="1782" y="418"/>
                  </a:lnTo>
                  <a:lnTo>
                    <a:pt x="1784" y="391"/>
                  </a:lnTo>
                  <a:lnTo>
                    <a:pt x="1782" y="380"/>
                  </a:lnTo>
                  <a:lnTo>
                    <a:pt x="1779" y="373"/>
                  </a:lnTo>
                  <a:lnTo>
                    <a:pt x="1774" y="369"/>
                  </a:lnTo>
                  <a:lnTo>
                    <a:pt x="1749" y="353"/>
                  </a:lnTo>
                  <a:lnTo>
                    <a:pt x="1744" y="349"/>
                  </a:lnTo>
                  <a:lnTo>
                    <a:pt x="1730" y="333"/>
                  </a:lnTo>
                  <a:lnTo>
                    <a:pt x="1704" y="321"/>
                  </a:lnTo>
                  <a:lnTo>
                    <a:pt x="1697" y="312"/>
                  </a:lnTo>
                  <a:lnTo>
                    <a:pt x="1698" y="304"/>
                  </a:lnTo>
                  <a:lnTo>
                    <a:pt x="1701" y="294"/>
                  </a:lnTo>
                  <a:lnTo>
                    <a:pt x="1700" y="283"/>
                  </a:lnTo>
                  <a:lnTo>
                    <a:pt x="1701" y="266"/>
                  </a:lnTo>
                  <a:lnTo>
                    <a:pt x="1656" y="266"/>
                  </a:lnTo>
                  <a:lnTo>
                    <a:pt x="1648" y="272"/>
                  </a:lnTo>
                  <a:lnTo>
                    <a:pt x="1607" y="258"/>
                  </a:lnTo>
                  <a:lnTo>
                    <a:pt x="1588" y="256"/>
                  </a:lnTo>
                  <a:lnTo>
                    <a:pt x="1581" y="252"/>
                  </a:lnTo>
                  <a:lnTo>
                    <a:pt x="1575" y="247"/>
                  </a:lnTo>
                  <a:lnTo>
                    <a:pt x="1567" y="233"/>
                  </a:lnTo>
                  <a:lnTo>
                    <a:pt x="1560" y="227"/>
                  </a:lnTo>
                  <a:lnTo>
                    <a:pt x="1551" y="224"/>
                  </a:lnTo>
                  <a:lnTo>
                    <a:pt x="1547" y="224"/>
                  </a:lnTo>
                  <a:lnTo>
                    <a:pt x="1541" y="226"/>
                  </a:lnTo>
                  <a:lnTo>
                    <a:pt x="1539" y="224"/>
                  </a:lnTo>
                  <a:lnTo>
                    <a:pt x="1534" y="221"/>
                  </a:lnTo>
                  <a:lnTo>
                    <a:pt x="1532" y="219"/>
                  </a:lnTo>
                  <a:lnTo>
                    <a:pt x="1527" y="220"/>
                  </a:lnTo>
                  <a:lnTo>
                    <a:pt x="1523" y="227"/>
                  </a:lnTo>
                  <a:lnTo>
                    <a:pt x="1520" y="234"/>
                  </a:lnTo>
                  <a:lnTo>
                    <a:pt x="1518" y="241"/>
                  </a:lnTo>
                  <a:lnTo>
                    <a:pt x="1512" y="245"/>
                  </a:lnTo>
                  <a:lnTo>
                    <a:pt x="1508" y="247"/>
                  </a:lnTo>
                  <a:lnTo>
                    <a:pt x="1487" y="245"/>
                  </a:lnTo>
                  <a:lnTo>
                    <a:pt x="1478" y="248"/>
                  </a:lnTo>
                  <a:lnTo>
                    <a:pt x="1470" y="254"/>
                  </a:lnTo>
                  <a:lnTo>
                    <a:pt x="1463" y="261"/>
                  </a:lnTo>
                  <a:lnTo>
                    <a:pt x="1460" y="263"/>
                  </a:lnTo>
                  <a:lnTo>
                    <a:pt x="1460" y="266"/>
                  </a:lnTo>
                  <a:lnTo>
                    <a:pt x="1459" y="270"/>
                  </a:lnTo>
                  <a:lnTo>
                    <a:pt x="1456" y="270"/>
                  </a:lnTo>
                  <a:lnTo>
                    <a:pt x="1453" y="270"/>
                  </a:lnTo>
                  <a:lnTo>
                    <a:pt x="1449" y="266"/>
                  </a:lnTo>
                  <a:lnTo>
                    <a:pt x="1446" y="266"/>
                  </a:lnTo>
                  <a:lnTo>
                    <a:pt x="1443" y="268"/>
                  </a:lnTo>
                  <a:lnTo>
                    <a:pt x="1439" y="272"/>
                  </a:lnTo>
                  <a:lnTo>
                    <a:pt x="1435" y="272"/>
                  </a:lnTo>
                  <a:lnTo>
                    <a:pt x="1431" y="266"/>
                  </a:lnTo>
                  <a:lnTo>
                    <a:pt x="1421" y="254"/>
                  </a:lnTo>
                  <a:lnTo>
                    <a:pt x="1417" y="249"/>
                  </a:lnTo>
                  <a:lnTo>
                    <a:pt x="1417" y="249"/>
                  </a:lnTo>
                  <a:lnTo>
                    <a:pt x="1397" y="241"/>
                  </a:lnTo>
                  <a:lnTo>
                    <a:pt x="1393" y="240"/>
                  </a:lnTo>
                  <a:lnTo>
                    <a:pt x="1383" y="231"/>
                  </a:lnTo>
                  <a:lnTo>
                    <a:pt x="1373" y="221"/>
                  </a:lnTo>
                  <a:lnTo>
                    <a:pt x="1349" y="181"/>
                  </a:lnTo>
                  <a:lnTo>
                    <a:pt x="1341" y="171"/>
                  </a:lnTo>
                  <a:lnTo>
                    <a:pt x="1312" y="147"/>
                  </a:lnTo>
                  <a:lnTo>
                    <a:pt x="1310" y="141"/>
                  </a:lnTo>
                  <a:lnTo>
                    <a:pt x="1309" y="130"/>
                  </a:lnTo>
                  <a:lnTo>
                    <a:pt x="1310" y="126"/>
                  </a:lnTo>
                  <a:lnTo>
                    <a:pt x="1312" y="123"/>
                  </a:lnTo>
                  <a:lnTo>
                    <a:pt x="1312" y="120"/>
                  </a:lnTo>
                  <a:lnTo>
                    <a:pt x="1312" y="116"/>
                  </a:lnTo>
                  <a:lnTo>
                    <a:pt x="1309" y="113"/>
                  </a:lnTo>
                  <a:lnTo>
                    <a:pt x="1306" y="112"/>
                  </a:lnTo>
                  <a:lnTo>
                    <a:pt x="1251" y="108"/>
                  </a:lnTo>
                  <a:lnTo>
                    <a:pt x="1246" y="101"/>
                  </a:lnTo>
                  <a:lnTo>
                    <a:pt x="1242" y="91"/>
                  </a:lnTo>
                  <a:lnTo>
                    <a:pt x="1240" y="81"/>
                  </a:lnTo>
                  <a:lnTo>
                    <a:pt x="1236" y="74"/>
                  </a:lnTo>
                  <a:lnTo>
                    <a:pt x="1232" y="74"/>
                  </a:lnTo>
                  <a:lnTo>
                    <a:pt x="1229" y="75"/>
                  </a:lnTo>
                  <a:lnTo>
                    <a:pt x="1215" y="80"/>
                  </a:lnTo>
                  <a:lnTo>
                    <a:pt x="1208" y="81"/>
                  </a:lnTo>
                  <a:lnTo>
                    <a:pt x="1202" y="80"/>
                  </a:lnTo>
                  <a:lnTo>
                    <a:pt x="1197" y="77"/>
                  </a:lnTo>
                  <a:lnTo>
                    <a:pt x="1191" y="68"/>
                  </a:lnTo>
                  <a:lnTo>
                    <a:pt x="1190" y="66"/>
                  </a:lnTo>
                  <a:lnTo>
                    <a:pt x="1190" y="61"/>
                  </a:lnTo>
                  <a:lnTo>
                    <a:pt x="1190" y="61"/>
                  </a:lnTo>
                  <a:lnTo>
                    <a:pt x="1188" y="59"/>
                  </a:lnTo>
                  <a:lnTo>
                    <a:pt x="1187" y="54"/>
                  </a:lnTo>
                  <a:lnTo>
                    <a:pt x="1184" y="53"/>
                  </a:lnTo>
                  <a:lnTo>
                    <a:pt x="1174" y="52"/>
                  </a:lnTo>
                  <a:lnTo>
                    <a:pt x="1164" y="45"/>
                  </a:lnTo>
                  <a:lnTo>
                    <a:pt x="1149" y="25"/>
                  </a:lnTo>
                  <a:lnTo>
                    <a:pt x="1139" y="19"/>
                  </a:lnTo>
                  <a:lnTo>
                    <a:pt x="1136" y="19"/>
                  </a:lnTo>
                  <a:lnTo>
                    <a:pt x="1134" y="21"/>
                  </a:lnTo>
                  <a:lnTo>
                    <a:pt x="1132" y="21"/>
                  </a:lnTo>
                  <a:lnTo>
                    <a:pt x="1131" y="19"/>
                  </a:lnTo>
                  <a:lnTo>
                    <a:pt x="1128" y="17"/>
                  </a:lnTo>
                  <a:lnTo>
                    <a:pt x="1125" y="8"/>
                  </a:lnTo>
                  <a:lnTo>
                    <a:pt x="1124" y="5"/>
                  </a:lnTo>
                  <a:lnTo>
                    <a:pt x="1120" y="1"/>
                  </a:lnTo>
                  <a:lnTo>
                    <a:pt x="1114" y="0"/>
                  </a:lnTo>
                  <a:lnTo>
                    <a:pt x="1111" y="4"/>
                  </a:lnTo>
                  <a:lnTo>
                    <a:pt x="1111" y="12"/>
                  </a:lnTo>
                  <a:lnTo>
                    <a:pt x="1118" y="25"/>
                  </a:lnTo>
                  <a:lnTo>
                    <a:pt x="1120" y="33"/>
                  </a:lnTo>
                  <a:lnTo>
                    <a:pt x="1115" y="40"/>
                  </a:lnTo>
                  <a:lnTo>
                    <a:pt x="1107" y="45"/>
                  </a:lnTo>
                  <a:lnTo>
                    <a:pt x="1103" y="45"/>
                  </a:lnTo>
                  <a:lnTo>
                    <a:pt x="1099" y="40"/>
                  </a:lnTo>
                  <a:lnTo>
                    <a:pt x="1096" y="31"/>
                  </a:lnTo>
                  <a:lnTo>
                    <a:pt x="1093" y="18"/>
                  </a:lnTo>
                  <a:lnTo>
                    <a:pt x="1089" y="8"/>
                  </a:lnTo>
                  <a:lnTo>
                    <a:pt x="1083" y="4"/>
                  </a:lnTo>
                  <a:lnTo>
                    <a:pt x="1071" y="4"/>
                  </a:lnTo>
                  <a:lnTo>
                    <a:pt x="1065" y="5"/>
                  </a:lnTo>
                  <a:lnTo>
                    <a:pt x="1059" y="10"/>
                  </a:lnTo>
                  <a:lnTo>
                    <a:pt x="1055" y="14"/>
                  </a:lnTo>
                  <a:lnTo>
                    <a:pt x="1040" y="29"/>
                  </a:lnTo>
                  <a:lnTo>
                    <a:pt x="1033" y="33"/>
                  </a:lnTo>
                  <a:lnTo>
                    <a:pt x="1013" y="36"/>
                  </a:lnTo>
                  <a:lnTo>
                    <a:pt x="1006" y="40"/>
                  </a:lnTo>
                  <a:lnTo>
                    <a:pt x="1002" y="46"/>
                  </a:lnTo>
                  <a:lnTo>
                    <a:pt x="999" y="49"/>
                  </a:lnTo>
                  <a:lnTo>
                    <a:pt x="992" y="47"/>
                  </a:lnTo>
                  <a:lnTo>
                    <a:pt x="985" y="43"/>
                  </a:lnTo>
                  <a:lnTo>
                    <a:pt x="977" y="40"/>
                  </a:lnTo>
                  <a:lnTo>
                    <a:pt x="974" y="46"/>
                  </a:lnTo>
                  <a:lnTo>
                    <a:pt x="968" y="59"/>
                  </a:lnTo>
                  <a:lnTo>
                    <a:pt x="964" y="63"/>
                  </a:lnTo>
                  <a:lnTo>
                    <a:pt x="949" y="64"/>
                  </a:lnTo>
                  <a:lnTo>
                    <a:pt x="930" y="63"/>
                  </a:lnTo>
                  <a:lnTo>
                    <a:pt x="925" y="64"/>
                  </a:lnTo>
                  <a:lnTo>
                    <a:pt x="912" y="77"/>
                  </a:lnTo>
                  <a:lnTo>
                    <a:pt x="901" y="81"/>
                  </a:lnTo>
                  <a:lnTo>
                    <a:pt x="898" y="85"/>
                  </a:lnTo>
                  <a:lnTo>
                    <a:pt x="894" y="97"/>
                  </a:lnTo>
                  <a:lnTo>
                    <a:pt x="891" y="102"/>
                  </a:lnTo>
                  <a:lnTo>
                    <a:pt x="884" y="105"/>
                  </a:lnTo>
                  <a:lnTo>
                    <a:pt x="877" y="106"/>
                  </a:lnTo>
                  <a:lnTo>
                    <a:pt x="866" y="101"/>
                  </a:lnTo>
                  <a:lnTo>
                    <a:pt x="863" y="106"/>
                  </a:lnTo>
                  <a:lnTo>
                    <a:pt x="862" y="112"/>
                  </a:lnTo>
                  <a:lnTo>
                    <a:pt x="860" y="119"/>
                  </a:lnTo>
                  <a:lnTo>
                    <a:pt x="862" y="130"/>
                  </a:lnTo>
                  <a:lnTo>
                    <a:pt x="865" y="153"/>
                  </a:lnTo>
                  <a:lnTo>
                    <a:pt x="865" y="161"/>
                  </a:lnTo>
                  <a:lnTo>
                    <a:pt x="869" y="171"/>
                  </a:lnTo>
                  <a:lnTo>
                    <a:pt x="880" y="190"/>
                  </a:lnTo>
                  <a:lnTo>
                    <a:pt x="881" y="196"/>
                  </a:lnTo>
                  <a:lnTo>
                    <a:pt x="884" y="226"/>
                  </a:lnTo>
                  <a:lnTo>
                    <a:pt x="881" y="242"/>
                  </a:lnTo>
                  <a:lnTo>
                    <a:pt x="880" y="255"/>
                  </a:lnTo>
                  <a:lnTo>
                    <a:pt x="881" y="261"/>
                  </a:lnTo>
                  <a:lnTo>
                    <a:pt x="884" y="266"/>
                  </a:lnTo>
                  <a:lnTo>
                    <a:pt x="886" y="276"/>
                  </a:lnTo>
                  <a:lnTo>
                    <a:pt x="886" y="294"/>
                  </a:lnTo>
                  <a:lnTo>
                    <a:pt x="893" y="355"/>
                  </a:lnTo>
                  <a:lnTo>
                    <a:pt x="893" y="377"/>
                  </a:lnTo>
                  <a:lnTo>
                    <a:pt x="891" y="395"/>
                  </a:lnTo>
                  <a:lnTo>
                    <a:pt x="886" y="409"/>
                  </a:lnTo>
                  <a:lnTo>
                    <a:pt x="867" y="429"/>
                  </a:lnTo>
                  <a:lnTo>
                    <a:pt x="862" y="433"/>
                  </a:lnTo>
                  <a:lnTo>
                    <a:pt x="859" y="437"/>
                  </a:lnTo>
                  <a:lnTo>
                    <a:pt x="859" y="443"/>
                  </a:lnTo>
                  <a:lnTo>
                    <a:pt x="855" y="444"/>
                  </a:lnTo>
                  <a:lnTo>
                    <a:pt x="849" y="447"/>
                  </a:lnTo>
                  <a:lnTo>
                    <a:pt x="844" y="453"/>
                  </a:lnTo>
                  <a:lnTo>
                    <a:pt x="841" y="460"/>
                  </a:lnTo>
                  <a:lnTo>
                    <a:pt x="816" y="477"/>
                  </a:lnTo>
                  <a:lnTo>
                    <a:pt x="806" y="484"/>
                  </a:lnTo>
                  <a:lnTo>
                    <a:pt x="796" y="486"/>
                  </a:lnTo>
                  <a:lnTo>
                    <a:pt x="793" y="491"/>
                  </a:lnTo>
                  <a:lnTo>
                    <a:pt x="789" y="498"/>
                  </a:lnTo>
                  <a:lnTo>
                    <a:pt x="785" y="505"/>
                  </a:lnTo>
                  <a:lnTo>
                    <a:pt x="775" y="513"/>
                  </a:lnTo>
                  <a:lnTo>
                    <a:pt x="768" y="516"/>
                  </a:lnTo>
                  <a:lnTo>
                    <a:pt x="753" y="524"/>
                  </a:lnTo>
                  <a:lnTo>
                    <a:pt x="708" y="534"/>
                  </a:lnTo>
                  <a:lnTo>
                    <a:pt x="691" y="533"/>
                  </a:lnTo>
                  <a:lnTo>
                    <a:pt x="680" y="528"/>
                  </a:lnTo>
                  <a:lnTo>
                    <a:pt x="677" y="527"/>
                  </a:lnTo>
                  <a:lnTo>
                    <a:pt x="676" y="526"/>
                  </a:lnTo>
                  <a:lnTo>
                    <a:pt x="663" y="507"/>
                  </a:lnTo>
                  <a:lnTo>
                    <a:pt x="660" y="505"/>
                  </a:lnTo>
                  <a:lnTo>
                    <a:pt x="638" y="500"/>
                  </a:lnTo>
                  <a:lnTo>
                    <a:pt x="615" y="491"/>
                  </a:lnTo>
                  <a:lnTo>
                    <a:pt x="604" y="477"/>
                  </a:lnTo>
                  <a:lnTo>
                    <a:pt x="598" y="475"/>
                  </a:lnTo>
                  <a:lnTo>
                    <a:pt x="596" y="472"/>
                  </a:lnTo>
                  <a:lnTo>
                    <a:pt x="593" y="464"/>
                  </a:lnTo>
                  <a:lnTo>
                    <a:pt x="586" y="420"/>
                  </a:lnTo>
                  <a:lnTo>
                    <a:pt x="583" y="416"/>
                  </a:lnTo>
                  <a:lnTo>
                    <a:pt x="579" y="412"/>
                  </a:lnTo>
                  <a:lnTo>
                    <a:pt x="577" y="404"/>
                  </a:lnTo>
                  <a:lnTo>
                    <a:pt x="575" y="387"/>
                  </a:lnTo>
                  <a:lnTo>
                    <a:pt x="573" y="377"/>
                  </a:lnTo>
                  <a:lnTo>
                    <a:pt x="570" y="369"/>
                  </a:lnTo>
                  <a:lnTo>
                    <a:pt x="569" y="367"/>
                  </a:lnTo>
                  <a:lnTo>
                    <a:pt x="563" y="355"/>
                  </a:lnTo>
                  <a:lnTo>
                    <a:pt x="562" y="350"/>
                  </a:lnTo>
                  <a:lnTo>
                    <a:pt x="562" y="346"/>
                  </a:lnTo>
                  <a:lnTo>
                    <a:pt x="562" y="342"/>
                  </a:lnTo>
                  <a:lnTo>
                    <a:pt x="558" y="341"/>
                  </a:lnTo>
                  <a:lnTo>
                    <a:pt x="549" y="338"/>
                  </a:lnTo>
                  <a:lnTo>
                    <a:pt x="535" y="331"/>
                  </a:lnTo>
                  <a:lnTo>
                    <a:pt x="514" y="312"/>
                  </a:lnTo>
                  <a:lnTo>
                    <a:pt x="496" y="289"/>
                  </a:lnTo>
                  <a:lnTo>
                    <a:pt x="439" y="238"/>
                  </a:lnTo>
                  <a:lnTo>
                    <a:pt x="425" y="217"/>
                  </a:lnTo>
                  <a:lnTo>
                    <a:pt x="422" y="210"/>
                  </a:lnTo>
                  <a:lnTo>
                    <a:pt x="421" y="200"/>
                  </a:lnTo>
                  <a:lnTo>
                    <a:pt x="422" y="181"/>
                  </a:lnTo>
                  <a:lnTo>
                    <a:pt x="423" y="161"/>
                  </a:lnTo>
                  <a:lnTo>
                    <a:pt x="425" y="158"/>
                  </a:lnTo>
                  <a:lnTo>
                    <a:pt x="426" y="157"/>
                  </a:lnTo>
                  <a:lnTo>
                    <a:pt x="426" y="157"/>
                  </a:lnTo>
                  <a:lnTo>
                    <a:pt x="423" y="155"/>
                  </a:lnTo>
                  <a:lnTo>
                    <a:pt x="421" y="154"/>
                  </a:lnTo>
                  <a:lnTo>
                    <a:pt x="416" y="155"/>
                  </a:lnTo>
                  <a:lnTo>
                    <a:pt x="414" y="157"/>
                  </a:lnTo>
                  <a:lnTo>
                    <a:pt x="411" y="158"/>
                  </a:lnTo>
                  <a:lnTo>
                    <a:pt x="405" y="158"/>
                  </a:lnTo>
                  <a:lnTo>
                    <a:pt x="394" y="162"/>
                  </a:lnTo>
                  <a:lnTo>
                    <a:pt x="318" y="203"/>
                  </a:lnTo>
                  <a:lnTo>
                    <a:pt x="268" y="231"/>
                  </a:lnTo>
                  <a:lnTo>
                    <a:pt x="257" y="235"/>
                  </a:lnTo>
                  <a:lnTo>
                    <a:pt x="209" y="238"/>
                  </a:lnTo>
                  <a:lnTo>
                    <a:pt x="198" y="244"/>
                  </a:lnTo>
                  <a:lnTo>
                    <a:pt x="191" y="254"/>
                  </a:lnTo>
                  <a:lnTo>
                    <a:pt x="161" y="310"/>
                  </a:lnTo>
                  <a:lnTo>
                    <a:pt x="143" y="333"/>
                  </a:lnTo>
                  <a:lnTo>
                    <a:pt x="133" y="360"/>
                  </a:lnTo>
                  <a:lnTo>
                    <a:pt x="131" y="363"/>
                  </a:lnTo>
                  <a:lnTo>
                    <a:pt x="125" y="366"/>
                  </a:lnTo>
                  <a:lnTo>
                    <a:pt x="122" y="373"/>
                  </a:lnTo>
                  <a:lnTo>
                    <a:pt x="118" y="381"/>
                  </a:lnTo>
                  <a:lnTo>
                    <a:pt x="117" y="390"/>
                  </a:lnTo>
                  <a:lnTo>
                    <a:pt x="117" y="399"/>
                  </a:lnTo>
                  <a:lnTo>
                    <a:pt x="117" y="430"/>
                  </a:lnTo>
                  <a:lnTo>
                    <a:pt x="117" y="434"/>
                  </a:lnTo>
                  <a:lnTo>
                    <a:pt x="114" y="441"/>
                  </a:lnTo>
                  <a:lnTo>
                    <a:pt x="114" y="447"/>
                  </a:lnTo>
                  <a:lnTo>
                    <a:pt x="117" y="460"/>
                  </a:lnTo>
                  <a:lnTo>
                    <a:pt x="117" y="465"/>
                  </a:lnTo>
                  <a:lnTo>
                    <a:pt x="117" y="484"/>
                  </a:lnTo>
                  <a:lnTo>
                    <a:pt x="114" y="502"/>
                  </a:lnTo>
                  <a:lnTo>
                    <a:pt x="108" y="514"/>
                  </a:lnTo>
                  <a:lnTo>
                    <a:pt x="102" y="524"/>
                  </a:lnTo>
                  <a:lnTo>
                    <a:pt x="94" y="531"/>
                  </a:lnTo>
                  <a:lnTo>
                    <a:pt x="87" y="538"/>
                  </a:lnTo>
                  <a:lnTo>
                    <a:pt x="84" y="540"/>
                  </a:lnTo>
                  <a:lnTo>
                    <a:pt x="81" y="544"/>
                  </a:lnTo>
                  <a:lnTo>
                    <a:pt x="72" y="558"/>
                  </a:lnTo>
                  <a:lnTo>
                    <a:pt x="67" y="563"/>
                  </a:lnTo>
                  <a:lnTo>
                    <a:pt x="49" y="573"/>
                  </a:lnTo>
                  <a:lnTo>
                    <a:pt x="48" y="577"/>
                  </a:lnTo>
                  <a:lnTo>
                    <a:pt x="25" y="592"/>
                  </a:lnTo>
                  <a:lnTo>
                    <a:pt x="23" y="600"/>
                  </a:lnTo>
                  <a:lnTo>
                    <a:pt x="23" y="608"/>
                  </a:lnTo>
                  <a:lnTo>
                    <a:pt x="25" y="617"/>
                  </a:lnTo>
                  <a:lnTo>
                    <a:pt x="25" y="627"/>
                  </a:lnTo>
                  <a:lnTo>
                    <a:pt x="24" y="666"/>
                  </a:lnTo>
                  <a:lnTo>
                    <a:pt x="21" y="681"/>
                  </a:lnTo>
                  <a:lnTo>
                    <a:pt x="11" y="709"/>
                  </a:lnTo>
                  <a:lnTo>
                    <a:pt x="9" y="728"/>
                  </a:lnTo>
                  <a:lnTo>
                    <a:pt x="7" y="730"/>
                  </a:lnTo>
                  <a:lnTo>
                    <a:pt x="7" y="732"/>
                  </a:lnTo>
                  <a:lnTo>
                    <a:pt x="9" y="737"/>
                  </a:lnTo>
                  <a:lnTo>
                    <a:pt x="10" y="742"/>
                  </a:lnTo>
                  <a:lnTo>
                    <a:pt x="11" y="742"/>
                  </a:lnTo>
                  <a:lnTo>
                    <a:pt x="14" y="743"/>
                  </a:lnTo>
                  <a:lnTo>
                    <a:pt x="17" y="744"/>
                  </a:lnTo>
                  <a:lnTo>
                    <a:pt x="21" y="749"/>
                  </a:lnTo>
                  <a:lnTo>
                    <a:pt x="23" y="750"/>
                  </a:lnTo>
                  <a:lnTo>
                    <a:pt x="24" y="754"/>
                  </a:lnTo>
                  <a:lnTo>
                    <a:pt x="25" y="758"/>
                  </a:lnTo>
                  <a:lnTo>
                    <a:pt x="27" y="767"/>
                  </a:lnTo>
                  <a:lnTo>
                    <a:pt x="28" y="770"/>
                  </a:lnTo>
                  <a:lnTo>
                    <a:pt x="27" y="774"/>
                  </a:lnTo>
                  <a:lnTo>
                    <a:pt x="27" y="782"/>
                  </a:lnTo>
                  <a:lnTo>
                    <a:pt x="27" y="791"/>
                  </a:lnTo>
                  <a:lnTo>
                    <a:pt x="30" y="800"/>
                  </a:lnTo>
                  <a:lnTo>
                    <a:pt x="30" y="805"/>
                  </a:lnTo>
                  <a:lnTo>
                    <a:pt x="27" y="807"/>
                  </a:lnTo>
                  <a:lnTo>
                    <a:pt x="25" y="807"/>
                  </a:lnTo>
                  <a:lnTo>
                    <a:pt x="23" y="806"/>
                  </a:lnTo>
                  <a:lnTo>
                    <a:pt x="17" y="798"/>
                  </a:lnTo>
                  <a:lnTo>
                    <a:pt x="21" y="792"/>
                  </a:lnTo>
                  <a:lnTo>
                    <a:pt x="21" y="782"/>
                  </a:lnTo>
                  <a:lnTo>
                    <a:pt x="18" y="781"/>
                  </a:lnTo>
                  <a:lnTo>
                    <a:pt x="17" y="779"/>
                  </a:lnTo>
                  <a:lnTo>
                    <a:pt x="21" y="772"/>
                  </a:lnTo>
                  <a:lnTo>
                    <a:pt x="18" y="767"/>
                  </a:lnTo>
                  <a:lnTo>
                    <a:pt x="17" y="756"/>
                  </a:lnTo>
                  <a:lnTo>
                    <a:pt x="16" y="750"/>
                  </a:lnTo>
                  <a:lnTo>
                    <a:pt x="10" y="746"/>
                  </a:lnTo>
                  <a:lnTo>
                    <a:pt x="9" y="750"/>
                  </a:lnTo>
                  <a:lnTo>
                    <a:pt x="10" y="758"/>
                  </a:lnTo>
                  <a:lnTo>
                    <a:pt x="11" y="767"/>
                  </a:lnTo>
                  <a:lnTo>
                    <a:pt x="10" y="771"/>
                  </a:lnTo>
                  <a:lnTo>
                    <a:pt x="10" y="781"/>
                  </a:lnTo>
                  <a:lnTo>
                    <a:pt x="10" y="786"/>
                  </a:lnTo>
                  <a:lnTo>
                    <a:pt x="9" y="791"/>
                  </a:lnTo>
                  <a:lnTo>
                    <a:pt x="7" y="793"/>
                  </a:lnTo>
                  <a:lnTo>
                    <a:pt x="3" y="800"/>
                  </a:lnTo>
                  <a:lnTo>
                    <a:pt x="2" y="807"/>
                  </a:lnTo>
                  <a:lnTo>
                    <a:pt x="0" y="816"/>
                  </a:lnTo>
                  <a:lnTo>
                    <a:pt x="2" y="826"/>
                  </a:lnTo>
                  <a:lnTo>
                    <a:pt x="4" y="844"/>
                  </a:lnTo>
                  <a:lnTo>
                    <a:pt x="4" y="848"/>
                  </a:lnTo>
                  <a:lnTo>
                    <a:pt x="4" y="854"/>
                  </a:lnTo>
                  <a:lnTo>
                    <a:pt x="4" y="858"/>
                  </a:lnTo>
                  <a:lnTo>
                    <a:pt x="2" y="868"/>
                  </a:lnTo>
                  <a:lnTo>
                    <a:pt x="2" y="871"/>
                  </a:lnTo>
                  <a:lnTo>
                    <a:pt x="2" y="880"/>
                  </a:lnTo>
                  <a:lnTo>
                    <a:pt x="4" y="890"/>
                  </a:lnTo>
                  <a:lnTo>
                    <a:pt x="17" y="920"/>
                  </a:lnTo>
                  <a:lnTo>
                    <a:pt x="20" y="935"/>
                  </a:lnTo>
                  <a:lnTo>
                    <a:pt x="23" y="952"/>
                  </a:lnTo>
                  <a:lnTo>
                    <a:pt x="23" y="955"/>
                  </a:lnTo>
                  <a:lnTo>
                    <a:pt x="23" y="955"/>
                  </a:lnTo>
                  <a:lnTo>
                    <a:pt x="32" y="952"/>
                  </a:lnTo>
                  <a:lnTo>
                    <a:pt x="48" y="952"/>
                  </a:lnTo>
                  <a:lnTo>
                    <a:pt x="59" y="949"/>
                  </a:lnTo>
                  <a:lnTo>
                    <a:pt x="62" y="941"/>
                  </a:lnTo>
                  <a:lnTo>
                    <a:pt x="65" y="928"/>
                  </a:lnTo>
                  <a:lnTo>
                    <a:pt x="69" y="913"/>
                  </a:lnTo>
                  <a:lnTo>
                    <a:pt x="74" y="903"/>
                  </a:lnTo>
                  <a:lnTo>
                    <a:pt x="84" y="892"/>
                  </a:lnTo>
                  <a:lnTo>
                    <a:pt x="94" y="885"/>
                  </a:lnTo>
                  <a:lnTo>
                    <a:pt x="102" y="880"/>
                  </a:lnTo>
                  <a:lnTo>
                    <a:pt x="114" y="879"/>
                  </a:lnTo>
                  <a:lnTo>
                    <a:pt x="118" y="878"/>
                  </a:lnTo>
                  <a:lnTo>
                    <a:pt x="154" y="850"/>
                  </a:lnTo>
                  <a:lnTo>
                    <a:pt x="164" y="845"/>
                  </a:lnTo>
                  <a:lnTo>
                    <a:pt x="187" y="844"/>
                  </a:lnTo>
                  <a:lnTo>
                    <a:pt x="259" y="810"/>
                  </a:lnTo>
                  <a:lnTo>
                    <a:pt x="264" y="807"/>
                  </a:lnTo>
                  <a:lnTo>
                    <a:pt x="293" y="793"/>
                  </a:lnTo>
                  <a:lnTo>
                    <a:pt x="304" y="795"/>
                  </a:lnTo>
                  <a:lnTo>
                    <a:pt x="310" y="798"/>
                  </a:lnTo>
                  <a:lnTo>
                    <a:pt x="318" y="805"/>
                  </a:lnTo>
                  <a:lnTo>
                    <a:pt x="324" y="806"/>
                  </a:lnTo>
                  <a:lnTo>
                    <a:pt x="401" y="803"/>
                  </a:lnTo>
                  <a:lnTo>
                    <a:pt x="418" y="807"/>
                  </a:lnTo>
                  <a:lnTo>
                    <a:pt x="418" y="807"/>
                  </a:lnTo>
                  <a:lnTo>
                    <a:pt x="425" y="812"/>
                  </a:lnTo>
                  <a:lnTo>
                    <a:pt x="437" y="824"/>
                  </a:lnTo>
                  <a:lnTo>
                    <a:pt x="442" y="826"/>
                  </a:lnTo>
                  <a:lnTo>
                    <a:pt x="444" y="826"/>
                  </a:lnTo>
                  <a:lnTo>
                    <a:pt x="482" y="810"/>
                  </a:lnTo>
                  <a:lnTo>
                    <a:pt x="491" y="803"/>
                  </a:lnTo>
                  <a:lnTo>
                    <a:pt x="499" y="798"/>
                  </a:lnTo>
                  <a:lnTo>
                    <a:pt x="507" y="796"/>
                  </a:lnTo>
                  <a:lnTo>
                    <a:pt x="516" y="800"/>
                  </a:lnTo>
                  <a:lnTo>
                    <a:pt x="523" y="814"/>
                  </a:lnTo>
                  <a:lnTo>
                    <a:pt x="533" y="838"/>
                  </a:lnTo>
                  <a:lnTo>
                    <a:pt x="544" y="847"/>
                  </a:lnTo>
                  <a:lnTo>
                    <a:pt x="556" y="844"/>
                  </a:lnTo>
                  <a:lnTo>
                    <a:pt x="570" y="830"/>
                  </a:lnTo>
                  <a:lnTo>
                    <a:pt x="568" y="824"/>
                  </a:lnTo>
                  <a:lnTo>
                    <a:pt x="572" y="821"/>
                  </a:lnTo>
                  <a:lnTo>
                    <a:pt x="603" y="814"/>
                  </a:lnTo>
                  <a:lnTo>
                    <a:pt x="608" y="816"/>
                  </a:lnTo>
                  <a:lnTo>
                    <a:pt x="625" y="823"/>
                  </a:lnTo>
                  <a:lnTo>
                    <a:pt x="653" y="834"/>
                  </a:lnTo>
                  <a:lnTo>
                    <a:pt x="661" y="835"/>
                  </a:lnTo>
                  <a:lnTo>
                    <a:pt x="677" y="826"/>
                  </a:lnTo>
                  <a:lnTo>
                    <a:pt x="685" y="824"/>
                  </a:lnTo>
                  <a:lnTo>
                    <a:pt x="704" y="824"/>
                  </a:lnTo>
                  <a:lnTo>
                    <a:pt x="711" y="823"/>
                  </a:lnTo>
                  <a:lnTo>
                    <a:pt x="713" y="824"/>
                  </a:lnTo>
                  <a:lnTo>
                    <a:pt x="715" y="827"/>
                  </a:lnTo>
                  <a:lnTo>
                    <a:pt x="716" y="831"/>
                  </a:lnTo>
                  <a:lnTo>
                    <a:pt x="715" y="834"/>
                  </a:lnTo>
                  <a:lnTo>
                    <a:pt x="716" y="835"/>
                  </a:lnTo>
                  <a:lnTo>
                    <a:pt x="723" y="837"/>
                  </a:lnTo>
                  <a:lnTo>
                    <a:pt x="741" y="833"/>
                  </a:lnTo>
                  <a:lnTo>
                    <a:pt x="750" y="833"/>
                  </a:lnTo>
                  <a:lnTo>
                    <a:pt x="754" y="834"/>
                  </a:lnTo>
                  <a:lnTo>
                    <a:pt x="782" y="843"/>
                  </a:lnTo>
                  <a:lnTo>
                    <a:pt x="806" y="862"/>
                  </a:lnTo>
                  <a:lnTo>
                    <a:pt x="816" y="868"/>
                  </a:lnTo>
                  <a:lnTo>
                    <a:pt x="823" y="869"/>
                  </a:lnTo>
                  <a:lnTo>
                    <a:pt x="823" y="869"/>
                  </a:lnTo>
                  <a:lnTo>
                    <a:pt x="830" y="868"/>
                  </a:lnTo>
                  <a:lnTo>
                    <a:pt x="862" y="851"/>
                  </a:lnTo>
                  <a:lnTo>
                    <a:pt x="869" y="850"/>
                  </a:lnTo>
                  <a:lnTo>
                    <a:pt x="877" y="852"/>
                  </a:lnTo>
                  <a:lnTo>
                    <a:pt x="894" y="865"/>
                  </a:lnTo>
                  <a:lnTo>
                    <a:pt x="902" y="868"/>
                  </a:lnTo>
                  <a:lnTo>
                    <a:pt x="912" y="864"/>
                  </a:lnTo>
                  <a:lnTo>
                    <a:pt x="926" y="855"/>
                  </a:lnTo>
                  <a:lnTo>
                    <a:pt x="932" y="850"/>
                  </a:lnTo>
                  <a:lnTo>
                    <a:pt x="953" y="821"/>
                  </a:lnTo>
                  <a:lnTo>
                    <a:pt x="963" y="813"/>
                  </a:lnTo>
                  <a:lnTo>
                    <a:pt x="973" y="809"/>
                  </a:lnTo>
                  <a:lnTo>
                    <a:pt x="996" y="798"/>
                  </a:lnTo>
                  <a:lnTo>
                    <a:pt x="998" y="798"/>
                  </a:lnTo>
                  <a:lnTo>
                    <a:pt x="1005" y="800"/>
                  </a:lnTo>
                  <a:lnTo>
                    <a:pt x="1006" y="799"/>
                  </a:lnTo>
                  <a:lnTo>
                    <a:pt x="1008" y="796"/>
                  </a:lnTo>
                  <a:lnTo>
                    <a:pt x="1008" y="791"/>
                  </a:lnTo>
                  <a:lnTo>
                    <a:pt x="1009" y="785"/>
                  </a:lnTo>
                  <a:lnTo>
                    <a:pt x="1013" y="782"/>
                  </a:lnTo>
                  <a:lnTo>
                    <a:pt x="1019" y="784"/>
                  </a:lnTo>
                  <a:lnTo>
                    <a:pt x="1023" y="792"/>
                  </a:lnTo>
                  <a:lnTo>
                    <a:pt x="1030" y="812"/>
                  </a:lnTo>
                  <a:lnTo>
                    <a:pt x="1037" y="840"/>
                  </a:lnTo>
                  <a:lnTo>
                    <a:pt x="1040" y="848"/>
                  </a:lnTo>
                  <a:lnTo>
                    <a:pt x="1041" y="854"/>
                  </a:lnTo>
                  <a:lnTo>
                    <a:pt x="1051" y="862"/>
                  </a:lnTo>
                  <a:lnTo>
                    <a:pt x="1052" y="868"/>
                  </a:lnTo>
                  <a:lnTo>
                    <a:pt x="1058" y="882"/>
                  </a:lnTo>
                  <a:lnTo>
                    <a:pt x="1065" y="896"/>
                  </a:lnTo>
                  <a:lnTo>
                    <a:pt x="1075" y="903"/>
                  </a:lnTo>
                  <a:lnTo>
                    <a:pt x="1136" y="914"/>
                  </a:lnTo>
                  <a:lnTo>
                    <a:pt x="1164" y="918"/>
                  </a:lnTo>
                  <a:lnTo>
                    <a:pt x="1181" y="915"/>
                  </a:lnTo>
                  <a:lnTo>
                    <a:pt x="1195" y="922"/>
                  </a:lnTo>
                  <a:lnTo>
                    <a:pt x="1199" y="922"/>
                  </a:lnTo>
                  <a:lnTo>
                    <a:pt x="1215" y="921"/>
                  </a:lnTo>
                  <a:lnTo>
                    <a:pt x="1218" y="922"/>
                  </a:lnTo>
                  <a:lnTo>
                    <a:pt x="1219" y="927"/>
                  </a:lnTo>
                  <a:lnTo>
                    <a:pt x="1225" y="942"/>
                  </a:lnTo>
                  <a:lnTo>
                    <a:pt x="1227" y="948"/>
                  </a:lnTo>
                  <a:lnTo>
                    <a:pt x="1230" y="950"/>
                  </a:lnTo>
                  <a:lnTo>
                    <a:pt x="1244" y="962"/>
                  </a:lnTo>
                  <a:lnTo>
                    <a:pt x="1253" y="970"/>
                  </a:lnTo>
                  <a:lnTo>
                    <a:pt x="1272" y="993"/>
                  </a:lnTo>
                  <a:lnTo>
                    <a:pt x="1295" y="1008"/>
                  </a:lnTo>
                  <a:lnTo>
                    <a:pt x="1310" y="1018"/>
                  </a:lnTo>
                  <a:lnTo>
                    <a:pt x="1326" y="1036"/>
                  </a:lnTo>
                  <a:lnTo>
                    <a:pt x="1352" y="1058"/>
                  </a:lnTo>
                  <a:lnTo>
                    <a:pt x="1358" y="1068"/>
                  </a:lnTo>
                  <a:lnTo>
                    <a:pt x="1365" y="1082"/>
                  </a:lnTo>
                  <a:lnTo>
                    <a:pt x="1377" y="1106"/>
                  </a:lnTo>
                  <a:lnTo>
                    <a:pt x="1394" y="1119"/>
                  </a:lnTo>
                  <a:lnTo>
                    <a:pt x="1431" y="1137"/>
                  </a:lnTo>
                  <a:lnTo>
                    <a:pt x="1445" y="1141"/>
                  </a:lnTo>
                  <a:lnTo>
                    <a:pt x="1460" y="1141"/>
                  </a:lnTo>
                  <a:lnTo>
                    <a:pt x="1466" y="1133"/>
                  </a:lnTo>
                  <a:lnTo>
                    <a:pt x="1471" y="1129"/>
                  </a:lnTo>
                  <a:lnTo>
                    <a:pt x="1478" y="1130"/>
                  </a:lnTo>
                  <a:lnTo>
                    <a:pt x="1492" y="1136"/>
                  </a:lnTo>
                  <a:lnTo>
                    <a:pt x="1498" y="1134"/>
                  </a:lnTo>
                  <a:lnTo>
                    <a:pt x="1519" y="1124"/>
                  </a:lnTo>
                  <a:lnTo>
                    <a:pt x="1525" y="1117"/>
                  </a:lnTo>
                  <a:lnTo>
                    <a:pt x="1539" y="1091"/>
                  </a:lnTo>
                  <a:lnTo>
                    <a:pt x="1554" y="1072"/>
                  </a:lnTo>
                  <a:lnTo>
                    <a:pt x="1560" y="1068"/>
                  </a:lnTo>
                  <a:lnTo>
                    <a:pt x="1560" y="1068"/>
                  </a:lnTo>
                  <a:lnTo>
                    <a:pt x="1593" y="1064"/>
                  </a:lnTo>
                  <a:lnTo>
                    <a:pt x="1604" y="1065"/>
                  </a:lnTo>
                  <a:lnTo>
                    <a:pt x="1610" y="1068"/>
                  </a:lnTo>
                  <a:lnTo>
                    <a:pt x="1625" y="1082"/>
                  </a:lnTo>
                  <a:lnTo>
                    <a:pt x="1632" y="1087"/>
                  </a:lnTo>
                  <a:lnTo>
                    <a:pt x="1638" y="1084"/>
                  </a:lnTo>
                  <a:lnTo>
                    <a:pt x="1651" y="1072"/>
                  </a:lnTo>
                  <a:lnTo>
                    <a:pt x="1655" y="1067"/>
                  </a:lnTo>
                  <a:lnTo>
                    <a:pt x="1662" y="1074"/>
                  </a:lnTo>
                  <a:lnTo>
                    <a:pt x="1670" y="1078"/>
                  </a:lnTo>
                  <a:lnTo>
                    <a:pt x="1679" y="1081"/>
                  </a:lnTo>
                  <a:lnTo>
                    <a:pt x="1711" y="1084"/>
                  </a:lnTo>
                  <a:lnTo>
                    <a:pt x="1718" y="1084"/>
                  </a:lnTo>
                  <a:lnTo>
                    <a:pt x="1721" y="1077"/>
                  </a:lnTo>
                  <a:lnTo>
                    <a:pt x="1723" y="1067"/>
                  </a:lnTo>
                  <a:lnTo>
                    <a:pt x="1725" y="1044"/>
                  </a:lnTo>
                  <a:lnTo>
                    <a:pt x="1732" y="1023"/>
                  </a:lnTo>
                  <a:lnTo>
                    <a:pt x="1757" y="1007"/>
                  </a:lnTo>
                  <a:lnTo>
                    <a:pt x="1767" y="991"/>
                  </a:lnTo>
                  <a:lnTo>
                    <a:pt x="1767" y="981"/>
                  </a:lnTo>
                  <a:lnTo>
                    <a:pt x="1775" y="973"/>
                  </a:lnTo>
                  <a:lnTo>
                    <a:pt x="1794" y="959"/>
                  </a:lnTo>
                  <a:lnTo>
                    <a:pt x="1796" y="952"/>
                  </a:lnTo>
                  <a:lnTo>
                    <a:pt x="1799" y="946"/>
                  </a:lnTo>
                  <a:lnTo>
                    <a:pt x="1801" y="942"/>
                  </a:lnTo>
                  <a:lnTo>
                    <a:pt x="1805" y="938"/>
                  </a:lnTo>
                  <a:lnTo>
                    <a:pt x="1809" y="936"/>
                  </a:lnTo>
                  <a:lnTo>
                    <a:pt x="1819" y="934"/>
                  </a:lnTo>
                  <a:lnTo>
                    <a:pt x="1830" y="928"/>
                  </a:lnTo>
                  <a:lnTo>
                    <a:pt x="1837" y="922"/>
                  </a:lnTo>
                  <a:lnTo>
                    <a:pt x="1841" y="920"/>
                  </a:lnTo>
                  <a:lnTo>
                    <a:pt x="1852" y="915"/>
                  </a:lnTo>
                  <a:lnTo>
                    <a:pt x="1862" y="922"/>
                  </a:lnTo>
                  <a:lnTo>
                    <a:pt x="1868" y="913"/>
                  </a:lnTo>
                  <a:lnTo>
                    <a:pt x="1871" y="903"/>
                  </a:lnTo>
                  <a:lnTo>
                    <a:pt x="1872" y="892"/>
                  </a:lnTo>
                  <a:lnTo>
                    <a:pt x="1875" y="880"/>
                  </a:lnTo>
                  <a:lnTo>
                    <a:pt x="1876" y="876"/>
                  </a:lnTo>
                  <a:lnTo>
                    <a:pt x="1879" y="873"/>
                  </a:lnTo>
                  <a:lnTo>
                    <a:pt x="1880" y="869"/>
                  </a:lnTo>
                  <a:lnTo>
                    <a:pt x="1880" y="862"/>
                  </a:lnTo>
                  <a:lnTo>
                    <a:pt x="1880" y="858"/>
                  </a:lnTo>
                  <a:close/>
                </a:path>
              </a:pathLst>
            </a:custGeom>
            <a:solidFill>
              <a:srgbClr val="257087"/>
            </a:solid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grpSp>
      <p:sp>
        <p:nvSpPr>
          <p:cNvPr id="54" name="Shape 2934"/>
          <p:cNvSpPr/>
          <p:nvPr/>
        </p:nvSpPr>
        <p:spPr>
          <a:xfrm>
            <a:off x="4790100" y="5087309"/>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bg2">
              <a:lumMod val="75000"/>
            </a:schemeClr>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2" name="Rectangle 1"/>
          <p:cNvSpPr/>
          <p:nvPr/>
        </p:nvSpPr>
        <p:spPr>
          <a:xfrm>
            <a:off x="3911702" y="5409523"/>
            <a:ext cx="1326004" cy="369332"/>
          </a:xfrm>
          <a:prstGeom prst="rect">
            <a:avLst/>
          </a:prstGeom>
        </p:spPr>
        <p:txBody>
          <a:bodyPr wrap="none">
            <a:spAutoFit/>
          </a:bodyPr>
          <a:lstStyle/>
          <a:p>
            <a:r>
              <a:rPr lang="lv-LV" dirty="0" smtClean="0">
                <a:latin typeface="Merriweather Light"/>
                <a:ea typeface="Merriweather Light"/>
                <a:cs typeface="Merriweather Light"/>
                <a:sym typeface="Merriweather Light"/>
              </a:rPr>
              <a:t>Daugavpils</a:t>
            </a:r>
            <a:endParaRPr lang="en-US" dirty="0"/>
          </a:p>
        </p:txBody>
      </p:sp>
      <p:sp>
        <p:nvSpPr>
          <p:cNvPr id="3" name="Rectangle 2"/>
          <p:cNvSpPr/>
          <p:nvPr/>
        </p:nvSpPr>
        <p:spPr>
          <a:xfrm>
            <a:off x="1721867" y="1069575"/>
            <a:ext cx="2207656" cy="1292662"/>
          </a:xfrm>
          <a:prstGeom prst="rect">
            <a:avLst/>
          </a:prstGeom>
        </p:spPr>
        <p:txBody>
          <a:bodyPr wrap="none">
            <a:spAutoFit/>
          </a:bodyPr>
          <a:lstStyle/>
          <a:p>
            <a:pPr lvl="0">
              <a:buClr>
                <a:schemeClr val="lt1"/>
              </a:buClr>
              <a:buSzPts val="2200"/>
            </a:pPr>
            <a:r>
              <a:rPr lang="en-US" sz="2000" dirty="0">
                <a:solidFill>
                  <a:schemeClr val="lt1"/>
                </a:solidFill>
                <a:latin typeface="Merriweather Light"/>
                <a:ea typeface="Merriweather Light"/>
                <a:cs typeface="Merriweather Light"/>
                <a:sym typeface="Merriweather Light"/>
              </a:rPr>
              <a:t>Lithuania – 25 km</a:t>
            </a:r>
          </a:p>
          <a:p>
            <a:pPr lvl="0">
              <a:buClr>
                <a:schemeClr val="lt1"/>
              </a:buClr>
              <a:buSzPts val="2200"/>
            </a:pPr>
            <a:r>
              <a:rPr lang="en-US" sz="2000" dirty="0">
                <a:solidFill>
                  <a:schemeClr val="lt1"/>
                </a:solidFill>
                <a:latin typeface="Merriweather Light"/>
                <a:ea typeface="Merriweather Light"/>
                <a:cs typeface="Merriweather Light"/>
                <a:sym typeface="Merriweather Light"/>
              </a:rPr>
              <a:t>Belarus – 35 km</a:t>
            </a:r>
          </a:p>
          <a:p>
            <a:pPr lvl="0">
              <a:buClr>
                <a:schemeClr val="lt1"/>
              </a:buClr>
              <a:buSzPts val="2200"/>
            </a:pPr>
            <a:r>
              <a:rPr lang="en-US" sz="2000" dirty="0">
                <a:solidFill>
                  <a:schemeClr val="lt1"/>
                </a:solidFill>
                <a:latin typeface="Merriweather Light"/>
                <a:ea typeface="Merriweather Light"/>
                <a:cs typeface="Merriweather Light"/>
                <a:sym typeface="Merriweather Light"/>
              </a:rPr>
              <a:t>Russia – 120 km</a:t>
            </a:r>
          </a:p>
          <a:p>
            <a:pPr lvl="0">
              <a:buClr>
                <a:schemeClr val="lt1"/>
              </a:buClr>
              <a:buSzPts val="2200"/>
            </a:pPr>
            <a:endParaRPr lang="en-US" dirty="0"/>
          </a:p>
        </p:txBody>
      </p:sp>
      <p:sp>
        <p:nvSpPr>
          <p:cNvPr id="57" name="Shape 2935"/>
          <p:cNvSpPr/>
          <p:nvPr/>
        </p:nvSpPr>
        <p:spPr>
          <a:xfrm>
            <a:off x="1040910" y="1245392"/>
            <a:ext cx="623310" cy="537226"/>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bg2">
              <a:lumMod val="75000"/>
            </a:schemeClr>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8" name="Freeform 28"/>
          <p:cNvSpPr>
            <a:spLocks/>
          </p:cNvSpPr>
          <p:nvPr/>
        </p:nvSpPr>
        <p:spPr bwMode="auto">
          <a:xfrm>
            <a:off x="8454515" y="3384215"/>
            <a:ext cx="663473" cy="402105"/>
          </a:xfrm>
          <a:custGeom>
            <a:avLst/>
            <a:gdLst>
              <a:gd name="T0" fmla="*/ 1850 w 1880"/>
              <a:gd name="T1" fmla="*/ 758 h 1141"/>
              <a:gd name="T2" fmla="*/ 1823 w 1880"/>
              <a:gd name="T3" fmla="*/ 706 h 1141"/>
              <a:gd name="T4" fmla="*/ 1802 w 1880"/>
              <a:gd name="T5" fmla="*/ 604 h 1141"/>
              <a:gd name="T6" fmla="*/ 1733 w 1880"/>
              <a:gd name="T7" fmla="*/ 576 h 1141"/>
              <a:gd name="T8" fmla="*/ 1751 w 1880"/>
              <a:gd name="T9" fmla="*/ 482 h 1141"/>
              <a:gd name="T10" fmla="*/ 1782 w 1880"/>
              <a:gd name="T11" fmla="*/ 380 h 1141"/>
              <a:gd name="T12" fmla="*/ 1701 w 1880"/>
              <a:gd name="T13" fmla="*/ 294 h 1141"/>
              <a:gd name="T14" fmla="*/ 1567 w 1880"/>
              <a:gd name="T15" fmla="*/ 233 h 1141"/>
              <a:gd name="T16" fmla="*/ 1523 w 1880"/>
              <a:gd name="T17" fmla="*/ 227 h 1141"/>
              <a:gd name="T18" fmla="*/ 1460 w 1880"/>
              <a:gd name="T19" fmla="*/ 263 h 1141"/>
              <a:gd name="T20" fmla="*/ 1435 w 1880"/>
              <a:gd name="T21" fmla="*/ 272 h 1141"/>
              <a:gd name="T22" fmla="*/ 1349 w 1880"/>
              <a:gd name="T23" fmla="*/ 181 h 1141"/>
              <a:gd name="T24" fmla="*/ 1309 w 1880"/>
              <a:gd name="T25" fmla="*/ 113 h 1141"/>
              <a:gd name="T26" fmla="*/ 1215 w 1880"/>
              <a:gd name="T27" fmla="*/ 80 h 1141"/>
              <a:gd name="T28" fmla="*/ 1187 w 1880"/>
              <a:gd name="T29" fmla="*/ 54 h 1141"/>
              <a:gd name="T30" fmla="*/ 1131 w 1880"/>
              <a:gd name="T31" fmla="*/ 19 h 1141"/>
              <a:gd name="T32" fmla="*/ 1120 w 1880"/>
              <a:gd name="T33" fmla="*/ 33 h 1141"/>
              <a:gd name="T34" fmla="*/ 1071 w 1880"/>
              <a:gd name="T35" fmla="*/ 4 h 1141"/>
              <a:gd name="T36" fmla="*/ 999 w 1880"/>
              <a:gd name="T37" fmla="*/ 49 h 1141"/>
              <a:gd name="T38" fmla="*/ 925 w 1880"/>
              <a:gd name="T39" fmla="*/ 64 h 1141"/>
              <a:gd name="T40" fmla="*/ 863 w 1880"/>
              <a:gd name="T41" fmla="*/ 106 h 1141"/>
              <a:gd name="T42" fmla="*/ 884 w 1880"/>
              <a:gd name="T43" fmla="*/ 226 h 1141"/>
              <a:gd name="T44" fmla="*/ 891 w 1880"/>
              <a:gd name="T45" fmla="*/ 395 h 1141"/>
              <a:gd name="T46" fmla="*/ 841 w 1880"/>
              <a:gd name="T47" fmla="*/ 460 h 1141"/>
              <a:gd name="T48" fmla="*/ 753 w 1880"/>
              <a:gd name="T49" fmla="*/ 524 h 1141"/>
              <a:gd name="T50" fmla="*/ 615 w 1880"/>
              <a:gd name="T51" fmla="*/ 491 h 1141"/>
              <a:gd name="T52" fmla="*/ 575 w 1880"/>
              <a:gd name="T53" fmla="*/ 387 h 1141"/>
              <a:gd name="T54" fmla="*/ 549 w 1880"/>
              <a:gd name="T55" fmla="*/ 338 h 1141"/>
              <a:gd name="T56" fmla="*/ 423 w 1880"/>
              <a:gd name="T57" fmla="*/ 161 h 1141"/>
              <a:gd name="T58" fmla="*/ 405 w 1880"/>
              <a:gd name="T59" fmla="*/ 158 h 1141"/>
              <a:gd name="T60" fmla="*/ 143 w 1880"/>
              <a:gd name="T61" fmla="*/ 333 h 1141"/>
              <a:gd name="T62" fmla="*/ 117 w 1880"/>
              <a:gd name="T63" fmla="*/ 434 h 1141"/>
              <a:gd name="T64" fmla="*/ 94 w 1880"/>
              <a:gd name="T65" fmla="*/ 531 h 1141"/>
              <a:gd name="T66" fmla="*/ 23 w 1880"/>
              <a:gd name="T67" fmla="*/ 600 h 1141"/>
              <a:gd name="T68" fmla="*/ 7 w 1880"/>
              <a:gd name="T69" fmla="*/ 732 h 1141"/>
              <a:gd name="T70" fmla="*/ 25 w 1880"/>
              <a:gd name="T71" fmla="*/ 758 h 1141"/>
              <a:gd name="T72" fmla="*/ 25 w 1880"/>
              <a:gd name="T73" fmla="*/ 807 h 1141"/>
              <a:gd name="T74" fmla="*/ 17 w 1880"/>
              <a:gd name="T75" fmla="*/ 756 h 1141"/>
              <a:gd name="T76" fmla="*/ 9 w 1880"/>
              <a:gd name="T77" fmla="*/ 791 h 1141"/>
              <a:gd name="T78" fmla="*/ 4 w 1880"/>
              <a:gd name="T79" fmla="*/ 858 h 1141"/>
              <a:gd name="T80" fmla="*/ 23 w 1880"/>
              <a:gd name="T81" fmla="*/ 955 h 1141"/>
              <a:gd name="T82" fmla="*/ 94 w 1880"/>
              <a:gd name="T83" fmla="*/ 885 h 1141"/>
              <a:gd name="T84" fmla="*/ 293 w 1880"/>
              <a:gd name="T85" fmla="*/ 793 h 1141"/>
              <a:gd name="T86" fmla="*/ 437 w 1880"/>
              <a:gd name="T87" fmla="*/ 824 h 1141"/>
              <a:gd name="T88" fmla="*/ 533 w 1880"/>
              <a:gd name="T89" fmla="*/ 838 h 1141"/>
              <a:gd name="T90" fmla="*/ 653 w 1880"/>
              <a:gd name="T91" fmla="*/ 834 h 1141"/>
              <a:gd name="T92" fmla="*/ 715 w 1880"/>
              <a:gd name="T93" fmla="*/ 834 h 1141"/>
              <a:gd name="T94" fmla="*/ 823 w 1880"/>
              <a:gd name="T95" fmla="*/ 869 h 1141"/>
              <a:gd name="T96" fmla="*/ 926 w 1880"/>
              <a:gd name="T97" fmla="*/ 855 h 1141"/>
              <a:gd name="T98" fmla="*/ 1008 w 1880"/>
              <a:gd name="T99" fmla="*/ 796 h 1141"/>
              <a:gd name="T100" fmla="*/ 1041 w 1880"/>
              <a:gd name="T101" fmla="*/ 854 h 1141"/>
              <a:gd name="T102" fmla="*/ 1195 w 1880"/>
              <a:gd name="T103" fmla="*/ 922 h 1141"/>
              <a:gd name="T104" fmla="*/ 1253 w 1880"/>
              <a:gd name="T105" fmla="*/ 970 h 1141"/>
              <a:gd name="T106" fmla="*/ 1394 w 1880"/>
              <a:gd name="T107" fmla="*/ 1119 h 1141"/>
              <a:gd name="T108" fmla="*/ 1519 w 1880"/>
              <a:gd name="T109" fmla="*/ 1124 h 1141"/>
              <a:gd name="T110" fmla="*/ 1625 w 1880"/>
              <a:gd name="T111" fmla="*/ 1082 h 1141"/>
              <a:gd name="T112" fmla="*/ 1718 w 1880"/>
              <a:gd name="T113" fmla="*/ 1084 h 1141"/>
              <a:gd name="T114" fmla="*/ 1794 w 1880"/>
              <a:gd name="T115" fmla="*/ 959 h 1141"/>
              <a:gd name="T116" fmla="*/ 1841 w 1880"/>
              <a:gd name="T117" fmla="*/ 920 h 1141"/>
              <a:gd name="T118" fmla="*/ 1880 w 1880"/>
              <a:gd name="T119" fmla="*/ 869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80" h="1141">
                <a:moveTo>
                  <a:pt x="1880" y="858"/>
                </a:moveTo>
                <a:lnTo>
                  <a:pt x="1869" y="826"/>
                </a:lnTo>
                <a:lnTo>
                  <a:pt x="1868" y="816"/>
                </a:lnTo>
                <a:lnTo>
                  <a:pt x="1866" y="806"/>
                </a:lnTo>
                <a:lnTo>
                  <a:pt x="1868" y="789"/>
                </a:lnTo>
                <a:lnTo>
                  <a:pt x="1866" y="784"/>
                </a:lnTo>
                <a:lnTo>
                  <a:pt x="1865" y="781"/>
                </a:lnTo>
                <a:lnTo>
                  <a:pt x="1851" y="763"/>
                </a:lnTo>
                <a:lnTo>
                  <a:pt x="1850" y="758"/>
                </a:lnTo>
                <a:lnTo>
                  <a:pt x="1848" y="754"/>
                </a:lnTo>
                <a:lnTo>
                  <a:pt x="1850" y="749"/>
                </a:lnTo>
                <a:lnTo>
                  <a:pt x="1857" y="743"/>
                </a:lnTo>
                <a:lnTo>
                  <a:pt x="1858" y="739"/>
                </a:lnTo>
                <a:lnTo>
                  <a:pt x="1857" y="733"/>
                </a:lnTo>
                <a:lnTo>
                  <a:pt x="1852" y="729"/>
                </a:lnTo>
                <a:lnTo>
                  <a:pt x="1831" y="719"/>
                </a:lnTo>
                <a:lnTo>
                  <a:pt x="1827" y="714"/>
                </a:lnTo>
                <a:lnTo>
                  <a:pt x="1823" y="706"/>
                </a:lnTo>
                <a:lnTo>
                  <a:pt x="1822" y="697"/>
                </a:lnTo>
                <a:lnTo>
                  <a:pt x="1822" y="676"/>
                </a:lnTo>
                <a:lnTo>
                  <a:pt x="1819" y="667"/>
                </a:lnTo>
                <a:lnTo>
                  <a:pt x="1794" y="649"/>
                </a:lnTo>
                <a:lnTo>
                  <a:pt x="1789" y="641"/>
                </a:lnTo>
                <a:lnTo>
                  <a:pt x="1792" y="634"/>
                </a:lnTo>
                <a:lnTo>
                  <a:pt x="1798" y="622"/>
                </a:lnTo>
                <a:lnTo>
                  <a:pt x="1803" y="611"/>
                </a:lnTo>
                <a:lnTo>
                  <a:pt x="1802" y="604"/>
                </a:lnTo>
                <a:lnTo>
                  <a:pt x="1796" y="600"/>
                </a:lnTo>
                <a:lnTo>
                  <a:pt x="1785" y="589"/>
                </a:lnTo>
                <a:lnTo>
                  <a:pt x="1779" y="583"/>
                </a:lnTo>
                <a:lnTo>
                  <a:pt x="1768" y="580"/>
                </a:lnTo>
                <a:lnTo>
                  <a:pt x="1757" y="583"/>
                </a:lnTo>
                <a:lnTo>
                  <a:pt x="1736" y="596"/>
                </a:lnTo>
                <a:lnTo>
                  <a:pt x="1732" y="594"/>
                </a:lnTo>
                <a:lnTo>
                  <a:pt x="1728" y="593"/>
                </a:lnTo>
                <a:lnTo>
                  <a:pt x="1733" y="576"/>
                </a:lnTo>
                <a:lnTo>
                  <a:pt x="1750" y="540"/>
                </a:lnTo>
                <a:lnTo>
                  <a:pt x="1751" y="534"/>
                </a:lnTo>
                <a:lnTo>
                  <a:pt x="1751" y="524"/>
                </a:lnTo>
                <a:lnTo>
                  <a:pt x="1753" y="520"/>
                </a:lnTo>
                <a:lnTo>
                  <a:pt x="1754" y="514"/>
                </a:lnTo>
                <a:lnTo>
                  <a:pt x="1758" y="505"/>
                </a:lnTo>
                <a:lnTo>
                  <a:pt x="1760" y="499"/>
                </a:lnTo>
                <a:lnTo>
                  <a:pt x="1758" y="486"/>
                </a:lnTo>
                <a:lnTo>
                  <a:pt x="1751" y="482"/>
                </a:lnTo>
                <a:lnTo>
                  <a:pt x="1746" y="478"/>
                </a:lnTo>
                <a:lnTo>
                  <a:pt x="1742" y="470"/>
                </a:lnTo>
                <a:lnTo>
                  <a:pt x="1746" y="463"/>
                </a:lnTo>
                <a:lnTo>
                  <a:pt x="1771" y="451"/>
                </a:lnTo>
                <a:lnTo>
                  <a:pt x="1778" y="443"/>
                </a:lnTo>
                <a:lnTo>
                  <a:pt x="1781" y="433"/>
                </a:lnTo>
                <a:lnTo>
                  <a:pt x="1782" y="418"/>
                </a:lnTo>
                <a:lnTo>
                  <a:pt x="1784" y="391"/>
                </a:lnTo>
                <a:lnTo>
                  <a:pt x="1782" y="380"/>
                </a:lnTo>
                <a:lnTo>
                  <a:pt x="1779" y="373"/>
                </a:lnTo>
                <a:lnTo>
                  <a:pt x="1774" y="369"/>
                </a:lnTo>
                <a:lnTo>
                  <a:pt x="1749" y="353"/>
                </a:lnTo>
                <a:lnTo>
                  <a:pt x="1744" y="349"/>
                </a:lnTo>
                <a:lnTo>
                  <a:pt x="1730" y="333"/>
                </a:lnTo>
                <a:lnTo>
                  <a:pt x="1704" y="321"/>
                </a:lnTo>
                <a:lnTo>
                  <a:pt x="1697" y="312"/>
                </a:lnTo>
                <a:lnTo>
                  <a:pt x="1698" y="304"/>
                </a:lnTo>
                <a:lnTo>
                  <a:pt x="1701" y="294"/>
                </a:lnTo>
                <a:lnTo>
                  <a:pt x="1700" y="283"/>
                </a:lnTo>
                <a:lnTo>
                  <a:pt x="1701" y="266"/>
                </a:lnTo>
                <a:lnTo>
                  <a:pt x="1656" y="266"/>
                </a:lnTo>
                <a:lnTo>
                  <a:pt x="1648" y="272"/>
                </a:lnTo>
                <a:lnTo>
                  <a:pt x="1607" y="258"/>
                </a:lnTo>
                <a:lnTo>
                  <a:pt x="1588" y="256"/>
                </a:lnTo>
                <a:lnTo>
                  <a:pt x="1581" y="252"/>
                </a:lnTo>
                <a:lnTo>
                  <a:pt x="1575" y="247"/>
                </a:lnTo>
                <a:lnTo>
                  <a:pt x="1567" y="233"/>
                </a:lnTo>
                <a:lnTo>
                  <a:pt x="1560" y="227"/>
                </a:lnTo>
                <a:lnTo>
                  <a:pt x="1551" y="224"/>
                </a:lnTo>
                <a:lnTo>
                  <a:pt x="1547" y="224"/>
                </a:lnTo>
                <a:lnTo>
                  <a:pt x="1541" y="226"/>
                </a:lnTo>
                <a:lnTo>
                  <a:pt x="1539" y="224"/>
                </a:lnTo>
                <a:lnTo>
                  <a:pt x="1534" y="221"/>
                </a:lnTo>
                <a:lnTo>
                  <a:pt x="1532" y="219"/>
                </a:lnTo>
                <a:lnTo>
                  <a:pt x="1527" y="220"/>
                </a:lnTo>
                <a:lnTo>
                  <a:pt x="1523" y="227"/>
                </a:lnTo>
                <a:lnTo>
                  <a:pt x="1520" y="234"/>
                </a:lnTo>
                <a:lnTo>
                  <a:pt x="1518" y="241"/>
                </a:lnTo>
                <a:lnTo>
                  <a:pt x="1512" y="245"/>
                </a:lnTo>
                <a:lnTo>
                  <a:pt x="1508" y="247"/>
                </a:lnTo>
                <a:lnTo>
                  <a:pt x="1487" y="245"/>
                </a:lnTo>
                <a:lnTo>
                  <a:pt x="1478" y="248"/>
                </a:lnTo>
                <a:lnTo>
                  <a:pt x="1470" y="254"/>
                </a:lnTo>
                <a:lnTo>
                  <a:pt x="1463" y="261"/>
                </a:lnTo>
                <a:lnTo>
                  <a:pt x="1460" y="263"/>
                </a:lnTo>
                <a:lnTo>
                  <a:pt x="1460" y="266"/>
                </a:lnTo>
                <a:lnTo>
                  <a:pt x="1459" y="270"/>
                </a:lnTo>
                <a:lnTo>
                  <a:pt x="1456" y="270"/>
                </a:lnTo>
                <a:lnTo>
                  <a:pt x="1453" y="270"/>
                </a:lnTo>
                <a:lnTo>
                  <a:pt x="1449" y="266"/>
                </a:lnTo>
                <a:lnTo>
                  <a:pt x="1446" y="266"/>
                </a:lnTo>
                <a:lnTo>
                  <a:pt x="1443" y="268"/>
                </a:lnTo>
                <a:lnTo>
                  <a:pt x="1439" y="272"/>
                </a:lnTo>
                <a:lnTo>
                  <a:pt x="1435" y="272"/>
                </a:lnTo>
                <a:lnTo>
                  <a:pt x="1431" y="266"/>
                </a:lnTo>
                <a:lnTo>
                  <a:pt x="1421" y="254"/>
                </a:lnTo>
                <a:lnTo>
                  <a:pt x="1417" y="249"/>
                </a:lnTo>
                <a:lnTo>
                  <a:pt x="1417" y="249"/>
                </a:lnTo>
                <a:lnTo>
                  <a:pt x="1397" y="241"/>
                </a:lnTo>
                <a:lnTo>
                  <a:pt x="1393" y="240"/>
                </a:lnTo>
                <a:lnTo>
                  <a:pt x="1383" y="231"/>
                </a:lnTo>
                <a:lnTo>
                  <a:pt x="1373" y="221"/>
                </a:lnTo>
                <a:lnTo>
                  <a:pt x="1349" y="181"/>
                </a:lnTo>
                <a:lnTo>
                  <a:pt x="1341" y="171"/>
                </a:lnTo>
                <a:lnTo>
                  <a:pt x="1312" y="147"/>
                </a:lnTo>
                <a:lnTo>
                  <a:pt x="1310" y="141"/>
                </a:lnTo>
                <a:lnTo>
                  <a:pt x="1309" y="130"/>
                </a:lnTo>
                <a:lnTo>
                  <a:pt x="1310" y="126"/>
                </a:lnTo>
                <a:lnTo>
                  <a:pt x="1312" y="123"/>
                </a:lnTo>
                <a:lnTo>
                  <a:pt x="1312" y="120"/>
                </a:lnTo>
                <a:lnTo>
                  <a:pt x="1312" y="116"/>
                </a:lnTo>
                <a:lnTo>
                  <a:pt x="1309" y="113"/>
                </a:lnTo>
                <a:lnTo>
                  <a:pt x="1306" y="112"/>
                </a:lnTo>
                <a:lnTo>
                  <a:pt x="1251" y="108"/>
                </a:lnTo>
                <a:lnTo>
                  <a:pt x="1246" y="101"/>
                </a:lnTo>
                <a:lnTo>
                  <a:pt x="1242" y="91"/>
                </a:lnTo>
                <a:lnTo>
                  <a:pt x="1240" y="81"/>
                </a:lnTo>
                <a:lnTo>
                  <a:pt x="1236" y="74"/>
                </a:lnTo>
                <a:lnTo>
                  <a:pt x="1232" y="74"/>
                </a:lnTo>
                <a:lnTo>
                  <a:pt x="1229" y="75"/>
                </a:lnTo>
                <a:lnTo>
                  <a:pt x="1215" y="80"/>
                </a:lnTo>
                <a:lnTo>
                  <a:pt x="1208" y="81"/>
                </a:lnTo>
                <a:lnTo>
                  <a:pt x="1202" y="80"/>
                </a:lnTo>
                <a:lnTo>
                  <a:pt x="1197" y="77"/>
                </a:lnTo>
                <a:lnTo>
                  <a:pt x="1191" y="68"/>
                </a:lnTo>
                <a:lnTo>
                  <a:pt x="1190" y="66"/>
                </a:lnTo>
                <a:lnTo>
                  <a:pt x="1190" y="61"/>
                </a:lnTo>
                <a:lnTo>
                  <a:pt x="1190" y="61"/>
                </a:lnTo>
                <a:lnTo>
                  <a:pt x="1188" y="59"/>
                </a:lnTo>
                <a:lnTo>
                  <a:pt x="1187" y="54"/>
                </a:lnTo>
                <a:lnTo>
                  <a:pt x="1184" y="53"/>
                </a:lnTo>
                <a:lnTo>
                  <a:pt x="1174" y="52"/>
                </a:lnTo>
                <a:lnTo>
                  <a:pt x="1164" y="45"/>
                </a:lnTo>
                <a:lnTo>
                  <a:pt x="1149" y="25"/>
                </a:lnTo>
                <a:lnTo>
                  <a:pt x="1139" y="19"/>
                </a:lnTo>
                <a:lnTo>
                  <a:pt x="1136" y="19"/>
                </a:lnTo>
                <a:lnTo>
                  <a:pt x="1134" y="21"/>
                </a:lnTo>
                <a:lnTo>
                  <a:pt x="1132" y="21"/>
                </a:lnTo>
                <a:lnTo>
                  <a:pt x="1131" y="19"/>
                </a:lnTo>
                <a:lnTo>
                  <a:pt x="1128" y="17"/>
                </a:lnTo>
                <a:lnTo>
                  <a:pt x="1125" y="8"/>
                </a:lnTo>
                <a:lnTo>
                  <a:pt x="1124" y="5"/>
                </a:lnTo>
                <a:lnTo>
                  <a:pt x="1120" y="1"/>
                </a:lnTo>
                <a:lnTo>
                  <a:pt x="1114" y="0"/>
                </a:lnTo>
                <a:lnTo>
                  <a:pt x="1111" y="4"/>
                </a:lnTo>
                <a:lnTo>
                  <a:pt x="1111" y="12"/>
                </a:lnTo>
                <a:lnTo>
                  <a:pt x="1118" y="25"/>
                </a:lnTo>
                <a:lnTo>
                  <a:pt x="1120" y="33"/>
                </a:lnTo>
                <a:lnTo>
                  <a:pt x="1115" y="40"/>
                </a:lnTo>
                <a:lnTo>
                  <a:pt x="1107" y="45"/>
                </a:lnTo>
                <a:lnTo>
                  <a:pt x="1103" y="45"/>
                </a:lnTo>
                <a:lnTo>
                  <a:pt x="1099" y="40"/>
                </a:lnTo>
                <a:lnTo>
                  <a:pt x="1096" y="31"/>
                </a:lnTo>
                <a:lnTo>
                  <a:pt x="1093" y="18"/>
                </a:lnTo>
                <a:lnTo>
                  <a:pt x="1089" y="8"/>
                </a:lnTo>
                <a:lnTo>
                  <a:pt x="1083" y="4"/>
                </a:lnTo>
                <a:lnTo>
                  <a:pt x="1071" y="4"/>
                </a:lnTo>
                <a:lnTo>
                  <a:pt x="1065" y="5"/>
                </a:lnTo>
                <a:lnTo>
                  <a:pt x="1059" y="10"/>
                </a:lnTo>
                <a:lnTo>
                  <a:pt x="1055" y="14"/>
                </a:lnTo>
                <a:lnTo>
                  <a:pt x="1040" y="29"/>
                </a:lnTo>
                <a:lnTo>
                  <a:pt x="1033" y="33"/>
                </a:lnTo>
                <a:lnTo>
                  <a:pt x="1013" y="36"/>
                </a:lnTo>
                <a:lnTo>
                  <a:pt x="1006" y="40"/>
                </a:lnTo>
                <a:lnTo>
                  <a:pt x="1002" y="46"/>
                </a:lnTo>
                <a:lnTo>
                  <a:pt x="999" y="49"/>
                </a:lnTo>
                <a:lnTo>
                  <a:pt x="992" y="47"/>
                </a:lnTo>
                <a:lnTo>
                  <a:pt x="985" y="43"/>
                </a:lnTo>
                <a:lnTo>
                  <a:pt x="977" y="40"/>
                </a:lnTo>
                <a:lnTo>
                  <a:pt x="974" y="46"/>
                </a:lnTo>
                <a:lnTo>
                  <a:pt x="968" y="59"/>
                </a:lnTo>
                <a:lnTo>
                  <a:pt x="964" y="63"/>
                </a:lnTo>
                <a:lnTo>
                  <a:pt x="949" y="64"/>
                </a:lnTo>
                <a:lnTo>
                  <a:pt x="930" y="63"/>
                </a:lnTo>
                <a:lnTo>
                  <a:pt x="925" y="64"/>
                </a:lnTo>
                <a:lnTo>
                  <a:pt x="912" y="77"/>
                </a:lnTo>
                <a:lnTo>
                  <a:pt x="901" y="81"/>
                </a:lnTo>
                <a:lnTo>
                  <a:pt x="898" y="85"/>
                </a:lnTo>
                <a:lnTo>
                  <a:pt x="894" y="97"/>
                </a:lnTo>
                <a:lnTo>
                  <a:pt x="891" y="102"/>
                </a:lnTo>
                <a:lnTo>
                  <a:pt x="884" y="105"/>
                </a:lnTo>
                <a:lnTo>
                  <a:pt x="877" y="106"/>
                </a:lnTo>
                <a:lnTo>
                  <a:pt x="866" y="101"/>
                </a:lnTo>
                <a:lnTo>
                  <a:pt x="863" y="106"/>
                </a:lnTo>
                <a:lnTo>
                  <a:pt x="862" y="112"/>
                </a:lnTo>
                <a:lnTo>
                  <a:pt x="860" y="119"/>
                </a:lnTo>
                <a:lnTo>
                  <a:pt x="862" y="130"/>
                </a:lnTo>
                <a:lnTo>
                  <a:pt x="865" y="153"/>
                </a:lnTo>
                <a:lnTo>
                  <a:pt x="865" y="161"/>
                </a:lnTo>
                <a:lnTo>
                  <a:pt x="869" y="171"/>
                </a:lnTo>
                <a:lnTo>
                  <a:pt x="880" y="190"/>
                </a:lnTo>
                <a:lnTo>
                  <a:pt x="881" y="196"/>
                </a:lnTo>
                <a:lnTo>
                  <a:pt x="884" y="226"/>
                </a:lnTo>
                <a:lnTo>
                  <a:pt x="881" y="242"/>
                </a:lnTo>
                <a:lnTo>
                  <a:pt x="880" y="255"/>
                </a:lnTo>
                <a:lnTo>
                  <a:pt x="881" y="261"/>
                </a:lnTo>
                <a:lnTo>
                  <a:pt x="884" y="266"/>
                </a:lnTo>
                <a:lnTo>
                  <a:pt x="886" y="276"/>
                </a:lnTo>
                <a:lnTo>
                  <a:pt x="886" y="294"/>
                </a:lnTo>
                <a:lnTo>
                  <a:pt x="893" y="355"/>
                </a:lnTo>
                <a:lnTo>
                  <a:pt x="893" y="377"/>
                </a:lnTo>
                <a:lnTo>
                  <a:pt x="891" y="395"/>
                </a:lnTo>
                <a:lnTo>
                  <a:pt x="886" y="409"/>
                </a:lnTo>
                <a:lnTo>
                  <a:pt x="867" y="429"/>
                </a:lnTo>
                <a:lnTo>
                  <a:pt x="862" y="433"/>
                </a:lnTo>
                <a:lnTo>
                  <a:pt x="859" y="437"/>
                </a:lnTo>
                <a:lnTo>
                  <a:pt x="859" y="443"/>
                </a:lnTo>
                <a:lnTo>
                  <a:pt x="855" y="444"/>
                </a:lnTo>
                <a:lnTo>
                  <a:pt x="849" y="447"/>
                </a:lnTo>
                <a:lnTo>
                  <a:pt x="844" y="453"/>
                </a:lnTo>
                <a:lnTo>
                  <a:pt x="841" y="460"/>
                </a:lnTo>
                <a:lnTo>
                  <a:pt x="816" y="477"/>
                </a:lnTo>
                <a:lnTo>
                  <a:pt x="806" y="484"/>
                </a:lnTo>
                <a:lnTo>
                  <a:pt x="796" y="486"/>
                </a:lnTo>
                <a:lnTo>
                  <a:pt x="793" y="491"/>
                </a:lnTo>
                <a:lnTo>
                  <a:pt x="789" y="498"/>
                </a:lnTo>
                <a:lnTo>
                  <a:pt x="785" y="505"/>
                </a:lnTo>
                <a:lnTo>
                  <a:pt x="775" y="513"/>
                </a:lnTo>
                <a:lnTo>
                  <a:pt x="768" y="516"/>
                </a:lnTo>
                <a:lnTo>
                  <a:pt x="753" y="524"/>
                </a:lnTo>
                <a:lnTo>
                  <a:pt x="708" y="534"/>
                </a:lnTo>
                <a:lnTo>
                  <a:pt x="691" y="533"/>
                </a:lnTo>
                <a:lnTo>
                  <a:pt x="680" y="528"/>
                </a:lnTo>
                <a:lnTo>
                  <a:pt x="677" y="527"/>
                </a:lnTo>
                <a:lnTo>
                  <a:pt x="676" y="526"/>
                </a:lnTo>
                <a:lnTo>
                  <a:pt x="663" y="507"/>
                </a:lnTo>
                <a:lnTo>
                  <a:pt x="660" y="505"/>
                </a:lnTo>
                <a:lnTo>
                  <a:pt x="638" y="500"/>
                </a:lnTo>
                <a:lnTo>
                  <a:pt x="615" y="491"/>
                </a:lnTo>
                <a:lnTo>
                  <a:pt x="604" y="477"/>
                </a:lnTo>
                <a:lnTo>
                  <a:pt x="598" y="475"/>
                </a:lnTo>
                <a:lnTo>
                  <a:pt x="596" y="472"/>
                </a:lnTo>
                <a:lnTo>
                  <a:pt x="593" y="464"/>
                </a:lnTo>
                <a:lnTo>
                  <a:pt x="586" y="420"/>
                </a:lnTo>
                <a:lnTo>
                  <a:pt x="583" y="416"/>
                </a:lnTo>
                <a:lnTo>
                  <a:pt x="579" y="412"/>
                </a:lnTo>
                <a:lnTo>
                  <a:pt x="577" y="404"/>
                </a:lnTo>
                <a:lnTo>
                  <a:pt x="575" y="387"/>
                </a:lnTo>
                <a:lnTo>
                  <a:pt x="573" y="377"/>
                </a:lnTo>
                <a:lnTo>
                  <a:pt x="570" y="369"/>
                </a:lnTo>
                <a:lnTo>
                  <a:pt x="569" y="367"/>
                </a:lnTo>
                <a:lnTo>
                  <a:pt x="563" y="355"/>
                </a:lnTo>
                <a:lnTo>
                  <a:pt x="562" y="350"/>
                </a:lnTo>
                <a:lnTo>
                  <a:pt x="562" y="346"/>
                </a:lnTo>
                <a:lnTo>
                  <a:pt x="562" y="342"/>
                </a:lnTo>
                <a:lnTo>
                  <a:pt x="558" y="341"/>
                </a:lnTo>
                <a:lnTo>
                  <a:pt x="549" y="338"/>
                </a:lnTo>
                <a:lnTo>
                  <a:pt x="535" y="331"/>
                </a:lnTo>
                <a:lnTo>
                  <a:pt x="514" y="312"/>
                </a:lnTo>
                <a:lnTo>
                  <a:pt x="496" y="289"/>
                </a:lnTo>
                <a:lnTo>
                  <a:pt x="439" y="238"/>
                </a:lnTo>
                <a:lnTo>
                  <a:pt x="425" y="217"/>
                </a:lnTo>
                <a:lnTo>
                  <a:pt x="422" y="210"/>
                </a:lnTo>
                <a:lnTo>
                  <a:pt x="421" y="200"/>
                </a:lnTo>
                <a:lnTo>
                  <a:pt x="422" y="181"/>
                </a:lnTo>
                <a:lnTo>
                  <a:pt x="423" y="161"/>
                </a:lnTo>
                <a:lnTo>
                  <a:pt x="425" y="158"/>
                </a:lnTo>
                <a:lnTo>
                  <a:pt x="426" y="157"/>
                </a:lnTo>
                <a:lnTo>
                  <a:pt x="426" y="157"/>
                </a:lnTo>
                <a:lnTo>
                  <a:pt x="423" y="155"/>
                </a:lnTo>
                <a:lnTo>
                  <a:pt x="421" y="154"/>
                </a:lnTo>
                <a:lnTo>
                  <a:pt x="416" y="155"/>
                </a:lnTo>
                <a:lnTo>
                  <a:pt x="414" y="157"/>
                </a:lnTo>
                <a:lnTo>
                  <a:pt x="411" y="158"/>
                </a:lnTo>
                <a:lnTo>
                  <a:pt x="405" y="158"/>
                </a:lnTo>
                <a:lnTo>
                  <a:pt x="394" y="162"/>
                </a:lnTo>
                <a:lnTo>
                  <a:pt x="318" y="203"/>
                </a:lnTo>
                <a:lnTo>
                  <a:pt x="268" y="231"/>
                </a:lnTo>
                <a:lnTo>
                  <a:pt x="257" y="235"/>
                </a:lnTo>
                <a:lnTo>
                  <a:pt x="209" y="238"/>
                </a:lnTo>
                <a:lnTo>
                  <a:pt x="198" y="244"/>
                </a:lnTo>
                <a:lnTo>
                  <a:pt x="191" y="254"/>
                </a:lnTo>
                <a:lnTo>
                  <a:pt x="161" y="310"/>
                </a:lnTo>
                <a:lnTo>
                  <a:pt x="143" y="333"/>
                </a:lnTo>
                <a:lnTo>
                  <a:pt x="133" y="360"/>
                </a:lnTo>
                <a:lnTo>
                  <a:pt x="131" y="363"/>
                </a:lnTo>
                <a:lnTo>
                  <a:pt x="125" y="366"/>
                </a:lnTo>
                <a:lnTo>
                  <a:pt x="122" y="373"/>
                </a:lnTo>
                <a:lnTo>
                  <a:pt x="118" y="381"/>
                </a:lnTo>
                <a:lnTo>
                  <a:pt x="117" y="390"/>
                </a:lnTo>
                <a:lnTo>
                  <a:pt x="117" y="399"/>
                </a:lnTo>
                <a:lnTo>
                  <a:pt x="117" y="430"/>
                </a:lnTo>
                <a:lnTo>
                  <a:pt x="117" y="434"/>
                </a:lnTo>
                <a:lnTo>
                  <a:pt x="114" y="441"/>
                </a:lnTo>
                <a:lnTo>
                  <a:pt x="114" y="447"/>
                </a:lnTo>
                <a:lnTo>
                  <a:pt x="117" y="460"/>
                </a:lnTo>
                <a:lnTo>
                  <a:pt x="117" y="465"/>
                </a:lnTo>
                <a:lnTo>
                  <a:pt x="117" y="484"/>
                </a:lnTo>
                <a:lnTo>
                  <a:pt x="114" y="502"/>
                </a:lnTo>
                <a:lnTo>
                  <a:pt x="108" y="514"/>
                </a:lnTo>
                <a:lnTo>
                  <a:pt x="102" y="524"/>
                </a:lnTo>
                <a:lnTo>
                  <a:pt x="94" y="531"/>
                </a:lnTo>
                <a:lnTo>
                  <a:pt x="87" y="538"/>
                </a:lnTo>
                <a:lnTo>
                  <a:pt x="84" y="540"/>
                </a:lnTo>
                <a:lnTo>
                  <a:pt x="81" y="544"/>
                </a:lnTo>
                <a:lnTo>
                  <a:pt x="72" y="558"/>
                </a:lnTo>
                <a:lnTo>
                  <a:pt x="67" y="563"/>
                </a:lnTo>
                <a:lnTo>
                  <a:pt x="49" y="573"/>
                </a:lnTo>
                <a:lnTo>
                  <a:pt x="48" y="577"/>
                </a:lnTo>
                <a:lnTo>
                  <a:pt x="25" y="592"/>
                </a:lnTo>
                <a:lnTo>
                  <a:pt x="23" y="600"/>
                </a:lnTo>
                <a:lnTo>
                  <a:pt x="23" y="608"/>
                </a:lnTo>
                <a:lnTo>
                  <a:pt x="25" y="617"/>
                </a:lnTo>
                <a:lnTo>
                  <a:pt x="25" y="627"/>
                </a:lnTo>
                <a:lnTo>
                  <a:pt x="24" y="666"/>
                </a:lnTo>
                <a:lnTo>
                  <a:pt x="21" y="681"/>
                </a:lnTo>
                <a:lnTo>
                  <a:pt x="11" y="709"/>
                </a:lnTo>
                <a:lnTo>
                  <a:pt x="9" y="728"/>
                </a:lnTo>
                <a:lnTo>
                  <a:pt x="7" y="730"/>
                </a:lnTo>
                <a:lnTo>
                  <a:pt x="7" y="732"/>
                </a:lnTo>
                <a:lnTo>
                  <a:pt x="9" y="737"/>
                </a:lnTo>
                <a:lnTo>
                  <a:pt x="10" y="742"/>
                </a:lnTo>
                <a:lnTo>
                  <a:pt x="11" y="742"/>
                </a:lnTo>
                <a:lnTo>
                  <a:pt x="14" y="743"/>
                </a:lnTo>
                <a:lnTo>
                  <a:pt x="17" y="744"/>
                </a:lnTo>
                <a:lnTo>
                  <a:pt x="21" y="749"/>
                </a:lnTo>
                <a:lnTo>
                  <a:pt x="23" y="750"/>
                </a:lnTo>
                <a:lnTo>
                  <a:pt x="24" y="754"/>
                </a:lnTo>
                <a:lnTo>
                  <a:pt x="25" y="758"/>
                </a:lnTo>
                <a:lnTo>
                  <a:pt x="27" y="767"/>
                </a:lnTo>
                <a:lnTo>
                  <a:pt x="28" y="770"/>
                </a:lnTo>
                <a:lnTo>
                  <a:pt x="27" y="774"/>
                </a:lnTo>
                <a:lnTo>
                  <a:pt x="27" y="782"/>
                </a:lnTo>
                <a:lnTo>
                  <a:pt x="27" y="791"/>
                </a:lnTo>
                <a:lnTo>
                  <a:pt x="30" y="800"/>
                </a:lnTo>
                <a:lnTo>
                  <a:pt x="30" y="805"/>
                </a:lnTo>
                <a:lnTo>
                  <a:pt x="27" y="807"/>
                </a:lnTo>
                <a:lnTo>
                  <a:pt x="25" y="807"/>
                </a:lnTo>
                <a:lnTo>
                  <a:pt x="23" y="806"/>
                </a:lnTo>
                <a:lnTo>
                  <a:pt x="17" y="798"/>
                </a:lnTo>
                <a:lnTo>
                  <a:pt x="21" y="792"/>
                </a:lnTo>
                <a:lnTo>
                  <a:pt x="21" y="782"/>
                </a:lnTo>
                <a:lnTo>
                  <a:pt x="18" y="781"/>
                </a:lnTo>
                <a:lnTo>
                  <a:pt x="17" y="779"/>
                </a:lnTo>
                <a:lnTo>
                  <a:pt x="21" y="772"/>
                </a:lnTo>
                <a:lnTo>
                  <a:pt x="18" y="767"/>
                </a:lnTo>
                <a:lnTo>
                  <a:pt x="17" y="756"/>
                </a:lnTo>
                <a:lnTo>
                  <a:pt x="16" y="750"/>
                </a:lnTo>
                <a:lnTo>
                  <a:pt x="10" y="746"/>
                </a:lnTo>
                <a:lnTo>
                  <a:pt x="9" y="750"/>
                </a:lnTo>
                <a:lnTo>
                  <a:pt x="10" y="758"/>
                </a:lnTo>
                <a:lnTo>
                  <a:pt x="11" y="767"/>
                </a:lnTo>
                <a:lnTo>
                  <a:pt x="10" y="771"/>
                </a:lnTo>
                <a:lnTo>
                  <a:pt x="10" y="781"/>
                </a:lnTo>
                <a:lnTo>
                  <a:pt x="10" y="786"/>
                </a:lnTo>
                <a:lnTo>
                  <a:pt x="9" y="791"/>
                </a:lnTo>
                <a:lnTo>
                  <a:pt x="7" y="793"/>
                </a:lnTo>
                <a:lnTo>
                  <a:pt x="3" y="800"/>
                </a:lnTo>
                <a:lnTo>
                  <a:pt x="2" y="807"/>
                </a:lnTo>
                <a:lnTo>
                  <a:pt x="0" y="816"/>
                </a:lnTo>
                <a:lnTo>
                  <a:pt x="2" y="826"/>
                </a:lnTo>
                <a:lnTo>
                  <a:pt x="4" y="844"/>
                </a:lnTo>
                <a:lnTo>
                  <a:pt x="4" y="848"/>
                </a:lnTo>
                <a:lnTo>
                  <a:pt x="4" y="854"/>
                </a:lnTo>
                <a:lnTo>
                  <a:pt x="4" y="858"/>
                </a:lnTo>
                <a:lnTo>
                  <a:pt x="2" y="868"/>
                </a:lnTo>
                <a:lnTo>
                  <a:pt x="2" y="871"/>
                </a:lnTo>
                <a:lnTo>
                  <a:pt x="2" y="880"/>
                </a:lnTo>
                <a:lnTo>
                  <a:pt x="4" y="890"/>
                </a:lnTo>
                <a:lnTo>
                  <a:pt x="17" y="920"/>
                </a:lnTo>
                <a:lnTo>
                  <a:pt x="20" y="935"/>
                </a:lnTo>
                <a:lnTo>
                  <a:pt x="23" y="952"/>
                </a:lnTo>
                <a:lnTo>
                  <a:pt x="23" y="955"/>
                </a:lnTo>
                <a:lnTo>
                  <a:pt x="23" y="955"/>
                </a:lnTo>
                <a:lnTo>
                  <a:pt x="32" y="952"/>
                </a:lnTo>
                <a:lnTo>
                  <a:pt x="48" y="952"/>
                </a:lnTo>
                <a:lnTo>
                  <a:pt x="59" y="949"/>
                </a:lnTo>
                <a:lnTo>
                  <a:pt x="62" y="941"/>
                </a:lnTo>
                <a:lnTo>
                  <a:pt x="65" y="928"/>
                </a:lnTo>
                <a:lnTo>
                  <a:pt x="69" y="913"/>
                </a:lnTo>
                <a:lnTo>
                  <a:pt x="74" y="903"/>
                </a:lnTo>
                <a:lnTo>
                  <a:pt x="84" y="892"/>
                </a:lnTo>
                <a:lnTo>
                  <a:pt x="94" y="885"/>
                </a:lnTo>
                <a:lnTo>
                  <a:pt x="102" y="880"/>
                </a:lnTo>
                <a:lnTo>
                  <a:pt x="114" y="879"/>
                </a:lnTo>
                <a:lnTo>
                  <a:pt x="118" y="878"/>
                </a:lnTo>
                <a:lnTo>
                  <a:pt x="154" y="850"/>
                </a:lnTo>
                <a:lnTo>
                  <a:pt x="164" y="845"/>
                </a:lnTo>
                <a:lnTo>
                  <a:pt x="187" y="844"/>
                </a:lnTo>
                <a:lnTo>
                  <a:pt x="259" y="810"/>
                </a:lnTo>
                <a:lnTo>
                  <a:pt x="264" y="807"/>
                </a:lnTo>
                <a:lnTo>
                  <a:pt x="293" y="793"/>
                </a:lnTo>
                <a:lnTo>
                  <a:pt x="304" y="795"/>
                </a:lnTo>
                <a:lnTo>
                  <a:pt x="310" y="798"/>
                </a:lnTo>
                <a:lnTo>
                  <a:pt x="318" y="805"/>
                </a:lnTo>
                <a:lnTo>
                  <a:pt x="324" y="806"/>
                </a:lnTo>
                <a:lnTo>
                  <a:pt x="401" y="803"/>
                </a:lnTo>
                <a:lnTo>
                  <a:pt x="418" y="807"/>
                </a:lnTo>
                <a:lnTo>
                  <a:pt x="418" y="807"/>
                </a:lnTo>
                <a:lnTo>
                  <a:pt x="425" y="812"/>
                </a:lnTo>
                <a:lnTo>
                  <a:pt x="437" y="824"/>
                </a:lnTo>
                <a:lnTo>
                  <a:pt x="442" y="826"/>
                </a:lnTo>
                <a:lnTo>
                  <a:pt x="444" y="826"/>
                </a:lnTo>
                <a:lnTo>
                  <a:pt x="482" y="810"/>
                </a:lnTo>
                <a:lnTo>
                  <a:pt x="491" y="803"/>
                </a:lnTo>
                <a:lnTo>
                  <a:pt x="499" y="798"/>
                </a:lnTo>
                <a:lnTo>
                  <a:pt x="507" y="796"/>
                </a:lnTo>
                <a:lnTo>
                  <a:pt x="516" y="800"/>
                </a:lnTo>
                <a:lnTo>
                  <a:pt x="523" y="814"/>
                </a:lnTo>
                <a:lnTo>
                  <a:pt x="533" y="838"/>
                </a:lnTo>
                <a:lnTo>
                  <a:pt x="544" y="847"/>
                </a:lnTo>
                <a:lnTo>
                  <a:pt x="556" y="844"/>
                </a:lnTo>
                <a:lnTo>
                  <a:pt x="570" y="830"/>
                </a:lnTo>
                <a:lnTo>
                  <a:pt x="568" y="824"/>
                </a:lnTo>
                <a:lnTo>
                  <a:pt x="572" y="821"/>
                </a:lnTo>
                <a:lnTo>
                  <a:pt x="603" y="814"/>
                </a:lnTo>
                <a:lnTo>
                  <a:pt x="608" y="816"/>
                </a:lnTo>
                <a:lnTo>
                  <a:pt x="625" y="823"/>
                </a:lnTo>
                <a:lnTo>
                  <a:pt x="653" y="834"/>
                </a:lnTo>
                <a:lnTo>
                  <a:pt x="661" y="835"/>
                </a:lnTo>
                <a:lnTo>
                  <a:pt x="677" y="826"/>
                </a:lnTo>
                <a:lnTo>
                  <a:pt x="685" y="824"/>
                </a:lnTo>
                <a:lnTo>
                  <a:pt x="704" y="824"/>
                </a:lnTo>
                <a:lnTo>
                  <a:pt x="711" y="823"/>
                </a:lnTo>
                <a:lnTo>
                  <a:pt x="713" y="824"/>
                </a:lnTo>
                <a:lnTo>
                  <a:pt x="715" y="827"/>
                </a:lnTo>
                <a:lnTo>
                  <a:pt x="716" y="831"/>
                </a:lnTo>
                <a:lnTo>
                  <a:pt x="715" y="834"/>
                </a:lnTo>
                <a:lnTo>
                  <a:pt x="716" y="835"/>
                </a:lnTo>
                <a:lnTo>
                  <a:pt x="723" y="837"/>
                </a:lnTo>
                <a:lnTo>
                  <a:pt x="741" y="833"/>
                </a:lnTo>
                <a:lnTo>
                  <a:pt x="750" y="833"/>
                </a:lnTo>
                <a:lnTo>
                  <a:pt x="754" y="834"/>
                </a:lnTo>
                <a:lnTo>
                  <a:pt x="782" y="843"/>
                </a:lnTo>
                <a:lnTo>
                  <a:pt x="806" y="862"/>
                </a:lnTo>
                <a:lnTo>
                  <a:pt x="816" y="868"/>
                </a:lnTo>
                <a:lnTo>
                  <a:pt x="823" y="869"/>
                </a:lnTo>
                <a:lnTo>
                  <a:pt x="823" y="869"/>
                </a:lnTo>
                <a:lnTo>
                  <a:pt x="830" y="868"/>
                </a:lnTo>
                <a:lnTo>
                  <a:pt x="862" y="851"/>
                </a:lnTo>
                <a:lnTo>
                  <a:pt x="869" y="850"/>
                </a:lnTo>
                <a:lnTo>
                  <a:pt x="877" y="852"/>
                </a:lnTo>
                <a:lnTo>
                  <a:pt x="894" y="865"/>
                </a:lnTo>
                <a:lnTo>
                  <a:pt x="902" y="868"/>
                </a:lnTo>
                <a:lnTo>
                  <a:pt x="912" y="864"/>
                </a:lnTo>
                <a:lnTo>
                  <a:pt x="926" y="855"/>
                </a:lnTo>
                <a:lnTo>
                  <a:pt x="932" y="850"/>
                </a:lnTo>
                <a:lnTo>
                  <a:pt x="953" y="821"/>
                </a:lnTo>
                <a:lnTo>
                  <a:pt x="963" y="813"/>
                </a:lnTo>
                <a:lnTo>
                  <a:pt x="973" y="809"/>
                </a:lnTo>
                <a:lnTo>
                  <a:pt x="996" y="798"/>
                </a:lnTo>
                <a:lnTo>
                  <a:pt x="998" y="798"/>
                </a:lnTo>
                <a:lnTo>
                  <a:pt x="1005" y="800"/>
                </a:lnTo>
                <a:lnTo>
                  <a:pt x="1006" y="799"/>
                </a:lnTo>
                <a:lnTo>
                  <a:pt x="1008" y="796"/>
                </a:lnTo>
                <a:lnTo>
                  <a:pt x="1008" y="791"/>
                </a:lnTo>
                <a:lnTo>
                  <a:pt x="1009" y="785"/>
                </a:lnTo>
                <a:lnTo>
                  <a:pt x="1013" y="782"/>
                </a:lnTo>
                <a:lnTo>
                  <a:pt x="1019" y="784"/>
                </a:lnTo>
                <a:lnTo>
                  <a:pt x="1023" y="792"/>
                </a:lnTo>
                <a:lnTo>
                  <a:pt x="1030" y="812"/>
                </a:lnTo>
                <a:lnTo>
                  <a:pt x="1037" y="840"/>
                </a:lnTo>
                <a:lnTo>
                  <a:pt x="1040" y="848"/>
                </a:lnTo>
                <a:lnTo>
                  <a:pt x="1041" y="854"/>
                </a:lnTo>
                <a:lnTo>
                  <a:pt x="1051" y="862"/>
                </a:lnTo>
                <a:lnTo>
                  <a:pt x="1052" y="868"/>
                </a:lnTo>
                <a:lnTo>
                  <a:pt x="1058" y="882"/>
                </a:lnTo>
                <a:lnTo>
                  <a:pt x="1065" y="896"/>
                </a:lnTo>
                <a:lnTo>
                  <a:pt x="1075" y="903"/>
                </a:lnTo>
                <a:lnTo>
                  <a:pt x="1136" y="914"/>
                </a:lnTo>
                <a:lnTo>
                  <a:pt x="1164" y="918"/>
                </a:lnTo>
                <a:lnTo>
                  <a:pt x="1181" y="915"/>
                </a:lnTo>
                <a:lnTo>
                  <a:pt x="1195" y="922"/>
                </a:lnTo>
                <a:lnTo>
                  <a:pt x="1199" y="922"/>
                </a:lnTo>
                <a:lnTo>
                  <a:pt x="1215" y="921"/>
                </a:lnTo>
                <a:lnTo>
                  <a:pt x="1218" y="922"/>
                </a:lnTo>
                <a:lnTo>
                  <a:pt x="1219" y="927"/>
                </a:lnTo>
                <a:lnTo>
                  <a:pt x="1225" y="942"/>
                </a:lnTo>
                <a:lnTo>
                  <a:pt x="1227" y="948"/>
                </a:lnTo>
                <a:lnTo>
                  <a:pt x="1230" y="950"/>
                </a:lnTo>
                <a:lnTo>
                  <a:pt x="1244" y="962"/>
                </a:lnTo>
                <a:lnTo>
                  <a:pt x="1253" y="970"/>
                </a:lnTo>
                <a:lnTo>
                  <a:pt x="1272" y="993"/>
                </a:lnTo>
                <a:lnTo>
                  <a:pt x="1295" y="1008"/>
                </a:lnTo>
                <a:lnTo>
                  <a:pt x="1310" y="1018"/>
                </a:lnTo>
                <a:lnTo>
                  <a:pt x="1326" y="1036"/>
                </a:lnTo>
                <a:lnTo>
                  <a:pt x="1352" y="1058"/>
                </a:lnTo>
                <a:lnTo>
                  <a:pt x="1358" y="1068"/>
                </a:lnTo>
                <a:lnTo>
                  <a:pt x="1365" y="1082"/>
                </a:lnTo>
                <a:lnTo>
                  <a:pt x="1377" y="1106"/>
                </a:lnTo>
                <a:lnTo>
                  <a:pt x="1394" y="1119"/>
                </a:lnTo>
                <a:lnTo>
                  <a:pt x="1431" y="1137"/>
                </a:lnTo>
                <a:lnTo>
                  <a:pt x="1445" y="1141"/>
                </a:lnTo>
                <a:lnTo>
                  <a:pt x="1460" y="1141"/>
                </a:lnTo>
                <a:lnTo>
                  <a:pt x="1466" y="1133"/>
                </a:lnTo>
                <a:lnTo>
                  <a:pt x="1471" y="1129"/>
                </a:lnTo>
                <a:lnTo>
                  <a:pt x="1478" y="1130"/>
                </a:lnTo>
                <a:lnTo>
                  <a:pt x="1492" y="1136"/>
                </a:lnTo>
                <a:lnTo>
                  <a:pt x="1498" y="1134"/>
                </a:lnTo>
                <a:lnTo>
                  <a:pt x="1519" y="1124"/>
                </a:lnTo>
                <a:lnTo>
                  <a:pt x="1525" y="1117"/>
                </a:lnTo>
                <a:lnTo>
                  <a:pt x="1539" y="1091"/>
                </a:lnTo>
                <a:lnTo>
                  <a:pt x="1554" y="1072"/>
                </a:lnTo>
                <a:lnTo>
                  <a:pt x="1560" y="1068"/>
                </a:lnTo>
                <a:lnTo>
                  <a:pt x="1560" y="1068"/>
                </a:lnTo>
                <a:lnTo>
                  <a:pt x="1593" y="1064"/>
                </a:lnTo>
                <a:lnTo>
                  <a:pt x="1604" y="1065"/>
                </a:lnTo>
                <a:lnTo>
                  <a:pt x="1610" y="1068"/>
                </a:lnTo>
                <a:lnTo>
                  <a:pt x="1625" y="1082"/>
                </a:lnTo>
                <a:lnTo>
                  <a:pt x="1632" y="1087"/>
                </a:lnTo>
                <a:lnTo>
                  <a:pt x="1638" y="1084"/>
                </a:lnTo>
                <a:lnTo>
                  <a:pt x="1651" y="1072"/>
                </a:lnTo>
                <a:lnTo>
                  <a:pt x="1655" y="1067"/>
                </a:lnTo>
                <a:lnTo>
                  <a:pt x="1662" y="1074"/>
                </a:lnTo>
                <a:lnTo>
                  <a:pt x="1670" y="1078"/>
                </a:lnTo>
                <a:lnTo>
                  <a:pt x="1679" y="1081"/>
                </a:lnTo>
                <a:lnTo>
                  <a:pt x="1711" y="1084"/>
                </a:lnTo>
                <a:lnTo>
                  <a:pt x="1718" y="1084"/>
                </a:lnTo>
                <a:lnTo>
                  <a:pt x="1721" y="1077"/>
                </a:lnTo>
                <a:lnTo>
                  <a:pt x="1723" y="1067"/>
                </a:lnTo>
                <a:lnTo>
                  <a:pt x="1725" y="1044"/>
                </a:lnTo>
                <a:lnTo>
                  <a:pt x="1732" y="1023"/>
                </a:lnTo>
                <a:lnTo>
                  <a:pt x="1757" y="1007"/>
                </a:lnTo>
                <a:lnTo>
                  <a:pt x="1767" y="991"/>
                </a:lnTo>
                <a:lnTo>
                  <a:pt x="1767" y="981"/>
                </a:lnTo>
                <a:lnTo>
                  <a:pt x="1775" y="973"/>
                </a:lnTo>
                <a:lnTo>
                  <a:pt x="1794" y="959"/>
                </a:lnTo>
                <a:lnTo>
                  <a:pt x="1796" y="952"/>
                </a:lnTo>
                <a:lnTo>
                  <a:pt x="1799" y="946"/>
                </a:lnTo>
                <a:lnTo>
                  <a:pt x="1801" y="942"/>
                </a:lnTo>
                <a:lnTo>
                  <a:pt x="1805" y="938"/>
                </a:lnTo>
                <a:lnTo>
                  <a:pt x="1809" y="936"/>
                </a:lnTo>
                <a:lnTo>
                  <a:pt x="1819" y="934"/>
                </a:lnTo>
                <a:lnTo>
                  <a:pt x="1830" y="928"/>
                </a:lnTo>
                <a:lnTo>
                  <a:pt x="1837" y="922"/>
                </a:lnTo>
                <a:lnTo>
                  <a:pt x="1841" y="920"/>
                </a:lnTo>
                <a:lnTo>
                  <a:pt x="1852" y="915"/>
                </a:lnTo>
                <a:lnTo>
                  <a:pt x="1862" y="922"/>
                </a:lnTo>
                <a:lnTo>
                  <a:pt x="1868" y="913"/>
                </a:lnTo>
                <a:lnTo>
                  <a:pt x="1871" y="903"/>
                </a:lnTo>
                <a:lnTo>
                  <a:pt x="1872" y="892"/>
                </a:lnTo>
                <a:lnTo>
                  <a:pt x="1875" y="880"/>
                </a:lnTo>
                <a:lnTo>
                  <a:pt x="1876" y="876"/>
                </a:lnTo>
                <a:lnTo>
                  <a:pt x="1879" y="873"/>
                </a:lnTo>
                <a:lnTo>
                  <a:pt x="1880" y="869"/>
                </a:lnTo>
                <a:lnTo>
                  <a:pt x="1880" y="862"/>
                </a:lnTo>
                <a:lnTo>
                  <a:pt x="1880" y="858"/>
                </a:lnTo>
                <a:close/>
              </a:path>
            </a:pathLst>
          </a:custGeom>
          <a:solidFill>
            <a:schemeClr val="accent1">
              <a:lumMod val="25000"/>
              <a:lumOff val="75000"/>
            </a:schemeClr>
          </a:solidFill>
          <a:ln w="3175">
            <a:solidFill>
              <a:srgbClr val="F2F2F2"/>
            </a:solidFill>
          </a:ln>
        </p:spPr>
        <p:txBody>
          <a:bodyPr vert="horz" wrap="square" lIns="60951" tIns="30475" rIns="60951" bIns="30475" numCol="1" anchor="t" anchorCtr="0" compatLnSpc="1">
            <a:prstTxWarp prst="textNoShape">
              <a:avLst/>
            </a:prstTxWarp>
          </a:bodyPr>
          <a:lstStyle/>
          <a:p>
            <a:endParaRPr lang="ru-RU" sz="1200"/>
          </a:p>
        </p:txBody>
      </p:sp>
      <p:sp>
        <p:nvSpPr>
          <p:cNvPr id="59" name="Rectangle 58"/>
          <p:cNvSpPr/>
          <p:nvPr/>
        </p:nvSpPr>
        <p:spPr>
          <a:xfrm>
            <a:off x="1683381" y="643663"/>
            <a:ext cx="2021707" cy="400110"/>
          </a:xfrm>
          <a:prstGeom prst="rect">
            <a:avLst/>
          </a:prstGeom>
        </p:spPr>
        <p:txBody>
          <a:bodyPr wrap="none">
            <a:spAutoFit/>
          </a:bodyPr>
          <a:lstStyle/>
          <a:p>
            <a:pPr lvl="0">
              <a:buClr>
                <a:schemeClr val="lt1"/>
              </a:buClr>
              <a:buSzPts val="2200"/>
            </a:pPr>
            <a:r>
              <a:rPr lang="en-US" sz="2000" i="1" dirty="0" smtClean="0">
                <a:solidFill>
                  <a:schemeClr val="lt1"/>
                </a:solidFill>
                <a:latin typeface="Merriweather Light"/>
                <a:ea typeface="Merriweather Light"/>
                <a:cs typeface="Merriweather Light"/>
                <a:sym typeface="Merriweather Light"/>
              </a:rPr>
              <a:t>Our </a:t>
            </a:r>
            <a:r>
              <a:rPr lang="en-US" sz="2000" i="1" dirty="0" err="1" smtClean="0">
                <a:solidFill>
                  <a:schemeClr val="lt1"/>
                </a:solidFill>
                <a:latin typeface="Merriweather Light"/>
                <a:ea typeface="Merriweather Light"/>
                <a:cs typeface="Merriweather Light"/>
                <a:sym typeface="Merriweather Light"/>
              </a:rPr>
              <a:t>nei</a:t>
            </a:r>
            <a:r>
              <a:rPr lang="lv-LV" sz="2000" i="1" dirty="0" err="1" smtClean="0">
                <a:solidFill>
                  <a:schemeClr val="lt1"/>
                </a:solidFill>
                <a:latin typeface="Merriweather Light"/>
                <a:ea typeface="Merriweather Light"/>
                <a:cs typeface="Merriweather Light"/>
                <a:sym typeface="Merriweather Light"/>
              </a:rPr>
              <a:t>ghb</a:t>
            </a:r>
            <a:r>
              <a:rPr lang="en-US" sz="2000" i="1" dirty="0" smtClean="0">
                <a:solidFill>
                  <a:schemeClr val="lt1"/>
                </a:solidFill>
                <a:latin typeface="Merriweather Light"/>
                <a:ea typeface="Merriweather Light"/>
                <a:cs typeface="Merriweather Light"/>
                <a:sym typeface="Merriweather Light"/>
              </a:rPr>
              <a:t>ours</a:t>
            </a:r>
            <a:r>
              <a:rPr lang="lv-LV" sz="2000" i="1" dirty="0" smtClean="0">
                <a:solidFill>
                  <a:schemeClr val="lt1"/>
                </a:solidFill>
                <a:latin typeface="Merriweather Light"/>
                <a:ea typeface="Merriweather Light"/>
                <a:cs typeface="Merriweather Light"/>
                <a:sym typeface="Merriweather Light"/>
              </a:rPr>
              <a:t>:</a:t>
            </a:r>
            <a:endParaRPr lang="en-US" sz="2000" i="1" dirty="0">
              <a:solidFill>
                <a:schemeClr val="lt1"/>
              </a:solidFill>
              <a:latin typeface="Merriweather Light"/>
              <a:ea typeface="Merriweather Light"/>
              <a:cs typeface="Merriweather Light"/>
              <a:sym typeface="Merriweather Light"/>
            </a:endParaRPr>
          </a:p>
        </p:txBody>
      </p:sp>
    </p:spTree>
    <p:extLst>
      <p:ext uri="{BB962C8B-B14F-4D97-AF65-F5344CB8AC3E}">
        <p14:creationId xmlns:p14="http://schemas.microsoft.com/office/powerpoint/2010/main" val="3102606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10"/>
        <p:cNvGrpSpPr/>
        <p:nvPr/>
      </p:nvGrpSpPr>
      <p:grpSpPr>
        <a:xfrm>
          <a:off x="0" y="0"/>
          <a:ext cx="0" cy="0"/>
          <a:chOff x="0" y="0"/>
          <a:chExt cx="0" cy="0"/>
        </a:xfrm>
      </p:grpSpPr>
      <p:pic>
        <p:nvPicPr>
          <p:cNvPr id="3111" name="Google Shape;3111;p208"/>
          <p:cNvPicPr preferRelativeResize="0">
            <a:picLocks noGrp="1"/>
          </p:cNvPicPr>
          <p:nvPr>
            <p:ph type="pic" idx="2"/>
          </p:nvPr>
        </p:nvPicPr>
        <p:blipFill rotWithShape="1">
          <a:blip r:embed="rId3">
            <a:extLst>
              <a:ext uri="{28A0092B-C50C-407E-A947-70E740481C1C}">
                <a14:useLocalDpi xmlns:a14="http://schemas.microsoft.com/office/drawing/2010/main" val="0"/>
              </a:ext>
            </a:extLst>
          </a:blip>
          <a:srcRect r="303" b="6001"/>
          <a:stretch/>
        </p:blipFill>
        <p:spPr>
          <a:xfrm>
            <a:off x="-1608" y="-16772"/>
            <a:ext cx="12156663" cy="7054881"/>
          </a:xfrm>
          <a:prstGeom prst="rect">
            <a:avLst/>
          </a:prstGeom>
          <a:solidFill>
            <a:srgbClr val="353535">
              <a:alpha val="7450"/>
            </a:srgbClr>
          </a:solidFill>
          <a:ln>
            <a:noFill/>
          </a:ln>
        </p:spPr>
      </p:pic>
      <p:sp>
        <p:nvSpPr>
          <p:cNvPr id="3112" name="Google Shape;3112;p208"/>
          <p:cNvSpPr/>
          <p:nvPr/>
        </p:nvSpPr>
        <p:spPr>
          <a:xfrm rot="10800000">
            <a:off x="-1608" y="-16772"/>
            <a:ext cx="12188526" cy="6858000"/>
          </a:xfrm>
          <a:prstGeom prst="rect">
            <a:avLst/>
          </a:prstGeom>
          <a:solidFill>
            <a:srgbClr val="232B36">
              <a:alpha val="69411"/>
            </a:srgbClr>
          </a:solidFill>
          <a:ln>
            <a:noFill/>
          </a:ln>
        </p:spPr>
        <p:txBody>
          <a:bodyPr spcFirstLastPara="1" wrap="square" lIns="60941" tIns="30462" rIns="60941" bIns="30462" anchor="ctr" anchorCtr="0">
            <a:noAutofit/>
          </a:bodyPr>
          <a:lstStyle/>
          <a:p>
            <a:pPr algn="ctr">
              <a:buClr>
                <a:srgbClr val="000000"/>
              </a:buClr>
              <a:buSzPts val="1800"/>
              <a:buFont typeface="Calibri"/>
              <a:buNone/>
            </a:pPr>
            <a:endParaRPr sz="1200" i="1" kern="0">
              <a:solidFill>
                <a:srgbClr val="3F3F3F"/>
              </a:solidFill>
              <a:latin typeface="Merriweather Light" panose="020B0604020202020204" charset="0"/>
              <a:ea typeface="Calibri"/>
              <a:cs typeface="Calibri"/>
              <a:sym typeface="Calibri"/>
            </a:endParaRPr>
          </a:p>
        </p:txBody>
      </p:sp>
      <p:sp>
        <p:nvSpPr>
          <p:cNvPr id="3113" name="Google Shape;3113;p208"/>
          <p:cNvSpPr txBox="1"/>
          <p:nvPr/>
        </p:nvSpPr>
        <p:spPr>
          <a:xfrm>
            <a:off x="4942677" y="2282033"/>
            <a:ext cx="2183583" cy="686238"/>
          </a:xfrm>
          <a:prstGeom prst="rect">
            <a:avLst/>
          </a:prstGeom>
          <a:noFill/>
          <a:ln>
            <a:noFill/>
          </a:ln>
        </p:spPr>
        <p:txBody>
          <a:bodyPr spcFirstLastPara="1" wrap="square" lIns="60941" tIns="30462" rIns="60941" bIns="30462" anchor="t" anchorCtr="0">
            <a:noAutofit/>
          </a:bodyPr>
          <a:lstStyle/>
          <a:p>
            <a:pPr algn="ctr">
              <a:lnSpc>
                <a:spcPct val="150000"/>
              </a:lnSpc>
              <a:buClr>
                <a:srgbClr val="FFFFFF"/>
              </a:buClr>
              <a:buSzPts val="350"/>
              <a:buFont typeface="Merriweather Light"/>
              <a:buNone/>
            </a:pPr>
            <a:r>
              <a:rPr lang="en-US" sz="2400" i="1" kern="0" dirty="0" err="1">
                <a:solidFill>
                  <a:srgbClr val="FFFFFF"/>
                </a:solidFill>
                <a:latin typeface="Merriweather Light" panose="020B0604020202020204" charset="0"/>
                <a:ea typeface="Merriweather Light"/>
                <a:cs typeface="Merriweather Light"/>
                <a:sym typeface="Merriweather Light"/>
              </a:rPr>
              <a:t>Laipni</a:t>
            </a:r>
            <a:r>
              <a:rPr lang="en-US" sz="2400" i="1" kern="0" dirty="0">
                <a:solidFill>
                  <a:srgbClr val="FFFFFF"/>
                </a:solidFill>
                <a:latin typeface="Merriweather Light" panose="020B0604020202020204" charset="0"/>
                <a:ea typeface="Merriweather Light"/>
                <a:cs typeface="Merriweather Light"/>
                <a:sym typeface="Merriweather Light"/>
              </a:rPr>
              <a:t> </a:t>
            </a:r>
            <a:r>
              <a:rPr lang="en-US" sz="2400" i="1" kern="0" dirty="0" err="1">
                <a:solidFill>
                  <a:srgbClr val="FFFFFF"/>
                </a:solidFill>
                <a:latin typeface="Merriweather Light" panose="020B0604020202020204" charset="0"/>
                <a:ea typeface="Merriweather Light"/>
                <a:cs typeface="Merriweather Light"/>
                <a:sym typeface="Merriweather Light"/>
              </a:rPr>
              <a:t>lūdzam</a:t>
            </a:r>
            <a:r>
              <a:rPr lang="en-US" sz="2400" i="1" kern="0" dirty="0">
                <a:solidFill>
                  <a:srgbClr val="FFFFFF"/>
                </a:solidFill>
                <a:latin typeface="Merriweather Light" panose="020B0604020202020204" charset="0"/>
                <a:ea typeface="Merriweather Light"/>
                <a:cs typeface="Merriweather Light"/>
                <a:sym typeface="Merriweather Light"/>
              </a:rPr>
              <a:t>!</a:t>
            </a:r>
            <a:endParaRPr sz="2400" i="1" kern="0" dirty="0">
              <a:solidFill>
                <a:srgbClr val="000000"/>
              </a:solidFill>
              <a:latin typeface="Merriweather Light" panose="020B0604020202020204" charset="0"/>
              <a:cs typeface="Arial"/>
              <a:sym typeface="Arial"/>
            </a:endParaRPr>
          </a:p>
        </p:txBody>
      </p:sp>
      <p:sp>
        <p:nvSpPr>
          <p:cNvPr id="3115" name="Google Shape;3115;p208"/>
          <p:cNvSpPr txBox="1"/>
          <p:nvPr/>
        </p:nvSpPr>
        <p:spPr>
          <a:xfrm>
            <a:off x="1646372" y="742840"/>
            <a:ext cx="9120276" cy="779581"/>
          </a:xfrm>
          <a:prstGeom prst="rect">
            <a:avLst/>
          </a:prstGeom>
          <a:noFill/>
          <a:ln>
            <a:noFill/>
          </a:ln>
        </p:spPr>
        <p:txBody>
          <a:bodyPr spcFirstLastPara="1" wrap="square" lIns="60941" tIns="30462" rIns="60941" bIns="30462" anchor="t" anchorCtr="0">
            <a:noAutofit/>
          </a:bodyPr>
          <a:lstStyle/>
          <a:p>
            <a:pPr algn="ctr">
              <a:buClr>
                <a:srgbClr val="FFFFFF"/>
              </a:buClr>
              <a:buSzPts val="1750"/>
              <a:buFont typeface="Montserrat ExtraBold"/>
              <a:buNone/>
            </a:pPr>
            <a:r>
              <a:rPr lang="en-US" sz="4666" kern="0" dirty="0">
                <a:solidFill>
                  <a:srgbClr val="FFFFFF"/>
                </a:solidFill>
                <a:latin typeface="Montserrat ExtraBold"/>
                <a:ea typeface="Montserrat ExtraBold"/>
                <a:cs typeface="Montserrat ExtraBold"/>
                <a:sym typeface="Montserrat ExtraBold"/>
              </a:rPr>
              <a:t>Daugavpils – home city for people of more than 70 nationalities</a:t>
            </a:r>
            <a:endParaRPr sz="933" kern="0" dirty="0">
              <a:solidFill>
                <a:srgbClr val="000000"/>
              </a:solidFill>
              <a:cs typeface="Arial"/>
              <a:sym typeface="Arial"/>
            </a:endParaRPr>
          </a:p>
        </p:txBody>
      </p:sp>
      <p:pic>
        <p:nvPicPr>
          <p:cNvPr id="3117" name="Google Shape;3117;p208"/>
          <p:cNvPicPr preferRelativeResize="0"/>
          <p:nvPr/>
        </p:nvPicPr>
        <p:blipFill rotWithShape="1">
          <a:blip r:embed="rId4">
            <a:alphaModFix/>
          </a:blip>
          <a:srcRect/>
          <a:stretch/>
        </p:blipFill>
        <p:spPr>
          <a:xfrm rot="900000">
            <a:off x="9774714" y="4301049"/>
            <a:ext cx="2830311" cy="3178493"/>
          </a:xfrm>
          <a:prstGeom prst="rect">
            <a:avLst/>
          </a:prstGeom>
          <a:noFill/>
          <a:ln>
            <a:noFill/>
          </a:ln>
        </p:spPr>
      </p:pic>
      <p:pic>
        <p:nvPicPr>
          <p:cNvPr id="3118" name="Google Shape;3118;p208"/>
          <p:cNvPicPr preferRelativeResize="0"/>
          <p:nvPr/>
        </p:nvPicPr>
        <p:blipFill rotWithShape="1">
          <a:blip r:embed="rId4">
            <a:alphaModFix/>
          </a:blip>
          <a:srcRect/>
          <a:stretch/>
        </p:blipFill>
        <p:spPr>
          <a:xfrm rot="-900000">
            <a:off x="-510209" y="4282237"/>
            <a:ext cx="2830311" cy="3178493"/>
          </a:xfrm>
          <a:prstGeom prst="rect">
            <a:avLst/>
          </a:prstGeom>
          <a:noFill/>
          <a:ln>
            <a:noFill/>
          </a:ln>
        </p:spPr>
      </p:pic>
      <p:pic>
        <p:nvPicPr>
          <p:cNvPr id="3119" name="Google Shape;3119;p208"/>
          <p:cNvPicPr preferRelativeResize="0"/>
          <p:nvPr/>
        </p:nvPicPr>
        <p:blipFill rotWithShape="1">
          <a:blip r:embed="rId4">
            <a:alphaModFix/>
          </a:blip>
          <a:srcRect/>
          <a:stretch/>
        </p:blipFill>
        <p:spPr>
          <a:xfrm>
            <a:off x="3723050" y="4310064"/>
            <a:ext cx="2830310" cy="3178492"/>
          </a:xfrm>
          <a:prstGeom prst="rect">
            <a:avLst/>
          </a:prstGeom>
          <a:noFill/>
          <a:ln>
            <a:noFill/>
          </a:ln>
        </p:spPr>
      </p:pic>
      <p:pic>
        <p:nvPicPr>
          <p:cNvPr id="3120" name="Google Shape;3120;p208"/>
          <p:cNvPicPr preferRelativeResize="0">
            <a:picLocks noGrp="1"/>
          </p:cNvPicPr>
          <p:nvPr>
            <p:ph type="pic" idx="2"/>
          </p:nvPr>
        </p:nvPicPr>
        <p:blipFill>
          <a:blip r:embed="rId5">
            <a:extLst>
              <a:ext uri="{28A0092B-C50C-407E-A947-70E740481C1C}">
                <a14:useLocalDpi xmlns:a14="http://schemas.microsoft.com/office/drawing/2010/main" val="0"/>
              </a:ext>
            </a:extLst>
          </a:blip>
          <a:stretch>
            <a:fillRect/>
          </a:stretch>
        </p:blipFill>
        <p:spPr>
          <a:xfrm>
            <a:off x="4115398" y="4904345"/>
            <a:ext cx="2091112" cy="1381245"/>
          </a:xfrm>
          <a:prstGeom prst="rect">
            <a:avLst/>
          </a:prstGeom>
          <a:solidFill>
            <a:srgbClr val="353535">
              <a:alpha val="7058"/>
            </a:srgbClr>
          </a:solidFill>
          <a:ln>
            <a:noFill/>
          </a:ln>
        </p:spPr>
      </p:pic>
      <p:pic>
        <p:nvPicPr>
          <p:cNvPr id="3121" name="Google Shape;3121;p208"/>
          <p:cNvPicPr preferRelativeResize="0">
            <a:picLocks noGrp="1"/>
          </p:cNvPicPr>
          <p:nvPr>
            <p:ph type="pic" idx="3"/>
          </p:nvPr>
        </p:nvPicPr>
        <p:blipFill>
          <a:blip r:embed="rId6" cstate="print">
            <a:extLst>
              <a:ext uri="{28A0092B-C50C-407E-A947-70E740481C1C}">
                <a14:useLocalDpi xmlns:a14="http://schemas.microsoft.com/office/drawing/2010/main" val="0"/>
              </a:ext>
            </a:extLst>
          </a:blip>
          <a:stretch>
            <a:fillRect/>
          </a:stretch>
        </p:blipFill>
        <p:spPr>
          <a:xfrm rot="-900000">
            <a:off x="-199214" y="4879918"/>
            <a:ext cx="2091111" cy="1383411"/>
          </a:xfrm>
          <a:prstGeom prst="rect">
            <a:avLst/>
          </a:prstGeom>
          <a:solidFill>
            <a:srgbClr val="353535">
              <a:alpha val="7058"/>
            </a:srgbClr>
          </a:solidFill>
          <a:ln>
            <a:noFill/>
          </a:ln>
        </p:spPr>
      </p:pic>
      <p:pic>
        <p:nvPicPr>
          <p:cNvPr id="3122" name="Google Shape;3122;p208"/>
          <p:cNvPicPr preferRelativeResize="0"/>
          <p:nvPr/>
        </p:nvPicPr>
        <p:blipFill rotWithShape="1">
          <a:blip r:embed="rId4">
            <a:alphaModFix/>
          </a:blip>
          <a:srcRect/>
          <a:stretch/>
        </p:blipFill>
        <p:spPr>
          <a:xfrm rot="-1800000">
            <a:off x="5845365" y="4391930"/>
            <a:ext cx="2830310" cy="3178493"/>
          </a:xfrm>
          <a:prstGeom prst="rect">
            <a:avLst/>
          </a:prstGeom>
          <a:noFill/>
          <a:ln>
            <a:noFill/>
          </a:ln>
        </p:spPr>
      </p:pic>
      <p:pic>
        <p:nvPicPr>
          <p:cNvPr id="3123" name="Google Shape;3123;p208"/>
          <p:cNvPicPr preferRelativeResize="0">
            <a:picLocks noGrp="1"/>
          </p:cNvPicPr>
          <p:nvPr>
            <p:ph type="pic" idx="4"/>
          </p:nvPr>
        </p:nvPicPr>
        <p:blipFill>
          <a:blip r:embed="rId7">
            <a:extLst>
              <a:ext uri="{28A0092B-C50C-407E-A947-70E740481C1C}">
                <a14:useLocalDpi xmlns:a14="http://schemas.microsoft.com/office/drawing/2010/main" val="0"/>
              </a:ext>
            </a:extLst>
          </a:blip>
          <a:stretch>
            <a:fillRect/>
          </a:stretch>
        </p:blipFill>
        <p:spPr>
          <a:xfrm rot="-1800000">
            <a:off x="6080704" y="5072788"/>
            <a:ext cx="2091112" cy="1253687"/>
          </a:xfrm>
          <a:prstGeom prst="rect">
            <a:avLst/>
          </a:prstGeom>
          <a:solidFill>
            <a:srgbClr val="353535">
              <a:alpha val="7058"/>
            </a:srgbClr>
          </a:solidFill>
          <a:ln>
            <a:noFill/>
          </a:ln>
        </p:spPr>
      </p:pic>
      <p:pic>
        <p:nvPicPr>
          <p:cNvPr id="3124" name="Google Shape;3124;p208"/>
          <p:cNvPicPr preferRelativeResize="0">
            <a:picLocks noGrp="1"/>
          </p:cNvPicPr>
          <p:nvPr>
            <p:ph type="pic" idx="5"/>
          </p:nvPr>
        </p:nvPicPr>
        <p:blipFill>
          <a:blip r:embed="rId8" cstate="print">
            <a:extLst>
              <a:ext uri="{28A0092B-C50C-407E-A947-70E740481C1C}">
                <a14:useLocalDpi xmlns:a14="http://schemas.microsoft.com/office/drawing/2010/main" val="0"/>
              </a:ext>
            </a:extLst>
          </a:blip>
          <a:stretch>
            <a:fillRect/>
          </a:stretch>
        </p:blipFill>
        <p:spPr>
          <a:xfrm rot="900000">
            <a:off x="10244114" y="4898599"/>
            <a:ext cx="2091111" cy="1392736"/>
          </a:xfrm>
          <a:prstGeom prst="rect">
            <a:avLst/>
          </a:prstGeom>
          <a:solidFill>
            <a:srgbClr val="353535">
              <a:alpha val="7058"/>
            </a:srgbClr>
          </a:solidFill>
          <a:ln>
            <a:noFill/>
          </a:ln>
        </p:spPr>
      </p:pic>
      <p:pic>
        <p:nvPicPr>
          <p:cNvPr id="3125" name="Google Shape;3125;p208"/>
          <p:cNvPicPr preferRelativeResize="0"/>
          <p:nvPr/>
        </p:nvPicPr>
        <p:blipFill rotWithShape="1">
          <a:blip r:embed="rId4">
            <a:alphaModFix/>
          </a:blip>
          <a:srcRect/>
          <a:stretch/>
        </p:blipFill>
        <p:spPr>
          <a:xfrm rot="900000">
            <a:off x="1343023" y="4583070"/>
            <a:ext cx="2830311" cy="3178493"/>
          </a:xfrm>
          <a:prstGeom prst="rect">
            <a:avLst/>
          </a:prstGeom>
          <a:noFill/>
          <a:ln>
            <a:noFill/>
          </a:ln>
        </p:spPr>
      </p:pic>
      <p:pic>
        <p:nvPicPr>
          <p:cNvPr id="3126" name="Google Shape;3126;p208"/>
          <p:cNvPicPr preferRelativeResize="0"/>
          <p:nvPr/>
        </p:nvPicPr>
        <p:blipFill rotWithShape="1">
          <a:blip r:embed="rId4">
            <a:alphaModFix/>
          </a:blip>
          <a:srcRect/>
          <a:stretch/>
        </p:blipFill>
        <p:spPr>
          <a:xfrm rot="-900000">
            <a:off x="7807048" y="4352968"/>
            <a:ext cx="2830311" cy="3178493"/>
          </a:xfrm>
          <a:prstGeom prst="rect">
            <a:avLst/>
          </a:prstGeom>
          <a:noFill/>
          <a:ln>
            <a:noFill/>
          </a:ln>
        </p:spPr>
      </p:pic>
      <p:pic>
        <p:nvPicPr>
          <p:cNvPr id="3127" name="Google Shape;3127;p208"/>
          <p:cNvPicPr preferRelativeResize="0">
            <a:picLocks noGrp="1"/>
          </p:cNvPicPr>
          <p:nvPr>
            <p:ph type="pic" idx="6"/>
          </p:nvPr>
        </p:nvPicPr>
        <p:blipFill>
          <a:blip r:embed="rId9" cstate="print">
            <a:extLst>
              <a:ext uri="{28A0092B-C50C-407E-A947-70E740481C1C}">
                <a14:useLocalDpi xmlns:a14="http://schemas.microsoft.com/office/drawing/2010/main" val="0"/>
              </a:ext>
            </a:extLst>
          </a:blip>
          <a:stretch>
            <a:fillRect/>
          </a:stretch>
        </p:blipFill>
        <p:spPr>
          <a:xfrm rot="900000">
            <a:off x="1804877" y="5182447"/>
            <a:ext cx="2091111" cy="1395074"/>
          </a:xfrm>
          <a:prstGeom prst="rect">
            <a:avLst/>
          </a:prstGeom>
          <a:solidFill>
            <a:srgbClr val="353535">
              <a:alpha val="7058"/>
            </a:srgbClr>
          </a:solidFill>
          <a:ln>
            <a:noFill/>
          </a:ln>
        </p:spPr>
      </p:pic>
      <p:pic>
        <p:nvPicPr>
          <p:cNvPr id="3128" name="Google Shape;3128;p208"/>
          <p:cNvPicPr preferRelativeResize="0">
            <a:picLocks noGrp="1"/>
          </p:cNvPicPr>
          <p:nvPr>
            <p:ph type="pic" idx="7"/>
          </p:nvPr>
        </p:nvPicPr>
        <p:blipFill>
          <a:blip r:embed="rId10" cstate="print">
            <a:extLst>
              <a:ext uri="{28A0092B-C50C-407E-A947-70E740481C1C}">
                <a14:useLocalDpi xmlns:a14="http://schemas.microsoft.com/office/drawing/2010/main" val="0"/>
              </a:ext>
            </a:extLst>
          </a:blip>
          <a:stretch>
            <a:fillRect/>
          </a:stretch>
        </p:blipFill>
        <p:spPr>
          <a:xfrm rot="-900000">
            <a:off x="8117964" y="4945951"/>
            <a:ext cx="2091111" cy="1392802"/>
          </a:xfrm>
          <a:prstGeom prst="rect">
            <a:avLst/>
          </a:prstGeom>
          <a:solidFill>
            <a:srgbClr val="353535">
              <a:alpha val="7058"/>
            </a:srgbClr>
          </a:solidFill>
          <a:ln>
            <a:noFill/>
          </a:ln>
        </p:spPr>
      </p:pic>
      <p:sp>
        <p:nvSpPr>
          <p:cNvPr id="20" name="Rectangle 19"/>
          <p:cNvSpPr>
            <a:spLocks noChangeArrowheads="1"/>
          </p:cNvSpPr>
          <p:nvPr/>
        </p:nvSpPr>
        <p:spPr bwMode="auto">
          <a:xfrm>
            <a:off x="7126260" y="2678913"/>
            <a:ext cx="1928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lv-LV" altLang="ja-JP" sz="2000" i="1" dirty="0" err="1">
                <a:solidFill>
                  <a:schemeClr val="tx2"/>
                </a:solidFill>
                <a:latin typeface="Merriweather Light" panose="020B0604020202020204" charset="0"/>
                <a:cs typeface="HG明朝B"/>
              </a:rPr>
              <a:t>Vasals</a:t>
            </a:r>
            <a:r>
              <a:rPr lang="lv-LV" altLang="ja-JP" sz="2000" i="1" dirty="0">
                <a:solidFill>
                  <a:schemeClr val="tx2"/>
                </a:solidFill>
                <a:latin typeface="Merriweather Light" panose="020B0604020202020204" charset="0"/>
                <a:cs typeface="HG明朝B"/>
              </a:rPr>
              <a:t> </a:t>
            </a:r>
            <a:r>
              <a:rPr lang="lv-LV" altLang="ja-JP" sz="2000" i="1" dirty="0" err="1">
                <a:solidFill>
                  <a:schemeClr val="tx2"/>
                </a:solidFill>
                <a:latin typeface="Merriweather Light" panose="020B0604020202020204" charset="0"/>
                <a:cs typeface="HG明朝B"/>
              </a:rPr>
              <a:t>Latgolā</a:t>
            </a:r>
            <a:r>
              <a:rPr lang="lv-LV" altLang="ja-JP" sz="2000" i="1" dirty="0">
                <a:solidFill>
                  <a:schemeClr val="tx2"/>
                </a:solidFill>
                <a:latin typeface="Merriweather Light" panose="020B0604020202020204" charset="0"/>
                <a:cs typeface="HG明朝B"/>
              </a:rPr>
              <a:t>!</a:t>
            </a:r>
          </a:p>
        </p:txBody>
      </p:sp>
      <p:sp>
        <p:nvSpPr>
          <p:cNvPr id="21" name="TextBox 20"/>
          <p:cNvSpPr txBox="1">
            <a:spLocks noChangeArrowheads="1"/>
          </p:cNvSpPr>
          <p:nvPr/>
        </p:nvSpPr>
        <p:spPr bwMode="auto">
          <a:xfrm>
            <a:off x="2683210" y="3744999"/>
            <a:ext cx="12339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ru-RU" sz="1600" i="1" dirty="0">
                <a:solidFill>
                  <a:schemeClr val="tx2"/>
                </a:solidFill>
                <a:latin typeface="Merriweather Light" panose="020B0604020202020204" charset="0"/>
              </a:rPr>
              <a:t>Кал</a:t>
            </a:r>
            <a:r>
              <a:rPr lang="en-US" sz="1600" i="1" dirty="0" err="1">
                <a:solidFill>
                  <a:schemeClr val="tx2"/>
                </a:solidFill>
                <a:latin typeface="Merriweather Light" panose="020B0604020202020204" charset="0"/>
              </a:rPr>
              <a:t>i</a:t>
            </a:r>
            <a:r>
              <a:rPr lang="ru-RU" sz="1600" i="1" dirty="0">
                <a:solidFill>
                  <a:schemeClr val="tx2"/>
                </a:solidFill>
                <a:latin typeface="Merriweather Light" panose="020B0604020202020204" charset="0"/>
              </a:rPr>
              <a:t> ласка</a:t>
            </a:r>
            <a:r>
              <a:rPr lang="en-US" sz="1600" i="1" dirty="0">
                <a:solidFill>
                  <a:schemeClr val="tx2"/>
                </a:solidFill>
                <a:latin typeface="Merriweather Light" panose="020B0604020202020204" charset="0"/>
              </a:rPr>
              <a:t>!</a:t>
            </a:r>
          </a:p>
        </p:txBody>
      </p:sp>
      <p:sp>
        <p:nvSpPr>
          <p:cNvPr id="22" name="Rectangle 21"/>
          <p:cNvSpPr>
            <a:spLocks noChangeArrowheads="1"/>
          </p:cNvSpPr>
          <p:nvPr/>
        </p:nvSpPr>
        <p:spPr bwMode="auto">
          <a:xfrm>
            <a:off x="6785712" y="3447965"/>
            <a:ext cx="10624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ru-RU" altLang="ja-JP" sz="1600" i="1" dirty="0">
                <a:solidFill>
                  <a:schemeClr val="tx2"/>
                </a:solidFill>
                <a:latin typeface="Merriweather Light" panose="020B0604020202020204" charset="0"/>
                <a:cs typeface="HG明朝B"/>
              </a:rPr>
              <a:t>В</a:t>
            </a:r>
            <a:r>
              <a:rPr lang="lv-LV" altLang="ja-JP" sz="1600" i="1" dirty="0">
                <a:solidFill>
                  <a:schemeClr val="tx2"/>
                </a:solidFill>
                <a:latin typeface="Merriweather Light" panose="020B0604020202020204" charset="0"/>
                <a:cs typeface="HG明朝B"/>
              </a:rPr>
              <a:t>i</a:t>
            </a:r>
            <a:r>
              <a:rPr lang="ru-RU" altLang="ja-JP" sz="1600" i="1" dirty="0" err="1">
                <a:solidFill>
                  <a:schemeClr val="tx2"/>
                </a:solidFill>
                <a:latin typeface="Merriweather Light" panose="020B0604020202020204" charset="0"/>
                <a:cs typeface="HG明朝B"/>
              </a:rPr>
              <a:t>таємо</a:t>
            </a:r>
            <a:r>
              <a:rPr lang="ru-RU" altLang="ja-JP" sz="1600" i="1" dirty="0">
                <a:solidFill>
                  <a:schemeClr val="tx2"/>
                </a:solidFill>
                <a:latin typeface="Merriweather Light" panose="020B0604020202020204" charset="0"/>
                <a:cs typeface="HG明朝B"/>
              </a:rPr>
              <a:t>!</a:t>
            </a:r>
          </a:p>
        </p:txBody>
      </p:sp>
      <p:sp>
        <p:nvSpPr>
          <p:cNvPr id="23" name="Rectangle 22"/>
          <p:cNvSpPr>
            <a:spLocks noChangeArrowheads="1"/>
          </p:cNvSpPr>
          <p:nvPr/>
        </p:nvSpPr>
        <p:spPr bwMode="auto">
          <a:xfrm>
            <a:off x="8549922" y="3318870"/>
            <a:ext cx="12271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lv-LV" altLang="ja-JP" sz="1600" i="1" dirty="0">
                <a:solidFill>
                  <a:schemeClr val="tx2"/>
                </a:solidFill>
                <a:latin typeface="Merriweather Light" panose="020B0604020202020204" charset="0"/>
                <a:cs typeface="HG明朝B"/>
              </a:rPr>
              <a:t>Vitam </a:t>
            </a:r>
            <a:r>
              <a:rPr lang="lv-LV" altLang="ja-JP" sz="1600" i="1" dirty="0" err="1">
                <a:solidFill>
                  <a:schemeClr val="tx2"/>
                </a:solidFill>
                <a:latin typeface="Merriweather Light" panose="020B0604020202020204" charset="0"/>
                <a:cs typeface="HG明朝B"/>
              </a:rPr>
              <a:t>Was</a:t>
            </a:r>
            <a:r>
              <a:rPr lang="lv-LV" altLang="ja-JP" sz="1600" i="1" dirty="0">
                <a:solidFill>
                  <a:schemeClr val="tx2"/>
                </a:solidFill>
                <a:latin typeface="Merriweather Light" panose="020B0604020202020204" charset="0"/>
                <a:cs typeface="HG明朝B"/>
              </a:rPr>
              <a:t>!</a:t>
            </a:r>
            <a:endParaRPr lang="ru-RU" altLang="ja-JP" sz="1600" i="1" dirty="0">
              <a:solidFill>
                <a:schemeClr val="tx2"/>
              </a:solidFill>
              <a:latin typeface="Merriweather Light" panose="020B0604020202020204" charset="0"/>
              <a:cs typeface="HG明朝B"/>
            </a:endParaRPr>
          </a:p>
        </p:txBody>
      </p:sp>
      <p:sp>
        <p:nvSpPr>
          <p:cNvPr id="24" name="Rectangle 23"/>
          <p:cNvSpPr>
            <a:spLocks noChangeArrowheads="1"/>
          </p:cNvSpPr>
          <p:nvPr/>
        </p:nvSpPr>
        <p:spPr bwMode="auto">
          <a:xfrm>
            <a:off x="4157275" y="3248312"/>
            <a:ext cx="21002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ru-RU" altLang="ja-JP" sz="1600" i="1" dirty="0">
                <a:solidFill>
                  <a:schemeClr val="tx2"/>
                </a:solidFill>
                <a:latin typeface="Merriweather Light" panose="020B0604020202020204" charset="0"/>
                <a:cs typeface="HG明朝B"/>
              </a:rPr>
              <a:t>Добро пожаловать</a:t>
            </a:r>
            <a:r>
              <a:rPr lang="lv-LV" altLang="ja-JP" sz="1600" i="1" dirty="0">
                <a:solidFill>
                  <a:schemeClr val="tx2"/>
                </a:solidFill>
                <a:latin typeface="Merriweather Light" panose="020B0604020202020204" charset="0"/>
                <a:cs typeface="HG明朝B"/>
              </a:rPr>
              <a:t>!</a:t>
            </a:r>
            <a:endParaRPr lang="ru-RU" altLang="ja-JP" sz="1600" i="1" dirty="0">
              <a:solidFill>
                <a:schemeClr val="tx2"/>
              </a:solidFill>
              <a:latin typeface="Merriweather Light" panose="020B0604020202020204" charset="0"/>
              <a:cs typeface="HG明朝B"/>
            </a:endParaRPr>
          </a:p>
        </p:txBody>
      </p:sp>
      <p:sp>
        <p:nvSpPr>
          <p:cNvPr id="25" name="Rectangle 24"/>
          <p:cNvSpPr>
            <a:spLocks noChangeArrowheads="1"/>
          </p:cNvSpPr>
          <p:nvPr/>
        </p:nvSpPr>
        <p:spPr bwMode="auto">
          <a:xfrm>
            <a:off x="9207723" y="2509636"/>
            <a:ext cx="1438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lv-LV" altLang="ja-JP" sz="1600" i="1" dirty="0">
                <a:solidFill>
                  <a:schemeClr val="tx2"/>
                </a:solidFill>
                <a:latin typeface="Merriweather Light" panose="020B0604020202020204" charset="0"/>
                <a:cs typeface="HG明朝B"/>
              </a:rPr>
              <a:t>Sveiki </a:t>
            </a:r>
            <a:r>
              <a:rPr lang="lv-LV" altLang="ja-JP" sz="1600" i="1" dirty="0" err="1">
                <a:solidFill>
                  <a:schemeClr val="tx2"/>
                </a:solidFill>
                <a:latin typeface="Merriweather Light" panose="020B0604020202020204" charset="0"/>
                <a:cs typeface="HG明朝B"/>
              </a:rPr>
              <a:t>atvykę</a:t>
            </a:r>
            <a:r>
              <a:rPr lang="lv-LV" altLang="ja-JP" sz="1600" i="1" dirty="0">
                <a:solidFill>
                  <a:schemeClr val="tx2"/>
                </a:solidFill>
                <a:latin typeface="Merriweather Light" panose="020B0604020202020204" charset="0"/>
                <a:cs typeface="HG明朝B"/>
              </a:rPr>
              <a:t>!</a:t>
            </a:r>
            <a:endParaRPr lang="ru-RU" altLang="ja-JP" sz="1600" i="1" dirty="0">
              <a:solidFill>
                <a:schemeClr val="tx2"/>
              </a:solidFill>
              <a:latin typeface="Merriweather Light" panose="020B0604020202020204" charset="0"/>
              <a:cs typeface="HG明朝B"/>
            </a:endParaRPr>
          </a:p>
        </p:txBody>
      </p:sp>
      <p:sp>
        <p:nvSpPr>
          <p:cNvPr id="26" name="Rectangle 25"/>
          <p:cNvSpPr/>
          <p:nvPr/>
        </p:nvSpPr>
        <p:spPr>
          <a:xfrm>
            <a:off x="1597915" y="2717315"/>
            <a:ext cx="2213811" cy="338554"/>
          </a:xfrm>
          <a:prstGeom prst="rect">
            <a:avLst/>
          </a:prstGeom>
        </p:spPr>
        <p:txBody>
          <a:bodyPr wrap="none">
            <a:spAutoFit/>
          </a:bodyPr>
          <a:lstStyle/>
          <a:p>
            <a:r>
              <a:rPr lang="ru-RU" sz="1600" i="1" dirty="0" err="1">
                <a:solidFill>
                  <a:schemeClr val="tx2"/>
                </a:solidFill>
                <a:latin typeface="Merriweather Light" panose="020B0604020202020204" charset="0"/>
                <a:cs typeface="HG明朝B"/>
              </a:rPr>
              <a:t>Рэх</a:t>
            </a:r>
            <a:r>
              <a:rPr lang="ru-RU" sz="1600" b="1" i="1" dirty="0" err="1">
                <a:solidFill>
                  <a:schemeClr val="tx2"/>
                </a:solidFill>
                <a:latin typeface="Merriweather Light" panose="020B0604020202020204" charset="0"/>
                <a:cs typeface="HG明朝B"/>
              </a:rPr>
              <a:t>и</a:t>
            </a:r>
            <a:r>
              <a:rPr lang="ru-RU" sz="1600" i="1" dirty="0" err="1">
                <a:solidFill>
                  <a:schemeClr val="tx2"/>
                </a:solidFill>
                <a:latin typeface="Merriweather Light" panose="020B0604020202020204" charset="0"/>
                <a:cs typeface="HG明朝B"/>
              </a:rPr>
              <a:t>м</a:t>
            </a:r>
            <a:r>
              <a:rPr lang="ru-RU" sz="1600" i="1" dirty="0">
                <a:solidFill>
                  <a:schemeClr val="tx2"/>
                </a:solidFill>
                <a:latin typeface="Merriweather Light" panose="020B0604020202020204" charset="0"/>
                <a:cs typeface="HG明朝B"/>
              </a:rPr>
              <a:t> </a:t>
            </a:r>
            <a:r>
              <a:rPr lang="ru-RU" sz="1600" b="1" i="1" dirty="0" err="1" smtClean="0">
                <a:solidFill>
                  <a:schemeClr val="tx2"/>
                </a:solidFill>
                <a:latin typeface="Merriweather Light" panose="020B0604020202020204" charset="0"/>
                <a:cs typeface="HG明朝B"/>
              </a:rPr>
              <a:t>и</a:t>
            </a:r>
            <a:r>
              <a:rPr lang="ru-RU" sz="1600" i="1" dirty="0" err="1" smtClean="0">
                <a:solidFill>
                  <a:schemeClr val="tx2"/>
                </a:solidFill>
                <a:latin typeface="Merriweather Light" panose="020B0604020202020204" charset="0"/>
                <a:cs typeface="HG明朝B"/>
              </a:rPr>
              <a:t>тегез</a:t>
            </a:r>
            <a:r>
              <a:rPr lang="lv-LV" sz="1600" i="1" dirty="0" smtClean="0">
                <a:solidFill>
                  <a:schemeClr val="tx2"/>
                </a:solidFill>
                <a:latin typeface="Merriweather Light" panose="020B0604020202020204" charset="0"/>
                <a:cs typeface="HG明朝B"/>
              </a:rPr>
              <a:t> </a:t>
            </a:r>
            <a:r>
              <a:rPr lang="ru-RU" sz="1600" i="1" dirty="0" err="1" smtClean="0">
                <a:solidFill>
                  <a:schemeClr val="tx2"/>
                </a:solidFill>
                <a:latin typeface="Merriweather Light" panose="020B0604020202020204" charset="0"/>
                <a:cs typeface="HG明朝B"/>
              </a:rPr>
              <a:t>безг</a:t>
            </a:r>
            <a:r>
              <a:rPr lang="ru-RU" sz="1600" b="1" i="1" dirty="0" err="1" smtClean="0">
                <a:solidFill>
                  <a:schemeClr val="tx2"/>
                </a:solidFill>
                <a:latin typeface="Merriweather Light" panose="020B0604020202020204" charset="0"/>
                <a:cs typeface="HG明朝B"/>
              </a:rPr>
              <a:t>э</a:t>
            </a:r>
            <a:r>
              <a:rPr lang="lv-LV" sz="1600" i="1" dirty="0" smtClean="0">
                <a:solidFill>
                  <a:schemeClr val="tx2"/>
                </a:solidFill>
                <a:latin typeface="Merriweather Light" panose="020B0604020202020204" charset="0"/>
                <a:cs typeface="HG明朝B"/>
              </a:rPr>
              <a:t>!</a:t>
            </a:r>
            <a:endParaRPr lang="en-US" sz="1600" i="1" dirty="0">
              <a:solidFill>
                <a:schemeClr val="tx2"/>
              </a:solidFill>
              <a:latin typeface="Merriweather Light" panose="020B0604020202020204" charset="0"/>
              <a:cs typeface="HG明朝B"/>
            </a:endParaRPr>
          </a:p>
        </p:txBody>
      </p:sp>
    </p:spTree>
    <p:extLst>
      <p:ext uri="{BB962C8B-B14F-4D97-AF65-F5344CB8AC3E}">
        <p14:creationId xmlns:p14="http://schemas.microsoft.com/office/powerpoint/2010/main" val="2473634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898" name="Google Shape;898;p130"/>
          <p:cNvPicPr preferRelativeResize="0">
            <a:picLocks noGrp="1"/>
          </p:cNvPicPr>
          <p:nvPr>
            <p:ph type="pic" idx="2"/>
          </p:nvPr>
        </p:nvPicPr>
        <p:blipFill rotWithShape="1">
          <a:blip r:embed="rId3">
            <a:extLst>
              <a:ext uri="{28A0092B-C50C-407E-A947-70E740481C1C}">
                <a14:useLocalDpi xmlns:a14="http://schemas.microsoft.com/office/drawing/2010/main" val="0"/>
              </a:ext>
            </a:extLst>
          </a:blip>
          <a:srcRect r="39964"/>
          <a:stretch/>
        </p:blipFill>
        <p:spPr>
          <a:xfrm>
            <a:off x="0" y="0"/>
            <a:ext cx="6105236" cy="6858000"/>
          </a:xfrm>
          <a:prstGeom prst="rect">
            <a:avLst/>
          </a:prstGeom>
          <a:solidFill>
            <a:srgbClr val="353535">
              <a:alpha val="11372"/>
            </a:srgbClr>
          </a:solidFill>
          <a:ln>
            <a:noFill/>
          </a:ln>
        </p:spPr>
      </p:pic>
      <p:sp>
        <p:nvSpPr>
          <p:cNvPr id="899" name="Google Shape;899;p130"/>
          <p:cNvSpPr/>
          <p:nvPr/>
        </p:nvSpPr>
        <p:spPr>
          <a:xfrm>
            <a:off x="-545088" y="0"/>
            <a:ext cx="7389990" cy="6858000"/>
          </a:xfrm>
          <a:custGeom>
            <a:avLst/>
            <a:gdLst/>
            <a:ahLst/>
            <a:cxnLst/>
            <a:rect l="l" t="t" r="r" b="b"/>
            <a:pathLst>
              <a:path w="120000" h="120000" extrusionOk="0">
                <a:moveTo>
                  <a:pt x="26279" y="10074"/>
                </a:moveTo>
                <a:lnTo>
                  <a:pt x="45510" y="30797"/>
                </a:lnTo>
                <a:lnTo>
                  <a:pt x="45536" y="30797"/>
                </a:lnTo>
                <a:lnTo>
                  <a:pt x="64741" y="51473"/>
                </a:lnTo>
                <a:lnTo>
                  <a:pt x="57709" y="79786"/>
                </a:lnTo>
                <a:lnTo>
                  <a:pt x="50659" y="108081"/>
                </a:lnTo>
                <a:lnTo>
                  <a:pt x="24414" y="115644"/>
                </a:lnTo>
                <a:lnTo>
                  <a:pt x="24397" y="115644"/>
                </a:lnTo>
                <a:lnTo>
                  <a:pt x="9318" y="120000"/>
                </a:lnTo>
                <a:lnTo>
                  <a:pt x="0" y="120000"/>
                </a:lnTo>
                <a:lnTo>
                  <a:pt x="0" y="118359"/>
                </a:lnTo>
                <a:lnTo>
                  <a:pt x="38340" y="107293"/>
                </a:lnTo>
                <a:lnTo>
                  <a:pt x="46267" y="105004"/>
                </a:lnTo>
                <a:lnTo>
                  <a:pt x="40447" y="98730"/>
                </a:lnTo>
                <a:lnTo>
                  <a:pt x="13814" y="70055"/>
                </a:lnTo>
                <a:lnTo>
                  <a:pt x="11880" y="67979"/>
                </a:lnTo>
                <a:lnTo>
                  <a:pt x="9241" y="68739"/>
                </a:lnTo>
                <a:lnTo>
                  <a:pt x="0" y="71408"/>
                </a:lnTo>
                <a:lnTo>
                  <a:pt x="0" y="68554"/>
                </a:lnTo>
                <a:lnTo>
                  <a:pt x="12654" y="64911"/>
                </a:lnTo>
                <a:lnTo>
                  <a:pt x="41822" y="96320"/>
                </a:lnTo>
                <a:lnTo>
                  <a:pt x="47659" y="102604"/>
                </a:lnTo>
                <a:lnTo>
                  <a:pt x="49791" y="94031"/>
                </a:lnTo>
                <a:lnTo>
                  <a:pt x="54253" y="76107"/>
                </a:lnTo>
                <a:lnTo>
                  <a:pt x="59540" y="54865"/>
                </a:lnTo>
                <a:lnTo>
                  <a:pt x="60245" y="52011"/>
                </a:lnTo>
                <a:lnTo>
                  <a:pt x="58302" y="49916"/>
                </a:lnTo>
                <a:lnTo>
                  <a:pt x="27191" y="16413"/>
                </a:lnTo>
                <a:lnTo>
                  <a:pt x="25239" y="14328"/>
                </a:lnTo>
                <a:lnTo>
                  <a:pt x="22600" y="15088"/>
                </a:lnTo>
                <a:lnTo>
                  <a:pt x="0" y="21612"/>
                </a:lnTo>
                <a:lnTo>
                  <a:pt x="0" y="17664"/>
                </a:lnTo>
                <a:close/>
                <a:moveTo>
                  <a:pt x="77730" y="0"/>
                </a:moveTo>
                <a:lnTo>
                  <a:pt x="120000" y="0"/>
                </a:lnTo>
                <a:lnTo>
                  <a:pt x="120000" y="120000"/>
                </a:lnTo>
                <a:lnTo>
                  <a:pt x="92241" y="120000"/>
                </a:lnTo>
                <a:lnTo>
                  <a:pt x="99265" y="91770"/>
                </a:lnTo>
                <a:lnTo>
                  <a:pt x="112013" y="40519"/>
                </a:lnTo>
                <a:lnTo>
                  <a:pt x="112718" y="37683"/>
                </a:lnTo>
                <a:lnTo>
                  <a:pt x="110767" y="35569"/>
                </a:lnTo>
                <a:close/>
              </a:path>
            </a:pathLst>
          </a:custGeom>
          <a:solidFill>
            <a:schemeClr val="lt2"/>
          </a:solidFill>
          <a:ln>
            <a:noFill/>
          </a:ln>
        </p:spPr>
        <p:txBody>
          <a:bodyPr spcFirstLastPara="1" wrap="square" lIns="60941" tIns="30462" rIns="60941" bIns="30462" anchor="ctr" anchorCtr="0">
            <a:noAutofit/>
          </a:bodyPr>
          <a:lstStyle/>
          <a:p>
            <a:pPr algn="ctr">
              <a:buClr>
                <a:srgbClr val="000000"/>
              </a:buClr>
              <a:buSzPts val="1800"/>
              <a:buFont typeface="Arial"/>
              <a:buNone/>
            </a:pPr>
            <a:endParaRPr sz="1200" kern="0">
              <a:solidFill>
                <a:srgbClr val="3F3F3F"/>
              </a:solidFill>
              <a:latin typeface="Calibri"/>
              <a:ea typeface="Calibri"/>
              <a:cs typeface="Calibri"/>
              <a:sym typeface="Calibri"/>
            </a:endParaRPr>
          </a:p>
        </p:txBody>
      </p:sp>
      <p:sp>
        <p:nvSpPr>
          <p:cNvPr id="902" name="Google Shape;902;p130"/>
          <p:cNvSpPr txBox="1"/>
          <p:nvPr/>
        </p:nvSpPr>
        <p:spPr>
          <a:xfrm>
            <a:off x="6816438" y="347414"/>
            <a:ext cx="5049590" cy="779580"/>
          </a:xfrm>
          <a:prstGeom prst="rect">
            <a:avLst/>
          </a:prstGeom>
          <a:noFill/>
          <a:ln>
            <a:noFill/>
          </a:ln>
        </p:spPr>
        <p:txBody>
          <a:bodyPr spcFirstLastPara="1" wrap="square" lIns="60941" tIns="30462" rIns="60941" bIns="30462" anchor="t" anchorCtr="0">
            <a:noAutofit/>
          </a:bodyPr>
          <a:lstStyle/>
          <a:p>
            <a:pPr>
              <a:buClr>
                <a:srgbClr val="3F3F3F"/>
              </a:buClr>
              <a:buSzPts val="7000"/>
              <a:buFont typeface="Montserrat ExtraBold"/>
              <a:buNone/>
            </a:pPr>
            <a:r>
              <a:rPr lang="en-US" sz="2800" b="1" kern="0" dirty="0">
                <a:solidFill>
                  <a:srgbClr val="3F3F3F"/>
                </a:solidFill>
                <a:latin typeface="Montserrat ExtraBold"/>
                <a:ea typeface="Montserrat ExtraBold"/>
                <a:cs typeface="Montserrat ExtraBold"/>
                <a:sym typeface="Montserrat ExtraBold"/>
              </a:rPr>
              <a:t>POPULATION. EDUCATION. LABOUR POOL.</a:t>
            </a:r>
            <a:endParaRPr sz="500" b="1" kern="0" dirty="0">
              <a:solidFill>
                <a:srgbClr val="000000"/>
              </a:solidFill>
              <a:cs typeface="Arial"/>
              <a:sym typeface="Arial"/>
            </a:endParaRPr>
          </a:p>
        </p:txBody>
      </p:sp>
      <p:sp>
        <p:nvSpPr>
          <p:cNvPr id="12" name="Rectangle 11"/>
          <p:cNvSpPr/>
          <p:nvPr/>
        </p:nvSpPr>
        <p:spPr>
          <a:xfrm>
            <a:off x="7027339" y="1631579"/>
            <a:ext cx="5938982" cy="4893647"/>
          </a:xfrm>
          <a:prstGeom prst="rect">
            <a:avLst/>
          </a:prstGeom>
        </p:spPr>
        <p:txBody>
          <a:bodyPr wrap="square">
            <a:spAutoFit/>
          </a:bodyPr>
          <a:lstStyle/>
          <a:p>
            <a:r>
              <a:rPr lang="en-US" sz="2400" dirty="0">
                <a:latin typeface="Merriweather Light" panose="020B0604020202020204" charset="0"/>
              </a:rPr>
              <a:t>City population – </a:t>
            </a:r>
            <a:r>
              <a:rPr lang="lv-LV" sz="2400" b="1" dirty="0">
                <a:latin typeface="Merriweather Light" panose="020B0604020202020204" charset="0"/>
              </a:rPr>
              <a:t>79 120</a:t>
            </a:r>
            <a:r>
              <a:rPr lang="en-US" sz="2400" b="1" dirty="0" smtClean="0">
                <a:latin typeface="Merriweather Light" panose="020B0604020202020204" charset="0"/>
              </a:rPr>
              <a:t> </a:t>
            </a:r>
            <a:endParaRPr lang="lv-LV" sz="2400" b="1" dirty="0">
              <a:latin typeface="Merriweather Light" panose="020B0604020202020204" charset="0"/>
            </a:endParaRPr>
          </a:p>
          <a:p>
            <a:r>
              <a:rPr lang="en-US" sz="2400" dirty="0">
                <a:latin typeface="Merriweather Light" panose="020B0604020202020204" charset="0"/>
              </a:rPr>
              <a:t>City agglomeration – </a:t>
            </a:r>
            <a:r>
              <a:rPr lang="en-US" sz="2400" b="1" dirty="0">
                <a:latin typeface="Merriweather Light" panose="020B0604020202020204" charset="0"/>
              </a:rPr>
              <a:t>106</a:t>
            </a:r>
            <a:r>
              <a:rPr lang="lv-LV" sz="2400" b="1" dirty="0">
                <a:latin typeface="Merriweather Light" panose="020B0604020202020204" charset="0"/>
              </a:rPr>
              <a:t> </a:t>
            </a:r>
            <a:r>
              <a:rPr lang="en-US" sz="2400" b="1" dirty="0">
                <a:latin typeface="Merriweather Light" panose="020B0604020202020204" charset="0"/>
              </a:rPr>
              <a:t>554</a:t>
            </a:r>
          </a:p>
          <a:p>
            <a:r>
              <a:rPr lang="en-US" sz="2400" dirty="0">
                <a:latin typeface="Merriweather Light" panose="020B0604020202020204" charset="0"/>
              </a:rPr>
              <a:t>Latgale region –</a:t>
            </a:r>
            <a:r>
              <a:rPr lang="lv-LV" sz="2400" dirty="0">
                <a:latin typeface="Merriweather Light" panose="020B0604020202020204" charset="0"/>
              </a:rPr>
              <a:t> </a:t>
            </a:r>
            <a:r>
              <a:rPr lang="en-US" sz="2400" b="1" dirty="0">
                <a:latin typeface="Merriweather Light" panose="020B0604020202020204" charset="0"/>
              </a:rPr>
              <a:t>252 682</a:t>
            </a:r>
          </a:p>
          <a:p>
            <a:endParaRPr lang="lv-LV" sz="2400" dirty="0" smtClean="0">
              <a:latin typeface="Merriweather Light" panose="020B0604020202020204" charset="0"/>
            </a:endParaRPr>
          </a:p>
          <a:p>
            <a:r>
              <a:rPr lang="en-US" sz="2400" dirty="0" smtClean="0">
                <a:latin typeface="Merriweather Light" panose="020B0604020202020204" charset="0"/>
              </a:rPr>
              <a:t>Daugavpils </a:t>
            </a:r>
            <a:r>
              <a:rPr lang="en-US" sz="2400" dirty="0">
                <a:latin typeface="Merriweather Light" panose="020B0604020202020204" charset="0"/>
              </a:rPr>
              <a:t>labor pool – </a:t>
            </a:r>
            <a:r>
              <a:rPr lang="lv-LV" sz="2400" b="1" dirty="0">
                <a:latin typeface="Merriweather Light" panose="020B0604020202020204" charset="0"/>
              </a:rPr>
              <a:t>40 000</a:t>
            </a:r>
            <a:endParaRPr lang="en-US" sz="2400" b="1" dirty="0">
              <a:latin typeface="Merriweather Light" panose="020B0604020202020204" charset="0"/>
            </a:endParaRPr>
          </a:p>
          <a:p>
            <a:endParaRPr lang="lv-LV" sz="2400" dirty="0" smtClean="0">
              <a:latin typeface="Merriweather Light" panose="020B0604020202020204" charset="0"/>
            </a:endParaRPr>
          </a:p>
          <a:p>
            <a:r>
              <a:rPr lang="en-US" sz="2400" dirty="0" smtClean="0">
                <a:latin typeface="Merriweather Light" panose="020B0604020202020204" charset="0"/>
              </a:rPr>
              <a:t>Students </a:t>
            </a:r>
            <a:r>
              <a:rPr lang="en-US" sz="2400" dirty="0">
                <a:latin typeface="Merriweather Light" panose="020B0604020202020204" charset="0"/>
              </a:rPr>
              <a:t>– </a:t>
            </a:r>
            <a:r>
              <a:rPr lang="lv-LV" sz="2400" b="1" dirty="0">
                <a:latin typeface="Merriweather Light" panose="020B0604020202020204" charset="0"/>
              </a:rPr>
              <a:t>5600</a:t>
            </a:r>
            <a:r>
              <a:rPr lang="en-US" sz="2400" dirty="0">
                <a:latin typeface="Merriweather Light" panose="020B0604020202020204" charset="0"/>
              </a:rPr>
              <a:t>/ Pupils - </a:t>
            </a:r>
            <a:r>
              <a:rPr lang="en-US" sz="2400" b="1" dirty="0">
                <a:latin typeface="Merriweather Light" panose="020B0604020202020204" charset="0"/>
              </a:rPr>
              <a:t>8413</a:t>
            </a:r>
            <a:r>
              <a:rPr lang="en-US" sz="2400" dirty="0">
                <a:latin typeface="Merriweather Light" panose="020B0604020202020204" charset="0"/>
              </a:rPr>
              <a:t> </a:t>
            </a:r>
            <a:endParaRPr lang="lv-LV" sz="2400" dirty="0">
              <a:latin typeface="Merriweather Light" panose="020B0604020202020204" charset="0"/>
            </a:endParaRPr>
          </a:p>
          <a:p>
            <a:r>
              <a:rPr lang="en-US" sz="2400" b="1" dirty="0">
                <a:latin typeface="Merriweather Light" panose="020B0604020202020204" charset="0"/>
              </a:rPr>
              <a:t>5</a:t>
            </a:r>
            <a:r>
              <a:rPr lang="en-US" sz="2400" dirty="0">
                <a:latin typeface="Merriweather Light" panose="020B0604020202020204" charset="0"/>
              </a:rPr>
              <a:t> professional schools/ </a:t>
            </a:r>
            <a:r>
              <a:rPr lang="en-US" sz="2400" b="1" dirty="0">
                <a:latin typeface="Merriweather Light" panose="020B0604020202020204" charset="0"/>
              </a:rPr>
              <a:t>3</a:t>
            </a:r>
            <a:r>
              <a:rPr lang="en-US" sz="2400" dirty="0">
                <a:latin typeface="Merriweather Light" panose="020B0604020202020204" charset="0"/>
              </a:rPr>
              <a:t> colleges</a:t>
            </a:r>
          </a:p>
          <a:p>
            <a:r>
              <a:rPr lang="en-US" sz="2400" b="1" dirty="0">
                <a:latin typeface="Merriweather Light" panose="020B0604020202020204" charset="0"/>
              </a:rPr>
              <a:t>Daugavpils</a:t>
            </a:r>
            <a:r>
              <a:rPr lang="en-US" sz="2400" dirty="0">
                <a:latin typeface="Merriweather Light" panose="020B0604020202020204" charset="0"/>
              </a:rPr>
              <a:t> </a:t>
            </a:r>
            <a:r>
              <a:rPr lang="en-US" sz="2400" b="1" dirty="0">
                <a:latin typeface="Merriweather Light" panose="020B0604020202020204" charset="0"/>
              </a:rPr>
              <a:t>University</a:t>
            </a:r>
          </a:p>
          <a:p>
            <a:endParaRPr lang="lv-LV" sz="2400" dirty="0" smtClean="0">
              <a:latin typeface="Merriweather Light" panose="020B0604020202020204" charset="0"/>
            </a:endParaRPr>
          </a:p>
          <a:p>
            <a:r>
              <a:rPr lang="en-US" sz="2400" dirty="0" smtClean="0">
                <a:latin typeface="Merriweather Light" panose="020B0604020202020204" charset="0"/>
              </a:rPr>
              <a:t>Language </a:t>
            </a:r>
            <a:r>
              <a:rPr lang="en-US" sz="2400" dirty="0">
                <a:latin typeface="Merriweather Light" panose="020B0604020202020204" charset="0"/>
              </a:rPr>
              <a:t>skills: </a:t>
            </a:r>
            <a:endParaRPr lang="lv-LV" sz="2400" dirty="0" smtClean="0">
              <a:latin typeface="Merriweather Light" panose="020B0604020202020204" charset="0"/>
            </a:endParaRPr>
          </a:p>
          <a:p>
            <a:r>
              <a:rPr lang="en-US" sz="2400" i="1" dirty="0" smtClean="0">
                <a:latin typeface="Merriweather Light" panose="020B0604020202020204" charset="0"/>
              </a:rPr>
              <a:t>Latvian/</a:t>
            </a:r>
            <a:r>
              <a:rPr lang="lv-LV" sz="2400" i="1" dirty="0" smtClean="0">
                <a:latin typeface="Merriweather Light" panose="020B0604020202020204" charset="0"/>
              </a:rPr>
              <a:t> </a:t>
            </a:r>
            <a:r>
              <a:rPr lang="en-US" sz="2400" i="1" dirty="0" smtClean="0">
                <a:latin typeface="Merriweather Light" panose="020B0604020202020204" charset="0"/>
              </a:rPr>
              <a:t>Russian/</a:t>
            </a:r>
            <a:r>
              <a:rPr lang="lv-LV" sz="2400" i="1" dirty="0" smtClean="0">
                <a:latin typeface="Merriweather Light" panose="020B0604020202020204" charset="0"/>
              </a:rPr>
              <a:t> </a:t>
            </a:r>
            <a:r>
              <a:rPr lang="en-US" sz="2400" i="1" dirty="0" smtClean="0">
                <a:latin typeface="Merriweather Light" panose="020B0604020202020204" charset="0"/>
              </a:rPr>
              <a:t>English/</a:t>
            </a:r>
            <a:r>
              <a:rPr lang="lv-LV" sz="2400" i="1" dirty="0" smtClean="0">
                <a:latin typeface="Merriweather Light" panose="020B0604020202020204" charset="0"/>
              </a:rPr>
              <a:t> </a:t>
            </a:r>
            <a:r>
              <a:rPr lang="en-US" sz="2400" i="1" dirty="0" smtClean="0">
                <a:latin typeface="Merriweather Light" panose="020B0604020202020204" charset="0"/>
              </a:rPr>
              <a:t>Polish/</a:t>
            </a:r>
            <a:r>
              <a:rPr lang="lv-LV" sz="2400" i="1" dirty="0" smtClean="0">
                <a:latin typeface="Merriweather Light" panose="020B0604020202020204" charset="0"/>
              </a:rPr>
              <a:t> </a:t>
            </a:r>
            <a:r>
              <a:rPr lang="en-US" sz="2400" i="1" dirty="0" smtClean="0">
                <a:latin typeface="Merriweather Light" panose="020B0604020202020204" charset="0"/>
              </a:rPr>
              <a:t>German/</a:t>
            </a:r>
            <a:r>
              <a:rPr lang="lv-LV" sz="2400" i="1" dirty="0" smtClean="0">
                <a:latin typeface="Merriweather Light" panose="020B0604020202020204" charset="0"/>
              </a:rPr>
              <a:t> </a:t>
            </a:r>
            <a:r>
              <a:rPr lang="en-US" sz="2400" i="1" dirty="0" smtClean="0">
                <a:latin typeface="Merriweather Light" panose="020B0604020202020204" charset="0"/>
              </a:rPr>
              <a:t>Swedish/</a:t>
            </a:r>
            <a:r>
              <a:rPr lang="lv-LV" sz="2400" i="1" dirty="0" smtClean="0">
                <a:latin typeface="Merriweather Light" panose="020B0604020202020204" charset="0"/>
              </a:rPr>
              <a:t> </a:t>
            </a:r>
            <a:r>
              <a:rPr lang="en-US" sz="2400" i="1" dirty="0" smtClean="0">
                <a:latin typeface="Merriweather Light" panose="020B0604020202020204" charset="0"/>
              </a:rPr>
              <a:t>French/</a:t>
            </a:r>
            <a:r>
              <a:rPr lang="lv-LV" sz="2400" i="1" dirty="0" smtClean="0">
                <a:latin typeface="Merriweather Light" panose="020B0604020202020204" charset="0"/>
              </a:rPr>
              <a:t> </a:t>
            </a:r>
            <a:r>
              <a:rPr lang="en-US" sz="2400" i="1" dirty="0" smtClean="0">
                <a:latin typeface="Merriweather Light" panose="020B0604020202020204" charset="0"/>
              </a:rPr>
              <a:t>Spanish</a:t>
            </a:r>
            <a:endParaRPr lang="en-US" sz="2400" i="1" dirty="0">
              <a:latin typeface="Merriweather Light" panose="020B0604020202020204" charset="0"/>
            </a:endParaRPr>
          </a:p>
        </p:txBody>
      </p:sp>
      <p:sp>
        <p:nvSpPr>
          <p:cNvPr id="13" name="Shape 2775"/>
          <p:cNvSpPr/>
          <p:nvPr/>
        </p:nvSpPr>
        <p:spPr>
          <a:xfrm>
            <a:off x="6373121" y="4230467"/>
            <a:ext cx="541465" cy="430166"/>
          </a:xfrm>
          <a:custGeom>
            <a:avLst/>
            <a:gdLst/>
            <a:ahLst/>
            <a:cxnLst>
              <a:cxn ang="0">
                <a:pos x="wd2" y="hd2"/>
              </a:cxn>
              <a:cxn ang="5400000">
                <a:pos x="wd2" y="hd2"/>
              </a:cxn>
              <a:cxn ang="10800000">
                <a:pos x="wd2" y="hd2"/>
              </a:cxn>
              <a:cxn ang="16200000">
                <a:pos x="wd2" y="hd2"/>
              </a:cxn>
            </a:cxnLst>
            <a:rect l="0" t="0" r="r" b="b"/>
            <a:pathLst>
              <a:path w="21600" h="21600" extrusionOk="0">
                <a:moveTo>
                  <a:pt x="10800" y="10755"/>
                </a:moveTo>
                <a:lnTo>
                  <a:pt x="1866" y="6075"/>
                </a:lnTo>
                <a:lnTo>
                  <a:pt x="10800" y="1395"/>
                </a:lnTo>
                <a:lnTo>
                  <a:pt x="19735" y="6075"/>
                </a:lnTo>
                <a:cubicBezTo>
                  <a:pt x="19735" y="6075"/>
                  <a:pt x="10800" y="10755"/>
                  <a:pt x="10800" y="10755"/>
                </a:cubicBezTo>
                <a:close/>
                <a:moveTo>
                  <a:pt x="18031" y="17315"/>
                </a:moveTo>
                <a:lnTo>
                  <a:pt x="14834" y="16216"/>
                </a:lnTo>
                <a:lnTo>
                  <a:pt x="14832" y="16229"/>
                </a:lnTo>
                <a:cubicBezTo>
                  <a:pt x="14797" y="16218"/>
                  <a:pt x="14765" y="16200"/>
                  <a:pt x="14727" y="16200"/>
                </a:cubicBezTo>
                <a:cubicBezTo>
                  <a:pt x="14627" y="16200"/>
                  <a:pt x="14538" y="16251"/>
                  <a:pt x="14460" y="16324"/>
                </a:cubicBezTo>
                <a:lnTo>
                  <a:pt x="14455" y="16313"/>
                </a:lnTo>
                <a:lnTo>
                  <a:pt x="10820" y="20061"/>
                </a:lnTo>
                <a:lnTo>
                  <a:pt x="7658" y="16334"/>
                </a:lnTo>
                <a:lnTo>
                  <a:pt x="7653" y="16344"/>
                </a:lnTo>
                <a:cubicBezTo>
                  <a:pt x="7571" y="16259"/>
                  <a:pt x="7474" y="16200"/>
                  <a:pt x="7364" y="16200"/>
                </a:cubicBezTo>
                <a:cubicBezTo>
                  <a:pt x="7327" y="16200"/>
                  <a:pt x="7294" y="16218"/>
                  <a:pt x="7259" y="16229"/>
                </a:cubicBezTo>
                <a:lnTo>
                  <a:pt x="7257" y="16216"/>
                </a:lnTo>
                <a:lnTo>
                  <a:pt x="4013" y="17331"/>
                </a:lnTo>
                <a:lnTo>
                  <a:pt x="4767" y="9035"/>
                </a:lnTo>
                <a:lnTo>
                  <a:pt x="10589" y="12084"/>
                </a:lnTo>
                <a:lnTo>
                  <a:pt x="10591" y="12080"/>
                </a:lnTo>
                <a:cubicBezTo>
                  <a:pt x="10655" y="12122"/>
                  <a:pt x="10724" y="12150"/>
                  <a:pt x="10800" y="12150"/>
                </a:cubicBezTo>
                <a:cubicBezTo>
                  <a:pt x="10876" y="12150"/>
                  <a:pt x="10946" y="12122"/>
                  <a:pt x="11009" y="12080"/>
                </a:cubicBezTo>
                <a:lnTo>
                  <a:pt x="11011" y="12084"/>
                </a:lnTo>
                <a:lnTo>
                  <a:pt x="16897" y="9001"/>
                </a:lnTo>
                <a:cubicBezTo>
                  <a:pt x="16897" y="9001"/>
                  <a:pt x="18031" y="17315"/>
                  <a:pt x="18031" y="17315"/>
                </a:cubicBezTo>
                <a:close/>
                <a:moveTo>
                  <a:pt x="21600" y="6075"/>
                </a:moveTo>
                <a:cubicBezTo>
                  <a:pt x="21600" y="5806"/>
                  <a:pt x="21484" y="5579"/>
                  <a:pt x="21319" y="5470"/>
                </a:cubicBezTo>
                <a:lnTo>
                  <a:pt x="21320" y="5466"/>
                </a:lnTo>
                <a:lnTo>
                  <a:pt x="21306" y="5458"/>
                </a:lnTo>
                <a:cubicBezTo>
                  <a:pt x="21301" y="5455"/>
                  <a:pt x="21296" y="5453"/>
                  <a:pt x="21292" y="5451"/>
                </a:cubicBezTo>
                <a:lnTo>
                  <a:pt x="11011" y="66"/>
                </a:lnTo>
                <a:lnTo>
                  <a:pt x="11009" y="70"/>
                </a:lnTo>
                <a:cubicBezTo>
                  <a:pt x="10946" y="28"/>
                  <a:pt x="10876" y="0"/>
                  <a:pt x="10800" y="0"/>
                </a:cubicBezTo>
                <a:cubicBezTo>
                  <a:pt x="10724" y="0"/>
                  <a:pt x="10655" y="28"/>
                  <a:pt x="10591" y="70"/>
                </a:cubicBezTo>
                <a:lnTo>
                  <a:pt x="10589" y="66"/>
                </a:lnTo>
                <a:lnTo>
                  <a:pt x="309" y="5451"/>
                </a:lnTo>
                <a:cubicBezTo>
                  <a:pt x="304" y="5453"/>
                  <a:pt x="299" y="5455"/>
                  <a:pt x="295" y="5458"/>
                </a:cubicBezTo>
                <a:lnTo>
                  <a:pt x="280" y="5466"/>
                </a:lnTo>
                <a:lnTo>
                  <a:pt x="281" y="5470"/>
                </a:lnTo>
                <a:cubicBezTo>
                  <a:pt x="116" y="5579"/>
                  <a:pt x="0" y="5806"/>
                  <a:pt x="0" y="6075"/>
                </a:cubicBezTo>
                <a:cubicBezTo>
                  <a:pt x="0" y="6344"/>
                  <a:pt x="116" y="6571"/>
                  <a:pt x="281" y="6680"/>
                </a:cubicBezTo>
                <a:lnTo>
                  <a:pt x="280" y="6684"/>
                </a:lnTo>
                <a:lnTo>
                  <a:pt x="295" y="6692"/>
                </a:lnTo>
                <a:cubicBezTo>
                  <a:pt x="299" y="6695"/>
                  <a:pt x="304" y="6697"/>
                  <a:pt x="309" y="6699"/>
                </a:cubicBezTo>
                <a:lnTo>
                  <a:pt x="1230" y="7182"/>
                </a:lnTo>
                <a:lnTo>
                  <a:pt x="608" y="13603"/>
                </a:lnTo>
                <a:cubicBezTo>
                  <a:pt x="251" y="13805"/>
                  <a:pt x="0" y="14287"/>
                  <a:pt x="0" y="14850"/>
                </a:cubicBezTo>
                <a:cubicBezTo>
                  <a:pt x="0" y="15596"/>
                  <a:pt x="439" y="16200"/>
                  <a:pt x="982" y="16200"/>
                </a:cubicBezTo>
                <a:cubicBezTo>
                  <a:pt x="1524" y="16200"/>
                  <a:pt x="1964" y="15596"/>
                  <a:pt x="1964" y="14850"/>
                </a:cubicBezTo>
                <a:cubicBezTo>
                  <a:pt x="1964" y="14416"/>
                  <a:pt x="1812" y="14034"/>
                  <a:pt x="1580" y="13787"/>
                </a:cubicBezTo>
                <a:lnTo>
                  <a:pt x="2173" y="7676"/>
                </a:lnTo>
                <a:lnTo>
                  <a:pt x="3822" y="8540"/>
                </a:lnTo>
                <a:lnTo>
                  <a:pt x="2950" y="18135"/>
                </a:lnTo>
                <a:lnTo>
                  <a:pt x="2958" y="18138"/>
                </a:lnTo>
                <a:cubicBezTo>
                  <a:pt x="2955" y="18167"/>
                  <a:pt x="2945" y="18193"/>
                  <a:pt x="2945" y="18225"/>
                </a:cubicBezTo>
                <a:cubicBezTo>
                  <a:pt x="2945" y="18598"/>
                  <a:pt x="3165" y="18900"/>
                  <a:pt x="3436" y="18900"/>
                </a:cubicBezTo>
                <a:cubicBezTo>
                  <a:pt x="3474" y="18900"/>
                  <a:pt x="3506" y="18884"/>
                  <a:pt x="3541" y="18873"/>
                </a:cubicBezTo>
                <a:lnTo>
                  <a:pt x="3543" y="18884"/>
                </a:lnTo>
                <a:lnTo>
                  <a:pt x="7238" y="17613"/>
                </a:lnTo>
                <a:lnTo>
                  <a:pt x="10506" y="21465"/>
                </a:lnTo>
                <a:lnTo>
                  <a:pt x="10510" y="21456"/>
                </a:lnTo>
                <a:cubicBezTo>
                  <a:pt x="10593" y="21541"/>
                  <a:pt x="10690" y="21600"/>
                  <a:pt x="10800" y="21600"/>
                </a:cubicBezTo>
                <a:cubicBezTo>
                  <a:pt x="10901" y="21600"/>
                  <a:pt x="10989" y="21548"/>
                  <a:pt x="11068" y="21476"/>
                </a:cubicBezTo>
                <a:lnTo>
                  <a:pt x="11072" y="21487"/>
                </a:lnTo>
                <a:lnTo>
                  <a:pt x="14834" y="17607"/>
                </a:lnTo>
                <a:lnTo>
                  <a:pt x="18548" y="18884"/>
                </a:lnTo>
                <a:lnTo>
                  <a:pt x="18550" y="18871"/>
                </a:lnTo>
                <a:cubicBezTo>
                  <a:pt x="18585" y="18882"/>
                  <a:pt x="18618" y="18900"/>
                  <a:pt x="18655" y="18900"/>
                </a:cubicBezTo>
                <a:cubicBezTo>
                  <a:pt x="18926" y="18900"/>
                  <a:pt x="19145" y="18598"/>
                  <a:pt x="19145" y="18225"/>
                </a:cubicBezTo>
                <a:cubicBezTo>
                  <a:pt x="19145" y="18181"/>
                  <a:pt x="19135" y="18143"/>
                  <a:pt x="19130" y="18102"/>
                </a:cubicBezTo>
                <a:lnTo>
                  <a:pt x="19137" y="18100"/>
                </a:lnTo>
                <a:lnTo>
                  <a:pt x="17830" y="8513"/>
                </a:lnTo>
                <a:lnTo>
                  <a:pt x="21292" y="6699"/>
                </a:lnTo>
                <a:cubicBezTo>
                  <a:pt x="21296" y="6697"/>
                  <a:pt x="21301" y="6695"/>
                  <a:pt x="21306" y="6692"/>
                </a:cubicBezTo>
                <a:lnTo>
                  <a:pt x="21320" y="6684"/>
                </a:lnTo>
                <a:lnTo>
                  <a:pt x="21319" y="6680"/>
                </a:lnTo>
                <a:cubicBezTo>
                  <a:pt x="21484" y="6571"/>
                  <a:pt x="21600" y="6344"/>
                  <a:pt x="21600" y="6075"/>
                </a:cubicBezTo>
              </a:path>
            </a:pathLst>
          </a:custGeom>
          <a:solidFill>
            <a:schemeClr val="bg2">
              <a:lumMod val="75000"/>
            </a:schemeClr>
          </a:solidFill>
          <a:ln w="12700">
            <a:solidFill>
              <a:srgbClr val="006666"/>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 name="Shape 2617"/>
          <p:cNvSpPr/>
          <p:nvPr/>
        </p:nvSpPr>
        <p:spPr>
          <a:xfrm>
            <a:off x="6364012" y="1959849"/>
            <a:ext cx="601432" cy="498623"/>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2">
              <a:lumMod val="75000"/>
            </a:schemeClr>
          </a:solidFill>
          <a:ln w="12700">
            <a:solidFill>
              <a:srgbClr val="006666"/>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 name="Shape 2618"/>
          <p:cNvSpPr/>
          <p:nvPr/>
        </p:nvSpPr>
        <p:spPr>
          <a:xfrm>
            <a:off x="6290639" y="3075229"/>
            <a:ext cx="612910" cy="584148"/>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bg2">
              <a:lumMod val="75000"/>
            </a:schemeClr>
          </a:solidFill>
          <a:ln w="12700">
            <a:solidFill>
              <a:srgbClr val="006666"/>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 name="Shape 2554"/>
          <p:cNvSpPr/>
          <p:nvPr/>
        </p:nvSpPr>
        <p:spPr>
          <a:xfrm>
            <a:off x="6368727" y="5456887"/>
            <a:ext cx="595858" cy="477349"/>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bg2">
              <a:lumMod val="75000"/>
            </a:schemeClr>
          </a:solidFill>
          <a:ln w="12700">
            <a:solidFill>
              <a:srgbClr val="006666"/>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Tree>
    <p:extLst>
      <p:ext uri="{BB962C8B-B14F-4D97-AF65-F5344CB8AC3E}">
        <p14:creationId xmlns:p14="http://schemas.microsoft.com/office/powerpoint/2010/main" val="964288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135"/>
          <p:cNvPicPr preferRelativeResize="0">
            <a:picLocks noGrp="1"/>
          </p:cNvPicPr>
          <p:nvPr>
            <p:ph type="pic" idx="2"/>
          </p:nvPr>
        </p:nvPicPr>
        <p:blipFill rotWithShape="1">
          <a:blip r:embed="rId3">
            <a:extLst>
              <a:ext uri="{28A0092B-C50C-407E-A947-70E740481C1C}">
                <a14:useLocalDpi xmlns:a14="http://schemas.microsoft.com/office/drawing/2010/main" val="0"/>
              </a:ext>
            </a:extLst>
          </a:blip>
          <a:srcRect l="30162"/>
          <a:stretch/>
        </p:blipFill>
        <p:spPr>
          <a:xfrm>
            <a:off x="4877740" y="0"/>
            <a:ext cx="7314260" cy="6858000"/>
          </a:xfrm>
          <a:prstGeom prst="rect">
            <a:avLst/>
          </a:prstGeom>
          <a:solidFill>
            <a:srgbClr val="353535">
              <a:alpha val="11372"/>
            </a:srgbClr>
          </a:solidFill>
          <a:ln>
            <a:noFill/>
          </a:ln>
        </p:spPr>
      </p:pic>
      <p:sp>
        <p:nvSpPr>
          <p:cNvPr id="1005" name="Google Shape;1005;p135"/>
          <p:cNvSpPr/>
          <p:nvPr/>
        </p:nvSpPr>
        <p:spPr>
          <a:xfrm>
            <a:off x="4572235" y="0"/>
            <a:ext cx="7618824" cy="6858000"/>
          </a:xfrm>
          <a:custGeom>
            <a:avLst/>
            <a:gdLst/>
            <a:ahLst/>
            <a:cxnLst/>
            <a:rect l="l" t="t" r="r" b="b"/>
            <a:pathLst>
              <a:path w="120000" h="120000" extrusionOk="0">
                <a:moveTo>
                  <a:pt x="0" y="0"/>
                </a:moveTo>
                <a:lnTo>
                  <a:pt x="38998" y="0"/>
                </a:lnTo>
                <a:lnTo>
                  <a:pt x="32081" y="17564"/>
                </a:lnTo>
                <a:lnTo>
                  <a:pt x="29603" y="23794"/>
                </a:lnTo>
                <a:lnTo>
                  <a:pt x="35709" y="22968"/>
                </a:lnTo>
                <a:lnTo>
                  <a:pt x="95305" y="15012"/>
                </a:lnTo>
                <a:lnTo>
                  <a:pt x="101276" y="14236"/>
                </a:lnTo>
                <a:lnTo>
                  <a:pt x="97693" y="8857"/>
                </a:lnTo>
                <a:lnTo>
                  <a:pt x="91835" y="0"/>
                </a:lnTo>
                <a:lnTo>
                  <a:pt x="96071" y="0"/>
                </a:lnTo>
                <a:lnTo>
                  <a:pt x="107539" y="17263"/>
                </a:lnTo>
                <a:lnTo>
                  <a:pt x="29986" y="27597"/>
                </a:lnTo>
                <a:lnTo>
                  <a:pt x="27980" y="27872"/>
                </a:lnTo>
                <a:lnTo>
                  <a:pt x="27169" y="29899"/>
                </a:lnTo>
                <a:lnTo>
                  <a:pt x="24488" y="36704"/>
                </a:lnTo>
                <a:lnTo>
                  <a:pt x="23722" y="38656"/>
                </a:lnTo>
                <a:lnTo>
                  <a:pt x="23136" y="40157"/>
                </a:lnTo>
                <a:lnTo>
                  <a:pt x="22685" y="41283"/>
                </a:lnTo>
                <a:lnTo>
                  <a:pt x="22370" y="42059"/>
                </a:lnTo>
                <a:lnTo>
                  <a:pt x="22167" y="42584"/>
                </a:lnTo>
                <a:lnTo>
                  <a:pt x="22054" y="42884"/>
                </a:lnTo>
                <a:lnTo>
                  <a:pt x="22009" y="43009"/>
                </a:lnTo>
                <a:lnTo>
                  <a:pt x="21987" y="43084"/>
                </a:lnTo>
                <a:lnTo>
                  <a:pt x="21964" y="43184"/>
                </a:lnTo>
                <a:lnTo>
                  <a:pt x="21852" y="43410"/>
                </a:lnTo>
                <a:lnTo>
                  <a:pt x="21716" y="43810"/>
                </a:lnTo>
                <a:lnTo>
                  <a:pt x="21446" y="44436"/>
                </a:lnTo>
                <a:lnTo>
                  <a:pt x="21063" y="45411"/>
                </a:lnTo>
                <a:lnTo>
                  <a:pt x="20567" y="46712"/>
                </a:lnTo>
                <a:lnTo>
                  <a:pt x="20229" y="47488"/>
                </a:lnTo>
                <a:lnTo>
                  <a:pt x="19936" y="48264"/>
                </a:lnTo>
                <a:lnTo>
                  <a:pt x="19621" y="49064"/>
                </a:lnTo>
                <a:lnTo>
                  <a:pt x="19306" y="49865"/>
                </a:lnTo>
                <a:lnTo>
                  <a:pt x="18945" y="50741"/>
                </a:lnTo>
                <a:lnTo>
                  <a:pt x="18562" y="51716"/>
                </a:lnTo>
                <a:lnTo>
                  <a:pt x="18134" y="52792"/>
                </a:lnTo>
                <a:lnTo>
                  <a:pt x="17661" y="54018"/>
                </a:lnTo>
                <a:lnTo>
                  <a:pt x="15453" y="59548"/>
                </a:lnTo>
                <a:lnTo>
                  <a:pt x="12974" y="65778"/>
                </a:lnTo>
                <a:lnTo>
                  <a:pt x="19103" y="64952"/>
                </a:lnTo>
                <a:lnTo>
                  <a:pt x="120000" y="51516"/>
                </a:lnTo>
                <a:lnTo>
                  <a:pt x="120000" y="55369"/>
                </a:lnTo>
                <a:lnTo>
                  <a:pt x="13380" y="69581"/>
                </a:lnTo>
                <a:lnTo>
                  <a:pt x="11352" y="69856"/>
                </a:lnTo>
                <a:lnTo>
                  <a:pt x="10563" y="71883"/>
                </a:lnTo>
                <a:lnTo>
                  <a:pt x="4480" y="87295"/>
                </a:lnTo>
                <a:lnTo>
                  <a:pt x="4322" y="87746"/>
                </a:lnTo>
                <a:lnTo>
                  <a:pt x="4142" y="88246"/>
                </a:lnTo>
                <a:lnTo>
                  <a:pt x="3984" y="88746"/>
                </a:lnTo>
                <a:lnTo>
                  <a:pt x="3826" y="89247"/>
                </a:lnTo>
                <a:lnTo>
                  <a:pt x="3714" y="89747"/>
                </a:lnTo>
                <a:lnTo>
                  <a:pt x="3579" y="90248"/>
                </a:lnTo>
                <a:lnTo>
                  <a:pt x="3466" y="90748"/>
                </a:lnTo>
                <a:lnTo>
                  <a:pt x="3376" y="91248"/>
                </a:lnTo>
                <a:lnTo>
                  <a:pt x="3286" y="91749"/>
                </a:lnTo>
                <a:lnTo>
                  <a:pt x="3218" y="92274"/>
                </a:lnTo>
                <a:lnTo>
                  <a:pt x="3173" y="92775"/>
                </a:lnTo>
                <a:lnTo>
                  <a:pt x="3128" y="93275"/>
                </a:lnTo>
                <a:lnTo>
                  <a:pt x="3083" y="93801"/>
                </a:lnTo>
                <a:lnTo>
                  <a:pt x="3060" y="94301"/>
                </a:lnTo>
                <a:lnTo>
                  <a:pt x="3060" y="94826"/>
                </a:lnTo>
                <a:lnTo>
                  <a:pt x="3060" y="95327"/>
                </a:lnTo>
                <a:lnTo>
                  <a:pt x="3083" y="95677"/>
                </a:lnTo>
                <a:lnTo>
                  <a:pt x="3128" y="96052"/>
                </a:lnTo>
                <a:lnTo>
                  <a:pt x="3150" y="96453"/>
                </a:lnTo>
                <a:lnTo>
                  <a:pt x="3195" y="96928"/>
                </a:lnTo>
                <a:lnTo>
                  <a:pt x="3263" y="97529"/>
                </a:lnTo>
                <a:lnTo>
                  <a:pt x="3331" y="98129"/>
                </a:lnTo>
                <a:lnTo>
                  <a:pt x="3443" y="98704"/>
                </a:lnTo>
                <a:lnTo>
                  <a:pt x="3556" y="99305"/>
                </a:lnTo>
                <a:lnTo>
                  <a:pt x="3714" y="99905"/>
                </a:lnTo>
                <a:lnTo>
                  <a:pt x="3871" y="100481"/>
                </a:lnTo>
                <a:lnTo>
                  <a:pt x="4052" y="101056"/>
                </a:lnTo>
                <a:lnTo>
                  <a:pt x="4254" y="101657"/>
                </a:lnTo>
                <a:lnTo>
                  <a:pt x="4435" y="102232"/>
                </a:lnTo>
                <a:lnTo>
                  <a:pt x="4660" y="102758"/>
                </a:lnTo>
                <a:lnTo>
                  <a:pt x="4908" y="103333"/>
                </a:lnTo>
                <a:lnTo>
                  <a:pt x="5178" y="103884"/>
                </a:lnTo>
                <a:lnTo>
                  <a:pt x="5449" y="104434"/>
                </a:lnTo>
                <a:lnTo>
                  <a:pt x="5742" y="104935"/>
                </a:lnTo>
                <a:lnTo>
                  <a:pt x="6057" y="105460"/>
                </a:lnTo>
                <a:lnTo>
                  <a:pt x="6372" y="105985"/>
                </a:lnTo>
                <a:lnTo>
                  <a:pt x="6372" y="106010"/>
                </a:lnTo>
                <a:lnTo>
                  <a:pt x="6868" y="106711"/>
                </a:lnTo>
                <a:lnTo>
                  <a:pt x="7409" y="107387"/>
                </a:lnTo>
                <a:lnTo>
                  <a:pt x="7950" y="108037"/>
                </a:lnTo>
                <a:lnTo>
                  <a:pt x="8535" y="108663"/>
                </a:lnTo>
                <a:lnTo>
                  <a:pt x="9121" y="109238"/>
                </a:lnTo>
                <a:lnTo>
                  <a:pt x="9730" y="109813"/>
                </a:lnTo>
                <a:lnTo>
                  <a:pt x="10406" y="110339"/>
                </a:lnTo>
                <a:lnTo>
                  <a:pt x="11059" y="110814"/>
                </a:lnTo>
                <a:lnTo>
                  <a:pt x="11735" y="111265"/>
                </a:lnTo>
                <a:lnTo>
                  <a:pt x="12433" y="111665"/>
                </a:lnTo>
                <a:lnTo>
                  <a:pt x="13154" y="112040"/>
                </a:lnTo>
                <a:lnTo>
                  <a:pt x="13875" y="112366"/>
                </a:lnTo>
                <a:lnTo>
                  <a:pt x="14619" y="112666"/>
                </a:lnTo>
                <a:lnTo>
                  <a:pt x="15385" y="112941"/>
                </a:lnTo>
                <a:lnTo>
                  <a:pt x="16151" y="113166"/>
                </a:lnTo>
                <a:lnTo>
                  <a:pt x="16917" y="113341"/>
                </a:lnTo>
                <a:lnTo>
                  <a:pt x="17548" y="113466"/>
                </a:lnTo>
                <a:lnTo>
                  <a:pt x="18156" y="113567"/>
                </a:lnTo>
                <a:lnTo>
                  <a:pt x="18787" y="113617"/>
                </a:lnTo>
                <a:lnTo>
                  <a:pt x="19396" y="113642"/>
                </a:lnTo>
                <a:lnTo>
                  <a:pt x="20049" y="113692"/>
                </a:lnTo>
                <a:lnTo>
                  <a:pt x="20657" y="113642"/>
                </a:lnTo>
                <a:lnTo>
                  <a:pt x="21288" y="113617"/>
                </a:lnTo>
                <a:lnTo>
                  <a:pt x="21942" y="113567"/>
                </a:lnTo>
                <a:lnTo>
                  <a:pt x="21942" y="113542"/>
                </a:lnTo>
                <a:lnTo>
                  <a:pt x="120000" y="101457"/>
                </a:lnTo>
                <a:lnTo>
                  <a:pt x="120000" y="120000"/>
                </a:lnTo>
                <a:lnTo>
                  <a:pt x="0" y="120000"/>
                </a:lnTo>
                <a:close/>
              </a:path>
            </a:pathLst>
          </a:custGeom>
          <a:solidFill>
            <a:schemeClr val="lt2"/>
          </a:solidFill>
          <a:ln>
            <a:noFill/>
          </a:ln>
        </p:spPr>
        <p:txBody>
          <a:bodyPr spcFirstLastPara="1" wrap="square" lIns="60941" tIns="30462" rIns="60941" bIns="30462" anchor="ctr" anchorCtr="0">
            <a:noAutofit/>
          </a:bodyPr>
          <a:lstStyle/>
          <a:p>
            <a:pPr algn="ctr">
              <a:buClr>
                <a:srgbClr val="000000"/>
              </a:buClr>
              <a:buSzPts val="1800"/>
              <a:buFont typeface="Arial"/>
              <a:buNone/>
            </a:pPr>
            <a:endParaRPr sz="1200" kern="0">
              <a:solidFill>
                <a:srgbClr val="3F3F3F"/>
              </a:solidFill>
              <a:latin typeface="Calibri"/>
              <a:ea typeface="Calibri"/>
              <a:cs typeface="Calibri"/>
              <a:sym typeface="Calibri"/>
            </a:endParaRPr>
          </a:p>
        </p:txBody>
      </p:sp>
      <p:sp>
        <p:nvSpPr>
          <p:cNvPr id="1006" name="Google Shape;1006;p135"/>
          <p:cNvSpPr txBox="1"/>
          <p:nvPr/>
        </p:nvSpPr>
        <p:spPr>
          <a:xfrm>
            <a:off x="589030" y="593185"/>
            <a:ext cx="7908425" cy="779580"/>
          </a:xfrm>
          <a:prstGeom prst="rect">
            <a:avLst/>
          </a:prstGeom>
          <a:noFill/>
          <a:ln>
            <a:noFill/>
          </a:ln>
        </p:spPr>
        <p:txBody>
          <a:bodyPr spcFirstLastPara="1" wrap="square" lIns="60941" tIns="30462" rIns="60941" bIns="30462" anchor="t" anchorCtr="0">
            <a:noAutofit/>
          </a:bodyPr>
          <a:lstStyle/>
          <a:p>
            <a:pPr>
              <a:buClr>
                <a:srgbClr val="3F3F3F"/>
              </a:buClr>
              <a:buSzPts val="7000"/>
              <a:buFont typeface="Montserrat ExtraBold"/>
              <a:buNone/>
            </a:pPr>
            <a:r>
              <a:rPr lang="en-US" sz="3600" kern="0" dirty="0">
                <a:solidFill>
                  <a:srgbClr val="3F3F3F"/>
                </a:solidFill>
                <a:latin typeface="Montserrat ExtraBold"/>
                <a:ea typeface="Montserrat ExtraBold"/>
                <a:cs typeface="Montserrat ExtraBold"/>
                <a:sym typeface="Montserrat ExtraBold"/>
              </a:rPr>
              <a:t>Daugavpils City Municipality</a:t>
            </a:r>
            <a:endParaRPr sz="933" kern="0" dirty="0">
              <a:solidFill>
                <a:srgbClr val="000000"/>
              </a:solidFill>
              <a:cs typeface="Arial"/>
              <a:sym typeface="Arial"/>
            </a:endParaRPr>
          </a:p>
        </p:txBody>
      </p:sp>
      <p:sp>
        <p:nvSpPr>
          <p:cNvPr id="1010" name="Google Shape;1010;p135"/>
          <p:cNvSpPr txBox="1"/>
          <p:nvPr/>
        </p:nvSpPr>
        <p:spPr>
          <a:xfrm>
            <a:off x="589030" y="1229158"/>
            <a:ext cx="3271770" cy="287214"/>
          </a:xfrm>
          <a:prstGeom prst="rect">
            <a:avLst/>
          </a:prstGeom>
          <a:noFill/>
          <a:ln>
            <a:noFill/>
          </a:ln>
        </p:spPr>
        <p:txBody>
          <a:bodyPr spcFirstLastPara="1" wrap="square" lIns="60941" tIns="30462" rIns="60941" bIns="30462" anchor="t" anchorCtr="0">
            <a:noAutofit/>
          </a:bodyPr>
          <a:lstStyle/>
          <a:p>
            <a:pPr>
              <a:buClr>
                <a:srgbClr val="3F3F3F"/>
              </a:buClr>
              <a:buSzPts val="2200"/>
              <a:buFont typeface="Merriweather Light"/>
              <a:buNone/>
            </a:pPr>
            <a:r>
              <a:rPr lang="lv-LV" sz="2400" kern="0" dirty="0" err="1" smtClean="0">
                <a:solidFill>
                  <a:srgbClr val="3F3F3F"/>
                </a:solidFill>
                <a:latin typeface="Merriweather Light"/>
                <a:ea typeface="Merriweather Light"/>
                <a:cs typeface="Merriweather Light"/>
                <a:sym typeface="Merriweather Light"/>
              </a:rPr>
              <a:t>Leaders</a:t>
            </a:r>
            <a:r>
              <a:rPr lang="lv-LV" sz="2400" kern="0" dirty="0" smtClean="0">
                <a:solidFill>
                  <a:srgbClr val="3F3F3F"/>
                </a:solidFill>
                <a:latin typeface="Merriweather Light"/>
                <a:ea typeface="Merriweather Light"/>
                <a:cs typeface="Merriweather Light"/>
                <a:sym typeface="Merriweather Light"/>
              </a:rPr>
              <a:t> </a:t>
            </a:r>
            <a:r>
              <a:rPr lang="lv-LV" sz="2400" kern="0" dirty="0" err="1" smtClean="0">
                <a:solidFill>
                  <a:srgbClr val="3F3F3F"/>
                </a:solidFill>
                <a:latin typeface="Merriweather Light"/>
                <a:ea typeface="Merriweather Light"/>
                <a:cs typeface="Merriweather Light"/>
                <a:sym typeface="Merriweather Light"/>
              </a:rPr>
              <a:t>Structure</a:t>
            </a:r>
            <a:endParaRPr sz="1200" kern="0" dirty="0">
              <a:solidFill>
                <a:srgbClr val="000000"/>
              </a:solidFill>
              <a:cs typeface="Arial"/>
              <a:sym typeface="Arial"/>
            </a:endParaRPr>
          </a:p>
        </p:txBody>
      </p:sp>
      <p:sp>
        <p:nvSpPr>
          <p:cNvPr id="16" name="Google Shape;1010;p135"/>
          <p:cNvSpPr txBox="1"/>
          <p:nvPr/>
        </p:nvSpPr>
        <p:spPr>
          <a:xfrm>
            <a:off x="589030" y="3504314"/>
            <a:ext cx="3983204" cy="287214"/>
          </a:xfrm>
          <a:prstGeom prst="rect">
            <a:avLst/>
          </a:prstGeom>
          <a:noFill/>
          <a:ln>
            <a:noFill/>
          </a:ln>
        </p:spPr>
        <p:txBody>
          <a:bodyPr spcFirstLastPara="1" wrap="square" lIns="60941" tIns="30462" rIns="60941" bIns="30462" anchor="t" anchorCtr="0">
            <a:noAutofit/>
          </a:bodyPr>
          <a:lstStyle/>
          <a:p>
            <a:pPr>
              <a:buClr>
                <a:srgbClr val="3F3F3F"/>
              </a:buClr>
              <a:buSzPts val="2200"/>
              <a:buFont typeface="Merriweather Light"/>
              <a:buNone/>
            </a:pPr>
            <a:r>
              <a:rPr lang="lv-LV" sz="2400" kern="0" dirty="0" err="1" smtClean="0">
                <a:solidFill>
                  <a:srgbClr val="3F3F3F"/>
                </a:solidFill>
                <a:latin typeface="Merriweather Light"/>
                <a:ea typeface="Merriweather Light"/>
                <a:cs typeface="Merriweather Light"/>
                <a:sym typeface="Merriweather Light"/>
              </a:rPr>
              <a:t>Administrative</a:t>
            </a:r>
            <a:r>
              <a:rPr lang="lv-LV" sz="2400" kern="0" dirty="0" smtClean="0">
                <a:solidFill>
                  <a:srgbClr val="3F3F3F"/>
                </a:solidFill>
                <a:latin typeface="Merriweather Light"/>
                <a:ea typeface="Merriweather Light"/>
                <a:cs typeface="Merriweather Light"/>
                <a:sym typeface="Merriweather Light"/>
              </a:rPr>
              <a:t> </a:t>
            </a:r>
            <a:r>
              <a:rPr lang="lv-LV" sz="2400" kern="0" dirty="0" err="1" smtClean="0">
                <a:solidFill>
                  <a:srgbClr val="3F3F3F"/>
                </a:solidFill>
                <a:latin typeface="Merriweather Light"/>
                <a:ea typeface="Merriweather Light"/>
                <a:cs typeface="Merriweather Light"/>
                <a:sym typeface="Merriweather Light"/>
              </a:rPr>
              <a:t>Structure</a:t>
            </a:r>
            <a:endParaRPr sz="1200" kern="0" dirty="0">
              <a:solidFill>
                <a:srgbClr val="000000"/>
              </a:solidFill>
              <a:cs typeface="Arial"/>
              <a:sym typeface="Arial"/>
            </a:endParaRPr>
          </a:p>
        </p:txBody>
      </p:sp>
      <p:sp>
        <p:nvSpPr>
          <p:cNvPr id="18" name="Text Box 15"/>
          <p:cNvSpPr txBox="1">
            <a:spLocks noChangeArrowheads="1"/>
          </p:cNvSpPr>
          <p:nvPr/>
        </p:nvSpPr>
        <p:spPr bwMode="auto">
          <a:xfrm>
            <a:off x="2132362" y="1708097"/>
            <a:ext cx="2406476" cy="646331"/>
          </a:xfrm>
          <a:prstGeom prst="rect">
            <a:avLst/>
          </a:prstGeom>
          <a:solidFill>
            <a:schemeClr val="bg2">
              <a:lumMod val="25000"/>
              <a:lumOff val="75000"/>
            </a:schemeClr>
          </a:solidFill>
          <a:ln w="9525">
            <a:solidFill>
              <a:srgbClr val="257087"/>
            </a:solidFill>
            <a:miter lim="800000"/>
            <a:headEnd/>
            <a:tailEnd/>
          </a:ln>
          <a:effectLs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800" b="1" i="0" u="none" strike="noStrike" kern="0" cap="none" spc="0" normalizeH="0" baseline="0" noProof="0" dirty="0" err="1">
                <a:ln>
                  <a:noFill/>
                </a:ln>
                <a:solidFill>
                  <a:prstClr val="black"/>
                </a:solidFill>
                <a:effectLst/>
                <a:uLnTx/>
                <a:uFillTx/>
                <a:latin typeface="Merriweather Light" panose="020B0604020202020204" charset="0"/>
              </a:rPr>
              <a:t>City</a:t>
            </a:r>
            <a:r>
              <a:rPr kumimoji="0" lang="lv-LV" sz="1800" b="1" i="0" u="none" strike="noStrike" kern="0" cap="none" spc="0" normalizeH="0" baseline="0" noProof="0" dirty="0">
                <a:ln>
                  <a:noFill/>
                </a:ln>
                <a:solidFill>
                  <a:prstClr val="black"/>
                </a:solidFill>
                <a:effectLst/>
                <a:uLnTx/>
                <a:uFillTx/>
                <a:latin typeface="Merriweather Light" panose="020B0604020202020204" charset="0"/>
              </a:rPr>
              <a:t> </a:t>
            </a:r>
            <a:r>
              <a:rPr kumimoji="0" lang="lv-LV" sz="1800" b="1" i="0" u="none" strike="noStrike" kern="0" cap="none" spc="0" normalizeH="0" baseline="0" noProof="0" dirty="0" err="1">
                <a:ln>
                  <a:noFill/>
                </a:ln>
                <a:solidFill>
                  <a:prstClr val="black"/>
                </a:solidFill>
                <a:effectLst/>
                <a:uLnTx/>
                <a:uFillTx/>
                <a:latin typeface="Merriweather Light" panose="020B0604020202020204" charset="0"/>
              </a:rPr>
              <a:t>Council</a:t>
            </a:r>
            <a:r>
              <a:rPr kumimoji="0" lang="lv-LV" sz="1800" b="1" i="0" u="none" strike="noStrike" kern="0" cap="none" spc="0" normalizeH="0" baseline="0" noProof="0" dirty="0">
                <a:ln>
                  <a:noFill/>
                </a:ln>
                <a:solidFill>
                  <a:prstClr val="black"/>
                </a:solidFill>
                <a:effectLst/>
                <a:uLnTx/>
                <a:uFillTx/>
                <a:latin typeface="Merriweather Light" panose="020B0604020202020204" charset="0"/>
              </a:rPr>
              <a:t> </a:t>
            </a:r>
            <a:r>
              <a:rPr kumimoji="0" lang="lv-LV" sz="1800" b="1" i="0" u="none" strike="noStrike" kern="0" cap="none" spc="0" normalizeH="0" baseline="0" noProof="0" dirty="0" err="1">
                <a:ln>
                  <a:noFill/>
                </a:ln>
                <a:solidFill>
                  <a:prstClr val="black"/>
                </a:solidFill>
                <a:effectLst/>
                <a:uLnTx/>
                <a:uFillTx/>
                <a:latin typeface="Merriweather Light" panose="020B0604020202020204" charset="0"/>
              </a:rPr>
              <a:t>chairperson</a:t>
            </a:r>
            <a:endParaRPr kumimoji="0" lang="lv-LV" sz="1800" b="1" i="0" u="none" strike="noStrike" kern="0" cap="none" spc="0" normalizeH="0" baseline="0" noProof="0" dirty="0">
              <a:ln>
                <a:noFill/>
              </a:ln>
              <a:solidFill>
                <a:prstClr val="black"/>
              </a:solidFill>
              <a:effectLst/>
              <a:uLnTx/>
              <a:uFillTx/>
              <a:latin typeface="Merriweather Light" panose="020B0604020202020204" charset="0"/>
            </a:endParaRPr>
          </a:p>
        </p:txBody>
      </p:sp>
      <p:sp>
        <p:nvSpPr>
          <p:cNvPr id="19" name="Text Box 15"/>
          <p:cNvSpPr txBox="1">
            <a:spLocks noChangeArrowheads="1"/>
          </p:cNvSpPr>
          <p:nvPr/>
        </p:nvSpPr>
        <p:spPr bwMode="auto">
          <a:xfrm>
            <a:off x="677024" y="2402431"/>
            <a:ext cx="2748598" cy="646331"/>
          </a:xfrm>
          <a:prstGeom prst="rect">
            <a:avLst/>
          </a:prstGeom>
          <a:solidFill>
            <a:schemeClr val="bg2">
              <a:lumMod val="25000"/>
              <a:lumOff val="75000"/>
            </a:schemeClr>
          </a:solidFill>
          <a:ln w="9525">
            <a:solidFill>
              <a:srgbClr val="257087"/>
            </a:solidFill>
            <a:miter lim="800000"/>
            <a:headEnd/>
            <a:tailEnd/>
          </a:ln>
          <a:effectLs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800" b="1" i="0" u="none" strike="noStrike" kern="0" cap="none" spc="0" normalizeH="0" baseline="0" noProof="0" dirty="0" err="1">
                <a:ln>
                  <a:noFill/>
                </a:ln>
                <a:solidFill>
                  <a:prstClr val="black"/>
                </a:solidFill>
                <a:effectLst/>
                <a:uLnTx/>
                <a:uFillTx/>
                <a:latin typeface="Merriweather Light" panose="020B0604020202020204" charset="0"/>
              </a:rPr>
              <a:t>City</a:t>
            </a:r>
            <a:r>
              <a:rPr kumimoji="0" lang="lv-LV" sz="1800" b="1" i="0" u="none" strike="noStrike" kern="0" cap="none" spc="0" normalizeH="0" baseline="0" noProof="0" dirty="0">
                <a:ln>
                  <a:noFill/>
                </a:ln>
                <a:solidFill>
                  <a:prstClr val="black"/>
                </a:solidFill>
                <a:effectLst/>
                <a:uLnTx/>
                <a:uFillTx/>
                <a:latin typeface="Merriweather Light" panose="020B0604020202020204" charset="0"/>
              </a:rPr>
              <a:t> </a:t>
            </a:r>
            <a:r>
              <a:rPr kumimoji="0" lang="lv-LV" sz="1800" b="1" i="0" u="none" strike="noStrike" kern="0" cap="none" spc="0" normalizeH="0" baseline="0" noProof="0" dirty="0" err="1">
                <a:ln>
                  <a:noFill/>
                </a:ln>
                <a:solidFill>
                  <a:prstClr val="black"/>
                </a:solidFill>
                <a:effectLst/>
                <a:uLnTx/>
                <a:uFillTx/>
                <a:latin typeface="Merriweather Light" panose="020B0604020202020204" charset="0"/>
              </a:rPr>
              <a:t>Council</a:t>
            </a:r>
            <a:r>
              <a:rPr kumimoji="0" lang="lv-LV" sz="1800" b="1" i="0" u="none" strike="noStrike" kern="0" cap="none" spc="0" normalizeH="0" baseline="0" noProof="0" dirty="0">
                <a:ln>
                  <a:noFill/>
                </a:ln>
                <a:solidFill>
                  <a:prstClr val="black"/>
                </a:solidFill>
                <a:effectLst/>
                <a:uLnTx/>
                <a:uFillTx/>
                <a:latin typeface="Merriweather Light" panose="020B0604020202020204" charset="0"/>
              </a:rPr>
              <a:t> 1st vice-</a:t>
            </a:r>
            <a:r>
              <a:rPr kumimoji="0" lang="lv-LV" sz="1800" b="1" i="0" u="none" strike="noStrike" kern="0" cap="none" spc="0" normalizeH="0" baseline="0" noProof="0" dirty="0" err="1">
                <a:ln>
                  <a:noFill/>
                </a:ln>
                <a:solidFill>
                  <a:prstClr val="black"/>
                </a:solidFill>
                <a:effectLst/>
                <a:uLnTx/>
                <a:uFillTx/>
                <a:latin typeface="Merriweather Light" panose="020B0604020202020204" charset="0"/>
              </a:rPr>
              <a:t>chairman</a:t>
            </a:r>
            <a:endParaRPr kumimoji="0" lang="lv-LV" sz="1800" b="1" i="0" u="none" strike="noStrike" kern="0" cap="none" spc="0" normalizeH="0" baseline="0" noProof="0" dirty="0">
              <a:ln>
                <a:noFill/>
              </a:ln>
              <a:solidFill>
                <a:prstClr val="black"/>
              </a:solidFill>
              <a:effectLst/>
              <a:uLnTx/>
              <a:uFillTx/>
              <a:latin typeface="Merriweather Light" panose="020B0604020202020204" charset="0"/>
            </a:endParaRPr>
          </a:p>
        </p:txBody>
      </p:sp>
      <p:sp>
        <p:nvSpPr>
          <p:cNvPr id="20" name="Text Box 15"/>
          <p:cNvSpPr txBox="1">
            <a:spLocks noChangeArrowheads="1"/>
          </p:cNvSpPr>
          <p:nvPr/>
        </p:nvSpPr>
        <p:spPr bwMode="auto">
          <a:xfrm>
            <a:off x="2762758" y="2748061"/>
            <a:ext cx="2748598" cy="646331"/>
          </a:xfrm>
          <a:prstGeom prst="rect">
            <a:avLst/>
          </a:prstGeom>
          <a:solidFill>
            <a:schemeClr val="bg2">
              <a:lumMod val="25000"/>
              <a:lumOff val="75000"/>
            </a:schemeClr>
          </a:solidFill>
          <a:ln w="9525">
            <a:solidFill>
              <a:srgbClr val="257087"/>
            </a:solidFill>
            <a:miter lim="800000"/>
            <a:headEnd/>
            <a:tailEnd/>
          </a:ln>
          <a:effectLs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800" b="1" i="0" u="none" strike="noStrike" kern="0" cap="none" spc="0" normalizeH="0" baseline="0" noProof="0" dirty="0" err="1">
                <a:ln>
                  <a:noFill/>
                </a:ln>
                <a:solidFill>
                  <a:prstClr val="black"/>
                </a:solidFill>
                <a:effectLst/>
                <a:uLnTx/>
                <a:uFillTx/>
                <a:latin typeface="Merriweather Light" panose="020B0604020202020204" charset="0"/>
              </a:rPr>
              <a:t>City</a:t>
            </a:r>
            <a:r>
              <a:rPr kumimoji="0" lang="lv-LV" sz="1800" b="1" i="0" u="none" strike="noStrike" kern="0" cap="none" spc="0" normalizeH="0" baseline="0" noProof="0" dirty="0">
                <a:ln>
                  <a:noFill/>
                </a:ln>
                <a:solidFill>
                  <a:prstClr val="black"/>
                </a:solidFill>
                <a:effectLst/>
                <a:uLnTx/>
                <a:uFillTx/>
                <a:latin typeface="Merriweather Light" panose="020B0604020202020204" charset="0"/>
              </a:rPr>
              <a:t> </a:t>
            </a:r>
            <a:r>
              <a:rPr kumimoji="0" lang="lv-LV" sz="1800" b="1" i="0" u="none" strike="noStrike" kern="0" cap="none" spc="0" normalizeH="0" baseline="0" noProof="0" dirty="0" err="1">
                <a:ln>
                  <a:noFill/>
                </a:ln>
                <a:solidFill>
                  <a:prstClr val="black"/>
                </a:solidFill>
                <a:effectLst/>
                <a:uLnTx/>
                <a:uFillTx/>
                <a:latin typeface="Merriweather Light" panose="020B0604020202020204" charset="0"/>
              </a:rPr>
              <a:t>Council</a:t>
            </a:r>
            <a:r>
              <a:rPr kumimoji="0" lang="lv-LV" sz="1800" b="1" i="0" u="none" strike="noStrike" kern="0" cap="none" spc="0" normalizeH="0" baseline="0" noProof="0" dirty="0">
                <a:ln>
                  <a:noFill/>
                </a:ln>
                <a:solidFill>
                  <a:prstClr val="black"/>
                </a:solidFill>
                <a:effectLst/>
                <a:uLnTx/>
                <a:uFillTx/>
                <a:latin typeface="Merriweather Light" panose="020B0604020202020204" charset="0"/>
              </a:rPr>
              <a:t> vice-</a:t>
            </a:r>
            <a:r>
              <a:rPr kumimoji="0" lang="lv-LV" sz="1800" b="1" i="0" u="none" strike="noStrike" kern="0" cap="none" spc="0" normalizeH="0" baseline="0" noProof="0" dirty="0" err="1">
                <a:ln>
                  <a:noFill/>
                </a:ln>
                <a:solidFill>
                  <a:prstClr val="black"/>
                </a:solidFill>
                <a:effectLst/>
                <a:uLnTx/>
                <a:uFillTx/>
                <a:latin typeface="Merriweather Light" panose="020B0604020202020204" charset="0"/>
              </a:rPr>
              <a:t>chairman</a:t>
            </a:r>
            <a:endParaRPr kumimoji="0" lang="lv-LV" sz="1800" b="1" i="0" u="none" strike="noStrike" kern="0" cap="none" spc="0" normalizeH="0" baseline="0" noProof="0" dirty="0">
              <a:ln>
                <a:noFill/>
              </a:ln>
              <a:solidFill>
                <a:prstClr val="black"/>
              </a:solidFill>
              <a:effectLst/>
              <a:uLnTx/>
              <a:uFillTx/>
              <a:latin typeface="Merriweather Light" panose="020B0604020202020204" charset="0"/>
            </a:endParaRPr>
          </a:p>
        </p:txBody>
      </p:sp>
      <p:sp>
        <p:nvSpPr>
          <p:cNvPr id="21" name="Text Box 14"/>
          <p:cNvSpPr txBox="1">
            <a:spLocks noChangeArrowheads="1"/>
          </p:cNvSpPr>
          <p:nvPr/>
        </p:nvSpPr>
        <p:spPr bwMode="auto">
          <a:xfrm>
            <a:off x="2132362" y="3928404"/>
            <a:ext cx="2185214" cy="369332"/>
          </a:xfrm>
          <a:prstGeom prst="rect">
            <a:avLst/>
          </a:prstGeom>
          <a:solidFill>
            <a:schemeClr val="bg2">
              <a:lumMod val="25000"/>
              <a:lumOff val="75000"/>
            </a:schemeClr>
          </a:solidFill>
          <a:ln w="9525">
            <a:solidFill>
              <a:schemeClr val="tx1"/>
            </a:solidFill>
            <a:miter lim="800000"/>
            <a:headEnd/>
            <a:tailEnd/>
          </a:ln>
          <a:effectLs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lv-LV" b="1" dirty="0" err="1">
                <a:solidFill>
                  <a:prstClr val="black"/>
                </a:solidFill>
                <a:latin typeface="Merriweather Light" panose="020B0604020202020204" charset="0"/>
              </a:rPr>
              <a:t>Executive</a:t>
            </a:r>
            <a:r>
              <a:rPr lang="lv-LV" b="1" dirty="0">
                <a:solidFill>
                  <a:prstClr val="black"/>
                </a:solidFill>
                <a:latin typeface="Merriweather Light" panose="020B0604020202020204" charset="0"/>
              </a:rPr>
              <a:t> </a:t>
            </a:r>
            <a:r>
              <a:rPr lang="lv-LV" b="1" dirty="0" err="1">
                <a:solidFill>
                  <a:prstClr val="black"/>
                </a:solidFill>
                <a:latin typeface="Merriweather Light" panose="020B0604020202020204" charset="0"/>
              </a:rPr>
              <a:t>director</a:t>
            </a:r>
            <a:endParaRPr lang="en-US" b="1" dirty="0">
              <a:solidFill>
                <a:prstClr val="black"/>
              </a:solidFill>
              <a:latin typeface="Merriweather Light" panose="020B0604020202020204" charset="0"/>
            </a:endParaRPr>
          </a:p>
        </p:txBody>
      </p:sp>
      <p:sp>
        <p:nvSpPr>
          <p:cNvPr id="22" name="Text Box 14"/>
          <p:cNvSpPr txBox="1">
            <a:spLocks noChangeArrowheads="1"/>
          </p:cNvSpPr>
          <p:nvPr/>
        </p:nvSpPr>
        <p:spPr bwMode="auto">
          <a:xfrm>
            <a:off x="677024" y="4400356"/>
            <a:ext cx="2732479" cy="369332"/>
          </a:xfrm>
          <a:prstGeom prst="rect">
            <a:avLst/>
          </a:prstGeom>
          <a:solidFill>
            <a:schemeClr val="bg2">
              <a:lumMod val="25000"/>
              <a:lumOff val="75000"/>
            </a:schemeClr>
          </a:solidFill>
          <a:ln w="9525">
            <a:solidFill>
              <a:srgbClr val="257087"/>
            </a:solidFill>
            <a:miter lim="800000"/>
            <a:headEnd/>
            <a:tailEnd/>
          </a:ln>
          <a:effectLs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lv-LV" b="1" dirty="0" smtClean="0">
                <a:solidFill>
                  <a:prstClr val="black"/>
                </a:solidFill>
                <a:latin typeface="Merriweather Light" panose="020B0604020202020204" charset="0"/>
              </a:rPr>
              <a:t>Vice-</a:t>
            </a:r>
            <a:r>
              <a:rPr lang="lv-LV" b="1" dirty="0" err="1" smtClean="0">
                <a:solidFill>
                  <a:prstClr val="black"/>
                </a:solidFill>
                <a:latin typeface="Merriweather Light" panose="020B0604020202020204" charset="0"/>
              </a:rPr>
              <a:t>Executive</a:t>
            </a:r>
            <a:r>
              <a:rPr lang="lv-LV" b="1" dirty="0" smtClean="0">
                <a:solidFill>
                  <a:prstClr val="black"/>
                </a:solidFill>
                <a:latin typeface="Merriweather Light" panose="020B0604020202020204" charset="0"/>
              </a:rPr>
              <a:t> </a:t>
            </a:r>
            <a:r>
              <a:rPr lang="lv-LV" b="1" dirty="0" err="1">
                <a:solidFill>
                  <a:prstClr val="black"/>
                </a:solidFill>
                <a:latin typeface="Merriweather Light" panose="020B0604020202020204" charset="0"/>
              </a:rPr>
              <a:t>director</a:t>
            </a:r>
            <a:endParaRPr lang="en-US" b="1" dirty="0">
              <a:solidFill>
                <a:prstClr val="black"/>
              </a:solidFill>
              <a:latin typeface="Merriweather Light" panose="020B0604020202020204" charset="0"/>
            </a:endParaRPr>
          </a:p>
        </p:txBody>
      </p:sp>
      <p:sp>
        <p:nvSpPr>
          <p:cNvPr id="23" name="Text Box 14"/>
          <p:cNvSpPr txBox="1">
            <a:spLocks noChangeArrowheads="1"/>
          </p:cNvSpPr>
          <p:nvPr/>
        </p:nvSpPr>
        <p:spPr bwMode="auto">
          <a:xfrm>
            <a:off x="2825268" y="4702265"/>
            <a:ext cx="2732479" cy="369332"/>
          </a:xfrm>
          <a:prstGeom prst="rect">
            <a:avLst/>
          </a:prstGeom>
          <a:solidFill>
            <a:schemeClr val="bg2">
              <a:lumMod val="25000"/>
              <a:lumOff val="75000"/>
            </a:schemeClr>
          </a:solidFill>
          <a:ln w="9525">
            <a:solidFill>
              <a:srgbClr val="257087"/>
            </a:solidFill>
            <a:miter lim="800000"/>
            <a:headEnd/>
            <a:tailEnd/>
          </a:ln>
          <a:effectLs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lv-LV" b="1" dirty="0" smtClean="0">
                <a:solidFill>
                  <a:prstClr val="black"/>
                </a:solidFill>
                <a:latin typeface="Merriweather Light" panose="020B0604020202020204" charset="0"/>
              </a:rPr>
              <a:t>Vice-</a:t>
            </a:r>
            <a:r>
              <a:rPr lang="lv-LV" b="1" dirty="0" err="1" smtClean="0">
                <a:solidFill>
                  <a:prstClr val="black"/>
                </a:solidFill>
                <a:latin typeface="Merriweather Light" panose="020B0604020202020204" charset="0"/>
              </a:rPr>
              <a:t>Executive</a:t>
            </a:r>
            <a:r>
              <a:rPr lang="lv-LV" b="1" dirty="0" smtClean="0">
                <a:solidFill>
                  <a:prstClr val="black"/>
                </a:solidFill>
                <a:latin typeface="Merriweather Light" panose="020B0604020202020204" charset="0"/>
              </a:rPr>
              <a:t> </a:t>
            </a:r>
            <a:r>
              <a:rPr lang="lv-LV" b="1" dirty="0" err="1">
                <a:solidFill>
                  <a:prstClr val="black"/>
                </a:solidFill>
                <a:latin typeface="Merriweather Light" panose="020B0604020202020204" charset="0"/>
              </a:rPr>
              <a:t>director</a:t>
            </a:r>
            <a:endParaRPr lang="en-US" b="1" dirty="0">
              <a:solidFill>
                <a:prstClr val="black"/>
              </a:solidFill>
              <a:latin typeface="Merriweather Light" panose="020B0604020202020204" charset="0"/>
            </a:endParaRPr>
          </a:p>
        </p:txBody>
      </p:sp>
      <p:sp>
        <p:nvSpPr>
          <p:cNvPr id="25" name="Text Box 6"/>
          <p:cNvSpPr txBox="1">
            <a:spLocks noChangeArrowheads="1"/>
          </p:cNvSpPr>
          <p:nvPr/>
        </p:nvSpPr>
        <p:spPr bwMode="auto">
          <a:xfrm>
            <a:off x="672595" y="5208473"/>
            <a:ext cx="351891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lv-LV" sz="2000" b="1" i="1" dirty="0">
                <a:latin typeface="Merriweather Light" panose="020B0604020202020204" charset="0"/>
              </a:rPr>
              <a:t>10</a:t>
            </a:r>
            <a:r>
              <a:rPr lang="lv-LV" sz="2000" i="1" dirty="0">
                <a:latin typeface="Merriweather Light" panose="020B0604020202020204" charset="0"/>
              </a:rPr>
              <a:t> </a:t>
            </a:r>
            <a:r>
              <a:rPr lang="lv-LV" sz="2000" i="1" dirty="0" err="1">
                <a:latin typeface="Merriweather Light" panose="020B0604020202020204" charset="0"/>
              </a:rPr>
              <a:t>departments</a:t>
            </a:r>
            <a:r>
              <a:rPr lang="lv-LV" sz="2000" i="1" dirty="0">
                <a:latin typeface="Merriweather Light" panose="020B0604020202020204" charset="0"/>
              </a:rPr>
              <a:t> </a:t>
            </a:r>
            <a:r>
              <a:rPr lang="lv-LV" sz="2000" i="1" dirty="0" err="1">
                <a:latin typeface="Merriweather Light" panose="020B0604020202020204" charset="0"/>
              </a:rPr>
              <a:t>and</a:t>
            </a:r>
            <a:r>
              <a:rPr lang="lv-LV" sz="2000" i="1" dirty="0">
                <a:latin typeface="Merriweather Light" panose="020B0604020202020204" charset="0"/>
              </a:rPr>
              <a:t> </a:t>
            </a:r>
            <a:r>
              <a:rPr lang="lv-LV" sz="2000" i="1" dirty="0" err="1">
                <a:latin typeface="Merriweather Light" panose="020B0604020202020204" charset="0"/>
              </a:rPr>
              <a:t>divisions</a:t>
            </a:r>
            <a:endParaRPr lang="en-US" sz="2000" i="1" dirty="0">
              <a:latin typeface="Merriweather Light" panose="020B0604020202020204" charset="0"/>
            </a:endParaRPr>
          </a:p>
          <a:p>
            <a:pPr eaLnBrk="1" hangingPunct="1"/>
            <a:r>
              <a:rPr lang="lv-LV" sz="2000" b="1" i="1" dirty="0" smtClean="0">
                <a:solidFill>
                  <a:prstClr val="black"/>
                </a:solidFill>
                <a:latin typeface="Merriweather Light" panose="020B0604020202020204" charset="0"/>
              </a:rPr>
              <a:t>71</a:t>
            </a:r>
            <a:r>
              <a:rPr lang="lv-LV" sz="2000" i="1" dirty="0" smtClean="0">
                <a:solidFill>
                  <a:prstClr val="black"/>
                </a:solidFill>
                <a:latin typeface="Merriweather Light" panose="020B0604020202020204" charset="0"/>
              </a:rPr>
              <a:t> </a:t>
            </a:r>
            <a:r>
              <a:rPr lang="lv-LV" sz="2000" i="1" dirty="0" err="1" smtClean="0">
                <a:solidFill>
                  <a:prstClr val="black"/>
                </a:solidFill>
                <a:latin typeface="Merriweather Light" panose="020B0604020202020204" charset="0"/>
              </a:rPr>
              <a:t>municipality</a:t>
            </a:r>
            <a:r>
              <a:rPr lang="lv-LV" sz="2000" i="1" dirty="0" smtClean="0">
                <a:solidFill>
                  <a:prstClr val="black"/>
                </a:solidFill>
                <a:latin typeface="Merriweather Light" panose="020B0604020202020204" charset="0"/>
              </a:rPr>
              <a:t> </a:t>
            </a:r>
            <a:r>
              <a:rPr lang="lv-LV" sz="2000" i="1" dirty="0" err="1" smtClean="0">
                <a:solidFill>
                  <a:prstClr val="black"/>
                </a:solidFill>
                <a:latin typeface="Merriweather Light" panose="020B0604020202020204" charset="0"/>
              </a:rPr>
              <a:t>institutions</a:t>
            </a:r>
            <a:endParaRPr lang="lv-LV" sz="2000" i="1" dirty="0" smtClean="0">
              <a:solidFill>
                <a:prstClr val="black"/>
              </a:solidFill>
              <a:latin typeface="Merriweather Light" panose="020B0604020202020204" charset="0"/>
            </a:endParaRPr>
          </a:p>
          <a:p>
            <a:pPr eaLnBrk="1" hangingPunct="1"/>
            <a:r>
              <a:rPr lang="lv-LV" sz="2000" b="1" i="1" dirty="0" smtClean="0">
                <a:solidFill>
                  <a:prstClr val="black"/>
                </a:solidFill>
                <a:latin typeface="Merriweather Light" panose="020B0604020202020204" charset="0"/>
              </a:rPr>
              <a:t>11</a:t>
            </a:r>
            <a:r>
              <a:rPr lang="lv-LV" sz="2000" i="1" dirty="0" smtClean="0">
                <a:solidFill>
                  <a:prstClr val="black"/>
                </a:solidFill>
                <a:latin typeface="Merriweather Light" panose="020B0604020202020204" charset="0"/>
              </a:rPr>
              <a:t> </a:t>
            </a:r>
            <a:r>
              <a:rPr lang="lv-LV" sz="2000" i="1" dirty="0" err="1" smtClean="0">
                <a:solidFill>
                  <a:prstClr val="black"/>
                </a:solidFill>
                <a:latin typeface="Merriweather Light" panose="020B0604020202020204" charset="0"/>
              </a:rPr>
              <a:t>companies</a:t>
            </a:r>
            <a:endParaRPr lang="lv-LV" sz="2000" i="1" dirty="0" smtClean="0">
              <a:solidFill>
                <a:prstClr val="black"/>
              </a:solidFill>
              <a:latin typeface="Merriweather Light" panose="020B0604020202020204" charset="0"/>
            </a:endParaRPr>
          </a:p>
          <a:p>
            <a:pPr eaLnBrk="1" hangingPunct="1"/>
            <a:r>
              <a:rPr lang="lv-LV" sz="2000" b="1" i="1" dirty="0" smtClean="0">
                <a:solidFill>
                  <a:prstClr val="black"/>
                </a:solidFill>
                <a:latin typeface="Merriweather Light" panose="020B0604020202020204" charset="0"/>
              </a:rPr>
              <a:t>5</a:t>
            </a:r>
            <a:r>
              <a:rPr lang="lv-LV" sz="2000" i="1" dirty="0" smtClean="0">
                <a:solidFill>
                  <a:prstClr val="black"/>
                </a:solidFill>
                <a:latin typeface="Merriweather Light" panose="020B0604020202020204" charset="0"/>
              </a:rPr>
              <a:t> </a:t>
            </a:r>
            <a:r>
              <a:rPr lang="lv-LV" sz="2000" i="1" dirty="0" err="1" smtClean="0">
                <a:solidFill>
                  <a:prstClr val="black"/>
                </a:solidFill>
                <a:latin typeface="Merriweather Light" panose="020B0604020202020204" charset="0"/>
              </a:rPr>
              <a:t>private</a:t>
            </a:r>
            <a:r>
              <a:rPr lang="lv-LV" sz="2000" i="1" dirty="0" smtClean="0">
                <a:solidFill>
                  <a:prstClr val="black"/>
                </a:solidFill>
                <a:latin typeface="Merriweather Light" panose="020B0604020202020204" charset="0"/>
              </a:rPr>
              <a:t> </a:t>
            </a:r>
            <a:r>
              <a:rPr lang="lv-LV" sz="2000" i="1" dirty="0" err="1" smtClean="0">
                <a:solidFill>
                  <a:prstClr val="black"/>
                </a:solidFill>
                <a:latin typeface="Merriweather Light" panose="020B0604020202020204" charset="0"/>
              </a:rPr>
              <a:t>companies</a:t>
            </a:r>
            <a:endParaRPr lang="en-US" sz="2000" i="1" dirty="0">
              <a:solidFill>
                <a:prstClr val="black"/>
              </a:solidFill>
              <a:latin typeface="Merriweather Light" panose="020B0604020202020204" charset="0"/>
            </a:endParaRPr>
          </a:p>
        </p:txBody>
      </p:sp>
      <p:sp>
        <p:nvSpPr>
          <p:cNvPr id="26" name="Text Box 8"/>
          <p:cNvSpPr txBox="1">
            <a:spLocks noChangeArrowheads="1"/>
          </p:cNvSpPr>
          <p:nvPr/>
        </p:nvSpPr>
        <p:spPr bwMode="auto">
          <a:xfrm>
            <a:off x="7887147" y="6329639"/>
            <a:ext cx="41847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2000" b="1" i="1" dirty="0">
                <a:solidFill>
                  <a:srgbClr val="7F7F7F"/>
                </a:solidFill>
                <a:latin typeface="Merriweather Light" panose="020B0604020202020204" charset="0"/>
              </a:rPr>
              <a:t>15 deputies elected for 4 </a:t>
            </a:r>
            <a:r>
              <a:rPr lang="en-US" sz="2000" b="1" i="1" dirty="0" smtClean="0">
                <a:solidFill>
                  <a:srgbClr val="7F7F7F"/>
                </a:solidFill>
                <a:latin typeface="Merriweather Light" panose="020B0604020202020204" charset="0"/>
              </a:rPr>
              <a:t>years</a:t>
            </a:r>
            <a:endParaRPr lang="en-US" sz="2000" b="1" i="1" dirty="0">
              <a:solidFill>
                <a:srgbClr val="7F7F7F"/>
              </a:solidFill>
              <a:latin typeface="Merriweather Light" panose="020B0604020202020204" charset="0"/>
            </a:endParaRPr>
          </a:p>
        </p:txBody>
      </p:sp>
      <p:sp>
        <p:nvSpPr>
          <p:cNvPr id="28" name="Shape 2696"/>
          <p:cNvSpPr/>
          <p:nvPr/>
        </p:nvSpPr>
        <p:spPr>
          <a:xfrm>
            <a:off x="169930" y="122915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chemeClr val="bg2">
              <a:lumMod val="75000"/>
            </a:schemeClr>
          </a:solidFill>
          <a:ln w="12700">
            <a:solidFill>
              <a:srgbClr val="006666"/>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29" name="Shape 2533"/>
          <p:cNvSpPr/>
          <p:nvPr/>
        </p:nvSpPr>
        <p:spPr>
          <a:xfrm>
            <a:off x="169930" y="3582000"/>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chemeClr val="bg2">
              <a:lumMod val="75000"/>
            </a:schemeClr>
          </a:solidFill>
          <a:ln w="12700">
            <a:solidFill>
              <a:srgbClr val="006666"/>
            </a:solidFill>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Tree>
    <p:extLst>
      <p:ext uri="{BB962C8B-B14F-4D97-AF65-F5344CB8AC3E}">
        <p14:creationId xmlns:p14="http://schemas.microsoft.com/office/powerpoint/2010/main" val="219392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135"/>
          <p:cNvPicPr preferRelativeResize="0">
            <a:picLocks noGrp="1"/>
          </p:cNvPicPr>
          <p:nvPr>
            <p:ph type="pic" idx="2"/>
          </p:nvPr>
        </p:nvPicPr>
        <p:blipFill rotWithShape="1">
          <a:blip r:embed="rId3">
            <a:extLst>
              <a:ext uri="{28A0092B-C50C-407E-A947-70E740481C1C}">
                <a14:useLocalDpi xmlns:a14="http://schemas.microsoft.com/office/drawing/2010/main" val="0"/>
              </a:ext>
            </a:extLst>
          </a:blip>
          <a:srcRect l="34580"/>
          <a:stretch/>
        </p:blipFill>
        <p:spPr>
          <a:xfrm>
            <a:off x="4655977" y="0"/>
            <a:ext cx="7536024" cy="6858000"/>
          </a:xfrm>
          <a:prstGeom prst="rect">
            <a:avLst/>
          </a:prstGeom>
          <a:solidFill>
            <a:srgbClr val="353535">
              <a:alpha val="11372"/>
            </a:srgbClr>
          </a:solidFill>
          <a:ln>
            <a:noFill/>
          </a:ln>
        </p:spPr>
      </p:pic>
      <p:sp>
        <p:nvSpPr>
          <p:cNvPr id="1005" name="Google Shape;1005;p135"/>
          <p:cNvSpPr/>
          <p:nvPr/>
        </p:nvSpPr>
        <p:spPr>
          <a:xfrm>
            <a:off x="4572235" y="0"/>
            <a:ext cx="7618824" cy="6858000"/>
          </a:xfrm>
          <a:custGeom>
            <a:avLst/>
            <a:gdLst/>
            <a:ahLst/>
            <a:cxnLst/>
            <a:rect l="l" t="t" r="r" b="b"/>
            <a:pathLst>
              <a:path w="120000" h="120000" extrusionOk="0">
                <a:moveTo>
                  <a:pt x="0" y="0"/>
                </a:moveTo>
                <a:lnTo>
                  <a:pt x="38998" y="0"/>
                </a:lnTo>
                <a:lnTo>
                  <a:pt x="32081" y="17564"/>
                </a:lnTo>
                <a:lnTo>
                  <a:pt x="29603" y="23794"/>
                </a:lnTo>
                <a:lnTo>
                  <a:pt x="35709" y="22968"/>
                </a:lnTo>
                <a:lnTo>
                  <a:pt x="95305" y="15012"/>
                </a:lnTo>
                <a:lnTo>
                  <a:pt x="101276" y="14236"/>
                </a:lnTo>
                <a:lnTo>
                  <a:pt x="97693" y="8857"/>
                </a:lnTo>
                <a:lnTo>
                  <a:pt x="91835" y="0"/>
                </a:lnTo>
                <a:lnTo>
                  <a:pt x="96071" y="0"/>
                </a:lnTo>
                <a:lnTo>
                  <a:pt x="107539" y="17263"/>
                </a:lnTo>
                <a:lnTo>
                  <a:pt x="29986" y="27597"/>
                </a:lnTo>
                <a:lnTo>
                  <a:pt x="27980" y="27872"/>
                </a:lnTo>
                <a:lnTo>
                  <a:pt x="27169" y="29899"/>
                </a:lnTo>
                <a:lnTo>
                  <a:pt x="24488" y="36704"/>
                </a:lnTo>
                <a:lnTo>
                  <a:pt x="23722" y="38656"/>
                </a:lnTo>
                <a:lnTo>
                  <a:pt x="23136" y="40157"/>
                </a:lnTo>
                <a:lnTo>
                  <a:pt x="22685" y="41283"/>
                </a:lnTo>
                <a:lnTo>
                  <a:pt x="22370" y="42059"/>
                </a:lnTo>
                <a:lnTo>
                  <a:pt x="22167" y="42584"/>
                </a:lnTo>
                <a:lnTo>
                  <a:pt x="22054" y="42884"/>
                </a:lnTo>
                <a:lnTo>
                  <a:pt x="22009" y="43009"/>
                </a:lnTo>
                <a:lnTo>
                  <a:pt x="21987" y="43084"/>
                </a:lnTo>
                <a:lnTo>
                  <a:pt x="21964" y="43184"/>
                </a:lnTo>
                <a:lnTo>
                  <a:pt x="21852" y="43410"/>
                </a:lnTo>
                <a:lnTo>
                  <a:pt x="21716" y="43810"/>
                </a:lnTo>
                <a:lnTo>
                  <a:pt x="21446" y="44436"/>
                </a:lnTo>
                <a:lnTo>
                  <a:pt x="21063" y="45411"/>
                </a:lnTo>
                <a:lnTo>
                  <a:pt x="20567" y="46712"/>
                </a:lnTo>
                <a:lnTo>
                  <a:pt x="20229" y="47488"/>
                </a:lnTo>
                <a:lnTo>
                  <a:pt x="19936" y="48264"/>
                </a:lnTo>
                <a:lnTo>
                  <a:pt x="19621" y="49064"/>
                </a:lnTo>
                <a:lnTo>
                  <a:pt x="19306" y="49865"/>
                </a:lnTo>
                <a:lnTo>
                  <a:pt x="18945" y="50741"/>
                </a:lnTo>
                <a:lnTo>
                  <a:pt x="18562" y="51716"/>
                </a:lnTo>
                <a:lnTo>
                  <a:pt x="18134" y="52792"/>
                </a:lnTo>
                <a:lnTo>
                  <a:pt x="17661" y="54018"/>
                </a:lnTo>
                <a:lnTo>
                  <a:pt x="15453" y="59548"/>
                </a:lnTo>
                <a:lnTo>
                  <a:pt x="12974" y="65778"/>
                </a:lnTo>
                <a:lnTo>
                  <a:pt x="19103" y="64952"/>
                </a:lnTo>
                <a:lnTo>
                  <a:pt x="120000" y="51516"/>
                </a:lnTo>
                <a:lnTo>
                  <a:pt x="120000" y="55369"/>
                </a:lnTo>
                <a:lnTo>
                  <a:pt x="13380" y="69581"/>
                </a:lnTo>
                <a:lnTo>
                  <a:pt x="11352" y="69856"/>
                </a:lnTo>
                <a:lnTo>
                  <a:pt x="10563" y="71883"/>
                </a:lnTo>
                <a:lnTo>
                  <a:pt x="4480" y="87295"/>
                </a:lnTo>
                <a:lnTo>
                  <a:pt x="4322" y="87746"/>
                </a:lnTo>
                <a:lnTo>
                  <a:pt x="4142" y="88246"/>
                </a:lnTo>
                <a:lnTo>
                  <a:pt x="3984" y="88746"/>
                </a:lnTo>
                <a:lnTo>
                  <a:pt x="3826" y="89247"/>
                </a:lnTo>
                <a:lnTo>
                  <a:pt x="3714" y="89747"/>
                </a:lnTo>
                <a:lnTo>
                  <a:pt x="3579" y="90248"/>
                </a:lnTo>
                <a:lnTo>
                  <a:pt x="3466" y="90748"/>
                </a:lnTo>
                <a:lnTo>
                  <a:pt x="3376" y="91248"/>
                </a:lnTo>
                <a:lnTo>
                  <a:pt x="3286" y="91749"/>
                </a:lnTo>
                <a:lnTo>
                  <a:pt x="3218" y="92274"/>
                </a:lnTo>
                <a:lnTo>
                  <a:pt x="3173" y="92775"/>
                </a:lnTo>
                <a:lnTo>
                  <a:pt x="3128" y="93275"/>
                </a:lnTo>
                <a:lnTo>
                  <a:pt x="3083" y="93801"/>
                </a:lnTo>
                <a:lnTo>
                  <a:pt x="3060" y="94301"/>
                </a:lnTo>
                <a:lnTo>
                  <a:pt x="3060" y="94826"/>
                </a:lnTo>
                <a:lnTo>
                  <a:pt x="3060" y="95327"/>
                </a:lnTo>
                <a:lnTo>
                  <a:pt x="3083" y="95677"/>
                </a:lnTo>
                <a:lnTo>
                  <a:pt x="3128" y="96052"/>
                </a:lnTo>
                <a:lnTo>
                  <a:pt x="3150" y="96453"/>
                </a:lnTo>
                <a:lnTo>
                  <a:pt x="3195" y="96928"/>
                </a:lnTo>
                <a:lnTo>
                  <a:pt x="3263" y="97529"/>
                </a:lnTo>
                <a:lnTo>
                  <a:pt x="3331" y="98129"/>
                </a:lnTo>
                <a:lnTo>
                  <a:pt x="3443" y="98704"/>
                </a:lnTo>
                <a:lnTo>
                  <a:pt x="3556" y="99305"/>
                </a:lnTo>
                <a:lnTo>
                  <a:pt x="3714" y="99905"/>
                </a:lnTo>
                <a:lnTo>
                  <a:pt x="3871" y="100481"/>
                </a:lnTo>
                <a:lnTo>
                  <a:pt x="4052" y="101056"/>
                </a:lnTo>
                <a:lnTo>
                  <a:pt x="4254" y="101657"/>
                </a:lnTo>
                <a:lnTo>
                  <a:pt x="4435" y="102232"/>
                </a:lnTo>
                <a:lnTo>
                  <a:pt x="4660" y="102758"/>
                </a:lnTo>
                <a:lnTo>
                  <a:pt x="4908" y="103333"/>
                </a:lnTo>
                <a:lnTo>
                  <a:pt x="5178" y="103884"/>
                </a:lnTo>
                <a:lnTo>
                  <a:pt x="5449" y="104434"/>
                </a:lnTo>
                <a:lnTo>
                  <a:pt x="5742" y="104935"/>
                </a:lnTo>
                <a:lnTo>
                  <a:pt x="6057" y="105460"/>
                </a:lnTo>
                <a:lnTo>
                  <a:pt x="6372" y="105985"/>
                </a:lnTo>
                <a:lnTo>
                  <a:pt x="6372" y="106010"/>
                </a:lnTo>
                <a:lnTo>
                  <a:pt x="6868" y="106711"/>
                </a:lnTo>
                <a:lnTo>
                  <a:pt x="7409" y="107387"/>
                </a:lnTo>
                <a:lnTo>
                  <a:pt x="7950" y="108037"/>
                </a:lnTo>
                <a:lnTo>
                  <a:pt x="8535" y="108663"/>
                </a:lnTo>
                <a:lnTo>
                  <a:pt x="9121" y="109238"/>
                </a:lnTo>
                <a:lnTo>
                  <a:pt x="9730" y="109813"/>
                </a:lnTo>
                <a:lnTo>
                  <a:pt x="10406" y="110339"/>
                </a:lnTo>
                <a:lnTo>
                  <a:pt x="11059" y="110814"/>
                </a:lnTo>
                <a:lnTo>
                  <a:pt x="11735" y="111265"/>
                </a:lnTo>
                <a:lnTo>
                  <a:pt x="12433" y="111665"/>
                </a:lnTo>
                <a:lnTo>
                  <a:pt x="13154" y="112040"/>
                </a:lnTo>
                <a:lnTo>
                  <a:pt x="13875" y="112366"/>
                </a:lnTo>
                <a:lnTo>
                  <a:pt x="14619" y="112666"/>
                </a:lnTo>
                <a:lnTo>
                  <a:pt x="15385" y="112941"/>
                </a:lnTo>
                <a:lnTo>
                  <a:pt x="16151" y="113166"/>
                </a:lnTo>
                <a:lnTo>
                  <a:pt x="16917" y="113341"/>
                </a:lnTo>
                <a:lnTo>
                  <a:pt x="17548" y="113466"/>
                </a:lnTo>
                <a:lnTo>
                  <a:pt x="18156" y="113567"/>
                </a:lnTo>
                <a:lnTo>
                  <a:pt x="18787" y="113617"/>
                </a:lnTo>
                <a:lnTo>
                  <a:pt x="19396" y="113642"/>
                </a:lnTo>
                <a:lnTo>
                  <a:pt x="20049" y="113692"/>
                </a:lnTo>
                <a:lnTo>
                  <a:pt x="20657" y="113642"/>
                </a:lnTo>
                <a:lnTo>
                  <a:pt x="21288" y="113617"/>
                </a:lnTo>
                <a:lnTo>
                  <a:pt x="21942" y="113567"/>
                </a:lnTo>
                <a:lnTo>
                  <a:pt x="21942" y="113542"/>
                </a:lnTo>
                <a:lnTo>
                  <a:pt x="120000" y="101457"/>
                </a:lnTo>
                <a:lnTo>
                  <a:pt x="120000" y="120000"/>
                </a:lnTo>
                <a:lnTo>
                  <a:pt x="0" y="120000"/>
                </a:lnTo>
                <a:close/>
              </a:path>
            </a:pathLst>
          </a:custGeom>
          <a:solidFill>
            <a:schemeClr val="lt2"/>
          </a:solidFill>
          <a:ln>
            <a:noFill/>
          </a:ln>
        </p:spPr>
        <p:txBody>
          <a:bodyPr spcFirstLastPara="1" wrap="square" lIns="60941" tIns="30462" rIns="60941" bIns="30462" anchor="ctr" anchorCtr="0">
            <a:noAutofit/>
          </a:bodyPr>
          <a:lstStyle/>
          <a:p>
            <a:pPr algn="ctr">
              <a:buClr>
                <a:srgbClr val="000000"/>
              </a:buClr>
              <a:buSzPts val="1800"/>
              <a:buFont typeface="Arial"/>
              <a:buNone/>
            </a:pPr>
            <a:endParaRPr sz="1200" kern="0">
              <a:solidFill>
                <a:srgbClr val="3F3F3F"/>
              </a:solidFill>
              <a:latin typeface="Calibri"/>
              <a:ea typeface="Calibri"/>
              <a:cs typeface="Calibri"/>
              <a:sym typeface="Calibri"/>
            </a:endParaRPr>
          </a:p>
        </p:txBody>
      </p:sp>
      <p:sp>
        <p:nvSpPr>
          <p:cNvPr id="1006" name="Google Shape;1006;p135"/>
          <p:cNvSpPr txBox="1"/>
          <p:nvPr/>
        </p:nvSpPr>
        <p:spPr>
          <a:xfrm>
            <a:off x="617080" y="449578"/>
            <a:ext cx="7908425" cy="779580"/>
          </a:xfrm>
          <a:prstGeom prst="rect">
            <a:avLst/>
          </a:prstGeom>
          <a:noFill/>
          <a:ln>
            <a:noFill/>
          </a:ln>
        </p:spPr>
        <p:txBody>
          <a:bodyPr spcFirstLastPara="1" wrap="square" lIns="60941" tIns="30462" rIns="60941" bIns="30462" anchor="t" anchorCtr="0">
            <a:noAutofit/>
          </a:bodyPr>
          <a:lstStyle/>
          <a:p>
            <a:pPr>
              <a:buClr>
                <a:srgbClr val="3F3F3F"/>
              </a:buClr>
              <a:buSzPts val="7000"/>
              <a:buFont typeface="Montserrat ExtraBold"/>
              <a:buNone/>
            </a:pPr>
            <a:r>
              <a:rPr lang="lv-LV" sz="3600" kern="0" dirty="0" err="1" smtClean="0">
                <a:solidFill>
                  <a:srgbClr val="3F3F3F"/>
                </a:solidFill>
                <a:latin typeface="Montserrat ExtraBold"/>
                <a:ea typeface="Montserrat ExtraBold"/>
                <a:cs typeface="Montserrat ExtraBold"/>
                <a:sym typeface="Montserrat ExtraBold"/>
              </a:rPr>
              <a:t>Responsible</a:t>
            </a:r>
            <a:r>
              <a:rPr lang="lv-LV" sz="3600" kern="0" dirty="0" smtClean="0">
                <a:solidFill>
                  <a:srgbClr val="3F3F3F"/>
                </a:solidFill>
                <a:latin typeface="Montserrat ExtraBold"/>
                <a:ea typeface="Montserrat ExtraBold"/>
                <a:cs typeface="Montserrat ExtraBold"/>
                <a:sym typeface="Montserrat ExtraBold"/>
              </a:rPr>
              <a:t> </a:t>
            </a:r>
            <a:r>
              <a:rPr lang="lv-LV" sz="3600" kern="0" dirty="0" err="1" smtClean="0">
                <a:solidFill>
                  <a:srgbClr val="3F3F3F"/>
                </a:solidFill>
                <a:latin typeface="Montserrat ExtraBold"/>
                <a:ea typeface="Montserrat ExtraBold"/>
                <a:cs typeface="Montserrat ExtraBold"/>
                <a:sym typeface="Montserrat ExtraBold"/>
              </a:rPr>
              <a:t>for</a:t>
            </a:r>
            <a:r>
              <a:rPr lang="lv-LV" sz="3600" kern="0" dirty="0" smtClean="0">
                <a:solidFill>
                  <a:srgbClr val="3F3F3F"/>
                </a:solidFill>
                <a:latin typeface="Montserrat ExtraBold"/>
                <a:ea typeface="Montserrat ExtraBold"/>
                <a:cs typeface="Montserrat ExtraBold"/>
                <a:sym typeface="Montserrat ExtraBold"/>
              </a:rPr>
              <a:t> Art </a:t>
            </a:r>
            <a:r>
              <a:rPr lang="lv-LV" sz="3600" kern="0" dirty="0" err="1" smtClean="0">
                <a:solidFill>
                  <a:srgbClr val="3F3F3F"/>
                </a:solidFill>
                <a:latin typeface="Montserrat ExtraBold"/>
                <a:ea typeface="Montserrat ExtraBold"/>
                <a:cs typeface="Montserrat ExtraBold"/>
                <a:sym typeface="Montserrat ExtraBold"/>
              </a:rPr>
              <a:t>Events</a:t>
            </a:r>
            <a:r>
              <a:rPr lang="lv-LV" sz="3600" kern="0" dirty="0" smtClean="0">
                <a:solidFill>
                  <a:srgbClr val="3F3F3F"/>
                </a:solidFill>
                <a:latin typeface="Montserrat ExtraBold"/>
                <a:ea typeface="Montserrat ExtraBold"/>
                <a:cs typeface="Montserrat ExtraBold"/>
                <a:sym typeface="Montserrat ExtraBold"/>
              </a:rPr>
              <a:t> </a:t>
            </a:r>
            <a:r>
              <a:rPr lang="lv-LV" sz="3600" kern="0" dirty="0" err="1" smtClean="0">
                <a:solidFill>
                  <a:srgbClr val="3F3F3F"/>
                </a:solidFill>
                <a:latin typeface="Montserrat ExtraBold"/>
                <a:ea typeface="Montserrat ExtraBold"/>
                <a:cs typeface="Montserrat ExtraBold"/>
                <a:sym typeface="Montserrat ExtraBold"/>
              </a:rPr>
              <a:t>in</a:t>
            </a:r>
            <a:r>
              <a:rPr lang="lv-LV" sz="3600" kern="0" dirty="0" smtClean="0">
                <a:solidFill>
                  <a:srgbClr val="3F3F3F"/>
                </a:solidFill>
                <a:latin typeface="Montserrat ExtraBold"/>
                <a:ea typeface="Montserrat ExtraBold"/>
                <a:cs typeface="Montserrat ExtraBold"/>
                <a:sym typeface="Montserrat ExtraBold"/>
              </a:rPr>
              <a:t> Daugavpils </a:t>
            </a:r>
            <a:r>
              <a:rPr lang="lv-LV" sz="3600" kern="0" dirty="0" err="1" smtClean="0">
                <a:solidFill>
                  <a:srgbClr val="3F3F3F"/>
                </a:solidFill>
                <a:latin typeface="Montserrat ExtraBold"/>
                <a:ea typeface="Montserrat ExtraBold"/>
                <a:cs typeface="Montserrat ExtraBold"/>
                <a:sym typeface="Montserrat ExtraBold"/>
              </a:rPr>
              <a:t>city</a:t>
            </a:r>
            <a:endParaRPr sz="933" kern="0" dirty="0">
              <a:solidFill>
                <a:srgbClr val="000000"/>
              </a:solidFill>
              <a:cs typeface="Arial"/>
              <a:sym typeface="Arial"/>
            </a:endParaRPr>
          </a:p>
        </p:txBody>
      </p:sp>
      <p:sp>
        <p:nvSpPr>
          <p:cNvPr id="16" name="Google Shape;1010;p135"/>
          <p:cNvSpPr txBox="1"/>
          <p:nvPr/>
        </p:nvSpPr>
        <p:spPr>
          <a:xfrm>
            <a:off x="299780" y="2077470"/>
            <a:ext cx="4794734" cy="287214"/>
          </a:xfrm>
          <a:prstGeom prst="rect">
            <a:avLst/>
          </a:prstGeom>
          <a:noFill/>
          <a:ln>
            <a:noFill/>
          </a:ln>
        </p:spPr>
        <p:txBody>
          <a:bodyPr spcFirstLastPara="1" wrap="square" lIns="60941" tIns="30462" rIns="60941" bIns="30462" anchor="t" anchorCtr="0">
            <a:noAutofit/>
          </a:bodyPr>
          <a:lstStyle/>
          <a:p>
            <a:pPr marL="342900" indent="-342900">
              <a:buClr>
                <a:srgbClr val="3F3F3F"/>
              </a:buClr>
              <a:buSzPts val="2200"/>
              <a:buFont typeface="Wingdings" panose="05000000000000000000" pitchFamily="2" charset="2"/>
              <a:buChar char="v"/>
            </a:pPr>
            <a:r>
              <a:rPr lang="lv-LV" kern="0" dirty="0" err="1" smtClean="0">
                <a:solidFill>
                  <a:srgbClr val="3F3F3F"/>
                </a:solidFill>
                <a:latin typeface="Merriweather Light"/>
                <a:ea typeface="Merriweather Light"/>
                <a:cs typeface="Merriweather Light"/>
                <a:sym typeface="Merriweather Light"/>
              </a:rPr>
              <a:t>Culture</a:t>
            </a:r>
            <a:r>
              <a:rPr lang="lv-LV" kern="0" dirty="0" smtClean="0">
                <a:solidFill>
                  <a:srgbClr val="3F3F3F"/>
                </a:solidFill>
                <a:latin typeface="Merriweather Light"/>
                <a:ea typeface="Merriweather Light"/>
                <a:cs typeface="Merriweather Light"/>
                <a:sym typeface="Merriweather Light"/>
              </a:rPr>
              <a:t> </a:t>
            </a:r>
            <a:r>
              <a:rPr lang="lv-LV" kern="0" dirty="0" err="1" smtClean="0">
                <a:solidFill>
                  <a:srgbClr val="3F3F3F"/>
                </a:solidFill>
                <a:latin typeface="Merriweather Light"/>
                <a:ea typeface="Merriweather Light"/>
                <a:cs typeface="Merriweather Light"/>
                <a:sym typeface="Merriweather Light"/>
              </a:rPr>
              <a:t>Department</a:t>
            </a:r>
            <a:endParaRPr lang="lv-LV" kern="0" dirty="0" smtClean="0">
              <a:solidFill>
                <a:srgbClr val="3F3F3F"/>
              </a:solidFill>
              <a:latin typeface="Merriweather Light"/>
              <a:ea typeface="Merriweather Light"/>
              <a:cs typeface="Merriweather Light"/>
              <a:sym typeface="Merriweather Light"/>
            </a:endParaRPr>
          </a:p>
          <a:p>
            <a:pPr marL="342900" indent="-342900">
              <a:buClr>
                <a:srgbClr val="3F3F3F"/>
              </a:buClr>
              <a:buSzPts val="2200"/>
              <a:buFont typeface="Wingdings" panose="05000000000000000000" pitchFamily="2" charset="2"/>
              <a:buChar char="v"/>
            </a:pPr>
            <a:r>
              <a:rPr lang="lv-LV" kern="0" dirty="0" smtClean="0">
                <a:solidFill>
                  <a:srgbClr val="3F3F3F"/>
                </a:solidFill>
                <a:cs typeface="Arial"/>
                <a:sym typeface="Merriweather Light"/>
              </a:rPr>
              <a:t>Daugavpils Mark </a:t>
            </a:r>
            <a:r>
              <a:rPr lang="lv-LV" kern="0" dirty="0" err="1" smtClean="0">
                <a:solidFill>
                  <a:srgbClr val="3F3F3F"/>
                </a:solidFill>
                <a:cs typeface="Arial"/>
                <a:sym typeface="Merriweather Light"/>
              </a:rPr>
              <a:t>Rothko</a:t>
            </a:r>
            <a:r>
              <a:rPr lang="lv-LV" kern="0" dirty="0" smtClean="0">
                <a:solidFill>
                  <a:srgbClr val="3F3F3F"/>
                </a:solidFill>
                <a:cs typeface="Arial"/>
                <a:sym typeface="Merriweather Light"/>
              </a:rPr>
              <a:t> Art </a:t>
            </a:r>
            <a:r>
              <a:rPr lang="lv-LV" kern="0" dirty="0" err="1" smtClean="0">
                <a:solidFill>
                  <a:srgbClr val="3F3F3F"/>
                </a:solidFill>
                <a:cs typeface="Arial"/>
                <a:sym typeface="Merriweather Light"/>
              </a:rPr>
              <a:t>Centre</a:t>
            </a:r>
            <a:endParaRPr lang="lv-LV" kern="0" dirty="0" smtClean="0">
              <a:solidFill>
                <a:srgbClr val="3F3F3F"/>
              </a:solidFill>
              <a:cs typeface="Arial"/>
              <a:sym typeface="Merriweather Light"/>
            </a:endParaRPr>
          </a:p>
          <a:p>
            <a:pPr marL="342900" indent="-342900">
              <a:buClr>
                <a:srgbClr val="3F3F3F"/>
              </a:buClr>
              <a:buSzPts val="2200"/>
              <a:buFont typeface="Wingdings" panose="05000000000000000000" pitchFamily="2" charset="2"/>
              <a:buChar char="v"/>
            </a:pPr>
            <a:r>
              <a:rPr lang="lv-LV" kern="0" dirty="0" smtClean="0">
                <a:solidFill>
                  <a:srgbClr val="3F3F3F"/>
                </a:solidFill>
                <a:cs typeface="Arial"/>
                <a:sym typeface="Merriweather Light"/>
              </a:rPr>
              <a:t>Daugavpils </a:t>
            </a:r>
            <a:r>
              <a:rPr lang="lv-LV" kern="0" dirty="0" err="1" smtClean="0">
                <a:solidFill>
                  <a:srgbClr val="3F3F3F"/>
                </a:solidFill>
                <a:cs typeface="Arial"/>
                <a:sym typeface="Merriweather Light"/>
              </a:rPr>
              <a:t>City</a:t>
            </a:r>
            <a:r>
              <a:rPr lang="lv-LV" kern="0" dirty="0" smtClean="0">
                <a:solidFill>
                  <a:srgbClr val="3F3F3F"/>
                </a:solidFill>
                <a:cs typeface="Arial"/>
                <a:sym typeface="Merriweather Light"/>
              </a:rPr>
              <a:t> </a:t>
            </a:r>
            <a:r>
              <a:rPr lang="lv-LV" kern="0" dirty="0" err="1" smtClean="0">
                <a:solidFill>
                  <a:srgbClr val="3F3F3F"/>
                </a:solidFill>
                <a:cs typeface="Arial"/>
                <a:sym typeface="Merriweather Light"/>
              </a:rPr>
              <a:t>Municipality</a:t>
            </a:r>
            <a:r>
              <a:rPr lang="lv-LV" kern="0" dirty="0" smtClean="0">
                <a:solidFill>
                  <a:srgbClr val="3F3F3F"/>
                </a:solidFill>
                <a:cs typeface="Arial"/>
                <a:sym typeface="Merriweather Light"/>
              </a:rPr>
              <a:t> </a:t>
            </a:r>
            <a:r>
              <a:rPr lang="lv-LV" kern="0" dirty="0" err="1" smtClean="0">
                <a:solidFill>
                  <a:srgbClr val="3F3F3F"/>
                </a:solidFill>
                <a:cs typeface="Arial"/>
                <a:sym typeface="Merriweather Light"/>
              </a:rPr>
              <a:t>Tourism</a:t>
            </a:r>
            <a:r>
              <a:rPr lang="lv-LV" kern="0" dirty="0" smtClean="0">
                <a:solidFill>
                  <a:srgbClr val="3F3F3F"/>
                </a:solidFill>
                <a:cs typeface="Arial"/>
                <a:sym typeface="Merriweather Light"/>
              </a:rPr>
              <a:t> </a:t>
            </a:r>
            <a:r>
              <a:rPr lang="lv-LV" kern="0" dirty="0" err="1" smtClean="0">
                <a:solidFill>
                  <a:srgbClr val="3F3F3F"/>
                </a:solidFill>
                <a:cs typeface="Arial"/>
                <a:sym typeface="Merriweather Light"/>
              </a:rPr>
              <a:t>Development</a:t>
            </a:r>
            <a:r>
              <a:rPr lang="lv-LV" kern="0" dirty="0" smtClean="0">
                <a:solidFill>
                  <a:srgbClr val="3F3F3F"/>
                </a:solidFill>
                <a:cs typeface="Arial"/>
                <a:sym typeface="Merriweather Light"/>
              </a:rPr>
              <a:t> </a:t>
            </a:r>
            <a:r>
              <a:rPr lang="lv-LV" kern="0" dirty="0" err="1" smtClean="0">
                <a:solidFill>
                  <a:srgbClr val="3F3F3F"/>
                </a:solidFill>
                <a:cs typeface="Arial"/>
                <a:sym typeface="Merriweather Light"/>
              </a:rPr>
              <a:t>and</a:t>
            </a:r>
            <a:r>
              <a:rPr lang="lv-LV" kern="0" dirty="0" smtClean="0">
                <a:solidFill>
                  <a:srgbClr val="3F3F3F"/>
                </a:solidFill>
                <a:cs typeface="Arial"/>
                <a:sym typeface="Merriweather Light"/>
              </a:rPr>
              <a:t> </a:t>
            </a:r>
            <a:r>
              <a:rPr lang="lv-LV" kern="0" dirty="0" err="1" smtClean="0">
                <a:solidFill>
                  <a:srgbClr val="3F3F3F"/>
                </a:solidFill>
                <a:cs typeface="Arial"/>
                <a:sym typeface="Merriweather Light"/>
              </a:rPr>
              <a:t>Information</a:t>
            </a:r>
            <a:r>
              <a:rPr lang="lv-LV" kern="0" dirty="0" smtClean="0">
                <a:solidFill>
                  <a:srgbClr val="3F3F3F"/>
                </a:solidFill>
                <a:cs typeface="Arial"/>
                <a:sym typeface="Merriweather Light"/>
              </a:rPr>
              <a:t> </a:t>
            </a:r>
            <a:r>
              <a:rPr lang="lv-LV" kern="0" dirty="0" err="1" smtClean="0">
                <a:solidFill>
                  <a:srgbClr val="3F3F3F"/>
                </a:solidFill>
                <a:cs typeface="Arial"/>
                <a:sym typeface="Merriweather Light"/>
              </a:rPr>
              <a:t>Agency</a:t>
            </a:r>
            <a:endParaRPr lang="lv-LV" kern="0" dirty="0" smtClean="0">
              <a:solidFill>
                <a:srgbClr val="3F3F3F"/>
              </a:solidFill>
              <a:cs typeface="Arial"/>
              <a:sym typeface="Merriweather Light"/>
            </a:endParaRPr>
          </a:p>
          <a:p>
            <a:pPr marL="342900" indent="-342900">
              <a:buClr>
                <a:srgbClr val="3F3F3F"/>
              </a:buClr>
              <a:buSzPts val="2200"/>
              <a:buFont typeface="Wingdings" panose="05000000000000000000" pitchFamily="2" charset="2"/>
              <a:buChar char="v"/>
            </a:pPr>
            <a:r>
              <a:rPr lang="lv-LV" kern="0" dirty="0" smtClean="0">
                <a:solidFill>
                  <a:srgbClr val="3F3F3F"/>
                </a:solidFill>
                <a:cs typeface="Arial"/>
                <a:sym typeface="Merriweather Light"/>
              </a:rPr>
              <a:t>Daugavpils</a:t>
            </a:r>
            <a:r>
              <a:rPr lang="en-US" kern="0" dirty="0" smtClean="0">
                <a:solidFill>
                  <a:srgbClr val="3F3F3F"/>
                </a:solidFill>
                <a:cs typeface="Arial"/>
                <a:sym typeface="Merriweather Light"/>
              </a:rPr>
              <a:t> </a:t>
            </a:r>
            <a:r>
              <a:rPr lang="en-US" kern="0" dirty="0">
                <a:solidFill>
                  <a:srgbClr val="3F3F3F"/>
                </a:solidFill>
                <a:cs typeface="Arial"/>
                <a:sym typeface="Merriweather Light"/>
              </a:rPr>
              <a:t>Engineering and Industrial Design Center “Engineering Arsenal</a:t>
            </a:r>
            <a:r>
              <a:rPr lang="en-US" kern="0" dirty="0" smtClean="0">
                <a:solidFill>
                  <a:srgbClr val="3F3F3F"/>
                </a:solidFill>
                <a:cs typeface="Arial"/>
                <a:sym typeface="Merriweather Light"/>
              </a:rPr>
              <a:t>”</a:t>
            </a:r>
            <a:endParaRPr lang="lv-LV" kern="0" dirty="0" smtClean="0">
              <a:solidFill>
                <a:srgbClr val="3F3F3F"/>
              </a:solidFill>
              <a:cs typeface="Arial"/>
              <a:sym typeface="Merriweather Light"/>
            </a:endParaRPr>
          </a:p>
          <a:p>
            <a:pPr marL="342900" indent="-342900">
              <a:buClr>
                <a:srgbClr val="3F3F3F"/>
              </a:buClr>
              <a:buSzPts val="2200"/>
              <a:buFont typeface="Wingdings" panose="05000000000000000000" pitchFamily="2" charset="2"/>
              <a:buChar char="v"/>
            </a:pPr>
            <a:r>
              <a:rPr lang="lv-LV" kern="0" dirty="0">
                <a:solidFill>
                  <a:srgbClr val="3F3F3F"/>
                </a:solidFill>
                <a:cs typeface="Arial"/>
                <a:sym typeface="Merriweather Light"/>
              </a:rPr>
              <a:t>Daugavpils </a:t>
            </a:r>
            <a:r>
              <a:rPr lang="lv-LV" kern="0" dirty="0" err="1">
                <a:solidFill>
                  <a:srgbClr val="3F3F3F"/>
                </a:solidFill>
                <a:cs typeface="Arial"/>
                <a:sym typeface="Merriweather Light"/>
              </a:rPr>
              <a:t>Design</a:t>
            </a:r>
            <a:r>
              <a:rPr lang="lv-LV" kern="0" dirty="0">
                <a:solidFill>
                  <a:srgbClr val="3F3F3F"/>
                </a:solidFill>
                <a:cs typeface="Arial"/>
                <a:sym typeface="Merriweather Light"/>
              </a:rPr>
              <a:t> </a:t>
            </a:r>
            <a:r>
              <a:rPr lang="lv-LV" kern="0" dirty="0" err="1" smtClean="0">
                <a:solidFill>
                  <a:srgbClr val="3F3F3F"/>
                </a:solidFill>
                <a:cs typeface="Arial"/>
                <a:sym typeface="Merriweather Light"/>
              </a:rPr>
              <a:t>and</a:t>
            </a:r>
            <a:r>
              <a:rPr lang="lv-LV" kern="0" dirty="0" smtClean="0">
                <a:solidFill>
                  <a:srgbClr val="3F3F3F"/>
                </a:solidFill>
                <a:cs typeface="Arial"/>
                <a:sym typeface="Merriweather Light"/>
              </a:rPr>
              <a:t> Art </a:t>
            </a:r>
            <a:r>
              <a:rPr lang="lv-LV" kern="0" dirty="0" err="1" smtClean="0">
                <a:solidFill>
                  <a:srgbClr val="3F3F3F"/>
                </a:solidFill>
                <a:cs typeface="Arial"/>
                <a:sym typeface="Merriweather Light"/>
              </a:rPr>
              <a:t>Secondary</a:t>
            </a:r>
            <a:r>
              <a:rPr lang="lv-LV" kern="0" dirty="0" smtClean="0">
                <a:solidFill>
                  <a:srgbClr val="3F3F3F"/>
                </a:solidFill>
                <a:cs typeface="Arial"/>
                <a:sym typeface="Merriweather Light"/>
              </a:rPr>
              <a:t> School «Saules skola»</a:t>
            </a:r>
          </a:p>
          <a:p>
            <a:pPr marL="342900" indent="-342900">
              <a:buClr>
                <a:srgbClr val="3F3F3F"/>
              </a:buClr>
              <a:buSzPts val="2200"/>
              <a:buFont typeface="Wingdings" panose="05000000000000000000" pitchFamily="2" charset="2"/>
              <a:buChar char="v"/>
            </a:pPr>
            <a:r>
              <a:rPr lang="lv-LV" kern="0" dirty="0" smtClean="0">
                <a:solidFill>
                  <a:srgbClr val="3F3F3F"/>
                </a:solidFill>
                <a:cs typeface="Arial"/>
                <a:sym typeface="Merriweather Light"/>
              </a:rPr>
              <a:t>Daugavpils </a:t>
            </a:r>
            <a:r>
              <a:rPr lang="lv-LV" kern="0" dirty="0" err="1" smtClean="0">
                <a:solidFill>
                  <a:srgbClr val="3F3F3F"/>
                </a:solidFill>
                <a:cs typeface="Arial"/>
                <a:sym typeface="Merriweather Light"/>
              </a:rPr>
              <a:t>City</a:t>
            </a:r>
            <a:r>
              <a:rPr lang="lv-LV" kern="0" dirty="0" smtClean="0">
                <a:solidFill>
                  <a:srgbClr val="3F3F3F"/>
                </a:solidFill>
                <a:cs typeface="Arial"/>
                <a:sym typeface="Merriweather Light"/>
              </a:rPr>
              <a:t> Kids </a:t>
            </a:r>
            <a:r>
              <a:rPr lang="lv-LV" kern="0" dirty="0" err="1" smtClean="0">
                <a:solidFill>
                  <a:srgbClr val="3F3F3F"/>
                </a:solidFill>
                <a:cs typeface="Arial"/>
                <a:sym typeface="Merriweather Light"/>
              </a:rPr>
              <a:t>and</a:t>
            </a:r>
            <a:r>
              <a:rPr lang="lv-LV" kern="0" dirty="0" smtClean="0">
                <a:solidFill>
                  <a:srgbClr val="3F3F3F"/>
                </a:solidFill>
                <a:cs typeface="Arial"/>
                <a:sym typeface="Merriweather Light"/>
              </a:rPr>
              <a:t> </a:t>
            </a:r>
            <a:r>
              <a:rPr lang="lv-LV" kern="0" dirty="0" err="1" smtClean="0">
                <a:solidFill>
                  <a:srgbClr val="3F3F3F"/>
                </a:solidFill>
                <a:cs typeface="Arial"/>
                <a:sym typeface="Merriweather Light"/>
              </a:rPr>
              <a:t>Youth</a:t>
            </a:r>
            <a:r>
              <a:rPr lang="lv-LV" kern="0" dirty="0" smtClean="0">
                <a:solidFill>
                  <a:srgbClr val="3F3F3F"/>
                </a:solidFill>
                <a:cs typeface="Arial"/>
                <a:sym typeface="Merriweather Light"/>
              </a:rPr>
              <a:t> </a:t>
            </a:r>
            <a:r>
              <a:rPr lang="lv-LV" kern="0" dirty="0" err="1" smtClean="0">
                <a:solidFill>
                  <a:srgbClr val="3F3F3F"/>
                </a:solidFill>
                <a:cs typeface="Arial"/>
                <a:sym typeface="Merriweather Light"/>
              </a:rPr>
              <a:t>Centre</a:t>
            </a:r>
            <a:r>
              <a:rPr lang="lv-LV" kern="0" dirty="0" smtClean="0">
                <a:solidFill>
                  <a:srgbClr val="3F3F3F"/>
                </a:solidFill>
                <a:cs typeface="Arial"/>
                <a:sym typeface="Merriweather Light"/>
              </a:rPr>
              <a:t> «Jaunība»</a:t>
            </a:r>
          </a:p>
          <a:p>
            <a:pPr marL="342900" indent="-342900">
              <a:buClr>
                <a:srgbClr val="3F3F3F"/>
              </a:buClr>
              <a:buSzPts val="2200"/>
              <a:buFont typeface="Wingdings" panose="05000000000000000000" pitchFamily="2" charset="2"/>
              <a:buChar char="v"/>
            </a:pPr>
            <a:r>
              <a:rPr lang="lv-LV" kern="0" dirty="0" err="1" smtClean="0">
                <a:solidFill>
                  <a:srgbClr val="3F3F3F"/>
                </a:solidFill>
                <a:cs typeface="Arial"/>
                <a:sym typeface="Merriweather Light"/>
              </a:rPr>
              <a:t>Culture</a:t>
            </a:r>
            <a:r>
              <a:rPr lang="lv-LV" kern="0" dirty="0" smtClean="0">
                <a:solidFill>
                  <a:srgbClr val="3F3F3F"/>
                </a:solidFill>
                <a:cs typeface="Arial"/>
                <a:sym typeface="Merriweather Light"/>
              </a:rPr>
              <a:t> </a:t>
            </a:r>
            <a:r>
              <a:rPr lang="lv-LV" kern="0" dirty="0" err="1" smtClean="0">
                <a:solidFill>
                  <a:srgbClr val="3F3F3F"/>
                </a:solidFill>
                <a:cs typeface="Arial"/>
                <a:sym typeface="Merriweather Light"/>
              </a:rPr>
              <a:t>Centres</a:t>
            </a:r>
            <a:r>
              <a:rPr lang="lv-LV" kern="0" dirty="0" smtClean="0">
                <a:solidFill>
                  <a:srgbClr val="3F3F3F"/>
                </a:solidFill>
                <a:cs typeface="Arial"/>
                <a:sym typeface="Merriweather Light"/>
              </a:rPr>
              <a:t> (Vienības nams, </a:t>
            </a:r>
            <a:r>
              <a:rPr lang="lv-LV" kern="0" dirty="0" err="1" smtClean="0">
                <a:solidFill>
                  <a:srgbClr val="3F3F3F"/>
                </a:solidFill>
                <a:cs typeface="Arial"/>
                <a:sym typeface="Merriweather Light"/>
              </a:rPr>
              <a:t>etc</a:t>
            </a:r>
            <a:r>
              <a:rPr lang="lv-LV" kern="0" dirty="0" smtClean="0">
                <a:solidFill>
                  <a:srgbClr val="3F3F3F"/>
                </a:solidFill>
                <a:cs typeface="Arial"/>
                <a:sym typeface="Merriweather Light"/>
              </a:rPr>
              <a:t>.)</a:t>
            </a:r>
          </a:p>
          <a:p>
            <a:pPr marL="342900" indent="-342900">
              <a:buClr>
                <a:srgbClr val="3F3F3F"/>
              </a:buClr>
              <a:buSzPts val="2200"/>
              <a:buFont typeface="Wingdings" panose="05000000000000000000" pitchFamily="2" charset="2"/>
              <a:buChar char="v"/>
            </a:pPr>
            <a:r>
              <a:rPr lang="lv-LV" kern="0" dirty="0" err="1" smtClean="0">
                <a:solidFill>
                  <a:srgbClr val="3F3F3F"/>
                </a:solidFill>
                <a:cs typeface="Arial"/>
                <a:sym typeface="Merriweather Light"/>
              </a:rPr>
              <a:t>NGOs</a:t>
            </a:r>
            <a:endParaRPr lang="lv-LV" kern="0" dirty="0" smtClean="0">
              <a:solidFill>
                <a:srgbClr val="3F3F3F"/>
              </a:solidFill>
              <a:cs typeface="Arial"/>
              <a:sym typeface="Merriweather Light"/>
            </a:endParaRPr>
          </a:p>
          <a:p>
            <a:pPr marL="342900" indent="-342900">
              <a:buClr>
                <a:srgbClr val="3F3F3F"/>
              </a:buClr>
              <a:buSzPts val="2200"/>
              <a:buFont typeface="Wingdings" panose="05000000000000000000" pitchFamily="2" charset="2"/>
              <a:buChar char="v"/>
            </a:pPr>
            <a:endParaRPr sz="1200" kern="0" dirty="0">
              <a:solidFill>
                <a:srgbClr val="000000"/>
              </a:solidFill>
              <a:cs typeface="Arial"/>
              <a:sym typeface="Arial"/>
            </a:endParaRPr>
          </a:p>
        </p:txBody>
      </p:sp>
    </p:spTree>
    <p:extLst>
      <p:ext uri="{BB962C8B-B14F-4D97-AF65-F5344CB8AC3E}">
        <p14:creationId xmlns:p14="http://schemas.microsoft.com/office/powerpoint/2010/main" val="3217529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8166101" y="164693"/>
            <a:ext cx="3733800" cy="1547028"/>
          </a:xfrm>
          <a:prstGeom prst="rect">
            <a:avLst/>
          </a:prstGeom>
        </p:spPr>
      </p:pic>
      <p:pic>
        <p:nvPicPr>
          <p:cNvPr id="3" name="Picture 2"/>
          <p:cNvPicPr>
            <a:picLocks noChangeAspect="1"/>
          </p:cNvPicPr>
          <p:nvPr/>
        </p:nvPicPr>
        <p:blipFill>
          <a:blip r:embed="rId4"/>
          <a:stretch>
            <a:fillRect/>
          </a:stretch>
        </p:blipFill>
        <p:spPr>
          <a:xfrm>
            <a:off x="5656459" y="1711721"/>
            <a:ext cx="5568105" cy="332912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817" y="1062683"/>
            <a:ext cx="4938971" cy="329349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9573" y="4014458"/>
            <a:ext cx="3968267" cy="2644828"/>
          </a:xfrm>
          <a:prstGeom prst="rect">
            <a:avLst/>
          </a:prstGeom>
        </p:spPr>
      </p:pic>
      <p:pic>
        <p:nvPicPr>
          <p:cNvPr id="10" name="Picture 7" descr="Картинка 2 из 227">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3511" y="4262372"/>
            <a:ext cx="1292590" cy="155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9"/>
          <p:cNvSpPr txBox="1">
            <a:spLocks noChangeArrowheads="1"/>
          </p:cNvSpPr>
          <p:nvPr/>
        </p:nvSpPr>
        <p:spPr bwMode="auto">
          <a:xfrm>
            <a:off x="6768836" y="5898546"/>
            <a:ext cx="3055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pitchFamily="18" charset="0"/>
              </a:defRPr>
            </a:lvl1pPr>
            <a:lvl2pPr marL="742950" indent="-285750" eaLnBrk="0" hangingPunct="0">
              <a:defRPr sz="2800">
                <a:solidFill>
                  <a:schemeClr val="tx1"/>
                </a:solidFill>
                <a:latin typeface="Book Antiqua" pitchFamily="18" charset="0"/>
              </a:defRPr>
            </a:lvl2pPr>
            <a:lvl3pPr marL="1143000" indent="-228600" eaLnBrk="0" hangingPunct="0">
              <a:defRPr sz="2800">
                <a:solidFill>
                  <a:schemeClr val="tx1"/>
                </a:solidFill>
                <a:latin typeface="Book Antiqua" pitchFamily="18" charset="0"/>
              </a:defRPr>
            </a:lvl3pPr>
            <a:lvl4pPr marL="1600200" indent="-228600" eaLnBrk="0" hangingPunct="0">
              <a:defRPr sz="2800">
                <a:solidFill>
                  <a:schemeClr val="tx1"/>
                </a:solidFill>
                <a:latin typeface="Book Antiqua" pitchFamily="18" charset="0"/>
              </a:defRPr>
            </a:lvl4pPr>
            <a:lvl5pPr marL="2057400" indent="-228600" eaLnBrk="0" hangingPunct="0">
              <a:defRPr sz="2800">
                <a:solidFill>
                  <a:schemeClr val="tx1"/>
                </a:solidFill>
                <a:latin typeface="Book Antiqua" pitchFamily="18" charset="0"/>
              </a:defRPr>
            </a:lvl5pPr>
            <a:lvl6pPr marL="2514600" indent="-228600" eaLnBrk="0" fontAlgn="base" hangingPunct="0">
              <a:spcBef>
                <a:spcPct val="0"/>
              </a:spcBef>
              <a:spcAft>
                <a:spcPct val="0"/>
              </a:spcAft>
              <a:defRPr sz="2800">
                <a:solidFill>
                  <a:schemeClr val="tx1"/>
                </a:solidFill>
                <a:latin typeface="Book Antiqua" pitchFamily="18" charset="0"/>
              </a:defRPr>
            </a:lvl6pPr>
            <a:lvl7pPr marL="2971800" indent="-228600" eaLnBrk="0" fontAlgn="base" hangingPunct="0">
              <a:spcBef>
                <a:spcPct val="0"/>
              </a:spcBef>
              <a:spcAft>
                <a:spcPct val="0"/>
              </a:spcAft>
              <a:defRPr sz="2800">
                <a:solidFill>
                  <a:schemeClr val="tx1"/>
                </a:solidFill>
                <a:latin typeface="Book Antiqua" pitchFamily="18" charset="0"/>
              </a:defRPr>
            </a:lvl7pPr>
            <a:lvl8pPr marL="3429000" indent="-228600" eaLnBrk="0" fontAlgn="base" hangingPunct="0">
              <a:spcBef>
                <a:spcPct val="0"/>
              </a:spcBef>
              <a:spcAft>
                <a:spcPct val="0"/>
              </a:spcAft>
              <a:defRPr sz="2800">
                <a:solidFill>
                  <a:schemeClr val="tx1"/>
                </a:solidFill>
                <a:latin typeface="Book Antiqua" pitchFamily="18" charset="0"/>
              </a:defRPr>
            </a:lvl8pPr>
            <a:lvl9pPr marL="3886200" indent="-228600" eaLnBrk="0" fontAlgn="base" hangingPunct="0">
              <a:spcBef>
                <a:spcPct val="0"/>
              </a:spcBef>
              <a:spcAft>
                <a:spcPct val="0"/>
              </a:spcAft>
              <a:defRPr sz="2800">
                <a:solidFill>
                  <a:schemeClr val="tx1"/>
                </a:solidFill>
                <a:latin typeface="Book Antiqua" pitchFamily="18" charset="0"/>
              </a:defRPr>
            </a:lvl9pPr>
          </a:lstStyle>
          <a:p>
            <a:pPr eaLnBrk="1" hangingPunct="1"/>
            <a:r>
              <a:rPr lang="en-US" sz="1400" b="1" i="1" dirty="0" smtClean="0">
                <a:solidFill>
                  <a:prstClr val="black"/>
                </a:solidFill>
                <a:latin typeface="Arial Narrow" panose="020B0606020202030204" pitchFamily="34" charset="0"/>
              </a:rPr>
              <a:t>Mark Rothko</a:t>
            </a:r>
            <a:r>
              <a:rPr lang="en-US" sz="1400" i="1" dirty="0" smtClean="0">
                <a:solidFill>
                  <a:prstClr val="black"/>
                </a:solidFill>
                <a:latin typeface="Arial Narrow" panose="020B0606020202030204" pitchFamily="34" charset="0"/>
              </a:rPr>
              <a:t> –</a:t>
            </a:r>
          </a:p>
          <a:p>
            <a:pPr eaLnBrk="1" hangingPunct="1"/>
            <a:r>
              <a:rPr lang="en-US" sz="1400" i="1" dirty="0" smtClean="0">
                <a:solidFill>
                  <a:prstClr val="black"/>
                </a:solidFill>
                <a:latin typeface="Arial Narrow" panose="020B0606020202030204" pitchFamily="34" charset="0"/>
              </a:rPr>
              <a:t>world famous abstract expressionist</a:t>
            </a:r>
            <a:endParaRPr lang="en-US" sz="1400" dirty="0">
              <a:solidFill>
                <a:prstClr val="black"/>
              </a:solidFill>
              <a:latin typeface="Arial Narrow" panose="020B0606020202030204" pitchFamily="34" charset="0"/>
            </a:endParaRPr>
          </a:p>
        </p:txBody>
      </p:sp>
      <p:pic>
        <p:nvPicPr>
          <p:cNvPr id="16" name="Picture 15"/>
          <p:cNvPicPr>
            <a:picLocks noChangeAspect="1"/>
          </p:cNvPicPr>
          <p:nvPr/>
        </p:nvPicPr>
        <p:blipFill>
          <a:blip r:embed="rId9"/>
          <a:stretch>
            <a:fillRect/>
          </a:stretch>
        </p:blipFill>
        <p:spPr>
          <a:xfrm>
            <a:off x="8280057" y="4256802"/>
            <a:ext cx="1401532" cy="1552574"/>
          </a:xfrm>
          <a:prstGeom prst="rect">
            <a:avLst/>
          </a:prstGeom>
        </p:spPr>
      </p:pic>
    </p:spTree>
    <p:extLst>
      <p:ext uri="{BB962C8B-B14F-4D97-AF65-F5344CB8AC3E}">
        <p14:creationId xmlns:p14="http://schemas.microsoft.com/office/powerpoint/2010/main" val="639972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480" y="383701"/>
            <a:ext cx="4314001" cy="584775"/>
          </a:xfrm>
          <a:prstGeom prst="rect">
            <a:avLst/>
          </a:prstGeom>
        </p:spPr>
        <p:txBody>
          <a:bodyPr wrap="none">
            <a:spAutoFit/>
          </a:bodyPr>
          <a:lstStyle/>
          <a:p>
            <a:pPr algn="ct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articipatory</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P</a:t>
            </a:r>
            <a:r>
              <a:rPr lang="en-US" b="1" u="sng" kern="0" dirty="0" err="1" smtClean="0">
                <a:solidFill>
                  <a:srgbClr val="3F3F3F"/>
                </a:solidFill>
                <a:latin typeface="Montserrat ExtraBold"/>
                <a:ea typeface="Montserrat ExtraBold"/>
                <a:cs typeface="Montserrat ExtraBold"/>
                <a:sym typeface="Montserrat ExtraBold"/>
              </a:rPr>
              <a:t>ublic</a:t>
            </a:r>
            <a:r>
              <a:rPr lang="en-US" b="1" u="sng" kern="0" dirty="0" smtClean="0">
                <a:solidFill>
                  <a:srgbClr val="3F3F3F"/>
                </a:solidFill>
                <a:latin typeface="Montserrat ExtraBold"/>
                <a:ea typeface="Montserrat ExtraBold"/>
                <a:cs typeface="Montserrat ExtraBold"/>
                <a:sym typeface="Montserrat ExtraBold"/>
              </a:rPr>
              <a:t> </a:t>
            </a:r>
            <a:r>
              <a:rPr lang="lv-LV" b="1" u="sng" kern="0" dirty="0" smtClean="0">
                <a:solidFill>
                  <a:srgbClr val="3F3F3F"/>
                </a:solidFill>
                <a:latin typeface="Montserrat ExtraBold"/>
                <a:ea typeface="Montserrat ExtraBold"/>
                <a:cs typeface="Montserrat ExtraBold"/>
                <a:sym typeface="Montserrat ExtraBold"/>
              </a:rPr>
              <a:t>A</a:t>
            </a:r>
            <a:r>
              <a:rPr lang="en-US" b="1" u="sng" kern="0" dirty="0" err="1" smtClean="0">
                <a:solidFill>
                  <a:srgbClr val="3F3F3F"/>
                </a:solidFill>
                <a:latin typeface="Montserrat ExtraBold"/>
                <a:ea typeface="Montserrat ExtraBold"/>
                <a:cs typeface="Montserrat ExtraBold"/>
                <a:sym typeface="Montserrat ExtraBold"/>
              </a:rPr>
              <a:t>rt</a:t>
            </a:r>
            <a:r>
              <a:rPr lang="lv-LV" b="1" u="sng" kern="0" dirty="0" smtClean="0">
                <a:solidFill>
                  <a:srgbClr val="3F3F3F"/>
                </a:solidFill>
                <a:latin typeface="Montserrat ExtraBold"/>
                <a:ea typeface="Montserrat ExtraBold"/>
                <a:cs typeface="Montserrat ExtraBold"/>
                <a:sym typeface="Montserrat ExtraBold"/>
              </a:rPr>
              <a:t> </a:t>
            </a:r>
            <a:r>
              <a:rPr lang="lv-LV" b="1" u="sng" kern="0" dirty="0" err="1" smtClean="0">
                <a:solidFill>
                  <a:srgbClr val="3F3F3F"/>
                </a:solidFill>
                <a:latin typeface="Montserrat ExtraBold"/>
                <a:ea typeface="Montserrat ExtraBold"/>
                <a:cs typeface="Montserrat ExtraBold"/>
                <a:sym typeface="Montserrat ExtraBold"/>
              </a:rPr>
              <a:t>in</a:t>
            </a:r>
            <a:r>
              <a:rPr lang="lv-LV" b="1" u="sng" kern="0" dirty="0" smtClean="0">
                <a:solidFill>
                  <a:srgbClr val="3F3F3F"/>
                </a:solidFill>
                <a:latin typeface="Montserrat ExtraBold"/>
                <a:ea typeface="Montserrat ExtraBold"/>
                <a:cs typeface="Montserrat ExtraBold"/>
                <a:sym typeface="Montserrat ExtraBold"/>
              </a:rPr>
              <a:t> Daugavpils</a:t>
            </a:r>
            <a:endParaRPr lang="lv-LV" b="1" u="sng" kern="0" dirty="0">
              <a:solidFill>
                <a:srgbClr val="3F3F3F"/>
              </a:solidFill>
              <a:latin typeface="Montserrat ExtraBold"/>
              <a:ea typeface="Montserrat ExtraBold"/>
              <a:cs typeface="Montserrat ExtraBold"/>
              <a:sym typeface="Montserrat ExtraBold"/>
            </a:endParaRPr>
          </a:p>
          <a:p>
            <a:r>
              <a:rPr lang="lv-LV" sz="1400" dirty="0" err="1" smtClean="0">
                <a:latin typeface="DengXian"/>
                <a:ea typeface="Calibri" panose="020F0502020204030204" pitchFamily="34" charset="0"/>
                <a:cs typeface="Times New Roman" panose="02020603050405020304" pitchFamily="18" charset="0"/>
              </a:rPr>
              <a:t>Example</a:t>
            </a:r>
            <a:endParaRPr lang="en-US" dirty="0">
              <a:latin typeface="DengXian"/>
              <a:ea typeface="Calibri" panose="020F0502020204030204" pitchFamily="34" charset="0"/>
              <a:cs typeface="Times New Roman" panose="02020603050405020304" pitchFamily="18" charset="0"/>
            </a:endParaRPr>
          </a:p>
        </p:txBody>
      </p:sp>
      <p:sp>
        <p:nvSpPr>
          <p:cNvPr id="21" name="Rectangle 20"/>
          <p:cNvSpPr/>
          <p:nvPr/>
        </p:nvSpPr>
        <p:spPr>
          <a:xfrm>
            <a:off x="413480" y="1143253"/>
            <a:ext cx="7330088" cy="1347485"/>
          </a:xfrm>
          <a:prstGeom prst="rect">
            <a:avLst/>
          </a:prstGeom>
          <a:noFill/>
        </p:spPr>
        <p:txBody>
          <a:bodyPr wrap="square">
            <a:spAutoFit/>
          </a:bodyPr>
          <a:lstStyle/>
          <a:p>
            <a:pPr>
              <a:lnSpc>
                <a:spcPct val="107000"/>
              </a:lnSpc>
              <a:spcAft>
                <a:spcPts val="800"/>
              </a:spcAft>
            </a:pPr>
            <a:r>
              <a:rPr lang="en-US" sz="2800" dirty="0">
                <a:solidFill>
                  <a:srgbClr val="17201B"/>
                </a:solidFill>
                <a:latin typeface="Arial" panose="020B0604020202020204" pitchFamily="34" charset="0"/>
                <a:ea typeface="Calibri" panose="020F0502020204030204" pitchFamily="34" charset="0"/>
                <a:cs typeface="Arial" panose="020B0604020202020204" pitchFamily="34" charset="0"/>
              </a:rPr>
              <a:t>THE DISCHARGE-RECHARGE </a:t>
            </a:r>
            <a:r>
              <a:rPr lang="en-US" sz="2800" dirty="0" smtClean="0">
                <a:solidFill>
                  <a:srgbClr val="17201B"/>
                </a:solidFill>
                <a:latin typeface="Arial" panose="020B0604020202020204" pitchFamily="34" charset="0"/>
                <a:ea typeface="Calibri" panose="020F0502020204030204" pitchFamily="34" charset="0"/>
                <a:cs typeface="Arial" panose="020B0604020202020204" pitchFamily="34" charset="0"/>
              </a:rPr>
              <a:t>WALL</a:t>
            </a:r>
            <a:endParaRPr lang="lv-LV" sz="2800" dirty="0" smtClean="0">
              <a:solidFill>
                <a:srgbClr val="17201B"/>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400" dirty="0">
                <a:latin typeface="Arial" panose="020B0604020202020204" pitchFamily="34" charset="0"/>
                <a:ea typeface="Calibri" panose="020F0502020204030204" pitchFamily="34" charset="0"/>
                <a:cs typeface="Arial" panose="020B0604020202020204" pitchFamily="34" charset="0"/>
              </a:rPr>
              <a:t>The Daugavpils Mark Rothko Art Centre courtyard has been temporarily transformed with a Discharge-Recharge Wall – </a:t>
            </a:r>
            <a:r>
              <a:rPr lang="en-US" sz="1400" b="1" dirty="0">
                <a:latin typeface="Arial" panose="020B0604020202020204" pitchFamily="34" charset="0"/>
                <a:ea typeface="Calibri" panose="020F0502020204030204" pitchFamily="34" charset="0"/>
                <a:cs typeface="Arial" panose="020B0604020202020204" pitchFamily="34" charset="0"/>
              </a:rPr>
              <a:t>a custom-made site for an interactive self-performance open to anyone willing to join</a:t>
            </a:r>
            <a:endParaRPr lang="en-US" sz="1050" b="1" dirty="0" smtClean="0">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083980" y="3177473"/>
            <a:ext cx="4914900" cy="3332706"/>
          </a:xfrm>
          <a:prstGeom prst="rect">
            <a:avLst/>
          </a:prstGeom>
        </p:spPr>
      </p:pic>
      <p:pic>
        <p:nvPicPr>
          <p:cNvPr id="3" name="Picture 2"/>
          <p:cNvPicPr>
            <a:picLocks noChangeAspect="1"/>
          </p:cNvPicPr>
          <p:nvPr/>
        </p:nvPicPr>
        <p:blipFill>
          <a:blip r:embed="rId3"/>
          <a:stretch>
            <a:fillRect/>
          </a:stretch>
        </p:blipFill>
        <p:spPr>
          <a:xfrm>
            <a:off x="7736972" y="456518"/>
            <a:ext cx="4261908" cy="2970865"/>
          </a:xfrm>
          <a:prstGeom prst="rect">
            <a:avLst/>
          </a:prstGeom>
        </p:spPr>
      </p:pic>
      <p:sp>
        <p:nvSpPr>
          <p:cNvPr id="4" name="Rectangle 3"/>
          <p:cNvSpPr/>
          <p:nvPr/>
        </p:nvSpPr>
        <p:spPr>
          <a:xfrm>
            <a:off x="381842" y="3919822"/>
            <a:ext cx="7005852" cy="2769989"/>
          </a:xfrm>
          <a:prstGeom prst="rect">
            <a:avLst/>
          </a:prstGeom>
        </p:spPr>
        <p:txBody>
          <a:bodyPr wrap="square">
            <a:spAutoFit/>
          </a:bodyPr>
          <a:lstStyle/>
          <a:p>
            <a:r>
              <a:rPr lang="en-US" b="1" i="1" dirty="0"/>
              <a:t>Concerned for the mental state </a:t>
            </a:r>
            <a:r>
              <a:rPr lang="en-US" i="1" dirty="0"/>
              <a:t>of its colleagues and the general public, the Rothko Centre team has prepared </a:t>
            </a:r>
            <a:r>
              <a:rPr lang="en-US" b="1" i="1" dirty="0"/>
              <a:t>a targeted and controlled anger management tool </a:t>
            </a:r>
            <a:r>
              <a:rPr lang="en-US" i="1" dirty="0"/>
              <a:t>– an interactive Discharge-Recharge </a:t>
            </a:r>
            <a:r>
              <a:rPr lang="en-US" i="1" dirty="0" smtClean="0"/>
              <a:t>Wall.</a:t>
            </a:r>
            <a:endParaRPr lang="lv-LV" i="1" dirty="0" smtClean="0"/>
          </a:p>
          <a:p>
            <a:endParaRPr lang="lv-LV" i="1" dirty="0" smtClean="0"/>
          </a:p>
          <a:p>
            <a:r>
              <a:rPr lang="lv-LV" sz="1400" dirty="0" smtClean="0"/>
              <a:t>W</a:t>
            </a:r>
            <a:r>
              <a:rPr lang="en-US" sz="1400" dirty="0" err="1" smtClean="0"/>
              <a:t>ith</a:t>
            </a:r>
            <a:r>
              <a:rPr lang="en-US" sz="1400" dirty="0" smtClean="0"/>
              <a:t> </a:t>
            </a:r>
            <a:r>
              <a:rPr lang="en-US" sz="1400" dirty="0"/>
              <a:t>this </a:t>
            </a:r>
            <a:r>
              <a:rPr lang="en-US" sz="1400" dirty="0" smtClean="0"/>
              <a:t>art </a:t>
            </a:r>
            <a:r>
              <a:rPr lang="en-US" sz="1400" dirty="0"/>
              <a:t>site for interactive self-performance, the Rothko Centre </a:t>
            </a:r>
            <a:r>
              <a:rPr lang="en-US" sz="1400" dirty="0" smtClean="0"/>
              <a:t>celebrate</a:t>
            </a:r>
            <a:r>
              <a:rPr lang="lv-LV" sz="1400" dirty="0" smtClean="0"/>
              <a:t>d</a:t>
            </a:r>
            <a:r>
              <a:rPr lang="en-US" sz="1400" dirty="0" smtClean="0"/>
              <a:t> </a:t>
            </a:r>
            <a:r>
              <a:rPr lang="en-US" sz="1400" dirty="0"/>
              <a:t>its eighths birthday and </a:t>
            </a:r>
            <a:r>
              <a:rPr lang="en-US" sz="1400" dirty="0" smtClean="0"/>
              <a:t>herald</a:t>
            </a:r>
            <a:r>
              <a:rPr lang="lv-LV" sz="1400" dirty="0" err="1" smtClean="0"/>
              <a:t>ed</a:t>
            </a:r>
            <a:r>
              <a:rPr lang="en-US" sz="1400" dirty="0" smtClean="0"/>
              <a:t> </a:t>
            </a:r>
            <a:r>
              <a:rPr lang="en-US" sz="1400" dirty="0"/>
              <a:t>the Latvia Ceramics Biennale scheduled for the upcoming summer</a:t>
            </a:r>
            <a:r>
              <a:rPr lang="en-US" sz="1400" dirty="0" smtClean="0"/>
              <a:t>.</a:t>
            </a:r>
            <a:endParaRPr lang="lv-LV" sz="1400" dirty="0" smtClean="0"/>
          </a:p>
          <a:p>
            <a:endParaRPr lang="lv-LV" sz="1400" dirty="0"/>
          </a:p>
          <a:p>
            <a:r>
              <a:rPr lang="lv-LV" sz="1400" dirty="0" smtClean="0"/>
              <a:t>2021</a:t>
            </a:r>
          </a:p>
          <a:p>
            <a:r>
              <a:rPr lang="en-US" sz="1400" u="sng" dirty="0"/>
              <a:t>https://www.youtube.com/watch?v=r5YeT2eBH6w</a:t>
            </a:r>
          </a:p>
        </p:txBody>
      </p:sp>
      <p:pic>
        <p:nvPicPr>
          <p:cNvPr id="7" name="Picture 6"/>
          <p:cNvPicPr>
            <a:picLocks noChangeAspect="1"/>
          </p:cNvPicPr>
          <p:nvPr/>
        </p:nvPicPr>
        <p:blipFill>
          <a:blip r:embed="rId4"/>
          <a:stretch>
            <a:fillRect/>
          </a:stretch>
        </p:blipFill>
        <p:spPr>
          <a:xfrm>
            <a:off x="3884768" y="2397560"/>
            <a:ext cx="3340895" cy="1384235"/>
          </a:xfrm>
          <a:prstGeom prst="rect">
            <a:avLst/>
          </a:prstGeom>
        </p:spPr>
      </p:pic>
      <p:sp>
        <p:nvSpPr>
          <p:cNvPr id="5" name="Rectangle 4"/>
          <p:cNvSpPr/>
          <p:nvPr/>
        </p:nvSpPr>
        <p:spPr>
          <a:xfrm>
            <a:off x="4530348" y="6080803"/>
            <a:ext cx="6096000" cy="646331"/>
          </a:xfrm>
          <a:prstGeom prst="rect">
            <a:avLst/>
          </a:prstGeom>
          <a:solidFill>
            <a:srgbClr val="FFC000"/>
          </a:solidFill>
        </p:spPr>
        <p:txBody>
          <a:bodyPr>
            <a:spAutoFit/>
          </a:bodyPr>
          <a:lstStyle/>
          <a:p>
            <a:r>
              <a:rPr lang="lv-LV" b="1" dirty="0" smtClean="0"/>
              <a:t>Smash</a:t>
            </a:r>
            <a:r>
              <a:rPr lang="lv-LV" dirty="0" smtClean="0"/>
              <a:t> against the wall </a:t>
            </a:r>
            <a:r>
              <a:rPr lang="en-US" dirty="0" smtClean="0"/>
              <a:t>chipped</a:t>
            </a:r>
            <a:r>
              <a:rPr lang="en-US" dirty="0"/>
              <a:t>, unwanted, or downright irritating </a:t>
            </a:r>
            <a:r>
              <a:rPr lang="en-US" b="1" dirty="0"/>
              <a:t>mugs, plates </a:t>
            </a:r>
            <a:r>
              <a:rPr lang="en-US" dirty="0"/>
              <a:t>or other ceramic </a:t>
            </a:r>
            <a:r>
              <a:rPr lang="en-US" dirty="0" smtClean="0"/>
              <a:t>objects</a:t>
            </a:r>
            <a:r>
              <a:rPr lang="lv-LV" dirty="0" smtClean="0"/>
              <a:t>!</a:t>
            </a:r>
            <a:endParaRPr lang="en-US" dirty="0"/>
          </a:p>
        </p:txBody>
      </p:sp>
    </p:spTree>
    <p:extLst>
      <p:ext uri="{BB962C8B-B14F-4D97-AF65-F5344CB8AC3E}">
        <p14:creationId xmlns:p14="http://schemas.microsoft.com/office/powerpoint/2010/main" val="3556675126"/>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Другая 306">
      <a:dk1>
        <a:srgbClr val="000000"/>
      </a:dk1>
      <a:lt1>
        <a:srgbClr val="3F3F3F"/>
      </a:lt1>
      <a:dk2>
        <a:srgbClr val="0D1619"/>
      </a:dk2>
      <a:lt2>
        <a:srgbClr val="FFFFFF"/>
      </a:lt2>
      <a:accent1>
        <a:srgbClr val="1D3443"/>
      </a:accent1>
      <a:accent2>
        <a:srgbClr val="E8E8E8"/>
      </a:accent2>
      <a:accent3>
        <a:srgbClr val="6286A1"/>
      </a:accent3>
      <a:accent4>
        <a:srgbClr val="87A6B7"/>
      </a:accent4>
      <a:accent5>
        <a:srgbClr val="396B89"/>
      </a:accent5>
      <a:accent6>
        <a:srgbClr val="2A5165"/>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Другая 306">
      <a:dk1>
        <a:srgbClr val="000000"/>
      </a:dk1>
      <a:lt1>
        <a:srgbClr val="3F3F3F"/>
      </a:lt1>
      <a:dk2>
        <a:srgbClr val="0D1619"/>
      </a:dk2>
      <a:lt2>
        <a:srgbClr val="FFFFFF"/>
      </a:lt2>
      <a:accent1>
        <a:srgbClr val="1D3443"/>
      </a:accent1>
      <a:accent2>
        <a:srgbClr val="E8E8E8"/>
      </a:accent2>
      <a:accent3>
        <a:srgbClr val="6286A1"/>
      </a:accent3>
      <a:accent4>
        <a:srgbClr val="87A6B7"/>
      </a:accent4>
      <a:accent5>
        <a:srgbClr val="396B89"/>
      </a:accent5>
      <a:accent6>
        <a:srgbClr val="2A5165"/>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4763</TotalTime>
  <Words>1084</Words>
  <Application>Microsoft Office PowerPoint</Application>
  <PresentationFormat>Widescreen</PresentationFormat>
  <Paragraphs>152</Paragraphs>
  <Slides>22</Slides>
  <Notes>18</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vt:i4>
      </vt:variant>
    </vt:vector>
  </HeadingPairs>
  <TitlesOfParts>
    <vt:vector size="37" baseType="lpstr">
      <vt:lpstr>ＭＳ Ｐゴシック</vt:lpstr>
      <vt:lpstr>Arial</vt:lpstr>
      <vt:lpstr>Arial Narrow</vt:lpstr>
      <vt:lpstr>Calibri</vt:lpstr>
      <vt:lpstr>DengXian</vt:lpstr>
      <vt:lpstr>ff-enzo-web</vt:lpstr>
      <vt:lpstr>Gill Sans</vt:lpstr>
      <vt:lpstr>HG明朝B</vt:lpstr>
      <vt:lpstr>Merriweather Light</vt:lpstr>
      <vt:lpstr>Montserrat ExtraBold</vt:lpstr>
      <vt:lpstr>Montserrat ExtraLight</vt:lpstr>
      <vt:lpstr>Times New Roman</vt:lpstr>
      <vt:lpstr>Wingdings</vt:lpstr>
      <vt:lpstr>2_Office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Sintija Rabcevska</dc:creator>
  <cp:lastModifiedBy>Jolanta Reca</cp:lastModifiedBy>
  <cp:revision>413</cp:revision>
  <cp:lastPrinted>2022-03-03T10:10:25Z</cp:lastPrinted>
  <dcterms:created xsi:type="dcterms:W3CDTF">2020-09-17T10:15:07Z</dcterms:created>
  <dcterms:modified xsi:type="dcterms:W3CDTF">2022-07-22T06:56:13Z</dcterms:modified>
</cp:coreProperties>
</file>